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3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4.xml" ContentType="application/vnd.openxmlformats-officedocument.presentationml.notesSlide+xml"/>
  <Override PartName="/ppt/tags/tag11.xml" ContentType="application/vnd.openxmlformats-officedocument.presentationml.tags+xml"/>
  <Override PartName="/ppt/notesSlides/notesSlide5.xml" ContentType="application/vnd.openxmlformats-officedocument.presentationml.notesSlide+xml"/>
  <Override PartName="/ppt/tags/tag12.xml" ContentType="application/vnd.openxmlformats-officedocument.presentationml.tags+xml"/>
  <Override PartName="/ppt/notesSlides/notesSlide6.xml" ContentType="application/vnd.openxmlformats-officedocument.presentationml.notesSlide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notesSlides/notesSlide7.xml" ContentType="application/vnd.openxmlformats-officedocument.presentationml.notesSlide+xml"/>
  <Override PartName="/ppt/tags/tag15.xml" ContentType="application/vnd.openxmlformats-officedocument.presentationml.tags+xml"/>
  <Override PartName="/ppt/notesSlides/notesSlide8.xml" ContentType="application/vnd.openxmlformats-officedocument.presentationml.notesSlide+xml"/>
  <Override PartName="/ppt/tags/tag16.xml" ContentType="application/vnd.openxmlformats-officedocument.presentationml.tags+xml"/>
  <Override PartName="/ppt/notesSlides/notesSlide9.xml" ContentType="application/vnd.openxmlformats-officedocument.presentationml.notesSlide+xml"/>
  <Override PartName="/ppt/tags/tag17.xml" ContentType="application/vnd.openxmlformats-officedocument.presentationml.tags+xml"/>
  <Override PartName="/ppt/notesSlides/notesSlide10.xml" ContentType="application/vnd.openxmlformats-officedocument.presentationml.notesSlide+xml"/>
  <Override PartName="/ppt/tags/tag18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5"/>
  </p:notesMasterIdLst>
  <p:sldIdLst>
    <p:sldId id="367" r:id="rId2"/>
    <p:sldId id="368" r:id="rId3"/>
    <p:sldId id="371" r:id="rId4"/>
    <p:sldId id="386" r:id="rId5"/>
    <p:sldId id="370" r:id="rId6"/>
    <p:sldId id="387" r:id="rId7"/>
    <p:sldId id="388" r:id="rId8"/>
    <p:sldId id="389" r:id="rId9"/>
    <p:sldId id="390" r:id="rId10"/>
    <p:sldId id="385" r:id="rId11"/>
    <p:sldId id="391" r:id="rId12"/>
    <p:sldId id="393" r:id="rId13"/>
    <p:sldId id="383" r:id="rId1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25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7336"/>
    <a:srgbClr val="014CA9"/>
    <a:srgbClr val="B7DDE8"/>
    <a:srgbClr val="3A90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664" autoAdjust="0"/>
    <p:restoredTop sz="95510" autoAdjust="0"/>
  </p:normalViewPr>
  <p:slideViewPr>
    <p:cSldViewPr snapToGrid="0" showGuides="1">
      <p:cViewPr varScale="1">
        <p:scale>
          <a:sx n="106" d="100"/>
          <a:sy n="106" d="100"/>
        </p:scale>
        <p:origin x="138" y="318"/>
      </p:cViewPr>
      <p:guideLst>
        <p:guide orient="horz" pos="125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6BF79E-93E5-47E2-814A-44631B138F81}" type="datetimeFigureOut">
              <a:rPr lang="zh-CN" altLang="en-US" smtClean="0"/>
              <a:t>2022/4/23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5867A2-4E13-467A-B8BF-9CD664A8B0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47071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867A2-4E13-467A-B8BF-9CD664A8B023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6512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867A2-4E13-467A-B8BF-9CD664A8B023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09506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867A2-4E13-467A-B8BF-9CD664A8B023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47398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867A2-4E13-467A-B8BF-9CD664A8B023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16415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867A2-4E13-467A-B8BF-9CD664A8B023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54849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867A2-4E13-467A-B8BF-9CD664A8B023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3999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867A2-4E13-467A-B8BF-9CD664A8B023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8138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867A2-4E13-467A-B8BF-9CD664A8B023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63581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867A2-4E13-467A-B8BF-9CD664A8B023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80024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867A2-4E13-467A-B8BF-9CD664A8B023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34298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867A2-4E13-467A-B8BF-9CD664A8B023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16139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867A2-4E13-467A-B8BF-9CD664A8B023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56175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867A2-4E13-467A-B8BF-9CD664A8B023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01179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页">
    <p:bg>
      <p:bgPr>
        <a:gradFill flip="none" rotWithShape="1">
          <a:gsLst>
            <a:gs pos="0">
              <a:schemeClr val="accent5">
                <a:lumMod val="94000"/>
                <a:lumOff val="6000"/>
              </a:schemeClr>
            </a:gs>
            <a:gs pos="100000">
              <a:schemeClr val="accent5">
                <a:lumMod val="94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>
            <a:extLst>
              <a:ext uri="{FF2B5EF4-FFF2-40B4-BE49-F238E27FC236}">
                <a16:creationId xmlns:a16="http://schemas.microsoft.com/office/drawing/2014/main" id="{BCD5893C-3B74-4BC1-A611-3C8B60E4ECA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6" name="图形 28">
            <a:extLst>
              <a:ext uri="{FF2B5EF4-FFF2-40B4-BE49-F238E27FC236}">
                <a16:creationId xmlns:a16="http://schemas.microsoft.com/office/drawing/2014/main" id="{15523860-47D8-4001-9768-30C119A50781}"/>
              </a:ext>
            </a:extLst>
          </p:cNvPr>
          <p:cNvSpPr/>
          <p:nvPr userDrawn="1"/>
        </p:nvSpPr>
        <p:spPr>
          <a:xfrm rot="1415520">
            <a:off x="7605092" y="-267035"/>
            <a:ext cx="882055" cy="890512"/>
          </a:xfrm>
          <a:custGeom>
            <a:avLst/>
            <a:gdLst>
              <a:gd name="connsiteX0" fmla="*/ 480119 w 882055"/>
              <a:gd name="connsiteY0" fmla="*/ 794303 h 890512"/>
              <a:gd name="connsiteX1" fmla="*/ 100850 w 882055"/>
              <a:gd name="connsiteY1" fmla="*/ 890513 h 890512"/>
              <a:gd name="connsiteX2" fmla="*/ 96209 w 882055"/>
              <a:gd name="connsiteY2" fmla="*/ 848441 h 890512"/>
              <a:gd name="connsiteX3" fmla="*/ 90950 w 882055"/>
              <a:gd name="connsiteY3" fmla="*/ 825858 h 890512"/>
              <a:gd name="connsiteX4" fmla="*/ 107656 w 882055"/>
              <a:gd name="connsiteY4" fmla="*/ 861124 h 890512"/>
              <a:gd name="connsiteX5" fmla="*/ 112915 w 882055"/>
              <a:gd name="connsiteY5" fmla="*/ 879376 h 890512"/>
              <a:gd name="connsiteX6" fmla="*/ 365967 w 882055"/>
              <a:gd name="connsiteY6" fmla="*/ 813483 h 890512"/>
              <a:gd name="connsiteX7" fmla="*/ 866195 w 882055"/>
              <a:gd name="connsiteY7" fmla="*/ 680151 h 890512"/>
              <a:gd name="connsiteX8" fmla="*/ 863720 w 882055"/>
              <a:gd name="connsiteY8" fmla="*/ 640554 h 890512"/>
              <a:gd name="connsiteX9" fmla="*/ 858151 w 882055"/>
              <a:gd name="connsiteY9" fmla="*/ 623539 h 890512"/>
              <a:gd name="connsiteX10" fmla="*/ 729459 w 882055"/>
              <a:gd name="connsiteY10" fmla="*/ 658806 h 890512"/>
              <a:gd name="connsiteX11" fmla="*/ 454443 w 882055"/>
              <a:gd name="connsiteY11" fmla="*/ 728101 h 890512"/>
              <a:gd name="connsiteX12" fmla="*/ 451349 w 882055"/>
              <a:gd name="connsiteY12" fmla="*/ 729029 h 890512"/>
              <a:gd name="connsiteX13" fmla="*/ 186232 w 882055"/>
              <a:gd name="connsiteY13" fmla="*/ 795541 h 890512"/>
              <a:gd name="connsiteX14" fmla="*/ 85073 w 882055"/>
              <a:gd name="connsiteY14" fmla="*/ 822764 h 890512"/>
              <a:gd name="connsiteX15" fmla="*/ 94663 w 882055"/>
              <a:gd name="connsiteY15" fmla="*/ 809152 h 890512"/>
              <a:gd name="connsiteX16" fmla="*/ 100231 w 882055"/>
              <a:gd name="connsiteY16" fmla="*/ 799872 h 890512"/>
              <a:gd name="connsiteX17" fmla="*/ 104253 w 882055"/>
              <a:gd name="connsiteY17" fmla="*/ 811936 h 890512"/>
              <a:gd name="connsiteX18" fmla="*/ 266973 w 882055"/>
              <a:gd name="connsiteY18" fmla="*/ 764605 h 890512"/>
              <a:gd name="connsiteX19" fmla="*/ 460630 w 882055"/>
              <a:gd name="connsiteY19" fmla="*/ 716655 h 890512"/>
              <a:gd name="connsiteX20" fmla="*/ 464342 w 882055"/>
              <a:gd name="connsiteY20" fmla="*/ 715727 h 890512"/>
              <a:gd name="connsiteX21" fmla="*/ 666042 w 882055"/>
              <a:gd name="connsiteY21" fmla="*/ 665921 h 890512"/>
              <a:gd name="connsiteX22" fmla="*/ 822266 w 882055"/>
              <a:gd name="connsiteY22" fmla="*/ 621992 h 890512"/>
              <a:gd name="connsiteX23" fmla="*/ 791949 w 882055"/>
              <a:gd name="connsiteY23" fmla="*/ 608381 h 890512"/>
              <a:gd name="connsiteX24" fmla="*/ 757611 w 882055"/>
              <a:gd name="connsiteY24" fmla="*/ 589510 h 890512"/>
              <a:gd name="connsiteX25" fmla="*/ 754517 w 882055"/>
              <a:gd name="connsiteY25" fmla="*/ 591057 h 890512"/>
              <a:gd name="connsiteX26" fmla="*/ 738121 w 882055"/>
              <a:gd name="connsiteY26" fmla="*/ 596625 h 890512"/>
              <a:gd name="connsiteX27" fmla="*/ 724510 w 882055"/>
              <a:gd name="connsiteY27" fmla="*/ 598172 h 890512"/>
              <a:gd name="connsiteX28" fmla="*/ 715229 w 882055"/>
              <a:gd name="connsiteY28" fmla="*/ 621374 h 890512"/>
              <a:gd name="connsiteX29" fmla="*/ 736884 w 882055"/>
              <a:gd name="connsiteY29" fmla="*/ 617043 h 890512"/>
              <a:gd name="connsiteX30" fmla="*/ 665732 w 882055"/>
              <a:gd name="connsiteY30" fmla="*/ 650144 h 890512"/>
              <a:gd name="connsiteX31" fmla="*/ 606027 w 882055"/>
              <a:gd name="connsiteY31" fmla="*/ 652619 h 890512"/>
              <a:gd name="connsiteX32" fmla="*/ 610667 w 882055"/>
              <a:gd name="connsiteY32" fmla="*/ 650763 h 890512"/>
              <a:gd name="connsiteX33" fmla="*/ 611595 w 882055"/>
              <a:gd name="connsiteY33" fmla="*/ 650453 h 890512"/>
              <a:gd name="connsiteX34" fmla="*/ 622732 w 882055"/>
              <a:gd name="connsiteY34" fmla="*/ 646432 h 890512"/>
              <a:gd name="connsiteX35" fmla="*/ 633869 w 882055"/>
              <a:gd name="connsiteY35" fmla="*/ 642410 h 890512"/>
              <a:gd name="connsiteX36" fmla="*/ 636034 w 882055"/>
              <a:gd name="connsiteY36" fmla="*/ 641791 h 890512"/>
              <a:gd name="connsiteX37" fmla="*/ 624279 w 882055"/>
              <a:gd name="connsiteY37" fmla="*/ 631583 h 890512"/>
              <a:gd name="connsiteX38" fmla="*/ 614689 w 882055"/>
              <a:gd name="connsiteY38" fmla="*/ 624777 h 890512"/>
              <a:gd name="connsiteX39" fmla="*/ 590559 w 882055"/>
              <a:gd name="connsiteY39" fmla="*/ 635295 h 890512"/>
              <a:gd name="connsiteX40" fmla="*/ 564883 w 882055"/>
              <a:gd name="connsiteY40" fmla="*/ 640554 h 890512"/>
              <a:gd name="connsiteX41" fmla="*/ 539825 w 882055"/>
              <a:gd name="connsiteY41" fmla="*/ 645504 h 890512"/>
              <a:gd name="connsiteX42" fmla="*/ 507033 w 882055"/>
              <a:gd name="connsiteY42" fmla="*/ 673964 h 890512"/>
              <a:gd name="connsiteX43" fmla="*/ 520645 w 882055"/>
              <a:gd name="connsiteY43" fmla="*/ 671799 h 890512"/>
              <a:gd name="connsiteX44" fmla="*/ 532710 w 882055"/>
              <a:gd name="connsiteY44" fmla="*/ 670252 h 890512"/>
              <a:gd name="connsiteX45" fmla="*/ 470529 w 882055"/>
              <a:gd name="connsiteY45" fmla="*/ 700260 h 890512"/>
              <a:gd name="connsiteX46" fmla="*/ 404327 w 882055"/>
              <a:gd name="connsiteY46" fmla="*/ 708612 h 890512"/>
              <a:gd name="connsiteX47" fmla="*/ 402780 w 882055"/>
              <a:gd name="connsiteY47" fmla="*/ 704900 h 890512"/>
              <a:gd name="connsiteX48" fmla="*/ 412989 w 882055"/>
              <a:gd name="connsiteY48" fmla="*/ 699641 h 890512"/>
              <a:gd name="connsiteX49" fmla="*/ 420104 w 882055"/>
              <a:gd name="connsiteY49" fmla="*/ 698094 h 890512"/>
              <a:gd name="connsiteX50" fmla="*/ 426601 w 882055"/>
              <a:gd name="connsiteY50" fmla="*/ 696547 h 890512"/>
              <a:gd name="connsiteX51" fmla="*/ 430004 w 882055"/>
              <a:gd name="connsiteY51" fmla="*/ 695619 h 890512"/>
              <a:gd name="connsiteX52" fmla="*/ 382672 w 882055"/>
              <a:gd name="connsiteY52" fmla="*/ 687266 h 890512"/>
              <a:gd name="connsiteX53" fmla="*/ 363802 w 882055"/>
              <a:gd name="connsiteY53" fmla="*/ 692835 h 890512"/>
              <a:gd name="connsiteX54" fmla="*/ 344312 w 882055"/>
              <a:gd name="connsiteY54" fmla="*/ 698403 h 890512"/>
              <a:gd name="connsiteX55" fmla="*/ 311830 w 882055"/>
              <a:gd name="connsiteY55" fmla="*/ 702734 h 890512"/>
              <a:gd name="connsiteX56" fmla="*/ 308118 w 882055"/>
              <a:gd name="connsiteY56" fmla="*/ 713871 h 890512"/>
              <a:gd name="connsiteX57" fmla="*/ 303168 w 882055"/>
              <a:gd name="connsiteY57" fmla="*/ 728101 h 890512"/>
              <a:gd name="connsiteX58" fmla="*/ 315233 w 882055"/>
              <a:gd name="connsiteY58" fmla="*/ 726864 h 890512"/>
              <a:gd name="connsiteX59" fmla="*/ 329773 w 882055"/>
              <a:gd name="connsiteY59" fmla="*/ 727792 h 890512"/>
              <a:gd name="connsiteX60" fmla="*/ 264499 w 882055"/>
              <a:gd name="connsiteY60" fmla="*/ 754087 h 890512"/>
              <a:gd name="connsiteX61" fmla="*/ 197059 w 882055"/>
              <a:gd name="connsiteY61" fmla="*/ 763368 h 890512"/>
              <a:gd name="connsiteX62" fmla="*/ 215311 w 882055"/>
              <a:gd name="connsiteY62" fmla="*/ 752850 h 890512"/>
              <a:gd name="connsiteX63" fmla="*/ 223973 w 882055"/>
              <a:gd name="connsiteY63" fmla="*/ 749756 h 890512"/>
              <a:gd name="connsiteX64" fmla="*/ 179117 w 882055"/>
              <a:gd name="connsiteY64" fmla="*/ 738001 h 890512"/>
              <a:gd name="connsiteX65" fmla="*/ 165196 w 882055"/>
              <a:gd name="connsiteY65" fmla="*/ 742950 h 890512"/>
              <a:gd name="connsiteX66" fmla="*/ 148490 w 882055"/>
              <a:gd name="connsiteY66" fmla="*/ 773577 h 890512"/>
              <a:gd name="connsiteX67" fmla="*/ 132095 w 882055"/>
              <a:gd name="connsiteY67" fmla="*/ 799562 h 890512"/>
              <a:gd name="connsiteX68" fmla="*/ 126836 w 882055"/>
              <a:gd name="connsiteY68" fmla="*/ 801418 h 890512"/>
              <a:gd name="connsiteX69" fmla="*/ 114771 w 882055"/>
              <a:gd name="connsiteY69" fmla="*/ 803584 h 890512"/>
              <a:gd name="connsiteX70" fmla="*/ 107965 w 882055"/>
              <a:gd name="connsiteY70" fmla="*/ 804512 h 890512"/>
              <a:gd name="connsiteX71" fmla="*/ 55374 w 882055"/>
              <a:gd name="connsiteY71" fmla="*/ 608071 h 890512"/>
              <a:gd name="connsiteX72" fmla="*/ 23511 w 882055"/>
              <a:gd name="connsiteY72" fmla="*/ 476595 h 890512"/>
              <a:gd name="connsiteX73" fmla="*/ 15777 w 882055"/>
              <a:gd name="connsiteY73" fmla="*/ 475358 h 890512"/>
              <a:gd name="connsiteX74" fmla="*/ 0 w 882055"/>
              <a:gd name="connsiteY74" fmla="*/ 461128 h 890512"/>
              <a:gd name="connsiteX75" fmla="*/ 41763 w 882055"/>
              <a:gd name="connsiteY75" fmla="*/ 445970 h 890512"/>
              <a:gd name="connsiteX76" fmla="*/ 96519 w 882055"/>
              <a:gd name="connsiteY76" fmla="*/ 427408 h 890512"/>
              <a:gd name="connsiteX77" fmla="*/ 117864 w 882055"/>
              <a:gd name="connsiteY77" fmla="*/ 422768 h 890512"/>
              <a:gd name="connsiteX78" fmla="*/ 88475 w 882055"/>
              <a:gd name="connsiteY78" fmla="*/ 305522 h 890512"/>
              <a:gd name="connsiteX79" fmla="*/ 64655 w 882055"/>
              <a:gd name="connsiteY79" fmla="*/ 209931 h 890512"/>
              <a:gd name="connsiteX80" fmla="*/ 55374 w 882055"/>
              <a:gd name="connsiteY80" fmla="*/ 184874 h 890512"/>
              <a:gd name="connsiteX81" fmla="*/ 35885 w 882055"/>
              <a:gd name="connsiteY81" fmla="*/ 149917 h 890512"/>
              <a:gd name="connsiteX82" fmla="*/ 98375 w 882055"/>
              <a:gd name="connsiteY82" fmla="*/ 116197 h 890512"/>
              <a:gd name="connsiteX83" fmla="*/ 172930 w 882055"/>
              <a:gd name="connsiteY83" fmla="*/ 109700 h 890512"/>
              <a:gd name="connsiteX84" fmla="*/ 171073 w 882055"/>
              <a:gd name="connsiteY84" fmla="*/ 122693 h 890512"/>
              <a:gd name="connsiteX85" fmla="*/ 167361 w 882055"/>
              <a:gd name="connsiteY85" fmla="*/ 127953 h 890512"/>
              <a:gd name="connsiteX86" fmla="*/ 236966 w 882055"/>
              <a:gd name="connsiteY86" fmla="*/ 394307 h 890512"/>
              <a:gd name="connsiteX87" fmla="*/ 270067 w 882055"/>
              <a:gd name="connsiteY87" fmla="*/ 387192 h 890512"/>
              <a:gd name="connsiteX88" fmla="*/ 289866 w 882055"/>
              <a:gd name="connsiteY88" fmla="*/ 381624 h 890512"/>
              <a:gd name="connsiteX89" fmla="*/ 309974 w 882055"/>
              <a:gd name="connsiteY89" fmla="*/ 376055 h 890512"/>
              <a:gd name="connsiteX90" fmla="*/ 323895 w 882055"/>
              <a:gd name="connsiteY90" fmla="*/ 372652 h 890512"/>
              <a:gd name="connsiteX91" fmla="*/ 279348 w 882055"/>
              <a:gd name="connsiteY91" fmla="*/ 191061 h 890512"/>
              <a:gd name="connsiteX92" fmla="*/ 256146 w 882055"/>
              <a:gd name="connsiteY92" fmla="*/ 107844 h 890512"/>
              <a:gd name="connsiteX93" fmla="*/ 248412 w 882055"/>
              <a:gd name="connsiteY93" fmla="*/ 101348 h 890512"/>
              <a:gd name="connsiteX94" fmla="*/ 240369 w 882055"/>
              <a:gd name="connsiteY94" fmla="*/ 95779 h 890512"/>
              <a:gd name="connsiteX95" fmla="*/ 308736 w 882055"/>
              <a:gd name="connsiteY95" fmla="*/ 60513 h 890512"/>
              <a:gd name="connsiteX96" fmla="*/ 380507 w 882055"/>
              <a:gd name="connsiteY96" fmla="*/ 58657 h 890512"/>
              <a:gd name="connsiteX97" fmla="*/ 376795 w 882055"/>
              <a:gd name="connsiteY97" fmla="*/ 68556 h 890512"/>
              <a:gd name="connsiteX98" fmla="*/ 373392 w 882055"/>
              <a:gd name="connsiteY98" fmla="*/ 71959 h 890512"/>
              <a:gd name="connsiteX99" fmla="*/ 443615 w 882055"/>
              <a:gd name="connsiteY99" fmla="*/ 339861 h 890512"/>
              <a:gd name="connsiteX100" fmla="*/ 445471 w 882055"/>
              <a:gd name="connsiteY100" fmla="*/ 338933 h 890512"/>
              <a:gd name="connsiteX101" fmla="*/ 471148 w 882055"/>
              <a:gd name="connsiteY101" fmla="*/ 332436 h 890512"/>
              <a:gd name="connsiteX102" fmla="*/ 530854 w 882055"/>
              <a:gd name="connsiteY102" fmla="*/ 312947 h 890512"/>
              <a:gd name="connsiteX103" fmla="*/ 470529 w 882055"/>
              <a:gd name="connsiteY103" fmla="*/ 76599 h 890512"/>
              <a:gd name="connsiteX104" fmla="*/ 474860 w 882055"/>
              <a:gd name="connsiteY104" fmla="*/ 96089 h 890512"/>
              <a:gd name="connsiteX105" fmla="*/ 478263 w 882055"/>
              <a:gd name="connsiteY105" fmla="*/ 108772 h 890512"/>
              <a:gd name="connsiteX106" fmla="*/ 482594 w 882055"/>
              <a:gd name="connsiteY106" fmla="*/ 129499 h 890512"/>
              <a:gd name="connsiteX107" fmla="*/ 482285 w 882055"/>
              <a:gd name="connsiteY107" fmla="*/ 129809 h 890512"/>
              <a:gd name="connsiteX108" fmla="*/ 478572 w 882055"/>
              <a:gd name="connsiteY108" fmla="*/ 121456 h 890512"/>
              <a:gd name="connsiteX109" fmla="*/ 460939 w 882055"/>
              <a:gd name="connsiteY109" fmla="*/ 54326 h 890512"/>
              <a:gd name="connsiteX110" fmla="*/ 453824 w 882055"/>
              <a:gd name="connsiteY110" fmla="*/ 47211 h 890512"/>
              <a:gd name="connsiteX111" fmla="*/ 447018 w 882055"/>
              <a:gd name="connsiteY111" fmla="*/ 41951 h 890512"/>
              <a:gd name="connsiteX112" fmla="*/ 515076 w 882055"/>
              <a:gd name="connsiteY112" fmla="*/ 6685 h 890512"/>
              <a:gd name="connsiteX113" fmla="*/ 587156 w 882055"/>
              <a:gd name="connsiteY113" fmla="*/ 4829 h 890512"/>
              <a:gd name="connsiteX114" fmla="*/ 583444 w 882055"/>
              <a:gd name="connsiteY114" fmla="*/ 14728 h 890512"/>
              <a:gd name="connsiteX115" fmla="*/ 580041 w 882055"/>
              <a:gd name="connsiteY115" fmla="*/ 18131 h 890512"/>
              <a:gd name="connsiteX116" fmla="*/ 650265 w 882055"/>
              <a:gd name="connsiteY116" fmla="*/ 286342 h 890512"/>
              <a:gd name="connsiteX117" fmla="*/ 673776 w 882055"/>
              <a:gd name="connsiteY117" fmla="*/ 281702 h 890512"/>
              <a:gd name="connsiteX118" fmla="*/ 699452 w 882055"/>
              <a:gd name="connsiteY118" fmla="*/ 273968 h 890512"/>
              <a:gd name="connsiteX119" fmla="*/ 725129 w 882055"/>
              <a:gd name="connsiteY119" fmla="*/ 266234 h 890512"/>
              <a:gd name="connsiteX120" fmla="*/ 774316 w 882055"/>
              <a:gd name="connsiteY120" fmla="*/ 267781 h 890512"/>
              <a:gd name="connsiteX121" fmla="*/ 763798 w 882055"/>
              <a:gd name="connsiteY121" fmla="*/ 281083 h 890512"/>
              <a:gd name="connsiteX122" fmla="*/ 758539 w 882055"/>
              <a:gd name="connsiteY122" fmla="*/ 283558 h 890512"/>
              <a:gd name="connsiteX123" fmla="*/ 783906 w 882055"/>
              <a:gd name="connsiteY123" fmla="*/ 383171 h 890512"/>
              <a:gd name="connsiteX124" fmla="*/ 843302 w 882055"/>
              <a:gd name="connsiteY124" fmla="*/ 606525 h 890512"/>
              <a:gd name="connsiteX125" fmla="*/ 840827 w 882055"/>
              <a:gd name="connsiteY125" fmla="*/ 616115 h 890512"/>
              <a:gd name="connsiteX126" fmla="*/ 838043 w 882055"/>
              <a:gd name="connsiteY126" fmla="*/ 620755 h 890512"/>
              <a:gd name="connsiteX127" fmla="*/ 841755 w 882055"/>
              <a:gd name="connsiteY127" fmla="*/ 619518 h 890512"/>
              <a:gd name="connsiteX128" fmla="*/ 843302 w 882055"/>
              <a:gd name="connsiteY128" fmla="*/ 619208 h 890512"/>
              <a:gd name="connsiteX129" fmla="*/ 852274 w 882055"/>
              <a:gd name="connsiteY129" fmla="*/ 611165 h 890512"/>
              <a:gd name="connsiteX130" fmla="*/ 881044 w 882055"/>
              <a:gd name="connsiteY130" fmla="*/ 683245 h 890512"/>
              <a:gd name="connsiteX131" fmla="*/ 480119 w 882055"/>
              <a:gd name="connsiteY131" fmla="*/ 794303 h 890512"/>
              <a:gd name="connsiteX132" fmla="*/ 480119 w 882055"/>
              <a:gd name="connsiteY132" fmla="*/ 794303 h 890512"/>
              <a:gd name="connsiteX133" fmla="*/ 735028 w 882055"/>
              <a:gd name="connsiteY133" fmla="*/ 291292 h 890512"/>
              <a:gd name="connsiteX134" fmla="*/ 751733 w 882055"/>
              <a:gd name="connsiteY134" fmla="*/ 351307 h 890512"/>
              <a:gd name="connsiteX135" fmla="*/ 830309 w 882055"/>
              <a:gd name="connsiteY135" fmla="*/ 615187 h 890512"/>
              <a:gd name="connsiteX136" fmla="*/ 787618 w 882055"/>
              <a:gd name="connsiteY136" fmla="*/ 434523 h 890512"/>
              <a:gd name="connsiteX137" fmla="*/ 752352 w 882055"/>
              <a:gd name="connsiteY137" fmla="*/ 287889 h 890512"/>
              <a:gd name="connsiteX138" fmla="*/ 744927 w 882055"/>
              <a:gd name="connsiteY138" fmla="*/ 288507 h 890512"/>
              <a:gd name="connsiteX139" fmla="*/ 740906 w 882055"/>
              <a:gd name="connsiteY139" fmla="*/ 289745 h 890512"/>
              <a:gd name="connsiteX140" fmla="*/ 736884 w 882055"/>
              <a:gd name="connsiteY140" fmla="*/ 290982 h 890512"/>
              <a:gd name="connsiteX141" fmla="*/ 735028 w 882055"/>
              <a:gd name="connsiteY141" fmla="*/ 291292 h 890512"/>
              <a:gd name="connsiteX142" fmla="*/ 735028 w 882055"/>
              <a:gd name="connsiteY142" fmla="*/ 291292 h 890512"/>
              <a:gd name="connsiteX143" fmla="*/ 29698 w 882055"/>
              <a:gd name="connsiteY143" fmla="*/ 473811 h 890512"/>
              <a:gd name="connsiteX144" fmla="*/ 28151 w 882055"/>
              <a:gd name="connsiteY144" fmla="*/ 479070 h 890512"/>
              <a:gd name="connsiteX145" fmla="*/ 30936 w 882055"/>
              <a:gd name="connsiteY145" fmla="*/ 487113 h 890512"/>
              <a:gd name="connsiteX146" fmla="*/ 34029 w 882055"/>
              <a:gd name="connsiteY146" fmla="*/ 495466 h 890512"/>
              <a:gd name="connsiteX147" fmla="*/ 52590 w 882055"/>
              <a:gd name="connsiteY147" fmla="*/ 573424 h 890512"/>
              <a:gd name="connsiteX148" fmla="*/ 71461 w 882055"/>
              <a:gd name="connsiteY148" fmla="*/ 652000 h 890512"/>
              <a:gd name="connsiteX149" fmla="*/ 78576 w 882055"/>
              <a:gd name="connsiteY149" fmla="*/ 678914 h 890512"/>
              <a:gd name="connsiteX150" fmla="*/ 90332 w 882055"/>
              <a:gd name="connsiteY150" fmla="*/ 731195 h 890512"/>
              <a:gd name="connsiteX151" fmla="*/ 97447 w 882055"/>
              <a:gd name="connsiteY151" fmla="*/ 758109 h 890512"/>
              <a:gd name="connsiteX152" fmla="*/ 120648 w 882055"/>
              <a:gd name="connsiteY152" fmla="*/ 794303 h 890512"/>
              <a:gd name="connsiteX153" fmla="*/ 77029 w 882055"/>
              <a:gd name="connsiteY153" fmla="*/ 621374 h 890512"/>
              <a:gd name="connsiteX154" fmla="*/ 39288 w 882055"/>
              <a:gd name="connsiteY154" fmla="*/ 472265 h 890512"/>
              <a:gd name="connsiteX155" fmla="*/ 34029 w 882055"/>
              <a:gd name="connsiteY155" fmla="*/ 472883 h 890512"/>
              <a:gd name="connsiteX156" fmla="*/ 29698 w 882055"/>
              <a:gd name="connsiteY156" fmla="*/ 473811 h 890512"/>
              <a:gd name="connsiteX157" fmla="*/ 29698 w 882055"/>
              <a:gd name="connsiteY157" fmla="*/ 473811 h 890512"/>
              <a:gd name="connsiteX158" fmla="*/ 761323 w 882055"/>
              <a:gd name="connsiteY158" fmla="*/ 423696 h 890512"/>
              <a:gd name="connsiteX159" fmla="*/ 772151 w 882055"/>
              <a:gd name="connsiteY159" fmla="*/ 591057 h 890512"/>
              <a:gd name="connsiteX160" fmla="*/ 819482 w 882055"/>
              <a:gd name="connsiteY160" fmla="*/ 611474 h 890512"/>
              <a:gd name="connsiteX161" fmla="*/ 794733 w 882055"/>
              <a:gd name="connsiteY161" fmla="*/ 526402 h 890512"/>
              <a:gd name="connsiteX162" fmla="*/ 761323 w 882055"/>
              <a:gd name="connsiteY162" fmla="*/ 423696 h 890512"/>
              <a:gd name="connsiteX163" fmla="*/ 761323 w 882055"/>
              <a:gd name="connsiteY163" fmla="*/ 423696 h 890512"/>
              <a:gd name="connsiteX164" fmla="*/ 107037 w 882055"/>
              <a:gd name="connsiteY164" fmla="*/ 698713 h 890512"/>
              <a:gd name="connsiteX165" fmla="*/ 111677 w 882055"/>
              <a:gd name="connsiteY165" fmla="*/ 713871 h 890512"/>
              <a:gd name="connsiteX166" fmla="*/ 129929 w 882055"/>
              <a:gd name="connsiteY166" fmla="*/ 780073 h 890512"/>
              <a:gd name="connsiteX167" fmla="*/ 137663 w 882055"/>
              <a:gd name="connsiteY167" fmla="*/ 766771 h 890512"/>
              <a:gd name="connsiteX168" fmla="*/ 149728 w 882055"/>
              <a:gd name="connsiteY168" fmla="*/ 749137 h 890512"/>
              <a:gd name="connsiteX169" fmla="*/ 128382 w 882055"/>
              <a:gd name="connsiteY169" fmla="*/ 668086 h 890512"/>
              <a:gd name="connsiteX170" fmla="*/ 80742 w 882055"/>
              <a:gd name="connsiteY170" fmla="*/ 466696 h 890512"/>
              <a:gd name="connsiteX171" fmla="*/ 121886 w 882055"/>
              <a:gd name="connsiteY171" fmla="*/ 612402 h 890512"/>
              <a:gd name="connsiteX172" fmla="*/ 154987 w 882055"/>
              <a:gd name="connsiteY172" fmla="*/ 739238 h 890512"/>
              <a:gd name="connsiteX173" fmla="*/ 201390 w 882055"/>
              <a:gd name="connsiteY173" fmla="*/ 726555 h 890512"/>
              <a:gd name="connsiteX174" fmla="*/ 196750 w 882055"/>
              <a:gd name="connsiteY174" fmla="*/ 720058 h 890512"/>
              <a:gd name="connsiteX175" fmla="*/ 192110 w 882055"/>
              <a:gd name="connsiteY175" fmla="*/ 706137 h 890512"/>
              <a:gd name="connsiteX176" fmla="*/ 192419 w 882055"/>
              <a:gd name="connsiteY176" fmla="*/ 705519 h 890512"/>
              <a:gd name="connsiteX177" fmla="*/ 194584 w 882055"/>
              <a:gd name="connsiteY177" fmla="*/ 705828 h 890512"/>
              <a:gd name="connsiteX178" fmla="*/ 194894 w 882055"/>
              <a:gd name="connsiteY178" fmla="*/ 706137 h 890512"/>
              <a:gd name="connsiteX179" fmla="*/ 167670 w 882055"/>
              <a:gd name="connsiteY179" fmla="*/ 599100 h 890512"/>
              <a:gd name="connsiteX180" fmla="*/ 129001 w 882055"/>
              <a:gd name="connsiteY180" fmla="*/ 456488 h 890512"/>
              <a:gd name="connsiteX181" fmla="*/ 128073 w 882055"/>
              <a:gd name="connsiteY181" fmla="*/ 458034 h 890512"/>
              <a:gd name="connsiteX182" fmla="*/ 121886 w 882055"/>
              <a:gd name="connsiteY182" fmla="*/ 450919 h 890512"/>
              <a:gd name="connsiteX183" fmla="*/ 100231 w 882055"/>
              <a:gd name="connsiteY183" fmla="*/ 458962 h 890512"/>
              <a:gd name="connsiteX184" fmla="*/ 73626 w 882055"/>
              <a:gd name="connsiteY184" fmla="*/ 463912 h 890512"/>
              <a:gd name="connsiteX185" fmla="*/ 75792 w 882055"/>
              <a:gd name="connsiteY185" fmla="*/ 468862 h 890512"/>
              <a:gd name="connsiteX186" fmla="*/ 70533 w 882055"/>
              <a:gd name="connsiteY186" fmla="*/ 472265 h 890512"/>
              <a:gd name="connsiteX187" fmla="*/ 60943 w 882055"/>
              <a:gd name="connsiteY187" fmla="*/ 473502 h 890512"/>
              <a:gd name="connsiteX188" fmla="*/ 51662 w 882055"/>
              <a:gd name="connsiteY188" fmla="*/ 474739 h 890512"/>
              <a:gd name="connsiteX189" fmla="*/ 142303 w 882055"/>
              <a:gd name="connsiteY189" fmla="*/ 738929 h 890512"/>
              <a:gd name="connsiteX190" fmla="*/ 119411 w 882055"/>
              <a:gd name="connsiteY190" fmla="*/ 715727 h 890512"/>
              <a:gd name="connsiteX191" fmla="*/ 107037 w 882055"/>
              <a:gd name="connsiteY191" fmla="*/ 698713 h 890512"/>
              <a:gd name="connsiteX192" fmla="*/ 107037 w 882055"/>
              <a:gd name="connsiteY192" fmla="*/ 698713 h 890512"/>
              <a:gd name="connsiteX193" fmla="*/ 441450 w 882055"/>
              <a:gd name="connsiteY193" fmla="*/ 692835 h 890512"/>
              <a:gd name="connsiteX194" fmla="*/ 454752 w 882055"/>
              <a:gd name="connsiteY194" fmla="*/ 691288 h 890512"/>
              <a:gd name="connsiteX195" fmla="*/ 474551 w 882055"/>
              <a:gd name="connsiteY195" fmla="*/ 688813 h 890512"/>
              <a:gd name="connsiteX196" fmla="*/ 488472 w 882055"/>
              <a:gd name="connsiteY196" fmla="*/ 682317 h 890512"/>
              <a:gd name="connsiteX197" fmla="*/ 491565 w 882055"/>
              <a:gd name="connsiteY197" fmla="*/ 673036 h 890512"/>
              <a:gd name="connsiteX198" fmla="*/ 495896 w 882055"/>
              <a:gd name="connsiteY198" fmla="*/ 657568 h 890512"/>
              <a:gd name="connsiteX199" fmla="*/ 468673 w 882055"/>
              <a:gd name="connsiteY199" fmla="*/ 663137 h 890512"/>
              <a:gd name="connsiteX200" fmla="*/ 440212 w 882055"/>
              <a:gd name="connsiteY200" fmla="*/ 669014 h 890512"/>
              <a:gd name="connsiteX201" fmla="*/ 469601 w 882055"/>
              <a:gd name="connsiteY201" fmla="*/ 651691 h 890512"/>
              <a:gd name="connsiteX202" fmla="*/ 501465 w 882055"/>
              <a:gd name="connsiteY202" fmla="*/ 648288 h 890512"/>
              <a:gd name="connsiteX203" fmla="*/ 491565 w 882055"/>
              <a:gd name="connsiteY203" fmla="*/ 584870 h 890512"/>
              <a:gd name="connsiteX204" fmla="*/ 501465 w 882055"/>
              <a:gd name="connsiteY204" fmla="*/ 618280 h 890512"/>
              <a:gd name="connsiteX205" fmla="*/ 453515 w 882055"/>
              <a:gd name="connsiteY205" fmla="*/ 429883 h 890512"/>
              <a:gd name="connsiteX206" fmla="*/ 446709 w 882055"/>
              <a:gd name="connsiteY206" fmla="*/ 406681 h 890512"/>
              <a:gd name="connsiteX207" fmla="*/ 447637 w 882055"/>
              <a:gd name="connsiteY207" fmla="*/ 412559 h 890512"/>
              <a:gd name="connsiteX208" fmla="*/ 445471 w 882055"/>
              <a:gd name="connsiteY208" fmla="*/ 420293 h 890512"/>
              <a:gd name="connsiteX209" fmla="*/ 419176 w 882055"/>
              <a:gd name="connsiteY209" fmla="*/ 376674 h 890512"/>
              <a:gd name="connsiteX210" fmla="*/ 393500 w 882055"/>
              <a:gd name="connsiteY210" fmla="*/ 382242 h 890512"/>
              <a:gd name="connsiteX211" fmla="*/ 369679 w 882055"/>
              <a:gd name="connsiteY211" fmla="*/ 389048 h 890512"/>
              <a:gd name="connsiteX212" fmla="*/ 340909 w 882055"/>
              <a:gd name="connsiteY212" fmla="*/ 397401 h 890512"/>
              <a:gd name="connsiteX213" fmla="*/ 368133 w 882055"/>
              <a:gd name="connsiteY213" fmla="*/ 497322 h 890512"/>
              <a:gd name="connsiteX214" fmla="*/ 439594 w 882055"/>
              <a:gd name="connsiteY214" fmla="*/ 691597 h 890512"/>
              <a:gd name="connsiteX215" fmla="*/ 440831 w 882055"/>
              <a:gd name="connsiteY215" fmla="*/ 694072 h 890512"/>
              <a:gd name="connsiteX216" fmla="*/ 441450 w 882055"/>
              <a:gd name="connsiteY216" fmla="*/ 692835 h 890512"/>
              <a:gd name="connsiteX217" fmla="*/ 441450 w 882055"/>
              <a:gd name="connsiteY217" fmla="*/ 692835 h 890512"/>
              <a:gd name="connsiteX218" fmla="*/ 596437 w 882055"/>
              <a:gd name="connsiteY218" fmla="*/ 329343 h 890512"/>
              <a:gd name="connsiteX219" fmla="*/ 565811 w 882055"/>
              <a:gd name="connsiteY219" fmla="*/ 338314 h 890512"/>
              <a:gd name="connsiteX220" fmla="*/ 547868 w 882055"/>
              <a:gd name="connsiteY220" fmla="*/ 343573 h 890512"/>
              <a:gd name="connsiteX221" fmla="*/ 573854 w 882055"/>
              <a:gd name="connsiteY221" fmla="*/ 437926 h 890512"/>
              <a:gd name="connsiteX222" fmla="*/ 647480 w 882055"/>
              <a:gd name="connsiteY222" fmla="*/ 640863 h 890512"/>
              <a:gd name="connsiteX223" fmla="*/ 672229 w 882055"/>
              <a:gd name="connsiteY223" fmla="*/ 636223 h 890512"/>
              <a:gd name="connsiteX224" fmla="*/ 702855 w 882055"/>
              <a:gd name="connsiteY224" fmla="*/ 603431 h 890512"/>
              <a:gd name="connsiteX225" fmla="*/ 675322 w 882055"/>
              <a:gd name="connsiteY225" fmla="*/ 609309 h 890512"/>
              <a:gd name="connsiteX226" fmla="*/ 647171 w 882055"/>
              <a:gd name="connsiteY226" fmla="*/ 615187 h 890512"/>
              <a:gd name="connsiteX227" fmla="*/ 677488 w 882055"/>
              <a:gd name="connsiteY227" fmla="*/ 597244 h 890512"/>
              <a:gd name="connsiteX228" fmla="*/ 708423 w 882055"/>
              <a:gd name="connsiteY228" fmla="*/ 594460 h 890512"/>
              <a:gd name="connsiteX229" fmla="*/ 697905 w 882055"/>
              <a:gd name="connsiteY229" fmla="*/ 529495 h 890512"/>
              <a:gd name="connsiteX230" fmla="*/ 707495 w 882055"/>
              <a:gd name="connsiteY230" fmla="*/ 561359 h 890512"/>
              <a:gd name="connsiteX231" fmla="*/ 675632 w 882055"/>
              <a:gd name="connsiteY231" fmla="*/ 430811 h 890512"/>
              <a:gd name="connsiteX232" fmla="*/ 654286 w 882055"/>
              <a:gd name="connsiteY232" fmla="*/ 349450 h 890512"/>
              <a:gd name="connsiteX233" fmla="*/ 653049 w 882055"/>
              <a:gd name="connsiteY233" fmla="*/ 354091 h 890512"/>
              <a:gd name="connsiteX234" fmla="*/ 651193 w 882055"/>
              <a:gd name="connsiteY234" fmla="*/ 359659 h 890512"/>
              <a:gd name="connsiteX235" fmla="*/ 645006 w 882055"/>
              <a:gd name="connsiteY235" fmla="*/ 351307 h 890512"/>
              <a:gd name="connsiteX236" fmla="*/ 625826 w 882055"/>
              <a:gd name="connsiteY236" fmla="*/ 322846 h 890512"/>
              <a:gd name="connsiteX237" fmla="*/ 596437 w 882055"/>
              <a:gd name="connsiteY237" fmla="*/ 329343 h 890512"/>
              <a:gd name="connsiteX238" fmla="*/ 596437 w 882055"/>
              <a:gd name="connsiteY238" fmla="*/ 329343 h 890512"/>
              <a:gd name="connsiteX239" fmla="*/ 135497 w 882055"/>
              <a:gd name="connsiteY239" fmla="*/ 451538 h 890512"/>
              <a:gd name="connsiteX240" fmla="*/ 162721 w 882055"/>
              <a:gd name="connsiteY240" fmla="*/ 553625 h 890512"/>
              <a:gd name="connsiteX241" fmla="*/ 237894 w 882055"/>
              <a:gd name="connsiteY241" fmla="*/ 748209 h 890512"/>
              <a:gd name="connsiteX242" fmla="*/ 256765 w 882055"/>
              <a:gd name="connsiteY242" fmla="*/ 744497 h 890512"/>
              <a:gd name="connsiteX243" fmla="*/ 287700 w 882055"/>
              <a:gd name="connsiteY243" fmla="*/ 710159 h 890512"/>
              <a:gd name="connsiteX244" fmla="*/ 281822 w 882055"/>
              <a:gd name="connsiteY244" fmla="*/ 711706 h 890512"/>
              <a:gd name="connsiteX245" fmla="*/ 273470 w 882055"/>
              <a:gd name="connsiteY245" fmla="*/ 713871 h 890512"/>
              <a:gd name="connsiteX246" fmla="*/ 263880 w 882055"/>
              <a:gd name="connsiteY246" fmla="*/ 716655 h 890512"/>
              <a:gd name="connsiteX247" fmla="*/ 253671 w 882055"/>
              <a:gd name="connsiteY247" fmla="*/ 719439 h 890512"/>
              <a:gd name="connsiteX248" fmla="*/ 234182 w 882055"/>
              <a:gd name="connsiteY248" fmla="*/ 722842 h 890512"/>
              <a:gd name="connsiteX249" fmla="*/ 237585 w 882055"/>
              <a:gd name="connsiteY249" fmla="*/ 716346 h 890512"/>
              <a:gd name="connsiteX250" fmla="*/ 245937 w 882055"/>
              <a:gd name="connsiteY250" fmla="*/ 707375 h 890512"/>
              <a:gd name="connsiteX251" fmla="*/ 248412 w 882055"/>
              <a:gd name="connsiteY251" fmla="*/ 707375 h 890512"/>
              <a:gd name="connsiteX252" fmla="*/ 249031 w 882055"/>
              <a:gd name="connsiteY252" fmla="*/ 707375 h 890512"/>
              <a:gd name="connsiteX253" fmla="*/ 248721 w 882055"/>
              <a:gd name="connsiteY253" fmla="*/ 710159 h 890512"/>
              <a:gd name="connsiteX254" fmla="*/ 263261 w 882055"/>
              <a:gd name="connsiteY254" fmla="*/ 704591 h 890512"/>
              <a:gd name="connsiteX255" fmla="*/ 292650 w 882055"/>
              <a:gd name="connsiteY255" fmla="*/ 704900 h 890512"/>
              <a:gd name="connsiteX256" fmla="*/ 283369 w 882055"/>
              <a:gd name="connsiteY256" fmla="*/ 637460 h 890512"/>
              <a:gd name="connsiteX257" fmla="*/ 288010 w 882055"/>
              <a:gd name="connsiteY257" fmla="*/ 646432 h 890512"/>
              <a:gd name="connsiteX258" fmla="*/ 292031 w 882055"/>
              <a:gd name="connsiteY258" fmla="*/ 656640 h 890512"/>
              <a:gd name="connsiteX259" fmla="*/ 287082 w 882055"/>
              <a:gd name="connsiteY259" fmla="*/ 638698 h 890512"/>
              <a:gd name="connsiteX260" fmla="*/ 287082 w 882055"/>
              <a:gd name="connsiteY260" fmla="*/ 634367 h 890512"/>
              <a:gd name="connsiteX261" fmla="*/ 286772 w 882055"/>
              <a:gd name="connsiteY261" fmla="*/ 630036 h 890512"/>
              <a:gd name="connsiteX262" fmla="*/ 270067 w 882055"/>
              <a:gd name="connsiteY262" fmla="*/ 566927 h 890512"/>
              <a:gd name="connsiteX263" fmla="*/ 244081 w 882055"/>
              <a:gd name="connsiteY263" fmla="*/ 472265 h 890512"/>
              <a:gd name="connsiteX264" fmla="*/ 244700 w 882055"/>
              <a:gd name="connsiteY264" fmla="*/ 474739 h 890512"/>
              <a:gd name="connsiteX265" fmla="*/ 245937 w 882055"/>
              <a:gd name="connsiteY265" fmla="*/ 490516 h 890512"/>
              <a:gd name="connsiteX266" fmla="*/ 231398 w 882055"/>
              <a:gd name="connsiteY266" fmla="*/ 465459 h 890512"/>
              <a:gd name="connsiteX267" fmla="*/ 211908 w 882055"/>
              <a:gd name="connsiteY267" fmla="*/ 432976 h 890512"/>
              <a:gd name="connsiteX268" fmla="*/ 184994 w 882055"/>
              <a:gd name="connsiteY268" fmla="*/ 437308 h 890512"/>
              <a:gd name="connsiteX269" fmla="*/ 165814 w 882055"/>
              <a:gd name="connsiteY269" fmla="*/ 442876 h 890512"/>
              <a:gd name="connsiteX270" fmla="*/ 142613 w 882055"/>
              <a:gd name="connsiteY270" fmla="*/ 449682 h 890512"/>
              <a:gd name="connsiteX271" fmla="*/ 135497 w 882055"/>
              <a:gd name="connsiteY271" fmla="*/ 451538 h 890512"/>
              <a:gd name="connsiteX272" fmla="*/ 135497 w 882055"/>
              <a:gd name="connsiteY272" fmla="*/ 451538 h 890512"/>
              <a:gd name="connsiteX273" fmla="*/ 654596 w 882055"/>
              <a:gd name="connsiteY273" fmla="*/ 312328 h 890512"/>
              <a:gd name="connsiteX274" fmla="*/ 680272 w 882055"/>
              <a:gd name="connsiteY274" fmla="*/ 410084 h 890512"/>
              <a:gd name="connsiteX275" fmla="*/ 723582 w 882055"/>
              <a:gd name="connsiteY275" fmla="*/ 596625 h 890512"/>
              <a:gd name="connsiteX276" fmla="*/ 740287 w 882055"/>
              <a:gd name="connsiteY276" fmla="*/ 588273 h 890512"/>
              <a:gd name="connsiteX277" fmla="*/ 761014 w 882055"/>
              <a:gd name="connsiteY277" fmla="*/ 578992 h 890512"/>
              <a:gd name="connsiteX278" fmla="*/ 734719 w 882055"/>
              <a:gd name="connsiteY278" fmla="*/ 474430 h 890512"/>
              <a:gd name="connsiteX279" fmla="*/ 688934 w 882055"/>
              <a:gd name="connsiteY279" fmla="*/ 304594 h 890512"/>
              <a:gd name="connsiteX280" fmla="*/ 685531 w 882055"/>
              <a:gd name="connsiteY280" fmla="*/ 305832 h 890512"/>
              <a:gd name="connsiteX281" fmla="*/ 679653 w 882055"/>
              <a:gd name="connsiteY281" fmla="*/ 307378 h 890512"/>
              <a:gd name="connsiteX282" fmla="*/ 673157 w 882055"/>
              <a:gd name="connsiteY282" fmla="*/ 309234 h 890512"/>
              <a:gd name="connsiteX283" fmla="*/ 654596 w 882055"/>
              <a:gd name="connsiteY283" fmla="*/ 312328 h 890512"/>
              <a:gd name="connsiteX284" fmla="*/ 654596 w 882055"/>
              <a:gd name="connsiteY284" fmla="*/ 312328 h 890512"/>
              <a:gd name="connsiteX285" fmla="*/ 709351 w 882055"/>
              <a:gd name="connsiteY285" fmla="*/ 297479 h 890512"/>
              <a:gd name="connsiteX286" fmla="*/ 693265 w 882055"/>
              <a:gd name="connsiteY286" fmla="*/ 303975 h 890512"/>
              <a:gd name="connsiteX287" fmla="*/ 749877 w 882055"/>
              <a:gd name="connsiteY287" fmla="*/ 505675 h 890512"/>
              <a:gd name="connsiteX288" fmla="*/ 768129 w 882055"/>
              <a:gd name="connsiteY288" fmla="*/ 581158 h 890512"/>
              <a:gd name="connsiteX289" fmla="*/ 744618 w 882055"/>
              <a:gd name="connsiteY289" fmla="*/ 372034 h 890512"/>
              <a:gd name="connsiteX290" fmla="*/ 727603 w 882055"/>
              <a:gd name="connsiteY290" fmla="*/ 294385 h 890512"/>
              <a:gd name="connsiteX291" fmla="*/ 709351 w 882055"/>
              <a:gd name="connsiteY291" fmla="*/ 297479 h 890512"/>
              <a:gd name="connsiteX292" fmla="*/ 709351 w 882055"/>
              <a:gd name="connsiteY292" fmla="*/ 297479 h 890512"/>
              <a:gd name="connsiteX293" fmla="*/ 524357 w 882055"/>
              <a:gd name="connsiteY293" fmla="*/ 642720 h 890512"/>
              <a:gd name="connsiteX294" fmla="*/ 539825 w 882055"/>
              <a:gd name="connsiteY294" fmla="*/ 639007 h 890512"/>
              <a:gd name="connsiteX295" fmla="*/ 571070 w 882055"/>
              <a:gd name="connsiteY295" fmla="*/ 631892 h 890512"/>
              <a:gd name="connsiteX296" fmla="*/ 611595 w 882055"/>
              <a:gd name="connsiteY296" fmla="*/ 617661 h 890512"/>
              <a:gd name="connsiteX297" fmla="*/ 607264 w 882055"/>
              <a:gd name="connsiteY297" fmla="*/ 610237 h 890512"/>
              <a:gd name="connsiteX298" fmla="*/ 602624 w 882055"/>
              <a:gd name="connsiteY298" fmla="*/ 591366 h 890512"/>
              <a:gd name="connsiteX299" fmla="*/ 604789 w 882055"/>
              <a:gd name="connsiteY299" fmla="*/ 595388 h 890512"/>
              <a:gd name="connsiteX300" fmla="*/ 606027 w 882055"/>
              <a:gd name="connsiteY300" fmla="*/ 599100 h 890512"/>
              <a:gd name="connsiteX301" fmla="*/ 586537 w 882055"/>
              <a:gd name="connsiteY301" fmla="*/ 520524 h 890512"/>
              <a:gd name="connsiteX302" fmla="*/ 534256 w 882055"/>
              <a:gd name="connsiteY302" fmla="*/ 342954 h 890512"/>
              <a:gd name="connsiteX303" fmla="*/ 492803 w 882055"/>
              <a:gd name="connsiteY303" fmla="*/ 356566 h 890512"/>
              <a:gd name="connsiteX304" fmla="*/ 450112 w 882055"/>
              <a:gd name="connsiteY304" fmla="*/ 365537 h 890512"/>
              <a:gd name="connsiteX305" fmla="*/ 480119 w 882055"/>
              <a:gd name="connsiteY305" fmla="*/ 487113 h 890512"/>
              <a:gd name="connsiteX306" fmla="*/ 516004 w 882055"/>
              <a:gd name="connsiteY306" fmla="*/ 645194 h 890512"/>
              <a:gd name="connsiteX307" fmla="*/ 524357 w 882055"/>
              <a:gd name="connsiteY307" fmla="*/ 642720 h 890512"/>
              <a:gd name="connsiteX308" fmla="*/ 524357 w 882055"/>
              <a:gd name="connsiteY308" fmla="*/ 642720 h 890512"/>
              <a:gd name="connsiteX309" fmla="*/ 255218 w 882055"/>
              <a:gd name="connsiteY309" fmla="*/ 418127 h 890512"/>
              <a:gd name="connsiteX310" fmla="*/ 241916 w 882055"/>
              <a:gd name="connsiteY310" fmla="*/ 422149 h 890512"/>
              <a:gd name="connsiteX311" fmla="*/ 270067 w 882055"/>
              <a:gd name="connsiteY311" fmla="*/ 527639 h 890512"/>
              <a:gd name="connsiteX312" fmla="*/ 309665 w 882055"/>
              <a:gd name="connsiteY312" fmla="*/ 699641 h 890512"/>
              <a:gd name="connsiteX313" fmla="*/ 340291 w 882055"/>
              <a:gd name="connsiteY313" fmla="*/ 691907 h 890512"/>
              <a:gd name="connsiteX314" fmla="*/ 372773 w 882055"/>
              <a:gd name="connsiteY314" fmla="*/ 682935 h 890512"/>
              <a:gd name="connsiteX315" fmla="*/ 403709 w 882055"/>
              <a:gd name="connsiteY315" fmla="*/ 674273 h 890512"/>
              <a:gd name="connsiteX316" fmla="*/ 407730 w 882055"/>
              <a:gd name="connsiteY316" fmla="*/ 673345 h 890512"/>
              <a:gd name="connsiteX317" fmla="*/ 377413 w 882055"/>
              <a:gd name="connsiteY317" fmla="*/ 561359 h 890512"/>
              <a:gd name="connsiteX318" fmla="*/ 327916 w 882055"/>
              <a:gd name="connsiteY318" fmla="*/ 397710 h 890512"/>
              <a:gd name="connsiteX319" fmla="*/ 296362 w 882055"/>
              <a:gd name="connsiteY319" fmla="*/ 408228 h 890512"/>
              <a:gd name="connsiteX320" fmla="*/ 275017 w 882055"/>
              <a:gd name="connsiteY320" fmla="*/ 413487 h 890512"/>
              <a:gd name="connsiteX321" fmla="*/ 272851 w 882055"/>
              <a:gd name="connsiteY321" fmla="*/ 414106 h 890512"/>
              <a:gd name="connsiteX322" fmla="*/ 255218 w 882055"/>
              <a:gd name="connsiteY322" fmla="*/ 418127 h 890512"/>
              <a:gd name="connsiteX323" fmla="*/ 255218 w 882055"/>
              <a:gd name="connsiteY323" fmla="*/ 418127 h 890512"/>
              <a:gd name="connsiteX324" fmla="*/ 533328 w 882055"/>
              <a:gd name="connsiteY324" fmla="*/ 329961 h 890512"/>
              <a:gd name="connsiteX325" fmla="*/ 758539 w 882055"/>
              <a:gd name="connsiteY325" fmla="*/ 274587 h 890512"/>
              <a:gd name="connsiteX326" fmla="*/ 761632 w 882055"/>
              <a:gd name="connsiteY326" fmla="*/ 277061 h 890512"/>
              <a:gd name="connsiteX327" fmla="*/ 759467 w 882055"/>
              <a:gd name="connsiteY327" fmla="*/ 273659 h 890512"/>
              <a:gd name="connsiteX328" fmla="*/ 758848 w 882055"/>
              <a:gd name="connsiteY328" fmla="*/ 271184 h 890512"/>
              <a:gd name="connsiteX329" fmla="*/ 739668 w 882055"/>
              <a:gd name="connsiteY329" fmla="*/ 272731 h 890512"/>
              <a:gd name="connsiteX330" fmla="*/ 724819 w 882055"/>
              <a:gd name="connsiteY330" fmla="*/ 277061 h 890512"/>
              <a:gd name="connsiteX331" fmla="*/ 711826 w 882055"/>
              <a:gd name="connsiteY331" fmla="*/ 280774 h 890512"/>
              <a:gd name="connsiteX332" fmla="*/ 524357 w 882055"/>
              <a:gd name="connsiteY332" fmla="*/ 324393 h 890512"/>
              <a:gd name="connsiteX333" fmla="*/ 322348 w 882055"/>
              <a:gd name="connsiteY333" fmla="*/ 382552 h 890512"/>
              <a:gd name="connsiteX334" fmla="*/ 179117 w 882055"/>
              <a:gd name="connsiteY334" fmla="*/ 414724 h 890512"/>
              <a:gd name="connsiteX335" fmla="*/ 144160 w 882055"/>
              <a:gd name="connsiteY335" fmla="*/ 424933 h 890512"/>
              <a:gd name="connsiteX336" fmla="*/ 115389 w 882055"/>
              <a:gd name="connsiteY336" fmla="*/ 432048 h 890512"/>
              <a:gd name="connsiteX337" fmla="*/ 87238 w 882055"/>
              <a:gd name="connsiteY337" fmla="*/ 439164 h 890512"/>
              <a:gd name="connsiteX338" fmla="*/ 8662 w 882055"/>
              <a:gd name="connsiteY338" fmla="*/ 468243 h 890512"/>
              <a:gd name="connsiteX339" fmla="*/ 180973 w 882055"/>
              <a:gd name="connsiteY339" fmla="*/ 424314 h 890512"/>
              <a:gd name="connsiteX340" fmla="*/ 356996 w 882055"/>
              <a:gd name="connsiteY340" fmla="*/ 377293 h 890512"/>
              <a:gd name="connsiteX341" fmla="*/ 533328 w 882055"/>
              <a:gd name="connsiteY341" fmla="*/ 329961 h 890512"/>
              <a:gd name="connsiteX342" fmla="*/ 533328 w 882055"/>
              <a:gd name="connsiteY342" fmla="*/ 329961 h 890512"/>
              <a:gd name="connsiteX343" fmla="*/ 497134 w 882055"/>
              <a:gd name="connsiteY343" fmla="*/ 150845 h 890512"/>
              <a:gd name="connsiteX344" fmla="*/ 519717 w 882055"/>
              <a:gd name="connsiteY344" fmla="*/ 234370 h 890512"/>
              <a:gd name="connsiteX345" fmla="*/ 540134 w 882055"/>
              <a:gd name="connsiteY345" fmla="*/ 312637 h 890512"/>
              <a:gd name="connsiteX346" fmla="*/ 574163 w 882055"/>
              <a:gd name="connsiteY346" fmla="*/ 303047 h 890512"/>
              <a:gd name="connsiteX347" fmla="*/ 606645 w 882055"/>
              <a:gd name="connsiteY347" fmla="*/ 294385 h 890512"/>
              <a:gd name="connsiteX348" fmla="*/ 638509 w 882055"/>
              <a:gd name="connsiteY348" fmla="*/ 286342 h 890512"/>
              <a:gd name="connsiteX349" fmla="*/ 622423 w 882055"/>
              <a:gd name="connsiteY349" fmla="*/ 227255 h 890512"/>
              <a:gd name="connsiteX350" fmla="*/ 594890 w 882055"/>
              <a:gd name="connsiteY350" fmla="*/ 128262 h 890512"/>
              <a:gd name="connsiteX351" fmla="*/ 592106 w 882055"/>
              <a:gd name="connsiteY351" fmla="*/ 129809 h 890512"/>
              <a:gd name="connsiteX352" fmla="*/ 580041 w 882055"/>
              <a:gd name="connsiteY352" fmla="*/ 131046 h 890512"/>
              <a:gd name="connsiteX353" fmla="*/ 586228 w 882055"/>
              <a:gd name="connsiteY353" fmla="*/ 158888 h 890512"/>
              <a:gd name="connsiteX354" fmla="*/ 597674 w 882055"/>
              <a:gd name="connsiteY354" fmla="*/ 222615 h 890512"/>
              <a:gd name="connsiteX355" fmla="*/ 570142 w 882055"/>
              <a:gd name="connsiteY355" fmla="*/ 122075 h 890512"/>
              <a:gd name="connsiteX356" fmla="*/ 593343 w 882055"/>
              <a:gd name="connsiteY356" fmla="*/ 118981 h 890512"/>
              <a:gd name="connsiteX357" fmla="*/ 567357 w 882055"/>
              <a:gd name="connsiteY357" fmla="*/ 22462 h 890512"/>
              <a:gd name="connsiteX358" fmla="*/ 553127 w 882055"/>
              <a:gd name="connsiteY358" fmla="*/ 23390 h 890512"/>
              <a:gd name="connsiteX359" fmla="*/ 530854 w 882055"/>
              <a:gd name="connsiteY359" fmla="*/ 19369 h 890512"/>
              <a:gd name="connsiteX360" fmla="*/ 510436 w 882055"/>
              <a:gd name="connsiteY360" fmla="*/ 26793 h 890512"/>
              <a:gd name="connsiteX361" fmla="*/ 475169 w 882055"/>
              <a:gd name="connsiteY361" fmla="*/ 43189 h 890512"/>
              <a:gd name="connsiteX362" fmla="*/ 488162 w 882055"/>
              <a:gd name="connsiteY362" fmla="*/ 105060 h 890512"/>
              <a:gd name="connsiteX363" fmla="*/ 498062 w 882055"/>
              <a:gd name="connsiteY363" fmla="*/ 142492 h 890512"/>
              <a:gd name="connsiteX364" fmla="*/ 520335 w 882055"/>
              <a:gd name="connsiteY364" fmla="*/ 134449 h 890512"/>
              <a:gd name="connsiteX365" fmla="*/ 543846 w 882055"/>
              <a:gd name="connsiteY365" fmla="*/ 126715 h 890512"/>
              <a:gd name="connsiteX366" fmla="*/ 566429 w 882055"/>
              <a:gd name="connsiteY366" fmla="*/ 124240 h 890512"/>
              <a:gd name="connsiteX367" fmla="*/ 573544 w 882055"/>
              <a:gd name="connsiteY367" fmla="*/ 150226 h 890512"/>
              <a:gd name="connsiteX368" fmla="*/ 580041 w 882055"/>
              <a:gd name="connsiteY368" fmla="*/ 189514 h 890512"/>
              <a:gd name="connsiteX369" fmla="*/ 577566 w 882055"/>
              <a:gd name="connsiteY369" fmla="*/ 185492 h 890512"/>
              <a:gd name="connsiteX370" fmla="*/ 578185 w 882055"/>
              <a:gd name="connsiteY370" fmla="*/ 190442 h 890512"/>
              <a:gd name="connsiteX371" fmla="*/ 565501 w 882055"/>
              <a:gd name="connsiteY371" fmla="*/ 157032 h 890512"/>
              <a:gd name="connsiteX372" fmla="*/ 560552 w 882055"/>
              <a:gd name="connsiteY372" fmla="*/ 140327 h 890512"/>
              <a:gd name="connsiteX373" fmla="*/ 533019 w 882055"/>
              <a:gd name="connsiteY373" fmla="*/ 144658 h 890512"/>
              <a:gd name="connsiteX374" fmla="*/ 497134 w 882055"/>
              <a:gd name="connsiteY374" fmla="*/ 150845 h 890512"/>
              <a:gd name="connsiteX375" fmla="*/ 497134 w 882055"/>
              <a:gd name="connsiteY375" fmla="*/ 150845 h 890512"/>
              <a:gd name="connsiteX376" fmla="*/ 318945 w 882055"/>
              <a:gd name="connsiteY376" fmla="*/ 294076 h 890512"/>
              <a:gd name="connsiteX377" fmla="*/ 314614 w 882055"/>
              <a:gd name="connsiteY377" fmla="*/ 295313 h 890512"/>
              <a:gd name="connsiteX378" fmla="*/ 333794 w 882055"/>
              <a:gd name="connsiteY378" fmla="*/ 366774 h 890512"/>
              <a:gd name="connsiteX379" fmla="*/ 343075 w 882055"/>
              <a:gd name="connsiteY379" fmla="*/ 363990 h 890512"/>
              <a:gd name="connsiteX380" fmla="*/ 344931 w 882055"/>
              <a:gd name="connsiteY380" fmla="*/ 363371 h 890512"/>
              <a:gd name="connsiteX381" fmla="*/ 375248 w 882055"/>
              <a:gd name="connsiteY381" fmla="*/ 355019 h 890512"/>
              <a:gd name="connsiteX382" fmla="*/ 406183 w 882055"/>
              <a:gd name="connsiteY382" fmla="*/ 346357 h 890512"/>
              <a:gd name="connsiteX383" fmla="*/ 432169 w 882055"/>
              <a:gd name="connsiteY383" fmla="*/ 340479 h 890512"/>
              <a:gd name="connsiteX384" fmla="*/ 422579 w 882055"/>
              <a:gd name="connsiteY384" fmla="*/ 306450 h 890512"/>
              <a:gd name="connsiteX385" fmla="*/ 413608 w 882055"/>
              <a:gd name="connsiteY385" fmla="*/ 272421 h 890512"/>
              <a:gd name="connsiteX386" fmla="*/ 406183 w 882055"/>
              <a:gd name="connsiteY386" fmla="*/ 273040 h 890512"/>
              <a:gd name="connsiteX387" fmla="*/ 402162 w 882055"/>
              <a:gd name="connsiteY387" fmla="*/ 274277 h 890512"/>
              <a:gd name="connsiteX388" fmla="*/ 398140 w 882055"/>
              <a:gd name="connsiteY388" fmla="*/ 275515 h 890512"/>
              <a:gd name="connsiteX389" fmla="*/ 395356 w 882055"/>
              <a:gd name="connsiteY389" fmla="*/ 276133 h 890512"/>
              <a:gd name="connsiteX390" fmla="*/ 403709 w 882055"/>
              <a:gd name="connsiteY390" fmla="*/ 332746 h 890512"/>
              <a:gd name="connsiteX391" fmla="*/ 395975 w 882055"/>
              <a:gd name="connsiteY391" fmla="*/ 307688 h 890512"/>
              <a:gd name="connsiteX392" fmla="*/ 387313 w 882055"/>
              <a:gd name="connsiteY392" fmla="*/ 266853 h 890512"/>
              <a:gd name="connsiteX393" fmla="*/ 392572 w 882055"/>
              <a:gd name="connsiteY393" fmla="*/ 264687 h 890512"/>
              <a:gd name="connsiteX394" fmla="*/ 409896 w 882055"/>
              <a:gd name="connsiteY394" fmla="*/ 262213 h 890512"/>
              <a:gd name="connsiteX395" fmla="*/ 360708 w 882055"/>
              <a:gd name="connsiteY395" fmla="*/ 76909 h 890512"/>
              <a:gd name="connsiteX396" fmla="*/ 346478 w 882055"/>
              <a:gd name="connsiteY396" fmla="*/ 77837 h 890512"/>
              <a:gd name="connsiteX397" fmla="*/ 324204 w 882055"/>
              <a:gd name="connsiteY397" fmla="*/ 73815 h 890512"/>
              <a:gd name="connsiteX398" fmla="*/ 304406 w 882055"/>
              <a:gd name="connsiteY398" fmla="*/ 81240 h 890512"/>
              <a:gd name="connsiteX399" fmla="*/ 268520 w 882055"/>
              <a:gd name="connsiteY399" fmla="*/ 97945 h 890512"/>
              <a:gd name="connsiteX400" fmla="*/ 295743 w 882055"/>
              <a:gd name="connsiteY400" fmla="*/ 215809 h 890512"/>
              <a:gd name="connsiteX401" fmla="*/ 314614 w 882055"/>
              <a:gd name="connsiteY401" fmla="*/ 287889 h 890512"/>
              <a:gd name="connsiteX402" fmla="*/ 356377 w 882055"/>
              <a:gd name="connsiteY402" fmla="*/ 272421 h 890512"/>
              <a:gd name="connsiteX403" fmla="*/ 382363 w 882055"/>
              <a:gd name="connsiteY403" fmla="*/ 267781 h 890512"/>
              <a:gd name="connsiteX404" fmla="*/ 387622 w 882055"/>
              <a:gd name="connsiteY404" fmla="*/ 286342 h 890512"/>
              <a:gd name="connsiteX405" fmla="*/ 391334 w 882055"/>
              <a:gd name="connsiteY405" fmla="*/ 314803 h 890512"/>
              <a:gd name="connsiteX406" fmla="*/ 388859 w 882055"/>
              <a:gd name="connsiteY406" fmla="*/ 310781 h 890512"/>
              <a:gd name="connsiteX407" fmla="*/ 389478 w 882055"/>
              <a:gd name="connsiteY407" fmla="*/ 314803 h 890512"/>
              <a:gd name="connsiteX408" fmla="*/ 381744 w 882055"/>
              <a:gd name="connsiteY408" fmla="*/ 298716 h 890512"/>
              <a:gd name="connsiteX409" fmla="*/ 376795 w 882055"/>
              <a:gd name="connsiteY409" fmla="*/ 284486 h 890512"/>
              <a:gd name="connsiteX410" fmla="*/ 372773 w 882055"/>
              <a:gd name="connsiteY410" fmla="*/ 286342 h 890512"/>
              <a:gd name="connsiteX411" fmla="*/ 344622 w 882055"/>
              <a:gd name="connsiteY411" fmla="*/ 290673 h 890512"/>
              <a:gd name="connsiteX412" fmla="*/ 318945 w 882055"/>
              <a:gd name="connsiteY412" fmla="*/ 294076 h 890512"/>
              <a:gd name="connsiteX413" fmla="*/ 318945 w 882055"/>
              <a:gd name="connsiteY413" fmla="*/ 294076 h 890512"/>
              <a:gd name="connsiteX414" fmla="*/ 93735 w 882055"/>
              <a:gd name="connsiteY414" fmla="*/ 288507 h 890512"/>
              <a:gd name="connsiteX415" fmla="*/ 106109 w 882055"/>
              <a:gd name="connsiteY415" fmla="*/ 339551 h 890512"/>
              <a:gd name="connsiteX416" fmla="*/ 129001 w 882055"/>
              <a:gd name="connsiteY416" fmla="*/ 420293 h 890512"/>
              <a:gd name="connsiteX417" fmla="*/ 174476 w 882055"/>
              <a:gd name="connsiteY417" fmla="*/ 406063 h 890512"/>
              <a:gd name="connsiteX418" fmla="*/ 225520 w 882055"/>
              <a:gd name="connsiteY418" fmla="*/ 394307 h 890512"/>
              <a:gd name="connsiteX419" fmla="*/ 207887 w 882055"/>
              <a:gd name="connsiteY419" fmla="*/ 329033 h 890512"/>
              <a:gd name="connsiteX420" fmla="*/ 191491 w 882055"/>
              <a:gd name="connsiteY420" fmla="*/ 265925 h 890512"/>
              <a:gd name="connsiteX421" fmla="*/ 189016 w 882055"/>
              <a:gd name="connsiteY421" fmla="*/ 266853 h 890512"/>
              <a:gd name="connsiteX422" fmla="*/ 184066 w 882055"/>
              <a:gd name="connsiteY422" fmla="*/ 267472 h 890512"/>
              <a:gd name="connsiteX423" fmla="*/ 176951 w 882055"/>
              <a:gd name="connsiteY423" fmla="*/ 268400 h 890512"/>
              <a:gd name="connsiteX424" fmla="*/ 173548 w 882055"/>
              <a:gd name="connsiteY424" fmla="*/ 269637 h 890512"/>
              <a:gd name="connsiteX425" fmla="*/ 186232 w 882055"/>
              <a:gd name="connsiteY425" fmla="*/ 335220 h 890512"/>
              <a:gd name="connsiteX426" fmla="*/ 186541 w 882055"/>
              <a:gd name="connsiteY426" fmla="*/ 337695 h 890512"/>
              <a:gd name="connsiteX427" fmla="*/ 165196 w 882055"/>
              <a:gd name="connsiteY427" fmla="*/ 260666 h 890512"/>
              <a:gd name="connsiteX428" fmla="*/ 169217 w 882055"/>
              <a:gd name="connsiteY428" fmla="*/ 258810 h 890512"/>
              <a:gd name="connsiteX429" fmla="*/ 177570 w 882055"/>
              <a:gd name="connsiteY429" fmla="*/ 257572 h 890512"/>
              <a:gd name="connsiteX430" fmla="*/ 186541 w 882055"/>
              <a:gd name="connsiteY430" fmla="*/ 256335 h 890512"/>
              <a:gd name="connsiteX431" fmla="*/ 189635 w 882055"/>
              <a:gd name="connsiteY431" fmla="*/ 255097 h 890512"/>
              <a:gd name="connsiteX432" fmla="*/ 163340 w 882055"/>
              <a:gd name="connsiteY432" fmla="*/ 163837 h 890512"/>
              <a:gd name="connsiteX433" fmla="*/ 154678 w 882055"/>
              <a:gd name="connsiteY433" fmla="*/ 130427 h 890512"/>
              <a:gd name="connsiteX434" fmla="*/ 124051 w 882055"/>
              <a:gd name="connsiteY434" fmla="*/ 133830 h 890512"/>
              <a:gd name="connsiteX435" fmla="*/ 123742 w 882055"/>
              <a:gd name="connsiteY435" fmla="*/ 133830 h 890512"/>
              <a:gd name="connsiteX436" fmla="*/ 122505 w 882055"/>
              <a:gd name="connsiteY436" fmla="*/ 131974 h 890512"/>
              <a:gd name="connsiteX437" fmla="*/ 122195 w 882055"/>
              <a:gd name="connsiteY437" fmla="*/ 127953 h 890512"/>
              <a:gd name="connsiteX438" fmla="*/ 123433 w 882055"/>
              <a:gd name="connsiteY438" fmla="*/ 126096 h 890512"/>
              <a:gd name="connsiteX439" fmla="*/ 101159 w 882055"/>
              <a:gd name="connsiteY439" fmla="*/ 134449 h 890512"/>
              <a:gd name="connsiteX440" fmla="*/ 62799 w 882055"/>
              <a:gd name="connsiteY440" fmla="*/ 151773 h 890512"/>
              <a:gd name="connsiteX441" fmla="*/ 78886 w 882055"/>
              <a:gd name="connsiteY441" fmla="*/ 220759 h 890512"/>
              <a:gd name="connsiteX442" fmla="*/ 93116 w 882055"/>
              <a:gd name="connsiteY442" fmla="*/ 281392 h 890512"/>
              <a:gd name="connsiteX443" fmla="*/ 112915 w 882055"/>
              <a:gd name="connsiteY443" fmla="*/ 273659 h 890512"/>
              <a:gd name="connsiteX444" fmla="*/ 138282 w 882055"/>
              <a:gd name="connsiteY444" fmla="*/ 264997 h 890512"/>
              <a:gd name="connsiteX445" fmla="*/ 161483 w 882055"/>
              <a:gd name="connsiteY445" fmla="*/ 263141 h 890512"/>
              <a:gd name="connsiteX446" fmla="*/ 168289 w 882055"/>
              <a:gd name="connsiteY446" fmla="*/ 287579 h 890512"/>
              <a:gd name="connsiteX447" fmla="*/ 174476 w 882055"/>
              <a:gd name="connsiteY447" fmla="*/ 325012 h 890512"/>
              <a:gd name="connsiteX448" fmla="*/ 163030 w 882055"/>
              <a:gd name="connsiteY448" fmla="*/ 300882 h 890512"/>
              <a:gd name="connsiteX449" fmla="*/ 153749 w 882055"/>
              <a:gd name="connsiteY449" fmla="*/ 276752 h 890512"/>
              <a:gd name="connsiteX450" fmla="*/ 144469 w 882055"/>
              <a:gd name="connsiteY450" fmla="*/ 280155 h 890512"/>
              <a:gd name="connsiteX451" fmla="*/ 119720 w 882055"/>
              <a:gd name="connsiteY451" fmla="*/ 284486 h 890512"/>
              <a:gd name="connsiteX452" fmla="*/ 93735 w 882055"/>
              <a:gd name="connsiteY452" fmla="*/ 288507 h 890512"/>
              <a:gd name="connsiteX453" fmla="*/ 93735 w 882055"/>
              <a:gd name="connsiteY453" fmla="*/ 288507 h 890512"/>
              <a:gd name="connsiteX454" fmla="*/ 516004 w 882055"/>
              <a:gd name="connsiteY454" fmla="*/ 42261 h 890512"/>
              <a:gd name="connsiteX455" fmla="*/ 476407 w 882055"/>
              <a:gd name="connsiteY455" fmla="*/ 45354 h 890512"/>
              <a:gd name="connsiteX456" fmla="*/ 501465 w 882055"/>
              <a:gd name="connsiteY456" fmla="*/ 35455 h 890512"/>
              <a:gd name="connsiteX457" fmla="*/ 528997 w 882055"/>
              <a:gd name="connsiteY457" fmla="*/ 29268 h 890512"/>
              <a:gd name="connsiteX458" fmla="*/ 553436 w 882055"/>
              <a:gd name="connsiteY458" fmla="*/ 24009 h 890512"/>
              <a:gd name="connsiteX459" fmla="*/ 516004 w 882055"/>
              <a:gd name="connsiteY459" fmla="*/ 42261 h 890512"/>
              <a:gd name="connsiteX460" fmla="*/ 516004 w 882055"/>
              <a:gd name="connsiteY460" fmla="*/ 42261 h 890512"/>
              <a:gd name="connsiteX461" fmla="*/ 99612 w 882055"/>
              <a:gd name="connsiteY461" fmla="*/ 150845 h 890512"/>
              <a:gd name="connsiteX462" fmla="*/ 65274 w 882055"/>
              <a:gd name="connsiteY462" fmla="*/ 152701 h 890512"/>
              <a:gd name="connsiteX463" fmla="*/ 94663 w 882055"/>
              <a:gd name="connsiteY463" fmla="*/ 141873 h 890512"/>
              <a:gd name="connsiteX464" fmla="*/ 142922 w 882055"/>
              <a:gd name="connsiteY464" fmla="*/ 132902 h 890512"/>
              <a:gd name="connsiteX465" fmla="*/ 99612 w 882055"/>
              <a:gd name="connsiteY465" fmla="*/ 150845 h 890512"/>
              <a:gd name="connsiteX466" fmla="*/ 99612 w 882055"/>
              <a:gd name="connsiteY466" fmla="*/ 150845 h 890512"/>
              <a:gd name="connsiteX467" fmla="*/ 312449 w 882055"/>
              <a:gd name="connsiteY467" fmla="*/ 95161 h 890512"/>
              <a:gd name="connsiteX468" fmla="*/ 271304 w 882055"/>
              <a:gd name="connsiteY468" fmla="*/ 102585 h 890512"/>
              <a:gd name="connsiteX469" fmla="*/ 296362 w 882055"/>
              <a:gd name="connsiteY469" fmla="*/ 88664 h 890512"/>
              <a:gd name="connsiteX470" fmla="*/ 319255 w 882055"/>
              <a:gd name="connsiteY470" fmla="*/ 84024 h 890512"/>
              <a:gd name="connsiteX471" fmla="*/ 341837 w 882055"/>
              <a:gd name="connsiteY471" fmla="*/ 79384 h 890512"/>
              <a:gd name="connsiteX472" fmla="*/ 347406 w 882055"/>
              <a:gd name="connsiteY472" fmla="*/ 77837 h 890512"/>
              <a:gd name="connsiteX473" fmla="*/ 312449 w 882055"/>
              <a:gd name="connsiteY473" fmla="*/ 95161 h 890512"/>
              <a:gd name="connsiteX474" fmla="*/ 312449 w 882055"/>
              <a:gd name="connsiteY474" fmla="*/ 95161 h 890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</a:cxnLst>
            <a:rect l="l" t="t" r="r" b="b"/>
            <a:pathLst>
              <a:path w="882055" h="890512">
                <a:moveTo>
                  <a:pt x="480119" y="794303"/>
                </a:moveTo>
                <a:cubicBezTo>
                  <a:pt x="354830" y="827095"/>
                  <a:pt x="229232" y="858340"/>
                  <a:pt x="100850" y="890513"/>
                </a:cubicBezTo>
                <a:cubicBezTo>
                  <a:pt x="109202" y="879995"/>
                  <a:pt x="102396" y="863289"/>
                  <a:pt x="96209" y="848441"/>
                </a:cubicBezTo>
                <a:cubicBezTo>
                  <a:pt x="92188" y="838851"/>
                  <a:pt x="88785" y="830498"/>
                  <a:pt x="90950" y="825858"/>
                </a:cubicBezTo>
                <a:cubicBezTo>
                  <a:pt x="100850" y="830498"/>
                  <a:pt x="104562" y="846894"/>
                  <a:pt x="107656" y="861124"/>
                </a:cubicBezTo>
                <a:cubicBezTo>
                  <a:pt x="109202" y="868239"/>
                  <a:pt x="110749" y="875354"/>
                  <a:pt x="112915" y="879376"/>
                </a:cubicBezTo>
                <a:cubicBezTo>
                  <a:pt x="194275" y="858340"/>
                  <a:pt x="279348" y="836376"/>
                  <a:pt x="365967" y="813483"/>
                </a:cubicBezTo>
                <a:cubicBezTo>
                  <a:pt x="527451" y="771102"/>
                  <a:pt x="695740" y="726555"/>
                  <a:pt x="866195" y="680151"/>
                </a:cubicBezTo>
                <a:cubicBezTo>
                  <a:pt x="875475" y="672727"/>
                  <a:pt x="869288" y="655712"/>
                  <a:pt x="863720" y="640554"/>
                </a:cubicBezTo>
                <a:cubicBezTo>
                  <a:pt x="861554" y="634367"/>
                  <a:pt x="859389" y="628489"/>
                  <a:pt x="858151" y="623539"/>
                </a:cubicBezTo>
                <a:cubicBezTo>
                  <a:pt x="815770" y="635914"/>
                  <a:pt x="772769" y="647669"/>
                  <a:pt x="729459" y="658806"/>
                </a:cubicBezTo>
                <a:cubicBezTo>
                  <a:pt x="636344" y="683245"/>
                  <a:pt x="543846" y="705828"/>
                  <a:pt x="454443" y="728101"/>
                </a:cubicBezTo>
                <a:lnTo>
                  <a:pt x="451349" y="729029"/>
                </a:lnTo>
                <a:cubicBezTo>
                  <a:pt x="363492" y="750684"/>
                  <a:pt x="272851" y="772958"/>
                  <a:pt x="186232" y="795541"/>
                </a:cubicBezTo>
                <a:cubicBezTo>
                  <a:pt x="152203" y="804512"/>
                  <a:pt x="118483" y="813483"/>
                  <a:pt x="85073" y="822764"/>
                </a:cubicBezTo>
                <a:cubicBezTo>
                  <a:pt x="90022" y="818742"/>
                  <a:pt x="92188" y="814102"/>
                  <a:pt x="94663" y="809152"/>
                </a:cubicBezTo>
                <a:cubicBezTo>
                  <a:pt x="96209" y="806059"/>
                  <a:pt x="97756" y="802656"/>
                  <a:pt x="100231" y="799872"/>
                </a:cubicBezTo>
                <a:lnTo>
                  <a:pt x="104253" y="811936"/>
                </a:lnTo>
                <a:cubicBezTo>
                  <a:pt x="151275" y="796469"/>
                  <a:pt x="204793" y="781001"/>
                  <a:pt x="266973" y="764605"/>
                </a:cubicBezTo>
                <a:cubicBezTo>
                  <a:pt x="330082" y="748209"/>
                  <a:pt x="396593" y="732123"/>
                  <a:pt x="460630" y="716655"/>
                </a:cubicBezTo>
                <a:lnTo>
                  <a:pt x="464342" y="715727"/>
                </a:lnTo>
                <a:cubicBezTo>
                  <a:pt x="530544" y="699950"/>
                  <a:pt x="598912" y="683554"/>
                  <a:pt x="666042" y="665921"/>
                </a:cubicBezTo>
                <a:cubicBezTo>
                  <a:pt x="724201" y="650763"/>
                  <a:pt x="775244" y="636223"/>
                  <a:pt x="822266" y="621992"/>
                </a:cubicBezTo>
                <a:cubicBezTo>
                  <a:pt x="813913" y="615187"/>
                  <a:pt x="802777" y="611784"/>
                  <a:pt x="791949" y="608381"/>
                </a:cubicBezTo>
                <a:cubicBezTo>
                  <a:pt x="779266" y="604669"/>
                  <a:pt x="766273" y="600647"/>
                  <a:pt x="757611" y="589510"/>
                </a:cubicBezTo>
                <a:lnTo>
                  <a:pt x="754517" y="591057"/>
                </a:lnTo>
                <a:cubicBezTo>
                  <a:pt x="749258" y="593223"/>
                  <a:pt x="743690" y="595388"/>
                  <a:pt x="738121" y="596625"/>
                </a:cubicBezTo>
                <a:cubicBezTo>
                  <a:pt x="732862" y="597863"/>
                  <a:pt x="728531" y="598481"/>
                  <a:pt x="724510" y="598172"/>
                </a:cubicBezTo>
                <a:cubicBezTo>
                  <a:pt x="717085" y="608999"/>
                  <a:pt x="713682" y="617352"/>
                  <a:pt x="715229" y="621374"/>
                </a:cubicBezTo>
                <a:cubicBezTo>
                  <a:pt x="718013" y="621683"/>
                  <a:pt x="726675" y="619518"/>
                  <a:pt x="736884" y="617043"/>
                </a:cubicBezTo>
                <a:cubicBezTo>
                  <a:pt x="720798" y="630345"/>
                  <a:pt x="692028" y="643338"/>
                  <a:pt x="665732" y="650144"/>
                </a:cubicBezTo>
                <a:cubicBezTo>
                  <a:pt x="648099" y="654784"/>
                  <a:pt x="623660" y="658806"/>
                  <a:pt x="606027" y="652619"/>
                </a:cubicBezTo>
                <a:cubicBezTo>
                  <a:pt x="607574" y="651381"/>
                  <a:pt x="609120" y="651072"/>
                  <a:pt x="610667" y="650763"/>
                </a:cubicBezTo>
                <a:cubicBezTo>
                  <a:pt x="610977" y="650763"/>
                  <a:pt x="611286" y="650763"/>
                  <a:pt x="611595" y="650453"/>
                </a:cubicBezTo>
                <a:cubicBezTo>
                  <a:pt x="615617" y="649216"/>
                  <a:pt x="619329" y="647979"/>
                  <a:pt x="622732" y="646432"/>
                </a:cubicBezTo>
                <a:cubicBezTo>
                  <a:pt x="626135" y="644885"/>
                  <a:pt x="629847" y="643648"/>
                  <a:pt x="633869" y="642410"/>
                </a:cubicBezTo>
                <a:lnTo>
                  <a:pt x="636034" y="641791"/>
                </a:lnTo>
                <a:cubicBezTo>
                  <a:pt x="635106" y="638079"/>
                  <a:pt x="630157" y="634986"/>
                  <a:pt x="624279" y="631583"/>
                </a:cubicBezTo>
                <a:cubicBezTo>
                  <a:pt x="620876" y="629417"/>
                  <a:pt x="617164" y="627561"/>
                  <a:pt x="614689" y="624777"/>
                </a:cubicBezTo>
                <a:cubicBezTo>
                  <a:pt x="609120" y="629108"/>
                  <a:pt x="601386" y="632511"/>
                  <a:pt x="590559" y="635295"/>
                </a:cubicBezTo>
                <a:cubicBezTo>
                  <a:pt x="582206" y="637460"/>
                  <a:pt x="573544" y="639007"/>
                  <a:pt x="564883" y="640554"/>
                </a:cubicBezTo>
                <a:cubicBezTo>
                  <a:pt x="555911" y="642101"/>
                  <a:pt x="547559" y="643648"/>
                  <a:pt x="539825" y="645504"/>
                </a:cubicBezTo>
                <a:cubicBezTo>
                  <a:pt x="518170" y="651072"/>
                  <a:pt x="508580" y="659734"/>
                  <a:pt x="507033" y="673964"/>
                </a:cubicBezTo>
                <a:cubicBezTo>
                  <a:pt x="510436" y="673964"/>
                  <a:pt x="515695" y="672727"/>
                  <a:pt x="520645" y="671799"/>
                </a:cubicBezTo>
                <a:cubicBezTo>
                  <a:pt x="524666" y="670870"/>
                  <a:pt x="528997" y="669942"/>
                  <a:pt x="532710" y="670252"/>
                </a:cubicBezTo>
                <a:cubicBezTo>
                  <a:pt x="525285" y="681079"/>
                  <a:pt x="502083" y="691907"/>
                  <a:pt x="470529" y="700260"/>
                </a:cubicBezTo>
                <a:cubicBezTo>
                  <a:pt x="444234" y="707065"/>
                  <a:pt x="418867" y="710159"/>
                  <a:pt x="404327" y="708612"/>
                </a:cubicBezTo>
                <a:cubicBezTo>
                  <a:pt x="402780" y="707375"/>
                  <a:pt x="402471" y="706137"/>
                  <a:pt x="402780" y="704900"/>
                </a:cubicBezTo>
                <a:cubicBezTo>
                  <a:pt x="403399" y="702734"/>
                  <a:pt x="406493" y="701188"/>
                  <a:pt x="412989" y="699641"/>
                </a:cubicBezTo>
                <a:cubicBezTo>
                  <a:pt x="415155" y="699022"/>
                  <a:pt x="417630" y="698403"/>
                  <a:pt x="420104" y="698094"/>
                </a:cubicBezTo>
                <a:cubicBezTo>
                  <a:pt x="422579" y="697475"/>
                  <a:pt x="424745" y="697166"/>
                  <a:pt x="426601" y="696547"/>
                </a:cubicBezTo>
                <a:cubicBezTo>
                  <a:pt x="427838" y="696238"/>
                  <a:pt x="429076" y="695928"/>
                  <a:pt x="430004" y="695619"/>
                </a:cubicBezTo>
                <a:cubicBezTo>
                  <a:pt x="422888" y="679223"/>
                  <a:pt x="403090" y="682007"/>
                  <a:pt x="382672" y="687266"/>
                </a:cubicBezTo>
                <a:cubicBezTo>
                  <a:pt x="376485" y="688813"/>
                  <a:pt x="369989" y="690979"/>
                  <a:pt x="363802" y="692835"/>
                </a:cubicBezTo>
                <a:cubicBezTo>
                  <a:pt x="356996" y="694691"/>
                  <a:pt x="350809" y="696857"/>
                  <a:pt x="344312" y="698403"/>
                </a:cubicBezTo>
                <a:cubicBezTo>
                  <a:pt x="330082" y="702116"/>
                  <a:pt x="320183" y="703353"/>
                  <a:pt x="311830" y="702734"/>
                </a:cubicBezTo>
                <a:cubicBezTo>
                  <a:pt x="311830" y="704591"/>
                  <a:pt x="309974" y="709231"/>
                  <a:pt x="308118" y="713871"/>
                </a:cubicBezTo>
                <a:cubicBezTo>
                  <a:pt x="305952" y="719439"/>
                  <a:pt x="303477" y="725008"/>
                  <a:pt x="303168" y="728101"/>
                </a:cubicBezTo>
                <a:cubicBezTo>
                  <a:pt x="305643" y="729339"/>
                  <a:pt x="310593" y="728101"/>
                  <a:pt x="315233" y="726864"/>
                </a:cubicBezTo>
                <a:cubicBezTo>
                  <a:pt x="321111" y="725317"/>
                  <a:pt x="326988" y="724080"/>
                  <a:pt x="329773" y="727792"/>
                </a:cubicBezTo>
                <a:cubicBezTo>
                  <a:pt x="311521" y="738929"/>
                  <a:pt x="288319" y="747900"/>
                  <a:pt x="264499" y="754087"/>
                </a:cubicBezTo>
                <a:cubicBezTo>
                  <a:pt x="240678" y="760274"/>
                  <a:pt x="217167" y="763368"/>
                  <a:pt x="197059" y="763368"/>
                </a:cubicBezTo>
                <a:cubicBezTo>
                  <a:pt x="198915" y="757181"/>
                  <a:pt x="208196" y="754706"/>
                  <a:pt x="215311" y="752850"/>
                </a:cubicBezTo>
                <a:cubicBezTo>
                  <a:pt x="219023" y="751922"/>
                  <a:pt x="222426" y="750994"/>
                  <a:pt x="223973" y="749756"/>
                </a:cubicBezTo>
                <a:cubicBezTo>
                  <a:pt x="219333" y="737072"/>
                  <a:pt x="201699" y="732123"/>
                  <a:pt x="179117" y="738001"/>
                </a:cubicBezTo>
                <a:cubicBezTo>
                  <a:pt x="174476" y="739238"/>
                  <a:pt x="169836" y="740785"/>
                  <a:pt x="165196" y="742950"/>
                </a:cubicBezTo>
                <a:cubicBezTo>
                  <a:pt x="163958" y="756871"/>
                  <a:pt x="155915" y="765224"/>
                  <a:pt x="148490" y="773577"/>
                </a:cubicBezTo>
                <a:cubicBezTo>
                  <a:pt x="141685" y="780692"/>
                  <a:pt x="134879" y="788116"/>
                  <a:pt x="132095" y="799562"/>
                </a:cubicBezTo>
                <a:cubicBezTo>
                  <a:pt x="129929" y="800490"/>
                  <a:pt x="128382" y="801109"/>
                  <a:pt x="126836" y="801418"/>
                </a:cubicBezTo>
                <a:cubicBezTo>
                  <a:pt x="122505" y="802656"/>
                  <a:pt x="118792" y="802965"/>
                  <a:pt x="114771" y="803584"/>
                </a:cubicBezTo>
                <a:cubicBezTo>
                  <a:pt x="112605" y="803893"/>
                  <a:pt x="110130" y="804202"/>
                  <a:pt x="107965" y="804512"/>
                </a:cubicBezTo>
                <a:cubicBezTo>
                  <a:pt x="86310" y="747281"/>
                  <a:pt x="70533" y="676439"/>
                  <a:pt x="55374" y="608071"/>
                </a:cubicBezTo>
                <a:cubicBezTo>
                  <a:pt x="44856" y="560740"/>
                  <a:pt x="34957" y="516193"/>
                  <a:pt x="23511" y="476595"/>
                </a:cubicBezTo>
                <a:cubicBezTo>
                  <a:pt x="21345" y="475977"/>
                  <a:pt x="18561" y="475667"/>
                  <a:pt x="15777" y="475358"/>
                </a:cubicBezTo>
                <a:cubicBezTo>
                  <a:pt x="8352" y="474430"/>
                  <a:pt x="928" y="473502"/>
                  <a:pt x="0" y="461128"/>
                </a:cubicBezTo>
                <a:cubicBezTo>
                  <a:pt x="14849" y="456178"/>
                  <a:pt x="28461" y="450919"/>
                  <a:pt x="41763" y="445970"/>
                </a:cubicBezTo>
                <a:cubicBezTo>
                  <a:pt x="58777" y="439473"/>
                  <a:pt x="76411" y="432667"/>
                  <a:pt x="96519" y="427408"/>
                </a:cubicBezTo>
                <a:cubicBezTo>
                  <a:pt x="103325" y="425552"/>
                  <a:pt x="110440" y="424005"/>
                  <a:pt x="117864" y="422768"/>
                </a:cubicBezTo>
                <a:cubicBezTo>
                  <a:pt x="109512" y="383480"/>
                  <a:pt x="98684" y="343882"/>
                  <a:pt x="88475" y="305522"/>
                </a:cubicBezTo>
                <a:cubicBezTo>
                  <a:pt x="79504" y="272112"/>
                  <a:pt x="71152" y="240558"/>
                  <a:pt x="64655" y="209931"/>
                </a:cubicBezTo>
                <a:cubicBezTo>
                  <a:pt x="60015" y="203435"/>
                  <a:pt x="57540" y="193845"/>
                  <a:pt x="55374" y="184874"/>
                </a:cubicBezTo>
                <a:cubicBezTo>
                  <a:pt x="51353" y="169096"/>
                  <a:pt x="47331" y="152701"/>
                  <a:pt x="35885" y="149917"/>
                </a:cubicBezTo>
                <a:cubicBezTo>
                  <a:pt x="43619" y="136614"/>
                  <a:pt x="66511" y="124550"/>
                  <a:pt x="98375" y="116197"/>
                </a:cubicBezTo>
                <a:cubicBezTo>
                  <a:pt x="127145" y="108772"/>
                  <a:pt x="157152" y="105988"/>
                  <a:pt x="172930" y="109700"/>
                </a:cubicBezTo>
                <a:cubicBezTo>
                  <a:pt x="177261" y="117125"/>
                  <a:pt x="173858" y="120219"/>
                  <a:pt x="171073" y="122693"/>
                </a:cubicBezTo>
                <a:cubicBezTo>
                  <a:pt x="169217" y="124240"/>
                  <a:pt x="167670" y="125787"/>
                  <a:pt x="167361" y="127953"/>
                </a:cubicBezTo>
                <a:lnTo>
                  <a:pt x="236966" y="394307"/>
                </a:lnTo>
                <a:cubicBezTo>
                  <a:pt x="245628" y="393070"/>
                  <a:pt x="256146" y="390904"/>
                  <a:pt x="270067" y="387192"/>
                </a:cubicBezTo>
                <a:cubicBezTo>
                  <a:pt x="276564" y="385645"/>
                  <a:pt x="283369" y="383480"/>
                  <a:pt x="289866" y="381624"/>
                </a:cubicBezTo>
                <a:cubicBezTo>
                  <a:pt x="297909" y="379458"/>
                  <a:pt x="303787" y="377602"/>
                  <a:pt x="309974" y="376055"/>
                </a:cubicBezTo>
                <a:cubicBezTo>
                  <a:pt x="314614" y="374818"/>
                  <a:pt x="319255" y="373580"/>
                  <a:pt x="323895" y="372652"/>
                </a:cubicBezTo>
                <a:cubicBezTo>
                  <a:pt x="314924" y="313875"/>
                  <a:pt x="296672" y="251385"/>
                  <a:pt x="279348" y="191061"/>
                </a:cubicBezTo>
                <a:cubicBezTo>
                  <a:pt x="271304" y="163219"/>
                  <a:pt x="263261" y="135686"/>
                  <a:pt x="256146" y="107844"/>
                </a:cubicBezTo>
                <a:cubicBezTo>
                  <a:pt x="254909" y="103513"/>
                  <a:pt x="251815" y="102585"/>
                  <a:pt x="248412" y="101348"/>
                </a:cubicBezTo>
                <a:cubicBezTo>
                  <a:pt x="245319" y="100419"/>
                  <a:pt x="242225" y="99491"/>
                  <a:pt x="240369" y="95779"/>
                </a:cubicBezTo>
                <a:cubicBezTo>
                  <a:pt x="249650" y="82786"/>
                  <a:pt x="276254" y="69175"/>
                  <a:pt x="308736" y="60513"/>
                </a:cubicBezTo>
                <a:cubicBezTo>
                  <a:pt x="340600" y="52160"/>
                  <a:pt x="367205" y="51542"/>
                  <a:pt x="380507" y="58657"/>
                </a:cubicBezTo>
                <a:cubicBezTo>
                  <a:pt x="382982" y="65772"/>
                  <a:pt x="379579" y="67319"/>
                  <a:pt x="376795" y="68556"/>
                </a:cubicBezTo>
                <a:cubicBezTo>
                  <a:pt x="374938" y="69484"/>
                  <a:pt x="373392" y="70103"/>
                  <a:pt x="373392" y="71959"/>
                </a:cubicBezTo>
                <a:lnTo>
                  <a:pt x="443615" y="339861"/>
                </a:lnTo>
                <a:lnTo>
                  <a:pt x="445471" y="338933"/>
                </a:lnTo>
                <a:cubicBezTo>
                  <a:pt x="453205" y="337076"/>
                  <a:pt x="462177" y="334602"/>
                  <a:pt x="471148" y="332436"/>
                </a:cubicBezTo>
                <a:cubicBezTo>
                  <a:pt x="492184" y="326868"/>
                  <a:pt x="521573" y="318825"/>
                  <a:pt x="530854" y="312947"/>
                </a:cubicBezTo>
                <a:cubicBezTo>
                  <a:pt x="511364" y="228802"/>
                  <a:pt x="492803" y="155794"/>
                  <a:pt x="470529" y="76599"/>
                </a:cubicBezTo>
                <a:cubicBezTo>
                  <a:pt x="470529" y="81549"/>
                  <a:pt x="472695" y="88973"/>
                  <a:pt x="474860" y="96089"/>
                </a:cubicBezTo>
                <a:cubicBezTo>
                  <a:pt x="476098" y="100419"/>
                  <a:pt x="477644" y="104751"/>
                  <a:pt x="478263" y="108772"/>
                </a:cubicBezTo>
                <a:cubicBezTo>
                  <a:pt x="480429" y="114341"/>
                  <a:pt x="483213" y="127953"/>
                  <a:pt x="482594" y="129499"/>
                </a:cubicBezTo>
                <a:cubicBezTo>
                  <a:pt x="482594" y="129499"/>
                  <a:pt x="482285" y="129809"/>
                  <a:pt x="482285" y="129809"/>
                </a:cubicBezTo>
                <a:cubicBezTo>
                  <a:pt x="481357" y="130118"/>
                  <a:pt x="480738" y="128881"/>
                  <a:pt x="478572" y="121456"/>
                </a:cubicBezTo>
                <a:lnTo>
                  <a:pt x="460939" y="54326"/>
                </a:lnTo>
                <a:cubicBezTo>
                  <a:pt x="459702" y="49995"/>
                  <a:pt x="456918" y="48448"/>
                  <a:pt x="453824" y="47211"/>
                </a:cubicBezTo>
                <a:cubicBezTo>
                  <a:pt x="451349" y="45973"/>
                  <a:pt x="448565" y="44736"/>
                  <a:pt x="447018" y="41951"/>
                </a:cubicBezTo>
                <a:cubicBezTo>
                  <a:pt x="455989" y="28649"/>
                  <a:pt x="482594" y="15038"/>
                  <a:pt x="515076" y="6685"/>
                </a:cubicBezTo>
                <a:cubicBezTo>
                  <a:pt x="539515" y="189"/>
                  <a:pt x="571379" y="-3523"/>
                  <a:pt x="587156" y="4829"/>
                </a:cubicBezTo>
                <a:cubicBezTo>
                  <a:pt x="588703" y="11326"/>
                  <a:pt x="585919" y="13182"/>
                  <a:pt x="583444" y="14728"/>
                </a:cubicBezTo>
                <a:cubicBezTo>
                  <a:pt x="581897" y="15656"/>
                  <a:pt x="580350" y="16584"/>
                  <a:pt x="580041" y="18131"/>
                </a:cubicBezTo>
                <a:lnTo>
                  <a:pt x="650265" y="286342"/>
                </a:lnTo>
                <a:cubicBezTo>
                  <a:pt x="656142" y="285414"/>
                  <a:pt x="664186" y="284177"/>
                  <a:pt x="673776" y="281702"/>
                </a:cubicBezTo>
                <a:cubicBezTo>
                  <a:pt x="682128" y="279536"/>
                  <a:pt x="690790" y="276752"/>
                  <a:pt x="699452" y="273968"/>
                </a:cubicBezTo>
                <a:cubicBezTo>
                  <a:pt x="708423" y="271184"/>
                  <a:pt x="717085" y="268400"/>
                  <a:pt x="725129" y="266234"/>
                </a:cubicBezTo>
                <a:cubicBezTo>
                  <a:pt x="741215" y="261903"/>
                  <a:pt x="761632" y="258500"/>
                  <a:pt x="774316" y="267781"/>
                </a:cubicBezTo>
                <a:cubicBezTo>
                  <a:pt x="776791" y="276133"/>
                  <a:pt x="770294" y="278608"/>
                  <a:pt x="763798" y="281083"/>
                </a:cubicBezTo>
                <a:cubicBezTo>
                  <a:pt x="761942" y="282011"/>
                  <a:pt x="760086" y="282630"/>
                  <a:pt x="758539" y="283558"/>
                </a:cubicBezTo>
                <a:cubicBezTo>
                  <a:pt x="767201" y="315112"/>
                  <a:pt x="775553" y="348522"/>
                  <a:pt x="783906" y="383171"/>
                </a:cubicBezTo>
                <a:cubicBezTo>
                  <a:pt x="802467" y="458034"/>
                  <a:pt x="821338" y="535373"/>
                  <a:pt x="843302" y="606525"/>
                </a:cubicBezTo>
                <a:cubicBezTo>
                  <a:pt x="844849" y="611165"/>
                  <a:pt x="842683" y="613640"/>
                  <a:pt x="840827" y="616115"/>
                </a:cubicBezTo>
                <a:cubicBezTo>
                  <a:pt x="839590" y="617661"/>
                  <a:pt x="838353" y="618899"/>
                  <a:pt x="838043" y="620755"/>
                </a:cubicBezTo>
                <a:cubicBezTo>
                  <a:pt x="839281" y="620136"/>
                  <a:pt x="840518" y="619827"/>
                  <a:pt x="841755" y="619518"/>
                </a:cubicBezTo>
                <a:cubicBezTo>
                  <a:pt x="842374" y="619518"/>
                  <a:pt x="842683" y="619208"/>
                  <a:pt x="843302" y="619208"/>
                </a:cubicBezTo>
                <a:cubicBezTo>
                  <a:pt x="849799" y="617661"/>
                  <a:pt x="851036" y="615187"/>
                  <a:pt x="852274" y="611165"/>
                </a:cubicBezTo>
                <a:cubicBezTo>
                  <a:pt x="870216" y="618589"/>
                  <a:pt x="886303" y="659734"/>
                  <a:pt x="881044" y="683245"/>
                </a:cubicBezTo>
                <a:cubicBezTo>
                  <a:pt x="763179" y="718202"/>
                  <a:pt x="633250" y="754397"/>
                  <a:pt x="480119" y="794303"/>
                </a:cubicBezTo>
                <a:lnTo>
                  <a:pt x="480119" y="794303"/>
                </a:lnTo>
                <a:close/>
                <a:moveTo>
                  <a:pt x="735028" y="291292"/>
                </a:moveTo>
                <a:lnTo>
                  <a:pt x="751733" y="351307"/>
                </a:lnTo>
                <a:cubicBezTo>
                  <a:pt x="776791" y="441020"/>
                  <a:pt x="802467" y="534136"/>
                  <a:pt x="830309" y="615187"/>
                </a:cubicBezTo>
                <a:cubicBezTo>
                  <a:pt x="821957" y="560740"/>
                  <a:pt x="804633" y="496394"/>
                  <a:pt x="787618" y="434523"/>
                </a:cubicBezTo>
                <a:cubicBezTo>
                  <a:pt x="773079" y="381314"/>
                  <a:pt x="759467" y="330889"/>
                  <a:pt x="752352" y="287889"/>
                </a:cubicBezTo>
                <a:cubicBezTo>
                  <a:pt x="750496" y="287270"/>
                  <a:pt x="747402" y="287889"/>
                  <a:pt x="744927" y="288507"/>
                </a:cubicBezTo>
                <a:lnTo>
                  <a:pt x="740906" y="289745"/>
                </a:lnTo>
                <a:lnTo>
                  <a:pt x="736884" y="290982"/>
                </a:lnTo>
                <a:cubicBezTo>
                  <a:pt x="736575" y="290982"/>
                  <a:pt x="735647" y="290982"/>
                  <a:pt x="735028" y="291292"/>
                </a:cubicBezTo>
                <a:lnTo>
                  <a:pt x="735028" y="291292"/>
                </a:lnTo>
                <a:close/>
                <a:moveTo>
                  <a:pt x="29698" y="473811"/>
                </a:moveTo>
                <a:cubicBezTo>
                  <a:pt x="27842" y="475049"/>
                  <a:pt x="27533" y="476595"/>
                  <a:pt x="28151" y="479070"/>
                </a:cubicBezTo>
                <a:cubicBezTo>
                  <a:pt x="28461" y="482782"/>
                  <a:pt x="29698" y="484948"/>
                  <a:pt x="30936" y="487113"/>
                </a:cubicBezTo>
                <a:cubicBezTo>
                  <a:pt x="32173" y="489279"/>
                  <a:pt x="33720" y="491754"/>
                  <a:pt x="34029" y="495466"/>
                </a:cubicBezTo>
                <a:cubicBezTo>
                  <a:pt x="38051" y="519905"/>
                  <a:pt x="45475" y="547128"/>
                  <a:pt x="52590" y="573424"/>
                </a:cubicBezTo>
                <a:cubicBezTo>
                  <a:pt x="60015" y="600028"/>
                  <a:pt x="67439" y="627252"/>
                  <a:pt x="71461" y="652000"/>
                </a:cubicBezTo>
                <a:cubicBezTo>
                  <a:pt x="73626" y="660971"/>
                  <a:pt x="76101" y="669942"/>
                  <a:pt x="78576" y="678914"/>
                </a:cubicBezTo>
                <a:cubicBezTo>
                  <a:pt x="83526" y="696547"/>
                  <a:pt x="88475" y="714799"/>
                  <a:pt x="90332" y="731195"/>
                </a:cubicBezTo>
                <a:cubicBezTo>
                  <a:pt x="93735" y="738001"/>
                  <a:pt x="95591" y="748209"/>
                  <a:pt x="97447" y="758109"/>
                </a:cubicBezTo>
                <a:cubicBezTo>
                  <a:pt x="101159" y="778217"/>
                  <a:pt x="104562" y="797087"/>
                  <a:pt x="120648" y="794303"/>
                </a:cubicBezTo>
                <a:cubicBezTo>
                  <a:pt x="109512" y="740166"/>
                  <a:pt x="93116" y="679842"/>
                  <a:pt x="77029" y="621374"/>
                </a:cubicBezTo>
                <a:cubicBezTo>
                  <a:pt x="62490" y="568165"/>
                  <a:pt x="48878" y="517740"/>
                  <a:pt x="39288" y="472265"/>
                </a:cubicBezTo>
                <a:cubicBezTo>
                  <a:pt x="38360" y="471955"/>
                  <a:pt x="36813" y="472265"/>
                  <a:pt x="34029" y="472883"/>
                </a:cubicBezTo>
                <a:cubicBezTo>
                  <a:pt x="32792" y="473193"/>
                  <a:pt x="31554" y="473502"/>
                  <a:pt x="29698" y="473811"/>
                </a:cubicBezTo>
                <a:lnTo>
                  <a:pt x="29698" y="473811"/>
                </a:lnTo>
                <a:close/>
                <a:moveTo>
                  <a:pt x="761323" y="423696"/>
                </a:moveTo>
                <a:cubicBezTo>
                  <a:pt x="779266" y="490207"/>
                  <a:pt x="782359" y="544963"/>
                  <a:pt x="772151" y="591057"/>
                </a:cubicBezTo>
                <a:cubicBezTo>
                  <a:pt x="786381" y="598791"/>
                  <a:pt x="810201" y="610237"/>
                  <a:pt x="819482" y="611474"/>
                </a:cubicBezTo>
                <a:cubicBezTo>
                  <a:pt x="808654" y="585798"/>
                  <a:pt x="801539" y="555481"/>
                  <a:pt x="794733" y="526402"/>
                </a:cubicBezTo>
                <a:cubicBezTo>
                  <a:pt x="785762" y="490207"/>
                  <a:pt x="777100" y="452775"/>
                  <a:pt x="761323" y="423696"/>
                </a:cubicBezTo>
                <a:lnTo>
                  <a:pt x="761323" y="423696"/>
                </a:lnTo>
                <a:close/>
                <a:moveTo>
                  <a:pt x="107037" y="698713"/>
                </a:moveTo>
                <a:lnTo>
                  <a:pt x="111677" y="713871"/>
                </a:lnTo>
                <a:cubicBezTo>
                  <a:pt x="118174" y="734907"/>
                  <a:pt x="124670" y="756871"/>
                  <a:pt x="129929" y="780073"/>
                </a:cubicBezTo>
                <a:cubicBezTo>
                  <a:pt x="132713" y="777908"/>
                  <a:pt x="135188" y="772649"/>
                  <a:pt x="137663" y="766771"/>
                </a:cubicBezTo>
                <a:cubicBezTo>
                  <a:pt x="140447" y="760274"/>
                  <a:pt x="143850" y="752850"/>
                  <a:pt x="149728" y="749137"/>
                </a:cubicBezTo>
                <a:cubicBezTo>
                  <a:pt x="142922" y="723152"/>
                  <a:pt x="135807" y="695928"/>
                  <a:pt x="128382" y="668086"/>
                </a:cubicBezTo>
                <a:cubicBezTo>
                  <a:pt x="110749" y="601266"/>
                  <a:pt x="92807" y="532280"/>
                  <a:pt x="80742" y="466696"/>
                </a:cubicBezTo>
                <a:cubicBezTo>
                  <a:pt x="99922" y="516193"/>
                  <a:pt x="111059" y="565071"/>
                  <a:pt x="121886" y="612402"/>
                </a:cubicBezTo>
                <a:cubicBezTo>
                  <a:pt x="131167" y="653547"/>
                  <a:pt x="140757" y="695928"/>
                  <a:pt x="154987" y="739238"/>
                </a:cubicBezTo>
                <a:lnTo>
                  <a:pt x="201390" y="726555"/>
                </a:lnTo>
                <a:cubicBezTo>
                  <a:pt x="200153" y="725008"/>
                  <a:pt x="198606" y="722533"/>
                  <a:pt x="196750" y="720058"/>
                </a:cubicBezTo>
                <a:cubicBezTo>
                  <a:pt x="193656" y="715727"/>
                  <a:pt x="190253" y="711087"/>
                  <a:pt x="192110" y="706137"/>
                </a:cubicBezTo>
                <a:lnTo>
                  <a:pt x="192419" y="705519"/>
                </a:lnTo>
                <a:lnTo>
                  <a:pt x="194584" y="705828"/>
                </a:lnTo>
                <a:cubicBezTo>
                  <a:pt x="194584" y="705828"/>
                  <a:pt x="194894" y="706137"/>
                  <a:pt x="194894" y="706137"/>
                </a:cubicBezTo>
                <a:cubicBezTo>
                  <a:pt x="185613" y="673036"/>
                  <a:pt x="176642" y="635604"/>
                  <a:pt x="167670" y="599100"/>
                </a:cubicBezTo>
                <a:cubicBezTo>
                  <a:pt x="155606" y="549603"/>
                  <a:pt x="143231" y="498250"/>
                  <a:pt x="129001" y="456488"/>
                </a:cubicBezTo>
                <a:cubicBezTo>
                  <a:pt x="129001" y="457416"/>
                  <a:pt x="128692" y="458034"/>
                  <a:pt x="128073" y="458034"/>
                </a:cubicBezTo>
                <a:cubicBezTo>
                  <a:pt x="126836" y="458344"/>
                  <a:pt x="125598" y="457106"/>
                  <a:pt x="121886" y="450919"/>
                </a:cubicBezTo>
                <a:cubicBezTo>
                  <a:pt x="116936" y="454013"/>
                  <a:pt x="109202" y="456797"/>
                  <a:pt x="100231" y="458962"/>
                </a:cubicBezTo>
                <a:cubicBezTo>
                  <a:pt x="91260" y="461437"/>
                  <a:pt x="81670" y="462984"/>
                  <a:pt x="73626" y="463912"/>
                </a:cubicBezTo>
                <a:cubicBezTo>
                  <a:pt x="75792" y="465459"/>
                  <a:pt x="76411" y="467006"/>
                  <a:pt x="75792" y="468862"/>
                </a:cubicBezTo>
                <a:cubicBezTo>
                  <a:pt x="75173" y="470408"/>
                  <a:pt x="73626" y="471646"/>
                  <a:pt x="70533" y="472265"/>
                </a:cubicBezTo>
                <a:cubicBezTo>
                  <a:pt x="67749" y="472883"/>
                  <a:pt x="64346" y="473502"/>
                  <a:pt x="60943" y="473502"/>
                </a:cubicBezTo>
                <a:cubicBezTo>
                  <a:pt x="57540" y="473811"/>
                  <a:pt x="54137" y="474121"/>
                  <a:pt x="51662" y="474739"/>
                </a:cubicBezTo>
                <a:cubicBezTo>
                  <a:pt x="66821" y="560431"/>
                  <a:pt x="94663" y="681079"/>
                  <a:pt x="142303" y="738929"/>
                </a:cubicBezTo>
                <a:cubicBezTo>
                  <a:pt x="131785" y="736144"/>
                  <a:pt x="125289" y="725936"/>
                  <a:pt x="119411" y="715727"/>
                </a:cubicBezTo>
                <a:cubicBezTo>
                  <a:pt x="115699" y="709850"/>
                  <a:pt x="111677" y="703353"/>
                  <a:pt x="107037" y="698713"/>
                </a:cubicBezTo>
                <a:lnTo>
                  <a:pt x="107037" y="698713"/>
                </a:lnTo>
                <a:close/>
                <a:moveTo>
                  <a:pt x="441450" y="692835"/>
                </a:moveTo>
                <a:cubicBezTo>
                  <a:pt x="445162" y="691907"/>
                  <a:pt x="449802" y="691597"/>
                  <a:pt x="454752" y="691288"/>
                </a:cubicBezTo>
                <a:cubicBezTo>
                  <a:pt x="460939" y="690979"/>
                  <a:pt x="467745" y="690669"/>
                  <a:pt x="474551" y="688813"/>
                </a:cubicBezTo>
                <a:cubicBezTo>
                  <a:pt x="480119" y="687266"/>
                  <a:pt x="484760" y="685410"/>
                  <a:pt x="488472" y="682317"/>
                </a:cubicBezTo>
                <a:cubicBezTo>
                  <a:pt x="487544" y="679842"/>
                  <a:pt x="489400" y="676748"/>
                  <a:pt x="491565" y="673036"/>
                </a:cubicBezTo>
                <a:cubicBezTo>
                  <a:pt x="494040" y="668705"/>
                  <a:pt x="497134" y="663446"/>
                  <a:pt x="495896" y="657568"/>
                </a:cubicBezTo>
                <a:cubicBezTo>
                  <a:pt x="488472" y="658496"/>
                  <a:pt x="478882" y="660662"/>
                  <a:pt x="468673" y="663137"/>
                </a:cubicBezTo>
                <a:cubicBezTo>
                  <a:pt x="459702" y="665612"/>
                  <a:pt x="450112" y="667777"/>
                  <a:pt x="440212" y="669014"/>
                </a:cubicBezTo>
                <a:cubicBezTo>
                  <a:pt x="446400" y="660662"/>
                  <a:pt x="456608" y="655094"/>
                  <a:pt x="469601" y="651691"/>
                </a:cubicBezTo>
                <a:cubicBezTo>
                  <a:pt x="483832" y="647979"/>
                  <a:pt x="496824" y="647979"/>
                  <a:pt x="501465" y="648288"/>
                </a:cubicBezTo>
                <a:cubicBezTo>
                  <a:pt x="483522" y="632511"/>
                  <a:pt x="487234" y="604669"/>
                  <a:pt x="491565" y="584870"/>
                </a:cubicBezTo>
                <a:lnTo>
                  <a:pt x="501465" y="618280"/>
                </a:lnTo>
                <a:cubicBezTo>
                  <a:pt x="491565" y="561050"/>
                  <a:pt x="471457" y="491445"/>
                  <a:pt x="453515" y="429883"/>
                </a:cubicBezTo>
                <a:lnTo>
                  <a:pt x="446709" y="406681"/>
                </a:lnTo>
                <a:cubicBezTo>
                  <a:pt x="446709" y="407919"/>
                  <a:pt x="447328" y="410393"/>
                  <a:pt x="447637" y="412559"/>
                </a:cubicBezTo>
                <a:cubicBezTo>
                  <a:pt x="448256" y="415652"/>
                  <a:pt x="449184" y="419365"/>
                  <a:pt x="445471" y="420293"/>
                </a:cubicBezTo>
                <a:cubicBezTo>
                  <a:pt x="437119" y="405135"/>
                  <a:pt x="428766" y="389667"/>
                  <a:pt x="419176" y="376674"/>
                </a:cubicBezTo>
                <a:cubicBezTo>
                  <a:pt x="411442" y="378221"/>
                  <a:pt x="403090" y="379768"/>
                  <a:pt x="393500" y="382242"/>
                </a:cubicBezTo>
                <a:cubicBezTo>
                  <a:pt x="385457" y="384408"/>
                  <a:pt x="377723" y="386573"/>
                  <a:pt x="369679" y="389048"/>
                </a:cubicBezTo>
                <a:cubicBezTo>
                  <a:pt x="359471" y="392142"/>
                  <a:pt x="350499" y="394926"/>
                  <a:pt x="340909" y="397401"/>
                </a:cubicBezTo>
                <a:cubicBezTo>
                  <a:pt x="351427" y="428645"/>
                  <a:pt x="360089" y="463603"/>
                  <a:pt x="368133" y="497322"/>
                </a:cubicBezTo>
                <a:cubicBezTo>
                  <a:pt x="387313" y="574661"/>
                  <a:pt x="405255" y="647360"/>
                  <a:pt x="439594" y="691597"/>
                </a:cubicBezTo>
                <a:cubicBezTo>
                  <a:pt x="439903" y="692835"/>
                  <a:pt x="440522" y="693763"/>
                  <a:pt x="440831" y="694072"/>
                </a:cubicBezTo>
                <a:lnTo>
                  <a:pt x="441450" y="692835"/>
                </a:lnTo>
                <a:lnTo>
                  <a:pt x="441450" y="692835"/>
                </a:lnTo>
                <a:close/>
                <a:moveTo>
                  <a:pt x="596437" y="329343"/>
                </a:moveTo>
                <a:cubicBezTo>
                  <a:pt x="586228" y="332127"/>
                  <a:pt x="576019" y="335220"/>
                  <a:pt x="565811" y="338314"/>
                </a:cubicBezTo>
                <a:cubicBezTo>
                  <a:pt x="559933" y="340170"/>
                  <a:pt x="553746" y="342026"/>
                  <a:pt x="547868" y="343573"/>
                </a:cubicBezTo>
                <a:cubicBezTo>
                  <a:pt x="557458" y="371415"/>
                  <a:pt x="565192" y="403897"/>
                  <a:pt x="573854" y="437926"/>
                </a:cubicBezTo>
                <a:cubicBezTo>
                  <a:pt x="593034" y="514956"/>
                  <a:pt x="612833" y="594769"/>
                  <a:pt x="647480" y="640863"/>
                </a:cubicBezTo>
                <a:cubicBezTo>
                  <a:pt x="655214" y="639626"/>
                  <a:pt x="664186" y="638079"/>
                  <a:pt x="672229" y="636223"/>
                </a:cubicBezTo>
                <a:cubicBezTo>
                  <a:pt x="693884" y="630655"/>
                  <a:pt x="703783" y="620136"/>
                  <a:pt x="702855" y="603431"/>
                </a:cubicBezTo>
                <a:cubicBezTo>
                  <a:pt x="695121" y="604359"/>
                  <a:pt x="685531" y="606834"/>
                  <a:pt x="675322" y="609309"/>
                </a:cubicBezTo>
                <a:cubicBezTo>
                  <a:pt x="666351" y="611784"/>
                  <a:pt x="656761" y="613949"/>
                  <a:pt x="647171" y="615187"/>
                </a:cubicBezTo>
                <a:cubicBezTo>
                  <a:pt x="654596" y="606215"/>
                  <a:pt x="664804" y="600338"/>
                  <a:pt x="677488" y="597244"/>
                </a:cubicBezTo>
                <a:cubicBezTo>
                  <a:pt x="690790" y="593841"/>
                  <a:pt x="702546" y="594151"/>
                  <a:pt x="708423" y="594460"/>
                </a:cubicBezTo>
                <a:cubicBezTo>
                  <a:pt x="690790" y="578683"/>
                  <a:pt x="693574" y="552697"/>
                  <a:pt x="697905" y="529495"/>
                </a:cubicBezTo>
                <a:lnTo>
                  <a:pt x="707495" y="561359"/>
                </a:lnTo>
                <a:cubicBezTo>
                  <a:pt x="700999" y="520834"/>
                  <a:pt x="688006" y="475049"/>
                  <a:pt x="675632" y="430811"/>
                </a:cubicBezTo>
                <a:cubicBezTo>
                  <a:pt x="668207" y="403897"/>
                  <a:pt x="660473" y="375746"/>
                  <a:pt x="654286" y="349450"/>
                </a:cubicBezTo>
                <a:cubicBezTo>
                  <a:pt x="652430" y="350379"/>
                  <a:pt x="652430" y="351616"/>
                  <a:pt x="653049" y="354091"/>
                </a:cubicBezTo>
                <a:cubicBezTo>
                  <a:pt x="653358" y="356256"/>
                  <a:pt x="653977" y="359040"/>
                  <a:pt x="651193" y="359659"/>
                </a:cubicBezTo>
                <a:lnTo>
                  <a:pt x="645006" y="351307"/>
                </a:lnTo>
                <a:cubicBezTo>
                  <a:pt x="639128" y="341098"/>
                  <a:pt x="633250" y="330580"/>
                  <a:pt x="625826" y="322846"/>
                </a:cubicBezTo>
                <a:cubicBezTo>
                  <a:pt x="616854" y="324702"/>
                  <a:pt x="607264" y="326559"/>
                  <a:pt x="596437" y="329343"/>
                </a:cubicBezTo>
                <a:lnTo>
                  <a:pt x="596437" y="329343"/>
                </a:lnTo>
                <a:close/>
                <a:moveTo>
                  <a:pt x="135497" y="451538"/>
                </a:moveTo>
                <a:cubicBezTo>
                  <a:pt x="146016" y="483401"/>
                  <a:pt x="154368" y="518977"/>
                  <a:pt x="162721" y="553625"/>
                </a:cubicBezTo>
                <a:cubicBezTo>
                  <a:pt x="180663" y="628798"/>
                  <a:pt x="199534" y="706447"/>
                  <a:pt x="237894" y="748209"/>
                </a:cubicBezTo>
                <a:cubicBezTo>
                  <a:pt x="244081" y="747281"/>
                  <a:pt x="250887" y="746044"/>
                  <a:pt x="256765" y="744497"/>
                </a:cubicBezTo>
                <a:cubicBezTo>
                  <a:pt x="273779" y="740166"/>
                  <a:pt x="292650" y="730576"/>
                  <a:pt x="287700" y="710159"/>
                </a:cubicBezTo>
                <a:cubicBezTo>
                  <a:pt x="285844" y="710778"/>
                  <a:pt x="283988" y="711396"/>
                  <a:pt x="281822" y="711706"/>
                </a:cubicBezTo>
                <a:cubicBezTo>
                  <a:pt x="279038" y="712324"/>
                  <a:pt x="276254" y="713252"/>
                  <a:pt x="273470" y="713871"/>
                </a:cubicBezTo>
                <a:cubicBezTo>
                  <a:pt x="270067" y="714799"/>
                  <a:pt x="266973" y="715727"/>
                  <a:pt x="263880" y="716655"/>
                </a:cubicBezTo>
                <a:cubicBezTo>
                  <a:pt x="259858" y="717893"/>
                  <a:pt x="256765" y="718821"/>
                  <a:pt x="253671" y="719439"/>
                </a:cubicBezTo>
                <a:cubicBezTo>
                  <a:pt x="246556" y="721296"/>
                  <a:pt x="240369" y="722224"/>
                  <a:pt x="234182" y="722842"/>
                </a:cubicBezTo>
                <a:cubicBezTo>
                  <a:pt x="235110" y="720677"/>
                  <a:pt x="236347" y="718511"/>
                  <a:pt x="237585" y="716346"/>
                </a:cubicBezTo>
                <a:cubicBezTo>
                  <a:pt x="240060" y="712324"/>
                  <a:pt x="242534" y="708303"/>
                  <a:pt x="245937" y="707375"/>
                </a:cubicBezTo>
                <a:cubicBezTo>
                  <a:pt x="246865" y="707065"/>
                  <a:pt x="247484" y="707065"/>
                  <a:pt x="248412" y="707375"/>
                </a:cubicBezTo>
                <a:lnTo>
                  <a:pt x="249031" y="707375"/>
                </a:lnTo>
                <a:lnTo>
                  <a:pt x="248721" y="710159"/>
                </a:lnTo>
                <a:cubicBezTo>
                  <a:pt x="253362" y="707993"/>
                  <a:pt x="258002" y="706137"/>
                  <a:pt x="263261" y="704591"/>
                </a:cubicBezTo>
                <a:cubicBezTo>
                  <a:pt x="275017" y="701497"/>
                  <a:pt x="286154" y="702734"/>
                  <a:pt x="292650" y="704900"/>
                </a:cubicBezTo>
                <a:cubicBezTo>
                  <a:pt x="277801" y="690669"/>
                  <a:pt x="274707" y="652309"/>
                  <a:pt x="283369" y="637460"/>
                </a:cubicBezTo>
                <a:lnTo>
                  <a:pt x="288010" y="646432"/>
                </a:lnTo>
                <a:cubicBezTo>
                  <a:pt x="289866" y="651072"/>
                  <a:pt x="291413" y="655403"/>
                  <a:pt x="292031" y="656640"/>
                </a:cubicBezTo>
                <a:cubicBezTo>
                  <a:pt x="291103" y="654784"/>
                  <a:pt x="289247" y="646741"/>
                  <a:pt x="287082" y="638698"/>
                </a:cubicBezTo>
                <a:cubicBezTo>
                  <a:pt x="286154" y="636842"/>
                  <a:pt x="286772" y="635604"/>
                  <a:pt x="287082" y="634367"/>
                </a:cubicBezTo>
                <a:cubicBezTo>
                  <a:pt x="287700" y="633129"/>
                  <a:pt x="288010" y="632201"/>
                  <a:pt x="286772" y="630036"/>
                </a:cubicBezTo>
                <a:cubicBezTo>
                  <a:pt x="280894" y="609309"/>
                  <a:pt x="275635" y="587964"/>
                  <a:pt x="270067" y="566927"/>
                </a:cubicBezTo>
                <a:cubicBezTo>
                  <a:pt x="262024" y="535064"/>
                  <a:pt x="253981" y="501963"/>
                  <a:pt x="244081" y="472265"/>
                </a:cubicBezTo>
                <a:cubicBezTo>
                  <a:pt x="244081" y="473193"/>
                  <a:pt x="244391" y="473811"/>
                  <a:pt x="244700" y="474739"/>
                </a:cubicBezTo>
                <a:cubicBezTo>
                  <a:pt x="245628" y="480308"/>
                  <a:pt x="246865" y="485876"/>
                  <a:pt x="245937" y="490516"/>
                </a:cubicBezTo>
                <a:cubicBezTo>
                  <a:pt x="239750" y="483401"/>
                  <a:pt x="235729" y="474430"/>
                  <a:pt x="231398" y="465459"/>
                </a:cubicBezTo>
                <a:cubicBezTo>
                  <a:pt x="225829" y="453394"/>
                  <a:pt x="220261" y="441020"/>
                  <a:pt x="211908" y="432976"/>
                </a:cubicBezTo>
                <a:cubicBezTo>
                  <a:pt x="204484" y="433286"/>
                  <a:pt x="196131" y="434523"/>
                  <a:pt x="184994" y="437308"/>
                </a:cubicBezTo>
                <a:cubicBezTo>
                  <a:pt x="178807" y="438854"/>
                  <a:pt x="172311" y="440710"/>
                  <a:pt x="165814" y="442876"/>
                </a:cubicBezTo>
                <a:cubicBezTo>
                  <a:pt x="157771" y="445351"/>
                  <a:pt x="150347" y="447516"/>
                  <a:pt x="142613" y="449682"/>
                </a:cubicBezTo>
                <a:cubicBezTo>
                  <a:pt x="140447" y="450301"/>
                  <a:pt x="137972" y="450919"/>
                  <a:pt x="135497" y="451538"/>
                </a:cubicBezTo>
                <a:lnTo>
                  <a:pt x="135497" y="451538"/>
                </a:lnTo>
                <a:close/>
                <a:moveTo>
                  <a:pt x="654596" y="312328"/>
                </a:moveTo>
                <a:cubicBezTo>
                  <a:pt x="660164" y="337695"/>
                  <a:pt x="669754" y="372962"/>
                  <a:pt x="680272" y="410084"/>
                </a:cubicBezTo>
                <a:cubicBezTo>
                  <a:pt x="698215" y="475667"/>
                  <a:pt x="718941" y="549913"/>
                  <a:pt x="723582" y="596625"/>
                </a:cubicBezTo>
                <a:cubicBezTo>
                  <a:pt x="726675" y="592294"/>
                  <a:pt x="733172" y="590438"/>
                  <a:pt x="740287" y="588273"/>
                </a:cubicBezTo>
                <a:cubicBezTo>
                  <a:pt x="747711" y="586107"/>
                  <a:pt x="755755" y="583942"/>
                  <a:pt x="761014" y="578992"/>
                </a:cubicBezTo>
                <a:cubicBezTo>
                  <a:pt x="751114" y="544654"/>
                  <a:pt x="742762" y="508769"/>
                  <a:pt x="734719" y="474430"/>
                </a:cubicBezTo>
                <a:cubicBezTo>
                  <a:pt x="722035" y="419674"/>
                  <a:pt x="709042" y="363062"/>
                  <a:pt x="688934" y="304594"/>
                </a:cubicBezTo>
                <a:lnTo>
                  <a:pt x="685531" y="305832"/>
                </a:lnTo>
                <a:lnTo>
                  <a:pt x="679653" y="307378"/>
                </a:lnTo>
                <a:lnTo>
                  <a:pt x="673157" y="309234"/>
                </a:lnTo>
                <a:cubicBezTo>
                  <a:pt x="666970" y="310781"/>
                  <a:pt x="660473" y="312328"/>
                  <a:pt x="654596" y="312328"/>
                </a:cubicBezTo>
                <a:lnTo>
                  <a:pt x="654596" y="312328"/>
                </a:lnTo>
                <a:close/>
                <a:moveTo>
                  <a:pt x="709351" y="297479"/>
                </a:moveTo>
                <a:cubicBezTo>
                  <a:pt x="702236" y="299335"/>
                  <a:pt x="696359" y="301810"/>
                  <a:pt x="693265" y="303975"/>
                </a:cubicBezTo>
                <a:cubicBezTo>
                  <a:pt x="714920" y="357803"/>
                  <a:pt x="732553" y="432976"/>
                  <a:pt x="749877" y="505675"/>
                </a:cubicBezTo>
                <a:cubicBezTo>
                  <a:pt x="756064" y="531661"/>
                  <a:pt x="761942" y="557028"/>
                  <a:pt x="768129" y="581158"/>
                </a:cubicBezTo>
                <a:cubicBezTo>
                  <a:pt x="780194" y="523618"/>
                  <a:pt x="762251" y="446588"/>
                  <a:pt x="744618" y="372034"/>
                </a:cubicBezTo>
                <a:cubicBezTo>
                  <a:pt x="738121" y="344810"/>
                  <a:pt x="732244" y="318825"/>
                  <a:pt x="727603" y="294385"/>
                </a:cubicBezTo>
                <a:cubicBezTo>
                  <a:pt x="723582" y="294695"/>
                  <a:pt x="716467" y="295623"/>
                  <a:pt x="709351" y="297479"/>
                </a:cubicBezTo>
                <a:lnTo>
                  <a:pt x="709351" y="297479"/>
                </a:lnTo>
                <a:close/>
                <a:moveTo>
                  <a:pt x="524357" y="642720"/>
                </a:moveTo>
                <a:cubicBezTo>
                  <a:pt x="529307" y="641482"/>
                  <a:pt x="534566" y="640245"/>
                  <a:pt x="539825" y="639007"/>
                </a:cubicBezTo>
                <a:cubicBezTo>
                  <a:pt x="550034" y="636842"/>
                  <a:pt x="560552" y="634367"/>
                  <a:pt x="571070" y="631892"/>
                </a:cubicBezTo>
                <a:cubicBezTo>
                  <a:pt x="587156" y="627561"/>
                  <a:pt x="599840" y="623230"/>
                  <a:pt x="611595" y="617661"/>
                </a:cubicBezTo>
                <a:cubicBezTo>
                  <a:pt x="610358" y="615805"/>
                  <a:pt x="609120" y="613021"/>
                  <a:pt x="607264" y="610237"/>
                </a:cubicBezTo>
                <a:cubicBezTo>
                  <a:pt x="604171" y="604669"/>
                  <a:pt x="600458" y="598172"/>
                  <a:pt x="602624" y="591366"/>
                </a:cubicBezTo>
                <a:cubicBezTo>
                  <a:pt x="604171" y="592294"/>
                  <a:pt x="604480" y="593841"/>
                  <a:pt x="604789" y="595388"/>
                </a:cubicBezTo>
                <a:cubicBezTo>
                  <a:pt x="605099" y="596935"/>
                  <a:pt x="605099" y="598791"/>
                  <a:pt x="606027" y="599100"/>
                </a:cubicBezTo>
                <a:cubicBezTo>
                  <a:pt x="599840" y="574661"/>
                  <a:pt x="593343" y="547747"/>
                  <a:pt x="586537" y="520524"/>
                </a:cubicBezTo>
                <a:cubicBezTo>
                  <a:pt x="571070" y="457725"/>
                  <a:pt x="554983" y="392451"/>
                  <a:pt x="534256" y="342954"/>
                </a:cubicBezTo>
                <a:cubicBezTo>
                  <a:pt x="523120" y="347904"/>
                  <a:pt x="507961" y="352544"/>
                  <a:pt x="492803" y="356566"/>
                </a:cubicBezTo>
                <a:cubicBezTo>
                  <a:pt x="477644" y="360587"/>
                  <a:pt x="462486" y="363681"/>
                  <a:pt x="450112" y="365537"/>
                </a:cubicBezTo>
                <a:cubicBezTo>
                  <a:pt x="456608" y="402969"/>
                  <a:pt x="468054" y="443804"/>
                  <a:pt x="480119" y="487113"/>
                </a:cubicBezTo>
                <a:cubicBezTo>
                  <a:pt x="495278" y="540941"/>
                  <a:pt x="510745" y="596935"/>
                  <a:pt x="516004" y="645194"/>
                </a:cubicBezTo>
                <a:cubicBezTo>
                  <a:pt x="518479" y="644266"/>
                  <a:pt x="521573" y="643648"/>
                  <a:pt x="524357" y="642720"/>
                </a:cubicBezTo>
                <a:lnTo>
                  <a:pt x="524357" y="642720"/>
                </a:lnTo>
                <a:close/>
                <a:moveTo>
                  <a:pt x="255218" y="418127"/>
                </a:moveTo>
                <a:cubicBezTo>
                  <a:pt x="250268" y="419365"/>
                  <a:pt x="245937" y="420602"/>
                  <a:pt x="241916" y="422149"/>
                </a:cubicBezTo>
                <a:cubicBezTo>
                  <a:pt x="249959" y="455869"/>
                  <a:pt x="260168" y="492373"/>
                  <a:pt x="270067" y="527639"/>
                </a:cubicBezTo>
                <a:cubicBezTo>
                  <a:pt x="286463" y="585798"/>
                  <a:pt x="303168" y="646122"/>
                  <a:pt x="309665" y="699641"/>
                </a:cubicBezTo>
                <a:cubicBezTo>
                  <a:pt x="319255" y="697166"/>
                  <a:pt x="329773" y="694691"/>
                  <a:pt x="340291" y="691907"/>
                </a:cubicBezTo>
                <a:cubicBezTo>
                  <a:pt x="351118" y="689123"/>
                  <a:pt x="361945" y="686029"/>
                  <a:pt x="372773" y="682935"/>
                </a:cubicBezTo>
                <a:cubicBezTo>
                  <a:pt x="383600" y="679842"/>
                  <a:pt x="393809" y="677058"/>
                  <a:pt x="403709" y="674273"/>
                </a:cubicBezTo>
                <a:lnTo>
                  <a:pt x="407730" y="673345"/>
                </a:lnTo>
                <a:cubicBezTo>
                  <a:pt x="396284" y="641173"/>
                  <a:pt x="387003" y="602503"/>
                  <a:pt x="377413" y="561359"/>
                </a:cubicBezTo>
                <a:cubicBezTo>
                  <a:pt x="363183" y="502272"/>
                  <a:pt x="348643" y="441020"/>
                  <a:pt x="327916" y="397710"/>
                </a:cubicBezTo>
                <a:cubicBezTo>
                  <a:pt x="320801" y="401422"/>
                  <a:pt x="310593" y="404825"/>
                  <a:pt x="296362" y="408228"/>
                </a:cubicBezTo>
                <a:cubicBezTo>
                  <a:pt x="289556" y="410084"/>
                  <a:pt x="282132" y="411940"/>
                  <a:pt x="275017" y="413487"/>
                </a:cubicBezTo>
                <a:lnTo>
                  <a:pt x="272851" y="414106"/>
                </a:lnTo>
                <a:cubicBezTo>
                  <a:pt x="266664" y="415034"/>
                  <a:pt x="260786" y="416581"/>
                  <a:pt x="255218" y="418127"/>
                </a:cubicBezTo>
                <a:lnTo>
                  <a:pt x="255218" y="418127"/>
                </a:lnTo>
                <a:close/>
                <a:moveTo>
                  <a:pt x="533328" y="329961"/>
                </a:moveTo>
                <a:cubicBezTo>
                  <a:pt x="619638" y="307378"/>
                  <a:pt x="691100" y="290054"/>
                  <a:pt x="758539" y="274587"/>
                </a:cubicBezTo>
                <a:cubicBezTo>
                  <a:pt x="760704" y="276443"/>
                  <a:pt x="761323" y="276752"/>
                  <a:pt x="761632" y="277061"/>
                </a:cubicBezTo>
                <a:cubicBezTo>
                  <a:pt x="761323" y="276752"/>
                  <a:pt x="761014" y="275824"/>
                  <a:pt x="759467" y="273659"/>
                </a:cubicBezTo>
                <a:lnTo>
                  <a:pt x="758848" y="271184"/>
                </a:lnTo>
                <a:cubicBezTo>
                  <a:pt x="756992" y="269637"/>
                  <a:pt x="750496" y="269946"/>
                  <a:pt x="739668" y="272731"/>
                </a:cubicBezTo>
                <a:cubicBezTo>
                  <a:pt x="734719" y="273968"/>
                  <a:pt x="729459" y="275515"/>
                  <a:pt x="724819" y="277061"/>
                </a:cubicBezTo>
                <a:cubicBezTo>
                  <a:pt x="718632" y="278918"/>
                  <a:pt x="714920" y="280155"/>
                  <a:pt x="711826" y="280774"/>
                </a:cubicBezTo>
                <a:cubicBezTo>
                  <a:pt x="651502" y="296241"/>
                  <a:pt x="577876" y="315112"/>
                  <a:pt x="524357" y="324393"/>
                </a:cubicBezTo>
                <a:cubicBezTo>
                  <a:pt x="462486" y="342954"/>
                  <a:pt x="391953" y="364300"/>
                  <a:pt x="322348" y="382552"/>
                </a:cubicBezTo>
                <a:cubicBezTo>
                  <a:pt x="267592" y="396782"/>
                  <a:pt x="220570" y="407300"/>
                  <a:pt x="179117" y="414724"/>
                </a:cubicBezTo>
                <a:cubicBezTo>
                  <a:pt x="167980" y="418437"/>
                  <a:pt x="156224" y="421840"/>
                  <a:pt x="144160" y="424933"/>
                </a:cubicBezTo>
                <a:cubicBezTo>
                  <a:pt x="134879" y="427408"/>
                  <a:pt x="124979" y="429883"/>
                  <a:pt x="115389" y="432048"/>
                </a:cubicBezTo>
                <a:cubicBezTo>
                  <a:pt x="105799" y="434523"/>
                  <a:pt x="96519" y="436689"/>
                  <a:pt x="87238" y="439164"/>
                </a:cubicBezTo>
                <a:cubicBezTo>
                  <a:pt x="61562" y="445970"/>
                  <a:pt x="32173" y="454632"/>
                  <a:pt x="8662" y="468243"/>
                </a:cubicBezTo>
                <a:cubicBezTo>
                  <a:pt x="59706" y="455250"/>
                  <a:pt x="116318" y="441020"/>
                  <a:pt x="180973" y="424314"/>
                </a:cubicBezTo>
                <a:cubicBezTo>
                  <a:pt x="239441" y="409156"/>
                  <a:pt x="297909" y="393070"/>
                  <a:pt x="356996" y="377293"/>
                </a:cubicBezTo>
                <a:cubicBezTo>
                  <a:pt x="415464" y="361515"/>
                  <a:pt x="474241" y="345429"/>
                  <a:pt x="533328" y="329961"/>
                </a:cubicBezTo>
                <a:lnTo>
                  <a:pt x="533328" y="329961"/>
                </a:lnTo>
                <a:close/>
                <a:moveTo>
                  <a:pt x="497134" y="150845"/>
                </a:moveTo>
                <a:cubicBezTo>
                  <a:pt x="504249" y="175284"/>
                  <a:pt x="511673" y="204672"/>
                  <a:pt x="519717" y="234370"/>
                </a:cubicBezTo>
                <a:lnTo>
                  <a:pt x="540134" y="312637"/>
                </a:lnTo>
                <a:cubicBezTo>
                  <a:pt x="549415" y="309544"/>
                  <a:pt x="561480" y="306450"/>
                  <a:pt x="574163" y="303047"/>
                </a:cubicBezTo>
                <a:cubicBezTo>
                  <a:pt x="584681" y="300263"/>
                  <a:pt x="595818" y="297169"/>
                  <a:pt x="606645" y="294385"/>
                </a:cubicBezTo>
                <a:cubicBezTo>
                  <a:pt x="618092" y="291292"/>
                  <a:pt x="628919" y="288507"/>
                  <a:pt x="638509" y="286342"/>
                </a:cubicBezTo>
                <a:cubicBezTo>
                  <a:pt x="632941" y="268400"/>
                  <a:pt x="627682" y="247673"/>
                  <a:pt x="622423" y="227255"/>
                </a:cubicBezTo>
                <a:cubicBezTo>
                  <a:pt x="613451" y="191989"/>
                  <a:pt x="604480" y="155485"/>
                  <a:pt x="594890" y="128262"/>
                </a:cubicBezTo>
                <a:cubicBezTo>
                  <a:pt x="594271" y="128881"/>
                  <a:pt x="593343" y="129499"/>
                  <a:pt x="592106" y="129809"/>
                </a:cubicBezTo>
                <a:cubicBezTo>
                  <a:pt x="588084" y="130737"/>
                  <a:pt x="584063" y="131355"/>
                  <a:pt x="580041" y="131046"/>
                </a:cubicBezTo>
                <a:cubicBezTo>
                  <a:pt x="581897" y="138161"/>
                  <a:pt x="584063" y="148060"/>
                  <a:pt x="586228" y="158888"/>
                </a:cubicBezTo>
                <a:cubicBezTo>
                  <a:pt x="590559" y="179924"/>
                  <a:pt x="595199" y="203744"/>
                  <a:pt x="597674" y="222615"/>
                </a:cubicBezTo>
                <a:cubicBezTo>
                  <a:pt x="585919" y="194155"/>
                  <a:pt x="575091" y="152701"/>
                  <a:pt x="570142" y="122075"/>
                </a:cubicBezTo>
                <a:cubicBezTo>
                  <a:pt x="579113" y="119909"/>
                  <a:pt x="586847" y="118672"/>
                  <a:pt x="593343" y="118981"/>
                </a:cubicBezTo>
                <a:lnTo>
                  <a:pt x="567357" y="22462"/>
                </a:lnTo>
                <a:cubicBezTo>
                  <a:pt x="563645" y="22462"/>
                  <a:pt x="558386" y="22772"/>
                  <a:pt x="553127" y="23390"/>
                </a:cubicBezTo>
                <a:cubicBezTo>
                  <a:pt x="542918" y="24628"/>
                  <a:pt x="533019" y="25556"/>
                  <a:pt x="530854" y="19369"/>
                </a:cubicBezTo>
                <a:cubicBezTo>
                  <a:pt x="525285" y="22462"/>
                  <a:pt x="517861" y="24628"/>
                  <a:pt x="510436" y="26793"/>
                </a:cubicBezTo>
                <a:cubicBezTo>
                  <a:pt x="496515" y="30815"/>
                  <a:pt x="482594" y="35146"/>
                  <a:pt x="475169" y="43189"/>
                </a:cubicBezTo>
                <a:cubicBezTo>
                  <a:pt x="475169" y="61132"/>
                  <a:pt x="481666" y="83405"/>
                  <a:pt x="488162" y="105060"/>
                </a:cubicBezTo>
                <a:cubicBezTo>
                  <a:pt x="491875" y="117744"/>
                  <a:pt x="495587" y="130737"/>
                  <a:pt x="498062" y="142492"/>
                </a:cubicBezTo>
                <a:cubicBezTo>
                  <a:pt x="504868" y="140017"/>
                  <a:pt x="512602" y="137233"/>
                  <a:pt x="520335" y="134449"/>
                </a:cubicBezTo>
                <a:cubicBezTo>
                  <a:pt x="528069" y="131665"/>
                  <a:pt x="536113" y="128571"/>
                  <a:pt x="543846" y="126715"/>
                </a:cubicBezTo>
                <a:cubicBezTo>
                  <a:pt x="552508" y="124550"/>
                  <a:pt x="559933" y="123621"/>
                  <a:pt x="566429" y="124240"/>
                </a:cubicBezTo>
                <a:cubicBezTo>
                  <a:pt x="567976" y="132593"/>
                  <a:pt x="570760" y="141564"/>
                  <a:pt x="573544" y="150226"/>
                </a:cubicBezTo>
                <a:cubicBezTo>
                  <a:pt x="577876" y="164456"/>
                  <a:pt x="582516" y="178996"/>
                  <a:pt x="580041" y="189514"/>
                </a:cubicBezTo>
                <a:cubicBezTo>
                  <a:pt x="578494" y="186111"/>
                  <a:pt x="577876" y="185492"/>
                  <a:pt x="577566" y="185492"/>
                </a:cubicBezTo>
                <a:cubicBezTo>
                  <a:pt x="577566" y="185802"/>
                  <a:pt x="576947" y="187658"/>
                  <a:pt x="578185" y="190442"/>
                </a:cubicBezTo>
                <a:cubicBezTo>
                  <a:pt x="571688" y="179615"/>
                  <a:pt x="568285" y="167550"/>
                  <a:pt x="565501" y="157032"/>
                </a:cubicBezTo>
                <a:cubicBezTo>
                  <a:pt x="563955" y="150845"/>
                  <a:pt x="562408" y="145276"/>
                  <a:pt x="560552" y="140327"/>
                </a:cubicBezTo>
                <a:cubicBezTo>
                  <a:pt x="551580" y="142492"/>
                  <a:pt x="542300" y="143729"/>
                  <a:pt x="533019" y="144658"/>
                </a:cubicBezTo>
                <a:cubicBezTo>
                  <a:pt x="520954" y="146823"/>
                  <a:pt x="509199" y="148370"/>
                  <a:pt x="497134" y="150845"/>
                </a:cubicBezTo>
                <a:lnTo>
                  <a:pt x="497134" y="150845"/>
                </a:lnTo>
                <a:close/>
                <a:moveTo>
                  <a:pt x="318945" y="294076"/>
                </a:moveTo>
                <a:cubicBezTo>
                  <a:pt x="317398" y="294385"/>
                  <a:pt x="315852" y="295004"/>
                  <a:pt x="314614" y="295313"/>
                </a:cubicBezTo>
                <a:lnTo>
                  <a:pt x="333794" y="366774"/>
                </a:lnTo>
                <a:cubicBezTo>
                  <a:pt x="336269" y="365846"/>
                  <a:pt x="339672" y="364918"/>
                  <a:pt x="343075" y="363990"/>
                </a:cubicBezTo>
                <a:cubicBezTo>
                  <a:pt x="343694" y="363681"/>
                  <a:pt x="344312" y="363681"/>
                  <a:pt x="344931" y="363371"/>
                </a:cubicBezTo>
                <a:cubicBezTo>
                  <a:pt x="354521" y="360897"/>
                  <a:pt x="364730" y="357803"/>
                  <a:pt x="375248" y="355019"/>
                </a:cubicBezTo>
                <a:cubicBezTo>
                  <a:pt x="385766" y="351925"/>
                  <a:pt x="396284" y="349141"/>
                  <a:pt x="406183" y="346357"/>
                </a:cubicBezTo>
                <a:cubicBezTo>
                  <a:pt x="415464" y="343882"/>
                  <a:pt x="424126" y="341717"/>
                  <a:pt x="432169" y="340479"/>
                </a:cubicBezTo>
                <a:cubicBezTo>
                  <a:pt x="429076" y="330271"/>
                  <a:pt x="425673" y="317897"/>
                  <a:pt x="422579" y="306450"/>
                </a:cubicBezTo>
                <a:cubicBezTo>
                  <a:pt x="419176" y="293766"/>
                  <a:pt x="415773" y="282011"/>
                  <a:pt x="413608" y="272421"/>
                </a:cubicBezTo>
                <a:cubicBezTo>
                  <a:pt x="411752" y="271803"/>
                  <a:pt x="408658" y="272421"/>
                  <a:pt x="406183" y="273040"/>
                </a:cubicBezTo>
                <a:lnTo>
                  <a:pt x="402162" y="274277"/>
                </a:lnTo>
                <a:lnTo>
                  <a:pt x="398140" y="275515"/>
                </a:lnTo>
                <a:cubicBezTo>
                  <a:pt x="397212" y="275824"/>
                  <a:pt x="396284" y="275824"/>
                  <a:pt x="395356" y="276133"/>
                </a:cubicBezTo>
                <a:cubicBezTo>
                  <a:pt x="402471" y="286961"/>
                  <a:pt x="405874" y="316659"/>
                  <a:pt x="403709" y="332746"/>
                </a:cubicBezTo>
                <a:cubicBezTo>
                  <a:pt x="400924" y="324702"/>
                  <a:pt x="398449" y="316350"/>
                  <a:pt x="395975" y="307688"/>
                </a:cubicBezTo>
                <a:cubicBezTo>
                  <a:pt x="391953" y="293766"/>
                  <a:pt x="387931" y="279227"/>
                  <a:pt x="387313" y="266853"/>
                </a:cubicBezTo>
                <a:cubicBezTo>
                  <a:pt x="389478" y="265616"/>
                  <a:pt x="391025" y="265306"/>
                  <a:pt x="392572" y="264687"/>
                </a:cubicBezTo>
                <a:cubicBezTo>
                  <a:pt x="398449" y="263141"/>
                  <a:pt x="404018" y="262213"/>
                  <a:pt x="409896" y="262213"/>
                </a:cubicBezTo>
                <a:lnTo>
                  <a:pt x="360708" y="76909"/>
                </a:lnTo>
                <a:cubicBezTo>
                  <a:pt x="356996" y="76909"/>
                  <a:pt x="351737" y="77218"/>
                  <a:pt x="346478" y="77837"/>
                </a:cubicBezTo>
                <a:cubicBezTo>
                  <a:pt x="336269" y="78765"/>
                  <a:pt x="326370" y="80002"/>
                  <a:pt x="324204" y="73815"/>
                </a:cubicBezTo>
                <a:cubicBezTo>
                  <a:pt x="318636" y="76599"/>
                  <a:pt x="311521" y="79074"/>
                  <a:pt x="304406" y="81240"/>
                </a:cubicBezTo>
                <a:cubicBezTo>
                  <a:pt x="290485" y="85571"/>
                  <a:pt x="276254" y="89902"/>
                  <a:pt x="268520" y="97945"/>
                </a:cubicBezTo>
                <a:cubicBezTo>
                  <a:pt x="273161" y="134140"/>
                  <a:pt x="284607" y="175593"/>
                  <a:pt x="295743" y="215809"/>
                </a:cubicBezTo>
                <a:cubicBezTo>
                  <a:pt x="302549" y="239629"/>
                  <a:pt x="309355" y="264378"/>
                  <a:pt x="314614" y="287889"/>
                </a:cubicBezTo>
                <a:cubicBezTo>
                  <a:pt x="322039" y="283867"/>
                  <a:pt x="338435" y="277061"/>
                  <a:pt x="356377" y="272421"/>
                </a:cubicBezTo>
                <a:cubicBezTo>
                  <a:pt x="365967" y="269946"/>
                  <a:pt x="374629" y="268400"/>
                  <a:pt x="382363" y="267781"/>
                </a:cubicBezTo>
                <a:cubicBezTo>
                  <a:pt x="383600" y="273659"/>
                  <a:pt x="385766" y="280155"/>
                  <a:pt x="387622" y="286342"/>
                </a:cubicBezTo>
                <a:cubicBezTo>
                  <a:pt x="391025" y="296860"/>
                  <a:pt x="394737" y="307997"/>
                  <a:pt x="391334" y="314803"/>
                </a:cubicBezTo>
                <a:cubicBezTo>
                  <a:pt x="390097" y="311709"/>
                  <a:pt x="389169" y="310781"/>
                  <a:pt x="388859" y="310781"/>
                </a:cubicBezTo>
                <a:cubicBezTo>
                  <a:pt x="388550" y="310781"/>
                  <a:pt x="388241" y="312019"/>
                  <a:pt x="389478" y="314803"/>
                </a:cubicBezTo>
                <a:cubicBezTo>
                  <a:pt x="385457" y="311091"/>
                  <a:pt x="383600" y="304594"/>
                  <a:pt x="381744" y="298716"/>
                </a:cubicBezTo>
                <a:cubicBezTo>
                  <a:pt x="380197" y="293766"/>
                  <a:pt x="378960" y="288507"/>
                  <a:pt x="376795" y="284486"/>
                </a:cubicBezTo>
                <a:cubicBezTo>
                  <a:pt x="375866" y="285414"/>
                  <a:pt x="374320" y="285723"/>
                  <a:pt x="372773" y="286342"/>
                </a:cubicBezTo>
                <a:cubicBezTo>
                  <a:pt x="364111" y="288507"/>
                  <a:pt x="353593" y="289745"/>
                  <a:pt x="344622" y="290673"/>
                </a:cubicBezTo>
                <a:cubicBezTo>
                  <a:pt x="334722" y="291292"/>
                  <a:pt x="325751" y="292220"/>
                  <a:pt x="318945" y="294076"/>
                </a:cubicBezTo>
                <a:lnTo>
                  <a:pt x="318945" y="294076"/>
                </a:lnTo>
                <a:close/>
                <a:moveTo>
                  <a:pt x="93735" y="288507"/>
                </a:moveTo>
                <a:cubicBezTo>
                  <a:pt x="97447" y="304594"/>
                  <a:pt x="101778" y="322228"/>
                  <a:pt x="106109" y="339551"/>
                </a:cubicBezTo>
                <a:cubicBezTo>
                  <a:pt x="112915" y="367084"/>
                  <a:pt x="120030" y="395545"/>
                  <a:pt x="129001" y="420293"/>
                </a:cubicBezTo>
                <a:cubicBezTo>
                  <a:pt x="143541" y="414724"/>
                  <a:pt x="158699" y="410084"/>
                  <a:pt x="174476" y="406063"/>
                </a:cubicBezTo>
                <a:cubicBezTo>
                  <a:pt x="190253" y="402041"/>
                  <a:pt x="206031" y="398329"/>
                  <a:pt x="225520" y="394307"/>
                </a:cubicBezTo>
                <a:cubicBezTo>
                  <a:pt x="220261" y="374818"/>
                  <a:pt x="213764" y="351307"/>
                  <a:pt x="207887" y="329033"/>
                </a:cubicBezTo>
                <a:cubicBezTo>
                  <a:pt x="201390" y="304903"/>
                  <a:pt x="195203" y="282320"/>
                  <a:pt x="191491" y="265925"/>
                </a:cubicBezTo>
                <a:cubicBezTo>
                  <a:pt x="190563" y="266234"/>
                  <a:pt x="189944" y="266544"/>
                  <a:pt x="189016" y="266853"/>
                </a:cubicBezTo>
                <a:cubicBezTo>
                  <a:pt x="187160" y="267162"/>
                  <a:pt x="185613" y="267472"/>
                  <a:pt x="184066" y="267472"/>
                </a:cubicBezTo>
                <a:cubicBezTo>
                  <a:pt x="181901" y="267472"/>
                  <a:pt x="179426" y="267781"/>
                  <a:pt x="176951" y="268400"/>
                </a:cubicBezTo>
                <a:cubicBezTo>
                  <a:pt x="175714" y="268709"/>
                  <a:pt x="174786" y="269018"/>
                  <a:pt x="173548" y="269637"/>
                </a:cubicBezTo>
                <a:cubicBezTo>
                  <a:pt x="181282" y="283558"/>
                  <a:pt x="184066" y="314494"/>
                  <a:pt x="186232" y="335220"/>
                </a:cubicBezTo>
                <a:lnTo>
                  <a:pt x="186541" y="337695"/>
                </a:lnTo>
                <a:cubicBezTo>
                  <a:pt x="176951" y="316968"/>
                  <a:pt x="168289" y="283867"/>
                  <a:pt x="165196" y="260666"/>
                </a:cubicBezTo>
                <a:cubicBezTo>
                  <a:pt x="166742" y="259428"/>
                  <a:pt x="167980" y="259119"/>
                  <a:pt x="169217" y="258810"/>
                </a:cubicBezTo>
                <a:cubicBezTo>
                  <a:pt x="172311" y="257882"/>
                  <a:pt x="174786" y="257882"/>
                  <a:pt x="177570" y="257572"/>
                </a:cubicBezTo>
                <a:cubicBezTo>
                  <a:pt x="180663" y="257263"/>
                  <a:pt x="183448" y="257263"/>
                  <a:pt x="186541" y="256335"/>
                </a:cubicBezTo>
                <a:cubicBezTo>
                  <a:pt x="187469" y="256026"/>
                  <a:pt x="188707" y="255716"/>
                  <a:pt x="189635" y="255097"/>
                </a:cubicBezTo>
                <a:cubicBezTo>
                  <a:pt x="179735" y="226946"/>
                  <a:pt x="171383" y="194773"/>
                  <a:pt x="163340" y="163837"/>
                </a:cubicBezTo>
                <a:cubicBezTo>
                  <a:pt x="160555" y="152701"/>
                  <a:pt x="157462" y="141564"/>
                  <a:pt x="154678" y="130427"/>
                </a:cubicBezTo>
                <a:cubicBezTo>
                  <a:pt x="145088" y="129499"/>
                  <a:pt x="133332" y="131665"/>
                  <a:pt x="124051" y="133830"/>
                </a:cubicBezTo>
                <a:lnTo>
                  <a:pt x="123742" y="133830"/>
                </a:lnTo>
                <a:lnTo>
                  <a:pt x="122505" y="131974"/>
                </a:lnTo>
                <a:cubicBezTo>
                  <a:pt x="120958" y="129499"/>
                  <a:pt x="120958" y="129499"/>
                  <a:pt x="122195" y="127953"/>
                </a:cubicBezTo>
                <a:cubicBezTo>
                  <a:pt x="122505" y="127643"/>
                  <a:pt x="122814" y="127024"/>
                  <a:pt x="123433" y="126096"/>
                </a:cubicBezTo>
                <a:cubicBezTo>
                  <a:pt x="117246" y="129809"/>
                  <a:pt x="109202" y="132284"/>
                  <a:pt x="101159" y="134449"/>
                </a:cubicBezTo>
                <a:cubicBezTo>
                  <a:pt x="86001" y="138780"/>
                  <a:pt x="70533" y="143420"/>
                  <a:pt x="62799" y="151773"/>
                </a:cubicBezTo>
                <a:cubicBezTo>
                  <a:pt x="66821" y="173737"/>
                  <a:pt x="73008" y="197557"/>
                  <a:pt x="78886" y="220759"/>
                </a:cubicBezTo>
                <a:cubicBezTo>
                  <a:pt x="84145" y="240867"/>
                  <a:pt x="89404" y="261903"/>
                  <a:pt x="93116" y="281392"/>
                </a:cubicBezTo>
                <a:cubicBezTo>
                  <a:pt x="98684" y="279227"/>
                  <a:pt x="105799" y="276443"/>
                  <a:pt x="112915" y="273659"/>
                </a:cubicBezTo>
                <a:cubicBezTo>
                  <a:pt x="121267" y="270565"/>
                  <a:pt x="129929" y="267162"/>
                  <a:pt x="138282" y="264997"/>
                </a:cubicBezTo>
                <a:cubicBezTo>
                  <a:pt x="147562" y="262522"/>
                  <a:pt x="154987" y="261903"/>
                  <a:pt x="161483" y="263141"/>
                </a:cubicBezTo>
                <a:cubicBezTo>
                  <a:pt x="163030" y="270874"/>
                  <a:pt x="165814" y="279536"/>
                  <a:pt x="168289" y="287579"/>
                </a:cubicBezTo>
                <a:cubicBezTo>
                  <a:pt x="172620" y="301191"/>
                  <a:pt x="176951" y="315112"/>
                  <a:pt x="174476" y="325012"/>
                </a:cubicBezTo>
                <a:cubicBezTo>
                  <a:pt x="168598" y="320990"/>
                  <a:pt x="165814" y="311091"/>
                  <a:pt x="163030" y="300882"/>
                </a:cubicBezTo>
                <a:cubicBezTo>
                  <a:pt x="160555" y="291601"/>
                  <a:pt x="157771" y="282011"/>
                  <a:pt x="153749" y="276752"/>
                </a:cubicBezTo>
                <a:cubicBezTo>
                  <a:pt x="151275" y="278299"/>
                  <a:pt x="147872" y="279227"/>
                  <a:pt x="144469" y="280155"/>
                </a:cubicBezTo>
                <a:cubicBezTo>
                  <a:pt x="136735" y="282011"/>
                  <a:pt x="128382" y="283249"/>
                  <a:pt x="119720" y="284486"/>
                </a:cubicBezTo>
                <a:cubicBezTo>
                  <a:pt x="111059" y="285105"/>
                  <a:pt x="102087" y="286342"/>
                  <a:pt x="93735" y="288507"/>
                </a:cubicBezTo>
                <a:lnTo>
                  <a:pt x="93735" y="288507"/>
                </a:lnTo>
                <a:close/>
                <a:moveTo>
                  <a:pt x="516004" y="42261"/>
                </a:moveTo>
                <a:cubicBezTo>
                  <a:pt x="500846" y="46282"/>
                  <a:pt x="486925" y="47211"/>
                  <a:pt x="476407" y="45354"/>
                </a:cubicBezTo>
                <a:cubicBezTo>
                  <a:pt x="483522" y="41023"/>
                  <a:pt x="491565" y="38239"/>
                  <a:pt x="501465" y="35455"/>
                </a:cubicBezTo>
                <a:cubicBezTo>
                  <a:pt x="510436" y="32980"/>
                  <a:pt x="519717" y="31124"/>
                  <a:pt x="528997" y="29268"/>
                </a:cubicBezTo>
                <a:cubicBezTo>
                  <a:pt x="537350" y="27412"/>
                  <a:pt x="545703" y="25865"/>
                  <a:pt x="553436" y="24009"/>
                </a:cubicBezTo>
                <a:cubicBezTo>
                  <a:pt x="545084" y="31743"/>
                  <a:pt x="531163" y="38239"/>
                  <a:pt x="516004" y="42261"/>
                </a:cubicBezTo>
                <a:lnTo>
                  <a:pt x="516004" y="42261"/>
                </a:lnTo>
                <a:close/>
                <a:moveTo>
                  <a:pt x="99612" y="150845"/>
                </a:moveTo>
                <a:cubicBezTo>
                  <a:pt x="85691" y="154557"/>
                  <a:pt x="74555" y="155175"/>
                  <a:pt x="65274" y="152701"/>
                </a:cubicBezTo>
                <a:cubicBezTo>
                  <a:pt x="73626" y="148060"/>
                  <a:pt x="83526" y="144658"/>
                  <a:pt x="94663" y="141873"/>
                </a:cubicBezTo>
                <a:cubicBezTo>
                  <a:pt x="110130" y="137852"/>
                  <a:pt x="127764" y="134449"/>
                  <a:pt x="142922" y="132902"/>
                </a:cubicBezTo>
                <a:cubicBezTo>
                  <a:pt x="129620" y="140327"/>
                  <a:pt x="114771" y="146823"/>
                  <a:pt x="99612" y="150845"/>
                </a:cubicBezTo>
                <a:lnTo>
                  <a:pt x="99612" y="150845"/>
                </a:lnTo>
                <a:close/>
                <a:moveTo>
                  <a:pt x="312449" y="95161"/>
                </a:moveTo>
                <a:cubicBezTo>
                  <a:pt x="299456" y="98563"/>
                  <a:pt x="285535" y="100729"/>
                  <a:pt x="271304" y="102585"/>
                </a:cubicBezTo>
                <a:cubicBezTo>
                  <a:pt x="275945" y="96089"/>
                  <a:pt x="283988" y="92067"/>
                  <a:pt x="296362" y="88664"/>
                </a:cubicBezTo>
                <a:cubicBezTo>
                  <a:pt x="303477" y="86808"/>
                  <a:pt x="311521" y="85261"/>
                  <a:pt x="319255" y="84024"/>
                </a:cubicBezTo>
                <a:cubicBezTo>
                  <a:pt x="327298" y="82786"/>
                  <a:pt x="335032" y="81240"/>
                  <a:pt x="341837" y="79384"/>
                </a:cubicBezTo>
                <a:cubicBezTo>
                  <a:pt x="343694" y="78765"/>
                  <a:pt x="345550" y="78456"/>
                  <a:pt x="347406" y="77837"/>
                </a:cubicBezTo>
                <a:cubicBezTo>
                  <a:pt x="339672" y="85571"/>
                  <a:pt x="327916" y="90830"/>
                  <a:pt x="312449" y="95161"/>
                </a:cubicBezTo>
                <a:lnTo>
                  <a:pt x="312449" y="95161"/>
                </a:lnTo>
                <a:close/>
              </a:path>
            </a:pathLst>
          </a:custGeom>
          <a:solidFill>
            <a:schemeClr val="accent2">
              <a:alpha val="20000"/>
            </a:schemeClr>
          </a:solidFill>
          <a:ln w="30868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37" name="图形 28">
            <a:extLst>
              <a:ext uri="{FF2B5EF4-FFF2-40B4-BE49-F238E27FC236}">
                <a16:creationId xmlns:a16="http://schemas.microsoft.com/office/drawing/2014/main" id="{8C68CC89-4C68-4975-858B-557397496419}"/>
              </a:ext>
            </a:extLst>
          </p:cNvPr>
          <p:cNvSpPr/>
          <p:nvPr userDrawn="1"/>
        </p:nvSpPr>
        <p:spPr>
          <a:xfrm>
            <a:off x="7588981" y="1001325"/>
            <a:ext cx="799141" cy="1174461"/>
          </a:xfrm>
          <a:custGeom>
            <a:avLst/>
            <a:gdLst>
              <a:gd name="connsiteX0" fmla="*/ 410371 w 799141"/>
              <a:gd name="connsiteY0" fmla="*/ 1128528 h 1174461"/>
              <a:gd name="connsiteX1" fmla="*/ 324680 w 799141"/>
              <a:gd name="connsiteY1" fmla="*/ 1153276 h 1174461"/>
              <a:gd name="connsiteX2" fmla="*/ 285701 w 799141"/>
              <a:gd name="connsiteY2" fmla="*/ 1163175 h 1174461"/>
              <a:gd name="connsiteX3" fmla="*/ 237441 w 799141"/>
              <a:gd name="connsiteY3" fmla="*/ 1168744 h 1174461"/>
              <a:gd name="connsiteX4" fmla="*/ 170002 w 799141"/>
              <a:gd name="connsiteY4" fmla="*/ 1172456 h 1174461"/>
              <a:gd name="connsiteX5" fmla="*/ 182995 w 799141"/>
              <a:gd name="connsiteY5" fmla="*/ 1148326 h 1174461"/>
              <a:gd name="connsiteX6" fmla="*/ 260024 w 799141"/>
              <a:gd name="connsiteY6" fmla="*/ 978490 h 1174461"/>
              <a:gd name="connsiteX7" fmla="*/ 162577 w 799141"/>
              <a:gd name="connsiteY7" fmla="*/ 797827 h 1174461"/>
              <a:gd name="connsiteX8" fmla="*/ 196297 w 799141"/>
              <a:gd name="connsiteY8" fmla="*/ 639747 h 1174461"/>
              <a:gd name="connsiteX9" fmla="*/ 196606 w 799141"/>
              <a:gd name="connsiteY9" fmla="*/ 639437 h 1174461"/>
              <a:gd name="connsiteX10" fmla="*/ 199700 w 799141"/>
              <a:gd name="connsiteY10" fmla="*/ 628919 h 1174461"/>
              <a:gd name="connsiteX11" fmla="*/ 204959 w 799141"/>
              <a:gd name="connsiteY11" fmla="*/ 618401 h 1174461"/>
              <a:gd name="connsiteX12" fmla="*/ 197844 w 799141"/>
              <a:gd name="connsiteY12" fmla="*/ 615617 h 1174461"/>
              <a:gd name="connsiteX13" fmla="*/ 191038 w 799141"/>
              <a:gd name="connsiteY13" fmla="*/ 621804 h 1174461"/>
              <a:gd name="connsiteX14" fmla="*/ 178664 w 799141"/>
              <a:gd name="connsiteY14" fmla="*/ 602315 h 1174461"/>
              <a:gd name="connsiteX15" fmla="*/ 149585 w 799141"/>
              <a:gd name="connsiteY15" fmla="*/ 528997 h 1174461"/>
              <a:gd name="connsiteX16" fmla="*/ 153297 w 799141"/>
              <a:gd name="connsiteY16" fmla="*/ 511673 h 1174461"/>
              <a:gd name="connsiteX17" fmla="*/ 171549 w 799141"/>
              <a:gd name="connsiteY17" fmla="*/ 466508 h 1174461"/>
              <a:gd name="connsiteX18" fmla="*/ 138448 w 799141"/>
              <a:gd name="connsiteY18" fmla="*/ 393500 h 1174461"/>
              <a:gd name="connsiteX19" fmla="*/ 115555 w 799141"/>
              <a:gd name="connsiteY19" fmla="*/ 320183 h 1174461"/>
              <a:gd name="connsiteX20" fmla="*/ 79052 w 799141"/>
              <a:gd name="connsiteY20" fmla="*/ 281513 h 1174461"/>
              <a:gd name="connsiteX21" fmla="*/ 475 w 799141"/>
              <a:gd name="connsiteY21" fmla="*/ 194275 h 1174461"/>
              <a:gd name="connsiteX22" fmla="*/ 6044 w 799141"/>
              <a:gd name="connsiteY22" fmla="*/ 191491 h 1174461"/>
              <a:gd name="connsiteX23" fmla="*/ 7591 w 799141"/>
              <a:gd name="connsiteY23" fmla="*/ 190872 h 1174461"/>
              <a:gd name="connsiteX24" fmla="*/ 29864 w 799141"/>
              <a:gd name="connsiteY24" fmla="*/ 167980 h 1174461"/>
              <a:gd name="connsiteX25" fmla="*/ 166 w 799141"/>
              <a:gd name="connsiteY25" fmla="*/ 191182 h 1174461"/>
              <a:gd name="connsiteX26" fmla="*/ 27389 w 799141"/>
              <a:gd name="connsiteY26" fmla="*/ 154987 h 1174461"/>
              <a:gd name="connsiteX27" fmla="*/ 37598 w 799141"/>
              <a:gd name="connsiteY27" fmla="*/ 151893 h 1174461"/>
              <a:gd name="connsiteX28" fmla="*/ 93282 w 799141"/>
              <a:gd name="connsiteY28" fmla="*/ 222736 h 1174461"/>
              <a:gd name="connsiteX29" fmla="*/ 139376 w 799141"/>
              <a:gd name="connsiteY29" fmla="*/ 279966 h 1174461"/>
              <a:gd name="connsiteX30" fmla="*/ 206506 w 799141"/>
              <a:gd name="connsiteY30" fmla="*/ 233872 h 1174461"/>
              <a:gd name="connsiteX31" fmla="*/ 320967 w 799141"/>
              <a:gd name="connsiteY31" fmla="*/ 238513 h 1174461"/>
              <a:gd name="connsiteX32" fmla="*/ 343550 w 799141"/>
              <a:gd name="connsiteY32" fmla="*/ 305334 h 1174461"/>
              <a:gd name="connsiteX33" fmla="*/ 419652 w 799141"/>
              <a:gd name="connsiteY33" fmla="*/ 395665 h 1174461"/>
              <a:gd name="connsiteX34" fmla="*/ 423055 w 799141"/>
              <a:gd name="connsiteY34" fmla="*/ 390406 h 1174461"/>
              <a:gd name="connsiteX35" fmla="*/ 423983 w 799141"/>
              <a:gd name="connsiteY35" fmla="*/ 388241 h 1174461"/>
              <a:gd name="connsiteX36" fmla="*/ 425529 w 799141"/>
              <a:gd name="connsiteY36" fmla="*/ 385766 h 1174461"/>
              <a:gd name="connsiteX37" fmla="*/ 426767 w 799141"/>
              <a:gd name="connsiteY37" fmla="*/ 389478 h 1174461"/>
              <a:gd name="connsiteX38" fmla="*/ 764892 w 799141"/>
              <a:gd name="connsiteY38" fmla="*/ 0 h 1174461"/>
              <a:gd name="connsiteX39" fmla="*/ 769842 w 799141"/>
              <a:gd name="connsiteY39" fmla="*/ 2784 h 1174461"/>
              <a:gd name="connsiteX40" fmla="*/ 777266 w 799141"/>
              <a:gd name="connsiteY40" fmla="*/ 11137 h 1174461"/>
              <a:gd name="connsiteX41" fmla="*/ 756539 w 799141"/>
              <a:gd name="connsiteY41" fmla="*/ 29389 h 1174461"/>
              <a:gd name="connsiteX42" fmla="*/ 768914 w 799141"/>
              <a:gd name="connsiteY42" fmla="*/ 21964 h 1174461"/>
              <a:gd name="connsiteX43" fmla="*/ 781597 w 799141"/>
              <a:gd name="connsiteY43" fmla="*/ 14540 h 1174461"/>
              <a:gd name="connsiteX44" fmla="*/ 781597 w 799141"/>
              <a:gd name="connsiteY44" fmla="*/ 21964 h 1174461"/>
              <a:gd name="connsiteX45" fmla="*/ 780669 w 799141"/>
              <a:gd name="connsiteY45" fmla="*/ 24439 h 1174461"/>
              <a:gd name="connsiteX46" fmla="*/ 783763 w 799141"/>
              <a:gd name="connsiteY46" fmla="*/ 25058 h 1174461"/>
              <a:gd name="connsiteX47" fmla="*/ 712302 w 799141"/>
              <a:gd name="connsiteY47" fmla="*/ 288010 h 1174461"/>
              <a:gd name="connsiteX48" fmla="*/ 756849 w 799141"/>
              <a:gd name="connsiteY48" fmla="*/ 431550 h 1174461"/>
              <a:gd name="connsiteX49" fmla="*/ 794590 w 799141"/>
              <a:gd name="connsiteY49" fmla="*/ 550962 h 1174461"/>
              <a:gd name="connsiteX50" fmla="*/ 451206 w 799141"/>
              <a:gd name="connsiteY50" fmla="*/ 1110894 h 1174461"/>
              <a:gd name="connsiteX51" fmla="*/ 410371 w 799141"/>
              <a:gd name="connsiteY51" fmla="*/ 1128528 h 1174461"/>
              <a:gd name="connsiteX52" fmla="*/ 410371 w 799141"/>
              <a:gd name="connsiteY52" fmla="*/ 1128528 h 1174461"/>
              <a:gd name="connsiteX53" fmla="*/ 268377 w 799141"/>
              <a:gd name="connsiteY53" fmla="*/ 989937 h 1174461"/>
              <a:gd name="connsiteX54" fmla="*/ 220118 w 799141"/>
              <a:gd name="connsiteY54" fmla="*/ 1107801 h 1174461"/>
              <a:gd name="connsiteX55" fmla="*/ 194132 w 799141"/>
              <a:gd name="connsiteY55" fmla="*/ 1165341 h 1174461"/>
              <a:gd name="connsiteX56" fmla="*/ 299622 w 799141"/>
              <a:gd name="connsiteY56" fmla="*/ 1145542 h 1174461"/>
              <a:gd name="connsiteX57" fmla="*/ 311377 w 799141"/>
              <a:gd name="connsiteY57" fmla="*/ 1144614 h 1174461"/>
              <a:gd name="connsiteX58" fmla="*/ 324989 w 799141"/>
              <a:gd name="connsiteY58" fmla="*/ 1143686 h 1174461"/>
              <a:gd name="connsiteX59" fmla="*/ 387788 w 799141"/>
              <a:gd name="connsiteY59" fmla="*/ 1122650 h 1174461"/>
              <a:gd name="connsiteX60" fmla="*/ 769223 w 799141"/>
              <a:gd name="connsiteY60" fmla="*/ 499299 h 1174461"/>
              <a:gd name="connsiteX61" fmla="*/ 758395 w 799141"/>
              <a:gd name="connsiteY61" fmla="*/ 469910 h 1174461"/>
              <a:gd name="connsiteX62" fmla="*/ 727151 w 799141"/>
              <a:gd name="connsiteY62" fmla="*/ 370607 h 1174461"/>
              <a:gd name="connsiteX63" fmla="*/ 690956 w 799141"/>
              <a:gd name="connsiteY63" fmla="*/ 100540 h 1174461"/>
              <a:gd name="connsiteX64" fmla="*/ 710755 w 799141"/>
              <a:gd name="connsiteY64" fmla="*/ 79814 h 1174461"/>
              <a:gd name="connsiteX65" fmla="*/ 745093 w 799141"/>
              <a:gd name="connsiteY65" fmla="*/ 45166 h 1174461"/>
              <a:gd name="connsiteX66" fmla="*/ 742928 w 799141"/>
              <a:gd name="connsiteY66" fmla="*/ 46094 h 1174461"/>
              <a:gd name="connsiteX67" fmla="*/ 740453 w 799141"/>
              <a:gd name="connsiteY67" fmla="*/ 48569 h 1174461"/>
              <a:gd name="connsiteX68" fmla="*/ 744475 w 799141"/>
              <a:gd name="connsiteY68" fmla="*/ 38669 h 1174461"/>
              <a:gd name="connsiteX69" fmla="*/ 582682 w 799141"/>
              <a:gd name="connsiteY69" fmla="*/ 256765 h 1174461"/>
              <a:gd name="connsiteX70" fmla="*/ 571236 w 799141"/>
              <a:gd name="connsiteY70" fmla="*/ 422888 h 1174461"/>
              <a:gd name="connsiteX71" fmla="*/ 561646 w 799141"/>
              <a:gd name="connsiteY71" fmla="*/ 566739 h 1174461"/>
              <a:gd name="connsiteX72" fmla="*/ 652287 w 799141"/>
              <a:gd name="connsiteY72" fmla="*/ 716776 h 1174461"/>
              <a:gd name="connsiteX73" fmla="*/ 655999 w 799141"/>
              <a:gd name="connsiteY73" fmla="*/ 717085 h 1174461"/>
              <a:gd name="connsiteX74" fmla="*/ 666826 w 799141"/>
              <a:gd name="connsiteY74" fmla="*/ 717704 h 1174461"/>
              <a:gd name="connsiteX75" fmla="*/ 671157 w 799141"/>
              <a:gd name="connsiteY75" fmla="*/ 714610 h 1174461"/>
              <a:gd name="connsiteX76" fmla="*/ 706424 w 799141"/>
              <a:gd name="connsiteY76" fmla="*/ 725438 h 1174461"/>
              <a:gd name="connsiteX77" fmla="*/ 718179 w 799141"/>
              <a:gd name="connsiteY77" fmla="*/ 716157 h 1174461"/>
              <a:gd name="connsiteX78" fmla="*/ 654452 w 799141"/>
              <a:gd name="connsiteY78" fmla="*/ 918785 h 1174461"/>
              <a:gd name="connsiteX79" fmla="*/ 621351 w 799141"/>
              <a:gd name="connsiteY79" fmla="*/ 969828 h 1174461"/>
              <a:gd name="connsiteX80" fmla="*/ 443472 w 799141"/>
              <a:gd name="connsiteY80" fmla="*/ 1090786 h 1174461"/>
              <a:gd name="connsiteX81" fmla="*/ 427386 w 799141"/>
              <a:gd name="connsiteY81" fmla="*/ 1099139 h 1174461"/>
              <a:gd name="connsiteX82" fmla="*/ 445328 w 799141"/>
              <a:gd name="connsiteY82" fmla="*/ 1056757 h 1174461"/>
              <a:gd name="connsiteX83" fmla="*/ 451206 w 799141"/>
              <a:gd name="connsiteY83" fmla="*/ 1049951 h 1174461"/>
              <a:gd name="connsiteX84" fmla="*/ 431098 w 799141"/>
              <a:gd name="connsiteY84" fmla="*/ 1044074 h 1174461"/>
              <a:gd name="connsiteX85" fmla="*/ 405421 w 799141"/>
              <a:gd name="connsiteY85" fmla="*/ 1032318 h 1174461"/>
              <a:gd name="connsiteX86" fmla="*/ 343860 w 799141"/>
              <a:gd name="connsiteY86" fmla="*/ 1078103 h 1174461"/>
              <a:gd name="connsiteX87" fmla="*/ 242700 w 799141"/>
              <a:gd name="connsiteY87" fmla="*/ 1143377 h 1174461"/>
              <a:gd name="connsiteX88" fmla="*/ 227851 w 799141"/>
              <a:gd name="connsiteY88" fmla="*/ 1148326 h 1174461"/>
              <a:gd name="connsiteX89" fmla="*/ 242700 w 799141"/>
              <a:gd name="connsiteY89" fmla="*/ 1137499 h 1174461"/>
              <a:gd name="connsiteX90" fmla="*/ 365205 w 799141"/>
              <a:gd name="connsiteY90" fmla="*/ 1048095 h 1174461"/>
              <a:gd name="connsiteX91" fmla="*/ 354068 w 799141"/>
              <a:gd name="connsiteY91" fmla="*/ 1051189 h 1174461"/>
              <a:gd name="connsiteX92" fmla="*/ 345097 w 799141"/>
              <a:gd name="connsiteY92" fmla="*/ 1053354 h 1174461"/>
              <a:gd name="connsiteX93" fmla="*/ 268377 w 799141"/>
              <a:gd name="connsiteY93" fmla="*/ 989937 h 1174461"/>
              <a:gd name="connsiteX94" fmla="*/ 268377 w 799141"/>
              <a:gd name="connsiteY94" fmla="*/ 989937 h 1174461"/>
              <a:gd name="connsiteX95" fmla="*/ 209290 w 799141"/>
              <a:gd name="connsiteY95" fmla="*/ 903936 h 1174461"/>
              <a:gd name="connsiteX96" fmla="*/ 498846 w 799141"/>
              <a:gd name="connsiteY96" fmla="*/ 1006642 h 1174461"/>
              <a:gd name="connsiteX97" fmla="*/ 538444 w 799141"/>
              <a:gd name="connsiteY97" fmla="*/ 988699 h 1174461"/>
              <a:gd name="connsiteX98" fmla="*/ 625373 w 799141"/>
              <a:gd name="connsiteY98" fmla="*/ 667588 h 1174461"/>
              <a:gd name="connsiteX99" fmla="*/ 421508 w 799141"/>
              <a:gd name="connsiteY99" fmla="*/ 526213 h 1174461"/>
              <a:gd name="connsiteX100" fmla="*/ 415321 w 799141"/>
              <a:gd name="connsiteY100" fmla="*/ 510745 h 1174461"/>
              <a:gd name="connsiteX101" fmla="*/ 403565 w 799141"/>
              <a:gd name="connsiteY101" fmla="*/ 488162 h 1174461"/>
              <a:gd name="connsiteX102" fmla="*/ 408515 w 799141"/>
              <a:gd name="connsiteY102" fmla="*/ 503321 h 1174461"/>
              <a:gd name="connsiteX103" fmla="*/ 412536 w 799141"/>
              <a:gd name="connsiteY103" fmla="*/ 520026 h 1174461"/>
              <a:gd name="connsiteX104" fmla="*/ 404184 w 799141"/>
              <a:gd name="connsiteY104" fmla="*/ 506105 h 1174461"/>
              <a:gd name="connsiteX105" fmla="*/ 400781 w 799141"/>
              <a:gd name="connsiteY105" fmla="*/ 496206 h 1174461"/>
              <a:gd name="connsiteX106" fmla="*/ 418414 w 799141"/>
              <a:gd name="connsiteY106" fmla="*/ 545393 h 1174461"/>
              <a:gd name="connsiteX107" fmla="*/ 416867 w 799141"/>
              <a:gd name="connsiteY107" fmla="*/ 643149 h 1174461"/>
              <a:gd name="connsiteX108" fmla="*/ 436047 w 799141"/>
              <a:gd name="connsiteY108" fmla="*/ 619638 h 1174461"/>
              <a:gd name="connsiteX109" fmla="*/ 462652 w 799141"/>
              <a:gd name="connsiteY109" fmla="*/ 594890 h 1174461"/>
              <a:gd name="connsiteX110" fmla="*/ 468839 w 799141"/>
              <a:gd name="connsiteY110" fmla="*/ 593034 h 1174461"/>
              <a:gd name="connsiteX111" fmla="*/ 484616 w 799141"/>
              <a:gd name="connsiteY111" fmla="*/ 609739 h 1174461"/>
              <a:gd name="connsiteX112" fmla="*/ 489566 w 799141"/>
              <a:gd name="connsiteY112" fmla="*/ 617473 h 1174461"/>
              <a:gd name="connsiteX113" fmla="*/ 561646 w 799141"/>
              <a:gd name="connsiteY113" fmla="*/ 638509 h 1174461"/>
              <a:gd name="connsiteX114" fmla="*/ 583300 w 799141"/>
              <a:gd name="connsiteY114" fmla="*/ 685222 h 1174461"/>
              <a:gd name="connsiteX115" fmla="*/ 513077 w 799141"/>
              <a:gd name="connsiteY115" fmla="*/ 631703 h 1174461"/>
              <a:gd name="connsiteX116" fmla="*/ 466674 w 799141"/>
              <a:gd name="connsiteY116" fmla="*/ 609739 h 1174461"/>
              <a:gd name="connsiteX117" fmla="*/ 458940 w 799141"/>
              <a:gd name="connsiteY117" fmla="*/ 618401 h 1174461"/>
              <a:gd name="connsiteX118" fmla="*/ 449659 w 799141"/>
              <a:gd name="connsiteY118" fmla="*/ 627372 h 1174461"/>
              <a:gd name="connsiteX119" fmla="*/ 451515 w 799141"/>
              <a:gd name="connsiteY119" fmla="*/ 617164 h 1174461"/>
              <a:gd name="connsiteX120" fmla="*/ 453681 w 799141"/>
              <a:gd name="connsiteY120" fmla="*/ 612523 h 1174461"/>
              <a:gd name="connsiteX121" fmla="*/ 447494 w 799141"/>
              <a:gd name="connsiteY121" fmla="*/ 618401 h 1174461"/>
              <a:gd name="connsiteX122" fmla="*/ 396450 w 799141"/>
              <a:gd name="connsiteY122" fmla="*/ 663876 h 1174461"/>
              <a:gd name="connsiteX123" fmla="*/ 393356 w 799141"/>
              <a:gd name="connsiteY123" fmla="*/ 664804 h 1174461"/>
              <a:gd name="connsiteX124" fmla="*/ 393047 w 799141"/>
              <a:gd name="connsiteY124" fmla="*/ 659545 h 1174461"/>
              <a:gd name="connsiteX125" fmla="*/ 387479 w 799141"/>
              <a:gd name="connsiteY125" fmla="*/ 661401 h 1174461"/>
              <a:gd name="connsiteX126" fmla="*/ 243319 w 799141"/>
              <a:gd name="connsiteY126" fmla="*/ 632322 h 1174461"/>
              <a:gd name="connsiteX127" fmla="*/ 248269 w 799141"/>
              <a:gd name="connsiteY127" fmla="*/ 620876 h 1174461"/>
              <a:gd name="connsiteX128" fmla="*/ 243628 w 799141"/>
              <a:gd name="connsiteY128" fmla="*/ 623041 h 1174461"/>
              <a:gd name="connsiteX129" fmla="*/ 240226 w 799141"/>
              <a:gd name="connsiteY129" fmla="*/ 624279 h 1174461"/>
              <a:gd name="connsiteX130" fmla="*/ 175570 w 799141"/>
              <a:gd name="connsiteY130" fmla="*/ 802158 h 1174461"/>
              <a:gd name="connsiteX131" fmla="*/ 174333 w 799141"/>
              <a:gd name="connsiteY131" fmla="*/ 793805 h 1174461"/>
              <a:gd name="connsiteX132" fmla="*/ 194441 w 799141"/>
              <a:gd name="connsiteY132" fmla="*/ 699761 h 1174461"/>
              <a:gd name="connsiteX133" fmla="*/ 193513 w 799141"/>
              <a:gd name="connsiteY133" fmla="*/ 707805 h 1174461"/>
              <a:gd name="connsiteX134" fmla="*/ 205887 w 799141"/>
              <a:gd name="connsiteY134" fmla="*/ 859389 h 1174461"/>
              <a:gd name="connsiteX135" fmla="*/ 208671 w 799141"/>
              <a:gd name="connsiteY135" fmla="*/ 720488 h 1174461"/>
              <a:gd name="connsiteX136" fmla="*/ 213002 w 799141"/>
              <a:gd name="connsiteY136" fmla="*/ 709661 h 1174461"/>
              <a:gd name="connsiteX137" fmla="*/ 209909 w 799141"/>
              <a:gd name="connsiteY137" fmla="*/ 720798 h 1174461"/>
              <a:gd name="connsiteX138" fmla="*/ 209599 w 799141"/>
              <a:gd name="connsiteY138" fmla="*/ 721726 h 1174461"/>
              <a:gd name="connsiteX139" fmla="*/ 216405 w 799141"/>
              <a:gd name="connsiteY139" fmla="*/ 731006 h 1174461"/>
              <a:gd name="connsiteX140" fmla="*/ 215477 w 799141"/>
              <a:gd name="connsiteY140" fmla="*/ 858151 h 1174461"/>
              <a:gd name="connsiteX141" fmla="*/ 269924 w 799141"/>
              <a:gd name="connsiteY141" fmla="*/ 902080 h 1174461"/>
              <a:gd name="connsiteX142" fmla="*/ 441306 w 799141"/>
              <a:gd name="connsiteY142" fmla="*/ 884446 h 1174461"/>
              <a:gd name="connsiteX143" fmla="*/ 532257 w 799141"/>
              <a:gd name="connsiteY143" fmla="*/ 829381 h 1174461"/>
              <a:gd name="connsiteX144" fmla="*/ 582991 w 799141"/>
              <a:gd name="connsiteY144" fmla="*/ 759467 h 1174461"/>
              <a:gd name="connsiteX145" fmla="*/ 597840 w 799141"/>
              <a:gd name="connsiteY145" fmla="*/ 740287 h 1174461"/>
              <a:gd name="connsiteX146" fmla="*/ 440688 w 799141"/>
              <a:gd name="connsiteY146" fmla="*/ 894965 h 1174461"/>
              <a:gd name="connsiteX147" fmla="*/ 238679 w 799141"/>
              <a:gd name="connsiteY147" fmla="*/ 895893 h 1174461"/>
              <a:gd name="connsiteX148" fmla="*/ 169693 w 799141"/>
              <a:gd name="connsiteY148" fmla="*/ 808036 h 1174461"/>
              <a:gd name="connsiteX149" fmla="*/ 222902 w 799141"/>
              <a:gd name="connsiteY149" fmla="*/ 908886 h 1174461"/>
              <a:gd name="connsiteX150" fmla="*/ 221355 w 799141"/>
              <a:gd name="connsiteY150" fmla="*/ 909814 h 1174461"/>
              <a:gd name="connsiteX151" fmla="*/ 214858 w 799141"/>
              <a:gd name="connsiteY151" fmla="*/ 907029 h 1174461"/>
              <a:gd name="connsiteX152" fmla="*/ 209290 w 799141"/>
              <a:gd name="connsiteY152" fmla="*/ 903936 h 1174461"/>
              <a:gd name="connsiteX153" fmla="*/ 209290 w 799141"/>
              <a:gd name="connsiteY153" fmla="*/ 903936 h 1174461"/>
              <a:gd name="connsiteX154" fmla="*/ 255384 w 799141"/>
              <a:gd name="connsiteY154" fmla="*/ 621185 h 1174461"/>
              <a:gd name="connsiteX155" fmla="*/ 363968 w 799141"/>
              <a:gd name="connsiteY155" fmla="*/ 651811 h 1174461"/>
              <a:gd name="connsiteX156" fmla="*/ 422126 w 799141"/>
              <a:gd name="connsiteY156" fmla="*/ 593962 h 1174461"/>
              <a:gd name="connsiteX157" fmla="*/ 416867 w 799141"/>
              <a:gd name="connsiteY157" fmla="*/ 580969 h 1174461"/>
              <a:gd name="connsiteX158" fmla="*/ 415011 w 799141"/>
              <a:gd name="connsiteY158" fmla="*/ 576019 h 1174461"/>
              <a:gd name="connsiteX159" fmla="*/ 415321 w 799141"/>
              <a:gd name="connsiteY159" fmla="*/ 581278 h 1174461"/>
              <a:gd name="connsiteX160" fmla="*/ 415630 w 799141"/>
              <a:gd name="connsiteY160" fmla="*/ 589322 h 1174461"/>
              <a:gd name="connsiteX161" fmla="*/ 403256 w 799141"/>
              <a:gd name="connsiteY161" fmla="*/ 572616 h 1174461"/>
              <a:gd name="connsiteX162" fmla="*/ 400472 w 799141"/>
              <a:gd name="connsiteY162" fmla="*/ 567667 h 1174461"/>
              <a:gd name="connsiteX163" fmla="*/ 400781 w 799141"/>
              <a:gd name="connsiteY163" fmla="*/ 570451 h 1174461"/>
              <a:gd name="connsiteX164" fmla="*/ 399234 w 799141"/>
              <a:gd name="connsiteY164" fmla="*/ 571070 h 1174461"/>
              <a:gd name="connsiteX165" fmla="*/ 395522 w 799141"/>
              <a:gd name="connsiteY165" fmla="*/ 569523 h 1174461"/>
              <a:gd name="connsiteX166" fmla="*/ 393975 w 799141"/>
              <a:gd name="connsiteY166" fmla="*/ 567976 h 1174461"/>
              <a:gd name="connsiteX167" fmla="*/ 394594 w 799141"/>
              <a:gd name="connsiteY167" fmla="*/ 579113 h 1174461"/>
              <a:gd name="connsiteX168" fmla="*/ 389644 w 799141"/>
              <a:gd name="connsiteY168" fmla="*/ 572616 h 1174461"/>
              <a:gd name="connsiteX169" fmla="*/ 388097 w 799141"/>
              <a:gd name="connsiteY169" fmla="*/ 569214 h 1174461"/>
              <a:gd name="connsiteX170" fmla="*/ 389025 w 799141"/>
              <a:gd name="connsiteY170" fmla="*/ 571998 h 1174461"/>
              <a:gd name="connsiteX171" fmla="*/ 389025 w 799141"/>
              <a:gd name="connsiteY171" fmla="*/ 577875 h 1174461"/>
              <a:gd name="connsiteX172" fmla="*/ 375104 w 799141"/>
              <a:gd name="connsiteY172" fmla="*/ 570760 h 1174461"/>
              <a:gd name="connsiteX173" fmla="*/ 359018 w 799141"/>
              <a:gd name="connsiteY173" fmla="*/ 558695 h 1174461"/>
              <a:gd name="connsiteX174" fmla="*/ 355306 w 799141"/>
              <a:gd name="connsiteY174" fmla="*/ 563026 h 1174461"/>
              <a:gd name="connsiteX175" fmla="*/ 277348 w 799141"/>
              <a:gd name="connsiteY175" fmla="*/ 615307 h 1174461"/>
              <a:gd name="connsiteX176" fmla="*/ 255384 w 799141"/>
              <a:gd name="connsiteY176" fmla="*/ 621185 h 1174461"/>
              <a:gd name="connsiteX177" fmla="*/ 255384 w 799141"/>
              <a:gd name="connsiteY177" fmla="*/ 621185 h 1174461"/>
              <a:gd name="connsiteX178" fmla="*/ 545869 w 799141"/>
              <a:gd name="connsiteY178" fmla="*/ 461867 h 1174461"/>
              <a:gd name="connsiteX179" fmla="*/ 545869 w 799141"/>
              <a:gd name="connsiteY179" fmla="*/ 463105 h 1174461"/>
              <a:gd name="connsiteX180" fmla="*/ 545559 w 799141"/>
              <a:gd name="connsiteY180" fmla="*/ 500227 h 1174461"/>
              <a:gd name="connsiteX181" fmla="*/ 547415 w 799141"/>
              <a:gd name="connsiteY181" fmla="*/ 547559 h 1174461"/>
              <a:gd name="connsiteX182" fmla="*/ 569070 w 799141"/>
              <a:gd name="connsiteY182" fmla="*/ 242225 h 1174461"/>
              <a:gd name="connsiteX183" fmla="*/ 622279 w 799141"/>
              <a:gd name="connsiteY183" fmla="*/ 153440 h 1174461"/>
              <a:gd name="connsiteX184" fmla="*/ 582991 w 799141"/>
              <a:gd name="connsiteY184" fmla="*/ 197987 h 1174461"/>
              <a:gd name="connsiteX185" fmla="*/ 412536 w 799141"/>
              <a:gd name="connsiteY185" fmla="*/ 478882 h 1174461"/>
              <a:gd name="connsiteX186" fmla="*/ 427695 w 799141"/>
              <a:gd name="connsiteY186" fmla="*/ 519407 h 1174461"/>
              <a:gd name="connsiteX187" fmla="*/ 478738 w 799141"/>
              <a:gd name="connsiteY187" fmla="*/ 527760 h 1174461"/>
              <a:gd name="connsiteX188" fmla="*/ 496990 w 799141"/>
              <a:gd name="connsiteY188" fmla="*/ 532400 h 1174461"/>
              <a:gd name="connsiteX189" fmla="*/ 528854 w 799141"/>
              <a:gd name="connsiteY189" fmla="*/ 489091 h 1174461"/>
              <a:gd name="connsiteX190" fmla="*/ 544940 w 799141"/>
              <a:gd name="connsiteY190" fmla="*/ 462486 h 1174461"/>
              <a:gd name="connsiteX191" fmla="*/ 545869 w 799141"/>
              <a:gd name="connsiteY191" fmla="*/ 461867 h 1174461"/>
              <a:gd name="connsiteX192" fmla="*/ 545869 w 799141"/>
              <a:gd name="connsiteY192" fmla="*/ 461867 h 1174461"/>
              <a:gd name="connsiteX193" fmla="*/ 563811 w 799141"/>
              <a:gd name="connsiteY193" fmla="*/ 385147 h 1174461"/>
              <a:gd name="connsiteX194" fmla="*/ 559480 w 799141"/>
              <a:gd name="connsiteY194" fmla="*/ 442378 h 1174461"/>
              <a:gd name="connsiteX195" fmla="*/ 555459 w 799141"/>
              <a:gd name="connsiteY195" fmla="*/ 504558 h 1174461"/>
              <a:gd name="connsiteX196" fmla="*/ 563811 w 799141"/>
              <a:gd name="connsiteY196" fmla="*/ 385147 h 1174461"/>
              <a:gd name="connsiteX197" fmla="*/ 563811 w 799141"/>
              <a:gd name="connsiteY197" fmla="*/ 385147 h 1174461"/>
              <a:gd name="connsiteX198" fmla="*/ 210527 w 799141"/>
              <a:gd name="connsiteY198" fmla="*/ 622732 h 1174461"/>
              <a:gd name="connsiteX199" fmla="*/ 200628 w 799141"/>
              <a:gd name="connsiteY199" fmla="*/ 634487 h 1174461"/>
              <a:gd name="connsiteX200" fmla="*/ 213621 w 799141"/>
              <a:gd name="connsiteY200" fmla="*/ 622113 h 1174461"/>
              <a:gd name="connsiteX201" fmla="*/ 210527 w 799141"/>
              <a:gd name="connsiteY201" fmla="*/ 622732 h 1174461"/>
              <a:gd name="connsiteX202" fmla="*/ 210527 w 799141"/>
              <a:gd name="connsiteY202" fmla="*/ 622732 h 1174461"/>
              <a:gd name="connsiteX203" fmla="*/ 166908 w 799141"/>
              <a:gd name="connsiteY203" fmla="*/ 489400 h 1174461"/>
              <a:gd name="connsiteX204" fmla="*/ 159175 w 799141"/>
              <a:gd name="connsiteY204" fmla="*/ 531781 h 1174461"/>
              <a:gd name="connsiteX205" fmla="*/ 168146 w 799141"/>
              <a:gd name="connsiteY205" fmla="*/ 552199 h 1174461"/>
              <a:gd name="connsiteX206" fmla="*/ 215787 w 799141"/>
              <a:gd name="connsiteY206" fmla="*/ 615926 h 1174461"/>
              <a:gd name="connsiteX207" fmla="*/ 269614 w 799141"/>
              <a:gd name="connsiteY207" fmla="*/ 602933 h 1174461"/>
              <a:gd name="connsiteX208" fmla="*/ 409134 w 799141"/>
              <a:gd name="connsiteY208" fmla="*/ 451658 h 1174461"/>
              <a:gd name="connsiteX209" fmla="*/ 359327 w 799141"/>
              <a:gd name="connsiteY209" fmla="*/ 322348 h 1174461"/>
              <a:gd name="connsiteX210" fmla="*/ 220736 w 799141"/>
              <a:gd name="connsiteY210" fmla="*/ 532400 h 1174461"/>
              <a:gd name="connsiteX211" fmla="*/ 202175 w 799141"/>
              <a:gd name="connsiteY211" fmla="*/ 538587 h 1174461"/>
              <a:gd name="connsiteX212" fmla="*/ 186707 w 799141"/>
              <a:gd name="connsiteY212" fmla="*/ 529925 h 1174461"/>
              <a:gd name="connsiteX213" fmla="*/ 171239 w 799141"/>
              <a:gd name="connsiteY213" fmla="*/ 521573 h 1174461"/>
              <a:gd name="connsiteX214" fmla="*/ 165671 w 799141"/>
              <a:gd name="connsiteY214" fmla="*/ 506724 h 1174461"/>
              <a:gd name="connsiteX215" fmla="*/ 166908 w 799141"/>
              <a:gd name="connsiteY215" fmla="*/ 489400 h 1174461"/>
              <a:gd name="connsiteX216" fmla="*/ 166908 w 799141"/>
              <a:gd name="connsiteY216" fmla="*/ 489400 h 1174461"/>
              <a:gd name="connsiteX217" fmla="*/ 168765 w 799141"/>
              <a:gd name="connsiteY217" fmla="*/ 431860 h 1174461"/>
              <a:gd name="connsiteX218" fmla="*/ 202484 w 799141"/>
              <a:gd name="connsiteY218" fmla="*/ 523120 h 1174461"/>
              <a:gd name="connsiteX219" fmla="*/ 239607 w 799141"/>
              <a:gd name="connsiteY219" fmla="*/ 517551 h 1174461"/>
              <a:gd name="connsiteX220" fmla="*/ 245175 w 799141"/>
              <a:gd name="connsiteY220" fmla="*/ 515076 h 1174461"/>
              <a:gd name="connsiteX221" fmla="*/ 242391 w 799141"/>
              <a:gd name="connsiteY221" fmla="*/ 513839 h 1174461"/>
              <a:gd name="connsiteX222" fmla="*/ 310759 w 799141"/>
              <a:gd name="connsiteY222" fmla="*/ 447018 h 1174461"/>
              <a:gd name="connsiteX223" fmla="*/ 313543 w 799141"/>
              <a:gd name="connsiteY223" fmla="*/ 448874 h 1174461"/>
              <a:gd name="connsiteX224" fmla="*/ 314780 w 799141"/>
              <a:gd name="connsiteY224" fmla="*/ 448565 h 1174461"/>
              <a:gd name="connsiteX225" fmla="*/ 317874 w 799141"/>
              <a:gd name="connsiteY225" fmla="*/ 449184 h 1174461"/>
              <a:gd name="connsiteX226" fmla="*/ 308902 w 799141"/>
              <a:gd name="connsiteY226" fmla="*/ 460939 h 1174461"/>
              <a:gd name="connsiteX227" fmla="*/ 300241 w 799141"/>
              <a:gd name="connsiteY227" fmla="*/ 472385 h 1174461"/>
              <a:gd name="connsiteX228" fmla="*/ 338291 w 799141"/>
              <a:gd name="connsiteY228" fmla="*/ 337197 h 1174461"/>
              <a:gd name="connsiteX229" fmla="*/ 256312 w 799141"/>
              <a:gd name="connsiteY229" fmla="*/ 401852 h 1174461"/>
              <a:gd name="connsiteX230" fmla="*/ 172477 w 799141"/>
              <a:gd name="connsiteY230" fmla="*/ 410205 h 1174461"/>
              <a:gd name="connsiteX231" fmla="*/ 189801 w 799141"/>
              <a:gd name="connsiteY231" fmla="*/ 464342 h 1174461"/>
              <a:gd name="connsiteX232" fmla="*/ 206506 w 799141"/>
              <a:gd name="connsiteY232" fmla="*/ 519717 h 1174461"/>
              <a:gd name="connsiteX233" fmla="*/ 187635 w 799141"/>
              <a:gd name="connsiteY233" fmla="*/ 476098 h 1174461"/>
              <a:gd name="connsiteX234" fmla="*/ 168765 w 799141"/>
              <a:gd name="connsiteY234" fmla="*/ 431860 h 1174461"/>
              <a:gd name="connsiteX235" fmla="*/ 168765 w 799141"/>
              <a:gd name="connsiteY235" fmla="*/ 431860 h 1174461"/>
              <a:gd name="connsiteX236" fmla="*/ 169383 w 799141"/>
              <a:gd name="connsiteY236" fmla="*/ 397212 h 1174461"/>
              <a:gd name="connsiteX237" fmla="*/ 168146 w 799141"/>
              <a:gd name="connsiteY237" fmla="*/ 400306 h 1174461"/>
              <a:gd name="connsiteX238" fmla="*/ 258168 w 799141"/>
              <a:gd name="connsiteY238" fmla="*/ 393809 h 1174461"/>
              <a:gd name="connsiteX239" fmla="*/ 334270 w 799141"/>
              <a:gd name="connsiteY239" fmla="*/ 316161 h 1174461"/>
              <a:gd name="connsiteX240" fmla="*/ 246722 w 799141"/>
              <a:gd name="connsiteY240" fmla="*/ 387003 h 1174461"/>
              <a:gd name="connsiteX241" fmla="*/ 174642 w 799141"/>
              <a:gd name="connsiteY241" fmla="*/ 394428 h 1174461"/>
              <a:gd name="connsiteX242" fmla="*/ 175261 w 799141"/>
              <a:gd name="connsiteY242" fmla="*/ 395356 h 1174461"/>
              <a:gd name="connsiteX243" fmla="*/ 173405 w 799141"/>
              <a:gd name="connsiteY243" fmla="*/ 396593 h 1174461"/>
              <a:gd name="connsiteX244" fmla="*/ 171549 w 799141"/>
              <a:gd name="connsiteY244" fmla="*/ 396903 h 1174461"/>
              <a:gd name="connsiteX245" fmla="*/ 169383 w 799141"/>
              <a:gd name="connsiteY245" fmla="*/ 397212 h 1174461"/>
              <a:gd name="connsiteX246" fmla="*/ 169383 w 799141"/>
              <a:gd name="connsiteY246" fmla="*/ 397212 h 1174461"/>
              <a:gd name="connsiteX247" fmla="*/ 130404 w 799141"/>
              <a:gd name="connsiteY247" fmla="*/ 338435 h 1174461"/>
              <a:gd name="connsiteX248" fmla="*/ 165980 w 799141"/>
              <a:gd name="connsiteY248" fmla="*/ 377104 h 1174461"/>
              <a:gd name="connsiteX249" fmla="*/ 250434 w 799141"/>
              <a:gd name="connsiteY249" fmla="*/ 376485 h 1174461"/>
              <a:gd name="connsiteX250" fmla="*/ 319111 w 799141"/>
              <a:gd name="connsiteY250" fmla="*/ 319255 h 1174461"/>
              <a:gd name="connsiteX251" fmla="*/ 308284 w 799141"/>
              <a:gd name="connsiteY251" fmla="*/ 310902 h 1174461"/>
              <a:gd name="connsiteX252" fmla="*/ 303643 w 799141"/>
              <a:gd name="connsiteY252" fmla="*/ 304096 h 1174461"/>
              <a:gd name="connsiteX253" fmla="*/ 301169 w 799141"/>
              <a:gd name="connsiteY253" fmla="*/ 311521 h 1174461"/>
              <a:gd name="connsiteX254" fmla="*/ 301169 w 799141"/>
              <a:gd name="connsiteY254" fmla="*/ 313995 h 1174461"/>
              <a:gd name="connsiteX255" fmla="*/ 287248 w 799141"/>
              <a:gd name="connsiteY255" fmla="*/ 295125 h 1174461"/>
              <a:gd name="connsiteX256" fmla="*/ 282917 w 799141"/>
              <a:gd name="connsiteY256" fmla="*/ 283369 h 1174461"/>
              <a:gd name="connsiteX257" fmla="*/ 285701 w 799141"/>
              <a:gd name="connsiteY257" fmla="*/ 292031 h 1174461"/>
              <a:gd name="connsiteX258" fmla="*/ 288176 w 799141"/>
              <a:gd name="connsiteY258" fmla="*/ 298218 h 1174461"/>
              <a:gd name="connsiteX259" fmla="*/ 285082 w 799141"/>
              <a:gd name="connsiteY259" fmla="*/ 302859 h 1174461"/>
              <a:gd name="connsiteX260" fmla="*/ 282917 w 799141"/>
              <a:gd name="connsiteY260" fmla="*/ 305334 h 1174461"/>
              <a:gd name="connsiteX261" fmla="*/ 277967 w 799141"/>
              <a:gd name="connsiteY261" fmla="*/ 304096 h 1174461"/>
              <a:gd name="connsiteX262" fmla="*/ 282607 w 799141"/>
              <a:gd name="connsiteY262" fmla="*/ 318945 h 1174461"/>
              <a:gd name="connsiteX263" fmla="*/ 273945 w 799141"/>
              <a:gd name="connsiteY263" fmla="*/ 302240 h 1174461"/>
              <a:gd name="connsiteX264" fmla="*/ 249197 w 799141"/>
              <a:gd name="connsiteY264" fmla="*/ 251506 h 1174461"/>
              <a:gd name="connsiteX265" fmla="*/ 214549 w 799141"/>
              <a:gd name="connsiteY265" fmla="*/ 257693 h 1174461"/>
              <a:gd name="connsiteX266" fmla="*/ 181139 w 799141"/>
              <a:gd name="connsiteY266" fmla="*/ 273161 h 1174461"/>
              <a:gd name="connsiteX267" fmla="*/ 159484 w 799141"/>
              <a:gd name="connsiteY267" fmla="*/ 283369 h 1174461"/>
              <a:gd name="connsiteX268" fmla="*/ 204340 w 799141"/>
              <a:gd name="connsiteY268" fmla="*/ 247793 h 1174461"/>
              <a:gd name="connsiteX269" fmla="*/ 294053 w 799141"/>
              <a:gd name="connsiteY269" fmla="*/ 249340 h 1174461"/>
              <a:gd name="connsiteX270" fmla="*/ 291888 w 799141"/>
              <a:gd name="connsiteY270" fmla="*/ 253362 h 1174461"/>
              <a:gd name="connsiteX271" fmla="*/ 286320 w 799141"/>
              <a:gd name="connsiteY271" fmla="*/ 252124 h 1174461"/>
              <a:gd name="connsiteX272" fmla="*/ 282607 w 799141"/>
              <a:gd name="connsiteY272" fmla="*/ 250887 h 1174461"/>
              <a:gd name="connsiteX273" fmla="*/ 291888 w 799141"/>
              <a:gd name="connsiteY273" fmla="*/ 266973 h 1174461"/>
              <a:gd name="connsiteX274" fmla="*/ 303025 w 799141"/>
              <a:gd name="connsiteY274" fmla="*/ 289247 h 1174461"/>
              <a:gd name="connsiteX275" fmla="*/ 295291 w 799141"/>
              <a:gd name="connsiteY275" fmla="*/ 266355 h 1174461"/>
              <a:gd name="connsiteX276" fmla="*/ 292816 w 799141"/>
              <a:gd name="connsiteY276" fmla="*/ 256455 h 1174461"/>
              <a:gd name="connsiteX277" fmla="*/ 299931 w 799141"/>
              <a:gd name="connsiteY277" fmla="*/ 266045 h 1174461"/>
              <a:gd name="connsiteX278" fmla="*/ 307974 w 799141"/>
              <a:gd name="connsiteY278" fmla="*/ 287391 h 1174461"/>
              <a:gd name="connsiteX279" fmla="*/ 319421 w 799141"/>
              <a:gd name="connsiteY279" fmla="*/ 318326 h 1174461"/>
              <a:gd name="connsiteX280" fmla="*/ 319421 w 799141"/>
              <a:gd name="connsiteY280" fmla="*/ 318326 h 1174461"/>
              <a:gd name="connsiteX281" fmla="*/ 322205 w 799141"/>
              <a:gd name="connsiteY281" fmla="*/ 311521 h 1174461"/>
              <a:gd name="connsiteX282" fmla="*/ 315399 w 799141"/>
              <a:gd name="connsiteY282" fmla="*/ 245937 h 1174461"/>
              <a:gd name="connsiteX283" fmla="*/ 210527 w 799141"/>
              <a:gd name="connsiteY283" fmla="*/ 241606 h 1174461"/>
              <a:gd name="connsiteX284" fmla="*/ 141851 w 799141"/>
              <a:gd name="connsiteY284" fmla="*/ 286154 h 1174461"/>
              <a:gd name="connsiteX285" fmla="*/ 212693 w 799141"/>
              <a:gd name="connsiteY285" fmla="*/ 366895 h 1174461"/>
              <a:gd name="connsiteX286" fmla="*/ 163815 w 799141"/>
              <a:gd name="connsiteY286" fmla="*/ 320183 h 1174461"/>
              <a:gd name="connsiteX287" fmla="*/ 138757 w 799141"/>
              <a:gd name="connsiteY287" fmla="*/ 290794 h 1174461"/>
              <a:gd name="connsiteX288" fmla="*/ 130714 w 799141"/>
              <a:gd name="connsiteY288" fmla="*/ 310593 h 1174461"/>
              <a:gd name="connsiteX289" fmla="*/ 136282 w 799141"/>
              <a:gd name="connsiteY289" fmla="*/ 315233 h 1174461"/>
              <a:gd name="connsiteX290" fmla="*/ 183923 w 799141"/>
              <a:gd name="connsiteY290" fmla="*/ 379888 h 1174461"/>
              <a:gd name="connsiteX291" fmla="*/ 146800 w 799141"/>
              <a:gd name="connsiteY291" fmla="*/ 356068 h 1174461"/>
              <a:gd name="connsiteX292" fmla="*/ 130404 w 799141"/>
              <a:gd name="connsiteY292" fmla="*/ 338435 h 1174461"/>
              <a:gd name="connsiteX293" fmla="*/ 130404 w 799141"/>
              <a:gd name="connsiteY293" fmla="*/ 338435 h 1174461"/>
              <a:gd name="connsiteX294" fmla="*/ 36051 w 799141"/>
              <a:gd name="connsiteY294" fmla="*/ 167052 h 1174461"/>
              <a:gd name="connsiteX295" fmla="*/ 29245 w 799141"/>
              <a:gd name="connsiteY295" fmla="*/ 184994 h 1174461"/>
              <a:gd name="connsiteX296" fmla="*/ 24296 w 799141"/>
              <a:gd name="connsiteY296" fmla="*/ 192110 h 1174461"/>
              <a:gd name="connsiteX297" fmla="*/ 70699 w 799141"/>
              <a:gd name="connsiteY297" fmla="*/ 239750 h 1174461"/>
              <a:gd name="connsiteX298" fmla="*/ 128548 w 799141"/>
              <a:gd name="connsiteY298" fmla="*/ 297290 h 1174461"/>
              <a:gd name="connsiteX299" fmla="*/ 131023 w 799141"/>
              <a:gd name="connsiteY299" fmla="*/ 290175 h 1174461"/>
              <a:gd name="connsiteX300" fmla="*/ 133498 w 799141"/>
              <a:gd name="connsiteY300" fmla="*/ 284916 h 1174461"/>
              <a:gd name="connsiteX301" fmla="*/ 77505 w 799141"/>
              <a:gd name="connsiteY301" fmla="*/ 216858 h 1174461"/>
              <a:gd name="connsiteX302" fmla="*/ 36051 w 799141"/>
              <a:gd name="connsiteY302" fmla="*/ 167052 h 1174461"/>
              <a:gd name="connsiteX303" fmla="*/ 36051 w 799141"/>
              <a:gd name="connsiteY303" fmla="*/ 167052 h 1174461"/>
              <a:gd name="connsiteX304" fmla="*/ 489566 w 799141"/>
              <a:gd name="connsiteY304" fmla="*/ 1004786 h 1174461"/>
              <a:gd name="connsiteX305" fmla="*/ 378507 w 799141"/>
              <a:gd name="connsiteY305" fmla="*/ 1013757 h 1174461"/>
              <a:gd name="connsiteX306" fmla="*/ 494516 w 799141"/>
              <a:gd name="connsiteY306" fmla="*/ 992411 h 1174461"/>
              <a:gd name="connsiteX307" fmla="*/ 554221 w 799141"/>
              <a:gd name="connsiteY307" fmla="*/ 966116 h 1174461"/>
              <a:gd name="connsiteX308" fmla="*/ 489566 w 799141"/>
              <a:gd name="connsiteY308" fmla="*/ 1004786 h 1174461"/>
              <a:gd name="connsiteX309" fmla="*/ 489566 w 799141"/>
              <a:gd name="connsiteY309" fmla="*/ 1004786 h 1174461"/>
              <a:gd name="connsiteX310" fmla="*/ 733647 w 799141"/>
              <a:gd name="connsiteY310" fmla="*/ 821338 h 1174461"/>
              <a:gd name="connsiteX311" fmla="*/ 732410 w 799141"/>
              <a:gd name="connsiteY311" fmla="*/ 821029 h 1174461"/>
              <a:gd name="connsiteX312" fmla="*/ 735813 w 799141"/>
              <a:gd name="connsiteY312" fmla="*/ 805561 h 1174461"/>
              <a:gd name="connsiteX313" fmla="*/ 737359 w 799141"/>
              <a:gd name="connsiteY313" fmla="*/ 793496 h 1174461"/>
              <a:gd name="connsiteX314" fmla="*/ 746331 w 799141"/>
              <a:gd name="connsiteY314" fmla="*/ 782359 h 1174461"/>
              <a:gd name="connsiteX315" fmla="*/ 744165 w 799141"/>
              <a:gd name="connsiteY315" fmla="*/ 777100 h 1174461"/>
              <a:gd name="connsiteX316" fmla="*/ 744475 w 799141"/>
              <a:gd name="connsiteY316" fmla="*/ 772460 h 1174461"/>
              <a:gd name="connsiteX317" fmla="*/ 746331 w 799141"/>
              <a:gd name="connsiteY317" fmla="*/ 771222 h 1174461"/>
              <a:gd name="connsiteX318" fmla="*/ 748496 w 799141"/>
              <a:gd name="connsiteY318" fmla="*/ 771222 h 1174461"/>
              <a:gd name="connsiteX319" fmla="*/ 754993 w 799141"/>
              <a:gd name="connsiteY319" fmla="*/ 758539 h 1174461"/>
              <a:gd name="connsiteX320" fmla="*/ 752208 w 799141"/>
              <a:gd name="connsiteY320" fmla="*/ 753589 h 1174461"/>
              <a:gd name="connsiteX321" fmla="*/ 756849 w 799141"/>
              <a:gd name="connsiteY321" fmla="*/ 745546 h 1174461"/>
              <a:gd name="connsiteX322" fmla="*/ 759942 w 799141"/>
              <a:gd name="connsiteY322" fmla="*/ 745546 h 1174461"/>
              <a:gd name="connsiteX323" fmla="*/ 764583 w 799141"/>
              <a:gd name="connsiteY323" fmla="*/ 715539 h 1174461"/>
              <a:gd name="connsiteX324" fmla="*/ 769223 w 799141"/>
              <a:gd name="connsiteY324" fmla="*/ 692956 h 1174461"/>
              <a:gd name="connsiteX325" fmla="*/ 773863 w 799141"/>
              <a:gd name="connsiteY325" fmla="*/ 678106 h 1174461"/>
              <a:gd name="connsiteX326" fmla="*/ 774791 w 799141"/>
              <a:gd name="connsiteY326" fmla="*/ 678416 h 1174461"/>
              <a:gd name="connsiteX327" fmla="*/ 784072 w 799141"/>
              <a:gd name="connsiteY327" fmla="*/ 651502 h 1174461"/>
              <a:gd name="connsiteX328" fmla="*/ 733647 w 799141"/>
              <a:gd name="connsiteY328" fmla="*/ 821338 h 1174461"/>
              <a:gd name="connsiteX329" fmla="*/ 733647 w 799141"/>
              <a:gd name="connsiteY329" fmla="*/ 821338 h 1174461"/>
              <a:gd name="connsiteX330" fmla="*/ 438522 w 799141"/>
              <a:gd name="connsiteY330" fmla="*/ 907957 h 1174461"/>
              <a:gd name="connsiteX331" fmla="*/ 234967 w 799141"/>
              <a:gd name="connsiteY331" fmla="*/ 901152 h 1174461"/>
              <a:gd name="connsiteX332" fmla="*/ 433882 w 799141"/>
              <a:gd name="connsiteY332" fmla="*/ 901461 h 1174461"/>
              <a:gd name="connsiteX333" fmla="*/ 609596 w 799141"/>
              <a:gd name="connsiteY333" fmla="*/ 649027 h 1174461"/>
              <a:gd name="connsiteX334" fmla="*/ 438522 w 799141"/>
              <a:gd name="connsiteY334" fmla="*/ 907957 h 1174461"/>
              <a:gd name="connsiteX335" fmla="*/ 438522 w 799141"/>
              <a:gd name="connsiteY335" fmla="*/ 907957 h 1174461"/>
              <a:gd name="connsiteX336" fmla="*/ 733647 w 799141"/>
              <a:gd name="connsiteY336" fmla="*/ 542609 h 1174461"/>
              <a:gd name="connsiteX337" fmla="*/ 663733 w 799141"/>
              <a:gd name="connsiteY337" fmla="*/ 485688 h 1174461"/>
              <a:gd name="connsiteX338" fmla="*/ 592272 w 799141"/>
              <a:gd name="connsiteY338" fmla="*/ 425982 h 1174461"/>
              <a:gd name="connsiteX339" fmla="*/ 715705 w 799141"/>
              <a:gd name="connsiteY339" fmla="*/ 518789 h 1174461"/>
              <a:gd name="connsiteX340" fmla="*/ 734885 w 799141"/>
              <a:gd name="connsiteY340" fmla="*/ 541990 h 1174461"/>
              <a:gd name="connsiteX341" fmla="*/ 733647 w 799141"/>
              <a:gd name="connsiteY341" fmla="*/ 542609 h 1174461"/>
              <a:gd name="connsiteX342" fmla="*/ 733647 w 799141"/>
              <a:gd name="connsiteY342" fmla="*/ 542609 h 1174461"/>
              <a:gd name="connsiteX343" fmla="*/ 293744 w 799141"/>
              <a:gd name="connsiteY343" fmla="*/ 560861 h 1174461"/>
              <a:gd name="connsiteX344" fmla="*/ 268996 w 799141"/>
              <a:gd name="connsiteY344" fmla="*/ 552508 h 1174461"/>
              <a:gd name="connsiteX345" fmla="*/ 266521 w 799141"/>
              <a:gd name="connsiteY345" fmla="*/ 542300 h 1174461"/>
              <a:gd name="connsiteX346" fmla="*/ 282298 w 799141"/>
              <a:gd name="connsiteY346" fmla="*/ 529616 h 1174461"/>
              <a:gd name="connsiteX347" fmla="*/ 285391 w 799141"/>
              <a:gd name="connsiteY347" fmla="*/ 528688 h 1174461"/>
              <a:gd name="connsiteX348" fmla="*/ 290341 w 799141"/>
              <a:gd name="connsiteY348" fmla="*/ 530235 h 1174461"/>
              <a:gd name="connsiteX349" fmla="*/ 298075 w 799141"/>
              <a:gd name="connsiteY349" fmla="*/ 535803 h 1174461"/>
              <a:gd name="connsiteX350" fmla="*/ 302715 w 799141"/>
              <a:gd name="connsiteY350" fmla="*/ 531781 h 1174461"/>
              <a:gd name="connsiteX351" fmla="*/ 310759 w 799141"/>
              <a:gd name="connsiteY351" fmla="*/ 526832 h 1174461"/>
              <a:gd name="connsiteX352" fmla="*/ 302406 w 799141"/>
              <a:gd name="connsiteY352" fmla="*/ 537041 h 1174461"/>
              <a:gd name="connsiteX353" fmla="*/ 299931 w 799141"/>
              <a:gd name="connsiteY353" fmla="*/ 537969 h 1174461"/>
              <a:gd name="connsiteX354" fmla="*/ 293744 w 799141"/>
              <a:gd name="connsiteY354" fmla="*/ 560861 h 1174461"/>
              <a:gd name="connsiteX355" fmla="*/ 293744 w 799141"/>
              <a:gd name="connsiteY355" fmla="*/ 560861 h 1174461"/>
              <a:gd name="connsiteX356" fmla="*/ 342003 w 799141"/>
              <a:gd name="connsiteY356" fmla="*/ 536422 h 1174461"/>
              <a:gd name="connsiteX357" fmla="*/ 314471 w 799141"/>
              <a:gd name="connsiteY357" fmla="*/ 533019 h 1174461"/>
              <a:gd name="connsiteX358" fmla="*/ 319111 w 799141"/>
              <a:gd name="connsiteY358" fmla="*/ 505486 h 1174461"/>
              <a:gd name="connsiteX359" fmla="*/ 323133 w 799141"/>
              <a:gd name="connsiteY359" fmla="*/ 503630 h 1174461"/>
              <a:gd name="connsiteX360" fmla="*/ 330248 w 799141"/>
              <a:gd name="connsiteY360" fmla="*/ 501774 h 1174461"/>
              <a:gd name="connsiteX361" fmla="*/ 336126 w 799141"/>
              <a:gd name="connsiteY361" fmla="*/ 500537 h 1174461"/>
              <a:gd name="connsiteX362" fmla="*/ 339219 w 799141"/>
              <a:gd name="connsiteY362" fmla="*/ 498062 h 1174461"/>
              <a:gd name="connsiteX363" fmla="*/ 337982 w 799141"/>
              <a:gd name="connsiteY363" fmla="*/ 491875 h 1174461"/>
              <a:gd name="connsiteX364" fmla="*/ 341385 w 799141"/>
              <a:gd name="connsiteY364" fmla="*/ 490019 h 1174461"/>
              <a:gd name="connsiteX365" fmla="*/ 342003 w 799141"/>
              <a:gd name="connsiteY365" fmla="*/ 489709 h 1174461"/>
              <a:gd name="connsiteX366" fmla="*/ 352212 w 799141"/>
              <a:gd name="connsiteY366" fmla="*/ 483831 h 1174461"/>
              <a:gd name="connsiteX367" fmla="*/ 347263 w 799141"/>
              <a:gd name="connsiteY367" fmla="*/ 475788 h 1174461"/>
              <a:gd name="connsiteX368" fmla="*/ 342313 w 799141"/>
              <a:gd name="connsiteY368" fmla="*/ 475788 h 1174461"/>
              <a:gd name="connsiteX369" fmla="*/ 338910 w 799141"/>
              <a:gd name="connsiteY369" fmla="*/ 477026 h 1174461"/>
              <a:gd name="connsiteX370" fmla="*/ 337054 w 799141"/>
              <a:gd name="connsiteY370" fmla="*/ 483522 h 1174461"/>
              <a:gd name="connsiteX371" fmla="*/ 338291 w 799141"/>
              <a:gd name="connsiteY371" fmla="*/ 489709 h 1174461"/>
              <a:gd name="connsiteX372" fmla="*/ 337672 w 799141"/>
              <a:gd name="connsiteY372" fmla="*/ 490947 h 1174461"/>
              <a:gd name="connsiteX373" fmla="*/ 335507 w 799141"/>
              <a:gd name="connsiteY373" fmla="*/ 490947 h 1174461"/>
              <a:gd name="connsiteX374" fmla="*/ 332104 w 799141"/>
              <a:gd name="connsiteY374" fmla="*/ 476716 h 1174461"/>
              <a:gd name="connsiteX375" fmla="*/ 339219 w 799141"/>
              <a:gd name="connsiteY375" fmla="*/ 471767 h 1174461"/>
              <a:gd name="connsiteX376" fmla="*/ 350047 w 799141"/>
              <a:gd name="connsiteY376" fmla="*/ 472385 h 1174461"/>
              <a:gd name="connsiteX377" fmla="*/ 356234 w 799141"/>
              <a:gd name="connsiteY377" fmla="*/ 483213 h 1174461"/>
              <a:gd name="connsiteX378" fmla="*/ 348191 w 799141"/>
              <a:gd name="connsiteY378" fmla="*/ 490328 h 1174461"/>
              <a:gd name="connsiteX379" fmla="*/ 340147 w 799141"/>
              <a:gd name="connsiteY379" fmla="*/ 500227 h 1174461"/>
              <a:gd name="connsiteX380" fmla="*/ 356234 w 799141"/>
              <a:gd name="connsiteY380" fmla="*/ 521882 h 1174461"/>
              <a:gd name="connsiteX381" fmla="*/ 342003 w 799141"/>
              <a:gd name="connsiteY381" fmla="*/ 536422 h 1174461"/>
              <a:gd name="connsiteX382" fmla="*/ 342003 w 799141"/>
              <a:gd name="connsiteY382" fmla="*/ 536422 h 11744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</a:cxnLst>
            <a:rect l="l" t="t" r="r" b="b"/>
            <a:pathLst>
              <a:path w="799141" h="1174461">
                <a:moveTo>
                  <a:pt x="410371" y="1128528"/>
                </a:moveTo>
                <a:cubicBezTo>
                  <a:pt x="380982" y="1139355"/>
                  <a:pt x="353759" y="1146161"/>
                  <a:pt x="324680" y="1153276"/>
                </a:cubicBezTo>
                <a:cubicBezTo>
                  <a:pt x="312305" y="1156370"/>
                  <a:pt x="299312" y="1159463"/>
                  <a:pt x="285701" y="1163175"/>
                </a:cubicBezTo>
                <a:cubicBezTo>
                  <a:pt x="270542" y="1163175"/>
                  <a:pt x="253528" y="1165960"/>
                  <a:pt x="237441" y="1168744"/>
                </a:cubicBezTo>
                <a:cubicBezTo>
                  <a:pt x="213930" y="1172765"/>
                  <a:pt x="189801" y="1177096"/>
                  <a:pt x="170002" y="1172456"/>
                </a:cubicBezTo>
                <a:lnTo>
                  <a:pt x="182995" y="1148326"/>
                </a:lnTo>
                <a:cubicBezTo>
                  <a:pt x="213621" y="1095117"/>
                  <a:pt x="245175" y="1040361"/>
                  <a:pt x="260024" y="978490"/>
                </a:cubicBezTo>
                <a:cubicBezTo>
                  <a:pt x="209909" y="942915"/>
                  <a:pt x="172477" y="873310"/>
                  <a:pt x="162577" y="797827"/>
                </a:cubicBezTo>
                <a:cubicBezTo>
                  <a:pt x="154225" y="733790"/>
                  <a:pt x="166599" y="676250"/>
                  <a:pt x="196297" y="639747"/>
                </a:cubicBezTo>
                <a:cubicBezTo>
                  <a:pt x="196297" y="639747"/>
                  <a:pt x="196297" y="639747"/>
                  <a:pt x="196606" y="639437"/>
                </a:cubicBezTo>
                <a:cubicBezTo>
                  <a:pt x="192894" y="636034"/>
                  <a:pt x="196297" y="632631"/>
                  <a:pt x="199700" y="628919"/>
                </a:cubicBezTo>
                <a:cubicBezTo>
                  <a:pt x="202794" y="625516"/>
                  <a:pt x="205887" y="622113"/>
                  <a:pt x="204959" y="618401"/>
                </a:cubicBezTo>
                <a:cubicBezTo>
                  <a:pt x="201556" y="614689"/>
                  <a:pt x="199391" y="614998"/>
                  <a:pt x="197844" y="615617"/>
                </a:cubicBezTo>
                <a:cubicBezTo>
                  <a:pt x="195678" y="616545"/>
                  <a:pt x="193513" y="619020"/>
                  <a:pt x="191038" y="621804"/>
                </a:cubicBezTo>
                <a:cubicBezTo>
                  <a:pt x="187635" y="617473"/>
                  <a:pt x="183614" y="610358"/>
                  <a:pt x="178664" y="602315"/>
                </a:cubicBezTo>
                <a:cubicBezTo>
                  <a:pt x="166908" y="582825"/>
                  <a:pt x="150822" y="555911"/>
                  <a:pt x="149585" y="528997"/>
                </a:cubicBezTo>
                <a:cubicBezTo>
                  <a:pt x="150822" y="523429"/>
                  <a:pt x="152059" y="517551"/>
                  <a:pt x="153297" y="511673"/>
                </a:cubicBezTo>
                <a:cubicBezTo>
                  <a:pt x="156700" y="494040"/>
                  <a:pt x="160103" y="475479"/>
                  <a:pt x="171549" y="466508"/>
                </a:cubicBezTo>
                <a:cubicBezTo>
                  <a:pt x="166908" y="436809"/>
                  <a:pt x="151750" y="413917"/>
                  <a:pt x="138448" y="393500"/>
                </a:cubicBezTo>
                <a:cubicBezTo>
                  <a:pt x="122361" y="369061"/>
                  <a:pt x="108440" y="348025"/>
                  <a:pt x="115555" y="320183"/>
                </a:cubicBezTo>
                <a:cubicBezTo>
                  <a:pt x="103491" y="307499"/>
                  <a:pt x="91116" y="294506"/>
                  <a:pt x="79052" y="281513"/>
                </a:cubicBezTo>
                <a:cubicBezTo>
                  <a:pt x="53066" y="253981"/>
                  <a:pt x="25842" y="225211"/>
                  <a:pt x="475" y="194275"/>
                </a:cubicBezTo>
                <a:cubicBezTo>
                  <a:pt x="2641" y="193038"/>
                  <a:pt x="4497" y="192110"/>
                  <a:pt x="6044" y="191491"/>
                </a:cubicBezTo>
                <a:cubicBezTo>
                  <a:pt x="6662" y="191182"/>
                  <a:pt x="6972" y="191182"/>
                  <a:pt x="7591" y="190872"/>
                </a:cubicBezTo>
                <a:cubicBezTo>
                  <a:pt x="22440" y="185304"/>
                  <a:pt x="29555" y="177879"/>
                  <a:pt x="29864" y="167980"/>
                </a:cubicBezTo>
                <a:cubicBezTo>
                  <a:pt x="23677" y="176332"/>
                  <a:pt x="14706" y="184994"/>
                  <a:pt x="166" y="191182"/>
                </a:cubicBezTo>
                <a:cubicBezTo>
                  <a:pt x="-1381" y="173858"/>
                  <a:pt x="7900" y="162102"/>
                  <a:pt x="27389" y="154987"/>
                </a:cubicBezTo>
                <a:cubicBezTo>
                  <a:pt x="30792" y="153749"/>
                  <a:pt x="34195" y="152821"/>
                  <a:pt x="37598" y="151893"/>
                </a:cubicBezTo>
                <a:cubicBezTo>
                  <a:pt x="55231" y="178807"/>
                  <a:pt x="74721" y="201081"/>
                  <a:pt x="93282" y="222736"/>
                </a:cubicBezTo>
                <a:cubicBezTo>
                  <a:pt x="108750" y="240678"/>
                  <a:pt x="124836" y="259240"/>
                  <a:pt x="139376" y="279966"/>
                </a:cubicBezTo>
                <a:cubicBezTo>
                  <a:pt x="153606" y="260786"/>
                  <a:pt x="177736" y="244700"/>
                  <a:pt x="206506" y="233872"/>
                </a:cubicBezTo>
                <a:cubicBezTo>
                  <a:pt x="251981" y="217167"/>
                  <a:pt x="295910" y="218714"/>
                  <a:pt x="320967" y="238513"/>
                </a:cubicBezTo>
                <a:cubicBezTo>
                  <a:pt x="339219" y="252743"/>
                  <a:pt x="346953" y="275326"/>
                  <a:pt x="343550" y="305334"/>
                </a:cubicBezTo>
                <a:cubicBezTo>
                  <a:pt x="377889" y="312449"/>
                  <a:pt x="406968" y="347406"/>
                  <a:pt x="419652" y="395665"/>
                </a:cubicBezTo>
                <a:cubicBezTo>
                  <a:pt x="420580" y="394737"/>
                  <a:pt x="421817" y="393190"/>
                  <a:pt x="423055" y="390406"/>
                </a:cubicBezTo>
                <a:lnTo>
                  <a:pt x="423983" y="388241"/>
                </a:lnTo>
                <a:cubicBezTo>
                  <a:pt x="424601" y="386694"/>
                  <a:pt x="424911" y="386075"/>
                  <a:pt x="425529" y="385766"/>
                </a:cubicBezTo>
                <a:cubicBezTo>
                  <a:pt x="426767" y="386075"/>
                  <a:pt x="426767" y="386694"/>
                  <a:pt x="426767" y="389478"/>
                </a:cubicBezTo>
                <a:cubicBezTo>
                  <a:pt x="519883" y="247793"/>
                  <a:pt x="637438" y="113224"/>
                  <a:pt x="764892" y="0"/>
                </a:cubicBezTo>
                <a:cubicBezTo>
                  <a:pt x="767058" y="1237"/>
                  <a:pt x="768295" y="1856"/>
                  <a:pt x="769842" y="2784"/>
                </a:cubicBezTo>
                <a:cubicBezTo>
                  <a:pt x="772935" y="4331"/>
                  <a:pt x="776029" y="5878"/>
                  <a:pt x="777266" y="11137"/>
                </a:cubicBezTo>
                <a:cubicBezTo>
                  <a:pt x="770151" y="17633"/>
                  <a:pt x="763345" y="23511"/>
                  <a:pt x="756539" y="29389"/>
                </a:cubicBezTo>
                <a:cubicBezTo>
                  <a:pt x="760561" y="26605"/>
                  <a:pt x="764892" y="24130"/>
                  <a:pt x="768914" y="21964"/>
                </a:cubicBezTo>
                <a:cubicBezTo>
                  <a:pt x="773863" y="19180"/>
                  <a:pt x="778504" y="16705"/>
                  <a:pt x="781597" y="14540"/>
                </a:cubicBezTo>
                <a:cubicBezTo>
                  <a:pt x="784072" y="17324"/>
                  <a:pt x="782835" y="19799"/>
                  <a:pt x="781597" y="21964"/>
                </a:cubicBezTo>
                <a:cubicBezTo>
                  <a:pt x="780979" y="22892"/>
                  <a:pt x="780669" y="24130"/>
                  <a:pt x="780669" y="24439"/>
                </a:cubicBezTo>
                <a:cubicBezTo>
                  <a:pt x="780669" y="24439"/>
                  <a:pt x="781288" y="25058"/>
                  <a:pt x="783763" y="25058"/>
                </a:cubicBezTo>
                <a:cubicBezTo>
                  <a:pt x="689719" y="81979"/>
                  <a:pt x="664042" y="174786"/>
                  <a:pt x="712302" y="288010"/>
                </a:cubicBezTo>
                <a:cubicBezTo>
                  <a:pt x="724985" y="333794"/>
                  <a:pt x="741072" y="383600"/>
                  <a:pt x="756849" y="431550"/>
                </a:cubicBezTo>
                <a:cubicBezTo>
                  <a:pt x="770770" y="473932"/>
                  <a:pt x="784072" y="513839"/>
                  <a:pt x="794590" y="550962"/>
                </a:cubicBezTo>
                <a:cubicBezTo>
                  <a:pt x="824907" y="792259"/>
                  <a:pt x="703021" y="991174"/>
                  <a:pt x="451206" y="1110894"/>
                </a:cubicBezTo>
                <a:cubicBezTo>
                  <a:pt x="436975" y="1118010"/>
                  <a:pt x="423983" y="1123578"/>
                  <a:pt x="410371" y="1128528"/>
                </a:cubicBezTo>
                <a:lnTo>
                  <a:pt x="410371" y="1128528"/>
                </a:lnTo>
                <a:close/>
                <a:moveTo>
                  <a:pt x="268377" y="989937"/>
                </a:moveTo>
                <a:cubicBezTo>
                  <a:pt x="256003" y="1031081"/>
                  <a:pt x="237751" y="1070060"/>
                  <a:pt x="220118" y="1107801"/>
                </a:cubicBezTo>
                <a:cubicBezTo>
                  <a:pt x="211146" y="1126981"/>
                  <a:pt x="202484" y="1145852"/>
                  <a:pt x="194132" y="1165341"/>
                </a:cubicBezTo>
                <a:cubicBezTo>
                  <a:pt x="221664" y="1164413"/>
                  <a:pt x="261262" y="1157298"/>
                  <a:pt x="299622" y="1145542"/>
                </a:cubicBezTo>
                <a:cubicBezTo>
                  <a:pt x="303643" y="1145542"/>
                  <a:pt x="307356" y="1144923"/>
                  <a:pt x="311377" y="1144614"/>
                </a:cubicBezTo>
                <a:cubicBezTo>
                  <a:pt x="316018" y="1143995"/>
                  <a:pt x="320658" y="1143686"/>
                  <a:pt x="324989" y="1143686"/>
                </a:cubicBezTo>
                <a:cubicBezTo>
                  <a:pt x="346334" y="1137190"/>
                  <a:pt x="367680" y="1130074"/>
                  <a:pt x="387788" y="1122650"/>
                </a:cubicBezTo>
                <a:cubicBezTo>
                  <a:pt x="701165" y="1006951"/>
                  <a:pt x="836662" y="785453"/>
                  <a:pt x="769223" y="499299"/>
                </a:cubicBezTo>
                <a:lnTo>
                  <a:pt x="758395" y="469910"/>
                </a:lnTo>
                <a:cubicBezTo>
                  <a:pt x="749734" y="437738"/>
                  <a:pt x="738287" y="403708"/>
                  <a:pt x="727151" y="370607"/>
                </a:cubicBezTo>
                <a:cubicBezTo>
                  <a:pt x="694050" y="272233"/>
                  <a:pt x="660021" y="170764"/>
                  <a:pt x="690956" y="100540"/>
                </a:cubicBezTo>
                <a:cubicBezTo>
                  <a:pt x="697453" y="94044"/>
                  <a:pt x="703949" y="86929"/>
                  <a:pt x="710755" y="79814"/>
                </a:cubicBezTo>
                <a:cubicBezTo>
                  <a:pt x="723129" y="66821"/>
                  <a:pt x="735813" y="53209"/>
                  <a:pt x="745093" y="45166"/>
                </a:cubicBezTo>
                <a:lnTo>
                  <a:pt x="742928" y="46094"/>
                </a:lnTo>
                <a:cubicBezTo>
                  <a:pt x="742309" y="47022"/>
                  <a:pt x="741381" y="48259"/>
                  <a:pt x="740453" y="48569"/>
                </a:cubicBezTo>
                <a:cubicBezTo>
                  <a:pt x="739215" y="44856"/>
                  <a:pt x="741381" y="41763"/>
                  <a:pt x="744475" y="38669"/>
                </a:cubicBezTo>
                <a:cubicBezTo>
                  <a:pt x="664661" y="111677"/>
                  <a:pt x="611452" y="182829"/>
                  <a:pt x="582682" y="256765"/>
                </a:cubicBezTo>
                <a:cubicBezTo>
                  <a:pt x="577732" y="310283"/>
                  <a:pt x="574639" y="367514"/>
                  <a:pt x="571236" y="422888"/>
                </a:cubicBezTo>
                <a:cubicBezTo>
                  <a:pt x="568142" y="473313"/>
                  <a:pt x="565358" y="520954"/>
                  <a:pt x="561646" y="566739"/>
                </a:cubicBezTo>
                <a:cubicBezTo>
                  <a:pt x="598459" y="604480"/>
                  <a:pt x="635272" y="649336"/>
                  <a:pt x="652287" y="716776"/>
                </a:cubicBezTo>
                <a:lnTo>
                  <a:pt x="655999" y="717085"/>
                </a:lnTo>
                <a:cubicBezTo>
                  <a:pt x="660021" y="718013"/>
                  <a:pt x="663733" y="718941"/>
                  <a:pt x="666826" y="717704"/>
                </a:cubicBezTo>
                <a:cubicBezTo>
                  <a:pt x="668373" y="717085"/>
                  <a:pt x="669920" y="716157"/>
                  <a:pt x="671157" y="714610"/>
                </a:cubicBezTo>
                <a:cubicBezTo>
                  <a:pt x="678582" y="726985"/>
                  <a:pt x="694668" y="729769"/>
                  <a:pt x="706424" y="725438"/>
                </a:cubicBezTo>
                <a:cubicBezTo>
                  <a:pt x="711683" y="723582"/>
                  <a:pt x="715705" y="720179"/>
                  <a:pt x="718179" y="716157"/>
                </a:cubicBezTo>
                <a:cubicBezTo>
                  <a:pt x="734575" y="800921"/>
                  <a:pt x="693740" y="860626"/>
                  <a:pt x="654452" y="918785"/>
                </a:cubicBezTo>
                <a:cubicBezTo>
                  <a:pt x="643315" y="935490"/>
                  <a:pt x="631560" y="952505"/>
                  <a:pt x="621351" y="969828"/>
                </a:cubicBezTo>
                <a:cubicBezTo>
                  <a:pt x="584538" y="1017779"/>
                  <a:pt x="499775" y="1061707"/>
                  <a:pt x="443472" y="1090786"/>
                </a:cubicBezTo>
                <a:lnTo>
                  <a:pt x="427386" y="1099139"/>
                </a:lnTo>
                <a:cubicBezTo>
                  <a:pt x="420889" y="1083671"/>
                  <a:pt x="433882" y="1069441"/>
                  <a:pt x="445328" y="1056757"/>
                </a:cubicBezTo>
                <a:cubicBezTo>
                  <a:pt x="447494" y="1054282"/>
                  <a:pt x="449350" y="1052117"/>
                  <a:pt x="451206" y="1049951"/>
                </a:cubicBezTo>
                <a:cubicBezTo>
                  <a:pt x="445637" y="1046548"/>
                  <a:pt x="438213" y="1045311"/>
                  <a:pt x="431098" y="1044074"/>
                </a:cubicBezTo>
                <a:cubicBezTo>
                  <a:pt x="421817" y="1042527"/>
                  <a:pt x="411918" y="1040671"/>
                  <a:pt x="405421" y="1032318"/>
                </a:cubicBezTo>
                <a:cubicBezTo>
                  <a:pt x="383766" y="1045002"/>
                  <a:pt x="364277" y="1061088"/>
                  <a:pt x="343860" y="1078103"/>
                </a:cubicBezTo>
                <a:cubicBezTo>
                  <a:pt x="314471" y="1102542"/>
                  <a:pt x="284154" y="1127909"/>
                  <a:pt x="242700" y="1143377"/>
                </a:cubicBezTo>
                <a:cubicBezTo>
                  <a:pt x="237751" y="1145233"/>
                  <a:pt x="233110" y="1146780"/>
                  <a:pt x="227851" y="1148326"/>
                </a:cubicBezTo>
                <a:lnTo>
                  <a:pt x="242700" y="1137499"/>
                </a:lnTo>
                <a:cubicBezTo>
                  <a:pt x="286320" y="1109966"/>
                  <a:pt x="331485" y="1081196"/>
                  <a:pt x="365205" y="1048095"/>
                </a:cubicBezTo>
                <a:cubicBezTo>
                  <a:pt x="362112" y="1049023"/>
                  <a:pt x="358090" y="1049951"/>
                  <a:pt x="354068" y="1051189"/>
                </a:cubicBezTo>
                <a:cubicBezTo>
                  <a:pt x="351284" y="1051808"/>
                  <a:pt x="348191" y="1052736"/>
                  <a:pt x="345097" y="1053354"/>
                </a:cubicBezTo>
                <a:cubicBezTo>
                  <a:pt x="324061" y="1020563"/>
                  <a:pt x="295600" y="1004167"/>
                  <a:pt x="268377" y="989937"/>
                </a:cubicBezTo>
                <a:lnTo>
                  <a:pt x="268377" y="989937"/>
                </a:lnTo>
                <a:close/>
                <a:moveTo>
                  <a:pt x="209290" y="903936"/>
                </a:moveTo>
                <a:cubicBezTo>
                  <a:pt x="272399" y="1010045"/>
                  <a:pt x="383457" y="1049333"/>
                  <a:pt x="498846" y="1006642"/>
                </a:cubicBezTo>
                <a:cubicBezTo>
                  <a:pt x="512149" y="1001692"/>
                  <a:pt x="525451" y="995814"/>
                  <a:pt x="538444" y="988699"/>
                </a:cubicBezTo>
                <a:cubicBezTo>
                  <a:pt x="648265" y="904554"/>
                  <a:pt x="676726" y="799374"/>
                  <a:pt x="625373" y="667588"/>
                </a:cubicBezTo>
                <a:cubicBezTo>
                  <a:pt x="584847" y="583753"/>
                  <a:pt x="519883" y="538897"/>
                  <a:pt x="421508" y="526213"/>
                </a:cubicBezTo>
                <a:cubicBezTo>
                  <a:pt x="418723" y="521573"/>
                  <a:pt x="417177" y="516004"/>
                  <a:pt x="415321" y="510745"/>
                </a:cubicBezTo>
                <a:cubicBezTo>
                  <a:pt x="412536" y="501155"/>
                  <a:pt x="409443" y="491256"/>
                  <a:pt x="403565" y="488162"/>
                </a:cubicBezTo>
                <a:cubicBezTo>
                  <a:pt x="403565" y="491875"/>
                  <a:pt x="406040" y="497752"/>
                  <a:pt x="408515" y="503321"/>
                </a:cubicBezTo>
                <a:cubicBezTo>
                  <a:pt x="410990" y="509199"/>
                  <a:pt x="413774" y="515386"/>
                  <a:pt x="412536" y="520026"/>
                </a:cubicBezTo>
                <a:cubicBezTo>
                  <a:pt x="407896" y="518170"/>
                  <a:pt x="406040" y="511983"/>
                  <a:pt x="404184" y="506105"/>
                </a:cubicBezTo>
                <a:cubicBezTo>
                  <a:pt x="403256" y="502702"/>
                  <a:pt x="402018" y="498990"/>
                  <a:pt x="400781" y="496206"/>
                </a:cubicBezTo>
                <a:cubicBezTo>
                  <a:pt x="405421" y="512911"/>
                  <a:pt x="411918" y="529307"/>
                  <a:pt x="418414" y="545393"/>
                </a:cubicBezTo>
                <a:cubicBezTo>
                  <a:pt x="432644" y="580969"/>
                  <a:pt x="446256" y="614998"/>
                  <a:pt x="416867" y="643149"/>
                </a:cubicBezTo>
                <a:cubicBezTo>
                  <a:pt x="425839" y="636034"/>
                  <a:pt x="431098" y="627682"/>
                  <a:pt x="436047" y="619638"/>
                </a:cubicBezTo>
                <a:cubicBezTo>
                  <a:pt x="442544" y="609430"/>
                  <a:pt x="448422" y="600149"/>
                  <a:pt x="462652" y="594890"/>
                </a:cubicBezTo>
                <a:cubicBezTo>
                  <a:pt x="464508" y="594271"/>
                  <a:pt x="466674" y="593653"/>
                  <a:pt x="468839" y="593034"/>
                </a:cubicBezTo>
                <a:cubicBezTo>
                  <a:pt x="475954" y="595199"/>
                  <a:pt x="480285" y="602624"/>
                  <a:pt x="484616" y="609739"/>
                </a:cubicBezTo>
                <a:cubicBezTo>
                  <a:pt x="486163" y="612523"/>
                  <a:pt x="488019" y="614998"/>
                  <a:pt x="489566" y="617473"/>
                </a:cubicBezTo>
                <a:cubicBezTo>
                  <a:pt x="516789" y="614998"/>
                  <a:pt x="544012" y="623041"/>
                  <a:pt x="561646" y="638509"/>
                </a:cubicBezTo>
                <a:cubicBezTo>
                  <a:pt x="575257" y="650574"/>
                  <a:pt x="582682" y="666351"/>
                  <a:pt x="583300" y="685222"/>
                </a:cubicBezTo>
                <a:cubicBezTo>
                  <a:pt x="567523" y="650574"/>
                  <a:pt x="541228" y="641293"/>
                  <a:pt x="513077" y="631703"/>
                </a:cubicBezTo>
                <a:cubicBezTo>
                  <a:pt x="497300" y="626135"/>
                  <a:pt x="480904" y="620257"/>
                  <a:pt x="466674" y="609739"/>
                </a:cubicBezTo>
                <a:cubicBezTo>
                  <a:pt x="462652" y="611904"/>
                  <a:pt x="460796" y="614998"/>
                  <a:pt x="458940" y="618401"/>
                </a:cubicBezTo>
                <a:cubicBezTo>
                  <a:pt x="457084" y="621804"/>
                  <a:pt x="454918" y="625516"/>
                  <a:pt x="449659" y="627372"/>
                </a:cubicBezTo>
                <a:cubicBezTo>
                  <a:pt x="446875" y="623351"/>
                  <a:pt x="449350" y="619948"/>
                  <a:pt x="451515" y="617164"/>
                </a:cubicBezTo>
                <a:cubicBezTo>
                  <a:pt x="452753" y="615307"/>
                  <a:pt x="453990" y="613761"/>
                  <a:pt x="453681" y="612523"/>
                </a:cubicBezTo>
                <a:lnTo>
                  <a:pt x="447494" y="618401"/>
                </a:lnTo>
                <a:cubicBezTo>
                  <a:pt x="433263" y="636034"/>
                  <a:pt x="417177" y="656142"/>
                  <a:pt x="396450" y="663876"/>
                </a:cubicBezTo>
                <a:lnTo>
                  <a:pt x="393356" y="664804"/>
                </a:lnTo>
                <a:cubicBezTo>
                  <a:pt x="391191" y="662020"/>
                  <a:pt x="392428" y="660783"/>
                  <a:pt x="393047" y="659545"/>
                </a:cubicBezTo>
                <a:lnTo>
                  <a:pt x="387479" y="661401"/>
                </a:lnTo>
                <a:cubicBezTo>
                  <a:pt x="320658" y="686150"/>
                  <a:pt x="269614" y="675632"/>
                  <a:pt x="243319" y="632322"/>
                </a:cubicBezTo>
                <a:cubicBezTo>
                  <a:pt x="247650" y="629538"/>
                  <a:pt x="248269" y="627063"/>
                  <a:pt x="248269" y="620876"/>
                </a:cubicBezTo>
                <a:cubicBezTo>
                  <a:pt x="247031" y="621804"/>
                  <a:pt x="245485" y="622423"/>
                  <a:pt x="243628" y="623041"/>
                </a:cubicBezTo>
                <a:cubicBezTo>
                  <a:pt x="242391" y="623351"/>
                  <a:pt x="241463" y="623969"/>
                  <a:pt x="240226" y="624279"/>
                </a:cubicBezTo>
                <a:cubicBezTo>
                  <a:pt x="174333" y="648718"/>
                  <a:pt x="160103" y="743380"/>
                  <a:pt x="175570" y="802158"/>
                </a:cubicBezTo>
                <a:lnTo>
                  <a:pt x="174333" y="793805"/>
                </a:lnTo>
                <a:cubicBezTo>
                  <a:pt x="174024" y="759776"/>
                  <a:pt x="173714" y="724819"/>
                  <a:pt x="194441" y="699761"/>
                </a:cubicBezTo>
                <a:lnTo>
                  <a:pt x="193513" y="707805"/>
                </a:lnTo>
                <a:cubicBezTo>
                  <a:pt x="181139" y="752661"/>
                  <a:pt x="164124" y="814223"/>
                  <a:pt x="205887" y="859389"/>
                </a:cubicBezTo>
                <a:cubicBezTo>
                  <a:pt x="181448" y="800611"/>
                  <a:pt x="194441" y="756992"/>
                  <a:pt x="208671" y="720488"/>
                </a:cubicBezTo>
                <a:cubicBezTo>
                  <a:pt x="208053" y="716776"/>
                  <a:pt x="209599" y="713373"/>
                  <a:pt x="213002" y="709661"/>
                </a:cubicBezTo>
                <a:cubicBezTo>
                  <a:pt x="212693" y="713682"/>
                  <a:pt x="211146" y="717395"/>
                  <a:pt x="209909" y="720798"/>
                </a:cubicBezTo>
                <a:lnTo>
                  <a:pt x="209599" y="721726"/>
                </a:lnTo>
                <a:cubicBezTo>
                  <a:pt x="211146" y="724510"/>
                  <a:pt x="213002" y="727603"/>
                  <a:pt x="216405" y="731006"/>
                </a:cubicBezTo>
                <a:cubicBezTo>
                  <a:pt x="197535" y="761632"/>
                  <a:pt x="197225" y="819482"/>
                  <a:pt x="215477" y="858151"/>
                </a:cubicBezTo>
                <a:cubicBezTo>
                  <a:pt x="224139" y="876094"/>
                  <a:pt x="240226" y="898677"/>
                  <a:pt x="269924" y="902080"/>
                </a:cubicBezTo>
                <a:cubicBezTo>
                  <a:pt x="320658" y="911360"/>
                  <a:pt x="386241" y="904864"/>
                  <a:pt x="441306" y="884446"/>
                </a:cubicBezTo>
                <a:cubicBezTo>
                  <a:pt x="477810" y="870835"/>
                  <a:pt x="508437" y="852273"/>
                  <a:pt x="532257" y="829381"/>
                </a:cubicBezTo>
                <a:cubicBezTo>
                  <a:pt x="548962" y="803395"/>
                  <a:pt x="566286" y="781122"/>
                  <a:pt x="582991" y="759467"/>
                </a:cubicBezTo>
                <a:lnTo>
                  <a:pt x="597840" y="740287"/>
                </a:lnTo>
                <a:cubicBezTo>
                  <a:pt x="588869" y="803705"/>
                  <a:pt x="527926" y="862792"/>
                  <a:pt x="440688" y="894965"/>
                </a:cubicBezTo>
                <a:cubicBezTo>
                  <a:pt x="366133" y="922497"/>
                  <a:pt x="290650" y="922806"/>
                  <a:pt x="238679" y="895893"/>
                </a:cubicBezTo>
                <a:cubicBezTo>
                  <a:pt x="203412" y="877641"/>
                  <a:pt x="180211" y="847943"/>
                  <a:pt x="169693" y="808036"/>
                </a:cubicBezTo>
                <a:cubicBezTo>
                  <a:pt x="173714" y="845777"/>
                  <a:pt x="210837" y="893418"/>
                  <a:pt x="222902" y="908886"/>
                </a:cubicBezTo>
                <a:cubicBezTo>
                  <a:pt x="222283" y="909195"/>
                  <a:pt x="221664" y="909504"/>
                  <a:pt x="221355" y="909814"/>
                </a:cubicBezTo>
                <a:cubicBezTo>
                  <a:pt x="217643" y="911051"/>
                  <a:pt x="216096" y="908886"/>
                  <a:pt x="214858" y="907029"/>
                </a:cubicBezTo>
                <a:cubicBezTo>
                  <a:pt x="212384" y="904864"/>
                  <a:pt x="211146" y="903317"/>
                  <a:pt x="209290" y="903936"/>
                </a:cubicBezTo>
                <a:lnTo>
                  <a:pt x="209290" y="903936"/>
                </a:lnTo>
                <a:close/>
                <a:moveTo>
                  <a:pt x="255384" y="621185"/>
                </a:moveTo>
                <a:cubicBezTo>
                  <a:pt x="272089" y="660783"/>
                  <a:pt x="323442" y="666660"/>
                  <a:pt x="363968" y="651811"/>
                </a:cubicBezTo>
                <a:cubicBezTo>
                  <a:pt x="394903" y="640365"/>
                  <a:pt x="416558" y="618710"/>
                  <a:pt x="422126" y="593962"/>
                </a:cubicBezTo>
                <a:cubicBezTo>
                  <a:pt x="419961" y="588703"/>
                  <a:pt x="418105" y="584063"/>
                  <a:pt x="416867" y="580969"/>
                </a:cubicBezTo>
                <a:cubicBezTo>
                  <a:pt x="415939" y="578803"/>
                  <a:pt x="415630" y="577257"/>
                  <a:pt x="415011" y="576019"/>
                </a:cubicBezTo>
                <a:cubicBezTo>
                  <a:pt x="415321" y="577257"/>
                  <a:pt x="415321" y="579113"/>
                  <a:pt x="415321" y="581278"/>
                </a:cubicBezTo>
                <a:lnTo>
                  <a:pt x="415630" y="589322"/>
                </a:lnTo>
                <a:cubicBezTo>
                  <a:pt x="410680" y="586537"/>
                  <a:pt x="406659" y="579113"/>
                  <a:pt x="403256" y="572616"/>
                </a:cubicBezTo>
                <a:cubicBezTo>
                  <a:pt x="402328" y="570760"/>
                  <a:pt x="401400" y="569214"/>
                  <a:pt x="400472" y="567667"/>
                </a:cubicBezTo>
                <a:cubicBezTo>
                  <a:pt x="400781" y="568904"/>
                  <a:pt x="401090" y="569832"/>
                  <a:pt x="400781" y="570451"/>
                </a:cubicBezTo>
                <a:cubicBezTo>
                  <a:pt x="400162" y="570760"/>
                  <a:pt x="399853" y="571070"/>
                  <a:pt x="399234" y="571070"/>
                </a:cubicBezTo>
                <a:cubicBezTo>
                  <a:pt x="396759" y="571998"/>
                  <a:pt x="396141" y="570760"/>
                  <a:pt x="395522" y="569523"/>
                </a:cubicBezTo>
                <a:cubicBezTo>
                  <a:pt x="394903" y="568285"/>
                  <a:pt x="394594" y="567976"/>
                  <a:pt x="393975" y="567976"/>
                </a:cubicBezTo>
                <a:cubicBezTo>
                  <a:pt x="396759" y="573235"/>
                  <a:pt x="398306" y="577257"/>
                  <a:pt x="394594" y="579113"/>
                </a:cubicBezTo>
                <a:cubicBezTo>
                  <a:pt x="392428" y="579732"/>
                  <a:pt x="390882" y="576019"/>
                  <a:pt x="389644" y="572616"/>
                </a:cubicBezTo>
                <a:cubicBezTo>
                  <a:pt x="389025" y="571379"/>
                  <a:pt x="388407" y="569523"/>
                  <a:pt x="388097" y="569214"/>
                </a:cubicBezTo>
                <a:lnTo>
                  <a:pt x="389025" y="571998"/>
                </a:lnTo>
                <a:cubicBezTo>
                  <a:pt x="389953" y="574163"/>
                  <a:pt x="390882" y="576638"/>
                  <a:pt x="389025" y="577875"/>
                </a:cubicBezTo>
                <a:cubicBezTo>
                  <a:pt x="384385" y="572307"/>
                  <a:pt x="379745" y="571379"/>
                  <a:pt x="375104" y="570760"/>
                </a:cubicBezTo>
                <a:cubicBezTo>
                  <a:pt x="369227" y="569832"/>
                  <a:pt x="363040" y="568904"/>
                  <a:pt x="359018" y="558695"/>
                </a:cubicBezTo>
                <a:lnTo>
                  <a:pt x="355306" y="563026"/>
                </a:lnTo>
                <a:cubicBezTo>
                  <a:pt x="334270" y="581897"/>
                  <a:pt x="310140" y="603243"/>
                  <a:pt x="277348" y="615307"/>
                </a:cubicBezTo>
                <a:cubicBezTo>
                  <a:pt x="270233" y="617473"/>
                  <a:pt x="262809" y="619638"/>
                  <a:pt x="255384" y="621185"/>
                </a:cubicBezTo>
                <a:lnTo>
                  <a:pt x="255384" y="621185"/>
                </a:lnTo>
                <a:close/>
                <a:moveTo>
                  <a:pt x="545869" y="461867"/>
                </a:moveTo>
                <a:lnTo>
                  <a:pt x="545869" y="463105"/>
                </a:lnTo>
                <a:cubicBezTo>
                  <a:pt x="547106" y="475170"/>
                  <a:pt x="546487" y="488162"/>
                  <a:pt x="545559" y="500227"/>
                </a:cubicBezTo>
                <a:cubicBezTo>
                  <a:pt x="544631" y="516932"/>
                  <a:pt x="543394" y="533019"/>
                  <a:pt x="547415" y="547559"/>
                </a:cubicBezTo>
                <a:cubicBezTo>
                  <a:pt x="549271" y="480738"/>
                  <a:pt x="556696" y="352046"/>
                  <a:pt x="569070" y="242225"/>
                </a:cubicBezTo>
                <a:cubicBezTo>
                  <a:pt x="581754" y="219023"/>
                  <a:pt x="604955" y="176642"/>
                  <a:pt x="622279" y="153440"/>
                </a:cubicBezTo>
                <a:cubicBezTo>
                  <a:pt x="609905" y="168908"/>
                  <a:pt x="596293" y="183448"/>
                  <a:pt x="582991" y="197987"/>
                </a:cubicBezTo>
                <a:cubicBezTo>
                  <a:pt x="507199" y="280894"/>
                  <a:pt x="428932" y="366586"/>
                  <a:pt x="412536" y="478882"/>
                </a:cubicBezTo>
                <a:lnTo>
                  <a:pt x="427695" y="519407"/>
                </a:lnTo>
                <a:cubicBezTo>
                  <a:pt x="445637" y="518789"/>
                  <a:pt x="462343" y="523429"/>
                  <a:pt x="478738" y="527760"/>
                </a:cubicBezTo>
                <a:cubicBezTo>
                  <a:pt x="484926" y="529307"/>
                  <a:pt x="490803" y="530853"/>
                  <a:pt x="496990" y="532400"/>
                </a:cubicBezTo>
                <a:cubicBezTo>
                  <a:pt x="512767" y="521882"/>
                  <a:pt x="520811" y="505177"/>
                  <a:pt x="528854" y="489091"/>
                </a:cubicBezTo>
                <a:cubicBezTo>
                  <a:pt x="533804" y="479191"/>
                  <a:pt x="538444" y="469601"/>
                  <a:pt x="544940" y="462486"/>
                </a:cubicBezTo>
                <a:lnTo>
                  <a:pt x="545869" y="461867"/>
                </a:lnTo>
                <a:lnTo>
                  <a:pt x="545869" y="461867"/>
                </a:lnTo>
                <a:close/>
                <a:moveTo>
                  <a:pt x="563811" y="385147"/>
                </a:moveTo>
                <a:cubicBezTo>
                  <a:pt x="563502" y="404327"/>
                  <a:pt x="561646" y="423507"/>
                  <a:pt x="559480" y="442378"/>
                </a:cubicBezTo>
                <a:cubicBezTo>
                  <a:pt x="557005" y="464342"/>
                  <a:pt x="555149" y="485069"/>
                  <a:pt x="555459" y="504558"/>
                </a:cubicBezTo>
                <a:cubicBezTo>
                  <a:pt x="564739" y="465889"/>
                  <a:pt x="568142" y="423198"/>
                  <a:pt x="563811" y="385147"/>
                </a:cubicBezTo>
                <a:lnTo>
                  <a:pt x="563811" y="385147"/>
                </a:lnTo>
                <a:close/>
                <a:moveTo>
                  <a:pt x="210527" y="622732"/>
                </a:moveTo>
                <a:cubicBezTo>
                  <a:pt x="207125" y="623969"/>
                  <a:pt x="203412" y="629538"/>
                  <a:pt x="200628" y="634487"/>
                </a:cubicBezTo>
                <a:cubicBezTo>
                  <a:pt x="204959" y="629847"/>
                  <a:pt x="209290" y="625825"/>
                  <a:pt x="213621" y="622113"/>
                </a:cubicBezTo>
                <a:cubicBezTo>
                  <a:pt x="213002" y="622423"/>
                  <a:pt x="211765" y="622423"/>
                  <a:pt x="210527" y="622732"/>
                </a:cubicBezTo>
                <a:lnTo>
                  <a:pt x="210527" y="622732"/>
                </a:lnTo>
                <a:close/>
                <a:moveTo>
                  <a:pt x="166908" y="489400"/>
                </a:moveTo>
                <a:cubicBezTo>
                  <a:pt x="164434" y="492184"/>
                  <a:pt x="157628" y="518170"/>
                  <a:pt x="159175" y="531781"/>
                </a:cubicBezTo>
                <a:cubicBezTo>
                  <a:pt x="161959" y="537041"/>
                  <a:pt x="164743" y="544465"/>
                  <a:pt x="168146" y="552199"/>
                </a:cubicBezTo>
                <a:cubicBezTo>
                  <a:pt x="179592" y="580350"/>
                  <a:pt x="195369" y="618710"/>
                  <a:pt x="215787" y="615926"/>
                </a:cubicBezTo>
                <a:cubicBezTo>
                  <a:pt x="234039" y="613761"/>
                  <a:pt x="251981" y="609430"/>
                  <a:pt x="269614" y="602933"/>
                </a:cubicBezTo>
                <a:cubicBezTo>
                  <a:pt x="341694" y="576329"/>
                  <a:pt x="397687" y="515695"/>
                  <a:pt x="409134" y="451658"/>
                </a:cubicBezTo>
                <a:cubicBezTo>
                  <a:pt x="415321" y="417320"/>
                  <a:pt x="411608" y="367205"/>
                  <a:pt x="359327" y="322348"/>
                </a:cubicBezTo>
                <a:cubicBezTo>
                  <a:pt x="390572" y="420414"/>
                  <a:pt x="311996" y="498680"/>
                  <a:pt x="220736" y="532400"/>
                </a:cubicBezTo>
                <a:cubicBezTo>
                  <a:pt x="214549" y="534566"/>
                  <a:pt x="208362" y="536731"/>
                  <a:pt x="202175" y="538587"/>
                </a:cubicBezTo>
                <a:cubicBezTo>
                  <a:pt x="197844" y="532400"/>
                  <a:pt x="192585" y="531472"/>
                  <a:pt x="186707" y="529925"/>
                </a:cubicBezTo>
                <a:cubicBezTo>
                  <a:pt x="181139" y="528688"/>
                  <a:pt x="174952" y="527451"/>
                  <a:pt x="171239" y="521573"/>
                </a:cubicBezTo>
                <a:lnTo>
                  <a:pt x="165671" y="506724"/>
                </a:lnTo>
                <a:cubicBezTo>
                  <a:pt x="167218" y="493731"/>
                  <a:pt x="167218" y="490328"/>
                  <a:pt x="166908" y="489400"/>
                </a:cubicBezTo>
                <a:lnTo>
                  <a:pt x="166908" y="489400"/>
                </a:lnTo>
                <a:close/>
                <a:moveTo>
                  <a:pt x="168765" y="431860"/>
                </a:moveTo>
                <a:lnTo>
                  <a:pt x="202484" y="523120"/>
                </a:lnTo>
                <a:cubicBezTo>
                  <a:pt x="212693" y="522501"/>
                  <a:pt x="227233" y="522192"/>
                  <a:pt x="239607" y="517551"/>
                </a:cubicBezTo>
                <a:cubicBezTo>
                  <a:pt x="241463" y="516932"/>
                  <a:pt x="243319" y="516004"/>
                  <a:pt x="245175" y="515076"/>
                </a:cubicBezTo>
                <a:cubicBezTo>
                  <a:pt x="244247" y="515076"/>
                  <a:pt x="243010" y="515076"/>
                  <a:pt x="242391" y="513839"/>
                </a:cubicBezTo>
                <a:cubicBezTo>
                  <a:pt x="267140" y="498990"/>
                  <a:pt x="292507" y="474551"/>
                  <a:pt x="310759" y="447018"/>
                </a:cubicBezTo>
                <a:cubicBezTo>
                  <a:pt x="312924" y="449184"/>
                  <a:pt x="313233" y="448874"/>
                  <a:pt x="313543" y="448874"/>
                </a:cubicBezTo>
                <a:lnTo>
                  <a:pt x="314780" y="448565"/>
                </a:lnTo>
                <a:lnTo>
                  <a:pt x="317874" y="449184"/>
                </a:lnTo>
                <a:cubicBezTo>
                  <a:pt x="316327" y="453824"/>
                  <a:pt x="312615" y="457536"/>
                  <a:pt x="308902" y="460939"/>
                </a:cubicBezTo>
                <a:cubicBezTo>
                  <a:pt x="305499" y="464342"/>
                  <a:pt x="301787" y="468054"/>
                  <a:pt x="300241" y="472385"/>
                </a:cubicBezTo>
                <a:cubicBezTo>
                  <a:pt x="321895" y="452587"/>
                  <a:pt x="371392" y="400924"/>
                  <a:pt x="338291" y="337197"/>
                </a:cubicBezTo>
                <a:cubicBezTo>
                  <a:pt x="325298" y="363492"/>
                  <a:pt x="294363" y="387622"/>
                  <a:pt x="256312" y="401852"/>
                </a:cubicBezTo>
                <a:cubicBezTo>
                  <a:pt x="225686" y="412989"/>
                  <a:pt x="195060" y="416083"/>
                  <a:pt x="172477" y="410205"/>
                </a:cubicBezTo>
                <a:cubicBezTo>
                  <a:pt x="173714" y="425363"/>
                  <a:pt x="182067" y="445162"/>
                  <a:pt x="189801" y="464342"/>
                </a:cubicBezTo>
                <a:cubicBezTo>
                  <a:pt x="197844" y="483522"/>
                  <a:pt x="206197" y="503630"/>
                  <a:pt x="206506" y="519717"/>
                </a:cubicBezTo>
                <a:cubicBezTo>
                  <a:pt x="198463" y="508580"/>
                  <a:pt x="192894" y="492184"/>
                  <a:pt x="187635" y="476098"/>
                </a:cubicBezTo>
                <a:cubicBezTo>
                  <a:pt x="181757" y="458464"/>
                  <a:pt x="175880" y="441450"/>
                  <a:pt x="168765" y="431860"/>
                </a:cubicBezTo>
                <a:lnTo>
                  <a:pt x="168765" y="431860"/>
                </a:lnTo>
                <a:close/>
                <a:moveTo>
                  <a:pt x="169383" y="397212"/>
                </a:moveTo>
                <a:cubicBezTo>
                  <a:pt x="168455" y="397521"/>
                  <a:pt x="167837" y="398140"/>
                  <a:pt x="168146" y="400306"/>
                </a:cubicBezTo>
                <a:cubicBezTo>
                  <a:pt x="192585" y="407730"/>
                  <a:pt x="226614" y="405565"/>
                  <a:pt x="258168" y="393809"/>
                </a:cubicBezTo>
                <a:cubicBezTo>
                  <a:pt x="301787" y="377723"/>
                  <a:pt x="330248" y="348643"/>
                  <a:pt x="334270" y="316161"/>
                </a:cubicBezTo>
                <a:cubicBezTo>
                  <a:pt x="323442" y="347096"/>
                  <a:pt x="282298" y="374010"/>
                  <a:pt x="246722" y="387003"/>
                </a:cubicBezTo>
                <a:cubicBezTo>
                  <a:pt x="218261" y="397521"/>
                  <a:pt x="192585" y="399996"/>
                  <a:pt x="174642" y="394428"/>
                </a:cubicBezTo>
                <a:cubicBezTo>
                  <a:pt x="174952" y="394737"/>
                  <a:pt x="175261" y="395047"/>
                  <a:pt x="175261" y="395356"/>
                </a:cubicBezTo>
                <a:cubicBezTo>
                  <a:pt x="174642" y="395975"/>
                  <a:pt x="174024" y="396284"/>
                  <a:pt x="173405" y="396593"/>
                </a:cubicBezTo>
                <a:cubicBezTo>
                  <a:pt x="172786" y="396903"/>
                  <a:pt x="172167" y="396903"/>
                  <a:pt x="171549" y="396903"/>
                </a:cubicBezTo>
                <a:cubicBezTo>
                  <a:pt x="170930" y="396903"/>
                  <a:pt x="170002" y="396903"/>
                  <a:pt x="169383" y="397212"/>
                </a:cubicBezTo>
                <a:lnTo>
                  <a:pt x="169383" y="397212"/>
                </a:lnTo>
                <a:close/>
                <a:moveTo>
                  <a:pt x="130404" y="338435"/>
                </a:moveTo>
                <a:cubicBezTo>
                  <a:pt x="137210" y="356377"/>
                  <a:pt x="149275" y="369061"/>
                  <a:pt x="165980" y="377104"/>
                </a:cubicBezTo>
                <a:cubicBezTo>
                  <a:pt x="189182" y="387931"/>
                  <a:pt x="220118" y="387622"/>
                  <a:pt x="250434" y="376485"/>
                </a:cubicBezTo>
                <a:cubicBezTo>
                  <a:pt x="281989" y="364730"/>
                  <a:pt x="307046" y="344003"/>
                  <a:pt x="319111" y="319255"/>
                </a:cubicBezTo>
                <a:cubicBezTo>
                  <a:pt x="313543" y="320492"/>
                  <a:pt x="310759" y="315542"/>
                  <a:pt x="308284" y="310902"/>
                </a:cubicBezTo>
                <a:cubicBezTo>
                  <a:pt x="307046" y="308427"/>
                  <a:pt x="305499" y="305643"/>
                  <a:pt x="303643" y="304096"/>
                </a:cubicBezTo>
                <a:cubicBezTo>
                  <a:pt x="301169" y="305643"/>
                  <a:pt x="301169" y="308427"/>
                  <a:pt x="301169" y="311521"/>
                </a:cubicBezTo>
                <a:lnTo>
                  <a:pt x="301169" y="313995"/>
                </a:lnTo>
                <a:cubicBezTo>
                  <a:pt x="293125" y="313995"/>
                  <a:pt x="290341" y="304405"/>
                  <a:pt x="287248" y="295125"/>
                </a:cubicBezTo>
                <a:cubicBezTo>
                  <a:pt x="286010" y="290794"/>
                  <a:pt x="284463" y="286772"/>
                  <a:pt x="282917" y="283369"/>
                </a:cubicBezTo>
                <a:cubicBezTo>
                  <a:pt x="282298" y="285225"/>
                  <a:pt x="283845" y="288628"/>
                  <a:pt x="285701" y="292031"/>
                </a:cubicBezTo>
                <a:cubicBezTo>
                  <a:pt x="286629" y="294197"/>
                  <a:pt x="287866" y="296362"/>
                  <a:pt x="288176" y="298218"/>
                </a:cubicBezTo>
                <a:cubicBezTo>
                  <a:pt x="286320" y="300074"/>
                  <a:pt x="285701" y="301621"/>
                  <a:pt x="285082" y="302859"/>
                </a:cubicBezTo>
                <a:cubicBezTo>
                  <a:pt x="284463" y="304096"/>
                  <a:pt x="284154" y="305024"/>
                  <a:pt x="282917" y="305334"/>
                </a:cubicBezTo>
                <a:cubicBezTo>
                  <a:pt x="281989" y="305643"/>
                  <a:pt x="280442" y="305334"/>
                  <a:pt x="277967" y="304096"/>
                </a:cubicBezTo>
                <a:cubicBezTo>
                  <a:pt x="281370" y="308427"/>
                  <a:pt x="282607" y="313377"/>
                  <a:pt x="282607" y="318945"/>
                </a:cubicBezTo>
                <a:cubicBezTo>
                  <a:pt x="279204" y="314305"/>
                  <a:pt x="276729" y="308736"/>
                  <a:pt x="273945" y="302240"/>
                </a:cubicBezTo>
                <a:cubicBezTo>
                  <a:pt x="266830" y="285844"/>
                  <a:pt x="257549" y="265427"/>
                  <a:pt x="249197" y="251506"/>
                </a:cubicBezTo>
                <a:cubicBezTo>
                  <a:pt x="239916" y="250578"/>
                  <a:pt x="228470" y="252743"/>
                  <a:pt x="214549" y="257693"/>
                </a:cubicBezTo>
                <a:cubicBezTo>
                  <a:pt x="203103" y="262024"/>
                  <a:pt x="191347" y="267902"/>
                  <a:pt x="181139" y="273161"/>
                </a:cubicBezTo>
                <a:cubicBezTo>
                  <a:pt x="173405" y="277182"/>
                  <a:pt x="165980" y="280894"/>
                  <a:pt x="159484" y="283369"/>
                </a:cubicBezTo>
                <a:cubicBezTo>
                  <a:pt x="166290" y="268211"/>
                  <a:pt x="182376" y="255837"/>
                  <a:pt x="204340" y="247793"/>
                </a:cubicBezTo>
                <a:cubicBezTo>
                  <a:pt x="238369" y="235110"/>
                  <a:pt x="276729" y="236038"/>
                  <a:pt x="294053" y="249340"/>
                </a:cubicBezTo>
                <a:cubicBezTo>
                  <a:pt x="294053" y="251815"/>
                  <a:pt x="293125" y="252743"/>
                  <a:pt x="291888" y="253362"/>
                </a:cubicBezTo>
                <a:cubicBezTo>
                  <a:pt x="290341" y="253981"/>
                  <a:pt x="288176" y="253053"/>
                  <a:pt x="286320" y="252124"/>
                </a:cubicBezTo>
                <a:cubicBezTo>
                  <a:pt x="284773" y="251506"/>
                  <a:pt x="283535" y="250887"/>
                  <a:pt x="282607" y="250887"/>
                </a:cubicBezTo>
                <a:cubicBezTo>
                  <a:pt x="286010" y="255837"/>
                  <a:pt x="288794" y="261405"/>
                  <a:pt x="291888" y="266973"/>
                </a:cubicBezTo>
                <a:cubicBezTo>
                  <a:pt x="295600" y="274089"/>
                  <a:pt x="299622" y="281204"/>
                  <a:pt x="303025" y="289247"/>
                </a:cubicBezTo>
                <a:cubicBezTo>
                  <a:pt x="301787" y="284916"/>
                  <a:pt x="298075" y="274089"/>
                  <a:pt x="295291" y="266355"/>
                </a:cubicBezTo>
                <a:cubicBezTo>
                  <a:pt x="292197" y="257693"/>
                  <a:pt x="291888" y="256765"/>
                  <a:pt x="292816" y="256455"/>
                </a:cubicBezTo>
                <a:cubicBezTo>
                  <a:pt x="293435" y="256146"/>
                  <a:pt x="294053" y="256146"/>
                  <a:pt x="299931" y="266045"/>
                </a:cubicBezTo>
                <a:lnTo>
                  <a:pt x="307974" y="287391"/>
                </a:lnTo>
                <a:cubicBezTo>
                  <a:pt x="305190" y="296981"/>
                  <a:pt x="312615" y="309046"/>
                  <a:pt x="319421" y="318326"/>
                </a:cubicBezTo>
                <a:lnTo>
                  <a:pt x="319421" y="318326"/>
                </a:lnTo>
                <a:cubicBezTo>
                  <a:pt x="320349" y="315852"/>
                  <a:pt x="321586" y="313686"/>
                  <a:pt x="322205" y="311521"/>
                </a:cubicBezTo>
                <a:cubicBezTo>
                  <a:pt x="329939" y="290175"/>
                  <a:pt x="327464" y="267592"/>
                  <a:pt x="315399" y="245937"/>
                </a:cubicBezTo>
                <a:cubicBezTo>
                  <a:pt x="292507" y="222736"/>
                  <a:pt x="246103" y="228613"/>
                  <a:pt x="210527" y="241606"/>
                </a:cubicBezTo>
                <a:cubicBezTo>
                  <a:pt x="181448" y="252434"/>
                  <a:pt x="156390" y="268520"/>
                  <a:pt x="141851" y="286154"/>
                </a:cubicBezTo>
                <a:cubicBezTo>
                  <a:pt x="169693" y="313995"/>
                  <a:pt x="196297" y="344312"/>
                  <a:pt x="212693" y="366895"/>
                </a:cubicBezTo>
                <a:cubicBezTo>
                  <a:pt x="193513" y="357305"/>
                  <a:pt x="178354" y="338435"/>
                  <a:pt x="163815" y="320183"/>
                </a:cubicBezTo>
                <a:cubicBezTo>
                  <a:pt x="155772" y="309974"/>
                  <a:pt x="147419" y="299765"/>
                  <a:pt x="138757" y="290794"/>
                </a:cubicBezTo>
                <a:cubicBezTo>
                  <a:pt x="133498" y="295125"/>
                  <a:pt x="130714" y="301312"/>
                  <a:pt x="130714" y="310593"/>
                </a:cubicBezTo>
                <a:lnTo>
                  <a:pt x="136282" y="315233"/>
                </a:lnTo>
                <a:cubicBezTo>
                  <a:pt x="153606" y="330082"/>
                  <a:pt x="182376" y="354830"/>
                  <a:pt x="183923" y="379888"/>
                </a:cubicBezTo>
                <a:cubicBezTo>
                  <a:pt x="167527" y="379888"/>
                  <a:pt x="157009" y="367514"/>
                  <a:pt x="146800" y="356068"/>
                </a:cubicBezTo>
                <a:cubicBezTo>
                  <a:pt x="142160" y="349262"/>
                  <a:pt x="136592" y="343075"/>
                  <a:pt x="130404" y="338435"/>
                </a:cubicBezTo>
                <a:lnTo>
                  <a:pt x="130404" y="338435"/>
                </a:lnTo>
                <a:close/>
                <a:moveTo>
                  <a:pt x="36051" y="167052"/>
                </a:moveTo>
                <a:cubicBezTo>
                  <a:pt x="37598" y="174476"/>
                  <a:pt x="33267" y="179735"/>
                  <a:pt x="29245" y="184994"/>
                </a:cubicBezTo>
                <a:cubicBezTo>
                  <a:pt x="27389" y="187160"/>
                  <a:pt x="25533" y="189635"/>
                  <a:pt x="24296" y="192110"/>
                </a:cubicBezTo>
                <a:cubicBezTo>
                  <a:pt x="40692" y="205412"/>
                  <a:pt x="55850" y="222736"/>
                  <a:pt x="70699" y="239750"/>
                </a:cubicBezTo>
                <a:cubicBezTo>
                  <a:pt x="88642" y="260477"/>
                  <a:pt x="107512" y="281823"/>
                  <a:pt x="128548" y="297290"/>
                </a:cubicBezTo>
                <a:cubicBezTo>
                  <a:pt x="127620" y="293887"/>
                  <a:pt x="129476" y="292031"/>
                  <a:pt x="131023" y="290175"/>
                </a:cubicBezTo>
                <a:cubicBezTo>
                  <a:pt x="132570" y="288628"/>
                  <a:pt x="133807" y="287082"/>
                  <a:pt x="133498" y="284916"/>
                </a:cubicBezTo>
                <a:cubicBezTo>
                  <a:pt x="115246" y="261714"/>
                  <a:pt x="96066" y="238822"/>
                  <a:pt x="77505" y="216858"/>
                </a:cubicBezTo>
                <a:cubicBezTo>
                  <a:pt x="63584" y="200153"/>
                  <a:pt x="49972" y="183757"/>
                  <a:pt x="36051" y="167052"/>
                </a:cubicBezTo>
                <a:lnTo>
                  <a:pt x="36051" y="167052"/>
                </a:lnTo>
                <a:close/>
                <a:moveTo>
                  <a:pt x="489566" y="1004786"/>
                </a:moveTo>
                <a:cubicBezTo>
                  <a:pt x="445637" y="1021181"/>
                  <a:pt x="402946" y="1024584"/>
                  <a:pt x="378507" y="1013757"/>
                </a:cubicBezTo>
                <a:cubicBezTo>
                  <a:pt x="411299" y="1015613"/>
                  <a:pt x="449968" y="1008807"/>
                  <a:pt x="494516" y="992411"/>
                </a:cubicBezTo>
                <a:cubicBezTo>
                  <a:pt x="513696" y="985296"/>
                  <a:pt x="533804" y="976634"/>
                  <a:pt x="554221" y="966116"/>
                </a:cubicBezTo>
                <a:cubicBezTo>
                  <a:pt x="539681" y="981584"/>
                  <a:pt x="516480" y="994886"/>
                  <a:pt x="489566" y="1004786"/>
                </a:cubicBezTo>
                <a:lnTo>
                  <a:pt x="489566" y="1004786"/>
                </a:lnTo>
                <a:close/>
                <a:moveTo>
                  <a:pt x="733647" y="821338"/>
                </a:moveTo>
                <a:lnTo>
                  <a:pt x="732410" y="821029"/>
                </a:lnTo>
                <a:cubicBezTo>
                  <a:pt x="732719" y="814842"/>
                  <a:pt x="734266" y="809892"/>
                  <a:pt x="735813" y="805561"/>
                </a:cubicBezTo>
                <a:cubicBezTo>
                  <a:pt x="737359" y="800611"/>
                  <a:pt x="738597" y="796590"/>
                  <a:pt x="737359" y="793496"/>
                </a:cubicBezTo>
                <a:cubicBezTo>
                  <a:pt x="741690" y="789784"/>
                  <a:pt x="743856" y="786381"/>
                  <a:pt x="746331" y="782359"/>
                </a:cubicBezTo>
                <a:cubicBezTo>
                  <a:pt x="742618" y="781431"/>
                  <a:pt x="743546" y="779266"/>
                  <a:pt x="744165" y="777100"/>
                </a:cubicBezTo>
                <a:cubicBezTo>
                  <a:pt x="744784" y="775553"/>
                  <a:pt x="745093" y="774007"/>
                  <a:pt x="744475" y="772460"/>
                </a:cubicBezTo>
                <a:cubicBezTo>
                  <a:pt x="745403" y="771841"/>
                  <a:pt x="746021" y="771532"/>
                  <a:pt x="746331" y="771222"/>
                </a:cubicBezTo>
                <a:cubicBezTo>
                  <a:pt x="747259" y="770913"/>
                  <a:pt x="747878" y="771222"/>
                  <a:pt x="748496" y="771222"/>
                </a:cubicBezTo>
                <a:cubicBezTo>
                  <a:pt x="748496" y="767201"/>
                  <a:pt x="747568" y="762561"/>
                  <a:pt x="754993" y="758539"/>
                </a:cubicBezTo>
                <a:cubicBezTo>
                  <a:pt x="753137" y="758848"/>
                  <a:pt x="752208" y="756683"/>
                  <a:pt x="752208" y="753589"/>
                </a:cubicBezTo>
                <a:cubicBezTo>
                  <a:pt x="752518" y="750496"/>
                  <a:pt x="754065" y="746474"/>
                  <a:pt x="756849" y="745546"/>
                </a:cubicBezTo>
                <a:cubicBezTo>
                  <a:pt x="758086" y="745237"/>
                  <a:pt x="759014" y="745237"/>
                  <a:pt x="759942" y="745546"/>
                </a:cubicBezTo>
                <a:cubicBezTo>
                  <a:pt x="754065" y="737193"/>
                  <a:pt x="759633" y="725747"/>
                  <a:pt x="764583" y="715539"/>
                </a:cubicBezTo>
                <a:cubicBezTo>
                  <a:pt x="768914" y="706567"/>
                  <a:pt x="772935" y="698215"/>
                  <a:pt x="769223" y="692956"/>
                </a:cubicBezTo>
                <a:cubicBezTo>
                  <a:pt x="769223" y="692337"/>
                  <a:pt x="771698" y="678725"/>
                  <a:pt x="773863" y="678106"/>
                </a:cubicBezTo>
                <a:cubicBezTo>
                  <a:pt x="774173" y="678106"/>
                  <a:pt x="774482" y="678416"/>
                  <a:pt x="774791" y="678416"/>
                </a:cubicBezTo>
                <a:cubicBezTo>
                  <a:pt x="776029" y="669445"/>
                  <a:pt x="776647" y="664495"/>
                  <a:pt x="784072" y="651502"/>
                </a:cubicBezTo>
                <a:cubicBezTo>
                  <a:pt x="775410" y="717395"/>
                  <a:pt x="758705" y="772769"/>
                  <a:pt x="733647" y="821338"/>
                </a:cubicBezTo>
                <a:lnTo>
                  <a:pt x="733647" y="821338"/>
                </a:lnTo>
                <a:close/>
                <a:moveTo>
                  <a:pt x="438522" y="907957"/>
                </a:moveTo>
                <a:cubicBezTo>
                  <a:pt x="362730" y="936109"/>
                  <a:pt x="288485" y="933634"/>
                  <a:pt x="234967" y="901152"/>
                </a:cubicBezTo>
                <a:cubicBezTo>
                  <a:pt x="289104" y="927756"/>
                  <a:pt x="361493" y="928375"/>
                  <a:pt x="433882" y="901461"/>
                </a:cubicBezTo>
                <a:cubicBezTo>
                  <a:pt x="544631" y="860626"/>
                  <a:pt x="640222" y="760704"/>
                  <a:pt x="609596" y="649027"/>
                </a:cubicBezTo>
                <a:cubicBezTo>
                  <a:pt x="647028" y="762561"/>
                  <a:pt x="548962" y="867432"/>
                  <a:pt x="438522" y="907957"/>
                </a:cubicBezTo>
                <a:lnTo>
                  <a:pt x="438522" y="907957"/>
                </a:lnTo>
                <a:close/>
                <a:moveTo>
                  <a:pt x="733647" y="542609"/>
                </a:moveTo>
                <a:cubicBezTo>
                  <a:pt x="712611" y="519407"/>
                  <a:pt x="687863" y="502083"/>
                  <a:pt x="663733" y="485688"/>
                </a:cubicBezTo>
                <a:cubicBezTo>
                  <a:pt x="637438" y="467436"/>
                  <a:pt x="612380" y="450421"/>
                  <a:pt x="592272" y="425982"/>
                </a:cubicBezTo>
                <a:cubicBezTo>
                  <a:pt x="648265" y="435881"/>
                  <a:pt x="679510" y="474241"/>
                  <a:pt x="715705" y="518789"/>
                </a:cubicBezTo>
                <a:cubicBezTo>
                  <a:pt x="721892" y="526213"/>
                  <a:pt x="728079" y="534256"/>
                  <a:pt x="734885" y="541990"/>
                </a:cubicBezTo>
                <a:lnTo>
                  <a:pt x="733647" y="542609"/>
                </a:lnTo>
                <a:lnTo>
                  <a:pt x="733647" y="542609"/>
                </a:lnTo>
                <a:close/>
                <a:moveTo>
                  <a:pt x="293744" y="560861"/>
                </a:moveTo>
                <a:cubicBezTo>
                  <a:pt x="286010" y="563645"/>
                  <a:pt x="274564" y="559624"/>
                  <a:pt x="268996" y="552508"/>
                </a:cubicBezTo>
                <a:cubicBezTo>
                  <a:pt x="266521" y="549105"/>
                  <a:pt x="265593" y="545703"/>
                  <a:pt x="266521" y="542300"/>
                </a:cubicBezTo>
                <a:cubicBezTo>
                  <a:pt x="268068" y="537350"/>
                  <a:pt x="273327" y="533019"/>
                  <a:pt x="282298" y="529616"/>
                </a:cubicBezTo>
                <a:lnTo>
                  <a:pt x="285391" y="528688"/>
                </a:lnTo>
                <a:cubicBezTo>
                  <a:pt x="287248" y="529616"/>
                  <a:pt x="288794" y="529925"/>
                  <a:pt x="290341" y="530235"/>
                </a:cubicBezTo>
                <a:cubicBezTo>
                  <a:pt x="293125" y="530853"/>
                  <a:pt x="296528" y="531781"/>
                  <a:pt x="298075" y="535803"/>
                </a:cubicBezTo>
                <a:cubicBezTo>
                  <a:pt x="299312" y="534256"/>
                  <a:pt x="300859" y="533019"/>
                  <a:pt x="302715" y="531781"/>
                </a:cubicBezTo>
                <a:cubicBezTo>
                  <a:pt x="304881" y="529925"/>
                  <a:pt x="307356" y="528069"/>
                  <a:pt x="310759" y="526832"/>
                </a:cubicBezTo>
                <a:cubicBezTo>
                  <a:pt x="311377" y="531781"/>
                  <a:pt x="308593" y="534566"/>
                  <a:pt x="302406" y="537041"/>
                </a:cubicBezTo>
                <a:lnTo>
                  <a:pt x="299931" y="537969"/>
                </a:lnTo>
                <a:cubicBezTo>
                  <a:pt x="304881" y="554055"/>
                  <a:pt x="298075" y="559314"/>
                  <a:pt x="293744" y="560861"/>
                </a:cubicBezTo>
                <a:lnTo>
                  <a:pt x="293744" y="560861"/>
                </a:lnTo>
                <a:close/>
                <a:moveTo>
                  <a:pt x="342003" y="536422"/>
                </a:moveTo>
                <a:cubicBezTo>
                  <a:pt x="332413" y="539825"/>
                  <a:pt x="320039" y="539825"/>
                  <a:pt x="314471" y="533019"/>
                </a:cubicBezTo>
                <a:cubicBezTo>
                  <a:pt x="311068" y="528997"/>
                  <a:pt x="309212" y="520645"/>
                  <a:pt x="319111" y="505486"/>
                </a:cubicBezTo>
                <a:cubicBezTo>
                  <a:pt x="320349" y="504558"/>
                  <a:pt x="321586" y="503940"/>
                  <a:pt x="323133" y="503630"/>
                </a:cubicBezTo>
                <a:cubicBezTo>
                  <a:pt x="325608" y="502702"/>
                  <a:pt x="328082" y="502393"/>
                  <a:pt x="330248" y="501774"/>
                </a:cubicBezTo>
                <a:cubicBezTo>
                  <a:pt x="332723" y="501155"/>
                  <a:pt x="334579" y="500846"/>
                  <a:pt x="336126" y="500537"/>
                </a:cubicBezTo>
                <a:cubicBezTo>
                  <a:pt x="337672" y="499918"/>
                  <a:pt x="338600" y="499299"/>
                  <a:pt x="339219" y="498062"/>
                </a:cubicBezTo>
                <a:cubicBezTo>
                  <a:pt x="339838" y="496515"/>
                  <a:pt x="339529" y="494659"/>
                  <a:pt x="337982" y="491875"/>
                </a:cubicBezTo>
                <a:cubicBezTo>
                  <a:pt x="339529" y="490947"/>
                  <a:pt x="340457" y="490328"/>
                  <a:pt x="341385" y="490019"/>
                </a:cubicBezTo>
                <a:cubicBezTo>
                  <a:pt x="341694" y="490019"/>
                  <a:pt x="341694" y="490019"/>
                  <a:pt x="342003" y="489709"/>
                </a:cubicBezTo>
                <a:cubicBezTo>
                  <a:pt x="346025" y="488162"/>
                  <a:pt x="349119" y="486306"/>
                  <a:pt x="352212" y="483831"/>
                </a:cubicBezTo>
                <a:cubicBezTo>
                  <a:pt x="350975" y="479810"/>
                  <a:pt x="349428" y="476716"/>
                  <a:pt x="347263" y="475788"/>
                </a:cubicBezTo>
                <a:cubicBezTo>
                  <a:pt x="346025" y="474860"/>
                  <a:pt x="344169" y="474860"/>
                  <a:pt x="342313" y="475788"/>
                </a:cubicBezTo>
                <a:lnTo>
                  <a:pt x="338910" y="477026"/>
                </a:lnTo>
                <a:cubicBezTo>
                  <a:pt x="335816" y="478263"/>
                  <a:pt x="336126" y="480429"/>
                  <a:pt x="337054" y="483522"/>
                </a:cubicBezTo>
                <a:cubicBezTo>
                  <a:pt x="338291" y="486616"/>
                  <a:pt x="338910" y="488472"/>
                  <a:pt x="338291" y="489709"/>
                </a:cubicBezTo>
                <a:lnTo>
                  <a:pt x="337672" y="490947"/>
                </a:lnTo>
                <a:lnTo>
                  <a:pt x="335507" y="490947"/>
                </a:lnTo>
                <a:cubicBezTo>
                  <a:pt x="332104" y="485069"/>
                  <a:pt x="331485" y="483213"/>
                  <a:pt x="332104" y="476716"/>
                </a:cubicBezTo>
                <a:cubicBezTo>
                  <a:pt x="334270" y="474241"/>
                  <a:pt x="336744" y="472695"/>
                  <a:pt x="339219" y="471767"/>
                </a:cubicBezTo>
                <a:cubicBezTo>
                  <a:pt x="343241" y="470220"/>
                  <a:pt x="346953" y="470529"/>
                  <a:pt x="350047" y="472385"/>
                </a:cubicBezTo>
                <a:cubicBezTo>
                  <a:pt x="353450" y="474241"/>
                  <a:pt x="355306" y="478263"/>
                  <a:pt x="356234" y="483213"/>
                </a:cubicBezTo>
                <a:cubicBezTo>
                  <a:pt x="354687" y="486616"/>
                  <a:pt x="351284" y="488472"/>
                  <a:pt x="348191" y="490328"/>
                </a:cubicBezTo>
                <a:cubicBezTo>
                  <a:pt x="343860" y="493112"/>
                  <a:pt x="339838" y="495587"/>
                  <a:pt x="340147" y="500227"/>
                </a:cubicBezTo>
                <a:cubicBezTo>
                  <a:pt x="354378" y="508889"/>
                  <a:pt x="356852" y="516623"/>
                  <a:pt x="356234" y="521882"/>
                </a:cubicBezTo>
                <a:cubicBezTo>
                  <a:pt x="355924" y="527760"/>
                  <a:pt x="350665" y="533328"/>
                  <a:pt x="342003" y="536422"/>
                </a:cubicBezTo>
                <a:lnTo>
                  <a:pt x="342003" y="536422"/>
                </a:lnTo>
                <a:close/>
              </a:path>
            </a:pathLst>
          </a:custGeom>
          <a:solidFill>
            <a:schemeClr val="accent2">
              <a:alpha val="20000"/>
            </a:schemeClr>
          </a:solidFill>
          <a:ln w="30868" cap="flat">
            <a:noFill/>
            <a:prstDash val="solid"/>
            <a:miter/>
          </a:ln>
        </p:spPr>
        <p:txBody>
          <a:bodyPr rtlCol="0" anchor="ctr"/>
          <a:lstStyle/>
          <a:p>
            <a:r>
              <a:rPr lang="en-US" altLang="zh-CN" dirty="0"/>
              <a:t>【</a:t>
            </a:r>
            <a:endParaRPr lang="zh-CN" altLang="en-US" dirty="0"/>
          </a:p>
        </p:txBody>
      </p:sp>
      <p:sp>
        <p:nvSpPr>
          <p:cNvPr id="41" name="图形 28">
            <a:extLst>
              <a:ext uri="{FF2B5EF4-FFF2-40B4-BE49-F238E27FC236}">
                <a16:creationId xmlns:a16="http://schemas.microsoft.com/office/drawing/2014/main" id="{3505FEDA-5036-4AC3-A683-41FAC0C87CB8}"/>
              </a:ext>
            </a:extLst>
          </p:cNvPr>
          <p:cNvSpPr/>
          <p:nvPr userDrawn="1"/>
        </p:nvSpPr>
        <p:spPr>
          <a:xfrm>
            <a:off x="10420000" y="503789"/>
            <a:ext cx="259875" cy="480903"/>
          </a:xfrm>
          <a:custGeom>
            <a:avLst/>
            <a:gdLst>
              <a:gd name="connsiteX0" fmla="*/ 195512 w 259875"/>
              <a:gd name="connsiteY0" fmla="*/ 466782 h 480903"/>
              <a:gd name="connsiteX1" fmla="*/ 66202 w 259875"/>
              <a:gd name="connsiteY1" fmla="*/ 475444 h 480903"/>
              <a:gd name="connsiteX2" fmla="*/ 66821 w 259875"/>
              <a:gd name="connsiteY2" fmla="*/ 375522 h 480903"/>
              <a:gd name="connsiteX3" fmla="*/ 69605 w 259875"/>
              <a:gd name="connsiteY3" fmla="*/ 230125 h 480903"/>
              <a:gd name="connsiteX4" fmla="*/ 69605 w 259875"/>
              <a:gd name="connsiteY4" fmla="*/ 229507 h 480903"/>
              <a:gd name="connsiteX5" fmla="*/ 68986 w 259875"/>
              <a:gd name="connsiteY5" fmla="*/ 228888 h 480903"/>
              <a:gd name="connsiteX6" fmla="*/ 41763 w 259875"/>
              <a:gd name="connsiteY6" fmla="*/ 228269 h 480903"/>
              <a:gd name="connsiteX7" fmla="*/ 0 w 259875"/>
              <a:gd name="connsiteY7" fmla="*/ 219607 h 480903"/>
              <a:gd name="connsiteX8" fmla="*/ 20417 w 259875"/>
              <a:gd name="connsiteY8" fmla="*/ 159283 h 480903"/>
              <a:gd name="connsiteX9" fmla="*/ 24130 w 259875"/>
              <a:gd name="connsiteY9" fmla="*/ 152787 h 480903"/>
              <a:gd name="connsiteX10" fmla="*/ 28770 w 259875"/>
              <a:gd name="connsiteY10" fmla="*/ 144743 h 480903"/>
              <a:gd name="connsiteX11" fmla="*/ 46094 w 259875"/>
              <a:gd name="connsiteY11" fmla="*/ 111952 h 480903"/>
              <a:gd name="connsiteX12" fmla="*/ 55065 w 259875"/>
              <a:gd name="connsiteY12" fmla="*/ 91534 h 480903"/>
              <a:gd name="connsiteX13" fmla="*/ 78267 w 259875"/>
              <a:gd name="connsiteY13" fmla="*/ 42347 h 480903"/>
              <a:gd name="connsiteX14" fmla="*/ 146325 w 259875"/>
              <a:gd name="connsiteY14" fmla="*/ 2131 h 480903"/>
              <a:gd name="connsiteX15" fmla="*/ 194894 w 259875"/>
              <a:gd name="connsiteY15" fmla="*/ 74210 h 480903"/>
              <a:gd name="connsiteX16" fmla="*/ 210362 w 259875"/>
              <a:gd name="connsiteY16" fmla="*/ 108549 h 480903"/>
              <a:gd name="connsiteX17" fmla="*/ 229232 w 259875"/>
              <a:gd name="connsiteY17" fmla="*/ 137628 h 480903"/>
              <a:gd name="connsiteX18" fmla="*/ 257384 w 259875"/>
              <a:gd name="connsiteY18" fmla="*/ 220845 h 480903"/>
              <a:gd name="connsiteX19" fmla="*/ 227685 w 259875"/>
              <a:gd name="connsiteY19" fmla="*/ 236622 h 480903"/>
              <a:gd name="connsiteX20" fmla="*/ 195203 w 259875"/>
              <a:gd name="connsiteY20" fmla="*/ 241262 h 480903"/>
              <a:gd name="connsiteX21" fmla="*/ 194584 w 259875"/>
              <a:gd name="connsiteY21" fmla="*/ 241262 h 480903"/>
              <a:gd name="connsiteX22" fmla="*/ 193966 w 259875"/>
              <a:gd name="connsiteY22" fmla="*/ 242500 h 480903"/>
              <a:gd name="connsiteX23" fmla="*/ 197369 w 259875"/>
              <a:gd name="connsiteY23" fmla="*/ 324788 h 480903"/>
              <a:gd name="connsiteX24" fmla="*/ 195512 w 259875"/>
              <a:gd name="connsiteY24" fmla="*/ 466782 h 480903"/>
              <a:gd name="connsiteX25" fmla="*/ 195512 w 259875"/>
              <a:gd name="connsiteY25" fmla="*/ 466782 h 480903"/>
              <a:gd name="connsiteX26" fmla="*/ 92807 w 259875"/>
              <a:gd name="connsiteY26" fmla="*/ 185269 h 480903"/>
              <a:gd name="connsiteX27" fmla="*/ 89713 w 259875"/>
              <a:gd name="connsiteY27" fmla="*/ 242500 h 480903"/>
              <a:gd name="connsiteX28" fmla="*/ 88166 w 259875"/>
              <a:gd name="connsiteY28" fmla="*/ 397796 h 480903"/>
              <a:gd name="connsiteX29" fmla="*/ 88476 w 259875"/>
              <a:gd name="connsiteY29" fmla="*/ 449768 h 480903"/>
              <a:gd name="connsiteX30" fmla="*/ 88476 w 259875"/>
              <a:gd name="connsiteY30" fmla="*/ 450386 h 480903"/>
              <a:gd name="connsiteX31" fmla="*/ 89094 w 259875"/>
              <a:gd name="connsiteY31" fmla="*/ 451005 h 480903"/>
              <a:gd name="connsiteX32" fmla="*/ 180663 w 259875"/>
              <a:gd name="connsiteY32" fmla="*/ 451005 h 480903"/>
              <a:gd name="connsiteX33" fmla="*/ 181282 w 259875"/>
              <a:gd name="connsiteY33" fmla="*/ 198571 h 480903"/>
              <a:gd name="connsiteX34" fmla="*/ 230160 w 259875"/>
              <a:gd name="connsiteY34" fmla="*/ 207233 h 480903"/>
              <a:gd name="connsiteX35" fmla="*/ 233254 w 259875"/>
              <a:gd name="connsiteY35" fmla="*/ 202283 h 480903"/>
              <a:gd name="connsiteX36" fmla="*/ 217477 w 259875"/>
              <a:gd name="connsiteY36" fmla="*/ 141959 h 480903"/>
              <a:gd name="connsiteX37" fmla="*/ 204793 w 259875"/>
              <a:gd name="connsiteY37" fmla="*/ 126491 h 480903"/>
              <a:gd name="connsiteX38" fmla="*/ 177570 w 259875"/>
              <a:gd name="connsiteY38" fmla="*/ 81016 h 480903"/>
              <a:gd name="connsiteX39" fmla="*/ 136426 w 259875"/>
              <a:gd name="connsiteY39" fmla="*/ 16052 h 480903"/>
              <a:gd name="connsiteX40" fmla="*/ 131476 w 259875"/>
              <a:gd name="connsiteY40" fmla="*/ 15433 h 480903"/>
              <a:gd name="connsiteX41" fmla="*/ 129929 w 259875"/>
              <a:gd name="connsiteY41" fmla="*/ 15433 h 480903"/>
              <a:gd name="connsiteX42" fmla="*/ 124980 w 259875"/>
              <a:gd name="connsiteY42" fmla="*/ 15124 h 480903"/>
              <a:gd name="connsiteX43" fmla="*/ 95281 w 259875"/>
              <a:gd name="connsiteY43" fmla="*/ 58743 h 480903"/>
              <a:gd name="connsiteX44" fmla="*/ 50425 w 259875"/>
              <a:gd name="connsiteY44" fmla="*/ 127729 h 480903"/>
              <a:gd name="connsiteX45" fmla="*/ 27223 w 259875"/>
              <a:gd name="connsiteY45" fmla="*/ 197952 h 480903"/>
              <a:gd name="connsiteX46" fmla="*/ 32792 w 259875"/>
              <a:gd name="connsiteY46" fmla="*/ 202902 h 480903"/>
              <a:gd name="connsiteX47" fmla="*/ 92807 w 259875"/>
              <a:gd name="connsiteY47" fmla="*/ 185269 h 480903"/>
              <a:gd name="connsiteX48" fmla="*/ 92807 w 259875"/>
              <a:gd name="connsiteY48" fmla="*/ 185269 h 4809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259875" h="480903">
                <a:moveTo>
                  <a:pt x="195512" y="466782"/>
                </a:moveTo>
                <a:cubicBezTo>
                  <a:pt x="161483" y="477300"/>
                  <a:pt x="111677" y="487509"/>
                  <a:pt x="66202" y="475444"/>
                </a:cubicBezTo>
                <a:cubicBezTo>
                  <a:pt x="67749" y="443580"/>
                  <a:pt x="67439" y="410479"/>
                  <a:pt x="66821" y="375522"/>
                </a:cubicBezTo>
                <a:cubicBezTo>
                  <a:pt x="66202" y="328500"/>
                  <a:pt x="65583" y="280241"/>
                  <a:pt x="69605" y="230125"/>
                </a:cubicBezTo>
                <a:lnTo>
                  <a:pt x="69605" y="229507"/>
                </a:lnTo>
                <a:lnTo>
                  <a:pt x="68986" y="228888"/>
                </a:lnTo>
                <a:cubicBezTo>
                  <a:pt x="61252" y="226104"/>
                  <a:pt x="51972" y="227341"/>
                  <a:pt x="41763" y="228269"/>
                </a:cubicBezTo>
                <a:cubicBezTo>
                  <a:pt x="25677" y="229816"/>
                  <a:pt x="9281" y="231672"/>
                  <a:pt x="0" y="219607"/>
                </a:cubicBezTo>
                <a:cubicBezTo>
                  <a:pt x="1237" y="193931"/>
                  <a:pt x="9281" y="178463"/>
                  <a:pt x="20417" y="159283"/>
                </a:cubicBezTo>
                <a:lnTo>
                  <a:pt x="24130" y="152787"/>
                </a:lnTo>
                <a:lnTo>
                  <a:pt x="28770" y="144743"/>
                </a:lnTo>
                <a:cubicBezTo>
                  <a:pt x="33410" y="136700"/>
                  <a:pt x="39597" y="125563"/>
                  <a:pt x="46094" y="111952"/>
                </a:cubicBezTo>
                <a:cubicBezTo>
                  <a:pt x="48878" y="106074"/>
                  <a:pt x="51662" y="98959"/>
                  <a:pt x="55065" y="91534"/>
                </a:cubicBezTo>
                <a:cubicBezTo>
                  <a:pt x="61562" y="75448"/>
                  <a:pt x="68986" y="58124"/>
                  <a:pt x="78267" y="42347"/>
                </a:cubicBezTo>
                <a:cubicBezTo>
                  <a:pt x="98375" y="7699"/>
                  <a:pt x="120649" y="-5603"/>
                  <a:pt x="146325" y="2131"/>
                </a:cubicBezTo>
                <a:cubicBezTo>
                  <a:pt x="167980" y="8627"/>
                  <a:pt x="182520" y="43275"/>
                  <a:pt x="194894" y="74210"/>
                </a:cubicBezTo>
                <a:cubicBezTo>
                  <a:pt x="200153" y="87203"/>
                  <a:pt x="205102" y="99268"/>
                  <a:pt x="210362" y="108549"/>
                </a:cubicBezTo>
                <a:cubicBezTo>
                  <a:pt x="215930" y="118448"/>
                  <a:pt x="222736" y="128347"/>
                  <a:pt x="229232" y="137628"/>
                </a:cubicBezTo>
                <a:cubicBezTo>
                  <a:pt x="248412" y="165779"/>
                  <a:pt x="266664" y="192075"/>
                  <a:pt x="257384" y="220845"/>
                </a:cubicBezTo>
                <a:cubicBezTo>
                  <a:pt x="247175" y="236003"/>
                  <a:pt x="240369" y="236312"/>
                  <a:pt x="227685" y="236622"/>
                </a:cubicBezTo>
                <a:cubicBezTo>
                  <a:pt x="219642" y="236622"/>
                  <a:pt x="209743" y="236931"/>
                  <a:pt x="195203" y="241262"/>
                </a:cubicBezTo>
                <a:lnTo>
                  <a:pt x="194584" y="241262"/>
                </a:lnTo>
                <a:lnTo>
                  <a:pt x="193966" y="242500"/>
                </a:lnTo>
                <a:cubicBezTo>
                  <a:pt x="193347" y="270342"/>
                  <a:pt x="195512" y="298183"/>
                  <a:pt x="197369" y="324788"/>
                </a:cubicBezTo>
                <a:cubicBezTo>
                  <a:pt x="201081" y="370573"/>
                  <a:pt x="204793" y="418523"/>
                  <a:pt x="195512" y="466782"/>
                </a:cubicBezTo>
                <a:lnTo>
                  <a:pt x="195512" y="466782"/>
                </a:lnTo>
                <a:close/>
                <a:moveTo>
                  <a:pt x="92807" y="185269"/>
                </a:moveTo>
                <a:cubicBezTo>
                  <a:pt x="93116" y="208780"/>
                  <a:pt x="91879" y="222391"/>
                  <a:pt x="89713" y="242500"/>
                </a:cubicBezTo>
                <a:cubicBezTo>
                  <a:pt x="87548" y="284262"/>
                  <a:pt x="87857" y="339328"/>
                  <a:pt x="88166" y="397796"/>
                </a:cubicBezTo>
                <a:cubicBezTo>
                  <a:pt x="88166" y="415120"/>
                  <a:pt x="88476" y="432753"/>
                  <a:pt x="88476" y="449768"/>
                </a:cubicBezTo>
                <a:lnTo>
                  <a:pt x="88476" y="450386"/>
                </a:lnTo>
                <a:lnTo>
                  <a:pt x="89094" y="451005"/>
                </a:lnTo>
                <a:cubicBezTo>
                  <a:pt x="114461" y="457501"/>
                  <a:pt x="161174" y="461214"/>
                  <a:pt x="180663" y="451005"/>
                </a:cubicBezTo>
                <a:cubicBezTo>
                  <a:pt x="176642" y="344587"/>
                  <a:pt x="176642" y="259823"/>
                  <a:pt x="181282" y="198571"/>
                </a:cubicBezTo>
                <a:cubicBezTo>
                  <a:pt x="193966" y="205996"/>
                  <a:pt x="218096" y="220226"/>
                  <a:pt x="230160" y="207233"/>
                </a:cubicBezTo>
                <a:cubicBezTo>
                  <a:pt x="231398" y="205377"/>
                  <a:pt x="232326" y="203830"/>
                  <a:pt x="233254" y="202283"/>
                </a:cubicBezTo>
                <a:cubicBezTo>
                  <a:pt x="248412" y="176607"/>
                  <a:pt x="232016" y="158046"/>
                  <a:pt x="217477" y="141959"/>
                </a:cubicBezTo>
                <a:cubicBezTo>
                  <a:pt x="212836" y="136700"/>
                  <a:pt x="208196" y="131750"/>
                  <a:pt x="204793" y="126491"/>
                </a:cubicBezTo>
                <a:cubicBezTo>
                  <a:pt x="195203" y="111952"/>
                  <a:pt x="186232" y="96175"/>
                  <a:pt x="177570" y="81016"/>
                </a:cubicBezTo>
                <a:cubicBezTo>
                  <a:pt x="164577" y="58433"/>
                  <a:pt x="151584" y="35232"/>
                  <a:pt x="136426" y="16052"/>
                </a:cubicBezTo>
                <a:lnTo>
                  <a:pt x="131476" y="15433"/>
                </a:lnTo>
                <a:lnTo>
                  <a:pt x="129929" y="15433"/>
                </a:lnTo>
                <a:cubicBezTo>
                  <a:pt x="128382" y="15433"/>
                  <a:pt x="126836" y="15124"/>
                  <a:pt x="124980" y="15124"/>
                </a:cubicBezTo>
                <a:cubicBezTo>
                  <a:pt x="115389" y="28735"/>
                  <a:pt x="105799" y="43275"/>
                  <a:pt x="95281" y="58743"/>
                </a:cubicBezTo>
                <a:cubicBezTo>
                  <a:pt x="79814" y="81635"/>
                  <a:pt x="63418" y="105455"/>
                  <a:pt x="50425" y="127729"/>
                </a:cubicBezTo>
                <a:cubicBezTo>
                  <a:pt x="30936" y="161448"/>
                  <a:pt x="23511" y="183722"/>
                  <a:pt x="27223" y="197952"/>
                </a:cubicBezTo>
                <a:cubicBezTo>
                  <a:pt x="27842" y="200427"/>
                  <a:pt x="29698" y="201974"/>
                  <a:pt x="32792" y="202902"/>
                </a:cubicBezTo>
                <a:cubicBezTo>
                  <a:pt x="46403" y="207233"/>
                  <a:pt x="78886" y="195168"/>
                  <a:pt x="92807" y="185269"/>
                </a:cubicBezTo>
                <a:lnTo>
                  <a:pt x="92807" y="185269"/>
                </a:lnTo>
                <a:close/>
              </a:path>
            </a:pathLst>
          </a:custGeom>
          <a:solidFill>
            <a:schemeClr val="accent2">
              <a:alpha val="20000"/>
            </a:schemeClr>
          </a:solidFill>
          <a:ln w="30868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42" name="图形 28">
            <a:extLst>
              <a:ext uri="{FF2B5EF4-FFF2-40B4-BE49-F238E27FC236}">
                <a16:creationId xmlns:a16="http://schemas.microsoft.com/office/drawing/2014/main" id="{D2C31AB5-9F0E-49B4-A28A-43D5C919A390}"/>
              </a:ext>
            </a:extLst>
          </p:cNvPr>
          <p:cNvSpPr/>
          <p:nvPr userDrawn="1"/>
        </p:nvSpPr>
        <p:spPr>
          <a:xfrm>
            <a:off x="10454957" y="5352277"/>
            <a:ext cx="1201535" cy="1165031"/>
          </a:xfrm>
          <a:custGeom>
            <a:avLst/>
            <a:gdLst>
              <a:gd name="connsiteX0" fmla="*/ 700071 w 1201535"/>
              <a:gd name="connsiteY0" fmla="*/ 1164413 h 1165031"/>
              <a:gd name="connsiteX1" fmla="*/ 661711 w 1201535"/>
              <a:gd name="connsiteY1" fmla="*/ 1123578 h 1165031"/>
              <a:gd name="connsiteX2" fmla="*/ 638200 w 1201535"/>
              <a:gd name="connsiteY2" fmla="*/ 1125434 h 1165031"/>
              <a:gd name="connsiteX3" fmla="*/ 525904 w 1201535"/>
              <a:gd name="connsiteY3" fmla="*/ 1039124 h 1165031"/>
              <a:gd name="connsiteX4" fmla="*/ 501774 w 1201535"/>
              <a:gd name="connsiteY4" fmla="*/ 1004476 h 1165031"/>
              <a:gd name="connsiteX5" fmla="*/ 557458 w 1201535"/>
              <a:gd name="connsiteY5" fmla="*/ 903936 h 1165031"/>
              <a:gd name="connsiteX6" fmla="*/ 573235 w 1201535"/>
              <a:gd name="connsiteY6" fmla="*/ 889086 h 1165031"/>
              <a:gd name="connsiteX7" fmla="*/ 336888 w 1201535"/>
              <a:gd name="connsiteY7" fmla="*/ 721107 h 1165031"/>
              <a:gd name="connsiteX8" fmla="*/ 0 w 1201535"/>
              <a:gd name="connsiteY8" fmla="*/ 470839 h 1165031"/>
              <a:gd name="connsiteX9" fmla="*/ 53209 w 1201535"/>
              <a:gd name="connsiteY9" fmla="*/ 494659 h 1165031"/>
              <a:gd name="connsiteX10" fmla="*/ 104253 w 1201535"/>
              <a:gd name="connsiteY10" fmla="*/ 520645 h 1165031"/>
              <a:gd name="connsiteX11" fmla="*/ 557149 w 1201535"/>
              <a:gd name="connsiteY11" fmla="*/ 826906 h 1165031"/>
              <a:gd name="connsiteX12" fmla="*/ 581897 w 1201535"/>
              <a:gd name="connsiteY12" fmla="*/ 860317 h 1165031"/>
              <a:gd name="connsiteX13" fmla="*/ 589322 w 1201535"/>
              <a:gd name="connsiteY13" fmla="*/ 872381 h 1165031"/>
              <a:gd name="connsiteX14" fmla="*/ 617164 w 1201535"/>
              <a:gd name="connsiteY14" fmla="*/ 854130 h 1165031"/>
              <a:gd name="connsiteX15" fmla="*/ 724201 w 1201535"/>
              <a:gd name="connsiteY15" fmla="*/ 804323 h 1165031"/>
              <a:gd name="connsiteX16" fmla="*/ 787000 w 1201535"/>
              <a:gd name="connsiteY16" fmla="*/ 724510 h 1165031"/>
              <a:gd name="connsiteX17" fmla="*/ 834950 w 1201535"/>
              <a:gd name="connsiteY17" fmla="*/ 667589 h 1165031"/>
              <a:gd name="connsiteX18" fmla="*/ 758230 w 1201535"/>
              <a:gd name="connsiteY18" fmla="*/ 701926 h 1165031"/>
              <a:gd name="connsiteX19" fmla="*/ 604480 w 1201535"/>
              <a:gd name="connsiteY19" fmla="*/ 754826 h 1165031"/>
              <a:gd name="connsiteX20" fmla="*/ 852274 w 1201535"/>
              <a:gd name="connsiteY20" fmla="*/ 648408 h 1165031"/>
              <a:gd name="connsiteX21" fmla="*/ 906101 w 1201535"/>
              <a:gd name="connsiteY21" fmla="*/ 584990 h 1165031"/>
              <a:gd name="connsiteX22" fmla="*/ 996742 w 1201535"/>
              <a:gd name="connsiteY22" fmla="*/ 468054 h 1165031"/>
              <a:gd name="connsiteX23" fmla="*/ 737503 w 1201535"/>
              <a:gd name="connsiteY23" fmla="*/ 284916 h 1165031"/>
              <a:gd name="connsiteX24" fmla="*/ 594581 w 1201535"/>
              <a:gd name="connsiteY24" fmla="*/ 196440 h 1165031"/>
              <a:gd name="connsiteX25" fmla="*/ 614998 w 1201535"/>
              <a:gd name="connsiteY25" fmla="*/ 230470 h 1165031"/>
              <a:gd name="connsiteX26" fmla="*/ 635106 w 1201535"/>
              <a:gd name="connsiteY26" fmla="*/ 263570 h 1165031"/>
              <a:gd name="connsiteX27" fmla="*/ 609120 w 1201535"/>
              <a:gd name="connsiteY27" fmla="*/ 234182 h 1165031"/>
              <a:gd name="connsiteX28" fmla="*/ 585300 w 1201535"/>
              <a:gd name="connsiteY28" fmla="*/ 206030 h 1165031"/>
              <a:gd name="connsiteX29" fmla="*/ 513839 w 1201535"/>
              <a:gd name="connsiteY29" fmla="*/ 258311 h 1165031"/>
              <a:gd name="connsiteX30" fmla="*/ 412989 w 1201535"/>
              <a:gd name="connsiteY30" fmla="*/ 317089 h 1165031"/>
              <a:gd name="connsiteX31" fmla="*/ 329773 w 1201535"/>
              <a:gd name="connsiteY31" fmla="*/ 403090 h 1165031"/>
              <a:gd name="connsiteX32" fmla="*/ 234801 w 1201535"/>
              <a:gd name="connsiteY32" fmla="*/ 499299 h 1165031"/>
              <a:gd name="connsiteX33" fmla="*/ 85692 w 1201535"/>
              <a:gd name="connsiteY33" fmla="*/ 394118 h 1165031"/>
              <a:gd name="connsiteX34" fmla="*/ 211908 w 1201535"/>
              <a:gd name="connsiteY34" fmla="*/ 285844 h 1165031"/>
              <a:gd name="connsiteX35" fmla="*/ 198606 w 1201535"/>
              <a:gd name="connsiteY35" fmla="*/ 268211 h 1165031"/>
              <a:gd name="connsiteX36" fmla="*/ 22892 w 1201535"/>
              <a:gd name="connsiteY36" fmla="*/ 423816 h 1165031"/>
              <a:gd name="connsiteX37" fmla="*/ 168289 w 1201535"/>
              <a:gd name="connsiteY37" fmla="*/ 516313 h 1165031"/>
              <a:gd name="connsiteX38" fmla="*/ 332557 w 1201535"/>
              <a:gd name="connsiteY38" fmla="*/ 618401 h 1165031"/>
              <a:gd name="connsiteX39" fmla="*/ 329463 w 1201535"/>
              <a:gd name="connsiteY39" fmla="*/ 620566 h 1165031"/>
              <a:gd name="connsiteX40" fmla="*/ 301312 w 1201535"/>
              <a:gd name="connsiteY40" fmla="*/ 607264 h 1165031"/>
              <a:gd name="connsiteX41" fmla="*/ 383910 w 1201535"/>
              <a:gd name="connsiteY41" fmla="*/ 668517 h 1165031"/>
              <a:gd name="connsiteX42" fmla="*/ 481357 w 1201535"/>
              <a:gd name="connsiteY42" fmla="*/ 744308 h 1165031"/>
              <a:gd name="connsiteX43" fmla="*/ 390716 w 1201535"/>
              <a:gd name="connsiteY43" fmla="*/ 682128 h 1165031"/>
              <a:gd name="connsiteX44" fmla="*/ 194894 w 1201535"/>
              <a:gd name="connsiteY44" fmla="*/ 557458 h 1165031"/>
              <a:gd name="connsiteX45" fmla="*/ 198297 w 1201535"/>
              <a:gd name="connsiteY45" fmla="*/ 554364 h 1165031"/>
              <a:gd name="connsiteX46" fmla="*/ 210980 w 1201535"/>
              <a:gd name="connsiteY46" fmla="*/ 559623 h 1165031"/>
              <a:gd name="connsiteX47" fmla="*/ 219952 w 1201535"/>
              <a:gd name="connsiteY47" fmla="*/ 563954 h 1165031"/>
              <a:gd name="connsiteX48" fmla="*/ 18561 w 1201535"/>
              <a:gd name="connsiteY48" fmla="*/ 433406 h 1165031"/>
              <a:gd name="connsiteX49" fmla="*/ 9899 w 1201535"/>
              <a:gd name="connsiteY49" fmla="*/ 472385 h 1165031"/>
              <a:gd name="connsiteX50" fmla="*/ 12065 w 1201535"/>
              <a:gd name="connsiteY50" fmla="*/ 428147 h 1165031"/>
              <a:gd name="connsiteX51" fmla="*/ 19799 w 1201535"/>
              <a:gd name="connsiteY51" fmla="*/ 399068 h 1165031"/>
              <a:gd name="connsiteX52" fmla="*/ 358233 w 1201535"/>
              <a:gd name="connsiteY52" fmla="*/ 309 h 1165031"/>
              <a:gd name="connsiteX53" fmla="*/ 388859 w 1201535"/>
              <a:gd name="connsiteY53" fmla="*/ 0 h 1165031"/>
              <a:gd name="connsiteX54" fmla="*/ 424435 w 1201535"/>
              <a:gd name="connsiteY54" fmla="*/ 35885 h 1165031"/>
              <a:gd name="connsiteX55" fmla="*/ 607264 w 1201535"/>
              <a:gd name="connsiteY55" fmla="*/ 186231 h 1165031"/>
              <a:gd name="connsiteX56" fmla="*/ 780503 w 1201535"/>
              <a:gd name="connsiteY56" fmla="*/ 301002 h 1165031"/>
              <a:gd name="connsiteX57" fmla="*/ 1005714 w 1201535"/>
              <a:gd name="connsiteY57" fmla="*/ 466508 h 1165031"/>
              <a:gd name="connsiteX58" fmla="*/ 994577 w 1201535"/>
              <a:gd name="connsiteY58" fmla="*/ 493731 h 1165031"/>
              <a:gd name="connsiteX59" fmla="*/ 984987 w 1201535"/>
              <a:gd name="connsiteY59" fmla="*/ 512292 h 1165031"/>
              <a:gd name="connsiteX60" fmla="*/ 998599 w 1201535"/>
              <a:gd name="connsiteY60" fmla="*/ 517860 h 1165031"/>
              <a:gd name="connsiteX61" fmla="*/ 1024275 w 1201535"/>
              <a:gd name="connsiteY61" fmla="*/ 536422 h 1165031"/>
              <a:gd name="connsiteX62" fmla="*/ 984059 w 1201535"/>
              <a:gd name="connsiteY62" fmla="*/ 600768 h 1165031"/>
              <a:gd name="connsiteX63" fmla="*/ 958692 w 1201535"/>
              <a:gd name="connsiteY63" fmla="*/ 629228 h 1165031"/>
              <a:gd name="connsiteX64" fmla="*/ 967972 w 1201535"/>
              <a:gd name="connsiteY64" fmla="*/ 623041 h 1165031"/>
              <a:gd name="connsiteX65" fmla="*/ 1079650 w 1201535"/>
              <a:gd name="connsiteY65" fmla="*/ 584372 h 1165031"/>
              <a:gd name="connsiteX66" fmla="*/ 1116463 w 1201535"/>
              <a:gd name="connsiteY66" fmla="*/ 590559 h 1165031"/>
              <a:gd name="connsiteX67" fmla="*/ 1126362 w 1201535"/>
              <a:gd name="connsiteY67" fmla="*/ 603861 h 1165031"/>
              <a:gd name="connsiteX68" fmla="*/ 1171219 w 1201535"/>
              <a:gd name="connsiteY68" fmla="*/ 779265 h 1165031"/>
              <a:gd name="connsiteX69" fmla="*/ 1183902 w 1201535"/>
              <a:gd name="connsiteY69" fmla="*/ 794733 h 1165031"/>
              <a:gd name="connsiteX70" fmla="*/ 1201536 w 1201535"/>
              <a:gd name="connsiteY70" fmla="*/ 829690 h 1165031"/>
              <a:gd name="connsiteX71" fmla="*/ 1179881 w 1201535"/>
              <a:gd name="connsiteY71" fmla="*/ 848252 h 1165031"/>
              <a:gd name="connsiteX72" fmla="*/ 1134406 w 1201535"/>
              <a:gd name="connsiteY72" fmla="*/ 822575 h 1165031"/>
              <a:gd name="connsiteX73" fmla="*/ 956526 w 1201535"/>
              <a:gd name="connsiteY73" fmla="*/ 899914 h 1165031"/>
              <a:gd name="connsiteX74" fmla="*/ 856605 w 1201535"/>
              <a:gd name="connsiteY74" fmla="*/ 825669 h 1165031"/>
              <a:gd name="connsiteX75" fmla="*/ 845158 w 1201535"/>
              <a:gd name="connsiteY75" fmla="*/ 813295 h 1165031"/>
              <a:gd name="connsiteX76" fmla="*/ 812367 w 1201535"/>
              <a:gd name="connsiteY76" fmla="*/ 835568 h 1165031"/>
              <a:gd name="connsiteX77" fmla="*/ 851964 w 1201535"/>
              <a:gd name="connsiteY77" fmla="*/ 959310 h 1165031"/>
              <a:gd name="connsiteX78" fmla="*/ 712445 w 1201535"/>
              <a:gd name="connsiteY78" fmla="*/ 1104707 h 1165031"/>
              <a:gd name="connsiteX79" fmla="*/ 706877 w 1201535"/>
              <a:gd name="connsiteY79" fmla="*/ 1165031 h 1165031"/>
              <a:gd name="connsiteX80" fmla="*/ 700071 w 1201535"/>
              <a:gd name="connsiteY80" fmla="*/ 1164413 h 1165031"/>
              <a:gd name="connsiteX81" fmla="*/ 700071 w 1201535"/>
              <a:gd name="connsiteY81" fmla="*/ 1164413 h 1165031"/>
              <a:gd name="connsiteX82" fmla="*/ 706567 w 1201535"/>
              <a:gd name="connsiteY82" fmla="*/ 1111822 h 1165031"/>
              <a:gd name="connsiteX83" fmla="*/ 676250 w 1201535"/>
              <a:gd name="connsiteY83" fmla="*/ 1123578 h 1165031"/>
              <a:gd name="connsiteX84" fmla="*/ 673466 w 1201535"/>
              <a:gd name="connsiteY84" fmla="*/ 1124815 h 1165031"/>
              <a:gd name="connsiteX85" fmla="*/ 680891 w 1201535"/>
              <a:gd name="connsiteY85" fmla="*/ 1147707 h 1165031"/>
              <a:gd name="connsiteX86" fmla="*/ 683056 w 1201535"/>
              <a:gd name="connsiteY86" fmla="*/ 1152038 h 1165031"/>
              <a:gd name="connsiteX87" fmla="*/ 687078 w 1201535"/>
              <a:gd name="connsiteY87" fmla="*/ 1152657 h 1165031"/>
              <a:gd name="connsiteX88" fmla="*/ 701308 w 1201535"/>
              <a:gd name="connsiteY88" fmla="*/ 1155441 h 1165031"/>
              <a:gd name="connsiteX89" fmla="*/ 709042 w 1201535"/>
              <a:gd name="connsiteY89" fmla="*/ 1148635 h 1165031"/>
              <a:gd name="connsiteX90" fmla="*/ 706567 w 1201535"/>
              <a:gd name="connsiteY90" fmla="*/ 1111822 h 1165031"/>
              <a:gd name="connsiteX91" fmla="*/ 706567 w 1201535"/>
              <a:gd name="connsiteY91" fmla="*/ 1111822 h 1165031"/>
              <a:gd name="connsiteX92" fmla="*/ 629229 w 1201535"/>
              <a:gd name="connsiteY92" fmla="*/ 941368 h 1165031"/>
              <a:gd name="connsiteX93" fmla="*/ 590250 w 1201535"/>
              <a:gd name="connsiteY93" fmla="*/ 971375 h 1165031"/>
              <a:gd name="connsiteX94" fmla="*/ 534257 w 1201535"/>
              <a:gd name="connsiteY94" fmla="*/ 1017778 h 1165031"/>
              <a:gd name="connsiteX95" fmla="*/ 549724 w 1201535"/>
              <a:gd name="connsiteY95" fmla="*/ 1040671 h 1165031"/>
              <a:gd name="connsiteX96" fmla="*/ 632632 w 1201535"/>
              <a:gd name="connsiteY96" fmla="*/ 1111822 h 1165031"/>
              <a:gd name="connsiteX97" fmla="*/ 661402 w 1201535"/>
              <a:gd name="connsiteY97" fmla="*/ 1105326 h 1165031"/>
              <a:gd name="connsiteX98" fmla="*/ 654286 w 1201535"/>
              <a:gd name="connsiteY98" fmla="*/ 1081196 h 1165031"/>
              <a:gd name="connsiteX99" fmla="*/ 629229 w 1201535"/>
              <a:gd name="connsiteY99" fmla="*/ 941368 h 1165031"/>
              <a:gd name="connsiteX100" fmla="*/ 629229 w 1201535"/>
              <a:gd name="connsiteY100" fmla="*/ 941368 h 1165031"/>
              <a:gd name="connsiteX101" fmla="*/ 632632 w 1201535"/>
              <a:gd name="connsiteY101" fmla="*/ 928065 h 1165031"/>
              <a:gd name="connsiteX102" fmla="*/ 638819 w 1201535"/>
              <a:gd name="connsiteY102" fmla="*/ 929922 h 1165031"/>
              <a:gd name="connsiteX103" fmla="*/ 639747 w 1201535"/>
              <a:gd name="connsiteY103" fmla="*/ 934562 h 1165031"/>
              <a:gd name="connsiteX104" fmla="*/ 657689 w 1201535"/>
              <a:gd name="connsiteY104" fmla="*/ 1056139 h 1165031"/>
              <a:gd name="connsiteX105" fmla="*/ 669754 w 1201535"/>
              <a:gd name="connsiteY105" fmla="*/ 1105326 h 1165031"/>
              <a:gd name="connsiteX106" fmla="*/ 681819 w 1201535"/>
              <a:gd name="connsiteY106" fmla="*/ 1099757 h 1165031"/>
              <a:gd name="connsiteX107" fmla="*/ 698834 w 1201535"/>
              <a:gd name="connsiteY107" fmla="*/ 1092023 h 1165031"/>
              <a:gd name="connsiteX108" fmla="*/ 661092 w 1201535"/>
              <a:gd name="connsiteY108" fmla="*/ 914454 h 1165031"/>
              <a:gd name="connsiteX109" fmla="*/ 706567 w 1201535"/>
              <a:gd name="connsiteY109" fmla="*/ 868360 h 1165031"/>
              <a:gd name="connsiteX110" fmla="*/ 750186 w 1201535"/>
              <a:gd name="connsiteY110" fmla="*/ 839280 h 1165031"/>
              <a:gd name="connsiteX111" fmla="*/ 767820 w 1201535"/>
              <a:gd name="connsiteY111" fmla="*/ 824122 h 1165031"/>
              <a:gd name="connsiteX112" fmla="*/ 741524 w 1201535"/>
              <a:gd name="connsiteY112" fmla="*/ 839899 h 1165031"/>
              <a:gd name="connsiteX113" fmla="*/ 630466 w 1201535"/>
              <a:gd name="connsiteY113" fmla="*/ 929303 h 1165031"/>
              <a:gd name="connsiteX114" fmla="*/ 632632 w 1201535"/>
              <a:gd name="connsiteY114" fmla="*/ 928065 h 1165031"/>
              <a:gd name="connsiteX115" fmla="*/ 632632 w 1201535"/>
              <a:gd name="connsiteY115" fmla="*/ 928065 h 1165031"/>
              <a:gd name="connsiteX116" fmla="*/ 782050 w 1201535"/>
              <a:gd name="connsiteY116" fmla="*/ 830000 h 1165031"/>
              <a:gd name="connsiteX117" fmla="*/ 713373 w 1201535"/>
              <a:gd name="connsiteY117" fmla="*/ 890014 h 1165031"/>
              <a:gd name="connsiteX118" fmla="*/ 662330 w 1201535"/>
              <a:gd name="connsiteY118" fmla="*/ 938583 h 1165031"/>
              <a:gd name="connsiteX119" fmla="*/ 696049 w 1201535"/>
              <a:gd name="connsiteY119" fmla="*/ 1058304 h 1165031"/>
              <a:gd name="connsiteX120" fmla="*/ 709661 w 1201535"/>
              <a:gd name="connsiteY120" fmla="*/ 1090167 h 1165031"/>
              <a:gd name="connsiteX121" fmla="*/ 730697 w 1201535"/>
              <a:gd name="connsiteY121" fmla="*/ 1075318 h 1165031"/>
              <a:gd name="connsiteX122" fmla="*/ 832784 w 1201535"/>
              <a:gd name="connsiteY122" fmla="*/ 939821 h 1165031"/>
              <a:gd name="connsiteX123" fmla="*/ 829072 w 1201535"/>
              <a:gd name="connsiteY123" fmla="*/ 942296 h 1165031"/>
              <a:gd name="connsiteX124" fmla="*/ 789784 w 1201535"/>
              <a:gd name="connsiteY124" fmla="*/ 890324 h 1165031"/>
              <a:gd name="connsiteX125" fmla="*/ 800611 w 1201535"/>
              <a:gd name="connsiteY125" fmla="*/ 849180 h 1165031"/>
              <a:gd name="connsiteX126" fmla="*/ 792259 w 1201535"/>
              <a:gd name="connsiteY126" fmla="*/ 840208 h 1165031"/>
              <a:gd name="connsiteX127" fmla="*/ 782050 w 1201535"/>
              <a:gd name="connsiteY127" fmla="*/ 830000 h 1165031"/>
              <a:gd name="connsiteX128" fmla="*/ 782050 w 1201535"/>
              <a:gd name="connsiteY128" fmla="*/ 830000 h 1165031"/>
              <a:gd name="connsiteX129" fmla="*/ 586847 w 1201535"/>
              <a:gd name="connsiteY129" fmla="*/ 897748 h 1165031"/>
              <a:gd name="connsiteX130" fmla="*/ 561789 w 1201535"/>
              <a:gd name="connsiteY130" fmla="*/ 923116 h 1165031"/>
              <a:gd name="connsiteX131" fmla="*/ 525285 w 1201535"/>
              <a:gd name="connsiteY131" fmla="*/ 994577 h 1165031"/>
              <a:gd name="connsiteX132" fmla="*/ 562099 w 1201535"/>
              <a:gd name="connsiteY132" fmla="*/ 966735 h 1165031"/>
              <a:gd name="connsiteX133" fmla="*/ 622113 w 1201535"/>
              <a:gd name="connsiteY133" fmla="*/ 922807 h 1165031"/>
              <a:gd name="connsiteX134" fmla="*/ 605408 w 1201535"/>
              <a:gd name="connsiteY134" fmla="*/ 911360 h 1165031"/>
              <a:gd name="connsiteX135" fmla="*/ 586847 w 1201535"/>
              <a:gd name="connsiteY135" fmla="*/ 897748 h 1165031"/>
              <a:gd name="connsiteX136" fmla="*/ 586847 w 1201535"/>
              <a:gd name="connsiteY136" fmla="*/ 897748 h 1165031"/>
              <a:gd name="connsiteX137" fmla="*/ 805252 w 1201535"/>
              <a:gd name="connsiteY137" fmla="*/ 909195 h 1165031"/>
              <a:gd name="connsiteX138" fmla="*/ 811748 w 1201535"/>
              <a:gd name="connsiteY138" fmla="*/ 916929 h 1165031"/>
              <a:gd name="connsiteX139" fmla="*/ 832475 w 1201535"/>
              <a:gd name="connsiteY139" fmla="*/ 938893 h 1165031"/>
              <a:gd name="connsiteX140" fmla="*/ 826597 w 1201535"/>
              <a:gd name="connsiteY140" fmla="*/ 909813 h 1165031"/>
              <a:gd name="connsiteX141" fmla="*/ 820101 w 1201535"/>
              <a:gd name="connsiteY141" fmla="*/ 912598 h 1165031"/>
              <a:gd name="connsiteX142" fmla="*/ 805252 w 1201535"/>
              <a:gd name="connsiteY142" fmla="*/ 909195 h 1165031"/>
              <a:gd name="connsiteX143" fmla="*/ 805252 w 1201535"/>
              <a:gd name="connsiteY143" fmla="*/ 909195 h 1165031"/>
              <a:gd name="connsiteX144" fmla="*/ 691718 w 1201535"/>
              <a:gd name="connsiteY144" fmla="*/ 832784 h 1165031"/>
              <a:gd name="connsiteX145" fmla="*/ 680272 w 1201535"/>
              <a:gd name="connsiteY145" fmla="*/ 838662 h 1165031"/>
              <a:gd name="connsiteX146" fmla="*/ 596437 w 1201535"/>
              <a:gd name="connsiteY146" fmla="*/ 893417 h 1165031"/>
              <a:gd name="connsiteX147" fmla="*/ 614379 w 1201535"/>
              <a:gd name="connsiteY147" fmla="*/ 904245 h 1165031"/>
              <a:gd name="connsiteX148" fmla="*/ 630157 w 1201535"/>
              <a:gd name="connsiteY148" fmla="*/ 915073 h 1165031"/>
              <a:gd name="connsiteX149" fmla="*/ 634488 w 1201535"/>
              <a:gd name="connsiteY149" fmla="*/ 911051 h 1165031"/>
              <a:gd name="connsiteX150" fmla="*/ 636962 w 1201535"/>
              <a:gd name="connsiteY150" fmla="*/ 909504 h 1165031"/>
              <a:gd name="connsiteX151" fmla="*/ 632013 w 1201535"/>
              <a:gd name="connsiteY151" fmla="*/ 901461 h 1165031"/>
              <a:gd name="connsiteX152" fmla="*/ 629229 w 1201535"/>
              <a:gd name="connsiteY152" fmla="*/ 890633 h 1165031"/>
              <a:gd name="connsiteX153" fmla="*/ 638509 w 1201535"/>
              <a:gd name="connsiteY153" fmla="*/ 896511 h 1165031"/>
              <a:gd name="connsiteX154" fmla="*/ 645006 w 1201535"/>
              <a:gd name="connsiteY154" fmla="*/ 901770 h 1165031"/>
              <a:gd name="connsiteX155" fmla="*/ 649955 w 1201535"/>
              <a:gd name="connsiteY155" fmla="*/ 887540 h 1165031"/>
              <a:gd name="connsiteX156" fmla="*/ 665423 w 1201535"/>
              <a:gd name="connsiteY156" fmla="*/ 864338 h 1165031"/>
              <a:gd name="connsiteX157" fmla="*/ 663876 w 1201535"/>
              <a:gd name="connsiteY157" fmla="*/ 861554 h 1165031"/>
              <a:gd name="connsiteX158" fmla="*/ 659855 w 1201535"/>
              <a:gd name="connsiteY158" fmla="*/ 857842 h 1165031"/>
              <a:gd name="connsiteX159" fmla="*/ 663258 w 1201535"/>
              <a:gd name="connsiteY159" fmla="*/ 857223 h 1165031"/>
              <a:gd name="connsiteX160" fmla="*/ 664804 w 1201535"/>
              <a:gd name="connsiteY160" fmla="*/ 857223 h 1165031"/>
              <a:gd name="connsiteX161" fmla="*/ 689553 w 1201535"/>
              <a:gd name="connsiteY161" fmla="*/ 836187 h 1165031"/>
              <a:gd name="connsiteX162" fmla="*/ 691718 w 1201535"/>
              <a:gd name="connsiteY162" fmla="*/ 832784 h 1165031"/>
              <a:gd name="connsiteX163" fmla="*/ 691718 w 1201535"/>
              <a:gd name="connsiteY163" fmla="*/ 832784 h 1165031"/>
              <a:gd name="connsiteX164" fmla="*/ 876403 w 1201535"/>
              <a:gd name="connsiteY164" fmla="*/ 808036 h 1165031"/>
              <a:gd name="connsiteX165" fmla="*/ 925900 w 1201535"/>
              <a:gd name="connsiteY165" fmla="*/ 834949 h 1165031"/>
              <a:gd name="connsiteX166" fmla="*/ 937037 w 1201535"/>
              <a:gd name="connsiteY166" fmla="*/ 878259 h 1165031"/>
              <a:gd name="connsiteX167" fmla="*/ 970757 w 1201535"/>
              <a:gd name="connsiteY167" fmla="*/ 882281 h 1165031"/>
              <a:gd name="connsiteX168" fmla="*/ 1120485 w 1201535"/>
              <a:gd name="connsiteY168" fmla="*/ 811748 h 1165031"/>
              <a:gd name="connsiteX169" fmla="*/ 1077794 w 1201535"/>
              <a:gd name="connsiteY169" fmla="*/ 773697 h 1165031"/>
              <a:gd name="connsiteX170" fmla="*/ 976016 w 1201535"/>
              <a:gd name="connsiteY170" fmla="*/ 715538 h 1165031"/>
              <a:gd name="connsiteX171" fmla="*/ 957454 w 1201535"/>
              <a:gd name="connsiteY171" fmla="*/ 717085 h 1165031"/>
              <a:gd name="connsiteX172" fmla="*/ 932087 w 1201535"/>
              <a:gd name="connsiteY172" fmla="*/ 732862 h 1165031"/>
              <a:gd name="connsiteX173" fmla="*/ 848561 w 1201535"/>
              <a:gd name="connsiteY173" fmla="*/ 782668 h 1165031"/>
              <a:gd name="connsiteX174" fmla="*/ 861554 w 1201535"/>
              <a:gd name="connsiteY174" fmla="*/ 804633 h 1165031"/>
              <a:gd name="connsiteX175" fmla="*/ 865576 w 1201535"/>
              <a:gd name="connsiteY175" fmla="*/ 809892 h 1165031"/>
              <a:gd name="connsiteX176" fmla="*/ 876403 w 1201535"/>
              <a:gd name="connsiteY176" fmla="*/ 808036 h 1165031"/>
              <a:gd name="connsiteX177" fmla="*/ 876403 w 1201535"/>
              <a:gd name="connsiteY177" fmla="*/ 808036 h 1165031"/>
              <a:gd name="connsiteX178" fmla="*/ 755446 w 1201535"/>
              <a:gd name="connsiteY178" fmla="*/ 816388 h 1165031"/>
              <a:gd name="connsiteX179" fmla="*/ 681819 w 1201535"/>
              <a:gd name="connsiteY179" fmla="*/ 861554 h 1165031"/>
              <a:gd name="connsiteX180" fmla="*/ 675013 w 1201535"/>
              <a:gd name="connsiteY180" fmla="*/ 870216 h 1165031"/>
              <a:gd name="connsiteX181" fmla="*/ 723273 w 1201535"/>
              <a:gd name="connsiteY181" fmla="*/ 839280 h 1165031"/>
              <a:gd name="connsiteX182" fmla="*/ 762870 w 1201535"/>
              <a:gd name="connsiteY182" fmla="*/ 815460 h 1165031"/>
              <a:gd name="connsiteX183" fmla="*/ 756683 w 1201535"/>
              <a:gd name="connsiteY183" fmla="*/ 816388 h 1165031"/>
              <a:gd name="connsiteX184" fmla="*/ 755446 w 1201535"/>
              <a:gd name="connsiteY184" fmla="*/ 816388 h 1165031"/>
              <a:gd name="connsiteX185" fmla="*/ 755446 w 1201535"/>
              <a:gd name="connsiteY185" fmla="*/ 816388 h 1165031"/>
              <a:gd name="connsiteX186" fmla="*/ 1165650 w 1201535"/>
              <a:gd name="connsiteY186" fmla="*/ 790402 h 1165031"/>
              <a:gd name="connsiteX187" fmla="*/ 1153586 w 1201535"/>
              <a:gd name="connsiteY187" fmla="*/ 805251 h 1165031"/>
              <a:gd name="connsiteX188" fmla="*/ 1141521 w 1201535"/>
              <a:gd name="connsiteY188" fmla="*/ 819791 h 1165031"/>
              <a:gd name="connsiteX189" fmla="*/ 1155442 w 1201535"/>
              <a:gd name="connsiteY189" fmla="*/ 828453 h 1165031"/>
              <a:gd name="connsiteX190" fmla="*/ 1179572 w 1201535"/>
              <a:gd name="connsiteY190" fmla="*/ 839590 h 1165031"/>
              <a:gd name="connsiteX191" fmla="*/ 1183284 w 1201535"/>
              <a:gd name="connsiteY191" fmla="*/ 837115 h 1165031"/>
              <a:gd name="connsiteX192" fmla="*/ 1191327 w 1201535"/>
              <a:gd name="connsiteY192" fmla="*/ 826906 h 1165031"/>
              <a:gd name="connsiteX193" fmla="*/ 1165650 w 1201535"/>
              <a:gd name="connsiteY193" fmla="*/ 790402 h 1165031"/>
              <a:gd name="connsiteX194" fmla="*/ 1165650 w 1201535"/>
              <a:gd name="connsiteY194" fmla="*/ 790402 h 1165031"/>
              <a:gd name="connsiteX195" fmla="*/ 988390 w 1201535"/>
              <a:gd name="connsiteY195" fmla="*/ 702545 h 1165031"/>
              <a:gd name="connsiteX196" fmla="*/ 990865 w 1201535"/>
              <a:gd name="connsiteY196" fmla="*/ 702545 h 1165031"/>
              <a:gd name="connsiteX197" fmla="*/ 1103470 w 1201535"/>
              <a:gd name="connsiteY197" fmla="*/ 784215 h 1165031"/>
              <a:gd name="connsiteX198" fmla="*/ 1126672 w 1201535"/>
              <a:gd name="connsiteY198" fmla="*/ 808036 h 1165031"/>
              <a:gd name="connsiteX199" fmla="*/ 1135334 w 1201535"/>
              <a:gd name="connsiteY199" fmla="*/ 797518 h 1165031"/>
              <a:gd name="connsiteX200" fmla="*/ 1148327 w 1201535"/>
              <a:gd name="connsiteY200" fmla="*/ 781740 h 1165031"/>
              <a:gd name="connsiteX201" fmla="*/ 1006023 w 1201535"/>
              <a:gd name="connsiteY201" fmla="*/ 689243 h 1165031"/>
              <a:gd name="connsiteX202" fmla="*/ 996124 w 1201535"/>
              <a:gd name="connsiteY202" fmla="*/ 683056 h 1165031"/>
              <a:gd name="connsiteX203" fmla="*/ 990555 w 1201535"/>
              <a:gd name="connsiteY203" fmla="*/ 685840 h 1165031"/>
              <a:gd name="connsiteX204" fmla="*/ 985296 w 1201535"/>
              <a:gd name="connsiteY204" fmla="*/ 688624 h 1165031"/>
              <a:gd name="connsiteX205" fmla="*/ 985606 w 1201535"/>
              <a:gd name="connsiteY205" fmla="*/ 690480 h 1165031"/>
              <a:gd name="connsiteX206" fmla="*/ 988081 w 1201535"/>
              <a:gd name="connsiteY206" fmla="*/ 691099 h 1165031"/>
              <a:gd name="connsiteX207" fmla="*/ 991483 w 1201535"/>
              <a:gd name="connsiteY207" fmla="*/ 692337 h 1165031"/>
              <a:gd name="connsiteX208" fmla="*/ 991483 w 1201535"/>
              <a:gd name="connsiteY208" fmla="*/ 695739 h 1165031"/>
              <a:gd name="connsiteX209" fmla="*/ 976325 w 1201535"/>
              <a:gd name="connsiteY209" fmla="*/ 694811 h 1165031"/>
              <a:gd name="connsiteX210" fmla="*/ 880425 w 1201535"/>
              <a:gd name="connsiteY210" fmla="*/ 752352 h 1165031"/>
              <a:gd name="connsiteX211" fmla="*/ 908267 w 1201535"/>
              <a:gd name="connsiteY211" fmla="*/ 733172 h 1165031"/>
              <a:gd name="connsiteX212" fmla="*/ 988390 w 1201535"/>
              <a:gd name="connsiteY212" fmla="*/ 702545 h 1165031"/>
              <a:gd name="connsiteX213" fmla="*/ 988390 w 1201535"/>
              <a:gd name="connsiteY213" fmla="*/ 702545 h 1165031"/>
              <a:gd name="connsiteX214" fmla="*/ 976944 w 1201535"/>
              <a:gd name="connsiteY214" fmla="*/ 515695 h 1165031"/>
              <a:gd name="connsiteX215" fmla="*/ 875785 w 1201535"/>
              <a:gd name="connsiteY215" fmla="*/ 636653 h 1165031"/>
              <a:gd name="connsiteX216" fmla="*/ 737503 w 1201535"/>
              <a:gd name="connsiteY216" fmla="*/ 803086 h 1165031"/>
              <a:gd name="connsiteX217" fmla="*/ 756374 w 1201535"/>
              <a:gd name="connsiteY217" fmla="*/ 798755 h 1165031"/>
              <a:gd name="connsiteX218" fmla="*/ 778338 w 1201535"/>
              <a:gd name="connsiteY218" fmla="*/ 802158 h 1165031"/>
              <a:gd name="connsiteX219" fmla="*/ 871144 w 1201535"/>
              <a:gd name="connsiteY219" fmla="*/ 695430 h 1165031"/>
              <a:gd name="connsiteX220" fmla="*/ 971066 w 1201535"/>
              <a:gd name="connsiteY220" fmla="*/ 580659 h 1165031"/>
              <a:gd name="connsiteX221" fmla="*/ 868669 w 1201535"/>
              <a:gd name="connsiteY221" fmla="*/ 685531 h 1165031"/>
              <a:gd name="connsiteX222" fmla="*/ 763179 w 1201535"/>
              <a:gd name="connsiteY222" fmla="*/ 790093 h 1165031"/>
              <a:gd name="connsiteX223" fmla="*/ 834640 w 1201535"/>
              <a:gd name="connsiteY223" fmla="*/ 709351 h 1165031"/>
              <a:gd name="connsiteX224" fmla="*/ 980347 w 1201535"/>
              <a:gd name="connsiteY224" fmla="*/ 533638 h 1165031"/>
              <a:gd name="connsiteX225" fmla="*/ 976944 w 1201535"/>
              <a:gd name="connsiteY225" fmla="*/ 515695 h 1165031"/>
              <a:gd name="connsiteX226" fmla="*/ 976944 w 1201535"/>
              <a:gd name="connsiteY226" fmla="*/ 515695 h 1165031"/>
              <a:gd name="connsiteX227" fmla="*/ 1118319 w 1201535"/>
              <a:gd name="connsiteY227" fmla="*/ 627063 h 1165031"/>
              <a:gd name="connsiteX228" fmla="*/ 1039124 w 1201535"/>
              <a:gd name="connsiteY228" fmla="*/ 668826 h 1165031"/>
              <a:gd name="connsiteX229" fmla="*/ 1010045 w 1201535"/>
              <a:gd name="connsiteY229" fmla="*/ 686768 h 1165031"/>
              <a:gd name="connsiteX230" fmla="*/ 1105945 w 1201535"/>
              <a:gd name="connsiteY230" fmla="*/ 741834 h 1165031"/>
              <a:gd name="connsiteX231" fmla="*/ 1154823 w 1201535"/>
              <a:gd name="connsiteY231" fmla="*/ 776172 h 1165031"/>
              <a:gd name="connsiteX232" fmla="*/ 1158226 w 1201535"/>
              <a:gd name="connsiteY232" fmla="*/ 770603 h 1165031"/>
              <a:gd name="connsiteX233" fmla="*/ 1172766 w 1201535"/>
              <a:gd name="connsiteY233" fmla="*/ 744618 h 1165031"/>
              <a:gd name="connsiteX234" fmla="*/ 1135952 w 1201535"/>
              <a:gd name="connsiteY234" fmla="*/ 653049 h 1165031"/>
              <a:gd name="connsiteX235" fmla="*/ 1118319 w 1201535"/>
              <a:gd name="connsiteY235" fmla="*/ 627063 h 1165031"/>
              <a:gd name="connsiteX236" fmla="*/ 1118319 w 1201535"/>
              <a:gd name="connsiteY236" fmla="*/ 627063 h 1165031"/>
              <a:gd name="connsiteX237" fmla="*/ 1066966 w 1201535"/>
              <a:gd name="connsiteY237" fmla="*/ 601696 h 1165031"/>
              <a:gd name="connsiteX238" fmla="*/ 984987 w 1201535"/>
              <a:gd name="connsiteY238" fmla="*/ 633559 h 1165031"/>
              <a:gd name="connsiteX239" fmla="*/ 951577 w 1201535"/>
              <a:gd name="connsiteY239" fmla="*/ 651502 h 1165031"/>
              <a:gd name="connsiteX240" fmla="*/ 846705 w 1201535"/>
              <a:gd name="connsiteY240" fmla="*/ 760085 h 1165031"/>
              <a:gd name="connsiteX241" fmla="*/ 846086 w 1201535"/>
              <a:gd name="connsiteY241" fmla="*/ 763488 h 1165031"/>
              <a:gd name="connsiteX242" fmla="*/ 999527 w 1201535"/>
              <a:gd name="connsiteY242" fmla="*/ 666042 h 1165031"/>
              <a:gd name="connsiteX243" fmla="*/ 1099448 w 1201535"/>
              <a:gd name="connsiteY243" fmla="*/ 610667 h 1165031"/>
              <a:gd name="connsiteX244" fmla="*/ 1066966 w 1201535"/>
              <a:gd name="connsiteY244" fmla="*/ 601696 h 1165031"/>
              <a:gd name="connsiteX245" fmla="*/ 1066966 w 1201535"/>
              <a:gd name="connsiteY245" fmla="*/ 601696 h 1165031"/>
              <a:gd name="connsiteX246" fmla="*/ 991174 w 1201535"/>
              <a:gd name="connsiteY246" fmla="*/ 524357 h 1165031"/>
              <a:gd name="connsiteX247" fmla="*/ 987153 w 1201535"/>
              <a:gd name="connsiteY247" fmla="*/ 525285 h 1165031"/>
              <a:gd name="connsiteX248" fmla="*/ 994886 w 1201535"/>
              <a:gd name="connsiteY248" fmla="*/ 542300 h 1165031"/>
              <a:gd name="connsiteX249" fmla="*/ 997052 w 1201535"/>
              <a:gd name="connsiteY249" fmla="*/ 554364 h 1165031"/>
              <a:gd name="connsiteX250" fmla="*/ 1001383 w 1201535"/>
              <a:gd name="connsiteY250" fmla="*/ 551890 h 1165031"/>
              <a:gd name="connsiteX251" fmla="*/ 1006023 w 1201535"/>
              <a:gd name="connsiteY251" fmla="*/ 550033 h 1165031"/>
              <a:gd name="connsiteX252" fmla="*/ 1010045 w 1201535"/>
              <a:gd name="connsiteY252" fmla="*/ 552199 h 1165031"/>
              <a:gd name="connsiteX253" fmla="*/ 1011901 w 1201535"/>
              <a:gd name="connsiteY253" fmla="*/ 544774 h 1165031"/>
              <a:gd name="connsiteX254" fmla="*/ 1014685 w 1201535"/>
              <a:gd name="connsiteY254" fmla="*/ 535803 h 1165031"/>
              <a:gd name="connsiteX255" fmla="*/ 1006642 w 1201535"/>
              <a:gd name="connsiteY255" fmla="*/ 531163 h 1165031"/>
              <a:gd name="connsiteX256" fmla="*/ 991174 w 1201535"/>
              <a:gd name="connsiteY256" fmla="*/ 524357 h 1165031"/>
              <a:gd name="connsiteX257" fmla="*/ 991174 w 1201535"/>
              <a:gd name="connsiteY257" fmla="*/ 524357 h 1165031"/>
              <a:gd name="connsiteX258" fmla="*/ 103015 w 1201535"/>
              <a:gd name="connsiteY258" fmla="*/ 371845 h 1165031"/>
              <a:gd name="connsiteX259" fmla="*/ 108274 w 1201535"/>
              <a:gd name="connsiteY259" fmla="*/ 375866 h 1165031"/>
              <a:gd name="connsiteX260" fmla="*/ 95281 w 1201535"/>
              <a:gd name="connsiteY260" fmla="*/ 393809 h 1165031"/>
              <a:gd name="connsiteX261" fmla="*/ 141685 w 1201535"/>
              <a:gd name="connsiteY261" fmla="*/ 429385 h 1165031"/>
              <a:gd name="connsiteX262" fmla="*/ 227995 w 1201535"/>
              <a:gd name="connsiteY262" fmla="*/ 484141 h 1165031"/>
              <a:gd name="connsiteX263" fmla="*/ 257693 w 1201535"/>
              <a:gd name="connsiteY263" fmla="*/ 454442 h 1165031"/>
              <a:gd name="connsiteX264" fmla="*/ 279967 w 1201535"/>
              <a:gd name="connsiteY264" fmla="*/ 431550 h 1165031"/>
              <a:gd name="connsiteX265" fmla="*/ 276564 w 1201535"/>
              <a:gd name="connsiteY265" fmla="*/ 441449 h 1165031"/>
              <a:gd name="connsiteX266" fmla="*/ 271614 w 1201535"/>
              <a:gd name="connsiteY266" fmla="*/ 452896 h 1165031"/>
              <a:gd name="connsiteX267" fmla="*/ 332557 w 1201535"/>
              <a:gd name="connsiteY267" fmla="*/ 386694 h 1165031"/>
              <a:gd name="connsiteX268" fmla="*/ 400306 w 1201535"/>
              <a:gd name="connsiteY268" fmla="*/ 315233 h 1165031"/>
              <a:gd name="connsiteX269" fmla="*/ 350809 w 1201535"/>
              <a:gd name="connsiteY269" fmla="*/ 293887 h 1165031"/>
              <a:gd name="connsiteX270" fmla="*/ 288628 w 1201535"/>
              <a:gd name="connsiteY270" fmla="*/ 270995 h 1165031"/>
              <a:gd name="connsiteX271" fmla="*/ 284298 w 1201535"/>
              <a:gd name="connsiteY271" fmla="*/ 270995 h 1165031"/>
              <a:gd name="connsiteX272" fmla="*/ 285844 w 1201535"/>
              <a:gd name="connsiteY272" fmla="*/ 267592 h 1165031"/>
              <a:gd name="connsiteX273" fmla="*/ 241916 w 1201535"/>
              <a:gd name="connsiteY273" fmla="*/ 262642 h 1165031"/>
              <a:gd name="connsiteX274" fmla="*/ 207268 w 1201535"/>
              <a:gd name="connsiteY274" fmla="*/ 267283 h 1165031"/>
              <a:gd name="connsiteX275" fmla="*/ 211599 w 1201535"/>
              <a:gd name="connsiteY275" fmla="*/ 271923 h 1165031"/>
              <a:gd name="connsiteX276" fmla="*/ 217167 w 1201535"/>
              <a:gd name="connsiteY276" fmla="*/ 283369 h 1165031"/>
              <a:gd name="connsiteX277" fmla="*/ 229851 w 1201535"/>
              <a:gd name="connsiteY277" fmla="*/ 278729 h 1165031"/>
              <a:gd name="connsiteX278" fmla="*/ 275017 w 1201535"/>
              <a:gd name="connsiteY278" fmla="*/ 268829 h 1165031"/>
              <a:gd name="connsiteX279" fmla="*/ 282441 w 1201535"/>
              <a:gd name="connsiteY279" fmla="*/ 269758 h 1165031"/>
              <a:gd name="connsiteX280" fmla="*/ 248722 w 1201535"/>
              <a:gd name="connsiteY280" fmla="*/ 280895 h 1165031"/>
              <a:gd name="connsiteX281" fmla="*/ 103015 w 1201535"/>
              <a:gd name="connsiteY281" fmla="*/ 371845 h 1165031"/>
              <a:gd name="connsiteX282" fmla="*/ 103015 w 1201535"/>
              <a:gd name="connsiteY282" fmla="*/ 371845 h 1165031"/>
              <a:gd name="connsiteX283" fmla="*/ 245009 w 1201535"/>
              <a:gd name="connsiteY283" fmla="*/ 251505 h 1165031"/>
              <a:gd name="connsiteX284" fmla="*/ 366277 w 1201535"/>
              <a:gd name="connsiteY284" fmla="*/ 286463 h 1165031"/>
              <a:gd name="connsiteX285" fmla="*/ 406184 w 1201535"/>
              <a:gd name="connsiteY285" fmla="*/ 304096 h 1165031"/>
              <a:gd name="connsiteX286" fmla="*/ 519407 w 1201535"/>
              <a:gd name="connsiteY286" fmla="*/ 234491 h 1165031"/>
              <a:gd name="connsiteX287" fmla="*/ 578494 w 1201535"/>
              <a:gd name="connsiteY287" fmla="*/ 187778 h 1165031"/>
              <a:gd name="connsiteX288" fmla="*/ 504558 w 1201535"/>
              <a:gd name="connsiteY288" fmla="*/ 183447 h 1165031"/>
              <a:gd name="connsiteX289" fmla="*/ 280276 w 1201535"/>
              <a:gd name="connsiteY289" fmla="*/ 228304 h 1165031"/>
              <a:gd name="connsiteX290" fmla="*/ 326370 w 1201535"/>
              <a:gd name="connsiteY290" fmla="*/ 215311 h 1165031"/>
              <a:gd name="connsiteX291" fmla="*/ 405874 w 1201535"/>
              <a:gd name="connsiteY291" fmla="*/ 198915 h 1165031"/>
              <a:gd name="connsiteX292" fmla="*/ 206959 w 1201535"/>
              <a:gd name="connsiteY292" fmla="*/ 256455 h 1165031"/>
              <a:gd name="connsiteX293" fmla="*/ 245009 w 1201535"/>
              <a:gd name="connsiteY293" fmla="*/ 251505 h 1165031"/>
              <a:gd name="connsiteX294" fmla="*/ 245009 w 1201535"/>
              <a:gd name="connsiteY294" fmla="*/ 251505 h 1165031"/>
              <a:gd name="connsiteX295" fmla="*/ 366895 w 1201535"/>
              <a:gd name="connsiteY295" fmla="*/ 8662 h 1165031"/>
              <a:gd name="connsiteX296" fmla="*/ 191491 w 1201535"/>
              <a:gd name="connsiteY296" fmla="*/ 193965 h 1165031"/>
              <a:gd name="connsiteX297" fmla="*/ 98375 w 1201535"/>
              <a:gd name="connsiteY297" fmla="*/ 303168 h 1165031"/>
              <a:gd name="connsiteX298" fmla="*/ 540753 w 1201535"/>
              <a:gd name="connsiteY298" fmla="*/ 172311 h 1165031"/>
              <a:gd name="connsiteX299" fmla="*/ 558077 w 1201535"/>
              <a:gd name="connsiteY299" fmla="*/ 172311 h 1165031"/>
              <a:gd name="connsiteX300" fmla="*/ 458155 w 1201535"/>
              <a:gd name="connsiteY300" fmla="*/ 84145 h 1165031"/>
              <a:gd name="connsiteX301" fmla="*/ 375557 w 1201535"/>
              <a:gd name="connsiteY301" fmla="*/ 8043 h 1165031"/>
              <a:gd name="connsiteX302" fmla="*/ 366895 w 1201535"/>
              <a:gd name="connsiteY302" fmla="*/ 8662 h 1165031"/>
              <a:gd name="connsiteX303" fmla="*/ 366895 w 1201535"/>
              <a:gd name="connsiteY303" fmla="*/ 8662 h 1165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</a:cxnLst>
            <a:rect l="l" t="t" r="r" b="b"/>
            <a:pathLst>
              <a:path w="1201535" h="1165031">
                <a:moveTo>
                  <a:pt x="700071" y="1164413"/>
                </a:moveTo>
                <a:cubicBezTo>
                  <a:pt x="673466" y="1164413"/>
                  <a:pt x="667589" y="1143686"/>
                  <a:pt x="661711" y="1123578"/>
                </a:cubicBezTo>
                <a:cubicBezTo>
                  <a:pt x="653977" y="1124506"/>
                  <a:pt x="645624" y="1125434"/>
                  <a:pt x="638200" y="1125434"/>
                </a:cubicBezTo>
                <a:cubicBezTo>
                  <a:pt x="582516" y="1125434"/>
                  <a:pt x="552508" y="1079649"/>
                  <a:pt x="525904" y="1039124"/>
                </a:cubicBezTo>
                <a:cubicBezTo>
                  <a:pt x="517861" y="1026749"/>
                  <a:pt x="510127" y="1014994"/>
                  <a:pt x="501774" y="1004476"/>
                </a:cubicBezTo>
                <a:cubicBezTo>
                  <a:pt x="503321" y="953742"/>
                  <a:pt x="530854" y="928375"/>
                  <a:pt x="557458" y="903936"/>
                </a:cubicBezTo>
                <a:cubicBezTo>
                  <a:pt x="562717" y="898986"/>
                  <a:pt x="567976" y="894036"/>
                  <a:pt x="573235" y="889086"/>
                </a:cubicBezTo>
                <a:cubicBezTo>
                  <a:pt x="496825" y="831546"/>
                  <a:pt x="415464" y="775244"/>
                  <a:pt x="336888" y="721107"/>
                </a:cubicBezTo>
                <a:cubicBezTo>
                  <a:pt x="223045" y="642530"/>
                  <a:pt x="105490" y="561170"/>
                  <a:pt x="0" y="470839"/>
                </a:cubicBezTo>
                <a:cubicBezTo>
                  <a:pt x="16396" y="478572"/>
                  <a:pt x="34957" y="486925"/>
                  <a:pt x="53209" y="494659"/>
                </a:cubicBezTo>
                <a:cubicBezTo>
                  <a:pt x="74555" y="504249"/>
                  <a:pt x="94972" y="513220"/>
                  <a:pt x="104253" y="520645"/>
                </a:cubicBezTo>
                <a:cubicBezTo>
                  <a:pt x="258002" y="626135"/>
                  <a:pt x="410514" y="729460"/>
                  <a:pt x="557149" y="826906"/>
                </a:cubicBezTo>
                <a:cubicBezTo>
                  <a:pt x="567358" y="836187"/>
                  <a:pt x="574782" y="848252"/>
                  <a:pt x="581897" y="860317"/>
                </a:cubicBezTo>
                <a:cubicBezTo>
                  <a:pt x="584372" y="864338"/>
                  <a:pt x="586847" y="868360"/>
                  <a:pt x="589322" y="872381"/>
                </a:cubicBezTo>
                <a:cubicBezTo>
                  <a:pt x="598293" y="866194"/>
                  <a:pt x="607574" y="860317"/>
                  <a:pt x="617164" y="854130"/>
                </a:cubicBezTo>
                <a:cubicBezTo>
                  <a:pt x="648099" y="834021"/>
                  <a:pt x="680272" y="812985"/>
                  <a:pt x="724201" y="804323"/>
                </a:cubicBezTo>
                <a:cubicBezTo>
                  <a:pt x="739978" y="776791"/>
                  <a:pt x="763798" y="750186"/>
                  <a:pt x="787000" y="724510"/>
                </a:cubicBezTo>
                <a:cubicBezTo>
                  <a:pt x="803395" y="706258"/>
                  <a:pt x="820719" y="687078"/>
                  <a:pt x="834950" y="667589"/>
                </a:cubicBezTo>
                <a:cubicBezTo>
                  <a:pt x="809892" y="677488"/>
                  <a:pt x="784834" y="689243"/>
                  <a:pt x="758230" y="701926"/>
                </a:cubicBezTo>
                <a:cubicBezTo>
                  <a:pt x="710280" y="724819"/>
                  <a:pt x="660783" y="748330"/>
                  <a:pt x="604480" y="754826"/>
                </a:cubicBezTo>
                <a:cubicBezTo>
                  <a:pt x="696359" y="727913"/>
                  <a:pt x="774007" y="688934"/>
                  <a:pt x="852274" y="648408"/>
                </a:cubicBezTo>
                <a:cubicBezTo>
                  <a:pt x="869288" y="626753"/>
                  <a:pt x="887850" y="605408"/>
                  <a:pt x="906101" y="584990"/>
                </a:cubicBezTo>
                <a:cubicBezTo>
                  <a:pt x="937965" y="548796"/>
                  <a:pt x="971066" y="511673"/>
                  <a:pt x="996742" y="468054"/>
                </a:cubicBezTo>
                <a:cubicBezTo>
                  <a:pt x="923735" y="394428"/>
                  <a:pt x="829072" y="338744"/>
                  <a:pt x="737503" y="284916"/>
                </a:cubicBezTo>
                <a:cubicBezTo>
                  <a:pt x="689862" y="256764"/>
                  <a:pt x="640365" y="227995"/>
                  <a:pt x="594581" y="196440"/>
                </a:cubicBezTo>
                <a:cubicBezTo>
                  <a:pt x="597674" y="208196"/>
                  <a:pt x="606027" y="219024"/>
                  <a:pt x="614998" y="230470"/>
                </a:cubicBezTo>
                <a:cubicBezTo>
                  <a:pt x="623041" y="240678"/>
                  <a:pt x="631085" y="251196"/>
                  <a:pt x="635106" y="263570"/>
                </a:cubicBezTo>
                <a:cubicBezTo>
                  <a:pt x="623041" y="254599"/>
                  <a:pt x="615926" y="244081"/>
                  <a:pt x="609120" y="234182"/>
                </a:cubicBezTo>
                <a:cubicBezTo>
                  <a:pt x="602005" y="223973"/>
                  <a:pt x="595509" y="214383"/>
                  <a:pt x="585300" y="206030"/>
                </a:cubicBezTo>
                <a:cubicBezTo>
                  <a:pt x="555293" y="216858"/>
                  <a:pt x="533947" y="237894"/>
                  <a:pt x="513839" y="258311"/>
                </a:cubicBezTo>
                <a:cubicBezTo>
                  <a:pt x="487544" y="284297"/>
                  <a:pt x="460630" y="311520"/>
                  <a:pt x="412989" y="317089"/>
                </a:cubicBezTo>
                <a:cubicBezTo>
                  <a:pt x="383291" y="343384"/>
                  <a:pt x="356068" y="373701"/>
                  <a:pt x="329773" y="403090"/>
                </a:cubicBezTo>
                <a:cubicBezTo>
                  <a:pt x="300075" y="436191"/>
                  <a:pt x="269448" y="470220"/>
                  <a:pt x="234801" y="499299"/>
                </a:cubicBezTo>
                <a:cubicBezTo>
                  <a:pt x="173548" y="468673"/>
                  <a:pt x="124980" y="434025"/>
                  <a:pt x="85692" y="394118"/>
                </a:cubicBezTo>
                <a:cubicBezTo>
                  <a:pt x="108584" y="337506"/>
                  <a:pt x="150965" y="301312"/>
                  <a:pt x="211908" y="285844"/>
                </a:cubicBezTo>
                <a:cubicBezTo>
                  <a:pt x="212218" y="282751"/>
                  <a:pt x="204174" y="272851"/>
                  <a:pt x="198606" y="268211"/>
                </a:cubicBezTo>
                <a:cubicBezTo>
                  <a:pt x="109202" y="295125"/>
                  <a:pt x="51662" y="346168"/>
                  <a:pt x="22892" y="423816"/>
                </a:cubicBezTo>
                <a:cubicBezTo>
                  <a:pt x="75173" y="450111"/>
                  <a:pt x="122814" y="483831"/>
                  <a:pt x="168289" y="516313"/>
                </a:cubicBezTo>
                <a:cubicBezTo>
                  <a:pt x="219333" y="552508"/>
                  <a:pt x="271923" y="590250"/>
                  <a:pt x="332557" y="618401"/>
                </a:cubicBezTo>
                <a:cubicBezTo>
                  <a:pt x="331938" y="620257"/>
                  <a:pt x="330701" y="620566"/>
                  <a:pt x="329463" y="620566"/>
                </a:cubicBezTo>
                <a:cubicBezTo>
                  <a:pt x="322039" y="620566"/>
                  <a:pt x="306881" y="610976"/>
                  <a:pt x="301312" y="607264"/>
                </a:cubicBezTo>
                <a:cubicBezTo>
                  <a:pt x="324514" y="627681"/>
                  <a:pt x="353593" y="647480"/>
                  <a:pt x="383910" y="668517"/>
                </a:cubicBezTo>
                <a:cubicBezTo>
                  <a:pt x="417939" y="692027"/>
                  <a:pt x="453205" y="716157"/>
                  <a:pt x="481357" y="744308"/>
                </a:cubicBezTo>
                <a:cubicBezTo>
                  <a:pt x="450112" y="725128"/>
                  <a:pt x="419795" y="703164"/>
                  <a:pt x="390716" y="682128"/>
                </a:cubicBezTo>
                <a:cubicBezTo>
                  <a:pt x="328845" y="637581"/>
                  <a:pt x="264808" y="591178"/>
                  <a:pt x="194894" y="557458"/>
                </a:cubicBezTo>
                <a:cubicBezTo>
                  <a:pt x="195203" y="555292"/>
                  <a:pt x="196441" y="554364"/>
                  <a:pt x="198297" y="554364"/>
                </a:cubicBezTo>
                <a:cubicBezTo>
                  <a:pt x="201390" y="554364"/>
                  <a:pt x="206340" y="557148"/>
                  <a:pt x="210980" y="559623"/>
                </a:cubicBezTo>
                <a:cubicBezTo>
                  <a:pt x="214383" y="561479"/>
                  <a:pt x="217477" y="563336"/>
                  <a:pt x="219952" y="563954"/>
                </a:cubicBezTo>
                <a:cubicBezTo>
                  <a:pt x="166742" y="520954"/>
                  <a:pt x="103015" y="479191"/>
                  <a:pt x="18561" y="433406"/>
                </a:cubicBezTo>
                <a:cubicBezTo>
                  <a:pt x="15159" y="443306"/>
                  <a:pt x="10209" y="458464"/>
                  <a:pt x="9899" y="472385"/>
                </a:cubicBezTo>
                <a:cubicBezTo>
                  <a:pt x="619" y="459083"/>
                  <a:pt x="6187" y="443924"/>
                  <a:pt x="12065" y="428147"/>
                </a:cubicBezTo>
                <a:cubicBezTo>
                  <a:pt x="15777" y="418558"/>
                  <a:pt x="19490" y="408658"/>
                  <a:pt x="19799" y="399068"/>
                </a:cubicBezTo>
                <a:cubicBezTo>
                  <a:pt x="141066" y="230160"/>
                  <a:pt x="248722" y="103634"/>
                  <a:pt x="358233" y="309"/>
                </a:cubicBezTo>
                <a:lnTo>
                  <a:pt x="388859" y="0"/>
                </a:lnTo>
                <a:cubicBezTo>
                  <a:pt x="400924" y="11755"/>
                  <a:pt x="412680" y="23820"/>
                  <a:pt x="424435" y="35885"/>
                </a:cubicBezTo>
                <a:cubicBezTo>
                  <a:pt x="478263" y="91260"/>
                  <a:pt x="534257" y="148181"/>
                  <a:pt x="607264" y="186231"/>
                </a:cubicBezTo>
                <a:cubicBezTo>
                  <a:pt x="659236" y="230160"/>
                  <a:pt x="721107" y="266045"/>
                  <a:pt x="780503" y="301002"/>
                </a:cubicBezTo>
                <a:cubicBezTo>
                  <a:pt x="861245" y="348025"/>
                  <a:pt x="944771" y="396903"/>
                  <a:pt x="1005714" y="466508"/>
                </a:cubicBezTo>
                <a:cubicBezTo>
                  <a:pt x="1004786" y="478572"/>
                  <a:pt x="999836" y="486306"/>
                  <a:pt x="994577" y="493731"/>
                </a:cubicBezTo>
                <a:cubicBezTo>
                  <a:pt x="990865" y="499299"/>
                  <a:pt x="987153" y="504867"/>
                  <a:pt x="984987" y="512292"/>
                </a:cubicBezTo>
                <a:cubicBezTo>
                  <a:pt x="989009" y="514148"/>
                  <a:pt x="993649" y="516004"/>
                  <a:pt x="998599" y="517860"/>
                </a:cubicBezTo>
                <a:cubicBezTo>
                  <a:pt x="1008807" y="521882"/>
                  <a:pt x="1019635" y="526213"/>
                  <a:pt x="1024275" y="536422"/>
                </a:cubicBezTo>
                <a:cubicBezTo>
                  <a:pt x="1019016" y="565501"/>
                  <a:pt x="1002001" y="582825"/>
                  <a:pt x="984059" y="600768"/>
                </a:cubicBezTo>
                <a:cubicBezTo>
                  <a:pt x="975397" y="609430"/>
                  <a:pt x="966116" y="618710"/>
                  <a:pt x="958692" y="629228"/>
                </a:cubicBezTo>
                <a:lnTo>
                  <a:pt x="967972" y="623041"/>
                </a:lnTo>
                <a:cubicBezTo>
                  <a:pt x="999527" y="606027"/>
                  <a:pt x="1038815" y="584372"/>
                  <a:pt x="1079650" y="584372"/>
                </a:cubicBezTo>
                <a:cubicBezTo>
                  <a:pt x="1092333" y="584372"/>
                  <a:pt x="1104707" y="586537"/>
                  <a:pt x="1116463" y="590559"/>
                </a:cubicBezTo>
                <a:cubicBezTo>
                  <a:pt x="1119557" y="594890"/>
                  <a:pt x="1122959" y="599221"/>
                  <a:pt x="1126362" y="603861"/>
                </a:cubicBezTo>
                <a:cubicBezTo>
                  <a:pt x="1160082" y="649336"/>
                  <a:pt x="1210816" y="718323"/>
                  <a:pt x="1171219" y="779265"/>
                </a:cubicBezTo>
                <a:cubicBezTo>
                  <a:pt x="1174622" y="784834"/>
                  <a:pt x="1179262" y="789784"/>
                  <a:pt x="1183902" y="794733"/>
                </a:cubicBezTo>
                <a:cubicBezTo>
                  <a:pt x="1192255" y="803705"/>
                  <a:pt x="1200917" y="812676"/>
                  <a:pt x="1201536" y="829690"/>
                </a:cubicBezTo>
                <a:cubicBezTo>
                  <a:pt x="1198133" y="841755"/>
                  <a:pt x="1190708" y="848252"/>
                  <a:pt x="1179881" y="848252"/>
                </a:cubicBezTo>
                <a:cubicBezTo>
                  <a:pt x="1163176" y="848252"/>
                  <a:pt x="1142449" y="833093"/>
                  <a:pt x="1134406" y="822575"/>
                </a:cubicBezTo>
                <a:cubicBezTo>
                  <a:pt x="1087384" y="858770"/>
                  <a:pt x="1038196" y="896202"/>
                  <a:pt x="956526" y="899914"/>
                </a:cubicBezTo>
                <a:cubicBezTo>
                  <a:pt x="912289" y="885993"/>
                  <a:pt x="884137" y="855367"/>
                  <a:pt x="856605" y="825669"/>
                </a:cubicBezTo>
                <a:lnTo>
                  <a:pt x="845158" y="813295"/>
                </a:lnTo>
                <a:cubicBezTo>
                  <a:pt x="828453" y="814841"/>
                  <a:pt x="817007" y="822266"/>
                  <a:pt x="812367" y="835568"/>
                </a:cubicBezTo>
                <a:cubicBezTo>
                  <a:pt x="829691" y="871453"/>
                  <a:pt x="847633" y="908885"/>
                  <a:pt x="851964" y="959310"/>
                </a:cubicBezTo>
                <a:cubicBezTo>
                  <a:pt x="824741" y="1036649"/>
                  <a:pt x="763179" y="1077484"/>
                  <a:pt x="712445" y="1104707"/>
                </a:cubicBezTo>
                <a:cubicBezTo>
                  <a:pt x="724819" y="1136261"/>
                  <a:pt x="722963" y="1156060"/>
                  <a:pt x="706877" y="1165031"/>
                </a:cubicBezTo>
                <a:cubicBezTo>
                  <a:pt x="703474" y="1164413"/>
                  <a:pt x="701618" y="1164413"/>
                  <a:pt x="700071" y="1164413"/>
                </a:cubicBezTo>
                <a:lnTo>
                  <a:pt x="700071" y="1164413"/>
                </a:lnTo>
                <a:close/>
                <a:moveTo>
                  <a:pt x="706567" y="1111822"/>
                </a:moveTo>
                <a:cubicBezTo>
                  <a:pt x="695740" y="1114916"/>
                  <a:pt x="685841" y="1119247"/>
                  <a:pt x="676250" y="1123578"/>
                </a:cubicBezTo>
                <a:lnTo>
                  <a:pt x="673466" y="1124815"/>
                </a:lnTo>
                <a:cubicBezTo>
                  <a:pt x="674085" y="1134096"/>
                  <a:pt x="677488" y="1141211"/>
                  <a:pt x="680891" y="1147707"/>
                </a:cubicBezTo>
                <a:lnTo>
                  <a:pt x="683056" y="1152038"/>
                </a:lnTo>
                <a:lnTo>
                  <a:pt x="687078" y="1152657"/>
                </a:lnTo>
                <a:cubicBezTo>
                  <a:pt x="691718" y="1153894"/>
                  <a:pt x="696359" y="1154823"/>
                  <a:pt x="701308" y="1155441"/>
                </a:cubicBezTo>
                <a:cubicBezTo>
                  <a:pt x="704711" y="1154204"/>
                  <a:pt x="707186" y="1152038"/>
                  <a:pt x="709042" y="1148635"/>
                </a:cubicBezTo>
                <a:cubicBezTo>
                  <a:pt x="714610" y="1137499"/>
                  <a:pt x="708733" y="1118319"/>
                  <a:pt x="706567" y="1111822"/>
                </a:cubicBezTo>
                <a:lnTo>
                  <a:pt x="706567" y="1111822"/>
                </a:lnTo>
                <a:close/>
                <a:moveTo>
                  <a:pt x="629229" y="941368"/>
                </a:moveTo>
                <a:cubicBezTo>
                  <a:pt x="616854" y="951886"/>
                  <a:pt x="603552" y="961785"/>
                  <a:pt x="590250" y="971375"/>
                </a:cubicBezTo>
                <a:cubicBezTo>
                  <a:pt x="570760" y="985606"/>
                  <a:pt x="550652" y="999836"/>
                  <a:pt x="534257" y="1017778"/>
                </a:cubicBezTo>
                <a:cubicBezTo>
                  <a:pt x="539206" y="1023965"/>
                  <a:pt x="544465" y="1032009"/>
                  <a:pt x="549724" y="1040671"/>
                </a:cubicBezTo>
                <a:cubicBezTo>
                  <a:pt x="570451" y="1074081"/>
                  <a:pt x="594271" y="1111822"/>
                  <a:pt x="632632" y="1111822"/>
                </a:cubicBezTo>
                <a:cubicBezTo>
                  <a:pt x="641603" y="1111822"/>
                  <a:pt x="651502" y="1109657"/>
                  <a:pt x="661402" y="1105326"/>
                </a:cubicBezTo>
                <a:cubicBezTo>
                  <a:pt x="658927" y="1097901"/>
                  <a:pt x="656452" y="1089549"/>
                  <a:pt x="654286" y="1081196"/>
                </a:cubicBezTo>
                <a:cubicBezTo>
                  <a:pt x="642221" y="1036030"/>
                  <a:pt x="629538" y="989937"/>
                  <a:pt x="629229" y="941368"/>
                </a:cubicBezTo>
                <a:lnTo>
                  <a:pt x="629229" y="941368"/>
                </a:lnTo>
                <a:close/>
                <a:moveTo>
                  <a:pt x="632632" y="928065"/>
                </a:moveTo>
                <a:cubicBezTo>
                  <a:pt x="634797" y="928065"/>
                  <a:pt x="637272" y="928375"/>
                  <a:pt x="638819" y="929922"/>
                </a:cubicBezTo>
                <a:cubicBezTo>
                  <a:pt x="639747" y="931159"/>
                  <a:pt x="640056" y="932396"/>
                  <a:pt x="639747" y="934562"/>
                </a:cubicBezTo>
                <a:cubicBezTo>
                  <a:pt x="637272" y="979109"/>
                  <a:pt x="647480" y="1018397"/>
                  <a:pt x="657689" y="1056139"/>
                </a:cubicBezTo>
                <a:cubicBezTo>
                  <a:pt x="662020" y="1072225"/>
                  <a:pt x="666351" y="1088620"/>
                  <a:pt x="669754" y="1105326"/>
                </a:cubicBezTo>
                <a:cubicBezTo>
                  <a:pt x="672848" y="1102542"/>
                  <a:pt x="677488" y="1101304"/>
                  <a:pt x="681819" y="1099757"/>
                </a:cubicBezTo>
                <a:cubicBezTo>
                  <a:pt x="688006" y="1097901"/>
                  <a:pt x="694503" y="1095736"/>
                  <a:pt x="698834" y="1092023"/>
                </a:cubicBezTo>
                <a:cubicBezTo>
                  <a:pt x="670063" y="1042217"/>
                  <a:pt x="642840" y="965188"/>
                  <a:pt x="661092" y="914454"/>
                </a:cubicBezTo>
                <a:cubicBezTo>
                  <a:pt x="668826" y="892489"/>
                  <a:pt x="684294" y="877022"/>
                  <a:pt x="706567" y="868360"/>
                </a:cubicBezTo>
                <a:cubicBezTo>
                  <a:pt x="724510" y="862173"/>
                  <a:pt x="737503" y="850417"/>
                  <a:pt x="750186" y="839280"/>
                </a:cubicBezTo>
                <a:cubicBezTo>
                  <a:pt x="755755" y="834331"/>
                  <a:pt x="761633" y="829071"/>
                  <a:pt x="767820" y="824122"/>
                </a:cubicBezTo>
                <a:cubicBezTo>
                  <a:pt x="759467" y="829690"/>
                  <a:pt x="750496" y="834949"/>
                  <a:pt x="741524" y="839899"/>
                </a:cubicBezTo>
                <a:cubicBezTo>
                  <a:pt x="699452" y="863720"/>
                  <a:pt x="656142" y="888158"/>
                  <a:pt x="630466" y="929303"/>
                </a:cubicBezTo>
                <a:lnTo>
                  <a:pt x="632632" y="928065"/>
                </a:lnTo>
                <a:lnTo>
                  <a:pt x="632632" y="928065"/>
                </a:lnTo>
                <a:close/>
                <a:moveTo>
                  <a:pt x="782050" y="830000"/>
                </a:moveTo>
                <a:cubicBezTo>
                  <a:pt x="754827" y="845777"/>
                  <a:pt x="733791" y="868360"/>
                  <a:pt x="713373" y="890014"/>
                </a:cubicBezTo>
                <a:cubicBezTo>
                  <a:pt x="697596" y="907029"/>
                  <a:pt x="681200" y="924353"/>
                  <a:pt x="662330" y="938583"/>
                </a:cubicBezTo>
                <a:cubicBezTo>
                  <a:pt x="664804" y="987152"/>
                  <a:pt x="680581" y="1023347"/>
                  <a:pt x="696049" y="1058304"/>
                </a:cubicBezTo>
                <a:cubicBezTo>
                  <a:pt x="700690" y="1068822"/>
                  <a:pt x="705330" y="1079340"/>
                  <a:pt x="709661" y="1090167"/>
                </a:cubicBezTo>
                <a:cubicBezTo>
                  <a:pt x="715848" y="1085218"/>
                  <a:pt x="723273" y="1080268"/>
                  <a:pt x="730697" y="1075318"/>
                </a:cubicBezTo>
                <a:cubicBezTo>
                  <a:pt x="778956" y="1044383"/>
                  <a:pt x="837425" y="1006332"/>
                  <a:pt x="832784" y="939821"/>
                </a:cubicBezTo>
                <a:lnTo>
                  <a:pt x="829072" y="942296"/>
                </a:lnTo>
                <a:cubicBezTo>
                  <a:pt x="812367" y="937346"/>
                  <a:pt x="794734" y="913835"/>
                  <a:pt x="789784" y="890324"/>
                </a:cubicBezTo>
                <a:cubicBezTo>
                  <a:pt x="786072" y="872691"/>
                  <a:pt x="790093" y="858151"/>
                  <a:pt x="800611" y="849180"/>
                </a:cubicBezTo>
                <a:cubicBezTo>
                  <a:pt x="796899" y="847633"/>
                  <a:pt x="794734" y="843921"/>
                  <a:pt x="792259" y="840208"/>
                </a:cubicBezTo>
                <a:cubicBezTo>
                  <a:pt x="789475" y="836187"/>
                  <a:pt x="787000" y="831856"/>
                  <a:pt x="782050" y="830000"/>
                </a:cubicBezTo>
                <a:lnTo>
                  <a:pt x="782050" y="830000"/>
                </a:lnTo>
                <a:close/>
                <a:moveTo>
                  <a:pt x="586847" y="897748"/>
                </a:moveTo>
                <a:cubicBezTo>
                  <a:pt x="580350" y="906720"/>
                  <a:pt x="571379" y="914763"/>
                  <a:pt x="561789" y="923116"/>
                </a:cubicBezTo>
                <a:cubicBezTo>
                  <a:pt x="540753" y="941986"/>
                  <a:pt x="518789" y="961166"/>
                  <a:pt x="525285" y="994577"/>
                </a:cubicBezTo>
                <a:cubicBezTo>
                  <a:pt x="535494" y="985915"/>
                  <a:pt x="548487" y="976634"/>
                  <a:pt x="562099" y="966735"/>
                </a:cubicBezTo>
                <a:cubicBezTo>
                  <a:pt x="582206" y="952195"/>
                  <a:pt x="603552" y="937037"/>
                  <a:pt x="622113" y="922807"/>
                </a:cubicBezTo>
                <a:cubicBezTo>
                  <a:pt x="616236" y="920022"/>
                  <a:pt x="610977" y="915691"/>
                  <a:pt x="605408" y="911360"/>
                </a:cubicBezTo>
                <a:cubicBezTo>
                  <a:pt x="599531" y="906410"/>
                  <a:pt x="593343" y="901770"/>
                  <a:pt x="586847" y="897748"/>
                </a:cubicBezTo>
                <a:lnTo>
                  <a:pt x="586847" y="897748"/>
                </a:lnTo>
                <a:close/>
                <a:moveTo>
                  <a:pt x="805252" y="909195"/>
                </a:moveTo>
                <a:cubicBezTo>
                  <a:pt x="807726" y="911360"/>
                  <a:pt x="809892" y="914144"/>
                  <a:pt x="811748" y="916929"/>
                </a:cubicBezTo>
                <a:cubicBezTo>
                  <a:pt x="817317" y="925281"/>
                  <a:pt x="823194" y="933943"/>
                  <a:pt x="832475" y="938893"/>
                </a:cubicBezTo>
                <a:cubicBezTo>
                  <a:pt x="831856" y="929922"/>
                  <a:pt x="830000" y="920022"/>
                  <a:pt x="826597" y="909813"/>
                </a:cubicBezTo>
                <a:cubicBezTo>
                  <a:pt x="826597" y="911670"/>
                  <a:pt x="824122" y="912598"/>
                  <a:pt x="820101" y="912598"/>
                </a:cubicBezTo>
                <a:cubicBezTo>
                  <a:pt x="815151" y="912907"/>
                  <a:pt x="808345" y="911051"/>
                  <a:pt x="805252" y="909195"/>
                </a:cubicBezTo>
                <a:lnTo>
                  <a:pt x="805252" y="909195"/>
                </a:lnTo>
                <a:close/>
                <a:moveTo>
                  <a:pt x="691718" y="832784"/>
                </a:moveTo>
                <a:lnTo>
                  <a:pt x="680272" y="838662"/>
                </a:lnTo>
                <a:cubicBezTo>
                  <a:pt x="650265" y="854130"/>
                  <a:pt x="619020" y="869907"/>
                  <a:pt x="596437" y="893417"/>
                </a:cubicBezTo>
                <a:cubicBezTo>
                  <a:pt x="603861" y="894655"/>
                  <a:pt x="609120" y="899605"/>
                  <a:pt x="614379" y="904245"/>
                </a:cubicBezTo>
                <a:cubicBezTo>
                  <a:pt x="619020" y="908267"/>
                  <a:pt x="623660" y="912598"/>
                  <a:pt x="630157" y="915073"/>
                </a:cubicBezTo>
                <a:cubicBezTo>
                  <a:pt x="630775" y="913526"/>
                  <a:pt x="632632" y="912288"/>
                  <a:pt x="634488" y="911051"/>
                </a:cubicBezTo>
                <a:cubicBezTo>
                  <a:pt x="635416" y="910432"/>
                  <a:pt x="636034" y="910123"/>
                  <a:pt x="636962" y="909504"/>
                </a:cubicBezTo>
                <a:cubicBezTo>
                  <a:pt x="636653" y="907029"/>
                  <a:pt x="634488" y="904245"/>
                  <a:pt x="632013" y="901461"/>
                </a:cubicBezTo>
                <a:cubicBezTo>
                  <a:pt x="629229" y="898058"/>
                  <a:pt x="626135" y="894655"/>
                  <a:pt x="629229" y="890633"/>
                </a:cubicBezTo>
                <a:cubicBezTo>
                  <a:pt x="633869" y="891252"/>
                  <a:pt x="636344" y="894036"/>
                  <a:pt x="638509" y="896511"/>
                </a:cubicBezTo>
                <a:cubicBezTo>
                  <a:pt x="640365" y="898676"/>
                  <a:pt x="642221" y="900842"/>
                  <a:pt x="645006" y="901770"/>
                </a:cubicBezTo>
                <a:cubicBezTo>
                  <a:pt x="647790" y="897439"/>
                  <a:pt x="648718" y="892489"/>
                  <a:pt x="649955" y="887540"/>
                </a:cubicBezTo>
                <a:cubicBezTo>
                  <a:pt x="651502" y="879497"/>
                  <a:pt x="653358" y="871453"/>
                  <a:pt x="665423" y="864338"/>
                </a:cubicBezTo>
                <a:cubicBezTo>
                  <a:pt x="664186" y="863720"/>
                  <a:pt x="663876" y="862482"/>
                  <a:pt x="663876" y="861554"/>
                </a:cubicBezTo>
                <a:cubicBezTo>
                  <a:pt x="663567" y="860007"/>
                  <a:pt x="663567" y="859389"/>
                  <a:pt x="659855" y="857842"/>
                </a:cubicBezTo>
                <a:cubicBezTo>
                  <a:pt x="661092" y="857223"/>
                  <a:pt x="662330" y="857223"/>
                  <a:pt x="663258" y="857223"/>
                </a:cubicBezTo>
                <a:cubicBezTo>
                  <a:pt x="663876" y="857223"/>
                  <a:pt x="664186" y="857223"/>
                  <a:pt x="664804" y="857223"/>
                </a:cubicBezTo>
                <a:cubicBezTo>
                  <a:pt x="676560" y="857223"/>
                  <a:pt x="684294" y="844539"/>
                  <a:pt x="689553" y="836187"/>
                </a:cubicBezTo>
                <a:cubicBezTo>
                  <a:pt x="690481" y="834949"/>
                  <a:pt x="691100" y="833712"/>
                  <a:pt x="691718" y="832784"/>
                </a:cubicBezTo>
                <a:lnTo>
                  <a:pt x="691718" y="832784"/>
                </a:lnTo>
                <a:close/>
                <a:moveTo>
                  <a:pt x="876403" y="808036"/>
                </a:moveTo>
                <a:cubicBezTo>
                  <a:pt x="893727" y="808036"/>
                  <a:pt x="913217" y="818554"/>
                  <a:pt x="925900" y="834949"/>
                </a:cubicBezTo>
                <a:cubicBezTo>
                  <a:pt x="936727" y="848870"/>
                  <a:pt x="940440" y="864029"/>
                  <a:pt x="937037" y="878259"/>
                </a:cubicBezTo>
                <a:cubicBezTo>
                  <a:pt x="947555" y="880734"/>
                  <a:pt x="959001" y="882281"/>
                  <a:pt x="970757" y="882281"/>
                </a:cubicBezTo>
                <a:cubicBezTo>
                  <a:pt x="1015304" y="882281"/>
                  <a:pt x="1065729" y="858461"/>
                  <a:pt x="1120485" y="811748"/>
                </a:cubicBezTo>
                <a:cubicBezTo>
                  <a:pt x="1105017" y="802467"/>
                  <a:pt x="1091096" y="787928"/>
                  <a:pt x="1077794" y="773697"/>
                </a:cubicBezTo>
                <a:cubicBezTo>
                  <a:pt x="1050880" y="745236"/>
                  <a:pt x="1022728" y="715538"/>
                  <a:pt x="976016" y="715538"/>
                </a:cubicBezTo>
                <a:cubicBezTo>
                  <a:pt x="970138" y="715538"/>
                  <a:pt x="963951" y="716157"/>
                  <a:pt x="957454" y="717085"/>
                </a:cubicBezTo>
                <a:lnTo>
                  <a:pt x="932087" y="732862"/>
                </a:lnTo>
                <a:cubicBezTo>
                  <a:pt x="905173" y="749567"/>
                  <a:pt x="877331" y="766891"/>
                  <a:pt x="848561" y="782668"/>
                </a:cubicBezTo>
                <a:cubicBezTo>
                  <a:pt x="851346" y="791021"/>
                  <a:pt x="856605" y="797827"/>
                  <a:pt x="861554" y="804633"/>
                </a:cubicBezTo>
                <a:lnTo>
                  <a:pt x="865576" y="809892"/>
                </a:lnTo>
                <a:cubicBezTo>
                  <a:pt x="868360" y="808654"/>
                  <a:pt x="872072" y="808036"/>
                  <a:pt x="876403" y="808036"/>
                </a:cubicBezTo>
                <a:lnTo>
                  <a:pt x="876403" y="808036"/>
                </a:lnTo>
                <a:close/>
                <a:moveTo>
                  <a:pt x="755446" y="816388"/>
                </a:moveTo>
                <a:cubicBezTo>
                  <a:pt x="717085" y="816388"/>
                  <a:pt x="698215" y="840518"/>
                  <a:pt x="681819" y="861554"/>
                </a:cubicBezTo>
                <a:cubicBezTo>
                  <a:pt x="679653" y="864648"/>
                  <a:pt x="677179" y="867432"/>
                  <a:pt x="675013" y="870216"/>
                </a:cubicBezTo>
                <a:cubicBezTo>
                  <a:pt x="689553" y="858151"/>
                  <a:pt x="706567" y="848561"/>
                  <a:pt x="723273" y="839280"/>
                </a:cubicBezTo>
                <a:cubicBezTo>
                  <a:pt x="736575" y="831856"/>
                  <a:pt x="750496" y="824122"/>
                  <a:pt x="762870" y="815460"/>
                </a:cubicBezTo>
                <a:cubicBezTo>
                  <a:pt x="761014" y="816079"/>
                  <a:pt x="758848" y="816388"/>
                  <a:pt x="756683" y="816388"/>
                </a:cubicBezTo>
                <a:cubicBezTo>
                  <a:pt x="756374" y="816388"/>
                  <a:pt x="756064" y="816388"/>
                  <a:pt x="755446" y="816388"/>
                </a:cubicBezTo>
                <a:lnTo>
                  <a:pt x="755446" y="816388"/>
                </a:lnTo>
                <a:close/>
                <a:moveTo>
                  <a:pt x="1165650" y="790402"/>
                </a:moveTo>
                <a:cubicBezTo>
                  <a:pt x="1162557" y="796280"/>
                  <a:pt x="1157917" y="800921"/>
                  <a:pt x="1153586" y="805251"/>
                </a:cubicBezTo>
                <a:cubicBezTo>
                  <a:pt x="1149255" y="809582"/>
                  <a:pt x="1144614" y="814223"/>
                  <a:pt x="1141521" y="819791"/>
                </a:cubicBezTo>
                <a:cubicBezTo>
                  <a:pt x="1147089" y="821028"/>
                  <a:pt x="1151111" y="824741"/>
                  <a:pt x="1155442" y="828453"/>
                </a:cubicBezTo>
                <a:cubicBezTo>
                  <a:pt x="1161938" y="834021"/>
                  <a:pt x="1167816" y="839590"/>
                  <a:pt x="1179572" y="839590"/>
                </a:cubicBezTo>
                <a:cubicBezTo>
                  <a:pt x="1181118" y="838971"/>
                  <a:pt x="1182356" y="838043"/>
                  <a:pt x="1183284" y="837115"/>
                </a:cubicBezTo>
                <a:cubicBezTo>
                  <a:pt x="1186996" y="834331"/>
                  <a:pt x="1190399" y="831856"/>
                  <a:pt x="1191327" y="826906"/>
                </a:cubicBezTo>
                <a:cubicBezTo>
                  <a:pt x="1186996" y="812676"/>
                  <a:pt x="1178643" y="800611"/>
                  <a:pt x="1165650" y="790402"/>
                </a:cubicBezTo>
                <a:lnTo>
                  <a:pt x="1165650" y="790402"/>
                </a:lnTo>
                <a:close/>
                <a:moveTo>
                  <a:pt x="988390" y="702545"/>
                </a:moveTo>
                <a:lnTo>
                  <a:pt x="990865" y="702545"/>
                </a:lnTo>
                <a:cubicBezTo>
                  <a:pt x="1040362" y="718013"/>
                  <a:pt x="1072535" y="751733"/>
                  <a:pt x="1103470" y="784215"/>
                </a:cubicBezTo>
                <a:cubicBezTo>
                  <a:pt x="1111204" y="792259"/>
                  <a:pt x="1118629" y="800302"/>
                  <a:pt x="1126672" y="808036"/>
                </a:cubicBezTo>
                <a:cubicBezTo>
                  <a:pt x="1128528" y="804323"/>
                  <a:pt x="1131931" y="800921"/>
                  <a:pt x="1135334" y="797518"/>
                </a:cubicBezTo>
                <a:cubicBezTo>
                  <a:pt x="1139974" y="792877"/>
                  <a:pt x="1144924" y="787928"/>
                  <a:pt x="1148327" y="781740"/>
                </a:cubicBezTo>
                <a:cubicBezTo>
                  <a:pt x="1101923" y="750495"/>
                  <a:pt x="1053355" y="719251"/>
                  <a:pt x="1006023" y="689243"/>
                </a:cubicBezTo>
                <a:lnTo>
                  <a:pt x="996124" y="683056"/>
                </a:lnTo>
                <a:cubicBezTo>
                  <a:pt x="993649" y="683056"/>
                  <a:pt x="992102" y="684603"/>
                  <a:pt x="990555" y="685840"/>
                </a:cubicBezTo>
                <a:cubicBezTo>
                  <a:pt x="989009" y="687078"/>
                  <a:pt x="987771" y="688315"/>
                  <a:pt x="985296" y="688624"/>
                </a:cubicBezTo>
                <a:cubicBezTo>
                  <a:pt x="985296" y="689243"/>
                  <a:pt x="985296" y="690171"/>
                  <a:pt x="985606" y="690480"/>
                </a:cubicBezTo>
                <a:cubicBezTo>
                  <a:pt x="985915" y="691099"/>
                  <a:pt x="987153" y="691099"/>
                  <a:pt x="988081" y="691099"/>
                </a:cubicBezTo>
                <a:cubicBezTo>
                  <a:pt x="989318" y="691099"/>
                  <a:pt x="990865" y="691099"/>
                  <a:pt x="991483" y="692337"/>
                </a:cubicBezTo>
                <a:cubicBezTo>
                  <a:pt x="992102" y="692955"/>
                  <a:pt x="991793" y="694193"/>
                  <a:pt x="991483" y="695739"/>
                </a:cubicBezTo>
                <a:cubicBezTo>
                  <a:pt x="985915" y="695121"/>
                  <a:pt x="980965" y="694811"/>
                  <a:pt x="976325" y="694811"/>
                </a:cubicBezTo>
                <a:cubicBezTo>
                  <a:pt x="933325" y="694811"/>
                  <a:pt x="898986" y="732244"/>
                  <a:pt x="880425" y="752352"/>
                </a:cubicBezTo>
                <a:cubicBezTo>
                  <a:pt x="890015" y="746165"/>
                  <a:pt x="899296" y="739668"/>
                  <a:pt x="908267" y="733172"/>
                </a:cubicBezTo>
                <a:cubicBezTo>
                  <a:pt x="929303" y="718013"/>
                  <a:pt x="951267" y="702545"/>
                  <a:pt x="988390" y="702545"/>
                </a:cubicBezTo>
                <a:lnTo>
                  <a:pt x="988390" y="702545"/>
                </a:lnTo>
                <a:close/>
                <a:moveTo>
                  <a:pt x="976944" y="515695"/>
                </a:moveTo>
                <a:cubicBezTo>
                  <a:pt x="945080" y="556220"/>
                  <a:pt x="909814" y="597055"/>
                  <a:pt x="875785" y="636653"/>
                </a:cubicBezTo>
                <a:cubicBezTo>
                  <a:pt x="828763" y="691409"/>
                  <a:pt x="779884" y="748021"/>
                  <a:pt x="737503" y="803086"/>
                </a:cubicBezTo>
                <a:cubicBezTo>
                  <a:pt x="742143" y="799992"/>
                  <a:pt x="748949" y="798755"/>
                  <a:pt x="756374" y="798755"/>
                </a:cubicBezTo>
                <a:cubicBezTo>
                  <a:pt x="764107" y="798755"/>
                  <a:pt x="771841" y="799992"/>
                  <a:pt x="778338" y="802158"/>
                </a:cubicBezTo>
                <a:cubicBezTo>
                  <a:pt x="807417" y="765344"/>
                  <a:pt x="839899" y="729769"/>
                  <a:pt x="871144" y="695430"/>
                </a:cubicBezTo>
                <a:cubicBezTo>
                  <a:pt x="904864" y="658617"/>
                  <a:pt x="939512" y="620566"/>
                  <a:pt x="971066" y="580659"/>
                </a:cubicBezTo>
                <a:cubicBezTo>
                  <a:pt x="933015" y="610358"/>
                  <a:pt x="900224" y="648408"/>
                  <a:pt x="868669" y="685531"/>
                </a:cubicBezTo>
                <a:cubicBezTo>
                  <a:pt x="836187" y="723582"/>
                  <a:pt x="802777" y="762560"/>
                  <a:pt x="763179" y="790093"/>
                </a:cubicBezTo>
                <a:cubicBezTo>
                  <a:pt x="786381" y="761323"/>
                  <a:pt x="810820" y="735028"/>
                  <a:pt x="834640" y="709351"/>
                </a:cubicBezTo>
                <a:cubicBezTo>
                  <a:pt x="887540" y="652430"/>
                  <a:pt x="937037" y="598912"/>
                  <a:pt x="980347" y="533638"/>
                </a:cubicBezTo>
                <a:cubicBezTo>
                  <a:pt x="980656" y="527760"/>
                  <a:pt x="980037" y="520645"/>
                  <a:pt x="976944" y="515695"/>
                </a:cubicBezTo>
                <a:lnTo>
                  <a:pt x="976944" y="515695"/>
                </a:lnTo>
                <a:close/>
                <a:moveTo>
                  <a:pt x="1118319" y="627063"/>
                </a:moveTo>
                <a:cubicBezTo>
                  <a:pt x="1088312" y="637581"/>
                  <a:pt x="1063254" y="653358"/>
                  <a:pt x="1039124" y="668826"/>
                </a:cubicBezTo>
                <a:cubicBezTo>
                  <a:pt x="1029534" y="675013"/>
                  <a:pt x="1019944" y="681200"/>
                  <a:pt x="1010045" y="686768"/>
                </a:cubicBezTo>
                <a:cubicBezTo>
                  <a:pt x="1048405" y="697905"/>
                  <a:pt x="1077794" y="720179"/>
                  <a:pt x="1105945" y="741834"/>
                </a:cubicBezTo>
                <a:cubicBezTo>
                  <a:pt x="1121413" y="753589"/>
                  <a:pt x="1137499" y="765654"/>
                  <a:pt x="1154823" y="776172"/>
                </a:cubicBezTo>
                <a:lnTo>
                  <a:pt x="1158226" y="770603"/>
                </a:lnTo>
                <a:cubicBezTo>
                  <a:pt x="1163794" y="762869"/>
                  <a:pt x="1169672" y="755136"/>
                  <a:pt x="1172766" y="744618"/>
                </a:cubicBezTo>
                <a:cubicBezTo>
                  <a:pt x="1171528" y="703164"/>
                  <a:pt x="1153586" y="677488"/>
                  <a:pt x="1135952" y="653049"/>
                </a:cubicBezTo>
                <a:cubicBezTo>
                  <a:pt x="1129456" y="644387"/>
                  <a:pt x="1123578" y="636034"/>
                  <a:pt x="1118319" y="627063"/>
                </a:cubicBezTo>
                <a:lnTo>
                  <a:pt x="1118319" y="627063"/>
                </a:lnTo>
                <a:close/>
                <a:moveTo>
                  <a:pt x="1066966" y="601696"/>
                </a:moveTo>
                <a:cubicBezTo>
                  <a:pt x="1039743" y="601696"/>
                  <a:pt x="1010664" y="618710"/>
                  <a:pt x="984987" y="633559"/>
                </a:cubicBezTo>
                <a:cubicBezTo>
                  <a:pt x="972922" y="640674"/>
                  <a:pt x="961476" y="647171"/>
                  <a:pt x="951577" y="651502"/>
                </a:cubicBezTo>
                <a:cubicBezTo>
                  <a:pt x="912907" y="677488"/>
                  <a:pt x="869907" y="709660"/>
                  <a:pt x="846705" y="760085"/>
                </a:cubicBezTo>
                <a:cubicBezTo>
                  <a:pt x="847015" y="761323"/>
                  <a:pt x="846396" y="762560"/>
                  <a:pt x="846086" y="763488"/>
                </a:cubicBezTo>
                <a:cubicBezTo>
                  <a:pt x="887540" y="722654"/>
                  <a:pt x="944461" y="693883"/>
                  <a:pt x="999527" y="666042"/>
                </a:cubicBezTo>
                <a:cubicBezTo>
                  <a:pt x="1033556" y="649027"/>
                  <a:pt x="1068513" y="631394"/>
                  <a:pt x="1099448" y="610667"/>
                </a:cubicBezTo>
                <a:cubicBezTo>
                  <a:pt x="1089858" y="604789"/>
                  <a:pt x="1079031" y="601696"/>
                  <a:pt x="1066966" y="601696"/>
                </a:cubicBezTo>
                <a:lnTo>
                  <a:pt x="1066966" y="601696"/>
                </a:lnTo>
                <a:close/>
                <a:moveTo>
                  <a:pt x="991174" y="524357"/>
                </a:moveTo>
                <a:cubicBezTo>
                  <a:pt x="989937" y="524357"/>
                  <a:pt x="988390" y="524666"/>
                  <a:pt x="987153" y="525285"/>
                </a:cubicBezTo>
                <a:cubicBezTo>
                  <a:pt x="993649" y="526522"/>
                  <a:pt x="994268" y="534566"/>
                  <a:pt x="994886" y="542300"/>
                </a:cubicBezTo>
                <a:cubicBezTo>
                  <a:pt x="995196" y="546631"/>
                  <a:pt x="995505" y="550961"/>
                  <a:pt x="997052" y="554364"/>
                </a:cubicBezTo>
                <a:cubicBezTo>
                  <a:pt x="998289" y="554055"/>
                  <a:pt x="999836" y="552818"/>
                  <a:pt x="1001383" y="551890"/>
                </a:cubicBezTo>
                <a:cubicBezTo>
                  <a:pt x="1002930" y="550961"/>
                  <a:pt x="1004167" y="550033"/>
                  <a:pt x="1006023" y="550033"/>
                </a:cubicBezTo>
                <a:cubicBezTo>
                  <a:pt x="1007570" y="550033"/>
                  <a:pt x="1008807" y="550652"/>
                  <a:pt x="1010045" y="552199"/>
                </a:cubicBezTo>
                <a:cubicBezTo>
                  <a:pt x="1009117" y="549105"/>
                  <a:pt x="1010664" y="546940"/>
                  <a:pt x="1011901" y="544774"/>
                </a:cubicBezTo>
                <a:cubicBezTo>
                  <a:pt x="1013448" y="542300"/>
                  <a:pt x="1014995" y="540134"/>
                  <a:pt x="1014685" y="535803"/>
                </a:cubicBezTo>
                <a:cubicBezTo>
                  <a:pt x="1012210" y="535184"/>
                  <a:pt x="1009426" y="533328"/>
                  <a:pt x="1006642" y="531163"/>
                </a:cubicBezTo>
                <a:cubicBezTo>
                  <a:pt x="1001383" y="528069"/>
                  <a:pt x="996124" y="524357"/>
                  <a:pt x="991174" y="524357"/>
                </a:cubicBezTo>
                <a:lnTo>
                  <a:pt x="991174" y="524357"/>
                </a:lnTo>
                <a:close/>
                <a:moveTo>
                  <a:pt x="103015" y="371845"/>
                </a:moveTo>
                <a:cubicBezTo>
                  <a:pt x="105490" y="372154"/>
                  <a:pt x="107346" y="373391"/>
                  <a:pt x="108274" y="375866"/>
                </a:cubicBezTo>
                <a:cubicBezTo>
                  <a:pt x="99922" y="378341"/>
                  <a:pt x="97756" y="386075"/>
                  <a:pt x="95281" y="393809"/>
                </a:cubicBezTo>
                <a:cubicBezTo>
                  <a:pt x="111677" y="404946"/>
                  <a:pt x="126836" y="417320"/>
                  <a:pt x="141685" y="429385"/>
                </a:cubicBezTo>
                <a:cubicBezTo>
                  <a:pt x="167052" y="450111"/>
                  <a:pt x="193656" y="471767"/>
                  <a:pt x="227995" y="484141"/>
                </a:cubicBezTo>
                <a:cubicBezTo>
                  <a:pt x="238822" y="477026"/>
                  <a:pt x="248412" y="465579"/>
                  <a:pt x="257693" y="454442"/>
                </a:cubicBezTo>
                <a:cubicBezTo>
                  <a:pt x="265427" y="445471"/>
                  <a:pt x="272542" y="436809"/>
                  <a:pt x="279967" y="431550"/>
                </a:cubicBezTo>
                <a:cubicBezTo>
                  <a:pt x="279967" y="435881"/>
                  <a:pt x="278110" y="438665"/>
                  <a:pt x="276564" y="441449"/>
                </a:cubicBezTo>
                <a:cubicBezTo>
                  <a:pt x="274398" y="444852"/>
                  <a:pt x="272233" y="447946"/>
                  <a:pt x="271614" y="452896"/>
                </a:cubicBezTo>
                <a:cubicBezTo>
                  <a:pt x="291413" y="431860"/>
                  <a:pt x="312449" y="408968"/>
                  <a:pt x="332557" y="386694"/>
                </a:cubicBezTo>
                <a:cubicBezTo>
                  <a:pt x="354521" y="362564"/>
                  <a:pt x="376795" y="337816"/>
                  <a:pt x="400306" y="315233"/>
                </a:cubicBezTo>
                <a:cubicBezTo>
                  <a:pt x="381126" y="312758"/>
                  <a:pt x="365658" y="303168"/>
                  <a:pt x="350809" y="293887"/>
                </a:cubicBezTo>
                <a:cubicBezTo>
                  <a:pt x="331938" y="282132"/>
                  <a:pt x="313996" y="270995"/>
                  <a:pt x="288628" y="270995"/>
                </a:cubicBezTo>
                <a:cubicBezTo>
                  <a:pt x="287082" y="270995"/>
                  <a:pt x="285844" y="270995"/>
                  <a:pt x="284298" y="270995"/>
                </a:cubicBezTo>
                <a:cubicBezTo>
                  <a:pt x="283679" y="268520"/>
                  <a:pt x="284916" y="267901"/>
                  <a:pt x="285844" y="267592"/>
                </a:cubicBezTo>
                <a:cubicBezTo>
                  <a:pt x="270377" y="264189"/>
                  <a:pt x="255218" y="262642"/>
                  <a:pt x="241916" y="262642"/>
                </a:cubicBezTo>
                <a:cubicBezTo>
                  <a:pt x="228613" y="262642"/>
                  <a:pt x="216858" y="264189"/>
                  <a:pt x="207268" y="267283"/>
                </a:cubicBezTo>
                <a:cubicBezTo>
                  <a:pt x="208506" y="268520"/>
                  <a:pt x="210052" y="270376"/>
                  <a:pt x="211599" y="271923"/>
                </a:cubicBezTo>
                <a:cubicBezTo>
                  <a:pt x="214074" y="275017"/>
                  <a:pt x="216858" y="278110"/>
                  <a:pt x="217167" y="283369"/>
                </a:cubicBezTo>
                <a:cubicBezTo>
                  <a:pt x="220570" y="281513"/>
                  <a:pt x="224901" y="280276"/>
                  <a:pt x="229851" y="278729"/>
                </a:cubicBezTo>
                <a:cubicBezTo>
                  <a:pt x="245319" y="274089"/>
                  <a:pt x="262643" y="268829"/>
                  <a:pt x="275017" y="268829"/>
                </a:cubicBezTo>
                <a:cubicBezTo>
                  <a:pt x="277801" y="268829"/>
                  <a:pt x="280276" y="269139"/>
                  <a:pt x="282441" y="269758"/>
                </a:cubicBezTo>
                <a:cubicBezTo>
                  <a:pt x="271305" y="274398"/>
                  <a:pt x="259858" y="277492"/>
                  <a:pt x="248722" y="280895"/>
                </a:cubicBezTo>
                <a:cubicBezTo>
                  <a:pt x="186541" y="299146"/>
                  <a:pt x="128073" y="315851"/>
                  <a:pt x="103015" y="371845"/>
                </a:cubicBezTo>
                <a:lnTo>
                  <a:pt x="103015" y="371845"/>
                </a:lnTo>
                <a:close/>
                <a:moveTo>
                  <a:pt x="245009" y="251505"/>
                </a:moveTo>
                <a:cubicBezTo>
                  <a:pt x="292650" y="251505"/>
                  <a:pt x="330082" y="269139"/>
                  <a:pt x="366277" y="286463"/>
                </a:cubicBezTo>
                <a:cubicBezTo>
                  <a:pt x="379888" y="292959"/>
                  <a:pt x="392881" y="299146"/>
                  <a:pt x="406184" y="304096"/>
                </a:cubicBezTo>
                <a:cubicBezTo>
                  <a:pt x="455061" y="292341"/>
                  <a:pt x="487544" y="262952"/>
                  <a:pt x="519407" y="234491"/>
                </a:cubicBezTo>
                <a:cubicBezTo>
                  <a:pt x="537659" y="218095"/>
                  <a:pt x="556530" y="201081"/>
                  <a:pt x="578494" y="187778"/>
                </a:cubicBezTo>
                <a:cubicBezTo>
                  <a:pt x="554365" y="185303"/>
                  <a:pt x="529307" y="183447"/>
                  <a:pt x="504558" y="183447"/>
                </a:cubicBezTo>
                <a:cubicBezTo>
                  <a:pt x="433407" y="183447"/>
                  <a:pt x="360089" y="197987"/>
                  <a:pt x="280276" y="228304"/>
                </a:cubicBezTo>
                <a:cubicBezTo>
                  <a:pt x="295434" y="223973"/>
                  <a:pt x="311211" y="219642"/>
                  <a:pt x="326370" y="215311"/>
                </a:cubicBezTo>
                <a:cubicBezTo>
                  <a:pt x="352665" y="208196"/>
                  <a:pt x="379888" y="200462"/>
                  <a:pt x="405874" y="198915"/>
                </a:cubicBezTo>
                <a:cubicBezTo>
                  <a:pt x="321111" y="217786"/>
                  <a:pt x="253981" y="236657"/>
                  <a:pt x="206959" y="256455"/>
                </a:cubicBezTo>
                <a:cubicBezTo>
                  <a:pt x="219642" y="252743"/>
                  <a:pt x="232635" y="251505"/>
                  <a:pt x="245009" y="251505"/>
                </a:cubicBezTo>
                <a:lnTo>
                  <a:pt x="245009" y="251505"/>
                </a:lnTo>
                <a:close/>
                <a:moveTo>
                  <a:pt x="366895" y="8662"/>
                </a:moveTo>
                <a:cubicBezTo>
                  <a:pt x="299765" y="60015"/>
                  <a:pt x="244700" y="128073"/>
                  <a:pt x="191491" y="193965"/>
                </a:cubicBezTo>
                <a:cubicBezTo>
                  <a:pt x="160246" y="232944"/>
                  <a:pt x="130548" y="269758"/>
                  <a:pt x="98375" y="303168"/>
                </a:cubicBezTo>
                <a:cubicBezTo>
                  <a:pt x="236038" y="215002"/>
                  <a:pt x="381126" y="172311"/>
                  <a:pt x="540753" y="172311"/>
                </a:cubicBezTo>
                <a:cubicBezTo>
                  <a:pt x="546631" y="172311"/>
                  <a:pt x="552508" y="172311"/>
                  <a:pt x="558077" y="172311"/>
                </a:cubicBezTo>
                <a:cubicBezTo>
                  <a:pt x="521573" y="146634"/>
                  <a:pt x="489400" y="114771"/>
                  <a:pt x="458155" y="84145"/>
                </a:cubicBezTo>
                <a:cubicBezTo>
                  <a:pt x="431860" y="58468"/>
                  <a:pt x="404946" y="31554"/>
                  <a:pt x="375557" y="8043"/>
                </a:cubicBezTo>
                <a:lnTo>
                  <a:pt x="366895" y="8662"/>
                </a:lnTo>
                <a:lnTo>
                  <a:pt x="366895" y="8662"/>
                </a:lnTo>
                <a:close/>
              </a:path>
            </a:pathLst>
          </a:custGeom>
          <a:solidFill>
            <a:schemeClr val="accent2">
              <a:alpha val="20000"/>
            </a:schemeClr>
          </a:solidFill>
          <a:ln w="30868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43" name="图形 28">
            <a:extLst>
              <a:ext uri="{FF2B5EF4-FFF2-40B4-BE49-F238E27FC236}">
                <a16:creationId xmlns:a16="http://schemas.microsoft.com/office/drawing/2014/main" id="{6EA6366F-8059-4B04-848E-342B63339B90}"/>
              </a:ext>
            </a:extLst>
          </p:cNvPr>
          <p:cNvSpPr/>
          <p:nvPr userDrawn="1"/>
        </p:nvSpPr>
        <p:spPr>
          <a:xfrm>
            <a:off x="8328450" y="2509922"/>
            <a:ext cx="1101923" cy="948515"/>
          </a:xfrm>
          <a:custGeom>
            <a:avLst/>
            <a:gdLst>
              <a:gd name="connsiteX0" fmla="*/ 878259 w 1101923"/>
              <a:gd name="connsiteY0" fmla="*/ 309 h 948515"/>
              <a:gd name="connsiteX1" fmla="*/ 877950 w 1101923"/>
              <a:gd name="connsiteY1" fmla="*/ 0 h 948515"/>
              <a:gd name="connsiteX2" fmla="*/ 877331 w 1101923"/>
              <a:gd name="connsiteY2" fmla="*/ 0 h 948515"/>
              <a:gd name="connsiteX3" fmla="*/ 631394 w 1101923"/>
              <a:gd name="connsiteY3" fmla="*/ 71770 h 948515"/>
              <a:gd name="connsiteX4" fmla="*/ 462177 w 1101923"/>
              <a:gd name="connsiteY4" fmla="*/ 130548 h 948515"/>
              <a:gd name="connsiteX5" fmla="*/ 461249 w 1101923"/>
              <a:gd name="connsiteY5" fmla="*/ 130857 h 948515"/>
              <a:gd name="connsiteX6" fmla="*/ 288628 w 1101923"/>
              <a:gd name="connsiteY6" fmla="*/ 190563 h 948515"/>
              <a:gd name="connsiteX7" fmla="*/ 88476 w 1101923"/>
              <a:gd name="connsiteY7" fmla="*/ 251815 h 948515"/>
              <a:gd name="connsiteX8" fmla="*/ 59396 w 1101923"/>
              <a:gd name="connsiteY8" fmla="*/ 265736 h 948515"/>
              <a:gd name="connsiteX9" fmla="*/ 47331 w 1101923"/>
              <a:gd name="connsiteY9" fmla="*/ 269448 h 948515"/>
              <a:gd name="connsiteX10" fmla="*/ 35576 w 1101923"/>
              <a:gd name="connsiteY10" fmla="*/ 273161 h 948515"/>
              <a:gd name="connsiteX11" fmla="*/ 928 w 1101923"/>
              <a:gd name="connsiteY11" fmla="*/ 291722 h 948515"/>
              <a:gd name="connsiteX12" fmla="*/ 0 w 1101923"/>
              <a:gd name="connsiteY12" fmla="*/ 292341 h 948515"/>
              <a:gd name="connsiteX13" fmla="*/ 0 w 1101923"/>
              <a:gd name="connsiteY13" fmla="*/ 292959 h 948515"/>
              <a:gd name="connsiteX14" fmla="*/ 70224 w 1101923"/>
              <a:gd name="connsiteY14" fmla="*/ 532400 h 948515"/>
              <a:gd name="connsiteX15" fmla="*/ 99922 w 1101923"/>
              <a:gd name="connsiteY15" fmla="*/ 617473 h 948515"/>
              <a:gd name="connsiteX16" fmla="*/ 126836 w 1101923"/>
              <a:gd name="connsiteY16" fmla="*/ 699143 h 948515"/>
              <a:gd name="connsiteX17" fmla="*/ 215002 w 1101923"/>
              <a:gd name="connsiteY17" fmla="*/ 945389 h 948515"/>
              <a:gd name="connsiteX18" fmla="*/ 215002 w 1101923"/>
              <a:gd name="connsiteY18" fmla="*/ 945699 h 948515"/>
              <a:gd name="connsiteX19" fmla="*/ 215621 w 1101923"/>
              <a:gd name="connsiteY19" fmla="*/ 945699 h 948515"/>
              <a:gd name="connsiteX20" fmla="*/ 261405 w 1101923"/>
              <a:gd name="connsiteY20" fmla="*/ 943533 h 948515"/>
              <a:gd name="connsiteX21" fmla="*/ 290485 w 1101923"/>
              <a:gd name="connsiteY21" fmla="*/ 929612 h 948515"/>
              <a:gd name="connsiteX22" fmla="*/ 493112 w 1101923"/>
              <a:gd name="connsiteY22" fmla="*/ 862792 h 948515"/>
              <a:gd name="connsiteX23" fmla="*/ 698524 w 1101923"/>
              <a:gd name="connsiteY23" fmla="*/ 793496 h 948515"/>
              <a:gd name="connsiteX24" fmla="*/ 904864 w 1101923"/>
              <a:gd name="connsiteY24" fmla="*/ 723891 h 948515"/>
              <a:gd name="connsiteX25" fmla="*/ 954051 w 1101923"/>
              <a:gd name="connsiteY25" fmla="*/ 708423 h 948515"/>
              <a:gd name="connsiteX26" fmla="*/ 1003239 w 1101923"/>
              <a:gd name="connsiteY26" fmla="*/ 692956 h 948515"/>
              <a:gd name="connsiteX27" fmla="*/ 1097592 w 1101923"/>
              <a:gd name="connsiteY27" fmla="*/ 648718 h 948515"/>
              <a:gd name="connsiteX28" fmla="*/ 1097902 w 1101923"/>
              <a:gd name="connsiteY28" fmla="*/ 648408 h 948515"/>
              <a:gd name="connsiteX29" fmla="*/ 1097902 w 1101923"/>
              <a:gd name="connsiteY29" fmla="*/ 648099 h 948515"/>
              <a:gd name="connsiteX30" fmla="*/ 1098211 w 1101923"/>
              <a:gd name="connsiteY30" fmla="*/ 646243 h 948515"/>
              <a:gd name="connsiteX31" fmla="*/ 1101304 w 1101923"/>
              <a:gd name="connsiteY31" fmla="*/ 638509 h 948515"/>
              <a:gd name="connsiteX32" fmla="*/ 1101923 w 1101923"/>
              <a:gd name="connsiteY32" fmla="*/ 638200 h 948515"/>
              <a:gd name="connsiteX33" fmla="*/ 1101614 w 1101923"/>
              <a:gd name="connsiteY33" fmla="*/ 637581 h 948515"/>
              <a:gd name="connsiteX34" fmla="*/ 976325 w 1101923"/>
              <a:gd name="connsiteY34" fmla="*/ 258002 h 948515"/>
              <a:gd name="connsiteX35" fmla="*/ 937965 w 1101923"/>
              <a:gd name="connsiteY35" fmla="*/ 143541 h 948515"/>
              <a:gd name="connsiteX36" fmla="*/ 926519 w 1101923"/>
              <a:gd name="connsiteY36" fmla="*/ 106109 h 948515"/>
              <a:gd name="connsiteX37" fmla="*/ 878259 w 1101923"/>
              <a:gd name="connsiteY37" fmla="*/ 309 h 948515"/>
              <a:gd name="connsiteX38" fmla="*/ 837425 w 1101923"/>
              <a:gd name="connsiteY38" fmla="*/ 44856 h 948515"/>
              <a:gd name="connsiteX39" fmla="*/ 830000 w 1101923"/>
              <a:gd name="connsiteY39" fmla="*/ 19489 h 948515"/>
              <a:gd name="connsiteX40" fmla="*/ 845158 w 1101923"/>
              <a:gd name="connsiteY40" fmla="*/ 12065 h 948515"/>
              <a:gd name="connsiteX41" fmla="*/ 880734 w 1101923"/>
              <a:gd name="connsiteY41" fmla="*/ 14849 h 948515"/>
              <a:gd name="connsiteX42" fmla="*/ 896821 w 1101923"/>
              <a:gd name="connsiteY42" fmla="*/ 50116 h 948515"/>
              <a:gd name="connsiteX43" fmla="*/ 889706 w 1101923"/>
              <a:gd name="connsiteY43" fmla="*/ 52281 h 948515"/>
              <a:gd name="connsiteX44" fmla="*/ 884447 w 1101923"/>
              <a:gd name="connsiteY44" fmla="*/ 54137 h 948515"/>
              <a:gd name="connsiteX45" fmla="*/ 879187 w 1101923"/>
              <a:gd name="connsiteY45" fmla="*/ 55993 h 948515"/>
              <a:gd name="connsiteX46" fmla="*/ 840827 w 1101923"/>
              <a:gd name="connsiteY46" fmla="*/ 57540 h 948515"/>
              <a:gd name="connsiteX47" fmla="*/ 837425 w 1101923"/>
              <a:gd name="connsiteY47" fmla="*/ 44856 h 948515"/>
              <a:gd name="connsiteX48" fmla="*/ 859389 w 1101923"/>
              <a:gd name="connsiteY48" fmla="*/ 73936 h 948515"/>
              <a:gd name="connsiteX49" fmla="*/ 865576 w 1101923"/>
              <a:gd name="connsiteY49" fmla="*/ 72080 h 948515"/>
              <a:gd name="connsiteX50" fmla="*/ 874857 w 1101923"/>
              <a:gd name="connsiteY50" fmla="*/ 68677 h 948515"/>
              <a:gd name="connsiteX51" fmla="*/ 883828 w 1101923"/>
              <a:gd name="connsiteY51" fmla="*/ 65583 h 948515"/>
              <a:gd name="connsiteX52" fmla="*/ 898677 w 1101923"/>
              <a:gd name="connsiteY52" fmla="*/ 62490 h 948515"/>
              <a:gd name="connsiteX53" fmla="*/ 1071606 w 1101923"/>
              <a:gd name="connsiteY53" fmla="*/ 573235 h 948515"/>
              <a:gd name="connsiteX54" fmla="*/ 1077175 w 1101923"/>
              <a:gd name="connsiteY54" fmla="*/ 590868 h 948515"/>
              <a:gd name="connsiteX55" fmla="*/ 1064182 w 1101923"/>
              <a:gd name="connsiteY55" fmla="*/ 598602 h 948515"/>
              <a:gd name="connsiteX56" fmla="*/ 1053354 w 1101923"/>
              <a:gd name="connsiteY56" fmla="*/ 601696 h 948515"/>
              <a:gd name="connsiteX57" fmla="*/ 1042527 w 1101923"/>
              <a:gd name="connsiteY57" fmla="*/ 604789 h 948515"/>
              <a:gd name="connsiteX58" fmla="*/ 1036649 w 1101923"/>
              <a:gd name="connsiteY58" fmla="*/ 606955 h 948515"/>
              <a:gd name="connsiteX59" fmla="*/ 860007 w 1101923"/>
              <a:gd name="connsiteY59" fmla="*/ 77648 h 948515"/>
              <a:gd name="connsiteX60" fmla="*/ 859389 w 1101923"/>
              <a:gd name="connsiteY60" fmla="*/ 73936 h 948515"/>
              <a:gd name="connsiteX61" fmla="*/ 64037 w 1101923"/>
              <a:gd name="connsiteY61" fmla="*/ 274398 h 948515"/>
              <a:gd name="connsiteX62" fmla="*/ 259549 w 1101923"/>
              <a:gd name="connsiteY62" fmla="*/ 210362 h 948515"/>
              <a:gd name="connsiteX63" fmla="*/ 436191 w 1101923"/>
              <a:gd name="connsiteY63" fmla="*/ 150656 h 948515"/>
              <a:gd name="connsiteX64" fmla="*/ 437738 w 1101923"/>
              <a:gd name="connsiteY64" fmla="*/ 150037 h 948515"/>
              <a:gd name="connsiteX65" fmla="*/ 440522 w 1101923"/>
              <a:gd name="connsiteY65" fmla="*/ 149109 h 948515"/>
              <a:gd name="connsiteX66" fmla="*/ 614689 w 1101923"/>
              <a:gd name="connsiteY66" fmla="*/ 90332 h 948515"/>
              <a:gd name="connsiteX67" fmla="*/ 818245 w 1101923"/>
              <a:gd name="connsiteY67" fmla="*/ 23820 h 948515"/>
              <a:gd name="connsiteX68" fmla="*/ 824432 w 1101923"/>
              <a:gd name="connsiteY68" fmla="*/ 39597 h 948515"/>
              <a:gd name="connsiteX69" fmla="*/ 833094 w 1101923"/>
              <a:gd name="connsiteY69" fmla="*/ 62799 h 948515"/>
              <a:gd name="connsiteX70" fmla="*/ 77339 w 1101923"/>
              <a:gd name="connsiteY70" fmla="*/ 315852 h 948515"/>
              <a:gd name="connsiteX71" fmla="*/ 64965 w 1101923"/>
              <a:gd name="connsiteY71" fmla="*/ 278420 h 948515"/>
              <a:gd name="connsiteX72" fmla="*/ 64037 w 1101923"/>
              <a:gd name="connsiteY72" fmla="*/ 274398 h 948515"/>
              <a:gd name="connsiteX73" fmla="*/ 8353 w 1101923"/>
              <a:gd name="connsiteY73" fmla="*/ 305024 h 948515"/>
              <a:gd name="connsiteX74" fmla="*/ 34648 w 1101923"/>
              <a:gd name="connsiteY74" fmla="*/ 282751 h 948515"/>
              <a:gd name="connsiteX75" fmla="*/ 50425 w 1101923"/>
              <a:gd name="connsiteY75" fmla="*/ 279038 h 948515"/>
              <a:gd name="connsiteX76" fmla="*/ 53209 w 1101923"/>
              <a:gd name="connsiteY76" fmla="*/ 285535 h 948515"/>
              <a:gd name="connsiteX77" fmla="*/ 68058 w 1101923"/>
              <a:gd name="connsiteY77" fmla="*/ 316161 h 948515"/>
              <a:gd name="connsiteX78" fmla="*/ 39907 w 1101923"/>
              <a:gd name="connsiteY78" fmla="*/ 338125 h 948515"/>
              <a:gd name="connsiteX79" fmla="*/ 17015 w 1101923"/>
              <a:gd name="connsiteY79" fmla="*/ 343694 h 948515"/>
              <a:gd name="connsiteX80" fmla="*/ 8353 w 1101923"/>
              <a:gd name="connsiteY80" fmla="*/ 305024 h 948515"/>
              <a:gd name="connsiteX81" fmla="*/ 241606 w 1101923"/>
              <a:gd name="connsiteY81" fmla="*/ 871763 h 948515"/>
              <a:gd name="connsiteX82" fmla="*/ 221189 w 1101923"/>
              <a:gd name="connsiteY82" fmla="*/ 880734 h 948515"/>
              <a:gd name="connsiteX83" fmla="*/ 200153 w 1101923"/>
              <a:gd name="connsiteY83" fmla="*/ 884137 h 948515"/>
              <a:gd name="connsiteX84" fmla="*/ 117555 w 1101923"/>
              <a:gd name="connsiteY84" fmla="*/ 639128 h 948515"/>
              <a:gd name="connsiteX85" fmla="*/ 20417 w 1101923"/>
              <a:gd name="connsiteY85" fmla="*/ 352974 h 948515"/>
              <a:gd name="connsiteX86" fmla="*/ 30317 w 1101923"/>
              <a:gd name="connsiteY86" fmla="*/ 350809 h 948515"/>
              <a:gd name="connsiteX87" fmla="*/ 43000 w 1101923"/>
              <a:gd name="connsiteY87" fmla="*/ 345550 h 948515"/>
              <a:gd name="connsiteX88" fmla="*/ 56303 w 1101923"/>
              <a:gd name="connsiteY88" fmla="*/ 339981 h 948515"/>
              <a:gd name="connsiteX89" fmla="*/ 63108 w 1101923"/>
              <a:gd name="connsiteY89" fmla="*/ 338125 h 948515"/>
              <a:gd name="connsiteX90" fmla="*/ 157462 w 1101923"/>
              <a:gd name="connsiteY90" fmla="*/ 619329 h 948515"/>
              <a:gd name="connsiteX91" fmla="*/ 241606 w 1101923"/>
              <a:gd name="connsiteY91" fmla="*/ 871763 h 948515"/>
              <a:gd name="connsiteX92" fmla="*/ 270067 w 1101923"/>
              <a:gd name="connsiteY92" fmla="*/ 929612 h 948515"/>
              <a:gd name="connsiteX93" fmla="*/ 255837 w 1101923"/>
              <a:gd name="connsiteY93" fmla="*/ 935799 h 948515"/>
              <a:gd name="connsiteX94" fmla="*/ 221808 w 1101923"/>
              <a:gd name="connsiteY94" fmla="*/ 934871 h 948515"/>
              <a:gd name="connsiteX95" fmla="*/ 202628 w 1101923"/>
              <a:gd name="connsiteY95" fmla="*/ 897439 h 948515"/>
              <a:gd name="connsiteX96" fmla="*/ 220261 w 1101923"/>
              <a:gd name="connsiteY96" fmla="*/ 889087 h 948515"/>
              <a:gd name="connsiteX97" fmla="*/ 253981 w 1101923"/>
              <a:gd name="connsiteY97" fmla="*/ 891252 h 948515"/>
              <a:gd name="connsiteX98" fmla="*/ 270067 w 1101923"/>
              <a:gd name="connsiteY98" fmla="*/ 929612 h 948515"/>
              <a:gd name="connsiteX99" fmla="*/ 1028297 w 1101923"/>
              <a:gd name="connsiteY99" fmla="*/ 662020 h 948515"/>
              <a:gd name="connsiteX100" fmla="*/ 1030771 w 1101923"/>
              <a:gd name="connsiteY100" fmla="*/ 673157 h 948515"/>
              <a:gd name="connsiteX101" fmla="*/ 819482 w 1101923"/>
              <a:gd name="connsiteY101" fmla="*/ 739049 h 948515"/>
              <a:gd name="connsiteX102" fmla="*/ 603243 w 1101923"/>
              <a:gd name="connsiteY102" fmla="*/ 813913 h 948515"/>
              <a:gd name="connsiteX103" fmla="*/ 597984 w 1101923"/>
              <a:gd name="connsiteY103" fmla="*/ 815770 h 948515"/>
              <a:gd name="connsiteX104" fmla="*/ 366895 w 1101923"/>
              <a:gd name="connsiteY104" fmla="*/ 895893 h 948515"/>
              <a:gd name="connsiteX105" fmla="*/ 280895 w 1101923"/>
              <a:gd name="connsiteY105" fmla="*/ 924044 h 948515"/>
              <a:gd name="connsiteX106" fmla="*/ 280585 w 1101923"/>
              <a:gd name="connsiteY106" fmla="*/ 922497 h 948515"/>
              <a:gd name="connsiteX107" fmla="*/ 268830 w 1101923"/>
              <a:gd name="connsiteY107" fmla="*/ 888468 h 948515"/>
              <a:gd name="connsiteX108" fmla="*/ 268211 w 1101923"/>
              <a:gd name="connsiteY108" fmla="*/ 884446 h 948515"/>
              <a:gd name="connsiteX109" fmla="*/ 1020563 w 1101923"/>
              <a:gd name="connsiteY109" fmla="*/ 632631 h 948515"/>
              <a:gd name="connsiteX110" fmla="*/ 1028297 w 1101923"/>
              <a:gd name="connsiteY110" fmla="*/ 662020 h 948515"/>
              <a:gd name="connsiteX111" fmla="*/ 652121 w 1101923"/>
              <a:gd name="connsiteY111" fmla="*/ 742143 h 948515"/>
              <a:gd name="connsiteX112" fmla="*/ 258002 w 1101923"/>
              <a:gd name="connsiteY112" fmla="*/ 871763 h 948515"/>
              <a:gd name="connsiteX113" fmla="*/ 77648 w 1101923"/>
              <a:gd name="connsiteY113" fmla="*/ 333175 h 948515"/>
              <a:gd name="connsiteX114" fmla="*/ 80432 w 1101923"/>
              <a:gd name="connsiteY114" fmla="*/ 327607 h 948515"/>
              <a:gd name="connsiteX115" fmla="*/ 200153 w 1101923"/>
              <a:gd name="connsiteY115" fmla="*/ 288010 h 948515"/>
              <a:gd name="connsiteX116" fmla="*/ 287082 w 1101923"/>
              <a:gd name="connsiteY116" fmla="*/ 258621 h 948515"/>
              <a:gd name="connsiteX117" fmla="*/ 372464 w 1101923"/>
              <a:gd name="connsiteY117" fmla="*/ 229851 h 948515"/>
              <a:gd name="connsiteX118" fmla="*/ 834022 w 1101923"/>
              <a:gd name="connsiteY118" fmla="*/ 90950 h 948515"/>
              <a:gd name="connsiteX119" fmla="*/ 975088 w 1101923"/>
              <a:gd name="connsiteY119" fmla="*/ 466508 h 948515"/>
              <a:gd name="connsiteX120" fmla="*/ 1025203 w 1101923"/>
              <a:gd name="connsiteY120" fmla="*/ 614689 h 948515"/>
              <a:gd name="connsiteX121" fmla="*/ 652121 w 1101923"/>
              <a:gd name="connsiteY121" fmla="*/ 742143 h 948515"/>
              <a:gd name="connsiteX122" fmla="*/ 1091096 w 1101923"/>
              <a:gd name="connsiteY122" fmla="*/ 640056 h 948515"/>
              <a:gd name="connsiteX123" fmla="*/ 1050570 w 1101923"/>
              <a:gd name="connsiteY123" fmla="*/ 668207 h 948515"/>
              <a:gd name="connsiteX124" fmla="*/ 1047167 w 1101923"/>
              <a:gd name="connsiteY124" fmla="*/ 669445 h 948515"/>
              <a:gd name="connsiteX125" fmla="*/ 1038196 w 1101923"/>
              <a:gd name="connsiteY125" fmla="*/ 647480 h 948515"/>
              <a:gd name="connsiteX126" fmla="*/ 1033246 w 1101923"/>
              <a:gd name="connsiteY126" fmla="*/ 632941 h 948515"/>
              <a:gd name="connsiteX127" fmla="*/ 1061088 w 1101923"/>
              <a:gd name="connsiteY127" fmla="*/ 609430 h 948515"/>
              <a:gd name="connsiteX128" fmla="*/ 1085527 w 1101923"/>
              <a:gd name="connsiteY128" fmla="*/ 605099 h 948515"/>
              <a:gd name="connsiteX129" fmla="*/ 1091096 w 1101923"/>
              <a:gd name="connsiteY129" fmla="*/ 640056 h 948515"/>
              <a:gd name="connsiteX130" fmla="*/ 349571 w 1101923"/>
              <a:gd name="connsiteY130" fmla="*/ 537350 h 948515"/>
              <a:gd name="connsiteX131" fmla="*/ 347715 w 1101923"/>
              <a:gd name="connsiteY131" fmla="*/ 538587 h 948515"/>
              <a:gd name="connsiteX132" fmla="*/ 329463 w 1101923"/>
              <a:gd name="connsiteY132" fmla="*/ 548796 h 948515"/>
              <a:gd name="connsiteX133" fmla="*/ 324823 w 1101923"/>
              <a:gd name="connsiteY133" fmla="*/ 550033 h 948515"/>
              <a:gd name="connsiteX134" fmla="*/ 324204 w 1101923"/>
              <a:gd name="connsiteY134" fmla="*/ 550033 h 948515"/>
              <a:gd name="connsiteX135" fmla="*/ 323586 w 1101923"/>
              <a:gd name="connsiteY135" fmla="*/ 550033 h 948515"/>
              <a:gd name="connsiteX136" fmla="*/ 322967 w 1101923"/>
              <a:gd name="connsiteY136" fmla="*/ 550033 h 948515"/>
              <a:gd name="connsiteX137" fmla="*/ 322657 w 1101923"/>
              <a:gd name="connsiteY137" fmla="*/ 549415 h 948515"/>
              <a:gd name="connsiteX138" fmla="*/ 322348 w 1101923"/>
              <a:gd name="connsiteY138" fmla="*/ 548796 h 948515"/>
              <a:gd name="connsiteX139" fmla="*/ 322039 w 1101923"/>
              <a:gd name="connsiteY139" fmla="*/ 548177 h 948515"/>
              <a:gd name="connsiteX140" fmla="*/ 342766 w 1101923"/>
              <a:gd name="connsiteY140" fmla="*/ 496824 h 948515"/>
              <a:gd name="connsiteX141" fmla="*/ 364730 w 1101923"/>
              <a:gd name="connsiteY141" fmla="*/ 462795 h 948515"/>
              <a:gd name="connsiteX142" fmla="*/ 356687 w 1101923"/>
              <a:gd name="connsiteY142" fmla="*/ 462177 h 948515"/>
              <a:gd name="connsiteX143" fmla="*/ 344931 w 1101923"/>
              <a:gd name="connsiteY143" fmla="*/ 469601 h 948515"/>
              <a:gd name="connsiteX144" fmla="*/ 333485 w 1101923"/>
              <a:gd name="connsiteY144" fmla="*/ 476716 h 948515"/>
              <a:gd name="connsiteX145" fmla="*/ 326060 w 1101923"/>
              <a:gd name="connsiteY145" fmla="*/ 476716 h 948515"/>
              <a:gd name="connsiteX146" fmla="*/ 325132 w 1101923"/>
              <a:gd name="connsiteY146" fmla="*/ 475479 h 948515"/>
              <a:gd name="connsiteX147" fmla="*/ 325132 w 1101923"/>
              <a:gd name="connsiteY147" fmla="*/ 474860 h 948515"/>
              <a:gd name="connsiteX148" fmla="*/ 323586 w 1101923"/>
              <a:gd name="connsiteY148" fmla="*/ 465580 h 948515"/>
              <a:gd name="connsiteX149" fmla="*/ 324514 w 1101923"/>
              <a:gd name="connsiteY149" fmla="*/ 442687 h 948515"/>
              <a:gd name="connsiteX150" fmla="*/ 348025 w 1101923"/>
              <a:gd name="connsiteY150" fmla="*/ 428457 h 948515"/>
              <a:gd name="connsiteX151" fmla="*/ 387622 w 1101923"/>
              <a:gd name="connsiteY151" fmla="*/ 398449 h 948515"/>
              <a:gd name="connsiteX152" fmla="*/ 385457 w 1101923"/>
              <a:gd name="connsiteY152" fmla="*/ 395975 h 948515"/>
              <a:gd name="connsiteX153" fmla="*/ 381435 w 1101923"/>
              <a:gd name="connsiteY153" fmla="*/ 390715 h 948515"/>
              <a:gd name="connsiteX154" fmla="*/ 375248 w 1101923"/>
              <a:gd name="connsiteY154" fmla="*/ 392572 h 948515"/>
              <a:gd name="connsiteX155" fmla="*/ 316161 w 1101923"/>
              <a:gd name="connsiteY155" fmla="*/ 422270 h 948515"/>
              <a:gd name="connsiteX156" fmla="*/ 315542 w 1101923"/>
              <a:gd name="connsiteY156" fmla="*/ 422579 h 948515"/>
              <a:gd name="connsiteX157" fmla="*/ 314305 w 1101923"/>
              <a:gd name="connsiteY157" fmla="*/ 423198 h 948515"/>
              <a:gd name="connsiteX158" fmla="*/ 287391 w 1101923"/>
              <a:gd name="connsiteY158" fmla="*/ 438356 h 948515"/>
              <a:gd name="connsiteX159" fmla="*/ 297909 w 1101923"/>
              <a:gd name="connsiteY159" fmla="*/ 451040 h 948515"/>
              <a:gd name="connsiteX160" fmla="*/ 304096 w 1101923"/>
              <a:gd name="connsiteY160" fmla="*/ 454133 h 948515"/>
              <a:gd name="connsiteX161" fmla="*/ 304406 w 1101923"/>
              <a:gd name="connsiteY161" fmla="*/ 454752 h 948515"/>
              <a:gd name="connsiteX162" fmla="*/ 304715 w 1101923"/>
              <a:gd name="connsiteY162" fmla="*/ 455371 h 948515"/>
              <a:gd name="connsiteX163" fmla="*/ 304715 w 1101923"/>
              <a:gd name="connsiteY163" fmla="*/ 455680 h 948515"/>
              <a:gd name="connsiteX164" fmla="*/ 300384 w 1101923"/>
              <a:gd name="connsiteY164" fmla="*/ 500227 h 948515"/>
              <a:gd name="connsiteX165" fmla="*/ 309974 w 1101923"/>
              <a:gd name="connsiteY165" fmla="*/ 581897 h 948515"/>
              <a:gd name="connsiteX166" fmla="*/ 342147 w 1101923"/>
              <a:gd name="connsiteY166" fmla="*/ 564883 h 948515"/>
              <a:gd name="connsiteX167" fmla="*/ 387622 w 1101923"/>
              <a:gd name="connsiteY167" fmla="*/ 524666 h 948515"/>
              <a:gd name="connsiteX168" fmla="*/ 371226 w 1101923"/>
              <a:gd name="connsiteY168" fmla="*/ 525594 h 948515"/>
              <a:gd name="connsiteX169" fmla="*/ 349571 w 1101923"/>
              <a:gd name="connsiteY169" fmla="*/ 537350 h 948515"/>
              <a:gd name="connsiteX170" fmla="*/ 454133 w 1101923"/>
              <a:gd name="connsiteY170" fmla="*/ 435263 h 948515"/>
              <a:gd name="connsiteX171" fmla="*/ 405255 w 1101923"/>
              <a:gd name="connsiteY171" fmla="*/ 490637 h 948515"/>
              <a:gd name="connsiteX172" fmla="*/ 436191 w 1101923"/>
              <a:gd name="connsiteY172" fmla="*/ 483213 h 948515"/>
              <a:gd name="connsiteX173" fmla="*/ 456608 w 1101923"/>
              <a:gd name="connsiteY173" fmla="*/ 473623 h 948515"/>
              <a:gd name="connsiteX174" fmla="*/ 459702 w 1101923"/>
              <a:gd name="connsiteY174" fmla="*/ 453205 h 948515"/>
              <a:gd name="connsiteX175" fmla="*/ 458155 w 1101923"/>
              <a:gd name="connsiteY175" fmla="*/ 433716 h 948515"/>
              <a:gd name="connsiteX176" fmla="*/ 454133 w 1101923"/>
              <a:gd name="connsiteY176" fmla="*/ 435263 h 948515"/>
              <a:gd name="connsiteX177" fmla="*/ 734719 w 1101923"/>
              <a:gd name="connsiteY177" fmla="*/ 308427 h 948515"/>
              <a:gd name="connsiteX178" fmla="*/ 732862 w 1101923"/>
              <a:gd name="connsiteY178" fmla="*/ 309046 h 948515"/>
              <a:gd name="connsiteX179" fmla="*/ 731006 w 1101923"/>
              <a:gd name="connsiteY179" fmla="*/ 309665 h 948515"/>
              <a:gd name="connsiteX180" fmla="*/ 729150 w 1101923"/>
              <a:gd name="connsiteY180" fmla="*/ 310283 h 948515"/>
              <a:gd name="connsiteX181" fmla="*/ 730078 w 1101923"/>
              <a:gd name="connsiteY181" fmla="*/ 308427 h 948515"/>
              <a:gd name="connsiteX182" fmla="*/ 731006 w 1101923"/>
              <a:gd name="connsiteY182" fmla="*/ 306571 h 948515"/>
              <a:gd name="connsiteX183" fmla="*/ 731934 w 1101923"/>
              <a:gd name="connsiteY183" fmla="*/ 304715 h 948515"/>
              <a:gd name="connsiteX184" fmla="*/ 735028 w 1101923"/>
              <a:gd name="connsiteY184" fmla="*/ 298837 h 948515"/>
              <a:gd name="connsiteX185" fmla="*/ 737812 w 1101923"/>
              <a:gd name="connsiteY185" fmla="*/ 274707 h 948515"/>
              <a:gd name="connsiteX186" fmla="*/ 710589 w 1101923"/>
              <a:gd name="connsiteY186" fmla="*/ 269139 h 948515"/>
              <a:gd name="connsiteX187" fmla="*/ 691718 w 1101923"/>
              <a:gd name="connsiteY187" fmla="*/ 293269 h 948515"/>
              <a:gd name="connsiteX188" fmla="*/ 695121 w 1101923"/>
              <a:gd name="connsiteY188" fmla="*/ 296053 h 948515"/>
              <a:gd name="connsiteX189" fmla="*/ 703474 w 1101923"/>
              <a:gd name="connsiteY189" fmla="*/ 303787 h 948515"/>
              <a:gd name="connsiteX190" fmla="*/ 703164 w 1101923"/>
              <a:gd name="connsiteY190" fmla="*/ 304405 h 948515"/>
              <a:gd name="connsiteX191" fmla="*/ 702855 w 1101923"/>
              <a:gd name="connsiteY191" fmla="*/ 304715 h 948515"/>
              <a:gd name="connsiteX192" fmla="*/ 702855 w 1101923"/>
              <a:gd name="connsiteY192" fmla="*/ 304715 h 948515"/>
              <a:gd name="connsiteX193" fmla="*/ 692956 w 1101923"/>
              <a:gd name="connsiteY193" fmla="*/ 344622 h 948515"/>
              <a:gd name="connsiteX194" fmla="*/ 747402 w 1101923"/>
              <a:gd name="connsiteY194" fmla="*/ 335341 h 948515"/>
              <a:gd name="connsiteX195" fmla="*/ 774316 w 1101923"/>
              <a:gd name="connsiteY195" fmla="*/ 316780 h 948515"/>
              <a:gd name="connsiteX196" fmla="*/ 774935 w 1101923"/>
              <a:gd name="connsiteY196" fmla="*/ 301312 h 948515"/>
              <a:gd name="connsiteX197" fmla="*/ 745855 w 1101923"/>
              <a:gd name="connsiteY197" fmla="*/ 303787 h 948515"/>
              <a:gd name="connsiteX198" fmla="*/ 734719 w 1101923"/>
              <a:gd name="connsiteY198" fmla="*/ 308427 h 948515"/>
              <a:gd name="connsiteX199" fmla="*/ 539825 w 1101923"/>
              <a:gd name="connsiteY199" fmla="*/ 394428 h 948515"/>
              <a:gd name="connsiteX200" fmla="*/ 538587 w 1101923"/>
              <a:gd name="connsiteY200" fmla="*/ 395356 h 948515"/>
              <a:gd name="connsiteX201" fmla="*/ 503630 w 1101923"/>
              <a:gd name="connsiteY201" fmla="*/ 416701 h 948515"/>
              <a:gd name="connsiteX202" fmla="*/ 488781 w 1101923"/>
              <a:gd name="connsiteY202" fmla="*/ 418867 h 948515"/>
              <a:gd name="connsiteX203" fmla="*/ 490019 w 1101923"/>
              <a:gd name="connsiteY203" fmla="*/ 476098 h 948515"/>
              <a:gd name="connsiteX204" fmla="*/ 495587 w 1101923"/>
              <a:gd name="connsiteY204" fmla="*/ 474860 h 948515"/>
              <a:gd name="connsiteX205" fmla="*/ 507961 w 1101923"/>
              <a:gd name="connsiteY205" fmla="*/ 457536 h 948515"/>
              <a:gd name="connsiteX206" fmla="*/ 508580 w 1101923"/>
              <a:gd name="connsiteY206" fmla="*/ 454443 h 948515"/>
              <a:gd name="connsiteX207" fmla="*/ 517861 w 1101923"/>
              <a:gd name="connsiteY207" fmla="*/ 438666 h 948515"/>
              <a:gd name="connsiteX208" fmla="*/ 520026 w 1101923"/>
              <a:gd name="connsiteY208" fmla="*/ 438356 h 948515"/>
              <a:gd name="connsiteX209" fmla="*/ 520954 w 1101923"/>
              <a:gd name="connsiteY209" fmla="*/ 438356 h 948515"/>
              <a:gd name="connsiteX210" fmla="*/ 521573 w 1101923"/>
              <a:gd name="connsiteY210" fmla="*/ 438356 h 948515"/>
              <a:gd name="connsiteX211" fmla="*/ 522192 w 1101923"/>
              <a:gd name="connsiteY211" fmla="*/ 438356 h 948515"/>
              <a:gd name="connsiteX212" fmla="*/ 522501 w 1101923"/>
              <a:gd name="connsiteY212" fmla="*/ 438975 h 948515"/>
              <a:gd name="connsiteX213" fmla="*/ 522810 w 1101923"/>
              <a:gd name="connsiteY213" fmla="*/ 439594 h 948515"/>
              <a:gd name="connsiteX214" fmla="*/ 523120 w 1101923"/>
              <a:gd name="connsiteY214" fmla="*/ 440522 h 948515"/>
              <a:gd name="connsiteX215" fmla="*/ 533019 w 1101923"/>
              <a:gd name="connsiteY215" fmla="*/ 461558 h 948515"/>
              <a:gd name="connsiteX216" fmla="*/ 544156 w 1101923"/>
              <a:gd name="connsiteY216" fmla="*/ 457846 h 948515"/>
              <a:gd name="connsiteX217" fmla="*/ 548487 w 1101923"/>
              <a:gd name="connsiteY217" fmla="*/ 438666 h 948515"/>
              <a:gd name="connsiteX218" fmla="*/ 574782 w 1101923"/>
              <a:gd name="connsiteY218" fmla="*/ 397831 h 948515"/>
              <a:gd name="connsiteX219" fmla="*/ 577566 w 1101923"/>
              <a:gd name="connsiteY219" fmla="*/ 396903 h 948515"/>
              <a:gd name="connsiteX220" fmla="*/ 580350 w 1101923"/>
              <a:gd name="connsiteY220" fmla="*/ 395975 h 948515"/>
              <a:gd name="connsiteX221" fmla="*/ 583135 w 1101923"/>
              <a:gd name="connsiteY221" fmla="*/ 395046 h 948515"/>
              <a:gd name="connsiteX222" fmla="*/ 579732 w 1101923"/>
              <a:gd name="connsiteY222" fmla="*/ 399687 h 948515"/>
              <a:gd name="connsiteX223" fmla="*/ 577876 w 1101923"/>
              <a:gd name="connsiteY223" fmla="*/ 401852 h 948515"/>
              <a:gd name="connsiteX224" fmla="*/ 580969 w 1101923"/>
              <a:gd name="connsiteY224" fmla="*/ 440831 h 948515"/>
              <a:gd name="connsiteX225" fmla="*/ 598912 w 1101923"/>
              <a:gd name="connsiteY225" fmla="*/ 447637 h 948515"/>
              <a:gd name="connsiteX226" fmla="*/ 606646 w 1101923"/>
              <a:gd name="connsiteY226" fmla="*/ 442997 h 948515"/>
              <a:gd name="connsiteX227" fmla="*/ 602933 w 1101923"/>
              <a:gd name="connsiteY227" fmla="*/ 404637 h 948515"/>
              <a:gd name="connsiteX228" fmla="*/ 602005 w 1101923"/>
              <a:gd name="connsiteY228" fmla="*/ 370917 h 948515"/>
              <a:gd name="connsiteX229" fmla="*/ 576947 w 1101923"/>
              <a:gd name="connsiteY229" fmla="*/ 372464 h 948515"/>
              <a:gd name="connsiteX230" fmla="*/ 539825 w 1101923"/>
              <a:gd name="connsiteY230" fmla="*/ 394428 h 948515"/>
              <a:gd name="connsiteX231" fmla="*/ 672848 w 1101923"/>
              <a:gd name="connsiteY231" fmla="*/ 393500 h 948515"/>
              <a:gd name="connsiteX232" fmla="*/ 670682 w 1101923"/>
              <a:gd name="connsiteY232" fmla="*/ 395046 h 948515"/>
              <a:gd name="connsiteX233" fmla="*/ 650265 w 1101923"/>
              <a:gd name="connsiteY233" fmla="*/ 407730 h 948515"/>
              <a:gd name="connsiteX234" fmla="*/ 646862 w 1101923"/>
              <a:gd name="connsiteY234" fmla="*/ 408968 h 948515"/>
              <a:gd name="connsiteX235" fmla="*/ 646552 w 1101923"/>
              <a:gd name="connsiteY235" fmla="*/ 408040 h 948515"/>
              <a:gd name="connsiteX236" fmla="*/ 646243 w 1101923"/>
              <a:gd name="connsiteY236" fmla="*/ 406493 h 948515"/>
              <a:gd name="connsiteX237" fmla="*/ 654905 w 1101923"/>
              <a:gd name="connsiteY237" fmla="*/ 371226 h 948515"/>
              <a:gd name="connsiteX238" fmla="*/ 655833 w 1101923"/>
              <a:gd name="connsiteY238" fmla="*/ 370298 h 948515"/>
              <a:gd name="connsiteX239" fmla="*/ 656761 w 1101923"/>
              <a:gd name="connsiteY239" fmla="*/ 369370 h 948515"/>
              <a:gd name="connsiteX240" fmla="*/ 657689 w 1101923"/>
              <a:gd name="connsiteY240" fmla="*/ 368442 h 948515"/>
              <a:gd name="connsiteX241" fmla="*/ 658308 w 1101923"/>
              <a:gd name="connsiteY241" fmla="*/ 369679 h 948515"/>
              <a:gd name="connsiteX242" fmla="*/ 658927 w 1101923"/>
              <a:gd name="connsiteY242" fmla="*/ 370917 h 948515"/>
              <a:gd name="connsiteX243" fmla="*/ 659545 w 1101923"/>
              <a:gd name="connsiteY243" fmla="*/ 372154 h 948515"/>
              <a:gd name="connsiteX244" fmla="*/ 666970 w 1101923"/>
              <a:gd name="connsiteY244" fmla="*/ 378341 h 948515"/>
              <a:gd name="connsiteX245" fmla="*/ 669754 w 1101923"/>
              <a:gd name="connsiteY245" fmla="*/ 377104 h 948515"/>
              <a:gd name="connsiteX246" fmla="*/ 672848 w 1101923"/>
              <a:gd name="connsiteY246" fmla="*/ 376176 h 948515"/>
              <a:gd name="connsiteX247" fmla="*/ 684603 w 1101923"/>
              <a:gd name="connsiteY247" fmla="*/ 361945 h 948515"/>
              <a:gd name="connsiteX248" fmla="*/ 684912 w 1101923"/>
              <a:gd name="connsiteY248" fmla="*/ 361327 h 948515"/>
              <a:gd name="connsiteX249" fmla="*/ 685531 w 1101923"/>
              <a:gd name="connsiteY249" fmla="*/ 360089 h 948515"/>
              <a:gd name="connsiteX250" fmla="*/ 653358 w 1101923"/>
              <a:gd name="connsiteY250" fmla="*/ 342766 h 948515"/>
              <a:gd name="connsiteX251" fmla="*/ 618710 w 1101923"/>
              <a:gd name="connsiteY251" fmla="*/ 401852 h 948515"/>
              <a:gd name="connsiteX252" fmla="*/ 638200 w 1101923"/>
              <a:gd name="connsiteY252" fmla="*/ 437428 h 948515"/>
              <a:gd name="connsiteX253" fmla="*/ 668826 w 1101923"/>
              <a:gd name="connsiteY253" fmla="*/ 423816 h 948515"/>
              <a:gd name="connsiteX254" fmla="*/ 719251 w 1101923"/>
              <a:gd name="connsiteY254" fmla="*/ 378651 h 948515"/>
              <a:gd name="connsiteX255" fmla="*/ 698833 w 1101923"/>
              <a:gd name="connsiteY255" fmla="*/ 379270 h 948515"/>
              <a:gd name="connsiteX256" fmla="*/ 672848 w 1101923"/>
              <a:gd name="connsiteY256" fmla="*/ 393500 h 948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</a:cxnLst>
            <a:rect l="l" t="t" r="r" b="b"/>
            <a:pathLst>
              <a:path w="1101923" h="948515">
                <a:moveTo>
                  <a:pt x="878259" y="309"/>
                </a:moveTo>
                <a:lnTo>
                  <a:pt x="877950" y="0"/>
                </a:lnTo>
                <a:lnTo>
                  <a:pt x="877331" y="0"/>
                </a:lnTo>
                <a:cubicBezTo>
                  <a:pt x="808345" y="15777"/>
                  <a:pt x="730388" y="38669"/>
                  <a:pt x="631394" y="71770"/>
                </a:cubicBezTo>
                <a:cubicBezTo>
                  <a:pt x="575710" y="90332"/>
                  <a:pt x="518170" y="110749"/>
                  <a:pt x="462177" y="130548"/>
                </a:cubicBezTo>
                <a:lnTo>
                  <a:pt x="461249" y="130857"/>
                </a:lnTo>
                <a:cubicBezTo>
                  <a:pt x="404637" y="150656"/>
                  <a:pt x="346168" y="171383"/>
                  <a:pt x="288628" y="190563"/>
                </a:cubicBezTo>
                <a:cubicBezTo>
                  <a:pt x="211290" y="216549"/>
                  <a:pt x="147562" y="236038"/>
                  <a:pt x="88476" y="251815"/>
                </a:cubicBezTo>
                <a:cubicBezTo>
                  <a:pt x="79195" y="258621"/>
                  <a:pt x="68368" y="262642"/>
                  <a:pt x="59396" y="265736"/>
                </a:cubicBezTo>
                <a:cubicBezTo>
                  <a:pt x="55375" y="266973"/>
                  <a:pt x="51353" y="268211"/>
                  <a:pt x="47331" y="269448"/>
                </a:cubicBezTo>
                <a:cubicBezTo>
                  <a:pt x="43310" y="270686"/>
                  <a:pt x="39288" y="271923"/>
                  <a:pt x="35576" y="273161"/>
                </a:cubicBezTo>
                <a:cubicBezTo>
                  <a:pt x="24130" y="276873"/>
                  <a:pt x="11137" y="282132"/>
                  <a:pt x="928" y="291722"/>
                </a:cubicBezTo>
                <a:lnTo>
                  <a:pt x="0" y="292341"/>
                </a:lnTo>
                <a:lnTo>
                  <a:pt x="0" y="292959"/>
                </a:lnTo>
                <a:cubicBezTo>
                  <a:pt x="10518" y="363802"/>
                  <a:pt x="39597" y="445781"/>
                  <a:pt x="70224" y="532400"/>
                </a:cubicBezTo>
                <a:cubicBezTo>
                  <a:pt x="80123" y="560242"/>
                  <a:pt x="90332" y="589322"/>
                  <a:pt x="99922" y="617473"/>
                </a:cubicBezTo>
                <a:cubicBezTo>
                  <a:pt x="108893" y="644696"/>
                  <a:pt x="117864" y="671919"/>
                  <a:pt x="126836" y="699143"/>
                </a:cubicBezTo>
                <a:cubicBezTo>
                  <a:pt x="156224" y="789165"/>
                  <a:pt x="184066" y="874238"/>
                  <a:pt x="215002" y="945389"/>
                </a:cubicBezTo>
                <a:lnTo>
                  <a:pt x="215002" y="945699"/>
                </a:lnTo>
                <a:lnTo>
                  <a:pt x="215621" y="945699"/>
                </a:lnTo>
                <a:cubicBezTo>
                  <a:pt x="228923" y="950030"/>
                  <a:pt x="244391" y="949411"/>
                  <a:pt x="261405" y="943533"/>
                </a:cubicBezTo>
                <a:cubicBezTo>
                  <a:pt x="270995" y="940440"/>
                  <a:pt x="280895" y="935799"/>
                  <a:pt x="290485" y="929612"/>
                </a:cubicBezTo>
                <a:cubicBezTo>
                  <a:pt x="350499" y="910123"/>
                  <a:pt x="416701" y="888159"/>
                  <a:pt x="493112" y="862792"/>
                </a:cubicBezTo>
                <a:cubicBezTo>
                  <a:pt x="561170" y="839899"/>
                  <a:pt x="629847" y="816698"/>
                  <a:pt x="698524" y="793496"/>
                </a:cubicBezTo>
                <a:cubicBezTo>
                  <a:pt x="767510" y="770294"/>
                  <a:pt x="836187" y="746783"/>
                  <a:pt x="904864" y="723891"/>
                </a:cubicBezTo>
                <a:cubicBezTo>
                  <a:pt x="920950" y="718632"/>
                  <a:pt x="937965" y="713373"/>
                  <a:pt x="954051" y="708423"/>
                </a:cubicBezTo>
                <a:cubicBezTo>
                  <a:pt x="970447" y="703474"/>
                  <a:pt x="987152" y="698524"/>
                  <a:pt x="1003239" y="692956"/>
                </a:cubicBezTo>
                <a:cubicBezTo>
                  <a:pt x="1031700" y="683365"/>
                  <a:pt x="1068513" y="669754"/>
                  <a:pt x="1097592" y="648718"/>
                </a:cubicBezTo>
                <a:lnTo>
                  <a:pt x="1097902" y="648408"/>
                </a:lnTo>
                <a:lnTo>
                  <a:pt x="1097902" y="648099"/>
                </a:lnTo>
                <a:lnTo>
                  <a:pt x="1098211" y="646243"/>
                </a:lnTo>
                <a:cubicBezTo>
                  <a:pt x="1098520" y="643149"/>
                  <a:pt x="1098830" y="640365"/>
                  <a:pt x="1101304" y="638509"/>
                </a:cubicBezTo>
                <a:lnTo>
                  <a:pt x="1101923" y="638200"/>
                </a:lnTo>
                <a:lnTo>
                  <a:pt x="1101614" y="637581"/>
                </a:lnTo>
                <a:cubicBezTo>
                  <a:pt x="1067894" y="529616"/>
                  <a:pt x="1021491" y="391644"/>
                  <a:pt x="976325" y="258002"/>
                </a:cubicBezTo>
                <a:cubicBezTo>
                  <a:pt x="963023" y="218714"/>
                  <a:pt x="950030" y="180354"/>
                  <a:pt x="937965" y="143541"/>
                </a:cubicBezTo>
                <a:cubicBezTo>
                  <a:pt x="933943" y="131167"/>
                  <a:pt x="930231" y="118483"/>
                  <a:pt x="926519" y="106109"/>
                </a:cubicBezTo>
                <a:cubicBezTo>
                  <a:pt x="914763" y="64655"/>
                  <a:pt x="903008" y="25367"/>
                  <a:pt x="878259" y="309"/>
                </a:cubicBezTo>
                <a:close/>
                <a:moveTo>
                  <a:pt x="837425" y="44856"/>
                </a:moveTo>
                <a:cubicBezTo>
                  <a:pt x="835259" y="36504"/>
                  <a:pt x="833403" y="29698"/>
                  <a:pt x="830000" y="19489"/>
                </a:cubicBezTo>
                <a:cubicBezTo>
                  <a:pt x="834950" y="16396"/>
                  <a:pt x="840209" y="13921"/>
                  <a:pt x="845158" y="12065"/>
                </a:cubicBezTo>
                <a:cubicBezTo>
                  <a:pt x="858770" y="7424"/>
                  <a:pt x="871454" y="8352"/>
                  <a:pt x="880734" y="14849"/>
                </a:cubicBezTo>
                <a:cubicBezTo>
                  <a:pt x="890324" y="21346"/>
                  <a:pt x="895893" y="33720"/>
                  <a:pt x="896821" y="50116"/>
                </a:cubicBezTo>
                <a:cubicBezTo>
                  <a:pt x="894346" y="50734"/>
                  <a:pt x="892180" y="51662"/>
                  <a:pt x="889706" y="52281"/>
                </a:cubicBezTo>
                <a:lnTo>
                  <a:pt x="884447" y="54137"/>
                </a:lnTo>
                <a:lnTo>
                  <a:pt x="879187" y="55993"/>
                </a:lnTo>
                <a:cubicBezTo>
                  <a:pt x="865266" y="60634"/>
                  <a:pt x="850727" y="64655"/>
                  <a:pt x="840827" y="57540"/>
                </a:cubicBezTo>
                <a:cubicBezTo>
                  <a:pt x="839281" y="52900"/>
                  <a:pt x="838353" y="48569"/>
                  <a:pt x="837425" y="44856"/>
                </a:cubicBezTo>
                <a:close/>
                <a:moveTo>
                  <a:pt x="859389" y="73936"/>
                </a:moveTo>
                <a:cubicBezTo>
                  <a:pt x="861245" y="73317"/>
                  <a:pt x="863410" y="72698"/>
                  <a:pt x="865576" y="72080"/>
                </a:cubicBezTo>
                <a:cubicBezTo>
                  <a:pt x="868669" y="71152"/>
                  <a:pt x="871763" y="69914"/>
                  <a:pt x="874857" y="68677"/>
                </a:cubicBezTo>
                <a:cubicBezTo>
                  <a:pt x="877950" y="67439"/>
                  <a:pt x="881044" y="66511"/>
                  <a:pt x="883828" y="65583"/>
                </a:cubicBezTo>
                <a:cubicBezTo>
                  <a:pt x="890015" y="63418"/>
                  <a:pt x="894655" y="62490"/>
                  <a:pt x="898677" y="62490"/>
                </a:cubicBezTo>
                <a:cubicBezTo>
                  <a:pt x="959001" y="223354"/>
                  <a:pt x="1018707" y="409277"/>
                  <a:pt x="1071606" y="573235"/>
                </a:cubicBezTo>
                <a:lnTo>
                  <a:pt x="1077175" y="590868"/>
                </a:lnTo>
                <a:cubicBezTo>
                  <a:pt x="1075319" y="593962"/>
                  <a:pt x="1070988" y="596437"/>
                  <a:pt x="1064182" y="598602"/>
                </a:cubicBezTo>
                <a:cubicBezTo>
                  <a:pt x="1060779" y="599840"/>
                  <a:pt x="1057067" y="600768"/>
                  <a:pt x="1053354" y="601696"/>
                </a:cubicBezTo>
                <a:cubicBezTo>
                  <a:pt x="1049642" y="602624"/>
                  <a:pt x="1045930" y="603552"/>
                  <a:pt x="1042527" y="604789"/>
                </a:cubicBezTo>
                <a:cubicBezTo>
                  <a:pt x="1040362" y="605408"/>
                  <a:pt x="1038505" y="606336"/>
                  <a:pt x="1036649" y="606955"/>
                </a:cubicBezTo>
                <a:lnTo>
                  <a:pt x="860007" y="77648"/>
                </a:lnTo>
                <a:cubicBezTo>
                  <a:pt x="858770" y="75483"/>
                  <a:pt x="858461" y="74245"/>
                  <a:pt x="859389" y="73936"/>
                </a:cubicBezTo>
                <a:close/>
                <a:moveTo>
                  <a:pt x="64037" y="274398"/>
                </a:moveTo>
                <a:cubicBezTo>
                  <a:pt x="122814" y="255527"/>
                  <a:pt x="184685" y="235110"/>
                  <a:pt x="259549" y="210362"/>
                </a:cubicBezTo>
                <a:cubicBezTo>
                  <a:pt x="318636" y="190563"/>
                  <a:pt x="377723" y="170764"/>
                  <a:pt x="436191" y="150656"/>
                </a:cubicBezTo>
                <a:lnTo>
                  <a:pt x="437738" y="150037"/>
                </a:lnTo>
                <a:lnTo>
                  <a:pt x="440522" y="149109"/>
                </a:lnTo>
                <a:cubicBezTo>
                  <a:pt x="498990" y="129310"/>
                  <a:pt x="556839" y="109512"/>
                  <a:pt x="614689" y="90332"/>
                </a:cubicBezTo>
                <a:cubicBezTo>
                  <a:pt x="693265" y="64037"/>
                  <a:pt x="757920" y="42691"/>
                  <a:pt x="818245" y="23820"/>
                </a:cubicBezTo>
                <a:cubicBezTo>
                  <a:pt x="819482" y="28151"/>
                  <a:pt x="821957" y="33720"/>
                  <a:pt x="824432" y="39597"/>
                </a:cubicBezTo>
                <a:cubicBezTo>
                  <a:pt x="827525" y="46713"/>
                  <a:pt x="830928" y="54756"/>
                  <a:pt x="833094" y="62799"/>
                </a:cubicBezTo>
                <a:lnTo>
                  <a:pt x="77339" y="315852"/>
                </a:lnTo>
                <a:lnTo>
                  <a:pt x="64965" y="278420"/>
                </a:lnTo>
                <a:cubicBezTo>
                  <a:pt x="63727" y="275945"/>
                  <a:pt x="63418" y="275017"/>
                  <a:pt x="64037" y="274398"/>
                </a:cubicBezTo>
                <a:close/>
                <a:moveTo>
                  <a:pt x="8353" y="305024"/>
                </a:moveTo>
                <a:cubicBezTo>
                  <a:pt x="11755" y="295125"/>
                  <a:pt x="20727" y="287391"/>
                  <a:pt x="34648" y="282751"/>
                </a:cubicBezTo>
                <a:cubicBezTo>
                  <a:pt x="39288" y="281204"/>
                  <a:pt x="44857" y="279967"/>
                  <a:pt x="50425" y="279038"/>
                </a:cubicBezTo>
                <a:lnTo>
                  <a:pt x="53209" y="285535"/>
                </a:lnTo>
                <a:cubicBezTo>
                  <a:pt x="57849" y="296362"/>
                  <a:pt x="62799" y="307499"/>
                  <a:pt x="68058" y="316161"/>
                </a:cubicBezTo>
                <a:cubicBezTo>
                  <a:pt x="66821" y="324514"/>
                  <a:pt x="56612" y="332247"/>
                  <a:pt x="39907" y="338125"/>
                </a:cubicBezTo>
                <a:cubicBezTo>
                  <a:pt x="32792" y="340600"/>
                  <a:pt x="24748" y="342456"/>
                  <a:pt x="17015" y="343694"/>
                </a:cubicBezTo>
                <a:cubicBezTo>
                  <a:pt x="7734" y="329154"/>
                  <a:pt x="4640" y="315852"/>
                  <a:pt x="8353" y="305024"/>
                </a:cubicBezTo>
                <a:close/>
                <a:moveTo>
                  <a:pt x="241606" y="871763"/>
                </a:moveTo>
                <a:cubicBezTo>
                  <a:pt x="236966" y="874238"/>
                  <a:pt x="229542" y="877950"/>
                  <a:pt x="221189" y="880734"/>
                </a:cubicBezTo>
                <a:cubicBezTo>
                  <a:pt x="211908" y="883828"/>
                  <a:pt x="204484" y="885065"/>
                  <a:pt x="200153" y="884137"/>
                </a:cubicBezTo>
                <a:cubicBezTo>
                  <a:pt x="171383" y="801539"/>
                  <a:pt x="144160" y="718941"/>
                  <a:pt x="117555" y="639128"/>
                </a:cubicBezTo>
                <a:cubicBezTo>
                  <a:pt x="84763" y="540134"/>
                  <a:pt x="53828" y="446400"/>
                  <a:pt x="20417" y="352974"/>
                </a:cubicBezTo>
                <a:cubicBezTo>
                  <a:pt x="23511" y="352665"/>
                  <a:pt x="26605" y="352046"/>
                  <a:pt x="30317" y="350809"/>
                </a:cubicBezTo>
                <a:cubicBezTo>
                  <a:pt x="34338" y="349571"/>
                  <a:pt x="38360" y="347715"/>
                  <a:pt x="43000" y="345550"/>
                </a:cubicBezTo>
                <a:cubicBezTo>
                  <a:pt x="47022" y="343694"/>
                  <a:pt x="51662" y="341528"/>
                  <a:pt x="56303" y="339981"/>
                </a:cubicBezTo>
                <a:cubicBezTo>
                  <a:pt x="58777" y="339053"/>
                  <a:pt x="60943" y="338744"/>
                  <a:pt x="63108" y="338125"/>
                </a:cubicBezTo>
                <a:cubicBezTo>
                  <a:pt x="94663" y="429694"/>
                  <a:pt x="126526" y="526213"/>
                  <a:pt x="157462" y="619329"/>
                </a:cubicBezTo>
                <a:cubicBezTo>
                  <a:pt x="184994" y="702855"/>
                  <a:pt x="213455" y="788546"/>
                  <a:pt x="241606" y="871763"/>
                </a:cubicBezTo>
                <a:close/>
                <a:moveTo>
                  <a:pt x="270067" y="929612"/>
                </a:moveTo>
                <a:cubicBezTo>
                  <a:pt x="265117" y="932087"/>
                  <a:pt x="260168" y="934253"/>
                  <a:pt x="255837" y="935799"/>
                </a:cubicBezTo>
                <a:cubicBezTo>
                  <a:pt x="241916" y="940440"/>
                  <a:pt x="230470" y="940130"/>
                  <a:pt x="221808" y="934871"/>
                </a:cubicBezTo>
                <a:cubicBezTo>
                  <a:pt x="212218" y="928994"/>
                  <a:pt x="205721" y="916310"/>
                  <a:pt x="202628" y="897439"/>
                </a:cubicBezTo>
                <a:cubicBezTo>
                  <a:pt x="208815" y="893727"/>
                  <a:pt x="214693" y="890943"/>
                  <a:pt x="220261" y="889087"/>
                </a:cubicBezTo>
                <a:cubicBezTo>
                  <a:pt x="233873" y="884446"/>
                  <a:pt x="245319" y="885375"/>
                  <a:pt x="253981" y="891252"/>
                </a:cubicBezTo>
                <a:cubicBezTo>
                  <a:pt x="263571" y="897749"/>
                  <a:pt x="269139" y="911051"/>
                  <a:pt x="270067" y="929612"/>
                </a:cubicBezTo>
                <a:close/>
                <a:moveTo>
                  <a:pt x="1028297" y="662020"/>
                </a:moveTo>
                <a:cubicBezTo>
                  <a:pt x="1029225" y="666042"/>
                  <a:pt x="1029843" y="670063"/>
                  <a:pt x="1030771" y="673157"/>
                </a:cubicBezTo>
                <a:cubicBezTo>
                  <a:pt x="965188" y="691718"/>
                  <a:pt x="898058" y="712754"/>
                  <a:pt x="819482" y="739049"/>
                </a:cubicBezTo>
                <a:cubicBezTo>
                  <a:pt x="747712" y="763179"/>
                  <a:pt x="677488" y="787928"/>
                  <a:pt x="603243" y="813913"/>
                </a:cubicBezTo>
                <a:lnTo>
                  <a:pt x="597984" y="815770"/>
                </a:lnTo>
                <a:cubicBezTo>
                  <a:pt x="527760" y="840518"/>
                  <a:pt x="448256" y="868669"/>
                  <a:pt x="366895" y="895893"/>
                </a:cubicBezTo>
                <a:cubicBezTo>
                  <a:pt x="336888" y="905792"/>
                  <a:pt x="308736" y="915073"/>
                  <a:pt x="280895" y="924044"/>
                </a:cubicBezTo>
                <a:lnTo>
                  <a:pt x="280585" y="922497"/>
                </a:lnTo>
                <a:cubicBezTo>
                  <a:pt x="276873" y="909195"/>
                  <a:pt x="274707" y="901461"/>
                  <a:pt x="268830" y="888468"/>
                </a:cubicBezTo>
                <a:cubicBezTo>
                  <a:pt x="267902" y="885993"/>
                  <a:pt x="267592" y="884756"/>
                  <a:pt x="268211" y="884446"/>
                </a:cubicBezTo>
                <a:lnTo>
                  <a:pt x="1020563" y="632631"/>
                </a:lnTo>
                <a:cubicBezTo>
                  <a:pt x="1022728" y="636034"/>
                  <a:pt x="1025822" y="650883"/>
                  <a:pt x="1028297" y="662020"/>
                </a:cubicBezTo>
                <a:close/>
                <a:moveTo>
                  <a:pt x="652121" y="742143"/>
                </a:moveTo>
                <a:cubicBezTo>
                  <a:pt x="509508" y="789784"/>
                  <a:pt x="369679" y="835878"/>
                  <a:pt x="258002" y="871763"/>
                </a:cubicBezTo>
                <a:cubicBezTo>
                  <a:pt x="198606" y="711826"/>
                  <a:pt x="124670" y="490328"/>
                  <a:pt x="77648" y="333175"/>
                </a:cubicBezTo>
                <a:cubicBezTo>
                  <a:pt x="77648" y="331010"/>
                  <a:pt x="78576" y="329154"/>
                  <a:pt x="80432" y="327607"/>
                </a:cubicBezTo>
                <a:cubicBezTo>
                  <a:pt x="115699" y="316161"/>
                  <a:pt x="153750" y="303477"/>
                  <a:pt x="200153" y="288010"/>
                </a:cubicBezTo>
                <a:cubicBezTo>
                  <a:pt x="229232" y="278420"/>
                  <a:pt x="258002" y="268520"/>
                  <a:pt x="287082" y="258621"/>
                </a:cubicBezTo>
                <a:cubicBezTo>
                  <a:pt x="315542" y="249031"/>
                  <a:pt x="344003" y="239441"/>
                  <a:pt x="372464" y="229851"/>
                </a:cubicBezTo>
                <a:cubicBezTo>
                  <a:pt x="514458" y="182210"/>
                  <a:pt x="678725" y="128692"/>
                  <a:pt x="834022" y="90950"/>
                </a:cubicBezTo>
                <a:cubicBezTo>
                  <a:pt x="886612" y="198915"/>
                  <a:pt x="931778" y="335032"/>
                  <a:pt x="975088" y="466508"/>
                </a:cubicBezTo>
                <a:cubicBezTo>
                  <a:pt x="991483" y="515695"/>
                  <a:pt x="1008189" y="566429"/>
                  <a:pt x="1025203" y="614689"/>
                </a:cubicBezTo>
                <a:cubicBezTo>
                  <a:pt x="922807" y="650574"/>
                  <a:pt x="793805" y="694502"/>
                  <a:pt x="652121" y="742143"/>
                </a:cubicBezTo>
                <a:close/>
                <a:moveTo>
                  <a:pt x="1091096" y="640056"/>
                </a:moveTo>
                <a:cubicBezTo>
                  <a:pt x="1086455" y="651811"/>
                  <a:pt x="1074081" y="660473"/>
                  <a:pt x="1050570" y="668207"/>
                </a:cubicBezTo>
                <a:cubicBezTo>
                  <a:pt x="1049333" y="668517"/>
                  <a:pt x="1048095" y="669135"/>
                  <a:pt x="1047167" y="669445"/>
                </a:cubicBezTo>
                <a:cubicBezTo>
                  <a:pt x="1043146" y="664186"/>
                  <a:pt x="1040671" y="655524"/>
                  <a:pt x="1038196" y="647480"/>
                </a:cubicBezTo>
                <a:cubicBezTo>
                  <a:pt x="1036649" y="642221"/>
                  <a:pt x="1035102" y="636962"/>
                  <a:pt x="1033246" y="632941"/>
                </a:cubicBezTo>
                <a:cubicBezTo>
                  <a:pt x="1033865" y="622113"/>
                  <a:pt x="1048095" y="613761"/>
                  <a:pt x="1061088" y="609430"/>
                </a:cubicBezTo>
                <a:cubicBezTo>
                  <a:pt x="1069441" y="606646"/>
                  <a:pt x="1078412" y="605099"/>
                  <a:pt x="1085527" y="605099"/>
                </a:cubicBezTo>
                <a:cubicBezTo>
                  <a:pt x="1093261" y="619020"/>
                  <a:pt x="1094808" y="630466"/>
                  <a:pt x="1091096" y="640056"/>
                </a:cubicBezTo>
                <a:close/>
                <a:moveTo>
                  <a:pt x="349571" y="537350"/>
                </a:moveTo>
                <a:lnTo>
                  <a:pt x="347715" y="538587"/>
                </a:lnTo>
                <a:cubicBezTo>
                  <a:pt x="341219" y="542918"/>
                  <a:pt x="335032" y="546940"/>
                  <a:pt x="329463" y="548796"/>
                </a:cubicBezTo>
                <a:cubicBezTo>
                  <a:pt x="327917" y="549415"/>
                  <a:pt x="326370" y="549724"/>
                  <a:pt x="324823" y="550033"/>
                </a:cubicBezTo>
                <a:lnTo>
                  <a:pt x="324204" y="550033"/>
                </a:lnTo>
                <a:lnTo>
                  <a:pt x="323586" y="550033"/>
                </a:lnTo>
                <a:lnTo>
                  <a:pt x="322967" y="550033"/>
                </a:lnTo>
                <a:lnTo>
                  <a:pt x="322657" y="549415"/>
                </a:lnTo>
                <a:lnTo>
                  <a:pt x="322348" y="548796"/>
                </a:lnTo>
                <a:lnTo>
                  <a:pt x="322039" y="548177"/>
                </a:lnTo>
                <a:cubicBezTo>
                  <a:pt x="311211" y="521882"/>
                  <a:pt x="327298" y="509199"/>
                  <a:pt x="342766" y="496824"/>
                </a:cubicBezTo>
                <a:cubicBezTo>
                  <a:pt x="354830" y="487234"/>
                  <a:pt x="366277" y="478263"/>
                  <a:pt x="364730" y="462795"/>
                </a:cubicBezTo>
                <a:cubicBezTo>
                  <a:pt x="362255" y="461248"/>
                  <a:pt x="359471" y="461248"/>
                  <a:pt x="356687" y="462177"/>
                </a:cubicBezTo>
                <a:cubicBezTo>
                  <a:pt x="352665" y="463414"/>
                  <a:pt x="348334" y="466817"/>
                  <a:pt x="344931" y="469601"/>
                </a:cubicBezTo>
                <a:cubicBezTo>
                  <a:pt x="340909" y="472695"/>
                  <a:pt x="337197" y="475479"/>
                  <a:pt x="333485" y="476716"/>
                </a:cubicBezTo>
                <a:cubicBezTo>
                  <a:pt x="331319" y="477335"/>
                  <a:pt x="329154" y="477335"/>
                  <a:pt x="326060" y="476716"/>
                </a:cubicBezTo>
                <a:lnTo>
                  <a:pt x="325132" y="475479"/>
                </a:lnTo>
                <a:lnTo>
                  <a:pt x="325132" y="474860"/>
                </a:lnTo>
                <a:cubicBezTo>
                  <a:pt x="324823" y="472076"/>
                  <a:pt x="324204" y="469292"/>
                  <a:pt x="323586" y="465580"/>
                </a:cubicBezTo>
                <a:cubicBezTo>
                  <a:pt x="322039" y="457846"/>
                  <a:pt x="320801" y="450112"/>
                  <a:pt x="324514" y="442687"/>
                </a:cubicBezTo>
                <a:cubicBezTo>
                  <a:pt x="331938" y="437428"/>
                  <a:pt x="340291" y="432788"/>
                  <a:pt x="348025" y="428457"/>
                </a:cubicBezTo>
                <a:cubicBezTo>
                  <a:pt x="363492" y="419486"/>
                  <a:pt x="379579" y="410514"/>
                  <a:pt x="387622" y="398449"/>
                </a:cubicBezTo>
                <a:cubicBezTo>
                  <a:pt x="387313" y="397212"/>
                  <a:pt x="386694" y="396593"/>
                  <a:pt x="385457" y="395975"/>
                </a:cubicBezTo>
                <a:cubicBezTo>
                  <a:pt x="384219" y="395046"/>
                  <a:pt x="382363" y="393500"/>
                  <a:pt x="381435" y="390715"/>
                </a:cubicBezTo>
                <a:cubicBezTo>
                  <a:pt x="379579" y="391334"/>
                  <a:pt x="377413" y="391953"/>
                  <a:pt x="375248" y="392572"/>
                </a:cubicBezTo>
                <a:cubicBezTo>
                  <a:pt x="355758" y="399068"/>
                  <a:pt x="335650" y="410824"/>
                  <a:pt x="316161" y="422270"/>
                </a:cubicBezTo>
                <a:lnTo>
                  <a:pt x="315542" y="422579"/>
                </a:lnTo>
                <a:lnTo>
                  <a:pt x="314305" y="423198"/>
                </a:lnTo>
                <a:cubicBezTo>
                  <a:pt x="305024" y="428457"/>
                  <a:pt x="296053" y="433716"/>
                  <a:pt x="287391" y="438356"/>
                </a:cubicBezTo>
                <a:cubicBezTo>
                  <a:pt x="288628" y="447018"/>
                  <a:pt x="292650" y="448874"/>
                  <a:pt x="297909" y="451040"/>
                </a:cubicBezTo>
                <a:cubicBezTo>
                  <a:pt x="299765" y="451968"/>
                  <a:pt x="301621" y="452587"/>
                  <a:pt x="304096" y="454133"/>
                </a:cubicBezTo>
                <a:lnTo>
                  <a:pt x="304406" y="454752"/>
                </a:lnTo>
                <a:lnTo>
                  <a:pt x="304715" y="455371"/>
                </a:lnTo>
                <a:lnTo>
                  <a:pt x="304715" y="455680"/>
                </a:lnTo>
                <a:cubicBezTo>
                  <a:pt x="305643" y="469601"/>
                  <a:pt x="303168" y="484450"/>
                  <a:pt x="300384" y="500227"/>
                </a:cubicBezTo>
                <a:cubicBezTo>
                  <a:pt x="295434" y="529307"/>
                  <a:pt x="290175" y="559005"/>
                  <a:pt x="309974" y="581897"/>
                </a:cubicBezTo>
                <a:cubicBezTo>
                  <a:pt x="318945" y="575401"/>
                  <a:pt x="330701" y="570142"/>
                  <a:pt x="342147" y="564883"/>
                </a:cubicBezTo>
                <a:cubicBezTo>
                  <a:pt x="364420" y="554983"/>
                  <a:pt x="387313" y="544774"/>
                  <a:pt x="387622" y="524666"/>
                </a:cubicBezTo>
                <a:cubicBezTo>
                  <a:pt x="382672" y="523429"/>
                  <a:pt x="377104" y="523738"/>
                  <a:pt x="371226" y="525594"/>
                </a:cubicBezTo>
                <a:cubicBezTo>
                  <a:pt x="364420" y="528069"/>
                  <a:pt x="356996" y="532400"/>
                  <a:pt x="349571" y="537350"/>
                </a:cubicBezTo>
                <a:close/>
                <a:moveTo>
                  <a:pt x="454133" y="435263"/>
                </a:moveTo>
                <a:cubicBezTo>
                  <a:pt x="417320" y="447637"/>
                  <a:pt x="401852" y="465270"/>
                  <a:pt x="405255" y="490637"/>
                </a:cubicBezTo>
                <a:cubicBezTo>
                  <a:pt x="415464" y="489090"/>
                  <a:pt x="426910" y="486616"/>
                  <a:pt x="436191" y="483213"/>
                </a:cubicBezTo>
                <a:cubicBezTo>
                  <a:pt x="445162" y="480119"/>
                  <a:pt x="452277" y="477026"/>
                  <a:pt x="456608" y="473623"/>
                </a:cubicBezTo>
                <a:cubicBezTo>
                  <a:pt x="453824" y="465270"/>
                  <a:pt x="456918" y="459083"/>
                  <a:pt x="459702" y="453205"/>
                </a:cubicBezTo>
                <a:cubicBezTo>
                  <a:pt x="463105" y="446090"/>
                  <a:pt x="465580" y="441141"/>
                  <a:pt x="458155" y="433716"/>
                </a:cubicBezTo>
                <a:cubicBezTo>
                  <a:pt x="456918" y="434335"/>
                  <a:pt x="455371" y="434644"/>
                  <a:pt x="454133" y="435263"/>
                </a:cubicBezTo>
                <a:close/>
                <a:moveTo>
                  <a:pt x="734719" y="308427"/>
                </a:moveTo>
                <a:lnTo>
                  <a:pt x="732862" y="309046"/>
                </a:lnTo>
                <a:lnTo>
                  <a:pt x="731006" y="309665"/>
                </a:lnTo>
                <a:lnTo>
                  <a:pt x="729150" y="310283"/>
                </a:lnTo>
                <a:lnTo>
                  <a:pt x="730078" y="308427"/>
                </a:lnTo>
                <a:lnTo>
                  <a:pt x="731006" y="306571"/>
                </a:lnTo>
                <a:lnTo>
                  <a:pt x="731934" y="304715"/>
                </a:lnTo>
                <a:cubicBezTo>
                  <a:pt x="732862" y="302859"/>
                  <a:pt x="733791" y="301002"/>
                  <a:pt x="735028" y="298837"/>
                </a:cubicBezTo>
                <a:cubicBezTo>
                  <a:pt x="738740" y="292031"/>
                  <a:pt x="742143" y="285226"/>
                  <a:pt x="737812" y="274707"/>
                </a:cubicBezTo>
                <a:cubicBezTo>
                  <a:pt x="733791" y="266045"/>
                  <a:pt x="721107" y="265736"/>
                  <a:pt x="710589" y="269139"/>
                </a:cubicBezTo>
                <a:cubicBezTo>
                  <a:pt x="698524" y="273161"/>
                  <a:pt x="688315" y="282751"/>
                  <a:pt x="691718" y="293269"/>
                </a:cubicBezTo>
                <a:cubicBezTo>
                  <a:pt x="691718" y="296053"/>
                  <a:pt x="692337" y="296053"/>
                  <a:pt x="695121" y="296053"/>
                </a:cubicBezTo>
                <a:cubicBezTo>
                  <a:pt x="697596" y="296053"/>
                  <a:pt x="702546" y="296362"/>
                  <a:pt x="703474" y="303787"/>
                </a:cubicBezTo>
                <a:lnTo>
                  <a:pt x="703164" y="304405"/>
                </a:lnTo>
                <a:lnTo>
                  <a:pt x="702855" y="304715"/>
                </a:lnTo>
                <a:lnTo>
                  <a:pt x="702855" y="304715"/>
                </a:lnTo>
                <a:cubicBezTo>
                  <a:pt x="693574" y="314305"/>
                  <a:pt x="685840" y="325751"/>
                  <a:pt x="692956" y="344622"/>
                </a:cubicBezTo>
                <a:cubicBezTo>
                  <a:pt x="705330" y="344003"/>
                  <a:pt x="728531" y="341838"/>
                  <a:pt x="747402" y="335341"/>
                </a:cubicBezTo>
                <a:cubicBezTo>
                  <a:pt x="761633" y="330391"/>
                  <a:pt x="770913" y="324204"/>
                  <a:pt x="774316" y="316780"/>
                </a:cubicBezTo>
                <a:cubicBezTo>
                  <a:pt x="776482" y="312139"/>
                  <a:pt x="776791" y="306880"/>
                  <a:pt x="774935" y="301312"/>
                </a:cubicBezTo>
                <a:cubicBezTo>
                  <a:pt x="767201" y="297600"/>
                  <a:pt x="756064" y="300384"/>
                  <a:pt x="745855" y="303787"/>
                </a:cubicBezTo>
                <a:cubicBezTo>
                  <a:pt x="741524" y="305643"/>
                  <a:pt x="738122" y="307190"/>
                  <a:pt x="734719" y="308427"/>
                </a:cubicBezTo>
                <a:close/>
                <a:moveTo>
                  <a:pt x="539825" y="394428"/>
                </a:moveTo>
                <a:lnTo>
                  <a:pt x="538587" y="395356"/>
                </a:lnTo>
                <a:cubicBezTo>
                  <a:pt x="526832" y="404327"/>
                  <a:pt x="515386" y="412680"/>
                  <a:pt x="503630" y="416701"/>
                </a:cubicBezTo>
                <a:cubicBezTo>
                  <a:pt x="498371" y="418558"/>
                  <a:pt x="493422" y="419176"/>
                  <a:pt x="488781" y="418867"/>
                </a:cubicBezTo>
                <a:cubicBezTo>
                  <a:pt x="482903" y="434644"/>
                  <a:pt x="477026" y="457536"/>
                  <a:pt x="490019" y="476098"/>
                </a:cubicBezTo>
                <a:cubicBezTo>
                  <a:pt x="492184" y="475788"/>
                  <a:pt x="494040" y="475479"/>
                  <a:pt x="495587" y="474860"/>
                </a:cubicBezTo>
                <a:cubicBezTo>
                  <a:pt x="503940" y="472076"/>
                  <a:pt x="506414" y="464651"/>
                  <a:pt x="507961" y="457536"/>
                </a:cubicBezTo>
                <a:lnTo>
                  <a:pt x="508580" y="454443"/>
                </a:lnTo>
                <a:cubicBezTo>
                  <a:pt x="510127" y="447328"/>
                  <a:pt x="511674" y="440522"/>
                  <a:pt x="517861" y="438666"/>
                </a:cubicBezTo>
                <a:cubicBezTo>
                  <a:pt x="518479" y="438356"/>
                  <a:pt x="519098" y="438356"/>
                  <a:pt x="520026" y="438356"/>
                </a:cubicBezTo>
                <a:lnTo>
                  <a:pt x="520954" y="438356"/>
                </a:lnTo>
                <a:lnTo>
                  <a:pt x="521573" y="438356"/>
                </a:lnTo>
                <a:lnTo>
                  <a:pt x="522192" y="438356"/>
                </a:lnTo>
                <a:lnTo>
                  <a:pt x="522501" y="438975"/>
                </a:lnTo>
                <a:lnTo>
                  <a:pt x="522810" y="439594"/>
                </a:lnTo>
                <a:lnTo>
                  <a:pt x="523120" y="440522"/>
                </a:lnTo>
                <a:cubicBezTo>
                  <a:pt x="525904" y="449493"/>
                  <a:pt x="528688" y="460011"/>
                  <a:pt x="533019" y="461558"/>
                </a:cubicBezTo>
                <a:lnTo>
                  <a:pt x="544156" y="457846"/>
                </a:lnTo>
                <a:cubicBezTo>
                  <a:pt x="546631" y="451968"/>
                  <a:pt x="547559" y="444543"/>
                  <a:pt x="548487" y="438666"/>
                </a:cubicBezTo>
                <a:cubicBezTo>
                  <a:pt x="550962" y="422579"/>
                  <a:pt x="553436" y="405565"/>
                  <a:pt x="574782" y="397831"/>
                </a:cubicBezTo>
                <a:lnTo>
                  <a:pt x="577566" y="396903"/>
                </a:lnTo>
                <a:lnTo>
                  <a:pt x="580350" y="395975"/>
                </a:lnTo>
                <a:lnTo>
                  <a:pt x="583135" y="395046"/>
                </a:lnTo>
                <a:lnTo>
                  <a:pt x="579732" y="399687"/>
                </a:lnTo>
                <a:lnTo>
                  <a:pt x="577876" y="401852"/>
                </a:lnTo>
                <a:cubicBezTo>
                  <a:pt x="571070" y="410824"/>
                  <a:pt x="572616" y="429385"/>
                  <a:pt x="580969" y="440831"/>
                </a:cubicBezTo>
                <a:cubicBezTo>
                  <a:pt x="583753" y="444853"/>
                  <a:pt x="589940" y="450730"/>
                  <a:pt x="598912" y="447637"/>
                </a:cubicBezTo>
                <a:cubicBezTo>
                  <a:pt x="601387" y="446709"/>
                  <a:pt x="603861" y="445162"/>
                  <a:pt x="606646" y="442997"/>
                </a:cubicBezTo>
                <a:cubicBezTo>
                  <a:pt x="599221" y="426910"/>
                  <a:pt x="601077" y="416083"/>
                  <a:pt x="602933" y="404637"/>
                </a:cubicBezTo>
                <a:cubicBezTo>
                  <a:pt x="604480" y="395046"/>
                  <a:pt x="606336" y="384838"/>
                  <a:pt x="602005" y="370917"/>
                </a:cubicBezTo>
                <a:cubicBezTo>
                  <a:pt x="593962" y="369061"/>
                  <a:pt x="585609" y="369370"/>
                  <a:pt x="576947" y="372464"/>
                </a:cubicBezTo>
                <a:cubicBezTo>
                  <a:pt x="563336" y="376795"/>
                  <a:pt x="550652" y="386075"/>
                  <a:pt x="539825" y="394428"/>
                </a:cubicBezTo>
                <a:close/>
                <a:moveTo>
                  <a:pt x="672848" y="393500"/>
                </a:moveTo>
                <a:lnTo>
                  <a:pt x="670682" y="395046"/>
                </a:lnTo>
                <a:cubicBezTo>
                  <a:pt x="663258" y="400615"/>
                  <a:pt x="656452" y="405874"/>
                  <a:pt x="650265" y="407730"/>
                </a:cubicBezTo>
                <a:lnTo>
                  <a:pt x="646862" y="408968"/>
                </a:lnTo>
                <a:lnTo>
                  <a:pt x="646552" y="408040"/>
                </a:lnTo>
                <a:lnTo>
                  <a:pt x="646243" y="406493"/>
                </a:lnTo>
                <a:cubicBezTo>
                  <a:pt x="642840" y="391025"/>
                  <a:pt x="649027" y="380198"/>
                  <a:pt x="654905" y="371226"/>
                </a:cubicBezTo>
                <a:lnTo>
                  <a:pt x="655833" y="370298"/>
                </a:lnTo>
                <a:lnTo>
                  <a:pt x="656761" y="369370"/>
                </a:lnTo>
                <a:lnTo>
                  <a:pt x="657689" y="368442"/>
                </a:lnTo>
                <a:lnTo>
                  <a:pt x="658308" y="369679"/>
                </a:lnTo>
                <a:lnTo>
                  <a:pt x="658927" y="370917"/>
                </a:lnTo>
                <a:lnTo>
                  <a:pt x="659545" y="372154"/>
                </a:lnTo>
                <a:cubicBezTo>
                  <a:pt x="662329" y="378032"/>
                  <a:pt x="663876" y="379270"/>
                  <a:pt x="666970" y="378341"/>
                </a:cubicBezTo>
                <a:cubicBezTo>
                  <a:pt x="667589" y="378032"/>
                  <a:pt x="668207" y="377723"/>
                  <a:pt x="669754" y="377104"/>
                </a:cubicBezTo>
                <a:cubicBezTo>
                  <a:pt x="670991" y="376795"/>
                  <a:pt x="671919" y="376485"/>
                  <a:pt x="672848" y="376176"/>
                </a:cubicBezTo>
                <a:cubicBezTo>
                  <a:pt x="680581" y="373701"/>
                  <a:pt x="682438" y="368442"/>
                  <a:pt x="684603" y="361945"/>
                </a:cubicBezTo>
                <a:lnTo>
                  <a:pt x="684912" y="361327"/>
                </a:lnTo>
                <a:lnTo>
                  <a:pt x="685531" y="360089"/>
                </a:lnTo>
                <a:cubicBezTo>
                  <a:pt x="676250" y="344622"/>
                  <a:pt x="665114" y="338744"/>
                  <a:pt x="653358" y="342766"/>
                </a:cubicBezTo>
                <a:cubicBezTo>
                  <a:pt x="635416" y="348643"/>
                  <a:pt x="619329" y="376176"/>
                  <a:pt x="618710" y="401852"/>
                </a:cubicBezTo>
                <a:cubicBezTo>
                  <a:pt x="618092" y="419176"/>
                  <a:pt x="625207" y="431550"/>
                  <a:pt x="638200" y="437428"/>
                </a:cubicBezTo>
                <a:cubicBezTo>
                  <a:pt x="647480" y="432169"/>
                  <a:pt x="658927" y="427529"/>
                  <a:pt x="668826" y="423816"/>
                </a:cubicBezTo>
                <a:cubicBezTo>
                  <a:pt x="696049" y="412989"/>
                  <a:pt x="722035" y="402780"/>
                  <a:pt x="719251" y="378651"/>
                </a:cubicBezTo>
                <a:cubicBezTo>
                  <a:pt x="712754" y="376485"/>
                  <a:pt x="705949" y="376795"/>
                  <a:pt x="698833" y="379270"/>
                </a:cubicBezTo>
                <a:cubicBezTo>
                  <a:pt x="689553" y="381435"/>
                  <a:pt x="680891" y="387622"/>
                  <a:pt x="672848" y="393500"/>
                </a:cubicBezTo>
                <a:close/>
              </a:path>
            </a:pathLst>
          </a:custGeom>
          <a:solidFill>
            <a:schemeClr val="accent2">
              <a:alpha val="20000"/>
            </a:schemeClr>
          </a:solidFill>
          <a:ln w="30868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44" name="图形 28">
            <a:extLst>
              <a:ext uri="{FF2B5EF4-FFF2-40B4-BE49-F238E27FC236}">
                <a16:creationId xmlns:a16="http://schemas.microsoft.com/office/drawing/2014/main" id="{E3302910-9A26-44EE-8414-3C1D13DB2EE6}"/>
              </a:ext>
            </a:extLst>
          </p:cNvPr>
          <p:cNvSpPr/>
          <p:nvPr userDrawn="1"/>
        </p:nvSpPr>
        <p:spPr>
          <a:xfrm>
            <a:off x="8526045" y="1355099"/>
            <a:ext cx="774252" cy="962713"/>
          </a:xfrm>
          <a:custGeom>
            <a:avLst/>
            <a:gdLst>
              <a:gd name="connsiteX0" fmla="*/ 305106 w 774252"/>
              <a:gd name="connsiteY0" fmla="*/ 911979 h 962713"/>
              <a:gd name="connsiteX1" fmla="*/ 92889 w 774252"/>
              <a:gd name="connsiteY1" fmla="*/ 962713 h 962713"/>
              <a:gd name="connsiteX2" fmla="*/ 33183 w 774252"/>
              <a:gd name="connsiteY2" fmla="*/ 947864 h 962713"/>
              <a:gd name="connsiteX3" fmla="*/ 2248 w 774252"/>
              <a:gd name="connsiteY3" fmla="*/ 861863 h 962713"/>
              <a:gd name="connsiteX4" fmla="*/ 85464 w 774252"/>
              <a:gd name="connsiteY4" fmla="*/ 785143 h 962713"/>
              <a:gd name="connsiteX5" fmla="*/ 91651 w 774252"/>
              <a:gd name="connsiteY5" fmla="*/ 783597 h 962713"/>
              <a:gd name="connsiteX6" fmla="*/ 37205 w 774252"/>
              <a:gd name="connsiteY6" fmla="*/ 745237 h 962713"/>
              <a:gd name="connsiteX7" fmla="*/ 28852 w 774252"/>
              <a:gd name="connsiteY7" fmla="*/ 664186 h 962713"/>
              <a:gd name="connsiteX8" fmla="*/ 125062 w 774252"/>
              <a:gd name="connsiteY8" fmla="*/ 610048 h 962713"/>
              <a:gd name="connsiteX9" fmla="*/ 154760 w 774252"/>
              <a:gd name="connsiteY9" fmla="*/ 602933 h 962713"/>
              <a:gd name="connsiteX10" fmla="*/ 158781 w 774252"/>
              <a:gd name="connsiteY10" fmla="*/ 602005 h 962713"/>
              <a:gd name="connsiteX11" fmla="*/ 179817 w 774252"/>
              <a:gd name="connsiteY11" fmla="*/ 597056 h 962713"/>
              <a:gd name="connsiteX12" fmla="*/ 97838 w 774252"/>
              <a:gd name="connsiteY12" fmla="*/ 528997 h 962713"/>
              <a:gd name="connsiteX13" fmla="*/ 142385 w 774252"/>
              <a:gd name="connsiteY13" fmla="*/ 442997 h 962713"/>
              <a:gd name="connsiteX14" fmla="*/ 67522 w 774252"/>
              <a:gd name="connsiteY14" fmla="*/ 367514 h 962713"/>
              <a:gd name="connsiteX15" fmla="*/ 82989 w 774252"/>
              <a:gd name="connsiteY15" fmla="*/ 320801 h 962713"/>
              <a:gd name="connsiteX16" fmla="*/ 95673 w 774252"/>
              <a:gd name="connsiteY16" fmla="*/ 306262 h 962713"/>
              <a:gd name="connsiteX17" fmla="*/ 112378 w 774252"/>
              <a:gd name="connsiteY17" fmla="*/ 285225 h 962713"/>
              <a:gd name="connsiteX18" fmla="*/ 234883 w 774252"/>
              <a:gd name="connsiteY18" fmla="*/ 166433 h 962713"/>
              <a:gd name="connsiteX19" fmla="*/ 338207 w 774252"/>
              <a:gd name="connsiteY19" fmla="*/ 64346 h 962713"/>
              <a:gd name="connsiteX20" fmla="*/ 358625 w 774252"/>
              <a:gd name="connsiteY20" fmla="*/ 43000 h 962713"/>
              <a:gd name="connsiteX21" fmla="*/ 360172 w 774252"/>
              <a:gd name="connsiteY21" fmla="*/ 41454 h 962713"/>
              <a:gd name="connsiteX22" fmla="*/ 410906 w 774252"/>
              <a:gd name="connsiteY22" fmla="*/ 0 h 962713"/>
              <a:gd name="connsiteX23" fmla="*/ 425136 w 774252"/>
              <a:gd name="connsiteY23" fmla="*/ 21655 h 962713"/>
              <a:gd name="connsiteX24" fmla="*/ 420805 w 774252"/>
              <a:gd name="connsiteY24" fmla="*/ 36504 h 962713"/>
              <a:gd name="connsiteX25" fmla="*/ 426374 w 774252"/>
              <a:gd name="connsiteY25" fmla="*/ 38669 h 962713"/>
              <a:gd name="connsiteX26" fmla="*/ 434726 w 774252"/>
              <a:gd name="connsiteY26" fmla="*/ 45475 h 962713"/>
              <a:gd name="connsiteX27" fmla="*/ 254372 w 774252"/>
              <a:gd name="connsiteY27" fmla="*/ 228304 h 962713"/>
              <a:gd name="connsiteX28" fmla="*/ 138983 w 774252"/>
              <a:gd name="connsiteY28" fmla="*/ 338744 h 962713"/>
              <a:gd name="connsiteX29" fmla="*/ 248185 w 774252"/>
              <a:gd name="connsiteY29" fmla="*/ 236038 h 962713"/>
              <a:gd name="connsiteX30" fmla="*/ 251279 w 774252"/>
              <a:gd name="connsiteY30" fmla="*/ 233254 h 962713"/>
              <a:gd name="connsiteX31" fmla="*/ 442769 w 774252"/>
              <a:gd name="connsiteY31" fmla="*/ 62490 h 962713"/>
              <a:gd name="connsiteX32" fmla="*/ 458546 w 774252"/>
              <a:gd name="connsiteY32" fmla="*/ 76720 h 962713"/>
              <a:gd name="connsiteX33" fmla="*/ 460093 w 774252"/>
              <a:gd name="connsiteY33" fmla="*/ 79814 h 962713"/>
              <a:gd name="connsiteX34" fmla="*/ 460403 w 774252"/>
              <a:gd name="connsiteY34" fmla="*/ 80123 h 962713"/>
              <a:gd name="connsiteX35" fmla="*/ 459784 w 774252"/>
              <a:gd name="connsiteY35" fmla="*/ 81979 h 962713"/>
              <a:gd name="connsiteX36" fmla="*/ 316552 w 774252"/>
              <a:gd name="connsiteY36" fmla="*/ 205102 h 962713"/>
              <a:gd name="connsiteX37" fmla="*/ 280977 w 774252"/>
              <a:gd name="connsiteY37" fmla="*/ 237585 h 962713"/>
              <a:gd name="connsiteX38" fmla="*/ 340373 w 774252"/>
              <a:gd name="connsiteY38" fmla="*/ 190253 h 962713"/>
              <a:gd name="connsiteX39" fmla="*/ 342229 w 774252"/>
              <a:gd name="connsiteY39" fmla="*/ 188707 h 962713"/>
              <a:gd name="connsiteX40" fmla="*/ 471849 w 774252"/>
              <a:gd name="connsiteY40" fmla="*/ 98684 h 962713"/>
              <a:gd name="connsiteX41" fmla="*/ 473705 w 774252"/>
              <a:gd name="connsiteY41" fmla="*/ 100850 h 962713"/>
              <a:gd name="connsiteX42" fmla="*/ 390798 w 774252"/>
              <a:gd name="connsiteY42" fmla="*/ 163958 h 962713"/>
              <a:gd name="connsiteX43" fmla="*/ 385848 w 774252"/>
              <a:gd name="connsiteY43" fmla="*/ 167671 h 962713"/>
              <a:gd name="connsiteX44" fmla="*/ 144860 w 774252"/>
              <a:gd name="connsiteY44" fmla="*/ 361327 h 962713"/>
              <a:gd name="connsiteX45" fmla="*/ 309128 w 774252"/>
              <a:gd name="connsiteY45" fmla="*/ 242225 h 962713"/>
              <a:gd name="connsiteX46" fmla="*/ 312221 w 774252"/>
              <a:gd name="connsiteY46" fmla="*/ 240060 h 962713"/>
              <a:gd name="connsiteX47" fmla="*/ 479892 w 774252"/>
              <a:gd name="connsiteY47" fmla="*/ 119720 h 962713"/>
              <a:gd name="connsiteX48" fmla="*/ 474942 w 774252"/>
              <a:gd name="connsiteY48" fmla="*/ 112915 h 962713"/>
              <a:gd name="connsiteX49" fmla="*/ 470611 w 774252"/>
              <a:gd name="connsiteY49" fmla="*/ 104562 h 962713"/>
              <a:gd name="connsiteX50" fmla="*/ 470611 w 774252"/>
              <a:gd name="connsiteY50" fmla="*/ 103943 h 962713"/>
              <a:gd name="connsiteX51" fmla="*/ 472777 w 774252"/>
              <a:gd name="connsiteY51" fmla="*/ 103325 h 962713"/>
              <a:gd name="connsiteX52" fmla="*/ 488863 w 774252"/>
              <a:gd name="connsiteY52" fmla="*/ 117555 h 962713"/>
              <a:gd name="connsiteX53" fmla="*/ 348107 w 774252"/>
              <a:gd name="connsiteY53" fmla="*/ 225520 h 962713"/>
              <a:gd name="connsiteX54" fmla="*/ 344085 w 774252"/>
              <a:gd name="connsiteY54" fmla="*/ 227995 h 962713"/>
              <a:gd name="connsiteX55" fmla="*/ 280977 w 774252"/>
              <a:gd name="connsiteY55" fmla="*/ 269758 h 962713"/>
              <a:gd name="connsiteX56" fmla="*/ 220652 w 774252"/>
              <a:gd name="connsiteY56" fmla="*/ 316161 h 962713"/>
              <a:gd name="connsiteX57" fmla="*/ 169609 w 774252"/>
              <a:gd name="connsiteY57" fmla="*/ 353593 h 962713"/>
              <a:gd name="connsiteX58" fmla="*/ 310675 w 774252"/>
              <a:gd name="connsiteY58" fmla="*/ 266664 h 962713"/>
              <a:gd name="connsiteX59" fmla="*/ 505878 w 774252"/>
              <a:gd name="connsiteY59" fmla="*/ 152203 h 962713"/>
              <a:gd name="connsiteX60" fmla="*/ 507734 w 774252"/>
              <a:gd name="connsiteY60" fmla="*/ 154368 h 962713"/>
              <a:gd name="connsiteX61" fmla="*/ 137745 w 774252"/>
              <a:gd name="connsiteY61" fmla="*/ 382363 h 962713"/>
              <a:gd name="connsiteX62" fmla="*/ 142695 w 774252"/>
              <a:gd name="connsiteY62" fmla="*/ 380507 h 962713"/>
              <a:gd name="connsiteX63" fmla="*/ 145788 w 774252"/>
              <a:gd name="connsiteY63" fmla="*/ 379888 h 962713"/>
              <a:gd name="connsiteX64" fmla="*/ 185386 w 774252"/>
              <a:gd name="connsiteY64" fmla="*/ 357924 h 962713"/>
              <a:gd name="connsiteX65" fmla="*/ 187861 w 774252"/>
              <a:gd name="connsiteY65" fmla="*/ 356068 h 962713"/>
              <a:gd name="connsiteX66" fmla="*/ 236739 w 774252"/>
              <a:gd name="connsiteY66" fmla="*/ 330701 h 962713"/>
              <a:gd name="connsiteX67" fmla="*/ 241998 w 774252"/>
              <a:gd name="connsiteY67" fmla="*/ 329463 h 962713"/>
              <a:gd name="connsiteX68" fmla="*/ 261797 w 774252"/>
              <a:gd name="connsiteY68" fmla="*/ 319254 h 962713"/>
              <a:gd name="connsiteX69" fmla="*/ 287782 w 774252"/>
              <a:gd name="connsiteY69" fmla="*/ 303168 h 962713"/>
              <a:gd name="connsiteX70" fmla="*/ 509899 w 774252"/>
              <a:gd name="connsiteY70" fmla="*/ 175404 h 962713"/>
              <a:gd name="connsiteX71" fmla="*/ 506806 w 774252"/>
              <a:gd name="connsiteY71" fmla="*/ 161174 h 962713"/>
              <a:gd name="connsiteX72" fmla="*/ 506497 w 774252"/>
              <a:gd name="connsiteY72" fmla="*/ 160246 h 962713"/>
              <a:gd name="connsiteX73" fmla="*/ 508662 w 774252"/>
              <a:gd name="connsiteY73" fmla="*/ 158699 h 962713"/>
              <a:gd name="connsiteX74" fmla="*/ 519799 w 774252"/>
              <a:gd name="connsiteY74" fmla="*/ 172620 h 962713"/>
              <a:gd name="connsiteX75" fmla="*/ 519799 w 774252"/>
              <a:gd name="connsiteY75" fmla="*/ 173239 h 962713"/>
              <a:gd name="connsiteX76" fmla="*/ 520108 w 774252"/>
              <a:gd name="connsiteY76" fmla="*/ 175404 h 962713"/>
              <a:gd name="connsiteX77" fmla="*/ 371618 w 774252"/>
              <a:gd name="connsiteY77" fmla="*/ 268211 h 962713"/>
              <a:gd name="connsiteX78" fmla="*/ 360790 w 774252"/>
              <a:gd name="connsiteY78" fmla="*/ 273779 h 962713"/>
              <a:gd name="connsiteX79" fmla="*/ 329545 w 774252"/>
              <a:gd name="connsiteY79" fmla="*/ 290484 h 962713"/>
              <a:gd name="connsiteX80" fmla="*/ 422352 w 774252"/>
              <a:gd name="connsiteY80" fmla="*/ 249340 h 962713"/>
              <a:gd name="connsiteX81" fmla="*/ 424517 w 774252"/>
              <a:gd name="connsiteY81" fmla="*/ 248412 h 962713"/>
              <a:gd name="connsiteX82" fmla="*/ 519180 w 774252"/>
              <a:gd name="connsiteY82" fmla="*/ 207887 h 962713"/>
              <a:gd name="connsiteX83" fmla="*/ 527842 w 774252"/>
              <a:gd name="connsiteY83" fmla="*/ 226448 h 962713"/>
              <a:gd name="connsiteX84" fmla="*/ 525367 w 774252"/>
              <a:gd name="connsiteY84" fmla="*/ 233872 h 962713"/>
              <a:gd name="connsiteX85" fmla="*/ 528461 w 774252"/>
              <a:gd name="connsiteY85" fmla="*/ 231707 h 962713"/>
              <a:gd name="connsiteX86" fmla="*/ 532482 w 774252"/>
              <a:gd name="connsiteY86" fmla="*/ 230160 h 962713"/>
              <a:gd name="connsiteX87" fmla="*/ 532482 w 774252"/>
              <a:gd name="connsiteY87" fmla="*/ 231088 h 962713"/>
              <a:gd name="connsiteX88" fmla="*/ 534339 w 774252"/>
              <a:gd name="connsiteY88" fmla="*/ 232326 h 962713"/>
              <a:gd name="connsiteX89" fmla="*/ 523202 w 774252"/>
              <a:gd name="connsiteY89" fmla="*/ 248412 h 962713"/>
              <a:gd name="connsiteX90" fmla="*/ 515468 w 774252"/>
              <a:gd name="connsiteY90" fmla="*/ 253052 h 962713"/>
              <a:gd name="connsiteX91" fmla="*/ 373783 w 774252"/>
              <a:gd name="connsiteY91" fmla="*/ 307499 h 962713"/>
              <a:gd name="connsiteX92" fmla="*/ 286545 w 774252"/>
              <a:gd name="connsiteY92" fmla="*/ 343384 h 962713"/>
              <a:gd name="connsiteX93" fmla="*/ 362646 w 774252"/>
              <a:gd name="connsiteY93" fmla="*/ 317398 h 962713"/>
              <a:gd name="connsiteX94" fmla="*/ 483295 w 774252"/>
              <a:gd name="connsiteY94" fmla="*/ 279966 h 962713"/>
              <a:gd name="connsiteX95" fmla="*/ 535267 w 774252"/>
              <a:gd name="connsiteY95" fmla="*/ 269139 h 962713"/>
              <a:gd name="connsiteX96" fmla="*/ 535885 w 774252"/>
              <a:gd name="connsiteY96" fmla="*/ 269139 h 962713"/>
              <a:gd name="connsiteX97" fmla="*/ 537432 w 774252"/>
              <a:gd name="connsiteY97" fmla="*/ 270376 h 962713"/>
              <a:gd name="connsiteX98" fmla="*/ 540526 w 774252"/>
              <a:gd name="connsiteY98" fmla="*/ 279966 h 962713"/>
              <a:gd name="connsiteX99" fmla="*/ 544547 w 774252"/>
              <a:gd name="connsiteY99" fmla="*/ 304096 h 962713"/>
              <a:gd name="connsiteX100" fmla="*/ 555065 w 774252"/>
              <a:gd name="connsiteY100" fmla="*/ 309665 h 962713"/>
              <a:gd name="connsiteX101" fmla="*/ 563418 w 774252"/>
              <a:gd name="connsiteY101" fmla="*/ 338435 h 962713"/>
              <a:gd name="connsiteX102" fmla="*/ 557540 w 774252"/>
              <a:gd name="connsiteY102" fmla="*/ 342456 h 962713"/>
              <a:gd name="connsiteX103" fmla="*/ 551044 w 774252"/>
              <a:gd name="connsiteY103" fmla="*/ 345550 h 962713"/>
              <a:gd name="connsiteX104" fmla="*/ 556921 w 774252"/>
              <a:gd name="connsiteY104" fmla="*/ 369679 h 962713"/>
              <a:gd name="connsiteX105" fmla="*/ 541763 w 774252"/>
              <a:gd name="connsiteY105" fmla="*/ 380507 h 962713"/>
              <a:gd name="connsiteX106" fmla="*/ 554447 w 774252"/>
              <a:gd name="connsiteY106" fmla="*/ 425673 h 962713"/>
              <a:gd name="connsiteX107" fmla="*/ 562490 w 774252"/>
              <a:gd name="connsiteY107" fmla="*/ 462177 h 962713"/>
              <a:gd name="connsiteX108" fmla="*/ 583217 w 774252"/>
              <a:gd name="connsiteY108" fmla="*/ 474241 h 962713"/>
              <a:gd name="connsiteX109" fmla="*/ 588785 w 774252"/>
              <a:gd name="connsiteY109" fmla="*/ 497443 h 962713"/>
              <a:gd name="connsiteX110" fmla="*/ 604562 w 774252"/>
              <a:gd name="connsiteY110" fmla="*/ 491256 h 962713"/>
              <a:gd name="connsiteX111" fmla="*/ 609821 w 774252"/>
              <a:gd name="connsiteY111" fmla="*/ 490019 h 962713"/>
              <a:gd name="connsiteX112" fmla="*/ 613843 w 774252"/>
              <a:gd name="connsiteY112" fmla="*/ 492493 h 962713"/>
              <a:gd name="connsiteX113" fmla="*/ 627764 w 774252"/>
              <a:gd name="connsiteY113" fmla="*/ 513220 h 962713"/>
              <a:gd name="connsiteX114" fmla="*/ 611368 w 774252"/>
              <a:gd name="connsiteY114" fmla="*/ 531782 h 962713"/>
              <a:gd name="connsiteX115" fmla="*/ 627145 w 774252"/>
              <a:gd name="connsiteY115" fmla="*/ 587775 h 962713"/>
              <a:gd name="connsiteX116" fmla="*/ 632095 w 774252"/>
              <a:gd name="connsiteY116" fmla="*/ 607883 h 962713"/>
              <a:gd name="connsiteX117" fmla="*/ 633332 w 774252"/>
              <a:gd name="connsiteY117" fmla="*/ 613142 h 962713"/>
              <a:gd name="connsiteX118" fmla="*/ 653750 w 774252"/>
              <a:gd name="connsiteY118" fmla="*/ 626444 h 962713"/>
              <a:gd name="connsiteX119" fmla="*/ 654987 w 774252"/>
              <a:gd name="connsiteY119" fmla="*/ 649027 h 962713"/>
              <a:gd name="connsiteX120" fmla="*/ 660246 w 774252"/>
              <a:gd name="connsiteY120" fmla="*/ 647171 h 962713"/>
              <a:gd name="connsiteX121" fmla="*/ 664577 w 774252"/>
              <a:gd name="connsiteY121" fmla="*/ 646243 h 962713"/>
              <a:gd name="connsiteX122" fmla="*/ 685304 w 774252"/>
              <a:gd name="connsiteY122" fmla="*/ 639746 h 962713"/>
              <a:gd name="connsiteX123" fmla="*/ 707268 w 774252"/>
              <a:gd name="connsiteY123" fmla="*/ 632631 h 962713"/>
              <a:gd name="connsiteX124" fmla="*/ 739441 w 774252"/>
              <a:gd name="connsiteY124" fmla="*/ 636034 h 962713"/>
              <a:gd name="connsiteX125" fmla="*/ 732016 w 774252"/>
              <a:gd name="connsiteY125" fmla="*/ 672229 h 962713"/>
              <a:gd name="connsiteX126" fmla="*/ 738513 w 774252"/>
              <a:gd name="connsiteY126" fmla="*/ 709351 h 962713"/>
              <a:gd name="connsiteX127" fmla="*/ 750578 w 774252"/>
              <a:gd name="connsiteY127" fmla="*/ 755755 h 962713"/>
              <a:gd name="connsiteX128" fmla="*/ 773779 w 774252"/>
              <a:gd name="connsiteY128" fmla="*/ 770913 h 962713"/>
              <a:gd name="connsiteX129" fmla="*/ 773470 w 774252"/>
              <a:gd name="connsiteY129" fmla="*/ 779575 h 962713"/>
              <a:gd name="connsiteX130" fmla="*/ 772851 w 774252"/>
              <a:gd name="connsiteY130" fmla="*/ 786381 h 962713"/>
              <a:gd name="connsiteX131" fmla="*/ 772851 w 774252"/>
              <a:gd name="connsiteY131" fmla="*/ 787000 h 962713"/>
              <a:gd name="connsiteX132" fmla="*/ 771614 w 774252"/>
              <a:gd name="connsiteY132" fmla="*/ 788546 h 962713"/>
              <a:gd name="connsiteX133" fmla="*/ 766355 w 774252"/>
              <a:gd name="connsiteY133" fmla="*/ 793496 h 962713"/>
              <a:gd name="connsiteX134" fmla="*/ 766355 w 774252"/>
              <a:gd name="connsiteY134" fmla="*/ 793496 h 962713"/>
              <a:gd name="connsiteX135" fmla="*/ 765118 w 774252"/>
              <a:gd name="connsiteY135" fmla="*/ 795043 h 962713"/>
              <a:gd name="connsiteX136" fmla="*/ 733563 w 774252"/>
              <a:gd name="connsiteY136" fmla="*/ 802777 h 962713"/>
              <a:gd name="connsiteX137" fmla="*/ 672311 w 774252"/>
              <a:gd name="connsiteY137" fmla="*/ 818244 h 962713"/>
              <a:gd name="connsiteX138" fmla="*/ 489173 w 774252"/>
              <a:gd name="connsiteY138" fmla="*/ 865266 h 962713"/>
              <a:gd name="connsiteX139" fmla="*/ 305106 w 774252"/>
              <a:gd name="connsiteY139" fmla="*/ 911979 h 962713"/>
              <a:gd name="connsiteX140" fmla="*/ 305106 w 774252"/>
              <a:gd name="connsiteY140" fmla="*/ 911979 h 962713"/>
              <a:gd name="connsiteX141" fmla="*/ 311603 w 774252"/>
              <a:gd name="connsiteY141" fmla="*/ 900842 h 962713"/>
              <a:gd name="connsiteX142" fmla="*/ 349035 w 774252"/>
              <a:gd name="connsiteY142" fmla="*/ 891562 h 962713"/>
              <a:gd name="connsiteX143" fmla="*/ 389251 w 774252"/>
              <a:gd name="connsiteY143" fmla="*/ 881662 h 962713"/>
              <a:gd name="connsiteX144" fmla="*/ 460712 w 774252"/>
              <a:gd name="connsiteY144" fmla="*/ 860935 h 962713"/>
              <a:gd name="connsiteX145" fmla="*/ 621886 w 774252"/>
              <a:gd name="connsiteY145" fmla="*/ 820410 h 962713"/>
              <a:gd name="connsiteX146" fmla="*/ 656534 w 774252"/>
              <a:gd name="connsiteY146" fmla="*/ 810511 h 962713"/>
              <a:gd name="connsiteX147" fmla="*/ 700153 w 774252"/>
              <a:gd name="connsiteY147" fmla="*/ 800611 h 962713"/>
              <a:gd name="connsiteX148" fmla="*/ 706340 w 774252"/>
              <a:gd name="connsiteY148" fmla="*/ 799374 h 962713"/>
              <a:gd name="connsiteX149" fmla="*/ 711599 w 774252"/>
              <a:gd name="connsiteY149" fmla="*/ 798446 h 962713"/>
              <a:gd name="connsiteX150" fmla="*/ 734182 w 774252"/>
              <a:gd name="connsiteY150" fmla="*/ 793805 h 962713"/>
              <a:gd name="connsiteX151" fmla="*/ 765427 w 774252"/>
              <a:gd name="connsiteY151" fmla="*/ 772769 h 962713"/>
              <a:gd name="connsiteX152" fmla="*/ 728923 w 774252"/>
              <a:gd name="connsiteY152" fmla="*/ 769366 h 962713"/>
              <a:gd name="connsiteX153" fmla="*/ 708815 w 774252"/>
              <a:gd name="connsiteY153" fmla="*/ 775553 h 962713"/>
              <a:gd name="connsiteX154" fmla="*/ 690563 w 774252"/>
              <a:gd name="connsiteY154" fmla="*/ 781122 h 962713"/>
              <a:gd name="connsiteX155" fmla="*/ 640138 w 774252"/>
              <a:gd name="connsiteY155" fmla="*/ 793805 h 962713"/>
              <a:gd name="connsiteX156" fmla="*/ 614771 w 774252"/>
              <a:gd name="connsiteY156" fmla="*/ 800302 h 962713"/>
              <a:gd name="connsiteX157" fmla="*/ 589404 w 774252"/>
              <a:gd name="connsiteY157" fmla="*/ 806798 h 962713"/>
              <a:gd name="connsiteX158" fmla="*/ 423589 w 774252"/>
              <a:gd name="connsiteY158" fmla="*/ 851345 h 962713"/>
              <a:gd name="connsiteX159" fmla="*/ 342848 w 774252"/>
              <a:gd name="connsiteY159" fmla="*/ 868669 h 962713"/>
              <a:gd name="connsiteX160" fmla="*/ 273861 w 774252"/>
              <a:gd name="connsiteY160" fmla="*/ 886921 h 962713"/>
              <a:gd name="connsiteX161" fmla="*/ 268602 w 774252"/>
              <a:gd name="connsiteY161" fmla="*/ 888159 h 962713"/>
              <a:gd name="connsiteX162" fmla="*/ 204257 w 774252"/>
              <a:gd name="connsiteY162" fmla="*/ 905173 h 962713"/>
              <a:gd name="connsiteX163" fmla="*/ 74327 w 774252"/>
              <a:gd name="connsiteY163" fmla="*/ 927447 h 962713"/>
              <a:gd name="connsiteX164" fmla="*/ 33802 w 774252"/>
              <a:gd name="connsiteY164" fmla="*/ 879497 h 962713"/>
              <a:gd name="connsiteX165" fmla="*/ 56385 w 774252"/>
              <a:gd name="connsiteY165" fmla="*/ 838043 h 962713"/>
              <a:gd name="connsiteX166" fmla="*/ 211062 w 774252"/>
              <a:gd name="connsiteY166" fmla="*/ 791021 h 962713"/>
              <a:gd name="connsiteX167" fmla="*/ 289639 w 774252"/>
              <a:gd name="connsiteY167" fmla="*/ 771841 h 962713"/>
              <a:gd name="connsiteX168" fmla="*/ 371618 w 774252"/>
              <a:gd name="connsiteY168" fmla="*/ 752042 h 962713"/>
              <a:gd name="connsiteX169" fmla="*/ 522274 w 774252"/>
              <a:gd name="connsiteY169" fmla="*/ 713373 h 962713"/>
              <a:gd name="connsiteX170" fmla="*/ 538669 w 774252"/>
              <a:gd name="connsiteY170" fmla="*/ 709042 h 962713"/>
              <a:gd name="connsiteX171" fmla="*/ 541763 w 774252"/>
              <a:gd name="connsiteY171" fmla="*/ 708423 h 962713"/>
              <a:gd name="connsiteX172" fmla="*/ 695822 w 774252"/>
              <a:gd name="connsiteY172" fmla="*/ 669135 h 962713"/>
              <a:gd name="connsiteX173" fmla="*/ 707577 w 774252"/>
              <a:gd name="connsiteY173" fmla="*/ 666660 h 962713"/>
              <a:gd name="connsiteX174" fmla="*/ 719642 w 774252"/>
              <a:gd name="connsiteY174" fmla="*/ 664186 h 962713"/>
              <a:gd name="connsiteX175" fmla="*/ 734182 w 774252"/>
              <a:gd name="connsiteY175" fmla="*/ 655524 h 962713"/>
              <a:gd name="connsiteX176" fmla="*/ 732945 w 774252"/>
              <a:gd name="connsiteY176" fmla="*/ 640056 h 962713"/>
              <a:gd name="connsiteX177" fmla="*/ 718405 w 774252"/>
              <a:gd name="connsiteY177" fmla="*/ 638818 h 962713"/>
              <a:gd name="connsiteX178" fmla="*/ 705103 w 774252"/>
              <a:gd name="connsiteY178" fmla="*/ 643459 h 962713"/>
              <a:gd name="connsiteX179" fmla="*/ 692110 w 774252"/>
              <a:gd name="connsiteY179" fmla="*/ 648099 h 962713"/>
              <a:gd name="connsiteX180" fmla="*/ 556303 w 774252"/>
              <a:gd name="connsiteY180" fmla="*/ 680891 h 962713"/>
              <a:gd name="connsiteX181" fmla="*/ 460403 w 774252"/>
              <a:gd name="connsiteY181" fmla="*/ 705330 h 962713"/>
              <a:gd name="connsiteX182" fmla="*/ 445244 w 774252"/>
              <a:gd name="connsiteY182" fmla="*/ 709351 h 962713"/>
              <a:gd name="connsiteX183" fmla="*/ 333876 w 774252"/>
              <a:gd name="connsiteY183" fmla="*/ 737812 h 962713"/>
              <a:gd name="connsiteX184" fmla="*/ 116709 w 774252"/>
              <a:gd name="connsiteY184" fmla="*/ 787928 h 962713"/>
              <a:gd name="connsiteX185" fmla="*/ 113925 w 774252"/>
              <a:gd name="connsiteY185" fmla="*/ 789784 h 962713"/>
              <a:gd name="connsiteX186" fmla="*/ 91651 w 774252"/>
              <a:gd name="connsiteY186" fmla="*/ 793805 h 962713"/>
              <a:gd name="connsiteX187" fmla="*/ 5341 w 774252"/>
              <a:gd name="connsiteY187" fmla="*/ 872691 h 962713"/>
              <a:gd name="connsiteX188" fmla="*/ 83917 w 774252"/>
              <a:gd name="connsiteY188" fmla="*/ 953742 h 962713"/>
              <a:gd name="connsiteX189" fmla="*/ 223746 w 774252"/>
              <a:gd name="connsiteY189" fmla="*/ 921260 h 962713"/>
              <a:gd name="connsiteX190" fmla="*/ 263962 w 774252"/>
              <a:gd name="connsiteY190" fmla="*/ 910742 h 962713"/>
              <a:gd name="connsiteX191" fmla="*/ 274171 w 774252"/>
              <a:gd name="connsiteY191" fmla="*/ 909504 h 962713"/>
              <a:gd name="connsiteX192" fmla="*/ 282523 w 774252"/>
              <a:gd name="connsiteY192" fmla="*/ 908576 h 962713"/>
              <a:gd name="connsiteX193" fmla="*/ 284998 w 774252"/>
              <a:gd name="connsiteY193" fmla="*/ 907957 h 962713"/>
              <a:gd name="connsiteX194" fmla="*/ 311603 w 774252"/>
              <a:gd name="connsiteY194" fmla="*/ 900842 h 962713"/>
              <a:gd name="connsiteX195" fmla="*/ 311603 w 774252"/>
              <a:gd name="connsiteY195" fmla="*/ 900842 h 962713"/>
              <a:gd name="connsiteX196" fmla="*/ 72471 w 774252"/>
              <a:gd name="connsiteY196" fmla="*/ 893727 h 962713"/>
              <a:gd name="connsiteX197" fmla="*/ 91651 w 774252"/>
              <a:gd name="connsiteY197" fmla="*/ 917547 h 962713"/>
              <a:gd name="connsiteX198" fmla="*/ 303869 w 774252"/>
              <a:gd name="connsiteY198" fmla="*/ 870525 h 962713"/>
              <a:gd name="connsiteX199" fmla="*/ 477108 w 774252"/>
              <a:gd name="connsiteY199" fmla="*/ 825050 h 962713"/>
              <a:gd name="connsiteX200" fmla="*/ 648181 w 774252"/>
              <a:gd name="connsiteY200" fmla="*/ 779884 h 962713"/>
              <a:gd name="connsiteX201" fmla="*/ 742844 w 774252"/>
              <a:gd name="connsiteY201" fmla="*/ 757301 h 962713"/>
              <a:gd name="connsiteX202" fmla="*/ 737585 w 774252"/>
              <a:gd name="connsiteY202" fmla="*/ 741524 h 962713"/>
              <a:gd name="connsiteX203" fmla="*/ 736966 w 774252"/>
              <a:gd name="connsiteY203" fmla="*/ 739359 h 962713"/>
              <a:gd name="connsiteX204" fmla="*/ 733873 w 774252"/>
              <a:gd name="connsiteY204" fmla="*/ 729459 h 962713"/>
              <a:gd name="connsiteX205" fmla="*/ 462259 w 774252"/>
              <a:gd name="connsiteY205" fmla="*/ 797208 h 962713"/>
              <a:gd name="connsiteX206" fmla="*/ 410287 w 774252"/>
              <a:gd name="connsiteY206" fmla="*/ 810201 h 962713"/>
              <a:gd name="connsiteX207" fmla="*/ 370690 w 774252"/>
              <a:gd name="connsiteY207" fmla="*/ 820101 h 962713"/>
              <a:gd name="connsiteX208" fmla="*/ 72471 w 774252"/>
              <a:gd name="connsiteY208" fmla="*/ 893727 h 962713"/>
              <a:gd name="connsiteX209" fmla="*/ 72471 w 774252"/>
              <a:gd name="connsiteY209" fmla="*/ 893727 h 962713"/>
              <a:gd name="connsiteX210" fmla="*/ 53601 w 774252"/>
              <a:gd name="connsiteY210" fmla="*/ 898677 h 962713"/>
              <a:gd name="connsiteX211" fmla="*/ 79896 w 774252"/>
              <a:gd name="connsiteY211" fmla="*/ 916619 h 962713"/>
              <a:gd name="connsiteX212" fmla="*/ 64428 w 774252"/>
              <a:gd name="connsiteY212" fmla="*/ 897749 h 962713"/>
              <a:gd name="connsiteX213" fmla="*/ 55147 w 774252"/>
              <a:gd name="connsiteY213" fmla="*/ 898367 h 962713"/>
              <a:gd name="connsiteX214" fmla="*/ 53601 w 774252"/>
              <a:gd name="connsiteY214" fmla="*/ 898677 h 962713"/>
              <a:gd name="connsiteX215" fmla="*/ 53601 w 774252"/>
              <a:gd name="connsiteY215" fmla="*/ 898677 h 962713"/>
              <a:gd name="connsiteX216" fmla="*/ 402553 w 774252"/>
              <a:gd name="connsiteY216" fmla="*/ 761632 h 962713"/>
              <a:gd name="connsiteX217" fmla="*/ 73090 w 774252"/>
              <a:gd name="connsiteY217" fmla="*/ 846086 h 962713"/>
              <a:gd name="connsiteX218" fmla="*/ 69378 w 774252"/>
              <a:gd name="connsiteY218" fmla="*/ 887540 h 962713"/>
              <a:gd name="connsiteX219" fmla="*/ 186314 w 774252"/>
              <a:gd name="connsiteY219" fmla="*/ 857223 h 962713"/>
              <a:gd name="connsiteX220" fmla="*/ 379970 w 774252"/>
              <a:gd name="connsiteY220" fmla="*/ 808964 h 962713"/>
              <a:gd name="connsiteX221" fmla="*/ 386467 w 774252"/>
              <a:gd name="connsiteY221" fmla="*/ 807417 h 962713"/>
              <a:gd name="connsiteX222" fmla="*/ 576101 w 774252"/>
              <a:gd name="connsiteY222" fmla="*/ 760086 h 962713"/>
              <a:gd name="connsiteX223" fmla="*/ 730779 w 774252"/>
              <a:gd name="connsiteY223" fmla="*/ 720488 h 962713"/>
              <a:gd name="connsiteX224" fmla="*/ 730470 w 774252"/>
              <a:gd name="connsiteY224" fmla="*/ 715229 h 962713"/>
              <a:gd name="connsiteX225" fmla="*/ 719952 w 774252"/>
              <a:gd name="connsiteY225" fmla="*/ 675322 h 962713"/>
              <a:gd name="connsiteX226" fmla="*/ 717167 w 774252"/>
              <a:gd name="connsiteY226" fmla="*/ 676250 h 962713"/>
              <a:gd name="connsiteX227" fmla="*/ 719024 w 774252"/>
              <a:gd name="connsiteY227" fmla="*/ 678416 h 962713"/>
              <a:gd name="connsiteX228" fmla="*/ 717786 w 774252"/>
              <a:gd name="connsiteY228" fmla="*/ 680891 h 962713"/>
              <a:gd name="connsiteX229" fmla="*/ 420805 w 774252"/>
              <a:gd name="connsiteY229" fmla="*/ 756992 h 962713"/>
              <a:gd name="connsiteX230" fmla="*/ 410596 w 774252"/>
              <a:gd name="connsiteY230" fmla="*/ 759467 h 962713"/>
              <a:gd name="connsiteX231" fmla="*/ 402553 w 774252"/>
              <a:gd name="connsiteY231" fmla="*/ 761632 h 962713"/>
              <a:gd name="connsiteX232" fmla="*/ 402553 w 774252"/>
              <a:gd name="connsiteY232" fmla="*/ 761632 h 962713"/>
              <a:gd name="connsiteX233" fmla="*/ 63500 w 774252"/>
              <a:gd name="connsiteY233" fmla="*/ 848561 h 962713"/>
              <a:gd name="connsiteX234" fmla="*/ 51435 w 774252"/>
              <a:gd name="connsiteY234" fmla="*/ 858461 h 962713"/>
              <a:gd name="connsiteX235" fmla="*/ 49888 w 774252"/>
              <a:gd name="connsiteY235" fmla="*/ 891252 h 962713"/>
              <a:gd name="connsiteX236" fmla="*/ 55147 w 774252"/>
              <a:gd name="connsiteY236" fmla="*/ 888777 h 962713"/>
              <a:gd name="connsiteX237" fmla="*/ 58550 w 774252"/>
              <a:gd name="connsiteY237" fmla="*/ 887231 h 962713"/>
              <a:gd name="connsiteX238" fmla="*/ 60716 w 774252"/>
              <a:gd name="connsiteY238" fmla="*/ 855058 h 962713"/>
              <a:gd name="connsiteX239" fmla="*/ 63500 w 774252"/>
              <a:gd name="connsiteY239" fmla="*/ 848561 h 962713"/>
              <a:gd name="connsiteX240" fmla="*/ 63500 w 774252"/>
              <a:gd name="connsiteY240" fmla="*/ 848561 h 962713"/>
              <a:gd name="connsiteX241" fmla="*/ 623123 w 774252"/>
              <a:gd name="connsiteY241" fmla="*/ 699143 h 962713"/>
              <a:gd name="connsiteX242" fmla="*/ 567749 w 774252"/>
              <a:gd name="connsiteY242" fmla="*/ 714920 h 962713"/>
              <a:gd name="connsiteX243" fmla="*/ 623123 w 774252"/>
              <a:gd name="connsiteY243" fmla="*/ 699143 h 962713"/>
              <a:gd name="connsiteX244" fmla="*/ 623123 w 774252"/>
              <a:gd name="connsiteY244" fmla="*/ 699143 h 962713"/>
              <a:gd name="connsiteX245" fmla="*/ 559706 w 774252"/>
              <a:gd name="connsiteY245" fmla="*/ 670063 h 962713"/>
              <a:gd name="connsiteX246" fmla="*/ 593735 w 774252"/>
              <a:gd name="connsiteY246" fmla="*/ 662948 h 962713"/>
              <a:gd name="connsiteX247" fmla="*/ 604872 w 774252"/>
              <a:gd name="connsiteY247" fmla="*/ 659545 h 962713"/>
              <a:gd name="connsiteX248" fmla="*/ 615699 w 774252"/>
              <a:gd name="connsiteY248" fmla="*/ 657070 h 962713"/>
              <a:gd name="connsiteX249" fmla="*/ 626526 w 774252"/>
              <a:gd name="connsiteY249" fmla="*/ 654595 h 962713"/>
              <a:gd name="connsiteX250" fmla="*/ 646634 w 774252"/>
              <a:gd name="connsiteY250" fmla="*/ 643459 h 962713"/>
              <a:gd name="connsiteX251" fmla="*/ 646944 w 774252"/>
              <a:gd name="connsiteY251" fmla="*/ 628610 h 962713"/>
              <a:gd name="connsiteX252" fmla="*/ 620030 w 774252"/>
              <a:gd name="connsiteY252" fmla="*/ 627991 h 962713"/>
              <a:gd name="connsiteX253" fmla="*/ 605181 w 774252"/>
              <a:gd name="connsiteY253" fmla="*/ 632322 h 962713"/>
              <a:gd name="connsiteX254" fmla="*/ 588166 w 774252"/>
              <a:gd name="connsiteY254" fmla="*/ 637581 h 962713"/>
              <a:gd name="connsiteX255" fmla="*/ 374402 w 774252"/>
              <a:gd name="connsiteY255" fmla="*/ 691409 h 962713"/>
              <a:gd name="connsiteX256" fmla="*/ 307581 w 774252"/>
              <a:gd name="connsiteY256" fmla="*/ 709042 h 962713"/>
              <a:gd name="connsiteX257" fmla="*/ 241379 w 774252"/>
              <a:gd name="connsiteY257" fmla="*/ 726366 h 962713"/>
              <a:gd name="connsiteX258" fmla="*/ 95673 w 774252"/>
              <a:gd name="connsiteY258" fmla="*/ 752661 h 962713"/>
              <a:gd name="connsiteX259" fmla="*/ 55766 w 774252"/>
              <a:gd name="connsiteY259" fmla="*/ 707186 h 962713"/>
              <a:gd name="connsiteX260" fmla="*/ 85464 w 774252"/>
              <a:gd name="connsiteY260" fmla="*/ 658617 h 962713"/>
              <a:gd name="connsiteX261" fmla="*/ 289639 w 774252"/>
              <a:gd name="connsiteY261" fmla="*/ 602005 h 962713"/>
              <a:gd name="connsiteX262" fmla="*/ 361100 w 774252"/>
              <a:gd name="connsiteY262" fmla="*/ 584063 h 962713"/>
              <a:gd name="connsiteX263" fmla="*/ 432870 w 774252"/>
              <a:gd name="connsiteY263" fmla="*/ 566120 h 962713"/>
              <a:gd name="connsiteX264" fmla="*/ 494741 w 774252"/>
              <a:gd name="connsiteY264" fmla="*/ 550343 h 962713"/>
              <a:gd name="connsiteX265" fmla="*/ 564346 w 774252"/>
              <a:gd name="connsiteY265" fmla="*/ 532710 h 962713"/>
              <a:gd name="connsiteX266" fmla="*/ 575483 w 774252"/>
              <a:gd name="connsiteY266" fmla="*/ 528997 h 962713"/>
              <a:gd name="connsiteX267" fmla="*/ 586620 w 774252"/>
              <a:gd name="connsiteY267" fmla="*/ 526522 h 962713"/>
              <a:gd name="connsiteX268" fmla="*/ 589713 w 774252"/>
              <a:gd name="connsiteY268" fmla="*/ 525904 h 962713"/>
              <a:gd name="connsiteX269" fmla="*/ 599922 w 774252"/>
              <a:gd name="connsiteY269" fmla="*/ 523738 h 962713"/>
              <a:gd name="connsiteX270" fmla="*/ 617246 w 774252"/>
              <a:gd name="connsiteY270" fmla="*/ 511055 h 962713"/>
              <a:gd name="connsiteX271" fmla="*/ 594353 w 774252"/>
              <a:gd name="connsiteY271" fmla="*/ 503940 h 962713"/>
              <a:gd name="connsiteX272" fmla="*/ 581361 w 774252"/>
              <a:gd name="connsiteY272" fmla="*/ 507961 h 962713"/>
              <a:gd name="connsiteX273" fmla="*/ 569296 w 774252"/>
              <a:gd name="connsiteY273" fmla="*/ 511983 h 962713"/>
              <a:gd name="connsiteX274" fmla="*/ 504640 w 774252"/>
              <a:gd name="connsiteY274" fmla="*/ 527451 h 962713"/>
              <a:gd name="connsiteX275" fmla="*/ 418021 w 774252"/>
              <a:gd name="connsiteY275" fmla="*/ 548487 h 962713"/>
              <a:gd name="connsiteX276" fmla="*/ 379042 w 774252"/>
              <a:gd name="connsiteY276" fmla="*/ 558695 h 962713"/>
              <a:gd name="connsiteX277" fmla="*/ 279430 w 774252"/>
              <a:gd name="connsiteY277" fmla="*/ 580041 h 962713"/>
              <a:gd name="connsiteX278" fmla="*/ 265818 w 774252"/>
              <a:gd name="connsiteY278" fmla="*/ 583444 h 962713"/>
              <a:gd name="connsiteX279" fmla="*/ 260559 w 774252"/>
              <a:gd name="connsiteY279" fmla="*/ 584681 h 962713"/>
              <a:gd name="connsiteX280" fmla="*/ 255300 w 774252"/>
              <a:gd name="connsiteY280" fmla="*/ 585919 h 962713"/>
              <a:gd name="connsiteX281" fmla="*/ 242307 w 774252"/>
              <a:gd name="connsiteY281" fmla="*/ 589012 h 962713"/>
              <a:gd name="connsiteX282" fmla="*/ 229314 w 774252"/>
              <a:gd name="connsiteY282" fmla="*/ 592415 h 962713"/>
              <a:gd name="connsiteX283" fmla="*/ 226530 w 774252"/>
              <a:gd name="connsiteY283" fmla="*/ 594581 h 962713"/>
              <a:gd name="connsiteX284" fmla="*/ 190336 w 774252"/>
              <a:gd name="connsiteY284" fmla="*/ 605099 h 962713"/>
              <a:gd name="connsiteX285" fmla="*/ 160328 w 774252"/>
              <a:gd name="connsiteY285" fmla="*/ 612214 h 962713"/>
              <a:gd name="connsiteX286" fmla="*/ 156616 w 774252"/>
              <a:gd name="connsiteY286" fmla="*/ 613142 h 962713"/>
              <a:gd name="connsiteX287" fmla="*/ 151666 w 774252"/>
              <a:gd name="connsiteY287" fmla="*/ 614379 h 962713"/>
              <a:gd name="connsiteX288" fmla="*/ 123824 w 774252"/>
              <a:gd name="connsiteY288" fmla="*/ 620876 h 962713"/>
              <a:gd name="connsiteX289" fmla="*/ 36277 w 774252"/>
              <a:gd name="connsiteY289" fmla="*/ 672538 h 962713"/>
              <a:gd name="connsiteX290" fmla="*/ 46176 w 774252"/>
              <a:gd name="connsiteY290" fmla="*/ 744618 h 962713"/>
              <a:gd name="connsiteX291" fmla="*/ 109284 w 774252"/>
              <a:gd name="connsiteY291" fmla="*/ 778956 h 962713"/>
              <a:gd name="connsiteX292" fmla="*/ 229314 w 774252"/>
              <a:gd name="connsiteY292" fmla="*/ 753589 h 962713"/>
              <a:gd name="connsiteX293" fmla="*/ 319955 w 774252"/>
              <a:gd name="connsiteY293" fmla="*/ 729459 h 962713"/>
              <a:gd name="connsiteX294" fmla="*/ 324286 w 774252"/>
              <a:gd name="connsiteY294" fmla="*/ 728222 h 962713"/>
              <a:gd name="connsiteX295" fmla="*/ 413381 w 774252"/>
              <a:gd name="connsiteY295" fmla="*/ 704711 h 962713"/>
              <a:gd name="connsiteX296" fmla="*/ 509899 w 774252"/>
              <a:gd name="connsiteY296" fmla="*/ 683056 h 962713"/>
              <a:gd name="connsiteX297" fmla="*/ 522583 w 774252"/>
              <a:gd name="connsiteY297" fmla="*/ 679963 h 962713"/>
              <a:gd name="connsiteX298" fmla="*/ 540835 w 774252"/>
              <a:gd name="connsiteY298" fmla="*/ 675322 h 962713"/>
              <a:gd name="connsiteX299" fmla="*/ 559706 w 774252"/>
              <a:gd name="connsiteY299" fmla="*/ 670063 h 962713"/>
              <a:gd name="connsiteX300" fmla="*/ 559706 w 774252"/>
              <a:gd name="connsiteY300" fmla="*/ 670063 h 962713"/>
              <a:gd name="connsiteX301" fmla="*/ 91033 w 774252"/>
              <a:gd name="connsiteY301" fmla="*/ 720488 h 962713"/>
              <a:gd name="connsiteX302" fmla="*/ 101241 w 774252"/>
              <a:gd name="connsiteY302" fmla="*/ 731006 h 962713"/>
              <a:gd name="connsiteX303" fmla="*/ 112687 w 774252"/>
              <a:gd name="connsiteY303" fmla="*/ 744309 h 962713"/>
              <a:gd name="connsiteX304" fmla="*/ 125990 w 774252"/>
              <a:gd name="connsiteY304" fmla="*/ 743690 h 962713"/>
              <a:gd name="connsiteX305" fmla="*/ 128464 w 774252"/>
              <a:gd name="connsiteY305" fmla="*/ 743380 h 962713"/>
              <a:gd name="connsiteX306" fmla="*/ 136508 w 774252"/>
              <a:gd name="connsiteY306" fmla="*/ 742762 h 962713"/>
              <a:gd name="connsiteX307" fmla="*/ 627454 w 774252"/>
              <a:gd name="connsiteY307" fmla="*/ 619020 h 962713"/>
              <a:gd name="connsiteX308" fmla="*/ 625598 w 774252"/>
              <a:gd name="connsiteY308" fmla="*/ 611286 h 962713"/>
              <a:gd name="connsiteX309" fmla="*/ 620649 w 774252"/>
              <a:gd name="connsiteY309" fmla="*/ 589322 h 962713"/>
              <a:gd name="connsiteX310" fmla="*/ 357697 w 774252"/>
              <a:gd name="connsiteY310" fmla="*/ 653358 h 962713"/>
              <a:gd name="connsiteX311" fmla="*/ 289948 w 774252"/>
              <a:gd name="connsiteY311" fmla="*/ 670373 h 962713"/>
              <a:gd name="connsiteX312" fmla="*/ 256228 w 774252"/>
              <a:gd name="connsiteY312" fmla="*/ 678725 h 962713"/>
              <a:gd name="connsiteX313" fmla="*/ 152285 w 774252"/>
              <a:gd name="connsiteY313" fmla="*/ 705020 h 962713"/>
              <a:gd name="connsiteX314" fmla="*/ 91033 w 774252"/>
              <a:gd name="connsiteY314" fmla="*/ 720488 h 962713"/>
              <a:gd name="connsiteX315" fmla="*/ 91033 w 774252"/>
              <a:gd name="connsiteY315" fmla="*/ 720488 h 962713"/>
              <a:gd name="connsiteX316" fmla="*/ 75874 w 774252"/>
              <a:gd name="connsiteY316" fmla="*/ 723272 h 962713"/>
              <a:gd name="connsiteX317" fmla="*/ 97838 w 774252"/>
              <a:gd name="connsiteY317" fmla="*/ 741834 h 962713"/>
              <a:gd name="connsiteX318" fmla="*/ 88867 w 774252"/>
              <a:gd name="connsiteY318" fmla="*/ 733790 h 962713"/>
              <a:gd name="connsiteX319" fmla="*/ 75874 w 774252"/>
              <a:gd name="connsiteY319" fmla="*/ 723272 h 962713"/>
              <a:gd name="connsiteX320" fmla="*/ 75874 w 774252"/>
              <a:gd name="connsiteY320" fmla="*/ 723272 h 962713"/>
              <a:gd name="connsiteX321" fmla="*/ 591260 w 774252"/>
              <a:gd name="connsiteY321" fmla="*/ 583135 h 962713"/>
              <a:gd name="connsiteX322" fmla="*/ 591260 w 774252"/>
              <a:gd name="connsiteY322" fmla="*/ 583135 h 962713"/>
              <a:gd name="connsiteX323" fmla="*/ 592188 w 774252"/>
              <a:gd name="connsiteY323" fmla="*/ 583135 h 962713"/>
              <a:gd name="connsiteX324" fmla="*/ 606109 w 774252"/>
              <a:gd name="connsiteY324" fmla="*/ 583444 h 962713"/>
              <a:gd name="connsiteX325" fmla="*/ 612605 w 774252"/>
              <a:gd name="connsiteY325" fmla="*/ 582825 h 962713"/>
              <a:gd name="connsiteX326" fmla="*/ 604872 w 774252"/>
              <a:gd name="connsiteY326" fmla="*/ 537041 h 962713"/>
              <a:gd name="connsiteX327" fmla="*/ 426683 w 774252"/>
              <a:gd name="connsiteY327" fmla="*/ 586537 h 962713"/>
              <a:gd name="connsiteX328" fmla="*/ 341301 w 774252"/>
              <a:gd name="connsiteY328" fmla="*/ 607883 h 962713"/>
              <a:gd name="connsiteX329" fmla="*/ 254681 w 774252"/>
              <a:gd name="connsiteY329" fmla="*/ 629228 h 962713"/>
              <a:gd name="connsiteX330" fmla="*/ 94435 w 774252"/>
              <a:gd name="connsiteY330" fmla="*/ 672538 h 962713"/>
              <a:gd name="connsiteX331" fmla="*/ 86702 w 774252"/>
              <a:gd name="connsiteY331" fmla="*/ 710898 h 962713"/>
              <a:gd name="connsiteX332" fmla="*/ 376258 w 774252"/>
              <a:gd name="connsiteY332" fmla="*/ 640675 h 962713"/>
              <a:gd name="connsiteX333" fmla="*/ 591260 w 774252"/>
              <a:gd name="connsiteY333" fmla="*/ 583135 h 962713"/>
              <a:gd name="connsiteX334" fmla="*/ 591260 w 774252"/>
              <a:gd name="connsiteY334" fmla="*/ 583135 h 962713"/>
              <a:gd name="connsiteX335" fmla="*/ 75565 w 774252"/>
              <a:gd name="connsiteY335" fmla="*/ 688315 h 962713"/>
              <a:gd name="connsiteX336" fmla="*/ 72162 w 774252"/>
              <a:gd name="connsiteY336" fmla="*/ 715538 h 962713"/>
              <a:gd name="connsiteX337" fmla="*/ 76183 w 774252"/>
              <a:gd name="connsiteY337" fmla="*/ 713992 h 962713"/>
              <a:gd name="connsiteX338" fmla="*/ 74946 w 774252"/>
              <a:gd name="connsiteY338" fmla="*/ 690790 h 962713"/>
              <a:gd name="connsiteX339" fmla="*/ 75565 w 774252"/>
              <a:gd name="connsiteY339" fmla="*/ 688315 h 962713"/>
              <a:gd name="connsiteX340" fmla="*/ 75565 w 774252"/>
              <a:gd name="connsiteY340" fmla="*/ 688315 h 962713"/>
              <a:gd name="connsiteX341" fmla="*/ 424208 w 774252"/>
              <a:gd name="connsiteY341" fmla="*/ 578185 h 962713"/>
              <a:gd name="connsiteX342" fmla="*/ 252207 w 774252"/>
              <a:gd name="connsiteY342" fmla="*/ 625207 h 962713"/>
              <a:gd name="connsiteX343" fmla="*/ 291804 w 774252"/>
              <a:gd name="connsiteY343" fmla="*/ 614070 h 962713"/>
              <a:gd name="connsiteX344" fmla="*/ 553828 w 774252"/>
              <a:gd name="connsiteY344" fmla="*/ 547249 h 962713"/>
              <a:gd name="connsiteX345" fmla="*/ 424208 w 774252"/>
              <a:gd name="connsiteY345" fmla="*/ 578185 h 962713"/>
              <a:gd name="connsiteX346" fmla="*/ 424208 w 774252"/>
              <a:gd name="connsiteY346" fmla="*/ 578185 h 962713"/>
              <a:gd name="connsiteX347" fmla="*/ 220962 w 774252"/>
              <a:gd name="connsiteY347" fmla="*/ 584063 h 962713"/>
              <a:gd name="connsiteX348" fmla="*/ 356769 w 774252"/>
              <a:gd name="connsiteY348" fmla="*/ 552199 h 962713"/>
              <a:gd name="connsiteX349" fmla="*/ 362337 w 774252"/>
              <a:gd name="connsiteY349" fmla="*/ 550962 h 962713"/>
              <a:gd name="connsiteX350" fmla="*/ 495050 w 774252"/>
              <a:gd name="connsiteY350" fmla="*/ 519717 h 962713"/>
              <a:gd name="connsiteX351" fmla="*/ 581361 w 774252"/>
              <a:gd name="connsiteY351" fmla="*/ 496206 h 962713"/>
              <a:gd name="connsiteX352" fmla="*/ 568986 w 774252"/>
              <a:gd name="connsiteY352" fmla="*/ 472076 h 962713"/>
              <a:gd name="connsiteX353" fmla="*/ 535267 w 774252"/>
              <a:gd name="connsiteY353" fmla="*/ 480429 h 962713"/>
              <a:gd name="connsiteX354" fmla="*/ 439366 w 774252"/>
              <a:gd name="connsiteY354" fmla="*/ 506105 h 962713"/>
              <a:gd name="connsiteX355" fmla="*/ 436273 w 774252"/>
              <a:gd name="connsiteY355" fmla="*/ 507033 h 962713"/>
              <a:gd name="connsiteX356" fmla="*/ 426683 w 774252"/>
              <a:gd name="connsiteY356" fmla="*/ 509508 h 962713"/>
              <a:gd name="connsiteX357" fmla="*/ 333567 w 774252"/>
              <a:gd name="connsiteY357" fmla="*/ 534256 h 962713"/>
              <a:gd name="connsiteX358" fmla="*/ 172393 w 774252"/>
              <a:gd name="connsiteY358" fmla="*/ 564573 h 962713"/>
              <a:gd name="connsiteX359" fmla="*/ 133724 w 774252"/>
              <a:gd name="connsiteY359" fmla="*/ 524048 h 962713"/>
              <a:gd name="connsiteX360" fmla="*/ 155997 w 774252"/>
              <a:gd name="connsiteY360" fmla="*/ 470839 h 962713"/>
              <a:gd name="connsiteX361" fmla="*/ 262106 w 774252"/>
              <a:gd name="connsiteY361" fmla="*/ 439284 h 962713"/>
              <a:gd name="connsiteX362" fmla="*/ 341920 w 774252"/>
              <a:gd name="connsiteY362" fmla="*/ 420104 h 962713"/>
              <a:gd name="connsiteX363" fmla="*/ 346869 w 774252"/>
              <a:gd name="connsiteY363" fmla="*/ 418867 h 962713"/>
              <a:gd name="connsiteX364" fmla="*/ 422971 w 774252"/>
              <a:gd name="connsiteY364" fmla="*/ 400615 h 962713"/>
              <a:gd name="connsiteX365" fmla="*/ 547331 w 774252"/>
              <a:gd name="connsiteY365" fmla="*/ 362874 h 962713"/>
              <a:gd name="connsiteX366" fmla="*/ 539288 w 774252"/>
              <a:gd name="connsiteY366" fmla="*/ 352665 h 962713"/>
              <a:gd name="connsiteX367" fmla="*/ 499381 w 774252"/>
              <a:gd name="connsiteY367" fmla="*/ 352974 h 962713"/>
              <a:gd name="connsiteX368" fmla="*/ 478036 w 774252"/>
              <a:gd name="connsiteY368" fmla="*/ 359161 h 962713"/>
              <a:gd name="connsiteX369" fmla="*/ 475252 w 774252"/>
              <a:gd name="connsiteY369" fmla="*/ 360089 h 962713"/>
              <a:gd name="connsiteX370" fmla="*/ 459784 w 774252"/>
              <a:gd name="connsiteY370" fmla="*/ 364730 h 962713"/>
              <a:gd name="connsiteX371" fmla="*/ 349344 w 774252"/>
              <a:gd name="connsiteY371" fmla="*/ 392572 h 962713"/>
              <a:gd name="connsiteX372" fmla="*/ 293351 w 774252"/>
              <a:gd name="connsiteY372" fmla="*/ 409586 h 962713"/>
              <a:gd name="connsiteX373" fmla="*/ 260559 w 774252"/>
              <a:gd name="connsiteY373" fmla="*/ 417320 h 962713"/>
              <a:gd name="connsiteX374" fmla="*/ 227768 w 774252"/>
              <a:gd name="connsiteY374" fmla="*/ 425054 h 962713"/>
              <a:gd name="connsiteX375" fmla="*/ 106191 w 774252"/>
              <a:gd name="connsiteY375" fmla="*/ 525904 h 962713"/>
              <a:gd name="connsiteX376" fmla="*/ 186933 w 774252"/>
              <a:gd name="connsiteY376" fmla="*/ 593034 h 962713"/>
              <a:gd name="connsiteX377" fmla="*/ 220962 w 774252"/>
              <a:gd name="connsiteY377" fmla="*/ 584063 h 962713"/>
              <a:gd name="connsiteX378" fmla="*/ 220962 w 774252"/>
              <a:gd name="connsiteY378" fmla="*/ 584063 h 962713"/>
              <a:gd name="connsiteX379" fmla="*/ 234883 w 774252"/>
              <a:gd name="connsiteY379" fmla="*/ 515076 h 962713"/>
              <a:gd name="connsiteX380" fmla="*/ 170846 w 774252"/>
              <a:gd name="connsiteY380" fmla="*/ 531472 h 962713"/>
              <a:gd name="connsiteX381" fmla="*/ 194048 w 774252"/>
              <a:gd name="connsiteY381" fmla="*/ 556839 h 962713"/>
              <a:gd name="connsiteX382" fmla="*/ 354603 w 774252"/>
              <a:gd name="connsiteY382" fmla="*/ 517551 h 962713"/>
              <a:gd name="connsiteX383" fmla="*/ 555684 w 774252"/>
              <a:gd name="connsiteY383" fmla="*/ 465270 h 962713"/>
              <a:gd name="connsiteX384" fmla="*/ 547331 w 774252"/>
              <a:gd name="connsiteY384" fmla="*/ 425982 h 962713"/>
              <a:gd name="connsiteX385" fmla="*/ 533410 w 774252"/>
              <a:gd name="connsiteY385" fmla="*/ 382982 h 962713"/>
              <a:gd name="connsiteX386" fmla="*/ 536504 w 774252"/>
              <a:gd name="connsiteY386" fmla="*/ 405255 h 962713"/>
              <a:gd name="connsiteX387" fmla="*/ 539288 w 774252"/>
              <a:gd name="connsiteY387" fmla="*/ 422270 h 962713"/>
              <a:gd name="connsiteX388" fmla="*/ 538979 w 774252"/>
              <a:gd name="connsiteY388" fmla="*/ 423198 h 962713"/>
              <a:gd name="connsiteX389" fmla="*/ 536504 w 774252"/>
              <a:gd name="connsiteY389" fmla="*/ 423507 h 962713"/>
              <a:gd name="connsiteX390" fmla="*/ 525058 w 774252"/>
              <a:gd name="connsiteY390" fmla="*/ 390716 h 962713"/>
              <a:gd name="connsiteX391" fmla="*/ 327380 w 774252"/>
              <a:gd name="connsiteY391" fmla="*/ 442687 h 962713"/>
              <a:gd name="connsiteX392" fmla="*/ 231170 w 774252"/>
              <a:gd name="connsiteY392" fmla="*/ 466817 h 962713"/>
              <a:gd name="connsiteX393" fmla="*/ 181364 w 774252"/>
              <a:gd name="connsiteY393" fmla="*/ 479191 h 962713"/>
              <a:gd name="connsiteX394" fmla="*/ 180127 w 774252"/>
              <a:gd name="connsiteY394" fmla="*/ 476407 h 962713"/>
              <a:gd name="connsiteX395" fmla="*/ 272624 w 774252"/>
              <a:gd name="connsiteY395" fmla="*/ 449802 h 962713"/>
              <a:gd name="connsiteX396" fmla="*/ 206113 w 774252"/>
              <a:gd name="connsiteY396" fmla="*/ 466817 h 962713"/>
              <a:gd name="connsiteX397" fmla="*/ 194976 w 774252"/>
              <a:gd name="connsiteY397" fmla="*/ 469601 h 962713"/>
              <a:gd name="connsiteX398" fmla="*/ 181364 w 774252"/>
              <a:gd name="connsiteY398" fmla="*/ 473004 h 962713"/>
              <a:gd name="connsiteX399" fmla="*/ 170537 w 774252"/>
              <a:gd name="connsiteY399" fmla="*/ 523738 h 962713"/>
              <a:gd name="connsiteX400" fmla="*/ 220962 w 774252"/>
              <a:gd name="connsiteY400" fmla="*/ 510745 h 962713"/>
              <a:gd name="connsiteX401" fmla="*/ 232408 w 774252"/>
              <a:gd name="connsiteY401" fmla="*/ 507961 h 962713"/>
              <a:gd name="connsiteX402" fmla="*/ 284380 w 774252"/>
              <a:gd name="connsiteY402" fmla="*/ 494659 h 962713"/>
              <a:gd name="connsiteX403" fmla="*/ 288092 w 774252"/>
              <a:gd name="connsiteY403" fmla="*/ 493731 h 962713"/>
              <a:gd name="connsiteX404" fmla="*/ 344085 w 774252"/>
              <a:gd name="connsiteY404" fmla="*/ 479500 h 962713"/>
              <a:gd name="connsiteX405" fmla="*/ 541144 w 774252"/>
              <a:gd name="connsiteY405" fmla="*/ 434953 h 962713"/>
              <a:gd name="connsiteX406" fmla="*/ 542382 w 774252"/>
              <a:gd name="connsiteY406" fmla="*/ 437738 h 962713"/>
              <a:gd name="connsiteX407" fmla="*/ 454525 w 774252"/>
              <a:gd name="connsiteY407" fmla="*/ 461248 h 962713"/>
              <a:gd name="connsiteX408" fmla="*/ 348107 w 774252"/>
              <a:gd name="connsiteY408" fmla="*/ 487544 h 962713"/>
              <a:gd name="connsiteX409" fmla="*/ 345322 w 774252"/>
              <a:gd name="connsiteY409" fmla="*/ 488162 h 962713"/>
              <a:gd name="connsiteX410" fmla="*/ 332020 w 774252"/>
              <a:gd name="connsiteY410" fmla="*/ 491565 h 962713"/>
              <a:gd name="connsiteX411" fmla="*/ 234883 w 774252"/>
              <a:gd name="connsiteY411" fmla="*/ 515076 h 962713"/>
              <a:gd name="connsiteX412" fmla="*/ 234883 w 774252"/>
              <a:gd name="connsiteY412" fmla="*/ 515076 h 962713"/>
              <a:gd name="connsiteX413" fmla="*/ 151666 w 774252"/>
              <a:gd name="connsiteY413" fmla="*/ 534566 h 962713"/>
              <a:gd name="connsiteX414" fmla="*/ 172393 w 774252"/>
              <a:gd name="connsiteY414" fmla="*/ 554055 h 962713"/>
              <a:gd name="connsiteX415" fmla="*/ 156306 w 774252"/>
              <a:gd name="connsiteY415" fmla="*/ 535184 h 962713"/>
              <a:gd name="connsiteX416" fmla="*/ 155378 w 774252"/>
              <a:gd name="connsiteY416" fmla="*/ 535494 h 962713"/>
              <a:gd name="connsiteX417" fmla="*/ 153522 w 774252"/>
              <a:gd name="connsiteY417" fmla="*/ 535184 h 962713"/>
              <a:gd name="connsiteX418" fmla="*/ 151666 w 774252"/>
              <a:gd name="connsiteY418" fmla="*/ 534566 h 962713"/>
              <a:gd name="connsiteX419" fmla="*/ 151666 w 774252"/>
              <a:gd name="connsiteY419" fmla="*/ 534566 h 962713"/>
              <a:gd name="connsiteX420" fmla="*/ 157235 w 774252"/>
              <a:gd name="connsiteY420" fmla="*/ 487544 h 962713"/>
              <a:gd name="connsiteX421" fmla="*/ 149501 w 774252"/>
              <a:gd name="connsiteY421" fmla="*/ 527141 h 962713"/>
              <a:gd name="connsiteX422" fmla="*/ 154141 w 774252"/>
              <a:gd name="connsiteY422" fmla="*/ 525594 h 962713"/>
              <a:gd name="connsiteX423" fmla="*/ 155069 w 774252"/>
              <a:gd name="connsiteY423" fmla="*/ 498681 h 962713"/>
              <a:gd name="connsiteX424" fmla="*/ 157235 w 774252"/>
              <a:gd name="connsiteY424" fmla="*/ 487544 h 962713"/>
              <a:gd name="connsiteX425" fmla="*/ 157235 w 774252"/>
              <a:gd name="connsiteY425" fmla="*/ 487544 h 962713"/>
              <a:gd name="connsiteX426" fmla="*/ 494741 w 774252"/>
              <a:gd name="connsiteY426" fmla="*/ 392572 h 962713"/>
              <a:gd name="connsiteX427" fmla="*/ 449885 w 774252"/>
              <a:gd name="connsiteY427" fmla="*/ 405255 h 962713"/>
              <a:gd name="connsiteX428" fmla="*/ 497835 w 774252"/>
              <a:gd name="connsiteY428" fmla="*/ 391953 h 962713"/>
              <a:gd name="connsiteX429" fmla="*/ 494741 w 774252"/>
              <a:gd name="connsiteY429" fmla="*/ 392572 h 962713"/>
              <a:gd name="connsiteX430" fmla="*/ 494741 w 774252"/>
              <a:gd name="connsiteY430" fmla="*/ 392572 h 962713"/>
              <a:gd name="connsiteX431" fmla="*/ 401625 w 774252"/>
              <a:gd name="connsiteY431" fmla="*/ 13302 h 962713"/>
              <a:gd name="connsiteX432" fmla="*/ 282214 w 774252"/>
              <a:gd name="connsiteY432" fmla="*/ 132404 h 962713"/>
              <a:gd name="connsiteX433" fmla="*/ 280358 w 774252"/>
              <a:gd name="connsiteY433" fmla="*/ 134260 h 962713"/>
              <a:gd name="connsiteX434" fmla="*/ 90414 w 774252"/>
              <a:gd name="connsiteY434" fmla="*/ 325132 h 962713"/>
              <a:gd name="connsiteX435" fmla="*/ 85773 w 774252"/>
              <a:gd name="connsiteY435" fmla="*/ 338435 h 962713"/>
              <a:gd name="connsiteX436" fmla="*/ 76802 w 774252"/>
              <a:gd name="connsiteY436" fmla="*/ 369679 h 962713"/>
              <a:gd name="connsiteX437" fmla="*/ 148573 w 774252"/>
              <a:gd name="connsiteY437" fmla="*/ 435881 h 962713"/>
              <a:gd name="connsiteX438" fmla="*/ 183530 w 774252"/>
              <a:gd name="connsiteY438" fmla="*/ 427219 h 962713"/>
              <a:gd name="connsiteX439" fmla="*/ 307272 w 774252"/>
              <a:gd name="connsiteY439" fmla="*/ 394118 h 962713"/>
              <a:gd name="connsiteX440" fmla="*/ 309747 w 774252"/>
              <a:gd name="connsiteY440" fmla="*/ 393500 h 962713"/>
              <a:gd name="connsiteX441" fmla="*/ 435964 w 774252"/>
              <a:gd name="connsiteY441" fmla="*/ 359780 h 962713"/>
              <a:gd name="connsiteX442" fmla="*/ 554756 w 774252"/>
              <a:gd name="connsiteY442" fmla="*/ 333794 h 962713"/>
              <a:gd name="connsiteX443" fmla="*/ 547641 w 774252"/>
              <a:gd name="connsiteY443" fmla="*/ 313377 h 962713"/>
              <a:gd name="connsiteX444" fmla="*/ 469993 w 774252"/>
              <a:gd name="connsiteY444" fmla="*/ 330391 h 962713"/>
              <a:gd name="connsiteX445" fmla="*/ 367905 w 774252"/>
              <a:gd name="connsiteY445" fmla="*/ 358543 h 962713"/>
              <a:gd name="connsiteX446" fmla="*/ 264890 w 774252"/>
              <a:gd name="connsiteY446" fmla="*/ 387003 h 962713"/>
              <a:gd name="connsiteX447" fmla="*/ 132486 w 774252"/>
              <a:gd name="connsiteY447" fmla="*/ 410824 h 962713"/>
              <a:gd name="connsiteX448" fmla="*/ 97838 w 774252"/>
              <a:gd name="connsiteY448" fmla="*/ 375557 h 962713"/>
              <a:gd name="connsiteX449" fmla="*/ 137126 w 774252"/>
              <a:gd name="connsiteY449" fmla="*/ 301312 h 962713"/>
              <a:gd name="connsiteX450" fmla="*/ 161565 w 774252"/>
              <a:gd name="connsiteY450" fmla="*/ 276254 h 962713"/>
              <a:gd name="connsiteX451" fmla="*/ 247257 w 774252"/>
              <a:gd name="connsiteY451" fmla="*/ 190563 h 962713"/>
              <a:gd name="connsiteX452" fmla="*/ 332948 w 774252"/>
              <a:gd name="connsiteY452" fmla="*/ 105181 h 962713"/>
              <a:gd name="connsiteX453" fmla="*/ 364503 w 774252"/>
              <a:gd name="connsiteY453" fmla="*/ 74245 h 962713"/>
              <a:gd name="connsiteX454" fmla="*/ 415237 w 774252"/>
              <a:gd name="connsiteY454" fmla="*/ 18252 h 962713"/>
              <a:gd name="connsiteX455" fmla="*/ 413381 w 774252"/>
              <a:gd name="connsiteY455" fmla="*/ 14849 h 962713"/>
              <a:gd name="connsiteX456" fmla="*/ 411525 w 774252"/>
              <a:gd name="connsiteY456" fmla="*/ 10827 h 962713"/>
              <a:gd name="connsiteX457" fmla="*/ 405956 w 774252"/>
              <a:gd name="connsiteY457" fmla="*/ 10827 h 962713"/>
              <a:gd name="connsiteX458" fmla="*/ 403791 w 774252"/>
              <a:gd name="connsiteY458" fmla="*/ 11446 h 962713"/>
              <a:gd name="connsiteX459" fmla="*/ 400697 w 774252"/>
              <a:gd name="connsiteY459" fmla="*/ 13612 h 962713"/>
              <a:gd name="connsiteX460" fmla="*/ 401625 w 774252"/>
              <a:gd name="connsiteY460" fmla="*/ 13302 h 962713"/>
              <a:gd name="connsiteX461" fmla="*/ 401625 w 774252"/>
              <a:gd name="connsiteY461" fmla="*/ 13302 h 962713"/>
              <a:gd name="connsiteX462" fmla="*/ 190026 w 774252"/>
              <a:gd name="connsiteY462" fmla="*/ 391953 h 962713"/>
              <a:gd name="connsiteX463" fmla="*/ 206113 w 774252"/>
              <a:gd name="connsiteY463" fmla="*/ 390097 h 962713"/>
              <a:gd name="connsiteX464" fmla="*/ 453906 w 774252"/>
              <a:gd name="connsiteY464" fmla="*/ 318326 h 962713"/>
              <a:gd name="connsiteX465" fmla="*/ 511137 w 774252"/>
              <a:gd name="connsiteY465" fmla="*/ 304096 h 962713"/>
              <a:gd name="connsiteX466" fmla="*/ 530317 w 774252"/>
              <a:gd name="connsiteY466" fmla="*/ 299456 h 962713"/>
              <a:gd name="connsiteX467" fmla="*/ 535885 w 774252"/>
              <a:gd name="connsiteY467" fmla="*/ 298218 h 962713"/>
              <a:gd name="connsiteX468" fmla="*/ 534029 w 774252"/>
              <a:gd name="connsiteY468" fmla="*/ 289556 h 962713"/>
              <a:gd name="connsiteX469" fmla="*/ 531864 w 774252"/>
              <a:gd name="connsiteY469" fmla="*/ 278110 h 962713"/>
              <a:gd name="connsiteX470" fmla="*/ 487935 w 774252"/>
              <a:gd name="connsiteY470" fmla="*/ 288628 h 962713"/>
              <a:gd name="connsiteX471" fmla="*/ 321502 w 774252"/>
              <a:gd name="connsiteY471" fmla="*/ 340600 h 962713"/>
              <a:gd name="connsiteX472" fmla="*/ 317481 w 774252"/>
              <a:gd name="connsiteY472" fmla="*/ 342147 h 962713"/>
              <a:gd name="connsiteX473" fmla="*/ 153832 w 774252"/>
              <a:gd name="connsiteY473" fmla="*/ 393190 h 962713"/>
              <a:gd name="connsiteX474" fmla="*/ 146098 w 774252"/>
              <a:gd name="connsiteY474" fmla="*/ 395047 h 962713"/>
              <a:gd name="connsiteX475" fmla="*/ 170227 w 774252"/>
              <a:gd name="connsiteY475" fmla="*/ 397831 h 962713"/>
              <a:gd name="connsiteX476" fmla="*/ 177961 w 774252"/>
              <a:gd name="connsiteY476" fmla="*/ 395665 h 962713"/>
              <a:gd name="connsiteX477" fmla="*/ 180127 w 774252"/>
              <a:gd name="connsiteY477" fmla="*/ 395047 h 962713"/>
              <a:gd name="connsiteX478" fmla="*/ 190026 w 774252"/>
              <a:gd name="connsiteY478" fmla="*/ 391953 h 962713"/>
              <a:gd name="connsiteX479" fmla="*/ 190026 w 774252"/>
              <a:gd name="connsiteY479" fmla="*/ 391953 h 962713"/>
              <a:gd name="connsiteX480" fmla="*/ 108356 w 774252"/>
              <a:gd name="connsiteY480" fmla="*/ 367514 h 962713"/>
              <a:gd name="connsiteX481" fmla="*/ 111450 w 774252"/>
              <a:gd name="connsiteY481" fmla="*/ 384219 h 962713"/>
              <a:gd name="connsiteX482" fmla="*/ 130939 w 774252"/>
              <a:gd name="connsiteY482" fmla="*/ 400615 h 962713"/>
              <a:gd name="connsiteX483" fmla="*/ 112997 w 774252"/>
              <a:gd name="connsiteY483" fmla="*/ 376176 h 962713"/>
              <a:gd name="connsiteX484" fmla="*/ 108356 w 774252"/>
              <a:gd name="connsiteY484" fmla="*/ 367514 h 962713"/>
              <a:gd name="connsiteX485" fmla="*/ 108356 w 774252"/>
              <a:gd name="connsiteY485" fmla="*/ 367514 h 962713"/>
              <a:gd name="connsiteX486" fmla="*/ 189717 w 774252"/>
              <a:gd name="connsiteY486" fmla="*/ 375557 h 962713"/>
              <a:gd name="connsiteX487" fmla="*/ 164659 w 774252"/>
              <a:gd name="connsiteY487" fmla="*/ 385147 h 962713"/>
              <a:gd name="connsiteX488" fmla="*/ 189717 w 774252"/>
              <a:gd name="connsiteY488" fmla="*/ 375557 h 962713"/>
              <a:gd name="connsiteX489" fmla="*/ 189717 w 774252"/>
              <a:gd name="connsiteY489" fmla="*/ 375557 h 962713"/>
              <a:gd name="connsiteX490" fmla="*/ 515159 w 774252"/>
              <a:gd name="connsiteY490" fmla="*/ 217786 h 962713"/>
              <a:gd name="connsiteX491" fmla="*/ 383373 w 774252"/>
              <a:gd name="connsiteY491" fmla="*/ 276873 h 962713"/>
              <a:gd name="connsiteX492" fmla="*/ 203328 w 774252"/>
              <a:gd name="connsiteY492" fmla="*/ 361017 h 962713"/>
              <a:gd name="connsiteX493" fmla="*/ 440295 w 774252"/>
              <a:gd name="connsiteY493" fmla="*/ 270067 h 962713"/>
              <a:gd name="connsiteX494" fmla="*/ 522892 w 774252"/>
              <a:gd name="connsiteY494" fmla="*/ 235110 h 962713"/>
              <a:gd name="connsiteX495" fmla="*/ 521346 w 774252"/>
              <a:gd name="connsiteY495" fmla="*/ 232326 h 962713"/>
              <a:gd name="connsiteX496" fmla="*/ 515159 w 774252"/>
              <a:gd name="connsiteY496" fmla="*/ 217786 h 962713"/>
              <a:gd name="connsiteX497" fmla="*/ 515159 w 774252"/>
              <a:gd name="connsiteY497" fmla="*/ 217786 h 962713"/>
              <a:gd name="connsiteX498" fmla="*/ 412453 w 774252"/>
              <a:gd name="connsiteY498" fmla="*/ 40526 h 962713"/>
              <a:gd name="connsiteX499" fmla="*/ 288710 w 774252"/>
              <a:gd name="connsiteY499" fmla="*/ 164886 h 962713"/>
              <a:gd name="connsiteX500" fmla="*/ 117637 w 774252"/>
              <a:gd name="connsiteY500" fmla="*/ 341219 h 962713"/>
              <a:gd name="connsiteX501" fmla="*/ 117946 w 774252"/>
              <a:gd name="connsiteY501" fmla="*/ 345859 h 962713"/>
              <a:gd name="connsiteX502" fmla="*/ 249422 w 774252"/>
              <a:gd name="connsiteY502" fmla="*/ 219333 h 962713"/>
              <a:gd name="connsiteX503" fmla="*/ 424827 w 774252"/>
              <a:gd name="connsiteY503" fmla="*/ 47331 h 962713"/>
              <a:gd name="connsiteX504" fmla="*/ 421424 w 774252"/>
              <a:gd name="connsiteY504" fmla="*/ 45785 h 962713"/>
              <a:gd name="connsiteX505" fmla="*/ 412453 w 774252"/>
              <a:gd name="connsiteY505" fmla="*/ 40526 h 962713"/>
              <a:gd name="connsiteX506" fmla="*/ 412453 w 774252"/>
              <a:gd name="connsiteY506" fmla="*/ 40526 h 962713"/>
              <a:gd name="connsiteX507" fmla="*/ 440295 w 774252"/>
              <a:gd name="connsiteY507" fmla="*/ 73008 h 962713"/>
              <a:gd name="connsiteX508" fmla="*/ 179199 w 774252"/>
              <a:gd name="connsiteY508" fmla="*/ 314305 h 962713"/>
              <a:gd name="connsiteX509" fmla="*/ 446172 w 774252"/>
              <a:gd name="connsiteY509" fmla="*/ 72389 h 962713"/>
              <a:gd name="connsiteX510" fmla="*/ 443079 w 774252"/>
              <a:gd name="connsiteY510" fmla="*/ 72389 h 962713"/>
              <a:gd name="connsiteX511" fmla="*/ 440295 w 774252"/>
              <a:gd name="connsiteY511" fmla="*/ 73008 h 962713"/>
              <a:gd name="connsiteX512" fmla="*/ 440295 w 774252"/>
              <a:gd name="connsiteY512" fmla="*/ 73008 h 962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</a:cxnLst>
            <a:rect l="l" t="t" r="r" b="b"/>
            <a:pathLst>
              <a:path w="774252" h="962713">
                <a:moveTo>
                  <a:pt x="305106" y="911979"/>
                </a:moveTo>
                <a:cubicBezTo>
                  <a:pt x="222818" y="932706"/>
                  <a:pt x="155378" y="948792"/>
                  <a:pt x="92889" y="962713"/>
                </a:cubicBezTo>
                <a:cubicBezTo>
                  <a:pt x="69378" y="962095"/>
                  <a:pt x="50198" y="955289"/>
                  <a:pt x="33183" y="947864"/>
                </a:cubicBezTo>
                <a:cubicBezTo>
                  <a:pt x="5960" y="924353"/>
                  <a:pt x="-5177" y="893108"/>
                  <a:pt x="2248" y="861863"/>
                </a:cubicBezTo>
                <a:cubicBezTo>
                  <a:pt x="10910" y="825050"/>
                  <a:pt x="42773" y="795661"/>
                  <a:pt x="85464" y="785143"/>
                </a:cubicBezTo>
                <a:cubicBezTo>
                  <a:pt x="87630" y="784525"/>
                  <a:pt x="89486" y="784215"/>
                  <a:pt x="91651" y="783597"/>
                </a:cubicBezTo>
                <a:cubicBezTo>
                  <a:pt x="71234" y="781431"/>
                  <a:pt x="50816" y="766582"/>
                  <a:pt x="37205" y="745237"/>
                </a:cubicBezTo>
                <a:cubicBezTo>
                  <a:pt x="20190" y="718941"/>
                  <a:pt x="17406" y="688625"/>
                  <a:pt x="28852" y="664186"/>
                </a:cubicBezTo>
                <a:cubicBezTo>
                  <a:pt x="44320" y="633869"/>
                  <a:pt x="86083" y="619638"/>
                  <a:pt x="125062" y="610048"/>
                </a:cubicBezTo>
                <a:cubicBezTo>
                  <a:pt x="134961" y="607573"/>
                  <a:pt x="144860" y="605408"/>
                  <a:pt x="154760" y="602933"/>
                </a:cubicBezTo>
                <a:lnTo>
                  <a:pt x="158781" y="602005"/>
                </a:lnTo>
                <a:cubicBezTo>
                  <a:pt x="165896" y="600458"/>
                  <a:pt x="173012" y="598912"/>
                  <a:pt x="179817" y="597056"/>
                </a:cubicBezTo>
                <a:cubicBezTo>
                  <a:pt x="138983" y="595199"/>
                  <a:pt x="111450" y="571998"/>
                  <a:pt x="97838" y="528997"/>
                </a:cubicBezTo>
                <a:cubicBezTo>
                  <a:pt x="98148" y="494659"/>
                  <a:pt x="112069" y="467436"/>
                  <a:pt x="142385" y="442997"/>
                </a:cubicBezTo>
                <a:cubicBezTo>
                  <a:pt x="112997" y="439594"/>
                  <a:pt x="72781" y="426910"/>
                  <a:pt x="67522" y="367514"/>
                </a:cubicBezTo>
                <a:cubicBezTo>
                  <a:pt x="71234" y="351737"/>
                  <a:pt x="76183" y="338125"/>
                  <a:pt x="82989" y="320801"/>
                </a:cubicBezTo>
                <a:cubicBezTo>
                  <a:pt x="87011" y="315233"/>
                  <a:pt x="91342" y="310593"/>
                  <a:pt x="95673" y="306262"/>
                </a:cubicBezTo>
                <a:cubicBezTo>
                  <a:pt x="102169" y="299765"/>
                  <a:pt x="108356" y="292959"/>
                  <a:pt x="112378" y="285225"/>
                </a:cubicBezTo>
                <a:cubicBezTo>
                  <a:pt x="155997" y="246865"/>
                  <a:pt x="195904" y="206030"/>
                  <a:pt x="234883" y="166433"/>
                </a:cubicBezTo>
                <a:cubicBezTo>
                  <a:pt x="268293" y="132095"/>
                  <a:pt x="302322" y="97447"/>
                  <a:pt x="338207" y="64346"/>
                </a:cubicBezTo>
                <a:cubicBezTo>
                  <a:pt x="345941" y="57540"/>
                  <a:pt x="352438" y="50116"/>
                  <a:pt x="358625" y="43000"/>
                </a:cubicBezTo>
                <a:lnTo>
                  <a:pt x="360172" y="41454"/>
                </a:lnTo>
                <a:cubicBezTo>
                  <a:pt x="373474" y="25986"/>
                  <a:pt x="387085" y="9899"/>
                  <a:pt x="410906" y="0"/>
                </a:cubicBezTo>
                <a:cubicBezTo>
                  <a:pt x="418640" y="1547"/>
                  <a:pt x="423899" y="12374"/>
                  <a:pt x="425136" y="21655"/>
                </a:cubicBezTo>
                <a:cubicBezTo>
                  <a:pt x="426064" y="28461"/>
                  <a:pt x="424517" y="33720"/>
                  <a:pt x="420805" y="36504"/>
                </a:cubicBezTo>
                <a:cubicBezTo>
                  <a:pt x="422352" y="37123"/>
                  <a:pt x="424208" y="38051"/>
                  <a:pt x="426374" y="38669"/>
                </a:cubicBezTo>
                <a:cubicBezTo>
                  <a:pt x="429467" y="39907"/>
                  <a:pt x="432870" y="41144"/>
                  <a:pt x="434726" y="45475"/>
                </a:cubicBezTo>
                <a:cubicBezTo>
                  <a:pt x="380280" y="111368"/>
                  <a:pt x="316243" y="170764"/>
                  <a:pt x="254372" y="228304"/>
                </a:cubicBezTo>
                <a:cubicBezTo>
                  <a:pt x="216012" y="263880"/>
                  <a:pt x="176105" y="301003"/>
                  <a:pt x="138983" y="338744"/>
                </a:cubicBezTo>
                <a:cubicBezTo>
                  <a:pt x="175796" y="304405"/>
                  <a:pt x="212609" y="269758"/>
                  <a:pt x="248185" y="236038"/>
                </a:cubicBezTo>
                <a:lnTo>
                  <a:pt x="251279" y="233254"/>
                </a:lnTo>
                <a:cubicBezTo>
                  <a:pt x="311912" y="176023"/>
                  <a:pt x="374402" y="116936"/>
                  <a:pt x="442769" y="62490"/>
                </a:cubicBezTo>
                <a:cubicBezTo>
                  <a:pt x="452050" y="62490"/>
                  <a:pt x="455144" y="69605"/>
                  <a:pt x="458546" y="76720"/>
                </a:cubicBezTo>
                <a:lnTo>
                  <a:pt x="460093" y="79814"/>
                </a:lnTo>
                <a:lnTo>
                  <a:pt x="460403" y="80123"/>
                </a:lnTo>
                <a:lnTo>
                  <a:pt x="459784" y="81979"/>
                </a:lnTo>
                <a:cubicBezTo>
                  <a:pt x="408740" y="121267"/>
                  <a:pt x="362028" y="163958"/>
                  <a:pt x="316552" y="205102"/>
                </a:cubicBezTo>
                <a:cubicBezTo>
                  <a:pt x="304178" y="216549"/>
                  <a:pt x="292423" y="227067"/>
                  <a:pt x="280977" y="237585"/>
                </a:cubicBezTo>
                <a:cubicBezTo>
                  <a:pt x="300775" y="221808"/>
                  <a:pt x="320883" y="205721"/>
                  <a:pt x="340373" y="190253"/>
                </a:cubicBezTo>
                <a:lnTo>
                  <a:pt x="342229" y="188707"/>
                </a:lnTo>
                <a:cubicBezTo>
                  <a:pt x="383064" y="155915"/>
                  <a:pt x="425445" y="122195"/>
                  <a:pt x="471849" y="98684"/>
                </a:cubicBezTo>
                <a:lnTo>
                  <a:pt x="473705" y="100850"/>
                </a:lnTo>
                <a:cubicBezTo>
                  <a:pt x="446482" y="122505"/>
                  <a:pt x="418330" y="143541"/>
                  <a:pt x="390798" y="163958"/>
                </a:cubicBezTo>
                <a:lnTo>
                  <a:pt x="385848" y="167671"/>
                </a:lnTo>
                <a:cubicBezTo>
                  <a:pt x="302013" y="230160"/>
                  <a:pt x="216631" y="294197"/>
                  <a:pt x="144860" y="361327"/>
                </a:cubicBezTo>
                <a:cubicBezTo>
                  <a:pt x="195595" y="321111"/>
                  <a:pt x="253135" y="280894"/>
                  <a:pt x="309128" y="242225"/>
                </a:cubicBezTo>
                <a:lnTo>
                  <a:pt x="312221" y="240060"/>
                </a:lnTo>
                <a:cubicBezTo>
                  <a:pt x="368833" y="200771"/>
                  <a:pt x="426992" y="160246"/>
                  <a:pt x="479892" y="119720"/>
                </a:cubicBezTo>
                <a:cubicBezTo>
                  <a:pt x="479273" y="116318"/>
                  <a:pt x="477108" y="114771"/>
                  <a:pt x="474942" y="112915"/>
                </a:cubicBezTo>
                <a:cubicBezTo>
                  <a:pt x="472467" y="111059"/>
                  <a:pt x="469683" y="108893"/>
                  <a:pt x="470611" y="104562"/>
                </a:cubicBezTo>
                <a:lnTo>
                  <a:pt x="470611" y="103943"/>
                </a:lnTo>
                <a:lnTo>
                  <a:pt x="472777" y="103325"/>
                </a:lnTo>
                <a:cubicBezTo>
                  <a:pt x="479892" y="105490"/>
                  <a:pt x="487007" y="107656"/>
                  <a:pt x="488863" y="117555"/>
                </a:cubicBezTo>
                <a:cubicBezTo>
                  <a:pt x="450503" y="159937"/>
                  <a:pt x="398532" y="193347"/>
                  <a:pt x="348107" y="225520"/>
                </a:cubicBezTo>
                <a:lnTo>
                  <a:pt x="344085" y="227995"/>
                </a:lnTo>
                <a:cubicBezTo>
                  <a:pt x="323049" y="241606"/>
                  <a:pt x="301085" y="255527"/>
                  <a:pt x="280977" y="269758"/>
                </a:cubicBezTo>
                <a:cubicBezTo>
                  <a:pt x="263962" y="287082"/>
                  <a:pt x="241998" y="301931"/>
                  <a:pt x="220652" y="316161"/>
                </a:cubicBezTo>
                <a:cubicBezTo>
                  <a:pt x="202400" y="328535"/>
                  <a:pt x="184767" y="340291"/>
                  <a:pt x="169609" y="353593"/>
                </a:cubicBezTo>
                <a:cubicBezTo>
                  <a:pt x="217559" y="325442"/>
                  <a:pt x="267056" y="294197"/>
                  <a:pt x="310675" y="266664"/>
                </a:cubicBezTo>
                <a:cubicBezTo>
                  <a:pt x="373164" y="227067"/>
                  <a:pt x="437820" y="185922"/>
                  <a:pt x="505878" y="152203"/>
                </a:cubicBezTo>
                <a:lnTo>
                  <a:pt x="507734" y="154368"/>
                </a:lnTo>
                <a:cubicBezTo>
                  <a:pt x="374092" y="239131"/>
                  <a:pt x="253135" y="313377"/>
                  <a:pt x="137745" y="382363"/>
                </a:cubicBezTo>
                <a:cubicBezTo>
                  <a:pt x="139292" y="381435"/>
                  <a:pt x="140839" y="381125"/>
                  <a:pt x="142695" y="380507"/>
                </a:cubicBezTo>
                <a:cubicBezTo>
                  <a:pt x="143623" y="380197"/>
                  <a:pt x="144860" y="379888"/>
                  <a:pt x="145788" y="379888"/>
                </a:cubicBezTo>
                <a:cubicBezTo>
                  <a:pt x="159709" y="376485"/>
                  <a:pt x="172393" y="367514"/>
                  <a:pt x="185386" y="357924"/>
                </a:cubicBezTo>
                <a:lnTo>
                  <a:pt x="187861" y="356068"/>
                </a:lnTo>
                <a:cubicBezTo>
                  <a:pt x="203019" y="345240"/>
                  <a:pt x="218177" y="335341"/>
                  <a:pt x="236739" y="330701"/>
                </a:cubicBezTo>
                <a:cubicBezTo>
                  <a:pt x="238595" y="330391"/>
                  <a:pt x="240142" y="329773"/>
                  <a:pt x="241998" y="329463"/>
                </a:cubicBezTo>
                <a:cubicBezTo>
                  <a:pt x="247257" y="325442"/>
                  <a:pt x="255300" y="322039"/>
                  <a:pt x="261797" y="319254"/>
                </a:cubicBezTo>
                <a:cubicBezTo>
                  <a:pt x="272315" y="314924"/>
                  <a:pt x="282833" y="310283"/>
                  <a:pt x="287782" y="303168"/>
                </a:cubicBezTo>
                <a:cubicBezTo>
                  <a:pt x="362028" y="264499"/>
                  <a:pt x="439985" y="222736"/>
                  <a:pt x="509899" y="175404"/>
                </a:cubicBezTo>
                <a:cubicBezTo>
                  <a:pt x="510209" y="170455"/>
                  <a:pt x="508971" y="166433"/>
                  <a:pt x="506806" y="161174"/>
                </a:cubicBezTo>
                <a:lnTo>
                  <a:pt x="506497" y="160246"/>
                </a:lnTo>
                <a:lnTo>
                  <a:pt x="508662" y="158699"/>
                </a:lnTo>
                <a:cubicBezTo>
                  <a:pt x="515468" y="159008"/>
                  <a:pt x="517943" y="166433"/>
                  <a:pt x="519799" y="172620"/>
                </a:cubicBezTo>
                <a:lnTo>
                  <a:pt x="519799" y="173239"/>
                </a:lnTo>
                <a:lnTo>
                  <a:pt x="520108" y="175404"/>
                </a:lnTo>
                <a:cubicBezTo>
                  <a:pt x="478655" y="211599"/>
                  <a:pt x="424208" y="240369"/>
                  <a:pt x="371618" y="268211"/>
                </a:cubicBezTo>
                <a:lnTo>
                  <a:pt x="360790" y="273779"/>
                </a:lnTo>
                <a:cubicBezTo>
                  <a:pt x="350272" y="279348"/>
                  <a:pt x="339754" y="284916"/>
                  <a:pt x="329545" y="290484"/>
                </a:cubicBezTo>
                <a:cubicBezTo>
                  <a:pt x="361100" y="278420"/>
                  <a:pt x="392344" y="263571"/>
                  <a:pt x="422352" y="249340"/>
                </a:cubicBezTo>
                <a:lnTo>
                  <a:pt x="424517" y="248412"/>
                </a:lnTo>
                <a:cubicBezTo>
                  <a:pt x="455144" y="233872"/>
                  <a:pt x="487007" y="219023"/>
                  <a:pt x="519180" y="207887"/>
                </a:cubicBezTo>
                <a:cubicBezTo>
                  <a:pt x="524439" y="210980"/>
                  <a:pt x="527842" y="220261"/>
                  <a:pt x="527842" y="226448"/>
                </a:cubicBezTo>
                <a:cubicBezTo>
                  <a:pt x="527842" y="229851"/>
                  <a:pt x="527223" y="232326"/>
                  <a:pt x="525367" y="233872"/>
                </a:cubicBezTo>
                <a:lnTo>
                  <a:pt x="528461" y="231707"/>
                </a:lnTo>
                <a:lnTo>
                  <a:pt x="532482" y="230160"/>
                </a:lnTo>
                <a:lnTo>
                  <a:pt x="532482" y="231088"/>
                </a:lnTo>
                <a:lnTo>
                  <a:pt x="534339" y="232326"/>
                </a:lnTo>
                <a:cubicBezTo>
                  <a:pt x="537432" y="241916"/>
                  <a:pt x="529698" y="245628"/>
                  <a:pt x="523202" y="248412"/>
                </a:cubicBezTo>
                <a:cubicBezTo>
                  <a:pt x="520108" y="249959"/>
                  <a:pt x="517324" y="251196"/>
                  <a:pt x="515468" y="253052"/>
                </a:cubicBezTo>
                <a:cubicBezTo>
                  <a:pt x="463805" y="269139"/>
                  <a:pt x="418021" y="288628"/>
                  <a:pt x="373783" y="307499"/>
                </a:cubicBezTo>
                <a:cubicBezTo>
                  <a:pt x="347488" y="318945"/>
                  <a:pt x="317481" y="331629"/>
                  <a:pt x="286545" y="343384"/>
                </a:cubicBezTo>
                <a:cubicBezTo>
                  <a:pt x="311603" y="334413"/>
                  <a:pt x="337589" y="325751"/>
                  <a:pt x="362646" y="317398"/>
                </a:cubicBezTo>
                <a:cubicBezTo>
                  <a:pt x="402244" y="304096"/>
                  <a:pt x="442460" y="290484"/>
                  <a:pt x="483295" y="279966"/>
                </a:cubicBezTo>
                <a:cubicBezTo>
                  <a:pt x="501237" y="275326"/>
                  <a:pt x="518252" y="271923"/>
                  <a:pt x="535267" y="269139"/>
                </a:cubicBezTo>
                <a:lnTo>
                  <a:pt x="535885" y="269139"/>
                </a:lnTo>
                <a:lnTo>
                  <a:pt x="537432" y="270376"/>
                </a:lnTo>
                <a:cubicBezTo>
                  <a:pt x="538360" y="273470"/>
                  <a:pt x="539288" y="276873"/>
                  <a:pt x="540526" y="279966"/>
                </a:cubicBezTo>
                <a:cubicBezTo>
                  <a:pt x="543929" y="289866"/>
                  <a:pt x="547022" y="299146"/>
                  <a:pt x="544547" y="304096"/>
                </a:cubicBezTo>
                <a:cubicBezTo>
                  <a:pt x="548260" y="303787"/>
                  <a:pt x="551972" y="305952"/>
                  <a:pt x="555065" y="309665"/>
                </a:cubicBezTo>
                <a:cubicBezTo>
                  <a:pt x="561252" y="316470"/>
                  <a:pt x="564655" y="327916"/>
                  <a:pt x="563418" y="338435"/>
                </a:cubicBezTo>
                <a:cubicBezTo>
                  <a:pt x="560324" y="340600"/>
                  <a:pt x="559087" y="341528"/>
                  <a:pt x="557540" y="342456"/>
                </a:cubicBezTo>
                <a:cubicBezTo>
                  <a:pt x="555993" y="343694"/>
                  <a:pt x="553828" y="344931"/>
                  <a:pt x="551044" y="345550"/>
                </a:cubicBezTo>
                <a:cubicBezTo>
                  <a:pt x="553828" y="349571"/>
                  <a:pt x="558468" y="360708"/>
                  <a:pt x="556921" y="369679"/>
                </a:cubicBezTo>
                <a:cubicBezTo>
                  <a:pt x="551972" y="374629"/>
                  <a:pt x="547331" y="378032"/>
                  <a:pt x="541763" y="380507"/>
                </a:cubicBezTo>
                <a:cubicBezTo>
                  <a:pt x="548260" y="392881"/>
                  <a:pt x="551353" y="408968"/>
                  <a:pt x="554447" y="425673"/>
                </a:cubicBezTo>
                <a:cubicBezTo>
                  <a:pt x="556612" y="438356"/>
                  <a:pt x="559087" y="450730"/>
                  <a:pt x="562490" y="462177"/>
                </a:cubicBezTo>
                <a:cubicBezTo>
                  <a:pt x="569914" y="462486"/>
                  <a:pt x="577958" y="467126"/>
                  <a:pt x="583217" y="474241"/>
                </a:cubicBezTo>
                <a:cubicBezTo>
                  <a:pt x="588166" y="481047"/>
                  <a:pt x="590332" y="489400"/>
                  <a:pt x="588785" y="497443"/>
                </a:cubicBezTo>
                <a:cubicBezTo>
                  <a:pt x="593116" y="494968"/>
                  <a:pt x="598375" y="493112"/>
                  <a:pt x="604562" y="491256"/>
                </a:cubicBezTo>
                <a:cubicBezTo>
                  <a:pt x="606109" y="490947"/>
                  <a:pt x="607965" y="490328"/>
                  <a:pt x="609821" y="490019"/>
                </a:cubicBezTo>
                <a:lnTo>
                  <a:pt x="613843" y="492493"/>
                </a:lnTo>
                <a:cubicBezTo>
                  <a:pt x="619721" y="497134"/>
                  <a:pt x="625598" y="502083"/>
                  <a:pt x="627764" y="513220"/>
                </a:cubicBezTo>
                <a:cubicBezTo>
                  <a:pt x="625908" y="522501"/>
                  <a:pt x="620339" y="528379"/>
                  <a:pt x="611368" y="531782"/>
                </a:cubicBezTo>
                <a:cubicBezTo>
                  <a:pt x="619102" y="556839"/>
                  <a:pt x="622505" y="569832"/>
                  <a:pt x="627145" y="587775"/>
                </a:cubicBezTo>
                <a:lnTo>
                  <a:pt x="632095" y="607883"/>
                </a:lnTo>
                <a:lnTo>
                  <a:pt x="633332" y="613142"/>
                </a:lnTo>
                <a:cubicBezTo>
                  <a:pt x="640757" y="612523"/>
                  <a:pt x="648800" y="618092"/>
                  <a:pt x="653750" y="626444"/>
                </a:cubicBezTo>
                <a:cubicBezTo>
                  <a:pt x="658081" y="634178"/>
                  <a:pt x="658699" y="642221"/>
                  <a:pt x="654987" y="649027"/>
                </a:cubicBezTo>
                <a:cubicBezTo>
                  <a:pt x="656534" y="648408"/>
                  <a:pt x="658081" y="647790"/>
                  <a:pt x="660246" y="647171"/>
                </a:cubicBezTo>
                <a:cubicBezTo>
                  <a:pt x="661484" y="646862"/>
                  <a:pt x="663030" y="646552"/>
                  <a:pt x="664577" y="646243"/>
                </a:cubicBezTo>
                <a:cubicBezTo>
                  <a:pt x="671383" y="644387"/>
                  <a:pt x="678498" y="642221"/>
                  <a:pt x="685304" y="639746"/>
                </a:cubicBezTo>
                <a:cubicBezTo>
                  <a:pt x="693656" y="636653"/>
                  <a:pt x="700772" y="634487"/>
                  <a:pt x="707268" y="632631"/>
                </a:cubicBezTo>
                <a:cubicBezTo>
                  <a:pt x="722426" y="628919"/>
                  <a:pt x="732326" y="629847"/>
                  <a:pt x="739441" y="636034"/>
                </a:cubicBezTo>
                <a:cubicBezTo>
                  <a:pt x="745319" y="651502"/>
                  <a:pt x="742844" y="662948"/>
                  <a:pt x="732016" y="672229"/>
                </a:cubicBezTo>
                <a:cubicBezTo>
                  <a:pt x="736347" y="685531"/>
                  <a:pt x="737585" y="697596"/>
                  <a:pt x="738513" y="709351"/>
                </a:cubicBezTo>
                <a:cubicBezTo>
                  <a:pt x="740060" y="725438"/>
                  <a:pt x="741297" y="740596"/>
                  <a:pt x="750578" y="755755"/>
                </a:cubicBezTo>
                <a:cubicBezTo>
                  <a:pt x="762333" y="754827"/>
                  <a:pt x="768830" y="764107"/>
                  <a:pt x="773779" y="770913"/>
                </a:cubicBezTo>
                <a:cubicBezTo>
                  <a:pt x="774708" y="774935"/>
                  <a:pt x="774089" y="777100"/>
                  <a:pt x="773470" y="779575"/>
                </a:cubicBezTo>
                <a:cubicBezTo>
                  <a:pt x="772851" y="782050"/>
                  <a:pt x="772233" y="783906"/>
                  <a:pt x="772851" y="786381"/>
                </a:cubicBezTo>
                <a:lnTo>
                  <a:pt x="772851" y="787000"/>
                </a:lnTo>
                <a:lnTo>
                  <a:pt x="771614" y="788546"/>
                </a:lnTo>
                <a:cubicBezTo>
                  <a:pt x="769139" y="789474"/>
                  <a:pt x="767592" y="791331"/>
                  <a:pt x="766355" y="793496"/>
                </a:cubicBezTo>
                <a:lnTo>
                  <a:pt x="766355" y="793496"/>
                </a:lnTo>
                <a:lnTo>
                  <a:pt x="765118" y="795043"/>
                </a:lnTo>
                <a:lnTo>
                  <a:pt x="733563" y="802777"/>
                </a:lnTo>
                <a:lnTo>
                  <a:pt x="672311" y="818244"/>
                </a:lnTo>
                <a:cubicBezTo>
                  <a:pt x="610440" y="833712"/>
                  <a:pt x="548878" y="849799"/>
                  <a:pt x="489173" y="865266"/>
                </a:cubicBezTo>
                <a:cubicBezTo>
                  <a:pt x="428848" y="880425"/>
                  <a:pt x="366359" y="896511"/>
                  <a:pt x="305106" y="911979"/>
                </a:cubicBezTo>
                <a:lnTo>
                  <a:pt x="305106" y="911979"/>
                </a:lnTo>
                <a:close/>
                <a:moveTo>
                  <a:pt x="311603" y="900842"/>
                </a:moveTo>
                <a:cubicBezTo>
                  <a:pt x="323977" y="897749"/>
                  <a:pt x="336351" y="894655"/>
                  <a:pt x="349035" y="891562"/>
                </a:cubicBezTo>
                <a:cubicBezTo>
                  <a:pt x="363884" y="888159"/>
                  <a:pt x="376877" y="884756"/>
                  <a:pt x="389251" y="881662"/>
                </a:cubicBezTo>
                <a:cubicBezTo>
                  <a:pt x="419568" y="873928"/>
                  <a:pt x="441841" y="867432"/>
                  <a:pt x="460712" y="860935"/>
                </a:cubicBezTo>
                <a:lnTo>
                  <a:pt x="621886" y="820410"/>
                </a:lnTo>
                <a:cubicBezTo>
                  <a:pt x="631476" y="817316"/>
                  <a:pt x="643232" y="813913"/>
                  <a:pt x="656534" y="810511"/>
                </a:cubicBezTo>
                <a:cubicBezTo>
                  <a:pt x="669836" y="807108"/>
                  <a:pt x="684685" y="803705"/>
                  <a:pt x="700153" y="800611"/>
                </a:cubicBezTo>
                <a:lnTo>
                  <a:pt x="706340" y="799374"/>
                </a:lnTo>
                <a:lnTo>
                  <a:pt x="711599" y="798446"/>
                </a:lnTo>
                <a:cubicBezTo>
                  <a:pt x="719642" y="796899"/>
                  <a:pt x="727067" y="795661"/>
                  <a:pt x="734182" y="793805"/>
                </a:cubicBezTo>
                <a:cubicBezTo>
                  <a:pt x="753671" y="788856"/>
                  <a:pt x="763571" y="782359"/>
                  <a:pt x="765427" y="772769"/>
                </a:cubicBezTo>
                <a:cubicBezTo>
                  <a:pt x="758930" y="765963"/>
                  <a:pt x="747484" y="764726"/>
                  <a:pt x="728923" y="769366"/>
                </a:cubicBezTo>
                <a:cubicBezTo>
                  <a:pt x="722117" y="770913"/>
                  <a:pt x="715311" y="773079"/>
                  <a:pt x="708815" y="775553"/>
                </a:cubicBezTo>
                <a:cubicBezTo>
                  <a:pt x="701700" y="777719"/>
                  <a:pt x="695822" y="779575"/>
                  <a:pt x="690563" y="781122"/>
                </a:cubicBezTo>
                <a:lnTo>
                  <a:pt x="640138" y="793805"/>
                </a:lnTo>
                <a:lnTo>
                  <a:pt x="614771" y="800302"/>
                </a:lnTo>
                <a:lnTo>
                  <a:pt x="589404" y="806798"/>
                </a:lnTo>
                <a:cubicBezTo>
                  <a:pt x="537741" y="819791"/>
                  <a:pt x="477417" y="835259"/>
                  <a:pt x="423589" y="851345"/>
                </a:cubicBezTo>
                <a:cubicBezTo>
                  <a:pt x="400388" y="855058"/>
                  <a:pt x="374711" y="860626"/>
                  <a:pt x="342848" y="868669"/>
                </a:cubicBezTo>
                <a:cubicBezTo>
                  <a:pt x="319955" y="874547"/>
                  <a:pt x="296754" y="880734"/>
                  <a:pt x="273861" y="886921"/>
                </a:cubicBezTo>
                <a:lnTo>
                  <a:pt x="268602" y="888159"/>
                </a:lnTo>
                <a:cubicBezTo>
                  <a:pt x="246948" y="894036"/>
                  <a:pt x="225293" y="899914"/>
                  <a:pt x="204257" y="905173"/>
                </a:cubicBezTo>
                <a:cubicBezTo>
                  <a:pt x="148882" y="919094"/>
                  <a:pt x="108975" y="925900"/>
                  <a:pt x="74327" y="927447"/>
                </a:cubicBezTo>
                <a:cubicBezTo>
                  <a:pt x="57313" y="920641"/>
                  <a:pt x="38751" y="911051"/>
                  <a:pt x="33802" y="879497"/>
                </a:cubicBezTo>
                <a:cubicBezTo>
                  <a:pt x="35039" y="860935"/>
                  <a:pt x="45248" y="848561"/>
                  <a:pt x="56385" y="838043"/>
                </a:cubicBezTo>
                <a:cubicBezTo>
                  <a:pt x="109284" y="817626"/>
                  <a:pt x="166825" y="802158"/>
                  <a:pt x="211062" y="791021"/>
                </a:cubicBezTo>
                <a:cubicBezTo>
                  <a:pt x="236739" y="784525"/>
                  <a:pt x="263034" y="778338"/>
                  <a:pt x="289639" y="771841"/>
                </a:cubicBezTo>
                <a:cubicBezTo>
                  <a:pt x="317171" y="765345"/>
                  <a:pt x="344394" y="758848"/>
                  <a:pt x="371618" y="752042"/>
                </a:cubicBezTo>
                <a:cubicBezTo>
                  <a:pt x="422043" y="739359"/>
                  <a:pt x="472467" y="726366"/>
                  <a:pt x="522274" y="713373"/>
                </a:cubicBezTo>
                <a:lnTo>
                  <a:pt x="538669" y="709042"/>
                </a:lnTo>
                <a:lnTo>
                  <a:pt x="541763" y="708423"/>
                </a:lnTo>
                <a:cubicBezTo>
                  <a:pt x="594353" y="694812"/>
                  <a:pt x="646016" y="681509"/>
                  <a:pt x="695822" y="669135"/>
                </a:cubicBezTo>
                <a:cubicBezTo>
                  <a:pt x="699225" y="668207"/>
                  <a:pt x="703556" y="667588"/>
                  <a:pt x="707577" y="666660"/>
                </a:cubicBezTo>
                <a:cubicBezTo>
                  <a:pt x="712527" y="665732"/>
                  <a:pt x="716239" y="665114"/>
                  <a:pt x="719642" y="664186"/>
                </a:cubicBezTo>
                <a:cubicBezTo>
                  <a:pt x="727686" y="662020"/>
                  <a:pt x="732326" y="659545"/>
                  <a:pt x="734182" y="655524"/>
                </a:cubicBezTo>
                <a:cubicBezTo>
                  <a:pt x="736038" y="651811"/>
                  <a:pt x="735729" y="646552"/>
                  <a:pt x="732945" y="640056"/>
                </a:cubicBezTo>
                <a:cubicBezTo>
                  <a:pt x="730160" y="637581"/>
                  <a:pt x="725211" y="636962"/>
                  <a:pt x="718405" y="638818"/>
                </a:cubicBezTo>
                <a:cubicBezTo>
                  <a:pt x="714074" y="640056"/>
                  <a:pt x="709434" y="641912"/>
                  <a:pt x="705103" y="643459"/>
                </a:cubicBezTo>
                <a:cubicBezTo>
                  <a:pt x="700462" y="645315"/>
                  <a:pt x="696131" y="647171"/>
                  <a:pt x="692110" y="648099"/>
                </a:cubicBezTo>
                <a:cubicBezTo>
                  <a:pt x="651584" y="657380"/>
                  <a:pt x="608584" y="667588"/>
                  <a:pt x="556303" y="680891"/>
                </a:cubicBezTo>
                <a:cubicBezTo>
                  <a:pt x="524130" y="688934"/>
                  <a:pt x="492266" y="697287"/>
                  <a:pt x="460403" y="705330"/>
                </a:cubicBezTo>
                <a:lnTo>
                  <a:pt x="445244" y="709351"/>
                </a:lnTo>
                <a:cubicBezTo>
                  <a:pt x="406884" y="719251"/>
                  <a:pt x="370380" y="728841"/>
                  <a:pt x="333876" y="737812"/>
                </a:cubicBezTo>
                <a:cubicBezTo>
                  <a:pt x="246638" y="759776"/>
                  <a:pt x="179817" y="775244"/>
                  <a:pt x="116709" y="787928"/>
                </a:cubicBezTo>
                <a:cubicBezTo>
                  <a:pt x="116090" y="788856"/>
                  <a:pt x="115472" y="789474"/>
                  <a:pt x="113925" y="789784"/>
                </a:cubicBezTo>
                <a:cubicBezTo>
                  <a:pt x="105572" y="791021"/>
                  <a:pt x="98457" y="792259"/>
                  <a:pt x="91651" y="793805"/>
                </a:cubicBezTo>
                <a:cubicBezTo>
                  <a:pt x="38442" y="807726"/>
                  <a:pt x="18953" y="839899"/>
                  <a:pt x="5341" y="872691"/>
                </a:cubicBezTo>
                <a:cubicBezTo>
                  <a:pt x="7507" y="928684"/>
                  <a:pt x="48341" y="945389"/>
                  <a:pt x="83917" y="953742"/>
                </a:cubicBezTo>
                <a:cubicBezTo>
                  <a:pt x="138983" y="941677"/>
                  <a:pt x="181983" y="931468"/>
                  <a:pt x="223746" y="921260"/>
                </a:cubicBezTo>
                <a:cubicBezTo>
                  <a:pt x="237048" y="917857"/>
                  <a:pt x="250350" y="914454"/>
                  <a:pt x="263962" y="910742"/>
                </a:cubicBezTo>
                <a:cubicBezTo>
                  <a:pt x="268293" y="909504"/>
                  <a:pt x="271387" y="909504"/>
                  <a:pt x="274171" y="909504"/>
                </a:cubicBezTo>
                <a:cubicBezTo>
                  <a:pt x="276646" y="909504"/>
                  <a:pt x="279430" y="909504"/>
                  <a:pt x="282523" y="908576"/>
                </a:cubicBezTo>
                <a:cubicBezTo>
                  <a:pt x="283451" y="908267"/>
                  <a:pt x="284070" y="908267"/>
                  <a:pt x="284998" y="907957"/>
                </a:cubicBezTo>
                <a:cubicBezTo>
                  <a:pt x="293660" y="905483"/>
                  <a:pt x="302631" y="903317"/>
                  <a:pt x="311603" y="900842"/>
                </a:cubicBezTo>
                <a:lnTo>
                  <a:pt x="311603" y="900842"/>
                </a:lnTo>
                <a:close/>
                <a:moveTo>
                  <a:pt x="72471" y="893727"/>
                </a:moveTo>
                <a:cubicBezTo>
                  <a:pt x="75874" y="901461"/>
                  <a:pt x="83608" y="912288"/>
                  <a:pt x="91651" y="917547"/>
                </a:cubicBezTo>
                <a:cubicBezTo>
                  <a:pt x="152594" y="906411"/>
                  <a:pt x="220034" y="891562"/>
                  <a:pt x="303869" y="870525"/>
                </a:cubicBezTo>
                <a:cubicBezTo>
                  <a:pt x="363574" y="855367"/>
                  <a:pt x="426683" y="838662"/>
                  <a:pt x="477108" y="825050"/>
                </a:cubicBezTo>
                <a:cubicBezTo>
                  <a:pt x="533720" y="809892"/>
                  <a:pt x="592497" y="794115"/>
                  <a:pt x="648181" y="779884"/>
                </a:cubicBezTo>
                <a:cubicBezTo>
                  <a:pt x="682829" y="771222"/>
                  <a:pt x="713764" y="763798"/>
                  <a:pt x="742844" y="757301"/>
                </a:cubicBezTo>
                <a:cubicBezTo>
                  <a:pt x="741916" y="753589"/>
                  <a:pt x="739750" y="747402"/>
                  <a:pt x="737585" y="741524"/>
                </a:cubicBezTo>
                <a:lnTo>
                  <a:pt x="736966" y="739359"/>
                </a:lnTo>
                <a:cubicBezTo>
                  <a:pt x="735729" y="735956"/>
                  <a:pt x="734491" y="732553"/>
                  <a:pt x="733873" y="729459"/>
                </a:cubicBezTo>
                <a:cubicBezTo>
                  <a:pt x="645088" y="751424"/>
                  <a:pt x="550734" y="774935"/>
                  <a:pt x="462259" y="797208"/>
                </a:cubicBezTo>
                <a:lnTo>
                  <a:pt x="410287" y="810201"/>
                </a:lnTo>
                <a:lnTo>
                  <a:pt x="370690" y="820101"/>
                </a:lnTo>
                <a:cubicBezTo>
                  <a:pt x="273552" y="844230"/>
                  <a:pt x="170846" y="870216"/>
                  <a:pt x="72471" y="893727"/>
                </a:cubicBezTo>
                <a:lnTo>
                  <a:pt x="72471" y="893727"/>
                </a:lnTo>
                <a:close/>
                <a:moveTo>
                  <a:pt x="53601" y="898677"/>
                </a:moveTo>
                <a:cubicBezTo>
                  <a:pt x="59169" y="910742"/>
                  <a:pt x="70924" y="916619"/>
                  <a:pt x="79896" y="916619"/>
                </a:cubicBezTo>
                <a:cubicBezTo>
                  <a:pt x="72162" y="912288"/>
                  <a:pt x="63809" y="904864"/>
                  <a:pt x="64428" y="897749"/>
                </a:cubicBezTo>
                <a:cubicBezTo>
                  <a:pt x="62262" y="897749"/>
                  <a:pt x="59169" y="898058"/>
                  <a:pt x="55147" y="898367"/>
                </a:cubicBezTo>
                <a:lnTo>
                  <a:pt x="53601" y="898677"/>
                </a:lnTo>
                <a:lnTo>
                  <a:pt x="53601" y="898677"/>
                </a:lnTo>
                <a:close/>
                <a:moveTo>
                  <a:pt x="402553" y="761632"/>
                </a:moveTo>
                <a:cubicBezTo>
                  <a:pt x="294588" y="788856"/>
                  <a:pt x="182911" y="817007"/>
                  <a:pt x="73090" y="846086"/>
                </a:cubicBezTo>
                <a:cubicBezTo>
                  <a:pt x="67212" y="859079"/>
                  <a:pt x="65975" y="872382"/>
                  <a:pt x="69378" y="887540"/>
                </a:cubicBezTo>
                <a:cubicBezTo>
                  <a:pt x="107738" y="877022"/>
                  <a:pt x="147026" y="867123"/>
                  <a:pt x="186314" y="857223"/>
                </a:cubicBezTo>
                <a:cubicBezTo>
                  <a:pt x="250660" y="841137"/>
                  <a:pt x="315315" y="824741"/>
                  <a:pt x="379970" y="808964"/>
                </a:cubicBezTo>
                <a:lnTo>
                  <a:pt x="386467" y="807417"/>
                </a:lnTo>
                <a:cubicBezTo>
                  <a:pt x="450503" y="791331"/>
                  <a:pt x="513921" y="775863"/>
                  <a:pt x="576101" y="760086"/>
                </a:cubicBezTo>
                <a:cubicBezTo>
                  <a:pt x="628383" y="746783"/>
                  <a:pt x="680354" y="733790"/>
                  <a:pt x="730779" y="720488"/>
                </a:cubicBezTo>
                <a:lnTo>
                  <a:pt x="730470" y="715229"/>
                </a:lnTo>
                <a:cubicBezTo>
                  <a:pt x="730470" y="702855"/>
                  <a:pt x="730470" y="677488"/>
                  <a:pt x="719952" y="675322"/>
                </a:cubicBezTo>
                <a:lnTo>
                  <a:pt x="717167" y="676250"/>
                </a:lnTo>
                <a:cubicBezTo>
                  <a:pt x="718405" y="676560"/>
                  <a:pt x="719333" y="677488"/>
                  <a:pt x="719024" y="678416"/>
                </a:cubicBezTo>
                <a:cubicBezTo>
                  <a:pt x="719024" y="679344"/>
                  <a:pt x="718714" y="679963"/>
                  <a:pt x="717786" y="680891"/>
                </a:cubicBezTo>
                <a:cubicBezTo>
                  <a:pt x="617555" y="707495"/>
                  <a:pt x="517633" y="732862"/>
                  <a:pt x="420805" y="756992"/>
                </a:cubicBezTo>
                <a:lnTo>
                  <a:pt x="410596" y="759467"/>
                </a:lnTo>
                <a:lnTo>
                  <a:pt x="402553" y="761632"/>
                </a:lnTo>
                <a:lnTo>
                  <a:pt x="402553" y="761632"/>
                </a:lnTo>
                <a:close/>
                <a:moveTo>
                  <a:pt x="63500" y="848561"/>
                </a:moveTo>
                <a:cubicBezTo>
                  <a:pt x="58241" y="850417"/>
                  <a:pt x="54219" y="853820"/>
                  <a:pt x="51435" y="858461"/>
                </a:cubicBezTo>
                <a:cubicBezTo>
                  <a:pt x="46795" y="866813"/>
                  <a:pt x="46176" y="878569"/>
                  <a:pt x="49888" y="891252"/>
                </a:cubicBezTo>
                <a:cubicBezTo>
                  <a:pt x="52363" y="890015"/>
                  <a:pt x="53601" y="889396"/>
                  <a:pt x="55147" y="888777"/>
                </a:cubicBezTo>
                <a:cubicBezTo>
                  <a:pt x="56385" y="888159"/>
                  <a:pt x="57313" y="887540"/>
                  <a:pt x="58550" y="887231"/>
                </a:cubicBezTo>
                <a:cubicBezTo>
                  <a:pt x="53291" y="873310"/>
                  <a:pt x="57313" y="863720"/>
                  <a:pt x="60716" y="855058"/>
                </a:cubicBezTo>
                <a:cubicBezTo>
                  <a:pt x="61953" y="852583"/>
                  <a:pt x="62881" y="850727"/>
                  <a:pt x="63500" y="848561"/>
                </a:cubicBezTo>
                <a:lnTo>
                  <a:pt x="63500" y="848561"/>
                </a:lnTo>
                <a:close/>
                <a:moveTo>
                  <a:pt x="623123" y="699143"/>
                </a:moveTo>
                <a:cubicBezTo>
                  <a:pt x="603943" y="704092"/>
                  <a:pt x="585073" y="709351"/>
                  <a:pt x="567749" y="714920"/>
                </a:cubicBezTo>
                <a:cubicBezTo>
                  <a:pt x="586620" y="709042"/>
                  <a:pt x="604872" y="703783"/>
                  <a:pt x="623123" y="699143"/>
                </a:cubicBezTo>
                <a:lnTo>
                  <a:pt x="623123" y="699143"/>
                </a:lnTo>
                <a:close/>
                <a:moveTo>
                  <a:pt x="559706" y="670063"/>
                </a:moveTo>
                <a:cubicBezTo>
                  <a:pt x="573936" y="666351"/>
                  <a:pt x="584454" y="664186"/>
                  <a:pt x="593735" y="662948"/>
                </a:cubicBezTo>
                <a:cubicBezTo>
                  <a:pt x="596519" y="661711"/>
                  <a:pt x="600231" y="660473"/>
                  <a:pt x="604872" y="659545"/>
                </a:cubicBezTo>
                <a:cubicBezTo>
                  <a:pt x="608584" y="658617"/>
                  <a:pt x="611987" y="657998"/>
                  <a:pt x="615699" y="657070"/>
                </a:cubicBezTo>
                <a:cubicBezTo>
                  <a:pt x="620030" y="656142"/>
                  <a:pt x="623433" y="655524"/>
                  <a:pt x="626526" y="654595"/>
                </a:cubicBezTo>
                <a:cubicBezTo>
                  <a:pt x="634570" y="652430"/>
                  <a:pt x="643232" y="649646"/>
                  <a:pt x="646634" y="643459"/>
                </a:cubicBezTo>
                <a:cubicBezTo>
                  <a:pt x="648800" y="639437"/>
                  <a:pt x="648800" y="634797"/>
                  <a:pt x="646944" y="628610"/>
                </a:cubicBezTo>
                <a:cubicBezTo>
                  <a:pt x="641375" y="624897"/>
                  <a:pt x="632713" y="624588"/>
                  <a:pt x="620030" y="627991"/>
                </a:cubicBezTo>
                <a:cubicBezTo>
                  <a:pt x="615080" y="629228"/>
                  <a:pt x="610131" y="630775"/>
                  <a:pt x="605181" y="632322"/>
                </a:cubicBezTo>
                <a:cubicBezTo>
                  <a:pt x="598684" y="634487"/>
                  <a:pt x="593425" y="636344"/>
                  <a:pt x="588166" y="637581"/>
                </a:cubicBezTo>
                <a:lnTo>
                  <a:pt x="374402" y="691409"/>
                </a:lnTo>
                <a:cubicBezTo>
                  <a:pt x="352438" y="696977"/>
                  <a:pt x="329855" y="702855"/>
                  <a:pt x="307581" y="709042"/>
                </a:cubicBezTo>
                <a:cubicBezTo>
                  <a:pt x="285308" y="714920"/>
                  <a:pt x="263034" y="720798"/>
                  <a:pt x="241379" y="726366"/>
                </a:cubicBezTo>
                <a:cubicBezTo>
                  <a:pt x="199307" y="736884"/>
                  <a:pt x="144860" y="749567"/>
                  <a:pt x="95673" y="752661"/>
                </a:cubicBezTo>
                <a:cubicBezTo>
                  <a:pt x="79277" y="745855"/>
                  <a:pt x="61334" y="736575"/>
                  <a:pt x="55766" y="707186"/>
                </a:cubicBezTo>
                <a:cubicBezTo>
                  <a:pt x="55457" y="683984"/>
                  <a:pt x="70306" y="670373"/>
                  <a:pt x="85464" y="658617"/>
                </a:cubicBezTo>
                <a:cubicBezTo>
                  <a:pt x="154760" y="636344"/>
                  <a:pt x="227458" y="617473"/>
                  <a:pt x="289639" y="602005"/>
                </a:cubicBezTo>
                <a:cubicBezTo>
                  <a:pt x="313459" y="596127"/>
                  <a:pt x="337279" y="589940"/>
                  <a:pt x="361100" y="584063"/>
                </a:cubicBezTo>
                <a:cubicBezTo>
                  <a:pt x="385229" y="578185"/>
                  <a:pt x="409050" y="572307"/>
                  <a:pt x="432870" y="566120"/>
                </a:cubicBezTo>
                <a:cubicBezTo>
                  <a:pt x="453597" y="560861"/>
                  <a:pt x="474324" y="555602"/>
                  <a:pt x="494741" y="550343"/>
                </a:cubicBezTo>
                <a:lnTo>
                  <a:pt x="564346" y="532710"/>
                </a:lnTo>
                <a:cubicBezTo>
                  <a:pt x="567440" y="531472"/>
                  <a:pt x="571152" y="530235"/>
                  <a:pt x="575483" y="528997"/>
                </a:cubicBezTo>
                <a:cubicBezTo>
                  <a:pt x="579195" y="528069"/>
                  <a:pt x="582907" y="527451"/>
                  <a:pt x="586620" y="526522"/>
                </a:cubicBezTo>
                <a:lnTo>
                  <a:pt x="589713" y="525904"/>
                </a:lnTo>
                <a:cubicBezTo>
                  <a:pt x="593425" y="525285"/>
                  <a:pt x="596828" y="524666"/>
                  <a:pt x="599922" y="523738"/>
                </a:cubicBezTo>
                <a:cubicBezTo>
                  <a:pt x="610749" y="520954"/>
                  <a:pt x="615699" y="517242"/>
                  <a:pt x="617246" y="511055"/>
                </a:cubicBezTo>
                <a:cubicBezTo>
                  <a:pt x="614771" y="502702"/>
                  <a:pt x="607656" y="500537"/>
                  <a:pt x="594353" y="503940"/>
                </a:cubicBezTo>
                <a:cubicBezTo>
                  <a:pt x="590332" y="504868"/>
                  <a:pt x="586001" y="506414"/>
                  <a:pt x="581361" y="507961"/>
                </a:cubicBezTo>
                <a:cubicBezTo>
                  <a:pt x="576101" y="509817"/>
                  <a:pt x="572389" y="511055"/>
                  <a:pt x="569296" y="511983"/>
                </a:cubicBezTo>
                <a:cubicBezTo>
                  <a:pt x="548260" y="517242"/>
                  <a:pt x="526605" y="522191"/>
                  <a:pt x="504640" y="527451"/>
                </a:cubicBezTo>
                <a:cubicBezTo>
                  <a:pt x="475252" y="534566"/>
                  <a:pt x="445554" y="541371"/>
                  <a:pt x="418021" y="548487"/>
                </a:cubicBezTo>
                <a:cubicBezTo>
                  <a:pt x="404719" y="551890"/>
                  <a:pt x="391726" y="555292"/>
                  <a:pt x="379042" y="558695"/>
                </a:cubicBezTo>
                <a:cubicBezTo>
                  <a:pt x="345941" y="563336"/>
                  <a:pt x="310365" y="572307"/>
                  <a:pt x="279430" y="580041"/>
                </a:cubicBezTo>
                <a:lnTo>
                  <a:pt x="265818" y="583444"/>
                </a:lnTo>
                <a:lnTo>
                  <a:pt x="260559" y="584681"/>
                </a:lnTo>
                <a:lnTo>
                  <a:pt x="255300" y="585919"/>
                </a:lnTo>
                <a:lnTo>
                  <a:pt x="242307" y="589012"/>
                </a:lnTo>
                <a:lnTo>
                  <a:pt x="229314" y="592415"/>
                </a:lnTo>
                <a:cubicBezTo>
                  <a:pt x="228386" y="593343"/>
                  <a:pt x="227768" y="593962"/>
                  <a:pt x="226530" y="594581"/>
                </a:cubicBezTo>
                <a:cubicBezTo>
                  <a:pt x="215393" y="598293"/>
                  <a:pt x="203947" y="601696"/>
                  <a:pt x="190336" y="605099"/>
                </a:cubicBezTo>
                <a:cubicBezTo>
                  <a:pt x="180436" y="607573"/>
                  <a:pt x="170537" y="609739"/>
                  <a:pt x="160328" y="612214"/>
                </a:cubicBezTo>
                <a:lnTo>
                  <a:pt x="156616" y="613142"/>
                </a:lnTo>
                <a:lnTo>
                  <a:pt x="151666" y="614379"/>
                </a:lnTo>
                <a:cubicBezTo>
                  <a:pt x="142076" y="616545"/>
                  <a:pt x="132795" y="618710"/>
                  <a:pt x="123824" y="620876"/>
                </a:cubicBezTo>
                <a:cubicBezTo>
                  <a:pt x="86702" y="630157"/>
                  <a:pt x="50816" y="642840"/>
                  <a:pt x="36277" y="672538"/>
                </a:cubicBezTo>
                <a:cubicBezTo>
                  <a:pt x="26996" y="696358"/>
                  <a:pt x="30708" y="722654"/>
                  <a:pt x="46176" y="744618"/>
                </a:cubicBezTo>
                <a:cubicBezTo>
                  <a:pt x="61644" y="766582"/>
                  <a:pt x="85773" y="779575"/>
                  <a:pt x="109284" y="778956"/>
                </a:cubicBezTo>
                <a:cubicBezTo>
                  <a:pt x="143623" y="773697"/>
                  <a:pt x="181674" y="765345"/>
                  <a:pt x="229314" y="753589"/>
                </a:cubicBezTo>
                <a:cubicBezTo>
                  <a:pt x="259322" y="746165"/>
                  <a:pt x="290257" y="737812"/>
                  <a:pt x="319955" y="729459"/>
                </a:cubicBezTo>
                <a:lnTo>
                  <a:pt x="324286" y="728222"/>
                </a:lnTo>
                <a:cubicBezTo>
                  <a:pt x="353366" y="720179"/>
                  <a:pt x="383373" y="712136"/>
                  <a:pt x="413381" y="704711"/>
                </a:cubicBezTo>
                <a:cubicBezTo>
                  <a:pt x="449266" y="695740"/>
                  <a:pt x="480820" y="688625"/>
                  <a:pt x="509899" y="683056"/>
                </a:cubicBezTo>
                <a:cubicBezTo>
                  <a:pt x="513921" y="682128"/>
                  <a:pt x="518252" y="681200"/>
                  <a:pt x="522583" y="679963"/>
                </a:cubicBezTo>
                <a:cubicBezTo>
                  <a:pt x="528770" y="678416"/>
                  <a:pt x="534648" y="676869"/>
                  <a:pt x="540835" y="675322"/>
                </a:cubicBezTo>
                <a:cubicBezTo>
                  <a:pt x="547950" y="673157"/>
                  <a:pt x="553828" y="671610"/>
                  <a:pt x="559706" y="670063"/>
                </a:cubicBezTo>
                <a:lnTo>
                  <a:pt x="559706" y="670063"/>
                </a:lnTo>
                <a:close/>
                <a:moveTo>
                  <a:pt x="91033" y="720488"/>
                </a:moveTo>
                <a:cubicBezTo>
                  <a:pt x="91651" y="725438"/>
                  <a:pt x="96292" y="728222"/>
                  <a:pt x="101241" y="731006"/>
                </a:cubicBezTo>
                <a:cubicBezTo>
                  <a:pt x="106810" y="734409"/>
                  <a:pt x="112378" y="737503"/>
                  <a:pt x="112687" y="744309"/>
                </a:cubicBezTo>
                <a:cubicBezTo>
                  <a:pt x="116709" y="744618"/>
                  <a:pt x="121349" y="743999"/>
                  <a:pt x="125990" y="743690"/>
                </a:cubicBezTo>
                <a:lnTo>
                  <a:pt x="128464" y="743380"/>
                </a:lnTo>
                <a:cubicBezTo>
                  <a:pt x="131249" y="743071"/>
                  <a:pt x="134033" y="742762"/>
                  <a:pt x="136508" y="742762"/>
                </a:cubicBezTo>
                <a:lnTo>
                  <a:pt x="627454" y="619020"/>
                </a:lnTo>
                <a:cubicBezTo>
                  <a:pt x="626526" y="616854"/>
                  <a:pt x="625908" y="614070"/>
                  <a:pt x="625598" y="611286"/>
                </a:cubicBezTo>
                <a:cubicBezTo>
                  <a:pt x="624361" y="604480"/>
                  <a:pt x="623123" y="597056"/>
                  <a:pt x="620649" y="589322"/>
                </a:cubicBezTo>
                <a:cubicBezTo>
                  <a:pt x="534029" y="609430"/>
                  <a:pt x="439057" y="632941"/>
                  <a:pt x="357697" y="653358"/>
                </a:cubicBezTo>
                <a:lnTo>
                  <a:pt x="289948" y="670373"/>
                </a:lnTo>
                <a:lnTo>
                  <a:pt x="256228" y="678725"/>
                </a:lnTo>
                <a:cubicBezTo>
                  <a:pt x="219724" y="688006"/>
                  <a:pt x="185695" y="696668"/>
                  <a:pt x="152285" y="705020"/>
                </a:cubicBezTo>
                <a:cubicBezTo>
                  <a:pt x="131558" y="710279"/>
                  <a:pt x="111141" y="715229"/>
                  <a:pt x="91033" y="720488"/>
                </a:cubicBezTo>
                <a:lnTo>
                  <a:pt x="91033" y="720488"/>
                </a:lnTo>
                <a:close/>
                <a:moveTo>
                  <a:pt x="75874" y="723272"/>
                </a:moveTo>
                <a:cubicBezTo>
                  <a:pt x="80205" y="733172"/>
                  <a:pt x="87939" y="738121"/>
                  <a:pt x="97838" y="741834"/>
                </a:cubicBezTo>
                <a:cubicBezTo>
                  <a:pt x="94126" y="740596"/>
                  <a:pt x="91342" y="737193"/>
                  <a:pt x="88867" y="733790"/>
                </a:cubicBezTo>
                <a:cubicBezTo>
                  <a:pt x="85155" y="729150"/>
                  <a:pt x="81443" y="724200"/>
                  <a:pt x="75874" y="723272"/>
                </a:cubicBezTo>
                <a:lnTo>
                  <a:pt x="75874" y="723272"/>
                </a:lnTo>
                <a:close/>
                <a:moveTo>
                  <a:pt x="591260" y="583135"/>
                </a:moveTo>
                <a:lnTo>
                  <a:pt x="591260" y="583135"/>
                </a:lnTo>
                <a:lnTo>
                  <a:pt x="592188" y="583135"/>
                </a:lnTo>
                <a:cubicBezTo>
                  <a:pt x="595281" y="584063"/>
                  <a:pt x="600231" y="583753"/>
                  <a:pt x="606109" y="583444"/>
                </a:cubicBezTo>
                <a:cubicBezTo>
                  <a:pt x="608893" y="583135"/>
                  <a:pt x="610749" y="582825"/>
                  <a:pt x="612605" y="582825"/>
                </a:cubicBezTo>
                <a:cubicBezTo>
                  <a:pt x="616936" y="571688"/>
                  <a:pt x="611987" y="550652"/>
                  <a:pt x="604872" y="537041"/>
                </a:cubicBezTo>
                <a:cubicBezTo>
                  <a:pt x="543000" y="556530"/>
                  <a:pt x="477108" y="573854"/>
                  <a:pt x="426683" y="586537"/>
                </a:cubicBezTo>
                <a:cubicBezTo>
                  <a:pt x="398222" y="593653"/>
                  <a:pt x="369762" y="600768"/>
                  <a:pt x="341301" y="607883"/>
                </a:cubicBezTo>
                <a:cubicBezTo>
                  <a:pt x="311912" y="614998"/>
                  <a:pt x="283142" y="622113"/>
                  <a:pt x="254681" y="629228"/>
                </a:cubicBezTo>
                <a:cubicBezTo>
                  <a:pt x="188479" y="645934"/>
                  <a:pt x="138983" y="659236"/>
                  <a:pt x="94435" y="672538"/>
                </a:cubicBezTo>
                <a:cubicBezTo>
                  <a:pt x="84845" y="684294"/>
                  <a:pt x="82371" y="697287"/>
                  <a:pt x="86702" y="710898"/>
                </a:cubicBezTo>
                <a:cubicBezTo>
                  <a:pt x="173012" y="690171"/>
                  <a:pt x="274790" y="666351"/>
                  <a:pt x="376258" y="640675"/>
                </a:cubicBezTo>
                <a:cubicBezTo>
                  <a:pt x="457000" y="620257"/>
                  <a:pt x="527533" y="601386"/>
                  <a:pt x="591260" y="583135"/>
                </a:cubicBezTo>
                <a:lnTo>
                  <a:pt x="591260" y="583135"/>
                </a:lnTo>
                <a:close/>
                <a:moveTo>
                  <a:pt x="75565" y="688315"/>
                </a:moveTo>
                <a:cubicBezTo>
                  <a:pt x="71852" y="696668"/>
                  <a:pt x="68759" y="706258"/>
                  <a:pt x="72162" y="715538"/>
                </a:cubicBezTo>
                <a:lnTo>
                  <a:pt x="76183" y="713992"/>
                </a:lnTo>
                <a:cubicBezTo>
                  <a:pt x="71234" y="706258"/>
                  <a:pt x="73090" y="698215"/>
                  <a:pt x="74946" y="690790"/>
                </a:cubicBezTo>
                <a:cubicBezTo>
                  <a:pt x="74946" y="690171"/>
                  <a:pt x="75255" y="689243"/>
                  <a:pt x="75565" y="688315"/>
                </a:cubicBezTo>
                <a:lnTo>
                  <a:pt x="75565" y="688315"/>
                </a:lnTo>
                <a:close/>
                <a:moveTo>
                  <a:pt x="424208" y="578185"/>
                </a:moveTo>
                <a:cubicBezTo>
                  <a:pt x="369762" y="591796"/>
                  <a:pt x="311912" y="607573"/>
                  <a:pt x="252207" y="625207"/>
                </a:cubicBezTo>
                <a:lnTo>
                  <a:pt x="291804" y="614070"/>
                </a:lnTo>
                <a:cubicBezTo>
                  <a:pt x="387085" y="589940"/>
                  <a:pt x="473396" y="567976"/>
                  <a:pt x="553828" y="547249"/>
                </a:cubicBezTo>
                <a:cubicBezTo>
                  <a:pt x="513302" y="556530"/>
                  <a:pt x="469683" y="566739"/>
                  <a:pt x="424208" y="578185"/>
                </a:cubicBezTo>
                <a:lnTo>
                  <a:pt x="424208" y="578185"/>
                </a:lnTo>
                <a:close/>
                <a:moveTo>
                  <a:pt x="220962" y="584063"/>
                </a:moveTo>
                <a:cubicBezTo>
                  <a:pt x="266437" y="572616"/>
                  <a:pt x="316552" y="561170"/>
                  <a:pt x="356769" y="552199"/>
                </a:cubicBezTo>
                <a:lnTo>
                  <a:pt x="362337" y="550962"/>
                </a:lnTo>
                <a:cubicBezTo>
                  <a:pt x="405647" y="541062"/>
                  <a:pt x="450813" y="530853"/>
                  <a:pt x="495050" y="519717"/>
                </a:cubicBezTo>
                <a:cubicBezTo>
                  <a:pt x="526914" y="511673"/>
                  <a:pt x="555065" y="503940"/>
                  <a:pt x="581361" y="496206"/>
                </a:cubicBezTo>
                <a:cubicBezTo>
                  <a:pt x="582598" y="485688"/>
                  <a:pt x="575792" y="476407"/>
                  <a:pt x="568986" y="472076"/>
                </a:cubicBezTo>
                <a:cubicBezTo>
                  <a:pt x="558468" y="474551"/>
                  <a:pt x="547022" y="477644"/>
                  <a:pt x="535267" y="480429"/>
                </a:cubicBezTo>
                <a:cubicBezTo>
                  <a:pt x="504640" y="488162"/>
                  <a:pt x="472777" y="496824"/>
                  <a:pt x="439366" y="506105"/>
                </a:cubicBezTo>
                <a:lnTo>
                  <a:pt x="436273" y="507033"/>
                </a:lnTo>
                <a:lnTo>
                  <a:pt x="426683" y="509508"/>
                </a:lnTo>
                <a:cubicBezTo>
                  <a:pt x="397294" y="517551"/>
                  <a:pt x="364812" y="526522"/>
                  <a:pt x="333567" y="534256"/>
                </a:cubicBezTo>
                <a:cubicBezTo>
                  <a:pt x="265509" y="551271"/>
                  <a:pt x="214156" y="561170"/>
                  <a:pt x="172393" y="564573"/>
                </a:cubicBezTo>
                <a:cubicBezTo>
                  <a:pt x="156925" y="558695"/>
                  <a:pt x="140529" y="549415"/>
                  <a:pt x="133724" y="524048"/>
                </a:cubicBezTo>
                <a:cubicBezTo>
                  <a:pt x="132795" y="502083"/>
                  <a:pt x="139911" y="484760"/>
                  <a:pt x="155997" y="470839"/>
                </a:cubicBezTo>
                <a:cubicBezTo>
                  <a:pt x="184767" y="460320"/>
                  <a:pt x="218177" y="450421"/>
                  <a:pt x="262106" y="439284"/>
                </a:cubicBezTo>
                <a:cubicBezTo>
                  <a:pt x="288092" y="432788"/>
                  <a:pt x="315315" y="426291"/>
                  <a:pt x="341920" y="420104"/>
                </a:cubicBezTo>
                <a:lnTo>
                  <a:pt x="346869" y="418867"/>
                </a:lnTo>
                <a:cubicBezTo>
                  <a:pt x="372236" y="412989"/>
                  <a:pt x="397913" y="406802"/>
                  <a:pt x="422971" y="400615"/>
                </a:cubicBezTo>
                <a:cubicBezTo>
                  <a:pt x="474324" y="387622"/>
                  <a:pt x="513921" y="375867"/>
                  <a:pt x="547331" y="362874"/>
                </a:cubicBezTo>
                <a:cubicBezTo>
                  <a:pt x="545785" y="358543"/>
                  <a:pt x="543000" y="354830"/>
                  <a:pt x="539288" y="352665"/>
                </a:cubicBezTo>
                <a:cubicBezTo>
                  <a:pt x="529389" y="346478"/>
                  <a:pt x="511756" y="349881"/>
                  <a:pt x="499381" y="352974"/>
                </a:cubicBezTo>
                <a:cubicBezTo>
                  <a:pt x="492266" y="354830"/>
                  <a:pt x="484842" y="356996"/>
                  <a:pt x="478036" y="359161"/>
                </a:cubicBezTo>
                <a:lnTo>
                  <a:pt x="475252" y="360089"/>
                </a:lnTo>
                <a:cubicBezTo>
                  <a:pt x="469683" y="361636"/>
                  <a:pt x="464734" y="363492"/>
                  <a:pt x="459784" y="364730"/>
                </a:cubicBezTo>
                <a:lnTo>
                  <a:pt x="349344" y="392572"/>
                </a:lnTo>
                <a:cubicBezTo>
                  <a:pt x="334186" y="398449"/>
                  <a:pt x="316862" y="403709"/>
                  <a:pt x="293351" y="409586"/>
                </a:cubicBezTo>
                <a:cubicBezTo>
                  <a:pt x="282523" y="412370"/>
                  <a:pt x="271387" y="414845"/>
                  <a:pt x="260559" y="417320"/>
                </a:cubicBezTo>
                <a:cubicBezTo>
                  <a:pt x="249732" y="419795"/>
                  <a:pt x="238595" y="422579"/>
                  <a:pt x="227768" y="425054"/>
                </a:cubicBezTo>
                <a:cubicBezTo>
                  <a:pt x="163422" y="441140"/>
                  <a:pt x="101241" y="462177"/>
                  <a:pt x="106191" y="525904"/>
                </a:cubicBezTo>
                <a:cubicBezTo>
                  <a:pt x="118874" y="578494"/>
                  <a:pt x="155997" y="589322"/>
                  <a:pt x="186933" y="593034"/>
                </a:cubicBezTo>
                <a:cubicBezTo>
                  <a:pt x="197760" y="589940"/>
                  <a:pt x="209206" y="586847"/>
                  <a:pt x="220962" y="584063"/>
                </a:cubicBezTo>
                <a:lnTo>
                  <a:pt x="220962" y="584063"/>
                </a:lnTo>
                <a:close/>
                <a:moveTo>
                  <a:pt x="234883" y="515076"/>
                </a:moveTo>
                <a:cubicBezTo>
                  <a:pt x="213228" y="520645"/>
                  <a:pt x="191882" y="525904"/>
                  <a:pt x="170846" y="531472"/>
                </a:cubicBezTo>
                <a:cubicBezTo>
                  <a:pt x="174249" y="546940"/>
                  <a:pt x="183220" y="552199"/>
                  <a:pt x="194048" y="556839"/>
                </a:cubicBezTo>
                <a:cubicBezTo>
                  <a:pt x="244473" y="545084"/>
                  <a:pt x="298610" y="531782"/>
                  <a:pt x="354603" y="517551"/>
                </a:cubicBezTo>
                <a:cubicBezTo>
                  <a:pt x="413999" y="502393"/>
                  <a:pt x="479892" y="485378"/>
                  <a:pt x="555684" y="465270"/>
                </a:cubicBezTo>
                <a:cubicBezTo>
                  <a:pt x="550425" y="454133"/>
                  <a:pt x="548878" y="439903"/>
                  <a:pt x="547331" y="425982"/>
                </a:cubicBezTo>
                <a:cubicBezTo>
                  <a:pt x="545166" y="406802"/>
                  <a:pt x="543000" y="389169"/>
                  <a:pt x="533410" y="382982"/>
                </a:cubicBezTo>
                <a:cubicBezTo>
                  <a:pt x="532173" y="387931"/>
                  <a:pt x="534339" y="397212"/>
                  <a:pt x="536504" y="405255"/>
                </a:cubicBezTo>
                <a:cubicBezTo>
                  <a:pt x="538360" y="412370"/>
                  <a:pt x="539907" y="418248"/>
                  <a:pt x="539288" y="422270"/>
                </a:cubicBezTo>
                <a:lnTo>
                  <a:pt x="538979" y="423198"/>
                </a:lnTo>
                <a:lnTo>
                  <a:pt x="536504" y="423507"/>
                </a:lnTo>
                <a:cubicBezTo>
                  <a:pt x="528151" y="417939"/>
                  <a:pt x="525677" y="396903"/>
                  <a:pt x="525058" y="390716"/>
                </a:cubicBezTo>
                <a:cubicBezTo>
                  <a:pt x="470921" y="406183"/>
                  <a:pt x="409668" y="421960"/>
                  <a:pt x="327380" y="442687"/>
                </a:cubicBezTo>
                <a:cubicBezTo>
                  <a:pt x="294898" y="450730"/>
                  <a:pt x="262725" y="458774"/>
                  <a:pt x="231170" y="466817"/>
                </a:cubicBezTo>
                <a:lnTo>
                  <a:pt x="181364" y="479191"/>
                </a:lnTo>
                <a:lnTo>
                  <a:pt x="180127" y="476407"/>
                </a:lnTo>
                <a:cubicBezTo>
                  <a:pt x="206113" y="467745"/>
                  <a:pt x="234883" y="459392"/>
                  <a:pt x="272624" y="449802"/>
                </a:cubicBezTo>
                <a:lnTo>
                  <a:pt x="206113" y="466817"/>
                </a:lnTo>
                <a:lnTo>
                  <a:pt x="194976" y="469601"/>
                </a:lnTo>
                <a:lnTo>
                  <a:pt x="181364" y="473004"/>
                </a:lnTo>
                <a:cubicBezTo>
                  <a:pt x="173012" y="483213"/>
                  <a:pt x="164040" y="500227"/>
                  <a:pt x="170537" y="523738"/>
                </a:cubicBezTo>
                <a:cubicBezTo>
                  <a:pt x="186933" y="519407"/>
                  <a:pt x="203947" y="515076"/>
                  <a:pt x="220962" y="510745"/>
                </a:cubicBezTo>
                <a:cubicBezTo>
                  <a:pt x="224674" y="509817"/>
                  <a:pt x="228386" y="508889"/>
                  <a:pt x="232408" y="507961"/>
                </a:cubicBezTo>
                <a:cubicBezTo>
                  <a:pt x="249732" y="503630"/>
                  <a:pt x="267056" y="499299"/>
                  <a:pt x="284380" y="494659"/>
                </a:cubicBezTo>
                <a:lnTo>
                  <a:pt x="288092" y="493731"/>
                </a:lnTo>
                <a:lnTo>
                  <a:pt x="344085" y="479500"/>
                </a:lnTo>
                <a:cubicBezTo>
                  <a:pt x="407193" y="463723"/>
                  <a:pt x="474633" y="447328"/>
                  <a:pt x="541144" y="434953"/>
                </a:cubicBezTo>
                <a:lnTo>
                  <a:pt x="542382" y="437738"/>
                </a:lnTo>
                <a:cubicBezTo>
                  <a:pt x="516396" y="445471"/>
                  <a:pt x="487626" y="452896"/>
                  <a:pt x="454525" y="461248"/>
                </a:cubicBezTo>
                <a:cubicBezTo>
                  <a:pt x="419568" y="469911"/>
                  <a:pt x="383992" y="478882"/>
                  <a:pt x="348107" y="487544"/>
                </a:cubicBezTo>
                <a:lnTo>
                  <a:pt x="345322" y="488162"/>
                </a:lnTo>
                <a:lnTo>
                  <a:pt x="332020" y="491565"/>
                </a:lnTo>
                <a:cubicBezTo>
                  <a:pt x="298919" y="499299"/>
                  <a:pt x="266746" y="507033"/>
                  <a:pt x="234883" y="515076"/>
                </a:cubicBezTo>
                <a:lnTo>
                  <a:pt x="234883" y="515076"/>
                </a:lnTo>
                <a:close/>
                <a:moveTo>
                  <a:pt x="151666" y="534566"/>
                </a:moveTo>
                <a:cubicBezTo>
                  <a:pt x="152594" y="544156"/>
                  <a:pt x="163112" y="551580"/>
                  <a:pt x="172393" y="554055"/>
                </a:cubicBezTo>
                <a:cubicBezTo>
                  <a:pt x="165278" y="550343"/>
                  <a:pt x="160019" y="543537"/>
                  <a:pt x="156306" y="535184"/>
                </a:cubicBezTo>
                <a:cubicBezTo>
                  <a:pt x="155997" y="535494"/>
                  <a:pt x="155688" y="535494"/>
                  <a:pt x="155378" y="535494"/>
                </a:cubicBezTo>
                <a:cubicBezTo>
                  <a:pt x="154760" y="535803"/>
                  <a:pt x="153832" y="535494"/>
                  <a:pt x="153522" y="535184"/>
                </a:cubicBezTo>
                <a:lnTo>
                  <a:pt x="151666" y="534566"/>
                </a:lnTo>
                <a:lnTo>
                  <a:pt x="151666" y="534566"/>
                </a:lnTo>
                <a:close/>
                <a:moveTo>
                  <a:pt x="157235" y="487544"/>
                </a:moveTo>
                <a:cubicBezTo>
                  <a:pt x="147335" y="495896"/>
                  <a:pt x="142076" y="514148"/>
                  <a:pt x="149501" y="527141"/>
                </a:cubicBezTo>
                <a:lnTo>
                  <a:pt x="154141" y="525594"/>
                </a:lnTo>
                <a:cubicBezTo>
                  <a:pt x="150738" y="515695"/>
                  <a:pt x="152904" y="506724"/>
                  <a:pt x="155069" y="498681"/>
                </a:cubicBezTo>
                <a:cubicBezTo>
                  <a:pt x="156306" y="494659"/>
                  <a:pt x="157235" y="490947"/>
                  <a:pt x="157235" y="487544"/>
                </a:cubicBezTo>
                <a:lnTo>
                  <a:pt x="157235" y="487544"/>
                </a:lnTo>
                <a:close/>
                <a:moveTo>
                  <a:pt x="494741" y="392572"/>
                </a:moveTo>
                <a:cubicBezTo>
                  <a:pt x="479892" y="396903"/>
                  <a:pt x="465043" y="401234"/>
                  <a:pt x="449885" y="405255"/>
                </a:cubicBezTo>
                <a:cubicBezTo>
                  <a:pt x="467827" y="400615"/>
                  <a:pt x="483604" y="395975"/>
                  <a:pt x="497835" y="391953"/>
                </a:cubicBezTo>
                <a:cubicBezTo>
                  <a:pt x="496907" y="392262"/>
                  <a:pt x="495978" y="392262"/>
                  <a:pt x="494741" y="392572"/>
                </a:cubicBezTo>
                <a:lnTo>
                  <a:pt x="494741" y="392572"/>
                </a:lnTo>
                <a:close/>
                <a:moveTo>
                  <a:pt x="401625" y="13302"/>
                </a:moveTo>
                <a:cubicBezTo>
                  <a:pt x="362028" y="53209"/>
                  <a:pt x="321502" y="93425"/>
                  <a:pt x="282214" y="132404"/>
                </a:cubicBezTo>
                <a:lnTo>
                  <a:pt x="280358" y="134260"/>
                </a:lnTo>
                <a:cubicBezTo>
                  <a:pt x="221271" y="193038"/>
                  <a:pt x="154450" y="259549"/>
                  <a:pt x="90414" y="325132"/>
                </a:cubicBezTo>
                <a:cubicBezTo>
                  <a:pt x="89486" y="329154"/>
                  <a:pt x="87630" y="333794"/>
                  <a:pt x="85773" y="338435"/>
                </a:cubicBezTo>
                <a:cubicBezTo>
                  <a:pt x="81752" y="349571"/>
                  <a:pt x="78040" y="359161"/>
                  <a:pt x="76802" y="369679"/>
                </a:cubicBezTo>
                <a:cubicBezTo>
                  <a:pt x="80514" y="411442"/>
                  <a:pt x="103407" y="432478"/>
                  <a:pt x="148573" y="435881"/>
                </a:cubicBezTo>
                <a:cubicBezTo>
                  <a:pt x="159709" y="433097"/>
                  <a:pt x="171774" y="430313"/>
                  <a:pt x="183530" y="427219"/>
                </a:cubicBezTo>
                <a:cubicBezTo>
                  <a:pt x="224365" y="417011"/>
                  <a:pt x="266437" y="405255"/>
                  <a:pt x="307272" y="394118"/>
                </a:cubicBezTo>
                <a:lnTo>
                  <a:pt x="309747" y="393500"/>
                </a:lnTo>
                <a:cubicBezTo>
                  <a:pt x="346560" y="383291"/>
                  <a:pt x="392654" y="370607"/>
                  <a:pt x="435964" y="359780"/>
                </a:cubicBezTo>
                <a:cubicBezTo>
                  <a:pt x="481129" y="348334"/>
                  <a:pt x="520108" y="339981"/>
                  <a:pt x="554756" y="333794"/>
                </a:cubicBezTo>
                <a:cubicBezTo>
                  <a:pt x="556303" y="327916"/>
                  <a:pt x="551662" y="318017"/>
                  <a:pt x="547641" y="313377"/>
                </a:cubicBezTo>
                <a:cubicBezTo>
                  <a:pt x="525367" y="317398"/>
                  <a:pt x="499691" y="322967"/>
                  <a:pt x="469993" y="330391"/>
                </a:cubicBezTo>
                <a:cubicBezTo>
                  <a:pt x="435345" y="339053"/>
                  <a:pt x="397913" y="349881"/>
                  <a:pt x="367905" y="358543"/>
                </a:cubicBezTo>
                <a:cubicBezTo>
                  <a:pt x="337589" y="367205"/>
                  <a:pt x="300157" y="378032"/>
                  <a:pt x="264890" y="387003"/>
                </a:cubicBezTo>
                <a:cubicBezTo>
                  <a:pt x="211681" y="400306"/>
                  <a:pt x="169609" y="408039"/>
                  <a:pt x="132486" y="410824"/>
                </a:cubicBezTo>
                <a:cubicBezTo>
                  <a:pt x="118874" y="405565"/>
                  <a:pt x="104025" y="397521"/>
                  <a:pt x="97838" y="375557"/>
                </a:cubicBezTo>
                <a:cubicBezTo>
                  <a:pt x="94435" y="340600"/>
                  <a:pt x="116090" y="320492"/>
                  <a:pt x="137126" y="301312"/>
                </a:cubicBezTo>
                <a:cubicBezTo>
                  <a:pt x="145788" y="293269"/>
                  <a:pt x="154760" y="285225"/>
                  <a:pt x="161565" y="276254"/>
                </a:cubicBezTo>
                <a:cubicBezTo>
                  <a:pt x="194667" y="244391"/>
                  <a:pt x="226221" y="212218"/>
                  <a:pt x="247257" y="190563"/>
                </a:cubicBezTo>
                <a:cubicBezTo>
                  <a:pt x="272624" y="166124"/>
                  <a:pt x="300775" y="137972"/>
                  <a:pt x="332948" y="105181"/>
                </a:cubicBezTo>
                <a:cubicBezTo>
                  <a:pt x="343157" y="94044"/>
                  <a:pt x="354913" y="82907"/>
                  <a:pt x="364503" y="74245"/>
                </a:cubicBezTo>
                <a:cubicBezTo>
                  <a:pt x="383064" y="56921"/>
                  <a:pt x="402244" y="39288"/>
                  <a:pt x="415237" y="18252"/>
                </a:cubicBezTo>
                <a:cubicBezTo>
                  <a:pt x="414927" y="17324"/>
                  <a:pt x="414309" y="16086"/>
                  <a:pt x="413381" y="14849"/>
                </a:cubicBezTo>
                <a:cubicBezTo>
                  <a:pt x="412762" y="13921"/>
                  <a:pt x="411834" y="12684"/>
                  <a:pt x="411525" y="10827"/>
                </a:cubicBezTo>
                <a:cubicBezTo>
                  <a:pt x="410287" y="10518"/>
                  <a:pt x="408431" y="10209"/>
                  <a:pt x="405956" y="10827"/>
                </a:cubicBezTo>
                <a:cubicBezTo>
                  <a:pt x="405337" y="11137"/>
                  <a:pt x="404409" y="11137"/>
                  <a:pt x="403791" y="11446"/>
                </a:cubicBezTo>
                <a:cubicBezTo>
                  <a:pt x="402863" y="12065"/>
                  <a:pt x="402244" y="13302"/>
                  <a:pt x="400697" y="13612"/>
                </a:cubicBezTo>
                <a:lnTo>
                  <a:pt x="401625" y="13302"/>
                </a:lnTo>
                <a:lnTo>
                  <a:pt x="401625" y="13302"/>
                </a:lnTo>
                <a:close/>
                <a:moveTo>
                  <a:pt x="190026" y="391953"/>
                </a:moveTo>
                <a:cubicBezTo>
                  <a:pt x="196523" y="390406"/>
                  <a:pt x="201782" y="389788"/>
                  <a:pt x="206113" y="390097"/>
                </a:cubicBezTo>
                <a:cubicBezTo>
                  <a:pt x="286236" y="361636"/>
                  <a:pt x="376258" y="337816"/>
                  <a:pt x="453906" y="318326"/>
                </a:cubicBezTo>
                <a:cubicBezTo>
                  <a:pt x="473086" y="313686"/>
                  <a:pt x="491957" y="308736"/>
                  <a:pt x="511137" y="304096"/>
                </a:cubicBezTo>
                <a:lnTo>
                  <a:pt x="530317" y="299456"/>
                </a:lnTo>
                <a:lnTo>
                  <a:pt x="535885" y="298218"/>
                </a:lnTo>
                <a:cubicBezTo>
                  <a:pt x="534648" y="295434"/>
                  <a:pt x="534339" y="292650"/>
                  <a:pt x="534029" y="289556"/>
                </a:cubicBezTo>
                <a:cubicBezTo>
                  <a:pt x="533410" y="284916"/>
                  <a:pt x="533101" y="281823"/>
                  <a:pt x="531864" y="278110"/>
                </a:cubicBezTo>
                <a:cubicBezTo>
                  <a:pt x="518252" y="281513"/>
                  <a:pt x="503094" y="284916"/>
                  <a:pt x="487935" y="288628"/>
                </a:cubicBezTo>
                <a:cubicBezTo>
                  <a:pt x="430395" y="303168"/>
                  <a:pt x="375021" y="322039"/>
                  <a:pt x="321502" y="340600"/>
                </a:cubicBezTo>
                <a:lnTo>
                  <a:pt x="317481" y="342147"/>
                </a:lnTo>
                <a:cubicBezTo>
                  <a:pt x="264271" y="360399"/>
                  <a:pt x="209206" y="379269"/>
                  <a:pt x="153832" y="393190"/>
                </a:cubicBezTo>
                <a:lnTo>
                  <a:pt x="146098" y="395047"/>
                </a:lnTo>
                <a:cubicBezTo>
                  <a:pt x="151666" y="401543"/>
                  <a:pt x="160947" y="400306"/>
                  <a:pt x="170227" y="397831"/>
                </a:cubicBezTo>
                <a:cubicBezTo>
                  <a:pt x="172702" y="397212"/>
                  <a:pt x="175486" y="396593"/>
                  <a:pt x="177961" y="395665"/>
                </a:cubicBezTo>
                <a:lnTo>
                  <a:pt x="180127" y="395047"/>
                </a:lnTo>
                <a:cubicBezTo>
                  <a:pt x="183530" y="393809"/>
                  <a:pt x="186933" y="392881"/>
                  <a:pt x="190026" y="391953"/>
                </a:cubicBezTo>
                <a:lnTo>
                  <a:pt x="190026" y="391953"/>
                </a:lnTo>
                <a:close/>
                <a:moveTo>
                  <a:pt x="108356" y="367514"/>
                </a:moveTo>
                <a:cubicBezTo>
                  <a:pt x="106810" y="374320"/>
                  <a:pt x="109284" y="380197"/>
                  <a:pt x="111450" y="384219"/>
                </a:cubicBezTo>
                <a:cubicBezTo>
                  <a:pt x="115472" y="391334"/>
                  <a:pt x="122896" y="397521"/>
                  <a:pt x="130939" y="400615"/>
                </a:cubicBezTo>
                <a:cubicBezTo>
                  <a:pt x="122896" y="395356"/>
                  <a:pt x="117946" y="385766"/>
                  <a:pt x="112997" y="376176"/>
                </a:cubicBezTo>
                <a:cubicBezTo>
                  <a:pt x="111450" y="372773"/>
                  <a:pt x="109903" y="369989"/>
                  <a:pt x="108356" y="367514"/>
                </a:cubicBezTo>
                <a:lnTo>
                  <a:pt x="108356" y="367514"/>
                </a:lnTo>
                <a:close/>
                <a:moveTo>
                  <a:pt x="189717" y="375557"/>
                </a:moveTo>
                <a:cubicBezTo>
                  <a:pt x="181055" y="378341"/>
                  <a:pt x="172702" y="381744"/>
                  <a:pt x="164659" y="385147"/>
                </a:cubicBezTo>
                <a:cubicBezTo>
                  <a:pt x="172393" y="382054"/>
                  <a:pt x="181055" y="378960"/>
                  <a:pt x="189717" y="375557"/>
                </a:cubicBezTo>
                <a:lnTo>
                  <a:pt x="189717" y="375557"/>
                </a:lnTo>
                <a:close/>
                <a:moveTo>
                  <a:pt x="515159" y="217786"/>
                </a:moveTo>
                <a:cubicBezTo>
                  <a:pt x="472777" y="238513"/>
                  <a:pt x="427302" y="258002"/>
                  <a:pt x="383373" y="276873"/>
                </a:cubicBezTo>
                <a:cubicBezTo>
                  <a:pt x="322430" y="302859"/>
                  <a:pt x="259012" y="330082"/>
                  <a:pt x="203328" y="361017"/>
                </a:cubicBezTo>
                <a:cubicBezTo>
                  <a:pt x="287782" y="335960"/>
                  <a:pt x="365431" y="302549"/>
                  <a:pt x="440295" y="270067"/>
                </a:cubicBezTo>
                <a:cubicBezTo>
                  <a:pt x="467518" y="258312"/>
                  <a:pt x="495050" y="246247"/>
                  <a:pt x="522892" y="235110"/>
                </a:cubicBezTo>
                <a:lnTo>
                  <a:pt x="521346" y="232326"/>
                </a:lnTo>
                <a:cubicBezTo>
                  <a:pt x="519799" y="226757"/>
                  <a:pt x="518252" y="220880"/>
                  <a:pt x="515159" y="217786"/>
                </a:cubicBezTo>
                <a:lnTo>
                  <a:pt x="515159" y="217786"/>
                </a:lnTo>
                <a:close/>
                <a:moveTo>
                  <a:pt x="412453" y="40526"/>
                </a:moveTo>
                <a:cubicBezTo>
                  <a:pt x="371618" y="84145"/>
                  <a:pt x="327380" y="126836"/>
                  <a:pt x="288710" y="164886"/>
                </a:cubicBezTo>
                <a:cubicBezTo>
                  <a:pt x="230861" y="221498"/>
                  <a:pt x="170846" y="279966"/>
                  <a:pt x="117637" y="341219"/>
                </a:cubicBezTo>
                <a:cubicBezTo>
                  <a:pt x="119184" y="342456"/>
                  <a:pt x="118565" y="344312"/>
                  <a:pt x="117946" y="345859"/>
                </a:cubicBezTo>
                <a:cubicBezTo>
                  <a:pt x="160019" y="302240"/>
                  <a:pt x="207350" y="258312"/>
                  <a:pt x="249422" y="219333"/>
                </a:cubicBezTo>
                <a:cubicBezTo>
                  <a:pt x="308819" y="164268"/>
                  <a:pt x="370380" y="107346"/>
                  <a:pt x="424827" y="47331"/>
                </a:cubicBezTo>
                <a:lnTo>
                  <a:pt x="421424" y="45785"/>
                </a:lnTo>
                <a:cubicBezTo>
                  <a:pt x="418330" y="43928"/>
                  <a:pt x="415546" y="41763"/>
                  <a:pt x="412453" y="40526"/>
                </a:cubicBezTo>
                <a:lnTo>
                  <a:pt x="412453" y="40526"/>
                </a:lnTo>
                <a:close/>
                <a:moveTo>
                  <a:pt x="440295" y="73008"/>
                </a:moveTo>
                <a:cubicBezTo>
                  <a:pt x="358315" y="147872"/>
                  <a:pt x="269840" y="228923"/>
                  <a:pt x="179199" y="314305"/>
                </a:cubicBezTo>
                <a:cubicBezTo>
                  <a:pt x="262725" y="242225"/>
                  <a:pt x="360481" y="157771"/>
                  <a:pt x="446172" y="72389"/>
                </a:cubicBezTo>
                <a:cubicBezTo>
                  <a:pt x="445554" y="72080"/>
                  <a:pt x="444935" y="71770"/>
                  <a:pt x="443079" y="72389"/>
                </a:cubicBezTo>
                <a:lnTo>
                  <a:pt x="440295" y="73008"/>
                </a:lnTo>
                <a:lnTo>
                  <a:pt x="440295" y="73008"/>
                </a:lnTo>
                <a:close/>
              </a:path>
            </a:pathLst>
          </a:custGeom>
          <a:solidFill>
            <a:schemeClr val="accent2">
              <a:alpha val="20000"/>
            </a:schemeClr>
          </a:solidFill>
          <a:ln w="30868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45" name="图形 28">
            <a:extLst>
              <a:ext uri="{FF2B5EF4-FFF2-40B4-BE49-F238E27FC236}">
                <a16:creationId xmlns:a16="http://schemas.microsoft.com/office/drawing/2014/main" id="{D5D0A091-7CC5-4D88-9183-DB80ABF2EFBC}"/>
              </a:ext>
            </a:extLst>
          </p:cNvPr>
          <p:cNvSpPr/>
          <p:nvPr userDrawn="1"/>
        </p:nvSpPr>
        <p:spPr>
          <a:xfrm>
            <a:off x="8703359" y="4598993"/>
            <a:ext cx="581943" cy="633097"/>
          </a:xfrm>
          <a:custGeom>
            <a:avLst/>
            <a:gdLst>
              <a:gd name="connsiteX0" fmla="*/ 442407 w 581943"/>
              <a:gd name="connsiteY0" fmla="*/ 450735 h 633097"/>
              <a:gd name="connsiteX1" fmla="*/ 520056 w 581943"/>
              <a:gd name="connsiteY1" fmla="*/ 226762 h 633097"/>
              <a:gd name="connsiteX2" fmla="*/ 442407 w 581943"/>
              <a:gd name="connsiteY2" fmla="*/ 450735 h 633097"/>
              <a:gd name="connsiteX3" fmla="*/ 566768 w 581943"/>
              <a:gd name="connsiteY3" fmla="*/ 169531 h 633097"/>
              <a:gd name="connsiteX4" fmla="*/ 580999 w 581943"/>
              <a:gd name="connsiteY4" fmla="*/ 107351 h 633097"/>
              <a:gd name="connsiteX5" fmla="*/ 524696 w 581943"/>
              <a:gd name="connsiteY5" fmla="*/ 71466 h 633097"/>
              <a:gd name="connsiteX6" fmla="*/ 470868 w 581943"/>
              <a:gd name="connsiteY6" fmla="*/ 52905 h 633097"/>
              <a:gd name="connsiteX7" fmla="*/ 386723 w 581943"/>
              <a:gd name="connsiteY7" fmla="*/ 25372 h 633097"/>
              <a:gd name="connsiteX8" fmla="*/ 304435 w 581943"/>
              <a:gd name="connsiteY8" fmla="*/ 5 h 633097"/>
              <a:gd name="connsiteX9" fmla="*/ 254629 w 581943"/>
              <a:gd name="connsiteY9" fmla="*/ 23206 h 633097"/>
              <a:gd name="connsiteX10" fmla="*/ 159966 w 581943"/>
              <a:gd name="connsiteY10" fmla="*/ 78890 h 633097"/>
              <a:gd name="connsiteX11" fmla="*/ 113872 w 581943"/>
              <a:gd name="connsiteY11" fmla="*/ 107660 h 633097"/>
              <a:gd name="connsiteX12" fmla="*/ 98404 w 581943"/>
              <a:gd name="connsiteY12" fmla="*/ 148495 h 633097"/>
              <a:gd name="connsiteX13" fmla="*/ 28800 w 581943"/>
              <a:gd name="connsiteY13" fmla="*/ 367519 h 633097"/>
              <a:gd name="connsiteX14" fmla="*/ 29 w 581943"/>
              <a:gd name="connsiteY14" fmla="*/ 455376 h 633097"/>
              <a:gd name="connsiteX15" fmla="*/ 4670 w 581943"/>
              <a:gd name="connsiteY15" fmla="*/ 470843 h 633097"/>
              <a:gd name="connsiteX16" fmla="*/ 25087 w 581943"/>
              <a:gd name="connsiteY16" fmla="*/ 512916 h 633097"/>
              <a:gd name="connsiteX17" fmla="*/ 86649 w 581943"/>
              <a:gd name="connsiteY17" fmla="*/ 537973 h 633097"/>
              <a:gd name="connsiteX18" fmla="*/ 151304 w 581943"/>
              <a:gd name="connsiteY18" fmla="*/ 561484 h 633097"/>
              <a:gd name="connsiteX19" fmla="*/ 214722 w 581943"/>
              <a:gd name="connsiteY19" fmla="*/ 576334 h 633097"/>
              <a:gd name="connsiteX20" fmla="*/ 346507 w 581943"/>
              <a:gd name="connsiteY20" fmla="*/ 620262 h 633097"/>
              <a:gd name="connsiteX21" fmla="*/ 407450 w 581943"/>
              <a:gd name="connsiteY21" fmla="*/ 629852 h 633097"/>
              <a:gd name="connsiteX22" fmla="*/ 429724 w 581943"/>
              <a:gd name="connsiteY22" fmla="*/ 569218 h 633097"/>
              <a:gd name="connsiteX23" fmla="*/ 542638 w 581943"/>
              <a:gd name="connsiteY23" fmla="*/ 235115 h 633097"/>
              <a:gd name="connsiteX24" fmla="*/ 566768 w 581943"/>
              <a:gd name="connsiteY24" fmla="*/ 169531 h 633097"/>
              <a:gd name="connsiteX25" fmla="*/ 569552 w 581943"/>
              <a:gd name="connsiteY25" fmla="*/ 104876 h 633097"/>
              <a:gd name="connsiteX26" fmla="*/ 522221 w 581943"/>
              <a:gd name="connsiteY26" fmla="*/ 267288 h 633097"/>
              <a:gd name="connsiteX27" fmla="*/ 568624 w 581943"/>
              <a:gd name="connsiteY27" fmla="*/ 115704 h 633097"/>
              <a:gd name="connsiteX28" fmla="*/ 565840 w 581943"/>
              <a:gd name="connsiteY28" fmla="*/ 103639 h 633097"/>
              <a:gd name="connsiteX29" fmla="*/ 569552 w 581943"/>
              <a:gd name="connsiteY29" fmla="*/ 104876 h 633097"/>
              <a:gd name="connsiteX30" fmla="*/ 219672 w 581943"/>
              <a:gd name="connsiteY30" fmla="*/ 56308 h 633097"/>
              <a:gd name="connsiteX31" fmla="*/ 291751 w 581943"/>
              <a:gd name="connsiteY31" fmla="*/ 12688 h 633097"/>
              <a:gd name="connsiteX32" fmla="*/ 295154 w 581943"/>
              <a:gd name="connsiteY32" fmla="*/ 11142 h 633097"/>
              <a:gd name="connsiteX33" fmla="*/ 298867 w 581943"/>
              <a:gd name="connsiteY33" fmla="*/ 12379 h 633097"/>
              <a:gd name="connsiteX34" fmla="*/ 256794 w 581943"/>
              <a:gd name="connsiteY34" fmla="*/ 53833 h 633097"/>
              <a:gd name="connsiteX35" fmla="*/ 293917 w 581943"/>
              <a:gd name="connsiteY35" fmla="*/ 31559 h 633097"/>
              <a:gd name="connsiteX36" fmla="*/ 248442 w 581943"/>
              <a:gd name="connsiteY36" fmla="*/ 136121 h 633097"/>
              <a:gd name="connsiteX37" fmla="*/ 133671 w 581943"/>
              <a:gd name="connsiteY37" fmla="*/ 107970 h 633097"/>
              <a:gd name="connsiteX38" fmla="*/ 219672 w 581943"/>
              <a:gd name="connsiteY38" fmla="*/ 56308 h 633097"/>
              <a:gd name="connsiteX39" fmla="*/ 276284 w 581943"/>
              <a:gd name="connsiteY39" fmla="*/ 576952 h 633097"/>
              <a:gd name="connsiteX40" fmla="*/ 39627 w 581943"/>
              <a:gd name="connsiteY40" fmla="*/ 500232 h 633097"/>
              <a:gd name="connsiteX41" fmla="*/ 17663 w 581943"/>
              <a:gd name="connsiteY41" fmla="*/ 478886 h 633097"/>
              <a:gd name="connsiteX42" fmla="*/ 290823 w 581943"/>
              <a:gd name="connsiteY42" fmla="*/ 568290 h 633097"/>
              <a:gd name="connsiteX43" fmla="*/ 389817 w 581943"/>
              <a:gd name="connsiteY43" fmla="*/ 597988 h 633097"/>
              <a:gd name="connsiteX44" fmla="*/ 432199 w 581943"/>
              <a:gd name="connsiteY44" fmla="*/ 486930 h 633097"/>
              <a:gd name="connsiteX45" fmla="*/ 403429 w 581943"/>
              <a:gd name="connsiteY45" fmla="*/ 550966 h 633097"/>
              <a:gd name="connsiteX46" fmla="*/ 386723 w 581943"/>
              <a:gd name="connsiteY46" fmla="*/ 587161 h 633097"/>
              <a:gd name="connsiteX47" fmla="*/ 327946 w 581943"/>
              <a:gd name="connsiteY47" fmla="*/ 575406 h 633097"/>
              <a:gd name="connsiteX48" fmla="*/ 73656 w 581943"/>
              <a:gd name="connsiteY48" fmla="*/ 492498 h 633097"/>
              <a:gd name="connsiteX49" fmla="*/ 15497 w 581943"/>
              <a:gd name="connsiteY49" fmla="*/ 450117 h 633097"/>
              <a:gd name="connsiteX50" fmla="*/ 34987 w 581943"/>
              <a:gd name="connsiteY50" fmla="*/ 377109 h 633097"/>
              <a:gd name="connsiteX51" fmla="*/ 118203 w 581943"/>
              <a:gd name="connsiteY51" fmla="*/ 130553 h 633097"/>
              <a:gd name="connsiteX52" fmla="*/ 139858 w 581943"/>
              <a:gd name="connsiteY52" fmla="*/ 132409 h 633097"/>
              <a:gd name="connsiteX53" fmla="*/ 124081 w 581943"/>
              <a:gd name="connsiteY53" fmla="*/ 121272 h 633097"/>
              <a:gd name="connsiteX54" fmla="*/ 162441 w 581943"/>
              <a:gd name="connsiteY54" fmla="*/ 131790 h 633097"/>
              <a:gd name="connsiteX55" fmla="*/ 227715 w 581943"/>
              <a:gd name="connsiteY55" fmla="*/ 154063 h 633097"/>
              <a:gd name="connsiteX56" fmla="*/ 216269 w 581943"/>
              <a:gd name="connsiteY56" fmla="*/ 154373 h 633097"/>
              <a:gd name="connsiteX57" fmla="*/ 254319 w 581943"/>
              <a:gd name="connsiteY57" fmla="*/ 166128 h 633097"/>
              <a:gd name="connsiteX58" fmla="*/ 246895 w 581943"/>
              <a:gd name="connsiteY58" fmla="*/ 159322 h 633097"/>
              <a:gd name="connsiteX59" fmla="*/ 286492 w 581943"/>
              <a:gd name="connsiteY59" fmla="*/ 76725 h 633097"/>
              <a:gd name="connsiteX60" fmla="*/ 271953 w 581943"/>
              <a:gd name="connsiteY60" fmla="*/ 135812 h 633097"/>
              <a:gd name="connsiteX61" fmla="*/ 294536 w 581943"/>
              <a:gd name="connsiteY61" fmla="*/ 81984 h 633097"/>
              <a:gd name="connsiteX62" fmla="*/ 310003 w 581943"/>
              <a:gd name="connsiteY62" fmla="*/ 32796 h 633097"/>
              <a:gd name="connsiteX63" fmla="*/ 292679 w 581943"/>
              <a:gd name="connsiteY63" fmla="*/ 63113 h 633097"/>
              <a:gd name="connsiteX64" fmla="*/ 307219 w 581943"/>
              <a:gd name="connsiteY64" fmla="*/ 20731 h 633097"/>
              <a:gd name="connsiteX65" fmla="*/ 505516 w 581943"/>
              <a:gd name="connsiteY65" fmla="*/ 78890 h 633097"/>
              <a:gd name="connsiteX66" fmla="*/ 516653 w 581943"/>
              <a:gd name="connsiteY66" fmla="*/ 78581 h 633097"/>
              <a:gd name="connsiteX67" fmla="*/ 549444 w 581943"/>
              <a:gd name="connsiteY67" fmla="*/ 138596 h 633097"/>
              <a:gd name="connsiteX68" fmla="*/ 537379 w 581943"/>
              <a:gd name="connsiteY68" fmla="*/ 184381 h 633097"/>
              <a:gd name="connsiteX69" fmla="*/ 550991 w 581943"/>
              <a:gd name="connsiteY69" fmla="*/ 146020 h 633097"/>
              <a:gd name="connsiteX70" fmla="*/ 425393 w 581943"/>
              <a:gd name="connsiteY70" fmla="*/ 537045 h 633097"/>
              <a:gd name="connsiteX71" fmla="*/ 394767 w 581943"/>
              <a:gd name="connsiteY71" fmla="*/ 610362 h 633097"/>
              <a:gd name="connsiteX72" fmla="*/ 276284 w 581943"/>
              <a:gd name="connsiteY72" fmla="*/ 576952 h 633097"/>
              <a:gd name="connsiteX73" fmla="*/ 404975 w 581943"/>
              <a:gd name="connsiteY73" fmla="*/ 622118 h 633097"/>
              <a:gd name="connsiteX74" fmla="*/ 334442 w 581943"/>
              <a:gd name="connsiteY74" fmla="*/ 603557 h 633097"/>
              <a:gd name="connsiteX75" fmla="*/ 396623 w 581943"/>
              <a:gd name="connsiteY75" fmla="*/ 618096 h 633097"/>
              <a:gd name="connsiteX76" fmla="*/ 417968 w 581943"/>
              <a:gd name="connsiteY76" fmla="*/ 576334 h 633097"/>
              <a:gd name="connsiteX77" fmla="*/ 404975 w 581943"/>
              <a:gd name="connsiteY77" fmla="*/ 622118 h 633097"/>
              <a:gd name="connsiteX78" fmla="*/ 357953 w 581943"/>
              <a:gd name="connsiteY78" fmla="*/ 253058 h 633097"/>
              <a:gd name="connsiteX79" fmla="*/ 328874 w 581943"/>
              <a:gd name="connsiteY79" fmla="*/ 342151 h 633097"/>
              <a:gd name="connsiteX80" fmla="*/ 412400 w 581943"/>
              <a:gd name="connsiteY80" fmla="*/ 368137 h 633097"/>
              <a:gd name="connsiteX81" fmla="*/ 438695 w 581943"/>
              <a:gd name="connsiteY81" fmla="*/ 283374 h 633097"/>
              <a:gd name="connsiteX82" fmla="*/ 357953 w 581943"/>
              <a:gd name="connsiteY82" fmla="*/ 253058 h 633097"/>
              <a:gd name="connsiteX83" fmla="*/ 408069 w 581943"/>
              <a:gd name="connsiteY83" fmla="*/ 359475 h 633097"/>
              <a:gd name="connsiteX84" fmla="*/ 337536 w 581943"/>
              <a:gd name="connsiteY84" fmla="*/ 332562 h 633097"/>
              <a:gd name="connsiteX85" fmla="*/ 357644 w 581943"/>
              <a:gd name="connsiteY85" fmla="*/ 261410 h 633097"/>
              <a:gd name="connsiteX86" fmla="*/ 426940 w 581943"/>
              <a:gd name="connsiteY86" fmla="*/ 283683 h 633097"/>
              <a:gd name="connsiteX87" fmla="*/ 408069 w 581943"/>
              <a:gd name="connsiteY87" fmla="*/ 359475 h 633097"/>
              <a:gd name="connsiteX88" fmla="*/ 202966 w 581943"/>
              <a:gd name="connsiteY88" fmla="*/ 296367 h 633097"/>
              <a:gd name="connsiteX89" fmla="*/ 227715 w 581943"/>
              <a:gd name="connsiteY89" fmla="*/ 207273 h 633097"/>
              <a:gd name="connsiteX90" fmla="*/ 147901 w 581943"/>
              <a:gd name="connsiteY90" fmla="*/ 182834 h 633097"/>
              <a:gd name="connsiteX91" fmla="*/ 116347 w 581943"/>
              <a:gd name="connsiteY91" fmla="*/ 266978 h 633097"/>
              <a:gd name="connsiteX92" fmla="*/ 202966 w 581943"/>
              <a:gd name="connsiteY92" fmla="*/ 296367 h 633097"/>
              <a:gd name="connsiteX93" fmla="*/ 125937 w 581943"/>
              <a:gd name="connsiteY93" fmla="*/ 264194 h 633097"/>
              <a:gd name="connsiteX94" fmla="*/ 151304 w 581943"/>
              <a:gd name="connsiteY94" fmla="*/ 190568 h 633097"/>
              <a:gd name="connsiteX95" fmla="*/ 219672 w 581943"/>
              <a:gd name="connsiteY95" fmla="*/ 211294 h 633097"/>
              <a:gd name="connsiteX96" fmla="*/ 197089 w 581943"/>
              <a:gd name="connsiteY96" fmla="*/ 289870 h 633097"/>
              <a:gd name="connsiteX97" fmla="*/ 125937 w 581943"/>
              <a:gd name="connsiteY97" fmla="*/ 264194 h 633097"/>
              <a:gd name="connsiteX98" fmla="*/ 310622 w 581943"/>
              <a:gd name="connsiteY98" fmla="*/ 333180 h 633097"/>
              <a:gd name="connsiteX99" fmla="*/ 337227 w 581943"/>
              <a:gd name="connsiteY99" fmla="*/ 251511 h 633097"/>
              <a:gd name="connsiteX100" fmla="*/ 253082 w 581943"/>
              <a:gd name="connsiteY100" fmla="*/ 219956 h 633097"/>
              <a:gd name="connsiteX101" fmla="*/ 223075 w 581943"/>
              <a:gd name="connsiteY101" fmla="*/ 303173 h 633097"/>
              <a:gd name="connsiteX102" fmla="*/ 310622 w 581943"/>
              <a:gd name="connsiteY102" fmla="*/ 333180 h 633097"/>
              <a:gd name="connsiteX103" fmla="*/ 254629 w 581943"/>
              <a:gd name="connsiteY103" fmla="*/ 227381 h 633097"/>
              <a:gd name="connsiteX104" fmla="*/ 327637 w 581943"/>
              <a:gd name="connsiteY104" fmla="*/ 250892 h 633097"/>
              <a:gd name="connsiteX105" fmla="*/ 304744 w 581943"/>
              <a:gd name="connsiteY105" fmla="*/ 325447 h 633097"/>
              <a:gd name="connsiteX106" fmla="*/ 231427 w 581943"/>
              <a:gd name="connsiteY106" fmla="*/ 298842 h 633097"/>
              <a:gd name="connsiteX107" fmla="*/ 254629 w 581943"/>
              <a:gd name="connsiteY107" fmla="*/ 227381 h 633097"/>
              <a:gd name="connsiteX108" fmla="*/ 298248 w 581943"/>
              <a:gd name="connsiteY108" fmla="*/ 361022 h 633097"/>
              <a:gd name="connsiteX109" fmla="*/ 136765 w 581943"/>
              <a:gd name="connsiteY109" fmla="*/ 314000 h 633097"/>
              <a:gd name="connsiteX110" fmla="*/ 117894 w 581943"/>
              <a:gd name="connsiteY110" fmla="*/ 381440 h 633097"/>
              <a:gd name="connsiteX111" fmla="*/ 196779 w 581943"/>
              <a:gd name="connsiteY111" fmla="*/ 416706 h 633097"/>
              <a:gd name="connsiteX112" fmla="*/ 274737 w 581943"/>
              <a:gd name="connsiteY112" fmla="*/ 442073 h 633097"/>
              <a:gd name="connsiteX113" fmla="*/ 346817 w 581943"/>
              <a:gd name="connsiteY113" fmla="*/ 460016 h 633097"/>
              <a:gd name="connsiteX114" fmla="*/ 366925 w 581943"/>
              <a:gd name="connsiteY114" fmla="*/ 392886 h 633097"/>
              <a:gd name="connsiteX115" fmla="*/ 298248 w 581943"/>
              <a:gd name="connsiteY115" fmla="*/ 361022 h 633097"/>
              <a:gd name="connsiteX116" fmla="*/ 339701 w 581943"/>
              <a:gd name="connsiteY116" fmla="*/ 449189 h 633097"/>
              <a:gd name="connsiteX117" fmla="*/ 189045 w 581943"/>
              <a:gd name="connsiteY117" fmla="*/ 399073 h 633097"/>
              <a:gd name="connsiteX118" fmla="*/ 229262 w 581943"/>
              <a:gd name="connsiteY118" fmla="*/ 408663 h 633097"/>
              <a:gd name="connsiteX119" fmla="*/ 176362 w 581943"/>
              <a:gd name="connsiteY119" fmla="*/ 383605 h 633097"/>
              <a:gd name="connsiteX120" fmla="*/ 138002 w 581943"/>
              <a:gd name="connsiteY120" fmla="*/ 369066 h 633097"/>
              <a:gd name="connsiteX121" fmla="*/ 132124 w 581943"/>
              <a:gd name="connsiteY121" fmla="*/ 378037 h 633097"/>
              <a:gd name="connsiteX122" fmla="*/ 132124 w 581943"/>
              <a:gd name="connsiteY122" fmla="*/ 352979 h 633097"/>
              <a:gd name="connsiteX123" fmla="*/ 149448 w 581943"/>
              <a:gd name="connsiteY123" fmla="*/ 318641 h 633097"/>
              <a:gd name="connsiteX124" fmla="*/ 291751 w 581943"/>
              <a:gd name="connsiteY124" fmla="*/ 368756 h 633097"/>
              <a:gd name="connsiteX125" fmla="*/ 356097 w 581943"/>
              <a:gd name="connsiteY125" fmla="*/ 397836 h 633097"/>
              <a:gd name="connsiteX126" fmla="*/ 339701 w 581943"/>
              <a:gd name="connsiteY126" fmla="*/ 449189 h 633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</a:cxnLst>
            <a:rect l="l" t="t" r="r" b="b"/>
            <a:pathLst>
              <a:path w="581943" h="633097">
                <a:moveTo>
                  <a:pt x="442407" y="450735"/>
                </a:moveTo>
                <a:cubicBezTo>
                  <a:pt x="472415" y="381749"/>
                  <a:pt x="495307" y="302245"/>
                  <a:pt x="520056" y="226762"/>
                </a:cubicBezTo>
                <a:cubicBezTo>
                  <a:pt x="492523" y="303173"/>
                  <a:pt x="457256" y="379893"/>
                  <a:pt x="442407" y="450735"/>
                </a:cubicBezTo>
                <a:close/>
                <a:moveTo>
                  <a:pt x="566768" y="169531"/>
                </a:moveTo>
                <a:cubicBezTo>
                  <a:pt x="575430" y="147876"/>
                  <a:pt x="585020" y="118179"/>
                  <a:pt x="580999" y="107351"/>
                </a:cubicBezTo>
                <a:cubicBezTo>
                  <a:pt x="575739" y="92811"/>
                  <a:pt x="546351" y="81056"/>
                  <a:pt x="524696" y="71466"/>
                </a:cubicBezTo>
                <a:lnTo>
                  <a:pt x="470868" y="52905"/>
                </a:lnTo>
                <a:cubicBezTo>
                  <a:pt x="447666" y="47955"/>
                  <a:pt x="416112" y="35580"/>
                  <a:pt x="386723" y="25372"/>
                </a:cubicBezTo>
                <a:cubicBezTo>
                  <a:pt x="360428" y="16401"/>
                  <a:pt x="328565" y="314"/>
                  <a:pt x="304435" y="5"/>
                </a:cubicBezTo>
                <a:cubicBezTo>
                  <a:pt x="292370" y="-304"/>
                  <a:pt x="269168" y="14544"/>
                  <a:pt x="254629" y="23206"/>
                </a:cubicBezTo>
                <a:cubicBezTo>
                  <a:pt x="219672" y="43933"/>
                  <a:pt x="195851" y="57854"/>
                  <a:pt x="159966" y="78890"/>
                </a:cubicBezTo>
                <a:cubicBezTo>
                  <a:pt x="143261" y="88480"/>
                  <a:pt x="120059" y="98070"/>
                  <a:pt x="113872" y="107660"/>
                </a:cubicBezTo>
                <a:cubicBezTo>
                  <a:pt x="107994" y="116941"/>
                  <a:pt x="104282" y="133646"/>
                  <a:pt x="98404" y="148495"/>
                </a:cubicBezTo>
                <a:cubicBezTo>
                  <a:pt x="70872" y="220265"/>
                  <a:pt x="49526" y="296986"/>
                  <a:pt x="28800" y="367519"/>
                </a:cubicBezTo>
                <a:cubicBezTo>
                  <a:pt x="19828" y="398454"/>
                  <a:pt x="958" y="431865"/>
                  <a:pt x="29" y="455376"/>
                </a:cubicBezTo>
                <a:cubicBezTo>
                  <a:pt x="-280" y="461563"/>
                  <a:pt x="1886" y="464038"/>
                  <a:pt x="4670" y="470843"/>
                </a:cubicBezTo>
                <a:cubicBezTo>
                  <a:pt x="9310" y="483217"/>
                  <a:pt x="13950" y="504563"/>
                  <a:pt x="25087" y="512916"/>
                </a:cubicBezTo>
                <a:cubicBezTo>
                  <a:pt x="37771" y="522196"/>
                  <a:pt x="64685" y="530549"/>
                  <a:pt x="86649" y="537973"/>
                </a:cubicBezTo>
                <a:cubicBezTo>
                  <a:pt x="110469" y="546016"/>
                  <a:pt x="134908" y="556535"/>
                  <a:pt x="151304" y="561484"/>
                </a:cubicBezTo>
                <a:cubicBezTo>
                  <a:pt x="169247" y="567053"/>
                  <a:pt x="192758" y="570456"/>
                  <a:pt x="214722" y="576334"/>
                </a:cubicBezTo>
                <a:cubicBezTo>
                  <a:pt x="262672" y="589326"/>
                  <a:pt x="295773" y="602628"/>
                  <a:pt x="346507" y="620262"/>
                </a:cubicBezTo>
                <a:cubicBezTo>
                  <a:pt x="366615" y="627068"/>
                  <a:pt x="395076" y="638823"/>
                  <a:pt x="407450" y="629852"/>
                </a:cubicBezTo>
                <a:cubicBezTo>
                  <a:pt x="418278" y="622427"/>
                  <a:pt x="423227" y="590254"/>
                  <a:pt x="429724" y="569218"/>
                </a:cubicBezTo>
                <a:cubicBezTo>
                  <a:pt x="465300" y="453829"/>
                  <a:pt x="503350" y="350504"/>
                  <a:pt x="542638" y="235115"/>
                </a:cubicBezTo>
                <a:cubicBezTo>
                  <a:pt x="549444" y="216244"/>
                  <a:pt x="558106" y="191805"/>
                  <a:pt x="566768" y="169531"/>
                </a:cubicBezTo>
                <a:close/>
                <a:moveTo>
                  <a:pt x="569552" y="104876"/>
                </a:moveTo>
                <a:cubicBezTo>
                  <a:pt x="582545" y="141380"/>
                  <a:pt x="536451" y="217481"/>
                  <a:pt x="522221" y="267288"/>
                </a:cubicBezTo>
                <a:cubicBezTo>
                  <a:pt x="534595" y="218100"/>
                  <a:pt x="553466" y="165819"/>
                  <a:pt x="568624" y="115704"/>
                </a:cubicBezTo>
                <a:cubicBezTo>
                  <a:pt x="570171" y="110445"/>
                  <a:pt x="563365" y="109207"/>
                  <a:pt x="565840" y="103639"/>
                </a:cubicBezTo>
                <a:lnTo>
                  <a:pt x="569552" y="104876"/>
                </a:lnTo>
                <a:close/>
                <a:moveTo>
                  <a:pt x="219672" y="56308"/>
                </a:moveTo>
                <a:cubicBezTo>
                  <a:pt x="244111" y="41458"/>
                  <a:pt x="266384" y="24134"/>
                  <a:pt x="291751" y="12688"/>
                </a:cubicBezTo>
                <a:cubicBezTo>
                  <a:pt x="292679" y="11451"/>
                  <a:pt x="294536" y="12688"/>
                  <a:pt x="295154" y="11142"/>
                </a:cubicBezTo>
                <a:lnTo>
                  <a:pt x="298867" y="12379"/>
                </a:lnTo>
                <a:cubicBezTo>
                  <a:pt x="291442" y="30940"/>
                  <a:pt x="267931" y="35580"/>
                  <a:pt x="256794" y="53833"/>
                </a:cubicBezTo>
                <a:cubicBezTo>
                  <a:pt x="269787" y="55998"/>
                  <a:pt x="278758" y="31868"/>
                  <a:pt x="293917" y="31559"/>
                </a:cubicBezTo>
                <a:cubicBezTo>
                  <a:pt x="287111" y="74869"/>
                  <a:pt x="261744" y="99308"/>
                  <a:pt x="248442" y="136121"/>
                </a:cubicBezTo>
                <a:cubicBezTo>
                  <a:pt x="213175" y="132100"/>
                  <a:pt x="167391" y="128078"/>
                  <a:pt x="133671" y="107970"/>
                </a:cubicBezTo>
                <a:cubicBezTo>
                  <a:pt x="157491" y="86005"/>
                  <a:pt x="191211" y="73322"/>
                  <a:pt x="219672" y="56308"/>
                </a:cubicBezTo>
                <a:close/>
                <a:moveTo>
                  <a:pt x="276284" y="576952"/>
                </a:moveTo>
                <a:cubicBezTo>
                  <a:pt x="199873" y="551585"/>
                  <a:pt x="113563" y="531786"/>
                  <a:pt x="39627" y="500232"/>
                </a:cubicBezTo>
                <a:cubicBezTo>
                  <a:pt x="30346" y="496210"/>
                  <a:pt x="13332" y="492498"/>
                  <a:pt x="17663" y="478886"/>
                </a:cubicBezTo>
                <a:cubicBezTo>
                  <a:pt x="96858" y="507966"/>
                  <a:pt x="201729" y="537664"/>
                  <a:pt x="290823" y="568290"/>
                </a:cubicBezTo>
                <a:cubicBezTo>
                  <a:pt x="325471" y="580355"/>
                  <a:pt x="360738" y="594895"/>
                  <a:pt x="389817" y="597988"/>
                </a:cubicBezTo>
                <a:cubicBezTo>
                  <a:pt x="408069" y="568600"/>
                  <a:pt x="423537" y="523434"/>
                  <a:pt x="432199" y="486930"/>
                </a:cubicBezTo>
                <a:cubicBezTo>
                  <a:pt x="422918" y="506729"/>
                  <a:pt x="412400" y="530549"/>
                  <a:pt x="403429" y="550966"/>
                </a:cubicBezTo>
                <a:cubicBezTo>
                  <a:pt x="396932" y="565506"/>
                  <a:pt x="394148" y="581593"/>
                  <a:pt x="386723" y="587161"/>
                </a:cubicBezTo>
                <a:cubicBezTo>
                  <a:pt x="377133" y="594276"/>
                  <a:pt x="345889" y="581593"/>
                  <a:pt x="327946" y="575406"/>
                </a:cubicBezTo>
                <a:cubicBezTo>
                  <a:pt x="240398" y="545398"/>
                  <a:pt x="160275" y="520650"/>
                  <a:pt x="73656" y="492498"/>
                </a:cubicBezTo>
                <a:cubicBezTo>
                  <a:pt x="43339" y="482599"/>
                  <a:pt x="15497" y="472081"/>
                  <a:pt x="15497" y="450117"/>
                </a:cubicBezTo>
                <a:cubicBezTo>
                  <a:pt x="15497" y="428771"/>
                  <a:pt x="27562" y="400001"/>
                  <a:pt x="34987" y="377109"/>
                </a:cubicBezTo>
                <a:cubicBezTo>
                  <a:pt x="61282" y="295748"/>
                  <a:pt x="84174" y="207582"/>
                  <a:pt x="118203" y="130553"/>
                </a:cubicBezTo>
                <a:cubicBezTo>
                  <a:pt x="123153" y="126841"/>
                  <a:pt x="134599" y="136121"/>
                  <a:pt x="139858" y="132409"/>
                </a:cubicBezTo>
                <a:cubicBezTo>
                  <a:pt x="140477" y="125913"/>
                  <a:pt x="123153" y="128078"/>
                  <a:pt x="124081" y="121272"/>
                </a:cubicBezTo>
                <a:cubicBezTo>
                  <a:pt x="136146" y="116322"/>
                  <a:pt x="149448" y="128078"/>
                  <a:pt x="162441" y="131790"/>
                </a:cubicBezTo>
                <a:cubicBezTo>
                  <a:pt x="185024" y="137977"/>
                  <a:pt x="211319" y="140143"/>
                  <a:pt x="227715" y="154063"/>
                </a:cubicBezTo>
                <a:cubicBezTo>
                  <a:pt x="225240" y="156848"/>
                  <a:pt x="219053" y="152517"/>
                  <a:pt x="216269" y="154373"/>
                </a:cubicBezTo>
                <a:cubicBezTo>
                  <a:pt x="225859" y="162725"/>
                  <a:pt x="242564" y="171387"/>
                  <a:pt x="254319" y="166128"/>
                </a:cubicBezTo>
                <a:cubicBezTo>
                  <a:pt x="257104" y="161488"/>
                  <a:pt x="246895" y="163035"/>
                  <a:pt x="246895" y="159322"/>
                </a:cubicBezTo>
                <a:cubicBezTo>
                  <a:pt x="265456" y="139524"/>
                  <a:pt x="273190" y="103329"/>
                  <a:pt x="286492" y="76725"/>
                </a:cubicBezTo>
                <a:cubicBezTo>
                  <a:pt x="287730" y="93430"/>
                  <a:pt x="275046" y="116941"/>
                  <a:pt x="271953" y="135812"/>
                </a:cubicBezTo>
                <a:cubicBezTo>
                  <a:pt x="287111" y="125294"/>
                  <a:pt x="288349" y="100545"/>
                  <a:pt x="294536" y="81984"/>
                </a:cubicBezTo>
                <a:cubicBezTo>
                  <a:pt x="300104" y="64970"/>
                  <a:pt x="307529" y="49502"/>
                  <a:pt x="310003" y="32796"/>
                </a:cubicBezTo>
                <a:cubicBezTo>
                  <a:pt x="300104" y="34652"/>
                  <a:pt x="301341" y="58782"/>
                  <a:pt x="292679" y="63113"/>
                </a:cubicBezTo>
                <a:cubicBezTo>
                  <a:pt x="291442" y="49192"/>
                  <a:pt x="301960" y="34034"/>
                  <a:pt x="307219" y="20731"/>
                </a:cubicBezTo>
                <a:cubicBezTo>
                  <a:pt x="360119" y="13926"/>
                  <a:pt x="445501" y="68682"/>
                  <a:pt x="505516" y="78890"/>
                </a:cubicBezTo>
                <a:cubicBezTo>
                  <a:pt x="509537" y="79509"/>
                  <a:pt x="513250" y="77653"/>
                  <a:pt x="516653" y="78581"/>
                </a:cubicBezTo>
                <a:cubicBezTo>
                  <a:pt x="549135" y="87552"/>
                  <a:pt x="555322" y="110135"/>
                  <a:pt x="549444" y="138596"/>
                </a:cubicBezTo>
                <a:cubicBezTo>
                  <a:pt x="546351" y="153754"/>
                  <a:pt x="542020" y="168913"/>
                  <a:pt x="537379" y="184381"/>
                </a:cubicBezTo>
                <a:cubicBezTo>
                  <a:pt x="542020" y="171387"/>
                  <a:pt x="546351" y="158394"/>
                  <a:pt x="550991" y="146020"/>
                </a:cubicBezTo>
                <a:cubicBezTo>
                  <a:pt x="525933" y="268216"/>
                  <a:pt x="463444" y="408353"/>
                  <a:pt x="425393" y="537045"/>
                </a:cubicBezTo>
                <a:cubicBezTo>
                  <a:pt x="417659" y="563031"/>
                  <a:pt x="410234" y="589945"/>
                  <a:pt x="394767" y="610362"/>
                </a:cubicBezTo>
                <a:cubicBezTo>
                  <a:pt x="362903" y="607578"/>
                  <a:pt x="318356" y="590564"/>
                  <a:pt x="276284" y="576952"/>
                </a:cubicBezTo>
                <a:close/>
                <a:moveTo>
                  <a:pt x="404975" y="622118"/>
                </a:moveTo>
                <a:cubicBezTo>
                  <a:pt x="388270" y="633874"/>
                  <a:pt x="357025" y="608506"/>
                  <a:pt x="334442" y="603557"/>
                </a:cubicBezTo>
                <a:cubicBezTo>
                  <a:pt x="352694" y="603247"/>
                  <a:pt x="378990" y="619643"/>
                  <a:pt x="396623" y="618096"/>
                </a:cubicBezTo>
                <a:cubicBezTo>
                  <a:pt x="407450" y="611600"/>
                  <a:pt x="411472" y="591492"/>
                  <a:pt x="417968" y="576334"/>
                </a:cubicBezTo>
                <a:cubicBezTo>
                  <a:pt x="415803" y="590564"/>
                  <a:pt x="412400" y="616859"/>
                  <a:pt x="404975" y="622118"/>
                </a:cubicBezTo>
                <a:close/>
                <a:moveTo>
                  <a:pt x="357953" y="253058"/>
                </a:moveTo>
                <a:cubicBezTo>
                  <a:pt x="340011" y="270381"/>
                  <a:pt x="330421" y="316785"/>
                  <a:pt x="328874" y="342151"/>
                </a:cubicBezTo>
                <a:cubicBezTo>
                  <a:pt x="356716" y="346173"/>
                  <a:pt x="386723" y="366591"/>
                  <a:pt x="412400" y="368137"/>
                </a:cubicBezTo>
                <a:cubicBezTo>
                  <a:pt x="424465" y="345554"/>
                  <a:pt x="430961" y="310597"/>
                  <a:pt x="438695" y="283374"/>
                </a:cubicBezTo>
                <a:cubicBezTo>
                  <a:pt x="419824" y="267906"/>
                  <a:pt x="379608" y="261410"/>
                  <a:pt x="357953" y="253058"/>
                </a:cubicBezTo>
                <a:close/>
                <a:moveTo>
                  <a:pt x="408069" y="359475"/>
                </a:moveTo>
                <a:cubicBezTo>
                  <a:pt x="383939" y="355144"/>
                  <a:pt x="360119" y="341533"/>
                  <a:pt x="337536" y="332562"/>
                </a:cubicBezTo>
                <a:cubicBezTo>
                  <a:pt x="339701" y="310907"/>
                  <a:pt x="349291" y="285849"/>
                  <a:pt x="357644" y="261410"/>
                </a:cubicBezTo>
                <a:cubicBezTo>
                  <a:pt x="380536" y="264194"/>
                  <a:pt x="406522" y="272856"/>
                  <a:pt x="426940" y="283683"/>
                </a:cubicBezTo>
                <a:cubicBezTo>
                  <a:pt x="427558" y="305029"/>
                  <a:pt x="415803" y="337821"/>
                  <a:pt x="408069" y="359475"/>
                </a:cubicBezTo>
                <a:close/>
                <a:moveTo>
                  <a:pt x="202966" y="296367"/>
                </a:moveTo>
                <a:cubicBezTo>
                  <a:pt x="212247" y="270072"/>
                  <a:pt x="232665" y="229856"/>
                  <a:pt x="227715" y="207273"/>
                </a:cubicBezTo>
                <a:cubicBezTo>
                  <a:pt x="204823" y="198611"/>
                  <a:pt x="175125" y="189021"/>
                  <a:pt x="147901" y="182834"/>
                </a:cubicBezTo>
                <a:cubicBezTo>
                  <a:pt x="133980" y="202632"/>
                  <a:pt x="123772" y="240683"/>
                  <a:pt x="116347" y="266978"/>
                </a:cubicBezTo>
                <a:cubicBezTo>
                  <a:pt x="139239" y="278734"/>
                  <a:pt x="179455" y="304410"/>
                  <a:pt x="202966" y="296367"/>
                </a:cubicBezTo>
                <a:close/>
                <a:moveTo>
                  <a:pt x="125937" y="264194"/>
                </a:moveTo>
                <a:cubicBezTo>
                  <a:pt x="128103" y="241921"/>
                  <a:pt x="141405" y="210985"/>
                  <a:pt x="151304" y="190568"/>
                </a:cubicBezTo>
                <a:cubicBezTo>
                  <a:pt x="171722" y="195517"/>
                  <a:pt x="198945" y="207273"/>
                  <a:pt x="219672" y="211294"/>
                </a:cubicBezTo>
                <a:cubicBezTo>
                  <a:pt x="225859" y="229856"/>
                  <a:pt x="206679" y="270381"/>
                  <a:pt x="197089" y="289870"/>
                </a:cubicBezTo>
                <a:cubicBezTo>
                  <a:pt x="173887" y="288324"/>
                  <a:pt x="144189" y="276568"/>
                  <a:pt x="125937" y="264194"/>
                </a:cubicBezTo>
                <a:close/>
                <a:moveTo>
                  <a:pt x="310622" y="333180"/>
                </a:moveTo>
                <a:cubicBezTo>
                  <a:pt x="323615" y="307813"/>
                  <a:pt x="326090" y="279043"/>
                  <a:pt x="337227" y="251511"/>
                </a:cubicBezTo>
                <a:cubicBezTo>
                  <a:pt x="324234" y="231402"/>
                  <a:pt x="279377" y="227999"/>
                  <a:pt x="253082" y="219956"/>
                </a:cubicBezTo>
                <a:cubicBezTo>
                  <a:pt x="240708" y="242849"/>
                  <a:pt x="227406" y="277187"/>
                  <a:pt x="223075" y="303173"/>
                </a:cubicBezTo>
                <a:cubicBezTo>
                  <a:pt x="247514" y="314310"/>
                  <a:pt x="285564" y="332562"/>
                  <a:pt x="310622" y="333180"/>
                </a:cubicBezTo>
                <a:close/>
                <a:moveTo>
                  <a:pt x="254629" y="227381"/>
                </a:moveTo>
                <a:cubicBezTo>
                  <a:pt x="276284" y="231402"/>
                  <a:pt x="309075" y="238518"/>
                  <a:pt x="327637" y="250892"/>
                </a:cubicBezTo>
                <a:cubicBezTo>
                  <a:pt x="321140" y="274712"/>
                  <a:pt x="315881" y="303173"/>
                  <a:pt x="304744" y="325447"/>
                </a:cubicBezTo>
                <a:cubicBezTo>
                  <a:pt x="281852" y="319878"/>
                  <a:pt x="254010" y="307813"/>
                  <a:pt x="231427" y="298842"/>
                </a:cubicBezTo>
                <a:cubicBezTo>
                  <a:pt x="232665" y="276259"/>
                  <a:pt x="248132" y="252748"/>
                  <a:pt x="254629" y="227381"/>
                </a:cubicBezTo>
                <a:close/>
                <a:moveTo>
                  <a:pt x="298248" y="361022"/>
                </a:moveTo>
                <a:cubicBezTo>
                  <a:pt x="243183" y="339367"/>
                  <a:pt x="179455" y="317403"/>
                  <a:pt x="136765" y="314000"/>
                </a:cubicBezTo>
                <a:cubicBezTo>
                  <a:pt x="125318" y="331324"/>
                  <a:pt x="117584" y="363188"/>
                  <a:pt x="117894" y="381440"/>
                </a:cubicBezTo>
                <a:cubicBezTo>
                  <a:pt x="142023" y="393505"/>
                  <a:pt x="174815" y="406807"/>
                  <a:pt x="196779" y="416706"/>
                </a:cubicBezTo>
                <a:cubicBezTo>
                  <a:pt x="221218" y="427534"/>
                  <a:pt x="249060" y="433411"/>
                  <a:pt x="274737" y="442073"/>
                </a:cubicBezTo>
                <a:cubicBezTo>
                  <a:pt x="299485" y="450426"/>
                  <a:pt x="323924" y="461872"/>
                  <a:pt x="346817" y="460016"/>
                </a:cubicBezTo>
                <a:cubicBezTo>
                  <a:pt x="356407" y="440217"/>
                  <a:pt x="365069" y="412375"/>
                  <a:pt x="366925" y="392886"/>
                </a:cubicBezTo>
                <a:cubicBezTo>
                  <a:pt x="355479" y="374015"/>
                  <a:pt x="326399" y="372159"/>
                  <a:pt x="298248" y="361022"/>
                </a:cubicBezTo>
                <a:close/>
                <a:moveTo>
                  <a:pt x="339701" y="449189"/>
                </a:moveTo>
                <a:cubicBezTo>
                  <a:pt x="292989" y="438052"/>
                  <a:pt x="232665" y="421965"/>
                  <a:pt x="189045" y="399073"/>
                </a:cubicBezTo>
                <a:cubicBezTo>
                  <a:pt x="200492" y="398454"/>
                  <a:pt x="218744" y="411756"/>
                  <a:pt x="229262" y="408663"/>
                </a:cubicBezTo>
                <a:cubicBezTo>
                  <a:pt x="223384" y="391339"/>
                  <a:pt x="196161" y="390720"/>
                  <a:pt x="176362" y="383605"/>
                </a:cubicBezTo>
                <a:cubicBezTo>
                  <a:pt x="161822" y="378346"/>
                  <a:pt x="149448" y="369684"/>
                  <a:pt x="138002" y="369066"/>
                </a:cubicBezTo>
                <a:cubicBezTo>
                  <a:pt x="130268" y="369066"/>
                  <a:pt x="138002" y="378965"/>
                  <a:pt x="132124" y="378037"/>
                </a:cubicBezTo>
                <a:cubicBezTo>
                  <a:pt x="124390" y="375871"/>
                  <a:pt x="129649" y="362878"/>
                  <a:pt x="132124" y="352979"/>
                </a:cubicBezTo>
                <a:cubicBezTo>
                  <a:pt x="136146" y="337511"/>
                  <a:pt x="138621" y="320497"/>
                  <a:pt x="149448" y="318641"/>
                </a:cubicBezTo>
                <a:cubicBezTo>
                  <a:pt x="189355" y="337202"/>
                  <a:pt x="243801" y="349885"/>
                  <a:pt x="291751" y="368756"/>
                </a:cubicBezTo>
                <a:cubicBezTo>
                  <a:pt x="317737" y="378656"/>
                  <a:pt x="339392" y="384224"/>
                  <a:pt x="356097" y="397836"/>
                </a:cubicBezTo>
                <a:cubicBezTo>
                  <a:pt x="352694" y="412994"/>
                  <a:pt x="348054" y="434649"/>
                  <a:pt x="339701" y="449189"/>
                </a:cubicBezTo>
                <a:close/>
              </a:path>
            </a:pathLst>
          </a:custGeom>
          <a:solidFill>
            <a:schemeClr val="accent2">
              <a:alpha val="20000"/>
            </a:schemeClr>
          </a:solidFill>
          <a:ln w="30868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46" name="图形 28">
            <a:extLst>
              <a:ext uri="{FF2B5EF4-FFF2-40B4-BE49-F238E27FC236}">
                <a16:creationId xmlns:a16="http://schemas.microsoft.com/office/drawing/2014/main" id="{B0FA2FEA-467B-4D69-9D27-E00490999708}"/>
              </a:ext>
            </a:extLst>
          </p:cNvPr>
          <p:cNvSpPr/>
          <p:nvPr userDrawn="1"/>
        </p:nvSpPr>
        <p:spPr>
          <a:xfrm>
            <a:off x="10353798" y="4513010"/>
            <a:ext cx="533770" cy="308123"/>
          </a:xfrm>
          <a:custGeom>
            <a:avLst/>
            <a:gdLst>
              <a:gd name="connsiteX0" fmla="*/ 718013 w 1173384"/>
              <a:gd name="connsiteY0" fmla="*/ 490315 h 677345"/>
              <a:gd name="connsiteX1" fmla="*/ 682437 w 1173384"/>
              <a:gd name="connsiteY1" fmla="*/ 444840 h 677345"/>
              <a:gd name="connsiteX2" fmla="*/ 642221 w 1173384"/>
              <a:gd name="connsiteY2" fmla="*/ 419473 h 677345"/>
              <a:gd name="connsiteX3" fmla="*/ 758230 w 1173384"/>
              <a:gd name="connsiteY3" fmla="*/ 222723 h 677345"/>
              <a:gd name="connsiteX4" fmla="*/ 733172 w 1173384"/>
              <a:gd name="connsiteY4" fmla="*/ 187456 h 677345"/>
              <a:gd name="connsiteX5" fmla="*/ 455061 w 1173384"/>
              <a:gd name="connsiteY5" fmla="*/ 36182 h 677345"/>
              <a:gd name="connsiteX6" fmla="*/ 394428 w 1173384"/>
              <a:gd name="connsiteY6" fmla="*/ 202615 h 677345"/>
              <a:gd name="connsiteX7" fmla="*/ 430004 w 1173384"/>
              <a:gd name="connsiteY7" fmla="*/ 288306 h 677345"/>
              <a:gd name="connsiteX8" fmla="*/ 586537 w 1173384"/>
              <a:gd name="connsiteY8" fmla="*/ 21023 h 677345"/>
              <a:gd name="connsiteX9" fmla="*/ 707805 w 1173384"/>
              <a:gd name="connsiteY9" fmla="*/ 96506 h 677345"/>
              <a:gd name="connsiteX10" fmla="*/ 601696 w 1173384"/>
              <a:gd name="connsiteY10" fmla="*/ 404314 h 677345"/>
              <a:gd name="connsiteX11" fmla="*/ 434953 w 1173384"/>
              <a:gd name="connsiteY11" fmla="*/ 303464 h 677345"/>
              <a:gd name="connsiteX12" fmla="*/ 505796 w 1173384"/>
              <a:gd name="connsiteY12" fmla="*/ 439890 h 677345"/>
              <a:gd name="connsiteX13" fmla="*/ 455371 w 1173384"/>
              <a:gd name="connsiteY13" fmla="*/ 444840 h 677345"/>
              <a:gd name="connsiteX14" fmla="*/ 303787 w 1173384"/>
              <a:gd name="connsiteY14" fmla="*/ 530531 h 677345"/>
              <a:gd name="connsiteX15" fmla="*/ 258312 w 1173384"/>
              <a:gd name="connsiteY15" fmla="*/ 666648 h 677345"/>
              <a:gd name="connsiteX16" fmla="*/ 298837 w 1173384"/>
              <a:gd name="connsiteY16" fmla="*/ 575697 h 677345"/>
              <a:gd name="connsiteX17" fmla="*/ 425363 w 1173384"/>
              <a:gd name="connsiteY17" fmla="*/ 510114 h 677345"/>
              <a:gd name="connsiteX18" fmla="*/ 476098 w 1173384"/>
              <a:gd name="connsiteY18" fmla="*/ 469588 h 677345"/>
              <a:gd name="connsiteX19" fmla="*/ 546940 w 1173384"/>
              <a:gd name="connsiteY19" fmla="*/ 429372 h 677345"/>
              <a:gd name="connsiteX20" fmla="*/ 627991 w 1173384"/>
              <a:gd name="connsiteY20" fmla="*/ 454739 h 677345"/>
              <a:gd name="connsiteX21" fmla="*/ 531782 w 1173384"/>
              <a:gd name="connsiteY21" fmla="*/ 474847 h 677345"/>
              <a:gd name="connsiteX22" fmla="*/ 663258 w 1173384"/>
              <a:gd name="connsiteY22" fmla="*/ 464948 h 677345"/>
              <a:gd name="connsiteX23" fmla="*/ 825050 w 1173384"/>
              <a:gd name="connsiteY23" fmla="*/ 545690 h 677345"/>
              <a:gd name="connsiteX24" fmla="*/ 860317 w 1173384"/>
              <a:gd name="connsiteY24" fmla="*/ 656748 h 677345"/>
              <a:gd name="connsiteX25" fmla="*/ 622732 w 1173384"/>
              <a:gd name="connsiteY25" fmla="*/ 651489 h 677345"/>
              <a:gd name="connsiteX26" fmla="*/ 324514 w 1173384"/>
              <a:gd name="connsiteY26" fmla="*/ 671597 h 677345"/>
              <a:gd name="connsiteX27" fmla="*/ 880734 w 1173384"/>
              <a:gd name="connsiteY27" fmla="*/ 661389 h 677345"/>
              <a:gd name="connsiteX28" fmla="*/ 835259 w 1173384"/>
              <a:gd name="connsiteY28" fmla="*/ 525272 h 677345"/>
              <a:gd name="connsiteX29" fmla="*/ 718013 w 1173384"/>
              <a:gd name="connsiteY29" fmla="*/ 490315 h 677345"/>
              <a:gd name="connsiteX30" fmla="*/ 237585 w 1173384"/>
              <a:gd name="connsiteY30" fmla="*/ 404624 h 677345"/>
              <a:gd name="connsiteX31" fmla="*/ 262952 w 1173384"/>
              <a:gd name="connsiteY31" fmla="*/ 419782 h 677345"/>
              <a:gd name="connsiteX32" fmla="*/ 348953 w 1173384"/>
              <a:gd name="connsiteY32" fmla="*/ 263248 h 677345"/>
              <a:gd name="connsiteX33" fmla="*/ 136426 w 1173384"/>
              <a:gd name="connsiteY33" fmla="*/ 96815 h 677345"/>
              <a:gd name="connsiteX34" fmla="*/ 75792 w 1173384"/>
              <a:gd name="connsiteY34" fmla="*/ 399674 h 677345"/>
              <a:gd name="connsiteX35" fmla="*/ 116318 w 1173384"/>
              <a:gd name="connsiteY35" fmla="*/ 394724 h 677345"/>
              <a:gd name="connsiteX36" fmla="*/ 217477 w 1173384"/>
              <a:gd name="connsiteY36" fmla="*/ 434940 h 677345"/>
              <a:gd name="connsiteX37" fmla="*/ 131476 w 1173384"/>
              <a:gd name="connsiteY37" fmla="*/ 455049 h 677345"/>
              <a:gd name="connsiteX38" fmla="*/ 40525 w 1173384"/>
              <a:gd name="connsiteY38" fmla="*/ 500523 h 677345"/>
              <a:gd name="connsiteX39" fmla="*/ 0 w 1173384"/>
              <a:gd name="connsiteY39" fmla="*/ 616532 h 677345"/>
              <a:gd name="connsiteX40" fmla="*/ 217477 w 1173384"/>
              <a:gd name="connsiteY40" fmla="*/ 621481 h 677345"/>
              <a:gd name="connsiteX41" fmla="*/ 298528 w 1173384"/>
              <a:gd name="connsiteY41" fmla="*/ 490315 h 677345"/>
              <a:gd name="connsiteX42" fmla="*/ 237585 w 1173384"/>
              <a:gd name="connsiteY42" fmla="*/ 404624 h 677345"/>
              <a:gd name="connsiteX43" fmla="*/ 116318 w 1173384"/>
              <a:gd name="connsiteY43" fmla="*/ 359148 h 677345"/>
              <a:gd name="connsiteX44" fmla="*/ 90951 w 1173384"/>
              <a:gd name="connsiteY44" fmla="*/ 384515 h 677345"/>
              <a:gd name="connsiteX45" fmla="*/ 70842 w 1173384"/>
              <a:gd name="connsiteY45" fmla="*/ 172607 h 677345"/>
              <a:gd name="connsiteX46" fmla="*/ 217477 w 1173384"/>
              <a:gd name="connsiteY46" fmla="*/ 107024 h 677345"/>
              <a:gd name="connsiteX47" fmla="*/ 288319 w 1173384"/>
              <a:gd name="connsiteY47" fmla="*/ 339040 h 677345"/>
              <a:gd name="connsiteX48" fmla="*/ 268211 w 1173384"/>
              <a:gd name="connsiteY48" fmla="*/ 308723 h 677345"/>
              <a:gd name="connsiteX49" fmla="*/ 116318 w 1173384"/>
              <a:gd name="connsiteY49" fmla="*/ 359148 h 677345"/>
              <a:gd name="connsiteX50" fmla="*/ 197059 w 1173384"/>
              <a:gd name="connsiteY50" fmla="*/ 601374 h 677345"/>
              <a:gd name="connsiteX51" fmla="*/ 30317 w 1173384"/>
              <a:gd name="connsiteY51" fmla="*/ 591165 h 677345"/>
              <a:gd name="connsiteX52" fmla="*/ 60634 w 1173384"/>
              <a:gd name="connsiteY52" fmla="*/ 515682 h 677345"/>
              <a:gd name="connsiteX53" fmla="*/ 267901 w 1173384"/>
              <a:gd name="connsiteY53" fmla="*/ 495574 h 677345"/>
              <a:gd name="connsiteX54" fmla="*/ 197059 w 1173384"/>
              <a:gd name="connsiteY54" fmla="*/ 601374 h 677345"/>
              <a:gd name="connsiteX55" fmla="*/ 667589 w 1173384"/>
              <a:gd name="connsiteY55" fmla="*/ 152499 h 677345"/>
              <a:gd name="connsiteX56" fmla="*/ 500846 w 1173384"/>
              <a:gd name="connsiteY56" fmla="*/ 152499 h 677345"/>
              <a:gd name="connsiteX57" fmla="*/ 566739 w 1173384"/>
              <a:gd name="connsiteY57" fmla="*/ 187765 h 677345"/>
              <a:gd name="connsiteX58" fmla="*/ 667589 w 1173384"/>
              <a:gd name="connsiteY58" fmla="*/ 152499 h 677345"/>
              <a:gd name="connsiteX59" fmla="*/ 176951 w 1173384"/>
              <a:gd name="connsiteY59" fmla="*/ 182816 h 677345"/>
              <a:gd name="connsiteX60" fmla="*/ 283369 w 1173384"/>
              <a:gd name="connsiteY60" fmla="*/ 268507 h 677345"/>
              <a:gd name="connsiteX61" fmla="*/ 176951 w 1173384"/>
              <a:gd name="connsiteY61" fmla="*/ 182816 h 677345"/>
              <a:gd name="connsiteX62" fmla="*/ 971066 w 1173384"/>
              <a:gd name="connsiteY62" fmla="*/ 374307 h 677345"/>
              <a:gd name="connsiteX63" fmla="*/ 1062016 w 1173384"/>
              <a:gd name="connsiteY63" fmla="*/ 238190 h 677345"/>
              <a:gd name="connsiteX64" fmla="*/ 966116 w 1173384"/>
              <a:gd name="connsiteY64" fmla="*/ 86607 h 677345"/>
              <a:gd name="connsiteX65" fmla="*/ 814532 w 1173384"/>
              <a:gd name="connsiteY65" fmla="*/ 157449 h 677345"/>
              <a:gd name="connsiteX66" fmla="*/ 799374 w 1173384"/>
              <a:gd name="connsiteY66" fmla="*/ 258299 h 677345"/>
              <a:gd name="connsiteX67" fmla="*/ 890324 w 1173384"/>
              <a:gd name="connsiteY67" fmla="*/ 384515 h 677345"/>
              <a:gd name="connsiteX68" fmla="*/ 753589 w 1173384"/>
              <a:gd name="connsiteY68" fmla="*/ 450099 h 677345"/>
              <a:gd name="connsiteX69" fmla="*/ 829691 w 1173384"/>
              <a:gd name="connsiteY69" fmla="*/ 480416 h 677345"/>
              <a:gd name="connsiteX70" fmla="*/ 900533 w 1173384"/>
              <a:gd name="connsiteY70" fmla="*/ 556207 h 677345"/>
              <a:gd name="connsiteX71" fmla="*/ 950958 w 1173384"/>
              <a:gd name="connsiteY71" fmla="*/ 550949 h 677345"/>
              <a:gd name="connsiteX72" fmla="*/ 1173384 w 1173384"/>
              <a:gd name="connsiteY72" fmla="*/ 545999 h 677345"/>
              <a:gd name="connsiteX73" fmla="*/ 971066 w 1173384"/>
              <a:gd name="connsiteY73" fmla="*/ 374307 h 677345"/>
              <a:gd name="connsiteX74" fmla="*/ 895274 w 1173384"/>
              <a:gd name="connsiteY74" fmla="*/ 107024 h 677345"/>
              <a:gd name="connsiteX75" fmla="*/ 940749 w 1173384"/>
              <a:gd name="connsiteY75" fmla="*/ 364098 h 677345"/>
              <a:gd name="connsiteX76" fmla="*/ 895274 w 1173384"/>
              <a:gd name="connsiteY76" fmla="*/ 107024 h 677345"/>
              <a:gd name="connsiteX77" fmla="*/ 910432 w 1173384"/>
              <a:gd name="connsiteY77" fmla="*/ 535790 h 677345"/>
              <a:gd name="connsiteX78" fmla="*/ 799065 w 1173384"/>
              <a:gd name="connsiteY78" fmla="*/ 450099 h 677345"/>
              <a:gd name="connsiteX79" fmla="*/ 859698 w 1173384"/>
              <a:gd name="connsiteY79" fmla="*/ 404624 h 677345"/>
              <a:gd name="connsiteX80" fmla="*/ 986224 w 1173384"/>
              <a:gd name="connsiteY80" fmla="*/ 394724 h 677345"/>
              <a:gd name="connsiteX81" fmla="*/ 1021491 w 1173384"/>
              <a:gd name="connsiteY81" fmla="*/ 419782 h 677345"/>
              <a:gd name="connsiteX82" fmla="*/ 1147708 w 1173384"/>
              <a:gd name="connsiteY82" fmla="*/ 535790 h 677345"/>
              <a:gd name="connsiteX83" fmla="*/ 910432 w 1173384"/>
              <a:gd name="connsiteY83" fmla="*/ 535790 h 677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</a:cxnLst>
            <a:rect l="l" t="t" r="r" b="b"/>
            <a:pathLst>
              <a:path w="1173384" h="677345">
                <a:moveTo>
                  <a:pt x="718013" y="490315"/>
                </a:moveTo>
                <a:cubicBezTo>
                  <a:pt x="699143" y="480106"/>
                  <a:pt x="698524" y="457833"/>
                  <a:pt x="682437" y="444840"/>
                </a:cubicBezTo>
                <a:cubicBezTo>
                  <a:pt x="665732" y="431537"/>
                  <a:pt x="641603" y="446386"/>
                  <a:pt x="642221" y="419473"/>
                </a:cubicBezTo>
                <a:cubicBezTo>
                  <a:pt x="676869" y="349558"/>
                  <a:pt x="729150" y="297587"/>
                  <a:pt x="758230" y="222723"/>
                </a:cubicBezTo>
                <a:cubicBezTo>
                  <a:pt x="756373" y="204471"/>
                  <a:pt x="736575" y="203852"/>
                  <a:pt x="733172" y="187456"/>
                </a:cubicBezTo>
                <a:cubicBezTo>
                  <a:pt x="767201" y="10815"/>
                  <a:pt x="569832" y="-44251"/>
                  <a:pt x="455061" y="36182"/>
                </a:cubicBezTo>
                <a:cubicBezTo>
                  <a:pt x="403399" y="72376"/>
                  <a:pt x="409277" y="141362"/>
                  <a:pt x="394428" y="202615"/>
                </a:cubicBezTo>
                <a:cubicBezTo>
                  <a:pt x="384838" y="242212"/>
                  <a:pt x="366276" y="283975"/>
                  <a:pt x="430004" y="288306"/>
                </a:cubicBezTo>
                <a:cubicBezTo>
                  <a:pt x="382054" y="129607"/>
                  <a:pt x="449802" y="17002"/>
                  <a:pt x="586537" y="21023"/>
                </a:cubicBezTo>
                <a:cubicBezTo>
                  <a:pt x="639437" y="22570"/>
                  <a:pt x="692956" y="50412"/>
                  <a:pt x="707805" y="96506"/>
                </a:cubicBezTo>
                <a:cubicBezTo>
                  <a:pt x="739978" y="196428"/>
                  <a:pt x="656761" y="385134"/>
                  <a:pt x="601696" y="404314"/>
                </a:cubicBezTo>
                <a:cubicBezTo>
                  <a:pt x="509817" y="436178"/>
                  <a:pt x="473004" y="352961"/>
                  <a:pt x="434953" y="303464"/>
                </a:cubicBezTo>
                <a:cubicBezTo>
                  <a:pt x="433097" y="374307"/>
                  <a:pt x="498371" y="378328"/>
                  <a:pt x="505796" y="439890"/>
                </a:cubicBezTo>
                <a:cubicBezTo>
                  <a:pt x="483832" y="436178"/>
                  <a:pt x="477335" y="448552"/>
                  <a:pt x="455371" y="444840"/>
                </a:cubicBezTo>
                <a:cubicBezTo>
                  <a:pt x="428766" y="501452"/>
                  <a:pt x="346478" y="490315"/>
                  <a:pt x="303787" y="530531"/>
                </a:cubicBezTo>
                <a:cubicBezTo>
                  <a:pt x="269758" y="562395"/>
                  <a:pt x="256455" y="601374"/>
                  <a:pt x="258312" y="666648"/>
                </a:cubicBezTo>
                <a:cubicBezTo>
                  <a:pt x="293269" y="634165"/>
                  <a:pt x="280276" y="604776"/>
                  <a:pt x="298837" y="575697"/>
                </a:cubicBezTo>
                <a:cubicBezTo>
                  <a:pt x="328535" y="529603"/>
                  <a:pt x="374938" y="536100"/>
                  <a:pt x="425363" y="510114"/>
                </a:cubicBezTo>
                <a:cubicBezTo>
                  <a:pt x="443615" y="500523"/>
                  <a:pt x="455061" y="477013"/>
                  <a:pt x="476098" y="469588"/>
                </a:cubicBezTo>
                <a:cubicBezTo>
                  <a:pt x="514458" y="455977"/>
                  <a:pt x="531472" y="456905"/>
                  <a:pt x="546940" y="429372"/>
                </a:cubicBezTo>
                <a:cubicBezTo>
                  <a:pt x="572926" y="445458"/>
                  <a:pt x="626135" y="409883"/>
                  <a:pt x="627991" y="454739"/>
                </a:cubicBezTo>
                <a:cubicBezTo>
                  <a:pt x="602315" y="476394"/>
                  <a:pt x="549724" y="455049"/>
                  <a:pt x="531782" y="474847"/>
                </a:cubicBezTo>
                <a:cubicBezTo>
                  <a:pt x="569523" y="501761"/>
                  <a:pt x="625516" y="470207"/>
                  <a:pt x="663258" y="464948"/>
                </a:cubicBezTo>
                <a:cubicBezTo>
                  <a:pt x="678725" y="531769"/>
                  <a:pt x="782050" y="503926"/>
                  <a:pt x="825050" y="545690"/>
                </a:cubicBezTo>
                <a:cubicBezTo>
                  <a:pt x="852892" y="572603"/>
                  <a:pt x="853511" y="607561"/>
                  <a:pt x="860317" y="656748"/>
                </a:cubicBezTo>
                <a:cubicBezTo>
                  <a:pt x="790712" y="640352"/>
                  <a:pt x="709042" y="647777"/>
                  <a:pt x="622732" y="651489"/>
                </a:cubicBezTo>
                <a:cubicBezTo>
                  <a:pt x="512911" y="656748"/>
                  <a:pt x="392881" y="643446"/>
                  <a:pt x="324514" y="671597"/>
                </a:cubicBezTo>
                <a:cubicBezTo>
                  <a:pt x="507033" y="684281"/>
                  <a:pt x="721107" y="673763"/>
                  <a:pt x="880734" y="661389"/>
                </a:cubicBezTo>
                <a:cubicBezTo>
                  <a:pt x="870835" y="591165"/>
                  <a:pt x="869597" y="556207"/>
                  <a:pt x="835259" y="525272"/>
                </a:cubicBezTo>
                <a:cubicBezTo>
                  <a:pt x="801849" y="496193"/>
                  <a:pt x="755445" y="510114"/>
                  <a:pt x="718013" y="490315"/>
                </a:cubicBezTo>
                <a:close/>
                <a:moveTo>
                  <a:pt x="237585" y="404624"/>
                </a:moveTo>
                <a:cubicBezTo>
                  <a:pt x="254909" y="400602"/>
                  <a:pt x="244081" y="425041"/>
                  <a:pt x="262952" y="419782"/>
                </a:cubicBezTo>
                <a:cubicBezTo>
                  <a:pt x="309355" y="377400"/>
                  <a:pt x="346787" y="331307"/>
                  <a:pt x="348953" y="263248"/>
                </a:cubicBezTo>
                <a:cubicBezTo>
                  <a:pt x="352974" y="149406"/>
                  <a:pt x="253362" y="49793"/>
                  <a:pt x="136426" y="96815"/>
                </a:cubicBezTo>
                <a:cubicBezTo>
                  <a:pt x="39597" y="135794"/>
                  <a:pt x="-46094" y="316148"/>
                  <a:pt x="75792" y="399674"/>
                </a:cubicBezTo>
                <a:cubicBezTo>
                  <a:pt x="93116" y="401840"/>
                  <a:pt x="104253" y="397509"/>
                  <a:pt x="116318" y="394724"/>
                </a:cubicBezTo>
                <a:cubicBezTo>
                  <a:pt x="138282" y="419782"/>
                  <a:pt x="178807" y="442365"/>
                  <a:pt x="217477" y="434940"/>
                </a:cubicBezTo>
                <a:cubicBezTo>
                  <a:pt x="226139" y="490934"/>
                  <a:pt x="152512" y="467732"/>
                  <a:pt x="131476" y="455049"/>
                </a:cubicBezTo>
                <a:cubicBezTo>
                  <a:pt x="110130" y="479488"/>
                  <a:pt x="77339" y="491862"/>
                  <a:pt x="40525" y="500523"/>
                </a:cubicBezTo>
                <a:cubicBezTo>
                  <a:pt x="13302" y="525582"/>
                  <a:pt x="12683" y="576934"/>
                  <a:pt x="0" y="616532"/>
                </a:cubicBezTo>
                <a:cubicBezTo>
                  <a:pt x="78576" y="618697"/>
                  <a:pt x="150965" y="619007"/>
                  <a:pt x="217477" y="621481"/>
                </a:cubicBezTo>
                <a:cubicBezTo>
                  <a:pt x="226757" y="560229"/>
                  <a:pt x="274707" y="537337"/>
                  <a:pt x="298528" y="490315"/>
                </a:cubicBezTo>
                <a:cubicBezTo>
                  <a:pt x="269448" y="473919"/>
                  <a:pt x="215311" y="439890"/>
                  <a:pt x="237585" y="404624"/>
                </a:cubicBezTo>
                <a:close/>
                <a:moveTo>
                  <a:pt x="116318" y="359148"/>
                </a:moveTo>
                <a:cubicBezTo>
                  <a:pt x="98684" y="358530"/>
                  <a:pt x="108274" y="384825"/>
                  <a:pt x="90951" y="384515"/>
                </a:cubicBezTo>
                <a:cubicBezTo>
                  <a:pt x="4640" y="351415"/>
                  <a:pt x="32173" y="222104"/>
                  <a:pt x="70842" y="172607"/>
                </a:cubicBezTo>
                <a:cubicBezTo>
                  <a:pt x="99922" y="135175"/>
                  <a:pt x="176332" y="102693"/>
                  <a:pt x="217477" y="107024"/>
                </a:cubicBezTo>
                <a:cubicBezTo>
                  <a:pt x="299456" y="115686"/>
                  <a:pt x="367204" y="266651"/>
                  <a:pt x="288319" y="339040"/>
                </a:cubicBezTo>
                <a:cubicBezTo>
                  <a:pt x="275326" y="335328"/>
                  <a:pt x="275017" y="318623"/>
                  <a:pt x="268211" y="308723"/>
                </a:cubicBezTo>
                <a:cubicBezTo>
                  <a:pt x="243462" y="389775"/>
                  <a:pt x="169217" y="470207"/>
                  <a:pt x="116318" y="359148"/>
                </a:cubicBezTo>
                <a:close/>
                <a:moveTo>
                  <a:pt x="197059" y="601374"/>
                </a:moveTo>
                <a:cubicBezTo>
                  <a:pt x="160555" y="598280"/>
                  <a:pt x="66821" y="610654"/>
                  <a:pt x="30317" y="591165"/>
                </a:cubicBezTo>
                <a:cubicBezTo>
                  <a:pt x="26605" y="552186"/>
                  <a:pt x="44547" y="534553"/>
                  <a:pt x="60634" y="515682"/>
                </a:cubicBezTo>
                <a:cubicBezTo>
                  <a:pt x="122505" y="502689"/>
                  <a:pt x="209743" y="450099"/>
                  <a:pt x="267901" y="495574"/>
                </a:cubicBezTo>
                <a:cubicBezTo>
                  <a:pt x="240678" y="527128"/>
                  <a:pt x="217786" y="563013"/>
                  <a:pt x="197059" y="601374"/>
                </a:cubicBezTo>
                <a:close/>
                <a:moveTo>
                  <a:pt x="667589" y="152499"/>
                </a:moveTo>
                <a:cubicBezTo>
                  <a:pt x="606027" y="116614"/>
                  <a:pt x="559623" y="180341"/>
                  <a:pt x="500846" y="152499"/>
                </a:cubicBezTo>
                <a:cubicBezTo>
                  <a:pt x="502083" y="192715"/>
                  <a:pt x="538278" y="171370"/>
                  <a:pt x="566739" y="187765"/>
                </a:cubicBezTo>
                <a:cubicBezTo>
                  <a:pt x="584372" y="154974"/>
                  <a:pt x="629538" y="152499"/>
                  <a:pt x="667589" y="152499"/>
                </a:cubicBezTo>
                <a:close/>
                <a:moveTo>
                  <a:pt x="176951" y="182816"/>
                </a:moveTo>
                <a:cubicBezTo>
                  <a:pt x="198297" y="225198"/>
                  <a:pt x="228613" y="259227"/>
                  <a:pt x="283369" y="268507"/>
                </a:cubicBezTo>
                <a:cubicBezTo>
                  <a:pt x="253053" y="237572"/>
                  <a:pt x="205721" y="197974"/>
                  <a:pt x="176951" y="182816"/>
                </a:cubicBezTo>
                <a:close/>
                <a:moveTo>
                  <a:pt x="971066" y="374307"/>
                </a:moveTo>
                <a:cubicBezTo>
                  <a:pt x="1010663" y="338112"/>
                  <a:pt x="1033556" y="285213"/>
                  <a:pt x="1062016" y="238190"/>
                </a:cubicBezTo>
                <a:cubicBezTo>
                  <a:pt x="1035102" y="182816"/>
                  <a:pt x="1028915" y="106405"/>
                  <a:pt x="966116" y="86607"/>
                </a:cubicBezTo>
                <a:cubicBezTo>
                  <a:pt x="891252" y="74851"/>
                  <a:pt x="832475" y="101146"/>
                  <a:pt x="814532" y="157449"/>
                </a:cubicBezTo>
                <a:cubicBezTo>
                  <a:pt x="807108" y="179722"/>
                  <a:pt x="795662" y="233859"/>
                  <a:pt x="799374" y="258299"/>
                </a:cubicBezTo>
                <a:cubicBezTo>
                  <a:pt x="807417" y="310579"/>
                  <a:pt x="876403" y="346156"/>
                  <a:pt x="890324" y="384515"/>
                </a:cubicBezTo>
                <a:cubicBezTo>
                  <a:pt x="822266" y="383897"/>
                  <a:pt x="803086" y="432156"/>
                  <a:pt x="753589" y="450099"/>
                </a:cubicBezTo>
                <a:cubicBezTo>
                  <a:pt x="779575" y="466804"/>
                  <a:pt x="799683" y="459380"/>
                  <a:pt x="829691" y="480416"/>
                </a:cubicBezTo>
                <a:cubicBezTo>
                  <a:pt x="857223" y="499595"/>
                  <a:pt x="872382" y="548164"/>
                  <a:pt x="900533" y="556207"/>
                </a:cubicBezTo>
                <a:cubicBezTo>
                  <a:pt x="915382" y="560229"/>
                  <a:pt x="935490" y="551567"/>
                  <a:pt x="950958" y="550949"/>
                </a:cubicBezTo>
                <a:cubicBezTo>
                  <a:pt x="1018088" y="549092"/>
                  <a:pt x="1105326" y="571057"/>
                  <a:pt x="1173384" y="545999"/>
                </a:cubicBezTo>
                <a:cubicBezTo>
                  <a:pt x="1154514" y="439890"/>
                  <a:pt x="1059542" y="410501"/>
                  <a:pt x="971066" y="374307"/>
                </a:cubicBezTo>
                <a:close/>
                <a:moveTo>
                  <a:pt x="895274" y="107024"/>
                </a:moveTo>
                <a:cubicBezTo>
                  <a:pt x="1074390" y="59692"/>
                  <a:pt x="1041908" y="352961"/>
                  <a:pt x="940749" y="364098"/>
                </a:cubicBezTo>
                <a:cubicBezTo>
                  <a:pt x="818554" y="378019"/>
                  <a:pt x="780503" y="137031"/>
                  <a:pt x="895274" y="107024"/>
                </a:cubicBezTo>
                <a:close/>
                <a:moveTo>
                  <a:pt x="910432" y="535790"/>
                </a:moveTo>
                <a:cubicBezTo>
                  <a:pt x="861245" y="523416"/>
                  <a:pt x="855367" y="445458"/>
                  <a:pt x="799065" y="450099"/>
                </a:cubicBezTo>
                <a:cubicBezTo>
                  <a:pt x="820101" y="435868"/>
                  <a:pt x="842374" y="422875"/>
                  <a:pt x="859698" y="404624"/>
                </a:cubicBezTo>
                <a:cubicBezTo>
                  <a:pt x="906101" y="420710"/>
                  <a:pt x="950030" y="391012"/>
                  <a:pt x="986224" y="394724"/>
                </a:cubicBezTo>
                <a:cubicBezTo>
                  <a:pt x="997980" y="395962"/>
                  <a:pt x="1008188" y="412667"/>
                  <a:pt x="1021491" y="419782"/>
                </a:cubicBezTo>
                <a:cubicBezTo>
                  <a:pt x="1079031" y="450099"/>
                  <a:pt x="1136880" y="456286"/>
                  <a:pt x="1147708" y="535790"/>
                </a:cubicBezTo>
                <a:cubicBezTo>
                  <a:pt x="1055211" y="521560"/>
                  <a:pt x="975087" y="552186"/>
                  <a:pt x="910432" y="535790"/>
                </a:cubicBezTo>
                <a:close/>
              </a:path>
            </a:pathLst>
          </a:custGeom>
          <a:solidFill>
            <a:schemeClr val="accent2">
              <a:alpha val="20000"/>
            </a:schemeClr>
          </a:solidFill>
          <a:ln w="30868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47" name="图形 28">
            <a:extLst>
              <a:ext uri="{FF2B5EF4-FFF2-40B4-BE49-F238E27FC236}">
                <a16:creationId xmlns:a16="http://schemas.microsoft.com/office/drawing/2014/main" id="{A9D8A6F4-35FF-4F51-A76A-237E83E582CE}"/>
              </a:ext>
            </a:extLst>
          </p:cNvPr>
          <p:cNvSpPr/>
          <p:nvPr userDrawn="1"/>
        </p:nvSpPr>
        <p:spPr>
          <a:xfrm>
            <a:off x="10887568" y="4079281"/>
            <a:ext cx="339582" cy="229232"/>
          </a:xfrm>
          <a:custGeom>
            <a:avLst/>
            <a:gdLst>
              <a:gd name="connsiteX0" fmla="*/ 68235 w 339582"/>
              <a:gd name="connsiteY0" fmla="*/ 229232 h 229232"/>
              <a:gd name="connsiteX1" fmla="*/ 60811 w 339582"/>
              <a:gd name="connsiteY1" fmla="*/ 228923 h 229232"/>
              <a:gd name="connsiteX2" fmla="*/ 177 w 339582"/>
              <a:gd name="connsiteY2" fmla="*/ 173858 h 229232"/>
              <a:gd name="connsiteX3" fmla="*/ 76897 w 339582"/>
              <a:gd name="connsiteY3" fmla="*/ 85073 h 229232"/>
              <a:gd name="connsiteX4" fmla="*/ 94221 w 339582"/>
              <a:gd name="connsiteY4" fmla="*/ 74864 h 229232"/>
              <a:gd name="connsiteX5" fmla="*/ 113710 w 339582"/>
              <a:gd name="connsiteY5" fmla="*/ 62490 h 229232"/>
              <a:gd name="connsiteX6" fmla="*/ 139696 w 339582"/>
              <a:gd name="connsiteY6" fmla="*/ 46713 h 229232"/>
              <a:gd name="connsiteX7" fmla="*/ 144027 w 339582"/>
              <a:gd name="connsiteY7" fmla="*/ 52591 h 229232"/>
              <a:gd name="connsiteX8" fmla="*/ 99480 w 339582"/>
              <a:gd name="connsiteY8" fmla="*/ 83526 h 229232"/>
              <a:gd name="connsiteX9" fmla="*/ 96696 w 339582"/>
              <a:gd name="connsiteY9" fmla="*/ 85073 h 229232"/>
              <a:gd name="connsiteX10" fmla="*/ 36990 w 339582"/>
              <a:gd name="connsiteY10" fmla="*/ 129929 h 229232"/>
              <a:gd name="connsiteX11" fmla="*/ 29256 w 339582"/>
              <a:gd name="connsiteY11" fmla="*/ 189325 h 229232"/>
              <a:gd name="connsiteX12" fmla="*/ 72875 w 339582"/>
              <a:gd name="connsiteY12" fmla="*/ 215930 h 229232"/>
              <a:gd name="connsiteX13" fmla="*/ 80300 w 339582"/>
              <a:gd name="connsiteY13" fmla="*/ 215621 h 229232"/>
              <a:gd name="connsiteX14" fmla="*/ 137221 w 339582"/>
              <a:gd name="connsiteY14" fmla="*/ 190563 h 229232"/>
              <a:gd name="connsiteX15" fmla="*/ 164444 w 339582"/>
              <a:gd name="connsiteY15" fmla="*/ 175095 h 229232"/>
              <a:gd name="connsiteX16" fmla="*/ 307985 w 339582"/>
              <a:gd name="connsiteY16" fmla="*/ 76102 h 229232"/>
              <a:gd name="connsiteX17" fmla="*/ 317266 w 339582"/>
              <a:gd name="connsiteY17" fmla="*/ 38669 h 229232"/>
              <a:gd name="connsiteX18" fmla="*/ 302107 w 339582"/>
              <a:gd name="connsiteY18" fmla="*/ 20418 h 229232"/>
              <a:gd name="connsiteX19" fmla="*/ 281381 w 339582"/>
              <a:gd name="connsiteY19" fmla="*/ 16705 h 229232"/>
              <a:gd name="connsiteX20" fmla="*/ 248280 w 339582"/>
              <a:gd name="connsiteY20" fmla="*/ 24749 h 229232"/>
              <a:gd name="connsiteX21" fmla="*/ 92055 w 339582"/>
              <a:gd name="connsiteY21" fmla="*/ 124051 h 229232"/>
              <a:gd name="connsiteX22" fmla="*/ 72257 w 339582"/>
              <a:gd name="connsiteY22" fmla="*/ 150656 h 229232"/>
              <a:gd name="connsiteX23" fmla="*/ 74422 w 339582"/>
              <a:gd name="connsiteY23" fmla="*/ 164886 h 229232"/>
              <a:gd name="connsiteX24" fmla="*/ 85559 w 339582"/>
              <a:gd name="connsiteY24" fmla="*/ 172620 h 229232"/>
              <a:gd name="connsiteX25" fmla="*/ 93912 w 339582"/>
              <a:gd name="connsiteY25" fmla="*/ 173239 h 229232"/>
              <a:gd name="connsiteX26" fmla="*/ 181768 w 339582"/>
              <a:gd name="connsiteY26" fmla="*/ 137663 h 229232"/>
              <a:gd name="connsiteX27" fmla="*/ 208063 w 339582"/>
              <a:gd name="connsiteY27" fmla="*/ 121886 h 229232"/>
              <a:gd name="connsiteX28" fmla="*/ 212085 w 339582"/>
              <a:gd name="connsiteY28" fmla="*/ 127454 h 229232"/>
              <a:gd name="connsiteX29" fmla="*/ 157948 w 339582"/>
              <a:gd name="connsiteY29" fmla="*/ 163958 h 229232"/>
              <a:gd name="connsiteX30" fmla="*/ 139696 w 339582"/>
              <a:gd name="connsiteY30" fmla="*/ 174477 h 229232"/>
              <a:gd name="connsiteX31" fmla="*/ 136293 w 339582"/>
              <a:gd name="connsiteY31" fmla="*/ 176333 h 229232"/>
              <a:gd name="connsiteX32" fmla="*/ 80609 w 339582"/>
              <a:gd name="connsiteY32" fmla="*/ 198606 h 229232"/>
              <a:gd name="connsiteX33" fmla="*/ 44415 w 339582"/>
              <a:gd name="connsiteY33" fmla="*/ 162411 h 229232"/>
              <a:gd name="connsiteX34" fmla="*/ 137221 w 339582"/>
              <a:gd name="connsiteY34" fmla="*/ 75483 h 229232"/>
              <a:gd name="connsiteX35" fmla="*/ 190740 w 339582"/>
              <a:gd name="connsiteY35" fmla="*/ 43310 h 229232"/>
              <a:gd name="connsiteX36" fmla="*/ 193833 w 339582"/>
              <a:gd name="connsiteY36" fmla="*/ 41454 h 229232"/>
              <a:gd name="connsiteX37" fmla="*/ 255086 w 339582"/>
              <a:gd name="connsiteY37" fmla="*/ 6497 h 229232"/>
              <a:gd name="connsiteX38" fmla="*/ 285712 w 339582"/>
              <a:gd name="connsiteY38" fmla="*/ 0 h 229232"/>
              <a:gd name="connsiteX39" fmla="*/ 327475 w 339582"/>
              <a:gd name="connsiteY39" fmla="*/ 15159 h 229232"/>
              <a:gd name="connsiteX40" fmla="*/ 339539 w 339582"/>
              <a:gd name="connsiteY40" fmla="*/ 40835 h 229232"/>
              <a:gd name="connsiteX41" fmla="*/ 300870 w 339582"/>
              <a:gd name="connsiteY41" fmla="*/ 106109 h 229232"/>
              <a:gd name="connsiteX42" fmla="*/ 154236 w 339582"/>
              <a:gd name="connsiteY42" fmla="*/ 197987 h 229232"/>
              <a:gd name="connsiteX43" fmla="*/ 139696 w 339582"/>
              <a:gd name="connsiteY43" fmla="*/ 205412 h 229232"/>
              <a:gd name="connsiteX44" fmla="*/ 68235 w 339582"/>
              <a:gd name="connsiteY44" fmla="*/ 229232 h 229232"/>
              <a:gd name="connsiteX45" fmla="*/ 68235 w 339582"/>
              <a:gd name="connsiteY45" fmla="*/ 229232 h 229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339582" h="229232">
                <a:moveTo>
                  <a:pt x="68235" y="229232"/>
                </a:moveTo>
                <a:cubicBezTo>
                  <a:pt x="65760" y="229232"/>
                  <a:pt x="63285" y="229232"/>
                  <a:pt x="60811" y="228923"/>
                </a:cubicBezTo>
                <a:cubicBezTo>
                  <a:pt x="23688" y="224901"/>
                  <a:pt x="2033" y="194584"/>
                  <a:pt x="177" y="173858"/>
                </a:cubicBezTo>
                <a:cubicBezTo>
                  <a:pt x="-3226" y="130239"/>
                  <a:pt x="43177" y="104253"/>
                  <a:pt x="76897" y="85073"/>
                </a:cubicBezTo>
                <a:cubicBezTo>
                  <a:pt x="84321" y="80742"/>
                  <a:pt x="89581" y="77958"/>
                  <a:pt x="94221" y="74864"/>
                </a:cubicBezTo>
                <a:cubicBezTo>
                  <a:pt x="100099" y="71152"/>
                  <a:pt x="107214" y="66511"/>
                  <a:pt x="113710" y="62490"/>
                </a:cubicBezTo>
                <a:cubicBezTo>
                  <a:pt x="130106" y="51662"/>
                  <a:pt x="137840" y="47022"/>
                  <a:pt x="139696" y="46713"/>
                </a:cubicBezTo>
                <a:cubicBezTo>
                  <a:pt x="141861" y="48260"/>
                  <a:pt x="144027" y="51353"/>
                  <a:pt x="144027" y="52591"/>
                </a:cubicBezTo>
                <a:cubicBezTo>
                  <a:pt x="131962" y="63108"/>
                  <a:pt x="116185" y="73008"/>
                  <a:pt x="99480" y="83526"/>
                </a:cubicBezTo>
                <a:lnTo>
                  <a:pt x="96696" y="85073"/>
                </a:lnTo>
                <a:cubicBezTo>
                  <a:pt x="74422" y="99303"/>
                  <a:pt x="51220" y="113843"/>
                  <a:pt x="36990" y="129929"/>
                </a:cubicBezTo>
                <a:cubicBezTo>
                  <a:pt x="23997" y="144469"/>
                  <a:pt x="20594" y="170145"/>
                  <a:pt x="29256" y="189325"/>
                </a:cubicBezTo>
                <a:cubicBezTo>
                  <a:pt x="36990" y="206340"/>
                  <a:pt x="52458" y="215930"/>
                  <a:pt x="72875" y="215930"/>
                </a:cubicBezTo>
                <a:cubicBezTo>
                  <a:pt x="75350" y="215930"/>
                  <a:pt x="77825" y="215930"/>
                  <a:pt x="80300" y="215621"/>
                </a:cubicBezTo>
                <a:cubicBezTo>
                  <a:pt x="98552" y="213765"/>
                  <a:pt x="117422" y="202628"/>
                  <a:pt x="137221" y="190563"/>
                </a:cubicBezTo>
                <a:cubicBezTo>
                  <a:pt x="147430" y="184685"/>
                  <a:pt x="155783" y="179426"/>
                  <a:pt x="164444" y="175095"/>
                </a:cubicBezTo>
                <a:cubicBezTo>
                  <a:pt x="201876" y="155915"/>
                  <a:pt x="295611" y="95281"/>
                  <a:pt x="307985" y="76102"/>
                </a:cubicBezTo>
                <a:cubicBezTo>
                  <a:pt x="314482" y="66202"/>
                  <a:pt x="322834" y="53519"/>
                  <a:pt x="317266" y="38669"/>
                </a:cubicBezTo>
                <a:cubicBezTo>
                  <a:pt x="315101" y="31554"/>
                  <a:pt x="306438" y="22274"/>
                  <a:pt x="302107" y="20418"/>
                </a:cubicBezTo>
                <a:cubicBezTo>
                  <a:pt x="295302" y="17943"/>
                  <a:pt x="288496" y="16705"/>
                  <a:pt x="281381" y="16705"/>
                </a:cubicBezTo>
                <a:cubicBezTo>
                  <a:pt x="271172" y="16705"/>
                  <a:pt x="260345" y="19180"/>
                  <a:pt x="248280" y="24749"/>
                </a:cubicBezTo>
                <a:cubicBezTo>
                  <a:pt x="222603" y="36195"/>
                  <a:pt x="114638" y="104872"/>
                  <a:pt x="92055" y="124051"/>
                </a:cubicBezTo>
                <a:cubicBezTo>
                  <a:pt x="80918" y="133332"/>
                  <a:pt x="74422" y="141994"/>
                  <a:pt x="72257" y="150656"/>
                </a:cubicBezTo>
                <a:cubicBezTo>
                  <a:pt x="71019" y="155296"/>
                  <a:pt x="71638" y="160246"/>
                  <a:pt x="74422" y="164886"/>
                </a:cubicBezTo>
                <a:cubicBezTo>
                  <a:pt x="76897" y="169217"/>
                  <a:pt x="80918" y="172002"/>
                  <a:pt x="85559" y="172620"/>
                </a:cubicBezTo>
                <a:cubicBezTo>
                  <a:pt x="88343" y="172930"/>
                  <a:pt x="91127" y="173239"/>
                  <a:pt x="93912" y="173239"/>
                </a:cubicBezTo>
                <a:cubicBezTo>
                  <a:pt x="125156" y="173239"/>
                  <a:pt x="155164" y="154368"/>
                  <a:pt x="181768" y="137663"/>
                </a:cubicBezTo>
                <a:cubicBezTo>
                  <a:pt x="191049" y="131785"/>
                  <a:pt x="199711" y="126526"/>
                  <a:pt x="208063" y="121886"/>
                </a:cubicBezTo>
                <a:cubicBezTo>
                  <a:pt x="209301" y="122195"/>
                  <a:pt x="212394" y="125908"/>
                  <a:pt x="212085" y="127454"/>
                </a:cubicBezTo>
                <a:cubicBezTo>
                  <a:pt x="208373" y="134260"/>
                  <a:pt x="173106" y="156224"/>
                  <a:pt x="157948" y="163958"/>
                </a:cubicBezTo>
                <a:cubicBezTo>
                  <a:pt x="152070" y="167052"/>
                  <a:pt x="145883" y="170764"/>
                  <a:pt x="139696" y="174477"/>
                </a:cubicBezTo>
                <a:lnTo>
                  <a:pt x="136293" y="176333"/>
                </a:lnTo>
                <a:cubicBezTo>
                  <a:pt x="117732" y="187469"/>
                  <a:pt x="98861" y="198606"/>
                  <a:pt x="80609" y="198606"/>
                </a:cubicBezTo>
                <a:cubicBezTo>
                  <a:pt x="59883" y="197678"/>
                  <a:pt x="45033" y="178498"/>
                  <a:pt x="44415" y="162411"/>
                </a:cubicBezTo>
                <a:cubicBezTo>
                  <a:pt x="43177" y="132404"/>
                  <a:pt x="101955" y="95281"/>
                  <a:pt x="137221" y="75483"/>
                </a:cubicBezTo>
                <a:cubicBezTo>
                  <a:pt x="156092" y="64965"/>
                  <a:pt x="173725" y="53828"/>
                  <a:pt x="190740" y="43310"/>
                </a:cubicBezTo>
                <a:lnTo>
                  <a:pt x="193833" y="41454"/>
                </a:lnTo>
                <a:cubicBezTo>
                  <a:pt x="217035" y="26914"/>
                  <a:pt x="237452" y="14231"/>
                  <a:pt x="255086" y="6497"/>
                </a:cubicBezTo>
                <a:cubicBezTo>
                  <a:pt x="264985" y="2475"/>
                  <a:pt x="275503" y="0"/>
                  <a:pt x="285712" y="0"/>
                </a:cubicBezTo>
                <a:cubicBezTo>
                  <a:pt x="301798" y="0"/>
                  <a:pt x="316647" y="5259"/>
                  <a:pt x="327475" y="15159"/>
                </a:cubicBezTo>
                <a:cubicBezTo>
                  <a:pt x="333971" y="21036"/>
                  <a:pt x="340158" y="35576"/>
                  <a:pt x="339539" y="40835"/>
                </a:cubicBezTo>
                <a:cubicBezTo>
                  <a:pt x="335827" y="70842"/>
                  <a:pt x="321906" y="88166"/>
                  <a:pt x="300870" y="106109"/>
                </a:cubicBezTo>
                <a:cubicBezTo>
                  <a:pt x="267769" y="134260"/>
                  <a:pt x="168775" y="190872"/>
                  <a:pt x="154236" y="197987"/>
                </a:cubicBezTo>
                <a:cubicBezTo>
                  <a:pt x="149595" y="200153"/>
                  <a:pt x="144955" y="202628"/>
                  <a:pt x="139696" y="205412"/>
                </a:cubicBezTo>
                <a:cubicBezTo>
                  <a:pt x="119279" y="215930"/>
                  <a:pt x="93602" y="229232"/>
                  <a:pt x="68235" y="229232"/>
                </a:cubicBezTo>
                <a:lnTo>
                  <a:pt x="68235" y="229232"/>
                </a:lnTo>
                <a:close/>
              </a:path>
            </a:pathLst>
          </a:custGeom>
          <a:solidFill>
            <a:schemeClr val="accent2">
              <a:alpha val="20000"/>
            </a:schemeClr>
          </a:solidFill>
          <a:ln w="30868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48" name="图形 28">
            <a:extLst>
              <a:ext uri="{FF2B5EF4-FFF2-40B4-BE49-F238E27FC236}">
                <a16:creationId xmlns:a16="http://schemas.microsoft.com/office/drawing/2014/main" id="{C4DDE6D4-F7FE-4571-BB84-4217B0493DD7}"/>
              </a:ext>
            </a:extLst>
          </p:cNvPr>
          <p:cNvSpPr/>
          <p:nvPr userDrawn="1"/>
        </p:nvSpPr>
        <p:spPr>
          <a:xfrm>
            <a:off x="10642721" y="663413"/>
            <a:ext cx="619327" cy="977507"/>
          </a:xfrm>
          <a:custGeom>
            <a:avLst/>
            <a:gdLst>
              <a:gd name="connsiteX0" fmla="*/ 159023 w 619327"/>
              <a:gd name="connsiteY0" fmla="*/ 558354 h 977507"/>
              <a:gd name="connsiteX1" fmla="*/ 122829 w 619327"/>
              <a:gd name="connsiteY1" fmla="*/ 515044 h 977507"/>
              <a:gd name="connsiteX2" fmla="*/ 139225 w 619327"/>
              <a:gd name="connsiteY2" fmla="*/ 506073 h 977507"/>
              <a:gd name="connsiteX3" fmla="*/ 115714 w 619327"/>
              <a:gd name="connsiteY3" fmla="*/ 507929 h 977507"/>
              <a:gd name="connsiteX4" fmla="*/ 159023 w 619327"/>
              <a:gd name="connsiteY4" fmla="*/ 558354 h 977507"/>
              <a:gd name="connsiteX5" fmla="*/ 131800 w 619327"/>
              <a:gd name="connsiteY5" fmla="*/ 587124 h 977507"/>
              <a:gd name="connsiteX6" fmla="*/ 108289 w 619327"/>
              <a:gd name="connsiteY6" fmla="*/ 545670 h 977507"/>
              <a:gd name="connsiteX7" fmla="*/ 108289 w 619327"/>
              <a:gd name="connsiteY7" fmla="*/ 565469 h 977507"/>
              <a:gd name="connsiteX8" fmla="*/ 120973 w 619327"/>
              <a:gd name="connsiteY8" fmla="*/ 581556 h 977507"/>
              <a:gd name="connsiteX9" fmla="*/ 92203 w 619327"/>
              <a:gd name="connsiteY9" fmla="*/ 610326 h 977507"/>
              <a:gd name="connsiteX10" fmla="*/ 131800 w 619327"/>
              <a:gd name="connsiteY10" fmla="*/ 587124 h 977507"/>
              <a:gd name="connsiteX11" fmla="*/ 405889 w 619327"/>
              <a:gd name="connsiteY11" fmla="*/ 432137 h 977507"/>
              <a:gd name="connsiteX12" fmla="*/ 339378 w 619327"/>
              <a:gd name="connsiteY12" fmla="*/ 414194 h 977507"/>
              <a:gd name="connsiteX13" fmla="*/ 405889 w 619327"/>
              <a:gd name="connsiteY13" fmla="*/ 432137 h 977507"/>
              <a:gd name="connsiteX14" fmla="*/ 523135 w 619327"/>
              <a:gd name="connsiteY14" fmla="*/ 927724 h 977507"/>
              <a:gd name="connsiteX15" fmla="*/ 579128 w 619327"/>
              <a:gd name="connsiteY15" fmla="*/ 918753 h 977507"/>
              <a:gd name="connsiteX16" fmla="*/ 498077 w 619327"/>
              <a:gd name="connsiteY16" fmla="*/ 825018 h 977507"/>
              <a:gd name="connsiteX17" fmla="*/ 532415 w 619327"/>
              <a:gd name="connsiteY17" fmla="*/ 789133 h 977507"/>
              <a:gd name="connsiteX18" fmla="*/ 528703 w 619327"/>
              <a:gd name="connsiteY18" fmla="*/ 798104 h 977507"/>
              <a:gd name="connsiteX19" fmla="*/ 523135 w 619327"/>
              <a:gd name="connsiteY19" fmla="*/ 367172 h 977507"/>
              <a:gd name="connsiteX20" fmla="*/ 526847 w 619327"/>
              <a:gd name="connsiteY20" fmla="*/ 363460 h 977507"/>
              <a:gd name="connsiteX21" fmla="*/ 378975 w 619327"/>
              <a:gd name="connsiteY21" fmla="*/ 267869 h 977507"/>
              <a:gd name="connsiteX22" fmla="*/ 364435 w 619327"/>
              <a:gd name="connsiteY22" fmla="*/ 167020 h 977507"/>
              <a:gd name="connsiteX23" fmla="*/ 418572 w 619327"/>
              <a:gd name="connsiteY23" fmla="*/ 37090 h 977507"/>
              <a:gd name="connsiteX24" fmla="*/ 306895 w 619327"/>
              <a:gd name="connsiteY24" fmla="*/ 8320 h 977507"/>
              <a:gd name="connsiteX25" fmla="*/ 317723 w 619327"/>
              <a:gd name="connsiteY25" fmla="*/ 8320 h 977507"/>
              <a:gd name="connsiteX26" fmla="*/ 312464 w 619327"/>
              <a:gd name="connsiteY26" fmla="*/ 15436 h 977507"/>
              <a:gd name="connsiteX27" fmla="*/ 395371 w 619327"/>
              <a:gd name="connsiteY27" fmla="*/ 47918 h 977507"/>
              <a:gd name="connsiteX28" fmla="*/ 391659 w 619327"/>
              <a:gd name="connsiteY28" fmla="*/ 42659 h 977507"/>
              <a:gd name="connsiteX29" fmla="*/ 404342 w 619327"/>
              <a:gd name="connsiteY29" fmla="*/ 46371 h 977507"/>
              <a:gd name="connsiteX30" fmla="*/ 373716 w 619327"/>
              <a:gd name="connsiteY30" fmla="*/ 60911 h 977507"/>
              <a:gd name="connsiteX31" fmla="*/ 346493 w 619327"/>
              <a:gd name="connsiteY31" fmla="*/ 176300 h 977507"/>
              <a:gd name="connsiteX32" fmla="*/ 368148 w 619327"/>
              <a:gd name="connsiteY32" fmla="*/ 190840 h 977507"/>
              <a:gd name="connsiteX33" fmla="*/ 371860 w 619327"/>
              <a:gd name="connsiteY33" fmla="*/ 181869 h 977507"/>
              <a:gd name="connsiteX34" fmla="*/ 377119 w 619327"/>
              <a:gd name="connsiteY34" fmla="*/ 201667 h 977507"/>
              <a:gd name="connsiteX35" fmla="*/ 342780 w 619327"/>
              <a:gd name="connsiteY35" fmla="*/ 203524 h 977507"/>
              <a:gd name="connsiteX36" fmla="*/ 344636 w 619327"/>
              <a:gd name="connsiteY36" fmla="*/ 210639 h 977507"/>
              <a:gd name="connsiteX37" fmla="*/ 249046 w 619327"/>
              <a:gd name="connsiteY37" fmla="*/ 169185 h 977507"/>
              <a:gd name="connsiteX38" fmla="*/ 292356 w 619327"/>
              <a:gd name="connsiteY38" fmla="*/ 188984 h 977507"/>
              <a:gd name="connsiteX39" fmla="*/ 252758 w 619327"/>
              <a:gd name="connsiteY39" fmla="*/ 161761 h 977507"/>
              <a:gd name="connsiteX40" fmla="*/ 265442 w 619327"/>
              <a:gd name="connsiteY40" fmla="*/ 156502 h 977507"/>
              <a:gd name="connsiteX41" fmla="*/ 265442 w 619327"/>
              <a:gd name="connsiteY41" fmla="*/ 165473 h 977507"/>
              <a:gd name="connsiteX42" fmla="*/ 287096 w 619327"/>
              <a:gd name="connsiteY42" fmla="*/ 160214 h 977507"/>
              <a:gd name="connsiteX43" fmla="*/ 323291 w 619327"/>
              <a:gd name="connsiteY43" fmla="*/ 57508 h 977507"/>
              <a:gd name="connsiteX44" fmla="*/ 350514 w 619327"/>
              <a:gd name="connsiteY44" fmla="*/ 64623 h 977507"/>
              <a:gd name="connsiteX45" fmla="*/ 337831 w 619327"/>
              <a:gd name="connsiteY45" fmla="*/ 51940 h 977507"/>
              <a:gd name="connsiteX46" fmla="*/ 352370 w 619327"/>
              <a:gd name="connsiteY46" fmla="*/ 55652 h 977507"/>
              <a:gd name="connsiteX47" fmla="*/ 327003 w 619327"/>
              <a:gd name="connsiteY47" fmla="*/ 50393 h 977507"/>
              <a:gd name="connsiteX48" fmla="*/ 316176 w 619327"/>
              <a:gd name="connsiteY48" fmla="*/ 30594 h 977507"/>
              <a:gd name="connsiteX49" fmla="*/ 379284 w 619327"/>
              <a:gd name="connsiteY49" fmla="*/ 48537 h 977507"/>
              <a:gd name="connsiteX50" fmla="*/ 300090 w 619327"/>
              <a:gd name="connsiteY50" fmla="*/ 16054 h 977507"/>
              <a:gd name="connsiteX51" fmla="*/ 276578 w 619327"/>
              <a:gd name="connsiteY51" fmla="*/ 153099 h 977507"/>
              <a:gd name="connsiteX52" fmla="*/ 245952 w 619327"/>
              <a:gd name="connsiteY52" fmla="*/ 153099 h 977507"/>
              <a:gd name="connsiteX53" fmla="*/ 145102 w 619327"/>
              <a:gd name="connsiteY53" fmla="*/ 511951 h 977507"/>
              <a:gd name="connsiteX54" fmla="*/ 132419 w 619327"/>
              <a:gd name="connsiteY54" fmla="*/ 520922 h 977507"/>
              <a:gd name="connsiteX55" fmla="*/ 235125 w 619327"/>
              <a:gd name="connsiteY55" fmla="*/ 598261 h 977507"/>
              <a:gd name="connsiteX56" fmla="*/ 231413 w 619327"/>
              <a:gd name="connsiteY56" fmla="*/ 609088 h 977507"/>
              <a:gd name="connsiteX57" fmla="*/ 117879 w 619327"/>
              <a:gd name="connsiteY57" fmla="*/ 540721 h 977507"/>
              <a:gd name="connsiteX58" fmla="*/ 198930 w 619327"/>
              <a:gd name="connsiteY58" fmla="*/ 618059 h 977507"/>
              <a:gd name="connsiteX59" fmla="*/ 135822 w 619327"/>
              <a:gd name="connsiteY59" fmla="*/ 593002 h 977507"/>
              <a:gd name="connsiteX60" fmla="*/ 153764 w 619327"/>
              <a:gd name="connsiteY60" fmla="*/ 614657 h 977507"/>
              <a:gd name="connsiteX61" fmla="*/ 128397 w 619327"/>
              <a:gd name="connsiteY61" fmla="*/ 648995 h 977507"/>
              <a:gd name="connsiteX62" fmla="*/ 213161 w 619327"/>
              <a:gd name="connsiteY62" fmla="*/ 636311 h 977507"/>
              <a:gd name="connsiteX63" fmla="*/ 258327 w 619327"/>
              <a:gd name="connsiteY63" fmla="*/ 623628 h 977507"/>
              <a:gd name="connsiteX64" fmla="*/ 245643 w 619327"/>
              <a:gd name="connsiteY64" fmla="*/ 612800 h 977507"/>
              <a:gd name="connsiteX65" fmla="*/ 285240 w 619327"/>
              <a:gd name="connsiteY65" fmla="*/ 612800 h 977507"/>
              <a:gd name="connsiteX66" fmla="*/ 261729 w 619327"/>
              <a:gd name="connsiteY66" fmla="*/ 605685 h 977507"/>
              <a:gd name="connsiteX67" fmla="*/ 283384 w 619327"/>
              <a:gd name="connsiteY67" fmla="*/ 603829 h 977507"/>
              <a:gd name="connsiteX68" fmla="*/ 274413 w 619327"/>
              <a:gd name="connsiteY68" fmla="*/ 575059 h 977507"/>
              <a:gd name="connsiteX69" fmla="*/ 292356 w 619327"/>
              <a:gd name="connsiteY69" fmla="*/ 569800 h 977507"/>
              <a:gd name="connsiteX70" fmla="*/ 321126 w 619327"/>
              <a:gd name="connsiteY70" fmla="*/ 468950 h 977507"/>
              <a:gd name="connsiteX71" fmla="*/ 404033 w 619327"/>
              <a:gd name="connsiteY71" fmla="*/ 477922 h 977507"/>
              <a:gd name="connsiteX72" fmla="*/ 425688 w 619327"/>
              <a:gd name="connsiteY72" fmla="*/ 476065 h 977507"/>
              <a:gd name="connsiteX73" fmla="*/ 355464 w 619327"/>
              <a:gd name="connsiteY73" fmla="*/ 703132 h 977507"/>
              <a:gd name="connsiteX74" fmla="*/ 303183 w 619327"/>
              <a:gd name="connsiteY74" fmla="*/ 650851 h 977507"/>
              <a:gd name="connsiteX75" fmla="*/ 214707 w 619327"/>
              <a:gd name="connsiteY75" fmla="*/ 652707 h 977507"/>
              <a:gd name="connsiteX76" fmla="*/ 219966 w 619327"/>
              <a:gd name="connsiteY76" fmla="*/ 636621 h 977507"/>
              <a:gd name="connsiteX77" fmla="*/ 198312 w 619327"/>
              <a:gd name="connsiteY77" fmla="*/ 674362 h 977507"/>
              <a:gd name="connsiteX78" fmla="*/ 182225 w 619327"/>
              <a:gd name="connsiteY78" fmla="*/ 665391 h 977507"/>
              <a:gd name="connsiteX79" fmla="*/ 194909 w 619327"/>
              <a:gd name="connsiteY79" fmla="*/ 632909 h 977507"/>
              <a:gd name="connsiteX80" fmla="*/ 184081 w 619327"/>
              <a:gd name="connsiteY80" fmla="*/ 652707 h 977507"/>
              <a:gd name="connsiteX81" fmla="*/ 3727 w 619327"/>
              <a:gd name="connsiteY81" fmla="*/ 661679 h 977507"/>
              <a:gd name="connsiteX82" fmla="*/ 15 w 619327"/>
              <a:gd name="connsiteY82" fmla="*/ 672506 h 977507"/>
              <a:gd name="connsiteX83" fmla="*/ 88490 w 619327"/>
              <a:gd name="connsiteY83" fmla="*/ 778924 h 977507"/>
              <a:gd name="connsiteX84" fmla="*/ 36210 w 619327"/>
              <a:gd name="connsiteY84" fmla="*/ 784183 h 977507"/>
              <a:gd name="connsiteX85" fmla="*/ 43325 w 619327"/>
              <a:gd name="connsiteY85" fmla="*/ 832752 h 977507"/>
              <a:gd name="connsiteX86" fmla="*/ 45181 w 619327"/>
              <a:gd name="connsiteY86" fmla="*/ 825637 h 977507"/>
              <a:gd name="connsiteX87" fmla="*/ 277816 w 619327"/>
              <a:gd name="connsiteY87" fmla="*/ 879774 h 977507"/>
              <a:gd name="connsiteX88" fmla="*/ 126232 w 619327"/>
              <a:gd name="connsiteY88" fmla="*/ 914112 h 977507"/>
              <a:gd name="connsiteX89" fmla="*/ 147887 w 619327"/>
              <a:gd name="connsiteY89" fmla="*/ 977221 h 977507"/>
              <a:gd name="connsiteX90" fmla="*/ 149743 w 619327"/>
              <a:gd name="connsiteY90" fmla="*/ 970106 h 977507"/>
              <a:gd name="connsiteX91" fmla="*/ 522825 w 619327"/>
              <a:gd name="connsiteY91" fmla="*/ 937623 h 977507"/>
              <a:gd name="connsiteX92" fmla="*/ 523135 w 619327"/>
              <a:gd name="connsiteY92" fmla="*/ 927724 h 977507"/>
              <a:gd name="connsiteX93" fmla="*/ 582531 w 619327"/>
              <a:gd name="connsiteY93" fmla="*/ 476994 h 977507"/>
              <a:gd name="connsiteX94" fmla="*/ 593358 w 619327"/>
              <a:gd name="connsiteY94" fmla="*/ 484109 h 977507"/>
              <a:gd name="connsiteX95" fmla="*/ 512307 w 619327"/>
              <a:gd name="connsiteY95" fmla="*/ 781399 h 977507"/>
              <a:gd name="connsiteX96" fmla="*/ 449199 w 619327"/>
              <a:gd name="connsiteY96" fmla="*/ 837392 h 977507"/>
              <a:gd name="connsiteX97" fmla="*/ 423832 w 619327"/>
              <a:gd name="connsiteY97" fmla="*/ 808622 h 977507"/>
              <a:gd name="connsiteX98" fmla="*/ 434659 w 619327"/>
              <a:gd name="connsiteY98" fmla="*/ 790680 h 977507"/>
              <a:gd name="connsiteX99" fmla="*/ 416716 w 619327"/>
              <a:gd name="connsiteY99" fmla="*/ 756341 h 977507"/>
              <a:gd name="connsiteX100" fmla="*/ 451055 w 619327"/>
              <a:gd name="connsiteY100" fmla="*/ 723859 h 977507"/>
              <a:gd name="connsiteX101" fmla="*/ 449199 w 619327"/>
              <a:gd name="connsiteY101" fmla="*/ 713032 h 977507"/>
              <a:gd name="connsiteX102" fmla="*/ 460026 w 619327"/>
              <a:gd name="connsiteY102" fmla="*/ 464310 h 977507"/>
              <a:gd name="connsiteX103" fmla="*/ 483537 w 619327"/>
              <a:gd name="connsiteY103" fmla="*/ 348921 h 977507"/>
              <a:gd name="connsiteX104" fmla="*/ 582531 w 619327"/>
              <a:gd name="connsiteY104" fmla="*/ 476994 h 977507"/>
              <a:gd name="connsiteX105" fmla="*/ 368148 w 619327"/>
              <a:gd name="connsiteY105" fmla="*/ 823162 h 977507"/>
              <a:gd name="connsiteX106" fmla="*/ 373716 w 619327"/>
              <a:gd name="connsiteY106" fmla="*/ 812335 h 977507"/>
              <a:gd name="connsiteX107" fmla="*/ 382687 w 619327"/>
              <a:gd name="connsiteY107" fmla="*/ 816047 h 977507"/>
              <a:gd name="connsiteX108" fmla="*/ 368457 w 619327"/>
              <a:gd name="connsiteY108" fmla="*/ 808932 h 977507"/>
              <a:gd name="connsiteX109" fmla="*/ 393515 w 619327"/>
              <a:gd name="connsiteY109" fmla="*/ 828730 h 977507"/>
              <a:gd name="connsiteX110" fmla="*/ 359176 w 619327"/>
              <a:gd name="connsiteY110" fmla="*/ 819759 h 977507"/>
              <a:gd name="connsiteX111" fmla="*/ 375263 w 619327"/>
              <a:gd name="connsiteY111" fmla="*/ 834299 h 977507"/>
              <a:gd name="connsiteX112" fmla="*/ 368148 w 619327"/>
              <a:gd name="connsiteY112" fmla="*/ 823162 h 977507"/>
              <a:gd name="connsiteX113" fmla="*/ 400630 w 619327"/>
              <a:gd name="connsiteY113" fmla="*/ 828730 h 977507"/>
              <a:gd name="connsiteX114" fmla="*/ 370004 w 619327"/>
              <a:gd name="connsiteY114" fmla="*/ 798104 h 977507"/>
              <a:gd name="connsiteX115" fmla="*/ 378975 w 619327"/>
              <a:gd name="connsiteY115" fmla="*/ 796248 h 977507"/>
              <a:gd name="connsiteX116" fmla="*/ 375263 w 619327"/>
              <a:gd name="connsiteY116" fmla="*/ 792536 h 977507"/>
              <a:gd name="connsiteX117" fmla="*/ 411457 w 619327"/>
              <a:gd name="connsiteY117" fmla="*/ 787277 h 977507"/>
              <a:gd name="connsiteX118" fmla="*/ 393515 w 619327"/>
              <a:gd name="connsiteY118" fmla="*/ 794392 h 977507"/>
              <a:gd name="connsiteX119" fmla="*/ 434968 w 619327"/>
              <a:gd name="connsiteY119" fmla="*/ 875443 h 977507"/>
              <a:gd name="connsiteX120" fmla="*/ 344946 w 619327"/>
              <a:gd name="connsiteY120" fmla="*/ 884414 h 977507"/>
              <a:gd name="connsiteX121" fmla="*/ 339687 w 619327"/>
              <a:gd name="connsiteY121" fmla="*/ 880702 h 977507"/>
              <a:gd name="connsiteX122" fmla="*/ 343399 w 619327"/>
              <a:gd name="connsiteY122" fmla="*/ 799651 h 977507"/>
              <a:gd name="connsiteX123" fmla="*/ 366910 w 619327"/>
              <a:gd name="connsiteY123" fmla="*/ 797795 h 977507"/>
              <a:gd name="connsiteX124" fmla="*/ 400630 w 619327"/>
              <a:gd name="connsiteY124" fmla="*/ 828730 h 977507"/>
              <a:gd name="connsiteX125" fmla="*/ 391349 w 619327"/>
              <a:gd name="connsiteY125" fmla="*/ 295093 h 977507"/>
              <a:gd name="connsiteX126" fmla="*/ 467141 w 619327"/>
              <a:gd name="connsiteY126" fmla="*/ 374288 h 977507"/>
              <a:gd name="connsiteX127" fmla="*/ 458170 w 619327"/>
              <a:gd name="connsiteY127" fmla="*/ 401202 h 977507"/>
              <a:gd name="connsiteX128" fmla="*/ 375263 w 619327"/>
              <a:gd name="connsiteY128" fmla="*/ 305611 h 977507"/>
              <a:gd name="connsiteX129" fmla="*/ 306895 w 619327"/>
              <a:gd name="connsiteY129" fmla="*/ 356036 h 977507"/>
              <a:gd name="connsiteX130" fmla="*/ 391349 w 619327"/>
              <a:gd name="connsiteY130" fmla="*/ 295093 h 977507"/>
              <a:gd name="connsiteX131" fmla="*/ 377119 w 619327"/>
              <a:gd name="connsiteY131" fmla="*/ 217445 h 977507"/>
              <a:gd name="connsiteX132" fmla="*/ 348349 w 619327"/>
              <a:gd name="connsiteY132" fmla="*/ 287668 h 977507"/>
              <a:gd name="connsiteX133" fmla="*/ 323291 w 619327"/>
              <a:gd name="connsiteY133" fmla="*/ 294783 h 977507"/>
              <a:gd name="connsiteX134" fmla="*/ 341234 w 619327"/>
              <a:gd name="connsiteY134" fmla="*/ 218991 h 977507"/>
              <a:gd name="connsiteX135" fmla="*/ 377119 w 619327"/>
              <a:gd name="connsiteY135" fmla="*/ 217445 h 977507"/>
              <a:gd name="connsiteX136" fmla="*/ 234506 w 619327"/>
              <a:gd name="connsiteY136" fmla="*/ 565469 h 977507"/>
              <a:gd name="connsiteX137" fmla="*/ 164283 w 619327"/>
              <a:gd name="connsiteY137" fmla="*/ 549383 h 977507"/>
              <a:gd name="connsiteX138" fmla="*/ 216563 w 619327"/>
              <a:gd name="connsiteY138" fmla="*/ 562066 h 977507"/>
              <a:gd name="connsiteX139" fmla="*/ 171398 w 619327"/>
              <a:gd name="connsiteY139" fmla="*/ 544124 h 977507"/>
              <a:gd name="connsiteX140" fmla="*/ 265132 w 619327"/>
              <a:gd name="connsiteY140" fmla="*/ 196099 h 977507"/>
              <a:gd name="connsiteX141" fmla="*/ 330097 w 619327"/>
              <a:gd name="connsiteY141" fmla="*/ 217754 h 977507"/>
              <a:gd name="connsiteX142" fmla="*/ 277816 w 619327"/>
              <a:gd name="connsiteY142" fmla="*/ 372741 h 977507"/>
              <a:gd name="connsiteX143" fmla="*/ 234506 w 619327"/>
              <a:gd name="connsiteY143" fmla="*/ 565469 h 977507"/>
              <a:gd name="connsiteX144" fmla="*/ 250902 w 619327"/>
              <a:gd name="connsiteY144" fmla="*/ 565469 h 977507"/>
              <a:gd name="connsiteX145" fmla="*/ 283384 w 619327"/>
              <a:gd name="connsiteY145" fmla="*/ 433993 h 977507"/>
              <a:gd name="connsiteX146" fmla="*/ 250902 w 619327"/>
              <a:gd name="connsiteY146" fmla="*/ 565469 h 977507"/>
              <a:gd name="connsiteX147" fmla="*/ 305658 w 619327"/>
              <a:gd name="connsiteY147" fmla="*/ 376453 h 977507"/>
              <a:gd name="connsiteX148" fmla="*/ 306586 w 619327"/>
              <a:gd name="connsiteY148" fmla="*/ 374288 h 977507"/>
              <a:gd name="connsiteX149" fmla="*/ 305658 w 619327"/>
              <a:gd name="connsiteY149" fmla="*/ 376453 h 977507"/>
              <a:gd name="connsiteX150" fmla="*/ 310298 w 619327"/>
              <a:gd name="connsiteY150" fmla="*/ 373360 h 977507"/>
              <a:gd name="connsiteX151" fmla="*/ 310607 w 619327"/>
              <a:gd name="connsiteY151" fmla="*/ 370575 h 977507"/>
              <a:gd name="connsiteX152" fmla="*/ 310298 w 619327"/>
              <a:gd name="connsiteY152" fmla="*/ 373360 h 977507"/>
              <a:gd name="connsiteX153" fmla="*/ 386090 w 619327"/>
              <a:gd name="connsiteY153" fmla="*/ 460907 h 977507"/>
              <a:gd name="connsiteX154" fmla="*/ 305658 w 619327"/>
              <a:gd name="connsiteY154" fmla="*/ 376453 h 977507"/>
              <a:gd name="connsiteX155" fmla="*/ 380522 w 619327"/>
              <a:gd name="connsiteY155" fmla="*/ 455648 h 977507"/>
              <a:gd name="connsiteX156" fmla="*/ 322982 w 619327"/>
              <a:gd name="connsiteY156" fmla="*/ 367172 h 977507"/>
              <a:gd name="connsiteX157" fmla="*/ 326694 w 619327"/>
              <a:gd name="connsiteY157" fmla="*/ 399655 h 977507"/>
              <a:gd name="connsiteX158" fmla="*/ 341234 w 619327"/>
              <a:gd name="connsiteY158" fmla="*/ 363460 h 977507"/>
              <a:gd name="connsiteX159" fmla="*/ 348349 w 619327"/>
              <a:gd name="connsiteY159" fmla="*/ 404914 h 977507"/>
              <a:gd name="connsiteX160" fmla="*/ 364745 w 619327"/>
              <a:gd name="connsiteY160" fmla="*/ 354489 h 977507"/>
              <a:gd name="connsiteX161" fmla="*/ 346802 w 619327"/>
              <a:gd name="connsiteY161" fmla="*/ 356345 h 977507"/>
              <a:gd name="connsiteX162" fmla="*/ 348658 w 619327"/>
              <a:gd name="connsiteY162" fmla="*/ 327575 h 977507"/>
              <a:gd name="connsiteX163" fmla="*/ 363198 w 619327"/>
              <a:gd name="connsiteY163" fmla="*/ 343971 h 977507"/>
              <a:gd name="connsiteX164" fmla="*/ 382997 w 619327"/>
              <a:gd name="connsiteY164" fmla="*/ 335000 h 977507"/>
              <a:gd name="connsiteX165" fmla="*/ 433422 w 619327"/>
              <a:gd name="connsiteY165" fmla="*/ 404604 h 977507"/>
              <a:gd name="connsiteX166" fmla="*/ 404651 w 619327"/>
              <a:gd name="connsiteY166" fmla="*/ 331287 h 977507"/>
              <a:gd name="connsiteX167" fmla="*/ 361342 w 619327"/>
              <a:gd name="connsiteY167" fmla="*/ 335000 h 977507"/>
              <a:gd name="connsiteX168" fmla="*/ 356083 w 619327"/>
              <a:gd name="connsiteY168" fmla="*/ 324172 h 977507"/>
              <a:gd name="connsiteX169" fmla="*/ 380522 w 619327"/>
              <a:gd name="connsiteY169" fmla="*/ 455648 h 977507"/>
              <a:gd name="connsiteX170" fmla="*/ 440227 w 619327"/>
              <a:gd name="connsiteY170" fmla="*/ 485965 h 977507"/>
              <a:gd name="connsiteX171" fmla="*/ 451055 w 619327"/>
              <a:gd name="connsiteY171" fmla="*/ 484109 h 977507"/>
              <a:gd name="connsiteX172" fmla="*/ 452911 w 619327"/>
              <a:gd name="connsiteY172" fmla="*/ 687664 h 977507"/>
              <a:gd name="connsiteX173" fmla="*/ 465594 w 619327"/>
              <a:gd name="connsiteY173" fmla="*/ 678693 h 977507"/>
              <a:gd name="connsiteX174" fmla="*/ 436824 w 619327"/>
              <a:gd name="connsiteY174" fmla="*/ 718291 h 977507"/>
              <a:gd name="connsiteX175" fmla="*/ 399083 w 619327"/>
              <a:gd name="connsiteY175" fmla="*/ 680549 h 977507"/>
              <a:gd name="connsiteX176" fmla="*/ 440227 w 619327"/>
              <a:gd name="connsiteY176" fmla="*/ 485965 h 977507"/>
              <a:gd name="connsiteX177" fmla="*/ 380522 w 619327"/>
              <a:gd name="connsiteY177" fmla="*/ 705916 h 977507"/>
              <a:gd name="connsiteX178" fmla="*/ 420119 w 619327"/>
              <a:gd name="connsiteY178" fmla="*/ 723859 h 977507"/>
              <a:gd name="connsiteX179" fmla="*/ 392896 w 619327"/>
              <a:gd name="connsiteY179" fmla="*/ 739945 h 977507"/>
              <a:gd name="connsiteX180" fmla="*/ 365982 w 619327"/>
              <a:gd name="connsiteY180" fmla="*/ 709319 h 977507"/>
              <a:gd name="connsiteX181" fmla="*/ 380522 w 619327"/>
              <a:gd name="connsiteY181" fmla="*/ 705916 h 977507"/>
              <a:gd name="connsiteX182" fmla="*/ 213161 w 619327"/>
              <a:gd name="connsiteY182" fmla="*/ 819759 h 977507"/>
              <a:gd name="connsiteX183" fmla="*/ 47346 w 619327"/>
              <a:gd name="connsiteY183" fmla="*/ 810788 h 977507"/>
              <a:gd name="connsiteX184" fmla="*/ 52605 w 619327"/>
              <a:gd name="connsiteY184" fmla="*/ 792845 h 977507"/>
              <a:gd name="connsiteX185" fmla="*/ 101174 w 619327"/>
              <a:gd name="connsiteY185" fmla="*/ 794701 h 977507"/>
              <a:gd name="connsiteX186" fmla="*/ 95606 w 619327"/>
              <a:gd name="connsiteY186" fmla="*/ 783874 h 977507"/>
              <a:gd name="connsiteX187" fmla="*/ 113548 w 619327"/>
              <a:gd name="connsiteY187" fmla="*/ 807385 h 977507"/>
              <a:gd name="connsiteX188" fmla="*/ 219966 w 619327"/>
              <a:gd name="connsiteY188" fmla="*/ 811097 h 977507"/>
              <a:gd name="connsiteX189" fmla="*/ 171398 w 619327"/>
              <a:gd name="connsiteY189" fmla="*/ 807385 h 977507"/>
              <a:gd name="connsiteX190" fmla="*/ 213161 w 619327"/>
              <a:gd name="connsiteY190" fmla="*/ 819759 h 977507"/>
              <a:gd name="connsiteX191" fmla="*/ 122829 w 619327"/>
              <a:gd name="connsiteY191" fmla="*/ 787277 h 977507"/>
              <a:gd name="connsiteX192" fmla="*/ 23526 w 619327"/>
              <a:gd name="connsiteY192" fmla="*/ 675600 h 977507"/>
              <a:gd name="connsiteX193" fmla="*/ 180369 w 619327"/>
              <a:gd name="connsiteY193" fmla="*/ 688283 h 977507"/>
              <a:gd name="connsiteX194" fmla="*/ 158714 w 619327"/>
              <a:gd name="connsiteY194" fmla="*/ 700967 h 977507"/>
              <a:gd name="connsiteX195" fmla="*/ 218110 w 619327"/>
              <a:gd name="connsiteY195" fmla="*/ 731593 h 977507"/>
              <a:gd name="connsiteX196" fmla="*/ 181916 w 619327"/>
              <a:gd name="connsiteY196" fmla="*/ 720765 h 977507"/>
              <a:gd name="connsiteX197" fmla="*/ 183772 w 619327"/>
              <a:gd name="connsiteY197" fmla="*/ 709938 h 977507"/>
              <a:gd name="connsiteX198" fmla="*/ 219966 w 619327"/>
              <a:gd name="connsiteY198" fmla="*/ 704679 h 977507"/>
              <a:gd name="connsiteX199" fmla="*/ 202024 w 619327"/>
              <a:gd name="connsiteY199" fmla="*/ 693852 h 977507"/>
              <a:gd name="connsiteX200" fmla="*/ 306586 w 619327"/>
              <a:gd name="connsiteY200" fmla="*/ 668484 h 977507"/>
              <a:gd name="connsiteX201" fmla="*/ 374953 w 619327"/>
              <a:gd name="connsiteY201" fmla="*/ 756651 h 977507"/>
              <a:gd name="connsiteX202" fmla="*/ 365982 w 619327"/>
              <a:gd name="connsiteY202" fmla="*/ 769334 h 977507"/>
              <a:gd name="connsiteX203" fmla="*/ 122829 w 619327"/>
              <a:gd name="connsiteY203" fmla="*/ 787277 h 977507"/>
              <a:gd name="connsiteX204" fmla="*/ 270701 w 619327"/>
              <a:gd name="connsiteY204" fmla="*/ 821306 h 977507"/>
              <a:gd name="connsiteX205" fmla="*/ 276269 w 619327"/>
              <a:gd name="connsiteY205" fmla="*/ 821306 h 977507"/>
              <a:gd name="connsiteX206" fmla="*/ 296068 w 619327"/>
              <a:gd name="connsiteY206" fmla="*/ 808622 h 977507"/>
              <a:gd name="connsiteX207" fmla="*/ 297924 w 619327"/>
              <a:gd name="connsiteY207" fmla="*/ 799651 h 977507"/>
              <a:gd name="connsiteX208" fmla="*/ 321435 w 619327"/>
              <a:gd name="connsiteY208" fmla="*/ 799651 h 977507"/>
              <a:gd name="connsiteX209" fmla="*/ 314320 w 619327"/>
              <a:gd name="connsiteY209" fmla="*/ 814191 h 977507"/>
              <a:gd name="connsiteX210" fmla="*/ 314320 w 619327"/>
              <a:gd name="connsiteY210" fmla="*/ 830277 h 977507"/>
              <a:gd name="connsiteX211" fmla="*/ 316176 w 619327"/>
              <a:gd name="connsiteY211" fmla="*/ 824709 h 977507"/>
              <a:gd name="connsiteX212" fmla="*/ 312464 w 619327"/>
              <a:gd name="connsiteY212" fmla="*/ 833680 h 977507"/>
              <a:gd name="connsiteX213" fmla="*/ 308751 w 619327"/>
              <a:gd name="connsiteY213" fmla="*/ 876990 h 977507"/>
              <a:gd name="connsiteX214" fmla="*/ 297924 w 619327"/>
              <a:gd name="connsiteY214" fmla="*/ 862450 h 977507"/>
              <a:gd name="connsiteX215" fmla="*/ 294212 w 619327"/>
              <a:gd name="connsiteY215" fmla="*/ 867709 h 977507"/>
              <a:gd name="connsiteX216" fmla="*/ 270701 w 619327"/>
              <a:gd name="connsiteY216" fmla="*/ 821306 h 977507"/>
              <a:gd name="connsiteX217" fmla="*/ 135513 w 619327"/>
              <a:gd name="connsiteY217" fmla="*/ 920609 h 977507"/>
              <a:gd name="connsiteX218" fmla="*/ 187793 w 619327"/>
              <a:gd name="connsiteY218" fmla="*/ 911638 h 977507"/>
              <a:gd name="connsiteX219" fmla="*/ 167995 w 619327"/>
              <a:gd name="connsiteY219" fmla="*/ 960206 h 977507"/>
              <a:gd name="connsiteX220" fmla="*/ 135513 w 619327"/>
              <a:gd name="connsiteY220" fmla="*/ 920609 h 977507"/>
              <a:gd name="connsiteX221" fmla="*/ 515710 w 619327"/>
              <a:gd name="connsiteY221" fmla="*/ 916897 h 977507"/>
              <a:gd name="connsiteX222" fmla="*/ 515710 w 619327"/>
              <a:gd name="connsiteY222" fmla="*/ 902357 h 977507"/>
              <a:gd name="connsiteX223" fmla="*/ 176966 w 619327"/>
              <a:gd name="connsiteY223" fmla="*/ 954638 h 977507"/>
              <a:gd name="connsiteX224" fmla="*/ 185937 w 619327"/>
              <a:gd name="connsiteY224" fmla="*/ 920299 h 977507"/>
              <a:gd name="connsiteX225" fmla="*/ 310298 w 619327"/>
              <a:gd name="connsiteY225" fmla="*/ 902357 h 977507"/>
              <a:gd name="connsiteX226" fmla="*/ 447342 w 619327"/>
              <a:gd name="connsiteY226" fmla="*/ 876990 h 977507"/>
              <a:gd name="connsiteX227" fmla="*/ 440227 w 619327"/>
              <a:gd name="connsiteY227" fmla="*/ 855335 h 977507"/>
              <a:gd name="connsiteX228" fmla="*/ 570156 w 619327"/>
              <a:gd name="connsiteY228" fmla="*/ 907616 h 977507"/>
              <a:gd name="connsiteX229" fmla="*/ 515710 w 619327"/>
              <a:gd name="connsiteY229" fmla="*/ 916897 h 977507"/>
              <a:gd name="connsiteX230" fmla="*/ 405889 w 619327"/>
              <a:gd name="connsiteY230" fmla="*/ 432137 h 977507"/>
              <a:gd name="connsiteX231" fmla="*/ 405889 w 619327"/>
              <a:gd name="connsiteY231" fmla="*/ 432137 h 977507"/>
              <a:gd name="connsiteX232" fmla="*/ 432803 w 619327"/>
              <a:gd name="connsiteY232" fmla="*/ 404604 h 977507"/>
              <a:gd name="connsiteX233" fmla="*/ 405889 w 619327"/>
              <a:gd name="connsiteY233" fmla="*/ 432137 h 9775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</a:cxnLst>
            <a:rect l="l" t="t" r="r" b="b"/>
            <a:pathLst>
              <a:path w="619327" h="977507">
                <a:moveTo>
                  <a:pt x="159023" y="558354"/>
                </a:moveTo>
                <a:cubicBezTo>
                  <a:pt x="144793" y="546289"/>
                  <a:pt x="128088" y="536390"/>
                  <a:pt x="122829" y="515044"/>
                </a:cubicBezTo>
                <a:cubicBezTo>
                  <a:pt x="124994" y="508548"/>
                  <a:pt x="134275" y="509476"/>
                  <a:pt x="139225" y="506073"/>
                </a:cubicBezTo>
                <a:cubicBezTo>
                  <a:pt x="133038" y="502051"/>
                  <a:pt x="120663" y="504835"/>
                  <a:pt x="115714" y="507929"/>
                </a:cubicBezTo>
                <a:cubicBezTo>
                  <a:pt x="117570" y="535771"/>
                  <a:pt x="140462" y="552786"/>
                  <a:pt x="159023" y="558354"/>
                </a:cubicBezTo>
                <a:close/>
                <a:moveTo>
                  <a:pt x="131800" y="587124"/>
                </a:moveTo>
                <a:cubicBezTo>
                  <a:pt x="117879" y="579390"/>
                  <a:pt x="119735" y="555879"/>
                  <a:pt x="108289" y="545670"/>
                </a:cubicBezTo>
                <a:cubicBezTo>
                  <a:pt x="106433" y="554023"/>
                  <a:pt x="112930" y="559901"/>
                  <a:pt x="108289" y="565469"/>
                </a:cubicBezTo>
                <a:cubicBezTo>
                  <a:pt x="116951" y="566397"/>
                  <a:pt x="117879" y="575059"/>
                  <a:pt x="120973" y="581556"/>
                </a:cubicBezTo>
                <a:cubicBezTo>
                  <a:pt x="114167" y="591764"/>
                  <a:pt x="88181" y="601354"/>
                  <a:pt x="92203" y="610326"/>
                </a:cubicBezTo>
                <a:cubicBezTo>
                  <a:pt x="105814" y="610326"/>
                  <a:pt x="116023" y="590836"/>
                  <a:pt x="131800" y="587124"/>
                </a:cubicBezTo>
                <a:close/>
                <a:moveTo>
                  <a:pt x="405889" y="432137"/>
                </a:moveTo>
                <a:cubicBezTo>
                  <a:pt x="378356" y="431828"/>
                  <a:pt x="355773" y="432137"/>
                  <a:pt x="339378" y="414194"/>
                </a:cubicBezTo>
                <a:cubicBezTo>
                  <a:pt x="357320" y="444202"/>
                  <a:pt x="384234" y="444821"/>
                  <a:pt x="405889" y="432137"/>
                </a:cubicBezTo>
                <a:close/>
                <a:moveTo>
                  <a:pt x="523135" y="927724"/>
                </a:moveTo>
                <a:cubicBezTo>
                  <a:pt x="542933" y="925868"/>
                  <a:pt x="562732" y="924012"/>
                  <a:pt x="579128" y="918753"/>
                </a:cubicBezTo>
                <a:cubicBezTo>
                  <a:pt x="574797" y="872040"/>
                  <a:pt x="520969" y="859357"/>
                  <a:pt x="498077" y="825018"/>
                </a:cubicBezTo>
                <a:cubicBezTo>
                  <a:pt x="505811" y="809550"/>
                  <a:pt x="514473" y="794392"/>
                  <a:pt x="532415" y="789133"/>
                </a:cubicBezTo>
                <a:cubicBezTo>
                  <a:pt x="531487" y="793155"/>
                  <a:pt x="524372" y="794083"/>
                  <a:pt x="528703" y="798104"/>
                </a:cubicBezTo>
                <a:cubicBezTo>
                  <a:pt x="651517" y="718600"/>
                  <a:pt x="649352" y="439252"/>
                  <a:pt x="523135" y="367172"/>
                </a:cubicBezTo>
                <a:cubicBezTo>
                  <a:pt x="523135" y="362223"/>
                  <a:pt x="528084" y="371503"/>
                  <a:pt x="526847" y="363460"/>
                </a:cubicBezTo>
                <a:cubicBezTo>
                  <a:pt x="486940" y="322316"/>
                  <a:pt x="440537" y="287668"/>
                  <a:pt x="378975" y="267869"/>
                </a:cubicBezTo>
                <a:cubicBezTo>
                  <a:pt x="394443" y="233222"/>
                  <a:pt x="405889" y="180322"/>
                  <a:pt x="364435" y="167020"/>
                </a:cubicBezTo>
                <a:cubicBezTo>
                  <a:pt x="375881" y="117213"/>
                  <a:pt x="383925" y="63695"/>
                  <a:pt x="418572" y="37090"/>
                </a:cubicBezTo>
                <a:cubicBezTo>
                  <a:pt x="403414" y="9558"/>
                  <a:pt x="341234" y="-12716"/>
                  <a:pt x="306895" y="8320"/>
                </a:cubicBezTo>
                <a:cubicBezTo>
                  <a:pt x="312154" y="10795"/>
                  <a:pt x="316176" y="3371"/>
                  <a:pt x="317723" y="8320"/>
                </a:cubicBezTo>
                <a:cubicBezTo>
                  <a:pt x="313082" y="7702"/>
                  <a:pt x="311845" y="10795"/>
                  <a:pt x="312464" y="15436"/>
                </a:cubicBezTo>
                <a:cubicBezTo>
                  <a:pt x="332262" y="33997"/>
                  <a:pt x="358248" y="46680"/>
                  <a:pt x="395371" y="47918"/>
                </a:cubicBezTo>
                <a:cubicBezTo>
                  <a:pt x="395990" y="44515"/>
                  <a:pt x="392896" y="44515"/>
                  <a:pt x="391659" y="42659"/>
                </a:cubicBezTo>
                <a:cubicBezTo>
                  <a:pt x="394752" y="44824"/>
                  <a:pt x="402177" y="42968"/>
                  <a:pt x="404342" y="46371"/>
                </a:cubicBezTo>
                <a:cubicBezTo>
                  <a:pt x="394134" y="51011"/>
                  <a:pt x="383306" y="55342"/>
                  <a:pt x="373716" y="60911"/>
                </a:cubicBezTo>
                <a:cubicBezTo>
                  <a:pt x="365673" y="93393"/>
                  <a:pt x="350824" y="133919"/>
                  <a:pt x="346493" y="176300"/>
                </a:cubicBezTo>
                <a:cubicBezTo>
                  <a:pt x="352370" y="182487"/>
                  <a:pt x="355464" y="191149"/>
                  <a:pt x="368148" y="190840"/>
                </a:cubicBezTo>
                <a:cubicBezTo>
                  <a:pt x="373097" y="191768"/>
                  <a:pt x="366910" y="180941"/>
                  <a:pt x="371860" y="181869"/>
                </a:cubicBezTo>
                <a:cubicBezTo>
                  <a:pt x="378975" y="184962"/>
                  <a:pt x="379903" y="197955"/>
                  <a:pt x="377119" y="201667"/>
                </a:cubicBezTo>
                <a:cubicBezTo>
                  <a:pt x="371241" y="204452"/>
                  <a:pt x="351133" y="198265"/>
                  <a:pt x="342780" y="203524"/>
                </a:cubicBezTo>
                <a:cubicBezTo>
                  <a:pt x="344327" y="203833"/>
                  <a:pt x="347730" y="211567"/>
                  <a:pt x="344636" y="210639"/>
                </a:cubicBezTo>
                <a:cubicBezTo>
                  <a:pt x="308751" y="201977"/>
                  <a:pt x="260801" y="196099"/>
                  <a:pt x="249046" y="169185"/>
                </a:cubicBezTo>
                <a:cubicBezTo>
                  <a:pt x="259873" y="178156"/>
                  <a:pt x="273794" y="193624"/>
                  <a:pt x="292356" y="188984"/>
                </a:cubicBezTo>
                <a:cubicBezTo>
                  <a:pt x="276888" y="182178"/>
                  <a:pt x="258636" y="178156"/>
                  <a:pt x="252758" y="161761"/>
                </a:cubicBezTo>
                <a:cubicBezTo>
                  <a:pt x="256780" y="159905"/>
                  <a:pt x="258636" y="155574"/>
                  <a:pt x="265442" y="156502"/>
                </a:cubicBezTo>
                <a:cubicBezTo>
                  <a:pt x="271010" y="159905"/>
                  <a:pt x="259255" y="162689"/>
                  <a:pt x="265442" y="165473"/>
                </a:cubicBezTo>
                <a:cubicBezTo>
                  <a:pt x="272247" y="159905"/>
                  <a:pt x="279672" y="161761"/>
                  <a:pt x="287096" y="160214"/>
                </a:cubicBezTo>
                <a:cubicBezTo>
                  <a:pt x="300090" y="128041"/>
                  <a:pt x="318960" y="92465"/>
                  <a:pt x="323291" y="57508"/>
                </a:cubicBezTo>
                <a:cubicBezTo>
                  <a:pt x="335047" y="57199"/>
                  <a:pt x="337521" y="65861"/>
                  <a:pt x="350514" y="64623"/>
                </a:cubicBezTo>
                <a:cubicBezTo>
                  <a:pt x="351133" y="55652"/>
                  <a:pt x="340924" y="57199"/>
                  <a:pt x="337831" y="51940"/>
                </a:cubicBezTo>
                <a:cubicBezTo>
                  <a:pt x="342780" y="52868"/>
                  <a:pt x="347111" y="54724"/>
                  <a:pt x="352370" y="55652"/>
                </a:cubicBezTo>
                <a:cubicBezTo>
                  <a:pt x="349586" y="47609"/>
                  <a:pt x="332881" y="44824"/>
                  <a:pt x="327003" y="50393"/>
                </a:cubicBezTo>
                <a:cubicBezTo>
                  <a:pt x="321435" y="46680"/>
                  <a:pt x="314938" y="34925"/>
                  <a:pt x="316176" y="30594"/>
                </a:cubicBezTo>
                <a:cubicBezTo>
                  <a:pt x="332572" y="42968"/>
                  <a:pt x="358867" y="53796"/>
                  <a:pt x="379284" y="48537"/>
                </a:cubicBezTo>
                <a:cubicBezTo>
                  <a:pt x="342162" y="49465"/>
                  <a:pt x="321435" y="24716"/>
                  <a:pt x="300090" y="16054"/>
                </a:cubicBezTo>
                <a:cubicBezTo>
                  <a:pt x="329788" y="58127"/>
                  <a:pt x="297615" y="118760"/>
                  <a:pt x="276578" y="153099"/>
                </a:cubicBezTo>
                <a:cubicBezTo>
                  <a:pt x="268226" y="151243"/>
                  <a:pt x="253995" y="150005"/>
                  <a:pt x="245952" y="153099"/>
                </a:cubicBezTo>
                <a:cubicBezTo>
                  <a:pt x="209448" y="269726"/>
                  <a:pt x="179750" y="393468"/>
                  <a:pt x="145102" y="511951"/>
                </a:cubicBezTo>
                <a:cubicBezTo>
                  <a:pt x="141081" y="515044"/>
                  <a:pt x="132110" y="513497"/>
                  <a:pt x="132419" y="520922"/>
                </a:cubicBezTo>
                <a:cubicBezTo>
                  <a:pt x="152836" y="557426"/>
                  <a:pt x="192434" y="579390"/>
                  <a:pt x="235125" y="598261"/>
                </a:cubicBezTo>
                <a:cubicBezTo>
                  <a:pt x="222751" y="596095"/>
                  <a:pt x="235434" y="609398"/>
                  <a:pt x="231413" y="609088"/>
                </a:cubicBezTo>
                <a:cubicBezTo>
                  <a:pt x="188103" y="594239"/>
                  <a:pt x="147887" y="556807"/>
                  <a:pt x="117879" y="540721"/>
                </a:cubicBezTo>
                <a:cubicBezTo>
                  <a:pt x="136131" y="576915"/>
                  <a:pt x="176966" y="590527"/>
                  <a:pt x="198930" y="618059"/>
                </a:cubicBezTo>
                <a:cubicBezTo>
                  <a:pt x="170160" y="615894"/>
                  <a:pt x="159333" y="602592"/>
                  <a:pt x="135822" y="593002"/>
                </a:cubicBezTo>
                <a:cubicBezTo>
                  <a:pt x="137059" y="604757"/>
                  <a:pt x="148196" y="606923"/>
                  <a:pt x="153764" y="614657"/>
                </a:cubicBezTo>
                <a:cubicBezTo>
                  <a:pt x="146031" y="626721"/>
                  <a:pt x="134894" y="635383"/>
                  <a:pt x="128397" y="648995"/>
                </a:cubicBezTo>
                <a:cubicBezTo>
                  <a:pt x="153764" y="620225"/>
                  <a:pt x="176657" y="610944"/>
                  <a:pt x="213161" y="636311"/>
                </a:cubicBezTo>
                <a:cubicBezTo>
                  <a:pt x="230175" y="629506"/>
                  <a:pt x="242859" y="618988"/>
                  <a:pt x="258327" y="623628"/>
                </a:cubicBezTo>
                <a:cubicBezTo>
                  <a:pt x="257089" y="618059"/>
                  <a:pt x="240075" y="619297"/>
                  <a:pt x="245643" y="612800"/>
                </a:cubicBezTo>
                <a:cubicBezTo>
                  <a:pt x="255233" y="618988"/>
                  <a:pt x="274104" y="615585"/>
                  <a:pt x="285240" y="612800"/>
                </a:cubicBezTo>
                <a:cubicBezTo>
                  <a:pt x="277816" y="610016"/>
                  <a:pt x="266370" y="611254"/>
                  <a:pt x="261729" y="605685"/>
                </a:cubicBezTo>
                <a:cubicBezTo>
                  <a:pt x="272557" y="603520"/>
                  <a:pt x="277816" y="603520"/>
                  <a:pt x="283384" y="603829"/>
                </a:cubicBezTo>
                <a:cubicBezTo>
                  <a:pt x="284312" y="590218"/>
                  <a:pt x="275341" y="586815"/>
                  <a:pt x="274413" y="575059"/>
                </a:cubicBezTo>
                <a:cubicBezTo>
                  <a:pt x="281528" y="574440"/>
                  <a:pt x="287406" y="572584"/>
                  <a:pt x="292356" y="569800"/>
                </a:cubicBezTo>
                <a:cubicBezTo>
                  <a:pt x="302255" y="536390"/>
                  <a:pt x="309679" y="500505"/>
                  <a:pt x="321126" y="468950"/>
                </a:cubicBezTo>
                <a:cubicBezTo>
                  <a:pt x="334119" y="483490"/>
                  <a:pt x="401558" y="492461"/>
                  <a:pt x="404033" y="477922"/>
                </a:cubicBezTo>
                <a:cubicBezTo>
                  <a:pt x="413004" y="481324"/>
                  <a:pt x="416716" y="476994"/>
                  <a:pt x="425688" y="476065"/>
                </a:cubicBezTo>
                <a:cubicBezTo>
                  <a:pt x="470544" y="566088"/>
                  <a:pt x="420429" y="668794"/>
                  <a:pt x="355464" y="703132"/>
                </a:cubicBezTo>
                <a:cubicBezTo>
                  <a:pt x="338140" y="685499"/>
                  <a:pt x="320816" y="667866"/>
                  <a:pt x="303183" y="650851"/>
                </a:cubicBezTo>
                <a:cubicBezTo>
                  <a:pt x="272247" y="651160"/>
                  <a:pt x="243168" y="653945"/>
                  <a:pt x="214707" y="652707"/>
                </a:cubicBezTo>
                <a:cubicBezTo>
                  <a:pt x="214089" y="644973"/>
                  <a:pt x="219038" y="642499"/>
                  <a:pt x="219966" y="636621"/>
                </a:cubicBezTo>
                <a:cubicBezTo>
                  <a:pt x="203261" y="640024"/>
                  <a:pt x="208211" y="664463"/>
                  <a:pt x="198312" y="674362"/>
                </a:cubicBezTo>
                <a:cubicBezTo>
                  <a:pt x="192124" y="671887"/>
                  <a:pt x="183462" y="672197"/>
                  <a:pt x="182225" y="665391"/>
                </a:cubicBezTo>
                <a:cubicBezTo>
                  <a:pt x="183772" y="652707"/>
                  <a:pt x="197693" y="644045"/>
                  <a:pt x="194909" y="632909"/>
                </a:cubicBezTo>
                <a:cubicBezTo>
                  <a:pt x="186247" y="634455"/>
                  <a:pt x="188103" y="646520"/>
                  <a:pt x="184081" y="652707"/>
                </a:cubicBezTo>
                <a:cubicBezTo>
                  <a:pt x="133038" y="657657"/>
                  <a:pt x="61577" y="657657"/>
                  <a:pt x="3727" y="661679"/>
                </a:cubicBezTo>
                <a:cubicBezTo>
                  <a:pt x="4346" y="666938"/>
                  <a:pt x="-294" y="667247"/>
                  <a:pt x="15" y="672506"/>
                </a:cubicBezTo>
                <a:cubicBezTo>
                  <a:pt x="30332" y="707154"/>
                  <a:pt x="61577" y="740564"/>
                  <a:pt x="88490" y="778924"/>
                </a:cubicBezTo>
                <a:cubicBezTo>
                  <a:pt x="70239" y="779852"/>
                  <a:pt x="53224" y="782018"/>
                  <a:pt x="36210" y="784183"/>
                </a:cubicBezTo>
                <a:cubicBezTo>
                  <a:pt x="27547" y="796248"/>
                  <a:pt x="27857" y="829040"/>
                  <a:pt x="43325" y="832752"/>
                </a:cubicBezTo>
                <a:cubicBezTo>
                  <a:pt x="43634" y="829968"/>
                  <a:pt x="42706" y="826255"/>
                  <a:pt x="45181" y="825637"/>
                </a:cubicBezTo>
                <a:cubicBezTo>
                  <a:pt x="93131" y="877918"/>
                  <a:pt x="255233" y="799651"/>
                  <a:pt x="277816" y="879774"/>
                </a:cubicBezTo>
                <a:cubicBezTo>
                  <a:pt x="228319" y="892148"/>
                  <a:pt x="174801" y="900501"/>
                  <a:pt x="126232" y="914112"/>
                </a:cubicBezTo>
                <a:cubicBezTo>
                  <a:pt x="114167" y="940717"/>
                  <a:pt x="125922" y="969178"/>
                  <a:pt x="147887" y="977221"/>
                </a:cubicBezTo>
                <a:cubicBezTo>
                  <a:pt x="148196" y="974437"/>
                  <a:pt x="147268" y="970724"/>
                  <a:pt x="149743" y="970106"/>
                </a:cubicBezTo>
                <a:cubicBezTo>
                  <a:pt x="257089" y="996401"/>
                  <a:pt x="398155" y="944739"/>
                  <a:pt x="522825" y="937623"/>
                </a:cubicBezTo>
                <a:cubicBezTo>
                  <a:pt x="528084" y="933911"/>
                  <a:pt x="518494" y="929271"/>
                  <a:pt x="523135" y="927724"/>
                </a:cubicBezTo>
                <a:close/>
                <a:moveTo>
                  <a:pt x="582531" y="476994"/>
                </a:moveTo>
                <a:cubicBezTo>
                  <a:pt x="583150" y="482562"/>
                  <a:pt x="592121" y="479468"/>
                  <a:pt x="593358" y="484109"/>
                </a:cubicBezTo>
                <a:cubicBezTo>
                  <a:pt x="634193" y="585887"/>
                  <a:pt x="597689" y="740874"/>
                  <a:pt x="512307" y="781399"/>
                </a:cubicBezTo>
                <a:cubicBezTo>
                  <a:pt x="502098" y="810788"/>
                  <a:pt x="476112" y="824709"/>
                  <a:pt x="449199" y="837392"/>
                </a:cubicBezTo>
                <a:cubicBezTo>
                  <a:pt x="438680" y="829658"/>
                  <a:pt x="429709" y="820687"/>
                  <a:pt x="423832" y="808622"/>
                </a:cubicBezTo>
                <a:cubicBezTo>
                  <a:pt x="422285" y="797486"/>
                  <a:pt x="429709" y="795320"/>
                  <a:pt x="434659" y="790680"/>
                </a:cubicBezTo>
                <a:cubicBezTo>
                  <a:pt x="428163" y="779852"/>
                  <a:pt x="420119" y="770262"/>
                  <a:pt x="416716" y="756341"/>
                </a:cubicBezTo>
                <a:cubicBezTo>
                  <a:pt x="426306" y="743658"/>
                  <a:pt x="439299" y="734377"/>
                  <a:pt x="451055" y="723859"/>
                </a:cubicBezTo>
                <a:cubicBezTo>
                  <a:pt x="450436" y="717363"/>
                  <a:pt x="446105" y="719528"/>
                  <a:pt x="449199" y="713032"/>
                </a:cubicBezTo>
                <a:cubicBezTo>
                  <a:pt x="514782" y="669103"/>
                  <a:pt x="518185" y="519066"/>
                  <a:pt x="460026" y="464310"/>
                </a:cubicBezTo>
                <a:cubicBezTo>
                  <a:pt x="478897" y="438015"/>
                  <a:pt x="493127" y="395633"/>
                  <a:pt x="483537" y="348921"/>
                </a:cubicBezTo>
                <a:cubicBezTo>
                  <a:pt x="526538" y="381712"/>
                  <a:pt x="565516" y="418216"/>
                  <a:pt x="582531" y="476994"/>
                </a:cubicBezTo>
                <a:close/>
                <a:moveTo>
                  <a:pt x="368148" y="823162"/>
                </a:moveTo>
                <a:cubicBezTo>
                  <a:pt x="369694" y="819450"/>
                  <a:pt x="373716" y="817903"/>
                  <a:pt x="373716" y="812335"/>
                </a:cubicBezTo>
                <a:cubicBezTo>
                  <a:pt x="378047" y="812025"/>
                  <a:pt x="379284" y="815119"/>
                  <a:pt x="382687" y="816047"/>
                </a:cubicBezTo>
                <a:cubicBezTo>
                  <a:pt x="382069" y="806147"/>
                  <a:pt x="373716" y="810788"/>
                  <a:pt x="368457" y="808932"/>
                </a:cubicBezTo>
                <a:cubicBezTo>
                  <a:pt x="381140" y="799342"/>
                  <a:pt x="391968" y="816047"/>
                  <a:pt x="393515" y="828730"/>
                </a:cubicBezTo>
                <a:cubicBezTo>
                  <a:pt x="383925" y="838939"/>
                  <a:pt x="357939" y="842651"/>
                  <a:pt x="359176" y="819759"/>
                </a:cubicBezTo>
                <a:cubicBezTo>
                  <a:pt x="365363" y="823781"/>
                  <a:pt x="361961" y="837392"/>
                  <a:pt x="375263" y="834299"/>
                </a:cubicBezTo>
                <a:cubicBezTo>
                  <a:pt x="374025" y="829349"/>
                  <a:pt x="369385" y="827802"/>
                  <a:pt x="368148" y="823162"/>
                </a:cubicBezTo>
                <a:close/>
                <a:moveTo>
                  <a:pt x="400630" y="828730"/>
                </a:moveTo>
                <a:cubicBezTo>
                  <a:pt x="397227" y="811716"/>
                  <a:pt x="393205" y="795320"/>
                  <a:pt x="370004" y="798104"/>
                </a:cubicBezTo>
                <a:cubicBezTo>
                  <a:pt x="364126" y="795629"/>
                  <a:pt x="376500" y="796248"/>
                  <a:pt x="378975" y="796248"/>
                </a:cubicBezTo>
                <a:cubicBezTo>
                  <a:pt x="379594" y="793155"/>
                  <a:pt x="377737" y="792845"/>
                  <a:pt x="375263" y="792536"/>
                </a:cubicBezTo>
                <a:cubicBezTo>
                  <a:pt x="384543" y="786349"/>
                  <a:pt x="399083" y="786039"/>
                  <a:pt x="411457" y="787277"/>
                </a:cubicBezTo>
                <a:cubicBezTo>
                  <a:pt x="413623" y="790680"/>
                  <a:pt x="393515" y="787277"/>
                  <a:pt x="393515" y="794392"/>
                </a:cubicBezTo>
                <a:cubicBezTo>
                  <a:pt x="405270" y="823781"/>
                  <a:pt x="422285" y="847292"/>
                  <a:pt x="434968" y="875443"/>
                </a:cubicBezTo>
                <a:cubicBezTo>
                  <a:pt x="401249" y="877918"/>
                  <a:pt x="374953" y="881630"/>
                  <a:pt x="344946" y="884414"/>
                </a:cubicBezTo>
                <a:cubicBezTo>
                  <a:pt x="345874" y="880702"/>
                  <a:pt x="342471" y="881011"/>
                  <a:pt x="339687" y="880702"/>
                </a:cubicBezTo>
                <a:cubicBezTo>
                  <a:pt x="340924" y="855954"/>
                  <a:pt x="342780" y="829349"/>
                  <a:pt x="343399" y="799651"/>
                </a:cubicBezTo>
                <a:cubicBezTo>
                  <a:pt x="350205" y="798104"/>
                  <a:pt x="357939" y="797176"/>
                  <a:pt x="366910" y="797795"/>
                </a:cubicBezTo>
                <a:cubicBezTo>
                  <a:pt x="324529" y="821306"/>
                  <a:pt x="384234" y="874515"/>
                  <a:pt x="400630" y="828730"/>
                </a:cubicBezTo>
                <a:close/>
                <a:moveTo>
                  <a:pt x="391349" y="295093"/>
                </a:moveTo>
                <a:cubicBezTo>
                  <a:pt x="438990" y="299114"/>
                  <a:pt x="462192" y="327575"/>
                  <a:pt x="467141" y="374288"/>
                </a:cubicBezTo>
                <a:cubicBezTo>
                  <a:pt x="464048" y="382022"/>
                  <a:pt x="461573" y="399964"/>
                  <a:pt x="458170" y="401202"/>
                </a:cubicBezTo>
                <a:cubicBezTo>
                  <a:pt x="469925" y="337165"/>
                  <a:pt x="430947" y="308395"/>
                  <a:pt x="375263" y="305611"/>
                </a:cubicBezTo>
                <a:cubicBezTo>
                  <a:pt x="339996" y="308086"/>
                  <a:pt x="317413" y="340877"/>
                  <a:pt x="306895" y="356036"/>
                </a:cubicBezTo>
                <a:cubicBezTo>
                  <a:pt x="307205" y="329431"/>
                  <a:pt x="349896" y="298496"/>
                  <a:pt x="391349" y="295093"/>
                </a:cubicBezTo>
                <a:close/>
                <a:moveTo>
                  <a:pt x="377119" y="217445"/>
                </a:moveTo>
                <a:cubicBezTo>
                  <a:pt x="370622" y="243740"/>
                  <a:pt x="360104" y="266323"/>
                  <a:pt x="348349" y="287668"/>
                </a:cubicBezTo>
                <a:cubicBezTo>
                  <a:pt x="339068" y="289215"/>
                  <a:pt x="329478" y="290452"/>
                  <a:pt x="323291" y="294783"/>
                </a:cubicBezTo>
                <a:cubicBezTo>
                  <a:pt x="327622" y="271891"/>
                  <a:pt x="336284" y="246215"/>
                  <a:pt x="341234" y="218991"/>
                </a:cubicBezTo>
                <a:cubicBezTo>
                  <a:pt x="356392" y="222704"/>
                  <a:pt x="365054" y="211567"/>
                  <a:pt x="377119" y="217445"/>
                </a:cubicBezTo>
                <a:close/>
                <a:moveTo>
                  <a:pt x="234506" y="565469"/>
                </a:moveTo>
                <a:cubicBezTo>
                  <a:pt x="210995" y="571966"/>
                  <a:pt x="185319" y="556498"/>
                  <a:pt x="164283" y="549383"/>
                </a:cubicBezTo>
                <a:cubicBezTo>
                  <a:pt x="180988" y="546908"/>
                  <a:pt x="195218" y="562994"/>
                  <a:pt x="216563" y="562066"/>
                </a:cubicBezTo>
                <a:cubicBezTo>
                  <a:pt x="207592" y="555570"/>
                  <a:pt x="187175" y="549383"/>
                  <a:pt x="171398" y="544124"/>
                </a:cubicBezTo>
                <a:cubicBezTo>
                  <a:pt x="198930" y="424403"/>
                  <a:pt x="232959" y="311179"/>
                  <a:pt x="265132" y="196099"/>
                </a:cubicBezTo>
                <a:cubicBezTo>
                  <a:pt x="284622" y="205380"/>
                  <a:pt x="308442" y="210329"/>
                  <a:pt x="330097" y="217754"/>
                </a:cubicBezTo>
                <a:cubicBezTo>
                  <a:pt x="317104" y="274057"/>
                  <a:pt x="298852" y="324791"/>
                  <a:pt x="277816" y="372741"/>
                </a:cubicBezTo>
                <a:cubicBezTo>
                  <a:pt x="276888" y="453483"/>
                  <a:pt x="250283" y="502670"/>
                  <a:pt x="234506" y="565469"/>
                </a:cubicBezTo>
                <a:close/>
                <a:moveTo>
                  <a:pt x="250902" y="565469"/>
                </a:moveTo>
                <a:cubicBezTo>
                  <a:pt x="259564" y="519375"/>
                  <a:pt x="275960" y="481015"/>
                  <a:pt x="283384" y="433993"/>
                </a:cubicBezTo>
                <a:cubicBezTo>
                  <a:pt x="307205" y="466785"/>
                  <a:pt x="290190" y="551239"/>
                  <a:pt x="250902" y="565469"/>
                </a:cubicBezTo>
                <a:close/>
                <a:moveTo>
                  <a:pt x="305658" y="376453"/>
                </a:moveTo>
                <a:cubicBezTo>
                  <a:pt x="305658" y="375834"/>
                  <a:pt x="305967" y="375216"/>
                  <a:pt x="306586" y="374288"/>
                </a:cubicBezTo>
                <a:cubicBezTo>
                  <a:pt x="306277" y="375216"/>
                  <a:pt x="305967" y="375834"/>
                  <a:pt x="305658" y="376453"/>
                </a:cubicBezTo>
                <a:cubicBezTo>
                  <a:pt x="305039" y="378928"/>
                  <a:pt x="309061" y="376762"/>
                  <a:pt x="310298" y="373360"/>
                </a:cubicBezTo>
                <a:cubicBezTo>
                  <a:pt x="310298" y="372431"/>
                  <a:pt x="310298" y="371503"/>
                  <a:pt x="310607" y="370575"/>
                </a:cubicBezTo>
                <a:cubicBezTo>
                  <a:pt x="310917" y="371503"/>
                  <a:pt x="310607" y="372431"/>
                  <a:pt x="310298" y="373360"/>
                </a:cubicBezTo>
                <a:cubicBezTo>
                  <a:pt x="306895" y="425022"/>
                  <a:pt x="331644" y="461835"/>
                  <a:pt x="386090" y="460907"/>
                </a:cubicBezTo>
                <a:cubicBezTo>
                  <a:pt x="334119" y="476684"/>
                  <a:pt x="284931" y="419453"/>
                  <a:pt x="305658" y="376453"/>
                </a:cubicBezTo>
                <a:close/>
                <a:moveTo>
                  <a:pt x="380522" y="455648"/>
                </a:moveTo>
                <a:cubicBezTo>
                  <a:pt x="341852" y="446986"/>
                  <a:pt x="308751" y="416979"/>
                  <a:pt x="322982" y="367172"/>
                </a:cubicBezTo>
                <a:cubicBezTo>
                  <a:pt x="326385" y="373978"/>
                  <a:pt x="318651" y="393158"/>
                  <a:pt x="326694" y="399655"/>
                </a:cubicBezTo>
                <a:cubicBezTo>
                  <a:pt x="327003" y="388518"/>
                  <a:pt x="326694" y="360057"/>
                  <a:pt x="341234" y="363460"/>
                </a:cubicBezTo>
                <a:cubicBezTo>
                  <a:pt x="342780" y="378000"/>
                  <a:pt x="336284" y="400892"/>
                  <a:pt x="348349" y="404914"/>
                </a:cubicBezTo>
                <a:cubicBezTo>
                  <a:pt x="342162" y="382022"/>
                  <a:pt x="352989" y="365626"/>
                  <a:pt x="364745" y="354489"/>
                </a:cubicBezTo>
                <a:cubicBezTo>
                  <a:pt x="360414" y="347992"/>
                  <a:pt x="347111" y="364698"/>
                  <a:pt x="346802" y="356345"/>
                </a:cubicBezTo>
                <a:cubicBezTo>
                  <a:pt x="338759" y="353561"/>
                  <a:pt x="362889" y="336546"/>
                  <a:pt x="348658" y="327575"/>
                </a:cubicBezTo>
                <a:cubicBezTo>
                  <a:pt x="353917" y="325409"/>
                  <a:pt x="357011" y="340877"/>
                  <a:pt x="363198" y="343971"/>
                </a:cubicBezTo>
                <a:cubicBezTo>
                  <a:pt x="368148" y="345518"/>
                  <a:pt x="379903" y="340568"/>
                  <a:pt x="382997" y="335000"/>
                </a:cubicBezTo>
                <a:cubicBezTo>
                  <a:pt x="420429" y="327266"/>
                  <a:pt x="443630" y="372122"/>
                  <a:pt x="433422" y="404604"/>
                </a:cubicBezTo>
                <a:cubicBezTo>
                  <a:pt x="448271" y="378619"/>
                  <a:pt x="446414" y="345518"/>
                  <a:pt x="404651" y="331287"/>
                </a:cubicBezTo>
                <a:cubicBezTo>
                  <a:pt x="387328" y="329740"/>
                  <a:pt x="375572" y="333453"/>
                  <a:pt x="361342" y="335000"/>
                </a:cubicBezTo>
                <a:cubicBezTo>
                  <a:pt x="360104" y="330978"/>
                  <a:pt x="360414" y="325100"/>
                  <a:pt x="356083" y="324172"/>
                </a:cubicBezTo>
                <a:cubicBezTo>
                  <a:pt x="458170" y="265395"/>
                  <a:pt x="499314" y="449770"/>
                  <a:pt x="380522" y="455648"/>
                </a:cubicBezTo>
                <a:close/>
                <a:moveTo>
                  <a:pt x="440227" y="485965"/>
                </a:moveTo>
                <a:cubicBezTo>
                  <a:pt x="442393" y="483799"/>
                  <a:pt x="446724" y="483799"/>
                  <a:pt x="451055" y="484109"/>
                </a:cubicBezTo>
                <a:cubicBezTo>
                  <a:pt x="483537" y="530203"/>
                  <a:pt x="489724" y="641570"/>
                  <a:pt x="452911" y="687664"/>
                </a:cubicBezTo>
                <a:cubicBezTo>
                  <a:pt x="460645" y="688283"/>
                  <a:pt x="457242" y="677765"/>
                  <a:pt x="465594" y="678693"/>
                </a:cubicBezTo>
                <a:cubicBezTo>
                  <a:pt x="458789" y="694780"/>
                  <a:pt x="446724" y="705607"/>
                  <a:pt x="436824" y="718291"/>
                </a:cubicBezTo>
                <a:cubicBezTo>
                  <a:pt x="432803" y="703132"/>
                  <a:pt x="410220" y="694161"/>
                  <a:pt x="399083" y="680549"/>
                </a:cubicBezTo>
                <a:cubicBezTo>
                  <a:pt x="445177" y="644045"/>
                  <a:pt x="473019" y="564541"/>
                  <a:pt x="440227" y="485965"/>
                </a:cubicBezTo>
                <a:close/>
                <a:moveTo>
                  <a:pt x="380522" y="705916"/>
                </a:moveTo>
                <a:cubicBezTo>
                  <a:pt x="383306" y="670031"/>
                  <a:pt x="419191" y="713960"/>
                  <a:pt x="420119" y="723859"/>
                </a:cubicBezTo>
                <a:cubicBezTo>
                  <a:pt x="415788" y="734068"/>
                  <a:pt x="399702" y="732212"/>
                  <a:pt x="392896" y="739945"/>
                </a:cubicBezTo>
                <a:cubicBezTo>
                  <a:pt x="381450" y="733140"/>
                  <a:pt x="367529" y="719837"/>
                  <a:pt x="365982" y="709319"/>
                </a:cubicBezTo>
                <a:cubicBezTo>
                  <a:pt x="374335" y="711485"/>
                  <a:pt x="375263" y="706535"/>
                  <a:pt x="380522" y="705916"/>
                </a:cubicBezTo>
                <a:close/>
                <a:moveTo>
                  <a:pt x="213161" y="819759"/>
                </a:moveTo>
                <a:cubicBezTo>
                  <a:pt x="174491" y="823781"/>
                  <a:pt x="75807" y="841105"/>
                  <a:pt x="47346" y="810788"/>
                </a:cubicBezTo>
                <a:cubicBezTo>
                  <a:pt x="48274" y="803982"/>
                  <a:pt x="51058" y="799032"/>
                  <a:pt x="52605" y="792845"/>
                </a:cubicBezTo>
                <a:cubicBezTo>
                  <a:pt x="73951" y="790061"/>
                  <a:pt x="87872" y="782636"/>
                  <a:pt x="101174" y="794701"/>
                </a:cubicBezTo>
                <a:cubicBezTo>
                  <a:pt x="102102" y="788205"/>
                  <a:pt x="94678" y="790370"/>
                  <a:pt x="95606" y="783874"/>
                </a:cubicBezTo>
                <a:cubicBezTo>
                  <a:pt x="101793" y="791298"/>
                  <a:pt x="113548" y="793773"/>
                  <a:pt x="113548" y="807385"/>
                </a:cubicBezTo>
                <a:cubicBezTo>
                  <a:pt x="153455" y="806147"/>
                  <a:pt x="186865" y="802126"/>
                  <a:pt x="219966" y="811097"/>
                </a:cubicBezTo>
                <a:cubicBezTo>
                  <a:pt x="205117" y="819140"/>
                  <a:pt x="187484" y="808932"/>
                  <a:pt x="171398" y="807385"/>
                </a:cubicBezTo>
                <a:cubicBezTo>
                  <a:pt x="179750" y="816975"/>
                  <a:pt x="195837" y="818831"/>
                  <a:pt x="213161" y="819759"/>
                </a:cubicBezTo>
                <a:close/>
                <a:moveTo>
                  <a:pt x="122829" y="787277"/>
                </a:moveTo>
                <a:cubicBezTo>
                  <a:pt x="86325" y="753557"/>
                  <a:pt x="57864" y="711485"/>
                  <a:pt x="23526" y="675600"/>
                </a:cubicBezTo>
                <a:cubicBezTo>
                  <a:pt x="83850" y="679312"/>
                  <a:pt x="160261" y="639714"/>
                  <a:pt x="180369" y="688283"/>
                </a:cubicBezTo>
                <a:cubicBezTo>
                  <a:pt x="168304" y="687355"/>
                  <a:pt x="161808" y="692614"/>
                  <a:pt x="158714" y="700967"/>
                </a:cubicBezTo>
                <a:cubicBezTo>
                  <a:pt x="160261" y="728190"/>
                  <a:pt x="197074" y="746133"/>
                  <a:pt x="218110" y="731593"/>
                </a:cubicBezTo>
                <a:cubicBezTo>
                  <a:pt x="207283" y="730046"/>
                  <a:pt x="187793" y="732212"/>
                  <a:pt x="181916" y="720765"/>
                </a:cubicBezTo>
                <a:cubicBezTo>
                  <a:pt x="180678" y="715197"/>
                  <a:pt x="185009" y="715506"/>
                  <a:pt x="183772" y="709938"/>
                </a:cubicBezTo>
                <a:cubicBezTo>
                  <a:pt x="199549" y="713960"/>
                  <a:pt x="203880" y="695398"/>
                  <a:pt x="219966" y="704679"/>
                </a:cubicBezTo>
                <a:cubicBezTo>
                  <a:pt x="217801" y="697254"/>
                  <a:pt x="207902" y="697564"/>
                  <a:pt x="202024" y="693852"/>
                </a:cubicBezTo>
                <a:cubicBezTo>
                  <a:pt x="215635" y="665081"/>
                  <a:pt x="267607" y="660751"/>
                  <a:pt x="306586" y="668484"/>
                </a:cubicBezTo>
                <a:cubicBezTo>
                  <a:pt x="334119" y="693233"/>
                  <a:pt x="352061" y="727571"/>
                  <a:pt x="374953" y="756651"/>
                </a:cubicBezTo>
                <a:cubicBezTo>
                  <a:pt x="374644" y="763766"/>
                  <a:pt x="369694" y="765622"/>
                  <a:pt x="365982" y="769334"/>
                </a:cubicBezTo>
                <a:cubicBezTo>
                  <a:pt x="280909" y="760982"/>
                  <a:pt x="194909" y="781090"/>
                  <a:pt x="122829" y="787277"/>
                </a:cubicBezTo>
                <a:close/>
                <a:moveTo>
                  <a:pt x="270701" y="821306"/>
                </a:moveTo>
                <a:lnTo>
                  <a:pt x="276269" y="821306"/>
                </a:lnTo>
                <a:cubicBezTo>
                  <a:pt x="268535" y="803363"/>
                  <a:pt x="288643" y="788824"/>
                  <a:pt x="296068" y="808622"/>
                </a:cubicBezTo>
                <a:cubicBezTo>
                  <a:pt x="300090" y="808932"/>
                  <a:pt x="296996" y="802126"/>
                  <a:pt x="297924" y="799651"/>
                </a:cubicBezTo>
                <a:lnTo>
                  <a:pt x="321435" y="799651"/>
                </a:lnTo>
                <a:cubicBezTo>
                  <a:pt x="321126" y="806766"/>
                  <a:pt x="322672" y="815428"/>
                  <a:pt x="314320" y="814191"/>
                </a:cubicBezTo>
                <a:lnTo>
                  <a:pt x="314320" y="830277"/>
                </a:lnTo>
                <a:cubicBezTo>
                  <a:pt x="316485" y="829968"/>
                  <a:pt x="315866" y="826874"/>
                  <a:pt x="316176" y="824709"/>
                </a:cubicBezTo>
                <a:cubicBezTo>
                  <a:pt x="319579" y="825637"/>
                  <a:pt x="319269" y="837392"/>
                  <a:pt x="312464" y="833680"/>
                </a:cubicBezTo>
                <a:cubicBezTo>
                  <a:pt x="313082" y="850076"/>
                  <a:pt x="308133" y="860594"/>
                  <a:pt x="308751" y="876990"/>
                </a:cubicBezTo>
                <a:cubicBezTo>
                  <a:pt x="304730" y="872659"/>
                  <a:pt x="299780" y="868946"/>
                  <a:pt x="297924" y="862450"/>
                </a:cubicBezTo>
                <a:cubicBezTo>
                  <a:pt x="293902" y="861522"/>
                  <a:pt x="294521" y="864925"/>
                  <a:pt x="294212" y="867709"/>
                </a:cubicBezTo>
                <a:cubicBezTo>
                  <a:pt x="284622" y="854716"/>
                  <a:pt x="276578" y="842342"/>
                  <a:pt x="270701" y="821306"/>
                </a:cubicBezTo>
                <a:close/>
                <a:moveTo>
                  <a:pt x="135513" y="920609"/>
                </a:moveTo>
                <a:cubicBezTo>
                  <a:pt x="151599" y="917515"/>
                  <a:pt x="172944" y="910400"/>
                  <a:pt x="187793" y="911638"/>
                </a:cubicBezTo>
                <a:cubicBezTo>
                  <a:pt x="176657" y="923393"/>
                  <a:pt x="172326" y="941954"/>
                  <a:pt x="167995" y="960206"/>
                </a:cubicBezTo>
                <a:cubicBezTo>
                  <a:pt x="146649" y="959278"/>
                  <a:pt x="129635" y="946595"/>
                  <a:pt x="135513" y="920609"/>
                </a:cubicBezTo>
                <a:close/>
                <a:moveTo>
                  <a:pt x="515710" y="916897"/>
                </a:moveTo>
                <a:lnTo>
                  <a:pt x="515710" y="902357"/>
                </a:lnTo>
                <a:cubicBezTo>
                  <a:pt x="411767" y="920609"/>
                  <a:pt x="299161" y="947523"/>
                  <a:pt x="176966" y="954638"/>
                </a:cubicBezTo>
                <a:cubicBezTo>
                  <a:pt x="178513" y="941645"/>
                  <a:pt x="183772" y="932674"/>
                  <a:pt x="185937" y="920299"/>
                </a:cubicBezTo>
                <a:cubicBezTo>
                  <a:pt x="222132" y="912256"/>
                  <a:pt x="276269" y="877918"/>
                  <a:pt x="310298" y="902357"/>
                </a:cubicBezTo>
                <a:cubicBezTo>
                  <a:pt x="349586" y="887817"/>
                  <a:pt x="400939" y="885033"/>
                  <a:pt x="447342" y="876990"/>
                </a:cubicBezTo>
                <a:cubicBezTo>
                  <a:pt x="448580" y="866162"/>
                  <a:pt x="446105" y="858738"/>
                  <a:pt x="440227" y="855335"/>
                </a:cubicBezTo>
                <a:cubicBezTo>
                  <a:pt x="500861" y="820996"/>
                  <a:pt x="540768" y="881321"/>
                  <a:pt x="570156" y="907616"/>
                </a:cubicBezTo>
                <a:cubicBezTo>
                  <a:pt x="552833" y="911947"/>
                  <a:pt x="533653" y="913803"/>
                  <a:pt x="515710" y="916897"/>
                </a:cubicBezTo>
                <a:close/>
                <a:moveTo>
                  <a:pt x="405889" y="432137"/>
                </a:moveTo>
                <a:cubicBezTo>
                  <a:pt x="405889" y="432137"/>
                  <a:pt x="405889" y="432137"/>
                  <a:pt x="405889" y="432137"/>
                </a:cubicBezTo>
                <a:cubicBezTo>
                  <a:pt x="420429" y="426878"/>
                  <a:pt x="429091" y="416669"/>
                  <a:pt x="432803" y="404604"/>
                </a:cubicBezTo>
                <a:cubicBezTo>
                  <a:pt x="426306" y="415741"/>
                  <a:pt x="416716" y="425641"/>
                  <a:pt x="405889" y="432137"/>
                </a:cubicBezTo>
                <a:close/>
              </a:path>
            </a:pathLst>
          </a:custGeom>
          <a:solidFill>
            <a:schemeClr val="accent2">
              <a:alpha val="20000"/>
            </a:schemeClr>
          </a:solidFill>
          <a:ln w="30868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49" name="图形 28">
            <a:extLst>
              <a:ext uri="{FF2B5EF4-FFF2-40B4-BE49-F238E27FC236}">
                <a16:creationId xmlns:a16="http://schemas.microsoft.com/office/drawing/2014/main" id="{C2BBB10E-39B9-4906-BF27-8B46C87EDFF1}"/>
              </a:ext>
            </a:extLst>
          </p:cNvPr>
          <p:cNvSpPr/>
          <p:nvPr userDrawn="1"/>
        </p:nvSpPr>
        <p:spPr>
          <a:xfrm>
            <a:off x="9383041" y="2473727"/>
            <a:ext cx="883518" cy="952195"/>
          </a:xfrm>
          <a:custGeom>
            <a:avLst/>
            <a:gdLst>
              <a:gd name="connsiteX0" fmla="*/ 765345 w 883518"/>
              <a:gd name="connsiteY0" fmla="*/ 952195 h 952195"/>
              <a:gd name="connsiteX1" fmla="*/ 765345 w 883518"/>
              <a:gd name="connsiteY1" fmla="*/ 952195 h 952195"/>
              <a:gd name="connsiteX2" fmla="*/ 735337 w 883518"/>
              <a:gd name="connsiteY2" fmla="*/ 902698 h 952195"/>
              <a:gd name="connsiteX3" fmla="*/ 489400 w 883518"/>
              <a:gd name="connsiteY3" fmla="*/ 556221 h 952195"/>
              <a:gd name="connsiteX4" fmla="*/ 480119 w 883518"/>
              <a:gd name="connsiteY4" fmla="*/ 543228 h 952195"/>
              <a:gd name="connsiteX5" fmla="*/ 460011 w 883518"/>
              <a:gd name="connsiteY5" fmla="*/ 552818 h 952195"/>
              <a:gd name="connsiteX6" fmla="*/ 449493 w 883518"/>
              <a:gd name="connsiteY6" fmla="*/ 559314 h 952195"/>
              <a:gd name="connsiteX7" fmla="*/ 441140 w 883518"/>
              <a:gd name="connsiteY7" fmla="*/ 709042 h 952195"/>
              <a:gd name="connsiteX8" fmla="*/ 441140 w 883518"/>
              <a:gd name="connsiteY8" fmla="*/ 795043 h 952195"/>
              <a:gd name="connsiteX9" fmla="*/ 452277 w 883518"/>
              <a:gd name="connsiteY9" fmla="*/ 837425 h 952195"/>
              <a:gd name="connsiteX10" fmla="*/ 432169 w 883518"/>
              <a:gd name="connsiteY10" fmla="*/ 859079 h 952195"/>
              <a:gd name="connsiteX11" fmla="*/ 415773 w 883518"/>
              <a:gd name="connsiteY11" fmla="*/ 852892 h 952195"/>
              <a:gd name="connsiteX12" fmla="*/ 412061 w 883518"/>
              <a:gd name="connsiteY12" fmla="*/ 816698 h 952195"/>
              <a:gd name="connsiteX13" fmla="*/ 412061 w 883518"/>
              <a:gd name="connsiteY13" fmla="*/ 808964 h 952195"/>
              <a:gd name="connsiteX14" fmla="*/ 417011 w 883518"/>
              <a:gd name="connsiteY14" fmla="*/ 803705 h 952195"/>
              <a:gd name="connsiteX15" fmla="*/ 424745 w 883518"/>
              <a:gd name="connsiteY15" fmla="*/ 797827 h 952195"/>
              <a:gd name="connsiteX16" fmla="*/ 424126 w 883518"/>
              <a:gd name="connsiteY16" fmla="*/ 710898 h 952195"/>
              <a:gd name="connsiteX17" fmla="*/ 415464 w 883518"/>
              <a:gd name="connsiteY17" fmla="*/ 560552 h 952195"/>
              <a:gd name="connsiteX18" fmla="*/ 398759 w 883518"/>
              <a:gd name="connsiteY18" fmla="*/ 549415 h 952195"/>
              <a:gd name="connsiteX19" fmla="*/ 386075 w 883518"/>
              <a:gd name="connsiteY19" fmla="*/ 541681 h 952195"/>
              <a:gd name="connsiteX20" fmla="*/ 240988 w 883518"/>
              <a:gd name="connsiteY20" fmla="*/ 745855 h 952195"/>
              <a:gd name="connsiteX21" fmla="*/ 131476 w 883518"/>
              <a:gd name="connsiteY21" fmla="*/ 901461 h 952195"/>
              <a:gd name="connsiteX22" fmla="*/ 107037 w 883518"/>
              <a:gd name="connsiteY22" fmla="*/ 950339 h 952195"/>
              <a:gd name="connsiteX23" fmla="*/ 103634 w 883518"/>
              <a:gd name="connsiteY23" fmla="*/ 950648 h 952195"/>
              <a:gd name="connsiteX24" fmla="*/ 82907 w 883518"/>
              <a:gd name="connsiteY24" fmla="*/ 939512 h 952195"/>
              <a:gd name="connsiteX25" fmla="*/ 98684 w 883518"/>
              <a:gd name="connsiteY25" fmla="*/ 897749 h 952195"/>
              <a:gd name="connsiteX26" fmla="*/ 104253 w 883518"/>
              <a:gd name="connsiteY26" fmla="*/ 890324 h 952195"/>
              <a:gd name="connsiteX27" fmla="*/ 107346 w 883518"/>
              <a:gd name="connsiteY27" fmla="*/ 895583 h 952195"/>
              <a:gd name="connsiteX28" fmla="*/ 110130 w 883518"/>
              <a:gd name="connsiteY28" fmla="*/ 900533 h 952195"/>
              <a:gd name="connsiteX29" fmla="*/ 109512 w 883518"/>
              <a:gd name="connsiteY29" fmla="*/ 896821 h 952195"/>
              <a:gd name="connsiteX30" fmla="*/ 107965 w 883518"/>
              <a:gd name="connsiteY30" fmla="*/ 890634 h 952195"/>
              <a:gd name="connsiteX31" fmla="*/ 111059 w 883518"/>
              <a:gd name="connsiteY31" fmla="*/ 890943 h 952195"/>
              <a:gd name="connsiteX32" fmla="*/ 114152 w 883518"/>
              <a:gd name="connsiteY32" fmla="*/ 889396 h 952195"/>
              <a:gd name="connsiteX33" fmla="*/ 116627 w 883518"/>
              <a:gd name="connsiteY33" fmla="*/ 887540 h 952195"/>
              <a:gd name="connsiteX34" fmla="*/ 117864 w 883518"/>
              <a:gd name="connsiteY34" fmla="*/ 891252 h 952195"/>
              <a:gd name="connsiteX35" fmla="*/ 372154 w 883518"/>
              <a:gd name="connsiteY35" fmla="*/ 524048 h 952195"/>
              <a:gd name="connsiteX36" fmla="*/ 380816 w 883518"/>
              <a:gd name="connsiteY36" fmla="*/ 515076 h 952195"/>
              <a:gd name="connsiteX37" fmla="*/ 408658 w 883518"/>
              <a:gd name="connsiteY37" fmla="*/ 456608 h 952195"/>
              <a:gd name="connsiteX38" fmla="*/ 414227 w 883518"/>
              <a:gd name="connsiteY38" fmla="*/ 453515 h 952195"/>
              <a:gd name="connsiteX39" fmla="*/ 417939 w 883518"/>
              <a:gd name="connsiteY39" fmla="*/ 451659 h 952195"/>
              <a:gd name="connsiteX40" fmla="*/ 419795 w 883518"/>
              <a:gd name="connsiteY40" fmla="*/ 408349 h 952195"/>
              <a:gd name="connsiteX41" fmla="*/ 421032 w 883518"/>
              <a:gd name="connsiteY41" fmla="*/ 364420 h 952195"/>
              <a:gd name="connsiteX42" fmla="*/ 419795 w 883518"/>
              <a:gd name="connsiteY42" fmla="*/ 364420 h 952195"/>
              <a:gd name="connsiteX43" fmla="*/ 416083 w 883518"/>
              <a:gd name="connsiteY43" fmla="*/ 361946 h 952195"/>
              <a:gd name="connsiteX44" fmla="*/ 409277 w 883518"/>
              <a:gd name="connsiteY44" fmla="*/ 357924 h 952195"/>
              <a:gd name="connsiteX45" fmla="*/ 408658 w 883518"/>
              <a:gd name="connsiteY45" fmla="*/ 333794 h 952195"/>
              <a:gd name="connsiteX46" fmla="*/ 408658 w 883518"/>
              <a:gd name="connsiteY46" fmla="*/ 312449 h 952195"/>
              <a:gd name="connsiteX47" fmla="*/ 377104 w 883518"/>
              <a:gd name="connsiteY47" fmla="*/ 293888 h 952195"/>
              <a:gd name="connsiteX48" fmla="*/ 139519 w 883518"/>
              <a:gd name="connsiteY48" fmla="*/ 166743 h 952195"/>
              <a:gd name="connsiteX49" fmla="*/ 122505 w 883518"/>
              <a:gd name="connsiteY49" fmla="*/ 169527 h 952195"/>
              <a:gd name="connsiteX50" fmla="*/ 52281 w 883518"/>
              <a:gd name="connsiteY50" fmla="*/ 138591 h 952195"/>
              <a:gd name="connsiteX51" fmla="*/ 2165 w 883518"/>
              <a:gd name="connsiteY51" fmla="*/ 111059 h 952195"/>
              <a:gd name="connsiteX52" fmla="*/ 4950 w 883518"/>
              <a:gd name="connsiteY52" fmla="*/ 106728 h 952195"/>
              <a:gd name="connsiteX53" fmla="*/ 2165 w 883518"/>
              <a:gd name="connsiteY53" fmla="*/ 101469 h 952195"/>
              <a:gd name="connsiteX54" fmla="*/ 0 w 883518"/>
              <a:gd name="connsiteY54" fmla="*/ 98684 h 952195"/>
              <a:gd name="connsiteX55" fmla="*/ 9899 w 883518"/>
              <a:gd name="connsiteY55" fmla="*/ 76720 h 952195"/>
              <a:gd name="connsiteX56" fmla="*/ 59396 w 883518"/>
              <a:gd name="connsiteY56" fmla="*/ 2165 h 952195"/>
              <a:gd name="connsiteX57" fmla="*/ 59396 w 883518"/>
              <a:gd name="connsiteY57" fmla="*/ 2165 h 952195"/>
              <a:gd name="connsiteX58" fmla="*/ 55993 w 883518"/>
              <a:gd name="connsiteY58" fmla="*/ 2475 h 952195"/>
              <a:gd name="connsiteX59" fmla="*/ 52590 w 883518"/>
              <a:gd name="connsiteY59" fmla="*/ 1547 h 952195"/>
              <a:gd name="connsiteX60" fmla="*/ 60324 w 883518"/>
              <a:gd name="connsiteY60" fmla="*/ 0 h 952195"/>
              <a:gd name="connsiteX61" fmla="*/ 139829 w 883518"/>
              <a:gd name="connsiteY61" fmla="*/ 34648 h 952195"/>
              <a:gd name="connsiteX62" fmla="*/ 186851 w 883518"/>
              <a:gd name="connsiteY62" fmla="*/ 61562 h 952195"/>
              <a:gd name="connsiteX63" fmla="*/ 187160 w 883518"/>
              <a:gd name="connsiteY63" fmla="*/ 77958 h 952195"/>
              <a:gd name="connsiteX64" fmla="*/ 454752 w 883518"/>
              <a:gd name="connsiteY64" fmla="*/ 236966 h 952195"/>
              <a:gd name="connsiteX65" fmla="*/ 630157 w 883518"/>
              <a:gd name="connsiteY65" fmla="*/ 334722 h 952195"/>
              <a:gd name="connsiteX66" fmla="*/ 636034 w 883518"/>
              <a:gd name="connsiteY66" fmla="*/ 326989 h 952195"/>
              <a:gd name="connsiteX67" fmla="*/ 638200 w 883518"/>
              <a:gd name="connsiteY67" fmla="*/ 322967 h 952195"/>
              <a:gd name="connsiteX68" fmla="*/ 621185 w 883518"/>
              <a:gd name="connsiteY68" fmla="*/ 317398 h 952195"/>
              <a:gd name="connsiteX69" fmla="*/ 570451 w 883518"/>
              <a:gd name="connsiteY69" fmla="*/ 285226 h 952195"/>
              <a:gd name="connsiteX70" fmla="*/ 621804 w 883518"/>
              <a:gd name="connsiteY70" fmla="*/ 312139 h 952195"/>
              <a:gd name="connsiteX71" fmla="*/ 627372 w 883518"/>
              <a:gd name="connsiteY71" fmla="*/ 308736 h 952195"/>
              <a:gd name="connsiteX72" fmla="*/ 633559 w 883518"/>
              <a:gd name="connsiteY72" fmla="*/ 305024 h 952195"/>
              <a:gd name="connsiteX73" fmla="*/ 645624 w 883518"/>
              <a:gd name="connsiteY73" fmla="*/ 311211 h 952195"/>
              <a:gd name="connsiteX74" fmla="*/ 658308 w 883518"/>
              <a:gd name="connsiteY74" fmla="*/ 317398 h 952195"/>
              <a:gd name="connsiteX75" fmla="*/ 654905 w 883518"/>
              <a:gd name="connsiteY75" fmla="*/ 318945 h 952195"/>
              <a:gd name="connsiteX76" fmla="*/ 652739 w 883518"/>
              <a:gd name="connsiteY76" fmla="*/ 320183 h 952195"/>
              <a:gd name="connsiteX77" fmla="*/ 653049 w 883518"/>
              <a:gd name="connsiteY77" fmla="*/ 320183 h 952195"/>
              <a:gd name="connsiteX78" fmla="*/ 691100 w 883518"/>
              <a:gd name="connsiteY78" fmla="*/ 335960 h 952195"/>
              <a:gd name="connsiteX79" fmla="*/ 701308 w 883518"/>
              <a:gd name="connsiteY79" fmla="*/ 342147 h 952195"/>
              <a:gd name="connsiteX80" fmla="*/ 704402 w 883518"/>
              <a:gd name="connsiteY80" fmla="*/ 337197 h 952195"/>
              <a:gd name="connsiteX81" fmla="*/ 709661 w 883518"/>
              <a:gd name="connsiteY81" fmla="*/ 331319 h 952195"/>
              <a:gd name="connsiteX82" fmla="*/ 715229 w 883518"/>
              <a:gd name="connsiteY82" fmla="*/ 337816 h 952195"/>
              <a:gd name="connsiteX83" fmla="*/ 704711 w 883518"/>
              <a:gd name="connsiteY83" fmla="*/ 355449 h 952195"/>
              <a:gd name="connsiteX84" fmla="*/ 691409 w 883518"/>
              <a:gd name="connsiteY84" fmla="*/ 346787 h 952195"/>
              <a:gd name="connsiteX85" fmla="*/ 657070 w 883518"/>
              <a:gd name="connsiteY85" fmla="*/ 329154 h 952195"/>
              <a:gd name="connsiteX86" fmla="*/ 643768 w 883518"/>
              <a:gd name="connsiteY86" fmla="*/ 337816 h 952195"/>
              <a:gd name="connsiteX87" fmla="*/ 648718 w 883518"/>
              <a:gd name="connsiteY87" fmla="*/ 344003 h 952195"/>
              <a:gd name="connsiteX88" fmla="*/ 654286 w 883518"/>
              <a:gd name="connsiteY88" fmla="*/ 363802 h 952195"/>
              <a:gd name="connsiteX89" fmla="*/ 760395 w 883518"/>
              <a:gd name="connsiteY89" fmla="*/ 433407 h 952195"/>
              <a:gd name="connsiteX90" fmla="*/ 795043 w 883518"/>
              <a:gd name="connsiteY90" fmla="*/ 456918 h 952195"/>
              <a:gd name="connsiteX91" fmla="*/ 788856 w 883518"/>
              <a:gd name="connsiteY91" fmla="*/ 455371 h 952195"/>
              <a:gd name="connsiteX92" fmla="*/ 702236 w 883518"/>
              <a:gd name="connsiteY92" fmla="*/ 404018 h 952195"/>
              <a:gd name="connsiteX93" fmla="*/ 698524 w 883518"/>
              <a:gd name="connsiteY93" fmla="*/ 408968 h 952195"/>
              <a:gd name="connsiteX94" fmla="*/ 696049 w 883518"/>
              <a:gd name="connsiteY94" fmla="*/ 412989 h 952195"/>
              <a:gd name="connsiteX95" fmla="*/ 693265 w 883518"/>
              <a:gd name="connsiteY95" fmla="*/ 408968 h 952195"/>
              <a:gd name="connsiteX96" fmla="*/ 698833 w 883518"/>
              <a:gd name="connsiteY96" fmla="*/ 401852 h 952195"/>
              <a:gd name="connsiteX97" fmla="*/ 702236 w 883518"/>
              <a:gd name="connsiteY97" fmla="*/ 398449 h 952195"/>
              <a:gd name="connsiteX98" fmla="*/ 664495 w 883518"/>
              <a:gd name="connsiteY98" fmla="*/ 380816 h 952195"/>
              <a:gd name="connsiteX99" fmla="*/ 648408 w 883518"/>
              <a:gd name="connsiteY99" fmla="*/ 371536 h 952195"/>
              <a:gd name="connsiteX100" fmla="*/ 646243 w 883518"/>
              <a:gd name="connsiteY100" fmla="*/ 353593 h 952195"/>
              <a:gd name="connsiteX101" fmla="*/ 638819 w 883518"/>
              <a:gd name="connsiteY101" fmla="*/ 348643 h 952195"/>
              <a:gd name="connsiteX102" fmla="*/ 629228 w 883518"/>
              <a:gd name="connsiteY102" fmla="*/ 342147 h 952195"/>
              <a:gd name="connsiteX103" fmla="*/ 597056 w 883518"/>
              <a:gd name="connsiteY103" fmla="*/ 400924 h 952195"/>
              <a:gd name="connsiteX104" fmla="*/ 606027 w 883518"/>
              <a:gd name="connsiteY104" fmla="*/ 405565 h 952195"/>
              <a:gd name="connsiteX105" fmla="*/ 614379 w 883518"/>
              <a:gd name="connsiteY105" fmla="*/ 408968 h 952195"/>
              <a:gd name="connsiteX106" fmla="*/ 623660 w 883518"/>
              <a:gd name="connsiteY106" fmla="*/ 399068 h 952195"/>
              <a:gd name="connsiteX107" fmla="*/ 634178 w 883518"/>
              <a:gd name="connsiteY107" fmla="*/ 388241 h 952195"/>
              <a:gd name="connsiteX108" fmla="*/ 655833 w 883518"/>
              <a:gd name="connsiteY108" fmla="*/ 399068 h 952195"/>
              <a:gd name="connsiteX109" fmla="*/ 690790 w 883518"/>
              <a:gd name="connsiteY109" fmla="*/ 422889 h 952195"/>
              <a:gd name="connsiteX110" fmla="*/ 666970 w 883518"/>
              <a:gd name="connsiteY110" fmla="*/ 412370 h 952195"/>
              <a:gd name="connsiteX111" fmla="*/ 634487 w 883518"/>
              <a:gd name="connsiteY111" fmla="*/ 397831 h 952195"/>
              <a:gd name="connsiteX112" fmla="*/ 659855 w 883518"/>
              <a:gd name="connsiteY112" fmla="*/ 419795 h 952195"/>
              <a:gd name="connsiteX113" fmla="*/ 682128 w 883518"/>
              <a:gd name="connsiteY113" fmla="*/ 433097 h 952195"/>
              <a:gd name="connsiteX114" fmla="*/ 685531 w 883518"/>
              <a:gd name="connsiteY114" fmla="*/ 429694 h 952195"/>
              <a:gd name="connsiteX115" fmla="*/ 692028 w 883518"/>
              <a:gd name="connsiteY115" fmla="*/ 425673 h 952195"/>
              <a:gd name="connsiteX116" fmla="*/ 717704 w 883518"/>
              <a:gd name="connsiteY116" fmla="*/ 437737 h 952195"/>
              <a:gd name="connsiteX117" fmla="*/ 784525 w 883518"/>
              <a:gd name="connsiteY117" fmla="*/ 477954 h 952195"/>
              <a:gd name="connsiteX118" fmla="*/ 811748 w 883518"/>
              <a:gd name="connsiteY118" fmla="*/ 446090 h 952195"/>
              <a:gd name="connsiteX119" fmla="*/ 844230 w 883518"/>
              <a:gd name="connsiteY119" fmla="*/ 396593 h 952195"/>
              <a:gd name="connsiteX120" fmla="*/ 843921 w 883518"/>
              <a:gd name="connsiteY120" fmla="*/ 396284 h 952195"/>
              <a:gd name="connsiteX121" fmla="*/ 842684 w 883518"/>
              <a:gd name="connsiteY121" fmla="*/ 398140 h 952195"/>
              <a:gd name="connsiteX122" fmla="*/ 841446 w 883518"/>
              <a:gd name="connsiteY122" fmla="*/ 400615 h 952195"/>
              <a:gd name="connsiteX123" fmla="*/ 848871 w 883518"/>
              <a:gd name="connsiteY123" fmla="*/ 392262 h 952195"/>
              <a:gd name="connsiteX124" fmla="*/ 883518 w 883518"/>
              <a:gd name="connsiteY124" fmla="*/ 417320 h 952195"/>
              <a:gd name="connsiteX125" fmla="*/ 853820 w 883518"/>
              <a:gd name="connsiteY125" fmla="*/ 488472 h 952195"/>
              <a:gd name="connsiteX126" fmla="*/ 823813 w 883518"/>
              <a:gd name="connsiteY126" fmla="*/ 494350 h 952195"/>
              <a:gd name="connsiteX127" fmla="*/ 782669 w 883518"/>
              <a:gd name="connsiteY127" fmla="*/ 499609 h 952195"/>
              <a:gd name="connsiteX128" fmla="*/ 782359 w 883518"/>
              <a:gd name="connsiteY128" fmla="*/ 499609 h 952195"/>
              <a:gd name="connsiteX129" fmla="*/ 779884 w 883518"/>
              <a:gd name="connsiteY129" fmla="*/ 499299 h 952195"/>
              <a:gd name="connsiteX130" fmla="*/ 691100 w 883518"/>
              <a:gd name="connsiteY130" fmla="*/ 442378 h 952195"/>
              <a:gd name="connsiteX131" fmla="*/ 627063 w 883518"/>
              <a:gd name="connsiteY131" fmla="*/ 412680 h 952195"/>
              <a:gd name="connsiteX132" fmla="*/ 620567 w 883518"/>
              <a:gd name="connsiteY132" fmla="*/ 417011 h 952195"/>
              <a:gd name="connsiteX133" fmla="*/ 613451 w 883518"/>
              <a:gd name="connsiteY133" fmla="*/ 421651 h 952195"/>
              <a:gd name="connsiteX134" fmla="*/ 522501 w 883518"/>
              <a:gd name="connsiteY134" fmla="*/ 372773 h 952195"/>
              <a:gd name="connsiteX135" fmla="*/ 456608 w 883518"/>
              <a:gd name="connsiteY135" fmla="*/ 336269 h 952195"/>
              <a:gd name="connsiteX136" fmla="*/ 448565 w 883518"/>
              <a:gd name="connsiteY136" fmla="*/ 424435 h 952195"/>
              <a:gd name="connsiteX137" fmla="*/ 448565 w 883518"/>
              <a:gd name="connsiteY137" fmla="*/ 450421 h 952195"/>
              <a:gd name="connsiteX138" fmla="*/ 455371 w 883518"/>
              <a:gd name="connsiteY138" fmla="*/ 476716 h 952195"/>
              <a:gd name="connsiteX139" fmla="*/ 583444 w 883518"/>
              <a:gd name="connsiteY139" fmla="*/ 655833 h 952195"/>
              <a:gd name="connsiteX140" fmla="*/ 750805 w 883518"/>
              <a:gd name="connsiteY140" fmla="*/ 891871 h 952195"/>
              <a:gd name="connsiteX141" fmla="*/ 751114 w 883518"/>
              <a:gd name="connsiteY141" fmla="*/ 891871 h 952195"/>
              <a:gd name="connsiteX142" fmla="*/ 785762 w 883518"/>
              <a:gd name="connsiteY142" fmla="*/ 933943 h 952195"/>
              <a:gd name="connsiteX143" fmla="*/ 765345 w 883518"/>
              <a:gd name="connsiteY143" fmla="*/ 952195 h 952195"/>
              <a:gd name="connsiteX144" fmla="*/ 765345 w 883518"/>
              <a:gd name="connsiteY144" fmla="*/ 952195 h 952195"/>
              <a:gd name="connsiteX145" fmla="*/ 765345 w 883518"/>
              <a:gd name="connsiteY145" fmla="*/ 952195 h 952195"/>
              <a:gd name="connsiteX146" fmla="*/ 413917 w 883518"/>
              <a:gd name="connsiteY146" fmla="*/ 497443 h 952195"/>
              <a:gd name="connsiteX147" fmla="*/ 406183 w 883518"/>
              <a:gd name="connsiteY147" fmla="*/ 508580 h 952195"/>
              <a:gd name="connsiteX148" fmla="*/ 395665 w 883518"/>
              <a:gd name="connsiteY148" fmla="*/ 530544 h 952195"/>
              <a:gd name="connsiteX149" fmla="*/ 399068 w 883518"/>
              <a:gd name="connsiteY149" fmla="*/ 532400 h 952195"/>
              <a:gd name="connsiteX150" fmla="*/ 419486 w 883518"/>
              <a:gd name="connsiteY150" fmla="*/ 545703 h 952195"/>
              <a:gd name="connsiteX151" fmla="*/ 418248 w 883518"/>
              <a:gd name="connsiteY151" fmla="*/ 539825 h 952195"/>
              <a:gd name="connsiteX152" fmla="*/ 417011 w 883518"/>
              <a:gd name="connsiteY152" fmla="*/ 539825 h 952195"/>
              <a:gd name="connsiteX153" fmla="*/ 415155 w 883518"/>
              <a:gd name="connsiteY153" fmla="*/ 538897 h 952195"/>
              <a:gd name="connsiteX154" fmla="*/ 413917 w 883518"/>
              <a:gd name="connsiteY154" fmla="*/ 497443 h 952195"/>
              <a:gd name="connsiteX155" fmla="*/ 413917 w 883518"/>
              <a:gd name="connsiteY155" fmla="*/ 497443 h 952195"/>
              <a:gd name="connsiteX156" fmla="*/ 449493 w 883518"/>
              <a:gd name="connsiteY156" fmla="*/ 497134 h 952195"/>
              <a:gd name="connsiteX157" fmla="*/ 449493 w 883518"/>
              <a:gd name="connsiteY157" fmla="*/ 541062 h 952195"/>
              <a:gd name="connsiteX158" fmla="*/ 468982 w 883518"/>
              <a:gd name="connsiteY158" fmla="*/ 526832 h 952195"/>
              <a:gd name="connsiteX159" fmla="*/ 449493 w 883518"/>
              <a:gd name="connsiteY159" fmla="*/ 497134 h 952195"/>
              <a:gd name="connsiteX160" fmla="*/ 449493 w 883518"/>
              <a:gd name="connsiteY160" fmla="*/ 497134 h 952195"/>
              <a:gd name="connsiteX161" fmla="*/ 845777 w 883518"/>
              <a:gd name="connsiteY161" fmla="*/ 412680 h 952195"/>
              <a:gd name="connsiteX162" fmla="*/ 841446 w 883518"/>
              <a:gd name="connsiteY162" fmla="*/ 421961 h 952195"/>
              <a:gd name="connsiteX163" fmla="*/ 815460 w 883518"/>
              <a:gd name="connsiteY163" fmla="*/ 451349 h 952195"/>
              <a:gd name="connsiteX164" fmla="*/ 814223 w 883518"/>
              <a:gd name="connsiteY164" fmla="*/ 459083 h 952195"/>
              <a:gd name="connsiteX165" fmla="*/ 814223 w 883518"/>
              <a:gd name="connsiteY165" fmla="*/ 467745 h 952195"/>
              <a:gd name="connsiteX166" fmla="*/ 823504 w 883518"/>
              <a:gd name="connsiteY166" fmla="*/ 471457 h 952195"/>
              <a:gd name="connsiteX167" fmla="*/ 836187 w 883518"/>
              <a:gd name="connsiteY167" fmla="*/ 475479 h 952195"/>
              <a:gd name="connsiteX168" fmla="*/ 841137 w 883518"/>
              <a:gd name="connsiteY168" fmla="*/ 474241 h 952195"/>
              <a:gd name="connsiteX169" fmla="*/ 863410 w 883518"/>
              <a:gd name="connsiteY169" fmla="*/ 415464 h 952195"/>
              <a:gd name="connsiteX170" fmla="*/ 862792 w 883518"/>
              <a:gd name="connsiteY170" fmla="*/ 415464 h 952195"/>
              <a:gd name="connsiteX171" fmla="*/ 855367 w 883518"/>
              <a:gd name="connsiteY171" fmla="*/ 412061 h 952195"/>
              <a:gd name="connsiteX172" fmla="*/ 852583 w 883518"/>
              <a:gd name="connsiteY172" fmla="*/ 410514 h 952195"/>
              <a:gd name="connsiteX173" fmla="*/ 856295 w 883518"/>
              <a:gd name="connsiteY173" fmla="*/ 412989 h 952195"/>
              <a:gd name="connsiteX174" fmla="*/ 859389 w 883518"/>
              <a:gd name="connsiteY174" fmla="*/ 415773 h 952195"/>
              <a:gd name="connsiteX175" fmla="*/ 859389 w 883518"/>
              <a:gd name="connsiteY175" fmla="*/ 416392 h 952195"/>
              <a:gd name="connsiteX176" fmla="*/ 857223 w 883518"/>
              <a:gd name="connsiteY176" fmla="*/ 416392 h 952195"/>
              <a:gd name="connsiteX177" fmla="*/ 851346 w 883518"/>
              <a:gd name="connsiteY177" fmla="*/ 414536 h 952195"/>
              <a:gd name="connsiteX178" fmla="*/ 846705 w 883518"/>
              <a:gd name="connsiteY178" fmla="*/ 412680 h 952195"/>
              <a:gd name="connsiteX179" fmla="*/ 845777 w 883518"/>
              <a:gd name="connsiteY179" fmla="*/ 412680 h 952195"/>
              <a:gd name="connsiteX180" fmla="*/ 845777 w 883518"/>
              <a:gd name="connsiteY180" fmla="*/ 412680 h 952195"/>
              <a:gd name="connsiteX181" fmla="*/ 197059 w 883518"/>
              <a:gd name="connsiteY181" fmla="*/ 117864 h 952195"/>
              <a:gd name="connsiteX182" fmla="*/ 188088 w 883518"/>
              <a:gd name="connsiteY182" fmla="*/ 136116 h 952195"/>
              <a:gd name="connsiteX183" fmla="*/ 181591 w 883518"/>
              <a:gd name="connsiteY183" fmla="*/ 146944 h 952195"/>
              <a:gd name="connsiteX184" fmla="*/ 391953 w 883518"/>
              <a:gd name="connsiteY184" fmla="*/ 260787 h 952195"/>
              <a:gd name="connsiteX185" fmla="*/ 596746 w 883518"/>
              <a:gd name="connsiteY185" fmla="*/ 372154 h 952195"/>
              <a:gd name="connsiteX186" fmla="*/ 604480 w 883518"/>
              <a:gd name="connsiteY186" fmla="*/ 357924 h 952195"/>
              <a:gd name="connsiteX187" fmla="*/ 611595 w 883518"/>
              <a:gd name="connsiteY187" fmla="*/ 346168 h 952195"/>
              <a:gd name="connsiteX188" fmla="*/ 534875 w 883518"/>
              <a:gd name="connsiteY188" fmla="*/ 304405 h 952195"/>
              <a:gd name="connsiteX189" fmla="*/ 197059 w 883518"/>
              <a:gd name="connsiteY189" fmla="*/ 117864 h 952195"/>
              <a:gd name="connsiteX190" fmla="*/ 197059 w 883518"/>
              <a:gd name="connsiteY190" fmla="*/ 117864 h 952195"/>
              <a:gd name="connsiteX191" fmla="*/ 167361 w 883518"/>
              <a:gd name="connsiteY191" fmla="*/ 91569 h 952195"/>
              <a:gd name="connsiteX192" fmla="*/ 160555 w 883518"/>
              <a:gd name="connsiteY192" fmla="*/ 101778 h 952195"/>
              <a:gd name="connsiteX193" fmla="*/ 143541 w 883518"/>
              <a:gd name="connsiteY193" fmla="*/ 129311 h 952195"/>
              <a:gd name="connsiteX194" fmla="*/ 159627 w 883518"/>
              <a:gd name="connsiteY194" fmla="*/ 134570 h 952195"/>
              <a:gd name="connsiteX195" fmla="*/ 169217 w 883518"/>
              <a:gd name="connsiteY195" fmla="*/ 138901 h 952195"/>
              <a:gd name="connsiteX196" fmla="*/ 189325 w 883518"/>
              <a:gd name="connsiteY196" fmla="*/ 105800 h 952195"/>
              <a:gd name="connsiteX197" fmla="*/ 176642 w 883518"/>
              <a:gd name="connsiteY197" fmla="*/ 98066 h 952195"/>
              <a:gd name="connsiteX198" fmla="*/ 167361 w 883518"/>
              <a:gd name="connsiteY198" fmla="*/ 91569 h 952195"/>
              <a:gd name="connsiteX199" fmla="*/ 167361 w 883518"/>
              <a:gd name="connsiteY199" fmla="*/ 91569 h 952195"/>
              <a:gd name="connsiteX200" fmla="*/ 50734 w 883518"/>
              <a:gd name="connsiteY200" fmla="*/ 20108 h 952195"/>
              <a:gd name="connsiteX201" fmla="*/ 45475 w 883518"/>
              <a:gd name="connsiteY201" fmla="*/ 27842 h 952195"/>
              <a:gd name="connsiteX202" fmla="*/ 23511 w 883518"/>
              <a:gd name="connsiteY202" fmla="*/ 66511 h 952195"/>
              <a:gd name="connsiteX203" fmla="*/ 59706 w 883518"/>
              <a:gd name="connsiteY203" fmla="*/ 85691 h 952195"/>
              <a:gd name="connsiteX204" fmla="*/ 129310 w 883518"/>
              <a:gd name="connsiteY204" fmla="*/ 121267 h 952195"/>
              <a:gd name="connsiteX205" fmla="*/ 143541 w 883518"/>
              <a:gd name="connsiteY205" fmla="*/ 94972 h 952195"/>
              <a:gd name="connsiteX206" fmla="*/ 156224 w 883518"/>
              <a:gd name="connsiteY206" fmla="*/ 74864 h 952195"/>
              <a:gd name="connsiteX207" fmla="*/ 94972 w 883518"/>
              <a:gd name="connsiteY207" fmla="*/ 43928 h 952195"/>
              <a:gd name="connsiteX208" fmla="*/ 50734 w 883518"/>
              <a:gd name="connsiteY208" fmla="*/ 20108 h 952195"/>
              <a:gd name="connsiteX209" fmla="*/ 50734 w 883518"/>
              <a:gd name="connsiteY209" fmla="*/ 20108 h 952195"/>
              <a:gd name="connsiteX210" fmla="*/ 704402 w 883518"/>
              <a:gd name="connsiteY210" fmla="*/ 331319 h 952195"/>
              <a:gd name="connsiteX211" fmla="*/ 662639 w 883518"/>
              <a:gd name="connsiteY211" fmla="*/ 311521 h 952195"/>
              <a:gd name="connsiteX212" fmla="*/ 633250 w 883518"/>
              <a:gd name="connsiteY212" fmla="*/ 296362 h 952195"/>
              <a:gd name="connsiteX213" fmla="*/ 630775 w 883518"/>
              <a:gd name="connsiteY213" fmla="*/ 293888 h 952195"/>
              <a:gd name="connsiteX214" fmla="*/ 635416 w 883518"/>
              <a:gd name="connsiteY214" fmla="*/ 289866 h 952195"/>
              <a:gd name="connsiteX215" fmla="*/ 606646 w 883518"/>
              <a:gd name="connsiteY215" fmla="*/ 272851 h 952195"/>
              <a:gd name="connsiteX216" fmla="*/ 584372 w 883518"/>
              <a:gd name="connsiteY216" fmla="*/ 260168 h 952195"/>
              <a:gd name="connsiteX217" fmla="*/ 650883 w 883518"/>
              <a:gd name="connsiteY217" fmla="*/ 295125 h 952195"/>
              <a:gd name="connsiteX218" fmla="*/ 705021 w 883518"/>
              <a:gd name="connsiteY218" fmla="*/ 330391 h 952195"/>
              <a:gd name="connsiteX219" fmla="*/ 704402 w 883518"/>
              <a:gd name="connsiteY219" fmla="*/ 331319 h 952195"/>
              <a:gd name="connsiteX220" fmla="*/ 704402 w 883518"/>
              <a:gd name="connsiteY220" fmla="*/ 331319 h 9521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</a:cxnLst>
            <a:rect l="l" t="t" r="r" b="b"/>
            <a:pathLst>
              <a:path w="883518" h="952195">
                <a:moveTo>
                  <a:pt x="765345" y="952195"/>
                </a:moveTo>
                <a:lnTo>
                  <a:pt x="765345" y="952195"/>
                </a:lnTo>
                <a:cubicBezTo>
                  <a:pt x="746474" y="946317"/>
                  <a:pt x="729459" y="923425"/>
                  <a:pt x="735337" y="902698"/>
                </a:cubicBezTo>
                <a:cubicBezTo>
                  <a:pt x="668826" y="803086"/>
                  <a:pt x="573545" y="671920"/>
                  <a:pt x="489400" y="556221"/>
                </a:cubicBezTo>
                <a:lnTo>
                  <a:pt x="480119" y="543228"/>
                </a:lnTo>
                <a:cubicBezTo>
                  <a:pt x="473623" y="543537"/>
                  <a:pt x="466817" y="548178"/>
                  <a:pt x="460011" y="552818"/>
                </a:cubicBezTo>
                <a:cubicBezTo>
                  <a:pt x="456299" y="555293"/>
                  <a:pt x="452896" y="557767"/>
                  <a:pt x="449493" y="559314"/>
                </a:cubicBezTo>
                <a:cubicBezTo>
                  <a:pt x="438666" y="600458"/>
                  <a:pt x="439903" y="655833"/>
                  <a:pt x="441140" y="709042"/>
                </a:cubicBezTo>
                <a:cubicBezTo>
                  <a:pt x="441759" y="737812"/>
                  <a:pt x="442378" y="767820"/>
                  <a:pt x="441140" y="795043"/>
                </a:cubicBezTo>
                <a:cubicBezTo>
                  <a:pt x="452277" y="799993"/>
                  <a:pt x="455990" y="821029"/>
                  <a:pt x="452277" y="837425"/>
                </a:cubicBezTo>
                <a:cubicBezTo>
                  <a:pt x="449184" y="851345"/>
                  <a:pt x="442069" y="859079"/>
                  <a:pt x="432169" y="859079"/>
                </a:cubicBezTo>
                <a:cubicBezTo>
                  <a:pt x="427220" y="859079"/>
                  <a:pt x="421651" y="856914"/>
                  <a:pt x="415773" y="852892"/>
                </a:cubicBezTo>
                <a:cubicBezTo>
                  <a:pt x="411752" y="843302"/>
                  <a:pt x="411752" y="829691"/>
                  <a:pt x="412061" y="816698"/>
                </a:cubicBezTo>
                <a:lnTo>
                  <a:pt x="412061" y="808964"/>
                </a:lnTo>
                <a:cubicBezTo>
                  <a:pt x="415773" y="807417"/>
                  <a:pt x="416392" y="805870"/>
                  <a:pt x="417011" y="803705"/>
                </a:cubicBezTo>
                <a:cubicBezTo>
                  <a:pt x="417939" y="801230"/>
                  <a:pt x="418867" y="798755"/>
                  <a:pt x="424745" y="797827"/>
                </a:cubicBezTo>
                <a:cubicBezTo>
                  <a:pt x="422888" y="770604"/>
                  <a:pt x="423507" y="740287"/>
                  <a:pt x="424126" y="710898"/>
                </a:cubicBezTo>
                <a:cubicBezTo>
                  <a:pt x="425363" y="657380"/>
                  <a:pt x="426910" y="602005"/>
                  <a:pt x="415464" y="560552"/>
                </a:cubicBezTo>
                <a:cubicBezTo>
                  <a:pt x="410824" y="556221"/>
                  <a:pt x="404637" y="552818"/>
                  <a:pt x="398759" y="549415"/>
                </a:cubicBezTo>
                <a:cubicBezTo>
                  <a:pt x="394428" y="546940"/>
                  <a:pt x="389788" y="544465"/>
                  <a:pt x="386075" y="541681"/>
                </a:cubicBezTo>
                <a:cubicBezTo>
                  <a:pt x="336269" y="607883"/>
                  <a:pt x="287700" y="678107"/>
                  <a:pt x="240988" y="745855"/>
                </a:cubicBezTo>
                <a:cubicBezTo>
                  <a:pt x="205412" y="797208"/>
                  <a:pt x="168908" y="850417"/>
                  <a:pt x="131476" y="901461"/>
                </a:cubicBezTo>
                <a:cubicBezTo>
                  <a:pt x="140138" y="918785"/>
                  <a:pt x="121577" y="940130"/>
                  <a:pt x="107037" y="950339"/>
                </a:cubicBezTo>
                <a:cubicBezTo>
                  <a:pt x="105490" y="950648"/>
                  <a:pt x="104562" y="950648"/>
                  <a:pt x="103634" y="950648"/>
                </a:cubicBezTo>
                <a:cubicBezTo>
                  <a:pt x="93116" y="950648"/>
                  <a:pt x="87857" y="945080"/>
                  <a:pt x="82907" y="939512"/>
                </a:cubicBezTo>
                <a:cubicBezTo>
                  <a:pt x="80742" y="920641"/>
                  <a:pt x="89713" y="909195"/>
                  <a:pt x="98684" y="897749"/>
                </a:cubicBezTo>
                <a:cubicBezTo>
                  <a:pt x="100540" y="895274"/>
                  <a:pt x="102397" y="892799"/>
                  <a:pt x="104253" y="890324"/>
                </a:cubicBezTo>
                <a:cubicBezTo>
                  <a:pt x="106728" y="890943"/>
                  <a:pt x="107037" y="893418"/>
                  <a:pt x="107346" y="895583"/>
                </a:cubicBezTo>
                <a:cubicBezTo>
                  <a:pt x="107656" y="898677"/>
                  <a:pt x="107965" y="900224"/>
                  <a:pt x="110130" y="900533"/>
                </a:cubicBezTo>
                <a:cubicBezTo>
                  <a:pt x="110749" y="899605"/>
                  <a:pt x="110130" y="898058"/>
                  <a:pt x="109512" y="896821"/>
                </a:cubicBezTo>
                <a:cubicBezTo>
                  <a:pt x="108584" y="894965"/>
                  <a:pt x="107346" y="892799"/>
                  <a:pt x="107965" y="890634"/>
                </a:cubicBezTo>
                <a:cubicBezTo>
                  <a:pt x="109512" y="890634"/>
                  <a:pt x="110440" y="890943"/>
                  <a:pt x="111059" y="890943"/>
                </a:cubicBezTo>
                <a:cubicBezTo>
                  <a:pt x="111987" y="890943"/>
                  <a:pt x="113224" y="890324"/>
                  <a:pt x="114152" y="889396"/>
                </a:cubicBezTo>
                <a:lnTo>
                  <a:pt x="116627" y="887540"/>
                </a:lnTo>
                <a:cubicBezTo>
                  <a:pt x="117555" y="887540"/>
                  <a:pt x="117864" y="889087"/>
                  <a:pt x="117864" y="891252"/>
                </a:cubicBezTo>
                <a:cubicBezTo>
                  <a:pt x="220880" y="747402"/>
                  <a:pt x="301931" y="630775"/>
                  <a:pt x="372154" y="524048"/>
                </a:cubicBezTo>
                <a:cubicBezTo>
                  <a:pt x="374629" y="521264"/>
                  <a:pt x="377723" y="518170"/>
                  <a:pt x="380816" y="515076"/>
                </a:cubicBezTo>
                <a:cubicBezTo>
                  <a:pt x="394119" y="502083"/>
                  <a:pt x="410824" y="486306"/>
                  <a:pt x="408658" y="456608"/>
                </a:cubicBezTo>
                <a:cubicBezTo>
                  <a:pt x="411442" y="455990"/>
                  <a:pt x="412989" y="454443"/>
                  <a:pt x="414227" y="453515"/>
                </a:cubicBezTo>
                <a:cubicBezTo>
                  <a:pt x="415464" y="452587"/>
                  <a:pt x="416392" y="451659"/>
                  <a:pt x="417939" y="451659"/>
                </a:cubicBezTo>
                <a:cubicBezTo>
                  <a:pt x="417939" y="439594"/>
                  <a:pt x="418867" y="424435"/>
                  <a:pt x="419795" y="408349"/>
                </a:cubicBezTo>
                <a:cubicBezTo>
                  <a:pt x="420723" y="394119"/>
                  <a:pt x="421651" y="378960"/>
                  <a:pt x="421032" y="364420"/>
                </a:cubicBezTo>
                <a:cubicBezTo>
                  <a:pt x="420723" y="364420"/>
                  <a:pt x="420104" y="364420"/>
                  <a:pt x="419795" y="364420"/>
                </a:cubicBezTo>
                <a:cubicBezTo>
                  <a:pt x="417939" y="364420"/>
                  <a:pt x="417011" y="363183"/>
                  <a:pt x="416083" y="361946"/>
                </a:cubicBezTo>
                <a:cubicBezTo>
                  <a:pt x="414845" y="360090"/>
                  <a:pt x="413299" y="358233"/>
                  <a:pt x="409277" y="357924"/>
                </a:cubicBezTo>
                <a:cubicBezTo>
                  <a:pt x="408349" y="350190"/>
                  <a:pt x="408658" y="341528"/>
                  <a:pt x="408658" y="333794"/>
                </a:cubicBezTo>
                <a:cubicBezTo>
                  <a:pt x="408968" y="325132"/>
                  <a:pt x="408968" y="317398"/>
                  <a:pt x="408658" y="312449"/>
                </a:cubicBezTo>
                <a:lnTo>
                  <a:pt x="377104" y="293888"/>
                </a:lnTo>
                <a:cubicBezTo>
                  <a:pt x="302240" y="249031"/>
                  <a:pt x="224901" y="202937"/>
                  <a:pt x="139519" y="166743"/>
                </a:cubicBezTo>
                <a:cubicBezTo>
                  <a:pt x="134260" y="168599"/>
                  <a:pt x="128382" y="169527"/>
                  <a:pt x="122505" y="169527"/>
                </a:cubicBezTo>
                <a:cubicBezTo>
                  <a:pt x="98375" y="169527"/>
                  <a:pt x="74864" y="153750"/>
                  <a:pt x="52281" y="138591"/>
                </a:cubicBezTo>
                <a:cubicBezTo>
                  <a:pt x="35885" y="127454"/>
                  <a:pt x="19180" y="116317"/>
                  <a:pt x="2165" y="111059"/>
                </a:cubicBezTo>
                <a:cubicBezTo>
                  <a:pt x="3712" y="108893"/>
                  <a:pt x="4950" y="107965"/>
                  <a:pt x="4950" y="106728"/>
                </a:cubicBezTo>
                <a:cubicBezTo>
                  <a:pt x="5259" y="105181"/>
                  <a:pt x="3712" y="103015"/>
                  <a:pt x="2165" y="101469"/>
                </a:cubicBezTo>
                <a:cubicBezTo>
                  <a:pt x="1237" y="100541"/>
                  <a:pt x="619" y="99613"/>
                  <a:pt x="0" y="98684"/>
                </a:cubicBezTo>
                <a:cubicBezTo>
                  <a:pt x="3403" y="90950"/>
                  <a:pt x="6496" y="83835"/>
                  <a:pt x="9899" y="76720"/>
                </a:cubicBezTo>
                <a:cubicBezTo>
                  <a:pt x="22583" y="48878"/>
                  <a:pt x="35576" y="19799"/>
                  <a:pt x="59396" y="2165"/>
                </a:cubicBezTo>
                <a:lnTo>
                  <a:pt x="59396" y="2165"/>
                </a:lnTo>
                <a:lnTo>
                  <a:pt x="55993" y="2475"/>
                </a:lnTo>
                <a:cubicBezTo>
                  <a:pt x="54756" y="2475"/>
                  <a:pt x="53828" y="2165"/>
                  <a:pt x="52590" y="1547"/>
                </a:cubicBezTo>
                <a:cubicBezTo>
                  <a:pt x="55375" y="0"/>
                  <a:pt x="57849" y="0"/>
                  <a:pt x="60324" y="0"/>
                </a:cubicBezTo>
                <a:cubicBezTo>
                  <a:pt x="86310" y="0"/>
                  <a:pt x="113533" y="17633"/>
                  <a:pt x="139829" y="34648"/>
                </a:cubicBezTo>
                <a:cubicBezTo>
                  <a:pt x="155296" y="44857"/>
                  <a:pt x="171692" y="55375"/>
                  <a:pt x="186851" y="61562"/>
                </a:cubicBezTo>
                <a:lnTo>
                  <a:pt x="187160" y="77958"/>
                </a:lnTo>
                <a:cubicBezTo>
                  <a:pt x="268520" y="138282"/>
                  <a:pt x="363183" y="188397"/>
                  <a:pt x="454752" y="236966"/>
                </a:cubicBezTo>
                <a:cubicBezTo>
                  <a:pt x="513220" y="268211"/>
                  <a:pt x="573545" y="300075"/>
                  <a:pt x="630157" y="334722"/>
                </a:cubicBezTo>
                <a:cubicBezTo>
                  <a:pt x="632941" y="333485"/>
                  <a:pt x="634487" y="330391"/>
                  <a:pt x="636034" y="326989"/>
                </a:cubicBezTo>
                <a:cubicBezTo>
                  <a:pt x="636653" y="325442"/>
                  <a:pt x="637272" y="324204"/>
                  <a:pt x="638200" y="322967"/>
                </a:cubicBezTo>
                <a:cubicBezTo>
                  <a:pt x="633559" y="321729"/>
                  <a:pt x="627682" y="319564"/>
                  <a:pt x="621185" y="317398"/>
                </a:cubicBezTo>
                <a:cubicBezTo>
                  <a:pt x="602933" y="311211"/>
                  <a:pt x="580041" y="303787"/>
                  <a:pt x="570451" y="285226"/>
                </a:cubicBezTo>
                <a:cubicBezTo>
                  <a:pt x="589631" y="292960"/>
                  <a:pt x="606336" y="302859"/>
                  <a:pt x="621804" y="312139"/>
                </a:cubicBezTo>
                <a:cubicBezTo>
                  <a:pt x="624279" y="311830"/>
                  <a:pt x="625826" y="310283"/>
                  <a:pt x="627372" y="308736"/>
                </a:cubicBezTo>
                <a:cubicBezTo>
                  <a:pt x="628919" y="307190"/>
                  <a:pt x="630466" y="305643"/>
                  <a:pt x="633559" y="305024"/>
                </a:cubicBezTo>
                <a:cubicBezTo>
                  <a:pt x="638509" y="306571"/>
                  <a:pt x="641912" y="308736"/>
                  <a:pt x="645624" y="311211"/>
                </a:cubicBezTo>
                <a:cubicBezTo>
                  <a:pt x="649337" y="313686"/>
                  <a:pt x="653358" y="316161"/>
                  <a:pt x="658308" y="317398"/>
                </a:cubicBezTo>
                <a:cubicBezTo>
                  <a:pt x="657999" y="318636"/>
                  <a:pt x="656142" y="318945"/>
                  <a:pt x="654905" y="318945"/>
                </a:cubicBezTo>
                <a:cubicBezTo>
                  <a:pt x="653358" y="319255"/>
                  <a:pt x="652739" y="319255"/>
                  <a:pt x="652739" y="320183"/>
                </a:cubicBezTo>
                <a:cubicBezTo>
                  <a:pt x="652739" y="320183"/>
                  <a:pt x="652739" y="320183"/>
                  <a:pt x="653049" y="320183"/>
                </a:cubicBezTo>
                <a:cubicBezTo>
                  <a:pt x="666042" y="320183"/>
                  <a:pt x="678725" y="328226"/>
                  <a:pt x="691100" y="335960"/>
                </a:cubicBezTo>
                <a:cubicBezTo>
                  <a:pt x="694502" y="338125"/>
                  <a:pt x="697905" y="340291"/>
                  <a:pt x="701308" y="342147"/>
                </a:cubicBezTo>
                <a:cubicBezTo>
                  <a:pt x="703164" y="341837"/>
                  <a:pt x="703783" y="340291"/>
                  <a:pt x="704402" y="337197"/>
                </a:cubicBezTo>
                <a:cubicBezTo>
                  <a:pt x="705021" y="334413"/>
                  <a:pt x="705639" y="331319"/>
                  <a:pt x="709661" y="331319"/>
                </a:cubicBezTo>
                <a:cubicBezTo>
                  <a:pt x="713992" y="333176"/>
                  <a:pt x="715229" y="335032"/>
                  <a:pt x="715229" y="337816"/>
                </a:cubicBezTo>
                <a:cubicBezTo>
                  <a:pt x="715229" y="344622"/>
                  <a:pt x="708423" y="352974"/>
                  <a:pt x="704711" y="355449"/>
                </a:cubicBezTo>
                <a:cubicBezTo>
                  <a:pt x="700380" y="353284"/>
                  <a:pt x="696049" y="350190"/>
                  <a:pt x="691409" y="346787"/>
                </a:cubicBezTo>
                <a:cubicBezTo>
                  <a:pt x="680891" y="339053"/>
                  <a:pt x="667588" y="329154"/>
                  <a:pt x="657070" y="329154"/>
                </a:cubicBezTo>
                <a:cubicBezTo>
                  <a:pt x="651502" y="329154"/>
                  <a:pt x="647171" y="331938"/>
                  <a:pt x="643768" y="337816"/>
                </a:cubicBezTo>
                <a:cubicBezTo>
                  <a:pt x="645006" y="339981"/>
                  <a:pt x="646862" y="341837"/>
                  <a:pt x="648718" y="344003"/>
                </a:cubicBezTo>
                <a:cubicBezTo>
                  <a:pt x="652739" y="348334"/>
                  <a:pt x="657070" y="352665"/>
                  <a:pt x="654286" y="363802"/>
                </a:cubicBezTo>
                <a:cubicBezTo>
                  <a:pt x="690481" y="385766"/>
                  <a:pt x="725747" y="409896"/>
                  <a:pt x="760395" y="433407"/>
                </a:cubicBezTo>
                <a:lnTo>
                  <a:pt x="795043" y="456918"/>
                </a:lnTo>
                <a:lnTo>
                  <a:pt x="788856" y="455371"/>
                </a:lnTo>
                <a:cubicBezTo>
                  <a:pt x="757920" y="440831"/>
                  <a:pt x="726057" y="425982"/>
                  <a:pt x="702236" y="404018"/>
                </a:cubicBezTo>
                <a:cubicBezTo>
                  <a:pt x="700690" y="404946"/>
                  <a:pt x="699761" y="406802"/>
                  <a:pt x="698524" y="408968"/>
                </a:cubicBezTo>
                <a:cubicBezTo>
                  <a:pt x="697905" y="410514"/>
                  <a:pt x="696977" y="411752"/>
                  <a:pt x="696049" y="412989"/>
                </a:cubicBezTo>
                <a:cubicBezTo>
                  <a:pt x="693884" y="411752"/>
                  <a:pt x="693265" y="410205"/>
                  <a:pt x="693265" y="408968"/>
                </a:cubicBezTo>
                <a:cubicBezTo>
                  <a:pt x="693574" y="406183"/>
                  <a:pt x="696359" y="403708"/>
                  <a:pt x="698833" y="401852"/>
                </a:cubicBezTo>
                <a:cubicBezTo>
                  <a:pt x="700071" y="400615"/>
                  <a:pt x="701618" y="399687"/>
                  <a:pt x="702236" y="398449"/>
                </a:cubicBezTo>
                <a:cubicBezTo>
                  <a:pt x="687697" y="395356"/>
                  <a:pt x="675941" y="387932"/>
                  <a:pt x="664495" y="380816"/>
                </a:cubicBezTo>
                <a:cubicBezTo>
                  <a:pt x="659236" y="377723"/>
                  <a:pt x="653977" y="374320"/>
                  <a:pt x="648408" y="371536"/>
                </a:cubicBezTo>
                <a:cubicBezTo>
                  <a:pt x="646552" y="367205"/>
                  <a:pt x="645934" y="361636"/>
                  <a:pt x="646243" y="353593"/>
                </a:cubicBezTo>
                <a:cubicBezTo>
                  <a:pt x="643768" y="352665"/>
                  <a:pt x="641293" y="350499"/>
                  <a:pt x="638819" y="348643"/>
                </a:cubicBezTo>
                <a:cubicBezTo>
                  <a:pt x="636034" y="346168"/>
                  <a:pt x="632941" y="343694"/>
                  <a:pt x="629228" y="342147"/>
                </a:cubicBezTo>
                <a:cubicBezTo>
                  <a:pt x="615307" y="356687"/>
                  <a:pt x="604171" y="376485"/>
                  <a:pt x="597056" y="400924"/>
                </a:cubicBezTo>
                <a:cubicBezTo>
                  <a:pt x="598293" y="403708"/>
                  <a:pt x="602005" y="404636"/>
                  <a:pt x="606027" y="405565"/>
                </a:cubicBezTo>
                <a:cubicBezTo>
                  <a:pt x="609120" y="406183"/>
                  <a:pt x="612214" y="407111"/>
                  <a:pt x="614379" y="408968"/>
                </a:cubicBezTo>
                <a:cubicBezTo>
                  <a:pt x="615926" y="404946"/>
                  <a:pt x="619948" y="401852"/>
                  <a:pt x="623660" y="399068"/>
                </a:cubicBezTo>
                <a:cubicBezTo>
                  <a:pt x="627682" y="395975"/>
                  <a:pt x="631703" y="392881"/>
                  <a:pt x="634178" y="388241"/>
                </a:cubicBezTo>
                <a:cubicBezTo>
                  <a:pt x="641603" y="392262"/>
                  <a:pt x="648718" y="395665"/>
                  <a:pt x="655833" y="399068"/>
                </a:cubicBezTo>
                <a:cubicBezTo>
                  <a:pt x="668826" y="405255"/>
                  <a:pt x="682438" y="411752"/>
                  <a:pt x="690790" y="422889"/>
                </a:cubicBezTo>
                <a:cubicBezTo>
                  <a:pt x="681819" y="420723"/>
                  <a:pt x="674394" y="416392"/>
                  <a:pt x="666970" y="412370"/>
                </a:cubicBezTo>
                <a:cubicBezTo>
                  <a:pt x="657070" y="406802"/>
                  <a:pt x="646862" y="400924"/>
                  <a:pt x="634487" y="397831"/>
                </a:cubicBezTo>
                <a:cubicBezTo>
                  <a:pt x="635106" y="409586"/>
                  <a:pt x="647171" y="414536"/>
                  <a:pt x="659855" y="419795"/>
                </a:cubicBezTo>
                <a:cubicBezTo>
                  <a:pt x="668517" y="423198"/>
                  <a:pt x="677179" y="427220"/>
                  <a:pt x="682128" y="433097"/>
                </a:cubicBezTo>
                <a:cubicBezTo>
                  <a:pt x="683366" y="432479"/>
                  <a:pt x="684294" y="430932"/>
                  <a:pt x="685531" y="429694"/>
                </a:cubicBezTo>
                <a:cubicBezTo>
                  <a:pt x="687078" y="427838"/>
                  <a:pt x="688625" y="425673"/>
                  <a:pt x="692028" y="425673"/>
                </a:cubicBezTo>
                <a:cubicBezTo>
                  <a:pt x="701927" y="430004"/>
                  <a:pt x="709661" y="434025"/>
                  <a:pt x="717704" y="437737"/>
                </a:cubicBezTo>
                <a:cubicBezTo>
                  <a:pt x="741215" y="449493"/>
                  <a:pt x="765345" y="461249"/>
                  <a:pt x="784525" y="477954"/>
                </a:cubicBezTo>
                <a:cubicBezTo>
                  <a:pt x="790093" y="463414"/>
                  <a:pt x="801230" y="454752"/>
                  <a:pt x="811748" y="446090"/>
                </a:cubicBezTo>
                <a:cubicBezTo>
                  <a:pt x="826906" y="434025"/>
                  <a:pt x="841137" y="422889"/>
                  <a:pt x="844230" y="396593"/>
                </a:cubicBezTo>
                <a:cubicBezTo>
                  <a:pt x="844230" y="396593"/>
                  <a:pt x="844230" y="396284"/>
                  <a:pt x="843921" y="396284"/>
                </a:cubicBezTo>
                <a:cubicBezTo>
                  <a:pt x="843612" y="396284"/>
                  <a:pt x="842993" y="397521"/>
                  <a:pt x="842684" y="398140"/>
                </a:cubicBezTo>
                <a:cubicBezTo>
                  <a:pt x="842065" y="399378"/>
                  <a:pt x="841755" y="400306"/>
                  <a:pt x="841446" y="400615"/>
                </a:cubicBezTo>
                <a:cubicBezTo>
                  <a:pt x="840827" y="395047"/>
                  <a:pt x="843612" y="392262"/>
                  <a:pt x="848871" y="392262"/>
                </a:cubicBezTo>
                <a:cubicBezTo>
                  <a:pt x="861245" y="392262"/>
                  <a:pt x="881972" y="407111"/>
                  <a:pt x="883518" y="417320"/>
                </a:cubicBezTo>
                <a:cubicBezTo>
                  <a:pt x="858151" y="428766"/>
                  <a:pt x="847633" y="454443"/>
                  <a:pt x="853820" y="488472"/>
                </a:cubicBezTo>
                <a:cubicBezTo>
                  <a:pt x="842374" y="490328"/>
                  <a:pt x="832784" y="492493"/>
                  <a:pt x="823813" y="494350"/>
                </a:cubicBezTo>
                <a:cubicBezTo>
                  <a:pt x="810511" y="497134"/>
                  <a:pt x="798136" y="499609"/>
                  <a:pt x="782669" y="499609"/>
                </a:cubicBezTo>
                <a:lnTo>
                  <a:pt x="782359" y="499609"/>
                </a:lnTo>
                <a:lnTo>
                  <a:pt x="779884" y="499299"/>
                </a:lnTo>
                <a:cubicBezTo>
                  <a:pt x="762251" y="468364"/>
                  <a:pt x="726057" y="455062"/>
                  <a:pt x="691100" y="442378"/>
                </a:cubicBezTo>
                <a:cubicBezTo>
                  <a:pt x="668517" y="434335"/>
                  <a:pt x="645624" y="425673"/>
                  <a:pt x="627063" y="412680"/>
                </a:cubicBezTo>
                <a:cubicBezTo>
                  <a:pt x="624279" y="412989"/>
                  <a:pt x="622423" y="415155"/>
                  <a:pt x="620567" y="417011"/>
                </a:cubicBezTo>
                <a:cubicBezTo>
                  <a:pt x="618710" y="418867"/>
                  <a:pt x="616854" y="421033"/>
                  <a:pt x="613451" y="421651"/>
                </a:cubicBezTo>
                <a:cubicBezTo>
                  <a:pt x="583444" y="408039"/>
                  <a:pt x="552508" y="390097"/>
                  <a:pt x="522501" y="372773"/>
                </a:cubicBezTo>
                <a:cubicBezTo>
                  <a:pt x="500846" y="360399"/>
                  <a:pt x="478573" y="347715"/>
                  <a:pt x="456608" y="336269"/>
                </a:cubicBezTo>
                <a:cubicBezTo>
                  <a:pt x="447946" y="358852"/>
                  <a:pt x="448256" y="391953"/>
                  <a:pt x="448565" y="424435"/>
                </a:cubicBezTo>
                <a:cubicBezTo>
                  <a:pt x="448565" y="433407"/>
                  <a:pt x="448874" y="442069"/>
                  <a:pt x="448565" y="450421"/>
                </a:cubicBezTo>
                <a:cubicBezTo>
                  <a:pt x="454752" y="455371"/>
                  <a:pt x="457227" y="464033"/>
                  <a:pt x="455371" y="476716"/>
                </a:cubicBezTo>
                <a:cubicBezTo>
                  <a:pt x="497443" y="536731"/>
                  <a:pt x="540444" y="596127"/>
                  <a:pt x="583444" y="655833"/>
                </a:cubicBezTo>
                <a:cubicBezTo>
                  <a:pt x="638819" y="732553"/>
                  <a:pt x="696049" y="812057"/>
                  <a:pt x="750805" y="891871"/>
                </a:cubicBezTo>
                <a:cubicBezTo>
                  <a:pt x="750805" y="891871"/>
                  <a:pt x="751114" y="891871"/>
                  <a:pt x="751114" y="891871"/>
                </a:cubicBezTo>
                <a:cubicBezTo>
                  <a:pt x="769366" y="891871"/>
                  <a:pt x="780813" y="914454"/>
                  <a:pt x="785762" y="933943"/>
                </a:cubicBezTo>
                <a:cubicBezTo>
                  <a:pt x="782050" y="943533"/>
                  <a:pt x="774935" y="949411"/>
                  <a:pt x="765345" y="952195"/>
                </a:cubicBezTo>
                <a:lnTo>
                  <a:pt x="765345" y="952195"/>
                </a:lnTo>
                <a:lnTo>
                  <a:pt x="765345" y="952195"/>
                </a:lnTo>
                <a:close/>
                <a:moveTo>
                  <a:pt x="413917" y="497443"/>
                </a:moveTo>
                <a:cubicBezTo>
                  <a:pt x="411752" y="501774"/>
                  <a:pt x="408968" y="505177"/>
                  <a:pt x="406183" y="508580"/>
                </a:cubicBezTo>
                <a:cubicBezTo>
                  <a:pt x="401234" y="514458"/>
                  <a:pt x="396284" y="520335"/>
                  <a:pt x="395665" y="530544"/>
                </a:cubicBezTo>
                <a:lnTo>
                  <a:pt x="399068" y="532400"/>
                </a:lnTo>
                <a:cubicBezTo>
                  <a:pt x="405874" y="536731"/>
                  <a:pt x="412989" y="541062"/>
                  <a:pt x="419486" y="545703"/>
                </a:cubicBezTo>
                <a:cubicBezTo>
                  <a:pt x="418867" y="541681"/>
                  <a:pt x="418558" y="540134"/>
                  <a:pt x="418248" y="539825"/>
                </a:cubicBezTo>
                <a:lnTo>
                  <a:pt x="417011" y="539825"/>
                </a:lnTo>
                <a:lnTo>
                  <a:pt x="415155" y="538897"/>
                </a:lnTo>
                <a:cubicBezTo>
                  <a:pt x="421651" y="529616"/>
                  <a:pt x="417939" y="509199"/>
                  <a:pt x="413917" y="497443"/>
                </a:cubicBezTo>
                <a:lnTo>
                  <a:pt x="413917" y="497443"/>
                </a:lnTo>
                <a:close/>
                <a:moveTo>
                  <a:pt x="449493" y="497134"/>
                </a:moveTo>
                <a:lnTo>
                  <a:pt x="449493" y="541062"/>
                </a:lnTo>
                <a:cubicBezTo>
                  <a:pt x="453515" y="539825"/>
                  <a:pt x="464961" y="537350"/>
                  <a:pt x="468982" y="526832"/>
                </a:cubicBezTo>
                <a:cubicBezTo>
                  <a:pt x="464033" y="513839"/>
                  <a:pt x="455061" y="501465"/>
                  <a:pt x="449493" y="497134"/>
                </a:cubicBezTo>
                <a:lnTo>
                  <a:pt x="449493" y="497134"/>
                </a:lnTo>
                <a:close/>
                <a:moveTo>
                  <a:pt x="845777" y="412680"/>
                </a:moveTo>
                <a:cubicBezTo>
                  <a:pt x="844230" y="415464"/>
                  <a:pt x="842993" y="418558"/>
                  <a:pt x="841446" y="421961"/>
                </a:cubicBezTo>
                <a:cubicBezTo>
                  <a:pt x="835259" y="435572"/>
                  <a:pt x="828453" y="451040"/>
                  <a:pt x="815460" y="451349"/>
                </a:cubicBezTo>
                <a:cubicBezTo>
                  <a:pt x="816388" y="454752"/>
                  <a:pt x="815151" y="457227"/>
                  <a:pt x="814223" y="459083"/>
                </a:cubicBezTo>
                <a:cubicBezTo>
                  <a:pt x="812985" y="461558"/>
                  <a:pt x="812367" y="463105"/>
                  <a:pt x="814223" y="467745"/>
                </a:cubicBezTo>
                <a:cubicBezTo>
                  <a:pt x="817316" y="468364"/>
                  <a:pt x="820410" y="469910"/>
                  <a:pt x="823504" y="471457"/>
                </a:cubicBezTo>
                <a:cubicBezTo>
                  <a:pt x="827834" y="473623"/>
                  <a:pt x="832166" y="475479"/>
                  <a:pt x="836187" y="475479"/>
                </a:cubicBezTo>
                <a:cubicBezTo>
                  <a:pt x="838043" y="475479"/>
                  <a:pt x="839590" y="475170"/>
                  <a:pt x="841137" y="474241"/>
                </a:cubicBezTo>
                <a:cubicBezTo>
                  <a:pt x="836496" y="452277"/>
                  <a:pt x="854130" y="428148"/>
                  <a:pt x="863410" y="415464"/>
                </a:cubicBezTo>
                <a:cubicBezTo>
                  <a:pt x="863410" y="415464"/>
                  <a:pt x="863101" y="415464"/>
                  <a:pt x="862792" y="415464"/>
                </a:cubicBezTo>
                <a:cubicBezTo>
                  <a:pt x="861245" y="415464"/>
                  <a:pt x="857842" y="413299"/>
                  <a:pt x="855367" y="412061"/>
                </a:cubicBezTo>
                <a:cubicBezTo>
                  <a:pt x="854130" y="411442"/>
                  <a:pt x="852892" y="410514"/>
                  <a:pt x="852583" y="410514"/>
                </a:cubicBezTo>
                <a:cubicBezTo>
                  <a:pt x="853820" y="412370"/>
                  <a:pt x="854748" y="412680"/>
                  <a:pt x="856295" y="412989"/>
                </a:cubicBezTo>
                <a:cubicBezTo>
                  <a:pt x="857533" y="413299"/>
                  <a:pt x="859389" y="413917"/>
                  <a:pt x="859389" y="415773"/>
                </a:cubicBezTo>
                <a:lnTo>
                  <a:pt x="859389" y="416392"/>
                </a:lnTo>
                <a:lnTo>
                  <a:pt x="857223" y="416392"/>
                </a:lnTo>
                <a:cubicBezTo>
                  <a:pt x="854439" y="416392"/>
                  <a:pt x="852892" y="415464"/>
                  <a:pt x="851346" y="414536"/>
                </a:cubicBezTo>
                <a:cubicBezTo>
                  <a:pt x="850108" y="413608"/>
                  <a:pt x="848561" y="412680"/>
                  <a:pt x="846705" y="412680"/>
                </a:cubicBezTo>
                <a:lnTo>
                  <a:pt x="845777" y="412680"/>
                </a:lnTo>
                <a:lnTo>
                  <a:pt x="845777" y="412680"/>
                </a:lnTo>
                <a:close/>
                <a:moveTo>
                  <a:pt x="197059" y="117864"/>
                </a:moveTo>
                <a:cubicBezTo>
                  <a:pt x="195203" y="125289"/>
                  <a:pt x="191491" y="130857"/>
                  <a:pt x="188088" y="136116"/>
                </a:cubicBezTo>
                <a:cubicBezTo>
                  <a:pt x="185613" y="139519"/>
                  <a:pt x="183448" y="142922"/>
                  <a:pt x="181591" y="146944"/>
                </a:cubicBezTo>
                <a:cubicBezTo>
                  <a:pt x="252743" y="183138"/>
                  <a:pt x="323586" y="222736"/>
                  <a:pt x="391953" y="260787"/>
                </a:cubicBezTo>
                <a:cubicBezTo>
                  <a:pt x="458464" y="297909"/>
                  <a:pt x="527451" y="336269"/>
                  <a:pt x="596746" y="372154"/>
                </a:cubicBezTo>
                <a:cubicBezTo>
                  <a:pt x="598293" y="367205"/>
                  <a:pt x="601386" y="362564"/>
                  <a:pt x="604480" y="357924"/>
                </a:cubicBezTo>
                <a:cubicBezTo>
                  <a:pt x="606955" y="354212"/>
                  <a:pt x="609739" y="350499"/>
                  <a:pt x="611595" y="346168"/>
                </a:cubicBezTo>
                <a:lnTo>
                  <a:pt x="534875" y="304405"/>
                </a:lnTo>
                <a:cubicBezTo>
                  <a:pt x="424435" y="242844"/>
                  <a:pt x="310283" y="179426"/>
                  <a:pt x="197059" y="117864"/>
                </a:cubicBezTo>
                <a:lnTo>
                  <a:pt x="197059" y="117864"/>
                </a:lnTo>
                <a:close/>
                <a:moveTo>
                  <a:pt x="167361" y="91569"/>
                </a:moveTo>
                <a:cubicBezTo>
                  <a:pt x="165196" y="94972"/>
                  <a:pt x="162721" y="98375"/>
                  <a:pt x="160555" y="101778"/>
                </a:cubicBezTo>
                <a:cubicBezTo>
                  <a:pt x="154678" y="110440"/>
                  <a:pt x="148490" y="119411"/>
                  <a:pt x="143541" y="129311"/>
                </a:cubicBezTo>
                <a:cubicBezTo>
                  <a:pt x="149419" y="129311"/>
                  <a:pt x="154678" y="132095"/>
                  <a:pt x="159627" y="134570"/>
                </a:cubicBezTo>
                <a:cubicBezTo>
                  <a:pt x="162721" y="136116"/>
                  <a:pt x="165814" y="137663"/>
                  <a:pt x="169217" y="138901"/>
                </a:cubicBezTo>
                <a:cubicBezTo>
                  <a:pt x="173548" y="127764"/>
                  <a:pt x="179426" y="114771"/>
                  <a:pt x="189325" y="105800"/>
                </a:cubicBezTo>
                <a:cubicBezTo>
                  <a:pt x="184994" y="104253"/>
                  <a:pt x="180973" y="101159"/>
                  <a:pt x="176642" y="98066"/>
                </a:cubicBezTo>
                <a:cubicBezTo>
                  <a:pt x="173548" y="95900"/>
                  <a:pt x="170455" y="93735"/>
                  <a:pt x="167361" y="91569"/>
                </a:cubicBezTo>
                <a:lnTo>
                  <a:pt x="167361" y="91569"/>
                </a:lnTo>
                <a:close/>
                <a:moveTo>
                  <a:pt x="50734" y="20108"/>
                </a:moveTo>
                <a:lnTo>
                  <a:pt x="45475" y="27842"/>
                </a:lnTo>
                <a:cubicBezTo>
                  <a:pt x="37123" y="39598"/>
                  <a:pt x="28770" y="51662"/>
                  <a:pt x="23511" y="66511"/>
                </a:cubicBezTo>
                <a:cubicBezTo>
                  <a:pt x="35576" y="72080"/>
                  <a:pt x="47641" y="78886"/>
                  <a:pt x="59706" y="85691"/>
                </a:cubicBezTo>
                <a:cubicBezTo>
                  <a:pt x="81979" y="98066"/>
                  <a:pt x="104562" y="111059"/>
                  <a:pt x="129310" y="121267"/>
                </a:cubicBezTo>
                <a:cubicBezTo>
                  <a:pt x="131785" y="111059"/>
                  <a:pt x="137663" y="102706"/>
                  <a:pt x="143541" y="94972"/>
                </a:cubicBezTo>
                <a:cubicBezTo>
                  <a:pt x="148181" y="88785"/>
                  <a:pt x="152821" y="82288"/>
                  <a:pt x="156224" y="74864"/>
                </a:cubicBezTo>
                <a:cubicBezTo>
                  <a:pt x="135188" y="65893"/>
                  <a:pt x="114771" y="54756"/>
                  <a:pt x="94972" y="43928"/>
                </a:cubicBezTo>
                <a:cubicBezTo>
                  <a:pt x="80432" y="35885"/>
                  <a:pt x="65893" y="27842"/>
                  <a:pt x="50734" y="20108"/>
                </a:cubicBezTo>
                <a:lnTo>
                  <a:pt x="50734" y="20108"/>
                </a:lnTo>
                <a:close/>
                <a:moveTo>
                  <a:pt x="704402" y="331319"/>
                </a:moveTo>
                <a:cubicBezTo>
                  <a:pt x="691100" y="330082"/>
                  <a:pt x="675941" y="320183"/>
                  <a:pt x="662639" y="311521"/>
                </a:cubicBezTo>
                <a:cubicBezTo>
                  <a:pt x="651502" y="304405"/>
                  <a:pt x="640984" y="297600"/>
                  <a:pt x="633250" y="296362"/>
                </a:cubicBezTo>
                <a:cubicBezTo>
                  <a:pt x="631703" y="296053"/>
                  <a:pt x="630775" y="295125"/>
                  <a:pt x="630775" y="293888"/>
                </a:cubicBezTo>
                <a:cubicBezTo>
                  <a:pt x="631085" y="292031"/>
                  <a:pt x="632941" y="289866"/>
                  <a:pt x="635416" y="289866"/>
                </a:cubicBezTo>
                <a:cubicBezTo>
                  <a:pt x="627682" y="283679"/>
                  <a:pt x="617164" y="278110"/>
                  <a:pt x="606646" y="272851"/>
                </a:cubicBezTo>
                <a:cubicBezTo>
                  <a:pt x="598912" y="268830"/>
                  <a:pt x="591178" y="264808"/>
                  <a:pt x="584372" y="260168"/>
                </a:cubicBezTo>
                <a:cubicBezTo>
                  <a:pt x="610977" y="260477"/>
                  <a:pt x="630157" y="277182"/>
                  <a:pt x="650883" y="295125"/>
                </a:cubicBezTo>
                <a:cubicBezTo>
                  <a:pt x="667279" y="309355"/>
                  <a:pt x="684294" y="323895"/>
                  <a:pt x="705021" y="330391"/>
                </a:cubicBezTo>
                <a:lnTo>
                  <a:pt x="704402" y="331319"/>
                </a:lnTo>
                <a:lnTo>
                  <a:pt x="704402" y="331319"/>
                </a:lnTo>
                <a:close/>
              </a:path>
            </a:pathLst>
          </a:custGeom>
          <a:solidFill>
            <a:schemeClr val="accent2">
              <a:alpha val="20000"/>
            </a:schemeClr>
          </a:solidFill>
          <a:ln w="30868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50" name="图形 28">
            <a:extLst>
              <a:ext uri="{FF2B5EF4-FFF2-40B4-BE49-F238E27FC236}">
                <a16:creationId xmlns:a16="http://schemas.microsoft.com/office/drawing/2014/main" id="{0FE81E57-03DF-4F05-9F40-81972BA1BE5F}"/>
              </a:ext>
            </a:extLst>
          </p:cNvPr>
          <p:cNvSpPr/>
          <p:nvPr userDrawn="1"/>
        </p:nvSpPr>
        <p:spPr>
          <a:xfrm>
            <a:off x="9552116" y="6190967"/>
            <a:ext cx="786819" cy="643011"/>
          </a:xfrm>
          <a:custGeom>
            <a:avLst/>
            <a:gdLst>
              <a:gd name="connsiteX0" fmla="*/ 191005 w 1089063"/>
              <a:gd name="connsiteY0" fmla="*/ 890015 h 890014"/>
              <a:gd name="connsiteX1" fmla="*/ 190696 w 1089063"/>
              <a:gd name="connsiteY1" fmla="*/ 890015 h 890014"/>
              <a:gd name="connsiteX2" fmla="*/ 190387 w 1089063"/>
              <a:gd name="connsiteY2" fmla="*/ 889706 h 890014"/>
              <a:gd name="connsiteX3" fmla="*/ 163782 w 1089063"/>
              <a:gd name="connsiteY3" fmla="*/ 799374 h 890014"/>
              <a:gd name="connsiteX4" fmla="*/ 191005 w 1089063"/>
              <a:gd name="connsiteY4" fmla="*/ 750496 h 890014"/>
              <a:gd name="connsiteX5" fmla="*/ 165948 w 1089063"/>
              <a:gd name="connsiteY5" fmla="*/ 749258 h 890014"/>
              <a:gd name="connsiteX6" fmla="*/ 155120 w 1089063"/>
              <a:gd name="connsiteY6" fmla="*/ 749568 h 890014"/>
              <a:gd name="connsiteX7" fmla="*/ 144293 w 1089063"/>
              <a:gd name="connsiteY7" fmla="*/ 749568 h 890014"/>
              <a:gd name="connsiteX8" fmla="*/ 123566 w 1089063"/>
              <a:gd name="connsiteY8" fmla="*/ 747712 h 890014"/>
              <a:gd name="connsiteX9" fmla="*/ 97580 w 1089063"/>
              <a:gd name="connsiteY9" fmla="*/ 661402 h 890014"/>
              <a:gd name="connsiteX10" fmla="*/ 133156 w 1089063"/>
              <a:gd name="connsiteY10" fmla="*/ 595200 h 890014"/>
              <a:gd name="connsiteX11" fmla="*/ 120472 w 1089063"/>
              <a:gd name="connsiteY11" fmla="*/ 597984 h 890014"/>
              <a:gd name="connsiteX12" fmla="*/ 64170 w 1089063"/>
              <a:gd name="connsiteY12" fmla="*/ 569214 h 890014"/>
              <a:gd name="connsiteX13" fmla="*/ 293093 w 1089063"/>
              <a:gd name="connsiteY13" fmla="*/ 606646 h 890014"/>
              <a:gd name="connsiteX14" fmla="*/ 302373 w 1089063"/>
              <a:gd name="connsiteY14" fmla="*/ 607574 h 890014"/>
              <a:gd name="connsiteX15" fmla="*/ 387446 w 1089063"/>
              <a:gd name="connsiteY15" fmla="*/ 616545 h 890014"/>
              <a:gd name="connsiteX16" fmla="*/ 419310 w 1089063"/>
              <a:gd name="connsiteY16" fmla="*/ 622113 h 890014"/>
              <a:gd name="connsiteX17" fmla="*/ 548311 w 1089063"/>
              <a:gd name="connsiteY17" fmla="*/ 642840 h 890014"/>
              <a:gd name="connsiteX18" fmla="*/ 589146 w 1089063"/>
              <a:gd name="connsiteY18" fmla="*/ 649646 h 890014"/>
              <a:gd name="connsiteX19" fmla="*/ 628743 w 1089063"/>
              <a:gd name="connsiteY19" fmla="*/ 656143 h 890014"/>
              <a:gd name="connsiteX20" fmla="*/ 629362 w 1089063"/>
              <a:gd name="connsiteY20" fmla="*/ 656143 h 890014"/>
              <a:gd name="connsiteX21" fmla="*/ 649779 w 1089063"/>
              <a:gd name="connsiteY21" fmla="*/ 657999 h 890014"/>
              <a:gd name="connsiteX22" fmla="*/ 673290 w 1089063"/>
              <a:gd name="connsiteY22" fmla="*/ 660473 h 890014"/>
              <a:gd name="connsiteX23" fmla="*/ 685355 w 1089063"/>
              <a:gd name="connsiteY23" fmla="*/ 658927 h 890014"/>
              <a:gd name="connsiteX24" fmla="*/ 697729 w 1089063"/>
              <a:gd name="connsiteY24" fmla="*/ 643768 h 890014"/>
              <a:gd name="connsiteX25" fmla="*/ 695564 w 1089063"/>
              <a:gd name="connsiteY25" fmla="*/ 645315 h 890014"/>
              <a:gd name="connsiteX26" fmla="*/ 687211 w 1089063"/>
              <a:gd name="connsiteY26" fmla="*/ 653977 h 890014"/>
              <a:gd name="connsiteX27" fmla="*/ 686283 w 1089063"/>
              <a:gd name="connsiteY27" fmla="*/ 657689 h 890014"/>
              <a:gd name="connsiteX28" fmla="*/ 642355 w 1089063"/>
              <a:gd name="connsiteY28" fmla="*/ 603861 h 890014"/>
              <a:gd name="connsiteX29" fmla="*/ 626578 w 1089063"/>
              <a:gd name="connsiteY29" fmla="*/ 572926 h 890014"/>
              <a:gd name="connsiteX30" fmla="*/ 630599 w 1089063"/>
              <a:gd name="connsiteY30" fmla="*/ 556530 h 890014"/>
              <a:gd name="connsiteX31" fmla="*/ 636167 w 1089063"/>
              <a:gd name="connsiteY31" fmla="*/ 538587 h 890014"/>
              <a:gd name="connsiteX32" fmla="*/ 596570 w 1089063"/>
              <a:gd name="connsiteY32" fmla="*/ 574163 h 890014"/>
              <a:gd name="connsiteX33" fmla="*/ 559138 w 1089063"/>
              <a:gd name="connsiteY33" fmla="*/ 605408 h 890014"/>
              <a:gd name="connsiteX34" fmla="*/ 384662 w 1089063"/>
              <a:gd name="connsiteY34" fmla="*/ 547249 h 890014"/>
              <a:gd name="connsiteX35" fmla="*/ 98199 w 1089063"/>
              <a:gd name="connsiteY35" fmla="*/ 476098 h 890014"/>
              <a:gd name="connsiteX36" fmla="*/ 60457 w 1089063"/>
              <a:gd name="connsiteY36" fmla="*/ 477644 h 890014"/>
              <a:gd name="connsiteX37" fmla="*/ 66026 w 1089063"/>
              <a:gd name="connsiteY37" fmla="*/ 566739 h 890014"/>
              <a:gd name="connsiteX38" fmla="*/ 47155 w 1089063"/>
              <a:gd name="connsiteY38" fmla="*/ 481357 h 890014"/>
              <a:gd name="connsiteX39" fmla="*/ 72213 w 1089063"/>
              <a:gd name="connsiteY39" fmla="*/ 447946 h 890014"/>
              <a:gd name="connsiteX40" fmla="*/ 87681 w 1089063"/>
              <a:gd name="connsiteY40" fmla="*/ 424745 h 890014"/>
              <a:gd name="connsiteX41" fmla="*/ 84587 w 1089063"/>
              <a:gd name="connsiteY41" fmla="*/ 424745 h 890014"/>
              <a:gd name="connsiteX42" fmla="*/ 34781 w 1089063"/>
              <a:gd name="connsiteY42" fmla="*/ 396593 h 890014"/>
              <a:gd name="connsiteX43" fmla="*/ 443 w 1089063"/>
              <a:gd name="connsiteY43" fmla="*/ 289556 h 890014"/>
              <a:gd name="connsiteX44" fmla="*/ 19313 w 1089063"/>
              <a:gd name="connsiteY44" fmla="*/ 278110 h 890014"/>
              <a:gd name="connsiteX45" fmla="*/ 31687 w 1089063"/>
              <a:gd name="connsiteY45" fmla="*/ 272542 h 890014"/>
              <a:gd name="connsiteX46" fmla="*/ 40968 w 1089063"/>
              <a:gd name="connsiteY46" fmla="*/ 258002 h 890014"/>
              <a:gd name="connsiteX47" fmla="*/ 47774 w 1089063"/>
              <a:gd name="connsiteY47" fmla="*/ 246247 h 890014"/>
              <a:gd name="connsiteX48" fmla="*/ 429209 w 1089063"/>
              <a:gd name="connsiteY48" fmla="*/ 0 h 890014"/>
              <a:gd name="connsiteX49" fmla="*/ 708557 w 1089063"/>
              <a:gd name="connsiteY49" fmla="*/ 84763 h 890014"/>
              <a:gd name="connsiteX50" fmla="*/ 939954 w 1089063"/>
              <a:gd name="connsiteY50" fmla="*/ 157462 h 890014"/>
              <a:gd name="connsiteX51" fmla="*/ 928199 w 1089063"/>
              <a:gd name="connsiteY51" fmla="*/ 175714 h 890014"/>
              <a:gd name="connsiteX52" fmla="*/ 922940 w 1089063"/>
              <a:gd name="connsiteY52" fmla="*/ 179426 h 890014"/>
              <a:gd name="connsiteX53" fmla="*/ 970581 w 1089063"/>
              <a:gd name="connsiteY53" fmla="*/ 191800 h 890014"/>
              <a:gd name="connsiteX54" fmla="*/ 974293 w 1089063"/>
              <a:gd name="connsiteY54" fmla="*/ 191800 h 890014"/>
              <a:gd name="connsiteX55" fmla="*/ 1012653 w 1089063"/>
              <a:gd name="connsiteY55" fmla="*/ 196441 h 890014"/>
              <a:gd name="connsiteX56" fmla="*/ 1000588 w 1089063"/>
              <a:gd name="connsiteY56" fmla="*/ 221498 h 890014"/>
              <a:gd name="connsiteX57" fmla="*/ 994710 w 1089063"/>
              <a:gd name="connsiteY57" fmla="*/ 253671 h 890014"/>
              <a:gd name="connsiteX58" fmla="*/ 839105 w 1089063"/>
              <a:gd name="connsiteY58" fmla="*/ 387931 h 890014"/>
              <a:gd name="connsiteX59" fmla="*/ 642045 w 1089063"/>
              <a:gd name="connsiteY59" fmla="*/ 557458 h 890014"/>
              <a:gd name="connsiteX60" fmla="*/ 642973 w 1089063"/>
              <a:gd name="connsiteY60" fmla="*/ 581897 h 890014"/>
              <a:gd name="connsiteX61" fmla="*/ 644520 w 1089063"/>
              <a:gd name="connsiteY61" fmla="*/ 581897 h 890014"/>
              <a:gd name="connsiteX62" fmla="*/ 670196 w 1089063"/>
              <a:gd name="connsiteY62" fmla="*/ 610667 h 890014"/>
              <a:gd name="connsiteX63" fmla="*/ 680096 w 1089063"/>
              <a:gd name="connsiteY63" fmla="*/ 627063 h 890014"/>
              <a:gd name="connsiteX64" fmla="*/ 659369 w 1089063"/>
              <a:gd name="connsiteY64" fmla="*/ 619639 h 890014"/>
              <a:gd name="connsiteX65" fmla="*/ 669887 w 1089063"/>
              <a:gd name="connsiteY65" fmla="*/ 624588 h 890014"/>
              <a:gd name="connsiteX66" fmla="*/ 677930 w 1089063"/>
              <a:gd name="connsiteY66" fmla="*/ 629229 h 890014"/>
              <a:gd name="connsiteX67" fmla="*/ 677621 w 1089063"/>
              <a:gd name="connsiteY67" fmla="*/ 628610 h 890014"/>
              <a:gd name="connsiteX68" fmla="*/ 686283 w 1089063"/>
              <a:gd name="connsiteY68" fmla="*/ 634178 h 890014"/>
              <a:gd name="connsiteX69" fmla="*/ 683808 w 1089063"/>
              <a:gd name="connsiteY69" fmla="*/ 636034 h 890014"/>
              <a:gd name="connsiteX70" fmla="*/ 681024 w 1089063"/>
              <a:gd name="connsiteY70" fmla="*/ 633250 h 890014"/>
              <a:gd name="connsiteX71" fmla="*/ 682262 w 1089063"/>
              <a:gd name="connsiteY71" fmla="*/ 640365 h 890014"/>
              <a:gd name="connsiteX72" fmla="*/ 816522 w 1089063"/>
              <a:gd name="connsiteY72" fmla="*/ 516314 h 890014"/>
              <a:gd name="connsiteX73" fmla="*/ 823946 w 1089063"/>
              <a:gd name="connsiteY73" fmla="*/ 509508 h 890014"/>
              <a:gd name="connsiteX74" fmla="*/ 1037401 w 1089063"/>
              <a:gd name="connsiteY74" fmla="*/ 320492 h 890014"/>
              <a:gd name="connsiteX75" fmla="*/ 1026574 w 1089063"/>
              <a:gd name="connsiteY75" fmla="*/ 309974 h 890014"/>
              <a:gd name="connsiteX76" fmla="*/ 1015128 w 1089063"/>
              <a:gd name="connsiteY76" fmla="*/ 297909 h 890014"/>
              <a:gd name="connsiteX77" fmla="*/ 1024099 w 1089063"/>
              <a:gd name="connsiteY77" fmla="*/ 296981 h 890014"/>
              <a:gd name="connsiteX78" fmla="*/ 1031833 w 1089063"/>
              <a:gd name="connsiteY78" fmla="*/ 297290 h 890014"/>
              <a:gd name="connsiteX79" fmla="*/ 1068027 w 1089063"/>
              <a:gd name="connsiteY79" fmla="*/ 306881 h 890014"/>
              <a:gd name="connsiteX80" fmla="*/ 1039257 w 1089063"/>
              <a:gd name="connsiteY80" fmla="*/ 344312 h 890014"/>
              <a:gd name="connsiteX81" fmla="*/ 1016674 w 1089063"/>
              <a:gd name="connsiteY81" fmla="*/ 366586 h 890014"/>
              <a:gd name="connsiteX82" fmla="*/ 1030905 w 1089063"/>
              <a:gd name="connsiteY82" fmla="*/ 364111 h 890014"/>
              <a:gd name="connsiteX83" fmla="*/ 1038948 w 1089063"/>
              <a:gd name="connsiteY83" fmla="*/ 363802 h 890014"/>
              <a:gd name="connsiteX84" fmla="*/ 1059365 w 1089063"/>
              <a:gd name="connsiteY84" fmla="*/ 369989 h 890014"/>
              <a:gd name="connsiteX85" fmla="*/ 1041423 w 1089063"/>
              <a:gd name="connsiteY85" fmla="*/ 416083 h 890014"/>
              <a:gd name="connsiteX86" fmla="*/ 1027811 w 1089063"/>
              <a:gd name="connsiteY86" fmla="*/ 436810 h 890014"/>
              <a:gd name="connsiteX87" fmla="*/ 1042970 w 1089063"/>
              <a:gd name="connsiteY87" fmla="*/ 443615 h 890014"/>
              <a:gd name="connsiteX88" fmla="*/ 1056890 w 1089063"/>
              <a:gd name="connsiteY88" fmla="*/ 442069 h 890014"/>
              <a:gd name="connsiteX89" fmla="*/ 1071430 w 1089063"/>
              <a:gd name="connsiteY89" fmla="*/ 440522 h 890014"/>
              <a:gd name="connsiteX90" fmla="*/ 1089063 w 1089063"/>
              <a:gd name="connsiteY90" fmla="*/ 448874 h 890014"/>
              <a:gd name="connsiteX91" fmla="*/ 1002135 w 1089063"/>
              <a:gd name="connsiteY91" fmla="*/ 624588 h 890014"/>
              <a:gd name="connsiteX92" fmla="*/ 934077 w 1089063"/>
              <a:gd name="connsiteY92" fmla="*/ 750186 h 890014"/>
              <a:gd name="connsiteX93" fmla="*/ 952947 w 1089063"/>
              <a:gd name="connsiteY93" fmla="*/ 746165 h 890014"/>
              <a:gd name="connsiteX94" fmla="*/ 992235 w 1089063"/>
              <a:gd name="connsiteY94" fmla="*/ 709042 h 890014"/>
              <a:gd name="connsiteX95" fmla="*/ 1033070 w 1089063"/>
              <a:gd name="connsiteY95" fmla="*/ 668826 h 890014"/>
              <a:gd name="connsiteX96" fmla="*/ 916134 w 1089063"/>
              <a:gd name="connsiteY96" fmla="*/ 787928 h 890014"/>
              <a:gd name="connsiteX97" fmla="*/ 912112 w 1089063"/>
              <a:gd name="connsiteY97" fmla="*/ 789165 h 890014"/>
              <a:gd name="connsiteX98" fmla="*/ 895098 w 1089063"/>
              <a:gd name="connsiteY98" fmla="*/ 817626 h 890014"/>
              <a:gd name="connsiteX99" fmla="*/ 872824 w 1089063"/>
              <a:gd name="connsiteY99" fmla="*/ 852274 h 890014"/>
              <a:gd name="connsiteX100" fmla="*/ 535318 w 1089063"/>
              <a:gd name="connsiteY100" fmla="*/ 870525 h 890014"/>
              <a:gd name="connsiteX101" fmla="*/ 526965 w 1089063"/>
              <a:gd name="connsiteY101" fmla="*/ 871144 h 890014"/>
              <a:gd name="connsiteX102" fmla="*/ 518303 w 1089063"/>
              <a:gd name="connsiteY102" fmla="*/ 871763 h 890014"/>
              <a:gd name="connsiteX103" fmla="*/ 191005 w 1089063"/>
              <a:gd name="connsiteY103" fmla="*/ 890015 h 890014"/>
              <a:gd name="connsiteX104" fmla="*/ 191005 w 1089063"/>
              <a:gd name="connsiteY104" fmla="*/ 890015 h 890014"/>
              <a:gd name="connsiteX105" fmla="*/ 351251 w 1089063"/>
              <a:gd name="connsiteY105" fmla="*/ 757611 h 890014"/>
              <a:gd name="connsiteX106" fmla="*/ 199049 w 1089063"/>
              <a:gd name="connsiteY106" fmla="*/ 764107 h 890014"/>
              <a:gd name="connsiteX107" fmla="*/ 195027 w 1089063"/>
              <a:gd name="connsiteY107" fmla="*/ 878569 h 890014"/>
              <a:gd name="connsiteX108" fmla="*/ 466950 w 1089063"/>
              <a:gd name="connsiteY108" fmla="*/ 861245 h 890014"/>
              <a:gd name="connsiteX109" fmla="*/ 490461 w 1089063"/>
              <a:gd name="connsiteY109" fmla="*/ 859698 h 890014"/>
              <a:gd name="connsiteX110" fmla="*/ 856119 w 1089063"/>
              <a:gd name="connsiteY110" fmla="*/ 839281 h 890014"/>
              <a:gd name="connsiteX111" fmla="*/ 842198 w 1089063"/>
              <a:gd name="connsiteY111" fmla="*/ 829381 h 890014"/>
              <a:gd name="connsiteX112" fmla="*/ 822399 w 1089063"/>
              <a:gd name="connsiteY112" fmla="*/ 817317 h 890014"/>
              <a:gd name="connsiteX113" fmla="*/ 824565 w 1089063"/>
              <a:gd name="connsiteY113" fmla="*/ 807108 h 890014"/>
              <a:gd name="connsiteX114" fmla="*/ 814356 w 1089063"/>
              <a:gd name="connsiteY114" fmla="*/ 787618 h 890014"/>
              <a:gd name="connsiteX115" fmla="*/ 804457 w 1089063"/>
              <a:gd name="connsiteY115" fmla="*/ 762870 h 890014"/>
              <a:gd name="connsiteX116" fmla="*/ 705772 w 1089063"/>
              <a:gd name="connsiteY116" fmla="*/ 765345 h 890014"/>
              <a:gd name="connsiteX117" fmla="*/ 526347 w 1089063"/>
              <a:gd name="connsiteY117" fmla="*/ 761323 h 890014"/>
              <a:gd name="connsiteX118" fmla="*/ 351251 w 1089063"/>
              <a:gd name="connsiteY118" fmla="*/ 757611 h 890014"/>
              <a:gd name="connsiteX119" fmla="*/ 351251 w 1089063"/>
              <a:gd name="connsiteY119" fmla="*/ 757611 h 890014"/>
              <a:gd name="connsiteX120" fmla="*/ 856738 w 1089063"/>
              <a:gd name="connsiteY120" fmla="*/ 816388 h 890014"/>
              <a:gd name="connsiteX121" fmla="*/ 867565 w 1089063"/>
              <a:gd name="connsiteY121" fmla="*/ 821957 h 890014"/>
              <a:gd name="connsiteX122" fmla="*/ 871587 w 1089063"/>
              <a:gd name="connsiteY122" fmla="*/ 825978 h 890014"/>
              <a:gd name="connsiteX123" fmla="*/ 883033 w 1089063"/>
              <a:gd name="connsiteY123" fmla="*/ 796590 h 890014"/>
              <a:gd name="connsiteX124" fmla="*/ 893551 w 1089063"/>
              <a:gd name="connsiteY124" fmla="*/ 778028 h 890014"/>
              <a:gd name="connsiteX125" fmla="*/ 879630 w 1089063"/>
              <a:gd name="connsiteY125" fmla="*/ 769057 h 890014"/>
              <a:gd name="connsiteX126" fmla="*/ 861997 w 1089063"/>
              <a:gd name="connsiteY126" fmla="*/ 757302 h 890014"/>
              <a:gd name="connsiteX127" fmla="*/ 853335 w 1089063"/>
              <a:gd name="connsiteY127" fmla="*/ 767201 h 890014"/>
              <a:gd name="connsiteX128" fmla="*/ 847457 w 1089063"/>
              <a:gd name="connsiteY128" fmla="*/ 774007 h 890014"/>
              <a:gd name="connsiteX129" fmla="*/ 972746 w 1089063"/>
              <a:gd name="connsiteY129" fmla="*/ 545084 h 890014"/>
              <a:gd name="connsiteX130" fmla="*/ 922012 w 1089063"/>
              <a:gd name="connsiteY130" fmla="*/ 644696 h 890014"/>
              <a:gd name="connsiteX131" fmla="*/ 911803 w 1089063"/>
              <a:gd name="connsiteY131" fmla="*/ 662948 h 890014"/>
              <a:gd name="connsiteX132" fmla="*/ 885508 w 1089063"/>
              <a:gd name="connsiteY132" fmla="*/ 710280 h 890014"/>
              <a:gd name="connsiteX133" fmla="*/ 904997 w 1089063"/>
              <a:gd name="connsiteY133" fmla="*/ 723891 h 890014"/>
              <a:gd name="connsiteX134" fmla="*/ 919228 w 1089063"/>
              <a:gd name="connsiteY134" fmla="*/ 736265 h 890014"/>
              <a:gd name="connsiteX135" fmla="*/ 985739 w 1089063"/>
              <a:gd name="connsiteY135" fmla="*/ 609120 h 890014"/>
              <a:gd name="connsiteX136" fmla="*/ 1058437 w 1089063"/>
              <a:gd name="connsiteY136" fmla="*/ 472695 h 890014"/>
              <a:gd name="connsiteX137" fmla="*/ 1029049 w 1089063"/>
              <a:gd name="connsiteY137" fmla="*/ 526213 h 890014"/>
              <a:gd name="connsiteX138" fmla="*/ 997185 w 1089063"/>
              <a:gd name="connsiteY138" fmla="*/ 578804 h 890014"/>
              <a:gd name="connsiteX139" fmla="*/ 1050394 w 1089063"/>
              <a:gd name="connsiteY139" fmla="*/ 473623 h 890014"/>
              <a:gd name="connsiteX140" fmla="*/ 1051941 w 1089063"/>
              <a:gd name="connsiteY140" fmla="*/ 470529 h 890014"/>
              <a:gd name="connsiteX141" fmla="*/ 1021315 w 1089063"/>
              <a:gd name="connsiteY141" fmla="*/ 443306 h 890014"/>
              <a:gd name="connsiteX142" fmla="*/ 990070 w 1089063"/>
              <a:gd name="connsiteY142" fmla="*/ 495587 h 890014"/>
              <a:gd name="connsiteX143" fmla="*/ 987595 w 1089063"/>
              <a:gd name="connsiteY143" fmla="*/ 499609 h 890014"/>
              <a:gd name="connsiteX144" fmla="*/ 824874 w 1089063"/>
              <a:gd name="connsiteY144" fmla="*/ 768748 h 890014"/>
              <a:gd name="connsiteX145" fmla="*/ 826112 w 1089063"/>
              <a:gd name="connsiteY145" fmla="*/ 751424 h 890014"/>
              <a:gd name="connsiteX146" fmla="*/ 816212 w 1089063"/>
              <a:gd name="connsiteY146" fmla="*/ 762251 h 890014"/>
              <a:gd name="connsiteX147" fmla="*/ 835702 w 1089063"/>
              <a:gd name="connsiteY147" fmla="*/ 789475 h 890014"/>
              <a:gd name="connsiteX148" fmla="*/ 854263 w 1089063"/>
              <a:gd name="connsiteY148" fmla="*/ 816698 h 890014"/>
              <a:gd name="connsiteX149" fmla="*/ 856738 w 1089063"/>
              <a:gd name="connsiteY149" fmla="*/ 816388 h 890014"/>
              <a:gd name="connsiteX150" fmla="*/ 856738 w 1089063"/>
              <a:gd name="connsiteY150" fmla="*/ 816388 h 890014"/>
              <a:gd name="connsiteX151" fmla="*/ 883342 w 1089063"/>
              <a:gd name="connsiteY151" fmla="*/ 720798 h 890014"/>
              <a:gd name="connsiteX152" fmla="*/ 881177 w 1089063"/>
              <a:gd name="connsiteY152" fmla="*/ 729150 h 890014"/>
              <a:gd name="connsiteX153" fmla="*/ 879011 w 1089063"/>
              <a:gd name="connsiteY153" fmla="*/ 735647 h 890014"/>
              <a:gd name="connsiteX154" fmla="*/ 875918 w 1089063"/>
              <a:gd name="connsiteY154" fmla="*/ 738740 h 890014"/>
              <a:gd name="connsiteX155" fmla="*/ 872515 w 1089063"/>
              <a:gd name="connsiteY155" fmla="*/ 747712 h 890014"/>
              <a:gd name="connsiteX156" fmla="*/ 885508 w 1089063"/>
              <a:gd name="connsiteY156" fmla="*/ 756992 h 890014"/>
              <a:gd name="connsiteX157" fmla="*/ 904379 w 1089063"/>
              <a:gd name="connsiteY157" fmla="*/ 776791 h 890014"/>
              <a:gd name="connsiteX158" fmla="*/ 906853 w 1089063"/>
              <a:gd name="connsiteY158" fmla="*/ 775863 h 890014"/>
              <a:gd name="connsiteX159" fmla="*/ 914278 w 1089063"/>
              <a:gd name="connsiteY159" fmla="*/ 776482 h 890014"/>
              <a:gd name="connsiteX160" fmla="*/ 922940 w 1089063"/>
              <a:gd name="connsiteY160" fmla="*/ 765654 h 890014"/>
              <a:gd name="connsiteX161" fmla="*/ 930055 w 1089063"/>
              <a:gd name="connsiteY161" fmla="*/ 756064 h 890014"/>
              <a:gd name="connsiteX162" fmla="*/ 925105 w 1089063"/>
              <a:gd name="connsiteY162" fmla="*/ 761942 h 890014"/>
              <a:gd name="connsiteX163" fmla="*/ 917990 w 1089063"/>
              <a:gd name="connsiteY163" fmla="*/ 768129 h 890014"/>
              <a:gd name="connsiteX164" fmla="*/ 915515 w 1089063"/>
              <a:gd name="connsiteY164" fmla="*/ 768129 h 890014"/>
              <a:gd name="connsiteX165" fmla="*/ 912731 w 1089063"/>
              <a:gd name="connsiteY165" fmla="*/ 767510 h 890014"/>
              <a:gd name="connsiteX166" fmla="*/ 920156 w 1089063"/>
              <a:gd name="connsiteY166" fmla="*/ 752661 h 890014"/>
              <a:gd name="connsiteX167" fmla="*/ 922940 w 1089063"/>
              <a:gd name="connsiteY167" fmla="*/ 749568 h 890014"/>
              <a:gd name="connsiteX168" fmla="*/ 883342 w 1089063"/>
              <a:gd name="connsiteY168" fmla="*/ 720798 h 890014"/>
              <a:gd name="connsiteX169" fmla="*/ 883342 w 1089063"/>
              <a:gd name="connsiteY169" fmla="*/ 720798 h 890014"/>
              <a:gd name="connsiteX170" fmla="*/ 186056 w 1089063"/>
              <a:gd name="connsiteY170" fmla="*/ 739049 h 890014"/>
              <a:gd name="connsiteX171" fmla="*/ 442202 w 1089063"/>
              <a:gd name="connsiteY171" fmla="*/ 745855 h 890014"/>
              <a:gd name="connsiteX172" fmla="*/ 702679 w 1089063"/>
              <a:gd name="connsiteY172" fmla="*/ 752661 h 890014"/>
              <a:gd name="connsiteX173" fmla="*/ 797651 w 1089063"/>
              <a:gd name="connsiteY173" fmla="*/ 751115 h 890014"/>
              <a:gd name="connsiteX174" fmla="*/ 792392 w 1089063"/>
              <a:gd name="connsiteY174" fmla="*/ 746474 h 890014"/>
              <a:gd name="connsiteX175" fmla="*/ 777852 w 1089063"/>
              <a:gd name="connsiteY175" fmla="*/ 732244 h 890014"/>
              <a:gd name="connsiteX176" fmla="*/ 773831 w 1089063"/>
              <a:gd name="connsiteY176" fmla="*/ 730078 h 890014"/>
              <a:gd name="connsiteX177" fmla="*/ 778162 w 1089063"/>
              <a:gd name="connsiteY177" fmla="*/ 736265 h 890014"/>
              <a:gd name="connsiteX178" fmla="*/ 757125 w 1089063"/>
              <a:gd name="connsiteY178" fmla="*/ 705639 h 890014"/>
              <a:gd name="connsiteX179" fmla="*/ 761147 w 1089063"/>
              <a:gd name="connsiteY179" fmla="*/ 706258 h 890014"/>
              <a:gd name="connsiteX180" fmla="*/ 760838 w 1089063"/>
              <a:gd name="connsiteY180" fmla="*/ 705639 h 890014"/>
              <a:gd name="connsiteX181" fmla="*/ 760528 w 1089063"/>
              <a:gd name="connsiteY181" fmla="*/ 695121 h 890014"/>
              <a:gd name="connsiteX182" fmla="*/ 762384 w 1089063"/>
              <a:gd name="connsiteY182" fmla="*/ 696359 h 890014"/>
              <a:gd name="connsiteX183" fmla="*/ 765169 w 1089063"/>
              <a:gd name="connsiteY183" fmla="*/ 625826 h 890014"/>
              <a:gd name="connsiteX184" fmla="*/ 858594 w 1089063"/>
              <a:gd name="connsiteY184" fmla="*/ 521264 h 890014"/>
              <a:gd name="connsiteX185" fmla="*/ 883342 w 1089063"/>
              <a:gd name="connsiteY185" fmla="*/ 490019 h 890014"/>
              <a:gd name="connsiteX186" fmla="*/ 827040 w 1089063"/>
              <a:gd name="connsiteY186" fmla="*/ 546631 h 890014"/>
              <a:gd name="connsiteX187" fmla="*/ 724334 w 1089063"/>
              <a:gd name="connsiteY187" fmla="*/ 633869 h 890014"/>
              <a:gd name="connsiteX188" fmla="*/ 721859 w 1089063"/>
              <a:gd name="connsiteY188" fmla="*/ 638818 h 890014"/>
              <a:gd name="connsiteX189" fmla="*/ 720312 w 1089063"/>
              <a:gd name="connsiteY189" fmla="*/ 642221 h 890014"/>
              <a:gd name="connsiteX190" fmla="*/ 701441 w 1089063"/>
              <a:gd name="connsiteY190" fmla="*/ 666660 h 890014"/>
              <a:gd name="connsiteX191" fmla="*/ 470044 w 1089063"/>
              <a:gd name="connsiteY191" fmla="*/ 644387 h 890014"/>
              <a:gd name="connsiteX192" fmla="*/ 204308 w 1089063"/>
              <a:gd name="connsiteY192" fmla="*/ 620876 h 890014"/>
              <a:gd name="connsiteX193" fmla="*/ 118926 w 1089063"/>
              <a:gd name="connsiteY193" fmla="*/ 624588 h 890014"/>
              <a:gd name="connsiteX194" fmla="*/ 128825 w 1089063"/>
              <a:gd name="connsiteY194" fmla="*/ 739978 h 890014"/>
              <a:gd name="connsiteX195" fmla="*/ 186056 w 1089063"/>
              <a:gd name="connsiteY195" fmla="*/ 739049 h 890014"/>
              <a:gd name="connsiteX196" fmla="*/ 186056 w 1089063"/>
              <a:gd name="connsiteY196" fmla="*/ 739049 h 890014"/>
              <a:gd name="connsiteX197" fmla="*/ 1002753 w 1089063"/>
              <a:gd name="connsiteY197" fmla="*/ 377723 h 890014"/>
              <a:gd name="connsiteX198" fmla="*/ 768881 w 1089063"/>
              <a:gd name="connsiteY198" fmla="*/ 673466 h 890014"/>
              <a:gd name="connsiteX199" fmla="*/ 798270 w 1089063"/>
              <a:gd name="connsiteY199" fmla="*/ 725747 h 890014"/>
              <a:gd name="connsiteX200" fmla="*/ 798888 w 1089063"/>
              <a:gd name="connsiteY200" fmla="*/ 725747 h 890014"/>
              <a:gd name="connsiteX201" fmla="*/ 807860 w 1089063"/>
              <a:gd name="connsiteY201" fmla="*/ 726366 h 890014"/>
              <a:gd name="connsiteX202" fmla="*/ 812500 w 1089063"/>
              <a:gd name="connsiteY202" fmla="*/ 740596 h 890014"/>
              <a:gd name="connsiteX203" fmla="*/ 925415 w 1089063"/>
              <a:gd name="connsiteY203" fmla="*/ 557149 h 890014"/>
              <a:gd name="connsiteX204" fmla="*/ 1029667 w 1089063"/>
              <a:gd name="connsiteY204" fmla="*/ 394119 h 890014"/>
              <a:gd name="connsiteX205" fmla="*/ 1013581 w 1089063"/>
              <a:gd name="connsiteY205" fmla="*/ 385457 h 890014"/>
              <a:gd name="connsiteX206" fmla="*/ 1002753 w 1089063"/>
              <a:gd name="connsiteY206" fmla="*/ 377723 h 890014"/>
              <a:gd name="connsiteX207" fmla="*/ 1002753 w 1089063"/>
              <a:gd name="connsiteY207" fmla="*/ 377723 h 890014"/>
              <a:gd name="connsiteX208" fmla="*/ 794248 w 1089063"/>
              <a:gd name="connsiteY208" fmla="*/ 623041 h 890014"/>
              <a:gd name="connsiteX209" fmla="*/ 768262 w 1089063"/>
              <a:gd name="connsiteY209" fmla="*/ 649027 h 890014"/>
              <a:gd name="connsiteX210" fmla="*/ 768571 w 1089063"/>
              <a:gd name="connsiteY210" fmla="*/ 672847 h 890014"/>
              <a:gd name="connsiteX211" fmla="*/ 794248 w 1089063"/>
              <a:gd name="connsiteY211" fmla="*/ 623041 h 890014"/>
              <a:gd name="connsiteX212" fmla="*/ 794248 w 1089063"/>
              <a:gd name="connsiteY212" fmla="*/ 623041 h 890014"/>
              <a:gd name="connsiteX213" fmla="*/ 831061 w 1089063"/>
              <a:gd name="connsiteY213" fmla="*/ 519407 h 890014"/>
              <a:gd name="connsiteX214" fmla="*/ 795176 w 1089063"/>
              <a:gd name="connsiteY214" fmla="*/ 551580 h 890014"/>
              <a:gd name="connsiteX215" fmla="*/ 770737 w 1089063"/>
              <a:gd name="connsiteY215" fmla="*/ 573545 h 890014"/>
              <a:gd name="connsiteX216" fmla="*/ 722787 w 1089063"/>
              <a:gd name="connsiteY216" fmla="*/ 616854 h 890014"/>
              <a:gd name="connsiteX217" fmla="*/ 701751 w 1089063"/>
              <a:gd name="connsiteY217" fmla="*/ 640056 h 890014"/>
              <a:gd name="connsiteX218" fmla="*/ 745679 w 1089063"/>
              <a:gd name="connsiteY218" fmla="*/ 597056 h 890014"/>
              <a:gd name="connsiteX219" fmla="*/ 750010 w 1089063"/>
              <a:gd name="connsiteY219" fmla="*/ 593034 h 890014"/>
              <a:gd name="connsiteX220" fmla="*/ 831061 w 1089063"/>
              <a:gd name="connsiteY220" fmla="*/ 519407 h 890014"/>
              <a:gd name="connsiteX221" fmla="*/ 831061 w 1089063"/>
              <a:gd name="connsiteY221" fmla="*/ 519407 h 890014"/>
              <a:gd name="connsiteX222" fmla="*/ 138724 w 1089063"/>
              <a:gd name="connsiteY222" fmla="*/ 597365 h 890014"/>
              <a:gd name="connsiteX223" fmla="*/ 137178 w 1089063"/>
              <a:gd name="connsiteY223" fmla="*/ 609120 h 890014"/>
              <a:gd name="connsiteX224" fmla="*/ 135322 w 1089063"/>
              <a:gd name="connsiteY224" fmla="*/ 614689 h 890014"/>
              <a:gd name="connsiteX225" fmla="*/ 170279 w 1089063"/>
              <a:gd name="connsiteY225" fmla="*/ 612214 h 890014"/>
              <a:gd name="connsiteX226" fmla="*/ 194099 w 1089063"/>
              <a:gd name="connsiteY226" fmla="*/ 612523 h 890014"/>
              <a:gd name="connsiteX227" fmla="*/ 199977 w 1089063"/>
              <a:gd name="connsiteY227" fmla="*/ 612523 h 890014"/>
              <a:gd name="connsiteX228" fmla="*/ 229365 w 1089063"/>
              <a:gd name="connsiteY228" fmla="*/ 612833 h 890014"/>
              <a:gd name="connsiteX229" fmla="*/ 243905 w 1089063"/>
              <a:gd name="connsiteY229" fmla="*/ 612523 h 890014"/>
              <a:gd name="connsiteX230" fmla="*/ 202452 w 1089063"/>
              <a:gd name="connsiteY230" fmla="*/ 607883 h 890014"/>
              <a:gd name="connsiteX231" fmla="*/ 138724 w 1089063"/>
              <a:gd name="connsiteY231" fmla="*/ 597365 h 890014"/>
              <a:gd name="connsiteX232" fmla="*/ 138724 w 1089063"/>
              <a:gd name="connsiteY232" fmla="*/ 597365 h 890014"/>
              <a:gd name="connsiteX233" fmla="*/ 97889 w 1089063"/>
              <a:gd name="connsiteY233" fmla="*/ 411133 h 890014"/>
              <a:gd name="connsiteX234" fmla="*/ 97889 w 1089063"/>
              <a:gd name="connsiteY234" fmla="*/ 411133 h 890014"/>
              <a:gd name="connsiteX235" fmla="*/ 545526 w 1089063"/>
              <a:gd name="connsiteY235" fmla="*/ 589322 h 890014"/>
              <a:gd name="connsiteX236" fmla="*/ 540577 w 1089063"/>
              <a:gd name="connsiteY236" fmla="*/ 587156 h 890014"/>
              <a:gd name="connsiteX237" fmla="*/ 482418 w 1089063"/>
              <a:gd name="connsiteY237" fmla="*/ 503321 h 890014"/>
              <a:gd name="connsiteX238" fmla="*/ 327740 w 1089063"/>
              <a:gd name="connsiteY238" fmla="*/ 439594 h 890014"/>
              <a:gd name="connsiteX239" fmla="*/ 320316 w 1089063"/>
              <a:gd name="connsiteY239" fmla="*/ 436500 h 890014"/>
              <a:gd name="connsiteX240" fmla="*/ 7248 w 1089063"/>
              <a:gd name="connsiteY240" fmla="*/ 310593 h 890014"/>
              <a:gd name="connsiteX241" fmla="*/ 50558 w 1089063"/>
              <a:gd name="connsiteY241" fmla="*/ 400925 h 890014"/>
              <a:gd name="connsiteX242" fmla="*/ 84587 w 1089063"/>
              <a:gd name="connsiteY242" fmla="*/ 412680 h 890014"/>
              <a:gd name="connsiteX243" fmla="*/ 97580 w 1089063"/>
              <a:gd name="connsiteY243" fmla="*/ 411442 h 890014"/>
              <a:gd name="connsiteX244" fmla="*/ 97889 w 1089063"/>
              <a:gd name="connsiteY244" fmla="*/ 411133 h 890014"/>
              <a:gd name="connsiteX245" fmla="*/ 97889 w 1089063"/>
              <a:gd name="connsiteY245" fmla="*/ 411133 h 890014"/>
              <a:gd name="connsiteX246" fmla="*/ 919228 w 1089063"/>
              <a:gd name="connsiteY246" fmla="*/ 182520 h 890014"/>
              <a:gd name="connsiteX247" fmla="*/ 744751 w 1089063"/>
              <a:gd name="connsiteY247" fmla="*/ 320492 h 890014"/>
              <a:gd name="connsiteX248" fmla="*/ 739801 w 1089063"/>
              <a:gd name="connsiteY248" fmla="*/ 324204 h 890014"/>
              <a:gd name="connsiteX249" fmla="*/ 532843 w 1089063"/>
              <a:gd name="connsiteY249" fmla="*/ 488781 h 890014"/>
              <a:gd name="connsiteX250" fmla="*/ 528821 w 1089063"/>
              <a:gd name="connsiteY250" fmla="*/ 490637 h 890014"/>
              <a:gd name="connsiteX251" fmla="*/ 520159 w 1089063"/>
              <a:gd name="connsiteY251" fmla="*/ 492184 h 890014"/>
              <a:gd name="connsiteX252" fmla="*/ 514591 w 1089063"/>
              <a:gd name="connsiteY252" fmla="*/ 493112 h 890014"/>
              <a:gd name="connsiteX253" fmla="*/ 558210 w 1089063"/>
              <a:gd name="connsiteY253" fmla="*/ 576329 h 890014"/>
              <a:gd name="connsiteX254" fmla="*/ 835702 w 1089063"/>
              <a:gd name="connsiteY254" fmla="*/ 348643 h 890014"/>
              <a:gd name="connsiteX255" fmla="*/ 959134 w 1089063"/>
              <a:gd name="connsiteY255" fmla="*/ 252743 h 890014"/>
              <a:gd name="connsiteX256" fmla="*/ 919228 w 1089063"/>
              <a:gd name="connsiteY256" fmla="*/ 182520 h 890014"/>
              <a:gd name="connsiteX257" fmla="*/ 919228 w 1089063"/>
              <a:gd name="connsiteY257" fmla="*/ 182520 h 890014"/>
              <a:gd name="connsiteX258" fmla="*/ 951091 w 1089063"/>
              <a:gd name="connsiteY258" fmla="*/ 230779 h 890014"/>
              <a:gd name="connsiteX259" fmla="*/ 958516 w 1089063"/>
              <a:gd name="connsiteY259" fmla="*/ 237585 h 890014"/>
              <a:gd name="connsiteX260" fmla="*/ 970890 w 1089063"/>
              <a:gd name="connsiteY260" fmla="*/ 252125 h 890014"/>
              <a:gd name="connsiteX261" fmla="*/ 798270 w 1089063"/>
              <a:gd name="connsiteY261" fmla="*/ 392572 h 890014"/>
              <a:gd name="connsiteX262" fmla="*/ 599354 w 1089063"/>
              <a:gd name="connsiteY262" fmla="*/ 555293 h 890014"/>
              <a:gd name="connsiteX263" fmla="*/ 978314 w 1089063"/>
              <a:gd name="connsiteY263" fmla="*/ 246556 h 890014"/>
              <a:gd name="connsiteX264" fmla="*/ 975840 w 1089063"/>
              <a:gd name="connsiteY264" fmla="*/ 246866 h 890014"/>
              <a:gd name="connsiteX265" fmla="*/ 962228 w 1089063"/>
              <a:gd name="connsiteY265" fmla="*/ 239132 h 890014"/>
              <a:gd name="connsiteX266" fmla="*/ 951091 w 1089063"/>
              <a:gd name="connsiteY266" fmla="*/ 230779 h 890014"/>
              <a:gd name="connsiteX267" fmla="*/ 951091 w 1089063"/>
              <a:gd name="connsiteY267" fmla="*/ 230779 h 890014"/>
              <a:gd name="connsiteX268" fmla="*/ 17148 w 1089063"/>
              <a:gd name="connsiteY268" fmla="*/ 292031 h 890014"/>
              <a:gd name="connsiteX269" fmla="*/ 17148 w 1089063"/>
              <a:gd name="connsiteY269" fmla="*/ 292031 h 890014"/>
              <a:gd name="connsiteX270" fmla="*/ 12507 w 1089063"/>
              <a:gd name="connsiteY270" fmla="*/ 295434 h 890014"/>
              <a:gd name="connsiteX271" fmla="*/ 494483 w 1089063"/>
              <a:gd name="connsiteY271" fmla="*/ 500537 h 890014"/>
              <a:gd name="connsiteX272" fmla="*/ 496030 w 1089063"/>
              <a:gd name="connsiteY272" fmla="*/ 503321 h 890014"/>
              <a:gd name="connsiteX273" fmla="*/ 498504 w 1089063"/>
              <a:gd name="connsiteY273" fmla="*/ 493112 h 890014"/>
              <a:gd name="connsiteX274" fmla="*/ 501289 w 1089063"/>
              <a:gd name="connsiteY274" fmla="*/ 486925 h 890014"/>
              <a:gd name="connsiteX275" fmla="*/ 398273 w 1089063"/>
              <a:gd name="connsiteY275" fmla="*/ 443925 h 890014"/>
              <a:gd name="connsiteX276" fmla="*/ 17148 w 1089063"/>
              <a:gd name="connsiteY276" fmla="*/ 292031 h 890014"/>
              <a:gd name="connsiteX277" fmla="*/ 17148 w 1089063"/>
              <a:gd name="connsiteY277" fmla="*/ 292031 h 890014"/>
              <a:gd name="connsiteX278" fmla="*/ 50867 w 1089063"/>
              <a:gd name="connsiteY278" fmla="*/ 275017 h 890014"/>
              <a:gd name="connsiteX279" fmla="*/ 46227 w 1089063"/>
              <a:gd name="connsiteY279" fmla="*/ 275636 h 890014"/>
              <a:gd name="connsiteX280" fmla="*/ 38803 w 1089063"/>
              <a:gd name="connsiteY280" fmla="*/ 280895 h 890014"/>
              <a:gd name="connsiteX281" fmla="*/ 317222 w 1089063"/>
              <a:gd name="connsiteY281" fmla="*/ 397212 h 890014"/>
              <a:gd name="connsiteX282" fmla="*/ 327740 w 1089063"/>
              <a:gd name="connsiteY282" fmla="*/ 401543 h 890014"/>
              <a:gd name="connsiteX283" fmla="*/ 338568 w 1089063"/>
              <a:gd name="connsiteY283" fmla="*/ 405874 h 890014"/>
              <a:gd name="connsiteX284" fmla="*/ 514900 w 1089063"/>
              <a:gd name="connsiteY284" fmla="*/ 479501 h 890014"/>
              <a:gd name="connsiteX285" fmla="*/ 670815 w 1089063"/>
              <a:gd name="connsiteY285" fmla="*/ 359471 h 890014"/>
              <a:gd name="connsiteX286" fmla="*/ 921084 w 1089063"/>
              <a:gd name="connsiteY286" fmla="*/ 159009 h 890014"/>
              <a:gd name="connsiteX287" fmla="*/ 628743 w 1089063"/>
              <a:gd name="connsiteY287" fmla="*/ 73008 h 890014"/>
              <a:gd name="connsiteX288" fmla="*/ 617606 w 1089063"/>
              <a:gd name="connsiteY288" fmla="*/ 69296 h 890014"/>
              <a:gd name="connsiteX289" fmla="*/ 427972 w 1089063"/>
              <a:gd name="connsiteY289" fmla="*/ 10518 h 890014"/>
              <a:gd name="connsiteX290" fmla="*/ 228747 w 1089063"/>
              <a:gd name="connsiteY290" fmla="*/ 142922 h 890014"/>
              <a:gd name="connsiteX291" fmla="*/ 224725 w 1089063"/>
              <a:gd name="connsiteY291" fmla="*/ 145397 h 890014"/>
              <a:gd name="connsiteX292" fmla="*/ 51177 w 1089063"/>
              <a:gd name="connsiteY292" fmla="*/ 259240 h 890014"/>
              <a:gd name="connsiteX293" fmla="*/ 255351 w 1089063"/>
              <a:gd name="connsiteY293" fmla="*/ 344003 h 890014"/>
              <a:gd name="connsiteX294" fmla="*/ 523562 w 1089063"/>
              <a:gd name="connsiteY294" fmla="*/ 463414 h 890014"/>
              <a:gd name="connsiteX295" fmla="*/ 372288 w 1089063"/>
              <a:gd name="connsiteY295" fmla="*/ 407421 h 890014"/>
              <a:gd name="connsiteX296" fmla="*/ 364554 w 1089063"/>
              <a:gd name="connsiteY296" fmla="*/ 404327 h 890014"/>
              <a:gd name="connsiteX297" fmla="*/ 278244 w 1089063"/>
              <a:gd name="connsiteY297" fmla="*/ 369370 h 890014"/>
              <a:gd name="connsiteX298" fmla="*/ 163163 w 1089063"/>
              <a:gd name="connsiteY298" fmla="*/ 321420 h 890014"/>
              <a:gd name="connsiteX299" fmla="*/ 156667 w 1089063"/>
              <a:gd name="connsiteY299" fmla="*/ 318945 h 890014"/>
              <a:gd name="connsiteX300" fmla="*/ 124494 w 1089063"/>
              <a:gd name="connsiteY300" fmla="*/ 305334 h 890014"/>
              <a:gd name="connsiteX301" fmla="*/ 95724 w 1089063"/>
              <a:gd name="connsiteY301" fmla="*/ 293269 h 890014"/>
              <a:gd name="connsiteX302" fmla="*/ 74069 w 1089063"/>
              <a:gd name="connsiteY302" fmla="*/ 283988 h 890014"/>
              <a:gd name="connsiteX303" fmla="*/ 50867 w 1089063"/>
              <a:gd name="connsiteY303" fmla="*/ 275017 h 890014"/>
              <a:gd name="connsiteX304" fmla="*/ 50867 w 1089063"/>
              <a:gd name="connsiteY304" fmla="*/ 275017 h 890014"/>
              <a:gd name="connsiteX305" fmla="*/ 82422 w 1089063"/>
              <a:gd name="connsiteY305" fmla="*/ 466198 h 890014"/>
              <a:gd name="connsiteX306" fmla="*/ 126350 w 1089063"/>
              <a:gd name="connsiteY306" fmla="*/ 469911 h 890014"/>
              <a:gd name="connsiteX307" fmla="*/ 208948 w 1089063"/>
              <a:gd name="connsiteY307" fmla="*/ 477026 h 890014"/>
              <a:gd name="connsiteX308" fmla="*/ 217610 w 1089063"/>
              <a:gd name="connsiteY308" fmla="*/ 477026 h 890014"/>
              <a:gd name="connsiteX309" fmla="*/ 165020 w 1089063"/>
              <a:gd name="connsiteY309" fmla="*/ 456918 h 890014"/>
              <a:gd name="connsiteX310" fmla="*/ 161926 w 1089063"/>
              <a:gd name="connsiteY310" fmla="*/ 455680 h 890014"/>
              <a:gd name="connsiteX311" fmla="*/ 99127 w 1089063"/>
              <a:gd name="connsiteY311" fmla="*/ 430004 h 890014"/>
              <a:gd name="connsiteX312" fmla="*/ 82422 w 1089063"/>
              <a:gd name="connsiteY312" fmla="*/ 454752 h 890014"/>
              <a:gd name="connsiteX313" fmla="*/ 80256 w 1089063"/>
              <a:gd name="connsiteY313" fmla="*/ 457846 h 890014"/>
              <a:gd name="connsiteX314" fmla="*/ 75307 w 1089063"/>
              <a:gd name="connsiteY314" fmla="*/ 466198 h 890014"/>
              <a:gd name="connsiteX315" fmla="*/ 82422 w 1089063"/>
              <a:gd name="connsiteY315" fmla="*/ 466198 h 890014"/>
              <a:gd name="connsiteX316" fmla="*/ 82422 w 1089063"/>
              <a:gd name="connsiteY316" fmla="*/ 466198 h 890014"/>
              <a:gd name="connsiteX317" fmla="*/ 941501 w 1089063"/>
              <a:gd name="connsiteY317" fmla="*/ 203865 h 890014"/>
              <a:gd name="connsiteX318" fmla="*/ 968724 w 1089063"/>
              <a:gd name="connsiteY318" fmla="*/ 227995 h 890014"/>
              <a:gd name="connsiteX319" fmla="*/ 971818 w 1089063"/>
              <a:gd name="connsiteY319" fmla="*/ 228923 h 890014"/>
              <a:gd name="connsiteX320" fmla="*/ 974912 w 1089063"/>
              <a:gd name="connsiteY320" fmla="*/ 229851 h 890014"/>
              <a:gd name="connsiteX321" fmla="*/ 978933 w 1089063"/>
              <a:gd name="connsiteY321" fmla="*/ 224901 h 890014"/>
              <a:gd name="connsiteX322" fmla="*/ 1000897 w 1089063"/>
              <a:gd name="connsiteY322" fmla="*/ 202009 h 890014"/>
              <a:gd name="connsiteX323" fmla="*/ 969034 w 1089063"/>
              <a:gd name="connsiteY323" fmla="*/ 206340 h 890014"/>
              <a:gd name="connsiteX324" fmla="*/ 941501 w 1089063"/>
              <a:gd name="connsiteY324" fmla="*/ 203865 h 890014"/>
              <a:gd name="connsiteX325" fmla="*/ 941501 w 1089063"/>
              <a:gd name="connsiteY325" fmla="*/ 203865 h 890014"/>
              <a:gd name="connsiteX326" fmla="*/ 903760 w 1089063"/>
              <a:gd name="connsiteY326" fmla="*/ 702855 h 890014"/>
              <a:gd name="connsiteX327" fmla="*/ 903760 w 1089063"/>
              <a:gd name="connsiteY327" fmla="*/ 700071 h 890014"/>
              <a:gd name="connsiteX328" fmla="*/ 961300 w 1089063"/>
              <a:gd name="connsiteY328" fmla="*/ 594581 h 890014"/>
              <a:gd name="connsiteX329" fmla="*/ 1033380 w 1089063"/>
              <a:gd name="connsiteY329" fmla="*/ 461249 h 890014"/>
              <a:gd name="connsiteX330" fmla="*/ 955422 w 1089063"/>
              <a:gd name="connsiteY330" fmla="*/ 617473 h 890014"/>
              <a:gd name="connsiteX331" fmla="*/ 945213 w 1089063"/>
              <a:gd name="connsiteY331" fmla="*/ 645934 h 890014"/>
              <a:gd name="connsiteX332" fmla="*/ 938408 w 1089063"/>
              <a:gd name="connsiteY332" fmla="*/ 650883 h 890014"/>
              <a:gd name="connsiteX333" fmla="*/ 905616 w 1089063"/>
              <a:gd name="connsiteY333" fmla="*/ 702236 h 890014"/>
              <a:gd name="connsiteX334" fmla="*/ 903760 w 1089063"/>
              <a:gd name="connsiteY334" fmla="*/ 702855 h 890014"/>
              <a:gd name="connsiteX335" fmla="*/ 903760 w 1089063"/>
              <a:gd name="connsiteY335" fmla="*/ 702855 h 890014"/>
              <a:gd name="connsiteX336" fmla="*/ 855500 w 1089063"/>
              <a:gd name="connsiteY336" fmla="*/ 622423 h 890014"/>
              <a:gd name="connsiteX337" fmla="*/ 852716 w 1089063"/>
              <a:gd name="connsiteY337" fmla="*/ 620876 h 890014"/>
              <a:gd name="connsiteX338" fmla="*/ 935623 w 1089063"/>
              <a:gd name="connsiteY338" fmla="*/ 488781 h 890014"/>
              <a:gd name="connsiteX339" fmla="*/ 1004300 w 1089063"/>
              <a:gd name="connsiteY339" fmla="*/ 382672 h 890014"/>
              <a:gd name="connsiteX340" fmla="*/ 915515 w 1089063"/>
              <a:gd name="connsiteY340" fmla="*/ 530854 h 890014"/>
              <a:gd name="connsiteX341" fmla="*/ 913350 w 1089063"/>
              <a:gd name="connsiteY341" fmla="*/ 534257 h 890014"/>
              <a:gd name="connsiteX342" fmla="*/ 855500 w 1089063"/>
              <a:gd name="connsiteY342" fmla="*/ 622423 h 890014"/>
              <a:gd name="connsiteX343" fmla="*/ 855500 w 1089063"/>
              <a:gd name="connsiteY343" fmla="*/ 622423 h 890014"/>
              <a:gd name="connsiteX344" fmla="*/ 765787 w 1089063"/>
              <a:gd name="connsiteY344" fmla="*/ 520954 h 890014"/>
              <a:gd name="connsiteX345" fmla="*/ 763622 w 1089063"/>
              <a:gd name="connsiteY345" fmla="*/ 518789 h 890014"/>
              <a:gd name="connsiteX346" fmla="*/ 869421 w 1089063"/>
              <a:gd name="connsiteY346" fmla="*/ 422889 h 890014"/>
              <a:gd name="connsiteX347" fmla="*/ 1008941 w 1089063"/>
              <a:gd name="connsiteY347" fmla="*/ 293269 h 890014"/>
              <a:gd name="connsiteX348" fmla="*/ 802910 w 1089063"/>
              <a:gd name="connsiteY348" fmla="*/ 489400 h 890014"/>
              <a:gd name="connsiteX349" fmla="*/ 765787 w 1089063"/>
              <a:gd name="connsiteY349" fmla="*/ 520954 h 890014"/>
              <a:gd name="connsiteX350" fmla="*/ 765787 w 1089063"/>
              <a:gd name="connsiteY350" fmla="*/ 520954 h 890014"/>
              <a:gd name="connsiteX351" fmla="*/ 664319 w 1089063"/>
              <a:gd name="connsiteY351" fmla="*/ 448256 h 890014"/>
              <a:gd name="connsiteX352" fmla="*/ 662463 w 1089063"/>
              <a:gd name="connsiteY352" fmla="*/ 445781 h 890014"/>
              <a:gd name="connsiteX353" fmla="*/ 702679 w 1089063"/>
              <a:gd name="connsiteY353" fmla="*/ 413917 h 890014"/>
              <a:gd name="connsiteX354" fmla="*/ 734542 w 1089063"/>
              <a:gd name="connsiteY354" fmla="*/ 388550 h 890014"/>
              <a:gd name="connsiteX355" fmla="*/ 911803 w 1089063"/>
              <a:gd name="connsiteY355" fmla="*/ 246247 h 890014"/>
              <a:gd name="connsiteX356" fmla="*/ 664319 w 1089063"/>
              <a:gd name="connsiteY356" fmla="*/ 448256 h 890014"/>
              <a:gd name="connsiteX357" fmla="*/ 664319 w 1089063"/>
              <a:gd name="connsiteY357" fmla="*/ 448256 h 890014"/>
              <a:gd name="connsiteX358" fmla="*/ 913659 w 1089063"/>
              <a:gd name="connsiteY358" fmla="*/ 249031 h 890014"/>
              <a:gd name="connsiteX359" fmla="*/ 912731 w 1089063"/>
              <a:gd name="connsiteY359" fmla="*/ 245628 h 890014"/>
              <a:gd name="connsiteX360" fmla="*/ 920774 w 1089063"/>
              <a:gd name="connsiteY360" fmla="*/ 237894 h 890014"/>
              <a:gd name="connsiteX361" fmla="*/ 922940 w 1089063"/>
              <a:gd name="connsiteY361" fmla="*/ 235729 h 890014"/>
              <a:gd name="connsiteX362" fmla="*/ 923249 w 1089063"/>
              <a:gd name="connsiteY362" fmla="*/ 240988 h 890014"/>
              <a:gd name="connsiteX363" fmla="*/ 916753 w 1089063"/>
              <a:gd name="connsiteY363" fmla="*/ 246556 h 890014"/>
              <a:gd name="connsiteX364" fmla="*/ 913659 w 1089063"/>
              <a:gd name="connsiteY364" fmla="*/ 249031 h 890014"/>
              <a:gd name="connsiteX365" fmla="*/ 913659 w 1089063"/>
              <a:gd name="connsiteY365" fmla="*/ 249031 h 890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</a:cxnLst>
            <a:rect l="l" t="t" r="r" b="b"/>
            <a:pathLst>
              <a:path w="1089063" h="890014">
                <a:moveTo>
                  <a:pt x="191005" y="890015"/>
                </a:moveTo>
                <a:lnTo>
                  <a:pt x="190696" y="890015"/>
                </a:lnTo>
                <a:lnTo>
                  <a:pt x="190387" y="889706"/>
                </a:lnTo>
                <a:cubicBezTo>
                  <a:pt x="169660" y="864957"/>
                  <a:pt x="159451" y="830309"/>
                  <a:pt x="163782" y="799374"/>
                </a:cubicBezTo>
                <a:cubicBezTo>
                  <a:pt x="166876" y="777719"/>
                  <a:pt x="176466" y="760395"/>
                  <a:pt x="191005" y="750496"/>
                </a:cubicBezTo>
                <a:cubicBezTo>
                  <a:pt x="183271" y="749568"/>
                  <a:pt x="173372" y="749258"/>
                  <a:pt x="165948" y="749258"/>
                </a:cubicBezTo>
                <a:lnTo>
                  <a:pt x="155120" y="749568"/>
                </a:lnTo>
                <a:lnTo>
                  <a:pt x="144293" y="749568"/>
                </a:lnTo>
                <a:cubicBezTo>
                  <a:pt x="135631" y="749568"/>
                  <a:pt x="129134" y="748949"/>
                  <a:pt x="123566" y="747712"/>
                </a:cubicBezTo>
                <a:cubicBezTo>
                  <a:pt x="102839" y="722345"/>
                  <a:pt x="93868" y="692028"/>
                  <a:pt x="97580" y="661402"/>
                </a:cubicBezTo>
                <a:cubicBezTo>
                  <a:pt x="100983" y="634178"/>
                  <a:pt x="113667" y="610358"/>
                  <a:pt x="133156" y="595200"/>
                </a:cubicBezTo>
                <a:cubicBezTo>
                  <a:pt x="129444" y="597674"/>
                  <a:pt x="124803" y="597984"/>
                  <a:pt x="120472" y="597984"/>
                </a:cubicBezTo>
                <a:cubicBezTo>
                  <a:pt x="98508" y="597984"/>
                  <a:pt x="78400" y="587775"/>
                  <a:pt x="64170" y="569214"/>
                </a:cubicBezTo>
                <a:cubicBezTo>
                  <a:pt x="135631" y="591797"/>
                  <a:pt x="215754" y="599221"/>
                  <a:pt x="293093" y="606646"/>
                </a:cubicBezTo>
                <a:lnTo>
                  <a:pt x="302373" y="607574"/>
                </a:lnTo>
                <a:cubicBezTo>
                  <a:pt x="330525" y="610358"/>
                  <a:pt x="359604" y="612833"/>
                  <a:pt x="387446" y="616545"/>
                </a:cubicBezTo>
                <a:lnTo>
                  <a:pt x="419310" y="622113"/>
                </a:lnTo>
                <a:cubicBezTo>
                  <a:pt x="462001" y="629538"/>
                  <a:pt x="505001" y="637272"/>
                  <a:pt x="548311" y="642840"/>
                </a:cubicBezTo>
                <a:cubicBezTo>
                  <a:pt x="561613" y="646552"/>
                  <a:pt x="575534" y="648099"/>
                  <a:pt x="589146" y="649646"/>
                </a:cubicBezTo>
                <a:cubicBezTo>
                  <a:pt x="603066" y="651502"/>
                  <a:pt x="616369" y="653049"/>
                  <a:pt x="628743" y="656143"/>
                </a:cubicBezTo>
                <a:cubicBezTo>
                  <a:pt x="629052" y="656143"/>
                  <a:pt x="629362" y="656143"/>
                  <a:pt x="629362" y="656143"/>
                </a:cubicBezTo>
                <a:cubicBezTo>
                  <a:pt x="635858" y="656143"/>
                  <a:pt x="642664" y="657071"/>
                  <a:pt x="649779" y="657999"/>
                </a:cubicBezTo>
                <a:cubicBezTo>
                  <a:pt x="658441" y="659236"/>
                  <a:pt x="666484" y="660473"/>
                  <a:pt x="673290" y="660473"/>
                </a:cubicBezTo>
                <a:cubicBezTo>
                  <a:pt x="678240" y="660473"/>
                  <a:pt x="682262" y="659855"/>
                  <a:pt x="685355" y="658927"/>
                </a:cubicBezTo>
                <a:cubicBezTo>
                  <a:pt x="692470" y="656452"/>
                  <a:pt x="696492" y="651502"/>
                  <a:pt x="697729" y="643768"/>
                </a:cubicBezTo>
                <a:cubicBezTo>
                  <a:pt x="697420" y="644696"/>
                  <a:pt x="696492" y="645006"/>
                  <a:pt x="695564" y="645315"/>
                </a:cubicBezTo>
                <a:cubicBezTo>
                  <a:pt x="688139" y="647790"/>
                  <a:pt x="687830" y="649955"/>
                  <a:pt x="687211" y="653977"/>
                </a:cubicBezTo>
                <a:lnTo>
                  <a:pt x="686283" y="657689"/>
                </a:lnTo>
                <a:cubicBezTo>
                  <a:pt x="664319" y="651502"/>
                  <a:pt x="653182" y="627063"/>
                  <a:pt x="642355" y="603861"/>
                </a:cubicBezTo>
                <a:cubicBezTo>
                  <a:pt x="636786" y="592106"/>
                  <a:pt x="632146" y="581588"/>
                  <a:pt x="626578" y="572926"/>
                </a:cubicBezTo>
                <a:cubicBezTo>
                  <a:pt x="628434" y="569214"/>
                  <a:pt x="629671" y="562717"/>
                  <a:pt x="630599" y="556530"/>
                </a:cubicBezTo>
                <a:cubicBezTo>
                  <a:pt x="631837" y="548177"/>
                  <a:pt x="632765" y="541062"/>
                  <a:pt x="636167" y="538587"/>
                </a:cubicBezTo>
                <a:cubicBezTo>
                  <a:pt x="620391" y="550343"/>
                  <a:pt x="608325" y="562408"/>
                  <a:pt x="596570" y="574163"/>
                </a:cubicBezTo>
                <a:cubicBezTo>
                  <a:pt x="585743" y="585300"/>
                  <a:pt x="574606" y="596437"/>
                  <a:pt x="559138" y="605408"/>
                </a:cubicBezTo>
                <a:cubicBezTo>
                  <a:pt x="496648" y="591797"/>
                  <a:pt x="439727" y="569214"/>
                  <a:pt x="384662" y="547249"/>
                </a:cubicBezTo>
                <a:cubicBezTo>
                  <a:pt x="297114" y="512292"/>
                  <a:pt x="206473" y="476098"/>
                  <a:pt x="98199" y="476098"/>
                </a:cubicBezTo>
                <a:cubicBezTo>
                  <a:pt x="85825" y="476098"/>
                  <a:pt x="73141" y="476716"/>
                  <a:pt x="60457" y="477644"/>
                </a:cubicBezTo>
                <a:cubicBezTo>
                  <a:pt x="52724" y="505177"/>
                  <a:pt x="54270" y="534566"/>
                  <a:pt x="66026" y="566739"/>
                </a:cubicBezTo>
                <a:cubicBezTo>
                  <a:pt x="46537" y="545393"/>
                  <a:pt x="40040" y="513220"/>
                  <a:pt x="47155" y="481357"/>
                </a:cubicBezTo>
                <a:cubicBezTo>
                  <a:pt x="58601" y="470839"/>
                  <a:pt x="65717" y="458774"/>
                  <a:pt x="72213" y="447946"/>
                </a:cubicBezTo>
                <a:cubicBezTo>
                  <a:pt x="76853" y="440213"/>
                  <a:pt x="81803" y="432169"/>
                  <a:pt x="87681" y="424745"/>
                </a:cubicBezTo>
                <a:cubicBezTo>
                  <a:pt x="86753" y="424745"/>
                  <a:pt x="85825" y="424745"/>
                  <a:pt x="84587" y="424745"/>
                </a:cubicBezTo>
                <a:cubicBezTo>
                  <a:pt x="67882" y="424745"/>
                  <a:pt x="49939" y="414227"/>
                  <a:pt x="34781" y="396593"/>
                </a:cubicBezTo>
                <a:cubicBezTo>
                  <a:pt x="10651" y="368133"/>
                  <a:pt x="-2651" y="327298"/>
                  <a:pt x="443" y="289556"/>
                </a:cubicBezTo>
                <a:cubicBezTo>
                  <a:pt x="4774" y="283679"/>
                  <a:pt x="12507" y="280895"/>
                  <a:pt x="19313" y="278110"/>
                </a:cubicBezTo>
                <a:cubicBezTo>
                  <a:pt x="23644" y="276564"/>
                  <a:pt x="27975" y="274708"/>
                  <a:pt x="31687" y="272542"/>
                </a:cubicBezTo>
                <a:cubicBezTo>
                  <a:pt x="36018" y="268520"/>
                  <a:pt x="38493" y="263261"/>
                  <a:pt x="40968" y="258002"/>
                </a:cubicBezTo>
                <a:cubicBezTo>
                  <a:pt x="42824" y="253981"/>
                  <a:pt x="44990" y="249959"/>
                  <a:pt x="47774" y="246247"/>
                </a:cubicBezTo>
                <a:cubicBezTo>
                  <a:pt x="191933" y="156224"/>
                  <a:pt x="316604" y="75792"/>
                  <a:pt x="429209" y="0"/>
                </a:cubicBezTo>
                <a:cubicBezTo>
                  <a:pt x="524490" y="23202"/>
                  <a:pt x="618225" y="54447"/>
                  <a:pt x="708557" y="84763"/>
                </a:cubicBezTo>
                <a:cubicBezTo>
                  <a:pt x="785586" y="110440"/>
                  <a:pt x="863543" y="136735"/>
                  <a:pt x="939954" y="157462"/>
                </a:cubicBezTo>
                <a:cubicBezTo>
                  <a:pt x="940573" y="166742"/>
                  <a:pt x="934386" y="171074"/>
                  <a:pt x="928199" y="175714"/>
                </a:cubicBezTo>
                <a:lnTo>
                  <a:pt x="922940" y="179426"/>
                </a:lnTo>
                <a:cubicBezTo>
                  <a:pt x="934077" y="190872"/>
                  <a:pt x="952019" y="191800"/>
                  <a:pt x="970581" y="191800"/>
                </a:cubicBezTo>
                <a:lnTo>
                  <a:pt x="974293" y="191800"/>
                </a:lnTo>
                <a:cubicBezTo>
                  <a:pt x="987904" y="191800"/>
                  <a:pt x="1001516" y="191800"/>
                  <a:pt x="1012653" y="196441"/>
                </a:cubicBezTo>
                <a:cubicBezTo>
                  <a:pt x="1012653" y="207578"/>
                  <a:pt x="1006156" y="215002"/>
                  <a:pt x="1000588" y="221498"/>
                </a:cubicBezTo>
                <a:cubicBezTo>
                  <a:pt x="991617" y="231707"/>
                  <a:pt x="984811" y="239750"/>
                  <a:pt x="994710" y="253671"/>
                </a:cubicBezTo>
                <a:cubicBezTo>
                  <a:pt x="942429" y="301621"/>
                  <a:pt x="887673" y="347406"/>
                  <a:pt x="839105" y="387931"/>
                </a:cubicBezTo>
                <a:cubicBezTo>
                  <a:pt x="772284" y="443615"/>
                  <a:pt x="704844" y="499918"/>
                  <a:pt x="642045" y="557458"/>
                </a:cubicBezTo>
                <a:cubicBezTo>
                  <a:pt x="646995" y="563336"/>
                  <a:pt x="647614" y="577566"/>
                  <a:pt x="642973" y="581897"/>
                </a:cubicBezTo>
                <a:cubicBezTo>
                  <a:pt x="643283" y="581897"/>
                  <a:pt x="643901" y="581897"/>
                  <a:pt x="644520" y="581897"/>
                </a:cubicBezTo>
                <a:cubicBezTo>
                  <a:pt x="654110" y="581897"/>
                  <a:pt x="662463" y="596437"/>
                  <a:pt x="670196" y="610667"/>
                </a:cubicBezTo>
                <a:cubicBezTo>
                  <a:pt x="674528" y="618092"/>
                  <a:pt x="677312" y="623041"/>
                  <a:pt x="680096" y="627063"/>
                </a:cubicBezTo>
                <a:cubicBezTo>
                  <a:pt x="673599" y="625207"/>
                  <a:pt x="667722" y="622113"/>
                  <a:pt x="659369" y="619639"/>
                </a:cubicBezTo>
                <a:cubicBezTo>
                  <a:pt x="662153" y="620876"/>
                  <a:pt x="666175" y="622732"/>
                  <a:pt x="669887" y="624588"/>
                </a:cubicBezTo>
                <a:cubicBezTo>
                  <a:pt x="672671" y="625826"/>
                  <a:pt x="675456" y="627372"/>
                  <a:pt x="677930" y="629229"/>
                </a:cubicBezTo>
                <a:cubicBezTo>
                  <a:pt x="677930" y="629229"/>
                  <a:pt x="677621" y="628919"/>
                  <a:pt x="677621" y="628610"/>
                </a:cubicBezTo>
                <a:cubicBezTo>
                  <a:pt x="682880" y="629229"/>
                  <a:pt x="684736" y="631703"/>
                  <a:pt x="686283" y="634178"/>
                </a:cubicBezTo>
                <a:lnTo>
                  <a:pt x="683808" y="636034"/>
                </a:lnTo>
                <a:cubicBezTo>
                  <a:pt x="682880" y="635106"/>
                  <a:pt x="682262" y="634178"/>
                  <a:pt x="681024" y="633250"/>
                </a:cubicBezTo>
                <a:cubicBezTo>
                  <a:pt x="681952" y="635106"/>
                  <a:pt x="682262" y="637581"/>
                  <a:pt x="682262" y="640365"/>
                </a:cubicBezTo>
                <a:cubicBezTo>
                  <a:pt x="725881" y="598293"/>
                  <a:pt x="771356" y="557458"/>
                  <a:pt x="816522" y="516314"/>
                </a:cubicBezTo>
                <a:lnTo>
                  <a:pt x="823946" y="509508"/>
                </a:lnTo>
                <a:cubicBezTo>
                  <a:pt x="892932" y="447018"/>
                  <a:pt x="964393" y="382672"/>
                  <a:pt x="1037401" y="320492"/>
                </a:cubicBezTo>
                <a:cubicBezTo>
                  <a:pt x="1035236" y="314924"/>
                  <a:pt x="1030905" y="312449"/>
                  <a:pt x="1026574" y="309974"/>
                </a:cubicBezTo>
                <a:cubicBezTo>
                  <a:pt x="1021933" y="307190"/>
                  <a:pt x="1017602" y="304715"/>
                  <a:pt x="1015128" y="297909"/>
                </a:cubicBezTo>
                <a:cubicBezTo>
                  <a:pt x="1018530" y="297290"/>
                  <a:pt x="1021315" y="296981"/>
                  <a:pt x="1024099" y="296981"/>
                </a:cubicBezTo>
                <a:cubicBezTo>
                  <a:pt x="1026883" y="296981"/>
                  <a:pt x="1029358" y="297290"/>
                  <a:pt x="1031833" y="297290"/>
                </a:cubicBezTo>
                <a:cubicBezTo>
                  <a:pt x="1044516" y="298528"/>
                  <a:pt x="1057819" y="299456"/>
                  <a:pt x="1068027" y="306881"/>
                </a:cubicBezTo>
                <a:cubicBezTo>
                  <a:pt x="1063696" y="323276"/>
                  <a:pt x="1051322" y="334104"/>
                  <a:pt x="1039257" y="344312"/>
                </a:cubicBezTo>
                <a:cubicBezTo>
                  <a:pt x="1031523" y="350809"/>
                  <a:pt x="1022552" y="358233"/>
                  <a:pt x="1016674" y="366586"/>
                </a:cubicBezTo>
                <a:cubicBezTo>
                  <a:pt x="1020077" y="364730"/>
                  <a:pt x="1025646" y="364421"/>
                  <a:pt x="1030905" y="364111"/>
                </a:cubicBezTo>
                <a:cubicBezTo>
                  <a:pt x="1033689" y="364111"/>
                  <a:pt x="1036164" y="363802"/>
                  <a:pt x="1038948" y="363802"/>
                </a:cubicBezTo>
                <a:cubicBezTo>
                  <a:pt x="1045444" y="363802"/>
                  <a:pt x="1053797" y="364421"/>
                  <a:pt x="1059365" y="369989"/>
                </a:cubicBezTo>
                <a:cubicBezTo>
                  <a:pt x="1061222" y="390097"/>
                  <a:pt x="1051322" y="403090"/>
                  <a:pt x="1041423" y="416083"/>
                </a:cubicBezTo>
                <a:cubicBezTo>
                  <a:pt x="1036164" y="422889"/>
                  <a:pt x="1031214" y="429385"/>
                  <a:pt x="1027811" y="436810"/>
                </a:cubicBezTo>
                <a:cubicBezTo>
                  <a:pt x="1030595" y="441141"/>
                  <a:pt x="1035236" y="443615"/>
                  <a:pt x="1042970" y="443615"/>
                </a:cubicBezTo>
                <a:cubicBezTo>
                  <a:pt x="1047301" y="443615"/>
                  <a:pt x="1051941" y="442997"/>
                  <a:pt x="1056890" y="442069"/>
                </a:cubicBezTo>
                <a:cubicBezTo>
                  <a:pt x="1061840" y="441141"/>
                  <a:pt x="1066790" y="440522"/>
                  <a:pt x="1071430" y="440522"/>
                </a:cubicBezTo>
                <a:cubicBezTo>
                  <a:pt x="1079783" y="440522"/>
                  <a:pt x="1085351" y="443306"/>
                  <a:pt x="1089063" y="448874"/>
                </a:cubicBezTo>
                <a:cubicBezTo>
                  <a:pt x="1068027" y="512601"/>
                  <a:pt x="1034617" y="569523"/>
                  <a:pt x="1002135" y="624588"/>
                </a:cubicBezTo>
                <a:cubicBezTo>
                  <a:pt x="978314" y="664804"/>
                  <a:pt x="953566" y="706567"/>
                  <a:pt x="934077" y="750186"/>
                </a:cubicBezTo>
                <a:cubicBezTo>
                  <a:pt x="939645" y="748640"/>
                  <a:pt x="946451" y="748021"/>
                  <a:pt x="952947" y="746165"/>
                </a:cubicBezTo>
                <a:cubicBezTo>
                  <a:pt x="970271" y="740596"/>
                  <a:pt x="981099" y="725438"/>
                  <a:pt x="992235" y="709042"/>
                </a:cubicBezTo>
                <a:cubicBezTo>
                  <a:pt x="1003682" y="692956"/>
                  <a:pt x="1015128" y="676869"/>
                  <a:pt x="1033070" y="668826"/>
                </a:cubicBezTo>
                <a:cubicBezTo>
                  <a:pt x="1023171" y="703474"/>
                  <a:pt x="992854" y="763179"/>
                  <a:pt x="916134" y="787928"/>
                </a:cubicBezTo>
                <a:lnTo>
                  <a:pt x="912112" y="789165"/>
                </a:lnTo>
                <a:cubicBezTo>
                  <a:pt x="904688" y="797208"/>
                  <a:pt x="899738" y="807726"/>
                  <a:pt x="895098" y="817626"/>
                </a:cubicBezTo>
                <a:cubicBezTo>
                  <a:pt x="888911" y="830928"/>
                  <a:pt x="883033" y="842993"/>
                  <a:pt x="872824" y="852274"/>
                </a:cubicBezTo>
                <a:cubicBezTo>
                  <a:pt x="760838" y="856295"/>
                  <a:pt x="646376" y="863410"/>
                  <a:pt x="535318" y="870525"/>
                </a:cubicBezTo>
                <a:lnTo>
                  <a:pt x="526965" y="871144"/>
                </a:lnTo>
                <a:lnTo>
                  <a:pt x="518303" y="871763"/>
                </a:lnTo>
                <a:cubicBezTo>
                  <a:pt x="410647" y="879188"/>
                  <a:pt x="298970" y="886303"/>
                  <a:pt x="191005" y="890015"/>
                </a:cubicBezTo>
                <a:lnTo>
                  <a:pt x="191005" y="890015"/>
                </a:lnTo>
                <a:close/>
                <a:moveTo>
                  <a:pt x="351251" y="757611"/>
                </a:moveTo>
                <a:cubicBezTo>
                  <a:pt x="293093" y="757611"/>
                  <a:pt x="243286" y="759776"/>
                  <a:pt x="199049" y="764107"/>
                </a:cubicBezTo>
                <a:cubicBezTo>
                  <a:pt x="181106" y="788856"/>
                  <a:pt x="171825" y="835568"/>
                  <a:pt x="195027" y="878569"/>
                </a:cubicBezTo>
                <a:cubicBezTo>
                  <a:pt x="282884" y="874238"/>
                  <a:pt x="376309" y="867432"/>
                  <a:pt x="466950" y="861245"/>
                </a:cubicBezTo>
                <a:lnTo>
                  <a:pt x="490461" y="859698"/>
                </a:lnTo>
                <a:cubicBezTo>
                  <a:pt x="605232" y="851346"/>
                  <a:pt x="735470" y="842065"/>
                  <a:pt x="856119" y="839281"/>
                </a:cubicBezTo>
                <a:cubicBezTo>
                  <a:pt x="850241" y="837424"/>
                  <a:pt x="845910" y="833093"/>
                  <a:pt x="842198" y="829381"/>
                </a:cubicBezTo>
                <a:cubicBezTo>
                  <a:pt x="835702" y="822885"/>
                  <a:pt x="830133" y="817317"/>
                  <a:pt x="822399" y="817317"/>
                </a:cubicBezTo>
                <a:cubicBezTo>
                  <a:pt x="826421" y="810201"/>
                  <a:pt x="826421" y="810201"/>
                  <a:pt x="824565" y="807108"/>
                </a:cubicBezTo>
                <a:cubicBezTo>
                  <a:pt x="817759" y="801849"/>
                  <a:pt x="816212" y="795352"/>
                  <a:pt x="814356" y="787618"/>
                </a:cubicBezTo>
                <a:cubicBezTo>
                  <a:pt x="812809" y="781122"/>
                  <a:pt x="810644" y="773079"/>
                  <a:pt x="804457" y="762870"/>
                </a:cubicBezTo>
                <a:cubicBezTo>
                  <a:pt x="774449" y="764726"/>
                  <a:pt x="741967" y="765345"/>
                  <a:pt x="705772" y="765345"/>
                </a:cubicBezTo>
                <a:cubicBezTo>
                  <a:pt x="645758" y="765345"/>
                  <a:pt x="585124" y="763489"/>
                  <a:pt x="526347" y="761323"/>
                </a:cubicBezTo>
                <a:cubicBezTo>
                  <a:pt x="464475" y="759467"/>
                  <a:pt x="407245" y="757611"/>
                  <a:pt x="351251" y="757611"/>
                </a:cubicBezTo>
                <a:lnTo>
                  <a:pt x="351251" y="757611"/>
                </a:lnTo>
                <a:close/>
                <a:moveTo>
                  <a:pt x="856738" y="816388"/>
                </a:moveTo>
                <a:cubicBezTo>
                  <a:pt x="862615" y="816388"/>
                  <a:pt x="864781" y="818863"/>
                  <a:pt x="867565" y="821957"/>
                </a:cubicBezTo>
                <a:cubicBezTo>
                  <a:pt x="868803" y="823194"/>
                  <a:pt x="870040" y="824432"/>
                  <a:pt x="871587" y="825978"/>
                </a:cubicBezTo>
                <a:cubicBezTo>
                  <a:pt x="870659" y="814223"/>
                  <a:pt x="876846" y="805252"/>
                  <a:pt x="883033" y="796590"/>
                </a:cubicBezTo>
                <a:cubicBezTo>
                  <a:pt x="887673" y="790403"/>
                  <a:pt x="891695" y="784525"/>
                  <a:pt x="893551" y="778028"/>
                </a:cubicBezTo>
                <a:cubicBezTo>
                  <a:pt x="888911" y="777410"/>
                  <a:pt x="883961" y="772769"/>
                  <a:pt x="879630" y="769057"/>
                </a:cubicBezTo>
                <a:cubicBezTo>
                  <a:pt x="874990" y="764726"/>
                  <a:pt x="869112" y="759158"/>
                  <a:pt x="861997" y="757302"/>
                </a:cubicBezTo>
                <a:cubicBezTo>
                  <a:pt x="858594" y="758848"/>
                  <a:pt x="855810" y="763489"/>
                  <a:pt x="853335" y="767201"/>
                </a:cubicBezTo>
                <a:cubicBezTo>
                  <a:pt x="851169" y="770913"/>
                  <a:pt x="849623" y="773388"/>
                  <a:pt x="847457" y="774007"/>
                </a:cubicBezTo>
                <a:cubicBezTo>
                  <a:pt x="890767" y="684603"/>
                  <a:pt x="933458" y="607883"/>
                  <a:pt x="972746" y="545084"/>
                </a:cubicBezTo>
                <a:cubicBezTo>
                  <a:pt x="958206" y="579422"/>
                  <a:pt x="939645" y="612523"/>
                  <a:pt x="922012" y="644696"/>
                </a:cubicBezTo>
                <a:lnTo>
                  <a:pt x="911803" y="662948"/>
                </a:lnTo>
                <a:cubicBezTo>
                  <a:pt x="903141" y="678725"/>
                  <a:pt x="894170" y="694502"/>
                  <a:pt x="885508" y="710280"/>
                </a:cubicBezTo>
                <a:cubicBezTo>
                  <a:pt x="892623" y="711826"/>
                  <a:pt x="899119" y="718323"/>
                  <a:pt x="904997" y="723891"/>
                </a:cubicBezTo>
                <a:cubicBezTo>
                  <a:pt x="910566" y="729150"/>
                  <a:pt x="914897" y="733172"/>
                  <a:pt x="919228" y="736265"/>
                </a:cubicBezTo>
                <a:cubicBezTo>
                  <a:pt x="937789" y="693884"/>
                  <a:pt x="961918" y="650883"/>
                  <a:pt x="985739" y="609120"/>
                </a:cubicBezTo>
                <a:cubicBezTo>
                  <a:pt x="1011106" y="563955"/>
                  <a:pt x="1037711" y="517551"/>
                  <a:pt x="1058437" y="472695"/>
                </a:cubicBezTo>
                <a:cubicBezTo>
                  <a:pt x="1048229" y="490328"/>
                  <a:pt x="1038329" y="508580"/>
                  <a:pt x="1029049" y="526213"/>
                </a:cubicBezTo>
                <a:cubicBezTo>
                  <a:pt x="1019768" y="543537"/>
                  <a:pt x="1009869" y="562408"/>
                  <a:pt x="997185" y="578804"/>
                </a:cubicBezTo>
                <a:cubicBezTo>
                  <a:pt x="1012034" y="541372"/>
                  <a:pt x="1032452" y="505486"/>
                  <a:pt x="1050394" y="473623"/>
                </a:cubicBezTo>
                <a:lnTo>
                  <a:pt x="1051941" y="470529"/>
                </a:lnTo>
                <a:cubicBezTo>
                  <a:pt x="1042042" y="463414"/>
                  <a:pt x="1031214" y="454133"/>
                  <a:pt x="1021315" y="443306"/>
                </a:cubicBezTo>
                <a:cubicBezTo>
                  <a:pt x="1012343" y="461249"/>
                  <a:pt x="1000897" y="478572"/>
                  <a:pt x="990070" y="495587"/>
                </a:cubicBezTo>
                <a:lnTo>
                  <a:pt x="987595" y="499609"/>
                </a:lnTo>
                <a:cubicBezTo>
                  <a:pt x="929436" y="589631"/>
                  <a:pt x="879321" y="666970"/>
                  <a:pt x="824874" y="768748"/>
                </a:cubicBezTo>
                <a:cubicBezTo>
                  <a:pt x="823637" y="762251"/>
                  <a:pt x="824565" y="756374"/>
                  <a:pt x="826112" y="751424"/>
                </a:cubicBezTo>
                <a:cubicBezTo>
                  <a:pt x="823637" y="755445"/>
                  <a:pt x="820543" y="759158"/>
                  <a:pt x="816212" y="762251"/>
                </a:cubicBezTo>
                <a:cubicBezTo>
                  <a:pt x="821471" y="773697"/>
                  <a:pt x="828896" y="782050"/>
                  <a:pt x="835702" y="789475"/>
                </a:cubicBezTo>
                <a:cubicBezTo>
                  <a:pt x="842508" y="796899"/>
                  <a:pt x="849623" y="804633"/>
                  <a:pt x="854263" y="816698"/>
                </a:cubicBezTo>
                <a:cubicBezTo>
                  <a:pt x="855191" y="816388"/>
                  <a:pt x="856119" y="816388"/>
                  <a:pt x="856738" y="816388"/>
                </a:cubicBezTo>
                <a:lnTo>
                  <a:pt x="856738" y="816388"/>
                </a:lnTo>
                <a:close/>
                <a:moveTo>
                  <a:pt x="883342" y="720798"/>
                </a:moveTo>
                <a:cubicBezTo>
                  <a:pt x="885817" y="722963"/>
                  <a:pt x="883342" y="726366"/>
                  <a:pt x="881177" y="729150"/>
                </a:cubicBezTo>
                <a:cubicBezTo>
                  <a:pt x="878393" y="733172"/>
                  <a:pt x="877465" y="734409"/>
                  <a:pt x="879011" y="735647"/>
                </a:cubicBezTo>
                <a:lnTo>
                  <a:pt x="875918" y="738740"/>
                </a:lnTo>
                <a:cubicBezTo>
                  <a:pt x="875918" y="741215"/>
                  <a:pt x="877155" y="743999"/>
                  <a:pt x="872515" y="747712"/>
                </a:cubicBezTo>
                <a:cubicBezTo>
                  <a:pt x="876537" y="750496"/>
                  <a:pt x="881177" y="753589"/>
                  <a:pt x="885508" y="756992"/>
                </a:cubicBezTo>
                <a:cubicBezTo>
                  <a:pt x="893242" y="762561"/>
                  <a:pt x="900047" y="767201"/>
                  <a:pt x="904379" y="776791"/>
                </a:cubicBezTo>
                <a:cubicBezTo>
                  <a:pt x="904379" y="776172"/>
                  <a:pt x="905616" y="775863"/>
                  <a:pt x="906853" y="775863"/>
                </a:cubicBezTo>
                <a:cubicBezTo>
                  <a:pt x="909328" y="775863"/>
                  <a:pt x="911803" y="776172"/>
                  <a:pt x="914278" y="776482"/>
                </a:cubicBezTo>
                <a:cubicBezTo>
                  <a:pt x="916134" y="773079"/>
                  <a:pt x="919846" y="769366"/>
                  <a:pt x="922940" y="765654"/>
                </a:cubicBezTo>
                <a:cubicBezTo>
                  <a:pt x="926033" y="762251"/>
                  <a:pt x="928817" y="759158"/>
                  <a:pt x="930055" y="756064"/>
                </a:cubicBezTo>
                <a:cubicBezTo>
                  <a:pt x="928199" y="758230"/>
                  <a:pt x="926961" y="760086"/>
                  <a:pt x="925105" y="761942"/>
                </a:cubicBezTo>
                <a:cubicBezTo>
                  <a:pt x="922630" y="764726"/>
                  <a:pt x="920465" y="767201"/>
                  <a:pt x="917990" y="768129"/>
                </a:cubicBezTo>
                <a:cubicBezTo>
                  <a:pt x="917062" y="768129"/>
                  <a:pt x="916134" y="768129"/>
                  <a:pt x="915515" y="768129"/>
                </a:cubicBezTo>
                <a:cubicBezTo>
                  <a:pt x="913969" y="768129"/>
                  <a:pt x="913350" y="767820"/>
                  <a:pt x="912731" y="767510"/>
                </a:cubicBezTo>
                <a:cubicBezTo>
                  <a:pt x="912731" y="760395"/>
                  <a:pt x="916753" y="756374"/>
                  <a:pt x="920156" y="752661"/>
                </a:cubicBezTo>
                <a:lnTo>
                  <a:pt x="922940" y="749568"/>
                </a:lnTo>
                <a:cubicBezTo>
                  <a:pt x="910875" y="743690"/>
                  <a:pt x="898191" y="733481"/>
                  <a:pt x="883342" y="720798"/>
                </a:cubicBezTo>
                <a:lnTo>
                  <a:pt x="883342" y="720798"/>
                </a:lnTo>
                <a:close/>
                <a:moveTo>
                  <a:pt x="186056" y="739049"/>
                </a:moveTo>
                <a:cubicBezTo>
                  <a:pt x="273913" y="739049"/>
                  <a:pt x="363316" y="742762"/>
                  <a:pt x="442202" y="745855"/>
                </a:cubicBezTo>
                <a:cubicBezTo>
                  <a:pt x="526656" y="749258"/>
                  <a:pt x="613894" y="752661"/>
                  <a:pt x="702679" y="752661"/>
                </a:cubicBezTo>
                <a:cubicBezTo>
                  <a:pt x="734233" y="752661"/>
                  <a:pt x="765787" y="752352"/>
                  <a:pt x="797651" y="751115"/>
                </a:cubicBezTo>
                <a:lnTo>
                  <a:pt x="792392" y="746474"/>
                </a:lnTo>
                <a:cubicBezTo>
                  <a:pt x="788061" y="740287"/>
                  <a:pt x="781874" y="732244"/>
                  <a:pt x="777852" y="732244"/>
                </a:cubicBezTo>
                <a:lnTo>
                  <a:pt x="773831" y="730078"/>
                </a:lnTo>
                <a:cubicBezTo>
                  <a:pt x="775996" y="731316"/>
                  <a:pt x="777543" y="733481"/>
                  <a:pt x="778162" y="736265"/>
                </a:cubicBezTo>
                <a:cubicBezTo>
                  <a:pt x="762694" y="725129"/>
                  <a:pt x="758982" y="713373"/>
                  <a:pt x="757125" y="705639"/>
                </a:cubicBezTo>
                <a:lnTo>
                  <a:pt x="761147" y="706258"/>
                </a:lnTo>
                <a:cubicBezTo>
                  <a:pt x="761147" y="705948"/>
                  <a:pt x="761147" y="705948"/>
                  <a:pt x="760838" y="705639"/>
                </a:cubicBezTo>
                <a:cubicBezTo>
                  <a:pt x="758982" y="701927"/>
                  <a:pt x="757125" y="697287"/>
                  <a:pt x="760528" y="695121"/>
                </a:cubicBezTo>
                <a:cubicBezTo>
                  <a:pt x="761456" y="695431"/>
                  <a:pt x="761766" y="695740"/>
                  <a:pt x="762384" y="696359"/>
                </a:cubicBezTo>
                <a:cubicBezTo>
                  <a:pt x="748464" y="670373"/>
                  <a:pt x="749701" y="646862"/>
                  <a:pt x="765169" y="625826"/>
                </a:cubicBezTo>
                <a:cubicBezTo>
                  <a:pt x="800435" y="595509"/>
                  <a:pt x="830133" y="557768"/>
                  <a:pt x="858594" y="521264"/>
                </a:cubicBezTo>
                <a:cubicBezTo>
                  <a:pt x="866946" y="510745"/>
                  <a:pt x="874990" y="500227"/>
                  <a:pt x="883342" y="490019"/>
                </a:cubicBezTo>
                <a:cubicBezTo>
                  <a:pt x="864781" y="509817"/>
                  <a:pt x="845601" y="528379"/>
                  <a:pt x="827040" y="546631"/>
                </a:cubicBezTo>
                <a:cubicBezTo>
                  <a:pt x="794867" y="577566"/>
                  <a:pt x="763622" y="608192"/>
                  <a:pt x="724334" y="633869"/>
                </a:cubicBezTo>
                <a:lnTo>
                  <a:pt x="721859" y="638818"/>
                </a:lnTo>
                <a:lnTo>
                  <a:pt x="720312" y="642221"/>
                </a:lnTo>
                <a:cubicBezTo>
                  <a:pt x="715981" y="651193"/>
                  <a:pt x="711650" y="660473"/>
                  <a:pt x="701441" y="666660"/>
                </a:cubicBezTo>
                <a:cubicBezTo>
                  <a:pt x="621009" y="664495"/>
                  <a:pt x="544289" y="654286"/>
                  <a:pt x="470044" y="644387"/>
                </a:cubicBezTo>
                <a:cubicBezTo>
                  <a:pt x="384352" y="632631"/>
                  <a:pt x="297114" y="620876"/>
                  <a:pt x="204308" y="620876"/>
                </a:cubicBezTo>
                <a:cubicBezTo>
                  <a:pt x="175228" y="620876"/>
                  <a:pt x="146458" y="622113"/>
                  <a:pt x="118926" y="624588"/>
                </a:cubicBezTo>
                <a:cubicBezTo>
                  <a:pt x="97580" y="650883"/>
                  <a:pt x="102221" y="708423"/>
                  <a:pt x="128825" y="739978"/>
                </a:cubicBezTo>
                <a:cubicBezTo>
                  <a:pt x="147696" y="739049"/>
                  <a:pt x="166876" y="739049"/>
                  <a:pt x="186056" y="739049"/>
                </a:cubicBezTo>
                <a:lnTo>
                  <a:pt x="186056" y="739049"/>
                </a:lnTo>
                <a:close/>
                <a:moveTo>
                  <a:pt x="1002753" y="377723"/>
                </a:moveTo>
                <a:cubicBezTo>
                  <a:pt x="917062" y="470839"/>
                  <a:pt x="827349" y="570451"/>
                  <a:pt x="768881" y="673466"/>
                </a:cubicBezTo>
                <a:cubicBezTo>
                  <a:pt x="773831" y="693265"/>
                  <a:pt x="787133" y="713992"/>
                  <a:pt x="798270" y="725747"/>
                </a:cubicBezTo>
                <a:lnTo>
                  <a:pt x="798888" y="725747"/>
                </a:lnTo>
                <a:lnTo>
                  <a:pt x="807860" y="726366"/>
                </a:lnTo>
                <a:lnTo>
                  <a:pt x="812500" y="740596"/>
                </a:lnTo>
                <a:cubicBezTo>
                  <a:pt x="845292" y="677488"/>
                  <a:pt x="886127" y="616236"/>
                  <a:pt x="925415" y="557149"/>
                </a:cubicBezTo>
                <a:cubicBezTo>
                  <a:pt x="958825" y="507033"/>
                  <a:pt x="996876" y="450421"/>
                  <a:pt x="1029667" y="394119"/>
                </a:cubicBezTo>
                <a:cubicBezTo>
                  <a:pt x="1024099" y="393500"/>
                  <a:pt x="1018221" y="388859"/>
                  <a:pt x="1013581" y="385457"/>
                </a:cubicBezTo>
                <a:cubicBezTo>
                  <a:pt x="1009869" y="382363"/>
                  <a:pt x="1006156" y="379888"/>
                  <a:pt x="1002753" y="377723"/>
                </a:cubicBezTo>
                <a:lnTo>
                  <a:pt x="1002753" y="377723"/>
                </a:lnTo>
                <a:close/>
                <a:moveTo>
                  <a:pt x="794248" y="623041"/>
                </a:moveTo>
                <a:cubicBezTo>
                  <a:pt x="780018" y="628301"/>
                  <a:pt x="771356" y="636962"/>
                  <a:pt x="768262" y="649027"/>
                </a:cubicBezTo>
                <a:cubicBezTo>
                  <a:pt x="766406" y="655833"/>
                  <a:pt x="766715" y="663876"/>
                  <a:pt x="768571" y="672847"/>
                </a:cubicBezTo>
                <a:cubicBezTo>
                  <a:pt x="770737" y="655524"/>
                  <a:pt x="786205" y="633250"/>
                  <a:pt x="794248" y="623041"/>
                </a:cubicBezTo>
                <a:lnTo>
                  <a:pt x="794248" y="623041"/>
                </a:lnTo>
                <a:close/>
                <a:moveTo>
                  <a:pt x="831061" y="519407"/>
                </a:moveTo>
                <a:cubicBezTo>
                  <a:pt x="818996" y="530235"/>
                  <a:pt x="806932" y="541062"/>
                  <a:pt x="795176" y="551580"/>
                </a:cubicBezTo>
                <a:lnTo>
                  <a:pt x="770737" y="573545"/>
                </a:lnTo>
                <a:cubicBezTo>
                  <a:pt x="754651" y="588084"/>
                  <a:pt x="738564" y="602315"/>
                  <a:pt x="722787" y="616854"/>
                </a:cubicBezTo>
                <a:cubicBezTo>
                  <a:pt x="708247" y="622113"/>
                  <a:pt x="701441" y="629538"/>
                  <a:pt x="701751" y="640056"/>
                </a:cubicBezTo>
                <a:cubicBezTo>
                  <a:pt x="713506" y="625826"/>
                  <a:pt x="729283" y="611595"/>
                  <a:pt x="745679" y="597056"/>
                </a:cubicBezTo>
                <a:lnTo>
                  <a:pt x="750010" y="593034"/>
                </a:lnTo>
                <a:cubicBezTo>
                  <a:pt x="775996" y="569523"/>
                  <a:pt x="803838" y="544156"/>
                  <a:pt x="831061" y="519407"/>
                </a:cubicBezTo>
                <a:lnTo>
                  <a:pt x="831061" y="519407"/>
                </a:lnTo>
                <a:close/>
                <a:moveTo>
                  <a:pt x="138724" y="597365"/>
                </a:moveTo>
                <a:cubicBezTo>
                  <a:pt x="139962" y="601696"/>
                  <a:pt x="138415" y="605408"/>
                  <a:pt x="137178" y="609120"/>
                </a:cubicBezTo>
                <a:cubicBezTo>
                  <a:pt x="136559" y="610976"/>
                  <a:pt x="135631" y="612833"/>
                  <a:pt x="135322" y="614689"/>
                </a:cubicBezTo>
                <a:cubicBezTo>
                  <a:pt x="146149" y="612523"/>
                  <a:pt x="158214" y="612214"/>
                  <a:pt x="170279" y="612214"/>
                </a:cubicBezTo>
                <a:cubicBezTo>
                  <a:pt x="178322" y="612214"/>
                  <a:pt x="186056" y="612214"/>
                  <a:pt x="194099" y="612523"/>
                </a:cubicBezTo>
                <a:lnTo>
                  <a:pt x="199977" y="612523"/>
                </a:lnTo>
                <a:cubicBezTo>
                  <a:pt x="209567" y="612833"/>
                  <a:pt x="219466" y="612833"/>
                  <a:pt x="229365" y="612833"/>
                </a:cubicBezTo>
                <a:lnTo>
                  <a:pt x="243905" y="612523"/>
                </a:lnTo>
                <a:cubicBezTo>
                  <a:pt x="232768" y="611905"/>
                  <a:pt x="217919" y="610048"/>
                  <a:pt x="202452" y="607883"/>
                </a:cubicBezTo>
                <a:cubicBezTo>
                  <a:pt x="180178" y="604789"/>
                  <a:pt x="156667" y="601696"/>
                  <a:pt x="138724" y="597365"/>
                </a:cubicBezTo>
                <a:lnTo>
                  <a:pt x="138724" y="597365"/>
                </a:lnTo>
                <a:close/>
                <a:moveTo>
                  <a:pt x="97889" y="411133"/>
                </a:moveTo>
                <a:lnTo>
                  <a:pt x="97889" y="411133"/>
                </a:lnTo>
                <a:cubicBezTo>
                  <a:pt x="248855" y="481047"/>
                  <a:pt x="396417" y="547249"/>
                  <a:pt x="545526" y="589322"/>
                </a:cubicBezTo>
                <a:lnTo>
                  <a:pt x="540577" y="587156"/>
                </a:lnTo>
                <a:cubicBezTo>
                  <a:pt x="517685" y="566429"/>
                  <a:pt x="494483" y="544774"/>
                  <a:pt x="482418" y="503321"/>
                </a:cubicBezTo>
                <a:cubicBezTo>
                  <a:pt x="432302" y="483522"/>
                  <a:pt x="380021" y="461558"/>
                  <a:pt x="327740" y="439594"/>
                </a:cubicBezTo>
                <a:lnTo>
                  <a:pt x="320316" y="436500"/>
                </a:lnTo>
                <a:cubicBezTo>
                  <a:pt x="215444" y="392572"/>
                  <a:pt x="107170" y="347097"/>
                  <a:pt x="7248" y="310593"/>
                </a:cubicBezTo>
                <a:cubicBezTo>
                  <a:pt x="12817" y="350499"/>
                  <a:pt x="28594" y="384528"/>
                  <a:pt x="50558" y="400925"/>
                </a:cubicBezTo>
                <a:cubicBezTo>
                  <a:pt x="60767" y="408658"/>
                  <a:pt x="72522" y="412680"/>
                  <a:pt x="84587" y="412680"/>
                </a:cubicBezTo>
                <a:cubicBezTo>
                  <a:pt x="88918" y="412680"/>
                  <a:pt x="93249" y="412370"/>
                  <a:pt x="97580" y="411442"/>
                </a:cubicBezTo>
                <a:lnTo>
                  <a:pt x="97889" y="411133"/>
                </a:lnTo>
                <a:lnTo>
                  <a:pt x="97889" y="411133"/>
                </a:lnTo>
                <a:close/>
                <a:moveTo>
                  <a:pt x="919228" y="182520"/>
                </a:moveTo>
                <a:cubicBezTo>
                  <a:pt x="864472" y="230470"/>
                  <a:pt x="803529" y="276254"/>
                  <a:pt x="744751" y="320492"/>
                </a:cubicBezTo>
                <a:lnTo>
                  <a:pt x="739801" y="324204"/>
                </a:lnTo>
                <a:cubicBezTo>
                  <a:pt x="669578" y="377104"/>
                  <a:pt x="596879" y="431551"/>
                  <a:pt x="532843" y="488781"/>
                </a:cubicBezTo>
                <a:cubicBezTo>
                  <a:pt x="531296" y="489709"/>
                  <a:pt x="529749" y="490019"/>
                  <a:pt x="528821" y="490637"/>
                </a:cubicBezTo>
                <a:cubicBezTo>
                  <a:pt x="525728" y="491565"/>
                  <a:pt x="522944" y="491875"/>
                  <a:pt x="520159" y="492184"/>
                </a:cubicBezTo>
                <a:cubicBezTo>
                  <a:pt x="518303" y="492184"/>
                  <a:pt x="516447" y="492494"/>
                  <a:pt x="514591" y="493112"/>
                </a:cubicBezTo>
                <a:cubicBezTo>
                  <a:pt x="514900" y="519717"/>
                  <a:pt x="539649" y="553436"/>
                  <a:pt x="558210" y="576329"/>
                </a:cubicBezTo>
                <a:cubicBezTo>
                  <a:pt x="642973" y="497134"/>
                  <a:pt x="741039" y="421651"/>
                  <a:pt x="835702" y="348643"/>
                </a:cubicBezTo>
                <a:cubicBezTo>
                  <a:pt x="877155" y="316780"/>
                  <a:pt x="918609" y="284916"/>
                  <a:pt x="959134" y="252743"/>
                </a:cubicBezTo>
                <a:cubicBezTo>
                  <a:pt x="941811" y="244081"/>
                  <a:pt x="919537" y="203865"/>
                  <a:pt x="919228" y="182520"/>
                </a:cubicBezTo>
                <a:lnTo>
                  <a:pt x="919228" y="182520"/>
                </a:lnTo>
                <a:close/>
                <a:moveTo>
                  <a:pt x="951091" y="230779"/>
                </a:moveTo>
                <a:cubicBezTo>
                  <a:pt x="953257" y="233563"/>
                  <a:pt x="955731" y="235419"/>
                  <a:pt x="958516" y="237585"/>
                </a:cubicBezTo>
                <a:cubicBezTo>
                  <a:pt x="963465" y="241297"/>
                  <a:pt x="968415" y="244700"/>
                  <a:pt x="970890" y="252125"/>
                </a:cubicBezTo>
                <a:cubicBezTo>
                  <a:pt x="915825" y="301621"/>
                  <a:pt x="856119" y="347715"/>
                  <a:pt x="798270" y="392572"/>
                </a:cubicBezTo>
                <a:cubicBezTo>
                  <a:pt x="730830" y="444853"/>
                  <a:pt x="661535" y="498371"/>
                  <a:pt x="599354" y="555293"/>
                </a:cubicBezTo>
                <a:cubicBezTo>
                  <a:pt x="741348" y="449184"/>
                  <a:pt x="879939" y="336888"/>
                  <a:pt x="978314" y="246556"/>
                </a:cubicBezTo>
                <a:cubicBezTo>
                  <a:pt x="977386" y="246866"/>
                  <a:pt x="976458" y="246866"/>
                  <a:pt x="975840" y="246866"/>
                </a:cubicBezTo>
                <a:cubicBezTo>
                  <a:pt x="970581" y="246866"/>
                  <a:pt x="966250" y="242844"/>
                  <a:pt x="962228" y="239132"/>
                </a:cubicBezTo>
                <a:cubicBezTo>
                  <a:pt x="958516" y="235419"/>
                  <a:pt x="955113" y="232326"/>
                  <a:pt x="951091" y="230779"/>
                </a:cubicBezTo>
                <a:lnTo>
                  <a:pt x="951091" y="230779"/>
                </a:lnTo>
                <a:close/>
                <a:moveTo>
                  <a:pt x="17148" y="292031"/>
                </a:moveTo>
                <a:lnTo>
                  <a:pt x="17148" y="292031"/>
                </a:lnTo>
                <a:cubicBezTo>
                  <a:pt x="14673" y="292959"/>
                  <a:pt x="13126" y="294197"/>
                  <a:pt x="12507" y="295434"/>
                </a:cubicBezTo>
                <a:cubicBezTo>
                  <a:pt x="163163" y="356996"/>
                  <a:pt x="325884" y="425363"/>
                  <a:pt x="494483" y="500537"/>
                </a:cubicBezTo>
                <a:cubicBezTo>
                  <a:pt x="495102" y="501465"/>
                  <a:pt x="495720" y="502393"/>
                  <a:pt x="496030" y="503321"/>
                </a:cubicBezTo>
                <a:cubicBezTo>
                  <a:pt x="495102" y="499299"/>
                  <a:pt x="496958" y="495897"/>
                  <a:pt x="498504" y="493112"/>
                </a:cubicBezTo>
                <a:cubicBezTo>
                  <a:pt x="499742" y="490637"/>
                  <a:pt x="500979" y="488781"/>
                  <a:pt x="501289" y="486925"/>
                </a:cubicBezTo>
                <a:cubicBezTo>
                  <a:pt x="467569" y="473932"/>
                  <a:pt x="432921" y="459083"/>
                  <a:pt x="398273" y="443925"/>
                </a:cubicBezTo>
                <a:cubicBezTo>
                  <a:pt x="273294" y="389478"/>
                  <a:pt x="144602" y="333485"/>
                  <a:pt x="17148" y="292031"/>
                </a:cubicBezTo>
                <a:lnTo>
                  <a:pt x="17148" y="292031"/>
                </a:lnTo>
                <a:close/>
                <a:moveTo>
                  <a:pt x="50867" y="275017"/>
                </a:moveTo>
                <a:cubicBezTo>
                  <a:pt x="49321" y="275017"/>
                  <a:pt x="47774" y="275326"/>
                  <a:pt x="46227" y="275636"/>
                </a:cubicBezTo>
                <a:cubicBezTo>
                  <a:pt x="43443" y="276564"/>
                  <a:pt x="40968" y="278420"/>
                  <a:pt x="38803" y="280895"/>
                </a:cubicBezTo>
                <a:cubicBezTo>
                  <a:pt x="127588" y="319255"/>
                  <a:pt x="224106" y="358852"/>
                  <a:pt x="317222" y="397212"/>
                </a:cubicBezTo>
                <a:lnTo>
                  <a:pt x="327740" y="401543"/>
                </a:lnTo>
                <a:lnTo>
                  <a:pt x="338568" y="405874"/>
                </a:lnTo>
                <a:cubicBezTo>
                  <a:pt x="397964" y="430313"/>
                  <a:pt x="457051" y="454752"/>
                  <a:pt x="514900" y="479501"/>
                </a:cubicBezTo>
                <a:cubicBezTo>
                  <a:pt x="567181" y="436810"/>
                  <a:pt x="622247" y="395665"/>
                  <a:pt x="670815" y="359471"/>
                </a:cubicBezTo>
                <a:cubicBezTo>
                  <a:pt x="759910" y="292959"/>
                  <a:pt x="843745" y="230470"/>
                  <a:pt x="921084" y="159009"/>
                </a:cubicBezTo>
                <a:cubicBezTo>
                  <a:pt x="822090" y="134570"/>
                  <a:pt x="723715" y="103325"/>
                  <a:pt x="628743" y="73008"/>
                </a:cubicBezTo>
                <a:lnTo>
                  <a:pt x="617606" y="69296"/>
                </a:lnTo>
                <a:cubicBezTo>
                  <a:pt x="555426" y="49497"/>
                  <a:pt x="491389" y="29079"/>
                  <a:pt x="427972" y="10518"/>
                </a:cubicBezTo>
                <a:cubicBezTo>
                  <a:pt x="363935" y="57231"/>
                  <a:pt x="292165" y="102706"/>
                  <a:pt x="228747" y="142922"/>
                </a:cubicBezTo>
                <a:lnTo>
                  <a:pt x="224725" y="145397"/>
                </a:lnTo>
                <a:cubicBezTo>
                  <a:pt x="166876" y="182210"/>
                  <a:pt x="106861" y="220261"/>
                  <a:pt x="51177" y="259240"/>
                </a:cubicBezTo>
                <a:cubicBezTo>
                  <a:pt x="117688" y="288628"/>
                  <a:pt x="187602" y="316780"/>
                  <a:pt x="255351" y="344003"/>
                </a:cubicBezTo>
                <a:cubicBezTo>
                  <a:pt x="345683" y="380198"/>
                  <a:pt x="437871" y="417320"/>
                  <a:pt x="523562" y="463414"/>
                </a:cubicBezTo>
                <a:cubicBezTo>
                  <a:pt x="471590" y="447946"/>
                  <a:pt x="421166" y="427529"/>
                  <a:pt x="372288" y="407421"/>
                </a:cubicBezTo>
                <a:lnTo>
                  <a:pt x="364554" y="404327"/>
                </a:lnTo>
                <a:cubicBezTo>
                  <a:pt x="335784" y="392572"/>
                  <a:pt x="307014" y="380816"/>
                  <a:pt x="278244" y="369370"/>
                </a:cubicBezTo>
                <a:cubicBezTo>
                  <a:pt x="240193" y="351118"/>
                  <a:pt x="199358" y="335341"/>
                  <a:pt x="163163" y="321420"/>
                </a:cubicBezTo>
                <a:lnTo>
                  <a:pt x="156667" y="318945"/>
                </a:lnTo>
                <a:cubicBezTo>
                  <a:pt x="146768" y="313377"/>
                  <a:pt x="136250" y="309665"/>
                  <a:pt x="124494" y="305334"/>
                </a:cubicBezTo>
                <a:cubicBezTo>
                  <a:pt x="114285" y="301621"/>
                  <a:pt x="104695" y="298218"/>
                  <a:pt x="95724" y="293269"/>
                </a:cubicBezTo>
                <a:cubicBezTo>
                  <a:pt x="88918" y="292650"/>
                  <a:pt x="81184" y="288010"/>
                  <a:pt x="74069" y="283988"/>
                </a:cubicBezTo>
                <a:cubicBezTo>
                  <a:pt x="66026" y="279657"/>
                  <a:pt x="57983" y="275017"/>
                  <a:pt x="50867" y="275017"/>
                </a:cubicBezTo>
                <a:lnTo>
                  <a:pt x="50867" y="275017"/>
                </a:lnTo>
                <a:close/>
                <a:moveTo>
                  <a:pt x="82422" y="466198"/>
                </a:moveTo>
                <a:cubicBezTo>
                  <a:pt x="96961" y="466198"/>
                  <a:pt x="111810" y="468055"/>
                  <a:pt x="126350" y="469911"/>
                </a:cubicBezTo>
                <a:cubicBezTo>
                  <a:pt x="153883" y="473623"/>
                  <a:pt x="182343" y="477026"/>
                  <a:pt x="208948" y="477026"/>
                </a:cubicBezTo>
                <a:lnTo>
                  <a:pt x="217610" y="477026"/>
                </a:lnTo>
                <a:cubicBezTo>
                  <a:pt x="199667" y="472076"/>
                  <a:pt x="182343" y="464342"/>
                  <a:pt x="165020" y="456918"/>
                </a:cubicBezTo>
                <a:lnTo>
                  <a:pt x="161926" y="455680"/>
                </a:lnTo>
                <a:cubicBezTo>
                  <a:pt x="141509" y="446709"/>
                  <a:pt x="120472" y="437738"/>
                  <a:pt x="99127" y="430004"/>
                </a:cubicBezTo>
                <a:cubicBezTo>
                  <a:pt x="92940" y="437428"/>
                  <a:pt x="87990" y="445471"/>
                  <a:pt x="82422" y="454752"/>
                </a:cubicBezTo>
                <a:lnTo>
                  <a:pt x="80256" y="457846"/>
                </a:lnTo>
                <a:cubicBezTo>
                  <a:pt x="78709" y="460630"/>
                  <a:pt x="76853" y="463414"/>
                  <a:pt x="75307" y="466198"/>
                </a:cubicBezTo>
                <a:cubicBezTo>
                  <a:pt x="77781" y="466198"/>
                  <a:pt x="79947" y="466198"/>
                  <a:pt x="82422" y="466198"/>
                </a:cubicBezTo>
                <a:lnTo>
                  <a:pt x="82422" y="466198"/>
                </a:lnTo>
                <a:close/>
                <a:moveTo>
                  <a:pt x="941501" y="203865"/>
                </a:moveTo>
                <a:cubicBezTo>
                  <a:pt x="946141" y="220570"/>
                  <a:pt x="956969" y="224282"/>
                  <a:pt x="968724" y="227995"/>
                </a:cubicBezTo>
                <a:lnTo>
                  <a:pt x="971818" y="228923"/>
                </a:lnTo>
                <a:lnTo>
                  <a:pt x="974912" y="229851"/>
                </a:lnTo>
                <a:lnTo>
                  <a:pt x="978933" y="224901"/>
                </a:lnTo>
                <a:cubicBezTo>
                  <a:pt x="986667" y="217786"/>
                  <a:pt x="995019" y="210362"/>
                  <a:pt x="1000897" y="202009"/>
                </a:cubicBezTo>
                <a:cubicBezTo>
                  <a:pt x="990070" y="205412"/>
                  <a:pt x="978933" y="206340"/>
                  <a:pt x="969034" y="206340"/>
                </a:cubicBezTo>
                <a:cubicBezTo>
                  <a:pt x="959134" y="206340"/>
                  <a:pt x="949854" y="205412"/>
                  <a:pt x="941501" y="203865"/>
                </a:cubicBezTo>
                <a:lnTo>
                  <a:pt x="941501" y="203865"/>
                </a:lnTo>
                <a:close/>
                <a:moveTo>
                  <a:pt x="903760" y="702855"/>
                </a:moveTo>
                <a:lnTo>
                  <a:pt x="903760" y="700071"/>
                </a:lnTo>
                <a:cubicBezTo>
                  <a:pt x="922321" y="664495"/>
                  <a:pt x="942120" y="628919"/>
                  <a:pt x="961300" y="594581"/>
                </a:cubicBezTo>
                <a:cubicBezTo>
                  <a:pt x="986358" y="550034"/>
                  <a:pt x="1011106" y="505796"/>
                  <a:pt x="1033380" y="461249"/>
                </a:cubicBezTo>
                <a:cubicBezTo>
                  <a:pt x="1018221" y="517242"/>
                  <a:pt x="973674" y="589322"/>
                  <a:pt x="955422" y="617473"/>
                </a:cubicBezTo>
                <a:cubicBezTo>
                  <a:pt x="953566" y="625826"/>
                  <a:pt x="950163" y="635416"/>
                  <a:pt x="945213" y="645934"/>
                </a:cubicBezTo>
                <a:cubicBezTo>
                  <a:pt x="943667" y="648409"/>
                  <a:pt x="941501" y="649955"/>
                  <a:pt x="938408" y="650883"/>
                </a:cubicBezTo>
                <a:cubicBezTo>
                  <a:pt x="930674" y="665114"/>
                  <a:pt x="913659" y="699761"/>
                  <a:pt x="905616" y="702236"/>
                </a:cubicBezTo>
                <a:lnTo>
                  <a:pt x="903760" y="702855"/>
                </a:lnTo>
                <a:lnTo>
                  <a:pt x="903760" y="702855"/>
                </a:lnTo>
                <a:close/>
                <a:moveTo>
                  <a:pt x="855500" y="622423"/>
                </a:moveTo>
                <a:lnTo>
                  <a:pt x="852716" y="620876"/>
                </a:lnTo>
                <a:cubicBezTo>
                  <a:pt x="876227" y="577566"/>
                  <a:pt x="906544" y="532400"/>
                  <a:pt x="935623" y="488781"/>
                </a:cubicBezTo>
                <a:cubicBezTo>
                  <a:pt x="959753" y="452587"/>
                  <a:pt x="983573" y="417320"/>
                  <a:pt x="1004300" y="382672"/>
                </a:cubicBezTo>
                <a:cubicBezTo>
                  <a:pt x="982027" y="432788"/>
                  <a:pt x="948307" y="482594"/>
                  <a:pt x="915515" y="530854"/>
                </a:cubicBezTo>
                <a:lnTo>
                  <a:pt x="913350" y="534257"/>
                </a:lnTo>
                <a:cubicBezTo>
                  <a:pt x="893860" y="563027"/>
                  <a:pt x="873443" y="593034"/>
                  <a:pt x="855500" y="622423"/>
                </a:cubicBezTo>
                <a:lnTo>
                  <a:pt x="855500" y="622423"/>
                </a:lnTo>
                <a:close/>
                <a:moveTo>
                  <a:pt x="765787" y="520954"/>
                </a:moveTo>
                <a:lnTo>
                  <a:pt x="763622" y="518789"/>
                </a:lnTo>
                <a:cubicBezTo>
                  <a:pt x="797032" y="486616"/>
                  <a:pt x="832608" y="455062"/>
                  <a:pt x="869421" y="422889"/>
                </a:cubicBezTo>
                <a:cubicBezTo>
                  <a:pt x="918299" y="379888"/>
                  <a:pt x="966868" y="337507"/>
                  <a:pt x="1008941" y="293269"/>
                </a:cubicBezTo>
                <a:cubicBezTo>
                  <a:pt x="957897" y="358233"/>
                  <a:pt x="879321" y="425054"/>
                  <a:pt x="802910" y="489400"/>
                </a:cubicBezTo>
                <a:lnTo>
                  <a:pt x="765787" y="520954"/>
                </a:lnTo>
                <a:lnTo>
                  <a:pt x="765787" y="520954"/>
                </a:lnTo>
                <a:close/>
                <a:moveTo>
                  <a:pt x="664319" y="448256"/>
                </a:moveTo>
                <a:lnTo>
                  <a:pt x="662463" y="445781"/>
                </a:lnTo>
                <a:lnTo>
                  <a:pt x="702679" y="413917"/>
                </a:lnTo>
                <a:lnTo>
                  <a:pt x="734542" y="388550"/>
                </a:lnTo>
                <a:cubicBezTo>
                  <a:pt x="793011" y="342147"/>
                  <a:pt x="853644" y="294197"/>
                  <a:pt x="911803" y="246247"/>
                </a:cubicBezTo>
                <a:cubicBezTo>
                  <a:pt x="831371" y="326988"/>
                  <a:pt x="711960" y="414227"/>
                  <a:pt x="664319" y="448256"/>
                </a:cubicBezTo>
                <a:lnTo>
                  <a:pt x="664319" y="448256"/>
                </a:lnTo>
                <a:close/>
                <a:moveTo>
                  <a:pt x="913659" y="249031"/>
                </a:moveTo>
                <a:lnTo>
                  <a:pt x="912731" y="245628"/>
                </a:lnTo>
                <a:cubicBezTo>
                  <a:pt x="915515" y="243153"/>
                  <a:pt x="918299" y="240369"/>
                  <a:pt x="920774" y="237894"/>
                </a:cubicBezTo>
                <a:lnTo>
                  <a:pt x="922940" y="235729"/>
                </a:lnTo>
                <a:lnTo>
                  <a:pt x="923249" y="240988"/>
                </a:lnTo>
                <a:lnTo>
                  <a:pt x="916753" y="246556"/>
                </a:lnTo>
                <a:lnTo>
                  <a:pt x="913659" y="249031"/>
                </a:lnTo>
                <a:lnTo>
                  <a:pt x="913659" y="249031"/>
                </a:lnTo>
                <a:close/>
              </a:path>
            </a:pathLst>
          </a:custGeom>
          <a:solidFill>
            <a:schemeClr val="accent2">
              <a:alpha val="20000"/>
            </a:schemeClr>
          </a:solidFill>
          <a:ln w="30868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51" name="图形 28">
            <a:extLst>
              <a:ext uri="{FF2B5EF4-FFF2-40B4-BE49-F238E27FC236}">
                <a16:creationId xmlns:a16="http://schemas.microsoft.com/office/drawing/2014/main" id="{D7CEFB13-FB56-4EBF-8E3F-6B7DDD6D22F0}"/>
              </a:ext>
            </a:extLst>
          </p:cNvPr>
          <p:cNvSpPr/>
          <p:nvPr userDrawn="1"/>
        </p:nvSpPr>
        <p:spPr>
          <a:xfrm flipH="1">
            <a:off x="6671400" y="5236381"/>
            <a:ext cx="1258916" cy="1073210"/>
          </a:xfrm>
          <a:custGeom>
            <a:avLst/>
            <a:gdLst>
              <a:gd name="connsiteX0" fmla="*/ 342297 w 1258916"/>
              <a:gd name="connsiteY0" fmla="*/ 1044074 h 1073210"/>
              <a:gd name="connsiteX1" fmla="*/ 249800 w 1258916"/>
              <a:gd name="connsiteY1" fmla="*/ 1062016 h 1073210"/>
              <a:gd name="connsiteX2" fmla="*/ 230929 w 1258916"/>
              <a:gd name="connsiteY2" fmla="*/ 1067275 h 1073210"/>
              <a:gd name="connsiteX3" fmla="*/ 117086 w 1258916"/>
              <a:gd name="connsiteY3" fmla="*/ 1067585 h 1073210"/>
              <a:gd name="connsiteX4" fmla="*/ 109043 w 1258916"/>
              <a:gd name="connsiteY4" fmla="*/ 1058923 h 1073210"/>
              <a:gd name="connsiteX5" fmla="*/ 105331 w 1258916"/>
              <a:gd name="connsiteY5" fmla="*/ 1062016 h 1073210"/>
              <a:gd name="connsiteX6" fmla="*/ 101619 w 1258916"/>
              <a:gd name="connsiteY6" fmla="*/ 1060779 h 1073210"/>
              <a:gd name="connsiteX7" fmla="*/ 161634 w 1258916"/>
              <a:gd name="connsiteY7" fmla="*/ 923425 h 1073210"/>
              <a:gd name="connsiteX8" fmla="*/ 161634 w 1258916"/>
              <a:gd name="connsiteY8" fmla="*/ 920950 h 1073210"/>
              <a:gd name="connsiteX9" fmla="*/ 162252 w 1258916"/>
              <a:gd name="connsiteY9" fmla="*/ 914454 h 1073210"/>
              <a:gd name="connsiteX10" fmla="*/ 166893 w 1258916"/>
              <a:gd name="connsiteY10" fmla="*/ 894964 h 1073210"/>
              <a:gd name="connsiteX11" fmla="*/ 1697 w 1258916"/>
              <a:gd name="connsiteY11" fmla="*/ 534875 h 1073210"/>
              <a:gd name="connsiteX12" fmla="*/ 25208 w 1258916"/>
              <a:gd name="connsiteY12" fmla="*/ 466508 h 1073210"/>
              <a:gd name="connsiteX13" fmla="*/ 181123 w 1258916"/>
              <a:gd name="connsiteY13" fmla="*/ 246865 h 1073210"/>
              <a:gd name="connsiteX14" fmla="*/ 182979 w 1258916"/>
              <a:gd name="connsiteY14" fmla="*/ 244391 h 1073210"/>
              <a:gd name="connsiteX15" fmla="*/ 185144 w 1258916"/>
              <a:gd name="connsiteY15" fmla="*/ 241297 h 1073210"/>
              <a:gd name="connsiteX16" fmla="*/ 179886 w 1258916"/>
              <a:gd name="connsiteY16" fmla="*/ 177879 h 1073210"/>
              <a:gd name="connsiteX17" fmla="*/ 216080 w 1258916"/>
              <a:gd name="connsiteY17" fmla="*/ 148181 h 1073210"/>
              <a:gd name="connsiteX18" fmla="*/ 222886 w 1258916"/>
              <a:gd name="connsiteY18" fmla="*/ 89713 h 1073210"/>
              <a:gd name="connsiteX19" fmla="*/ 225361 w 1258916"/>
              <a:gd name="connsiteY19" fmla="*/ 81979 h 1073210"/>
              <a:gd name="connsiteX20" fmla="*/ 216389 w 1258916"/>
              <a:gd name="connsiteY20" fmla="*/ 51972 h 1073210"/>
              <a:gd name="connsiteX21" fmla="*/ 222886 w 1258916"/>
              <a:gd name="connsiteY21" fmla="*/ 40835 h 1073210"/>
              <a:gd name="connsiteX22" fmla="*/ 209893 w 1258916"/>
              <a:gd name="connsiteY22" fmla="*/ 22892 h 1073210"/>
              <a:gd name="connsiteX23" fmla="*/ 228764 w 1258916"/>
              <a:gd name="connsiteY23" fmla="*/ 1237 h 1073210"/>
              <a:gd name="connsiteX24" fmla="*/ 239900 w 1258916"/>
              <a:gd name="connsiteY24" fmla="*/ 1856 h 1073210"/>
              <a:gd name="connsiteX25" fmla="*/ 244541 w 1258916"/>
              <a:gd name="connsiteY25" fmla="*/ 8043 h 1073210"/>
              <a:gd name="connsiteX26" fmla="*/ 249800 w 1258916"/>
              <a:gd name="connsiteY26" fmla="*/ 13921 h 1073210"/>
              <a:gd name="connsiteX27" fmla="*/ 257534 w 1258916"/>
              <a:gd name="connsiteY27" fmla="*/ 7734 h 1073210"/>
              <a:gd name="connsiteX28" fmla="*/ 272073 w 1258916"/>
              <a:gd name="connsiteY28" fmla="*/ 309 h 1073210"/>
              <a:gd name="connsiteX29" fmla="*/ 279498 w 1258916"/>
              <a:gd name="connsiteY29" fmla="*/ 1237 h 1073210"/>
              <a:gd name="connsiteX30" fmla="*/ 284447 w 1258916"/>
              <a:gd name="connsiteY30" fmla="*/ 11446 h 1073210"/>
              <a:gd name="connsiteX31" fmla="*/ 296822 w 1258916"/>
              <a:gd name="connsiteY31" fmla="*/ 5259 h 1073210"/>
              <a:gd name="connsiteX32" fmla="*/ 359002 w 1258916"/>
              <a:gd name="connsiteY32" fmla="*/ 18871 h 1073210"/>
              <a:gd name="connsiteX33" fmla="*/ 392103 w 1258916"/>
              <a:gd name="connsiteY33" fmla="*/ 31864 h 1073210"/>
              <a:gd name="connsiteX34" fmla="*/ 444384 w 1258916"/>
              <a:gd name="connsiteY34" fmla="*/ 38669 h 1073210"/>
              <a:gd name="connsiteX35" fmla="*/ 472845 w 1258916"/>
              <a:gd name="connsiteY35" fmla="*/ 30626 h 1073210"/>
              <a:gd name="connsiteX36" fmla="*/ 742293 w 1258916"/>
              <a:gd name="connsiteY36" fmla="*/ 97447 h 1073210"/>
              <a:gd name="connsiteX37" fmla="*/ 740128 w 1258916"/>
              <a:gd name="connsiteY37" fmla="*/ 101159 h 1073210"/>
              <a:gd name="connsiteX38" fmla="*/ 735797 w 1258916"/>
              <a:gd name="connsiteY38" fmla="*/ 99922 h 1073210"/>
              <a:gd name="connsiteX39" fmla="*/ 732084 w 1258916"/>
              <a:gd name="connsiteY39" fmla="*/ 98684 h 1073210"/>
              <a:gd name="connsiteX40" fmla="*/ 641753 w 1258916"/>
              <a:gd name="connsiteY40" fmla="*/ 212836 h 1073210"/>
              <a:gd name="connsiteX41" fmla="*/ 657839 w 1258916"/>
              <a:gd name="connsiteY41" fmla="*/ 302859 h 1073210"/>
              <a:gd name="connsiteX42" fmla="*/ 589781 w 1258916"/>
              <a:gd name="connsiteY42" fmla="*/ 361636 h 1073210"/>
              <a:gd name="connsiteX43" fmla="*/ 539047 w 1258916"/>
              <a:gd name="connsiteY43" fmla="*/ 360089 h 1073210"/>
              <a:gd name="connsiteX44" fmla="*/ 535335 w 1258916"/>
              <a:gd name="connsiteY44" fmla="*/ 362874 h 1073210"/>
              <a:gd name="connsiteX45" fmla="*/ 531932 w 1258916"/>
              <a:gd name="connsiteY45" fmla="*/ 365039 h 1073210"/>
              <a:gd name="connsiteX46" fmla="*/ 527910 w 1258916"/>
              <a:gd name="connsiteY46" fmla="*/ 364111 h 1073210"/>
              <a:gd name="connsiteX47" fmla="*/ 528220 w 1258916"/>
              <a:gd name="connsiteY47" fmla="*/ 366277 h 1073210"/>
              <a:gd name="connsiteX48" fmla="*/ 529148 w 1258916"/>
              <a:gd name="connsiteY48" fmla="*/ 370298 h 1073210"/>
              <a:gd name="connsiteX49" fmla="*/ 530076 w 1258916"/>
              <a:gd name="connsiteY49" fmla="*/ 370917 h 1073210"/>
              <a:gd name="connsiteX50" fmla="*/ 531932 w 1258916"/>
              <a:gd name="connsiteY50" fmla="*/ 373082 h 1073210"/>
              <a:gd name="connsiteX51" fmla="*/ 522342 w 1258916"/>
              <a:gd name="connsiteY51" fmla="*/ 387931 h 1073210"/>
              <a:gd name="connsiteX52" fmla="*/ 526054 w 1258916"/>
              <a:gd name="connsiteY52" fmla="*/ 385766 h 1073210"/>
              <a:gd name="connsiteX53" fmla="*/ 526673 w 1258916"/>
              <a:gd name="connsiteY53" fmla="*/ 385766 h 1073210"/>
              <a:gd name="connsiteX54" fmla="*/ 529148 w 1258916"/>
              <a:gd name="connsiteY54" fmla="*/ 385766 h 1073210"/>
              <a:gd name="connsiteX55" fmla="*/ 486766 w 1258916"/>
              <a:gd name="connsiteY55" fmla="*/ 441450 h 1073210"/>
              <a:gd name="connsiteX56" fmla="*/ 474392 w 1258916"/>
              <a:gd name="connsiteY56" fmla="*/ 457227 h 1073210"/>
              <a:gd name="connsiteX57" fmla="*/ 620717 w 1258916"/>
              <a:gd name="connsiteY57" fmla="*/ 600149 h 1073210"/>
              <a:gd name="connsiteX58" fmla="*/ 746006 w 1258916"/>
              <a:gd name="connsiteY58" fmla="*/ 726366 h 1073210"/>
              <a:gd name="connsiteX59" fmla="*/ 603702 w 1258916"/>
              <a:gd name="connsiteY59" fmla="*/ 591487 h 1073210"/>
              <a:gd name="connsiteX60" fmla="*/ 468514 w 1258916"/>
              <a:gd name="connsiteY60" fmla="*/ 458464 h 1073210"/>
              <a:gd name="connsiteX61" fmla="*/ 463564 w 1258916"/>
              <a:gd name="connsiteY61" fmla="*/ 461249 h 1073210"/>
              <a:gd name="connsiteX62" fmla="*/ 446550 w 1258916"/>
              <a:gd name="connsiteY62" fmla="*/ 459392 h 1073210"/>
              <a:gd name="connsiteX63" fmla="*/ 446240 w 1258916"/>
              <a:gd name="connsiteY63" fmla="*/ 462177 h 1073210"/>
              <a:gd name="connsiteX64" fmla="*/ 320333 w 1258916"/>
              <a:gd name="connsiteY64" fmla="*/ 266664 h 1073210"/>
              <a:gd name="connsiteX65" fmla="*/ 303009 w 1258916"/>
              <a:gd name="connsiteY65" fmla="*/ 252434 h 1073210"/>
              <a:gd name="connsiteX66" fmla="*/ 288779 w 1258916"/>
              <a:gd name="connsiteY66" fmla="*/ 238822 h 1073210"/>
              <a:gd name="connsiteX67" fmla="*/ 251037 w 1258916"/>
              <a:gd name="connsiteY67" fmla="*/ 263261 h 1073210"/>
              <a:gd name="connsiteX68" fmla="*/ 248253 w 1258916"/>
              <a:gd name="connsiteY68" fmla="*/ 264189 h 1073210"/>
              <a:gd name="connsiteX69" fmla="*/ 179886 w 1258916"/>
              <a:gd name="connsiteY69" fmla="*/ 377413 h 1073210"/>
              <a:gd name="connsiteX70" fmla="*/ 115849 w 1258916"/>
              <a:gd name="connsiteY70" fmla="*/ 481047 h 1073210"/>
              <a:gd name="connsiteX71" fmla="*/ 132864 w 1258916"/>
              <a:gd name="connsiteY71" fmla="*/ 517861 h 1073210"/>
              <a:gd name="connsiteX72" fmla="*/ 113684 w 1258916"/>
              <a:gd name="connsiteY72" fmla="*/ 567357 h 1073210"/>
              <a:gd name="connsiteX73" fmla="*/ 131626 w 1258916"/>
              <a:gd name="connsiteY73" fmla="*/ 616545 h 1073210"/>
              <a:gd name="connsiteX74" fmla="*/ 233713 w 1258916"/>
              <a:gd name="connsiteY74" fmla="*/ 885993 h 1073210"/>
              <a:gd name="connsiteX75" fmla="*/ 252584 w 1258916"/>
              <a:gd name="connsiteY75" fmla="*/ 897130 h 1073210"/>
              <a:gd name="connsiteX76" fmla="*/ 267124 w 1258916"/>
              <a:gd name="connsiteY76" fmla="*/ 903317 h 1073210"/>
              <a:gd name="connsiteX77" fmla="*/ 266196 w 1258916"/>
              <a:gd name="connsiteY77" fmla="*/ 898367 h 1073210"/>
              <a:gd name="connsiteX78" fmla="*/ 286304 w 1258916"/>
              <a:gd name="connsiteY78" fmla="*/ 893108 h 1073210"/>
              <a:gd name="connsiteX79" fmla="*/ 289397 w 1258916"/>
              <a:gd name="connsiteY79" fmla="*/ 890633 h 1073210"/>
              <a:gd name="connsiteX80" fmla="*/ 292491 w 1258916"/>
              <a:gd name="connsiteY80" fmla="*/ 887849 h 1073210"/>
              <a:gd name="connsiteX81" fmla="*/ 343844 w 1258916"/>
              <a:gd name="connsiteY81" fmla="*/ 877950 h 1073210"/>
              <a:gd name="connsiteX82" fmla="*/ 382822 w 1258916"/>
              <a:gd name="connsiteY82" fmla="*/ 868669 h 1073210"/>
              <a:gd name="connsiteX83" fmla="*/ 392722 w 1258916"/>
              <a:gd name="connsiteY83" fmla="*/ 866195 h 1073210"/>
              <a:gd name="connsiteX84" fmla="*/ 426442 w 1258916"/>
              <a:gd name="connsiteY84" fmla="*/ 858151 h 1073210"/>
              <a:gd name="connsiteX85" fmla="*/ 623810 w 1258916"/>
              <a:gd name="connsiteY85" fmla="*/ 915382 h 1073210"/>
              <a:gd name="connsiteX86" fmla="*/ 619789 w 1258916"/>
              <a:gd name="connsiteY86" fmla="*/ 930231 h 1073210"/>
              <a:gd name="connsiteX87" fmla="*/ 617004 w 1258916"/>
              <a:gd name="connsiteY87" fmla="*/ 936109 h 1073210"/>
              <a:gd name="connsiteX88" fmla="*/ 342297 w 1258916"/>
              <a:gd name="connsiteY88" fmla="*/ 1044074 h 1073210"/>
              <a:gd name="connsiteX89" fmla="*/ 342297 w 1258916"/>
              <a:gd name="connsiteY89" fmla="*/ 1044074 h 1073210"/>
              <a:gd name="connsiteX90" fmla="*/ 377873 w 1258916"/>
              <a:gd name="connsiteY90" fmla="*/ 1024275 h 1073210"/>
              <a:gd name="connsiteX91" fmla="*/ 381276 w 1258916"/>
              <a:gd name="connsiteY91" fmla="*/ 1023656 h 1073210"/>
              <a:gd name="connsiteX92" fmla="*/ 399218 w 1258916"/>
              <a:gd name="connsiteY92" fmla="*/ 1019944 h 1073210"/>
              <a:gd name="connsiteX93" fmla="*/ 544925 w 1258916"/>
              <a:gd name="connsiteY93" fmla="*/ 965498 h 1073210"/>
              <a:gd name="connsiteX94" fmla="*/ 479032 w 1258916"/>
              <a:gd name="connsiteY94" fmla="*/ 989937 h 1073210"/>
              <a:gd name="connsiteX95" fmla="*/ 474392 w 1258916"/>
              <a:gd name="connsiteY95" fmla="*/ 991793 h 1073210"/>
              <a:gd name="connsiteX96" fmla="*/ 377873 w 1258916"/>
              <a:gd name="connsiteY96" fmla="*/ 1024275 h 1073210"/>
              <a:gd name="connsiteX97" fmla="*/ 377873 w 1258916"/>
              <a:gd name="connsiteY97" fmla="*/ 1024275 h 1073210"/>
              <a:gd name="connsiteX98" fmla="*/ 109043 w 1258916"/>
              <a:gd name="connsiteY98" fmla="*/ 1023347 h 1073210"/>
              <a:gd name="connsiteX99" fmla="*/ 107497 w 1258916"/>
              <a:gd name="connsiteY99" fmla="*/ 1028297 h 1073210"/>
              <a:gd name="connsiteX100" fmla="*/ 296203 w 1258916"/>
              <a:gd name="connsiteY100" fmla="*/ 1039743 h 1073210"/>
              <a:gd name="connsiteX101" fmla="*/ 464802 w 1258916"/>
              <a:gd name="connsiteY101" fmla="*/ 986224 h 1073210"/>
              <a:gd name="connsiteX102" fmla="*/ 554824 w 1258916"/>
              <a:gd name="connsiteY102" fmla="*/ 954979 h 1073210"/>
              <a:gd name="connsiteX103" fmla="*/ 567817 w 1258916"/>
              <a:gd name="connsiteY103" fmla="*/ 948483 h 1073210"/>
              <a:gd name="connsiteX104" fmla="*/ 593493 w 1258916"/>
              <a:gd name="connsiteY104" fmla="*/ 933015 h 1073210"/>
              <a:gd name="connsiteX105" fmla="*/ 612673 w 1258916"/>
              <a:gd name="connsiteY105" fmla="*/ 923734 h 1073210"/>
              <a:gd name="connsiteX106" fmla="*/ 603393 w 1258916"/>
              <a:gd name="connsiteY106" fmla="*/ 893108 h 1073210"/>
              <a:gd name="connsiteX107" fmla="*/ 603083 w 1258916"/>
              <a:gd name="connsiteY107" fmla="*/ 894036 h 1073210"/>
              <a:gd name="connsiteX108" fmla="*/ 362096 w 1258916"/>
              <a:gd name="connsiteY108" fmla="*/ 994886 h 1073210"/>
              <a:gd name="connsiteX109" fmla="*/ 189475 w 1258916"/>
              <a:gd name="connsiteY109" fmla="*/ 1025512 h 1073210"/>
              <a:gd name="connsiteX110" fmla="*/ 135029 w 1258916"/>
              <a:gd name="connsiteY110" fmla="*/ 1023038 h 1073210"/>
              <a:gd name="connsiteX111" fmla="*/ 131935 w 1258916"/>
              <a:gd name="connsiteY111" fmla="*/ 1023038 h 1073210"/>
              <a:gd name="connsiteX112" fmla="*/ 109043 w 1258916"/>
              <a:gd name="connsiteY112" fmla="*/ 1023347 h 1073210"/>
              <a:gd name="connsiteX113" fmla="*/ 109043 w 1258916"/>
              <a:gd name="connsiteY113" fmla="*/ 1023347 h 1073210"/>
              <a:gd name="connsiteX114" fmla="*/ 156065 w 1258916"/>
              <a:gd name="connsiteY114" fmla="*/ 943843 h 1073210"/>
              <a:gd name="connsiteX115" fmla="*/ 115849 w 1258916"/>
              <a:gd name="connsiteY115" fmla="*/ 995196 h 1073210"/>
              <a:gd name="connsiteX116" fmla="*/ 246706 w 1258916"/>
              <a:gd name="connsiteY116" fmla="*/ 998599 h 1073210"/>
              <a:gd name="connsiteX117" fmla="*/ 323736 w 1258916"/>
              <a:gd name="connsiteY117" fmla="*/ 987462 h 1073210"/>
              <a:gd name="connsiteX118" fmla="*/ 328376 w 1258916"/>
              <a:gd name="connsiteY118" fmla="*/ 985605 h 1073210"/>
              <a:gd name="connsiteX119" fmla="*/ 333016 w 1258916"/>
              <a:gd name="connsiteY119" fmla="*/ 984059 h 1073210"/>
              <a:gd name="connsiteX120" fmla="*/ 349721 w 1258916"/>
              <a:gd name="connsiteY120" fmla="*/ 980346 h 1073210"/>
              <a:gd name="connsiteX121" fmla="*/ 374161 w 1258916"/>
              <a:gd name="connsiteY121" fmla="*/ 974778 h 1073210"/>
              <a:gd name="connsiteX122" fmla="*/ 401384 w 1258916"/>
              <a:gd name="connsiteY122" fmla="*/ 968591 h 1073210"/>
              <a:gd name="connsiteX123" fmla="*/ 580810 w 1258916"/>
              <a:gd name="connsiteY123" fmla="*/ 890633 h 1073210"/>
              <a:gd name="connsiteX124" fmla="*/ 582047 w 1258916"/>
              <a:gd name="connsiteY124" fmla="*/ 899296 h 1073210"/>
              <a:gd name="connsiteX125" fmla="*/ 583285 w 1258916"/>
              <a:gd name="connsiteY125" fmla="*/ 897749 h 1073210"/>
              <a:gd name="connsiteX126" fmla="*/ 592565 w 1258916"/>
              <a:gd name="connsiteY126" fmla="*/ 882281 h 1073210"/>
              <a:gd name="connsiteX127" fmla="*/ 588234 w 1258916"/>
              <a:gd name="connsiteY127" fmla="*/ 877641 h 1073210"/>
              <a:gd name="connsiteX128" fmla="*/ 580500 w 1258916"/>
              <a:gd name="connsiteY128" fmla="*/ 866195 h 1073210"/>
              <a:gd name="connsiteX129" fmla="*/ 371067 w 1258916"/>
              <a:gd name="connsiteY129" fmla="*/ 884137 h 1073210"/>
              <a:gd name="connsiteX130" fmla="*/ 276095 w 1258916"/>
              <a:gd name="connsiteY130" fmla="*/ 909814 h 1073210"/>
              <a:gd name="connsiteX131" fmla="*/ 328067 w 1258916"/>
              <a:gd name="connsiteY131" fmla="*/ 965188 h 1073210"/>
              <a:gd name="connsiteX132" fmla="*/ 285066 w 1258916"/>
              <a:gd name="connsiteY132" fmla="*/ 982512 h 1073210"/>
              <a:gd name="connsiteX133" fmla="*/ 255368 w 1258916"/>
              <a:gd name="connsiteY133" fmla="*/ 988390 h 1073210"/>
              <a:gd name="connsiteX134" fmla="*/ 252584 w 1258916"/>
              <a:gd name="connsiteY134" fmla="*/ 989008 h 1073210"/>
              <a:gd name="connsiteX135" fmla="*/ 249181 w 1258916"/>
              <a:gd name="connsiteY135" fmla="*/ 989627 h 1073210"/>
              <a:gd name="connsiteX136" fmla="*/ 229692 w 1258916"/>
              <a:gd name="connsiteY136" fmla="*/ 993339 h 1073210"/>
              <a:gd name="connsiteX137" fmla="*/ 234951 w 1258916"/>
              <a:gd name="connsiteY137" fmla="*/ 993030 h 1073210"/>
              <a:gd name="connsiteX138" fmla="*/ 256915 w 1258916"/>
              <a:gd name="connsiteY138" fmla="*/ 993958 h 1073210"/>
              <a:gd name="connsiteX139" fmla="*/ 250418 w 1258916"/>
              <a:gd name="connsiteY139" fmla="*/ 995814 h 1073210"/>
              <a:gd name="connsiteX140" fmla="*/ 229382 w 1258916"/>
              <a:gd name="connsiteY140" fmla="*/ 998289 h 1073210"/>
              <a:gd name="connsiteX141" fmla="*/ 149259 w 1258916"/>
              <a:gd name="connsiteY141" fmla="*/ 993339 h 1073210"/>
              <a:gd name="connsiteX142" fmla="*/ 152972 w 1258916"/>
              <a:gd name="connsiteY142" fmla="*/ 987152 h 1073210"/>
              <a:gd name="connsiteX143" fmla="*/ 156065 w 1258916"/>
              <a:gd name="connsiteY143" fmla="*/ 987152 h 1073210"/>
              <a:gd name="connsiteX144" fmla="*/ 160396 w 1258916"/>
              <a:gd name="connsiteY144" fmla="*/ 986534 h 1073210"/>
              <a:gd name="connsiteX145" fmla="*/ 157612 w 1258916"/>
              <a:gd name="connsiteY145" fmla="*/ 966735 h 1073210"/>
              <a:gd name="connsiteX146" fmla="*/ 156065 w 1258916"/>
              <a:gd name="connsiteY146" fmla="*/ 943843 h 1073210"/>
              <a:gd name="connsiteX147" fmla="*/ 156065 w 1258916"/>
              <a:gd name="connsiteY147" fmla="*/ 943843 h 1073210"/>
              <a:gd name="connsiteX148" fmla="*/ 211749 w 1258916"/>
              <a:gd name="connsiteY148" fmla="*/ 916619 h 1073210"/>
              <a:gd name="connsiteX149" fmla="*/ 182360 w 1258916"/>
              <a:gd name="connsiteY149" fmla="*/ 927137 h 1073210"/>
              <a:gd name="connsiteX150" fmla="*/ 181432 w 1258916"/>
              <a:gd name="connsiteY150" fmla="*/ 929612 h 1073210"/>
              <a:gd name="connsiteX151" fmla="*/ 176173 w 1258916"/>
              <a:gd name="connsiteY151" fmla="*/ 971066 h 1073210"/>
              <a:gd name="connsiteX152" fmla="*/ 263721 w 1258916"/>
              <a:gd name="connsiteY152" fmla="*/ 974469 h 1073210"/>
              <a:gd name="connsiteX153" fmla="*/ 285066 w 1258916"/>
              <a:gd name="connsiteY153" fmla="*/ 971685 h 1073210"/>
              <a:gd name="connsiteX154" fmla="*/ 286613 w 1258916"/>
              <a:gd name="connsiteY154" fmla="*/ 969519 h 1073210"/>
              <a:gd name="connsiteX155" fmla="*/ 294038 w 1258916"/>
              <a:gd name="connsiteY155" fmla="*/ 964260 h 1073210"/>
              <a:gd name="connsiteX156" fmla="*/ 297750 w 1258916"/>
              <a:gd name="connsiteY156" fmla="*/ 963951 h 1073210"/>
              <a:gd name="connsiteX157" fmla="*/ 280117 w 1258916"/>
              <a:gd name="connsiteY157" fmla="*/ 926209 h 1073210"/>
              <a:gd name="connsiteX158" fmla="*/ 211749 w 1258916"/>
              <a:gd name="connsiteY158" fmla="*/ 916619 h 1073210"/>
              <a:gd name="connsiteX159" fmla="*/ 211749 w 1258916"/>
              <a:gd name="connsiteY159" fmla="*/ 916619 h 1073210"/>
              <a:gd name="connsiteX160" fmla="*/ 109043 w 1258916"/>
              <a:gd name="connsiteY160" fmla="*/ 569214 h 1073210"/>
              <a:gd name="connsiteX161" fmla="*/ 108115 w 1258916"/>
              <a:gd name="connsiteY161" fmla="*/ 570760 h 1073210"/>
              <a:gd name="connsiteX162" fmla="*/ 100381 w 1258916"/>
              <a:gd name="connsiteY162" fmla="*/ 577875 h 1073210"/>
              <a:gd name="connsiteX163" fmla="*/ 151115 w 1258916"/>
              <a:gd name="connsiteY163" fmla="*/ 714920 h 1073210"/>
              <a:gd name="connsiteX164" fmla="*/ 212987 w 1258916"/>
              <a:gd name="connsiteY164" fmla="*/ 877331 h 1073210"/>
              <a:gd name="connsiteX165" fmla="*/ 221958 w 1258916"/>
              <a:gd name="connsiteY165" fmla="*/ 878569 h 1073210"/>
              <a:gd name="connsiteX166" fmla="*/ 132554 w 1258916"/>
              <a:gd name="connsiteY166" fmla="*/ 641293 h 1073210"/>
              <a:gd name="connsiteX167" fmla="*/ 109043 w 1258916"/>
              <a:gd name="connsiteY167" fmla="*/ 569214 h 1073210"/>
              <a:gd name="connsiteX168" fmla="*/ 109043 w 1258916"/>
              <a:gd name="connsiteY168" fmla="*/ 569214 h 1073210"/>
              <a:gd name="connsiteX169" fmla="*/ 57690 w 1258916"/>
              <a:gd name="connsiteY169" fmla="*/ 577566 h 1073210"/>
              <a:gd name="connsiteX170" fmla="*/ 118014 w 1258916"/>
              <a:gd name="connsiteY170" fmla="*/ 718323 h 1073210"/>
              <a:gd name="connsiteX171" fmla="*/ 122345 w 1258916"/>
              <a:gd name="connsiteY171" fmla="*/ 728531 h 1073210"/>
              <a:gd name="connsiteX172" fmla="*/ 187929 w 1258916"/>
              <a:gd name="connsiteY172" fmla="*/ 881972 h 1073210"/>
              <a:gd name="connsiteX173" fmla="*/ 191641 w 1258916"/>
              <a:gd name="connsiteY173" fmla="*/ 879187 h 1073210"/>
              <a:gd name="connsiteX174" fmla="*/ 200612 w 1258916"/>
              <a:gd name="connsiteY174" fmla="*/ 875475 h 1073210"/>
              <a:gd name="connsiteX175" fmla="*/ 204634 w 1258916"/>
              <a:gd name="connsiteY175" fmla="*/ 874856 h 1073210"/>
              <a:gd name="connsiteX176" fmla="*/ 135648 w 1258916"/>
              <a:gd name="connsiteY176" fmla="*/ 700380 h 1073210"/>
              <a:gd name="connsiteX177" fmla="*/ 133792 w 1258916"/>
              <a:gd name="connsiteY177" fmla="*/ 694812 h 1073210"/>
              <a:gd name="connsiteX178" fmla="*/ 90791 w 1258916"/>
              <a:gd name="connsiteY178" fmla="*/ 577875 h 1073210"/>
              <a:gd name="connsiteX179" fmla="*/ 88626 w 1258916"/>
              <a:gd name="connsiteY179" fmla="*/ 579113 h 1073210"/>
              <a:gd name="connsiteX180" fmla="*/ 69136 w 1258916"/>
              <a:gd name="connsiteY180" fmla="*/ 578494 h 1073210"/>
              <a:gd name="connsiteX181" fmla="*/ 57690 w 1258916"/>
              <a:gd name="connsiteY181" fmla="*/ 577566 h 1073210"/>
              <a:gd name="connsiteX182" fmla="*/ 57690 w 1258916"/>
              <a:gd name="connsiteY182" fmla="*/ 577566 h 1073210"/>
              <a:gd name="connsiteX183" fmla="*/ 30776 w 1258916"/>
              <a:gd name="connsiteY183" fmla="*/ 572926 h 1073210"/>
              <a:gd name="connsiteX184" fmla="*/ 129461 w 1258916"/>
              <a:gd name="connsiteY184" fmla="*/ 778647 h 1073210"/>
              <a:gd name="connsiteX185" fmla="*/ 174317 w 1258916"/>
              <a:gd name="connsiteY185" fmla="*/ 878259 h 1073210"/>
              <a:gd name="connsiteX186" fmla="*/ 175555 w 1258916"/>
              <a:gd name="connsiteY186" fmla="*/ 877331 h 1073210"/>
              <a:gd name="connsiteX187" fmla="*/ 46863 w 1258916"/>
              <a:gd name="connsiteY187" fmla="*/ 576329 h 1073210"/>
              <a:gd name="connsiteX188" fmla="*/ 39748 w 1258916"/>
              <a:gd name="connsiteY188" fmla="*/ 575091 h 1073210"/>
              <a:gd name="connsiteX189" fmla="*/ 30776 w 1258916"/>
              <a:gd name="connsiteY189" fmla="*/ 572926 h 1073210"/>
              <a:gd name="connsiteX190" fmla="*/ 30776 w 1258916"/>
              <a:gd name="connsiteY190" fmla="*/ 572926 h 1073210"/>
              <a:gd name="connsiteX191" fmla="*/ 70993 w 1258916"/>
              <a:gd name="connsiteY191" fmla="*/ 666660 h 1073210"/>
              <a:gd name="connsiteX192" fmla="*/ 86770 w 1258916"/>
              <a:gd name="connsiteY192" fmla="*/ 700380 h 1073210"/>
              <a:gd name="connsiteX193" fmla="*/ 89863 w 1258916"/>
              <a:gd name="connsiteY193" fmla="*/ 707186 h 1073210"/>
              <a:gd name="connsiteX194" fmla="*/ 143382 w 1258916"/>
              <a:gd name="connsiteY194" fmla="*/ 825359 h 1073210"/>
              <a:gd name="connsiteX195" fmla="*/ 70993 w 1258916"/>
              <a:gd name="connsiteY195" fmla="*/ 666660 h 1073210"/>
              <a:gd name="connsiteX196" fmla="*/ 70993 w 1258916"/>
              <a:gd name="connsiteY196" fmla="*/ 666660 h 1073210"/>
              <a:gd name="connsiteX197" fmla="*/ 92957 w 1258916"/>
              <a:gd name="connsiteY197" fmla="*/ 560861 h 1073210"/>
              <a:gd name="connsiteX198" fmla="*/ 93575 w 1258916"/>
              <a:gd name="connsiteY198" fmla="*/ 560861 h 1073210"/>
              <a:gd name="connsiteX199" fmla="*/ 95741 w 1258916"/>
              <a:gd name="connsiteY199" fmla="*/ 562098 h 1073210"/>
              <a:gd name="connsiteX200" fmla="*/ 95122 w 1258916"/>
              <a:gd name="connsiteY200" fmla="*/ 566120 h 1073210"/>
              <a:gd name="connsiteX201" fmla="*/ 94813 w 1258916"/>
              <a:gd name="connsiteY201" fmla="*/ 568904 h 1073210"/>
              <a:gd name="connsiteX202" fmla="*/ 96360 w 1258916"/>
              <a:gd name="connsiteY202" fmla="*/ 567048 h 1073210"/>
              <a:gd name="connsiteX203" fmla="*/ 102856 w 1258916"/>
              <a:gd name="connsiteY203" fmla="*/ 564264 h 1073210"/>
              <a:gd name="connsiteX204" fmla="*/ 105950 w 1258916"/>
              <a:gd name="connsiteY204" fmla="*/ 563954 h 1073210"/>
              <a:gd name="connsiteX205" fmla="*/ 107187 w 1258916"/>
              <a:gd name="connsiteY205" fmla="*/ 561170 h 1073210"/>
              <a:gd name="connsiteX206" fmla="*/ 118014 w 1258916"/>
              <a:gd name="connsiteY206" fmla="*/ 498062 h 1073210"/>
              <a:gd name="connsiteX207" fmla="*/ 49338 w 1258916"/>
              <a:gd name="connsiteY207" fmla="*/ 469910 h 1073210"/>
              <a:gd name="connsiteX208" fmla="*/ 14071 w 1258916"/>
              <a:gd name="connsiteY208" fmla="*/ 494350 h 1073210"/>
              <a:gd name="connsiteX209" fmla="*/ 11906 w 1258916"/>
              <a:gd name="connsiteY209" fmla="*/ 538278 h 1073210"/>
              <a:gd name="connsiteX210" fmla="*/ 78726 w 1258916"/>
              <a:gd name="connsiteY210" fmla="*/ 569832 h 1073210"/>
              <a:gd name="connsiteX211" fmla="*/ 86151 w 1258916"/>
              <a:gd name="connsiteY211" fmla="*/ 565192 h 1073210"/>
              <a:gd name="connsiteX212" fmla="*/ 92957 w 1258916"/>
              <a:gd name="connsiteY212" fmla="*/ 560861 h 1073210"/>
              <a:gd name="connsiteX213" fmla="*/ 92957 w 1258916"/>
              <a:gd name="connsiteY213" fmla="*/ 560861 h 1073210"/>
              <a:gd name="connsiteX214" fmla="*/ 467895 w 1258916"/>
              <a:gd name="connsiteY214" fmla="*/ 440831 h 1073210"/>
              <a:gd name="connsiteX215" fmla="*/ 468823 w 1258916"/>
              <a:gd name="connsiteY215" fmla="*/ 440522 h 1073210"/>
              <a:gd name="connsiteX216" fmla="*/ 470370 w 1258916"/>
              <a:gd name="connsiteY216" fmla="*/ 442687 h 1073210"/>
              <a:gd name="connsiteX217" fmla="*/ 469751 w 1258916"/>
              <a:gd name="connsiteY217" fmla="*/ 445781 h 1073210"/>
              <a:gd name="connsiteX218" fmla="*/ 468823 w 1258916"/>
              <a:gd name="connsiteY218" fmla="*/ 449184 h 1073210"/>
              <a:gd name="connsiteX219" fmla="*/ 518629 w 1258916"/>
              <a:gd name="connsiteY219" fmla="*/ 361327 h 1073210"/>
              <a:gd name="connsiteX220" fmla="*/ 521723 w 1258916"/>
              <a:gd name="connsiteY220" fmla="*/ 355140 h 1073210"/>
              <a:gd name="connsiteX221" fmla="*/ 503471 w 1258916"/>
              <a:gd name="connsiteY221" fmla="*/ 348334 h 1073210"/>
              <a:gd name="connsiteX222" fmla="*/ 503162 w 1258916"/>
              <a:gd name="connsiteY222" fmla="*/ 349262 h 1073210"/>
              <a:gd name="connsiteX223" fmla="*/ 506874 w 1258916"/>
              <a:gd name="connsiteY223" fmla="*/ 353593 h 1073210"/>
              <a:gd name="connsiteX224" fmla="*/ 508111 w 1258916"/>
              <a:gd name="connsiteY224" fmla="*/ 356686 h 1073210"/>
              <a:gd name="connsiteX225" fmla="*/ 462946 w 1258916"/>
              <a:gd name="connsiteY225" fmla="*/ 446090 h 1073210"/>
              <a:gd name="connsiteX226" fmla="*/ 463874 w 1258916"/>
              <a:gd name="connsiteY226" fmla="*/ 444543 h 1073210"/>
              <a:gd name="connsiteX227" fmla="*/ 467895 w 1258916"/>
              <a:gd name="connsiteY227" fmla="*/ 440831 h 1073210"/>
              <a:gd name="connsiteX228" fmla="*/ 467895 w 1258916"/>
              <a:gd name="connsiteY228" fmla="*/ 440831 h 1073210"/>
              <a:gd name="connsiteX229" fmla="*/ 457687 w 1258916"/>
              <a:gd name="connsiteY229" fmla="*/ 413608 h 1073210"/>
              <a:gd name="connsiteX230" fmla="*/ 458615 w 1258916"/>
              <a:gd name="connsiteY230" fmla="*/ 443306 h 1073210"/>
              <a:gd name="connsiteX231" fmla="*/ 487385 w 1258916"/>
              <a:gd name="connsiteY231" fmla="*/ 374629 h 1073210"/>
              <a:gd name="connsiteX232" fmla="*/ 483363 w 1258916"/>
              <a:gd name="connsiteY232" fmla="*/ 379888 h 1073210"/>
              <a:gd name="connsiteX233" fmla="*/ 462327 w 1258916"/>
              <a:gd name="connsiteY233" fmla="*/ 410824 h 1073210"/>
              <a:gd name="connsiteX234" fmla="*/ 660314 w 1258916"/>
              <a:gd name="connsiteY234" fmla="*/ 134879 h 1073210"/>
              <a:gd name="connsiteX235" fmla="*/ 714142 w 1258916"/>
              <a:gd name="connsiteY235" fmla="*/ 88476 h 1073210"/>
              <a:gd name="connsiteX236" fmla="*/ 474082 w 1258916"/>
              <a:gd name="connsiteY236" fmla="*/ 47022 h 1073210"/>
              <a:gd name="connsiteX237" fmla="*/ 391175 w 1258916"/>
              <a:gd name="connsiteY237" fmla="*/ 82907 h 1073210"/>
              <a:gd name="connsiteX238" fmla="*/ 451809 w 1258916"/>
              <a:gd name="connsiteY238" fmla="*/ 367205 h 1073210"/>
              <a:gd name="connsiteX239" fmla="*/ 381894 w 1258916"/>
              <a:gd name="connsiteY239" fmla="*/ 86001 h 1073210"/>
              <a:gd name="connsiteX240" fmla="*/ 341988 w 1258916"/>
              <a:gd name="connsiteY240" fmla="*/ 307808 h 1073210"/>
              <a:gd name="connsiteX241" fmla="*/ 343534 w 1258916"/>
              <a:gd name="connsiteY241" fmla="*/ 311521 h 1073210"/>
              <a:gd name="connsiteX242" fmla="*/ 342297 w 1258916"/>
              <a:gd name="connsiteY242" fmla="*/ 314305 h 1073210"/>
              <a:gd name="connsiteX243" fmla="*/ 343844 w 1258916"/>
              <a:gd name="connsiteY243" fmla="*/ 315852 h 1073210"/>
              <a:gd name="connsiteX244" fmla="*/ 446240 w 1258916"/>
              <a:gd name="connsiteY244" fmla="*/ 442378 h 1073210"/>
              <a:gd name="connsiteX245" fmla="*/ 457687 w 1258916"/>
              <a:gd name="connsiteY245" fmla="*/ 413608 h 1073210"/>
              <a:gd name="connsiteX246" fmla="*/ 457687 w 1258916"/>
              <a:gd name="connsiteY246" fmla="*/ 413608 h 1073210"/>
              <a:gd name="connsiteX247" fmla="*/ 232167 w 1258916"/>
              <a:gd name="connsiteY247" fmla="*/ 265427 h 1073210"/>
              <a:gd name="connsiteX248" fmla="*/ 155756 w 1258916"/>
              <a:gd name="connsiteY248" fmla="*/ 380816 h 1073210"/>
              <a:gd name="connsiteX249" fmla="*/ 100381 w 1258916"/>
              <a:gd name="connsiteY249" fmla="*/ 466508 h 1073210"/>
              <a:gd name="connsiteX250" fmla="*/ 111518 w 1258916"/>
              <a:gd name="connsiteY250" fmla="*/ 473932 h 1073210"/>
              <a:gd name="connsiteX251" fmla="*/ 113993 w 1258916"/>
              <a:gd name="connsiteY251" fmla="*/ 475479 h 1073210"/>
              <a:gd name="connsiteX252" fmla="*/ 173080 w 1258916"/>
              <a:gd name="connsiteY252" fmla="*/ 375248 h 1073210"/>
              <a:gd name="connsiteX253" fmla="*/ 239282 w 1258916"/>
              <a:gd name="connsiteY253" fmla="*/ 263880 h 1073210"/>
              <a:gd name="connsiteX254" fmla="*/ 238354 w 1258916"/>
              <a:gd name="connsiteY254" fmla="*/ 266045 h 1073210"/>
              <a:gd name="connsiteX255" fmla="*/ 232476 w 1258916"/>
              <a:gd name="connsiteY255" fmla="*/ 265736 h 1073210"/>
              <a:gd name="connsiteX256" fmla="*/ 232167 w 1258916"/>
              <a:gd name="connsiteY256" fmla="*/ 265427 h 1073210"/>
              <a:gd name="connsiteX257" fmla="*/ 232167 w 1258916"/>
              <a:gd name="connsiteY257" fmla="*/ 265427 h 1073210"/>
              <a:gd name="connsiteX258" fmla="*/ 72539 w 1258916"/>
              <a:gd name="connsiteY258" fmla="*/ 457227 h 1073210"/>
              <a:gd name="connsiteX259" fmla="*/ 87079 w 1258916"/>
              <a:gd name="connsiteY259" fmla="*/ 459702 h 1073210"/>
              <a:gd name="connsiteX260" fmla="*/ 95741 w 1258916"/>
              <a:gd name="connsiteY260" fmla="*/ 462486 h 1073210"/>
              <a:gd name="connsiteX261" fmla="*/ 152972 w 1258916"/>
              <a:gd name="connsiteY261" fmla="*/ 371226 h 1073210"/>
              <a:gd name="connsiteX262" fmla="*/ 155137 w 1258916"/>
              <a:gd name="connsiteY262" fmla="*/ 367823 h 1073210"/>
              <a:gd name="connsiteX263" fmla="*/ 161943 w 1258916"/>
              <a:gd name="connsiteY263" fmla="*/ 357305 h 1073210"/>
              <a:gd name="connsiteX264" fmla="*/ 223195 w 1258916"/>
              <a:gd name="connsiteY264" fmla="*/ 260786 h 1073210"/>
              <a:gd name="connsiteX265" fmla="*/ 219792 w 1258916"/>
              <a:gd name="connsiteY265" fmla="*/ 262024 h 1073210"/>
              <a:gd name="connsiteX266" fmla="*/ 212677 w 1258916"/>
              <a:gd name="connsiteY266" fmla="*/ 261405 h 1073210"/>
              <a:gd name="connsiteX267" fmla="*/ 206181 w 1258916"/>
              <a:gd name="connsiteY267" fmla="*/ 259858 h 1073210"/>
              <a:gd name="connsiteX268" fmla="*/ 112446 w 1258916"/>
              <a:gd name="connsiteY268" fmla="*/ 399996 h 1073210"/>
              <a:gd name="connsiteX269" fmla="*/ 107187 w 1258916"/>
              <a:gd name="connsiteY269" fmla="*/ 407421 h 1073210"/>
              <a:gd name="connsiteX270" fmla="*/ 72539 w 1258916"/>
              <a:gd name="connsiteY270" fmla="*/ 457227 h 1073210"/>
              <a:gd name="connsiteX271" fmla="*/ 72539 w 1258916"/>
              <a:gd name="connsiteY271" fmla="*/ 457227 h 1073210"/>
              <a:gd name="connsiteX272" fmla="*/ 544615 w 1258916"/>
              <a:gd name="connsiteY272" fmla="*/ 335960 h 1073210"/>
              <a:gd name="connsiteX273" fmla="*/ 544925 w 1258916"/>
              <a:gd name="connsiteY273" fmla="*/ 335960 h 1073210"/>
              <a:gd name="connsiteX274" fmla="*/ 547090 w 1258916"/>
              <a:gd name="connsiteY274" fmla="*/ 336578 h 1073210"/>
              <a:gd name="connsiteX275" fmla="*/ 546781 w 1258916"/>
              <a:gd name="connsiteY275" fmla="*/ 344931 h 1073210"/>
              <a:gd name="connsiteX276" fmla="*/ 544925 w 1258916"/>
              <a:gd name="connsiteY276" fmla="*/ 349262 h 1073210"/>
              <a:gd name="connsiteX277" fmla="*/ 598134 w 1258916"/>
              <a:gd name="connsiteY277" fmla="*/ 347715 h 1073210"/>
              <a:gd name="connsiteX278" fmla="*/ 599681 w 1258916"/>
              <a:gd name="connsiteY278" fmla="*/ 345240 h 1073210"/>
              <a:gd name="connsiteX279" fmla="*/ 600918 w 1258916"/>
              <a:gd name="connsiteY279" fmla="*/ 340909 h 1073210"/>
              <a:gd name="connsiteX280" fmla="*/ 608652 w 1258916"/>
              <a:gd name="connsiteY280" fmla="*/ 339981 h 1073210"/>
              <a:gd name="connsiteX281" fmla="*/ 644537 w 1258916"/>
              <a:gd name="connsiteY281" fmla="*/ 267902 h 1073210"/>
              <a:gd name="connsiteX282" fmla="*/ 648559 w 1258916"/>
              <a:gd name="connsiteY282" fmla="*/ 276873 h 1073210"/>
              <a:gd name="connsiteX283" fmla="*/ 649796 w 1258916"/>
              <a:gd name="connsiteY283" fmla="*/ 283988 h 1073210"/>
              <a:gd name="connsiteX284" fmla="*/ 622264 w 1258916"/>
              <a:gd name="connsiteY284" fmla="*/ 202937 h 1073210"/>
              <a:gd name="connsiteX285" fmla="*/ 621026 w 1258916"/>
              <a:gd name="connsiteY285" fmla="*/ 205721 h 1073210"/>
              <a:gd name="connsiteX286" fmla="*/ 617933 w 1258916"/>
              <a:gd name="connsiteY286" fmla="*/ 203556 h 1073210"/>
              <a:gd name="connsiteX287" fmla="*/ 594731 w 1258916"/>
              <a:gd name="connsiteY287" fmla="*/ 233873 h 1073210"/>
              <a:gd name="connsiteX288" fmla="*/ 599062 w 1258916"/>
              <a:gd name="connsiteY288" fmla="*/ 233873 h 1073210"/>
              <a:gd name="connsiteX289" fmla="*/ 603083 w 1258916"/>
              <a:gd name="connsiteY289" fmla="*/ 234182 h 1073210"/>
              <a:gd name="connsiteX290" fmla="*/ 608033 w 1258916"/>
              <a:gd name="connsiteY290" fmla="*/ 232016 h 1073210"/>
              <a:gd name="connsiteX291" fmla="*/ 613292 w 1258916"/>
              <a:gd name="connsiteY291" fmla="*/ 234801 h 1073210"/>
              <a:gd name="connsiteX292" fmla="*/ 613911 w 1258916"/>
              <a:gd name="connsiteY292" fmla="*/ 271923 h 1073210"/>
              <a:gd name="connsiteX293" fmla="*/ 601846 w 1258916"/>
              <a:gd name="connsiteY293" fmla="*/ 281513 h 1073210"/>
              <a:gd name="connsiteX294" fmla="*/ 595659 w 1258916"/>
              <a:gd name="connsiteY294" fmla="*/ 282132 h 1073210"/>
              <a:gd name="connsiteX295" fmla="*/ 594731 w 1258916"/>
              <a:gd name="connsiteY295" fmla="*/ 296053 h 1073210"/>
              <a:gd name="connsiteX296" fmla="*/ 590709 w 1258916"/>
              <a:gd name="connsiteY296" fmla="*/ 296672 h 1073210"/>
              <a:gd name="connsiteX297" fmla="*/ 594422 w 1258916"/>
              <a:gd name="connsiteY297" fmla="*/ 309355 h 1073210"/>
              <a:gd name="connsiteX298" fmla="*/ 578335 w 1258916"/>
              <a:gd name="connsiteY298" fmla="*/ 316780 h 1073210"/>
              <a:gd name="connsiteX299" fmla="*/ 565651 w 1258916"/>
              <a:gd name="connsiteY299" fmla="*/ 317398 h 1073210"/>
              <a:gd name="connsiteX300" fmla="*/ 558536 w 1258916"/>
              <a:gd name="connsiteY300" fmla="*/ 327298 h 1073210"/>
              <a:gd name="connsiteX301" fmla="*/ 553277 w 1258916"/>
              <a:gd name="connsiteY301" fmla="*/ 334413 h 1073210"/>
              <a:gd name="connsiteX302" fmla="*/ 552040 w 1258916"/>
              <a:gd name="connsiteY302" fmla="*/ 335960 h 1073210"/>
              <a:gd name="connsiteX303" fmla="*/ 550493 w 1258916"/>
              <a:gd name="connsiteY303" fmla="*/ 333485 h 1073210"/>
              <a:gd name="connsiteX304" fmla="*/ 545543 w 1258916"/>
              <a:gd name="connsiteY304" fmla="*/ 326060 h 1073210"/>
              <a:gd name="connsiteX305" fmla="*/ 548946 w 1258916"/>
              <a:gd name="connsiteY305" fmla="*/ 307190 h 1073210"/>
              <a:gd name="connsiteX306" fmla="*/ 551731 w 1258916"/>
              <a:gd name="connsiteY306" fmla="*/ 302549 h 1073210"/>
              <a:gd name="connsiteX307" fmla="*/ 551731 w 1258916"/>
              <a:gd name="connsiteY307" fmla="*/ 302549 h 1073210"/>
              <a:gd name="connsiteX308" fmla="*/ 561939 w 1258916"/>
              <a:gd name="connsiteY308" fmla="*/ 305643 h 1073210"/>
              <a:gd name="connsiteX309" fmla="*/ 577098 w 1258916"/>
              <a:gd name="connsiteY309" fmla="*/ 271304 h 1073210"/>
              <a:gd name="connsiteX310" fmla="*/ 584522 w 1258916"/>
              <a:gd name="connsiteY310" fmla="*/ 263571 h 1073210"/>
              <a:gd name="connsiteX311" fmla="*/ 598443 w 1258916"/>
              <a:gd name="connsiteY311" fmla="*/ 254290 h 1073210"/>
              <a:gd name="connsiteX312" fmla="*/ 595350 w 1258916"/>
              <a:gd name="connsiteY312" fmla="*/ 245628 h 1073210"/>
              <a:gd name="connsiteX313" fmla="*/ 598752 w 1258916"/>
              <a:gd name="connsiteY313" fmla="*/ 242844 h 1073210"/>
              <a:gd name="connsiteX314" fmla="*/ 592875 w 1258916"/>
              <a:gd name="connsiteY314" fmla="*/ 235419 h 1073210"/>
              <a:gd name="connsiteX315" fmla="*/ 517701 w 1258916"/>
              <a:gd name="connsiteY315" fmla="*/ 338125 h 1073210"/>
              <a:gd name="connsiteX316" fmla="*/ 536572 w 1258916"/>
              <a:gd name="connsiteY316" fmla="*/ 346787 h 1073210"/>
              <a:gd name="connsiteX317" fmla="*/ 537500 w 1258916"/>
              <a:gd name="connsiteY317" fmla="*/ 344003 h 1073210"/>
              <a:gd name="connsiteX318" fmla="*/ 544615 w 1258916"/>
              <a:gd name="connsiteY318" fmla="*/ 335960 h 1073210"/>
              <a:gd name="connsiteX319" fmla="*/ 544615 w 1258916"/>
              <a:gd name="connsiteY319" fmla="*/ 335960 h 1073210"/>
              <a:gd name="connsiteX320" fmla="*/ 46863 w 1258916"/>
              <a:gd name="connsiteY320" fmla="*/ 457227 h 1073210"/>
              <a:gd name="connsiteX321" fmla="*/ 62021 w 1258916"/>
              <a:gd name="connsiteY321" fmla="*/ 458155 h 1073210"/>
              <a:gd name="connsiteX322" fmla="*/ 151425 w 1258916"/>
              <a:gd name="connsiteY322" fmla="*/ 330082 h 1073210"/>
              <a:gd name="connsiteX323" fmla="*/ 157612 w 1258916"/>
              <a:gd name="connsiteY323" fmla="*/ 320801 h 1073210"/>
              <a:gd name="connsiteX324" fmla="*/ 201540 w 1258916"/>
              <a:gd name="connsiteY324" fmla="*/ 256765 h 1073210"/>
              <a:gd name="connsiteX325" fmla="*/ 196591 w 1258916"/>
              <a:gd name="connsiteY325" fmla="*/ 254290 h 1073210"/>
              <a:gd name="connsiteX326" fmla="*/ 190094 w 1258916"/>
              <a:gd name="connsiteY326" fmla="*/ 249340 h 1073210"/>
              <a:gd name="connsiteX327" fmla="*/ 139360 w 1258916"/>
              <a:gd name="connsiteY327" fmla="*/ 322348 h 1073210"/>
              <a:gd name="connsiteX328" fmla="*/ 127914 w 1258916"/>
              <a:gd name="connsiteY328" fmla="*/ 341219 h 1073210"/>
              <a:gd name="connsiteX329" fmla="*/ 46863 w 1258916"/>
              <a:gd name="connsiteY329" fmla="*/ 457227 h 1073210"/>
              <a:gd name="connsiteX330" fmla="*/ 46863 w 1258916"/>
              <a:gd name="connsiteY330" fmla="*/ 457227 h 1073210"/>
              <a:gd name="connsiteX331" fmla="*/ 82129 w 1258916"/>
              <a:gd name="connsiteY331" fmla="*/ 400615 h 1073210"/>
              <a:gd name="connsiteX332" fmla="*/ 50884 w 1258916"/>
              <a:gd name="connsiteY332" fmla="*/ 444234 h 1073210"/>
              <a:gd name="connsiteX333" fmla="*/ 53050 w 1258916"/>
              <a:gd name="connsiteY333" fmla="*/ 441759 h 1073210"/>
              <a:gd name="connsiteX334" fmla="*/ 64805 w 1258916"/>
              <a:gd name="connsiteY334" fmla="*/ 428766 h 1073210"/>
              <a:gd name="connsiteX335" fmla="*/ 82129 w 1258916"/>
              <a:gd name="connsiteY335" fmla="*/ 400615 h 1073210"/>
              <a:gd name="connsiteX336" fmla="*/ 82129 w 1258916"/>
              <a:gd name="connsiteY336" fmla="*/ 400615 h 1073210"/>
              <a:gd name="connsiteX337" fmla="*/ 711358 w 1258916"/>
              <a:gd name="connsiteY337" fmla="*/ 106418 h 1073210"/>
              <a:gd name="connsiteX338" fmla="*/ 662789 w 1258916"/>
              <a:gd name="connsiteY338" fmla="*/ 153440 h 1073210"/>
              <a:gd name="connsiteX339" fmla="*/ 624429 w 1258916"/>
              <a:gd name="connsiteY339" fmla="*/ 191800 h 1073210"/>
              <a:gd name="connsiteX340" fmla="*/ 630307 w 1258916"/>
              <a:gd name="connsiteY340" fmla="*/ 195822 h 1073210"/>
              <a:gd name="connsiteX341" fmla="*/ 635875 w 1258916"/>
              <a:gd name="connsiteY341" fmla="*/ 201700 h 1073210"/>
              <a:gd name="connsiteX342" fmla="*/ 713523 w 1258916"/>
              <a:gd name="connsiteY342" fmla="*/ 107037 h 1073210"/>
              <a:gd name="connsiteX343" fmla="*/ 711358 w 1258916"/>
              <a:gd name="connsiteY343" fmla="*/ 106418 h 1073210"/>
              <a:gd name="connsiteX344" fmla="*/ 711358 w 1258916"/>
              <a:gd name="connsiteY344" fmla="*/ 106418 h 1073210"/>
              <a:gd name="connsiteX345" fmla="*/ 406952 w 1258916"/>
              <a:gd name="connsiteY345" fmla="*/ 56303 h 1073210"/>
              <a:gd name="connsiteX346" fmla="*/ 305793 w 1258916"/>
              <a:gd name="connsiteY346" fmla="*/ 244391 h 1073210"/>
              <a:gd name="connsiteX347" fmla="*/ 320023 w 1258916"/>
              <a:gd name="connsiteY347" fmla="*/ 258312 h 1073210"/>
              <a:gd name="connsiteX348" fmla="*/ 409427 w 1258916"/>
              <a:gd name="connsiteY348" fmla="*/ 55684 h 1073210"/>
              <a:gd name="connsiteX349" fmla="*/ 409118 w 1258916"/>
              <a:gd name="connsiteY349" fmla="*/ 55684 h 1073210"/>
              <a:gd name="connsiteX350" fmla="*/ 406952 w 1258916"/>
              <a:gd name="connsiteY350" fmla="*/ 56303 h 1073210"/>
              <a:gd name="connsiteX351" fmla="*/ 406952 w 1258916"/>
              <a:gd name="connsiteY351" fmla="*/ 56303 h 1073210"/>
              <a:gd name="connsiteX352" fmla="*/ 254749 w 1258916"/>
              <a:gd name="connsiteY352" fmla="*/ 243153 h 1073210"/>
              <a:gd name="connsiteX353" fmla="*/ 255987 w 1258916"/>
              <a:gd name="connsiteY353" fmla="*/ 250578 h 1073210"/>
              <a:gd name="connsiteX354" fmla="*/ 282591 w 1258916"/>
              <a:gd name="connsiteY354" fmla="*/ 226448 h 1073210"/>
              <a:gd name="connsiteX355" fmla="*/ 280426 w 1258916"/>
              <a:gd name="connsiteY355" fmla="*/ 224282 h 1073210"/>
              <a:gd name="connsiteX356" fmla="*/ 278260 w 1258916"/>
              <a:gd name="connsiteY356" fmla="*/ 221808 h 1073210"/>
              <a:gd name="connsiteX357" fmla="*/ 269289 w 1258916"/>
              <a:gd name="connsiteY357" fmla="*/ 208815 h 1073210"/>
              <a:gd name="connsiteX358" fmla="*/ 268980 w 1258916"/>
              <a:gd name="connsiteY358" fmla="*/ 208196 h 1073210"/>
              <a:gd name="connsiteX359" fmla="*/ 271455 w 1258916"/>
              <a:gd name="connsiteY359" fmla="*/ 207577 h 1073210"/>
              <a:gd name="connsiteX360" fmla="*/ 281045 w 1258916"/>
              <a:gd name="connsiteY360" fmla="*/ 213764 h 1073210"/>
              <a:gd name="connsiteX361" fmla="*/ 285685 w 1258916"/>
              <a:gd name="connsiteY361" fmla="*/ 219024 h 1073210"/>
              <a:gd name="connsiteX362" fmla="*/ 261865 w 1258916"/>
              <a:gd name="connsiteY362" fmla="*/ 165814 h 1073210"/>
              <a:gd name="connsiteX363" fmla="*/ 222267 w 1258916"/>
              <a:gd name="connsiteY363" fmla="*/ 157462 h 1073210"/>
              <a:gd name="connsiteX364" fmla="*/ 198138 w 1258916"/>
              <a:gd name="connsiteY364" fmla="*/ 168908 h 1073210"/>
              <a:gd name="connsiteX365" fmla="*/ 201540 w 1258916"/>
              <a:gd name="connsiteY365" fmla="*/ 172002 h 1073210"/>
              <a:gd name="connsiteX366" fmla="*/ 184835 w 1258916"/>
              <a:gd name="connsiteY366" fmla="*/ 210052 h 1073210"/>
              <a:gd name="connsiteX367" fmla="*/ 205871 w 1258916"/>
              <a:gd name="connsiteY367" fmla="*/ 249340 h 1073210"/>
              <a:gd name="connsiteX368" fmla="*/ 205871 w 1258916"/>
              <a:gd name="connsiteY368" fmla="*/ 247484 h 1073210"/>
              <a:gd name="connsiteX369" fmla="*/ 209893 w 1258916"/>
              <a:gd name="connsiteY369" fmla="*/ 244391 h 1073210"/>
              <a:gd name="connsiteX370" fmla="*/ 213605 w 1258916"/>
              <a:gd name="connsiteY370" fmla="*/ 245009 h 1073210"/>
              <a:gd name="connsiteX371" fmla="*/ 212987 w 1258916"/>
              <a:gd name="connsiteY371" fmla="*/ 249650 h 1073210"/>
              <a:gd name="connsiteX372" fmla="*/ 211749 w 1258916"/>
              <a:gd name="connsiteY372" fmla="*/ 253053 h 1073210"/>
              <a:gd name="connsiteX373" fmla="*/ 227836 w 1258916"/>
              <a:gd name="connsiteY373" fmla="*/ 255837 h 1073210"/>
              <a:gd name="connsiteX374" fmla="*/ 231239 w 1258916"/>
              <a:gd name="connsiteY374" fmla="*/ 251815 h 1073210"/>
              <a:gd name="connsiteX375" fmla="*/ 231857 w 1258916"/>
              <a:gd name="connsiteY375" fmla="*/ 251815 h 1073210"/>
              <a:gd name="connsiteX376" fmla="*/ 234023 w 1258916"/>
              <a:gd name="connsiteY376" fmla="*/ 252434 h 1073210"/>
              <a:gd name="connsiteX377" fmla="*/ 240829 w 1258916"/>
              <a:gd name="connsiteY377" fmla="*/ 253981 h 1073210"/>
              <a:gd name="connsiteX378" fmla="*/ 247325 w 1258916"/>
              <a:gd name="connsiteY378" fmla="*/ 251815 h 1073210"/>
              <a:gd name="connsiteX379" fmla="*/ 251346 w 1258916"/>
              <a:gd name="connsiteY379" fmla="*/ 250268 h 1073210"/>
              <a:gd name="connsiteX380" fmla="*/ 254749 w 1258916"/>
              <a:gd name="connsiteY380" fmla="*/ 243153 h 1073210"/>
              <a:gd name="connsiteX381" fmla="*/ 254749 w 1258916"/>
              <a:gd name="connsiteY381" fmla="*/ 243153 h 1073210"/>
              <a:gd name="connsiteX382" fmla="*/ 238044 w 1258916"/>
              <a:gd name="connsiteY382" fmla="*/ 83216 h 1073210"/>
              <a:gd name="connsiteX383" fmla="*/ 239900 w 1258916"/>
              <a:gd name="connsiteY383" fmla="*/ 82907 h 1073210"/>
              <a:gd name="connsiteX384" fmla="*/ 240210 w 1258916"/>
              <a:gd name="connsiteY384" fmla="*/ 85382 h 1073210"/>
              <a:gd name="connsiteX385" fmla="*/ 230620 w 1258916"/>
              <a:gd name="connsiteY385" fmla="*/ 108274 h 1073210"/>
              <a:gd name="connsiteX386" fmla="*/ 221030 w 1258916"/>
              <a:gd name="connsiteY386" fmla="*/ 132095 h 1073210"/>
              <a:gd name="connsiteX387" fmla="*/ 223814 w 1258916"/>
              <a:gd name="connsiteY387" fmla="*/ 136426 h 1073210"/>
              <a:gd name="connsiteX388" fmla="*/ 226908 w 1258916"/>
              <a:gd name="connsiteY388" fmla="*/ 141685 h 1073210"/>
              <a:gd name="connsiteX389" fmla="*/ 296822 w 1258916"/>
              <a:gd name="connsiteY389" fmla="*/ 214383 h 1073210"/>
              <a:gd name="connsiteX390" fmla="*/ 395506 w 1258916"/>
              <a:gd name="connsiteY390" fmla="*/ 42072 h 1073210"/>
              <a:gd name="connsiteX391" fmla="*/ 343225 w 1258916"/>
              <a:gd name="connsiteY391" fmla="*/ 23511 h 1073210"/>
              <a:gd name="connsiteX392" fmla="*/ 307340 w 1258916"/>
              <a:gd name="connsiteY392" fmla="*/ 10209 h 1073210"/>
              <a:gd name="connsiteX393" fmla="*/ 305174 w 1258916"/>
              <a:gd name="connsiteY393" fmla="*/ 10827 h 1073210"/>
              <a:gd name="connsiteX394" fmla="*/ 301153 w 1258916"/>
              <a:gd name="connsiteY394" fmla="*/ 11137 h 1073210"/>
              <a:gd name="connsiteX395" fmla="*/ 300844 w 1258916"/>
              <a:gd name="connsiteY395" fmla="*/ 11137 h 1073210"/>
              <a:gd name="connsiteX396" fmla="*/ 298059 w 1258916"/>
              <a:gd name="connsiteY396" fmla="*/ 12374 h 1073210"/>
              <a:gd name="connsiteX397" fmla="*/ 293110 w 1258916"/>
              <a:gd name="connsiteY397" fmla="*/ 14849 h 1073210"/>
              <a:gd name="connsiteX398" fmla="*/ 276404 w 1258916"/>
              <a:gd name="connsiteY398" fmla="*/ 30936 h 1073210"/>
              <a:gd name="connsiteX399" fmla="*/ 232167 w 1258916"/>
              <a:gd name="connsiteY399" fmla="*/ 86929 h 1073210"/>
              <a:gd name="connsiteX400" fmla="*/ 238044 w 1258916"/>
              <a:gd name="connsiteY400" fmla="*/ 83216 h 1073210"/>
              <a:gd name="connsiteX401" fmla="*/ 238044 w 1258916"/>
              <a:gd name="connsiteY401" fmla="*/ 83216 h 1073210"/>
              <a:gd name="connsiteX402" fmla="*/ 265886 w 1258916"/>
              <a:gd name="connsiteY402" fmla="*/ 17324 h 1073210"/>
              <a:gd name="connsiteX403" fmla="*/ 262483 w 1258916"/>
              <a:gd name="connsiteY403" fmla="*/ 19799 h 1073210"/>
              <a:gd name="connsiteX404" fmla="*/ 226908 w 1258916"/>
              <a:gd name="connsiteY404" fmla="*/ 59087 h 1073210"/>
              <a:gd name="connsiteX405" fmla="*/ 232785 w 1258916"/>
              <a:gd name="connsiteY405" fmla="*/ 74864 h 1073210"/>
              <a:gd name="connsiteX406" fmla="*/ 265268 w 1258916"/>
              <a:gd name="connsiteY406" fmla="*/ 30936 h 1073210"/>
              <a:gd name="connsiteX407" fmla="*/ 273930 w 1258916"/>
              <a:gd name="connsiteY407" fmla="*/ 21655 h 1073210"/>
              <a:gd name="connsiteX408" fmla="*/ 272692 w 1258916"/>
              <a:gd name="connsiteY408" fmla="*/ 22274 h 1073210"/>
              <a:gd name="connsiteX409" fmla="*/ 268980 w 1258916"/>
              <a:gd name="connsiteY409" fmla="*/ 20108 h 1073210"/>
              <a:gd name="connsiteX410" fmla="*/ 265886 w 1258916"/>
              <a:gd name="connsiteY410" fmla="*/ 17324 h 1073210"/>
              <a:gd name="connsiteX411" fmla="*/ 265886 w 1258916"/>
              <a:gd name="connsiteY411" fmla="*/ 17324 h 1073210"/>
              <a:gd name="connsiteX412" fmla="*/ 488622 w 1258916"/>
              <a:gd name="connsiteY412" fmla="*/ 916929 h 1073210"/>
              <a:gd name="connsiteX413" fmla="*/ 440672 w 1258916"/>
              <a:gd name="connsiteY413" fmla="*/ 911670 h 1073210"/>
              <a:gd name="connsiteX414" fmla="*/ 491716 w 1258916"/>
              <a:gd name="connsiteY414" fmla="*/ 867432 h 1073210"/>
              <a:gd name="connsiteX415" fmla="*/ 561321 w 1258916"/>
              <a:gd name="connsiteY415" fmla="*/ 877022 h 1073210"/>
              <a:gd name="connsiteX416" fmla="*/ 561011 w 1258916"/>
              <a:gd name="connsiteY416" fmla="*/ 891562 h 1073210"/>
              <a:gd name="connsiteX417" fmla="*/ 533788 w 1258916"/>
              <a:gd name="connsiteY417" fmla="*/ 902389 h 1073210"/>
              <a:gd name="connsiteX418" fmla="*/ 488622 w 1258916"/>
              <a:gd name="connsiteY418" fmla="*/ 916929 h 1073210"/>
              <a:gd name="connsiteX419" fmla="*/ 488622 w 1258916"/>
              <a:gd name="connsiteY419" fmla="*/ 916929 h 1073210"/>
              <a:gd name="connsiteX420" fmla="*/ 458924 w 1258916"/>
              <a:gd name="connsiteY420" fmla="*/ 894964 h 1073210"/>
              <a:gd name="connsiteX421" fmla="*/ 453974 w 1258916"/>
              <a:gd name="connsiteY421" fmla="*/ 902389 h 1073210"/>
              <a:gd name="connsiteX422" fmla="*/ 449334 w 1258916"/>
              <a:gd name="connsiteY422" fmla="*/ 908885 h 1073210"/>
              <a:gd name="connsiteX423" fmla="*/ 495737 w 1258916"/>
              <a:gd name="connsiteY423" fmla="*/ 905483 h 1073210"/>
              <a:gd name="connsiteX424" fmla="*/ 552040 w 1258916"/>
              <a:gd name="connsiteY424" fmla="*/ 880115 h 1073210"/>
              <a:gd name="connsiteX425" fmla="*/ 535953 w 1258916"/>
              <a:gd name="connsiteY425" fmla="*/ 881043 h 1073210"/>
              <a:gd name="connsiteX426" fmla="*/ 530385 w 1258916"/>
              <a:gd name="connsiteY426" fmla="*/ 882590 h 1073210"/>
              <a:gd name="connsiteX427" fmla="*/ 529766 w 1258916"/>
              <a:gd name="connsiteY427" fmla="*/ 882281 h 1073210"/>
              <a:gd name="connsiteX428" fmla="*/ 526054 w 1258916"/>
              <a:gd name="connsiteY428" fmla="*/ 881353 h 1073210"/>
              <a:gd name="connsiteX429" fmla="*/ 530076 w 1258916"/>
              <a:gd name="connsiteY429" fmla="*/ 876094 h 1073210"/>
              <a:gd name="connsiteX430" fmla="*/ 533169 w 1258916"/>
              <a:gd name="connsiteY430" fmla="*/ 872382 h 1073210"/>
              <a:gd name="connsiteX431" fmla="*/ 530694 w 1258916"/>
              <a:gd name="connsiteY431" fmla="*/ 875166 h 1073210"/>
              <a:gd name="connsiteX432" fmla="*/ 529457 w 1258916"/>
              <a:gd name="connsiteY432" fmla="*/ 875475 h 1073210"/>
              <a:gd name="connsiteX433" fmla="*/ 522651 w 1258916"/>
              <a:gd name="connsiteY433" fmla="*/ 875785 h 1073210"/>
              <a:gd name="connsiteX434" fmla="*/ 500378 w 1258916"/>
              <a:gd name="connsiteY434" fmla="*/ 894964 h 1073210"/>
              <a:gd name="connsiteX435" fmla="*/ 458924 w 1258916"/>
              <a:gd name="connsiteY435" fmla="*/ 894964 h 1073210"/>
              <a:gd name="connsiteX436" fmla="*/ 458924 w 1258916"/>
              <a:gd name="connsiteY436" fmla="*/ 894964 h 1073210"/>
              <a:gd name="connsiteX437" fmla="*/ 1257060 w 1258916"/>
              <a:gd name="connsiteY437" fmla="*/ 414227 h 1073210"/>
              <a:gd name="connsiteX438" fmla="*/ 1112282 w 1258916"/>
              <a:gd name="connsiteY438" fmla="*/ 332557 h 1073210"/>
              <a:gd name="connsiteX439" fmla="*/ 737653 w 1258916"/>
              <a:gd name="connsiteY439" fmla="*/ 113533 h 1073210"/>
              <a:gd name="connsiteX440" fmla="*/ 1040202 w 1258916"/>
              <a:gd name="connsiteY440" fmla="*/ 286154 h 1073210"/>
              <a:gd name="connsiteX441" fmla="*/ 1258916 w 1258916"/>
              <a:gd name="connsiteY441" fmla="*/ 411752 h 1073210"/>
              <a:gd name="connsiteX442" fmla="*/ 1257060 w 1258916"/>
              <a:gd name="connsiteY442" fmla="*/ 414227 h 1073210"/>
              <a:gd name="connsiteX443" fmla="*/ 1257060 w 1258916"/>
              <a:gd name="connsiteY443" fmla="*/ 414227 h 1073210"/>
              <a:gd name="connsiteX444" fmla="*/ 73467 w 1258916"/>
              <a:gd name="connsiteY444" fmla="*/ 546940 h 1073210"/>
              <a:gd name="connsiteX445" fmla="*/ 38820 w 1258916"/>
              <a:gd name="connsiteY445" fmla="*/ 537969 h 1073210"/>
              <a:gd name="connsiteX446" fmla="*/ 30776 w 1258916"/>
              <a:gd name="connsiteY446" fmla="*/ 503011 h 1073210"/>
              <a:gd name="connsiteX447" fmla="*/ 58618 w 1258916"/>
              <a:gd name="connsiteY447" fmla="*/ 486306 h 1073210"/>
              <a:gd name="connsiteX448" fmla="*/ 96978 w 1258916"/>
              <a:gd name="connsiteY448" fmla="*/ 501465 h 1073210"/>
              <a:gd name="connsiteX449" fmla="*/ 95122 w 1258916"/>
              <a:gd name="connsiteY449" fmla="*/ 531781 h 1073210"/>
              <a:gd name="connsiteX450" fmla="*/ 73467 w 1258916"/>
              <a:gd name="connsiteY450" fmla="*/ 546940 h 1073210"/>
              <a:gd name="connsiteX451" fmla="*/ 73467 w 1258916"/>
              <a:gd name="connsiteY451" fmla="*/ 546940 h 1073210"/>
              <a:gd name="connsiteX452" fmla="*/ 64805 w 1258916"/>
              <a:gd name="connsiteY452" fmla="*/ 495896 h 1073210"/>
              <a:gd name="connsiteX453" fmla="*/ 38510 w 1258916"/>
              <a:gd name="connsiteY453" fmla="*/ 515076 h 1073210"/>
              <a:gd name="connsiteX454" fmla="*/ 48719 w 1258916"/>
              <a:gd name="connsiteY454" fmla="*/ 532091 h 1073210"/>
              <a:gd name="connsiteX455" fmla="*/ 69755 w 1258916"/>
              <a:gd name="connsiteY455" fmla="*/ 535184 h 1073210"/>
              <a:gd name="connsiteX456" fmla="*/ 87698 w 1258916"/>
              <a:gd name="connsiteY456" fmla="*/ 521263 h 1073210"/>
              <a:gd name="connsiteX457" fmla="*/ 83367 w 1258916"/>
              <a:gd name="connsiteY457" fmla="*/ 501774 h 1073210"/>
              <a:gd name="connsiteX458" fmla="*/ 72849 w 1258916"/>
              <a:gd name="connsiteY458" fmla="*/ 494350 h 1073210"/>
              <a:gd name="connsiteX459" fmla="*/ 64805 w 1258916"/>
              <a:gd name="connsiteY459" fmla="*/ 495896 h 1073210"/>
              <a:gd name="connsiteX460" fmla="*/ 64805 w 1258916"/>
              <a:gd name="connsiteY460" fmla="*/ 495896 h 1073210"/>
              <a:gd name="connsiteX461" fmla="*/ 250109 w 1258916"/>
              <a:gd name="connsiteY461" fmla="*/ 241916 h 1073210"/>
              <a:gd name="connsiteX462" fmla="*/ 220102 w 1258916"/>
              <a:gd name="connsiteY462" fmla="*/ 238822 h 1073210"/>
              <a:gd name="connsiteX463" fmla="*/ 217008 w 1258916"/>
              <a:gd name="connsiteY463" fmla="*/ 237894 h 1073210"/>
              <a:gd name="connsiteX464" fmla="*/ 211749 w 1258916"/>
              <a:gd name="connsiteY464" fmla="*/ 236347 h 1073210"/>
              <a:gd name="connsiteX465" fmla="*/ 201850 w 1258916"/>
              <a:gd name="connsiteY465" fmla="*/ 194584 h 1073210"/>
              <a:gd name="connsiteX466" fmla="*/ 222886 w 1258916"/>
              <a:gd name="connsiteY466" fmla="*/ 176023 h 1073210"/>
              <a:gd name="connsiteX467" fmla="*/ 229692 w 1258916"/>
              <a:gd name="connsiteY467" fmla="*/ 175095 h 1073210"/>
              <a:gd name="connsiteX468" fmla="*/ 266505 w 1258916"/>
              <a:gd name="connsiteY468" fmla="*/ 211290 h 1073210"/>
              <a:gd name="connsiteX469" fmla="*/ 251346 w 1258916"/>
              <a:gd name="connsiteY469" fmla="*/ 241916 h 1073210"/>
              <a:gd name="connsiteX470" fmla="*/ 251346 w 1258916"/>
              <a:gd name="connsiteY470" fmla="*/ 241916 h 1073210"/>
              <a:gd name="connsiteX471" fmla="*/ 250109 w 1258916"/>
              <a:gd name="connsiteY471" fmla="*/ 241916 h 1073210"/>
              <a:gd name="connsiteX472" fmla="*/ 250109 w 1258916"/>
              <a:gd name="connsiteY472" fmla="*/ 241916 h 1073210"/>
              <a:gd name="connsiteX473" fmla="*/ 254440 w 1258916"/>
              <a:gd name="connsiteY473" fmla="*/ 223045 h 1073210"/>
              <a:gd name="connsiteX474" fmla="*/ 256296 w 1258916"/>
              <a:gd name="connsiteY474" fmla="*/ 225211 h 1073210"/>
              <a:gd name="connsiteX475" fmla="*/ 254749 w 1258916"/>
              <a:gd name="connsiteY475" fmla="*/ 227376 h 1073210"/>
              <a:gd name="connsiteX476" fmla="*/ 241138 w 1258916"/>
              <a:gd name="connsiteY476" fmla="*/ 240060 h 1073210"/>
              <a:gd name="connsiteX477" fmla="*/ 259080 w 1258916"/>
              <a:gd name="connsiteY477" fmla="*/ 211599 h 1073210"/>
              <a:gd name="connsiteX478" fmla="*/ 225979 w 1258916"/>
              <a:gd name="connsiteY478" fmla="*/ 186541 h 1073210"/>
              <a:gd name="connsiteX479" fmla="*/ 211749 w 1258916"/>
              <a:gd name="connsiteY479" fmla="*/ 197987 h 1073210"/>
              <a:gd name="connsiteX480" fmla="*/ 217008 w 1258916"/>
              <a:gd name="connsiteY480" fmla="*/ 223973 h 1073210"/>
              <a:gd name="connsiteX481" fmla="*/ 241447 w 1258916"/>
              <a:gd name="connsiteY481" fmla="*/ 229851 h 1073210"/>
              <a:gd name="connsiteX482" fmla="*/ 254440 w 1258916"/>
              <a:gd name="connsiteY482" fmla="*/ 223045 h 1073210"/>
              <a:gd name="connsiteX483" fmla="*/ 254440 w 1258916"/>
              <a:gd name="connsiteY483" fmla="*/ 223045 h 1073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</a:cxnLst>
            <a:rect l="l" t="t" r="r" b="b"/>
            <a:pathLst>
              <a:path w="1258916" h="1073210">
                <a:moveTo>
                  <a:pt x="342297" y="1044074"/>
                </a:moveTo>
                <a:cubicBezTo>
                  <a:pt x="311671" y="1051189"/>
                  <a:pt x="280735" y="1057067"/>
                  <a:pt x="249800" y="1062016"/>
                </a:cubicBezTo>
                <a:cubicBezTo>
                  <a:pt x="243303" y="1063873"/>
                  <a:pt x="237116" y="1065729"/>
                  <a:pt x="230929" y="1067275"/>
                </a:cubicBezTo>
                <a:cubicBezTo>
                  <a:pt x="187310" y="1077175"/>
                  <a:pt x="149259" y="1072844"/>
                  <a:pt x="117086" y="1067585"/>
                </a:cubicBezTo>
                <a:cubicBezTo>
                  <a:pt x="113993" y="1065729"/>
                  <a:pt x="110899" y="1063254"/>
                  <a:pt x="109043" y="1058923"/>
                </a:cubicBezTo>
                <a:cubicBezTo>
                  <a:pt x="107497" y="1061088"/>
                  <a:pt x="106568" y="1062016"/>
                  <a:pt x="105331" y="1062016"/>
                </a:cubicBezTo>
                <a:lnTo>
                  <a:pt x="101619" y="1060779"/>
                </a:lnTo>
                <a:cubicBezTo>
                  <a:pt x="79036" y="1002929"/>
                  <a:pt x="101928" y="950648"/>
                  <a:pt x="161634" y="923425"/>
                </a:cubicBezTo>
                <a:lnTo>
                  <a:pt x="161634" y="920950"/>
                </a:lnTo>
                <a:lnTo>
                  <a:pt x="162252" y="914454"/>
                </a:lnTo>
                <a:cubicBezTo>
                  <a:pt x="162871" y="907339"/>
                  <a:pt x="163490" y="900533"/>
                  <a:pt x="166893" y="894964"/>
                </a:cubicBezTo>
                <a:cubicBezTo>
                  <a:pt x="120180" y="786690"/>
                  <a:pt x="69446" y="675322"/>
                  <a:pt x="1697" y="534875"/>
                </a:cubicBezTo>
                <a:cubicBezTo>
                  <a:pt x="-5109" y="501774"/>
                  <a:pt x="9740" y="481666"/>
                  <a:pt x="25208" y="466508"/>
                </a:cubicBezTo>
                <a:lnTo>
                  <a:pt x="181123" y="246865"/>
                </a:lnTo>
                <a:lnTo>
                  <a:pt x="182979" y="244391"/>
                </a:lnTo>
                <a:lnTo>
                  <a:pt x="185144" y="241297"/>
                </a:lnTo>
                <a:cubicBezTo>
                  <a:pt x="173698" y="218714"/>
                  <a:pt x="171842" y="195822"/>
                  <a:pt x="179886" y="177879"/>
                </a:cubicBezTo>
                <a:cubicBezTo>
                  <a:pt x="186382" y="163649"/>
                  <a:pt x="198756" y="153440"/>
                  <a:pt x="216080" y="148181"/>
                </a:cubicBezTo>
                <a:cubicBezTo>
                  <a:pt x="208656" y="132404"/>
                  <a:pt x="216389" y="108584"/>
                  <a:pt x="222886" y="89713"/>
                </a:cubicBezTo>
                <a:lnTo>
                  <a:pt x="225361" y="81979"/>
                </a:lnTo>
                <a:cubicBezTo>
                  <a:pt x="219792" y="76101"/>
                  <a:pt x="214533" y="62490"/>
                  <a:pt x="216389" y="51972"/>
                </a:cubicBezTo>
                <a:cubicBezTo>
                  <a:pt x="217317" y="47022"/>
                  <a:pt x="219483" y="43310"/>
                  <a:pt x="222886" y="40835"/>
                </a:cubicBezTo>
                <a:cubicBezTo>
                  <a:pt x="213915" y="39288"/>
                  <a:pt x="208656" y="31864"/>
                  <a:pt x="209893" y="22892"/>
                </a:cubicBezTo>
                <a:cubicBezTo>
                  <a:pt x="210821" y="12993"/>
                  <a:pt x="219174" y="3403"/>
                  <a:pt x="228764" y="1237"/>
                </a:cubicBezTo>
                <a:cubicBezTo>
                  <a:pt x="232476" y="309"/>
                  <a:pt x="236188" y="619"/>
                  <a:pt x="239900" y="1856"/>
                </a:cubicBezTo>
                <a:cubicBezTo>
                  <a:pt x="240829" y="5259"/>
                  <a:pt x="242375" y="6496"/>
                  <a:pt x="244541" y="8043"/>
                </a:cubicBezTo>
                <a:cubicBezTo>
                  <a:pt x="246706" y="9899"/>
                  <a:pt x="248562" y="11446"/>
                  <a:pt x="249800" y="13921"/>
                </a:cubicBezTo>
                <a:cubicBezTo>
                  <a:pt x="250728" y="12065"/>
                  <a:pt x="254131" y="9899"/>
                  <a:pt x="257534" y="7734"/>
                </a:cubicBezTo>
                <a:cubicBezTo>
                  <a:pt x="262483" y="4640"/>
                  <a:pt x="267743" y="1237"/>
                  <a:pt x="272073" y="309"/>
                </a:cubicBezTo>
                <a:cubicBezTo>
                  <a:pt x="274858" y="-309"/>
                  <a:pt x="277332" y="0"/>
                  <a:pt x="279498" y="1237"/>
                </a:cubicBezTo>
                <a:cubicBezTo>
                  <a:pt x="281973" y="3093"/>
                  <a:pt x="283519" y="6496"/>
                  <a:pt x="284447" y="11446"/>
                </a:cubicBezTo>
                <a:cubicBezTo>
                  <a:pt x="286613" y="8353"/>
                  <a:pt x="290944" y="6496"/>
                  <a:pt x="296822" y="5259"/>
                </a:cubicBezTo>
                <a:cubicBezTo>
                  <a:pt x="319714" y="0"/>
                  <a:pt x="340750" y="9899"/>
                  <a:pt x="359002" y="18871"/>
                </a:cubicBezTo>
                <a:cubicBezTo>
                  <a:pt x="370139" y="24130"/>
                  <a:pt x="380966" y="29389"/>
                  <a:pt x="392103" y="31864"/>
                </a:cubicBezTo>
                <a:cubicBezTo>
                  <a:pt x="414067" y="26914"/>
                  <a:pt x="436032" y="34957"/>
                  <a:pt x="444384" y="38669"/>
                </a:cubicBezTo>
                <a:cubicBezTo>
                  <a:pt x="453356" y="35576"/>
                  <a:pt x="462946" y="32792"/>
                  <a:pt x="472845" y="30626"/>
                </a:cubicBezTo>
                <a:cubicBezTo>
                  <a:pt x="573385" y="7734"/>
                  <a:pt x="676401" y="33101"/>
                  <a:pt x="742293" y="97447"/>
                </a:cubicBezTo>
                <a:lnTo>
                  <a:pt x="740128" y="101159"/>
                </a:lnTo>
                <a:cubicBezTo>
                  <a:pt x="738272" y="101468"/>
                  <a:pt x="737034" y="100540"/>
                  <a:pt x="735797" y="99922"/>
                </a:cubicBezTo>
                <a:cubicBezTo>
                  <a:pt x="734250" y="98994"/>
                  <a:pt x="733322" y="98684"/>
                  <a:pt x="732084" y="98684"/>
                </a:cubicBezTo>
                <a:cubicBezTo>
                  <a:pt x="695890" y="139829"/>
                  <a:pt x="666501" y="175095"/>
                  <a:pt x="641753" y="212836"/>
                </a:cubicBezTo>
                <a:cubicBezTo>
                  <a:pt x="663098" y="240678"/>
                  <a:pt x="668976" y="272851"/>
                  <a:pt x="657839" y="302859"/>
                </a:cubicBezTo>
                <a:cubicBezTo>
                  <a:pt x="647012" y="331938"/>
                  <a:pt x="621026" y="354521"/>
                  <a:pt x="589781" y="361636"/>
                </a:cubicBezTo>
                <a:cubicBezTo>
                  <a:pt x="573385" y="365348"/>
                  <a:pt x="556062" y="365039"/>
                  <a:pt x="539047" y="360089"/>
                </a:cubicBezTo>
                <a:cubicBezTo>
                  <a:pt x="537809" y="361018"/>
                  <a:pt x="536572" y="361946"/>
                  <a:pt x="535335" y="362874"/>
                </a:cubicBezTo>
                <a:cubicBezTo>
                  <a:pt x="534407" y="363802"/>
                  <a:pt x="533479" y="364730"/>
                  <a:pt x="531932" y="365039"/>
                </a:cubicBezTo>
                <a:cubicBezTo>
                  <a:pt x="530694" y="365348"/>
                  <a:pt x="529457" y="365039"/>
                  <a:pt x="527910" y="364111"/>
                </a:cubicBezTo>
                <a:cubicBezTo>
                  <a:pt x="528220" y="364730"/>
                  <a:pt x="528220" y="365348"/>
                  <a:pt x="528220" y="366277"/>
                </a:cubicBezTo>
                <a:cubicBezTo>
                  <a:pt x="528529" y="368133"/>
                  <a:pt x="528529" y="369989"/>
                  <a:pt x="529148" y="370298"/>
                </a:cubicBezTo>
                <a:lnTo>
                  <a:pt x="530076" y="370917"/>
                </a:lnTo>
                <a:lnTo>
                  <a:pt x="531932" y="373082"/>
                </a:lnTo>
                <a:cubicBezTo>
                  <a:pt x="527292" y="376795"/>
                  <a:pt x="524198" y="381435"/>
                  <a:pt x="522342" y="387931"/>
                </a:cubicBezTo>
                <a:cubicBezTo>
                  <a:pt x="523270" y="387003"/>
                  <a:pt x="524507" y="386075"/>
                  <a:pt x="526054" y="385766"/>
                </a:cubicBezTo>
                <a:lnTo>
                  <a:pt x="526673" y="385766"/>
                </a:lnTo>
                <a:lnTo>
                  <a:pt x="529148" y="385766"/>
                </a:lnTo>
                <a:cubicBezTo>
                  <a:pt x="514917" y="405874"/>
                  <a:pt x="500996" y="423507"/>
                  <a:pt x="486766" y="441450"/>
                </a:cubicBezTo>
                <a:lnTo>
                  <a:pt x="474392" y="457227"/>
                </a:lnTo>
                <a:cubicBezTo>
                  <a:pt x="526054" y="498990"/>
                  <a:pt x="576479" y="552818"/>
                  <a:pt x="620717" y="600149"/>
                </a:cubicBezTo>
                <a:cubicBezTo>
                  <a:pt x="662170" y="644387"/>
                  <a:pt x="703624" y="688625"/>
                  <a:pt x="746006" y="726366"/>
                </a:cubicBezTo>
                <a:cubicBezTo>
                  <a:pt x="694034" y="690171"/>
                  <a:pt x="648249" y="640056"/>
                  <a:pt x="603702" y="591487"/>
                </a:cubicBezTo>
                <a:cubicBezTo>
                  <a:pt x="561011" y="545084"/>
                  <a:pt x="516773" y="496824"/>
                  <a:pt x="468514" y="458464"/>
                </a:cubicBezTo>
                <a:cubicBezTo>
                  <a:pt x="467895" y="460011"/>
                  <a:pt x="465420" y="460630"/>
                  <a:pt x="463564" y="461249"/>
                </a:cubicBezTo>
                <a:cubicBezTo>
                  <a:pt x="457068" y="462795"/>
                  <a:pt x="451190" y="461249"/>
                  <a:pt x="446550" y="459392"/>
                </a:cubicBezTo>
                <a:cubicBezTo>
                  <a:pt x="445931" y="460630"/>
                  <a:pt x="446240" y="461249"/>
                  <a:pt x="446240" y="462177"/>
                </a:cubicBezTo>
                <a:cubicBezTo>
                  <a:pt x="385607" y="433716"/>
                  <a:pt x="340132" y="361946"/>
                  <a:pt x="320333" y="266664"/>
                </a:cubicBezTo>
                <a:cubicBezTo>
                  <a:pt x="314764" y="265427"/>
                  <a:pt x="308887" y="259240"/>
                  <a:pt x="303009" y="252434"/>
                </a:cubicBezTo>
                <a:cubicBezTo>
                  <a:pt x="298059" y="246865"/>
                  <a:pt x="293419" y="241916"/>
                  <a:pt x="288779" y="238822"/>
                </a:cubicBezTo>
                <a:cubicBezTo>
                  <a:pt x="279498" y="250578"/>
                  <a:pt x="268980" y="259240"/>
                  <a:pt x="251037" y="263261"/>
                </a:cubicBezTo>
                <a:lnTo>
                  <a:pt x="248253" y="264189"/>
                </a:lnTo>
                <a:cubicBezTo>
                  <a:pt x="228764" y="303787"/>
                  <a:pt x="202778" y="343075"/>
                  <a:pt x="179886" y="377413"/>
                </a:cubicBezTo>
                <a:cubicBezTo>
                  <a:pt x="157612" y="410824"/>
                  <a:pt x="134720" y="445162"/>
                  <a:pt x="115849" y="481047"/>
                </a:cubicBezTo>
                <a:cubicBezTo>
                  <a:pt x="126367" y="489091"/>
                  <a:pt x="132554" y="502393"/>
                  <a:pt x="132864" y="517861"/>
                </a:cubicBezTo>
                <a:cubicBezTo>
                  <a:pt x="133482" y="535494"/>
                  <a:pt x="125748" y="554983"/>
                  <a:pt x="113684" y="567357"/>
                </a:cubicBezTo>
                <a:lnTo>
                  <a:pt x="131626" y="616545"/>
                </a:lnTo>
                <a:cubicBezTo>
                  <a:pt x="161324" y="703474"/>
                  <a:pt x="195044" y="802158"/>
                  <a:pt x="233713" y="885993"/>
                </a:cubicBezTo>
                <a:cubicBezTo>
                  <a:pt x="238044" y="892490"/>
                  <a:pt x="245159" y="894655"/>
                  <a:pt x="252584" y="897130"/>
                </a:cubicBezTo>
                <a:cubicBezTo>
                  <a:pt x="257843" y="898677"/>
                  <a:pt x="262793" y="900533"/>
                  <a:pt x="267124" y="903317"/>
                </a:cubicBezTo>
                <a:lnTo>
                  <a:pt x="266196" y="898367"/>
                </a:lnTo>
                <a:lnTo>
                  <a:pt x="286304" y="893108"/>
                </a:lnTo>
                <a:cubicBezTo>
                  <a:pt x="287850" y="892799"/>
                  <a:pt x="288779" y="891871"/>
                  <a:pt x="289397" y="890633"/>
                </a:cubicBezTo>
                <a:cubicBezTo>
                  <a:pt x="290635" y="889396"/>
                  <a:pt x="291253" y="888468"/>
                  <a:pt x="292491" y="887849"/>
                </a:cubicBezTo>
                <a:cubicBezTo>
                  <a:pt x="307959" y="885684"/>
                  <a:pt x="324045" y="882590"/>
                  <a:pt x="343844" y="877950"/>
                </a:cubicBezTo>
                <a:cubicBezTo>
                  <a:pt x="356527" y="875166"/>
                  <a:pt x="369520" y="871763"/>
                  <a:pt x="382822" y="868669"/>
                </a:cubicBezTo>
                <a:lnTo>
                  <a:pt x="392722" y="866195"/>
                </a:lnTo>
                <a:cubicBezTo>
                  <a:pt x="404477" y="863410"/>
                  <a:pt x="415614" y="860626"/>
                  <a:pt x="426442" y="858151"/>
                </a:cubicBezTo>
                <a:cubicBezTo>
                  <a:pt x="508111" y="839590"/>
                  <a:pt x="597515" y="826906"/>
                  <a:pt x="623810" y="915382"/>
                </a:cubicBezTo>
                <a:cubicBezTo>
                  <a:pt x="624120" y="921569"/>
                  <a:pt x="621645" y="926209"/>
                  <a:pt x="619789" y="930231"/>
                </a:cubicBezTo>
                <a:cubicBezTo>
                  <a:pt x="618551" y="932706"/>
                  <a:pt x="617623" y="934562"/>
                  <a:pt x="617004" y="936109"/>
                </a:cubicBezTo>
                <a:cubicBezTo>
                  <a:pt x="558227" y="978800"/>
                  <a:pt x="460471" y="1016850"/>
                  <a:pt x="342297" y="1044074"/>
                </a:cubicBezTo>
                <a:lnTo>
                  <a:pt x="342297" y="1044074"/>
                </a:lnTo>
                <a:close/>
                <a:moveTo>
                  <a:pt x="377873" y="1024275"/>
                </a:moveTo>
                <a:cubicBezTo>
                  <a:pt x="379110" y="1023966"/>
                  <a:pt x="380348" y="1023966"/>
                  <a:pt x="381276" y="1023656"/>
                </a:cubicBezTo>
                <a:cubicBezTo>
                  <a:pt x="387153" y="1022419"/>
                  <a:pt x="393031" y="1021181"/>
                  <a:pt x="399218" y="1019944"/>
                </a:cubicBezTo>
                <a:cubicBezTo>
                  <a:pt x="455830" y="1006951"/>
                  <a:pt x="509349" y="982512"/>
                  <a:pt x="544925" y="965498"/>
                </a:cubicBezTo>
                <a:cubicBezTo>
                  <a:pt x="522961" y="974159"/>
                  <a:pt x="500996" y="982203"/>
                  <a:pt x="479032" y="989937"/>
                </a:cubicBezTo>
                <a:lnTo>
                  <a:pt x="474392" y="991793"/>
                </a:lnTo>
                <a:cubicBezTo>
                  <a:pt x="442219" y="1002929"/>
                  <a:pt x="410664" y="1014066"/>
                  <a:pt x="377873" y="1024275"/>
                </a:cubicBezTo>
                <a:lnTo>
                  <a:pt x="377873" y="1024275"/>
                </a:lnTo>
                <a:close/>
                <a:moveTo>
                  <a:pt x="109043" y="1023347"/>
                </a:moveTo>
                <a:cubicBezTo>
                  <a:pt x="109662" y="1025822"/>
                  <a:pt x="109043" y="1027369"/>
                  <a:pt x="107497" y="1028297"/>
                </a:cubicBezTo>
                <a:cubicBezTo>
                  <a:pt x="152043" y="1054901"/>
                  <a:pt x="211749" y="1058923"/>
                  <a:pt x="296203" y="1039743"/>
                </a:cubicBezTo>
                <a:cubicBezTo>
                  <a:pt x="351578" y="1027059"/>
                  <a:pt x="409118" y="1006332"/>
                  <a:pt x="464802" y="986224"/>
                </a:cubicBezTo>
                <a:cubicBezTo>
                  <a:pt x="497593" y="974469"/>
                  <a:pt x="526982" y="963641"/>
                  <a:pt x="554824" y="954979"/>
                </a:cubicBezTo>
                <a:cubicBezTo>
                  <a:pt x="558846" y="952814"/>
                  <a:pt x="563177" y="950648"/>
                  <a:pt x="567817" y="948483"/>
                </a:cubicBezTo>
                <a:cubicBezTo>
                  <a:pt x="577098" y="944152"/>
                  <a:pt x="586688" y="939512"/>
                  <a:pt x="593493" y="933015"/>
                </a:cubicBezTo>
                <a:cubicBezTo>
                  <a:pt x="603083" y="930540"/>
                  <a:pt x="609889" y="928375"/>
                  <a:pt x="612673" y="923734"/>
                </a:cubicBezTo>
                <a:cubicBezTo>
                  <a:pt x="611745" y="915073"/>
                  <a:pt x="610199" y="899605"/>
                  <a:pt x="603393" y="893108"/>
                </a:cubicBezTo>
                <a:cubicBezTo>
                  <a:pt x="603393" y="893418"/>
                  <a:pt x="603083" y="893727"/>
                  <a:pt x="603083" y="894036"/>
                </a:cubicBezTo>
                <a:cubicBezTo>
                  <a:pt x="554824" y="935490"/>
                  <a:pt x="473773" y="969210"/>
                  <a:pt x="362096" y="994886"/>
                </a:cubicBezTo>
                <a:cubicBezTo>
                  <a:pt x="312289" y="1006332"/>
                  <a:pt x="255987" y="1016232"/>
                  <a:pt x="189475" y="1025512"/>
                </a:cubicBezTo>
                <a:cubicBezTo>
                  <a:pt x="172461" y="1021491"/>
                  <a:pt x="153281" y="1022419"/>
                  <a:pt x="135029" y="1023038"/>
                </a:cubicBezTo>
                <a:lnTo>
                  <a:pt x="131935" y="1023038"/>
                </a:lnTo>
                <a:cubicBezTo>
                  <a:pt x="123583" y="1023347"/>
                  <a:pt x="116158" y="1023656"/>
                  <a:pt x="109043" y="1023347"/>
                </a:cubicBezTo>
                <a:lnTo>
                  <a:pt x="109043" y="1023347"/>
                </a:lnTo>
                <a:close/>
                <a:moveTo>
                  <a:pt x="156065" y="943843"/>
                </a:moveTo>
                <a:cubicBezTo>
                  <a:pt x="131317" y="954670"/>
                  <a:pt x="108425" y="965188"/>
                  <a:pt x="115849" y="995196"/>
                </a:cubicBezTo>
                <a:cubicBezTo>
                  <a:pt x="146785" y="1018397"/>
                  <a:pt x="195353" y="1008807"/>
                  <a:pt x="246706" y="998599"/>
                </a:cubicBezTo>
                <a:cubicBezTo>
                  <a:pt x="272692" y="993339"/>
                  <a:pt x="299297" y="988080"/>
                  <a:pt x="323736" y="987462"/>
                </a:cubicBezTo>
                <a:cubicBezTo>
                  <a:pt x="325592" y="986843"/>
                  <a:pt x="327139" y="986224"/>
                  <a:pt x="328376" y="985605"/>
                </a:cubicBezTo>
                <a:cubicBezTo>
                  <a:pt x="329923" y="984987"/>
                  <a:pt x="331470" y="984368"/>
                  <a:pt x="333016" y="984059"/>
                </a:cubicBezTo>
                <a:lnTo>
                  <a:pt x="349721" y="980346"/>
                </a:lnTo>
                <a:lnTo>
                  <a:pt x="374161" y="974778"/>
                </a:lnTo>
                <a:lnTo>
                  <a:pt x="401384" y="968591"/>
                </a:lnTo>
                <a:cubicBezTo>
                  <a:pt x="476557" y="951267"/>
                  <a:pt x="550493" y="929922"/>
                  <a:pt x="580810" y="890633"/>
                </a:cubicBezTo>
                <a:cubicBezTo>
                  <a:pt x="583594" y="894036"/>
                  <a:pt x="583285" y="896821"/>
                  <a:pt x="582047" y="899296"/>
                </a:cubicBezTo>
                <a:cubicBezTo>
                  <a:pt x="582357" y="898986"/>
                  <a:pt x="582975" y="898367"/>
                  <a:pt x="583285" y="897749"/>
                </a:cubicBezTo>
                <a:cubicBezTo>
                  <a:pt x="587616" y="892799"/>
                  <a:pt x="591328" y="888159"/>
                  <a:pt x="592565" y="882281"/>
                </a:cubicBezTo>
                <a:cubicBezTo>
                  <a:pt x="591637" y="881043"/>
                  <a:pt x="589781" y="879497"/>
                  <a:pt x="588234" y="877641"/>
                </a:cubicBezTo>
                <a:cubicBezTo>
                  <a:pt x="584213" y="873619"/>
                  <a:pt x="581429" y="870526"/>
                  <a:pt x="580500" y="866195"/>
                </a:cubicBezTo>
                <a:cubicBezTo>
                  <a:pt x="527601" y="858770"/>
                  <a:pt x="457068" y="864338"/>
                  <a:pt x="371067" y="884137"/>
                </a:cubicBezTo>
                <a:cubicBezTo>
                  <a:pt x="341369" y="890943"/>
                  <a:pt x="309196" y="899605"/>
                  <a:pt x="276095" y="909814"/>
                </a:cubicBezTo>
                <a:cubicBezTo>
                  <a:pt x="298987" y="911360"/>
                  <a:pt x="317858" y="932087"/>
                  <a:pt x="328067" y="965188"/>
                </a:cubicBezTo>
                <a:cubicBezTo>
                  <a:pt x="317548" y="973231"/>
                  <a:pt x="304556" y="978181"/>
                  <a:pt x="285066" y="982512"/>
                </a:cubicBezTo>
                <a:cubicBezTo>
                  <a:pt x="275167" y="984677"/>
                  <a:pt x="264958" y="986534"/>
                  <a:pt x="255368" y="988390"/>
                </a:cubicBezTo>
                <a:lnTo>
                  <a:pt x="252584" y="989008"/>
                </a:lnTo>
                <a:lnTo>
                  <a:pt x="249181" y="989627"/>
                </a:lnTo>
                <a:cubicBezTo>
                  <a:pt x="242375" y="990865"/>
                  <a:pt x="235570" y="992102"/>
                  <a:pt x="229692" y="993339"/>
                </a:cubicBezTo>
                <a:cubicBezTo>
                  <a:pt x="231239" y="993030"/>
                  <a:pt x="233095" y="993030"/>
                  <a:pt x="234951" y="993030"/>
                </a:cubicBezTo>
                <a:cubicBezTo>
                  <a:pt x="243613" y="992411"/>
                  <a:pt x="251037" y="992102"/>
                  <a:pt x="256915" y="993958"/>
                </a:cubicBezTo>
                <a:cubicBezTo>
                  <a:pt x="254749" y="994577"/>
                  <a:pt x="252893" y="995196"/>
                  <a:pt x="250418" y="995814"/>
                </a:cubicBezTo>
                <a:cubicBezTo>
                  <a:pt x="243922" y="997361"/>
                  <a:pt x="237116" y="997980"/>
                  <a:pt x="229382" y="998289"/>
                </a:cubicBezTo>
                <a:cubicBezTo>
                  <a:pt x="201540" y="1000145"/>
                  <a:pt x="170296" y="1002311"/>
                  <a:pt x="149259" y="993339"/>
                </a:cubicBezTo>
                <a:cubicBezTo>
                  <a:pt x="149259" y="989627"/>
                  <a:pt x="150497" y="987771"/>
                  <a:pt x="152972" y="987152"/>
                </a:cubicBezTo>
                <a:cubicBezTo>
                  <a:pt x="154209" y="986843"/>
                  <a:pt x="155137" y="986843"/>
                  <a:pt x="156065" y="987152"/>
                </a:cubicBezTo>
                <a:lnTo>
                  <a:pt x="160396" y="986534"/>
                </a:lnTo>
                <a:cubicBezTo>
                  <a:pt x="159777" y="979728"/>
                  <a:pt x="158540" y="973231"/>
                  <a:pt x="157612" y="966735"/>
                </a:cubicBezTo>
                <a:cubicBezTo>
                  <a:pt x="156684" y="958692"/>
                  <a:pt x="155756" y="951886"/>
                  <a:pt x="156065" y="943843"/>
                </a:cubicBezTo>
                <a:lnTo>
                  <a:pt x="156065" y="943843"/>
                </a:lnTo>
                <a:close/>
                <a:moveTo>
                  <a:pt x="211749" y="916619"/>
                </a:moveTo>
                <a:cubicBezTo>
                  <a:pt x="201540" y="919094"/>
                  <a:pt x="191332" y="922497"/>
                  <a:pt x="182360" y="927137"/>
                </a:cubicBezTo>
                <a:lnTo>
                  <a:pt x="181432" y="929612"/>
                </a:lnTo>
                <a:cubicBezTo>
                  <a:pt x="175555" y="941058"/>
                  <a:pt x="169058" y="954361"/>
                  <a:pt x="176173" y="971066"/>
                </a:cubicBezTo>
                <a:cubicBezTo>
                  <a:pt x="198138" y="983749"/>
                  <a:pt x="231548" y="979109"/>
                  <a:pt x="263721" y="974469"/>
                </a:cubicBezTo>
                <a:cubicBezTo>
                  <a:pt x="270836" y="973541"/>
                  <a:pt x="277951" y="972613"/>
                  <a:pt x="285066" y="971685"/>
                </a:cubicBezTo>
                <a:lnTo>
                  <a:pt x="286613" y="969519"/>
                </a:lnTo>
                <a:cubicBezTo>
                  <a:pt x="288160" y="967354"/>
                  <a:pt x="290016" y="965188"/>
                  <a:pt x="294038" y="964260"/>
                </a:cubicBezTo>
                <a:cubicBezTo>
                  <a:pt x="295275" y="963951"/>
                  <a:pt x="296513" y="963951"/>
                  <a:pt x="297750" y="963951"/>
                </a:cubicBezTo>
                <a:cubicBezTo>
                  <a:pt x="296513" y="947864"/>
                  <a:pt x="290944" y="934871"/>
                  <a:pt x="280117" y="926209"/>
                </a:cubicBezTo>
                <a:cubicBezTo>
                  <a:pt x="265268" y="913835"/>
                  <a:pt x="239591" y="910123"/>
                  <a:pt x="211749" y="916619"/>
                </a:cubicBezTo>
                <a:lnTo>
                  <a:pt x="211749" y="916619"/>
                </a:lnTo>
                <a:close/>
                <a:moveTo>
                  <a:pt x="109043" y="569214"/>
                </a:moveTo>
                <a:lnTo>
                  <a:pt x="108115" y="570760"/>
                </a:lnTo>
                <a:cubicBezTo>
                  <a:pt x="104712" y="572616"/>
                  <a:pt x="101309" y="574782"/>
                  <a:pt x="100381" y="577875"/>
                </a:cubicBezTo>
                <a:cubicBezTo>
                  <a:pt x="119561" y="620876"/>
                  <a:pt x="136267" y="670682"/>
                  <a:pt x="151115" y="714920"/>
                </a:cubicBezTo>
                <a:cubicBezTo>
                  <a:pt x="169986" y="770294"/>
                  <a:pt x="189166" y="827834"/>
                  <a:pt x="212987" y="877331"/>
                </a:cubicBezTo>
                <a:cubicBezTo>
                  <a:pt x="216080" y="877022"/>
                  <a:pt x="219483" y="877641"/>
                  <a:pt x="221958" y="878569"/>
                </a:cubicBezTo>
                <a:cubicBezTo>
                  <a:pt x="187001" y="807108"/>
                  <a:pt x="159159" y="722963"/>
                  <a:pt x="132554" y="641293"/>
                </a:cubicBezTo>
                <a:cubicBezTo>
                  <a:pt x="124820" y="616545"/>
                  <a:pt x="116777" y="592724"/>
                  <a:pt x="109043" y="569214"/>
                </a:cubicBezTo>
                <a:lnTo>
                  <a:pt x="109043" y="569214"/>
                </a:lnTo>
                <a:close/>
                <a:moveTo>
                  <a:pt x="57690" y="577566"/>
                </a:moveTo>
                <a:cubicBezTo>
                  <a:pt x="78108" y="623969"/>
                  <a:pt x="97906" y="670991"/>
                  <a:pt x="118014" y="718323"/>
                </a:cubicBezTo>
                <a:lnTo>
                  <a:pt x="122345" y="728531"/>
                </a:lnTo>
                <a:cubicBezTo>
                  <a:pt x="144000" y="779884"/>
                  <a:pt x="165655" y="831237"/>
                  <a:pt x="187929" y="881972"/>
                </a:cubicBezTo>
                <a:lnTo>
                  <a:pt x="191641" y="879187"/>
                </a:lnTo>
                <a:cubicBezTo>
                  <a:pt x="195663" y="877331"/>
                  <a:pt x="197828" y="876094"/>
                  <a:pt x="200612" y="875475"/>
                </a:cubicBezTo>
                <a:cubicBezTo>
                  <a:pt x="201850" y="875166"/>
                  <a:pt x="203087" y="874856"/>
                  <a:pt x="204634" y="874856"/>
                </a:cubicBezTo>
                <a:cubicBezTo>
                  <a:pt x="179267" y="821647"/>
                  <a:pt x="156993" y="760086"/>
                  <a:pt x="135648" y="700380"/>
                </a:cubicBezTo>
                <a:lnTo>
                  <a:pt x="133792" y="694812"/>
                </a:lnTo>
                <a:cubicBezTo>
                  <a:pt x="120180" y="656452"/>
                  <a:pt x="105640" y="615617"/>
                  <a:pt x="90791" y="577875"/>
                </a:cubicBezTo>
                <a:cubicBezTo>
                  <a:pt x="90791" y="578803"/>
                  <a:pt x="89554" y="579113"/>
                  <a:pt x="88626" y="579113"/>
                </a:cubicBezTo>
                <a:cubicBezTo>
                  <a:pt x="82129" y="580660"/>
                  <a:pt x="75942" y="579732"/>
                  <a:pt x="69136" y="578494"/>
                </a:cubicBezTo>
                <a:cubicBezTo>
                  <a:pt x="64496" y="578494"/>
                  <a:pt x="61093" y="577875"/>
                  <a:pt x="57690" y="577566"/>
                </a:cubicBezTo>
                <a:lnTo>
                  <a:pt x="57690" y="577566"/>
                </a:lnTo>
                <a:close/>
                <a:moveTo>
                  <a:pt x="30776" y="572926"/>
                </a:moveTo>
                <a:cubicBezTo>
                  <a:pt x="66662" y="637890"/>
                  <a:pt x="98525" y="709351"/>
                  <a:pt x="129461" y="778647"/>
                </a:cubicBezTo>
                <a:cubicBezTo>
                  <a:pt x="144310" y="812057"/>
                  <a:pt x="159159" y="845468"/>
                  <a:pt x="174317" y="878259"/>
                </a:cubicBezTo>
                <a:cubicBezTo>
                  <a:pt x="174627" y="877950"/>
                  <a:pt x="174936" y="877641"/>
                  <a:pt x="175555" y="877331"/>
                </a:cubicBezTo>
                <a:cubicBezTo>
                  <a:pt x="137195" y="782669"/>
                  <a:pt x="91719" y="675322"/>
                  <a:pt x="46863" y="576329"/>
                </a:cubicBezTo>
                <a:cubicBezTo>
                  <a:pt x="45316" y="576019"/>
                  <a:pt x="42532" y="575710"/>
                  <a:pt x="39748" y="575091"/>
                </a:cubicBezTo>
                <a:cubicBezTo>
                  <a:pt x="36345" y="574782"/>
                  <a:pt x="33561" y="574163"/>
                  <a:pt x="30776" y="572926"/>
                </a:cubicBezTo>
                <a:lnTo>
                  <a:pt x="30776" y="572926"/>
                </a:lnTo>
                <a:close/>
                <a:moveTo>
                  <a:pt x="70993" y="666660"/>
                </a:moveTo>
                <a:cubicBezTo>
                  <a:pt x="76252" y="678107"/>
                  <a:pt x="81511" y="689243"/>
                  <a:pt x="86770" y="700380"/>
                </a:cubicBezTo>
                <a:lnTo>
                  <a:pt x="89863" y="707186"/>
                </a:lnTo>
                <a:cubicBezTo>
                  <a:pt x="107497" y="745546"/>
                  <a:pt x="125748" y="785143"/>
                  <a:pt x="143382" y="825359"/>
                </a:cubicBezTo>
                <a:cubicBezTo>
                  <a:pt x="122036" y="774007"/>
                  <a:pt x="98834" y="722654"/>
                  <a:pt x="70993" y="666660"/>
                </a:cubicBezTo>
                <a:lnTo>
                  <a:pt x="70993" y="666660"/>
                </a:lnTo>
                <a:close/>
                <a:moveTo>
                  <a:pt x="92957" y="560861"/>
                </a:moveTo>
                <a:lnTo>
                  <a:pt x="93575" y="560861"/>
                </a:lnTo>
                <a:lnTo>
                  <a:pt x="95741" y="562098"/>
                </a:lnTo>
                <a:cubicBezTo>
                  <a:pt x="96050" y="563954"/>
                  <a:pt x="95432" y="565192"/>
                  <a:pt x="95122" y="566120"/>
                </a:cubicBezTo>
                <a:cubicBezTo>
                  <a:pt x="94503" y="567048"/>
                  <a:pt x="94503" y="567667"/>
                  <a:pt x="94813" y="568904"/>
                </a:cubicBezTo>
                <a:cubicBezTo>
                  <a:pt x="94503" y="568285"/>
                  <a:pt x="95741" y="567667"/>
                  <a:pt x="96360" y="567048"/>
                </a:cubicBezTo>
                <a:cubicBezTo>
                  <a:pt x="98834" y="565501"/>
                  <a:pt x="100381" y="564573"/>
                  <a:pt x="102856" y="564264"/>
                </a:cubicBezTo>
                <a:cubicBezTo>
                  <a:pt x="103784" y="563954"/>
                  <a:pt x="104712" y="563954"/>
                  <a:pt x="105950" y="563954"/>
                </a:cubicBezTo>
                <a:lnTo>
                  <a:pt x="107187" y="561170"/>
                </a:lnTo>
                <a:cubicBezTo>
                  <a:pt x="119252" y="544774"/>
                  <a:pt x="130698" y="529307"/>
                  <a:pt x="118014" y="498062"/>
                </a:cubicBezTo>
                <a:cubicBezTo>
                  <a:pt x="105950" y="472076"/>
                  <a:pt x="74086" y="464342"/>
                  <a:pt x="49338" y="469910"/>
                </a:cubicBezTo>
                <a:cubicBezTo>
                  <a:pt x="33251" y="473623"/>
                  <a:pt x="20877" y="482285"/>
                  <a:pt x="14071" y="494350"/>
                </a:cubicBezTo>
                <a:cubicBezTo>
                  <a:pt x="7265" y="506414"/>
                  <a:pt x="6337" y="521573"/>
                  <a:pt x="11906" y="538278"/>
                </a:cubicBezTo>
                <a:cubicBezTo>
                  <a:pt x="24589" y="562098"/>
                  <a:pt x="46244" y="572307"/>
                  <a:pt x="78726" y="569832"/>
                </a:cubicBezTo>
                <a:cubicBezTo>
                  <a:pt x="81201" y="569214"/>
                  <a:pt x="83676" y="567357"/>
                  <a:pt x="86151" y="565192"/>
                </a:cubicBezTo>
                <a:cubicBezTo>
                  <a:pt x="88316" y="563026"/>
                  <a:pt x="90482" y="561480"/>
                  <a:pt x="92957" y="560861"/>
                </a:cubicBezTo>
                <a:lnTo>
                  <a:pt x="92957" y="560861"/>
                </a:lnTo>
                <a:close/>
                <a:moveTo>
                  <a:pt x="467895" y="440831"/>
                </a:moveTo>
                <a:lnTo>
                  <a:pt x="468823" y="440522"/>
                </a:lnTo>
                <a:lnTo>
                  <a:pt x="470370" y="442687"/>
                </a:lnTo>
                <a:lnTo>
                  <a:pt x="469751" y="445781"/>
                </a:lnTo>
                <a:lnTo>
                  <a:pt x="468823" y="449184"/>
                </a:lnTo>
                <a:cubicBezTo>
                  <a:pt x="488003" y="421960"/>
                  <a:pt x="503780" y="391025"/>
                  <a:pt x="518629" y="361327"/>
                </a:cubicBezTo>
                <a:lnTo>
                  <a:pt x="521723" y="355140"/>
                </a:lnTo>
                <a:cubicBezTo>
                  <a:pt x="518939" y="349262"/>
                  <a:pt x="510277" y="348025"/>
                  <a:pt x="503471" y="348334"/>
                </a:cubicBezTo>
                <a:cubicBezTo>
                  <a:pt x="503471" y="348643"/>
                  <a:pt x="503162" y="348953"/>
                  <a:pt x="503162" y="349262"/>
                </a:cubicBezTo>
                <a:cubicBezTo>
                  <a:pt x="505636" y="351427"/>
                  <a:pt x="506255" y="352356"/>
                  <a:pt x="506874" y="353593"/>
                </a:cubicBezTo>
                <a:lnTo>
                  <a:pt x="508111" y="356686"/>
                </a:lnTo>
                <a:cubicBezTo>
                  <a:pt x="489241" y="385147"/>
                  <a:pt x="471607" y="412989"/>
                  <a:pt x="462946" y="446090"/>
                </a:cubicBezTo>
                <a:cubicBezTo>
                  <a:pt x="463255" y="445471"/>
                  <a:pt x="463564" y="444853"/>
                  <a:pt x="463874" y="444543"/>
                </a:cubicBezTo>
                <a:cubicBezTo>
                  <a:pt x="465111" y="442997"/>
                  <a:pt x="466039" y="441140"/>
                  <a:pt x="467895" y="440831"/>
                </a:cubicBezTo>
                <a:lnTo>
                  <a:pt x="467895" y="440831"/>
                </a:lnTo>
                <a:close/>
                <a:moveTo>
                  <a:pt x="457687" y="413608"/>
                </a:moveTo>
                <a:cubicBezTo>
                  <a:pt x="455830" y="425673"/>
                  <a:pt x="455212" y="434953"/>
                  <a:pt x="458615" y="443306"/>
                </a:cubicBezTo>
                <a:cubicBezTo>
                  <a:pt x="462636" y="417939"/>
                  <a:pt x="474392" y="395975"/>
                  <a:pt x="487385" y="374629"/>
                </a:cubicBezTo>
                <a:cubicBezTo>
                  <a:pt x="486147" y="376485"/>
                  <a:pt x="484910" y="378032"/>
                  <a:pt x="483363" y="379888"/>
                </a:cubicBezTo>
                <a:cubicBezTo>
                  <a:pt x="475629" y="389787"/>
                  <a:pt x="467277" y="400615"/>
                  <a:pt x="462327" y="410824"/>
                </a:cubicBezTo>
                <a:cubicBezTo>
                  <a:pt x="509658" y="306571"/>
                  <a:pt x="586069" y="219333"/>
                  <a:pt x="660314" y="134879"/>
                </a:cubicBezTo>
                <a:cubicBezTo>
                  <a:pt x="681350" y="119720"/>
                  <a:pt x="701458" y="105181"/>
                  <a:pt x="714142" y="88476"/>
                </a:cubicBezTo>
                <a:cubicBezTo>
                  <a:pt x="659695" y="53518"/>
                  <a:pt x="564414" y="26295"/>
                  <a:pt x="474082" y="47022"/>
                </a:cubicBezTo>
                <a:cubicBezTo>
                  <a:pt x="443456" y="54137"/>
                  <a:pt x="415614" y="66202"/>
                  <a:pt x="391175" y="82907"/>
                </a:cubicBezTo>
                <a:cubicBezTo>
                  <a:pt x="354981" y="159627"/>
                  <a:pt x="394578" y="308118"/>
                  <a:pt x="451809" y="367205"/>
                </a:cubicBezTo>
                <a:cubicBezTo>
                  <a:pt x="383132" y="319255"/>
                  <a:pt x="351887" y="158081"/>
                  <a:pt x="381894" y="86001"/>
                </a:cubicBezTo>
                <a:cubicBezTo>
                  <a:pt x="311671" y="131167"/>
                  <a:pt x="316311" y="233563"/>
                  <a:pt x="341988" y="307808"/>
                </a:cubicBezTo>
                <a:cubicBezTo>
                  <a:pt x="343225" y="308118"/>
                  <a:pt x="343534" y="309974"/>
                  <a:pt x="343534" y="311521"/>
                </a:cubicBezTo>
                <a:lnTo>
                  <a:pt x="342297" y="314305"/>
                </a:lnTo>
                <a:cubicBezTo>
                  <a:pt x="342916" y="314614"/>
                  <a:pt x="343534" y="315542"/>
                  <a:pt x="343844" y="315852"/>
                </a:cubicBezTo>
                <a:cubicBezTo>
                  <a:pt x="366736" y="370917"/>
                  <a:pt x="400146" y="412370"/>
                  <a:pt x="446240" y="442378"/>
                </a:cubicBezTo>
                <a:cubicBezTo>
                  <a:pt x="448715" y="433097"/>
                  <a:pt x="453356" y="423198"/>
                  <a:pt x="457687" y="413608"/>
                </a:cubicBezTo>
                <a:lnTo>
                  <a:pt x="457687" y="413608"/>
                </a:lnTo>
                <a:close/>
                <a:moveTo>
                  <a:pt x="232167" y="265427"/>
                </a:moveTo>
                <a:cubicBezTo>
                  <a:pt x="205562" y="301312"/>
                  <a:pt x="180195" y="341837"/>
                  <a:pt x="155756" y="380816"/>
                </a:cubicBezTo>
                <a:cubicBezTo>
                  <a:pt x="138741" y="407730"/>
                  <a:pt x="119871" y="438047"/>
                  <a:pt x="100381" y="466508"/>
                </a:cubicBezTo>
                <a:cubicBezTo>
                  <a:pt x="103166" y="468982"/>
                  <a:pt x="107187" y="471457"/>
                  <a:pt x="111518" y="473932"/>
                </a:cubicBezTo>
                <a:lnTo>
                  <a:pt x="113993" y="475479"/>
                </a:lnTo>
                <a:cubicBezTo>
                  <a:pt x="129151" y="440522"/>
                  <a:pt x="151425" y="407421"/>
                  <a:pt x="173080" y="375248"/>
                </a:cubicBezTo>
                <a:cubicBezTo>
                  <a:pt x="196900" y="339981"/>
                  <a:pt x="221030" y="303787"/>
                  <a:pt x="239282" y="263880"/>
                </a:cubicBezTo>
                <a:lnTo>
                  <a:pt x="238354" y="266045"/>
                </a:lnTo>
                <a:cubicBezTo>
                  <a:pt x="234642" y="265736"/>
                  <a:pt x="233713" y="265427"/>
                  <a:pt x="232476" y="265736"/>
                </a:cubicBezTo>
                <a:lnTo>
                  <a:pt x="232167" y="265427"/>
                </a:lnTo>
                <a:lnTo>
                  <a:pt x="232167" y="265427"/>
                </a:lnTo>
                <a:close/>
                <a:moveTo>
                  <a:pt x="72539" y="457227"/>
                </a:moveTo>
                <a:cubicBezTo>
                  <a:pt x="78726" y="455990"/>
                  <a:pt x="83057" y="457846"/>
                  <a:pt x="87079" y="459702"/>
                </a:cubicBezTo>
                <a:cubicBezTo>
                  <a:pt x="89863" y="461249"/>
                  <a:pt x="92647" y="462177"/>
                  <a:pt x="95741" y="462486"/>
                </a:cubicBezTo>
                <a:cubicBezTo>
                  <a:pt x="113684" y="432169"/>
                  <a:pt x="133173" y="401852"/>
                  <a:pt x="152972" y="371226"/>
                </a:cubicBezTo>
                <a:lnTo>
                  <a:pt x="155137" y="367823"/>
                </a:lnTo>
                <a:lnTo>
                  <a:pt x="161943" y="357305"/>
                </a:lnTo>
                <a:cubicBezTo>
                  <a:pt x="182670" y="325132"/>
                  <a:pt x="203087" y="293269"/>
                  <a:pt x="223195" y="260786"/>
                </a:cubicBezTo>
                <a:cubicBezTo>
                  <a:pt x="221958" y="261405"/>
                  <a:pt x="220720" y="261714"/>
                  <a:pt x="219792" y="262024"/>
                </a:cubicBezTo>
                <a:cubicBezTo>
                  <a:pt x="217008" y="262643"/>
                  <a:pt x="214843" y="262024"/>
                  <a:pt x="212677" y="261405"/>
                </a:cubicBezTo>
                <a:cubicBezTo>
                  <a:pt x="210202" y="260477"/>
                  <a:pt x="208037" y="260168"/>
                  <a:pt x="206181" y="259858"/>
                </a:cubicBezTo>
                <a:cubicBezTo>
                  <a:pt x="177411" y="306262"/>
                  <a:pt x="144310" y="353902"/>
                  <a:pt x="112446" y="399996"/>
                </a:cubicBezTo>
                <a:lnTo>
                  <a:pt x="107187" y="407421"/>
                </a:lnTo>
                <a:cubicBezTo>
                  <a:pt x="95122" y="424435"/>
                  <a:pt x="83676" y="441140"/>
                  <a:pt x="72539" y="457227"/>
                </a:cubicBezTo>
                <a:lnTo>
                  <a:pt x="72539" y="457227"/>
                </a:lnTo>
                <a:close/>
                <a:moveTo>
                  <a:pt x="544615" y="335960"/>
                </a:moveTo>
                <a:lnTo>
                  <a:pt x="544925" y="335960"/>
                </a:lnTo>
                <a:lnTo>
                  <a:pt x="547090" y="336578"/>
                </a:lnTo>
                <a:cubicBezTo>
                  <a:pt x="550184" y="340600"/>
                  <a:pt x="548018" y="343075"/>
                  <a:pt x="546781" y="344931"/>
                </a:cubicBezTo>
                <a:cubicBezTo>
                  <a:pt x="545853" y="346168"/>
                  <a:pt x="544925" y="347406"/>
                  <a:pt x="544925" y="349262"/>
                </a:cubicBezTo>
                <a:cubicBezTo>
                  <a:pt x="559464" y="350499"/>
                  <a:pt x="577098" y="352665"/>
                  <a:pt x="598134" y="347715"/>
                </a:cubicBezTo>
                <a:lnTo>
                  <a:pt x="599681" y="345240"/>
                </a:lnTo>
                <a:cubicBezTo>
                  <a:pt x="599371" y="344622"/>
                  <a:pt x="598443" y="341837"/>
                  <a:pt x="600918" y="340909"/>
                </a:cubicBezTo>
                <a:cubicBezTo>
                  <a:pt x="604011" y="340600"/>
                  <a:pt x="606486" y="340291"/>
                  <a:pt x="608652" y="339981"/>
                </a:cubicBezTo>
                <a:cubicBezTo>
                  <a:pt x="635875" y="333794"/>
                  <a:pt x="641134" y="294197"/>
                  <a:pt x="644537" y="267902"/>
                </a:cubicBezTo>
                <a:cubicBezTo>
                  <a:pt x="648559" y="270686"/>
                  <a:pt x="648559" y="274398"/>
                  <a:pt x="648559" y="276873"/>
                </a:cubicBezTo>
                <a:cubicBezTo>
                  <a:pt x="648559" y="279966"/>
                  <a:pt x="648868" y="282441"/>
                  <a:pt x="649796" y="283988"/>
                </a:cubicBezTo>
                <a:cubicBezTo>
                  <a:pt x="651652" y="257693"/>
                  <a:pt x="634638" y="220261"/>
                  <a:pt x="622264" y="202937"/>
                </a:cubicBezTo>
                <a:cubicBezTo>
                  <a:pt x="623501" y="204484"/>
                  <a:pt x="622264" y="205721"/>
                  <a:pt x="621026" y="205721"/>
                </a:cubicBezTo>
                <a:lnTo>
                  <a:pt x="617933" y="203556"/>
                </a:lnTo>
                <a:cubicBezTo>
                  <a:pt x="610199" y="213455"/>
                  <a:pt x="602465" y="223664"/>
                  <a:pt x="594731" y="233873"/>
                </a:cubicBezTo>
                <a:lnTo>
                  <a:pt x="599062" y="233873"/>
                </a:lnTo>
                <a:cubicBezTo>
                  <a:pt x="600918" y="234491"/>
                  <a:pt x="601846" y="234491"/>
                  <a:pt x="603083" y="234182"/>
                </a:cubicBezTo>
                <a:cubicBezTo>
                  <a:pt x="604321" y="233873"/>
                  <a:pt x="605558" y="233254"/>
                  <a:pt x="608033" y="232016"/>
                </a:cubicBezTo>
                <a:lnTo>
                  <a:pt x="613292" y="234801"/>
                </a:lnTo>
                <a:cubicBezTo>
                  <a:pt x="618551" y="248722"/>
                  <a:pt x="618551" y="262952"/>
                  <a:pt x="613911" y="271923"/>
                </a:cubicBezTo>
                <a:cubicBezTo>
                  <a:pt x="611127" y="276873"/>
                  <a:pt x="607105" y="280276"/>
                  <a:pt x="601846" y="281513"/>
                </a:cubicBezTo>
                <a:cubicBezTo>
                  <a:pt x="599990" y="281823"/>
                  <a:pt x="597824" y="282132"/>
                  <a:pt x="595659" y="282132"/>
                </a:cubicBezTo>
                <a:cubicBezTo>
                  <a:pt x="593803" y="285225"/>
                  <a:pt x="591947" y="289247"/>
                  <a:pt x="594731" y="296053"/>
                </a:cubicBezTo>
                <a:lnTo>
                  <a:pt x="590709" y="296672"/>
                </a:lnTo>
                <a:cubicBezTo>
                  <a:pt x="593184" y="299765"/>
                  <a:pt x="595350" y="305024"/>
                  <a:pt x="594422" y="309355"/>
                </a:cubicBezTo>
                <a:cubicBezTo>
                  <a:pt x="587616" y="313686"/>
                  <a:pt x="583285" y="315852"/>
                  <a:pt x="578335" y="316780"/>
                </a:cubicBezTo>
                <a:cubicBezTo>
                  <a:pt x="574623" y="317708"/>
                  <a:pt x="570601" y="317708"/>
                  <a:pt x="565651" y="317398"/>
                </a:cubicBezTo>
                <a:cubicBezTo>
                  <a:pt x="563486" y="319873"/>
                  <a:pt x="561011" y="323585"/>
                  <a:pt x="558536" y="327298"/>
                </a:cubicBezTo>
                <a:cubicBezTo>
                  <a:pt x="556680" y="330082"/>
                  <a:pt x="555133" y="332247"/>
                  <a:pt x="553277" y="334413"/>
                </a:cubicBezTo>
                <a:lnTo>
                  <a:pt x="552040" y="335960"/>
                </a:lnTo>
                <a:lnTo>
                  <a:pt x="550493" y="333485"/>
                </a:lnTo>
                <a:cubicBezTo>
                  <a:pt x="550184" y="328845"/>
                  <a:pt x="548328" y="327607"/>
                  <a:pt x="545543" y="326060"/>
                </a:cubicBezTo>
                <a:cubicBezTo>
                  <a:pt x="542450" y="316470"/>
                  <a:pt x="545853" y="311830"/>
                  <a:pt x="548946" y="307190"/>
                </a:cubicBezTo>
                <a:cubicBezTo>
                  <a:pt x="550493" y="304715"/>
                  <a:pt x="551112" y="303787"/>
                  <a:pt x="551731" y="302549"/>
                </a:cubicBezTo>
                <a:cubicBezTo>
                  <a:pt x="551731" y="302549"/>
                  <a:pt x="551731" y="302549"/>
                  <a:pt x="551731" y="302549"/>
                </a:cubicBezTo>
                <a:cubicBezTo>
                  <a:pt x="556990" y="301312"/>
                  <a:pt x="559774" y="303477"/>
                  <a:pt x="561939" y="305643"/>
                </a:cubicBezTo>
                <a:cubicBezTo>
                  <a:pt x="574932" y="296362"/>
                  <a:pt x="584832" y="288319"/>
                  <a:pt x="577098" y="271304"/>
                </a:cubicBezTo>
                <a:lnTo>
                  <a:pt x="584522" y="263571"/>
                </a:lnTo>
                <a:cubicBezTo>
                  <a:pt x="588234" y="259858"/>
                  <a:pt x="592256" y="256146"/>
                  <a:pt x="598443" y="254290"/>
                </a:cubicBezTo>
                <a:cubicBezTo>
                  <a:pt x="595968" y="252743"/>
                  <a:pt x="594112" y="248722"/>
                  <a:pt x="595350" y="245628"/>
                </a:cubicBezTo>
                <a:cubicBezTo>
                  <a:pt x="595968" y="244081"/>
                  <a:pt x="597206" y="243153"/>
                  <a:pt x="598752" y="242844"/>
                </a:cubicBezTo>
                <a:cubicBezTo>
                  <a:pt x="594422" y="240988"/>
                  <a:pt x="592565" y="238203"/>
                  <a:pt x="592875" y="235419"/>
                </a:cubicBezTo>
                <a:cubicBezTo>
                  <a:pt x="567508" y="269139"/>
                  <a:pt x="542140" y="304096"/>
                  <a:pt x="517701" y="338125"/>
                </a:cubicBezTo>
                <a:cubicBezTo>
                  <a:pt x="522651" y="343694"/>
                  <a:pt x="528838" y="346787"/>
                  <a:pt x="536572" y="346787"/>
                </a:cubicBezTo>
                <a:lnTo>
                  <a:pt x="537500" y="344003"/>
                </a:lnTo>
                <a:cubicBezTo>
                  <a:pt x="539975" y="339981"/>
                  <a:pt x="541522" y="336578"/>
                  <a:pt x="544615" y="335960"/>
                </a:cubicBezTo>
                <a:lnTo>
                  <a:pt x="544615" y="335960"/>
                </a:lnTo>
                <a:close/>
                <a:moveTo>
                  <a:pt x="46863" y="457227"/>
                </a:moveTo>
                <a:cubicBezTo>
                  <a:pt x="51194" y="456299"/>
                  <a:pt x="56143" y="456608"/>
                  <a:pt x="62021" y="458155"/>
                </a:cubicBezTo>
                <a:cubicBezTo>
                  <a:pt x="93885" y="416083"/>
                  <a:pt x="124201" y="370298"/>
                  <a:pt x="151425" y="330082"/>
                </a:cubicBezTo>
                <a:lnTo>
                  <a:pt x="157612" y="320801"/>
                </a:lnTo>
                <a:cubicBezTo>
                  <a:pt x="172152" y="299456"/>
                  <a:pt x="186691" y="277801"/>
                  <a:pt x="201540" y="256765"/>
                </a:cubicBezTo>
                <a:cubicBezTo>
                  <a:pt x="200303" y="256765"/>
                  <a:pt x="198447" y="255527"/>
                  <a:pt x="196591" y="254290"/>
                </a:cubicBezTo>
                <a:cubicBezTo>
                  <a:pt x="193497" y="252124"/>
                  <a:pt x="191950" y="250887"/>
                  <a:pt x="190094" y="249340"/>
                </a:cubicBezTo>
                <a:lnTo>
                  <a:pt x="139360" y="322348"/>
                </a:lnTo>
                <a:lnTo>
                  <a:pt x="127914" y="341219"/>
                </a:lnTo>
                <a:cubicBezTo>
                  <a:pt x="103784" y="380816"/>
                  <a:pt x="79036" y="421651"/>
                  <a:pt x="46863" y="457227"/>
                </a:cubicBezTo>
                <a:lnTo>
                  <a:pt x="46863" y="457227"/>
                </a:lnTo>
                <a:close/>
                <a:moveTo>
                  <a:pt x="82129" y="400615"/>
                </a:moveTo>
                <a:lnTo>
                  <a:pt x="50884" y="444234"/>
                </a:lnTo>
                <a:cubicBezTo>
                  <a:pt x="51503" y="443306"/>
                  <a:pt x="52431" y="442687"/>
                  <a:pt x="53050" y="441759"/>
                </a:cubicBezTo>
                <a:cubicBezTo>
                  <a:pt x="57071" y="437428"/>
                  <a:pt x="61093" y="433407"/>
                  <a:pt x="64805" y="428766"/>
                </a:cubicBezTo>
                <a:cubicBezTo>
                  <a:pt x="70683" y="419486"/>
                  <a:pt x="76561" y="410205"/>
                  <a:pt x="82129" y="400615"/>
                </a:cubicBezTo>
                <a:lnTo>
                  <a:pt x="82129" y="400615"/>
                </a:lnTo>
                <a:close/>
                <a:moveTo>
                  <a:pt x="711358" y="106418"/>
                </a:moveTo>
                <a:cubicBezTo>
                  <a:pt x="693106" y="121267"/>
                  <a:pt x="677019" y="138282"/>
                  <a:pt x="662789" y="153440"/>
                </a:cubicBezTo>
                <a:cubicBezTo>
                  <a:pt x="650415" y="166433"/>
                  <a:pt x="638040" y="179735"/>
                  <a:pt x="624429" y="191800"/>
                </a:cubicBezTo>
                <a:cubicBezTo>
                  <a:pt x="625976" y="192419"/>
                  <a:pt x="627832" y="194275"/>
                  <a:pt x="630307" y="195822"/>
                </a:cubicBezTo>
                <a:cubicBezTo>
                  <a:pt x="632782" y="197987"/>
                  <a:pt x="634638" y="199534"/>
                  <a:pt x="635875" y="201700"/>
                </a:cubicBezTo>
                <a:cubicBezTo>
                  <a:pt x="655365" y="169217"/>
                  <a:pt x="681660" y="140757"/>
                  <a:pt x="713523" y="107037"/>
                </a:cubicBezTo>
                <a:lnTo>
                  <a:pt x="711358" y="106418"/>
                </a:lnTo>
                <a:lnTo>
                  <a:pt x="711358" y="106418"/>
                </a:lnTo>
                <a:close/>
                <a:moveTo>
                  <a:pt x="406952" y="56303"/>
                </a:moveTo>
                <a:cubicBezTo>
                  <a:pt x="329614" y="73936"/>
                  <a:pt x="297131" y="166433"/>
                  <a:pt x="305793" y="244391"/>
                </a:cubicBezTo>
                <a:cubicBezTo>
                  <a:pt x="310124" y="250268"/>
                  <a:pt x="315692" y="254909"/>
                  <a:pt x="320023" y="258312"/>
                </a:cubicBezTo>
                <a:cubicBezTo>
                  <a:pt x="299606" y="169527"/>
                  <a:pt x="330851" y="99612"/>
                  <a:pt x="409427" y="55684"/>
                </a:cubicBezTo>
                <a:cubicBezTo>
                  <a:pt x="409427" y="55684"/>
                  <a:pt x="409427" y="55684"/>
                  <a:pt x="409118" y="55684"/>
                </a:cubicBezTo>
                <a:lnTo>
                  <a:pt x="406952" y="56303"/>
                </a:lnTo>
                <a:lnTo>
                  <a:pt x="406952" y="56303"/>
                </a:lnTo>
                <a:close/>
                <a:moveTo>
                  <a:pt x="254749" y="243153"/>
                </a:moveTo>
                <a:cubicBezTo>
                  <a:pt x="258771" y="246247"/>
                  <a:pt x="256915" y="249340"/>
                  <a:pt x="255987" y="250578"/>
                </a:cubicBezTo>
                <a:cubicBezTo>
                  <a:pt x="270527" y="243462"/>
                  <a:pt x="281354" y="238203"/>
                  <a:pt x="282591" y="226448"/>
                </a:cubicBezTo>
                <a:lnTo>
                  <a:pt x="280426" y="224282"/>
                </a:lnTo>
                <a:lnTo>
                  <a:pt x="278260" y="221808"/>
                </a:lnTo>
                <a:cubicBezTo>
                  <a:pt x="275167" y="218405"/>
                  <a:pt x="271764" y="214383"/>
                  <a:pt x="269289" y="208815"/>
                </a:cubicBezTo>
                <a:lnTo>
                  <a:pt x="268980" y="208196"/>
                </a:lnTo>
                <a:lnTo>
                  <a:pt x="271455" y="207577"/>
                </a:lnTo>
                <a:cubicBezTo>
                  <a:pt x="277332" y="206340"/>
                  <a:pt x="279498" y="210361"/>
                  <a:pt x="281045" y="213764"/>
                </a:cubicBezTo>
                <a:cubicBezTo>
                  <a:pt x="282282" y="216549"/>
                  <a:pt x="283519" y="218714"/>
                  <a:pt x="285685" y="219024"/>
                </a:cubicBezTo>
                <a:cubicBezTo>
                  <a:pt x="283829" y="196131"/>
                  <a:pt x="275786" y="176951"/>
                  <a:pt x="261865" y="165814"/>
                </a:cubicBezTo>
                <a:cubicBezTo>
                  <a:pt x="250728" y="157152"/>
                  <a:pt x="236807" y="154059"/>
                  <a:pt x="222267" y="157462"/>
                </a:cubicBezTo>
                <a:cubicBezTo>
                  <a:pt x="213915" y="159318"/>
                  <a:pt x="205871" y="163030"/>
                  <a:pt x="198138" y="168908"/>
                </a:cubicBezTo>
                <a:lnTo>
                  <a:pt x="201540" y="172002"/>
                </a:lnTo>
                <a:cubicBezTo>
                  <a:pt x="187929" y="178807"/>
                  <a:pt x="184216" y="195822"/>
                  <a:pt x="184835" y="210052"/>
                </a:cubicBezTo>
                <a:cubicBezTo>
                  <a:pt x="185763" y="226448"/>
                  <a:pt x="192569" y="245628"/>
                  <a:pt x="205871" y="249340"/>
                </a:cubicBezTo>
                <a:cubicBezTo>
                  <a:pt x="205562" y="249031"/>
                  <a:pt x="205562" y="248103"/>
                  <a:pt x="205871" y="247484"/>
                </a:cubicBezTo>
                <a:cubicBezTo>
                  <a:pt x="206799" y="245937"/>
                  <a:pt x="208346" y="244700"/>
                  <a:pt x="209893" y="244391"/>
                </a:cubicBezTo>
                <a:cubicBezTo>
                  <a:pt x="211130" y="244081"/>
                  <a:pt x="212368" y="244391"/>
                  <a:pt x="213605" y="245009"/>
                </a:cubicBezTo>
                <a:cubicBezTo>
                  <a:pt x="214224" y="247793"/>
                  <a:pt x="213605" y="248722"/>
                  <a:pt x="212987" y="249650"/>
                </a:cubicBezTo>
                <a:cubicBezTo>
                  <a:pt x="212368" y="250887"/>
                  <a:pt x="211749" y="251815"/>
                  <a:pt x="211749" y="253053"/>
                </a:cubicBezTo>
                <a:cubicBezTo>
                  <a:pt x="216080" y="253671"/>
                  <a:pt x="222267" y="254909"/>
                  <a:pt x="227836" y="255837"/>
                </a:cubicBezTo>
                <a:cubicBezTo>
                  <a:pt x="228454" y="253671"/>
                  <a:pt x="229073" y="252124"/>
                  <a:pt x="231239" y="251815"/>
                </a:cubicBezTo>
                <a:lnTo>
                  <a:pt x="231857" y="251815"/>
                </a:lnTo>
                <a:lnTo>
                  <a:pt x="234023" y="252434"/>
                </a:lnTo>
                <a:cubicBezTo>
                  <a:pt x="234642" y="253671"/>
                  <a:pt x="236188" y="254909"/>
                  <a:pt x="240829" y="253981"/>
                </a:cubicBezTo>
                <a:cubicBezTo>
                  <a:pt x="242994" y="253362"/>
                  <a:pt x="245159" y="252743"/>
                  <a:pt x="247325" y="251815"/>
                </a:cubicBezTo>
                <a:lnTo>
                  <a:pt x="251346" y="250268"/>
                </a:lnTo>
                <a:cubicBezTo>
                  <a:pt x="251965" y="245937"/>
                  <a:pt x="251965" y="243772"/>
                  <a:pt x="254749" y="243153"/>
                </a:cubicBezTo>
                <a:lnTo>
                  <a:pt x="254749" y="243153"/>
                </a:lnTo>
                <a:close/>
                <a:moveTo>
                  <a:pt x="238044" y="83216"/>
                </a:moveTo>
                <a:lnTo>
                  <a:pt x="239900" y="82907"/>
                </a:lnTo>
                <a:lnTo>
                  <a:pt x="240210" y="85382"/>
                </a:lnTo>
                <a:cubicBezTo>
                  <a:pt x="235570" y="91879"/>
                  <a:pt x="233095" y="100231"/>
                  <a:pt x="230620" y="108274"/>
                </a:cubicBezTo>
                <a:cubicBezTo>
                  <a:pt x="228145" y="116317"/>
                  <a:pt x="225670" y="124980"/>
                  <a:pt x="221030" y="132095"/>
                </a:cubicBezTo>
                <a:cubicBezTo>
                  <a:pt x="221648" y="133641"/>
                  <a:pt x="222576" y="135188"/>
                  <a:pt x="223814" y="136426"/>
                </a:cubicBezTo>
                <a:cubicBezTo>
                  <a:pt x="225051" y="138282"/>
                  <a:pt x="226289" y="139519"/>
                  <a:pt x="226908" y="141685"/>
                </a:cubicBezTo>
                <a:cubicBezTo>
                  <a:pt x="265577" y="145397"/>
                  <a:pt x="288779" y="169217"/>
                  <a:pt x="296822" y="214383"/>
                </a:cubicBezTo>
                <a:cubicBezTo>
                  <a:pt x="300225" y="147562"/>
                  <a:pt x="316002" y="74864"/>
                  <a:pt x="395506" y="42072"/>
                </a:cubicBezTo>
                <a:cubicBezTo>
                  <a:pt x="378801" y="35576"/>
                  <a:pt x="359930" y="29079"/>
                  <a:pt x="343225" y="23511"/>
                </a:cubicBezTo>
                <a:cubicBezTo>
                  <a:pt x="329614" y="18871"/>
                  <a:pt x="318167" y="15158"/>
                  <a:pt x="307340" y="10209"/>
                </a:cubicBezTo>
                <a:cubicBezTo>
                  <a:pt x="306412" y="10518"/>
                  <a:pt x="305793" y="10827"/>
                  <a:pt x="305174" y="10827"/>
                </a:cubicBezTo>
                <a:cubicBezTo>
                  <a:pt x="303009" y="11137"/>
                  <a:pt x="302081" y="11137"/>
                  <a:pt x="301153" y="11137"/>
                </a:cubicBezTo>
                <a:cubicBezTo>
                  <a:pt x="301153" y="11137"/>
                  <a:pt x="300844" y="11137"/>
                  <a:pt x="300844" y="11137"/>
                </a:cubicBezTo>
                <a:cubicBezTo>
                  <a:pt x="299297" y="11446"/>
                  <a:pt x="298987" y="11756"/>
                  <a:pt x="298059" y="12374"/>
                </a:cubicBezTo>
                <a:cubicBezTo>
                  <a:pt x="296513" y="13612"/>
                  <a:pt x="295275" y="14540"/>
                  <a:pt x="293110" y="14849"/>
                </a:cubicBezTo>
                <a:cubicBezTo>
                  <a:pt x="286922" y="20108"/>
                  <a:pt x="281663" y="25677"/>
                  <a:pt x="276404" y="30936"/>
                </a:cubicBezTo>
                <a:cubicBezTo>
                  <a:pt x="259390" y="48569"/>
                  <a:pt x="242685" y="66202"/>
                  <a:pt x="232167" y="86929"/>
                </a:cubicBezTo>
                <a:cubicBezTo>
                  <a:pt x="234023" y="85382"/>
                  <a:pt x="235879" y="83835"/>
                  <a:pt x="238044" y="83216"/>
                </a:cubicBezTo>
                <a:lnTo>
                  <a:pt x="238044" y="83216"/>
                </a:lnTo>
                <a:close/>
                <a:moveTo>
                  <a:pt x="265886" y="17324"/>
                </a:moveTo>
                <a:lnTo>
                  <a:pt x="262483" y="19799"/>
                </a:lnTo>
                <a:cubicBezTo>
                  <a:pt x="247944" y="30317"/>
                  <a:pt x="228454" y="44547"/>
                  <a:pt x="226908" y="59087"/>
                </a:cubicBezTo>
                <a:cubicBezTo>
                  <a:pt x="226289" y="64655"/>
                  <a:pt x="228454" y="69914"/>
                  <a:pt x="232785" y="74864"/>
                </a:cubicBezTo>
                <a:cubicBezTo>
                  <a:pt x="238663" y="58159"/>
                  <a:pt x="252275" y="44238"/>
                  <a:pt x="265268" y="30936"/>
                </a:cubicBezTo>
                <a:lnTo>
                  <a:pt x="273930" y="21655"/>
                </a:lnTo>
                <a:cubicBezTo>
                  <a:pt x="273311" y="21964"/>
                  <a:pt x="273001" y="22274"/>
                  <a:pt x="272692" y="22274"/>
                </a:cubicBezTo>
                <a:cubicBezTo>
                  <a:pt x="271145" y="22583"/>
                  <a:pt x="270217" y="21345"/>
                  <a:pt x="268980" y="20108"/>
                </a:cubicBezTo>
                <a:cubicBezTo>
                  <a:pt x="268052" y="19180"/>
                  <a:pt x="267124" y="17943"/>
                  <a:pt x="265886" y="17324"/>
                </a:cubicBezTo>
                <a:lnTo>
                  <a:pt x="265886" y="17324"/>
                </a:lnTo>
                <a:close/>
                <a:moveTo>
                  <a:pt x="488622" y="916929"/>
                </a:moveTo>
                <a:cubicBezTo>
                  <a:pt x="466039" y="922188"/>
                  <a:pt x="450571" y="920332"/>
                  <a:pt x="440672" y="911670"/>
                </a:cubicBezTo>
                <a:cubicBezTo>
                  <a:pt x="445003" y="890015"/>
                  <a:pt x="464183" y="873619"/>
                  <a:pt x="491716" y="867432"/>
                </a:cubicBezTo>
                <a:cubicBezTo>
                  <a:pt x="517083" y="861554"/>
                  <a:pt x="544306" y="865266"/>
                  <a:pt x="561321" y="877022"/>
                </a:cubicBezTo>
                <a:cubicBezTo>
                  <a:pt x="563177" y="883518"/>
                  <a:pt x="562249" y="887540"/>
                  <a:pt x="561011" y="891562"/>
                </a:cubicBezTo>
                <a:cubicBezTo>
                  <a:pt x="552040" y="895583"/>
                  <a:pt x="543068" y="898986"/>
                  <a:pt x="533788" y="902389"/>
                </a:cubicBezTo>
                <a:cubicBezTo>
                  <a:pt x="519867" y="907648"/>
                  <a:pt x="503471" y="913526"/>
                  <a:pt x="488622" y="916929"/>
                </a:cubicBezTo>
                <a:lnTo>
                  <a:pt x="488622" y="916929"/>
                </a:lnTo>
                <a:close/>
                <a:moveTo>
                  <a:pt x="458924" y="894964"/>
                </a:moveTo>
                <a:cubicBezTo>
                  <a:pt x="457687" y="897439"/>
                  <a:pt x="455830" y="899914"/>
                  <a:pt x="453974" y="902389"/>
                </a:cubicBezTo>
                <a:cubicBezTo>
                  <a:pt x="451499" y="905792"/>
                  <a:pt x="450262" y="907029"/>
                  <a:pt x="449334" y="908885"/>
                </a:cubicBezTo>
                <a:cubicBezTo>
                  <a:pt x="458305" y="910742"/>
                  <a:pt x="476248" y="909814"/>
                  <a:pt x="495737" y="905483"/>
                </a:cubicBezTo>
                <a:cubicBezTo>
                  <a:pt x="520795" y="899914"/>
                  <a:pt x="543378" y="889396"/>
                  <a:pt x="552040" y="880115"/>
                </a:cubicBezTo>
                <a:cubicBezTo>
                  <a:pt x="548637" y="879497"/>
                  <a:pt x="543378" y="879497"/>
                  <a:pt x="535953" y="881043"/>
                </a:cubicBezTo>
                <a:lnTo>
                  <a:pt x="530385" y="882590"/>
                </a:lnTo>
                <a:lnTo>
                  <a:pt x="529766" y="882281"/>
                </a:lnTo>
                <a:lnTo>
                  <a:pt x="526054" y="881353"/>
                </a:lnTo>
                <a:cubicBezTo>
                  <a:pt x="526673" y="878878"/>
                  <a:pt x="528220" y="877641"/>
                  <a:pt x="530076" y="876094"/>
                </a:cubicBezTo>
                <a:cubicBezTo>
                  <a:pt x="531932" y="874547"/>
                  <a:pt x="533169" y="873619"/>
                  <a:pt x="533169" y="872382"/>
                </a:cubicBezTo>
                <a:lnTo>
                  <a:pt x="530694" y="875166"/>
                </a:lnTo>
                <a:cubicBezTo>
                  <a:pt x="530385" y="875166"/>
                  <a:pt x="529766" y="875475"/>
                  <a:pt x="529457" y="875475"/>
                </a:cubicBezTo>
                <a:cubicBezTo>
                  <a:pt x="525745" y="876403"/>
                  <a:pt x="524198" y="876403"/>
                  <a:pt x="522651" y="875785"/>
                </a:cubicBezTo>
                <a:cubicBezTo>
                  <a:pt x="522032" y="885065"/>
                  <a:pt x="513680" y="891871"/>
                  <a:pt x="500378" y="894964"/>
                </a:cubicBezTo>
                <a:cubicBezTo>
                  <a:pt x="489860" y="897439"/>
                  <a:pt x="475938" y="897439"/>
                  <a:pt x="458924" y="894964"/>
                </a:cubicBezTo>
                <a:lnTo>
                  <a:pt x="458924" y="894964"/>
                </a:lnTo>
                <a:close/>
                <a:moveTo>
                  <a:pt x="1257060" y="414227"/>
                </a:moveTo>
                <a:cubicBezTo>
                  <a:pt x="1208801" y="386694"/>
                  <a:pt x="1160541" y="359471"/>
                  <a:pt x="1112282" y="332557"/>
                </a:cubicBezTo>
                <a:cubicBezTo>
                  <a:pt x="986684" y="262024"/>
                  <a:pt x="858920" y="190563"/>
                  <a:pt x="737653" y="113533"/>
                </a:cubicBezTo>
                <a:cubicBezTo>
                  <a:pt x="836956" y="171073"/>
                  <a:pt x="939971" y="229542"/>
                  <a:pt x="1040202" y="286154"/>
                </a:cubicBezTo>
                <a:cubicBezTo>
                  <a:pt x="1113210" y="327607"/>
                  <a:pt x="1187455" y="369370"/>
                  <a:pt x="1258916" y="411752"/>
                </a:cubicBezTo>
                <a:lnTo>
                  <a:pt x="1257060" y="414227"/>
                </a:lnTo>
                <a:lnTo>
                  <a:pt x="1257060" y="414227"/>
                </a:lnTo>
                <a:close/>
                <a:moveTo>
                  <a:pt x="73467" y="546940"/>
                </a:moveTo>
                <a:cubicBezTo>
                  <a:pt x="60784" y="549724"/>
                  <a:pt x="47172" y="546321"/>
                  <a:pt x="38820" y="537969"/>
                </a:cubicBezTo>
                <a:cubicBezTo>
                  <a:pt x="32942" y="532091"/>
                  <a:pt x="26755" y="521573"/>
                  <a:pt x="30776" y="503011"/>
                </a:cubicBezTo>
                <a:cubicBezTo>
                  <a:pt x="38510" y="494350"/>
                  <a:pt x="48410" y="488472"/>
                  <a:pt x="58618" y="486306"/>
                </a:cubicBezTo>
                <a:cubicBezTo>
                  <a:pt x="75014" y="482594"/>
                  <a:pt x="89244" y="488162"/>
                  <a:pt x="96978" y="501465"/>
                </a:cubicBezTo>
                <a:cubicBezTo>
                  <a:pt x="100381" y="513220"/>
                  <a:pt x="99763" y="523738"/>
                  <a:pt x="95122" y="531781"/>
                </a:cubicBezTo>
                <a:cubicBezTo>
                  <a:pt x="90791" y="539515"/>
                  <a:pt x="83057" y="544774"/>
                  <a:pt x="73467" y="546940"/>
                </a:cubicBezTo>
                <a:lnTo>
                  <a:pt x="73467" y="546940"/>
                </a:lnTo>
                <a:close/>
                <a:moveTo>
                  <a:pt x="64805" y="495896"/>
                </a:moveTo>
                <a:cubicBezTo>
                  <a:pt x="51194" y="498990"/>
                  <a:pt x="42222" y="505486"/>
                  <a:pt x="38510" y="515076"/>
                </a:cubicBezTo>
                <a:cubicBezTo>
                  <a:pt x="39748" y="522192"/>
                  <a:pt x="43460" y="528379"/>
                  <a:pt x="48719" y="532091"/>
                </a:cubicBezTo>
                <a:cubicBezTo>
                  <a:pt x="54287" y="535803"/>
                  <a:pt x="62021" y="537041"/>
                  <a:pt x="69755" y="535184"/>
                </a:cubicBezTo>
                <a:cubicBezTo>
                  <a:pt x="78417" y="533328"/>
                  <a:pt x="85223" y="527760"/>
                  <a:pt x="87698" y="521263"/>
                </a:cubicBezTo>
                <a:cubicBezTo>
                  <a:pt x="89863" y="515076"/>
                  <a:pt x="88316" y="508271"/>
                  <a:pt x="83367" y="501774"/>
                </a:cubicBezTo>
                <a:cubicBezTo>
                  <a:pt x="78108" y="497134"/>
                  <a:pt x="75942" y="494968"/>
                  <a:pt x="72849" y="494350"/>
                </a:cubicBezTo>
                <a:cubicBezTo>
                  <a:pt x="70374" y="494659"/>
                  <a:pt x="67590" y="495278"/>
                  <a:pt x="64805" y="495896"/>
                </a:cubicBezTo>
                <a:lnTo>
                  <a:pt x="64805" y="495896"/>
                </a:lnTo>
                <a:close/>
                <a:moveTo>
                  <a:pt x="250109" y="241916"/>
                </a:moveTo>
                <a:cubicBezTo>
                  <a:pt x="237426" y="244700"/>
                  <a:pt x="228145" y="241606"/>
                  <a:pt x="220102" y="238822"/>
                </a:cubicBezTo>
                <a:lnTo>
                  <a:pt x="217008" y="237894"/>
                </a:lnTo>
                <a:cubicBezTo>
                  <a:pt x="215152" y="237275"/>
                  <a:pt x="213605" y="236657"/>
                  <a:pt x="211749" y="236347"/>
                </a:cubicBezTo>
                <a:cubicBezTo>
                  <a:pt x="201540" y="224592"/>
                  <a:pt x="197519" y="207577"/>
                  <a:pt x="201850" y="194584"/>
                </a:cubicBezTo>
                <a:cubicBezTo>
                  <a:pt x="204325" y="187779"/>
                  <a:pt x="209584" y="179117"/>
                  <a:pt x="222886" y="176023"/>
                </a:cubicBezTo>
                <a:cubicBezTo>
                  <a:pt x="225051" y="175404"/>
                  <a:pt x="227217" y="175095"/>
                  <a:pt x="229692" y="175095"/>
                </a:cubicBezTo>
                <a:cubicBezTo>
                  <a:pt x="245159" y="175714"/>
                  <a:pt x="262793" y="193038"/>
                  <a:pt x="266505" y="211290"/>
                </a:cubicBezTo>
                <a:cubicBezTo>
                  <a:pt x="269289" y="225211"/>
                  <a:pt x="263721" y="236038"/>
                  <a:pt x="251346" y="241916"/>
                </a:cubicBezTo>
                <a:lnTo>
                  <a:pt x="251346" y="241916"/>
                </a:lnTo>
                <a:lnTo>
                  <a:pt x="250109" y="241916"/>
                </a:lnTo>
                <a:lnTo>
                  <a:pt x="250109" y="241916"/>
                </a:lnTo>
                <a:close/>
                <a:moveTo>
                  <a:pt x="254440" y="223045"/>
                </a:moveTo>
                <a:lnTo>
                  <a:pt x="256296" y="225211"/>
                </a:lnTo>
                <a:lnTo>
                  <a:pt x="254749" y="227376"/>
                </a:lnTo>
                <a:cubicBezTo>
                  <a:pt x="251037" y="232016"/>
                  <a:pt x="247325" y="236657"/>
                  <a:pt x="241138" y="240060"/>
                </a:cubicBezTo>
                <a:cubicBezTo>
                  <a:pt x="261555" y="232326"/>
                  <a:pt x="260627" y="217786"/>
                  <a:pt x="259080" y="211599"/>
                </a:cubicBezTo>
                <a:cubicBezTo>
                  <a:pt x="255677" y="197369"/>
                  <a:pt x="240210" y="183138"/>
                  <a:pt x="225979" y="186541"/>
                </a:cubicBezTo>
                <a:cubicBezTo>
                  <a:pt x="220411" y="187779"/>
                  <a:pt x="215461" y="191800"/>
                  <a:pt x="211749" y="197987"/>
                </a:cubicBezTo>
                <a:cubicBezTo>
                  <a:pt x="208346" y="212218"/>
                  <a:pt x="212677" y="219952"/>
                  <a:pt x="217008" y="223973"/>
                </a:cubicBezTo>
                <a:cubicBezTo>
                  <a:pt x="222576" y="229542"/>
                  <a:pt x="231857" y="232016"/>
                  <a:pt x="241447" y="229851"/>
                </a:cubicBezTo>
                <a:cubicBezTo>
                  <a:pt x="246087" y="228613"/>
                  <a:pt x="250728" y="226139"/>
                  <a:pt x="254440" y="223045"/>
                </a:cubicBezTo>
                <a:lnTo>
                  <a:pt x="254440" y="223045"/>
                </a:lnTo>
                <a:close/>
              </a:path>
            </a:pathLst>
          </a:custGeom>
          <a:solidFill>
            <a:schemeClr val="accent2">
              <a:alpha val="20000"/>
            </a:schemeClr>
          </a:solidFill>
          <a:ln w="30868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52" name="图形 28">
            <a:extLst>
              <a:ext uri="{FF2B5EF4-FFF2-40B4-BE49-F238E27FC236}">
                <a16:creationId xmlns:a16="http://schemas.microsoft.com/office/drawing/2014/main" id="{5F2AD55C-37E7-44F8-A78C-92961C802E6C}"/>
              </a:ext>
            </a:extLst>
          </p:cNvPr>
          <p:cNvSpPr/>
          <p:nvPr userDrawn="1"/>
        </p:nvSpPr>
        <p:spPr>
          <a:xfrm>
            <a:off x="9423567" y="4871041"/>
            <a:ext cx="882055" cy="890512"/>
          </a:xfrm>
          <a:custGeom>
            <a:avLst/>
            <a:gdLst>
              <a:gd name="connsiteX0" fmla="*/ 480119 w 882055"/>
              <a:gd name="connsiteY0" fmla="*/ 794303 h 890512"/>
              <a:gd name="connsiteX1" fmla="*/ 100850 w 882055"/>
              <a:gd name="connsiteY1" fmla="*/ 890513 h 890512"/>
              <a:gd name="connsiteX2" fmla="*/ 96209 w 882055"/>
              <a:gd name="connsiteY2" fmla="*/ 848441 h 890512"/>
              <a:gd name="connsiteX3" fmla="*/ 90950 w 882055"/>
              <a:gd name="connsiteY3" fmla="*/ 825858 h 890512"/>
              <a:gd name="connsiteX4" fmla="*/ 107656 w 882055"/>
              <a:gd name="connsiteY4" fmla="*/ 861124 h 890512"/>
              <a:gd name="connsiteX5" fmla="*/ 112915 w 882055"/>
              <a:gd name="connsiteY5" fmla="*/ 879376 h 890512"/>
              <a:gd name="connsiteX6" fmla="*/ 365967 w 882055"/>
              <a:gd name="connsiteY6" fmla="*/ 813483 h 890512"/>
              <a:gd name="connsiteX7" fmla="*/ 866195 w 882055"/>
              <a:gd name="connsiteY7" fmla="*/ 680151 h 890512"/>
              <a:gd name="connsiteX8" fmla="*/ 863720 w 882055"/>
              <a:gd name="connsiteY8" fmla="*/ 640554 h 890512"/>
              <a:gd name="connsiteX9" fmla="*/ 858151 w 882055"/>
              <a:gd name="connsiteY9" fmla="*/ 623539 h 890512"/>
              <a:gd name="connsiteX10" fmla="*/ 729459 w 882055"/>
              <a:gd name="connsiteY10" fmla="*/ 658806 h 890512"/>
              <a:gd name="connsiteX11" fmla="*/ 454443 w 882055"/>
              <a:gd name="connsiteY11" fmla="*/ 728101 h 890512"/>
              <a:gd name="connsiteX12" fmla="*/ 451349 w 882055"/>
              <a:gd name="connsiteY12" fmla="*/ 729029 h 890512"/>
              <a:gd name="connsiteX13" fmla="*/ 186232 w 882055"/>
              <a:gd name="connsiteY13" fmla="*/ 795541 h 890512"/>
              <a:gd name="connsiteX14" fmla="*/ 85073 w 882055"/>
              <a:gd name="connsiteY14" fmla="*/ 822764 h 890512"/>
              <a:gd name="connsiteX15" fmla="*/ 94663 w 882055"/>
              <a:gd name="connsiteY15" fmla="*/ 809152 h 890512"/>
              <a:gd name="connsiteX16" fmla="*/ 100231 w 882055"/>
              <a:gd name="connsiteY16" fmla="*/ 799872 h 890512"/>
              <a:gd name="connsiteX17" fmla="*/ 104253 w 882055"/>
              <a:gd name="connsiteY17" fmla="*/ 811936 h 890512"/>
              <a:gd name="connsiteX18" fmla="*/ 266973 w 882055"/>
              <a:gd name="connsiteY18" fmla="*/ 764605 h 890512"/>
              <a:gd name="connsiteX19" fmla="*/ 460630 w 882055"/>
              <a:gd name="connsiteY19" fmla="*/ 716655 h 890512"/>
              <a:gd name="connsiteX20" fmla="*/ 464342 w 882055"/>
              <a:gd name="connsiteY20" fmla="*/ 715727 h 890512"/>
              <a:gd name="connsiteX21" fmla="*/ 666042 w 882055"/>
              <a:gd name="connsiteY21" fmla="*/ 665921 h 890512"/>
              <a:gd name="connsiteX22" fmla="*/ 822266 w 882055"/>
              <a:gd name="connsiteY22" fmla="*/ 621992 h 890512"/>
              <a:gd name="connsiteX23" fmla="*/ 791949 w 882055"/>
              <a:gd name="connsiteY23" fmla="*/ 608381 h 890512"/>
              <a:gd name="connsiteX24" fmla="*/ 757611 w 882055"/>
              <a:gd name="connsiteY24" fmla="*/ 589510 h 890512"/>
              <a:gd name="connsiteX25" fmla="*/ 754517 w 882055"/>
              <a:gd name="connsiteY25" fmla="*/ 591057 h 890512"/>
              <a:gd name="connsiteX26" fmla="*/ 738121 w 882055"/>
              <a:gd name="connsiteY26" fmla="*/ 596625 h 890512"/>
              <a:gd name="connsiteX27" fmla="*/ 724510 w 882055"/>
              <a:gd name="connsiteY27" fmla="*/ 598172 h 890512"/>
              <a:gd name="connsiteX28" fmla="*/ 715229 w 882055"/>
              <a:gd name="connsiteY28" fmla="*/ 621374 h 890512"/>
              <a:gd name="connsiteX29" fmla="*/ 736884 w 882055"/>
              <a:gd name="connsiteY29" fmla="*/ 617043 h 890512"/>
              <a:gd name="connsiteX30" fmla="*/ 665732 w 882055"/>
              <a:gd name="connsiteY30" fmla="*/ 650144 h 890512"/>
              <a:gd name="connsiteX31" fmla="*/ 606027 w 882055"/>
              <a:gd name="connsiteY31" fmla="*/ 652619 h 890512"/>
              <a:gd name="connsiteX32" fmla="*/ 610667 w 882055"/>
              <a:gd name="connsiteY32" fmla="*/ 650763 h 890512"/>
              <a:gd name="connsiteX33" fmla="*/ 611595 w 882055"/>
              <a:gd name="connsiteY33" fmla="*/ 650453 h 890512"/>
              <a:gd name="connsiteX34" fmla="*/ 622732 w 882055"/>
              <a:gd name="connsiteY34" fmla="*/ 646432 h 890512"/>
              <a:gd name="connsiteX35" fmla="*/ 633869 w 882055"/>
              <a:gd name="connsiteY35" fmla="*/ 642410 h 890512"/>
              <a:gd name="connsiteX36" fmla="*/ 636034 w 882055"/>
              <a:gd name="connsiteY36" fmla="*/ 641791 h 890512"/>
              <a:gd name="connsiteX37" fmla="*/ 624279 w 882055"/>
              <a:gd name="connsiteY37" fmla="*/ 631583 h 890512"/>
              <a:gd name="connsiteX38" fmla="*/ 614689 w 882055"/>
              <a:gd name="connsiteY38" fmla="*/ 624777 h 890512"/>
              <a:gd name="connsiteX39" fmla="*/ 590559 w 882055"/>
              <a:gd name="connsiteY39" fmla="*/ 635295 h 890512"/>
              <a:gd name="connsiteX40" fmla="*/ 564883 w 882055"/>
              <a:gd name="connsiteY40" fmla="*/ 640554 h 890512"/>
              <a:gd name="connsiteX41" fmla="*/ 539825 w 882055"/>
              <a:gd name="connsiteY41" fmla="*/ 645504 h 890512"/>
              <a:gd name="connsiteX42" fmla="*/ 507033 w 882055"/>
              <a:gd name="connsiteY42" fmla="*/ 673964 h 890512"/>
              <a:gd name="connsiteX43" fmla="*/ 520645 w 882055"/>
              <a:gd name="connsiteY43" fmla="*/ 671799 h 890512"/>
              <a:gd name="connsiteX44" fmla="*/ 532710 w 882055"/>
              <a:gd name="connsiteY44" fmla="*/ 670252 h 890512"/>
              <a:gd name="connsiteX45" fmla="*/ 470529 w 882055"/>
              <a:gd name="connsiteY45" fmla="*/ 700260 h 890512"/>
              <a:gd name="connsiteX46" fmla="*/ 404327 w 882055"/>
              <a:gd name="connsiteY46" fmla="*/ 708612 h 890512"/>
              <a:gd name="connsiteX47" fmla="*/ 402780 w 882055"/>
              <a:gd name="connsiteY47" fmla="*/ 704900 h 890512"/>
              <a:gd name="connsiteX48" fmla="*/ 412989 w 882055"/>
              <a:gd name="connsiteY48" fmla="*/ 699641 h 890512"/>
              <a:gd name="connsiteX49" fmla="*/ 420104 w 882055"/>
              <a:gd name="connsiteY49" fmla="*/ 698094 h 890512"/>
              <a:gd name="connsiteX50" fmla="*/ 426601 w 882055"/>
              <a:gd name="connsiteY50" fmla="*/ 696547 h 890512"/>
              <a:gd name="connsiteX51" fmla="*/ 430004 w 882055"/>
              <a:gd name="connsiteY51" fmla="*/ 695619 h 890512"/>
              <a:gd name="connsiteX52" fmla="*/ 382672 w 882055"/>
              <a:gd name="connsiteY52" fmla="*/ 687266 h 890512"/>
              <a:gd name="connsiteX53" fmla="*/ 363802 w 882055"/>
              <a:gd name="connsiteY53" fmla="*/ 692835 h 890512"/>
              <a:gd name="connsiteX54" fmla="*/ 344312 w 882055"/>
              <a:gd name="connsiteY54" fmla="*/ 698403 h 890512"/>
              <a:gd name="connsiteX55" fmla="*/ 311830 w 882055"/>
              <a:gd name="connsiteY55" fmla="*/ 702734 h 890512"/>
              <a:gd name="connsiteX56" fmla="*/ 308118 w 882055"/>
              <a:gd name="connsiteY56" fmla="*/ 713871 h 890512"/>
              <a:gd name="connsiteX57" fmla="*/ 303168 w 882055"/>
              <a:gd name="connsiteY57" fmla="*/ 728101 h 890512"/>
              <a:gd name="connsiteX58" fmla="*/ 315233 w 882055"/>
              <a:gd name="connsiteY58" fmla="*/ 726864 h 890512"/>
              <a:gd name="connsiteX59" fmla="*/ 329773 w 882055"/>
              <a:gd name="connsiteY59" fmla="*/ 727792 h 890512"/>
              <a:gd name="connsiteX60" fmla="*/ 264499 w 882055"/>
              <a:gd name="connsiteY60" fmla="*/ 754087 h 890512"/>
              <a:gd name="connsiteX61" fmla="*/ 197059 w 882055"/>
              <a:gd name="connsiteY61" fmla="*/ 763368 h 890512"/>
              <a:gd name="connsiteX62" fmla="*/ 215311 w 882055"/>
              <a:gd name="connsiteY62" fmla="*/ 752850 h 890512"/>
              <a:gd name="connsiteX63" fmla="*/ 223973 w 882055"/>
              <a:gd name="connsiteY63" fmla="*/ 749756 h 890512"/>
              <a:gd name="connsiteX64" fmla="*/ 179117 w 882055"/>
              <a:gd name="connsiteY64" fmla="*/ 738001 h 890512"/>
              <a:gd name="connsiteX65" fmla="*/ 165196 w 882055"/>
              <a:gd name="connsiteY65" fmla="*/ 742950 h 890512"/>
              <a:gd name="connsiteX66" fmla="*/ 148490 w 882055"/>
              <a:gd name="connsiteY66" fmla="*/ 773577 h 890512"/>
              <a:gd name="connsiteX67" fmla="*/ 132095 w 882055"/>
              <a:gd name="connsiteY67" fmla="*/ 799562 h 890512"/>
              <a:gd name="connsiteX68" fmla="*/ 126836 w 882055"/>
              <a:gd name="connsiteY68" fmla="*/ 801418 h 890512"/>
              <a:gd name="connsiteX69" fmla="*/ 114771 w 882055"/>
              <a:gd name="connsiteY69" fmla="*/ 803584 h 890512"/>
              <a:gd name="connsiteX70" fmla="*/ 107965 w 882055"/>
              <a:gd name="connsiteY70" fmla="*/ 804512 h 890512"/>
              <a:gd name="connsiteX71" fmla="*/ 55374 w 882055"/>
              <a:gd name="connsiteY71" fmla="*/ 608071 h 890512"/>
              <a:gd name="connsiteX72" fmla="*/ 23511 w 882055"/>
              <a:gd name="connsiteY72" fmla="*/ 476595 h 890512"/>
              <a:gd name="connsiteX73" fmla="*/ 15777 w 882055"/>
              <a:gd name="connsiteY73" fmla="*/ 475358 h 890512"/>
              <a:gd name="connsiteX74" fmla="*/ 0 w 882055"/>
              <a:gd name="connsiteY74" fmla="*/ 461128 h 890512"/>
              <a:gd name="connsiteX75" fmla="*/ 41763 w 882055"/>
              <a:gd name="connsiteY75" fmla="*/ 445970 h 890512"/>
              <a:gd name="connsiteX76" fmla="*/ 96519 w 882055"/>
              <a:gd name="connsiteY76" fmla="*/ 427408 h 890512"/>
              <a:gd name="connsiteX77" fmla="*/ 117864 w 882055"/>
              <a:gd name="connsiteY77" fmla="*/ 422768 h 890512"/>
              <a:gd name="connsiteX78" fmla="*/ 88475 w 882055"/>
              <a:gd name="connsiteY78" fmla="*/ 305522 h 890512"/>
              <a:gd name="connsiteX79" fmla="*/ 64655 w 882055"/>
              <a:gd name="connsiteY79" fmla="*/ 209931 h 890512"/>
              <a:gd name="connsiteX80" fmla="*/ 55374 w 882055"/>
              <a:gd name="connsiteY80" fmla="*/ 184874 h 890512"/>
              <a:gd name="connsiteX81" fmla="*/ 35885 w 882055"/>
              <a:gd name="connsiteY81" fmla="*/ 149917 h 890512"/>
              <a:gd name="connsiteX82" fmla="*/ 98375 w 882055"/>
              <a:gd name="connsiteY82" fmla="*/ 116197 h 890512"/>
              <a:gd name="connsiteX83" fmla="*/ 172930 w 882055"/>
              <a:gd name="connsiteY83" fmla="*/ 109700 h 890512"/>
              <a:gd name="connsiteX84" fmla="*/ 171073 w 882055"/>
              <a:gd name="connsiteY84" fmla="*/ 122693 h 890512"/>
              <a:gd name="connsiteX85" fmla="*/ 167361 w 882055"/>
              <a:gd name="connsiteY85" fmla="*/ 127953 h 890512"/>
              <a:gd name="connsiteX86" fmla="*/ 236966 w 882055"/>
              <a:gd name="connsiteY86" fmla="*/ 394307 h 890512"/>
              <a:gd name="connsiteX87" fmla="*/ 270067 w 882055"/>
              <a:gd name="connsiteY87" fmla="*/ 387192 h 890512"/>
              <a:gd name="connsiteX88" fmla="*/ 289866 w 882055"/>
              <a:gd name="connsiteY88" fmla="*/ 381624 h 890512"/>
              <a:gd name="connsiteX89" fmla="*/ 309974 w 882055"/>
              <a:gd name="connsiteY89" fmla="*/ 376055 h 890512"/>
              <a:gd name="connsiteX90" fmla="*/ 323895 w 882055"/>
              <a:gd name="connsiteY90" fmla="*/ 372652 h 890512"/>
              <a:gd name="connsiteX91" fmla="*/ 279348 w 882055"/>
              <a:gd name="connsiteY91" fmla="*/ 191061 h 890512"/>
              <a:gd name="connsiteX92" fmla="*/ 256146 w 882055"/>
              <a:gd name="connsiteY92" fmla="*/ 107844 h 890512"/>
              <a:gd name="connsiteX93" fmla="*/ 248412 w 882055"/>
              <a:gd name="connsiteY93" fmla="*/ 101348 h 890512"/>
              <a:gd name="connsiteX94" fmla="*/ 240369 w 882055"/>
              <a:gd name="connsiteY94" fmla="*/ 95779 h 890512"/>
              <a:gd name="connsiteX95" fmla="*/ 308736 w 882055"/>
              <a:gd name="connsiteY95" fmla="*/ 60513 h 890512"/>
              <a:gd name="connsiteX96" fmla="*/ 380507 w 882055"/>
              <a:gd name="connsiteY96" fmla="*/ 58657 h 890512"/>
              <a:gd name="connsiteX97" fmla="*/ 376795 w 882055"/>
              <a:gd name="connsiteY97" fmla="*/ 68556 h 890512"/>
              <a:gd name="connsiteX98" fmla="*/ 373392 w 882055"/>
              <a:gd name="connsiteY98" fmla="*/ 71959 h 890512"/>
              <a:gd name="connsiteX99" fmla="*/ 443615 w 882055"/>
              <a:gd name="connsiteY99" fmla="*/ 339861 h 890512"/>
              <a:gd name="connsiteX100" fmla="*/ 445471 w 882055"/>
              <a:gd name="connsiteY100" fmla="*/ 338933 h 890512"/>
              <a:gd name="connsiteX101" fmla="*/ 471148 w 882055"/>
              <a:gd name="connsiteY101" fmla="*/ 332436 h 890512"/>
              <a:gd name="connsiteX102" fmla="*/ 530854 w 882055"/>
              <a:gd name="connsiteY102" fmla="*/ 312947 h 890512"/>
              <a:gd name="connsiteX103" fmla="*/ 470529 w 882055"/>
              <a:gd name="connsiteY103" fmla="*/ 76599 h 890512"/>
              <a:gd name="connsiteX104" fmla="*/ 474860 w 882055"/>
              <a:gd name="connsiteY104" fmla="*/ 96089 h 890512"/>
              <a:gd name="connsiteX105" fmla="*/ 478263 w 882055"/>
              <a:gd name="connsiteY105" fmla="*/ 108772 h 890512"/>
              <a:gd name="connsiteX106" fmla="*/ 482594 w 882055"/>
              <a:gd name="connsiteY106" fmla="*/ 129499 h 890512"/>
              <a:gd name="connsiteX107" fmla="*/ 482285 w 882055"/>
              <a:gd name="connsiteY107" fmla="*/ 129809 h 890512"/>
              <a:gd name="connsiteX108" fmla="*/ 478572 w 882055"/>
              <a:gd name="connsiteY108" fmla="*/ 121456 h 890512"/>
              <a:gd name="connsiteX109" fmla="*/ 460939 w 882055"/>
              <a:gd name="connsiteY109" fmla="*/ 54326 h 890512"/>
              <a:gd name="connsiteX110" fmla="*/ 453824 w 882055"/>
              <a:gd name="connsiteY110" fmla="*/ 47211 h 890512"/>
              <a:gd name="connsiteX111" fmla="*/ 447018 w 882055"/>
              <a:gd name="connsiteY111" fmla="*/ 41951 h 890512"/>
              <a:gd name="connsiteX112" fmla="*/ 515076 w 882055"/>
              <a:gd name="connsiteY112" fmla="*/ 6685 h 890512"/>
              <a:gd name="connsiteX113" fmla="*/ 587156 w 882055"/>
              <a:gd name="connsiteY113" fmla="*/ 4829 h 890512"/>
              <a:gd name="connsiteX114" fmla="*/ 583444 w 882055"/>
              <a:gd name="connsiteY114" fmla="*/ 14728 h 890512"/>
              <a:gd name="connsiteX115" fmla="*/ 580041 w 882055"/>
              <a:gd name="connsiteY115" fmla="*/ 18131 h 890512"/>
              <a:gd name="connsiteX116" fmla="*/ 650265 w 882055"/>
              <a:gd name="connsiteY116" fmla="*/ 286342 h 890512"/>
              <a:gd name="connsiteX117" fmla="*/ 673776 w 882055"/>
              <a:gd name="connsiteY117" fmla="*/ 281702 h 890512"/>
              <a:gd name="connsiteX118" fmla="*/ 699452 w 882055"/>
              <a:gd name="connsiteY118" fmla="*/ 273968 h 890512"/>
              <a:gd name="connsiteX119" fmla="*/ 725129 w 882055"/>
              <a:gd name="connsiteY119" fmla="*/ 266234 h 890512"/>
              <a:gd name="connsiteX120" fmla="*/ 774316 w 882055"/>
              <a:gd name="connsiteY120" fmla="*/ 267781 h 890512"/>
              <a:gd name="connsiteX121" fmla="*/ 763798 w 882055"/>
              <a:gd name="connsiteY121" fmla="*/ 281083 h 890512"/>
              <a:gd name="connsiteX122" fmla="*/ 758539 w 882055"/>
              <a:gd name="connsiteY122" fmla="*/ 283558 h 890512"/>
              <a:gd name="connsiteX123" fmla="*/ 783906 w 882055"/>
              <a:gd name="connsiteY123" fmla="*/ 383171 h 890512"/>
              <a:gd name="connsiteX124" fmla="*/ 843302 w 882055"/>
              <a:gd name="connsiteY124" fmla="*/ 606525 h 890512"/>
              <a:gd name="connsiteX125" fmla="*/ 840827 w 882055"/>
              <a:gd name="connsiteY125" fmla="*/ 616115 h 890512"/>
              <a:gd name="connsiteX126" fmla="*/ 838043 w 882055"/>
              <a:gd name="connsiteY126" fmla="*/ 620755 h 890512"/>
              <a:gd name="connsiteX127" fmla="*/ 841755 w 882055"/>
              <a:gd name="connsiteY127" fmla="*/ 619518 h 890512"/>
              <a:gd name="connsiteX128" fmla="*/ 843302 w 882055"/>
              <a:gd name="connsiteY128" fmla="*/ 619208 h 890512"/>
              <a:gd name="connsiteX129" fmla="*/ 852274 w 882055"/>
              <a:gd name="connsiteY129" fmla="*/ 611165 h 890512"/>
              <a:gd name="connsiteX130" fmla="*/ 881044 w 882055"/>
              <a:gd name="connsiteY130" fmla="*/ 683245 h 890512"/>
              <a:gd name="connsiteX131" fmla="*/ 480119 w 882055"/>
              <a:gd name="connsiteY131" fmla="*/ 794303 h 890512"/>
              <a:gd name="connsiteX132" fmla="*/ 480119 w 882055"/>
              <a:gd name="connsiteY132" fmla="*/ 794303 h 890512"/>
              <a:gd name="connsiteX133" fmla="*/ 735028 w 882055"/>
              <a:gd name="connsiteY133" fmla="*/ 291292 h 890512"/>
              <a:gd name="connsiteX134" fmla="*/ 751733 w 882055"/>
              <a:gd name="connsiteY134" fmla="*/ 351307 h 890512"/>
              <a:gd name="connsiteX135" fmla="*/ 830309 w 882055"/>
              <a:gd name="connsiteY135" fmla="*/ 615187 h 890512"/>
              <a:gd name="connsiteX136" fmla="*/ 787618 w 882055"/>
              <a:gd name="connsiteY136" fmla="*/ 434523 h 890512"/>
              <a:gd name="connsiteX137" fmla="*/ 752352 w 882055"/>
              <a:gd name="connsiteY137" fmla="*/ 287889 h 890512"/>
              <a:gd name="connsiteX138" fmla="*/ 744927 w 882055"/>
              <a:gd name="connsiteY138" fmla="*/ 288507 h 890512"/>
              <a:gd name="connsiteX139" fmla="*/ 740906 w 882055"/>
              <a:gd name="connsiteY139" fmla="*/ 289745 h 890512"/>
              <a:gd name="connsiteX140" fmla="*/ 736884 w 882055"/>
              <a:gd name="connsiteY140" fmla="*/ 290982 h 890512"/>
              <a:gd name="connsiteX141" fmla="*/ 735028 w 882055"/>
              <a:gd name="connsiteY141" fmla="*/ 291292 h 890512"/>
              <a:gd name="connsiteX142" fmla="*/ 735028 w 882055"/>
              <a:gd name="connsiteY142" fmla="*/ 291292 h 890512"/>
              <a:gd name="connsiteX143" fmla="*/ 29698 w 882055"/>
              <a:gd name="connsiteY143" fmla="*/ 473811 h 890512"/>
              <a:gd name="connsiteX144" fmla="*/ 28151 w 882055"/>
              <a:gd name="connsiteY144" fmla="*/ 479070 h 890512"/>
              <a:gd name="connsiteX145" fmla="*/ 30936 w 882055"/>
              <a:gd name="connsiteY145" fmla="*/ 487113 h 890512"/>
              <a:gd name="connsiteX146" fmla="*/ 34029 w 882055"/>
              <a:gd name="connsiteY146" fmla="*/ 495466 h 890512"/>
              <a:gd name="connsiteX147" fmla="*/ 52590 w 882055"/>
              <a:gd name="connsiteY147" fmla="*/ 573424 h 890512"/>
              <a:gd name="connsiteX148" fmla="*/ 71461 w 882055"/>
              <a:gd name="connsiteY148" fmla="*/ 652000 h 890512"/>
              <a:gd name="connsiteX149" fmla="*/ 78576 w 882055"/>
              <a:gd name="connsiteY149" fmla="*/ 678914 h 890512"/>
              <a:gd name="connsiteX150" fmla="*/ 90332 w 882055"/>
              <a:gd name="connsiteY150" fmla="*/ 731195 h 890512"/>
              <a:gd name="connsiteX151" fmla="*/ 97447 w 882055"/>
              <a:gd name="connsiteY151" fmla="*/ 758109 h 890512"/>
              <a:gd name="connsiteX152" fmla="*/ 120648 w 882055"/>
              <a:gd name="connsiteY152" fmla="*/ 794303 h 890512"/>
              <a:gd name="connsiteX153" fmla="*/ 77029 w 882055"/>
              <a:gd name="connsiteY153" fmla="*/ 621374 h 890512"/>
              <a:gd name="connsiteX154" fmla="*/ 39288 w 882055"/>
              <a:gd name="connsiteY154" fmla="*/ 472265 h 890512"/>
              <a:gd name="connsiteX155" fmla="*/ 34029 w 882055"/>
              <a:gd name="connsiteY155" fmla="*/ 472883 h 890512"/>
              <a:gd name="connsiteX156" fmla="*/ 29698 w 882055"/>
              <a:gd name="connsiteY156" fmla="*/ 473811 h 890512"/>
              <a:gd name="connsiteX157" fmla="*/ 29698 w 882055"/>
              <a:gd name="connsiteY157" fmla="*/ 473811 h 890512"/>
              <a:gd name="connsiteX158" fmla="*/ 761323 w 882055"/>
              <a:gd name="connsiteY158" fmla="*/ 423696 h 890512"/>
              <a:gd name="connsiteX159" fmla="*/ 772151 w 882055"/>
              <a:gd name="connsiteY159" fmla="*/ 591057 h 890512"/>
              <a:gd name="connsiteX160" fmla="*/ 819482 w 882055"/>
              <a:gd name="connsiteY160" fmla="*/ 611474 h 890512"/>
              <a:gd name="connsiteX161" fmla="*/ 794733 w 882055"/>
              <a:gd name="connsiteY161" fmla="*/ 526402 h 890512"/>
              <a:gd name="connsiteX162" fmla="*/ 761323 w 882055"/>
              <a:gd name="connsiteY162" fmla="*/ 423696 h 890512"/>
              <a:gd name="connsiteX163" fmla="*/ 761323 w 882055"/>
              <a:gd name="connsiteY163" fmla="*/ 423696 h 890512"/>
              <a:gd name="connsiteX164" fmla="*/ 107037 w 882055"/>
              <a:gd name="connsiteY164" fmla="*/ 698713 h 890512"/>
              <a:gd name="connsiteX165" fmla="*/ 111677 w 882055"/>
              <a:gd name="connsiteY165" fmla="*/ 713871 h 890512"/>
              <a:gd name="connsiteX166" fmla="*/ 129929 w 882055"/>
              <a:gd name="connsiteY166" fmla="*/ 780073 h 890512"/>
              <a:gd name="connsiteX167" fmla="*/ 137663 w 882055"/>
              <a:gd name="connsiteY167" fmla="*/ 766771 h 890512"/>
              <a:gd name="connsiteX168" fmla="*/ 149728 w 882055"/>
              <a:gd name="connsiteY168" fmla="*/ 749137 h 890512"/>
              <a:gd name="connsiteX169" fmla="*/ 128382 w 882055"/>
              <a:gd name="connsiteY169" fmla="*/ 668086 h 890512"/>
              <a:gd name="connsiteX170" fmla="*/ 80742 w 882055"/>
              <a:gd name="connsiteY170" fmla="*/ 466696 h 890512"/>
              <a:gd name="connsiteX171" fmla="*/ 121886 w 882055"/>
              <a:gd name="connsiteY171" fmla="*/ 612402 h 890512"/>
              <a:gd name="connsiteX172" fmla="*/ 154987 w 882055"/>
              <a:gd name="connsiteY172" fmla="*/ 739238 h 890512"/>
              <a:gd name="connsiteX173" fmla="*/ 201390 w 882055"/>
              <a:gd name="connsiteY173" fmla="*/ 726555 h 890512"/>
              <a:gd name="connsiteX174" fmla="*/ 196750 w 882055"/>
              <a:gd name="connsiteY174" fmla="*/ 720058 h 890512"/>
              <a:gd name="connsiteX175" fmla="*/ 192110 w 882055"/>
              <a:gd name="connsiteY175" fmla="*/ 706137 h 890512"/>
              <a:gd name="connsiteX176" fmla="*/ 192419 w 882055"/>
              <a:gd name="connsiteY176" fmla="*/ 705519 h 890512"/>
              <a:gd name="connsiteX177" fmla="*/ 194584 w 882055"/>
              <a:gd name="connsiteY177" fmla="*/ 705828 h 890512"/>
              <a:gd name="connsiteX178" fmla="*/ 194894 w 882055"/>
              <a:gd name="connsiteY178" fmla="*/ 706137 h 890512"/>
              <a:gd name="connsiteX179" fmla="*/ 167670 w 882055"/>
              <a:gd name="connsiteY179" fmla="*/ 599100 h 890512"/>
              <a:gd name="connsiteX180" fmla="*/ 129001 w 882055"/>
              <a:gd name="connsiteY180" fmla="*/ 456488 h 890512"/>
              <a:gd name="connsiteX181" fmla="*/ 128073 w 882055"/>
              <a:gd name="connsiteY181" fmla="*/ 458034 h 890512"/>
              <a:gd name="connsiteX182" fmla="*/ 121886 w 882055"/>
              <a:gd name="connsiteY182" fmla="*/ 450919 h 890512"/>
              <a:gd name="connsiteX183" fmla="*/ 100231 w 882055"/>
              <a:gd name="connsiteY183" fmla="*/ 458962 h 890512"/>
              <a:gd name="connsiteX184" fmla="*/ 73626 w 882055"/>
              <a:gd name="connsiteY184" fmla="*/ 463912 h 890512"/>
              <a:gd name="connsiteX185" fmla="*/ 75792 w 882055"/>
              <a:gd name="connsiteY185" fmla="*/ 468862 h 890512"/>
              <a:gd name="connsiteX186" fmla="*/ 70533 w 882055"/>
              <a:gd name="connsiteY186" fmla="*/ 472265 h 890512"/>
              <a:gd name="connsiteX187" fmla="*/ 60943 w 882055"/>
              <a:gd name="connsiteY187" fmla="*/ 473502 h 890512"/>
              <a:gd name="connsiteX188" fmla="*/ 51662 w 882055"/>
              <a:gd name="connsiteY188" fmla="*/ 474739 h 890512"/>
              <a:gd name="connsiteX189" fmla="*/ 142303 w 882055"/>
              <a:gd name="connsiteY189" fmla="*/ 738929 h 890512"/>
              <a:gd name="connsiteX190" fmla="*/ 119411 w 882055"/>
              <a:gd name="connsiteY190" fmla="*/ 715727 h 890512"/>
              <a:gd name="connsiteX191" fmla="*/ 107037 w 882055"/>
              <a:gd name="connsiteY191" fmla="*/ 698713 h 890512"/>
              <a:gd name="connsiteX192" fmla="*/ 107037 w 882055"/>
              <a:gd name="connsiteY192" fmla="*/ 698713 h 890512"/>
              <a:gd name="connsiteX193" fmla="*/ 441450 w 882055"/>
              <a:gd name="connsiteY193" fmla="*/ 692835 h 890512"/>
              <a:gd name="connsiteX194" fmla="*/ 454752 w 882055"/>
              <a:gd name="connsiteY194" fmla="*/ 691288 h 890512"/>
              <a:gd name="connsiteX195" fmla="*/ 474551 w 882055"/>
              <a:gd name="connsiteY195" fmla="*/ 688813 h 890512"/>
              <a:gd name="connsiteX196" fmla="*/ 488472 w 882055"/>
              <a:gd name="connsiteY196" fmla="*/ 682317 h 890512"/>
              <a:gd name="connsiteX197" fmla="*/ 491565 w 882055"/>
              <a:gd name="connsiteY197" fmla="*/ 673036 h 890512"/>
              <a:gd name="connsiteX198" fmla="*/ 495896 w 882055"/>
              <a:gd name="connsiteY198" fmla="*/ 657568 h 890512"/>
              <a:gd name="connsiteX199" fmla="*/ 468673 w 882055"/>
              <a:gd name="connsiteY199" fmla="*/ 663137 h 890512"/>
              <a:gd name="connsiteX200" fmla="*/ 440212 w 882055"/>
              <a:gd name="connsiteY200" fmla="*/ 669014 h 890512"/>
              <a:gd name="connsiteX201" fmla="*/ 469601 w 882055"/>
              <a:gd name="connsiteY201" fmla="*/ 651691 h 890512"/>
              <a:gd name="connsiteX202" fmla="*/ 501465 w 882055"/>
              <a:gd name="connsiteY202" fmla="*/ 648288 h 890512"/>
              <a:gd name="connsiteX203" fmla="*/ 491565 w 882055"/>
              <a:gd name="connsiteY203" fmla="*/ 584870 h 890512"/>
              <a:gd name="connsiteX204" fmla="*/ 501465 w 882055"/>
              <a:gd name="connsiteY204" fmla="*/ 618280 h 890512"/>
              <a:gd name="connsiteX205" fmla="*/ 453515 w 882055"/>
              <a:gd name="connsiteY205" fmla="*/ 429883 h 890512"/>
              <a:gd name="connsiteX206" fmla="*/ 446709 w 882055"/>
              <a:gd name="connsiteY206" fmla="*/ 406681 h 890512"/>
              <a:gd name="connsiteX207" fmla="*/ 447637 w 882055"/>
              <a:gd name="connsiteY207" fmla="*/ 412559 h 890512"/>
              <a:gd name="connsiteX208" fmla="*/ 445471 w 882055"/>
              <a:gd name="connsiteY208" fmla="*/ 420293 h 890512"/>
              <a:gd name="connsiteX209" fmla="*/ 419176 w 882055"/>
              <a:gd name="connsiteY209" fmla="*/ 376674 h 890512"/>
              <a:gd name="connsiteX210" fmla="*/ 393500 w 882055"/>
              <a:gd name="connsiteY210" fmla="*/ 382242 h 890512"/>
              <a:gd name="connsiteX211" fmla="*/ 369679 w 882055"/>
              <a:gd name="connsiteY211" fmla="*/ 389048 h 890512"/>
              <a:gd name="connsiteX212" fmla="*/ 340909 w 882055"/>
              <a:gd name="connsiteY212" fmla="*/ 397401 h 890512"/>
              <a:gd name="connsiteX213" fmla="*/ 368133 w 882055"/>
              <a:gd name="connsiteY213" fmla="*/ 497322 h 890512"/>
              <a:gd name="connsiteX214" fmla="*/ 439594 w 882055"/>
              <a:gd name="connsiteY214" fmla="*/ 691597 h 890512"/>
              <a:gd name="connsiteX215" fmla="*/ 440831 w 882055"/>
              <a:gd name="connsiteY215" fmla="*/ 694072 h 890512"/>
              <a:gd name="connsiteX216" fmla="*/ 441450 w 882055"/>
              <a:gd name="connsiteY216" fmla="*/ 692835 h 890512"/>
              <a:gd name="connsiteX217" fmla="*/ 441450 w 882055"/>
              <a:gd name="connsiteY217" fmla="*/ 692835 h 890512"/>
              <a:gd name="connsiteX218" fmla="*/ 596437 w 882055"/>
              <a:gd name="connsiteY218" fmla="*/ 329343 h 890512"/>
              <a:gd name="connsiteX219" fmla="*/ 565811 w 882055"/>
              <a:gd name="connsiteY219" fmla="*/ 338314 h 890512"/>
              <a:gd name="connsiteX220" fmla="*/ 547868 w 882055"/>
              <a:gd name="connsiteY220" fmla="*/ 343573 h 890512"/>
              <a:gd name="connsiteX221" fmla="*/ 573854 w 882055"/>
              <a:gd name="connsiteY221" fmla="*/ 437926 h 890512"/>
              <a:gd name="connsiteX222" fmla="*/ 647480 w 882055"/>
              <a:gd name="connsiteY222" fmla="*/ 640863 h 890512"/>
              <a:gd name="connsiteX223" fmla="*/ 672229 w 882055"/>
              <a:gd name="connsiteY223" fmla="*/ 636223 h 890512"/>
              <a:gd name="connsiteX224" fmla="*/ 702855 w 882055"/>
              <a:gd name="connsiteY224" fmla="*/ 603431 h 890512"/>
              <a:gd name="connsiteX225" fmla="*/ 675322 w 882055"/>
              <a:gd name="connsiteY225" fmla="*/ 609309 h 890512"/>
              <a:gd name="connsiteX226" fmla="*/ 647171 w 882055"/>
              <a:gd name="connsiteY226" fmla="*/ 615187 h 890512"/>
              <a:gd name="connsiteX227" fmla="*/ 677488 w 882055"/>
              <a:gd name="connsiteY227" fmla="*/ 597244 h 890512"/>
              <a:gd name="connsiteX228" fmla="*/ 708423 w 882055"/>
              <a:gd name="connsiteY228" fmla="*/ 594460 h 890512"/>
              <a:gd name="connsiteX229" fmla="*/ 697905 w 882055"/>
              <a:gd name="connsiteY229" fmla="*/ 529495 h 890512"/>
              <a:gd name="connsiteX230" fmla="*/ 707495 w 882055"/>
              <a:gd name="connsiteY230" fmla="*/ 561359 h 890512"/>
              <a:gd name="connsiteX231" fmla="*/ 675632 w 882055"/>
              <a:gd name="connsiteY231" fmla="*/ 430811 h 890512"/>
              <a:gd name="connsiteX232" fmla="*/ 654286 w 882055"/>
              <a:gd name="connsiteY232" fmla="*/ 349450 h 890512"/>
              <a:gd name="connsiteX233" fmla="*/ 653049 w 882055"/>
              <a:gd name="connsiteY233" fmla="*/ 354091 h 890512"/>
              <a:gd name="connsiteX234" fmla="*/ 651193 w 882055"/>
              <a:gd name="connsiteY234" fmla="*/ 359659 h 890512"/>
              <a:gd name="connsiteX235" fmla="*/ 645006 w 882055"/>
              <a:gd name="connsiteY235" fmla="*/ 351307 h 890512"/>
              <a:gd name="connsiteX236" fmla="*/ 625826 w 882055"/>
              <a:gd name="connsiteY236" fmla="*/ 322846 h 890512"/>
              <a:gd name="connsiteX237" fmla="*/ 596437 w 882055"/>
              <a:gd name="connsiteY237" fmla="*/ 329343 h 890512"/>
              <a:gd name="connsiteX238" fmla="*/ 596437 w 882055"/>
              <a:gd name="connsiteY238" fmla="*/ 329343 h 890512"/>
              <a:gd name="connsiteX239" fmla="*/ 135497 w 882055"/>
              <a:gd name="connsiteY239" fmla="*/ 451538 h 890512"/>
              <a:gd name="connsiteX240" fmla="*/ 162721 w 882055"/>
              <a:gd name="connsiteY240" fmla="*/ 553625 h 890512"/>
              <a:gd name="connsiteX241" fmla="*/ 237894 w 882055"/>
              <a:gd name="connsiteY241" fmla="*/ 748209 h 890512"/>
              <a:gd name="connsiteX242" fmla="*/ 256765 w 882055"/>
              <a:gd name="connsiteY242" fmla="*/ 744497 h 890512"/>
              <a:gd name="connsiteX243" fmla="*/ 287700 w 882055"/>
              <a:gd name="connsiteY243" fmla="*/ 710159 h 890512"/>
              <a:gd name="connsiteX244" fmla="*/ 281822 w 882055"/>
              <a:gd name="connsiteY244" fmla="*/ 711706 h 890512"/>
              <a:gd name="connsiteX245" fmla="*/ 273470 w 882055"/>
              <a:gd name="connsiteY245" fmla="*/ 713871 h 890512"/>
              <a:gd name="connsiteX246" fmla="*/ 263880 w 882055"/>
              <a:gd name="connsiteY246" fmla="*/ 716655 h 890512"/>
              <a:gd name="connsiteX247" fmla="*/ 253671 w 882055"/>
              <a:gd name="connsiteY247" fmla="*/ 719439 h 890512"/>
              <a:gd name="connsiteX248" fmla="*/ 234182 w 882055"/>
              <a:gd name="connsiteY248" fmla="*/ 722842 h 890512"/>
              <a:gd name="connsiteX249" fmla="*/ 237585 w 882055"/>
              <a:gd name="connsiteY249" fmla="*/ 716346 h 890512"/>
              <a:gd name="connsiteX250" fmla="*/ 245937 w 882055"/>
              <a:gd name="connsiteY250" fmla="*/ 707375 h 890512"/>
              <a:gd name="connsiteX251" fmla="*/ 248412 w 882055"/>
              <a:gd name="connsiteY251" fmla="*/ 707375 h 890512"/>
              <a:gd name="connsiteX252" fmla="*/ 249031 w 882055"/>
              <a:gd name="connsiteY252" fmla="*/ 707375 h 890512"/>
              <a:gd name="connsiteX253" fmla="*/ 248721 w 882055"/>
              <a:gd name="connsiteY253" fmla="*/ 710159 h 890512"/>
              <a:gd name="connsiteX254" fmla="*/ 263261 w 882055"/>
              <a:gd name="connsiteY254" fmla="*/ 704591 h 890512"/>
              <a:gd name="connsiteX255" fmla="*/ 292650 w 882055"/>
              <a:gd name="connsiteY255" fmla="*/ 704900 h 890512"/>
              <a:gd name="connsiteX256" fmla="*/ 283369 w 882055"/>
              <a:gd name="connsiteY256" fmla="*/ 637460 h 890512"/>
              <a:gd name="connsiteX257" fmla="*/ 288010 w 882055"/>
              <a:gd name="connsiteY257" fmla="*/ 646432 h 890512"/>
              <a:gd name="connsiteX258" fmla="*/ 292031 w 882055"/>
              <a:gd name="connsiteY258" fmla="*/ 656640 h 890512"/>
              <a:gd name="connsiteX259" fmla="*/ 287082 w 882055"/>
              <a:gd name="connsiteY259" fmla="*/ 638698 h 890512"/>
              <a:gd name="connsiteX260" fmla="*/ 287082 w 882055"/>
              <a:gd name="connsiteY260" fmla="*/ 634367 h 890512"/>
              <a:gd name="connsiteX261" fmla="*/ 286772 w 882055"/>
              <a:gd name="connsiteY261" fmla="*/ 630036 h 890512"/>
              <a:gd name="connsiteX262" fmla="*/ 270067 w 882055"/>
              <a:gd name="connsiteY262" fmla="*/ 566927 h 890512"/>
              <a:gd name="connsiteX263" fmla="*/ 244081 w 882055"/>
              <a:gd name="connsiteY263" fmla="*/ 472265 h 890512"/>
              <a:gd name="connsiteX264" fmla="*/ 244700 w 882055"/>
              <a:gd name="connsiteY264" fmla="*/ 474739 h 890512"/>
              <a:gd name="connsiteX265" fmla="*/ 245937 w 882055"/>
              <a:gd name="connsiteY265" fmla="*/ 490516 h 890512"/>
              <a:gd name="connsiteX266" fmla="*/ 231398 w 882055"/>
              <a:gd name="connsiteY266" fmla="*/ 465459 h 890512"/>
              <a:gd name="connsiteX267" fmla="*/ 211908 w 882055"/>
              <a:gd name="connsiteY267" fmla="*/ 432976 h 890512"/>
              <a:gd name="connsiteX268" fmla="*/ 184994 w 882055"/>
              <a:gd name="connsiteY268" fmla="*/ 437308 h 890512"/>
              <a:gd name="connsiteX269" fmla="*/ 165814 w 882055"/>
              <a:gd name="connsiteY269" fmla="*/ 442876 h 890512"/>
              <a:gd name="connsiteX270" fmla="*/ 142613 w 882055"/>
              <a:gd name="connsiteY270" fmla="*/ 449682 h 890512"/>
              <a:gd name="connsiteX271" fmla="*/ 135497 w 882055"/>
              <a:gd name="connsiteY271" fmla="*/ 451538 h 890512"/>
              <a:gd name="connsiteX272" fmla="*/ 135497 w 882055"/>
              <a:gd name="connsiteY272" fmla="*/ 451538 h 890512"/>
              <a:gd name="connsiteX273" fmla="*/ 654596 w 882055"/>
              <a:gd name="connsiteY273" fmla="*/ 312328 h 890512"/>
              <a:gd name="connsiteX274" fmla="*/ 680272 w 882055"/>
              <a:gd name="connsiteY274" fmla="*/ 410084 h 890512"/>
              <a:gd name="connsiteX275" fmla="*/ 723582 w 882055"/>
              <a:gd name="connsiteY275" fmla="*/ 596625 h 890512"/>
              <a:gd name="connsiteX276" fmla="*/ 740287 w 882055"/>
              <a:gd name="connsiteY276" fmla="*/ 588273 h 890512"/>
              <a:gd name="connsiteX277" fmla="*/ 761014 w 882055"/>
              <a:gd name="connsiteY277" fmla="*/ 578992 h 890512"/>
              <a:gd name="connsiteX278" fmla="*/ 734719 w 882055"/>
              <a:gd name="connsiteY278" fmla="*/ 474430 h 890512"/>
              <a:gd name="connsiteX279" fmla="*/ 688934 w 882055"/>
              <a:gd name="connsiteY279" fmla="*/ 304594 h 890512"/>
              <a:gd name="connsiteX280" fmla="*/ 685531 w 882055"/>
              <a:gd name="connsiteY280" fmla="*/ 305832 h 890512"/>
              <a:gd name="connsiteX281" fmla="*/ 679653 w 882055"/>
              <a:gd name="connsiteY281" fmla="*/ 307378 h 890512"/>
              <a:gd name="connsiteX282" fmla="*/ 673157 w 882055"/>
              <a:gd name="connsiteY282" fmla="*/ 309234 h 890512"/>
              <a:gd name="connsiteX283" fmla="*/ 654596 w 882055"/>
              <a:gd name="connsiteY283" fmla="*/ 312328 h 890512"/>
              <a:gd name="connsiteX284" fmla="*/ 654596 w 882055"/>
              <a:gd name="connsiteY284" fmla="*/ 312328 h 890512"/>
              <a:gd name="connsiteX285" fmla="*/ 709351 w 882055"/>
              <a:gd name="connsiteY285" fmla="*/ 297479 h 890512"/>
              <a:gd name="connsiteX286" fmla="*/ 693265 w 882055"/>
              <a:gd name="connsiteY286" fmla="*/ 303975 h 890512"/>
              <a:gd name="connsiteX287" fmla="*/ 749877 w 882055"/>
              <a:gd name="connsiteY287" fmla="*/ 505675 h 890512"/>
              <a:gd name="connsiteX288" fmla="*/ 768129 w 882055"/>
              <a:gd name="connsiteY288" fmla="*/ 581158 h 890512"/>
              <a:gd name="connsiteX289" fmla="*/ 744618 w 882055"/>
              <a:gd name="connsiteY289" fmla="*/ 372034 h 890512"/>
              <a:gd name="connsiteX290" fmla="*/ 727603 w 882055"/>
              <a:gd name="connsiteY290" fmla="*/ 294385 h 890512"/>
              <a:gd name="connsiteX291" fmla="*/ 709351 w 882055"/>
              <a:gd name="connsiteY291" fmla="*/ 297479 h 890512"/>
              <a:gd name="connsiteX292" fmla="*/ 709351 w 882055"/>
              <a:gd name="connsiteY292" fmla="*/ 297479 h 890512"/>
              <a:gd name="connsiteX293" fmla="*/ 524357 w 882055"/>
              <a:gd name="connsiteY293" fmla="*/ 642720 h 890512"/>
              <a:gd name="connsiteX294" fmla="*/ 539825 w 882055"/>
              <a:gd name="connsiteY294" fmla="*/ 639007 h 890512"/>
              <a:gd name="connsiteX295" fmla="*/ 571070 w 882055"/>
              <a:gd name="connsiteY295" fmla="*/ 631892 h 890512"/>
              <a:gd name="connsiteX296" fmla="*/ 611595 w 882055"/>
              <a:gd name="connsiteY296" fmla="*/ 617661 h 890512"/>
              <a:gd name="connsiteX297" fmla="*/ 607264 w 882055"/>
              <a:gd name="connsiteY297" fmla="*/ 610237 h 890512"/>
              <a:gd name="connsiteX298" fmla="*/ 602624 w 882055"/>
              <a:gd name="connsiteY298" fmla="*/ 591366 h 890512"/>
              <a:gd name="connsiteX299" fmla="*/ 604789 w 882055"/>
              <a:gd name="connsiteY299" fmla="*/ 595388 h 890512"/>
              <a:gd name="connsiteX300" fmla="*/ 606027 w 882055"/>
              <a:gd name="connsiteY300" fmla="*/ 599100 h 890512"/>
              <a:gd name="connsiteX301" fmla="*/ 586537 w 882055"/>
              <a:gd name="connsiteY301" fmla="*/ 520524 h 890512"/>
              <a:gd name="connsiteX302" fmla="*/ 534256 w 882055"/>
              <a:gd name="connsiteY302" fmla="*/ 342954 h 890512"/>
              <a:gd name="connsiteX303" fmla="*/ 492803 w 882055"/>
              <a:gd name="connsiteY303" fmla="*/ 356566 h 890512"/>
              <a:gd name="connsiteX304" fmla="*/ 450112 w 882055"/>
              <a:gd name="connsiteY304" fmla="*/ 365537 h 890512"/>
              <a:gd name="connsiteX305" fmla="*/ 480119 w 882055"/>
              <a:gd name="connsiteY305" fmla="*/ 487113 h 890512"/>
              <a:gd name="connsiteX306" fmla="*/ 516004 w 882055"/>
              <a:gd name="connsiteY306" fmla="*/ 645194 h 890512"/>
              <a:gd name="connsiteX307" fmla="*/ 524357 w 882055"/>
              <a:gd name="connsiteY307" fmla="*/ 642720 h 890512"/>
              <a:gd name="connsiteX308" fmla="*/ 524357 w 882055"/>
              <a:gd name="connsiteY308" fmla="*/ 642720 h 890512"/>
              <a:gd name="connsiteX309" fmla="*/ 255218 w 882055"/>
              <a:gd name="connsiteY309" fmla="*/ 418127 h 890512"/>
              <a:gd name="connsiteX310" fmla="*/ 241916 w 882055"/>
              <a:gd name="connsiteY310" fmla="*/ 422149 h 890512"/>
              <a:gd name="connsiteX311" fmla="*/ 270067 w 882055"/>
              <a:gd name="connsiteY311" fmla="*/ 527639 h 890512"/>
              <a:gd name="connsiteX312" fmla="*/ 309665 w 882055"/>
              <a:gd name="connsiteY312" fmla="*/ 699641 h 890512"/>
              <a:gd name="connsiteX313" fmla="*/ 340291 w 882055"/>
              <a:gd name="connsiteY313" fmla="*/ 691907 h 890512"/>
              <a:gd name="connsiteX314" fmla="*/ 372773 w 882055"/>
              <a:gd name="connsiteY314" fmla="*/ 682935 h 890512"/>
              <a:gd name="connsiteX315" fmla="*/ 403709 w 882055"/>
              <a:gd name="connsiteY315" fmla="*/ 674273 h 890512"/>
              <a:gd name="connsiteX316" fmla="*/ 407730 w 882055"/>
              <a:gd name="connsiteY316" fmla="*/ 673345 h 890512"/>
              <a:gd name="connsiteX317" fmla="*/ 377413 w 882055"/>
              <a:gd name="connsiteY317" fmla="*/ 561359 h 890512"/>
              <a:gd name="connsiteX318" fmla="*/ 327916 w 882055"/>
              <a:gd name="connsiteY318" fmla="*/ 397710 h 890512"/>
              <a:gd name="connsiteX319" fmla="*/ 296362 w 882055"/>
              <a:gd name="connsiteY319" fmla="*/ 408228 h 890512"/>
              <a:gd name="connsiteX320" fmla="*/ 275017 w 882055"/>
              <a:gd name="connsiteY320" fmla="*/ 413487 h 890512"/>
              <a:gd name="connsiteX321" fmla="*/ 272851 w 882055"/>
              <a:gd name="connsiteY321" fmla="*/ 414106 h 890512"/>
              <a:gd name="connsiteX322" fmla="*/ 255218 w 882055"/>
              <a:gd name="connsiteY322" fmla="*/ 418127 h 890512"/>
              <a:gd name="connsiteX323" fmla="*/ 255218 w 882055"/>
              <a:gd name="connsiteY323" fmla="*/ 418127 h 890512"/>
              <a:gd name="connsiteX324" fmla="*/ 533328 w 882055"/>
              <a:gd name="connsiteY324" fmla="*/ 329961 h 890512"/>
              <a:gd name="connsiteX325" fmla="*/ 758539 w 882055"/>
              <a:gd name="connsiteY325" fmla="*/ 274587 h 890512"/>
              <a:gd name="connsiteX326" fmla="*/ 761632 w 882055"/>
              <a:gd name="connsiteY326" fmla="*/ 277061 h 890512"/>
              <a:gd name="connsiteX327" fmla="*/ 759467 w 882055"/>
              <a:gd name="connsiteY327" fmla="*/ 273659 h 890512"/>
              <a:gd name="connsiteX328" fmla="*/ 758848 w 882055"/>
              <a:gd name="connsiteY328" fmla="*/ 271184 h 890512"/>
              <a:gd name="connsiteX329" fmla="*/ 739668 w 882055"/>
              <a:gd name="connsiteY329" fmla="*/ 272731 h 890512"/>
              <a:gd name="connsiteX330" fmla="*/ 724819 w 882055"/>
              <a:gd name="connsiteY330" fmla="*/ 277061 h 890512"/>
              <a:gd name="connsiteX331" fmla="*/ 711826 w 882055"/>
              <a:gd name="connsiteY331" fmla="*/ 280774 h 890512"/>
              <a:gd name="connsiteX332" fmla="*/ 524357 w 882055"/>
              <a:gd name="connsiteY332" fmla="*/ 324393 h 890512"/>
              <a:gd name="connsiteX333" fmla="*/ 322348 w 882055"/>
              <a:gd name="connsiteY333" fmla="*/ 382552 h 890512"/>
              <a:gd name="connsiteX334" fmla="*/ 179117 w 882055"/>
              <a:gd name="connsiteY334" fmla="*/ 414724 h 890512"/>
              <a:gd name="connsiteX335" fmla="*/ 144160 w 882055"/>
              <a:gd name="connsiteY335" fmla="*/ 424933 h 890512"/>
              <a:gd name="connsiteX336" fmla="*/ 115389 w 882055"/>
              <a:gd name="connsiteY336" fmla="*/ 432048 h 890512"/>
              <a:gd name="connsiteX337" fmla="*/ 87238 w 882055"/>
              <a:gd name="connsiteY337" fmla="*/ 439164 h 890512"/>
              <a:gd name="connsiteX338" fmla="*/ 8662 w 882055"/>
              <a:gd name="connsiteY338" fmla="*/ 468243 h 890512"/>
              <a:gd name="connsiteX339" fmla="*/ 180973 w 882055"/>
              <a:gd name="connsiteY339" fmla="*/ 424314 h 890512"/>
              <a:gd name="connsiteX340" fmla="*/ 356996 w 882055"/>
              <a:gd name="connsiteY340" fmla="*/ 377293 h 890512"/>
              <a:gd name="connsiteX341" fmla="*/ 533328 w 882055"/>
              <a:gd name="connsiteY341" fmla="*/ 329961 h 890512"/>
              <a:gd name="connsiteX342" fmla="*/ 533328 w 882055"/>
              <a:gd name="connsiteY342" fmla="*/ 329961 h 890512"/>
              <a:gd name="connsiteX343" fmla="*/ 497134 w 882055"/>
              <a:gd name="connsiteY343" fmla="*/ 150845 h 890512"/>
              <a:gd name="connsiteX344" fmla="*/ 519717 w 882055"/>
              <a:gd name="connsiteY344" fmla="*/ 234370 h 890512"/>
              <a:gd name="connsiteX345" fmla="*/ 540134 w 882055"/>
              <a:gd name="connsiteY345" fmla="*/ 312637 h 890512"/>
              <a:gd name="connsiteX346" fmla="*/ 574163 w 882055"/>
              <a:gd name="connsiteY346" fmla="*/ 303047 h 890512"/>
              <a:gd name="connsiteX347" fmla="*/ 606645 w 882055"/>
              <a:gd name="connsiteY347" fmla="*/ 294385 h 890512"/>
              <a:gd name="connsiteX348" fmla="*/ 638509 w 882055"/>
              <a:gd name="connsiteY348" fmla="*/ 286342 h 890512"/>
              <a:gd name="connsiteX349" fmla="*/ 622423 w 882055"/>
              <a:gd name="connsiteY349" fmla="*/ 227255 h 890512"/>
              <a:gd name="connsiteX350" fmla="*/ 594890 w 882055"/>
              <a:gd name="connsiteY350" fmla="*/ 128262 h 890512"/>
              <a:gd name="connsiteX351" fmla="*/ 592106 w 882055"/>
              <a:gd name="connsiteY351" fmla="*/ 129809 h 890512"/>
              <a:gd name="connsiteX352" fmla="*/ 580041 w 882055"/>
              <a:gd name="connsiteY352" fmla="*/ 131046 h 890512"/>
              <a:gd name="connsiteX353" fmla="*/ 586228 w 882055"/>
              <a:gd name="connsiteY353" fmla="*/ 158888 h 890512"/>
              <a:gd name="connsiteX354" fmla="*/ 597674 w 882055"/>
              <a:gd name="connsiteY354" fmla="*/ 222615 h 890512"/>
              <a:gd name="connsiteX355" fmla="*/ 570142 w 882055"/>
              <a:gd name="connsiteY355" fmla="*/ 122075 h 890512"/>
              <a:gd name="connsiteX356" fmla="*/ 593343 w 882055"/>
              <a:gd name="connsiteY356" fmla="*/ 118981 h 890512"/>
              <a:gd name="connsiteX357" fmla="*/ 567357 w 882055"/>
              <a:gd name="connsiteY357" fmla="*/ 22462 h 890512"/>
              <a:gd name="connsiteX358" fmla="*/ 553127 w 882055"/>
              <a:gd name="connsiteY358" fmla="*/ 23390 h 890512"/>
              <a:gd name="connsiteX359" fmla="*/ 530854 w 882055"/>
              <a:gd name="connsiteY359" fmla="*/ 19369 h 890512"/>
              <a:gd name="connsiteX360" fmla="*/ 510436 w 882055"/>
              <a:gd name="connsiteY360" fmla="*/ 26793 h 890512"/>
              <a:gd name="connsiteX361" fmla="*/ 475169 w 882055"/>
              <a:gd name="connsiteY361" fmla="*/ 43189 h 890512"/>
              <a:gd name="connsiteX362" fmla="*/ 488162 w 882055"/>
              <a:gd name="connsiteY362" fmla="*/ 105060 h 890512"/>
              <a:gd name="connsiteX363" fmla="*/ 498062 w 882055"/>
              <a:gd name="connsiteY363" fmla="*/ 142492 h 890512"/>
              <a:gd name="connsiteX364" fmla="*/ 520335 w 882055"/>
              <a:gd name="connsiteY364" fmla="*/ 134449 h 890512"/>
              <a:gd name="connsiteX365" fmla="*/ 543846 w 882055"/>
              <a:gd name="connsiteY365" fmla="*/ 126715 h 890512"/>
              <a:gd name="connsiteX366" fmla="*/ 566429 w 882055"/>
              <a:gd name="connsiteY366" fmla="*/ 124240 h 890512"/>
              <a:gd name="connsiteX367" fmla="*/ 573544 w 882055"/>
              <a:gd name="connsiteY367" fmla="*/ 150226 h 890512"/>
              <a:gd name="connsiteX368" fmla="*/ 580041 w 882055"/>
              <a:gd name="connsiteY368" fmla="*/ 189514 h 890512"/>
              <a:gd name="connsiteX369" fmla="*/ 577566 w 882055"/>
              <a:gd name="connsiteY369" fmla="*/ 185492 h 890512"/>
              <a:gd name="connsiteX370" fmla="*/ 578185 w 882055"/>
              <a:gd name="connsiteY370" fmla="*/ 190442 h 890512"/>
              <a:gd name="connsiteX371" fmla="*/ 565501 w 882055"/>
              <a:gd name="connsiteY371" fmla="*/ 157032 h 890512"/>
              <a:gd name="connsiteX372" fmla="*/ 560552 w 882055"/>
              <a:gd name="connsiteY372" fmla="*/ 140327 h 890512"/>
              <a:gd name="connsiteX373" fmla="*/ 533019 w 882055"/>
              <a:gd name="connsiteY373" fmla="*/ 144658 h 890512"/>
              <a:gd name="connsiteX374" fmla="*/ 497134 w 882055"/>
              <a:gd name="connsiteY374" fmla="*/ 150845 h 890512"/>
              <a:gd name="connsiteX375" fmla="*/ 497134 w 882055"/>
              <a:gd name="connsiteY375" fmla="*/ 150845 h 890512"/>
              <a:gd name="connsiteX376" fmla="*/ 318945 w 882055"/>
              <a:gd name="connsiteY376" fmla="*/ 294076 h 890512"/>
              <a:gd name="connsiteX377" fmla="*/ 314614 w 882055"/>
              <a:gd name="connsiteY377" fmla="*/ 295313 h 890512"/>
              <a:gd name="connsiteX378" fmla="*/ 333794 w 882055"/>
              <a:gd name="connsiteY378" fmla="*/ 366774 h 890512"/>
              <a:gd name="connsiteX379" fmla="*/ 343075 w 882055"/>
              <a:gd name="connsiteY379" fmla="*/ 363990 h 890512"/>
              <a:gd name="connsiteX380" fmla="*/ 344931 w 882055"/>
              <a:gd name="connsiteY380" fmla="*/ 363371 h 890512"/>
              <a:gd name="connsiteX381" fmla="*/ 375248 w 882055"/>
              <a:gd name="connsiteY381" fmla="*/ 355019 h 890512"/>
              <a:gd name="connsiteX382" fmla="*/ 406183 w 882055"/>
              <a:gd name="connsiteY382" fmla="*/ 346357 h 890512"/>
              <a:gd name="connsiteX383" fmla="*/ 432169 w 882055"/>
              <a:gd name="connsiteY383" fmla="*/ 340479 h 890512"/>
              <a:gd name="connsiteX384" fmla="*/ 422579 w 882055"/>
              <a:gd name="connsiteY384" fmla="*/ 306450 h 890512"/>
              <a:gd name="connsiteX385" fmla="*/ 413608 w 882055"/>
              <a:gd name="connsiteY385" fmla="*/ 272421 h 890512"/>
              <a:gd name="connsiteX386" fmla="*/ 406183 w 882055"/>
              <a:gd name="connsiteY386" fmla="*/ 273040 h 890512"/>
              <a:gd name="connsiteX387" fmla="*/ 402162 w 882055"/>
              <a:gd name="connsiteY387" fmla="*/ 274277 h 890512"/>
              <a:gd name="connsiteX388" fmla="*/ 398140 w 882055"/>
              <a:gd name="connsiteY388" fmla="*/ 275515 h 890512"/>
              <a:gd name="connsiteX389" fmla="*/ 395356 w 882055"/>
              <a:gd name="connsiteY389" fmla="*/ 276133 h 890512"/>
              <a:gd name="connsiteX390" fmla="*/ 403709 w 882055"/>
              <a:gd name="connsiteY390" fmla="*/ 332746 h 890512"/>
              <a:gd name="connsiteX391" fmla="*/ 395975 w 882055"/>
              <a:gd name="connsiteY391" fmla="*/ 307688 h 890512"/>
              <a:gd name="connsiteX392" fmla="*/ 387313 w 882055"/>
              <a:gd name="connsiteY392" fmla="*/ 266853 h 890512"/>
              <a:gd name="connsiteX393" fmla="*/ 392572 w 882055"/>
              <a:gd name="connsiteY393" fmla="*/ 264687 h 890512"/>
              <a:gd name="connsiteX394" fmla="*/ 409896 w 882055"/>
              <a:gd name="connsiteY394" fmla="*/ 262213 h 890512"/>
              <a:gd name="connsiteX395" fmla="*/ 360708 w 882055"/>
              <a:gd name="connsiteY395" fmla="*/ 76909 h 890512"/>
              <a:gd name="connsiteX396" fmla="*/ 346478 w 882055"/>
              <a:gd name="connsiteY396" fmla="*/ 77837 h 890512"/>
              <a:gd name="connsiteX397" fmla="*/ 324204 w 882055"/>
              <a:gd name="connsiteY397" fmla="*/ 73815 h 890512"/>
              <a:gd name="connsiteX398" fmla="*/ 304406 w 882055"/>
              <a:gd name="connsiteY398" fmla="*/ 81240 h 890512"/>
              <a:gd name="connsiteX399" fmla="*/ 268520 w 882055"/>
              <a:gd name="connsiteY399" fmla="*/ 97945 h 890512"/>
              <a:gd name="connsiteX400" fmla="*/ 295743 w 882055"/>
              <a:gd name="connsiteY400" fmla="*/ 215809 h 890512"/>
              <a:gd name="connsiteX401" fmla="*/ 314614 w 882055"/>
              <a:gd name="connsiteY401" fmla="*/ 287889 h 890512"/>
              <a:gd name="connsiteX402" fmla="*/ 356377 w 882055"/>
              <a:gd name="connsiteY402" fmla="*/ 272421 h 890512"/>
              <a:gd name="connsiteX403" fmla="*/ 382363 w 882055"/>
              <a:gd name="connsiteY403" fmla="*/ 267781 h 890512"/>
              <a:gd name="connsiteX404" fmla="*/ 387622 w 882055"/>
              <a:gd name="connsiteY404" fmla="*/ 286342 h 890512"/>
              <a:gd name="connsiteX405" fmla="*/ 391334 w 882055"/>
              <a:gd name="connsiteY405" fmla="*/ 314803 h 890512"/>
              <a:gd name="connsiteX406" fmla="*/ 388859 w 882055"/>
              <a:gd name="connsiteY406" fmla="*/ 310781 h 890512"/>
              <a:gd name="connsiteX407" fmla="*/ 389478 w 882055"/>
              <a:gd name="connsiteY407" fmla="*/ 314803 h 890512"/>
              <a:gd name="connsiteX408" fmla="*/ 381744 w 882055"/>
              <a:gd name="connsiteY408" fmla="*/ 298716 h 890512"/>
              <a:gd name="connsiteX409" fmla="*/ 376795 w 882055"/>
              <a:gd name="connsiteY409" fmla="*/ 284486 h 890512"/>
              <a:gd name="connsiteX410" fmla="*/ 372773 w 882055"/>
              <a:gd name="connsiteY410" fmla="*/ 286342 h 890512"/>
              <a:gd name="connsiteX411" fmla="*/ 344622 w 882055"/>
              <a:gd name="connsiteY411" fmla="*/ 290673 h 890512"/>
              <a:gd name="connsiteX412" fmla="*/ 318945 w 882055"/>
              <a:gd name="connsiteY412" fmla="*/ 294076 h 890512"/>
              <a:gd name="connsiteX413" fmla="*/ 318945 w 882055"/>
              <a:gd name="connsiteY413" fmla="*/ 294076 h 890512"/>
              <a:gd name="connsiteX414" fmla="*/ 93735 w 882055"/>
              <a:gd name="connsiteY414" fmla="*/ 288507 h 890512"/>
              <a:gd name="connsiteX415" fmla="*/ 106109 w 882055"/>
              <a:gd name="connsiteY415" fmla="*/ 339551 h 890512"/>
              <a:gd name="connsiteX416" fmla="*/ 129001 w 882055"/>
              <a:gd name="connsiteY416" fmla="*/ 420293 h 890512"/>
              <a:gd name="connsiteX417" fmla="*/ 174476 w 882055"/>
              <a:gd name="connsiteY417" fmla="*/ 406063 h 890512"/>
              <a:gd name="connsiteX418" fmla="*/ 225520 w 882055"/>
              <a:gd name="connsiteY418" fmla="*/ 394307 h 890512"/>
              <a:gd name="connsiteX419" fmla="*/ 207887 w 882055"/>
              <a:gd name="connsiteY419" fmla="*/ 329033 h 890512"/>
              <a:gd name="connsiteX420" fmla="*/ 191491 w 882055"/>
              <a:gd name="connsiteY420" fmla="*/ 265925 h 890512"/>
              <a:gd name="connsiteX421" fmla="*/ 189016 w 882055"/>
              <a:gd name="connsiteY421" fmla="*/ 266853 h 890512"/>
              <a:gd name="connsiteX422" fmla="*/ 184066 w 882055"/>
              <a:gd name="connsiteY422" fmla="*/ 267472 h 890512"/>
              <a:gd name="connsiteX423" fmla="*/ 176951 w 882055"/>
              <a:gd name="connsiteY423" fmla="*/ 268400 h 890512"/>
              <a:gd name="connsiteX424" fmla="*/ 173548 w 882055"/>
              <a:gd name="connsiteY424" fmla="*/ 269637 h 890512"/>
              <a:gd name="connsiteX425" fmla="*/ 186232 w 882055"/>
              <a:gd name="connsiteY425" fmla="*/ 335220 h 890512"/>
              <a:gd name="connsiteX426" fmla="*/ 186541 w 882055"/>
              <a:gd name="connsiteY426" fmla="*/ 337695 h 890512"/>
              <a:gd name="connsiteX427" fmla="*/ 165196 w 882055"/>
              <a:gd name="connsiteY427" fmla="*/ 260666 h 890512"/>
              <a:gd name="connsiteX428" fmla="*/ 169217 w 882055"/>
              <a:gd name="connsiteY428" fmla="*/ 258810 h 890512"/>
              <a:gd name="connsiteX429" fmla="*/ 177570 w 882055"/>
              <a:gd name="connsiteY429" fmla="*/ 257572 h 890512"/>
              <a:gd name="connsiteX430" fmla="*/ 186541 w 882055"/>
              <a:gd name="connsiteY430" fmla="*/ 256335 h 890512"/>
              <a:gd name="connsiteX431" fmla="*/ 189635 w 882055"/>
              <a:gd name="connsiteY431" fmla="*/ 255097 h 890512"/>
              <a:gd name="connsiteX432" fmla="*/ 163340 w 882055"/>
              <a:gd name="connsiteY432" fmla="*/ 163837 h 890512"/>
              <a:gd name="connsiteX433" fmla="*/ 154678 w 882055"/>
              <a:gd name="connsiteY433" fmla="*/ 130427 h 890512"/>
              <a:gd name="connsiteX434" fmla="*/ 124051 w 882055"/>
              <a:gd name="connsiteY434" fmla="*/ 133830 h 890512"/>
              <a:gd name="connsiteX435" fmla="*/ 123742 w 882055"/>
              <a:gd name="connsiteY435" fmla="*/ 133830 h 890512"/>
              <a:gd name="connsiteX436" fmla="*/ 122505 w 882055"/>
              <a:gd name="connsiteY436" fmla="*/ 131974 h 890512"/>
              <a:gd name="connsiteX437" fmla="*/ 122195 w 882055"/>
              <a:gd name="connsiteY437" fmla="*/ 127953 h 890512"/>
              <a:gd name="connsiteX438" fmla="*/ 123433 w 882055"/>
              <a:gd name="connsiteY438" fmla="*/ 126096 h 890512"/>
              <a:gd name="connsiteX439" fmla="*/ 101159 w 882055"/>
              <a:gd name="connsiteY439" fmla="*/ 134449 h 890512"/>
              <a:gd name="connsiteX440" fmla="*/ 62799 w 882055"/>
              <a:gd name="connsiteY440" fmla="*/ 151773 h 890512"/>
              <a:gd name="connsiteX441" fmla="*/ 78886 w 882055"/>
              <a:gd name="connsiteY441" fmla="*/ 220759 h 890512"/>
              <a:gd name="connsiteX442" fmla="*/ 93116 w 882055"/>
              <a:gd name="connsiteY442" fmla="*/ 281392 h 890512"/>
              <a:gd name="connsiteX443" fmla="*/ 112915 w 882055"/>
              <a:gd name="connsiteY443" fmla="*/ 273659 h 890512"/>
              <a:gd name="connsiteX444" fmla="*/ 138282 w 882055"/>
              <a:gd name="connsiteY444" fmla="*/ 264997 h 890512"/>
              <a:gd name="connsiteX445" fmla="*/ 161483 w 882055"/>
              <a:gd name="connsiteY445" fmla="*/ 263141 h 890512"/>
              <a:gd name="connsiteX446" fmla="*/ 168289 w 882055"/>
              <a:gd name="connsiteY446" fmla="*/ 287579 h 890512"/>
              <a:gd name="connsiteX447" fmla="*/ 174476 w 882055"/>
              <a:gd name="connsiteY447" fmla="*/ 325012 h 890512"/>
              <a:gd name="connsiteX448" fmla="*/ 163030 w 882055"/>
              <a:gd name="connsiteY448" fmla="*/ 300882 h 890512"/>
              <a:gd name="connsiteX449" fmla="*/ 153749 w 882055"/>
              <a:gd name="connsiteY449" fmla="*/ 276752 h 890512"/>
              <a:gd name="connsiteX450" fmla="*/ 144469 w 882055"/>
              <a:gd name="connsiteY450" fmla="*/ 280155 h 890512"/>
              <a:gd name="connsiteX451" fmla="*/ 119720 w 882055"/>
              <a:gd name="connsiteY451" fmla="*/ 284486 h 890512"/>
              <a:gd name="connsiteX452" fmla="*/ 93735 w 882055"/>
              <a:gd name="connsiteY452" fmla="*/ 288507 h 890512"/>
              <a:gd name="connsiteX453" fmla="*/ 93735 w 882055"/>
              <a:gd name="connsiteY453" fmla="*/ 288507 h 890512"/>
              <a:gd name="connsiteX454" fmla="*/ 516004 w 882055"/>
              <a:gd name="connsiteY454" fmla="*/ 42261 h 890512"/>
              <a:gd name="connsiteX455" fmla="*/ 476407 w 882055"/>
              <a:gd name="connsiteY455" fmla="*/ 45354 h 890512"/>
              <a:gd name="connsiteX456" fmla="*/ 501465 w 882055"/>
              <a:gd name="connsiteY456" fmla="*/ 35455 h 890512"/>
              <a:gd name="connsiteX457" fmla="*/ 528997 w 882055"/>
              <a:gd name="connsiteY457" fmla="*/ 29268 h 890512"/>
              <a:gd name="connsiteX458" fmla="*/ 553436 w 882055"/>
              <a:gd name="connsiteY458" fmla="*/ 24009 h 890512"/>
              <a:gd name="connsiteX459" fmla="*/ 516004 w 882055"/>
              <a:gd name="connsiteY459" fmla="*/ 42261 h 890512"/>
              <a:gd name="connsiteX460" fmla="*/ 516004 w 882055"/>
              <a:gd name="connsiteY460" fmla="*/ 42261 h 890512"/>
              <a:gd name="connsiteX461" fmla="*/ 99612 w 882055"/>
              <a:gd name="connsiteY461" fmla="*/ 150845 h 890512"/>
              <a:gd name="connsiteX462" fmla="*/ 65274 w 882055"/>
              <a:gd name="connsiteY462" fmla="*/ 152701 h 890512"/>
              <a:gd name="connsiteX463" fmla="*/ 94663 w 882055"/>
              <a:gd name="connsiteY463" fmla="*/ 141873 h 890512"/>
              <a:gd name="connsiteX464" fmla="*/ 142922 w 882055"/>
              <a:gd name="connsiteY464" fmla="*/ 132902 h 890512"/>
              <a:gd name="connsiteX465" fmla="*/ 99612 w 882055"/>
              <a:gd name="connsiteY465" fmla="*/ 150845 h 890512"/>
              <a:gd name="connsiteX466" fmla="*/ 99612 w 882055"/>
              <a:gd name="connsiteY466" fmla="*/ 150845 h 890512"/>
              <a:gd name="connsiteX467" fmla="*/ 312449 w 882055"/>
              <a:gd name="connsiteY467" fmla="*/ 95161 h 890512"/>
              <a:gd name="connsiteX468" fmla="*/ 271304 w 882055"/>
              <a:gd name="connsiteY468" fmla="*/ 102585 h 890512"/>
              <a:gd name="connsiteX469" fmla="*/ 296362 w 882055"/>
              <a:gd name="connsiteY469" fmla="*/ 88664 h 890512"/>
              <a:gd name="connsiteX470" fmla="*/ 319255 w 882055"/>
              <a:gd name="connsiteY470" fmla="*/ 84024 h 890512"/>
              <a:gd name="connsiteX471" fmla="*/ 341837 w 882055"/>
              <a:gd name="connsiteY471" fmla="*/ 79384 h 890512"/>
              <a:gd name="connsiteX472" fmla="*/ 347406 w 882055"/>
              <a:gd name="connsiteY472" fmla="*/ 77837 h 890512"/>
              <a:gd name="connsiteX473" fmla="*/ 312449 w 882055"/>
              <a:gd name="connsiteY473" fmla="*/ 95161 h 890512"/>
              <a:gd name="connsiteX474" fmla="*/ 312449 w 882055"/>
              <a:gd name="connsiteY474" fmla="*/ 95161 h 890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</a:cxnLst>
            <a:rect l="l" t="t" r="r" b="b"/>
            <a:pathLst>
              <a:path w="882055" h="890512">
                <a:moveTo>
                  <a:pt x="480119" y="794303"/>
                </a:moveTo>
                <a:cubicBezTo>
                  <a:pt x="354830" y="827095"/>
                  <a:pt x="229232" y="858340"/>
                  <a:pt x="100850" y="890513"/>
                </a:cubicBezTo>
                <a:cubicBezTo>
                  <a:pt x="109202" y="879995"/>
                  <a:pt x="102396" y="863289"/>
                  <a:pt x="96209" y="848441"/>
                </a:cubicBezTo>
                <a:cubicBezTo>
                  <a:pt x="92188" y="838851"/>
                  <a:pt x="88785" y="830498"/>
                  <a:pt x="90950" y="825858"/>
                </a:cubicBezTo>
                <a:cubicBezTo>
                  <a:pt x="100850" y="830498"/>
                  <a:pt x="104562" y="846894"/>
                  <a:pt x="107656" y="861124"/>
                </a:cubicBezTo>
                <a:cubicBezTo>
                  <a:pt x="109202" y="868239"/>
                  <a:pt x="110749" y="875354"/>
                  <a:pt x="112915" y="879376"/>
                </a:cubicBezTo>
                <a:cubicBezTo>
                  <a:pt x="194275" y="858340"/>
                  <a:pt x="279348" y="836376"/>
                  <a:pt x="365967" y="813483"/>
                </a:cubicBezTo>
                <a:cubicBezTo>
                  <a:pt x="527451" y="771102"/>
                  <a:pt x="695740" y="726555"/>
                  <a:pt x="866195" y="680151"/>
                </a:cubicBezTo>
                <a:cubicBezTo>
                  <a:pt x="875475" y="672727"/>
                  <a:pt x="869288" y="655712"/>
                  <a:pt x="863720" y="640554"/>
                </a:cubicBezTo>
                <a:cubicBezTo>
                  <a:pt x="861554" y="634367"/>
                  <a:pt x="859389" y="628489"/>
                  <a:pt x="858151" y="623539"/>
                </a:cubicBezTo>
                <a:cubicBezTo>
                  <a:pt x="815770" y="635914"/>
                  <a:pt x="772769" y="647669"/>
                  <a:pt x="729459" y="658806"/>
                </a:cubicBezTo>
                <a:cubicBezTo>
                  <a:pt x="636344" y="683245"/>
                  <a:pt x="543846" y="705828"/>
                  <a:pt x="454443" y="728101"/>
                </a:cubicBezTo>
                <a:lnTo>
                  <a:pt x="451349" y="729029"/>
                </a:lnTo>
                <a:cubicBezTo>
                  <a:pt x="363492" y="750684"/>
                  <a:pt x="272851" y="772958"/>
                  <a:pt x="186232" y="795541"/>
                </a:cubicBezTo>
                <a:cubicBezTo>
                  <a:pt x="152203" y="804512"/>
                  <a:pt x="118483" y="813483"/>
                  <a:pt x="85073" y="822764"/>
                </a:cubicBezTo>
                <a:cubicBezTo>
                  <a:pt x="90022" y="818742"/>
                  <a:pt x="92188" y="814102"/>
                  <a:pt x="94663" y="809152"/>
                </a:cubicBezTo>
                <a:cubicBezTo>
                  <a:pt x="96209" y="806059"/>
                  <a:pt x="97756" y="802656"/>
                  <a:pt x="100231" y="799872"/>
                </a:cubicBezTo>
                <a:lnTo>
                  <a:pt x="104253" y="811936"/>
                </a:lnTo>
                <a:cubicBezTo>
                  <a:pt x="151275" y="796469"/>
                  <a:pt x="204793" y="781001"/>
                  <a:pt x="266973" y="764605"/>
                </a:cubicBezTo>
                <a:cubicBezTo>
                  <a:pt x="330082" y="748209"/>
                  <a:pt x="396593" y="732123"/>
                  <a:pt x="460630" y="716655"/>
                </a:cubicBezTo>
                <a:lnTo>
                  <a:pt x="464342" y="715727"/>
                </a:lnTo>
                <a:cubicBezTo>
                  <a:pt x="530544" y="699950"/>
                  <a:pt x="598912" y="683554"/>
                  <a:pt x="666042" y="665921"/>
                </a:cubicBezTo>
                <a:cubicBezTo>
                  <a:pt x="724201" y="650763"/>
                  <a:pt x="775244" y="636223"/>
                  <a:pt x="822266" y="621992"/>
                </a:cubicBezTo>
                <a:cubicBezTo>
                  <a:pt x="813913" y="615187"/>
                  <a:pt x="802777" y="611784"/>
                  <a:pt x="791949" y="608381"/>
                </a:cubicBezTo>
                <a:cubicBezTo>
                  <a:pt x="779266" y="604669"/>
                  <a:pt x="766273" y="600647"/>
                  <a:pt x="757611" y="589510"/>
                </a:cubicBezTo>
                <a:lnTo>
                  <a:pt x="754517" y="591057"/>
                </a:lnTo>
                <a:cubicBezTo>
                  <a:pt x="749258" y="593223"/>
                  <a:pt x="743690" y="595388"/>
                  <a:pt x="738121" y="596625"/>
                </a:cubicBezTo>
                <a:cubicBezTo>
                  <a:pt x="732862" y="597863"/>
                  <a:pt x="728531" y="598481"/>
                  <a:pt x="724510" y="598172"/>
                </a:cubicBezTo>
                <a:cubicBezTo>
                  <a:pt x="717085" y="608999"/>
                  <a:pt x="713682" y="617352"/>
                  <a:pt x="715229" y="621374"/>
                </a:cubicBezTo>
                <a:cubicBezTo>
                  <a:pt x="718013" y="621683"/>
                  <a:pt x="726675" y="619518"/>
                  <a:pt x="736884" y="617043"/>
                </a:cubicBezTo>
                <a:cubicBezTo>
                  <a:pt x="720798" y="630345"/>
                  <a:pt x="692028" y="643338"/>
                  <a:pt x="665732" y="650144"/>
                </a:cubicBezTo>
                <a:cubicBezTo>
                  <a:pt x="648099" y="654784"/>
                  <a:pt x="623660" y="658806"/>
                  <a:pt x="606027" y="652619"/>
                </a:cubicBezTo>
                <a:cubicBezTo>
                  <a:pt x="607574" y="651381"/>
                  <a:pt x="609120" y="651072"/>
                  <a:pt x="610667" y="650763"/>
                </a:cubicBezTo>
                <a:cubicBezTo>
                  <a:pt x="610977" y="650763"/>
                  <a:pt x="611286" y="650763"/>
                  <a:pt x="611595" y="650453"/>
                </a:cubicBezTo>
                <a:cubicBezTo>
                  <a:pt x="615617" y="649216"/>
                  <a:pt x="619329" y="647979"/>
                  <a:pt x="622732" y="646432"/>
                </a:cubicBezTo>
                <a:cubicBezTo>
                  <a:pt x="626135" y="644885"/>
                  <a:pt x="629847" y="643648"/>
                  <a:pt x="633869" y="642410"/>
                </a:cubicBezTo>
                <a:lnTo>
                  <a:pt x="636034" y="641791"/>
                </a:lnTo>
                <a:cubicBezTo>
                  <a:pt x="635106" y="638079"/>
                  <a:pt x="630157" y="634986"/>
                  <a:pt x="624279" y="631583"/>
                </a:cubicBezTo>
                <a:cubicBezTo>
                  <a:pt x="620876" y="629417"/>
                  <a:pt x="617164" y="627561"/>
                  <a:pt x="614689" y="624777"/>
                </a:cubicBezTo>
                <a:cubicBezTo>
                  <a:pt x="609120" y="629108"/>
                  <a:pt x="601386" y="632511"/>
                  <a:pt x="590559" y="635295"/>
                </a:cubicBezTo>
                <a:cubicBezTo>
                  <a:pt x="582206" y="637460"/>
                  <a:pt x="573544" y="639007"/>
                  <a:pt x="564883" y="640554"/>
                </a:cubicBezTo>
                <a:cubicBezTo>
                  <a:pt x="555911" y="642101"/>
                  <a:pt x="547559" y="643648"/>
                  <a:pt x="539825" y="645504"/>
                </a:cubicBezTo>
                <a:cubicBezTo>
                  <a:pt x="518170" y="651072"/>
                  <a:pt x="508580" y="659734"/>
                  <a:pt x="507033" y="673964"/>
                </a:cubicBezTo>
                <a:cubicBezTo>
                  <a:pt x="510436" y="673964"/>
                  <a:pt x="515695" y="672727"/>
                  <a:pt x="520645" y="671799"/>
                </a:cubicBezTo>
                <a:cubicBezTo>
                  <a:pt x="524666" y="670870"/>
                  <a:pt x="528997" y="669942"/>
                  <a:pt x="532710" y="670252"/>
                </a:cubicBezTo>
                <a:cubicBezTo>
                  <a:pt x="525285" y="681079"/>
                  <a:pt x="502083" y="691907"/>
                  <a:pt x="470529" y="700260"/>
                </a:cubicBezTo>
                <a:cubicBezTo>
                  <a:pt x="444234" y="707065"/>
                  <a:pt x="418867" y="710159"/>
                  <a:pt x="404327" y="708612"/>
                </a:cubicBezTo>
                <a:cubicBezTo>
                  <a:pt x="402780" y="707375"/>
                  <a:pt x="402471" y="706137"/>
                  <a:pt x="402780" y="704900"/>
                </a:cubicBezTo>
                <a:cubicBezTo>
                  <a:pt x="403399" y="702734"/>
                  <a:pt x="406493" y="701188"/>
                  <a:pt x="412989" y="699641"/>
                </a:cubicBezTo>
                <a:cubicBezTo>
                  <a:pt x="415155" y="699022"/>
                  <a:pt x="417630" y="698403"/>
                  <a:pt x="420104" y="698094"/>
                </a:cubicBezTo>
                <a:cubicBezTo>
                  <a:pt x="422579" y="697475"/>
                  <a:pt x="424745" y="697166"/>
                  <a:pt x="426601" y="696547"/>
                </a:cubicBezTo>
                <a:cubicBezTo>
                  <a:pt x="427838" y="696238"/>
                  <a:pt x="429076" y="695928"/>
                  <a:pt x="430004" y="695619"/>
                </a:cubicBezTo>
                <a:cubicBezTo>
                  <a:pt x="422888" y="679223"/>
                  <a:pt x="403090" y="682007"/>
                  <a:pt x="382672" y="687266"/>
                </a:cubicBezTo>
                <a:cubicBezTo>
                  <a:pt x="376485" y="688813"/>
                  <a:pt x="369989" y="690979"/>
                  <a:pt x="363802" y="692835"/>
                </a:cubicBezTo>
                <a:cubicBezTo>
                  <a:pt x="356996" y="694691"/>
                  <a:pt x="350809" y="696857"/>
                  <a:pt x="344312" y="698403"/>
                </a:cubicBezTo>
                <a:cubicBezTo>
                  <a:pt x="330082" y="702116"/>
                  <a:pt x="320183" y="703353"/>
                  <a:pt x="311830" y="702734"/>
                </a:cubicBezTo>
                <a:cubicBezTo>
                  <a:pt x="311830" y="704591"/>
                  <a:pt x="309974" y="709231"/>
                  <a:pt x="308118" y="713871"/>
                </a:cubicBezTo>
                <a:cubicBezTo>
                  <a:pt x="305952" y="719439"/>
                  <a:pt x="303477" y="725008"/>
                  <a:pt x="303168" y="728101"/>
                </a:cubicBezTo>
                <a:cubicBezTo>
                  <a:pt x="305643" y="729339"/>
                  <a:pt x="310593" y="728101"/>
                  <a:pt x="315233" y="726864"/>
                </a:cubicBezTo>
                <a:cubicBezTo>
                  <a:pt x="321111" y="725317"/>
                  <a:pt x="326988" y="724080"/>
                  <a:pt x="329773" y="727792"/>
                </a:cubicBezTo>
                <a:cubicBezTo>
                  <a:pt x="311521" y="738929"/>
                  <a:pt x="288319" y="747900"/>
                  <a:pt x="264499" y="754087"/>
                </a:cubicBezTo>
                <a:cubicBezTo>
                  <a:pt x="240678" y="760274"/>
                  <a:pt x="217167" y="763368"/>
                  <a:pt x="197059" y="763368"/>
                </a:cubicBezTo>
                <a:cubicBezTo>
                  <a:pt x="198915" y="757181"/>
                  <a:pt x="208196" y="754706"/>
                  <a:pt x="215311" y="752850"/>
                </a:cubicBezTo>
                <a:cubicBezTo>
                  <a:pt x="219023" y="751922"/>
                  <a:pt x="222426" y="750994"/>
                  <a:pt x="223973" y="749756"/>
                </a:cubicBezTo>
                <a:cubicBezTo>
                  <a:pt x="219333" y="737072"/>
                  <a:pt x="201699" y="732123"/>
                  <a:pt x="179117" y="738001"/>
                </a:cubicBezTo>
                <a:cubicBezTo>
                  <a:pt x="174476" y="739238"/>
                  <a:pt x="169836" y="740785"/>
                  <a:pt x="165196" y="742950"/>
                </a:cubicBezTo>
                <a:cubicBezTo>
                  <a:pt x="163958" y="756871"/>
                  <a:pt x="155915" y="765224"/>
                  <a:pt x="148490" y="773577"/>
                </a:cubicBezTo>
                <a:cubicBezTo>
                  <a:pt x="141685" y="780692"/>
                  <a:pt x="134879" y="788116"/>
                  <a:pt x="132095" y="799562"/>
                </a:cubicBezTo>
                <a:cubicBezTo>
                  <a:pt x="129929" y="800490"/>
                  <a:pt x="128382" y="801109"/>
                  <a:pt x="126836" y="801418"/>
                </a:cubicBezTo>
                <a:cubicBezTo>
                  <a:pt x="122505" y="802656"/>
                  <a:pt x="118792" y="802965"/>
                  <a:pt x="114771" y="803584"/>
                </a:cubicBezTo>
                <a:cubicBezTo>
                  <a:pt x="112605" y="803893"/>
                  <a:pt x="110130" y="804202"/>
                  <a:pt x="107965" y="804512"/>
                </a:cubicBezTo>
                <a:cubicBezTo>
                  <a:pt x="86310" y="747281"/>
                  <a:pt x="70533" y="676439"/>
                  <a:pt x="55374" y="608071"/>
                </a:cubicBezTo>
                <a:cubicBezTo>
                  <a:pt x="44856" y="560740"/>
                  <a:pt x="34957" y="516193"/>
                  <a:pt x="23511" y="476595"/>
                </a:cubicBezTo>
                <a:cubicBezTo>
                  <a:pt x="21345" y="475977"/>
                  <a:pt x="18561" y="475667"/>
                  <a:pt x="15777" y="475358"/>
                </a:cubicBezTo>
                <a:cubicBezTo>
                  <a:pt x="8352" y="474430"/>
                  <a:pt x="928" y="473502"/>
                  <a:pt x="0" y="461128"/>
                </a:cubicBezTo>
                <a:cubicBezTo>
                  <a:pt x="14849" y="456178"/>
                  <a:pt x="28461" y="450919"/>
                  <a:pt x="41763" y="445970"/>
                </a:cubicBezTo>
                <a:cubicBezTo>
                  <a:pt x="58777" y="439473"/>
                  <a:pt x="76411" y="432667"/>
                  <a:pt x="96519" y="427408"/>
                </a:cubicBezTo>
                <a:cubicBezTo>
                  <a:pt x="103325" y="425552"/>
                  <a:pt x="110440" y="424005"/>
                  <a:pt x="117864" y="422768"/>
                </a:cubicBezTo>
                <a:cubicBezTo>
                  <a:pt x="109512" y="383480"/>
                  <a:pt x="98684" y="343882"/>
                  <a:pt x="88475" y="305522"/>
                </a:cubicBezTo>
                <a:cubicBezTo>
                  <a:pt x="79504" y="272112"/>
                  <a:pt x="71152" y="240558"/>
                  <a:pt x="64655" y="209931"/>
                </a:cubicBezTo>
                <a:cubicBezTo>
                  <a:pt x="60015" y="203435"/>
                  <a:pt x="57540" y="193845"/>
                  <a:pt x="55374" y="184874"/>
                </a:cubicBezTo>
                <a:cubicBezTo>
                  <a:pt x="51353" y="169096"/>
                  <a:pt x="47331" y="152701"/>
                  <a:pt x="35885" y="149917"/>
                </a:cubicBezTo>
                <a:cubicBezTo>
                  <a:pt x="43619" y="136614"/>
                  <a:pt x="66511" y="124550"/>
                  <a:pt x="98375" y="116197"/>
                </a:cubicBezTo>
                <a:cubicBezTo>
                  <a:pt x="127145" y="108772"/>
                  <a:pt x="157152" y="105988"/>
                  <a:pt x="172930" y="109700"/>
                </a:cubicBezTo>
                <a:cubicBezTo>
                  <a:pt x="177261" y="117125"/>
                  <a:pt x="173858" y="120219"/>
                  <a:pt x="171073" y="122693"/>
                </a:cubicBezTo>
                <a:cubicBezTo>
                  <a:pt x="169217" y="124240"/>
                  <a:pt x="167670" y="125787"/>
                  <a:pt x="167361" y="127953"/>
                </a:cubicBezTo>
                <a:lnTo>
                  <a:pt x="236966" y="394307"/>
                </a:lnTo>
                <a:cubicBezTo>
                  <a:pt x="245628" y="393070"/>
                  <a:pt x="256146" y="390904"/>
                  <a:pt x="270067" y="387192"/>
                </a:cubicBezTo>
                <a:cubicBezTo>
                  <a:pt x="276564" y="385645"/>
                  <a:pt x="283369" y="383480"/>
                  <a:pt x="289866" y="381624"/>
                </a:cubicBezTo>
                <a:cubicBezTo>
                  <a:pt x="297909" y="379458"/>
                  <a:pt x="303787" y="377602"/>
                  <a:pt x="309974" y="376055"/>
                </a:cubicBezTo>
                <a:cubicBezTo>
                  <a:pt x="314614" y="374818"/>
                  <a:pt x="319255" y="373580"/>
                  <a:pt x="323895" y="372652"/>
                </a:cubicBezTo>
                <a:cubicBezTo>
                  <a:pt x="314924" y="313875"/>
                  <a:pt x="296672" y="251385"/>
                  <a:pt x="279348" y="191061"/>
                </a:cubicBezTo>
                <a:cubicBezTo>
                  <a:pt x="271304" y="163219"/>
                  <a:pt x="263261" y="135686"/>
                  <a:pt x="256146" y="107844"/>
                </a:cubicBezTo>
                <a:cubicBezTo>
                  <a:pt x="254909" y="103513"/>
                  <a:pt x="251815" y="102585"/>
                  <a:pt x="248412" y="101348"/>
                </a:cubicBezTo>
                <a:cubicBezTo>
                  <a:pt x="245319" y="100419"/>
                  <a:pt x="242225" y="99491"/>
                  <a:pt x="240369" y="95779"/>
                </a:cubicBezTo>
                <a:cubicBezTo>
                  <a:pt x="249650" y="82786"/>
                  <a:pt x="276254" y="69175"/>
                  <a:pt x="308736" y="60513"/>
                </a:cubicBezTo>
                <a:cubicBezTo>
                  <a:pt x="340600" y="52160"/>
                  <a:pt x="367205" y="51542"/>
                  <a:pt x="380507" y="58657"/>
                </a:cubicBezTo>
                <a:cubicBezTo>
                  <a:pt x="382982" y="65772"/>
                  <a:pt x="379579" y="67319"/>
                  <a:pt x="376795" y="68556"/>
                </a:cubicBezTo>
                <a:cubicBezTo>
                  <a:pt x="374938" y="69484"/>
                  <a:pt x="373392" y="70103"/>
                  <a:pt x="373392" y="71959"/>
                </a:cubicBezTo>
                <a:lnTo>
                  <a:pt x="443615" y="339861"/>
                </a:lnTo>
                <a:lnTo>
                  <a:pt x="445471" y="338933"/>
                </a:lnTo>
                <a:cubicBezTo>
                  <a:pt x="453205" y="337076"/>
                  <a:pt x="462177" y="334602"/>
                  <a:pt x="471148" y="332436"/>
                </a:cubicBezTo>
                <a:cubicBezTo>
                  <a:pt x="492184" y="326868"/>
                  <a:pt x="521573" y="318825"/>
                  <a:pt x="530854" y="312947"/>
                </a:cubicBezTo>
                <a:cubicBezTo>
                  <a:pt x="511364" y="228802"/>
                  <a:pt x="492803" y="155794"/>
                  <a:pt x="470529" y="76599"/>
                </a:cubicBezTo>
                <a:cubicBezTo>
                  <a:pt x="470529" y="81549"/>
                  <a:pt x="472695" y="88973"/>
                  <a:pt x="474860" y="96089"/>
                </a:cubicBezTo>
                <a:cubicBezTo>
                  <a:pt x="476098" y="100419"/>
                  <a:pt x="477644" y="104751"/>
                  <a:pt x="478263" y="108772"/>
                </a:cubicBezTo>
                <a:cubicBezTo>
                  <a:pt x="480429" y="114341"/>
                  <a:pt x="483213" y="127953"/>
                  <a:pt x="482594" y="129499"/>
                </a:cubicBezTo>
                <a:cubicBezTo>
                  <a:pt x="482594" y="129499"/>
                  <a:pt x="482285" y="129809"/>
                  <a:pt x="482285" y="129809"/>
                </a:cubicBezTo>
                <a:cubicBezTo>
                  <a:pt x="481357" y="130118"/>
                  <a:pt x="480738" y="128881"/>
                  <a:pt x="478572" y="121456"/>
                </a:cubicBezTo>
                <a:lnTo>
                  <a:pt x="460939" y="54326"/>
                </a:lnTo>
                <a:cubicBezTo>
                  <a:pt x="459702" y="49995"/>
                  <a:pt x="456918" y="48448"/>
                  <a:pt x="453824" y="47211"/>
                </a:cubicBezTo>
                <a:cubicBezTo>
                  <a:pt x="451349" y="45973"/>
                  <a:pt x="448565" y="44736"/>
                  <a:pt x="447018" y="41951"/>
                </a:cubicBezTo>
                <a:cubicBezTo>
                  <a:pt x="455989" y="28649"/>
                  <a:pt x="482594" y="15038"/>
                  <a:pt x="515076" y="6685"/>
                </a:cubicBezTo>
                <a:cubicBezTo>
                  <a:pt x="539515" y="189"/>
                  <a:pt x="571379" y="-3523"/>
                  <a:pt x="587156" y="4829"/>
                </a:cubicBezTo>
                <a:cubicBezTo>
                  <a:pt x="588703" y="11326"/>
                  <a:pt x="585919" y="13182"/>
                  <a:pt x="583444" y="14728"/>
                </a:cubicBezTo>
                <a:cubicBezTo>
                  <a:pt x="581897" y="15656"/>
                  <a:pt x="580350" y="16584"/>
                  <a:pt x="580041" y="18131"/>
                </a:cubicBezTo>
                <a:lnTo>
                  <a:pt x="650265" y="286342"/>
                </a:lnTo>
                <a:cubicBezTo>
                  <a:pt x="656142" y="285414"/>
                  <a:pt x="664186" y="284177"/>
                  <a:pt x="673776" y="281702"/>
                </a:cubicBezTo>
                <a:cubicBezTo>
                  <a:pt x="682128" y="279536"/>
                  <a:pt x="690790" y="276752"/>
                  <a:pt x="699452" y="273968"/>
                </a:cubicBezTo>
                <a:cubicBezTo>
                  <a:pt x="708423" y="271184"/>
                  <a:pt x="717085" y="268400"/>
                  <a:pt x="725129" y="266234"/>
                </a:cubicBezTo>
                <a:cubicBezTo>
                  <a:pt x="741215" y="261903"/>
                  <a:pt x="761632" y="258500"/>
                  <a:pt x="774316" y="267781"/>
                </a:cubicBezTo>
                <a:cubicBezTo>
                  <a:pt x="776791" y="276133"/>
                  <a:pt x="770294" y="278608"/>
                  <a:pt x="763798" y="281083"/>
                </a:cubicBezTo>
                <a:cubicBezTo>
                  <a:pt x="761942" y="282011"/>
                  <a:pt x="760086" y="282630"/>
                  <a:pt x="758539" y="283558"/>
                </a:cubicBezTo>
                <a:cubicBezTo>
                  <a:pt x="767201" y="315112"/>
                  <a:pt x="775553" y="348522"/>
                  <a:pt x="783906" y="383171"/>
                </a:cubicBezTo>
                <a:cubicBezTo>
                  <a:pt x="802467" y="458034"/>
                  <a:pt x="821338" y="535373"/>
                  <a:pt x="843302" y="606525"/>
                </a:cubicBezTo>
                <a:cubicBezTo>
                  <a:pt x="844849" y="611165"/>
                  <a:pt x="842683" y="613640"/>
                  <a:pt x="840827" y="616115"/>
                </a:cubicBezTo>
                <a:cubicBezTo>
                  <a:pt x="839590" y="617661"/>
                  <a:pt x="838353" y="618899"/>
                  <a:pt x="838043" y="620755"/>
                </a:cubicBezTo>
                <a:cubicBezTo>
                  <a:pt x="839281" y="620136"/>
                  <a:pt x="840518" y="619827"/>
                  <a:pt x="841755" y="619518"/>
                </a:cubicBezTo>
                <a:cubicBezTo>
                  <a:pt x="842374" y="619518"/>
                  <a:pt x="842683" y="619208"/>
                  <a:pt x="843302" y="619208"/>
                </a:cubicBezTo>
                <a:cubicBezTo>
                  <a:pt x="849799" y="617661"/>
                  <a:pt x="851036" y="615187"/>
                  <a:pt x="852274" y="611165"/>
                </a:cubicBezTo>
                <a:cubicBezTo>
                  <a:pt x="870216" y="618589"/>
                  <a:pt x="886303" y="659734"/>
                  <a:pt x="881044" y="683245"/>
                </a:cubicBezTo>
                <a:cubicBezTo>
                  <a:pt x="763179" y="718202"/>
                  <a:pt x="633250" y="754397"/>
                  <a:pt x="480119" y="794303"/>
                </a:cubicBezTo>
                <a:lnTo>
                  <a:pt x="480119" y="794303"/>
                </a:lnTo>
                <a:close/>
                <a:moveTo>
                  <a:pt x="735028" y="291292"/>
                </a:moveTo>
                <a:lnTo>
                  <a:pt x="751733" y="351307"/>
                </a:lnTo>
                <a:cubicBezTo>
                  <a:pt x="776791" y="441020"/>
                  <a:pt x="802467" y="534136"/>
                  <a:pt x="830309" y="615187"/>
                </a:cubicBezTo>
                <a:cubicBezTo>
                  <a:pt x="821957" y="560740"/>
                  <a:pt x="804633" y="496394"/>
                  <a:pt x="787618" y="434523"/>
                </a:cubicBezTo>
                <a:cubicBezTo>
                  <a:pt x="773079" y="381314"/>
                  <a:pt x="759467" y="330889"/>
                  <a:pt x="752352" y="287889"/>
                </a:cubicBezTo>
                <a:cubicBezTo>
                  <a:pt x="750496" y="287270"/>
                  <a:pt x="747402" y="287889"/>
                  <a:pt x="744927" y="288507"/>
                </a:cubicBezTo>
                <a:lnTo>
                  <a:pt x="740906" y="289745"/>
                </a:lnTo>
                <a:lnTo>
                  <a:pt x="736884" y="290982"/>
                </a:lnTo>
                <a:cubicBezTo>
                  <a:pt x="736575" y="290982"/>
                  <a:pt x="735647" y="290982"/>
                  <a:pt x="735028" y="291292"/>
                </a:cubicBezTo>
                <a:lnTo>
                  <a:pt x="735028" y="291292"/>
                </a:lnTo>
                <a:close/>
                <a:moveTo>
                  <a:pt x="29698" y="473811"/>
                </a:moveTo>
                <a:cubicBezTo>
                  <a:pt x="27842" y="475049"/>
                  <a:pt x="27533" y="476595"/>
                  <a:pt x="28151" y="479070"/>
                </a:cubicBezTo>
                <a:cubicBezTo>
                  <a:pt x="28461" y="482782"/>
                  <a:pt x="29698" y="484948"/>
                  <a:pt x="30936" y="487113"/>
                </a:cubicBezTo>
                <a:cubicBezTo>
                  <a:pt x="32173" y="489279"/>
                  <a:pt x="33720" y="491754"/>
                  <a:pt x="34029" y="495466"/>
                </a:cubicBezTo>
                <a:cubicBezTo>
                  <a:pt x="38051" y="519905"/>
                  <a:pt x="45475" y="547128"/>
                  <a:pt x="52590" y="573424"/>
                </a:cubicBezTo>
                <a:cubicBezTo>
                  <a:pt x="60015" y="600028"/>
                  <a:pt x="67439" y="627252"/>
                  <a:pt x="71461" y="652000"/>
                </a:cubicBezTo>
                <a:cubicBezTo>
                  <a:pt x="73626" y="660971"/>
                  <a:pt x="76101" y="669942"/>
                  <a:pt x="78576" y="678914"/>
                </a:cubicBezTo>
                <a:cubicBezTo>
                  <a:pt x="83526" y="696547"/>
                  <a:pt x="88475" y="714799"/>
                  <a:pt x="90332" y="731195"/>
                </a:cubicBezTo>
                <a:cubicBezTo>
                  <a:pt x="93735" y="738001"/>
                  <a:pt x="95591" y="748209"/>
                  <a:pt x="97447" y="758109"/>
                </a:cubicBezTo>
                <a:cubicBezTo>
                  <a:pt x="101159" y="778217"/>
                  <a:pt x="104562" y="797087"/>
                  <a:pt x="120648" y="794303"/>
                </a:cubicBezTo>
                <a:cubicBezTo>
                  <a:pt x="109512" y="740166"/>
                  <a:pt x="93116" y="679842"/>
                  <a:pt x="77029" y="621374"/>
                </a:cubicBezTo>
                <a:cubicBezTo>
                  <a:pt x="62490" y="568165"/>
                  <a:pt x="48878" y="517740"/>
                  <a:pt x="39288" y="472265"/>
                </a:cubicBezTo>
                <a:cubicBezTo>
                  <a:pt x="38360" y="471955"/>
                  <a:pt x="36813" y="472265"/>
                  <a:pt x="34029" y="472883"/>
                </a:cubicBezTo>
                <a:cubicBezTo>
                  <a:pt x="32792" y="473193"/>
                  <a:pt x="31554" y="473502"/>
                  <a:pt x="29698" y="473811"/>
                </a:cubicBezTo>
                <a:lnTo>
                  <a:pt x="29698" y="473811"/>
                </a:lnTo>
                <a:close/>
                <a:moveTo>
                  <a:pt x="761323" y="423696"/>
                </a:moveTo>
                <a:cubicBezTo>
                  <a:pt x="779266" y="490207"/>
                  <a:pt x="782359" y="544963"/>
                  <a:pt x="772151" y="591057"/>
                </a:cubicBezTo>
                <a:cubicBezTo>
                  <a:pt x="786381" y="598791"/>
                  <a:pt x="810201" y="610237"/>
                  <a:pt x="819482" y="611474"/>
                </a:cubicBezTo>
                <a:cubicBezTo>
                  <a:pt x="808654" y="585798"/>
                  <a:pt x="801539" y="555481"/>
                  <a:pt x="794733" y="526402"/>
                </a:cubicBezTo>
                <a:cubicBezTo>
                  <a:pt x="785762" y="490207"/>
                  <a:pt x="777100" y="452775"/>
                  <a:pt x="761323" y="423696"/>
                </a:cubicBezTo>
                <a:lnTo>
                  <a:pt x="761323" y="423696"/>
                </a:lnTo>
                <a:close/>
                <a:moveTo>
                  <a:pt x="107037" y="698713"/>
                </a:moveTo>
                <a:lnTo>
                  <a:pt x="111677" y="713871"/>
                </a:lnTo>
                <a:cubicBezTo>
                  <a:pt x="118174" y="734907"/>
                  <a:pt x="124670" y="756871"/>
                  <a:pt x="129929" y="780073"/>
                </a:cubicBezTo>
                <a:cubicBezTo>
                  <a:pt x="132713" y="777908"/>
                  <a:pt x="135188" y="772649"/>
                  <a:pt x="137663" y="766771"/>
                </a:cubicBezTo>
                <a:cubicBezTo>
                  <a:pt x="140447" y="760274"/>
                  <a:pt x="143850" y="752850"/>
                  <a:pt x="149728" y="749137"/>
                </a:cubicBezTo>
                <a:cubicBezTo>
                  <a:pt x="142922" y="723152"/>
                  <a:pt x="135807" y="695928"/>
                  <a:pt x="128382" y="668086"/>
                </a:cubicBezTo>
                <a:cubicBezTo>
                  <a:pt x="110749" y="601266"/>
                  <a:pt x="92807" y="532280"/>
                  <a:pt x="80742" y="466696"/>
                </a:cubicBezTo>
                <a:cubicBezTo>
                  <a:pt x="99922" y="516193"/>
                  <a:pt x="111059" y="565071"/>
                  <a:pt x="121886" y="612402"/>
                </a:cubicBezTo>
                <a:cubicBezTo>
                  <a:pt x="131167" y="653547"/>
                  <a:pt x="140757" y="695928"/>
                  <a:pt x="154987" y="739238"/>
                </a:cubicBezTo>
                <a:lnTo>
                  <a:pt x="201390" y="726555"/>
                </a:lnTo>
                <a:cubicBezTo>
                  <a:pt x="200153" y="725008"/>
                  <a:pt x="198606" y="722533"/>
                  <a:pt x="196750" y="720058"/>
                </a:cubicBezTo>
                <a:cubicBezTo>
                  <a:pt x="193656" y="715727"/>
                  <a:pt x="190253" y="711087"/>
                  <a:pt x="192110" y="706137"/>
                </a:cubicBezTo>
                <a:lnTo>
                  <a:pt x="192419" y="705519"/>
                </a:lnTo>
                <a:lnTo>
                  <a:pt x="194584" y="705828"/>
                </a:lnTo>
                <a:cubicBezTo>
                  <a:pt x="194584" y="705828"/>
                  <a:pt x="194894" y="706137"/>
                  <a:pt x="194894" y="706137"/>
                </a:cubicBezTo>
                <a:cubicBezTo>
                  <a:pt x="185613" y="673036"/>
                  <a:pt x="176642" y="635604"/>
                  <a:pt x="167670" y="599100"/>
                </a:cubicBezTo>
                <a:cubicBezTo>
                  <a:pt x="155606" y="549603"/>
                  <a:pt x="143231" y="498250"/>
                  <a:pt x="129001" y="456488"/>
                </a:cubicBezTo>
                <a:cubicBezTo>
                  <a:pt x="129001" y="457416"/>
                  <a:pt x="128692" y="458034"/>
                  <a:pt x="128073" y="458034"/>
                </a:cubicBezTo>
                <a:cubicBezTo>
                  <a:pt x="126836" y="458344"/>
                  <a:pt x="125598" y="457106"/>
                  <a:pt x="121886" y="450919"/>
                </a:cubicBezTo>
                <a:cubicBezTo>
                  <a:pt x="116936" y="454013"/>
                  <a:pt x="109202" y="456797"/>
                  <a:pt x="100231" y="458962"/>
                </a:cubicBezTo>
                <a:cubicBezTo>
                  <a:pt x="91260" y="461437"/>
                  <a:pt x="81670" y="462984"/>
                  <a:pt x="73626" y="463912"/>
                </a:cubicBezTo>
                <a:cubicBezTo>
                  <a:pt x="75792" y="465459"/>
                  <a:pt x="76411" y="467006"/>
                  <a:pt x="75792" y="468862"/>
                </a:cubicBezTo>
                <a:cubicBezTo>
                  <a:pt x="75173" y="470408"/>
                  <a:pt x="73626" y="471646"/>
                  <a:pt x="70533" y="472265"/>
                </a:cubicBezTo>
                <a:cubicBezTo>
                  <a:pt x="67749" y="472883"/>
                  <a:pt x="64346" y="473502"/>
                  <a:pt x="60943" y="473502"/>
                </a:cubicBezTo>
                <a:cubicBezTo>
                  <a:pt x="57540" y="473811"/>
                  <a:pt x="54137" y="474121"/>
                  <a:pt x="51662" y="474739"/>
                </a:cubicBezTo>
                <a:cubicBezTo>
                  <a:pt x="66821" y="560431"/>
                  <a:pt x="94663" y="681079"/>
                  <a:pt x="142303" y="738929"/>
                </a:cubicBezTo>
                <a:cubicBezTo>
                  <a:pt x="131785" y="736144"/>
                  <a:pt x="125289" y="725936"/>
                  <a:pt x="119411" y="715727"/>
                </a:cubicBezTo>
                <a:cubicBezTo>
                  <a:pt x="115699" y="709850"/>
                  <a:pt x="111677" y="703353"/>
                  <a:pt x="107037" y="698713"/>
                </a:cubicBezTo>
                <a:lnTo>
                  <a:pt x="107037" y="698713"/>
                </a:lnTo>
                <a:close/>
                <a:moveTo>
                  <a:pt x="441450" y="692835"/>
                </a:moveTo>
                <a:cubicBezTo>
                  <a:pt x="445162" y="691907"/>
                  <a:pt x="449802" y="691597"/>
                  <a:pt x="454752" y="691288"/>
                </a:cubicBezTo>
                <a:cubicBezTo>
                  <a:pt x="460939" y="690979"/>
                  <a:pt x="467745" y="690669"/>
                  <a:pt x="474551" y="688813"/>
                </a:cubicBezTo>
                <a:cubicBezTo>
                  <a:pt x="480119" y="687266"/>
                  <a:pt x="484760" y="685410"/>
                  <a:pt x="488472" y="682317"/>
                </a:cubicBezTo>
                <a:cubicBezTo>
                  <a:pt x="487544" y="679842"/>
                  <a:pt x="489400" y="676748"/>
                  <a:pt x="491565" y="673036"/>
                </a:cubicBezTo>
                <a:cubicBezTo>
                  <a:pt x="494040" y="668705"/>
                  <a:pt x="497134" y="663446"/>
                  <a:pt x="495896" y="657568"/>
                </a:cubicBezTo>
                <a:cubicBezTo>
                  <a:pt x="488472" y="658496"/>
                  <a:pt x="478882" y="660662"/>
                  <a:pt x="468673" y="663137"/>
                </a:cubicBezTo>
                <a:cubicBezTo>
                  <a:pt x="459702" y="665612"/>
                  <a:pt x="450112" y="667777"/>
                  <a:pt x="440212" y="669014"/>
                </a:cubicBezTo>
                <a:cubicBezTo>
                  <a:pt x="446400" y="660662"/>
                  <a:pt x="456608" y="655094"/>
                  <a:pt x="469601" y="651691"/>
                </a:cubicBezTo>
                <a:cubicBezTo>
                  <a:pt x="483832" y="647979"/>
                  <a:pt x="496824" y="647979"/>
                  <a:pt x="501465" y="648288"/>
                </a:cubicBezTo>
                <a:cubicBezTo>
                  <a:pt x="483522" y="632511"/>
                  <a:pt x="487234" y="604669"/>
                  <a:pt x="491565" y="584870"/>
                </a:cubicBezTo>
                <a:lnTo>
                  <a:pt x="501465" y="618280"/>
                </a:lnTo>
                <a:cubicBezTo>
                  <a:pt x="491565" y="561050"/>
                  <a:pt x="471457" y="491445"/>
                  <a:pt x="453515" y="429883"/>
                </a:cubicBezTo>
                <a:lnTo>
                  <a:pt x="446709" y="406681"/>
                </a:lnTo>
                <a:cubicBezTo>
                  <a:pt x="446709" y="407919"/>
                  <a:pt x="447328" y="410393"/>
                  <a:pt x="447637" y="412559"/>
                </a:cubicBezTo>
                <a:cubicBezTo>
                  <a:pt x="448256" y="415652"/>
                  <a:pt x="449184" y="419365"/>
                  <a:pt x="445471" y="420293"/>
                </a:cubicBezTo>
                <a:cubicBezTo>
                  <a:pt x="437119" y="405135"/>
                  <a:pt x="428766" y="389667"/>
                  <a:pt x="419176" y="376674"/>
                </a:cubicBezTo>
                <a:cubicBezTo>
                  <a:pt x="411442" y="378221"/>
                  <a:pt x="403090" y="379768"/>
                  <a:pt x="393500" y="382242"/>
                </a:cubicBezTo>
                <a:cubicBezTo>
                  <a:pt x="385457" y="384408"/>
                  <a:pt x="377723" y="386573"/>
                  <a:pt x="369679" y="389048"/>
                </a:cubicBezTo>
                <a:cubicBezTo>
                  <a:pt x="359471" y="392142"/>
                  <a:pt x="350499" y="394926"/>
                  <a:pt x="340909" y="397401"/>
                </a:cubicBezTo>
                <a:cubicBezTo>
                  <a:pt x="351427" y="428645"/>
                  <a:pt x="360089" y="463603"/>
                  <a:pt x="368133" y="497322"/>
                </a:cubicBezTo>
                <a:cubicBezTo>
                  <a:pt x="387313" y="574661"/>
                  <a:pt x="405255" y="647360"/>
                  <a:pt x="439594" y="691597"/>
                </a:cubicBezTo>
                <a:cubicBezTo>
                  <a:pt x="439903" y="692835"/>
                  <a:pt x="440522" y="693763"/>
                  <a:pt x="440831" y="694072"/>
                </a:cubicBezTo>
                <a:lnTo>
                  <a:pt x="441450" y="692835"/>
                </a:lnTo>
                <a:lnTo>
                  <a:pt x="441450" y="692835"/>
                </a:lnTo>
                <a:close/>
                <a:moveTo>
                  <a:pt x="596437" y="329343"/>
                </a:moveTo>
                <a:cubicBezTo>
                  <a:pt x="586228" y="332127"/>
                  <a:pt x="576019" y="335220"/>
                  <a:pt x="565811" y="338314"/>
                </a:cubicBezTo>
                <a:cubicBezTo>
                  <a:pt x="559933" y="340170"/>
                  <a:pt x="553746" y="342026"/>
                  <a:pt x="547868" y="343573"/>
                </a:cubicBezTo>
                <a:cubicBezTo>
                  <a:pt x="557458" y="371415"/>
                  <a:pt x="565192" y="403897"/>
                  <a:pt x="573854" y="437926"/>
                </a:cubicBezTo>
                <a:cubicBezTo>
                  <a:pt x="593034" y="514956"/>
                  <a:pt x="612833" y="594769"/>
                  <a:pt x="647480" y="640863"/>
                </a:cubicBezTo>
                <a:cubicBezTo>
                  <a:pt x="655214" y="639626"/>
                  <a:pt x="664186" y="638079"/>
                  <a:pt x="672229" y="636223"/>
                </a:cubicBezTo>
                <a:cubicBezTo>
                  <a:pt x="693884" y="630655"/>
                  <a:pt x="703783" y="620136"/>
                  <a:pt x="702855" y="603431"/>
                </a:cubicBezTo>
                <a:cubicBezTo>
                  <a:pt x="695121" y="604359"/>
                  <a:pt x="685531" y="606834"/>
                  <a:pt x="675322" y="609309"/>
                </a:cubicBezTo>
                <a:cubicBezTo>
                  <a:pt x="666351" y="611784"/>
                  <a:pt x="656761" y="613949"/>
                  <a:pt x="647171" y="615187"/>
                </a:cubicBezTo>
                <a:cubicBezTo>
                  <a:pt x="654596" y="606215"/>
                  <a:pt x="664804" y="600338"/>
                  <a:pt x="677488" y="597244"/>
                </a:cubicBezTo>
                <a:cubicBezTo>
                  <a:pt x="690790" y="593841"/>
                  <a:pt x="702546" y="594151"/>
                  <a:pt x="708423" y="594460"/>
                </a:cubicBezTo>
                <a:cubicBezTo>
                  <a:pt x="690790" y="578683"/>
                  <a:pt x="693574" y="552697"/>
                  <a:pt x="697905" y="529495"/>
                </a:cubicBezTo>
                <a:lnTo>
                  <a:pt x="707495" y="561359"/>
                </a:lnTo>
                <a:cubicBezTo>
                  <a:pt x="700999" y="520834"/>
                  <a:pt x="688006" y="475049"/>
                  <a:pt x="675632" y="430811"/>
                </a:cubicBezTo>
                <a:cubicBezTo>
                  <a:pt x="668207" y="403897"/>
                  <a:pt x="660473" y="375746"/>
                  <a:pt x="654286" y="349450"/>
                </a:cubicBezTo>
                <a:cubicBezTo>
                  <a:pt x="652430" y="350379"/>
                  <a:pt x="652430" y="351616"/>
                  <a:pt x="653049" y="354091"/>
                </a:cubicBezTo>
                <a:cubicBezTo>
                  <a:pt x="653358" y="356256"/>
                  <a:pt x="653977" y="359040"/>
                  <a:pt x="651193" y="359659"/>
                </a:cubicBezTo>
                <a:lnTo>
                  <a:pt x="645006" y="351307"/>
                </a:lnTo>
                <a:cubicBezTo>
                  <a:pt x="639128" y="341098"/>
                  <a:pt x="633250" y="330580"/>
                  <a:pt x="625826" y="322846"/>
                </a:cubicBezTo>
                <a:cubicBezTo>
                  <a:pt x="616854" y="324702"/>
                  <a:pt x="607264" y="326559"/>
                  <a:pt x="596437" y="329343"/>
                </a:cubicBezTo>
                <a:lnTo>
                  <a:pt x="596437" y="329343"/>
                </a:lnTo>
                <a:close/>
                <a:moveTo>
                  <a:pt x="135497" y="451538"/>
                </a:moveTo>
                <a:cubicBezTo>
                  <a:pt x="146016" y="483401"/>
                  <a:pt x="154368" y="518977"/>
                  <a:pt x="162721" y="553625"/>
                </a:cubicBezTo>
                <a:cubicBezTo>
                  <a:pt x="180663" y="628798"/>
                  <a:pt x="199534" y="706447"/>
                  <a:pt x="237894" y="748209"/>
                </a:cubicBezTo>
                <a:cubicBezTo>
                  <a:pt x="244081" y="747281"/>
                  <a:pt x="250887" y="746044"/>
                  <a:pt x="256765" y="744497"/>
                </a:cubicBezTo>
                <a:cubicBezTo>
                  <a:pt x="273779" y="740166"/>
                  <a:pt x="292650" y="730576"/>
                  <a:pt x="287700" y="710159"/>
                </a:cubicBezTo>
                <a:cubicBezTo>
                  <a:pt x="285844" y="710778"/>
                  <a:pt x="283988" y="711396"/>
                  <a:pt x="281822" y="711706"/>
                </a:cubicBezTo>
                <a:cubicBezTo>
                  <a:pt x="279038" y="712324"/>
                  <a:pt x="276254" y="713252"/>
                  <a:pt x="273470" y="713871"/>
                </a:cubicBezTo>
                <a:cubicBezTo>
                  <a:pt x="270067" y="714799"/>
                  <a:pt x="266973" y="715727"/>
                  <a:pt x="263880" y="716655"/>
                </a:cubicBezTo>
                <a:cubicBezTo>
                  <a:pt x="259858" y="717893"/>
                  <a:pt x="256765" y="718821"/>
                  <a:pt x="253671" y="719439"/>
                </a:cubicBezTo>
                <a:cubicBezTo>
                  <a:pt x="246556" y="721296"/>
                  <a:pt x="240369" y="722224"/>
                  <a:pt x="234182" y="722842"/>
                </a:cubicBezTo>
                <a:cubicBezTo>
                  <a:pt x="235110" y="720677"/>
                  <a:pt x="236347" y="718511"/>
                  <a:pt x="237585" y="716346"/>
                </a:cubicBezTo>
                <a:cubicBezTo>
                  <a:pt x="240060" y="712324"/>
                  <a:pt x="242534" y="708303"/>
                  <a:pt x="245937" y="707375"/>
                </a:cubicBezTo>
                <a:cubicBezTo>
                  <a:pt x="246865" y="707065"/>
                  <a:pt x="247484" y="707065"/>
                  <a:pt x="248412" y="707375"/>
                </a:cubicBezTo>
                <a:lnTo>
                  <a:pt x="249031" y="707375"/>
                </a:lnTo>
                <a:lnTo>
                  <a:pt x="248721" y="710159"/>
                </a:lnTo>
                <a:cubicBezTo>
                  <a:pt x="253362" y="707993"/>
                  <a:pt x="258002" y="706137"/>
                  <a:pt x="263261" y="704591"/>
                </a:cubicBezTo>
                <a:cubicBezTo>
                  <a:pt x="275017" y="701497"/>
                  <a:pt x="286154" y="702734"/>
                  <a:pt x="292650" y="704900"/>
                </a:cubicBezTo>
                <a:cubicBezTo>
                  <a:pt x="277801" y="690669"/>
                  <a:pt x="274707" y="652309"/>
                  <a:pt x="283369" y="637460"/>
                </a:cubicBezTo>
                <a:lnTo>
                  <a:pt x="288010" y="646432"/>
                </a:lnTo>
                <a:cubicBezTo>
                  <a:pt x="289866" y="651072"/>
                  <a:pt x="291413" y="655403"/>
                  <a:pt x="292031" y="656640"/>
                </a:cubicBezTo>
                <a:cubicBezTo>
                  <a:pt x="291103" y="654784"/>
                  <a:pt x="289247" y="646741"/>
                  <a:pt x="287082" y="638698"/>
                </a:cubicBezTo>
                <a:cubicBezTo>
                  <a:pt x="286154" y="636842"/>
                  <a:pt x="286772" y="635604"/>
                  <a:pt x="287082" y="634367"/>
                </a:cubicBezTo>
                <a:cubicBezTo>
                  <a:pt x="287700" y="633129"/>
                  <a:pt x="288010" y="632201"/>
                  <a:pt x="286772" y="630036"/>
                </a:cubicBezTo>
                <a:cubicBezTo>
                  <a:pt x="280894" y="609309"/>
                  <a:pt x="275635" y="587964"/>
                  <a:pt x="270067" y="566927"/>
                </a:cubicBezTo>
                <a:cubicBezTo>
                  <a:pt x="262024" y="535064"/>
                  <a:pt x="253981" y="501963"/>
                  <a:pt x="244081" y="472265"/>
                </a:cubicBezTo>
                <a:cubicBezTo>
                  <a:pt x="244081" y="473193"/>
                  <a:pt x="244391" y="473811"/>
                  <a:pt x="244700" y="474739"/>
                </a:cubicBezTo>
                <a:cubicBezTo>
                  <a:pt x="245628" y="480308"/>
                  <a:pt x="246865" y="485876"/>
                  <a:pt x="245937" y="490516"/>
                </a:cubicBezTo>
                <a:cubicBezTo>
                  <a:pt x="239750" y="483401"/>
                  <a:pt x="235729" y="474430"/>
                  <a:pt x="231398" y="465459"/>
                </a:cubicBezTo>
                <a:cubicBezTo>
                  <a:pt x="225829" y="453394"/>
                  <a:pt x="220261" y="441020"/>
                  <a:pt x="211908" y="432976"/>
                </a:cubicBezTo>
                <a:cubicBezTo>
                  <a:pt x="204484" y="433286"/>
                  <a:pt x="196131" y="434523"/>
                  <a:pt x="184994" y="437308"/>
                </a:cubicBezTo>
                <a:cubicBezTo>
                  <a:pt x="178807" y="438854"/>
                  <a:pt x="172311" y="440710"/>
                  <a:pt x="165814" y="442876"/>
                </a:cubicBezTo>
                <a:cubicBezTo>
                  <a:pt x="157771" y="445351"/>
                  <a:pt x="150347" y="447516"/>
                  <a:pt x="142613" y="449682"/>
                </a:cubicBezTo>
                <a:cubicBezTo>
                  <a:pt x="140447" y="450301"/>
                  <a:pt x="137972" y="450919"/>
                  <a:pt x="135497" y="451538"/>
                </a:cubicBezTo>
                <a:lnTo>
                  <a:pt x="135497" y="451538"/>
                </a:lnTo>
                <a:close/>
                <a:moveTo>
                  <a:pt x="654596" y="312328"/>
                </a:moveTo>
                <a:cubicBezTo>
                  <a:pt x="660164" y="337695"/>
                  <a:pt x="669754" y="372962"/>
                  <a:pt x="680272" y="410084"/>
                </a:cubicBezTo>
                <a:cubicBezTo>
                  <a:pt x="698215" y="475667"/>
                  <a:pt x="718941" y="549913"/>
                  <a:pt x="723582" y="596625"/>
                </a:cubicBezTo>
                <a:cubicBezTo>
                  <a:pt x="726675" y="592294"/>
                  <a:pt x="733172" y="590438"/>
                  <a:pt x="740287" y="588273"/>
                </a:cubicBezTo>
                <a:cubicBezTo>
                  <a:pt x="747711" y="586107"/>
                  <a:pt x="755755" y="583942"/>
                  <a:pt x="761014" y="578992"/>
                </a:cubicBezTo>
                <a:cubicBezTo>
                  <a:pt x="751114" y="544654"/>
                  <a:pt x="742762" y="508769"/>
                  <a:pt x="734719" y="474430"/>
                </a:cubicBezTo>
                <a:cubicBezTo>
                  <a:pt x="722035" y="419674"/>
                  <a:pt x="709042" y="363062"/>
                  <a:pt x="688934" y="304594"/>
                </a:cubicBezTo>
                <a:lnTo>
                  <a:pt x="685531" y="305832"/>
                </a:lnTo>
                <a:lnTo>
                  <a:pt x="679653" y="307378"/>
                </a:lnTo>
                <a:lnTo>
                  <a:pt x="673157" y="309234"/>
                </a:lnTo>
                <a:cubicBezTo>
                  <a:pt x="666970" y="310781"/>
                  <a:pt x="660473" y="312328"/>
                  <a:pt x="654596" y="312328"/>
                </a:cubicBezTo>
                <a:lnTo>
                  <a:pt x="654596" y="312328"/>
                </a:lnTo>
                <a:close/>
                <a:moveTo>
                  <a:pt x="709351" y="297479"/>
                </a:moveTo>
                <a:cubicBezTo>
                  <a:pt x="702236" y="299335"/>
                  <a:pt x="696359" y="301810"/>
                  <a:pt x="693265" y="303975"/>
                </a:cubicBezTo>
                <a:cubicBezTo>
                  <a:pt x="714920" y="357803"/>
                  <a:pt x="732553" y="432976"/>
                  <a:pt x="749877" y="505675"/>
                </a:cubicBezTo>
                <a:cubicBezTo>
                  <a:pt x="756064" y="531661"/>
                  <a:pt x="761942" y="557028"/>
                  <a:pt x="768129" y="581158"/>
                </a:cubicBezTo>
                <a:cubicBezTo>
                  <a:pt x="780194" y="523618"/>
                  <a:pt x="762251" y="446588"/>
                  <a:pt x="744618" y="372034"/>
                </a:cubicBezTo>
                <a:cubicBezTo>
                  <a:pt x="738121" y="344810"/>
                  <a:pt x="732244" y="318825"/>
                  <a:pt x="727603" y="294385"/>
                </a:cubicBezTo>
                <a:cubicBezTo>
                  <a:pt x="723582" y="294695"/>
                  <a:pt x="716467" y="295623"/>
                  <a:pt x="709351" y="297479"/>
                </a:cubicBezTo>
                <a:lnTo>
                  <a:pt x="709351" y="297479"/>
                </a:lnTo>
                <a:close/>
                <a:moveTo>
                  <a:pt x="524357" y="642720"/>
                </a:moveTo>
                <a:cubicBezTo>
                  <a:pt x="529307" y="641482"/>
                  <a:pt x="534566" y="640245"/>
                  <a:pt x="539825" y="639007"/>
                </a:cubicBezTo>
                <a:cubicBezTo>
                  <a:pt x="550034" y="636842"/>
                  <a:pt x="560552" y="634367"/>
                  <a:pt x="571070" y="631892"/>
                </a:cubicBezTo>
                <a:cubicBezTo>
                  <a:pt x="587156" y="627561"/>
                  <a:pt x="599840" y="623230"/>
                  <a:pt x="611595" y="617661"/>
                </a:cubicBezTo>
                <a:cubicBezTo>
                  <a:pt x="610358" y="615805"/>
                  <a:pt x="609120" y="613021"/>
                  <a:pt x="607264" y="610237"/>
                </a:cubicBezTo>
                <a:cubicBezTo>
                  <a:pt x="604171" y="604669"/>
                  <a:pt x="600458" y="598172"/>
                  <a:pt x="602624" y="591366"/>
                </a:cubicBezTo>
                <a:cubicBezTo>
                  <a:pt x="604171" y="592294"/>
                  <a:pt x="604480" y="593841"/>
                  <a:pt x="604789" y="595388"/>
                </a:cubicBezTo>
                <a:cubicBezTo>
                  <a:pt x="605099" y="596935"/>
                  <a:pt x="605099" y="598791"/>
                  <a:pt x="606027" y="599100"/>
                </a:cubicBezTo>
                <a:cubicBezTo>
                  <a:pt x="599840" y="574661"/>
                  <a:pt x="593343" y="547747"/>
                  <a:pt x="586537" y="520524"/>
                </a:cubicBezTo>
                <a:cubicBezTo>
                  <a:pt x="571070" y="457725"/>
                  <a:pt x="554983" y="392451"/>
                  <a:pt x="534256" y="342954"/>
                </a:cubicBezTo>
                <a:cubicBezTo>
                  <a:pt x="523120" y="347904"/>
                  <a:pt x="507961" y="352544"/>
                  <a:pt x="492803" y="356566"/>
                </a:cubicBezTo>
                <a:cubicBezTo>
                  <a:pt x="477644" y="360587"/>
                  <a:pt x="462486" y="363681"/>
                  <a:pt x="450112" y="365537"/>
                </a:cubicBezTo>
                <a:cubicBezTo>
                  <a:pt x="456608" y="402969"/>
                  <a:pt x="468054" y="443804"/>
                  <a:pt x="480119" y="487113"/>
                </a:cubicBezTo>
                <a:cubicBezTo>
                  <a:pt x="495278" y="540941"/>
                  <a:pt x="510745" y="596935"/>
                  <a:pt x="516004" y="645194"/>
                </a:cubicBezTo>
                <a:cubicBezTo>
                  <a:pt x="518479" y="644266"/>
                  <a:pt x="521573" y="643648"/>
                  <a:pt x="524357" y="642720"/>
                </a:cubicBezTo>
                <a:lnTo>
                  <a:pt x="524357" y="642720"/>
                </a:lnTo>
                <a:close/>
                <a:moveTo>
                  <a:pt x="255218" y="418127"/>
                </a:moveTo>
                <a:cubicBezTo>
                  <a:pt x="250268" y="419365"/>
                  <a:pt x="245937" y="420602"/>
                  <a:pt x="241916" y="422149"/>
                </a:cubicBezTo>
                <a:cubicBezTo>
                  <a:pt x="249959" y="455869"/>
                  <a:pt x="260168" y="492373"/>
                  <a:pt x="270067" y="527639"/>
                </a:cubicBezTo>
                <a:cubicBezTo>
                  <a:pt x="286463" y="585798"/>
                  <a:pt x="303168" y="646122"/>
                  <a:pt x="309665" y="699641"/>
                </a:cubicBezTo>
                <a:cubicBezTo>
                  <a:pt x="319255" y="697166"/>
                  <a:pt x="329773" y="694691"/>
                  <a:pt x="340291" y="691907"/>
                </a:cubicBezTo>
                <a:cubicBezTo>
                  <a:pt x="351118" y="689123"/>
                  <a:pt x="361945" y="686029"/>
                  <a:pt x="372773" y="682935"/>
                </a:cubicBezTo>
                <a:cubicBezTo>
                  <a:pt x="383600" y="679842"/>
                  <a:pt x="393809" y="677058"/>
                  <a:pt x="403709" y="674273"/>
                </a:cubicBezTo>
                <a:lnTo>
                  <a:pt x="407730" y="673345"/>
                </a:lnTo>
                <a:cubicBezTo>
                  <a:pt x="396284" y="641173"/>
                  <a:pt x="387003" y="602503"/>
                  <a:pt x="377413" y="561359"/>
                </a:cubicBezTo>
                <a:cubicBezTo>
                  <a:pt x="363183" y="502272"/>
                  <a:pt x="348643" y="441020"/>
                  <a:pt x="327916" y="397710"/>
                </a:cubicBezTo>
                <a:cubicBezTo>
                  <a:pt x="320801" y="401422"/>
                  <a:pt x="310593" y="404825"/>
                  <a:pt x="296362" y="408228"/>
                </a:cubicBezTo>
                <a:cubicBezTo>
                  <a:pt x="289556" y="410084"/>
                  <a:pt x="282132" y="411940"/>
                  <a:pt x="275017" y="413487"/>
                </a:cubicBezTo>
                <a:lnTo>
                  <a:pt x="272851" y="414106"/>
                </a:lnTo>
                <a:cubicBezTo>
                  <a:pt x="266664" y="415034"/>
                  <a:pt x="260786" y="416581"/>
                  <a:pt x="255218" y="418127"/>
                </a:cubicBezTo>
                <a:lnTo>
                  <a:pt x="255218" y="418127"/>
                </a:lnTo>
                <a:close/>
                <a:moveTo>
                  <a:pt x="533328" y="329961"/>
                </a:moveTo>
                <a:cubicBezTo>
                  <a:pt x="619638" y="307378"/>
                  <a:pt x="691100" y="290054"/>
                  <a:pt x="758539" y="274587"/>
                </a:cubicBezTo>
                <a:cubicBezTo>
                  <a:pt x="760704" y="276443"/>
                  <a:pt x="761323" y="276752"/>
                  <a:pt x="761632" y="277061"/>
                </a:cubicBezTo>
                <a:cubicBezTo>
                  <a:pt x="761323" y="276752"/>
                  <a:pt x="761014" y="275824"/>
                  <a:pt x="759467" y="273659"/>
                </a:cubicBezTo>
                <a:lnTo>
                  <a:pt x="758848" y="271184"/>
                </a:lnTo>
                <a:cubicBezTo>
                  <a:pt x="756992" y="269637"/>
                  <a:pt x="750496" y="269946"/>
                  <a:pt x="739668" y="272731"/>
                </a:cubicBezTo>
                <a:cubicBezTo>
                  <a:pt x="734719" y="273968"/>
                  <a:pt x="729459" y="275515"/>
                  <a:pt x="724819" y="277061"/>
                </a:cubicBezTo>
                <a:cubicBezTo>
                  <a:pt x="718632" y="278918"/>
                  <a:pt x="714920" y="280155"/>
                  <a:pt x="711826" y="280774"/>
                </a:cubicBezTo>
                <a:cubicBezTo>
                  <a:pt x="651502" y="296241"/>
                  <a:pt x="577876" y="315112"/>
                  <a:pt x="524357" y="324393"/>
                </a:cubicBezTo>
                <a:cubicBezTo>
                  <a:pt x="462486" y="342954"/>
                  <a:pt x="391953" y="364300"/>
                  <a:pt x="322348" y="382552"/>
                </a:cubicBezTo>
                <a:cubicBezTo>
                  <a:pt x="267592" y="396782"/>
                  <a:pt x="220570" y="407300"/>
                  <a:pt x="179117" y="414724"/>
                </a:cubicBezTo>
                <a:cubicBezTo>
                  <a:pt x="167980" y="418437"/>
                  <a:pt x="156224" y="421840"/>
                  <a:pt x="144160" y="424933"/>
                </a:cubicBezTo>
                <a:cubicBezTo>
                  <a:pt x="134879" y="427408"/>
                  <a:pt x="124979" y="429883"/>
                  <a:pt x="115389" y="432048"/>
                </a:cubicBezTo>
                <a:cubicBezTo>
                  <a:pt x="105799" y="434523"/>
                  <a:pt x="96519" y="436689"/>
                  <a:pt x="87238" y="439164"/>
                </a:cubicBezTo>
                <a:cubicBezTo>
                  <a:pt x="61562" y="445970"/>
                  <a:pt x="32173" y="454632"/>
                  <a:pt x="8662" y="468243"/>
                </a:cubicBezTo>
                <a:cubicBezTo>
                  <a:pt x="59706" y="455250"/>
                  <a:pt x="116318" y="441020"/>
                  <a:pt x="180973" y="424314"/>
                </a:cubicBezTo>
                <a:cubicBezTo>
                  <a:pt x="239441" y="409156"/>
                  <a:pt x="297909" y="393070"/>
                  <a:pt x="356996" y="377293"/>
                </a:cubicBezTo>
                <a:cubicBezTo>
                  <a:pt x="415464" y="361515"/>
                  <a:pt x="474241" y="345429"/>
                  <a:pt x="533328" y="329961"/>
                </a:cubicBezTo>
                <a:lnTo>
                  <a:pt x="533328" y="329961"/>
                </a:lnTo>
                <a:close/>
                <a:moveTo>
                  <a:pt x="497134" y="150845"/>
                </a:moveTo>
                <a:cubicBezTo>
                  <a:pt x="504249" y="175284"/>
                  <a:pt x="511673" y="204672"/>
                  <a:pt x="519717" y="234370"/>
                </a:cubicBezTo>
                <a:lnTo>
                  <a:pt x="540134" y="312637"/>
                </a:lnTo>
                <a:cubicBezTo>
                  <a:pt x="549415" y="309544"/>
                  <a:pt x="561480" y="306450"/>
                  <a:pt x="574163" y="303047"/>
                </a:cubicBezTo>
                <a:cubicBezTo>
                  <a:pt x="584681" y="300263"/>
                  <a:pt x="595818" y="297169"/>
                  <a:pt x="606645" y="294385"/>
                </a:cubicBezTo>
                <a:cubicBezTo>
                  <a:pt x="618092" y="291292"/>
                  <a:pt x="628919" y="288507"/>
                  <a:pt x="638509" y="286342"/>
                </a:cubicBezTo>
                <a:cubicBezTo>
                  <a:pt x="632941" y="268400"/>
                  <a:pt x="627682" y="247673"/>
                  <a:pt x="622423" y="227255"/>
                </a:cubicBezTo>
                <a:cubicBezTo>
                  <a:pt x="613451" y="191989"/>
                  <a:pt x="604480" y="155485"/>
                  <a:pt x="594890" y="128262"/>
                </a:cubicBezTo>
                <a:cubicBezTo>
                  <a:pt x="594271" y="128881"/>
                  <a:pt x="593343" y="129499"/>
                  <a:pt x="592106" y="129809"/>
                </a:cubicBezTo>
                <a:cubicBezTo>
                  <a:pt x="588084" y="130737"/>
                  <a:pt x="584063" y="131355"/>
                  <a:pt x="580041" y="131046"/>
                </a:cubicBezTo>
                <a:cubicBezTo>
                  <a:pt x="581897" y="138161"/>
                  <a:pt x="584063" y="148060"/>
                  <a:pt x="586228" y="158888"/>
                </a:cubicBezTo>
                <a:cubicBezTo>
                  <a:pt x="590559" y="179924"/>
                  <a:pt x="595199" y="203744"/>
                  <a:pt x="597674" y="222615"/>
                </a:cubicBezTo>
                <a:cubicBezTo>
                  <a:pt x="585919" y="194155"/>
                  <a:pt x="575091" y="152701"/>
                  <a:pt x="570142" y="122075"/>
                </a:cubicBezTo>
                <a:cubicBezTo>
                  <a:pt x="579113" y="119909"/>
                  <a:pt x="586847" y="118672"/>
                  <a:pt x="593343" y="118981"/>
                </a:cubicBezTo>
                <a:lnTo>
                  <a:pt x="567357" y="22462"/>
                </a:lnTo>
                <a:cubicBezTo>
                  <a:pt x="563645" y="22462"/>
                  <a:pt x="558386" y="22772"/>
                  <a:pt x="553127" y="23390"/>
                </a:cubicBezTo>
                <a:cubicBezTo>
                  <a:pt x="542918" y="24628"/>
                  <a:pt x="533019" y="25556"/>
                  <a:pt x="530854" y="19369"/>
                </a:cubicBezTo>
                <a:cubicBezTo>
                  <a:pt x="525285" y="22462"/>
                  <a:pt x="517861" y="24628"/>
                  <a:pt x="510436" y="26793"/>
                </a:cubicBezTo>
                <a:cubicBezTo>
                  <a:pt x="496515" y="30815"/>
                  <a:pt x="482594" y="35146"/>
                  <a:pt x="475169" y="43189"/>
                </a:cubicBezTo>
                <a:cubicBezTo>
                  <a:pt x="475169" y="61132"/>
                  <a:pt x="481666" y="83405"/>
                  <a:pt x="488162" y="105060"/>
                </a:cubicBezTo>
                <a:cubicBezTo>
                  <a:pt x="491875" y="117744"/>
                  <a:pt x="495587" y="130737"/>
                  <a:pt x="498062" y="142492"/>
                </a:cubicBezTo>
                <a:cubicBezTo>
                  <a:pt x="504868" y="140017"/>
                  <a:pt x="512602" y="137233"/>
                  <a:pt x="520335" y="134449"/>
                </a:cubicBezTo>
                <a:cubicBezTo>
                  <a:pt x="528069" y="131665"/>
                  <a:pt x="536113" y="128571"/>
                  <a:pt x="543846" y="126715"/>
                </a:cubicBezTo>
                <a:cubicBezTo>
                  <a:pt x="552508" y="124550"/>
                  <a:pt x="559933" y="123621"/>
                  <a:pt x="566429" y="124240"/>
                </a:cubicBezTo>
                <a:cubicBezTo>
                  <a:pt x="567976" y="132593"/>
                  <a:pt x="570760" y="141564"/>
                  <a:pt x="573544" y="150226"/>
                </a:cubicBezTo>
                <a:cubicBezTo>
                  <a:pt x="577876" y="164456"/>
                  <a:pt x="582516" y="178996"/>
                  <a:pt x="580041" y="189514"/>
                </a:cubicBezTo>
                <a:cubicBezTo>
                  <a:pt x="578494" y="186111"/>
                  <a:pt x="577876" y="185492"/>
                  <a:pt x="577566" y="185492"/>
                </a:cubicBezTo>
                <a:cubicBezTo>
                  <a:pt x="577566" y="185802"/>
                  <a:pt x="576947" y="187658"/>
                  <a:pt x="578185" y="190442"/>
                </a:cubicBezTo>
                <a:cubicBezTo>
                  <a:pt x="571688" y="179615"/>
                  <a:pt x="568285" y="167550"/>
                  <a:pt x="565501" y="157032"/>
                </a:cubicBezTo>
                <a:cubicBezTo>
                  <a:pt x="563955" y="150845"/>
                  <a:pt x="562408" y="145276"/>
                  <a:pt x="560552" y="140327"/>
                </a:cubicBezTo>
                <a:cubicBezTo>
                  <a:pt x="551580" y="142492"/>
                  <a:pt x="542300" y="143729"/>
                  <a:pt x="533019" y="144658"/>
                </a:cubicBezTo>
                <a:cubicBezTo>
                  <a:pt x="520954" y="146823"/>
                  <a:pt x="509199" y="148370"/>
                  <a:pt x="497134" y="150845"/>
                </a:cubicBezTo>
                <a:lnTo>
                  <a:pt x="497134" y="150845"/>
                </a:lnTo>
                <a:close/>
                <a:moveTo>
                  <a:pt x="318945" y="294076"/>
                </a:moveTo>
                <a:cubicBezTo>
                  <a:pt x="317398" y="294385"/>
                  <a:pt x="315852" y="295004"/>
                  <a:pt x="314614" y="295313"/>
                </a:cubicBezTo>
                <a:lnTo>
                  <a:pt x="333794" y="366774"/>
                </a:lnTo>
                <a:cubicBezTo>
                  <a:pt x="336269" y="365846"/>
                  <a:pt x="339672" y="364918"/>
                  <a:pt x="343075" y="363990"/>
                </a:cubicBezTo>
                <a:cubicBezTo>
                  <a:pt x="343694" y="363681"/>
                  <a:pt x="344312" y="363681"/>
                  <a:pt x="344931" y="363371"/>
                </a:cubicBezTo>
                <a:cubicBezTo>
                  <a:pt x="354521" y="360897"/>
                  <a:pt x="364730" y="357803"/>
                  <a:pt x="375248" y="355019"/>
                </a:cubicBezTo>
                <a:cubicBezTo>
                  <a:pt x="385766" y="351925"/>
                  <a:pt x="396284" y="349141"/>
                  <a:pt x="406183" y="346357"/>
                </a:cubicBezTo>
                <a:cubicBezTo>
                  <a:pt x="415464" y="343882"/>
                  <a:pt x="424126" y="341717"/>
                  <a:pt x="432169" y="340479"/>
                </a:cubicBezTo>
                <a:cubicBezTo>
                  <a:pt x="429076" y="330271"/>
                  <a:pt x="425673" y="317897"/>
                  <a:pt x="422579" y="306450"/>
                </a:cubicBezTo>
                <a:cubicBezTo>
                  <a:pt x="419176" y="293766"/>
                  <a:pt x="415773" y="282011"/>
                  <a:pt x="413608" y="272421"/>
                </a:cubicBezTo>
                <a:cubicBezTo>
                  <a:pt x="411752" y="271803"/>
                  <a:pt x="408658" y="272421"/>
                  <a:pt x="406183" y="273040"/>
                </a:cubicBezTo>
                <a:lnTo>
                  <a:pt x="402162" y="274277"/>
                </a:lnTo>
                <a:lnTo>
                  <a:pt x="398140" y="275515"/>
                </a:lnTo>
                <a:cubicBezTo>
                  <a:pt x="397212" y="275824"/>
                  <a:pt x="396284" y="275824"/>
                  <a:pt x="395356" y="276133"/>
                </a:cubicBezTo>
                <a:cubicBezTo>
                  <a:pt x="402471" y="286961"/>
                  <a:pt x="405874" y="316659"/>
                  <a:pt x="403709" y="332746"/>
                </a:cubicBezTo>
                <a:cubicBezTo>
                  <a:pt x="400924" y="324702"/>
                  <a:pt x="398449" y="316350"/>
                  <a:pt x="395975" y="307688"/>
                </a:cubicBezTo>
                <a:cubicBezTo>
                  <a:pt x="391953" y="293766"/>
                  <a:pt x="387931" y="279227"/>
                  <a:pt x="387313" y="266853"/>
                </a:cubicBezTo>
                <a:cubicBezTo>
                  <a:pt x="389478" y="265616"/>
                  <a:pt x="391025" y="265306"/>
                  <a:pt x="392572" y="264687"/>
                </a:cubicBezTo>
                <a:cubicBezTo>
                  <a:pt x="398449" y="263141"/>
                  <a:pt x="404018" y="262213"/>
                  <a:pt x="409896" y="262213"/>
                </a:cubicBezTo>
                <a:lnTo>
                  <a:pt x="360708" y="76909"/>
                </a:lnTo>
                <a:cubicBezTo>
                  <a:pt x="356996" y="76909"/>
                  <a:pt x="351737" y="77218"/>
                  <a:pt x="346478" y="77837"/>
                </a:cubicBezTo>
                <a:cubicBezTo>
                  <a:pt x="336269" y="78765"/>
                  <a:pt x="326370" y="80002"/>
                  <a:pt x="324204" y="73815"/>
                </a:cubicBezTo>
                <a:cubicBezTo>
                  <a:pt x="318636" y="76599"/>
                  <a:pt x="311521" y="79074"/>
                  <a:pt x="304406" y="81240"/>
                </a:cubicBezTo>
                <a:cubicBezTo>
                  <a:pt x="290485" y="85571"/>
                  <a:pt x="276254" y="89902"/>
                  <a:pt x="268520" y="97945"/>
                </a:cubicBezTo>
                <a:cubicBezTo>
                  <a:pt x="273161" y="134140"/>
                  <a:pt x="284607" y="175593"/>
                  <a:pt x="295743" y="215809"/>
                </a:cubicBezTo>
                <a:cubicBezTo>
                  <a:pt x="302549" y="239629"/>
                  <a:pt x="309355" y="264378"/>
                  <a:pt x="314614" y="287889"/>
                </a:cubicBezTo>
                <a:cubicBezTo>
                  <a:pt x="322039" y="283867"/>
                  <a:pt x="338435" y="277061"/>
                  <a:pt x="356377" y="272421"/>
                </a:cubicBezTo>
                <a:cubicBezTo>
                  <a:pt x="365967" y="269946"/>
                  <a:pt x="374629" y="268400"/>
                  <a:pt x="382363" y="267781"/>
                </a:cubicBezTo>
                <a:cubicBezTo>
                  <a:pt x="383600" y="273659"/>
                  <a:pt x="385766" y="280155"/>
                  <a:pt x="387622" y="286342"/>
                </a:cubicBezTo>
                <a:cubicBezTo>
                  <a:pt x="391025" y="296860"/>
                  <a:pt x="394737" y="307997"/>
                  <a:pt x="391334" y="314803"/>
                </a:cubicBezTo>
                <a:cubicBezTo>
                  <a:pt x="390097" y="311709"/>
                  <a:pt x="389169" y="310781"/>
                  <a:pt x="388859" y="310781"/>
                </a:cubicBezTo>
                <a:cubicBezTo>
                  <a:pt x="388550" y="310781"/>
                  <a:pt x="388241" y="312019"/>
                  <a:pt x="389478" y="314803"/>
                </a:cubicBezTo>
                <a:cubicBezTo>
                  <a:pt x="385457" y="311091"/>
                  <a:pt x="383600" y="304594"/>
                  <a:pt x="381744" y="298716"/>
                </a:cubicBezTo>
                <a:cubicBezTo>
                  <a:pt x="380197" y="293766"/>
                  <a:pt x="378960" y="288507"/>
                  <a:pt x="376795" y="284486"/>
                </a:cubicBezTo>
                <a:cubicBezTo>
                  <a:pt x="375866" y="285414"/>
                  <a:pt x="374320" y="285723"/>
                  <a:pt x="372773" y="286342"/>
                </a:cubicBezTo>
                <a:cubicBezTo>
                  <a:pt x="364111" y="288507"/>
                  <a:pt x="353593" y="289745"/>
                  <a:pt x="344622" y="290673"/>
                </a:cubicBezTo>
                <a:cubicBezTo>
                  <a:pt x="334722" y="291292"/>
                  <a:pt x="325751" y="292220"/>
                  <a:pt x="318945" y="294076"/>
                </a:cubicBezTo>
                <a:lnTo>
                  <a:pt x="318945" y="294076"/>
                </a:lnTo>
                <a:close/>
                <a:moveTo>
                  <a:pt x="93735" y="288507"/>
                </a:moveTo>
                <a:cubicBezTo>
                  <a:pt x="97447" y="304594"/>
                  <a:pt x="101778" y="322228"/>
                  <a:pt x="106109" y="339551"/>
                </a:cubicBezTo>
                <a:cubicBezTo>
                  <a:pt x="112915" y="367084"/>
                  <a:pt x="120030" y="395545"/>
                  <a:pt x="129001" y="420293"/>
                </a:cubicBezTo>
                <a:cubicBezTo>
                  <a:pt x="143541" y="414724"/>
                  <a:pt x="158699" y="410084"/>
                  <a:pt x="174476" y="406063"/>
                </a:cubicBezTo>
                <a:cubicBezTo>
                  <a:pt x="190253" y="402041"/>
                  <a:pt x="206031" y="398329"/>
                  <a:pt x="225520" y="394307"/>
                </a:cubicBezTo>
                <a:cubicBezTo>
                  <a:pt x="220261" y="374818"/>
                  <a:pt x="213764" y="351307"/>
                  <a:pt x="207887" y="329033"/>
                </a:cubicBezTo>
                <a:cubicBezTo>
                  <a:pt x="201390" y="304903"/>
                  <a:pt x="195203" y="282320"/>
                  <a:pt x="191491" y="265925"/>
                </a:cubicBezTo>
                <a:cubicBezTo>
                  <a:pt x="190563" y="266234"/>
                  <a:pt x="189944" y="266544"/>
                  <a:pt x="189016" y="266853"/>
                </a:cubicBezTo>
                <a:cubicBezTo>
                  <a:pt x="187160" y="267162"/>
                  <a:pt x="185613" y="267472"/>
                  <a:pt x="184066" y="267472"/>
                </a:cubicBezTo>
                <a:cubicBezTo>
                  <a:pt x="181901" y="267472"/>
                  <a:pt x="179426" y="267781"/>
                  <a:pt x="176951" y="268400"/>
                </a:cubicBezTo>
                <a:cubicBezTo>
                  <a:pt x="175714" y="268709"/>
                  <a:pt x="174786" y="269018"/>
                  <a:pt x="173548" y="269637"/>
                </a:cubicBezTo>
                <a:cubicBezTo>
                  <a:pt x="181282" y="283558"/>
                  <a:pt x="184066" y="314494"/>
                  <a:pt x="186232" y="335220"/>
                </a:cubicBezTo>
                <a:lnTo>
                  <a:pt x="186541" y="337695"/>
                </a:lnTo>
                <a:cubicBezTo>
                  <a:pt x="176951" y="316968"/>
                  <a:pt x="168289" y="283867"/>
                  <a:pt x="165196" y="260666"/>
                </a:cubicBezTo>
                <a:cubicBezTo>
                  <a:pt x="166742" y="259428"/>
                  <a:pt x="167980" y="259119"/>
                  <a:pt x="169217" y="258810"/>
                </a:cubicBezTo>
                <a:cubicBezTo>
                  <a:pt x="172311" y="257882"/>
                  <a:pt x="174786" y="257882"/>
                  <a:pt x="177570" y="257572"/>
                </a:cubicBezTo>
                <a:cubicBezTo>
                  <a:pt x="180663" y="257263"/>
                  <a:pt x="183448" y="257263"/>
                  <a:pt x="186541" y="256335"/>
                </a:cubicBezTo>
                <a:cubicBezTo>
                  <a:pt x="187469" y="256026"/>
                  <a:pt x="188707" y="255716"/>
                  <a:pt x="189635" y="255097"/>
                </a:cubicBezTo>
                <a:cubicBezTo>
                  <a:pt x="179735" y="226946"/>
                  <a:pt x="171383" y="194773"/>
                  <a:pt x="163340" y="163837"/>
                </a:cubicBezTo>
                <a:cubicBezTo>
                  <a:pt x="160555" y="152701"/>
                  <a:pt x="157462" y="141564"/>
                  <a:pt x="154678" y="130427"/>
                </a:cubicBezTo>
                <a:cubicBezTo>
                  <a:pt x="145088" y="129499"/>
                  <a:pt x="133332" y="131665"/>
                  <a:pt x="124051" y="133830"/>
                </a:cubicBezTo>
                <a:lnTo>
                  <a:pt x="123742" y="133830"/>
                </a:lnTo>
                <a:lnTo>
                  <a:pt x="122505" y="131974"/>
                </a:lnTo>
                <a:cubicBezTo>
                  <a:pt x="120958" y="129499"/>
                  <a:pt x="120958" y="129499"/>
                  <a:pt x="122195" y="127953"/>
                </a:cubicBezTo>
                <a:cubicBezTo>
                  <a:pt x="122505" y="127643"/>
                  <a:pt x="122814" y="127024"/>
                  <a:pt x="123433" y="126096"/>
                </a:cubicBezTo>
                <a:cubicBezTo>
                  <a:pt x="117246" y="129809"/>
                  <a:pt x="109202" y="132284"/>
                  <a:pt x="101159" y="134449"/>
                </a:cubicBezTo>
                <a:cubicBezTo>
                  <a:pt x="86001" y="138780"/>
                  <a:pt x="70533" y="143420"/>
                  <a:pt x="62799" y="151773"/>
                </a:cubicBezTo>
                <a:cubicBezTo>
                  <a:pt x="66821" y="173737"/>
                  <a:pt x="73008" y="197557"/>
                  <a:pt x="78886" y="220759"/>
                </a:cubicBezTo>
                <a:cubicBezTo>
                  <a:pt x="84145" y="240867"/>
                  <a:pt x="89404" y="261903"/>
                  <a:pt x="93116" y="281392"/>
                </a:cubicBezTo>
                <a:cubicBezTo>
                  <a:pt x="98684" y="279227"/>
                  <a:pt x="105799" y="276443"/>
                  <a:pt x="112915" y="273659"/>
                </a:cubicBezTo>
                <a:cubicBezTo>
                  <a:pt x="121267" y="270565"/>
                  <a:pt x="129929" y="267162"/>
                  <a:pt x="138282" y="264997"/>
                </a:cubicBezTo>
                <a:cubicBezTo>
                  <a:pt x="147562" y="262522"/>
                  <a:pt x="154987" y="261903"/>
                  <a:pt x="161483" y="263141"/>
                </a:cubicBezTo>
                <a:cubicBezTo>
                  <a:pt x="163030" y="270874"/>
                  <a:pt x="165814" y="279536"/>
                  <a:pt x="168289" y="287579"/>
                </a:cubicBezTo>
                <a:cubicBezTo>
                  <a:pt x="172620" y="301191"/>
                  <a:pt x="176951" y="315112"/>
                  <a:pt x="174476" y="325012"/>
                </a:cubicBezTo>
                <a:cubicBezTo>
                  <a:pt x="168598" y="320990"/>
                  <a:pt x="165814" y="311091"/>
                  <a:pt x="163030" y="300882"/>
                </a:cubicBezTo>
                <a:cubicBezTo>
                  <a:pt x="160555" y="291601"/>
                  <a:pt x="157771" y="282011"/>
                  <a:pt x="153749" y="276752"/>
                </a:cubicBezTo>
                <a:cubicBezTo>
                  <a:pt x="151275" y="278299"/>
                  <a:pt x="147872" y="279227"/>
                  <a:pt x="144469" y="280155"/>
                </a:cubicBezTo>
                <a:cubicBezTo>
                  <a:pt x="136735" y="282011"/>
                  <a:pt x="128382" y="283249"/>
                  <a:pt x="119720" y="284486"/>
                </a:cubicBezTo>
                <a:cubicBezTo>
                  <a:pt x="111059" y="285105"/>
                  <a:pt x="102087" y="286342"/>
                  <a:pt x="93735" y="288507"/>
                </a:cubicBezTo>
                <a:lnTo>
                  <a:pt x="93735" y="288507"/>
                </a:lnTo>
                <a:close/>
                <a:moveTo>
                  <a:pt x="516004" y="42261"/>
                </a:moveTo>
                <a:cubicBezTo>
                  <a:pt x="500846" y="46282"/>
                  <a:pt x="486925" y="47211"/>
                  <a:pt x="476407" y="45354"/>
                </a:cubicBezTo>
                <a:cubicBezTo>
                  <a:pt x="483522" y="41023"/>
                  <a:pt x="491565" y="38239"/>
                  <a:pt x="501465" y="35455"/>
                </a:cubicBezTo>
                <a:cubicBezTo>
                  <a:pt x="510436" y="32980"/>
                  <a:pt x="519717" y="31124"/>
                  <a:pt x="528997" y="29268"/>
                </a:cubicBezTo>
                <a:cubicBezTo>
                  <a:pt x="537350" y="27412"/>
                  <a:pt x="545703" y="25865"/>
                  <a:pt x="553436" y="24009"/>
                </a:cubicBezTo>
                <a:cubicBezTo>
                  <a:pt x="545084" y="31743"/>
                  <a:pt x="531163" y="38239"/>
                  <a:pt x="516004" y="42261"/>
                </a:cubicBezTo>
                <a:lnTo>
                  <a:pt x="516004" y="42261"/>
                </a:lnTo>
                <a:close/>
                <a:moveTo>
                  <a:pt x="99612" y="150845"/>
                </a:moveTo>
                <a:cubicBezTo>
                  <a:pt x="85691" y="154557"/>
                  <a:pt x="74555" y="155175"/>
                  <a:pt x="65274" y="152701"/>
                </a:cubicBezTo>
                <a:cubicBezTo>
                  <a:pt x="73626" y="148060"/>
                  <a:pt x="83526" y="144658"/>
                  <a:pt x="94663" y="141873"/>
                </a:cubicBezTo>
                <a:cubicBezTo>
                  <a:pt x="110130" y="137852"/>
                  <a:pt x="127764" y="134449"/>
                  <a:pt x="142922" y="132902"/>
                </a:cubicBezTo>
                <a:cubicBezTo>
                  <a:pt x="129620" y="140327"/>
                  <a:pt x="114771" y="146823"/>
                  <a:pt x="99612" y="150845"/>
                </a:cubicBezTo>
                <a:lnTo>
                  <a:pt x="99612" y="150845"/>
                </a:lnTo>
                <a:close/>
                <a:moveTo>
                  <a:pt x="312449" y="95161"/>
                </a:moveTo>
                <a:cubicBezTo>
                  <a:pt x="299456" y="98563"/>
                  <a:pt x="285535" y="100729"/>
                  <a:pt x="271304" y="102585"/>
                </a:cubicBezTo>
                <a:cubicBezTo>
                  <a:pt x="275945" y="96089"/>
                  <a:pt x="283988" y="92067"/>
                  <a:pt x="296362" y="88664"/>
                </a:cubicBezTo>
                <a:cubicBezTo>
                  <a:pt x="303477" y="86808"/>
                  <a:pt x="311521" y="85261"/>
                  <a:pt x="319255" y="84024"/>
                </a:cubicBezTo>
                <a:cubicBezTo>
                  <a:pt x="327298" y="82786"/>
                  <a:pt x="335032" y="81240"/>
                  <a:pt x="341837" y="79384"/>
                </a:cubicBezTo>
                <a:cubicBezTo>
                  <a:pt x="343694" y="78765"/>
                  <a:pt x="345550" y="78456"/>
                  <a:pt x="347406" y="77837"/>
                </a:cubicBezTo>
                <a:cubicBezTo>
                  <a:pt x="339672" y="85571"/>
                  <a:pt x="327916" y="90830"/>
                  <a:pt x="312449" y="95161"/>
                </a:cubicBezTo>
                <a:lnTo>
                  <a:pt x="312449" y="95161"/>
                </a:lnTo>
                <a:close/>
              </a:path>
            </a:pathLst>
          </a:custGeom>
          <a:solidFill>
            <a:schemeClr val="accent2">
              <a:alpha val="20000"/>
            </a:schemeClr>
          </a:solidFill>
          <a:ln w="30868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53" name="图形 28">
            <a:extLst>
              <a:ext uri="{FF2B5EF4-FFF2-40B4-BE49-F238E27FC236}">
                <a16:creationId xmlns:a16="http://schemas.microsoft.com/office/drawing/2014/main" id="{6C7D9D8A-9AE7-4BF9-A8DA-5A348A852B00}"/>
              </a:ext>
            </a:extLst>
          </p:cNvPr>
          <p:cNvSpPr/>
          <p:nvPr userDrawn="1"/>
        </p:nvSpPr>
        <p:spPr>
          <a:xfrm>
            <a:off x="8691942" y="3548664"/>
            <a:ext cx="553871" cy="934016"/>
          </a:xfrm>
          <a:custGeom>
            <a:avLst/>
            <a:gdLst>
              <a:gd name="connsiteX0" fmla="*/ 553127 w 553871"/>
              <a:gd name="connsiteY0" fmla="*/ 38433 h 934016"/>
              <a:gd name="connsiteX1" fmla="*/ 542300 w 553871"/>
              <a:gd name="connsiteY1" fmla="*/ 75246 h 934016"/>
              <a:gd name="connsiteX2" fmla="*/ 528997 w 553871"/>
              <a:gd name="connsiteY2" fmla="*/ 95354 h 934016"/>
              <a:gd name="connsiteX3" fmla="*/ 515695 w 553871"/>
              <a:gd name="connsiteY3" fmla="*/ 115153 h 934016"/>
              <a:gd name="connsiteX4" fmla="*/ 508580 w 553871"/>
              <a:gd name="connsiteY4" fmla="*/ 128455 h 934016"/>
              <a:gd name="connsiteX5" fmla="*/ 491565 w 553871"/>
              <a:gd name="connsiteY5" fmla="*/ 161865 h 934016"/>
              <a:gd name="connsiteX6" fmla="*/ 464652 w 553871"/>
              <a:gd name="connsiteY6" fmla="*/ 212600 h 934016"/>
              <a:gd name="connsiteX7" fmla="*/ 460939 w 553871"/>
              <a:gd name="connsiteY7" fmla="*/ 218477 h 934016"/>
              <a:gd name="connsiteX8" fmla="*/ 447328 w 553871"/>
              <a:gd name="connsiteY8" fmla="*/ 241061 h 934016"/>
              <a:gd name="connsiteX9" fmla="*/ 404946 w 553871"/>
              <a:gd name="connsiteY9" fmla="*/ 307881 h 934016"/>
              <a:gd name="connsiteX10" fmla="*/ 362874 w 553871"/>
              <a:gd name="connsiteY10" fmla="*/ 374702 h 934016"/>
              <a:gd name="connsiteX11" fmla="*/ 347715 w 553871"/>
              <a:gd name="connsiteY11" fmla="*/ 400069 h 934016"/>
              <a:gd name="connsiteX12" fmla="*/ 340291 w 553871"/>
              <a:gd name="connsiteY12" fmla="*/ 409350 h 934016"/>
              <a:gd name="connsiteX13" fmla="*/ 333485 w 553871"/>
              <a:gd name="connsiteY13" fmla="*/ 417083 h 934016"/>
              <a:gd name="connsiteX14" fmla="*/ 258002 w 553871"/>
              <a:gd name="connsiteY14" fmla="*/ 536804 h 934016"/>
              <a:gd name="connsiteX15" fmla="*/ 189944 w 553871"/>
              <a:gd name="connsiteY15" fmla="*/ 648481 h 934016"/>
              <a:gd name="connsiteX16" fmla="*/ 184376 w 553871"/>
              <a:gd name="connsiteY16" fmla="*/ 657453 h 934016"/>
              <a:gd name="connsiteX17" fmla="*/ 177879 w 553871"/>
              <a:gd name="connsiteY17" fmla="*/ 668589 h 934016"/>
              <a:gd name="connsiteX18" fmla="*/ 111677 w 553871"/>
              <a:gd name="connsiteY18" fmla="*/ 777792 h 934016"/>
              <a:gd name="connsiteX19" fmla="*/ 12993 w 553871"/>
              <a:gd name="connsiteY19" fmla="*/ 932469 h 934016"/>
              <a:gd name="connsiteX20" fmla="*/ 12684 w 553871"/>
              <a:gd name="connsiteY20" fmla="*/ 933088 h 934016"/>
              <a:gd name="connsiteX21" fmla="*/ 11137 w 553871"/>
              <a:gd name="connsiteY21" fmla="*/ 934016 h 934016"/>
              <a:gd name="connsiteX22" fmla="*/ 2165 w 553871"/>
              <a:gd name="connsiteY22" fmla="*/ 918858 h 934016"/>
              <a:gd name="connsiteX23" fmla="*/ 1856 w 553871"/>
              <a:gd name="connsiteY23" fmla="*/ 894728 h 934016"/>
              <a:gd name="connsiteX24" fmla="*/ 1547 w 553871"/>
              <a:gd name="connsiteY24" fmla="*/ 872145 h 934016"/>
              <a:gd name="connsiteX25" fmla="*/ 0 w 553871"/>
              <a:gd name="connsiteY25" fmla="*/ 867505 h 934016"/>
              <a:gd name="connsiteX26" fmla="*/ 43619 w 553871"/>
              <a:gd name="connsiteY26" fmla="*/ 389860 h 934016"/>
              <a:gd name="connsiteX27" fmla="*/ 74864 w 553871"/>
              <a:gd name="connsiteY27" fmla="*/ 15541 h 934016"/>
              <a:gd name="connsiteX28" fmla="*/ 75792 w 553871"/>
              <a:gd name="connsiteY28" fmla="*/ 12756 h 934016"/>
              <a:gd name="connsiteX29" fmla="*/ 76720 w 553871"/>
              <a:gd name="connsiteY29" fmla="*/ 9044 h 934016"/>
              <a:gd name="connsiteX30" fmla="*/ 76720 w 553871"/>
              <a:gd name="connsiteY30" fmla="*/ 8735 h 934016"/>
              <a:gd name="connsiteX31" fmla="*/ 78267 w 553871"/>
              <a:gd name="connsiteY31" fmla="*/ 7497 h 934016"/>
              <a:gd name="connsiteX32" fmla="*/ 233254 w 553871"/>
              <a:gd name="connsiteY32" fmla="*/ 2547 h 934016"/>
              <a:gd name="connsiteX33" fmla="*/ 314305 w 553871"/>
              <a:gd name="connsiteY33" fmla="*/ 5022 h 934016"/>
              <a:gd name="connsiteX34" fmla="*/ 407421 w 553871"/>
              <a:gd name="connsiteY34" fmla="*/ 12756 h 934016"/>
              <a:gd name="connsiteX35" fmla="*/ 551580 w 553871"/>
              <a:gd name="connsiteY35" fmla="*/ 35339 h 934016"/>
              <a:gd name="connsiteX36" fmla="*/ 553127 w 553871"/>
              <a:gd name="connsiteY36" fmla="*/ 38433 h 934016"/>
              <a:gd name="connsiteX37" fmla="*/ 553127 w 553871"/>
              <a:gd name="connsiteY37" fmla="*/ 38433 h 934016"/>
              <a:gd name="connsiteX38" fmla="*/ 502702 w 553871"/>
              <a:gd name="connsiteY38" fmla="*/ 60397 h 934016"/>
              <a:gd name="connsiteX39" fmla="*/ 504249 w 553871"/>
              <a:gd name="connsiteY39" fmla="*/ 61325 h 934016"/>
              <a:gd name="connsiteX40" fmla="*/ 508271 w 553871"/>
              <a:gd name="connsiteY40" fmla="*/ 63800 h 934016"/>
              <a:gd name="connsiteX41" fmla="*/ 522192 w 553871"/>
              <a:gd name="connsiteY41" fmla="*/ 72462 h 934016"/>
              <a:gd name="connsiteX42" fmla="*/ 540444 w 553871"/>
              <a:gd name="connsiteY42" fmla="*/ 41526 h 934016"/>
              <a:gd name="connsiteX43" fmla="*/ 90950 w 553871"/>
              <a:gd name="connsiteY43" fmla="*/ 18943 h 934016"/>
              <a:gd name="connsiteX44" fmla="*/ 81979 w 553871"/>
              <a:gd name="connsiteY44" fmla="*/ 88548 h 934016"/>
              <a:gd name="connsiteX45" fmla="*/ 74245 w 553871"/>
              <a:gd name="connsiteY45" fmla="*/ 153822 h 934016"/>
              <a:gd name="connsiteX46" fmla="*/ 30317 w 553871"/>
              <a:gd name="connsiteY46" fmla="*/ 740050 h 934016"/>
              <a:gd name="connsiteX47" fmla="*/ 26605 w 553871"/>
              <a:gd name="connsiteY47" fmla="*/ 788310 h 934016"/>
              <a:gd name="connsiteX48" fmla="*/ 18252 w 553871"/>
              <a:gd name="connsiteY48" fmla="*/ 894109 h 934016"/>
              <a:gd name="connsiteX49" fmla="*/ 45166 w 553871"/>
              <a:gd name="connsiteY49" fmla="*/ 848325 h 934016"/>
              <a:gd name="connsiteX50" fmla="*/ 31245 w 553871"/>
              <a:gd name="connsiteY50" fmla="*/ 836260 h 934016"/>
              <a:gd name="connsiteX51" fmla="*/ 33720 w 553871"/>
              <a:gd name="connsiteY51" fmla="*/ 833475 h 934016"/>
              <a:gd name="connsiteX52" fmla="*/ 36813 w 553871"/>
              <a:gd name="connsiteY52" fmla="*/ 833475 h 934016"/>
              <a:gd name="connsiteX53" fmla="*/ 40216 w 553871"/>
              <a:gd name="connsiteY53" fmla="*/ 829454 h 934016"/>
              <a:gd name="connsiteX54" fmla="*/ 35885 w 553871"/>
              <a:gd name="connsiteY54" fmla="*/ 825432 h 934016"/>
              <a:gd name="connsiteX55" fmla="*/ 35267 w 553871"/>
              <a:gd name="connsiteY55" fmla="*/ 822029 h 934016"/>
              <a:gd name="connsiteX56" fmla="*/ 38979 w 553871"/>
              <a:gd name="connsiteY56" fmla="*/ 822648 h 934016"/>
              <a:gd name="connsiteX57" fmla="*/ 45475 w 553871"/>
              <a:gd name="connsiteY57" fmla="*/ 826360 h 934016"/>
              <a:gd name="connsiteX58" fmla="*/ 55993 w 553871"/>
              <a:gd name="connsiteY58" fmla="*/ 831929 h 934016"/>
              <a:gd name="connsiteX59" fmla="*/ 58777 w 553871"/>
              <a:gd name="connsiteY59" fmla="*/ 826979 h 934016"/>
              <a:gd name="connsiteX60" fmla="*/ 67749 w 553871"/>
              <a:gd name="connsiteY60" fmla="*/ 812130 h 934016"/>
              <a:gd name="connsiteX61" fmla="*/ 68986 w 553871"/>
              <a:gd name="connsiteY61" fmla="*/ 809965 h 934016"/>
              <a:gd name="connsiteX62" fmla="*/ 72080 w 553871"/>
              <a:gd name="connsiteY62" fmla="*/ 804705 h 934016"/>
              <a:gd name="connsiteX63" fmla="*/ 79195 w 553871"/>
              <a:gd name="connsiteY63" fmla="*/ 792950 h 934016"/>
              <a:gd name="connsiteX64" fmla="*/ 89094 w 553871"/>
              <a:gd name="connsiteY64" fmla="*/ 778101 h 934016"/>
              <a:gd name="connsiteX65" fmla="*/ 85382 w 553871"/>
              <a:gd name="connsiteY65" fmla="*/ 776554 h 934016"/>
              <a:gd name="connsiteX66" fmla="*/ 75483 w 553871"/>
              <a:gd name="connsiteY66" fmla="*/ 768511 h 934016"/>
              <a:gd name="connsiteX67" fmla="*/ 74864 w 553871"/>
              <a:gd name="connsiteY67" fmla="*/ 763561 h 934016"/>
              <a:gd name="connsiteX68" fmla="*/ 78886 w 553871"/>
              <a:gd name="connsiteY68" fmla="*/ 766036 h 934016"/>
              <a:gd name="connsiteX69" fmla="*/ 88166 w 553871"/>
              <a:gd name="connsiteY69" fmla="*/ 771295 h 934016"/>
              <a:gd name="connsiteX70" fmla="*/ 97447 w 553871"/>
              <a:gd name="connsiteY70" fmla="*/ 777792 h 934016"/>
              <a:gd name="connsiteX71" fmla="*/ 97447 w 553871"/>
              <a:gd name="connsiteY71" fmla="*/ 778101 h 934016"/>
              <a:gd name="connsiteX72" fmla="*/ 96828 w 553871"/>
              <a:gd name="connsiteY72" fmla="*/ 779957 h 934016"/>
              <a:gd name="connsiteX73" fmla="*/ 88785 w 553871"/>
              <a:gd name="connsiteY73" fmla="*/ 790166 h 934016"/>
              <a:gd name="connsiteX74" fmla="*/ 82288 w 553871"/>
              <a:gd name="connsiteY74" fmla="*/ 804396 h 934016"/>
              <a:gd name="connsiteX75" fmla="*/ 184066 w 553871"/>
              <a:gd name="connsiteY75" fmla="*/ 638272 h 934016"/>
              <a:gd name="connsiteX76" fmla="*/ 311521 w 553871"/>
              <a:gd name="connsiteY76" fmla="*/ 427292 h 934016"/>
              <a:gd name="connsiteX77" fmla="*/ 310593 w 553871"/>
              <a:gd name="connsiteY77" fmla="*/ 425436 h 934016"/>
              <a:gd name="connsiteX78" fmla="*/ 303787 w 553871"/>
              <a:gd name="connsiteY78" fmla="*/ 420177 h 934016"/>
              <a:gd name="connsiteX79" fmla="*/ 294197 w 553871"/>
              <a:gd name="connsiteY79" fmla="*/ 411515 h 934016"/>
              <a:gd name="connsiteX80" fmla="*/ 293269 w 553871"/>
              <a:gd name="connsiteY80" fmla="*/ 408422 h 934016"/>
              <a:gd name="connsiteX81" fmla="*/ 297290 w 553871"/>
              <a:gd name="connsiteY81" fmla="*/ 409040 h 934016"/>
              <a:gd name="connsiteX82" fmla="*/ 303477 w 553871"/>
              <a:gd name="connsiteY82" fmla="*/ 413062 h 934016"/>
              <a:gd name="connsiteX83" fmla="*/ 312758 w 553871"/>
              <a:gd name="connsiteY83" fmla="*/ 417702 h 934016"/>
              <a:gd name="connsiteX84" fmla="*/ 345550 w 553871"/>
              <a:gd name="connsiteY84" fmla="*/ 363874 h 934016"/>
              <a:gd name="connsiteX85" fmla="*/ 338435 w 553871"/>
              <a:gd name="connsiteY85" fmla="*/ 360162 h 934016"/>
              <a:gd name="connsiteX86" fmla="*/ 329154 w 553871"/>
              <a:gd name="connsiteY86" fmla="*/ 352428 h 934016"/>
              <a:gd name="connsiteX87" fmla="*/ 328535 w 553871"/>
              <a:gd name="connsiteY87" fmla="*/ 348097 h 934016"/>
              <a:gd name="connsiteX88" fmla="*/ 332557 w 553871"/>
              <a:gd name="connsiteY88" fmla="*/ 349644 h 934016"/>
              <a:gd name="connsiteX89" fmla="*/ 343694 w 553871"/>
              <a:gd name="connsiteY89" fmla="*/ 356450 h 934016"/>
              <a:gd name="connsiteX90" fmla="*/ 353284 w 553871"/>
              <a:gd name="connsiteY90" fmla="*/ 362637 h 934016"/>
              <a:gd name="connsiteX91" fmla="*/ 353902 w 553871"/>
              <a:gd name="connsiteY91" fmla="*/ 363256 h 934016"/>
              <a:gd name="connsiteX92" fmla="*/ 352665 w 553871"/>
              <a:gd name="connsiteY92" fmla="*/ 365731 h 934016"/>
              <a:gd name="connsiteX93" fmla="*/ 347715 w 553871"/>
              <a:gd name="connsiteY93" fmla="*/ 370990 h 934016"/>
              <a:gd name="connsiteX94" fmla="*/ 345240 w 553871"/>
              <a:gd name="connsiteY94" fmla="*/ 382126 h 934016"/>
              <a:gd name="connsiteX95" fmla="*/ 424126 w 553871"/>
              <a:gd name="connsiteY95" fmla="*/ 256219 h 934016"/>
              <a:gd name="connsiteX96" fmla="*/ 523738 w 553871"/>
              <a:gd name="connsiteY96" fmla="*/ 81433 h 934016"/>
              <a:gd name="connsiteX97" fmla="*/ 516004 w 553871"/>
              <a:gd name="connsiteY97" fmla="*/ 75246 h 934016"/>
              <a:gd name="connsiteX98" fmla="*/ 506724 w 553871"/>
              <a:gd name="connsiteY98" fmla="*/ 66584 h 934016"/>
              <a:gd name="connsiteX99" fmla="*/ 504868 w 553871"/>
              <a:gd name="connsiteY99" fmla="*/ 62253 h 934016"/>
              <a:gd name="connsiteX100" fmla="*/ 502702 w 553871"/>
              <a:gd name="connsiteY100" fmla="*/ 60397 h 934016"/>
              <a:gd name="connsiteX101" fmla="*/ 502702 w 553871"/>
              <a:gd name="connsiteY101" fmla="*/ 60397 h 934016"/>
              <a:gd name="connsiteX102" fmla="*/ 52590 w 553871"/>
              <a:gd name="connsiteY102" fmla="*/ 847087 h 934016"/>
              <a:gd name="connsiteX103" fmla="*/ 55375 w 553871"/>
              <a:gd name="connsiteY103" fmla="*/ 839972 h 934016"/>
              <a:gd name="connsiteX104" fmla="*/ 52281 w 553871"/>
              <a:gd name="connsiteY104" fmla="*/ 839663 h 934016"/>
              <a:gd name="connsiteX105" fmla="*/ 44856 w 553871"/>
              <a:gd name="connsiteY105" fmla="*/ 834094 h 934016"/>
              <a:gd name="connsiteX106" fmla="*/ 45166 w 553871"/>
              <a:gd name="connsiteY106" fmla="*/ 835950 h 934016"/>
              <a:gd name="connsiteX107" fmla="*/ 47641 w 553871"/>
              <a:gd name="connsiteY107" fmla="*/ 839663 h 934016"/>
              <a:gd name="connsiteX108" fmla="*/ 52590 w 553871"/>
              <a:gd name="connsiteY108" fmla="*/ 847087 h 934016"/>
              <a:gd name="connsiteX109" fmla="*/ 52590 w 553871"/>
              <a:gd name="connsiteY109" fmla="*/ 847087 h 934016"/>
              <a:gd name="connsiteX110" fmla="*/ 17324 w 553871"/>
              <a:gd name="connsiteY110" fmla="*/ 912052 h 934016"/>
              <a:gd name="connsiteX111" fmla="*/ 30936 w 553871"/>
              <a:gd name="connsiteY111" fmla="*/ 885757 h 934016"/>
              <a:gd name="connsiteX112" fmla="*/ 33101 w 553871"/>
              <a:gd name="connsiteY112" fmla="*/ 882044 h 934016"/>
              <a:gd name="connsiteX113" fmla="*/ 50734 w 553871"/>
              <a:gd name="connsiteY113" fmla="*/ 850800 h 934016"/>
              <a:gd name="connsiteX114" fmla="*/ 47331 w 553871"/>
              <a:gd name="connsiteY114" fmla="*/ 856368 h 934016"/>
              <a:gd name="connsiteX115" fmla="*/ 44547 w 553871"/>
              <a:gd name="connsiteY115" fmla="*/ 860080 h 934016"/>
              <a:gd name="connsiteX116" fmla="*/ 28151 w 553871"/>
              <a:gd name="connsiteY116" fmla="*/ 883900 h 934016"/>
              <a:gd name="connsiteX117" fmla="*/ 17324 w 553871"/>
              <a:gd name="connsiteY117" fmla="*/ 912052 h 934016"/>
              <a:gd name="connsiteX118" fmla="*/ 17324 w 553871"/>
              <a:gd name="connsiteY118" fmla="*/ 912052 h 934016"/>
              <a:gd name="connsiteX119" fmla="*/ 435263 w 553871"/>
              <a:gd name="connsiteY119" fmla="*/ 99994 h 934016"/>
              <a:gd name="connsiteX120" fmla="*/ 435881 w 553871"/>
              <a:gd name="connsiteY120" fmla="*/ 102779 h 934016"/>
              <a:gd name="connsiteX121" fmla="*/ 283369 w 553871"/>
              <a:gd name="connsiteY121" fmla="*/ 366040 h 934016"/>
              <a:gd name="connsiteX122" fmla="*/ 98375 w 553871"/>
              <a:gd name="connsiteY122" fmla="*/ 649100 h 934016"/>
              <a:gd name="connsiteX123" fmla="*/ 96209 w 553871"/>
              <a:gd name="connsiteY123" fmla="*/ 652193 h 934016"/>
              <a:gd name="connsiteX124" fmla="*/ 94663 w 553871"/>
              <a:gd name="connsiteY124" fmla="*/ 648172 h 934016"/>
              <a:gd name="connsiteX125" fmla="*/ 98066 w 553871"/>
              <a:gd name="connsiteY125" fmla="*/ 475552 h 934016"/>
              <a:gd name="connsiteX126" fmla="*/ 105181 w 553871"/>
              <a:gd name="connsiteY126" fmla="*/ 372846 h 934016"/>
              <a:gd name="connsiteX127" fmla="*/ 115389 w 553871"/>
              <a:gd name="connsiteY127" fmla="*/ 228995 h 934016"/>
              <a:gd name="connsiteX128" fmla="*/ 124361 w 553871"/>
              <a:gd name="connsiteY128" fmla="*/ 95663 h 934016"/>
              <a:gd name="connsiteX129" fmla="*/ 124361 w 553871"/>
              <a:gd name="connsiteY129" fmla="*/ 95045 h 934016"/>
              <a:gd name="connsiteX130" fmla="*/ 124361 w 553871"/>
              <a:gd name="connsiteY130" fmla="*/ 89476 h 934016"/>
              <a:gd name="connsiteX131" fmla="*/ 225520 w 553871"/>
              <a:gd name="connsiteY131" fmla="*/ 81124 h 934016"/>
              <a:gd name="connsiteX132" fmla="*/ 279038 w 553871"/>
              <a:gd name="connsiteY132" fmla="*/ 85145 h 934016"/>
              <a:gd name="connsiteX133" fmla="*/ 333794 w 553871"/>
              <a:gd name="connsiteY133" fmla="*/ 88239 h 934016"/>
              <a:gd name="connsiteX134" fmla="*/ 435263 w 553871"/>
              <a:gd name="connsiteY134" fmla="*/ 99685 h 934016"/>
              <a:gd name="connsiteX135" fmla="*/ 435263 w 553871"/>
              <a:gd name="connsiteY135" fmla="*/ 99994 h 934016"/>
              <a:gd name="connsiteX136" fmla="*/ 435263 w 553871"/>
              <a:gd name="connsiteY136" fmla="*/ 99994 h 934016"/>
              <a:gd name="connsiteX137" fmla="*/ 102087 w 553871"/>
              <a:gd name="connsiteY137" fmla="*/ 625898 h 934016"/>
              <a:gd name="connsiteX138" fmla="*/ 228923 w 553871"/>
              <a:gd name="connsiteY138" fmla="*/ 422961 h 934016"/>
              <a:gd name="connsiteX139" fmla="*/ 416083 w 553871"/>
              <a:gd name="connsiteY139" fmla="*/ 105563 h 934016"/>
              <a:gd name="connsiteX140" fmla="*/ 333485 w 553871"/>
              <a:gd name="connsiteY140" fmla="*/ 100613 h 934016"/>
              <a:gd name="connsiteX141" fmla="*/ 321729 w 553871"/>
              <a:gd name="connsiteY141" fmla="*/ 99685 h 934016"/>
              <a:gd name="connsiteX142" fmla="*/ 139519 w 553871"/>
              <a:gd name="connsiteY142" fmla="*/ 91642 h 934016"/>
              <a:gd name="connsiteX143" fmla="*/ 122505 w 553871"/>
              <a:gd name="connsiteY143" fmla="*/ 315615 h 934016"/>
              <a:gd name="connsiteX144" fmla="*/ 122195 w 553871"/>
              <a:gd name="connsiteY144" fmla="*/ 318090 h 934016"/>
              <a:gd name="connsiteX145" fmla="*/ 102087 w 553871"/>
              <a:gd name="connsiteY145" fmla="*/ 625898 h 934016"/>
              <a:gd name="connsiteX146" fmla="*/ 102087 w 553871"/>
              <a:gd name="connsiteY146" fmla="*/ 625898 h 934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</a:cxnLst>
            <a:rect l="l" t="t" r="r" b="b"/>
            <a:pathLst>
              <a:path w="553871" h="934016">
                <a:moveTo>
                  <a:pt x="553127" y="38433"/>
                </a:moveTo>
                <a:cubicBezTo>
                  <a:pt x="556221" y="50498"/>
                  <a:pt x="549105" y="64728"/>
                  <a:pt x="542300" y="75246"/>
                </a:cubicBezTo>
                <a:cubicBezTo>
                  <a:pt x="538278" y="81743"/>
                  <a:pt x="533638" y="88548"/>
                  <a:pt x="528997" y="95354"/>
                </a:cubicBezTo>
                <a:cubicBezTo>
                  <a:pt x="523738" y="103088"/>
                  <a:pt x="519407" y="109275"/>
                  <a:pt x="515695" y="115153"/>
                </a:cubicBezTo>
                <a:cubicBezTo>
                  <a:pt x="512602" y="120103"/>
                  <a:pt x="510436" y="124433"/>
                  <a:pt x="508580" y="128455"/>
                </a:cubicBezTo>
                <a:cubicBezTo>
                  <a:pt x="502393" y="139901"/>
                  <a:pt x="496824" y="151038"/>
                  <a:pt x="491565" y="161865"/>
                </a:cubicBezTo>
                <a:cubicBezTo>
                  <a:pt x="483213" y="179189"/>
                  <a:pt x="474860" y="195585"/>
                  <a:pt x="464652" y="212600"/>
                </a:cubicBezTo>
                <a:lnTo>
                  <a:pt x="460939" y="218477"/>
                </a:lnTo>
                <a:cubicBezTo>
                  <a:pt x="456299" y="226211"/>
                  <a:pt x="451968" y="233636"/>
                  <a:pt x="447328" y="241061"/>
                </a:cubicBezTo>
                <a:cubicBezTo>
                  <a:pt x="433407" y="263953"/>
                  <a:pt x="418867" y="286226"/>
                  <a:pt x="404946" y="307881"/>
                </a:cubicBezTo>
                <a:cubicBezTo>
                  <a:pt x="390716" y="329845"/>
                  <a:pt x="376485" y="352119"/>
                  <a:pt x="362874" y="374702"/>
                </a:cubicBezTo>
                <a:cubicBezTo>
                  <a:pt x="357924" y="383054"/>
                  <a:pt x="352665" y="391407"/>
                  <a:pt x="347715" y="400069"/>
                </a:cubicBezTo>
                <a:cubicBezTo>
                  <a:pt x="344931" y="405019"/>
                  <a:pt x="342456" y="407184"/>
                  <a:pt x="340291" y="409350"/>
                </a:cubicBezTo>
                <a:cubicBezTo>
                  <a:pt x="337507" y="412134"/>
                  <a:pt x="335341" y="413990"/>
                  <a:pt x="333485" y="417083"/>
                </a:cubicBezTo>
                <a:cubicBezTo>
                  <a:pt x="310593" y="452041"/>
                  <a:pt x="286154" y="491329"/>
                  <a:pt x="258002" y="536804"/>
                </a:cubicBezTo>
                <a:cubicBezTo>
                  <a:pt x="235110" y="573927"/>
                  <a:pt x="212527" y="611358"/>
                  <a:pt x="189944" y="648481"/>
                </a:cubicBezTo>
                <a:lnTo>
                  <a:pt x="184376" y="657453"/>
                </a:lnTo>
                <a:lnTo>
                  <a:pt x="177879" y="668589"/>
                </a:lnTo>
                <a:cubicBezTo>
                  <a:pt x="155606" y="705402"/>
                  <a:pt x="133641" y="741906"/>
                  <a:pt x="111677" y="777792"/>
                </a:cubicBezTo>
                <a:cubicBezTo>
                  <a:pt x="73008" y="840591"/>
                  <a:pt x="41763" y="889778"/>
                  <a:pt x="12993" y="932469"/>
                </a:cubicBezTo>
                <a:lnTo>
                  <a:pt x="12684" y="933088"/>
                </a:lnTo>
                <a:lnTo>
                  <a:pt x="11137" y="934016"/>
                </a:lnTo>
                <a:cubicBezTo>
                  <a:pt x="6187" y="928757"/>
                  <a:pt x="3403" y="924117"/>
                  <a:pt x="2165" y="918858"/>
                </a:cubicBezTo>
                <a:cubicBezTo>
                  <a:pt x="309" y="911124"/>
                  <a:pt x="928" y="902771"/>
                  <a:pt x="1856" y="894728"/>
                </a:cubicBezTo>
                <a:cubicBezTo>
                  <a:pt x="2784" y="886375"/>
                  <a:pt x="3403" y="878951"/>
                  <a:pt x="1547" y="872145"/>
                </a:cubicBezTo>
                <a:cubicBezTo>
                  <a:pt x="1237" y="870598"/>
                  <a:pt x="619" y="869051"/>
                  <a:pt x="0" y="867505"/>
                </a:cubicBezTo>
                <a:cubicBezTo>
                  <a:pt x="21655" y="705712"/>
                  <a:pt x="32792" y="545156"/>
                  <a:pt x="43619" y="389860"/>
                </a:cubicBezTo>
                <a:cubicBezTo>
                  <a:pt x="52281" y="267665"/>
                  <a:pt x="60943" y="141448"/>
                  <a:pt x="74864" y="15541"/>
                </a:cubicBezTo>
                <a:cubicBezTo>
                  <a:pt x="75792" y="13994"/>
                  <a:pt x="75792" y="13375"/>
                  <a:pt x="75792" y="12756"/>
                </a:cubicBezTo>
                <a:cubicBezTo>
                  <a:pt x="75792" y="11828"/>
                  <a:pt x="75792" y="10281"/>
                  <a:pt x="76720" y="9044"/>
                </a:cubicBezTo>
                <a:lnTo>
                  <a:pt x="76720" y="8735"/>
                </a:lnTo>
                <a:lnTo>
                  <a:pt x="78267" y="7497"/>
                </a:lnTo>
                <a:cubicBezTo>
                  <a:pt x="127764" y="-3021"/>
                  <a:pt x="181282" y="-237"/>
                  <a:pt x="233254" y="2547"/>
                </a:cubicBezTo>
                <a:cubicBezTo>
                  <a:pt x="261405" y="4094"/>
                  <a:pt x="288319" y="5332"/>
                  <a:pt x="314305" y="5022"/>
                </a:cubicBezTo>
                <a:cubicBezTo>
                  <a:pt x="344622" y="10281"/>
                  <a:pt x="376485" y="11519"/>
                  <a:pt x="407421" y="12756"/>
                </a:cubicBezTo>
                <a:cubicBezTo>
                  <a:pt x="457536" y="14613"/>
                  <a:pt x="508580" y="16778"/>
                  <a:pt x="551580" y="35339"/>
                </a:cubicBezTo>
                <a:lnTo>
                  <a:pt x="553127" y="38433"/>
                </a:lnTo>
                <a:lnTo>
                  <a:pt x="553127" y="38433"/>
                </a:lnTo>
                <a:close/>
                <a:moveTo>
                  <a:pt x="502702" y="60397"/>
                </a:moveTo>
                <a:lnTo>
                  <a:pt x="504249" y="61325"/>
                </a:lnTo>
                <a:lnTo>
                  <a:pt x="508271" y="63800"/>
                </a:lnTo>
                <a:lnTo>
                  <a:pt x="522192" y="72462"/>
                </a:lnTo>
                <a:lnTo>
                  <a:pt x="540444" y="41526"/>
                </a:lnTo>
                <a:cubicBezTo>
                  <a:pt x="376485" y="18943"/>
                  <a:pt x="225211" y="11210"/>
                  <a:pt x="90950" y="18943"/>
                </a:cubicBezTo>
                <a:cubicBezTo>
                  <a:pt x="82907" y="43073"/>
                  <a:pt x="82598" y="66275"/>
                  <a:pt x="81979" y="88548"/>
                </a:cubicBezTo>
                <a:cubicBezTo>
                  <a:pt x="81670" y="108347"/>
                  <a:pt x="81051" y="130621"/>
                  <a:pt x="74245" y="153822"/>
                </a:cubicBezTo>
                <a:cubicBezTo>
                  <a:pt x="60634" y="352428"/>
                  <a:pt x="44547" y="558459"/>
                  <a:pt x="30317" y="740050"/>
                </a:cubicBezTo>
                <a:lnTo>
                  <a:pt x="26605" y="788310"/>
                </a:lnTo>
                <a:cubicBezTo>
                  <a:pt x="23820" y="823576"/>
                  <a:pt x="21036" y="858843"/>
                  <a:pt x="18252" y="894109"/>
                </a:cubicBezTo>
                <a:lnTo>
                  <a:pt x="45166" y="848325"/>
                </a:lnTo>
                <a:cubicBezTo>
                  <a:pt x="38051" y="844922"/>
                  <a:pt x="33410" y="840591"/>
                  <a:pt x="31245" y="836260"/>
                </a:cubicBezTo>
                <a:lnTo>
                  <a:pt x="33720" y="833475"/>
                </a:lnTo>
                <a:lnTo>
                  <a:pt x="36813" y="833475"/>
                </a:lnTo>
                <a:cubicBezTo>
                  <a:pt x="38360" y="830691"/>
                  <a:pt x="38979" y="830073"/>
                  <a:pt x="40216" y="829454"/>
                </a:cubicBezTo>
                <a:cubicBezTo>
                  <a:pt x="37741" y="828835"/>
                  <a:pt x="36195" y="827288"/>
                  <a:pt x="35885" y="825432"/>
                </a:cubicBezTo>
                <a:lnTo>
                  <a:pt x="35267" y="822029"/>
                </a:lnTo>
                <a:lnTo>
                  <a:pt x="38979" y="822648"/>
                </a:lnTo>
                <a:cubicBezTo>
                  <a:pt x="41144" y="823576"/>
                  <a:pt x="43310" y="825123"/>
                  <a:pt x="45475" y="826360"/>
                </a:cubicBezTo>
                <a:cubicBezTo>
                  <a:pt x="49497" y="829145"/>
                  <a:pt x="53209" y="831619"/>
                  <a:pt x="55993" y="831929"/>
                </a:cubicBezTo>
                <a:lnTo>
                  <a:pt x="58777" y="826979"/>
                </a:lnTo>
                <a:cubicBezTo>
                  <a:pt x="61871" y="821720"/>
                  <a:pt x="64965" y="817080"/>
                  <a:pt x="67749" y="812130"/>
                </a:cubicBezTo>
                <a:lnTo>
                  <a:pt x="68986" y="809965"/>
                </a:lnTo>
                <a:lnTo>
                  <a:pt x="72080" y="804705"/>
                </a:lnTo>
                <a:cubicBezTo>
                  <a:pt x="74555" y="800684"/>
                  <a:pt x="76720" y="796662"/>
                  <a:pt x="79195" y="792950"/>
                </a:cubicBezTo>
                <a:cubicBezTo>
                  <a:pt x="82288" y="788000"/>
                  <a:pt x="85382" y="783051"/>
                  <a:pt x="89094" y="778101"/>
                </a:cubicBezTo>
                <a:cubicBezTo>
                  <a:pt x="88166" y="778101"/>
                  <a:pt x="86619" y="777482"/>
                  <a:pt x="85382" y="776554"/>
                </a:cubicBezTo>
                <a:cubicBezTo>
                  <a:pt x="80432" y="774079"/>
                  <a:pt x="76411" y="771914"/>
                  <a:pt x="75483" y="768511"/>
                </a:cubicBezTo>
                <a:lnTo>
                  <a:pt x="74864" y="763561"/>
                </a:lnTo>
                <a:lnTo>
                  <a:pt x="78886" y="766036"/>
                </a:lnTo>
                <a:cubicBezTo>
                  <a:pt x="81360" y="768511"/>
                  <a:pt x="84763" y="770058"/>
                  <a:pt x="88166" y="771295"/>
                </a:cubicBezTo>
                <a:cubicBezTo>
                  <a:pt x="92497" y="773151"/>
                  <a:pt x="96209" y="774698"/>
                  <a:pt x="97447" y="777792"/>
                </a:cubicBezTo>
                <a:lnTo>
                  <a:pt x="97447" y="778101"/>
                </a:lnTo>
                <a:lnTo>
                  <a:pt x="96828" y="779957"/>
                </a:lnTo>
                <a:cubicBezTo>
                  <a:pt x="94044" y="782432"/>
                  <a:pt x="91569" y="785835"/>
                  <a:pt x="88785" y="790166"/>
                </a:cubicBezTo>
                <a:cubicBezTo>
                  <a:pt x="86001" y="794806"/>
                  <a:pt x="83526" y="799756"/>
                  <a:pt x="82288" y="804396"/>
                </a:cubicBezTo>
                <a:cubicBezTo>
                  <a:pt x="114771" y="750259"/>
                  <a:pt x="149419" y="694575"/>
                  <a:pt x="184066" y="638272"/>
                </a:cubicBezTo>
                <a:cubicBezTo>
                  <a:pt x="228923" y="565574"/>
                  <a:pt x="272851" y="492566"/>
                  <a:pt x="311521" y="427292"/>
                </a:cubicBezTo>
                <a:lnTo>
                  <a:pt x="310593" y="425436"/>
                </a:lnTo>
                <a:cubicBezTo>
                  <a:pt x="309974" y="423580"/>
                  <a:pt x="306880" y="421724"/>
                  <a:pt x="303787" y="420177"/>
                </a:cubicBezTo>
                <a:cubicBezTo>
                  <a:pt x="299456" y="417702"/>
                  <a:pt x="295125" y="415227"/>
                  <a:pt x="294197" y="411515"/>
                </a:cubicBezTo>
                <a:lnTo>
                  <a:pt x="293269" y="408422"/>
                </a:lnTo>
                <a:lnTo>
                  <a:pt x="297290" y="409040"/>
                </a:lnTo>
                <a:cubicBezTo>
                  <a:pt x="299146" y="409968"/>
                  <a:pt x="301312" y="411515"/>
                  <a:pt x="303477" y="413062"/>
                </a:cubicBezTo>
                <a:cubicBezTo>
                  <a:pt x="307190" y="415537"/>
                  <a:pt x="310283" y="417702"/>
                  <a:pt x="312758" y="417702"/>
                </a:cubicBezTo>
                <a:lnTo>
                  <a:pt x="345550" y="363874"/>
                </a:lnTo>
                <a:cubicBezTo>
                  <a:pt x="344931" y="363874"/>
                  <a:pt x="341219" y="361709"/>
                  <a:pt x="338435" y="360162"/>
                </a:cubicBezTo>
                <a:cubicBezTo>
                  <a:pt x="334104" y="357997"/>
                  <a:pt x="330082" y="355831"/>
                  <a:pt x="329154" y="352428"/>
                </a:cubicBezTo>
                <a:lnTo>
                  <a:pt x="328535" y="348097"/>
                </a:lnTo>
                <a:lnTo>
                  <a:pt x="332557" y="349644"/>
                </a:lnTo>
                <a:cubicBezTo>
                  <a:pt x="335650" y="352119"/>
                  <a:pt x="339981" y="354284"/>
                  <a:pt x="343694" y="356450"/>
                </a:cubicBezTo>
                <a:cubicBezTo>
                  <a:pt x="348334" y="358925"/>
                  <a:pt x="351737" y="360781"/>
                  <a:pt x="353284" y="362637"/>
                </a:cubicBezTo>
                <a:lnTo>
                  <a:pt x="353902" y="363256"/>
                </a:lnTo>
                <a:lnTo>
                  <a:pt x="352665" y="365731"/>
                </a:lnTo>
                <a:cubicBezTo>
                  <a:pt x="350809" y="366968"/>
                  <a:pt x="348953" y="368824"/>
                  <a:pt x="347715" y="370990"/>
                </a:cubicBezTo>
                <a:cubicBezTo>
                  <a:pt x="345859" y="374393"/>
                  <a:pt x="344622" y="378105"/>
                  <a:pt x="345240" y="382126"/>
                </a:cubicBezTo>
                <a:cubicBezTo>
                  <a:pt x="374629" y="335104"/>
                  <a:pt x="400924" y="293960"/>
                  <a:pt x="424126" y="256219"/>
                </a:cubicBezTo>
                <a:cubicBezTo>
                  <a:pt x="462795" y="193110"/>
                  <a:pt x="495278" y="136189"/>
                  <a:pt x="523738" y="81433"/>
                </a:cubicBezTo>
                <a:cubicBezTo>
                  <a:pt x="521573" y="78958"/>
                  <a:pt x="518789" y="77102"/>
                  <a:pt x="516004" y="75246"/>
                </a:cubicBezTo>
                <a:cubicBezTo>
                  <a:pt x="511983" y="72771"/>
                  <a:pt x="508271" y="70296"/>
                  <a:pt x="506724" y="66584"/>
                </a:cubicBezTo>
                <a:lnTo>
                  <a:pt x="504868" y="62253"/>
                </a:lnTo>
                <a:lnTo>
                  <a:pt x="502702" y="60397"/>
                </a:lnTo>
                <a:lnTo>
                  <a:pt x="502702" y="60397"/>
                </a:lnTo>
                <a:close/>
                <a:moveTo>
                  <a:pt x="52590" y="847087"/>
                </a:moveTo>
                <a:cubicBezTo>
                  <a:pt x="53518" y="844612"/>
                  <a:pt x="54447" y="842447"/>
                  <a:pt x="55375" y="839972"/>
                </a:cubicBezTo>
                <a:lnTo>
                  <a:pt x="52281" y="839663"/>
                </a:lnTo>
                <a:cubicBezTo>
                  <a:pt x="51662" y="837806"/>
                  <a:pt x="47950" y="835641"/>
                  <a:pt x="44856" y="834094"/>
                </a:cubicBezTo>
                <a:cubicBezTo>
                  <a:pt x="44856" y="834713"/>
                  <a:pt x="44856" y="835641"/>
                  <a:pt x="45166" y="835950"/>
                </a:cubicBezTo>
                <a:cubicBezTo>
                  <a:pt x="45475" y="837188"/>
                  <a:pt x="46403" y="838425"/>
                  <a:pt x="47641" y="839663"/>
                </a:cubicBezTo>
                <a:cubicBezTo>
                  <a:pt x="49497" y="841519"/>
                  <a:pt x="51662" y="843994"/>
                  <a:pt x="52590" y="847087"/>
                </a:cubicBezTo>
                <a:lnTo>
                  <a:pt x="52590" y="847087"/>
                </a:lnTo>
                <a:close/>
                <a:moveTo>
                  <a:pt x="17324" y="912052"/>
                </a:moveTo>
                <a:cubicBezTo>
                  <a:pt x="20417" y="903080"/>
                  <a:pt x="25676" y="894109"/>
                  <a:pt x="30936" y="885757"/>
                </a:cubicBezTo>
                <a:lnTo>
                  <a:pt x="33101" y="882044"/>
                </a:lnTo>
                <a:cubicBezTo>
                  <a:pt x="39597" y="871836"/>
                  <a:pt x="46094" y="861008"/>
                  <a:pt x="50734" y="850800"/>
                </a:cubicBezTo>
                <a:lnTo>
                  <a:pt x="47331" y="856368"/>
                </a:lnTo>
                <a:lnTo>
                  <a:pt x="44547" y="860080"/>
                </a:lnTo>
                <a:cubicBezTo>
                  <a:pt x="39288" y="867195"/>
                  <a:pt x="33101" y="875548"/>
                  <a:pt x="28151" y="883900"/>
                </a:cubicBezTo>
                <a:cubicBezTo>
                  <a:pt x="21345" y="895656"/>
                  <a:pt x="17633" y="904937"/>
                  <a:pt x="17324" y="912052"/>
                </a:cubicBezTo>
                <a:lnTo>
                  <a:pt x="17324" y="912052"/>
                </a:lnTo>
                <a:close/>
                <a:moveTo>
                  <a:pt x="435263" y="99994"/>
                </a:moveTo>
                <a:lnTo>
                  <a:pt x="435881" y="102779"/>
                </a:lnTo>
                <a:cubicBezTo>
                  <a:pt x="391953" y="183830"/>
                  <a:pt x="339363" y="275090"/>
                  <a:pt x="283369" y="366040"/>
                </a:cubicBezTo>
                <a:cubicBezTo>
                  <a:pt x="221498" y="466890"/>
                  <a:pt x="157462" y="564646"/>
                  <a:pt x="98375" y="649100"/>
                </a:cubicBezTo>
                <a:lnTo>
                  <a:pt x="96209" y="652193"/>
                </a:lnTo>
                <a:lnTo>
                  <a:pt x="94663" y="648172"/>
                </a:lnTo>
                <a:cubicBezTo>
                  <a:pt x="87238" y="592797"/>
                  <a:pt x="92807" y="533092"/>
                  <a:pt x="98066" y="475552"/>
                </a:cubicBezTo>
                <a:cubicBezTo>
                  <a:pt x="100850" y="444925"/>
                  <a:pt x="104562" y="407493"/>
                  <a:pt x="105181" y="372846"/>
                </a:cubicBezTo>
                <a:cubicBezTo>
                  <a:pt x="109202" y="326133"/>
                  <a:pt x="112296" y="280039"/>
                  <a:pt x="115389" y="228995"/>
                </a:cubicBezTo>
                <a:cubicBezTo>
                  <a:pt x="117864" y="187851"/>
                  <a:pt x="120649" y="141139"/>
                  <a:pt x="124361" y="95663"/>
                </a:cubicBezTo>
                <a:cubicBezTo>
                  <a:pt x="124361" y="95663"/>
                  <a:pt x="124361" y="95354"/>
                  <a:pt x="124361" y="95045"/>
                </a:cubicBezTo>
                <a:cubicBezTo>
                  <a:pt x="124051" y="93498"/>
                  <a:pt x="124051" y="91642"/>
                  <a:pt x="124361" y="89476"/>
                </a:cubicBezTo>
                <a:cubicBezTo>
                  <a:pt x="149419" y="70915"/>
                  <a:pt x="189944" y="76484"/>
                  <a:pt x="225520" y="81124"/>
                </a:cubicBezTo>
                <a:cubicBezTo>
                  <a:pt x="245937" y="83908"/>
                  <a:pt x="264499" y="86383"/>
                  <a:pt x="279038" y="85145"/>
                </a:cubicBezTo>
                <a:cubicBezTo>
                  <a:pt x="298218" y="87002"/>
                  <a:pt x="317089" y="87620"/>
                  <a:pt x="333794" y="88239"/>
                </a:cubicBezTo>
                <a:cubicBezTo>
                  <a:pt x="366277" y="89167"/>
                  <a:pt x="399687" y="90404"/>
                  <a:pt x="435263" y="99685"/>
                </a:cubicBezTo>
                <a:lnTo>
                  <a:pt x="435263" y="99994"/>
                </a:lnTo>
                <a:lnTo>
                  <a:pt x="435263" y="99994"/>
                </a:lnTo>
                <a:close/>
                <a:moveTo>
                  <a:pt x="102087" y="625898"/>
                </a:moveTo>
                <a:cubicBezTo>
                  <a:pt x="150965" y="548869"/>
                  <a:pt x="192419" y="482357"/>
                  <a:pt x="228923" y="422961"/>
                </a:cubicBezTo>
                <a:cubicBezTo>
                  <a:pt x="301621" y="304788"/>
                  <a:pt x="362874" y="200844"/>
                  <a:pt x="416083" y="105563"/>
                </a:cubicBezTo>
                <a:cubicBezTo>
                  <a:pt x="389169" y="104944"/>
                  <a:pt x="361018" y="102779"/>
                  <a:pt x="333485" y="100613"/>
                </a:cubicBezTo>
                <a:lnTo>
                  <a:pt x="321729" y="99685"/>
                </a:lnTo>
                <a:cubicBezTo>
                  <a:pt x="261405" y="94735"/>
                  <a:pt x="199225" y="89786"/>
                  <a:pt x="139519" y="91642"/>
                </a:cubicBezTo>
                <a:cubicBezTo>
                  <a:pt x="136426" y="166196"/>
                  <a:pt x="129310" y="241989"/>
                  <a:pt x="122505" y="315615"/>
                </a:cubicBezTo>
                <a:lnTo>
                  <a:pt x="122195" y="318090"/>
                </a:lnTo>
                <a:cubicBezTo>
                  <a:pt x="112605" y="419249"/>
                  <a:pt x="102397" y="524430"/>
                  <a:pt x="102087" y="625898"/>
                </a:cubicBezTo>
                <a:lnTo>
                  <a:pt x="102087" y="625898"/>
                </a:lnTo>
                <a:close/>
              </a:path>
            </a:pathLst>
          </a:custGeom>
          <a:solidFill>
            <a:schemeClr val="accent2">
              <a:alpha val="20000"/>
            </a:schemeClr>
          </a:solidFill>
          <a:ln w="30868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76" name="图形 28">
            <a:extLst>
              <a:ext uri="{FF2B5EF4-FFF2-40B4-BE49-F238E27FC236}">
                <a16:creationId xmlns:a16="http://schemas.microsoft.com/office/drawing/2014/main" id="{C30656DB-4AF7-4148-9EAA-2F647BA55D51}"/>
              </a:ext>
            </a:extLst>
          </p:cNvPr>
          <p:cNvSpPr/>
          <p:nvPr userDrawn="1"/>
        </p:nvSpPr>
        <p:spPr>
          <a:xfrm>
            <a:off x="9138651" y="3704961"/>
            <a:ext cx="1122340" cy="1008188"/>
          </a:xfrm>
          <a:custGeom>
            <a:avLst/>
            <a:gdLst>
              <a:gd name="connsiteX0" fmla="*/ 583753 w 1122340"/>
              <a:gd name="connsiteY0" fmla="*/ 1008189 h 1008188"/>
              <a:gd name="connsiteX1" fmla="*/ 583444 w 1122340"/>
              <a:gd name="connsiteY1" fmla="*/ 1007879 h 1008188"/>
              <a:gd name="connsiteX2" fmla="*/ 579732 w 1122340"/>
              <a:gd name="connsiteY2" fmla="*/ 1006023 h 1008188"/>
              <a:gd name="connsiteX3" fmla="*/ 567667 w 1122340"/>
              <a:gd name="connsiteY3" fmla="*/ 941059 h 1008188"/>
              <a:gd name="connsiteX4" fmla="*/ 583135 w 1122340"/>
              <a:gd name="connsiteY4" fmla="*/ 930850 h 1008188"/>
              <a:gd name="connsiteX5" fmla="*/ 593962 w 1122340"/>
              <a:gd name="connsiteY5" fmla="*/ 925281 h 1008188"/>
              <a:gd name="connsiteX6" fmla="*/ 582825 w 1122340"/>
              <a:gd name="connsiteY6" fmla="*/ 788237 h 1008188"/>
              <a:gd name="connsiteX7" fmla="*/ 560552 w 1122340"/>
              <a:gd name="connsiteY7" fmla="*/ 799374 h 1008188"/>
              <a:gd name="connsiteX8" fmla="*/ 511673 w 1122340"/>
              <a:gd name="connsiteY8" fmla="*/ 818245 h 1008188"/>
              <a:gd name="connsiteX9" fmla="*/ 504868 w 1122340"/>
              <a:gd name="connsiteY9" fmla="*/ 820719 h 1008188"/>
              <a:gd name="connsiteX10" fmla="*/ 389478 w 1122340"/>
              <a:gd name="connsiteY10" fmla="*/ 864648 h 1008188"/>
              <a:gd name="connsiteX11" fmla="*/ 269448 w 1122340"/>
              <a:gd name="connsiteY11" fmla="*/ 918785 h 1008188"/>
              <a:gd name="connsiteX12" fmla="*/ 260168 w 1122340"/>
              <a:gd name="connsiteY12" fmla="*/ 919713 h 1008188"/>
              <a:gd name="connsiteX13" fmla="*/ 202628 w 1122340"/>
              <a:gd name="connsiteY13" fmla="*/ 891871 h 1008188"/>
              <a:gd name="connsiteX14" fmla="*/ 111987 w 1122340"/>
              <a:gd name="connsiteY14" fmla="*/ 671610 h 1008188"/>
              <a:gd name="connsiteX15" fmla="*/ 0 w 1122340"/>
              <a:gd name="connsiteY15" fmla="*/ 381435 h 1008188"/>
              <a:gd name="connsiteX16" fmla="*/ 1237 w 1122340"/>
              <a:gd name="connsiteY16" fmla="*/ 374939 h 1008188"/>
              <a:gd name="connsiteX17" fmla="*/ 2475 w 1122340"/>
              <a:gd name="connsiteY17" fmla="*/ 369989 h 1008188"/>
              <a:gd name="connsiteX18" fmla="*/ 11446 w 1122340"/>
              <a:gd name="connsiteY18" fmla="*/ 347097 h 1008188"/>
              <a:gd name="connsiteX19" fmla="*/ 92188 w 1122340"/>
              <a:gd name="connsiteY19" fmla="*/ 305334 h 1008188"/>
              <a:gd name="connsiteX20" fmla="*/ 126217 w 1122340"/>
              <a:gd name="connsiteY20" fmla="*/ 292031 h 1008188"/>
              <a:gd name="connsiteX21" fmla="*/ 129929 w 1122340"/>
              <a:gd name="connsiteY21" fmla="*/ 290484 h 1008188"/>
              <a:gd name="connsiteX22" fmla="*/ 134879 w 1122340"/>
              <a:gd name="connsiteY22" fmla="*/ 288628 h 1008188"/>
              <a:gd name="connsiteX23" fmla="*/ 167980 w 1122340"/>
              <a:gd name="connsiteY23" fmla="*/ 275636 h 1008188"/>
              <a:gd name="connsiteX24" fmla="*/ 214383 w 1122340"/>
              <a:gd name="connsiteY24" fmla="*/ 254909 h 1008188"/>
              <a:gd name="connsiteX25" fmla="*/ 303168 w 1122340"/>
              <a:gd name="connsiteY25" fmla="*/ 219952 h 1008188"/>
              <a:gd name="connsiteX26" fmla="*/ 875166 w 1122340"/>
              <a:gd name="connsiteY26" fmla="*/ 0 h 1008188"/>
              <a:gd name="connsiteX27" fmla="*/ 890324 w 1122340"/>
              <a:gd name="connsiteY27" fmla="*/ 4022 h 1008188"/>
              <a:gd name="connsiteX28" fmla="*/ 894965 w 1122340"/>
              <a:gd name="connsiteY28" fmla="*/ 5568 h 1008188"/>
              <a:gd name="connsiteX29" fmla="*/ 899605 w 1122340"/>
              <a:gd name="connsiteY29" fmla="*/ 7115 h 1008188"/>
              <a:gd name="connsiteX30" fmla="*/ 1032628 w 1122340"/>
              <a:gd name="connsiteY30" fmla="*/ 310283 h 1008188"/>
              <a:gd name="connsiteX31" fmla="*/ 1122341 w 1122340"/>
              <a:gd name="connsiteY31" fmla="*/ 530235 h 1008188"/>
              <a:gd name="connsiteX32" fmla="*/ 1121722 w 1122340"/>
              <a:gd name="connsiteY32" fmla="*/ 534257 h 1008188"/>
              <a:gd name="connsiteX33" fmla="*/ 1113988 w 1122340"/>
              <a:gd name="connsiteY33" fmla="*/ 551890 h 1008188"/>
              <a:gd name="connsiteX34" fmla="*/ 1095736 w 1122340"/>
              <a:gd name="connsiteY34" fmla="*/ 584372 h 1008188"/>
              <a:gd name="connsiteX35" fmla="*/ 998599 w 1122340"/>
              <a:gd name="connsiteY35" fmla="*/ 624279 h 1008188"/>
              <a:gd name="connsiteX36" fmla="*/ 992721 w 1122340"/>
              <a:gd name="connsiteY36" fmla="*/ 626754 h 1008188"/>
              <a:gd name="connsiteX37" fmla="*/ 983131 w 1122340"/>
              <a:gd name="connsiteY37" fmla="*/ 630775 h 1008188"/>
              <a:gd name="connsiteX38" fmla="*/ 868979 w 1122340"/>
              <a:gd name="connsiteY38" fmla="*/ 677178 h 1008188"/>
              <a:gd name="connsiteX39" fmla="*/ 770604 w 1122340"/>
              <a:gd name="connsiteY39" fmla="*/ 715539 h 1008188"/>
              <a:gd name="connsiteX40" fmla="*/ 861864 w 1122340"/>
              <a:gd name="connsiteY40" fmla="*/ 819173 h 1008188"/>
              <a:gd name="connsiteX41" fmla="*/ 866504 w 1122340"/>
              <a:gd name="connsiteY41" fmla="*/ 816389 h 1008188"/>
              <a:gd name="connsiteX42" fmla="*/ 880734 w 1122340"/>
              <a:gd name="connsiteY42" fmla="*/ 813295 h 1008188"/>
              <a:gd name="connsiteX43" fmla="*/ 894965 w 1122340"/>
              <a:gd name="connsiteY43" fmla="*/ 817007 h 1008188"/>
              <a:gd name="connsiteX44" fmla="*/ 922497 w 1122340"/>
              <a:gd name="connsiteY44" fmla="*/ 864957 h 1008188"/>
              <a:gd name="connsiteX45" fmla="*/ 920641 w 1122340"/>
              <a:gd name="connsiteY45" fmla="*/ 868979 h 1008188"/>
              <a:gd name="connsiteX46" fmla="*/ 872691 w 1122340"/>
              <a:gd name="connsiteY46" fmla="*/ 887540 h 1008188"/>
              <a:gd name="connsiteX47" fmla="*/ 764107 w 1122340"/>
              <a:gd name="connsiteY47" fmla="*/ 934253 h 1008188"/>
              <a:gd name="connsiteX48" fmla="*/ 758848 w 1122340"/>
              <a:gd name="connsiteY48" fmla="*/ 936728 h 1008188"/>
              <a:gd name="connsiteX49" fmla="*/ 649646 w 1122340"/>
              <a:gd name="connsiteY49" fmla="*/ 983440 h 1008188"/>
              <a:gd name="connsiteX50" fmla="*/ 584063 w 1122340"/>
              <a:gd name="connsiteY50" fmla="*/ 1007879 h 1008188"/>
              <a:gd name="connsiteX51" fmla="*/ 583753 w 1122340"/>
              <a:gd name="connsiteY51" fmla="*/ 1008189 h 1008188"/>
              <a:gd name="connsiteX52" fmla="*/ 583753 w 1122340"/>
              <a:gd name="connsiteY52" fmla="*/ 1008189 h 1008188"/>
              <a:gd name="connsiteX53" fmla="*/ 882590 w 1122340"/>
              <a:gd name="connsiteY53" fmla="*/ 829072 h 1008188"/>
              <a:gd name="connsiteX54" fmla="*/ 709351 w 1122340"/>
              <a:gd name="connsiteY54" fmla="*/ 894346 h 1008188"/>
              <a:gd name="connsiteX55" fmla="*/ 594581 w 1122340"/>
              <a:gd name="connsiteY55" fmla="*/ 941677 h 1008188"/>
              <a:gd name="connsiteX56" fmla="*/ 583444 w 1122340"/>
              <a:gd name="connsiteY56" fmla="*/ 946318 h 1008188"/>
              <a:gd name="connsiteX57" fmla="*/ 592415 w 1122340"/>
              <a:gd name="connsiteY57" fmla="*/ 966425 h 1008188"/>
              <a:gd name="connsiteX58" fmla="*/ 599840 w 1122340"/>
              <a:gd name="connsiteY58" fmla="*/ 991793 h 1008188"/>
              <a:gd name="connsiteX59" fmla="*/ 627372 w 1122340"/>
              <a:gd name="connsiteY59" fmla="*/ 977562 h 1008188"/>
              <a:gd name="connsiteX60" fmla="*/ 637272 w 1122340"/>
              <a:gd name="connsiteY60" fmla="*/ 973541 h 1008188"/>
              <a:gd name="connsiteX61" fmla="*/ 648099 w 1122340"/>
              <a:gd name="connsiteY61" fmla="*/ 969210 h 1008188"/>
              <a:gd name="connsiteX62" fmla="*/ 751114 w 1122340"/>
              <a:gd name="connsiteY62" fmla="*/ 924972 h 1008188"/>
              <a:gd name="connsiteX63" fmla="*/ 760395 w 1122340"/>
              <a:gd name="connsiteY63" fmla="*/ 920641 h 1008188"/>
              <a:gd name="connsiteX64" fmla="*/ 764107 w 1122340"/>
              <a:gd name="connsiteY64" fmla="*/ 919094 h 1008188"/>
              <a:gd name="connsiteX65" fmla="*/ 872072 w 1122340"/>
              <a:gd name="connsiteY65" fmla="*/ 872691 h 1008188"/>
              <a:gd name="connsiteX66" fmla="*/ 898677 w 1122340"/>
              <a:gd name="connsiteY66" fmla="*/ 862482 h 1008188"/>
              <a:gd name="connsiteX67" fmla="*/ 881662 w 1122340"/>
              <a:gd name="connsiteY67" fmla="*/ 830000 h 1008188"/>
              <a:gd name="connsiteX68" fmla="*/ 882590 w 1122340"/>
              <a:gd name="connsiteY68" fmla="*/ 829072 h 1008188"/>
              <a:gd name="connsiteX69" fmla="*/ 882590 w 1122340"/>
              <a:gd name="connsiteY69" fmla="*/ 829072 h 1008188"/>
              <a:gd name="connsiteX70" fmla="*/ 578494 w 1122340"/>
              <a:gd name="connsiteY70" fmla="*/ 966735 h 1008188"/>
              <a:gd name="connsiteX71" fmla="*/ 586847 w 1122340"/>
              <a:gd name="connsiteY71" fmla="*/ 990555 h 1008188"/>
              <a:gd name="connsiteX72" fmla="*/ 589940 w 1122340"/>
              <a:gd name="connsiteY72" fmla="*/ 984987 h 1008188"/>
              <a:gd name="connsiteX73" fmla="*/ 578494 w 1122340"/>
              <a:gd name="connsiteY73" fmla="*/ 966735 h 1008188"/>
              <a:gd name="connsiteX74" fmla="*/ 578494 w 1122340"/>
              <a:gd name="connsiteY74" fmla="*/ 966735 h 1008188"/>
              <a:gd name="connsiteX75" fmla="*/ 772151 w 1122340"/>
              <a:gd name="connsiteY75" fmla="*/ 742762 h 1008188"/>
              <a:gd name="connsiteX76" fmla="*/ 682128 w 1122340"/>
              <a:gd name="connsiteY76" fmla="*/ 765963 h 1008188"/>
              <a:gd name="connsiteX77" fmla="*/ 602624 w 1122340"/>
              <a:gd name="connsiteY77" fmla="*/ 813914 h 1008188"/>
              <a:gd name="connsiteX78" fmla="*/ 608192 w 1122340"/>
              <a:gd name="connsiteY78" fmla="*/ 922497 h 1008188"/>
              <a:gd name="connsiteX79" fmla="*/ 617164 w 1122340"/>
              <a:gd name="connsiteY79" fmla="*/ 914454 h 1008188"/>
              <a:gd name="connsiteX80" fmla="*/ 706567 w 1122340"/>
              <a:gd name="connsiteY80" fmla="*/ 880116 h 1008188"/>
              <a:gd name="connsiteX81" fmla="*/ 713992 w 1122340"/>
              <a:gd name="connsiteY81" fmla="*/ 877332 h 1008188"/>
              <a:gd name="connsiteX82" fmla="*/ 722654 w 1122340"/>
              <a:gd name="connsiteY82" fmla="*/ 874238 h 1008188"/>
              <a:gd name="connsiteX83" fmla="*/ 810820 w 1122340"/>
              <a:gd name="connsiteY83" fmla="*/ 840209 h 1008188"/>
              <a:gd name="connsiteX84" fmla="*/ 848871 w 1122340"/>
              <a:gd name="connsiteY84" fmla="*/ 824432 h 1008188"/>
              <a:gd name="connsiteX85" fmla="*/ 772151 w 1122340"/>
              <a:gd name="connsiteY85" fmla="*/ 742762 h 1008188"/>
              <a:gd name="connsiteX86" fmla="*/ 772151 w 1122340"/>
              <a:gd name="connsiteY86" fmla="*/ 742762 h 1008188"/>
              <a:gd name="connsiteX87" fmla="*/ 880425 w 1122340"/>
              <a:gd name="connsiteY87" fmla="*/ 39597 h 1008188"/>
              <a:gd name="connsiteX88" fmla="*/ 553127 w 1122340"/>
              <a:gd name="connsiteY88" fmla="*/ 166124 h 1008188"/>
              <a:gd name="connsiteX89" fmla="*/ 382672 w 1122340"/>
              <a:gd name="connsiteY89" fmla="*/ 235419 h 1008188"/>
              <a:gd name="connsiteX90" fmla="*/ 368133 w 1122340"/>
              <a:gd name="connsiteY90" fmla="*/ 241297 h 1008188"/>
              <a:gd name="connsiteX91" fmla="*/ 349262 w 1122340"/>
              <a:gd name="connsiteY91" fmla="*/ 249031 h 1008188"/>
              <a:gd name="connsiteX92" fmla="*/ 181592 w 1122340"/>
              <a:gd name="connsiteY92" fmla="*/ 317089 h 1008188"/>
              <a:gd name="connsiteX93" fmla="*/ 77029 w 1122340"/>
              <a:gd name="connsiteY93" fmla="*/ 358852 h 1008188"/>
              <a:gd name="connsiteX94" fmla="*/ 51044 w 1122340"/>
              <a:gd name="connsiteY94" fmla="*/ 370298 h 1008188"/>
              <a:gd name="connsiteX95" fmla="*/ 25058 w 1122340"/>
              <a:gd name="connsiteY95" fmla="*/ 413608 h 1008188"/>
              <a:gd name="connsiteX96" fmla="*/ 84145 w 1122340"/>
              <a:gd name="connsiteY96" fmla="*/ 563336 h 1008188"/>
              <a:gd name="connsiteX97" fmla="*/ 85691 w 1122340"/>
              <a:gd name="connsiteY97" fmla="*/ 567048 h 1008188"/>
              <a:gd name="connsiteX98" fmla="*/ 87548 w 1122340"/>
              <a:gd name="connsiteY98" fmla="*/ 571688 h 1008188"/>
              <a:gd name="connsiteX99" fmla="*/ 90641 w 1122340"/>
              <a:gd name="connsiteY99" fmla="*/ 579113 h 1008188"/>
              <a:gd name="connsiteX100" fmla="*/ 127454 w 1122340"/>
              <a:gd name="connsiteY100" fmla="*/ 670373 h 1008188"/>
              <a:gd name="connsiteX101" fmla="*/ 166124 w 1122340"/>
              <a:gd name="connsiteY101" fmla="*/ 765963 h 1008188"/>
              <a:gd name="connsiteX102" fmla="*/ 238203 w 1122340"/>
              <a:gd name="connsiteY102" fmla="*/ 904554 h 1008188"/>
              <a:gd name="connsiteX103" fmla="*/ 404637 w 1122340"/>
              <a:gd name="connsiteY103" fmla="*/ 843611 h 1008188"/>
              <a:gd name="connsiteX104" fmla="*/ 478572 w 1122340"/>
              <a:gd name="connsiteY104" fmla="*/ 813295 h 1008188"/>
              <a:gd name="connsiteX105" fmla="*/ 489091 w 1122340"/>
              <a:gd name="connsiteY105" fmla="*/ 808964 h 1008188"/>
              <a:gd name="connsiteX106" fmla="*/ 492493 w 1122340"/>
              <a:gd name="connsiteY106" fmla="*/ 807417 h 1008188"/>
              <a:gd name="connsiteX107" fmla="*/ 499918 w 1122340"/>
              <a:gd name="connsiteY107" fmla="*/ 804324 h 1008188"/>
              <a:gd name="connsiteX108" fmla="*/ 572926 w 1122340"/>
              <a:gd name="connsiteY108" fmla="*/ 774316 h 1008188"/>
              <a:gd name="connsiteX109" fmla="*/ 659545 w 1122340"/>
              <a:gd name="connsiteY109" fmla="*/ 741215 h 1008188"/>
              <a:gd name="connsiteX110" fmla="*/ 794734 w 1122340"/>
              <a:gd name="connsiteY110" fmla="*/ 688934 h 1008188"/>
              <a:gd name="connsiteX111" fmla="*/ 876403 w 1122340"/>
              <a:gd name="connsiteY111" fmla="*/ 655833 h 1008188"/>
              <a:gd name="connsiteX112" fmla="*/ 880425 w 1122340"/>
              <a:gd name="connsiteY112" fmla="*/ 653977 h 1008188"/>
              <a:gd name="connsiteX113" fmla="*/ 905792 w 1122340"/>
              <a:gd name="connsiteY113" fmla="*/ 643768 h 1008188"/>
              <a:gd name="connsiteX114" fmla="*/ 921260 w 1122340"/>
              <a:gd name="connsiteY114" fmla="*/ 637272 h 1008188"/>
              <a:gd name="connsiteX115" fmla="*/ 930540 w 1122340"/>
              <a:gd name="connsiteY115" fmla="*/ 633559 h 1008188"/>
              <a:gd name="connsiteX116" fmla="*/ 966735 w 1122340"/>
              <a:gd name="connsiteY116" fmla="*/ 619020 h 1008188"/>
              <a:gd name="connsiteX117" fmla="*/ 1093571 w 1122340"/>
              <a:gd name="connsiteY117" fmla="*/ 569832 h 1008188"/>
              <a:gd name="connsiteX118" fmla="*/ 1095117 w 1122340"/>
              <a:gd name="connsiteY118" fmla="*/ 566739 h 1008188"/>
              <a:gd name="connsiteX119" fmla="*/ 1104398 w 1122340"/>
              <a:gd name="connsiteY119" fmla="*/ 537041 h 1008188"/>
              <a:gd name="connsiteX120" fmla="*/ 908886 w 1122340"/>
              <a:gd name="connsiteY120" fmla="*/ 51662 h 1008188"/>
              <a:gd name="connsiteX121" fmla="*/ 880425 w 1122340"/>
              <a:gd name="connsiteY121" fmla="*/ 39597 h 1008188"/>
              <a:gd name="connsiteX122" fmla="*/ 880425 w 1122340"/>
              <a:gd name="connsiteY122" fmla="*/ 39597 h 1008188"/>
              <a:gd name="connsiteX123" fmla="*/ 595509 w 1122340"/>
              <a:gd name="connsiteY123" fmla="*/ 791021 h 1008188"/>
              <a:gd name="connsiteX124" fmla="*/ 599221 w 1122340"/>
              <a:gd name="connsiteY124" fmla="*/ 797518 h 1008188"/>
              <a:gd name="connsiteX125" fmla="*/ 601387 w 1122340"/>
              <a:gd name="connsiteY125" fmla="*/ 802467 h 1008188"/>
              <a:gd name="connsiteX126" fmla="*/ 651811 w 1122340"/>
              <a:gd name="connsiteY126" fmla="*/ 767820 h 1008188"/>
              <a:gd name="connsiteX127" fmla="*/ 595509 w 1122340"/>
              <a:gd name="connsiteY127" fmla="*/ 791021 h 1008188"/>
              <a:gd name="connsiteX128" fmla="*/ 595509 w 1122340"/>
              <a:gd name="connsiteY128" fmla="*/ 791021 h 1008188"/>
              <a:gd name="connsiteX129" fmla="*/ 595509 w 1122340"/>
              <a:gd name="connsiteY129" fmla="*/ 791021 h 1008188"/>
              <a:gd name="connsiteX130" fmla="*/ 761633 w 1122340"/>
              <a:gd name="connsiteY130" fmla="*/ 723273 h 1008188"/>
              <a:gd name="connsiteX131" fmla="*/ 707805 w 1122340"/>
              <a:gd name="connsiteY131" fmla="*/ 745237 h 1008188"/>
              <a:gd name="connsiteX132" fmla="*/ 769676 w 1122340"/>
              <a:gd name="connsiteY132" fmla="*/ 733172 h 1008188"/>
              <a:gd name="connsiteX133" fmla="*/ 765035 w 1122340"/>
              <a:gd name="connsiteY133" fmla="*/ 728532 h 1008188"/>
              <a:gd name="connsiteX134" fmla="*/ 761633 w 1122340"/>
              <a:gd name="connsiteY134" fmla="*/ 723273 h 1008188"/>
              <a:gd name="connsiteX135" fmla="*/ 761633 w 1122340"/>
              <a:gd name="connsiteY135" fmla="*/ 723273 h 1008188"/>
              <a:gd name="connsiteX136" fmla="*/ 879806 w 1122340"/>
              <a:gd name="connsiteY136" fmla="*/ 16087 h 1008188"/>
              <a:gd name="connsiteX137" fmla="*/ 427529 w 1122340"/>
              <a:gd name="connsiteY137" fmla="*/ 188397 h 1008188"/>
              <a:gd name="connsiteX138" fmla="*/ 424126 w 1122340"/>
              <a:gd name="connsiteY138" fmla="*/ 189635 h 1008188"/>
              <a:gd name="connsiteX139" fmla="*/ 219952 w 1122340"/>
              <a:gd name="connsiteY139" fmla="*/ 269758 h 1008188"/>
              <a:gd name="connsiteX140" fmla="*/ 217167 w 1122340"/>
              <a:gd name="connsiteY140" fmla="*/ 272542 h 1008188"/>
              <a:gd name="connsiteX141" fmla="*/ 186851 w 1122340"/>
              <a:gd name="connsiteY141" fmla="*/ 285226 h 1008188"/>
              <a:gd name="connsiteX142" fmla="*/ 143541 w 1122340"/>
              <a:gd name="connsiteY142" fmla="*/ 302240 h 1008188"/>
              <a:gd name="connsiteX143" fmla="*/ 137972 w 1122340"/>
              <a:gd name="connsiteY143" fmla="*/ 304406 h 1008188"/>
              <a:gd name="connsiteX144" fmla="*/ 100540 w 1122340"/>
              <a:gd name="connsiteY144" fmla="*/ 318945 h 1008188"/>
              <a:gd name="connsiteX145" fmla="*/ 20108 w 1122340"/>
              <a:gd name="connsiteY145" fmla="*/ 357924 h 1008188"/>
              <a:gd name="connsiteX146" fmla="*/ 18252 w 1122340"/>
              <a:gd name="connsiteY146" fmla="*/ 409586 h 1008188"/>
              <a:gd name="connsiteX147" fmla="*/ 32173 w 1122340"/>
              <a:gd name="connsiteY147" fmla="*/ 369680 h 1008188"/>
              <a:gd name="connsiteX148" fmla="*/ 40216 w 1122340"/>
              <a:gd name="connsiteY148" fmla="*/ 365967 h 1008188"/>
              <a:gd name="connsiteX149" fmla="*/ 46713 w 1122340"/>
              <a:gd name="connsiteY149" fmla="*/ 362874 h 1008188"/>
              <a:gd name="connsiteX150" fmla="*/ 63727 w 1122340"/>
              <a:gd name="connsiteY150" fmla="*/ 355140 h 1008188"/>
              <a:gd name="connsiteX151" fmla="*/ 73627 w 1122340"/>
              <a:gd name="connsiteY151" fmla="*/ 351118 h 1008188"/>
              <a:gd name="connsiteX152" fmla="*/ 394737 w 1122340"/>
              <a:gd name="connsiteY152" fmla="*/ 217786 h 1008188"/>
              <a:gd name="connsiteX153" fmla="*/ 628919 w 1122340"/>
              <a:gd name="connsiteY153" fmla="*/ 124670 h 1008188"/>
              <a:gd name="connsiteX154" fmla="*/ 645006 w 1122340"/>
              <a:gd name="connsiteY154" fmla="*/ 118174 h 1008188"/>
              <a:gd name="connsiteX155" fmla="*/ 654905 w 1122340"/>
              <a:gd name="connsiteY155" fmla="*/ 114152 h 1008188"/>
              <a:gd name="connsiteX156" fmla="*/ 663876 w 1122340"/>
              <a:gd name="connsiteY156" fmla="*/ 110749 h 1008188"/>
              <a:gd name="connsiteX157" fmla="*/ 675322 w 1122340"/>
              <a:gd name="connsiteY157" fmla="*/ 106418 h 1008188"/>
              <a:gd name="connsiteX158" fmla="*/ 870216 w 1122340"/>
              <a:gd name="connsiteY158" fmla="*/ 29079 h 1008188"/>
              <a:gd name="connsiteX159" fmla="*/ 877641 w 1122340"/>
              <a:gd name="connsiteY159" fmla="*/ 28151 h 1008188"/>
              <a:gd name="connsiteX160" fmla="*/ 898677 w 1122340"/>
              <a:gd name="connsiteY160" fmla="*/ 33410 h 1008188"/>
              <a:gd name="connsiteX161" fmla="*/ 907339 w 1122340"/>
              <a:gd name="connsiteY161" fmla="*/ 36195 h 1008188"/>
              <a:gd name="connsiteX162" fmla="*/ 879806 w 1122340"/>
              <a:gd name="connsiteY162" fmla="*/ 16087 h 1008188"/>
              <a:gd name="connsiteX163" fmla="*/ 879806 w 1122340"/>
              <a:gd name="connsiteY163" fmla="*/ 16087 h 1008188"/>
              <a:gd name="connsiteX164" fmla="*/ 273470 w 1122340"/>
              <a:gd name="connsiteY164" fmla="*/ 842374 h 1008188"/>
              <a:gd name="connsiteX165" fmla="*/ 273470 w 1122340"/>
              <a:gd name="connsiteY165" fmla="*/ 842374 h 1008188"/>
              <a:gd name="connsiteX166" fmla="*/ 234801 w 1122340"/>
              <a:gd name="connsiteY166" fmla="*/ 825669 h 1008188"/>
              <a:gd name="connsiteX167" fmla="*/ 77029 w 1122340"/>
              <a:gd name="connsiteY167" fmla="*/ 434025 h 1008188"/>
              <a:gd name="connsiteX168" fmla="*/ 93425 w 1122340"/>
              <a:gd name="connsiteY168" fmla="*/ 393809 h 1008188"/>
              <a:gd name="connsiteX169" fmla="*/ 97756 w 1122340"/>
              <a:gd name="connsiteY169" fmla="*/ 390406 h 1008188"/>
              <a:gd name="connsiteX170" fmla="*/ 217477 w 1122340"/>
              <a:gd name="connsiteY170" fmla="*/ 343075 h 1008188"/>
              <a:gd name="connsiteX171" fmla="*/ 387313 w 1122340"/>
              <a:gd name="connsiteY171" fmla="*/ 273779 h 1008188"/>
              <a:gd name="connsiteX172" fmla="*/ 560861 w 1122340"/>
              <a:gd name="connsiteY172" fmla="*/ 202937 h 1008188"/>
              <a:gd name="connsiteX173" fmla="*/ 863410 w 1122340"/>
              <a:gd name="connsiteY173" fmla="*/ 88476 h 1008188"/>
              <a:gd name="connsiteX174" fmla="*/ 871144 w 1122340"/>
              <a:gd name="connsiteY174" fmla="*/ 90332 h 1008188"/>
              <a:gd name="connsiteX175" fmla="*/ 882281 w 1122340"/>
              <a:gd name="connsiteY175" fmla="*/ 95281 h 1008188"/>
              <a:gd name="connsiteX176" fmla="*/ 1018397 w 1122340"/>
              <a:gd name="connsiteY176" fmla="*/ 415773 h 1008188"/>
              <a:gd name="connsiteX177" fmla="*/ 1021182 w 1122340"/>
              <a:gd name="connsiteY177" fmla="*/ 422889 h 1008188"/>
              <a:gd name="connsiteX178" fmla="*/ 1023038 w 1122340"/>
              <a:gd name="connsiteY178" fmla="*/ 427838 h 1008188"/>
              <a:gd name="connsiteX179" fmla="*/ 1029534 w 1122340"/>
              <a:gd name="connsiteY179" fmla="*/ 444853 h 1008188"/>
              <a:gd name="connsiteX180" fmla="*/ 1049023 w 1122340"/>
              <a:gd name="connsiteY180" fmla="*/ 496206 h 1008188"/>
              <a:gd name="connsiteX181" fmla="*/ 1034484 w 1122340"/>
              <a:gd name="connsiteY181" fmla="*/ 535494 h 1008188"/>
              <a:gd name="connsiteX182" fmla="*/ 655524 w 1122340"/>
              <a:gd name="connsiteY182" fmla="*/ 694502 h 1008188"/>
              <a:gd name="connsiteX183" fmla="*/ 273470 w 1122340"/>
              <a:gd name="connsiteY183" fmla="*/ 842374 h 1008188"/>
              <a:gd name="connsiteX184" fmla="*/ 273470 w 1122340"/>
              <a:gd name="connsiteY184" fmla="*/ 842374 h 1008188"/>
              <a:gd name="connsiteX185" fmla="*/ 273470 w 1122340"/>
              <a:gd name="connsiteY185" fmla="*/ 842374 h 1008188"/>
              <a:gd name="connsiteX186" fmla="*/ 114461 w 1122340"/>
              <a:gd name="connsiteY186" fmla="*/ 494040 h 1008188"/>
              <a:gd name="connsiteX187" fmla="*/ 162721 w 1122340"/>
              <a:gd name="connsiteY187" fmla="*/ 613761 h 1008188"/>
              <a:gd name="connsiteX188" fmla="*/ 165196 w 1122340"/>
              <a:gd name="connsiteY188" fmla="*/ 619948 h 1008188"/>
              <a:gd name="connsiteX189" fmla="*/ 245319 w 1122340"/>
              <a:gd name="connsiteY189" fmla="*/ 815151 h 1008188"/>
              <a:gd name="connsiteX190" fmla="*/ 276254 w 1122340"/>
              <a:gd name="connsiteY190" fmla="*/ 827216 h 1008188"/>
              <a:gd name="connsiteX191" fmla="*/ 553127 w 1122340"/>
              <a:gd name="connsiteY191" fmla="*/ 717085 h 1008188"/>
              <a:gd name="connsiteX192" fmla="*/ 588394 w 1122340"/>
              <a:gd name="connsiteY192" fmla="*/ 702855 h 1008188"/>
              <a:gd name="connsiteX193" fmla="*/ 711208 w 1122340"/>
              <a:gd name="connsiteY193" fmla="*/ 653358 h 1008188"/>
              <a:gd name="connsiteX194" fmla="*/ 865885 w 1122340"/>
              <a:gd name="connsiteY194" fmla="*/ 590868 h 1008188"/>
              <a:gd name="connsiteX195" fmla="*/ 975088 w 1122340"/>
              <a:gd name="connsiteY195" fmla="*/ 546940 h 1008188"/>
              <a:gd name="connsiteX196" fmla="*/ 883518 w 1122340"/>
              <a:gd name="connsiteY196" fmla="*/ 511983 h 1008188"/>
              <a:gd name="connsiteX197" fmla="*/ 616854 w 1122340"/>
              <a:gd name="connsiteY197" fmla="*/ 428766 h 1008188"/>
              <a:gd name="connsiteX198" fmla="*/ 560861 w 1122340"/>
              <a:gd name="connsiteY198" fmla="*/ 422579 h 1008188"/>
              <a:gd name="connsiteX199" fmla="*/ 346787 w 1122340"/>
              <a:gd name="connsiteY199" fmla="*/ 464033 h 1008188"/>
              <a:gd name="connsiteX200" fmla="*/ 164886 w 1122340"/>
              <a:gd name="connsiteY200" fmla="*/ 504558 h 1008188"/>
              <a:gd name="connsiteX201" fmla="*/ 114461 w 1122340"/>
              <a:gd name="connsiteY201" fmla="*/ 494040 h 1008188"/>
              <a:gd name="connsiteX202" fmla="*/ 114461 w 1122340"/>
              <a:gd name="connsiteY202" fmla="*/ 494040 h 1008188"/>
              <a:gd name="connsiteX203" fmla="*/ 547868 w 1122340"/>
              <a:gd name="connsiteY203" fmla="*/ 407730 h 1008188"/>
              <a:gd name="connsiteX204" fmla="*/ 592415 w 1122340"/>
              <a:gd name="connsiteY204" fmla="*/ 412370 h 1008188"/>
              <a:gd name="connsiteX205" fmla="*/ 847324 w 1122340"/>
              <a:gd name="connsiteY205" fmla="*/ 482594 h 1008188"/>
              <a:gd name="connsiteX206" fmla="*/ 1000764 w 1122340"/>
              <a:gd name="connsiteY206" fmla="*/ 537350 h 1008188"/>
              <a:gd name="connsiteX207" fmla="*/ 1004786 w 1122340"/>
              <a:gd name="connsiteY207" fmla="*/ 535185 h 1008188"/>
              <a:gd name="connsiteX208" fmla="*/ 1032937 w 1122340"/>
              <a:gd name="connsiteY208" fmla="*/ 493112 h 1008188"/>
              <a:gd name="connsiteX209" fmla="*/ 994886 w 1122340"/>
              <a:gd name="connsiteY209" fmla="*/ 396903 h 1008188"/>
              <a:gd name="connsiteX210" fmla="*/ 874547 w 1122340"/>
              <a:gd name="connsiteY210" fmla="*/ 108274 h 1008188"/>
              <a:gd name="connsiteX211" fmla="*/ 873619 w 1122340"/>
              <a:gd name="connsiteY211" fmla="*/ 108274 h 1008188"/>
              <a:gd name="connsiteX212" fmla="*/ 868051 w 1122340"/>
              <a:gd name="connsiteY212" fmla="*/ 105181 h 1008188"/>
              <a:gd name="connsiteX213" fmla="*/ 772151 w 1122340"/>
              <a:gd name="connsiteY213" fmla="*/ 132095 h 1008188"/>
              <a:gd name="connsiteX214" fmla="*/ 743690 w 1122340"/>
              <a:gd name="connsiteY214" fmla="*/ 143850 h 1008188"/>
              <a:gd name="connsiteX215" fmla="*/ 732862 w 1122340"/>
              <a:gd name="connsiteY215" fmla="*/ 148491 h 1008188"/>
              <a:gd name="connsiteX216" fmla="*/ 730078 w 1122340"/>
              <a:gd name="connsiteY216" fmla="*/ 149728 h 1008188"/>
              <a:gd name="connsiteX217" fmla="*/ 684294 w 1122340"/>
              <a:gd name="connsiteY217" fmla="*/ 169217 h 1008188"/>
              <a:gd name="connsiteX218" fmla="*/ 105799 w 1122340"/>
              <a:gd name="connsiteY218" fmla="*/ 401853 h 1008188"/>
              <a:gd name="connsiteX219" fmla="*/ 103325 w 1122340"/>
              <a:gd name="connsiteY219" fmla="*/ 469911 h 1008188"/>
              <a:gd name="connsiteX220" fmla="*/ 105490 w 1122340"/>
              <a:gd name="connsiteY220" fmla="*/ 475479 h 1008188"/>
              <a:gd name="connsiteX221" fmla="*/ 171073 w 1122340"/>
              <a:gd name="connsiteY221" fmla="*/ 487234 h 1008188"/>
              <a:gd name="connsiteX222" fmla="*/ 358543 w 1122340"/>
              <a:gd name="connsiteY222" fmla="*/ 447637 h 1008188"/>
              <a:gd name="connsiteX223" fmla="*/ 547868 w 1122340"/>
              <a:gd name="connsiteY223" fmla="*/ 407730 h 1008188"/>
              <a:gd name="connsiteX224" fmla="*/ 547868 w 1122340"/>
              <a:gd name="connsiteY224" fmla="*/ 407730 h 1008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</a:cxnLst>
            <a:rect l="l" t="t" r="r" b="b"/>
            <a:pathLst>
              <a:path w="1122340" h="1008188">
                <a:moveTo>
                  <a:pt x="583753" y="1008189"/>
                </a:moveTo>
                <a:lnTo>
                  <a:pt x="583444" y="1007879"/>
                </a:lnTo>
                <a:lnTo>
                  <a:pt x="579732" y="1006023"/>
                </a:lnTo>
                <a:cubicBezTo>
                  <a:pt x="572926" y="991174"/>
                  <a:pt x="557767" y="957454"/>
                  <a:pt x="567667" y="941059"/>
                </a:cubicBezTo>
                <a:cubicBezTo>
                  <a:pt x="570760" y="936109"/>
                  <a:pt x="577566" y="933325"/>
                  <a:pt x="583135" y="930850"/>
                </a:cubicBezTo>
                <a:cubicBezTo>
                  <a:pt x="587466" y="928994"/>
                  <a:pt x="591487" y="927447"/>
                  <a:pt x="593962" y="925281"/>
                </a:cubicBezTo>
                <a:cubicBezTo>
                  <a:pt x="605099" y="885065"/>
                  <a:pt x="601387" y="838971"/>
                  <a:pt x="582825" y="788237"/>
                </a:cubicBezTo>
                <a:cubicBezTo>
                  <a:pt x="576947" y="792568"/>
                  <a:pt x="568904" y="795971"/>
                  <a:pt x="560552" y="799374"/>
                </a:cubicBezTo>
                <a:cubicBezTo>
                  <a:pt x="544465" y="805870"/>
                  <a:pt x="528069" y="812058"/>
                  <a:pt x="511673" y="818245"/>
                </a:cubicBezTo>
                <a:lnTo>
                  <a:pt x="504868" y="820719"/>
                </a:lnTo>
                <a:cubicBezTo>
                  <a:pt x="469911" y="833712"/>
                  <a:pt x="428148" y="849180"/>
                  <a:pt x="389478" y="864648"/>
                </a:cubicBezTo>
                <a:cubicBezTo>
                  <a:pt x="341219" y="884137"/>
                  <a:pt x="302859" y="901461"/>
                  <a:pt x="269448" y="918785"/>
                </a:cubicBezTo>
                <a:cubicBezTo>
                  <a:pt x="266045" y="919404"/>
                  <a:pt x="263261" y="919713"/>
                  <a:pt x="260168" y="919713"/>
                </a:cubicBezTo>
                <a:cubicBezTo>
                  <a:pt x="234491" y="919713"/>
                  <a:pt x="213764" y="901461"/>
                  <a:pt x="202628" y="891871"/>
                </a:cubicBezTo>
                <a:cubicBezTo>
                  <a:pt x="176951" y="818863"/>
                  <a:pt x="143850" y="743999"/>
                  <a:pt x="111987" y="671610"/>
                </a:cubicBezTo>
                <a:cubicBezTo>
                  <a:pt x="69296" y="575091"/>
                  <a:pt x="25367" y="475788"/>
                  <a:pt x="0" y="381435"/>
                </a:cubicBezTo>
                <a:lnTo>
                  <a:pt x="1237" y="374939"/>
                </a:lnTo>
                <a:lnTo>
                  <a:pt x="2475" y="369989"/>
                </a:lnTo>
                <a:cubicBezTo>
                  <a:pt x="4640" y="361636"/>
                  <a:pt x="6806" y="353902"/>
                  <a:pt x="11446" y="347097"/>
                </a:cubicBezTo>
                <a:cubicBezTo>
                  <a:pt x="36813" y="328845"/>
                  <a:pt x="69605" y="314614"/>
                  <a:pt x="92188" y="305334"/>
                </a:cubicBezTo>
                <a:cubicBezTo>
                  <a:pt x="103325" y="301003"/>
                  <a:pt x="114771" y="296672"/>
                  <a:pt x="126217" y="292031"/>
                </a:cubicBezTo>
                <a:lnTo>
                  <a:pt x="129929" y="290484"/>
                </a:lnTo>
                <a:lnTo>
                  <a:pt x="134879" y="288628"/>
                </a:lnTo>
                <a:cubicBezTo>
                  <a:pt x="146016" y="284297"/>
                  <a:pt x="157152" y="280276"/>
                  <a:pt x="167980" y="275636"/>
                </a:cubicBezTo>
                <a:cubicBezTo>
                  <a:pt x="187779" y="267592"/>
                  <a:pt x="202009" y="261405"/>
                  <a:pt x="214383" y="254909"/>
                </a:cubicBezTo>
                <a:lnTo>
                  <a:pt x="303168" y="219952"/>
                </a:lnTo>
                <a:cubicBezTo>
                  <a:pt x="482903" y="149419"/>
                  <a:pt x="684294" y="70224"/>
                  <a:pt x="875166" y="0"/>
                </a:cubicBezTo>
                <a:cubicBezTo>
                  <a:pt x="881662" y="1237"/>
                  <a:pt x="885993" y="2475"/>
                  <a:pt x="890324" y="4022"/>
                </a:cubicBezTo>
                <a:lnTo>
                  <a:pt x="894965" y="5568"/>
                </a:lnTo>
                <a:lnTo>
                  <a:pt x="899605" y="7115"/>
                </a:lnTo>
                <a:cubicBezTo>
                  <a:pt x="950958" y="97756"/>
                  <a:pt x="992411" y="205721"/>
                  <a:pt x="1032628" y="310283"/>
                </a:cubicBezTo>
                <a:cubicBezTo>
                  <a:pt x="1061088" y="383910"/>
                  <a:pt x="1090168" y="460321"/>
                  <a:pt x="1122341" y="530235"/>
                </a:cubicBezTo>
                <a:lnTo>
                  <a:pt x="1121722" y="534257"/>
                </a:lnTo>
                <a:cubicBezTo>
                  <a:pt x="1118010" y="537969"/>
                  <a:pt x="1116154" y="544774"/>
                  <a:pt x="1113988" y="551890"/>
                </a:cubicBezTo>
                <a:cubicBezTo>
                  <a:pt x="1110276" y="563645"/>
                  <a:pt x="1105945" y="576638"/>
                  <a:pt x="1095736" y="584372"/>
                </a:cubicBezTo>
                <a:cubicBezTo>
                  <a:pt x="1066657" y="596128"/>
                  <a:pt x="1033556" y="609739"/>
                  <a:pt x="998599" y="624279"/>
                </a:cubicBezTo>
                <a:lnTo>
                  <a:pt x="992721" y="626754"/>
                </a:lnTo>
                <a:lnTo>
                  <a:pt x="983131" y="630775"/>
                </a:lnTo>
                <a:cubicBezTo>
                  <a:pt x="945080" y="646243"/>
                  <a:pt x="905792" y="662639"/>
                  <a:pt x="868979" y="677178"/>
                </a:cubicBezTo>
                <a:cubicBezTo>
                  <a:pt x="826288" y="694193"/>
                  <a:pt x="794115" y="706877"/>
                  <a:pt x="770604" y="715539"/>
                </a:cubicBezTo>
                <a:cubicBezTo>
                  <a:pt x="793187" y="760395"/>
                  <a:pt x="825978" y="798755"/>
                  <a:pt x="861864" y="819173"/>
                </a:cubicBezTo>
                <a:cubicBezTo>
                  <a:pt x="861864" y="818554"/>
                  <a:pt x="863101" y="817626"/>
                  <a:pt x="866504" y="816389"/>
                </a:cubicBezTo>
                <a:cubicBezTo>
                  <a:pt x="871454" y="814532"/>
                  <a:pt x="876403" y="813295"/>
                  <a:pt x="880734" y="813295"/>
                </a:cubicBezTo>
                <a:cubicBezTo>
                  <a:pt x="885684" y="813295"/>
                  <a:pt x="890634" y="814532"/>
                  <a:pt x="894965" y="817007"/>
                </a:cubicBezTo>
                <a:cubicBezTo>
                  <a:pt x="907648" y="823813"/>
                  <a:pt x="917547" y="840827"/>
                  <a:pt x="922497" y="864957"/>
                </a:cubicBezTo>
                <a:lnTo>
                  <a:pt x="920641" y="868979"/>
                </a:lnTo>
                <a:cubicBezTo>
                  <a:pt x="905173" y="874857"/>
                  <a:pt x="889706" y="880734"/>
                  <a:pt x="872691" y="887540"/>
                </a:cubicBezTo>
                <a:cubicBezTo>
                  <a:pt x="836496" y="902080"/>
                  <a:pt x="799683" y="918475"/>
                  <a:pt x="764107" y="934253"/>
                </a:cubicBezTo>
                <a:lnTo>
                  <a:pt x="758848" y="936728"/>
                </a:lnTo>
                <a:cubicBezTo>
                  <a:pt x="722344" y="952814"/>
                  <a:pt x="685222" y="969210"/>
                  <a:pt x="649646" y="983440"/>
                </a:cubicBezTo>
                <a:cubicBezTo>
                  <a:pt x="626754" y="992721"/>
                  <a:pt x="605408" y="1000455"/>
                  <a:pt x="584063" y="1007879"/>
                </a:cubicBezTo>
                <a:lnTo>
                  <a:pt x="583753" y="1008189"/>
                </a:lnTo>
                <a:lnTo>
                  <a:pt x="583753" y="1008189"/>
                </a:lnTo>
                <a:close/>
                <a:moveTo>
                  <a:pt x="882590" y="829072"/>
                </a:moveTo>
                <a:cubicBezTo>
                  <a:pt x="837115" y="844539"/>
                  <a:pt x="777410" y="866813"/>
                  <a:pt x="709351" y="894346"/>
                </a:cubicBezTo>
                <a:cubicBezTo>
                  <a:pt x="668826" y="910741"/>
                  <a:pt x="629228" y="927138"/>
                  <a:pt x="594581" y="941677"/>
                </a:cubicBezTo>
                <a:lnTo>
                  <a:pt x="583444" y="946318"/>
                </a:lnTo>
                <a:cubicBezTo>
                  <a:pt x="583753" y="951577"/>
                  <a:pt x="588084" y="959001"/>
                  <a:pt x="592415" y="966425"/>
                </a:cubicBezTo>
                <a:cubicBezTo>
                  <a:pt x="597056" y="974778"/>
                  <a:pt x="601387" y="983440"/>
                  <a:pt x="599840" y="991793"/>
                </a:cubicBezTo>
                <a:cubicBezTo>
                  <a:pt x="606955" y="985915"/>
                  <a:pt x="616545" y="981893"/>
                  <a:pt x="627372" y="977562"/>
                </a:cubicBezTo>
                <a:lnTo>
                  <a:pt x="637272" y="973541"/>
                </a:lnTo>
                <a:lnTo>
                  <a:pt x="648099" y="969210"/>
                </a:lnTo>
                <a:cubicBezTo>
                  <a:pt x="683366" y="954979"/>
                  <a:pt x="717704" y="939821"/>
                  <a:pt x="751114" y="924972"/>
                </a:cubicBezTo>
                <a:lnTo>
                  <a:pt x="760395" y="920641"/>
                </a:lnTo>
                <a:lnTo>
                  <a:pt x="764107" y="919094"/>
                </a:lnTo>
                <a:cubicBezTo>
                  <a:pt x="797208" y="904245"/>
                  <a:pt x="834950" y="887540"/>
                  <a:pt x="872072" y="872691"/>
                </a:cubicBezTo>
                <a:cubicBezTo>
                  <a:pt x="881044" y="869288"/>
                  <a:pt x="889706" y="865885"/>
                  <a:pt x="898677" y="862482"/>
                </a:cubicBezTo>
                <a:cubicBezTo>
                  <a:pt x="891562" y="855058"/>
                  <a:pt x="886303" y="841755"/>
                  <a:pt x="881662" y="830000"/>
                </a:cubicBezTo>
                <a:lnTo>
                  <a:pt x="882590" y="829072"/>
                </a:lnTo>
                <a:lnTo>
                  <a:pt x="882590" y="829072"/>
                </a:lnTo>
                <a:close/>
                <a:moveTo>
                  <a:pt x="578494" y="966735"/>
                </a:moveTo>
                <a:cubicBezTo>
                  <a:pt x="579422" y="976015"/>
                  <a:pt x="582206" y="984059"/>
                  <a:pt x="586847" y="990555"/>
                </a:cubicBezTo>
                <a:cubicBezTo>
                  <a:pt x="586847" y="987462"/>
                  <a:pt x="588084" y="985915"/>
                  <a:pt x="589940" y="984987"/>
                </a:cubicBezTo>
                <a:cubicBezTo>
                  <a:pt x="585609" y="980037"/>
                  <a:pt x="581897" y="973541"/>
                  <a:pt x="578494" y="966735"/>
                </a:cubicBezTo>
                <a:lnTo>
                  <a:pt x="578494" y="966735"/>
                </a:lnTo>
                <a:close/>
                <a:moveTo>
                  <a:pt x="772151" y="742762"/>
                </a:moveTo>
                <a:cubicBezTo>
                  <a:pt x="748330" y="744309"/>
                  <a:pt x="713992" y="752971"/>
                  <a:pt x="682128" y="765963"/>
                </a:cubicBezTo>
                <a:cubicBezTo>
                  <a:pt x="647171" y="779884"/>
                  <a:pt x="618401" y="797518"/>
                  <a:pt x="602624" y="813914"/>
                </a:cubicBezTo>
                <a:cubicBezTo>
                  <a:pt x="613451" y="849180"/>
                  <a:pt x="615308" y="885065"/>
                  <a:pt x="608192" y="922497"/>
                </a:cubicBezTo>
                <a:lnTo>
                  <a:pt x="617164" y="914454"/>
                </a:lnTo>
                <a:cubicBezTo>
                  <a:pt x="647480" y="902389"/>
                  <a:pt x="677179" y="890943"/>
                  <a:pt x="706567" y="880116"/>
                </a:cubicBezTo>
                <a:lnTo>
                  <a:pt x="713992" y="877332"/>
                </a:lnTo>
                <a:lnTo>
                  <a:pt x="722654" y="874238"/>
                </a:lnTo>
                <a:cubicBezTo>
                  <a:pt x="752661" y="863101"/>
                  <a:pt x="781741" y="851964"/>
                  <a:pt x="810820" y="840209"/>
                </a:cubicBezTo>
                <a:cubicBezTo>
                  <a:pt x="823504" y="835259"/>
                  <a:pt x="836187" y="830000"/>
                  <a:pt x="848871" y="824432"/>
                </a:cubicBezTo>
                <a:cubicBezTo>
                  <a:pt x="820410" y="808345"/>
                  <a:pt x="791640" y="777409"/>
                  <a:pt x="772151" y="742762"/>
                </a:cubicBezTo>
                <a:lnTo>
                  <a:pt x="772151" y="742762"/>
                </a:lnTo>
                <a:close/>
                <a:moveTo>
                  <a:pt x="880425" y="39597"/>
                </a:moveTo>
                <a:cubicBezTo>
                  <a:pt x="783906" y="74864"/>
                  <a:pt x="682747" y="114152"/>
                  <a:pt x="553127" y="166124"/>
                </a:cubicBezTo>
                <a:cubicBezTo>
                  <a:pt x="496515" y="189016"/>
                  <a:pt x="439594" y="212218"/>
                  <a:pt x="382672" y="235419"/>
                </a:cubicBezTo>
                <a:lnTo>
                  <a:pt x="368133" y="241297"/>
                </a:lnTo>
                <a:lnTo>
                  <a:pt x="349262" y="249031"/>
                </a:lnTo>
                <a:cubicBezTo>
                  <a:pt x="293269" y="271923"/>
                  <a:pt x="237275" y="294815"/>
                  <a:pt x="181592" y="317089"/>
                </a:cubicBezTo>
                <a:cubicBezTo>
                  <a:pt x="146634" y="331319"/>
                  <a:pt x="111677" y="345240"/>
                  <a:pt x="77029" y="358852"/>
                </a:cubicBezTo>
                <a:lnTo>
                  <a:pt x="51044" y="370298"/>
                </a:lnTo>
                <a:cubicBezTo>
                  <a:pt x="30626" y="381126"/>
                  <a:pt x="27842" y="396903"/>
                  <a:pt x="25058" y="413608"/>
                </a:cubicBezTo>
                <a:cubicBezTo>
                  <a:pt x="42691" y="461249"/>
                  <a:pt x="63727" y="513220"/>
                  <a:pt x="84145" y="563336"/>
                </a:cubicBezTo>
                <a:lnTo>
                  <a:pt x="85691" y="567048"/>
                </a:lnTo>
                <a:lnTo>
                  <a:pt x="87548" y="571688"/>
                </a:lnTo>
                <a:lnTo>
                  <a:pt x="90641" y="579113"/>
                </a:lnTo>
                <a:cubicBezTo>
                  <a:pt x="103015" y="609120"/>
                  <a:pt x="115699" y="640056"/>
                  <a:pt x="127454" y="670373"/>
                </a:cubicBezTo>
                <a:cubicBezTo>
                  <a:pt x="142613" y="698215"/>
                  <a:pt x="154987" y="734100"/>
                  <a:pt x="166124" y="765963"/>
                </a:cubicBezTo>
                <a:cubicBezTo>
                  <a:pt x="185304" y="821029"/>
                  <a:pt x="205102" y="877950"/>
                  <a:pt x="238203" y="904554"/>
                </a:cubicBezTo>
                <a:cubicBezTo>
                  <a:pt x="285225" y="889706"/>
                  <a:pt x="338435" y="870216"/>
                  <a:pt x="404637" y="843611"/>
                </a:cubicBezTo>
                <a:cubicBezTo>
                  <a:pt x="429385" y="833712"/>
                  <a:pt x="454133" y="823504"/>
                  <a:pt x="478572" y="813295"/>
                </a:cubicBezTo>
                <a:lnTo>
                  <a:pt x="489091" y="808964"/>
                </a:lnTo>
                <a:lnTo>
                  <a:pt x="492493" y="807417"/>
                </a:lnTo>
                <a:lnTo>
                  <a:pt x="499918" y="804324"/>
                </a:lnTo>
                <a:cubicBezTo>
                  <a:pt x="524976" y="794115"/>
                  <a:pt x="549105" y="783906"/>
                  <a:pt x="572926" y="774316"/>
                </a:cubicBezTo>
                <a:cubicBezTo>
                  <a:pt x="605099" y="761323"/>
                  <a:pt x="632631" y="750805"/>
                  <a:pt x="659545" y="741215"/>
                </a:cubicBezTo>
                <a:cubicBezTo>
                  <a:pt x="699452" y="726675"/>
                  <a:pt x="742143" y="709970"/>
                  <a:pt x="794734" y="688934"/>
                </a:cubicBezTo>
                <a:cubicBezTo>
                  <a:pt x="821957" y="678107"/>
                  <a:pt x="849180" y="666970"/>
                  <a:pt x="876403" y="655833"/>
                </a:cubicBezTo>
                <a:lnTo>
                  <a:pt x="880425" y="653977"/>
                </a:lnTo>
                <a:lnTo>
                  <a:pt x="905792" y="643768"/>
                </a:lnTo>
                <a:lnTo>
                  <a:pt x="921260" y="637272"/>
                </a:lnTo>
                <a:lnTo>
                  <a:pt x="930540" y="633559"/>
                </a:lnTo>
                <a:lnTo>
                  <a:pt x="966735" y="619020"/>
                </a:lnTo>
                <a:cubicBezTo>
                  <a:pt x="1014685" y="599530"/>
                  <a:pt x="1055211" y="584063"/>
                  <a:pt x="1093571" y="569832"/>
                </a:cubicBezTo>
                <a:cubicBezTo>
                  <a:pt x="1092643" y="569214"/>
                  <a:pt x="1093880" y="567667"/>
                  <a:pt x="1095117" y="566739"/>
                </a:cubicBezTo>
                <a:cubicBezTo>
                  <a:pt x="1101614" y="556530"/>
                  <a:pt x="1104707" y="546940"/>
                  <a:pt x="1104398" y="537041"/>
                </a:cubicBezTo>
                <a:cubicBezTo>
                  <a:pt x="1037577" y="358543"/>
                  <a:pt x="971685" y="194894"/>
                  <a:pt x="908886" y="51662"/>
                </a:cubicBezTo>
                <a:cubicBezTo>
                  <a:pt x="899914" y="45785"/>
                  <a:pt x="890943" y="40835"/>
                  <a:pt x="880425" y="39597"/>
                </a:cubicBezTo>
                <a:lnTo>
                  <a:pt x="880425" y="39597"/>
                </a:lnTo>
                <a:close/>
                <a:moveTo>
                  <a:pt x="595509" y="791021"/>
                </a:moveTo>
                <a:cubicBezTo>
                  <a:pt x="596127" y="791021"/>
                  <a:pt x="597984" y="795043"/>
                  <a:pt x="599221" y="797518"/>
                </a:cubicBezTo>
                <a:lnTo>
                  <a:pt x="601387" y="802467"/>
                </a:lnTo>
                <a:cubicBezTo>
                  <a:pt x="611595" y="791021"/>
                  <a:pt x="629847" y="778956"/>
                  <a:pt x="651811" y="767820"/>
                </a:cubicBezTo>
                <a:lnTo>
                  <a:pt x="595509" y="791021"/>
                </a:lnTo>
                <a:lnTo>
                  <a:pt x="595509" y="791021"/>
                </a:lnTo>
                <a:lnTo>
                  <a:pt x="595509" y="791021"/>
                </a:lnTo>
                <a:close/>
                <a:moveTo>
                  <a:pt x="761633" y="723273"/>
                </a:moveTo>
                <a:lnTo>
                  <a:pt x="707805" y="745237"/>
                </a:lnTo>
                <a:cubicBezTo>
                  <a:pt x="731006" y="737812"/>
                  <a:pt x="752352" y="733481"/>
                  <a:pt x="769676" y="733172"/>
                </a:cubicBezTo>
                <a:cubicBezTo>
                  <a:pt x="767510" y="732553"/>
                  <a:pt x="766273" y="730388"/>
                  <a:pt x="765035" y="728532"/>
                </a:cubicBezTo>
                <a:cubicBezTo>
                  <a:pt x="763798" y="726366"/>
                  <a:pt x="762870" y="724819"/>
                  <a:pt x="761633" y="723273"/>
                </a:cubicBezTo>
                <a:lnTo>
                  <a:pt x="761633" y="723273"/>
                </a:lnTo>
                <a:close/>
                <a:moveTo>
                  <a:pt x="879806" y="16087"/>
                </a:moveTo>
                <a:cubicBezTo>
                  <a:pt x="737193" y="65893"/>
                  <a:pt x="579732" y="128073"/>
                  <a:pt x="427529" y="188397"/>
                </a:cubicBezTo>
                <a:lnTo>
                  <a:pt x="424126" y="189635"/>
                </a:lnTo>
                <a:cubicBezTo>
                  <a:pt x="355449" y="216858"/>
                  <a:pt x="286772" y="244081"/>
                  <a:pt x="219952" y="269758"/>
                </a:cubicBezTo>
                <a:cubicBezTo>
                  <a:pt x="220261" y="270067"/>
                  <a:pt x="219333" y="271614"/>
                  <a:pt x="217167" y="272542"/>
                </a:cubicBezTo>
                <a:cubicBezTo>
                  <a:pt x="206959" y="276873"/>
                  <a:pt x="197059" y="281204"/>
                  <a:pt x="186851" y="285226"/>
                </a:cubicBezTo>
                <a:cubicBezTo>
                  <a:pt x="172620" y="290794"/>
                  <a:pt x="158080" y="296672"/>
                  <a:pt x="143541" y="302240"/>
                </a:cubicBezTo>
                <a:lnTo>
                  <a:pt x="137972" y="304406"/>
                </a:lnTo>
                <a:cubicBezTo>
                  <a:pt x="125289" y="309355"/>
                  <a:pt x="112915" y="313996"/>
                  <a:pt x="100540" y="318945"/>
                </a:cubicBezTo>
                <a:cubicBezTo>
                  <a:pt x="76101" y="328845"/>
                  <a:pt x="45166" y="342147"/>
                  <a:pt x="20108" y="357924"/>
                </a:cubicBezTo>
                <a:cubicBezTo>
                  <a:pt x="13612" y="369061"/>
                  <a:pt x="12993" y="386694"/>
                  <a:pt x="18252" y="409586"/>
                </a:cubicBezTo>
                <a:cubicBezTo>
                  <a:pt x="14849" y="392572"/>
                  <a:pt x="20108" y="379270"/>
                  <a:pt x="32173" y="369680"/>
                </a:cubicBezTo>
                <a:lnTo>
                  <a:pt x="40216" y="365967"/>
                </a:lnTo>
                <a:lnTo>
                  <a:pt x="46713" y="362874"/>
                </a:lnTo>
                <a:lnTo>
                  <a:pt x="63727" y="355140"/>
                </a:lnTo>
                <a:lnTo>
                  <a:pt x="73627" y="351118"/>
                </a:lnTo>
                <a:cubicBezTo>
                  <a:pt x="164268" y="311830"/>
                  <a:pt x="266355" y="269448"/>
                  <a:pt x="394737" y="217786"/>
                </a:cubicBezTo>
                <a:cubicBezTo>
                  <a:pt x="472695" y="186541"/>
                  <a:pt x="551580" y="155296"/>
                  <a:pt x="628919" y="124670"/>
                </a:cubicBezTo>
                <a:lnTo>
                  <a:pt x="645006" y="118174"/>
                </a:lnTo>
                <a:lnTo>
                  <a:pt x="654905" y="114152"/>
                </a:lnTo>
                <a:lnTo>
                  <a:pt x="663876" y="110749"/>
                </a:lnTo>
                <a:lnTo>
                  <a:pt x="675322" y="106418"/>
                </a:lnTo>
                <a:cubicBezTo>
                  <a:pt x="741834" y="80123"/>
                  <a:pt x="806489" y="54447"/>
                  <a:pt x="870216" y="29079"/>
                </a:cubicBezTo>
                <a:cubicBezTo>
                  <a:pt x="872691" y="28461"/>
                  <a:pt x="874857" y="28151"/>
                  <a:pt x="877641" y="28151"/>
                </a:cubicBezTo>
                <a:cubicBezTo>
                  <a:pt x="885065" y="28151"/>
                  <a:pt x="892490" y="30936"/>
                  <a:pt x="898677" y="33410"/>
                </a:cubicBezTo>
                <a:cubicBezTo>
                  <a:pt x="902389" y="34957"/>
                  <a:pt x="905792" y="36195"/>
                  <a:pt x="907339" y="36195"/>
                </a:cubicBezTo>
                <a:cubicBezTo>
                  <a:pt x="899605" y="24749"/>
                  <a:pt x="890015" y="20108"/>
                  <a:pt x="879806" y="16087"/>
                </a:cubicBezTo>
                <a:lnTo>
                  <a:pt x="879806" y="16087"/>
                </a:lnTo>
                <a:close/>
                <a:moveTo>
                  <a:pt x="273470" y="842374"/>
                </a:moveTo>
                <a:lnTo>
                  <a:pt x="273470" y="842374"/>
                </a:lnTo>
                <a:cubicBezTo>
                  <a:pt x="257074" y="840518"/>
                  <a:pt x="244391" y="834950"/>
                  <a:pt x="234801" y="825669"/>
                </a:cubicBezTo>
                <a:cubicBezTo>
                  <a:pt x="180045" y="703164"/>
                  <a:pt x="122505" y="560552"/>
                  <a:pt x="77029" y="434025"/>
                </a:cubicBezTo>
                <a:cubicBezTo>
                  <a:pt x="75792" y="417320"/>
                  <a:pt x="81360" y="404018"/>
                  <a:pt x="93425" y="393809"/>
                </a:cubicBezTo>
                <a:lnTo>
                  <a:pt x="97756" y="390406"/>
                </a:lnTo>
                <a:cubicBezTo>
                  <a:pt x="134570" y="376176"/>
                  <a:pt x="173548" y="360708"/>
                  <a:pt x="217477" y="343075"/>
                </a:cubicBezTo>
                <a:cubicBezTo>
                  <a:pt x="273779" y="320492"/>
                  <a:pt x="331629" y="296672"/>
                  <a:pt x="387313" y="273779"/>
                </a:cubicBezTo>
                <a:cubicBezTo>
                  <a:pt x="445471" y="249959"/>
                  <a:pt x="503630" y="226139"/>
                  <a:pt x="560861" y="202937"/>
                </a:cubicBezTo>
                <a:cubicBezTo>
                  <a:pt x="684603" y="153131"/>
                  <a:pt x="777719" y="117864"/>
                  <a:pt x="863410" y="88476"/>
                </a:cubicBezTo>
                <a:cubicBezTo>
                  <a:pt x="867741" y="89404"/>
                  <a:pt x="869288" y="90022"/>
                  <a:pt x="871144" y="90332"/>
                </a:cubicBezTo>
                <a:cubicBezTo>
                  <a:pt x="875166" y="91569"/>
                  <a:pt x="878878" y="92807"/>
                  <a:pt x="882281" y="95281"/>
                </a:cubicBezTo>
                <a:cubicBezTo>
                  <a:pt x="932397" y="186851"/>
                  <a:pt x="978181" y="308427"/>
                  <a:pt x="1018397" y="415773"/>
                </a:cubicBezTo>
                <a:lnTo>
                  <a:pt x="1021182" y="422889"/>
                </a:lnTo>
                <a:lnTo>
                  <a:pt x="1023038" y="427838"/>
                </a:lnTo>
                <a:lnTo>
                  <a:pt x="1029534" y="444853"/>
                </a:lnTo>
                <a:cubicBezTo>
                  <a:pt x="1036031" y="462486"/>
                  <a:pt x="1042527" y="479501"/>
                  <a:pt x="1049023" y="496206"/>
                </a:cubicBezTo>
                <a:cubicBezTo>
                  <a:pt x="1049642" y="513530"/>
                  <a:pt x="1042218" y="525595"/>
                  <a:pt x="1034484" y="535494"/>
                </a:cubicBezTo>
                <a:cubicBezTo>
                  <a:pt x="917857" y="586537"/>
                  <a:pt x="790403" y="640056"/>
                  <a:pt x="655524" y="694502"/>
                </a:cubicBezTo>
                <a:cubicBezTo>
                  <a:pt x="524048" y="747402"/>
                  <a:pt x="395356" y="797208"/>
                  <a:pt x="273470" y="842374"/>
                </a:cubicBezTo>
                <a:lnTo>
                  <a:pt x="273470" y="842374"/>
                </a:lnTo>
                <a:lnTo>
                  <a:pt x="273470" y="842374"/>
                </a:lnTo>
                <a:close/>
                <a:moveTo>
                  <a:pt x="114461" y="494040"/>
                </a:moveTo>
                <a:cubicBezTo>
                  <a:pt x="130857" y="533638"/>
                  <a:pt x="146944" y="574473"/>
                  <a:pt x="162721" y="613761"/>
                </a:cubicBezTo>
                <a:lnTo>
                  <a:pt x="165196" y="619948"/>
                </a:lnTo>
                <a:cubicBezTo>
                  <a:pt x="190872" y="684912"/>
                  <a:pt x="217786" y="751733"/>
                  <a:pt x="245319" y="815151"/>
                </a:cubicBezTo>
                <a:cubicBezTo>
                  <a:pt x="253981" y="823504"/>
                  <a:pt x="265736" y="825978"/>
                  <a:pt x="276254" y="827216"/>
                </a:cubicBezTo>
                <a:cubicBezTo>
                  <a:pt x="362564" y="793187"/>
                  <a:pt x="448256" y="759158"/>
                  <a:pt x="553127" y="717085"/>
                </a:cubicBezTo>
                <a:lnTo>
                  <a:pt x="588394" y="702855"/>
                </a:lnTo>
                <a:lnTo>
                  <a:pt x="711208" y="653358"/>
                </a:lnTo>
                <a:cubicBezTo>
                  <a:pt x="762870" y="632322"/>
                  <a:pt x="814532" y="611595"/>
                  <a:pt x="865885" y="590868"/>
                </a:cubicBezTo>
                <a:cubicBezTo>
                  <a:pt x="902389" y="576019"/>
                  <a:pt x="938893" y="561480"/>
                  <a:pt x="975088" y="546940"/>
                </a:cubicBezTo>
                <a:cubicBezTo>
                  <a:pt x="943843" y="537969"/>
                  <a:pt x="911670" y="524357"/>
                  <a:pt x="883518" y="511983"/>
                </a:cubicBezTo>
                <a:cubicBezTo>
                  <a:pt x="798446" y="475788"/>
                  <a:pt x="711208" y="438356"/>
                  <a:pt x="616854" y="428766"/>
                </a:cubicBezTo>
                <a:cubicBezTo>
                  <a:pt x="599840" y="424745"/>
                  <a:pt x="581278" y="422579"/>
                  <a:pt x="560861" y="422579"/>
                </a:cubicBezTo>
                <a:cubicBezTo>
                  <a:pt x="494968" y="422579"/>
                  <a:pt x="419795" y="443615"/>
                  <a:pt x="346787" y="464033"/>
                </a:cubicBezTo>
                <a:cubicBezTo>
                  <a:pt x="284916" y="481357"/>
                  <a:pt x="221498" y="498990"/>
                  <a:pt x="164886" y="504558"/>
                </a:cubicBezTo>
                <a:cubicBezTo>
                  <a:pt x="145088" y="501465"/>
                  <a:pt x="129001" y="498062"/>
                  <a:pt x="114461" y="494040"/>
                </a:cubicBezTo>
                <a:lnTo>
                  <a:pt x="114461" y="494040"/>
                </a:lnTo>
                <a:close/>
                <a:moveTo>
                  <a:pt x="547868" y="407730"/>
                </a:moveTo>
                <a:cubicBezTo>
                  <a:pt x="563954" y="407730"/>
                  <a:pt x="578804" y="409277"/>
                  <a:pt x="592415" y="412370"/>
                </a:cubicBezTo>
                <a:cubicBezTo>
                  <a:pt x="685222" y="415155"/>
                  <a:pt x="767510" y="449493"/>
                  <a:pt x="847324" y="482594"/>
                </a:cubicBezTo>
                <a:cubicBezTo>
                  <a:pt x="897130" y="503321"/>
                  <a:pt x="948174" y="524666"/>
                  <a:pt x="1000764" y="537350"/>
                </a:cubicBezTo>
                <a:lnTo>
                  <a:pt x="1004786" y="535185"/>
                </a:lnTo>
                <a:cubicBezTo>
                  <a:pt x="1028297" y="525904"/>
                  <a:pt x="1032318" y="508580"/>
                  <a:pt x="1032937" y="493112"/>
                </a:cubicBezTo>
                <a:cubicBezTo>
                  <a:pt x="1020563" y="463105"/>
                  <a:pt x="1007879" y="430313"/>
                  <a:pt x="994886" y="396903"/>
                </a:cubicBezTo>
                <a:cubicBezTo>
                  <a:pt x="956836" y="298218"/>
                  <a:pt x="917238" y="196440"/>
                  <a:pt x="874547" y="108274"/>
                </a:cubicBezTo>
                <a:cubicBezTo>
                  <a:pt x="874238" y="108274"/>
                  <a:pt x="873928" y="108274"/>
                  <a:pt x="873619" y="108274"/>
                </a:cubicBezTo>
                <a:cubicBezTo>
                  <a:pt x="871454" y="108274"/>
                  <a:pt x="869597" y="106418"/>
                  <a:pt x="868051" y="105181"/>
                </a:cubicBezTo>
                <a:cubicBezTo>
                  <a:pt x="836187" y="107656"/>
                  <a:pt x="799993" y="120649"/>
                  <a:pt x="772151" y="132095"/>
                </a:cubicBezTo>
                <a:cubicBezTo>
                  <a:pt x="762870" y="135807"/>
                  <a:pt x="753280" y="139829"/>
                  <a:pt x="743690" y="143850"/>
                </a:cubicBezTo>
                <a:lnTo>
                  <a:pt x="732862" y="148491"/>
                </a:lnTo>
                <a:lnTo>
                  <a:pt x="730078" y="149728"/>
                </a:lnTo>
                <a:cubicBezTo>
                  <a:pt x="711517" y="157771"/>
                  <a:pt x="697596" y="163649"/>
                  <a:pt x="684294" y="169217"/>
                </a:cubicBezTo>
                <a:lnTo>
                  <a:pt x="105799" y="401853"/>
                </a:lnTo>
                <a:cubicBezTo>
                  <a:pt x="82288" y="413608"/>
                  <a:pt x="92497" y="441141"/>
                  <a:pt x="103325" y="469911"/>
                </a:cubicBezTo>
                <a:lnTo>
                  <a:pt x="105490" y="475479"/>
                </a:lnTo>
                <a:cubicBezTo>
                  <a:pt x="123742" y="483213"/>
                  <a:pt x="145397" y="487234"/>
                  <a:pt x="171073" y="487234"/>
                </a:cubicBezTo>
                <a:cubicBezTo>
                  <a:pt x="227995" y="487234"/>
                  <a:pt x="294197" y="467126"/>
                  <a:pt x="358543" y="447637"/>
                </a:cubicBezTo>
                <a:cubicBezTo>
                  <a:pt x="423198" y="427838"/>
                  <a:pt x="490019" y="407730"/>
                  <a:pt x="547868" y="407730"/>
                </a:cubicBezTo>
                <a:lnTo>
                  <a:pt x="547868" y="407730"/>
                </a:lnTo>
                <a:close/>
              </a:path>
            </a:pathLst>
          </a:custGeom>
          <a:solidFill>
            <a:schemeClr val="accent2">
              <a:alpha val="20000"/>
            </a:schemeClr>
          </a:solidFill>
          <a:ln w="30868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77" name="矩形 10">
            <a:extLst>
              <a:ext uri="{FF2B5EF4-FFF2-40B4-BE49-F238E27FC236}">
                <a16:creationId xmlns:a16="http://schemas.microsoft.com/office/drawing/2014/main" id="{BED29E78-0601-4593-A9FA-7A2FBFEC4AB2}"/>
              </a:ext>
            </a:extLst>
          </p:cNvPr>
          <p:cNvSpPr/>
          <p:nvPr userDrawn="1"/>
        </p:nvSpPr>
        <p:spPr>
          <a:xfrm>
            <a:off x="0" y="0"/>
            <a:ext cx="7930316" cy="6890051"/>
          </a:xfrm>
          <a:custGeom>
            <a:avLst/>
            <a:gdLst>
              <a:gd name="connsiteX0" fmla="*/ 0 w 7905750"/>
              <a:gd name="connsiteY0" fmla="*/ 0 h 6858000"/>
              <a:gd name="connsiteX1" fmla="*/ 7905750 w 7905750"/>
              <a:gd name="connsiteY1" fmla="*/ 0 h 6858000"/>
              <a:gd name="connsiteX2" fmla="*/ 7905750 w 7905750"/>
              <a:gd name="connsiteY2" fmla="*/ 6858000 h 6858000"/>
              <a:gd name="connsiteX3" fmla="*/ 0 w 7905750"/>
              <a:gd name="connsiteY3" fmla="*/ 6858000 h 6858000"/>
              <a:gd name="connsiteX4" fmla="*/ 0 w 7905750"/>
              <a:gd name="connsiteY4" fmla="*/ 0 h 6858000"/>
              <a:gd name="connsiteX0" fmla="*/ 0 w 7905750"/>
              <a:gd name="connsiteY0" fmla="*/ 0 h 6858000"/>
              <a:gd name="connsiteX1" fmla="*/ 7905750 w 7905750"/>
              <a:gd name="connsiteY1" fmla="*/ 0 h 6858000"/>
              <a:gd name="connsiteX2" fmla="*/ 7658100 w 7905750"/>
              <a:gd name="connsiteY2" fmla="*/ 6667500 h 6858000"/>
              <a:gd name="connsiteX3" fmla="*/ 0 w 7905750"/>
              <a:gd name="connsiteY3" fmla="*/ 6858000 h 6858000"/>
              <a:gd name="connsiteX4" fmla="*/ 0 w 7905750"/>
              <a:gd name="connsiteY4" fmla="*/ 0 h 6858000"/>
              <a:gd name="connsiteX0" fmla="*/ 0 w 7905750"/>
              <a:gd name="connsiteY0" fmla="*/ 0 h 6858000"/>
              <a:gd name="connsiteX1" fmla="*/ 7905750 w 7905750"/>
              <a:gd name="connsiteY1" fmla="*/ 0 h 6858000"/>
              <a:gd name="connsiteX2" fmla="*/ 7658100 w 7905750"/>
              <a:gd name="connsiteY2" fmla="*/ 6667500 h 6858000"/>
              <a:gd name="connsiteX3" fmla="*/ 0 w 7905750"/>
              <a:gd name="connsiteY3" fmla="*/ 6858000 h 6858000"/>
              <a:gd name="connsiteX4" fmla="*/ 0 w 7905750"/>
              <a:gd name="connsiteY4" fmla="*/ 0 h 6858000"/>
              <a:gd name="connsiteX0" fmla="*/ 0 w 7905750"/>
              <a:gd name="connsiteY0" fmla="*/ 0 h 6858000"/>
              <a:gd name="connsiteX1" fmla="*/ 7905750 w 7905750"/>
              <a:gd name="connsiteY1" fmla="*/ 0 h 6858000"/>
              <a:gd name="connsiteX2" fmla="*/ 7658100 w 7905750"/>
              <a:gd name="connsiteY2" fmla="*/ 6667500 h 6858000"/>
              <a:gd name="connsiteX3" fmla="*/ 0 w 7905750"/>
              <a:gd name="connsiteY3" fmla="*/ 6858000 h 6858000"/>
              <a:gd name="connsiteX4" fmla="*/ 0 w 7905750"/>
              <a:gd name="connsiteY4" fmla="*/ 0 h 6858000"/>
              <a:gd name="connsiteX0" fmla="*/ 0 w 7905750"/>
              <a:gd name="connsiteY0" fmla="*/ 0 h 6858000"/>
              <a:gd name="connsiteX1" fmla="*/ 7905750 w 7905750"/>
              <a:gd name="connsiteY1" fmla="*/ 0 h 6858000"/>
              <a:gd name="connsiteX2" fmla="*/ 7524750 w 7905750"/>
              <a:gd name="connsiteY2" fmla="*/ 6534150 h 6858000"/>
              <a:gd name="connsiteX3" fmla="*/ 0 w 7905750"/>
              <a:gd name="connsiteY3" fmla="*/ 6858000 h 6858000"/>
              <a:gd name="connsiteX4" fmla="*/ 0 w 7905750"/>
              <a:gd name="connsiteY4" fmla="*/ 0 h 6858000"/>
              <a:gd name="connsiteX0" fmla="*/ 0 w 7905750"/>
              <a:gd name="connsiteY0" fmla="*/ 0 h 6858000"/>
              <a:gd name="connsiteX1" fmla="*/ 7905750 w 7905750"/>
              <a:gd name="connsiteY1" fmla="*/ 0 h 6858000"/>
              <a:gd name="connsiteX2" fmla="*/ 7524750 w 7905750"/>
              <a:gd name="connsiteY2" fmla="*/ 6534150 h 6858000"/>
              <a:gd name="connsiteX3" fmla="*/ 0 w 7905750"/>
              <a:gd name="connsiteY3" fmla="*/ 6858000 h 6858000"/>
              <a:gd name="connsiteX4" fmla="*/ 0 w 7905750"/>
              <a:gd name="connsiteY4" fmla="*/ 0 h 6858000"/>
              <a:gd name="connsiteX0" fmla="*/ 0 w 7905750"/>
              <a:gd name="connsiteY0" fmla="*/ 0 h 6858000"/>
              <a:gd name="connsiteX1" fmla="*/ 7905750 w 7905750"/>
              <a:gd name="connsiteY1" fmla="*/ 0 h 6858000"/>
              <a:gd name="connsiteX2" fmla="*/ 7524750 w 7905750"/>
              <a:gd name="connsiteY2" fmla="*/ 6534150 h 6858000"/>
              <a:gd name="connsiteX3" fmla="*/ 0 w 7905750"/>
              <a:gd name="connsiteY3" fmla="*/ 6858000 h 6858000"/>
              <a:gd name="connsiteX4" fmla="*/ 0 w 7905750"/>
              <a:gd name="connsiteY4" fmla="*/ 0 h 6858000"/>
              <a:gd name="connsiteX0" fmla="*/ 0 w 7930316"/>
              <a:gd name="connsiteY0" fmla="*/ 0 h 6858000"/>
              <a:gd name="connsiteX1" fmla="*/ 7905750 w 7930316"/>
              <a:gd name="connsiteY1" fmla="*/ 0 h 6858000"/>
              <a:gd name="connsiteX2" fmla="*/ 7524750 w 7930316"/>
              <a:gd name="connsiteY2" fmla="*/ 6534150 h 6858000"/>
              <a:gd name="connsiteX3" fmla="*/ 0 w 7930316"/>
              <a:gd name="connsiteY3" fmla="*/ 6858000 h 6858000"/>
              <a:gd name="connsiteX4" fmla="*/ 0 w 7930316"/>
              <a:gd name="connsiteY4" fmla="*/ 0 h 6858000"/>
              <a:gd name="connsiteX0" fmla="*/ 0 w 7930316"/>
              <a:gd name="connsiteY0" fmla="*/ 0 h 6890051"/>
              <a:gd name="connsiteX1" fmla="*/ 7905750 w 7930316"/>
              <a:gd name="connsiteY1" fmla="*/ 0 h 6890051"/>
              <a:gd name="connsiteX2" fmla="*/ 7524750 w 7930316"/>
              <a:gd name="connsiteY2" fmla="*/ 6534150 h 6890051"/>
              <a:gd name="connsiteX3" fmla="*/ 0 w 7930316"/>
              <a:gd name="connsiteY3" fmla="*/ 6858000 h 6890051"/>
              <a:gd name="connsiteX4" fmla="*/ 0 w 7930316"/>
              <a:gd name="connsiteY4" fmla="*/ 0 h 6890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30316" h="6890051">
                <a:moveTo>
                  <a:pt x="0" y="0"/>
                </a:moveTo>
                <a:lnTo>
                  <a:pt x="7905750" y="0"/>
                </a:lnTo>
                <a:cubicBezTo>
                  <a:pt x="7956550" y="2393950"/>
                  <a:pt x="7969250" y="4330700"/>
                  <a:pt x="7524750" y="6534150"/>
                </a:cubicBezTo>
                <a:cubicBezTo>
                  <a:pt x="4895850" y="6997700"/>
                  <a:pt x="2644140" y="6885940"/>
                  <a:pt x="0" y="6858000"/>
                </a:cubicBez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49000"/>
                </a:schemeClr>
              </a:gs>
            </a:gsLst>
            <a:lin ang="2700000" scaled="1"/>
            <a:tileRect/>
          </a:gradFill>
          <a:ln>
            <a:noFill/>
          </a:ln>
          <a:effectLst>
            <a:outerShdw blurRad="342900" dist="38100" dir="2700000" algn="tl" rotWithShape="0">
              <a:schemeClr val="accent4">
                <a:alpha val="9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1" name="图片 90" descr="图片包含 背景图案&#10;&#10;描述已自动生成">
            <a:extLst>
              <a:ext uri="{FF2B5EF4-FFF2-40B4-BE49-F238E27FC236}">
                <a16:creationId xmlns:a16="http://schemas.microsoft.com/office/drawing/2014/main" id="{5398B100-FAA4-401E-8501-3A62F9B4E04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6020" y="1380918"/>
            <a:ext cx="3525327" cy="3858737"/>
          </a:xfrm>
          <a:prstGeom prst="rect">
            <a:avLst/>
          </a:prstGeom>
          <a:effectLst>
            <a:outerShdw blurRad="431800" dist="38100" dir="10800000" algn="r" rotWithShape="0">
              <a:prstClr val="black">
                <a:alpha val="27000"/>
              </a:prstClr>
            </a:outerShdw>
          </a:effectLst>
        </p:spPr>
      </p:pic>
      <p:sp>
        <p:nvSpPr>
          <p:cNvPr id="92" name="图形 49">
            <a:extLst>
              <a:ext uri="{FF2B5EF4-FFF2-40B4-BE49-F238E27FC236}">
                <a16:creationId xmlns:a16="http://schemas.microsoft.com/office/drawing/2014/main" id="{A8081B2B-F41C-4578-A39D-EC1254B195A2}"/>
              </a:ext>
            </a:extLst>
          </p:cNvPr>
          <p:cNvSpPr/>
          <p:nvPr userDrawn="1"/>
        </p:nvSpPr>
        <p:spPr>
          <a:xfrm>
            <a:off x="8610054" y="268673"/>
            <a:ext cx="627525" cy="681193"/>
          </a:xfrm>
          <a:custGeom>
            <a:avLst/>
            <a:gdLst>
              <a:gd name="connsiteX0" fmla="*/ 569336 w 627525"/>
              <a:gd name="connsiteY0" fmla="*/ 0 h 681193"/>
              <a:gd name="connsiteX1" fmla="*/ 559846 w 627525"/>
              <a:gd name="connsiteY1" fmla="*/ 103893 h 681193"/>
              <a:gd name="connsiteX2" fmla="*/ 527129 w 627525"/>
              <a:gd name="connsiteY2" fmla="*/ 163332 h 681193"/>
              <a:gd name="connsiteX3" fmla="*/ 383527 w 627525"/>
              <a:gd name="connsiteY3" fmla="*/ 336654 h 681193"/>
              <a:gd name="connsiteX4" fmla="*/ 412247 w 627525"/>
              <a:gd name="connsiteY4" fmla="*/ 557926 h 681193"/>
              <a:gd name="connsiteX5" fmla="*/ 459948 w 627525"/>
              <a:gd name="connsiteY5" fmla="*/ 554429 h 681193"/>
              <a:gd name="connsiteX6" fmla="*/ 485172 w 627525"/>
              <a:gd name="connsiteY6" fmla="*/ 548436 h 681193"/>
              <a:gd name="connsiteX7" fmla="*/ 524882 w 627525"/>
              <a:gd name="connsiteY7" fmla="*/ 570163 h 681193"/>
              <a:gd name="connsiteX8" fmla="*/ 570085 w 627525"/>
              <a:gd name="connsiteY8" fmla="*/ 577905 h 681193"/>
              <a:gd name="connsiteX9" fmla="*/ 627526 w 627525"/>
              <a:gd name="connsiteY9" fmla="*/ 655575 h 681193"/>
              <a:gd name="connsiteX10" fmla="*/ 605049 w 627525"/>
              <a:gd name="connsiteY10" fmla="*/ 655825 h 681193"/>
              <a:gd name="connsiteX11" fmla="*/ 560345 w 627525"/>
              <a:gd name="connsiteY11" fmla="*/ 670560 h 681193"/>
              <a:gd name="connsiteX12" fmla="*/ 410999 w 627525"/>
              <a:gd name="connsiteY12" fmla="*/ 653328 h 681193"/>
              <a:gd name="connsiteX13" fmla="*/ 329832 w 627525"/>
              <a:gd name="connsiteY13" fmla="*/ 679800 h 681193"/>
              <a:gd name="connsiteX14" fmla="*/ 239925 w 627525"/>
              <a:gd name="connsiteY14" fmla="*/ 678302 h 681193"/>
              <a:gd name="connsiteX15" fmla="*/ 158259 w 627525"/>
              <a:gd name="connsiteY15" fmla="*/ 674056 h 681193"/>
              <a:gd name="connsiteX16" fmla="*/ 194222 w 627525"/>
              <a:gd name="connsiteY16" fmla="*/ 642589 h 681193"/>
              <a:gd name="connsiteX17" fmla="*/ 216199 w 627525"/>
              <a:gd name="connsiteY17" fmla="*/ 611371 h 681193"/>
              <a:gd name="connsiteX18" fmla="*/ 263650 w 627525"/>
              <a:gd name="connsiteY18" fmla="*/ 582650 h 681193"/>
              <a:gd name="connsiteX19" fmla="*/ 333578 w 627525"/>
              <a:gd name="connsiteY19" fmla="*/ 553430 h 681193"/>
              <a:gd name="connsiteX20" fmla="*/ 392768 w 627525"/>
              <a:gd name="connsiteY20" fmla="*/ 552431 h 681193"/>
              <a:gd name="connsiteX21" fmla="*/ 405255 w 627525"/>
              <a:gd name="connsiteY21" fmla="*/ 456780 h 681193"/>
              <a:gd name="connsiteX22" fmla="*/ 367294 w 627525"/>
              <a:gd name="connsiteY22" fmla="*/ 378860 h 681193"/>
              <a:gd name="connsiteX23" fmla="*/ 301861 w 627525"/>
              <a:gd name="connsiteY23" fmla="*/ 329411 h 681193"/>
              <a:gd name="connsiteX24" fmla="*/ 172 w 627525"/>
              <a:gd name="connsiteY24" fmla="*/ 452035 h 681193"/>
              <a:gd name="connsiteX25" fmla="*/ 19652 w 627525"/>
              <a:gd name="connsiteY25" fmla="*/ 432055 h 681193"/>
              <a:gd name="connsiteX26" fmla="*/ 179987 w 627525"/>
              <a:gd name="connsiteY26" fmla="*/ 252740 h 681193"/>
              <a:gd name="connsiteX27" fmla="*/ 343818 w 627525"/>
              <a:gd name="connsiteY27" fmla="*/ 303438 h 681193"/>
              <a:gd name="connsiteX28" fmla="*/ 297116 w 627525"/>
              <a:gd name="connsiteY28" fmla="*/ 192052 h 681193"/>
              <a:gd name="connsiteX29" fmla="*/ 348313 w 627525"/>
              <a:gd name="connsiteY29" fmla="*/ 239004 h 681193"/>
              <a:gd name="connsiteX30" fmla="*/ 569336 w 627525"/>
              <a:gd name="connsiteY30" fmla="*/ 0 h 681193"/>
              <a:gd name="connsiteX31" fmla="*/ 550106 w 627525"/>
              <a:gd name="connsiteY31" fmla="*/ 28471 h 681193"/>
              <a:gd name="connsiteX32" fmla="*/ 435723 w 627525"/>
              <a:gd name="connsiteY32" fmla="*/ 89158 h 681193"/>
              <a:gd name="connsiteX33" fmla="*/ 410999 w 627525"/>
              <a:gd name="connsiteY33" fmla="*/ 126120 h 681193"/>
              <a:gd name="connsiteX34" fmla="*/ 365046 w 627525"/>
              <a:gd name="connsiteY34" fmla="*/ 244748 h 681193"/>
              <a:gd name="connsiteX35" fmla="*/ 439469 w 627525"/>
              <a:gd name="connsiteY35" fmla="*/ 139856 h 681193"/>
              <a:gd name="connsiteX36" fmla="*/ 374037 w 627525"/>
              <a:gd name="connsiteY36" fmla="*/ 278463 h 681193"/>
              <a:gd name="connsiteX37" fmla="*/ 518388 w 627525"/>
              <a:gd name="connsiteY37" fmla="*/ 152843 h 681193"/>
              <a:gd name="connsiteX38" fmla="*/ 555850 w 627525"/>
              <a:gd name="connsiteY38" fmla="*/ 28720 h 681193"/>
              <a:gd name="connsiteX39" fmla="*/ 550106 w 627525"/>
              <a:gd name="connsiteY39" fmla="*/ 28471 h 681193"/>
              <a:gd name="connsiteX40" fmla="*/ 360051 w 627525"/>
              <a:gd name="connsiteY40" fmla="*/ 295196 h 681193"/>
              <a:gd name="connsiteX41" fmla="*/ 316846 w 627525"/>
              <a:gd name="connsiteY41" fmla="*/ 225768 h 681193"/>
              <a:gd name="connsiteX42" fmla="*/ 360051 w 627525"/>
              <a:gd name="connsiteY42" fmla="*/ 295196 h 681193"/>
              <a:gd name="connsiteX43" fmla="*/ 33388 w 627525"/>
              <a:gd name="connsiteY43" fmla="*/ 437799 h 681193"/>
              <a:gd name="connsiteX44" fmla="*/ 318344 w 627525"/>
              <a:gd name="connsiteY44" fmla="*/ 315425 h 681193"/>
              <a:gd name="connsiteX45" fmla="*/ 174742 w 627525"/>
              <a:gd name="connsiteY45" fmla="*/ 312179 h 681193"/>
              <a:gd name="connsiteX46" fmla="*/ 264400 w 627525"/>
              <a:gd name="connsiteY46" fmla="*/ 285456 h 681193"/>
              <a:gd name="connsiteX47" fmla="*/ 33388 w 627525"/>
              <a:gd name="connsiteY47" fmla="*/ 437799 h 681193"/>
              <a:gd name="connsiteX48" fmla="*/ 350311 w 627525"/>
              <a:gd name="connsiteY48" fmla="*/ 556178 h 681193"/>
              <a:gd name="connsiteX49" fmla="*/ 390020 w 627525"/>
              <a:gd name="connsiteY49" fmla="*/ 575158 h 681193"/>
              <a:gd name="connsiteX50" fmla="*/ 350311 w 627525"/>
              <a:gd name="connsiteY50" fmla="*/ 556178 h 681193"/>
              <a:gd name="connsiteX51" fmla="*/ 297116 w 627525"/>
              <a:gd name="connsiteY51" fmla="*/ 582401 h 681193"/>
              <a:gd name="connsiteX52" fmla="*/ 339073 w 627525"/>
              <a:gd name="connsiteY52" fmla="*/ 564919 h 681193"/>
              <a:gd name="connsiteX53" fmla="*/ 297116 w 627525"/>
              <a:gd name="connsiteY53" fmla="*/ 582401 h 681193"/>
              <a:gd name="connsiteX54" fmla="*/ 522384 w 627525"/>
              <a:gd name="connsiteY54" fmla="*/ 587146 h 681193"/>
              <a:gd name="connsiteX55" fmla="*/ 482675 w 627525"/>
              <a:gd name="connsiteY55" fmla="*/ 562421 h 681193"/>
              <a:gd name="connsiteX56" fmla="*/ 393017 w 627525"/>
              <a:gd name="connsiteY56" fmla="*/ 586396 h 681193"/>
              <a:gd name="connsiteX57" fmla="*/ 283380 w 627525"/>
              <a:gd name="connsiteY57" fmla="*/ 593639 h 681193"/>
              <a:gd name="connsiteX58" fmla="*/ 228187 w 627525"/>
              <a:gd name="connsiteY58" fmla="*/ 664816 h 681193"/>
              <a:gd name="connsiteX59" fmla="*/ 315597 w 627525"/>
              <a:gd name="connsiteY59" fmla="*/ 669061 h 681193"/>
              <a:gd name="connsiteX60" fmla="*/ 402258 w 627525"/>
              <a:gd name="connsiteY60" fmla="*/ 642339 h 681193"/>
              <a:gd name="connsiteX61" fmla="*/ 560095 w 627525"/>
              <a:gd name="connsiteY61" fmla="*/ 656574 h 681193"/>
              <a:gd name="connsiteX62" fmla="*/ 522384 w 627525"/>
              <a:gd name="connsiteY62" fmla="*/ 587146 h 681193"/>
              <a:gd name="connsiteX63" fmla="*/ 607546 w 627525"/>
              <a:gd name="connsiteY63" fmla="*/ 642089 h 681193"/>
              <a:gd name="connsiteX64" fmla="*/ 558847 w 627525"/>
              <a:gd name="connsiteY64" fmla="*/ 592390 h 681193"/>
              <a:gd name="connsiteX65" fmla="*/ 607546 w 627525"/>
              <a:gd name="connsiteY65" fmla="*/ 642089 h 681193"/>
              <a:gd name="connsiteX66" fmla="*/ 585070 w 627525"/>
              <a:gd name="connsiteY66" fmla="*/ 650830 h 681193"/>
              <a:gd name="connsiteX67" fmla="*/ 547858 w 627525"/>
              <a:gd name="connsiteY67" fmla="*/ 603878 h 681193"/>
              <a:gd name="connsiteX68" fmla="*/ 585070 w 627525"/>
              <a:gd name="connsiteY68" fmla="*/ 650830 h 681193"/>
              <a:gd name="connsiteX69" fmla="*/ 180236 w 627525"/>
              <a:gd name="connsiteY69" fmla="*/ 665565 h 681193"/>
              <a:gd name="connsiteX70" fmla="*/ 211204 w 627525"/>
              <a:gd name="connsiteY70" fmla="*/ 670560 h 681193"/>
              <a:gd name="connsiteX71" fmla="*/ 227188 w 627525"/>
              <a:gd name="connsiteY71" fmla="*/ 622609 h 681193"/>
              <a:gd name="connsiteX72" fmla="*/ 180236 w 627525"/>
              <a:gd name="connsiteY72" fmla="*/ 665565 h 6811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627525" h="681193">
                <a:moveTo>
                  <a:pt x="569336" y="0"/>
                </a:moveTo>
                <a:cubicBezTo>
                  <a:pt x="571084" y="35214"/>
                  <a:pt x="568087" y="74174"/>
                  <a:pt x="559846" y="103893"/>
                </a:cubicBezTo>
                <a:cubicBezTo>
                  <a:pt x="554351" y="123373"/>
                  <a:pt x="540116" y="149596"/>
                  <a:pt x="527129" y="163332"/>
                </a:cubicBezTo>
                <a:cubicBezTo>
                  <a:pt x="475183" y="217276"/>
                  <a:pt x="367793" y="220273"/>
                  <a:pt x="383527" y="336654"/>
                </a:cubicBezTo>
                <a:cubicBezTo>
                  <a:pt x="392018" y="399589"/>
                  <a:pt x="437971" y="476510"/>
                  <a:pt x="412247" y="557926"/>
                </a:cubicBezTo>
                <a:cubicBezTo>
                  <a:pt x="426733" y="546687"/>
                  <a:pt x="440219" y="554429"/>
                  <a:pt x="459948" y="554429"/>
                </a:cubicBezTo>
                <a:cubicBezTo>
                  <a:pt x="470438" y="554429"/>
                  <a:pt x="478929" y="547686"/>
                  <a:pt x="485172" y="548436"/>
                </a:cubicBezTo>
                <a:cubicBezTo>
                  <a:pt x="497660" y="550184"/>
                  <a:pt x="508149" y="564169"/>
                  <a:pt x="524882" y="570163"/>
                </a:cubicBezTo>
                <a:cubicBezTo>
                  <a:pt x="539866" y="575658"/>
                  <a:pt x="558847" y="573410"/>
                  <a:pt x="570085" y="577905"/>
                </a:cubicBezTo>
                <a:cubicBezTo>
                  <a:pt x="602801" y="591391"/>
                  <a:pt x="623280" y="631350"/>
                  <a:pt x="627526" y="655575"/>
                </a:cubicBezTo>
                <a:cubicBezTo>
                  <a:pt x="624529" y="670810"/>
                  <a:pt x="616038" y="650580"/>
                  <a:pt x="605049" y="655825"/>
                </a:cubicBezTo>
                <a:cubicBezTo>
                  <a:pt x="589065" y="659571"/>
                  <a:pt x="575080" y="668812"/>
                  <a:pt x="560345" y="670560"/>
                </a:cubicBezTo>
                <a:cubicBezTo>
                  <a:pt x="511146" y="677053"/>
                  <a:pt x="456452" y="650331"/>
                  <a:pt x="410999" y="653328"/>
                </a:cubicBezTo>
                <a:cubicBezTo>
                  <a:pt x="385025" y="655076"/>
                  <a:pt x="359052" y="676054"/>
                  <a:pt x="329832" y="679800"/>
                </a:cubicBezTo>
                <a:cubicBezTo>
                  <a:pt x="303859" y="683047"/>
                  <a:pt x="270643" y="677303"/>
                  <a:pt x="239925" y="678302"/>
                </a:cubicBezTo>
                <a:cubicBezTo>
                  <a:pt x="208208" y="679301"/>
                  <a:pt x="183733" y="686294"/>
                  <a:pt x="158259" y="674056"/>
                </a:cubicBezTo>
                <a:cubicBezTo>
                  <a:pt x="156261" y="651829"/>
                  <a:pt x="179987" y="654576"/>
                  <a:pt x="194222" y="642589"/>
                </a:cubicBezTo>
                <a:cubicBezTo>
                  <a:pt x="203712" y="634847"/>
                  <a:pt x="206459" y="620361"/>
                  <a:pt x="216199" y="611371"/>
                </a:cubicBezTo>
                <a:cubicBezTo>
                  <a:pt x="226189" y="602380"/>
                  <a:pt x="247417" y="592640"/>
                  <a:pt x="263650" y="582650"/>
                </a:cubicBezTo>
                <a:cubicBezTo>
                  <a:pt x="292371" y="564669"/>
                  <a:pt x="295867" y="559424"/>
                  <a:pt x="333578" y="553430"/>
                </a:cubicBezTo>
                <a:cubicBezTo>
                  <a:pt x="353558" y="550184"/>
                  <a:pt x="370041" y="535948"/>
                  <a:pt x="392768" y="552431"/>
                </a:cubicBezTo>
                <a:cubicBezTo>
                  <a:pt x="401509" y="521713"/>
                  <a:pt x="409001" y="489746"/>
                  <a:pt x="405255" y="456780"/>
                </a:cubicBezTo>
                <a:cubicBezTo>
                  <a:pt x="402008" y="428309"/>
                  <a:pt x="380530" y="404833"/>
                  <a:pt x="367294" y="378860"/>
                </a:cubicBezTo>
                <a:cubicBezTo>
                  <a:pt x="351560" y="347143"/>
                  <a:pt x="352559" y="327913"/>
                  <a:pt x="301861" y="329411"/>
                </a:cubicBezTo>
                <a:cubicBezTo>
                  <a:pt x="184981" y="333157"/>
                  <a:pt x="115303" y="457030"/>
                  <a:pt x="172" y="452035"/>
                </a:cubicBezTo>
                <a:cubicBezTo>
                  <a:pt x="-1826" y="437300"/>
                  <a:pt x="14157" y="439797"/>
                  <a:pt x="19652" y="432055"/>
                </a:cubicBezTo>
                <a:cubicBezTo>
                  <a:pt x="41379" y="346643"/>
                  <a:pt x="83586" y="265227"/>
                  <a:pt x="179987" y="252740"/>
                </a:cubicBezTo>
                <a:cubicBezTo>
                  <a:pt x="249415" y="243749"/>
                  <a:pt x="292870" y="279712"/>
                  <a:pt x="343818" y="303438"/>
                </a:cubicBezTo>
                <a:cubicBezTo>
                  <a:pt x="332080" y="275466"/>
                  <a:pt x="291122" y="238005"/>
                  <a:pt x="297116" y="192052"/>
                </a:cubicBezTo>
                <a:cubicBezTo>
                  <a:pt x="319093" y="202542"/>
                  <a:pt x="337325" y="217027"/>
                  <a:pt x="348313" y="239004"/>
                </a:cubicBezTo>
                <a:cubicBezTo>
                  <a:pt x="367294" y="106890"/>
                  <a:pt x="457451" y="42956"/>
                  <a:pt x="569336" y="0"/>
                </a:cubicBezTo>
                <a:close/>
                <a:moveTo>
                  <a:pt x="550106" y="28471"/>
                </a:moveTo>
                <a:cubicBezTo>
                  <a:pt x="511146" y="45953"/>
                  <a:pt x="463195" y="59189"/>
                  <a:pt x="435723" y="89158"/>
                </a:cubicBezTo>
                <a:cubicBezTo>
                  <a:pt x="428980" y="96651"/>
                  <a:pt x="420739" y="112884"/>
                  <a:pt x="410999" y="126120"/>
                </a:cubicBezTo>
                <a:cubicBezTo>
                  <a:pt x="386524" y="159086"/>
                  <a:pt x="357804" y="192302"/>
                  <a:pt x="365046" y="244748"/>
                </a:cubicBezTo>
                <a:cubicBezTo>
                  <a:pt x="390020" y="211782"/>
                  <a:pt x="403007" y="152593"/>
                  <a:pt x="439469" y="139856"/>
                </a:cubicBezTo>
                <a:cubicBezTo>
                  <a:pt x="419989" y="184810"/>
                  <a:pt x="365795" y="225018"/>
                  <a:pt x="374037" y="278463"/>
                </a:cubicBezTo>
                <a:cubicBezTo>
                  <a:pt x="392018" y="207287"/>
                  <a:pt x="470188" y="194799"/>
                  <a:pt x="518388" y="152843"/>
                </a:cubicBezTo>
                <a:cubicBezTo>
                  <a:pt x="541864" y="122124"/>
                  <a:pt x="551854" y="78419"/>
                  <a:pt x="555850" y="28720"/>
                </a:cubicBezTo>
                <a:cubicBezTo>
                  <a:pt x="553852" y="28471"/>
                  <a:pt x="551854" y="28471"/>
                  <a:pt x="550106" y="28471"/>
                </a:cubicBezTo>
                <a:close/>
                <a:moveTo>
                  <a:pt x="360051" y="295196"/>
                </a:moveTo>
                <a:cubicBezTo>
                  <a:pt x="347314" y="270472"/>
                  <a:pt x="340821" y="239004"/>
                  <a:pt x="316846" y="225768"/>
                </a:cubicBezTo>
                <a:cubicBezTo>
                  <a:pt x="321091" y="259233"/>
                  <a:pt x="343818" y="273968"/>
                  <a:pt x="360051" y="295196"/>
                </a:cubicBezTo>
                <a:close/>
                <a:moveTo>
                  <a:pt x="33388" y="437799"/>
                </a:moveTo>
                <a:cubicBezTo>
                  <a:pt x="128789" y="397341"/>
                  <a:pt x="185980" y="320170"/>
                  <a:pt x="318344" y="315425"/>
                </a:cubicBezTo>
                <a:cubicBezTo>
                  <a:pt x="293370" y="275966"/>
                  <a:pt x="212203" y="299192"/>
                  <a:pt x="174742" y="312179"/>
                </a:cubicBezTo>
                <a:cubicBezTo>
                  <a:pt x="195970" y="294946"/>
                  <a:pt x="226689" y="286705"/>
                  <a:pt x="264400" y="285456"/>
                </a:cubicBezTo>
                <a:cubicBezTo>
                  <a:pt x="145522" y="226267"/>
                  <a:pt x="44626" y="335655"/>
                  <a:pt x="33388" y="437799"/>
                </a:cubicBezTo>
                <a:close/>
                <a:moveTo>
                  <a:pt x="350311" y="556178"/>
                </a:moveTo>
                <a:cubicBezTo>
                  <a:pt x="361300" y="564669"/>
                  <a:pt x="375535" y="569913"/>
                  <a:pt x="390020" y="575158"/>
                </a:cubicBezTo>
                <a:cubicBezTo>
                  <a:pt x="389521" y="556178"/>
                  <a:pt x="366545" y="550184"/>
                  <a:pt x="350311" y="556178"/>
                </a:cubicBezTo>
                <a:close/>
                <a:moveTo>
                  <a:pt x="297116" y="582401"/>
                </a:moveTo>
                <a:cubicBezTo>
                  <a:pt x="310352" y="575907"/>
                  <a:pt x="326586" y="572161"/>
                  <a:pt x="339073" y="564919"/>
                </a:cubicBezTo>
                <a:cubicBezTo>
                  <a:pt x="319593" y="565418"/>
                  <a:pt x="295867" y="561672"/>
                  <a:pt x="297116" y="582401"/>
                </a:cubicBezTo>
                <a:close/>
                <a:moveTo>
                  <a:pt x="522384" y="587146"/>
                </a:moveTo>
                <a:cubicBezTo>
                  <a:pt x="507649" y="580652"/>
                  <a:pt x="495162" y="571412"/>
                  <a:pt x="482675" y="562421"/>
                </a:cubicBezTo>
                <a:cubicBezTo>
                  <a:pt x="447711" y="566917"/>
                  <a:pt x="410000" y="560423"/>
                  <a:pt x="393017" y="586396"/>
                </a:cubicBezTo>
                <a:cubicBezTo>
                  <a:pt x="352309" y="563920"/>
                  <a:pt x="317095" y="603379"/>
                  <a:pt x="283380" y="593639"/>
                </a:cubicBezTo>
                <a:cubicBezTo>
                  <a:pt x="258156" y="610622"/>
                  <a:pt x="234431" y="629352"/>
                  <a:pt x="228187" y="664816"/>
                </a:cubicBezTo>
                <a:cubicBezTo>
                  <a:pt x="260404" y="666564"/>
                  <a:pt x="287626" y="671559"/>
                  <a:pt x="315597" y="669061"/>
                </a:cubicBezTo>
                <a:cubicBezTo>
                  <a:pt x="348813" y="666064"/>
                  <a:pt x="372289" y="646335"/>
                  <a:pt x="402258" y="642339"/>
                </a:cubicBezTo>
                <a:cubicBezTo>
                  <a:pt x="455203" y="635346"/>
                  <a:pt x="502155" y="667813"/>
                  <a:pt x="560095" y="656574"/>
                </a:cubicBezTo>
                <a:cubicBezTo>
                  <a:pt x="542114" y="639092"/>
                  <a:pt x="538368" y="606875"/>
                  <a:pt x="522384" y="587146"/>
                </a:cubicBezTo>
                <a:close/>
                <a:moveTo>
                  <a:pt x="607546" y="642089"/>
                </a:moveTo>
                <a:cubicBezTo>
                  <a:pt x="599305" y="617365"/>
                  <a:pt x="583821" y="599883"/>
                  <a:pt x="558847" y="592390"/>
                </a:cubicBezTo>
                <a:cubicBezTo>
                  <a:pt x="576079" y="607874"/>
                  <a:pt x="587317" y="629602"/>
                  <a:pt x="607546" y="642089"/>
                </a:cubicBezTo>
                <a:close/>
                <a:moveTo>
                  <a:pt x="585070" y="650830"/>
                </a:moveTo>
                <a:cubicBezTo>
                  <a:pt x="587817" y="630601"/>
                  <a:pt x="563342" y="614617"/>
                  <a:pt x="547858" y="603878"/>
                </a:cubicBezTo>
                <a:cubicBezTo>
                  <a:pt x="551354" y="628603"/>
                  <a:pt x="563092" y="644836"/>
                  <a:pt x="585070" y="650830"/>
                </a:cubicBezTo>
                <a:close/>
                <a:moveTo>
                  <a:pt x="180236" y="665565"/>
                </a:moveTo>
                <a:cubicBezTo>
                  <a:pt x="188228" y="669561"/>
                  <a:pt x="197968" y="672058"/>
                  <a:pt x="211204" y="670560"/>
                </a:cubicBezTo>
                <a:cubicBezTo>
                  <a:pt x="211704" y="651829"/>
                  <a:pt x="230684" y="636095"/>
                  <a:pt x="227188" y="622609"/>
                </a:cubicBezTo>
                <a:cubicBezTo>
                  <a:pt x="215450" y="640591"/>
                  <a:pt x="199467" y="654576"/>
                  <a:pt x="180236" y="665565"/>
                </a:cubicBezTo>
                <a:close/>
              </a:path>
            </a:pathLst>
          </a:custGeom>
          <a:solidFill>
            <a:schemeClr val="accent2">
              <a:alpha val="20000"/>
            </a:schemeClr>
          </a:solidFill>
          <a:ln w="2476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98" name="图形 28">
            <a:extLst>
              <a:ext uri="{FF2B5EF4-FFF2-40B4-BE49-F238E27FC236}">
                <a16:creationId xmlns:a16="http://schemas.microsoft.com/office/drawing/2014/main" id="{6DD3A928-F757-4841-8B19-134F83092E3E}"/>
              </a:ext>
            </a:extLst>
          </p:cNvPr>
          <p:cNvSpPr/>
          <p:nvPr userDrawn="1"/>
        </p:nvSpPr>
        <p:spPr>
          <a:xfrm>
            <a:off x="9619906" y="-282575"/>
            <a:ext cx="786819" cy="643011"/>
          </a:xfrm>
          <a:custGeom>
            <a:avLst/>
            <a:gdLst>
              <a:gd name="connsiteX0" fmla="*/ 191005 w 1089063"/>
              <a:gd name="connsiteY0" fmla="*/ 890015 h 890014"/>
              <a:gd name="connsiteX1" fmla="*/ 190696 w 1089063"/>
              <a:gd name="connsiteY1" fmla="*/ 890015 h 890014"/>
              <a:gd name="connsiteX2" fmla="*/ 190387 w 1089063"/>
              <a:gd name="connsiteY2" fmla="*/ 889706 h 890014"/>
              <a:gd name="connsiteX3" fmla="*/ 163782 w 1089063"/>
              <a:gd name="connsiteY3" fmla="*/ 799374 h 890014"/>
              <a:gd name="connsiteX4" fmla="*/ 191005 w 1089063"/>
              <a:gd name="connsiteY4" fmla="*/ 750496 h 890014"/>
              <a:gd name="connsiteX5" fmla="*/ 165948 w 1089063"/>
              <a:gd name="connsiteY5" fmla="*/ 749258 h 890014"/>
              <a:gd name="connsiteX6" fmla="*/ 155120 w 1089063"/>
              <a:gd name="connsiteY6" fmla="*/ 749568 h 890014"/>
              <a:gd name="connsiteX7" fmla="*/ 144293 w 1089063"/>
              <a:gd name="connsiteY7" fmla="*/ 749568 h 890014"/>
              <a:gd name="connsiteX8" fmla="*/ 123566 w 1089063"/>
              <a:gd name="connsiteY8" fmla="*/ 747712 h 890014"/>
              <a:gd name="connsiteX9" fmla="*/ 97580 w 1089063"/>
              <a:gd name="connsiteY9" fmla="*/ 661402 h 890014"/>
              <a:gd name="connsiteX10" fmla="*/ 133156 w 1089063"/>
              <a:gd name="connsiteY10" fmla="*/ 595200 h 890014"/>
              <a:gd name="connsiteX11" fmla="*/ 120472 w 1089063"/>
              <a:gd name="connsiteY11" fmla="*/ 597984 h 890014"/>
              <a:gd name="connsiteX12" fmla="*/ 64170 w 1089063"/>
              <a:gd name="connsiteY12" fmla="*/ 569214 h 890014"/>
              <a:gd name="connsiteX13" fmla="*/ 293093 w 1089063"/>
              <a:gd name="connsiteY13" fmla="*/ 606646 h 890014"/>
              <a:gd name="connsiteX14" fmla="*/ 302373 w 1089063"/>
              <a:gd name="connsiteY14" fmla="*/ 607574 h 890014"/>
              <a:gd name="connsiteX15" fmla="*/ 387446 w 1089063"/>
              <a:gd name="connsiteY15" fmla="*/ 616545 h 890014"/>
              <a:gd name="connsiteX16" fmla="*/ 419310 w 1089063"/>
              <a:gd name="connsiteY16" fmla="*/ 622113 h 890014"/>
              <a:gd name="connsiteX17" fmla="*/ 548311 w 1089063"/>
              <a:gd name="connsiteY17" fmla="*/ 642840 h 890014"/>
              <a:gd name="connsiteX18" fmla="*/ 589146 w 1089063"/>
              <a:gd name="connsiteY18" fmla="*/ 649646 h 890014"/>
              <a:gd name="connsiteX19" fmla="*/ 628743 w 1089063"/>
              <a:gd name="connsiteY19" fmla="*/ 656143 h 890014"/>
              <a:gd name="connsiteX20" fmla="*/ 629362 w 1089063"/>
              <a:gd name="connsiteY20" fmla="*/ 656143 h 890014"/>
              <a:gd name="connsiteX21" fmla="*/ 649779 w 1089063"/>
              <a:gd name="connsiteY21" fmla="*/ 657999 h 890014"/>
              <a:gd name="connsiteX22" fmla="*/ 673290 w 1089063"/>
              <a:gd name="connsiteY22" fmla="*/ 660473 h 890014"/>
              <a:gd name="connsiteX23" fmla="*/ 685355 w 1089063"/>
              <a:gd name="connsiteY23" fmla="*/ 658927 h 890014"/>
              <a:gd name="connsiteX24" fmla="*/ 697729 w 1089063"/>
              <a:gd name="connsiteY24" fmla="*/ 643768 h 890014"/>
              <a:gd name="connsiteX25" fmla="*/ 695564 w 1089063"/>
              <a:gd name="connsiteY25" fmla="*/ 645315 h 890014"/>
              <a:gd name="connsiteX26" fmla="*/ 687211 w 1089063"/>
              <a:gd name="connsiteY26" fmla="*/ 653977 h 890014"/>
              <a:gd name="connsiteX27" fmla="*/ 686283 w 1089063"/>
              <a:gd name="connsiteY27" fmla="*/ 657689 h 890014"/>
              <a:gd name="connsiteX28" fmla="*/ 642355 w 1089063"/>
              <a:gd name="connsiteY28" fmla="*/ 603861 h 890014"/>
              <a:gd name="connsiteX29" fmla="*/ 626578 w 1089063"/>
              <a:gd name="connsiteY29" fmla="*/ 572926 h 890014"/>
              <a:gd name="connsiteX30" fmla="*/ 630599 w 1089063"/>
              <a:gd name="connsiteY30" fmla="*/ 556530 h 890014"/>
              <a:gd name="connsiteX31" fmla="*/ 636167 w 1089063"/>
              <a:gd name="connsiteY31" fmla="*/ 538587 h 890014"/>
              <a:gd name="connsiteX32" fmla="*/ 596570 w 1089063"/>
              <a:gd name="connsiteY32" fmla="*/ 574163 h 890014"/>
              <a:gd name="connsiteX33" fmla="*/ 559138 w 1089063"/>
              <a:gd name="connsiteY33" fmla="*/ 605408 h 890014"/>
              <a:gd name="connsiteX34" fmla="*/ 384662 w 1089063"/>
              <a:gd name="connsiteY34" fmla="*/ 547249 h 890014"/>
              <a:gd name="connsiteX35" fmla="*/ 98199 w 1089063"/>
              <a:gd name="connsiteY35" fmla="*/ 476098 h 890014"/>
              <a:gd name="connsiteX36" fmla="*/ 60457 w 1089063"/>
              <a:gd name="connsiteY36" fmla="*/ 477644 h 890014"/>
              <a:gd name="connsiteX37" fmla="*/ 66026 w 1089063"/>
              <a:gd name="connsiteY37" fmla="*/ 566739 h 890014"/>
              <a:gd name="connsiteX38" fmla="*/ 47155 w 1089063"/>
              <a:gd name="connsiteY38" fmla="*/ 481357 h 890014"/>
              <a:gd name="connsiteX39" fmla="*/ 72213 w 1089063"/>
              <a:gd name="connsiteY39" fmla="*/ 447946 h 890014"/>
              <a:gd name="connsiteX40" fmla="*/ 87681 w 1089063"/>
              <a:gd name="connsiteY40" fmla="*/ 424745 h 890014"/>
              <a:gd name="connsiteX41" fmla="*/ 84587 w 1089063"/>
              <a:gd name="connsiteY41" fmla="*/ 424745 h 890014"/>
              <a:gd name="connsiteX42" fmla="*/ 34781 w 1089063"/>
              <a:gd name="connsiteY42" fmla="*/ 396593 h 890014"/>
              <a:gd name="connsiteX43" fmla="*/ 443 w 1089063"/>
              <a:gd name="connsiteY43" fmla="*/ 289556 h 890014"/>
              <a:gd name="connsiteX44" fmla="*/ 19313 w 1089063"/>
              <a:gd name="connsiteY44" fmla="*/ 278110 h 890014"/>
              <a:gd name="connsiteX45" fmla="*/ 31687 w 1089063"/>
              <a:gd name="connsiteY45" fmla="*/ 272542 h 890014"/>
              <a:gd name="connsiteX46" fmla="*/ 40968 w 1089063"/>
              <a:gd name="connsiteY46" fmla="*/ 258002 h 890014"/>
              <a:gd name="connsiteX47" fmla="*/ 47774 w 1089063"/>
              <a:gd name="connsiteY47" fmla="*/ 246247 h 890014"/>
              <a:gd name="connsiteX48" fmla="*/ 429209 w 1089063"/>
              <a:gd name="connsiteY48" fmla="*/ 0 h 890014"/>
              <a:gd name="connsiteX49" fmla="*/ 708557 w 1089063"/>
              <a:gd name="connsiteY49" fmla="*/ 84763 h 890014"/>
              <a:gd name="connsiteX50" fmla="*/ 939954 w 1089063"/>
              <a:gd name="connsiteY50" fmla="*/ 157462 h 890014"/>
              <a:gd name="connsiteX51" fmla="*/ 928199 w 1089063"/>
              <a:gd name="connsiteY51" fmla="*/ 175714 h 890014"/>
              <a:gd name="connsiteX52" fmla="*/ 922940 w 1089063"/>
              <a:gd name="connsiteY52" fmla="*/ 179426 h 890014"/>
              <a:gd name="connsiteX53" fmla="*/ 970581 w 1089063"/>
              <a:gd name="connsiteY53" fmla="*/ 191800 h 890014"/>
              <a:gd name="connsiteX54" fmla="*/ 974293 w 1089063"/>
              <a:gd name="connsiteY54" fmla="*/ 191800 h 890014"/>
              <a:gd name="connsiteX55" fmla="*/ 1012653 w 1089063"/>
              <a:gd name="connsiteY55" fmla="*/ 196441 h 890014"/>
              <a:gd name="connsiteX56" fmla="*/ 1000588 w 1089063"/>
              <a:gd name="connsiteY56" fmla="*/ 221498 h 890014"/>
              <a:gd name="connsiteX57" fmla="*/ 994710 w 1089063"/>
              <a:gd name="connsiteY57" fmla="*/ 253671 h 890014"/>
              <a:gd name="connsiteX58" fmla="*/ 839105 w 1089063"/>
              <a:gd name="connsiteY58" fmla="*/ 387931 h 890014"/>
              <a:gd name="connsiteX59" fmla="*/ 642045 w 1089063"/>
              <a:gd name="connsiteY59" fmla="*/ 557458 h 890014"/>
              <a:gd name="connsiteX60" fmla="*/ 642973 w 1089063"/>
              <a:gd name="connsiteY60" fmla="*/ 581897 h 890014"/>
              <a:gd name="connsiteX61" fmla="*/ 644520 w 1089063"/>
              <a:gd name="connsiteY61" fmla="*/ 581897 h 890014"/>
              <a:gd name="connsiteX62" fmla="*/ 670196 w 1089063"/>
              <a:gd name="connsiteY62" fmla="*/ 610667 h 890014"/>
              <a:gd name="connsiteX63" fmla="*/ 680096 w 1089063"/>
              <a:gd name="connsiteY63" fmla="*/ 627063 h 890014"/>
              <a:gd name="connsiteX64" fmla="*/ 659369 w 1089063"/>
              <a:gd name="connsiteY64" fmla="*/ 619639 h 890014"/>
              <a:gd name="connsiteX65" fmla="*/ 669887 w 1089063"/>
              <a:gd name="connsiteY65" fmla="*/ 624588 h 890014"/>
              <a:gd name="connsiteX66" fmla="*/ 677930 w 1089063"/>
              <a:gd name="connsiteY66" fmla="*/ 629229 h 890014"/>
              <a:gd name="connsiteX67" fmla="*/ 677621 w 1089063"/>
              <a:gd name="connsiteY67" fmla="*/ 628610 h 890014"/>
              <a:gd name="connsiteX68" fmla="*/ 686283 w 1089063"/>
              <a:gd name="connsiteY68" fmla="*/ 634178 h 890014"/>
              <a:gd name="connsiteX69" fmla="*/ 683808 w 1089063"/>
              <a:gd name="connsiteY69" fmla="*/ 636034 h 890014"/>
              <a:gd name="connsiteX70" fmla="*/ 681024 w 1089063"/>
              <a:gd name="connsiteY70" fmla="*/ 633250 h 890014"/>
              <a:gd name="connsiteX71" fmla="*/ 682262 w 1089063"/>
              <a:gd name="connsiteY71" fmla="*/ 640365 h 890014"/>
              <a:gd name="connsiteX72" fmla="*/ 816522 w 1089063"/>
              <a:gd name="connsiteY72" fmla="*/ 516314 h 890014"/>
              <a:gd name="connsiteX73" fmla="*/ 823946 w 1089063"/>
              <a:gd name="connsiteY73" fmla="*/ 509508 h 890014"/>
              <a:gd name="connsiteX74" fmla="*/ 1037401 w 1089063"/>
              <a:gd name="connsiteY74" fmla="*/ 320492 h 890014"/>
              <a:gd name="connsiteX75" fmla="*/ 1026574 w 1089063"/>
              <a:gd name="connsiteY75" fmla="*/ 309974 h 890014"/>
              <a:gd name="connsiteX76" fmla="*/ 1015128 w 1089063"/>
              <a:gd name="connsiteY76" fmla="*/ 297909 h 890014"/>
              <a:gd name="connsiteX77" fmla="*/ 1024099 w 1089063"/>
              <a:gd name="connsiteY77" fmla="*/ 296981 h 890014"/>
              <a:gd name="connsiteX78" fmla="*/ 1031833 w 1089063"/>
              <a:gd name="connsiteY78" fmla="*/ 297290 h 890014"/>
              <a:gd name="connsiteX79" fmla="*/ 1068027 w 1089063"/>
              <a:gd name="connsiteY79" fmla="*/ 306881 h 890014"/>
              <a:gd name="connsiteX80" fmla="*/ 1039257 w 1089063"/>
              <a:gd name="connsiteY80" fmla="*/ 344312 h 890014"/>
              <a:gd name="connsiteX81" fmla="*/ 1016674 w 1089063"/>
              <a:gd name="connsiteY81" fmla="*/ 366586 h 890014"/>
              <a:gd name="connsiteX82" fmla="*/ 1030905 w 1089063"/>
              <a:gd name="connsiteY82" fmla="*/ 364111 h 890014"/>
              <a:gd name="connsiteX83" fmla="*/ 1038948 w 1089063"/>
              <a:gd name="connsiteY83" fmla="*/ 363802 h 890014"/>
              <a:gd name="connsiteX84" fmla="*/ 1059365 w 1089063"/>
              <a:gd name="connsiteY84" fmla="*/ 369989 h 890014"/>
              <a:gd name="connsiteX85" fmla="*/ 1041423 w 1089063"/>
              <a:gd name="connsiteY85" fmla="*/ 416083 h 890014"/>
              <a:gd name="connsiteX86" fmla="*/ 1027811 w 1089063"/>
              <a:gd name="connsiteY86" fmla="*/ 436810 h 890014"/>
              <a:gd name="connsiteX87" fmla="*/ 1042970 w 1089063"/>
              <a:gd name="connsiteY87" fmla="*/ 443615 h 890014"/>
              <a:gd name="connsiteX88" fmla="*/ 1056890 w 1089063"/>
              <a:gd name="connsiteY88" fmla="*/ 442069 h 890014"/>
              <a:gd name="connsiteX89" fmla="*/ 1071430 w 1089063"/>
              <a:gd name="connsiteY89" fmla="*/ 440522 h 890014"/>
              <a:gd name="connsiteX90" fmla="*/ 1089063 w 1089063"/>
              <a:gd name="connsiteY90" fmla="*/ 448874 h 890014"/>
              <a:gd name="connsiteX91" fmla="*/ 1002135 w 1089063"/>
              <a:gd name="connsiteY91" fmla="*/ 624588 h 890014"/>
              <a:gd name="connsiteX92" fmla="*/ 934077 w 1089063"/>
              <a:gd name="connsiteY92" fmla="*/ 750186 h 890014"/>
              <a:gd name="connsiteX93" fmla="*/ 952947 w 1089063"/>
              <a:gd name="connsiteY93" fmla="*/ 746165 h 890014"/>
              <a:gd name="connsiteX94" fmla="*/ 992235 w 1089063"/>
              <a:gd name="connsiteY94" fmla="*/ 709042 h 890014"/>
              <a:gd name="connsiteX95" fmla="*/ 1033070 w 1089063"/>
              <a:gd name="connsiteY95" fmla="*/ 668826 h 890014"/>
              <a:gd name="connsiteX96" fmla="*/ 916134 w 1089063"/>
              <a:gd name="connsiteY96" fmla="*/ 787928 h 890014"/>
              <a:gd name="connsiteX97" fmla="*/ 912112 w 1089063"/>
              <a:gd name="connsiteY97" fmla="*/ 789165 h 890014"/>
              <a:gd name="connsiteX98" fmla="*/ 895098 w 1089063"/>
              <a:gd name="connsiteY98" fmla="*/ 817626 h 890014"/>
              <a:gd name="connsiteX99" fmla="*/ 872824 w 1089063"/>
              <a:gd name="connsiteY99" fmla="*/ 852274 h 890014"/>
              <a:gd name="connsiteX100" fmla="*/ 535318 w 1089063"/>
              <a:gd name="connsiteY100" fmla="*/ 870525 h 890014"/>
              <a:gd name="connsiteX101" fmla="*/ 526965 w 1089063"/>
              <a:gd name="connsiteY101" fmla="*/ 871144 h 890014"/>
              <a:gd name="connsiteX102" fmla="*/ 518303 w 1089063"/>
              <a:gd name="connsiteY102" fmla="*/ 871763 h 890014"/>
              <a:gd name="connsiteX103" fmla="*/ 191005 w 1089063"/>
              <a:gd name="connsiteY103" fmla="*/ 890015 h 890014"/>
              <a:gd name="connsiteX104" fmla="*/ 191005 w 1089063"/>
              <a:gd name="connsiteY104" fmla="*/ 890015 h 890014"/>
              <a:gd name="connsiteX105" fmla="*/ 351251 w 1089063"/>
              <a:gd name="connsiteY105" fmla="*/ 757611 h 890014"/>
              <a:gd name="connsiteX106" fmla="*/ 199049 w 1089063"/>
              <a:gd name="connsiteY106" fmla="*/ 764107 h 890014"/>
              <a:gd name="connsiteX107" fmla="*/ 195027 w 1089063"/>
              <a:gd name="connsiteY107" fmla="*/ 878569 h 890014"/>
              <a:gd name="connsiteX108" fmla="*/ 466950 w 1089063"/>
              <a:gd name="connsiteY108" fmla="*/ 861245 h 890014"/>
              <a:gd name="connsiteX109" fmla="*/ 490461 w 1089063"/>
              <a:gd name="connsiteY109" fmla="*/ 859698 h 890014"/>
              <a:gd name="connsiteX110" fmla="*/ 856119 w 1089063"/>
              <a:gd name="connsiteY110" fmla="*/ 839281 h 890014"/>
              <a:gd name="connsiteX111" fmla="*/ 842198 w 1089063"/>
              <a:gd name="connsiteY111" fmla="*/ 829381 h 890014"/>
              <a:gd name="connsiteX112" fmla="*/ 822399 w 1089063"/>
              <a:gd name="connsiteY112" fmla="*/ 817317 h 890014"/>
              <a:gd name="connsiteX113" fmla="*/ 824565 w 1089063"/>
              <a:gd name="connsiteY113" fmla="*/ 807108 h 890014"/>
              <a:gd name="connsiteX114" fmla="*/ 814356 w 1089063"/>
              <a:gd name="connsiteY114" fmla="*/ 787618 h 890014"/>
              <a:gd name="connsiteX115" fmla="*/ 804457 w 1089063"/>
              <a:gd name="connsiteY115" fmla="*/ 762870 h 890014"/>
              <a:gd name="connsiteX116" fmla="*/ 705772 w 1089063"/>
              <a:gd name="connsiteY116" fmla="*/ 765345 h 890014"/>
              <a:gd name="connsiteX117" fmla="*/ 526347 w 1089063"/>
              <a:gd name="connsiteY117" fmla="*/ 761323 h 890014"/>
              <a:gd name="connsiteX118" fmla="*/ 351251 w 1089063"/>
              <a:gd name="connsiteY118" fmla="*/ 757611 h 890014"/>
              <a:gd name="connsiteX119" fmla="*/ 351251 w 1089063"/>
              <a:gd name="connsiteY119" fmla="*/ 757611 h 890014"/>
              <a:gd name="connsiteX120" fmla="*/ 856738 w 1089063"/>
              <a:gd name="connsiteY120" fmla="*/ 816388 h 890014"/>
              <a:gd name="connsiteX121" fmla="*/ 867565 w 1089063"/>
              <a:gd name="connsiteY121" fmla="*/ 821957 h 890014"/>
              <a:gd name="connsiteX122" fmla="*/ 871587 w 1089063"/>
              <a:gd name="connsiteY122" fmla="*/ 825978 h 890014"/>
              <a:gd name="connsiteX123" fmla="*/ 883033 w 1089063"/>
              <a:gd name="connsiteY123" fmla="*/ 796590 h 890014"/>
              <a:gd name="connsiteX124" fmla="*/ 893551 w 1089063"/>
              <a:gd name="connsiteY124" fmla="*/ 778028 h 890014"/>
              <a:gd name="connsiteX125" fmla="*/ 879630 w 1089063"/>
              <a:gd name="connsiteY125" fmla="*/ 769057 h 890014"/>
              <a:gd name="connsiteX126" fmla="*/ 861997 w 1089063"/>
              <a:gd name="connsiteY126" fmla="*/ 757302 h 890014"/>
              <a:gd name="connsiteX127" fmla="*/ 853335 w 1089063"/>
              <a:gd name="connsiteY127" fmla="*/ 767201 h 890014"/>
              <a:gd name="connsiteX128" fmla="*/ 847457 w 1089063"/>
              <a:gd name="connsiteY128" fmla="*/ 774007 h 890014"/>
              <a:gd name="connsiteX129" fmla="*/ 972746 w 1089063"/>
              <a:gd name="connsiteY129" fmla="*/ 545084 h 890014"/>
              <a:gd name="connsiteX130" fmla="*/ 922012 w 1089063"/>
              <a:gd name="connsiteY130" fmla="*/ 644696 h 890014"/>
              <a:gd name="connsiteX131" fmla="*/ 911803 w 1089063"/>
              <a:gd name="connsiteY131" fmla="*/ 662948 h 890014"/>
              <a:gd name="connsiteX132" fmla="*/ 885508 w 1089063"/>
              <a:gd name="connsiteY132" fmla="*/ 710280 h 890014"/>
              <a:gd name="connsiteX133" fmla="*/ 904997 w 1089063"/>
              <a:gd name="connsiteY133" fmla="*/ 723891 h 890014"/>
              <a:gd name="connsiteX134" fmla="*/ 919228 w 1089063"/>
              <a:gd name="connsiteY134" fmla="*/ 736265 h 890014"/>
              <a:gd name="connsiteX135" fmla="*/ 985739 w 1089063"/>
              <a:gd name="connsiteY135" fmla="*/ 609120 h 890014"/>
              <a:gd name="connsiteX136" fmla="*/ 1058437 w 1089063"/>
              <a:gd name="connsiteY136" fmla="*/ 472695 h 890014"/>
              <a:gd name="connsiteX137" fmla="*/ 1029049 w 1089063"/>
              <a:gd name="connsiteY137" fmla="*/ 526213 h 890014"/>
              <a:gd name="connsiteX138" fmla="*/ 997185 w 1089063"/>
              <a:gd name="connsiteY138" fmla="*/ 578804 h 890014"/>
              <a:gd name="connsiteX139" fmla="*/ 1050394 w 1089063"/>
              <a:gd name="connsiteY139" fmla="*/ 473623 h 890014"/>
              <a:gd name="connsiteX140" fmla="*/ 1051941 w 1089063"/>
              <a:gd name="connsiteY140" fmla="*/ 470529 h 890014"/>
              <a:gd name="connsiteX141" fmla="*/ 1021315 w 1089063"/>
              <a:gd name="connsiteY141" fmla="*/ 443306 h 890014"/>
              <a:gd name="connsiteX142" fmla="*/ 990070 w 1089063"/>
              <a:gd name="connsiteY142" fmla="*/ 495587 h 890014"/>
              <a:gd name="connsiteX143" fmla="*/ 987595 w 1089063"/>
              <a:gd name="connsiteY143" fmla="*/ 499609 h 890014"/>
              <a:gd name="connsiteX144" fmla="*/ 824874 w 1089063"/>
              <a:gd name="connsiteY144" fmla="*/ 768748 h 890014"/>
              <a:gd name="connsiteX145" fmla="*/ 826112 w 1089063"/>
              <a:gd name="connsiteY145" fmla="*/ 751424 h 890014"/>
              <a:gd name="connsiteX146" fmla="*/ 816212 w 1089063"/>
              <a:gd name="connsiteY146" fmla="*/ 762251 h 890014"/>
              <a:gd name="connsiteX147" fmla="*/ 835702 w 1089063"/>
              <a:gd name="connsiteY147" fmla="*/ 789475 h 890014"/>
              <a:gd name="connsiteX148" fmla="*/ 854263 w 1089063"/>
              <a:gd name="connsiteY148" fmla="*/ 816698 h 890014"/>
              <a:gd name="connsiteX149" fmla="*/ 856738 w 1089063"/>
              <a:gd name="connsiteY149" fmla="*/ 816388 h 890014"/>
              <a:gd name="connsiteX150" fmla="*/ 856738 w 1089063"/>
              <a:gd name="connsiteY150" fmla="*/ 816388 h 890014"/>
              <a:gd name="connsiteX151" fmla="*/ 883342 w 1089063"/>
              <a:gd name="connsiteY151" fmla="*/ 720798 h 890014"/>
              <a:gd name="connsiteX152" fmla="*/ 881177 w 1089063"/>
              <a:gd name="connsiteY152" fmla="*/ 729150 h 890014"/>
              <a:gd name="connsiteX153" fmla="*/ 879011 w 1089063"/>
              <a:gd name="connsiteY153" fmla="*/ 735647 h 890014"/>
              <a:gd name="connsiteX154" fmla="*/ 875918 w 1089063"/>
              <a:gd name="connsiteY154" fmla="*/ 738740 h 890014"/>
              <a:gd name="connsiteX155" fmla="*/ 872515 w 1089063"/>
              <a:gd name="connsiteY155" fmla="*/ 747712 h 890014"/>
              <a:gd name="connsiteX156" fmla="*/ 885508 w 1089063"/>
              <a:gd name="connsiteY156" fmla="*/ 756992 h 890014"/>
              <a:gd name="connsiteX157" fmla="*/ 904379 w 1089063"/>
              <a:gd name="connsiteY157" fmla="*/ 776791 h 890014"/>
              <a:gd name="connsiteX158" fmla="*/ 906853 w 1089063"/>
              <a:gd name="connsiteY158" fmla="*/ 775863 h 890014"/>
              <a:gd name="connsiteX159" fmla="*/ 914278 w 1089063"/>
              <a:gd name="connsiteY159" fmla="*/ 776482 h 890014"/>
              <a:gd name="connsiteX160" fmla="*/ 922940 w 1089063"/>
              <a:gd name="connsiteY160" fmla="*/ 765654 h 890014"/>
              <a:gd name="connsiteX161" fmla="*/ 930055 w 1089063"/>
              <a:gd name="connsiteY161" fmla="*/ 756064 h 890014"/>
              <a:gd name="connsiteX162" fmla="*/ 925105 w 1089063"/>
              <a:gd name="connsiteY162" fmla="*/ 761942 h 890014"/>
              <a:gd name="connsiteX163" fmla="*/ 917990 w 1089063"/>
              <a:gd name="connsiteY163" fmla="*/ 768129 h 890014"/>
              <a:gd name="connsiteX164" fmla="*/ 915515 w 1089063"/>
              <a:gd name="connsiteY164" fmla="*/ 768129 h 890014"/>
              <a:gd name="connsiteX165" fmla="*/ 912731 w 1089063"/>
              <a:gd name="connsiteY165" fmla="*/ 767510 h 890014"/>
              <a:gd name="connsiteX166" fmla="*/ 920156 w 1089063"/>
              <a:gd name="connsiteY166" fmla="*/ 752661 h 890014"/>
              <a:gd name="connsiteX167" fmla="*/ 922940 w 1089063"/>
              <a:gd name="connsiteY167" fmla="*/ 749568 h 890014"/>
              <a:gd name="connsiteX168" fmla="*/ 883342 w 1089063"/>
              <a:gd name="connsiteY168" fmla="*/ 720798 h 890014"/>
              <a:gd name="connsiteX169" fmla="*/ 883342 w 1089063"/>
              <a:gd name="connsiteY169" fmla="*/ 720798 h 890014"/>
              <a:gd name="connsiteX170" fmla="*/ 186056 w 1089063"/>
              <a:gd name="connsiteY170" fmla="*/ 739049 h 890014"/>
              <a:gd name="connsiteX171" fmla="*/ 442202 w 1089063"/>
              <a:gd name="connsiteY171" fmla="*/ 745855 h 890014"/>
              <a:gd name="connsiteX172" fmla="*/ 702679 w 1089063"/>
              <a:gd name="connsiteY172" fmla="*/ 752661 h 890014"/>
              <a:gd name="connsiteX173" fmla="*/ 797651 w 1089063"/>
              <a:gd name="connsiteY173" fmla="*/ 751115 h 890014"/>
              <a:gd name="connsiteX174" fmla="*/ 792392 w 1089063"/>
              <a:gd name="connsiteY174" fmla="*/ 746474 h 890014"/>
              <a:gd name="connsiteX175" fmla="*/ 777852 w 1089063"/>
              <a:gd name="connsiteY175" fmla="*/ 732244 h 890014"/>
              <a:gd name="connsiteX176" fmla="*/ 773831 w 1089063"/>
              <a:gd name="connsiteY176" fmla="*/ 730078 h 890014"/>
              <a:gd name="connsiteX177" fmla="*/ 778162 w 1089063"/>
              <a:gd name="connsiteY177" fmla="*/ 736265 h 890014"/>
              <a:gd name="connsiteX178" fmla="*/ 757125 w 1089063"/>
              <a:gd name="connsiteY178" fmla="*/ 705639 h 890014"/>
              <a:gd name="connsiteX179" fmla="*/ 761147 w 1089063"/>
              <a:gd name="connsiteY179" fmla="*/ 706258 h 890014"/>
              <a:gd name="connsiteX180" fmla="*/ 760838 w 1089063"/>
              <a:gd name="connsiteY180" fmla="*/ 705639 h 890014"/>
              <a:gd name="connsiteX181" fmla="*/ 760528 w 1089063"/>
              <a:gd name="connsiteY181" fmla="*/ 695121 h 890014"/>
              <a:gd name="connsiteX182" fmla="*/ 762384 w 1089063"/>
              <a:gd name="connsiteY182" fmla="*/ 696359 h 890014"/>
              <a:gd name="connsiteX183" fmla="*/ 765169 w 1089063"/>
              <a:gd name="connsiteY183" fmla="*/ 625826 h 890014"/>
              <a:gd name="connsiteX184" fmla="*/ 858594 w 1089063"/>
              <a:gd name="connsiteY184" fmla="*/ 521264 h 890014"/>
              <a:gd name="connsiteX185" fmla="*/ 883342 w 1089063"/>
              <a:gd name="connsiteY185" fmla="*/ 490019 h 890014"/>
              <a:gd name="connsiteX186" fmla="*/ 827040 w 1089063"/>
              <a:gd name="connsiteY186" fmla="*/ 546631 h 890014"/>
              <a:gd name="connsiteX187" fmla="*/ 724334 w 1089063"/>
              <a:gd name="connsiteY187" fmla="*/ 633869 h 890014"/>
              <a:gd name="connsiteX188" fmla="*/ 721859 w 1089063"/>
              <a:gd name="connsiteY188" fmla="*/ 638818 h 890014"/>
              <a:gd name="connsiteX189" fmla="*/ 720312 w 1089063"/>
              <a:gd name="connsiteY189" fmla="*/ 642221 h 890014"/>
              <a:gd name="connsiteX190" fmla="*/ 701441 w 1089063"/>
              <a:gd name="connsiteY190" fmla="*/ 666660 h 890014"/>
              <a:gd name="connsiteX191" fmla="*/ 470044 w 1089063"/>
              <a:gd name="connsiteY191" fmla="*/ 644387 h 890014"/>
              <a:gd name="connsiteX192" fmla="*/ 204308 w 1089063"/>
              <a:gd name="connsiteY192" fmla="*/ 620876 h 890014"/>
              <a:gd name="connsiteX193" fmla="*/ 118926 w 1089063"/>
              <a:gd name="connsiteY193" fmla="*/ 624588 h 890014"/>
              <a:gd name="connsiteX194" fmla="*/ 128825 w 1089063"/>
              <a:gd name="connsiteY194" fmla="*/ 739978 h 890014"/>
              <a:gd name="connsiteX195" fmla="*/ 186056 w 1089063"/>
              <a:gd name="connsiteY195" fmla="*/ 739049 h 890014"/>
              <a:gd name="connsiteX196" fmla="*/ 186056 w 1089063"/>
              <a:gd name="connsiteY196" fmla="*/ 739049 h 890014"/>
              <a:gd name="connsiteX197" fmla="*/ 1002753 w 1089063"/>
              <a:gd name="connsiteY197" fmla="*/ 377723 h 890014"/>
              <a:gd name="connsiteX198" fmla="*/ 768881 w 1089063"/>
              <a:gd name="connsiteY198" fmla="*/ 673466 h 890014"/>
              <a:gd name="connsiteX199" fmla="*/ 798270 w 1089063"/>
              <a:gd name="connsiteY199" fmla="*/ 725747 h 890014"/>
              <a:gd name="connsiteX200" fmla="*/ 798888 w 1089063"/>
              <a:gd name="connsiteY200" fmla="*/ 725747 h 890014"/>
              <a:gd name="connsiteX201" fmla="*/ 807860 w 1089063"/>
              <a:gd name="connsiteY201" fmla="*/ 726366 h 890014"/>
              <a:gd name="connsiteX202" fmla="*/ 812500 w 1089063"/>
              <a:gd name="connsiteY202" fmla="*/ 740596 h 890014"/>
              <a:gd name="connsiteX203" fmla="*/ 925415 w 1089063"/>
              <a:gd name="connsiteY203" fmla="*/ 557149 h 890014"/>
              <a:gd name="connsiteX204" fmla="*/ 1029667 w 1089063"/>
              <a:gd name="connsiteY204" fmla="*/ 394119 h 890014"/>
              <a:gd name="connsiteX205" fmla="*/ 1013581 w 1089063"/>
              <a:gd name="connsiteY205" fmla="*/ 385457 h 890014"/>
              <a:gd name="connsiteX206" fmla="*/ 1002753 w 1089063"/>
              <a:gd name="connsiteY206" fmla="*/ 377723 h 890014"/>
              <a:gd name="connsiteX207" fmla="*/ 1002753 w 1089063"/>
              <a:gd name="connsiteY207" fmla="*/ 377723 h 890014"/>
              <a:gd name="connsiteX208" fmla="*/ 794248 w 1089063"/>
              <a:gd name="connsiteY208" fmla="*/ 623041 h 890014"/>
              <a:gd name="connsiteX209" fmla="*/ 768262 w 1089063"/>
              <a:gd name="connsiteY209" fmla="*/ 649027 h 890014"/>
              <a:gd name="connsiteX210" fmla="*/ 768571 w 1089063"/>
              <a:gd name="connsiteY210" fmla="*/ 672847 h 890014"/>
              <a:gd name="connsiteX211" fmla="*/ 794248 w 1089063"/>
              <a:gd name="connsiteY211" fmla="*/ 623041 h 890014"/>
              <a:gd name="connsiteX212" fmla="*/ 794248 w 1089063"/>
              <a:gd name="connsiteY212" fmla="*/ 623041 h 890014"/>
              <a:gd name="connsiteX213" fmla="*/ 831061 w 1089063"/>
              <a:gd name="connsiteY213" fmla="*/ 519407 h 890014"/>
              <a:gd name="connsiteX214" fmla="*/ 795176 w 1089063"/>
              <a:gd name="connsiteY214" fmla="*/ 551580 h 890014"/>
              <a:gd name="connsiteX215" fmla="*/ 770737 w 1089063"/>
              <a:gd name="connsiteY215" fmla="*/ 573545 h 890014"/>
              <a:gd name="connsiteX216" fmla="*/ 722787 w 1089063"/>
              <a:gd name="connsiteY216" fmla="*/ 616854 h 890014"/>
              <a:gd name="connsiteX217" fmla="*/ 701751 w 1089063"/>
              <a:gd name="connsiteY217" fmla="*/ 640056 h 890014"/>
              <a:gd name="connsiteX218" fmla="*/ 745679 w 1089063"/>
              <a:gd name="connsiteY218" fmla="*/ 597056 h 890014"/>
              <a:gd name="connsiteX219" fmla="*/ 750010 w 1089063"/>
              <a:gd name="connsiteY219" fmla="*/ 593034 h 890014"/>
              <a:gd name="connsiteX220" fmla="*/ 831061 w 1089063"/>
              <a:gd name="connsiteY220" fmla="*/ 519407 h 890014"/>
              <a:gd name="connsiteX221" fmla="*/ 831061 w 1089063"/>
              <a:gd name="connsiteY221" fmla="*/ 519407 h 890014"/>
              <a:gd name="connsiteX222" fmla="*/ 138724 w 1089063"/>
              <a:gd name="connsiteY222" fmla="*/ 597365 h 890014"/>
              <a:gd name="connsiteX223" fmla="*/ 137178 w 1089063"/>
              <a:gd name="connsiteY223" fmla="*/ 609120 h 890014"/>
              <a:gd name="connsiteX224" fmla="*/ 135322 w 1089063"/>
              <a:gd name="connsiteY224" fmla="*/ 614689 h 890014"/>
              <a:gd name="connsiteX225" fmla="*/ 170279 w 1089063"/>
              <a:gd name="connsiteY225" fmla="*/ 612214 h 890014"/>
              <a:gd name="connsiteX226" fmla="*/ 194099 w 1089063"/>
              <a:gd name="connsiteY226" fmla="*/ 612523 h 890014"/>
              <a:gd name="connsiteX227" fmla="*/ 199977 w 1089063"/>
              <a:gd name="connsiteY227" fmla="*/ 612523 h 890014"/>
              <a:gd name="connsiteX228" fmla="*/ 229365 w 1089063"/>
              <a:gd name="connsiteY228" fmla="*/ 612833 h 890014"/>
              <a:gd name="connsiteX229" fmla="*/ 243905 w 1089063"/>
              <a:gd name="connsiteY229" fmla="*/ 612523 h 890014"/>
              <a:gd name="connsiteX230" fmla="*/ 202452 w 1089063"/>
              <a:gd name="connsiteY230" fmla="*/ 607883 h 890014"/>
              <a:gd name="connsiteX231" fmla="*/ 138724 w 1089063"/>
              <a:gd name="connsiteY231" fmla="*/ 597365 h 890014"/>
              <a:gd name="connsiteX232" fmla="*/ 138724 w 1089063"/>
              <a:gd name="connsiteY232" fmla="*/ 597365 h 890014"/>
              <a:gd name="connsiteX233" fmla="*/ 97889 w 1089063"/>
              <a:gd name="connsiteY233" fmla="*/ 411133 h 890014"/>
              <a:gd name="connsiteX234" fmla="*/ 97889 w 1089063"/>
              <a:gd name="connsiteY234" fmla="*/ 411133 h 890014"/>
              <a:gd name="connsiteX235" fmla="*/ 545526 w 1089063"/>
              <a:gd name="connsiteY235" fmla="*/ 589322 h 890014"/>
              <a:gd name="connsiteX236" fmla="*/ 540577 w 1089063"/>
              <a:gd name="connsiteY236" fmla="*/ 587156 h 890014"/>
              <a:gd name="connsiteX237" fmla="*/ 482418 w 1089063"/>
              <a:gd name="connsiteY237" fmla="*/ 503321 h 890014"/>
              <a:gd name="connsiteX238" fmla="*/ 327740 w 1089063"/>
              <a:gd name="connsiteY238" fmla="*/ 439594 h 890014"/>
              <a:gd name="connsiteX239" fmla="*/ 320316 w 1089063"/>
              <a:gd name="connsiteY239" fmla="*/ 436500 h 890014"/>
              <a:gd name="connsiteX240" fmla="*/ 7248 w 1089063"/>
              <a:gd name="connsiteY240" fmla="*/ 310593 h 890014"/>
              <a:gd name="connsiteX241" fmla="*/ 50558 w 1089063"/>
              <a:gd name="connsiteY241" fmla="*/ 400925 h 890014"/>
              <a:gd name="connsiteX242" fmla="*/ 84587 w 1089063"/>
              <a:gd name="connsiteY242" fmla="*/ 412680 h 890014"/>
              <a:gd name="connsiteX243" fmla="*/ 97580 w 1089063"/>
              <a:gd name="connsiteY243" fmla="*/ 411442 h 890014"/>
              <a:gd name="connsiteX244" fmla="*/ 97889 w 1089063"/>
              <a:gd name="connsiteY244" fmla="*/ 411133 h 890014"/>
              <a:gd name="connsiteX245" fmla="*/ 97889 w 1089063"/>
              <a:gd name="connsiteY245" fmla="*/ 411133 h 890014"/>
              <a:gd name="connsiteX246" fmla="*/ 919228 w 1089063"/>
              <a:gd name="connsiteY246" fmla="*/ 182520 h 890014"/>
              <a:gd name="connsiteX247" fmla="*/ 744751 w 1089063"/>
              <a:gd name="connsiteY247" fmla="*/ 320492 h 890014"/>
              <a:gd name="connsiteX248" fmla="*/ 739801 w 1089063"/>
              <a:gd name="connsiteY248" fmla="*/ 324204 h 890014"/>
              <a:gd name="connsiteX249" fmla="*/ 532843 w 1089063"/>
              <a:gd name="connsiteY249" fmla="*/ 488781 h 890014"/>
              <a:gd name="connsiteX250" fmla="*/ 528821 w 1089063"/>
              <a:gd name="connsiteY250" fmla="*/ 490637 h 890014"/>
              <a:gd name="connsiteX251" fmla="*/ 520159 w 1089063"/>
              <a:gd name="connsiteY251" fmla="*/ 492184 h 890014"/>
              <a:gd name="connsiteX252" fmla="*/ 514591 w 1089063"/>
              <a:gd name="connsiteY252" fmla="*/ 493112 h 890014"/>
              <a:gd name="connsiteX253" fmla="*/ 558210 w 1089063"/>
              <a:gd name="connsiteY253" fmla="*/ 576329 h 890014"/>
              <a:gd name="connsiteX254" fmla="*/ 835702 w 1089063"/>
              <a:gd name="connsiteY254" fmla="*/ 348643 h 890014"/>
              <a:gd name="connsiteX255" fmla="*/ 959134 w 1089063"/>
              <a:gd name="connsiteY255" fmla="*/ 252743 h 890014"/>
              <a:gd name="connsiteX256" fmla="*/ 919228 w 1089063"/>
              <a:gd name="connsiteY256" fmla="*/ 182520 h 890014"/>
              <a:gd name="connsiteX257" fmla="*/ 919228 w 1089063"/>
              <a:gd name="connsiteY257" fmla="*/ 182520 h 890014"/>
              <a:gd name="connsiteX258" fmla="*/ 951091 w 1089063"/>
              <a:gd name="connsiteY258" fmla="*/ 230779 h 890014"/>
              <a:gd name="connsiteX259" fmla="*/ 958516 w 1089063"/>
              <a:gd name="connsiteY259" fmla="*/ 237585 h 890014"/>
              <a:gd name="connsiteX260" fmla="*/ 970890 w 1089063"/>
              <a:gd name="connsiteY260" fmla="*/ 252125 h 890014"/>
              <a:gd name="connsiteX261" fmla="*/ 798270 w 1089063"/>
              <a:gd name="connsiteY261" fmla="*/ 392572 h 890014"/>
              <a:gd name="connsiteX262" fmla="*/ 599354 w 1089063"/>
              <a:gd name="connsiteY262" fmla="*/ 555293 h 890014"/>
              <a:gd name="connsiteX263" fmla="*/ 978314 w 1089063"/>
              <a:gd name="connsiteY263" fmla="*/ 246556 h 890014"/>
              <a:gd name="connsiteX264" fmla="*/ 975840 w 1089063"/>
              <a:gd name="connsiteY264" fmla="*/ 246866 h 890014"/>
              <a:gd name="connsiteX265" fmla="*/ 962228 w 1089063"/>
              <a:gd name="connsiteY265" fmla="*/ 239132 h 890014"/>
              <a:gd name="connsiteX266" fmla="*/ 951091 w 1089063"/>
              <a:gd name="connsiteY266" fmla="*/ 230779 h 890014"/>
              <a:gd name="connsiteX267" fmla="*/ 951091 w 1089063"/>
              <a:gd name="connsiteY267" fmla="*/ 230779 h 890014"/>
              <a:gd name="connsiteX268" fmla="*/ 17148 w 1089063"/>
              <a:gd name="connsiteY268" fmla="*/ 292031 h 890014"/>
              <a:gd name="connsiteX269" fmla="*/ 17148 w 1089063"/>
              <a:gd name="connsiteY269" fmla="*/ 292031 h 890014"/>
              <a:gd name="connsiteX270" fmla="*/ 12507 w 1089063"/>
              <a:gd name="connsiteY270" fmla="*/ 295434 h 890014"/>
              <a:gd name="connsiteX271" fmla="*/ 494483 w 1089063"/>
              <a:gd name="connsiteY271" fmla="*/ 500537 h 890014"/>
              <a:gd name="connsiteX272" fmla="*/ 496030 w 1089063"/>
              <a:gd name="connsiteY272" fmla="*/ 503321 h 890014"/>
              <a:gd name="connsiteX273" fmla="*/ 498504 w 1089063"/>
              <a:gd name="connsiteY273" fmla="*/ 493112 h 890014"/>
              <a:gd name="connsiteX274" fmla="*/ 501289 w 1089063"/>
              <a:gd name="connsiteY274" fmla="*/ 486925 h 890014"/>
              <a:gd name="connsiteX275" fmla="*/ 398273 w 1089063"/>
              <a:gd name="connsiteY275" fmla="*/ 443925 h 890014"/>
              <a:gd name="connsiteX276" fmla="*/ 17148 w 1089063"/>
              <a:gd name="connsiteY276" fmla="*/ 292031 h 890014"/>
              <a:gd name="connsiteX277" fmla="*/ 17148 w 1089063"/>
              <a:gd name="connsiteY277" fmla="*/ 292031 h 890014"/>
              <a:gd name="connsiteX278" fmla="*/ 50867 w 1089063"/>
              <a:gd name="connsiteY278" fmla="*/ 275017 h 890014"/>
              <a:gd name="connsiteX279" fmla="*/ 46227 w 1089063"/>
              <a:gd name="connsiteY279" fmla="*/ 275636 h 890014"/>
              <a:gd name="connsiteX280" fmla="*/ 38803 w 1089063"/>
              <a:gd name="connsiteY280" fmla="*/ 280895 h 890014"/>
              <a:gd name="connsiteX281" fmla="*/ 317222 w 1089063"/>
              <a:gd name="connsiteY281" fmla="*/ 397212 h 890014"/>
              <a:gd name="connsiteX282" fmla="*/ 327740 w 1089063"/>
              <a:gd name="connsiteY282" fmla="*/ 401543 h 890014"/>
              <a:gd name="connsiteX283" fmla="*/ 338568 w 1089063"/>
              <a:gd name="connsiteY283" fmla="*/ 405874 h 890014"/>
              <a:gd name="connsiteX284" fmla="*/ 514900 w 1089063"/>
              <a:gd name="connsiteY284" fmla="*/ 479501 h 890014"/>
              <a:gd name="connsiteX285" fmla="*/ 670815 w 1089063"/>
              <a:gd name="connsiteY285" fmla="*/ 359471 h 890014"/>
              <a:gd name="connsiteX286" fmla="*/ 921084 w 1089063"/>
              <a:gd name="connsiteY286" fmla="*/ 159009 h 890014"/>
              <a:gd name="connsiteX287" fmla="*/ 628743 w 1089063"/>
              <a:gd name="connsiteY287" fmla="*/ 73008 h 890014"/>
              <a:gd name="connsiteX288" fmla="*/ 617606 w 1089063"/>
              <a:gd name="connsiteY288" fmla="*/ 69296 h 890014"/>
              <a:gd name="connsiteX289" fmla="*/ 427972 w 1089063"/>
              <a:gd name="connsiteY289" fmla="*/ 10518 h 890014"/>
              <a:gd name="connsiteX290" fmla="*/ 228747 w 1089063"/>
              <a:gd name="connsiteY290" fmla="*/ 142922 h 890014"/>
              <a:gd name="connsiteX291" fmla="*/ 224725 w 1089063"/>
              <a:gd name="connsiteY291" fmla="*/ 145397 h 890014"/>
              <a:gd name="connsiteX292" fmla="*/ 51177 w 1089063"/>
              <a:gd name="connsiteY292" fmla="*/ 259240 h 890014"/>
              <a:gd name="connsiteX293" fmla="*/ 255351 w 1089063"/>
              <a:gd name="connsiteY293" fmla="*/ 344003 h 890014"/>
              <a:gd name="connsiteX294" fmla="*/ 523562 w 1089063"/>
              <a:gd name="connsiteY294" fmla="*/ 463414 h 890014"/>
              <a:gd name="connsiteX295" fmla="*/ 372288 w 1089063"/>
              <a:gd name="connsiteY295" fmla="*/ 407421 h 890014"/>
              <a:gd name="connsiteX296" fmla="*/ 364554 w 1089063"/>
              <a:gd name="connsiteY296" fmla="*/ 404327 h 890014"/>
              <a:gd name="connsiteX297" fmla="*/ 278244 w 1089063"/>
              <a:gd name="connsiteY297" fmla="*/ 369370 h 890014"/>
              <a:gd name="connsiteX298" fmla="*/ 163163 w 1089063"/>
              <a:gd name="connsiteY298" fmla="*/ 321420 h 890014"/>
              <a:gd name="connsiteX299" fmla="*/ 156667 w 1089063"/>
              <a:gd name="connsiteY299" fmla="*/ 318945 h 890014"/>
              <a:gd name="connsiteX300" fmla="*/ 124494 w 1089063"/>
              <a:gd name="connsiteY300" fmla="*/ 305334 h 890014"/>
              <a:gd name="connsiteX301" fmla="*/ 95724 w 1089063"/>
              <a:gd name="connsiteY301" fmla="*/ 293269 h 890014"/>
              <a:gd name="connsiteX302" fmla="*/ 74069 w 1089063"/>
              <a:gd name="connsiteY302" fmla="*/ 283988 h 890014"/>
              <a:gd name="connsiteX303" fmla="*/ 50867 w 1089063"/>
              <a:gd name="connsiteY303" fmla="*/ 275017 h 890014"/>
              <a:gd name="connsiteX304" fmla="*/ 50867 w 1089063"/>
              <a:gd name="connsiteY304" fmla="*/ 275017 h 890014"/>
              <a:gd name="connsiteX305" fmla="*/ 82422 w 1089063"/>
              <a:gd name="connsiteY305" fmla="*/ 466198 h 890014"/>
              <a:gd name="connsiteX306" fmla="*/ 126350 w 1089063"/>
              <a:gd name="connsiteY306" fmla="*/ 469911 h 890014"/>
              <a:gd name="connsiteX307" fmla="*/ 208948 w 1089063"/>
              <a:gd name="connsiteY307" fmla="*/ 477026 h 890014"/>
              <a:gd name="connsiteX308" fmla="*/ 217610 w 1089063"/>
              <a:gd name="connsiteY308" fmla="*/ 477026 h 890014"/>
              <a:gd name="connsiteX309" fmla="*/ 165020 w 1089063"/>
              <a:gd name="connsiteY309" fmla="*/ 456918 h 890014"/>
              <a:gd name="connsiteX310" fmla="*/ 161926 w 1089063"/>
              <a:gd name="connsiteY310" fmla="*/ 455680 h 890014"/>
              <a:gd name="connsiteX311" fmla="*/ 99127 w 1089063"/>
              <a:gd name="connsiteY311" fmla="*/ 430004 h 890014"/>
              <a:gd name="connsiteX312" fmla="*/ 82422 w 1089063"/>
              <a:gd name="connsiteY312" fmla="*/ 454752 h 890014"/>
              <a:gd name="connsiteX313" fmla="*/ 80256 w 1089063"/>
              <a:gd name="connsiteY313" fmla="*/ 457846 h 890014"/>
              <a:gd name="connsiteX314" fmla="*/ 75307 w 1089063"/>
              <a:gd name="connsiteY314" fmla="*/ 466198 h 890014"/>
              <a:gd name="connsiteX315" fmla="*/ 82422 w 1089063"/>
              <a:gd name="connsiteY315" fmla="*/ 466198 h 890014"/>
              <a:gd name="connsiteX316" fmla="*/ 82422 w 1089063"/>
              <a:gd name="connsiteY316" fmla="*/ 466198 h 890014"/>
              <a:gd name="connsiteX317" fmla="*/ 941501 w 1089063"/>
              <a:gd name="connsiteY317" fmla="*/ 203865 h 890014"/>
              <a:gd name="connsiteX318" fmla="*/ 968724 w 1089063"/>
              <a:gd name="connsiteY318" fmla="*/ 227995 h 890014"/>
              <a:gd name="connsiteX319" fmla="*/ 971818 w 1089063"/>
              <a:gd name="connsiteY319" fmla="*/ 228923 h 890014"/>
              <a:gd name="connsiteX320" fmla="*/ 974912 w 1089063"/>
              <a:gd name="connsiteY320" fmla="*/ 229851 h 890014"/>
              <a:gd name="connsiteX321" fmla="*/ 978933 w 1089063"/>
              <a:gd name="connsiteY321" fmla="*/ 224901 h 890014"/>
              <a:gd name="connsiteX322" fmla="*/ 1000897 w 1089063"/>
              <a:gd name="connsiteY322" fmla="*/ 202009 h 890014"/>
              <a:gd name="connsiteX323" fmla="*/ 969034 w 1089063"/>
              <a:gd name="connsiteY323" fmla="*/ 206340 h 890014"/>
              <a:gd name="connsiteX324" fmla="*/ 941501 w 1089063"/>
              <a:gd name="connsiteY324" fmla="*/ 203865 h 890014"/>
              <a:gd name="connsiteX325" fmla="*/ 941501 w 1089063"/>
              <a:gd name="connsiteY325" fmla="*/ 203865 h 890014"/>
              <a:gd name="connsiteX326" fmla="*/ 903760 w 1089063"/>
              <a:gd name="connsiteY326" fmla="*/ 702855 h 890014"/>
              <a:gd name="connsiteX327" fmla="*/ 903760 w 1089063"/>
              <a:gd name="connsiteY327" fmla="*/ 700071 h 890014"/>
              <a:gd name="connsiteX328" fmla="*/ 961300 w 1089063"/>
              <a:gd name="connsiteY328" fmla="*/ 594581 h 890014"/>
              <a:gd name="connsiteX329" fmla="*/ 1033380 w 1089063"/>
              <a:gd name="connsiteY329" fmla="*/ 461249 h 890014"/>
              <a:gd name="connsiteX330" fmla="*/ 955422 w 1089063"/>
              <a:gd name="connsiteY330" fmla="*/ 617473 h 890014"/>
              <a:gd name="connsiteX331" fmla="*/ 945213 w 1089063"/>
              <a:gd name="connsiteY331" fmla="*/ 645934 h 890014"/>
              <a:gd name="connsiteX332" fmla="*/ 938408 w 1089063"/>
              <a:gd name="connsiteY332" fmla="*/ 650883 h 890014"/>
              <a:gd name="connsiteX333" fmla="*/ 905616 w 1089063"/>
              <a:gd name="connsiteY333" fmla="*/ 702236 h 890014"/>
              <a:gd name="connsiteX334" fmla="*/ 903760 w 1089063"/>
              <a:gd name="connsiteY334" fmla="*/ 702855 h 890014"/>
              <a:gd name="connsiteX335" fmla="*/ 903760 w 1089063"/>
              <a:gd name="connsiteY335" fmla="*/ 702855 h 890014"/>
              <a:gd name="connsiteX336" fmla="*/ 855500 w 1089063"/>
              <a:gd name="connsiteY336" fmla="*/ 622423 h 890014"/>
              <a:gd name="connsiteX337" fmla="*/ 852716 w 1089063"/>
              <a:gd name="connsiteY337" fmla="*/ 620876 h 890014"/>
              <a:gd name="connsiteX338" fmla="*/ 935623 w 1089063"/>
              <a:gd name="connsiteY338" fmla="*/ 488781 h 890014"/>
              <a:gd name="connsiteX339" fmla="*/ 1004300 w 1089063"/>
              <a:gd name="connsiteY339" fmla="*/ 382672 h 890014"/>
              <a:gd name="connsiteX340" fmla="*/ 915515 w 1089063"/>
              <a:gd name="connsiteY340" fmla="*/ 530854 h 890014"/>
              <a:gd name="connsiteX341" fmla="*/ 913350 w 1089063"/>
              <a:gd name="connsiteY341" fmla="*/ 534257 h 890014"/>
              <a:gd name="connsiteX342" fmla="*/ 855500 w 1089063"/>
              <a:gd name="connsiteY342" fmla="*/ 622423 h 890014"/>
              <a:gd name="connsiteX343" fmla="*/ 855500 w 1089063"/>
              <a:gd name="connsiteY343" fmla="*/ 622423 h 890014"/>
              <a:gd name="connsiteX344" fmla="*/ 765787 w 1089063"/>
              <a:gd name="connsiteY344" fmla="*/ 520954 h 890014"/>
              <a:gd name="connsiteX345" fmla="*/ 763622 w 1089063"/>
              <a:gd name="connsiteY345" fmla="*/ 518789 h 890014"/>
              <a:gd name="connsiteX346" fmla="*/ 869421 w 1089063"/>
              <a:gd name="connsiteY346" fmla="*/ 422889 h 890014"/>
              <a:gd name="connsiteX347" fmla="*/ 1008941 w 1089063"/>
              <a:gd name="connsiteY347" fmla="*/ 293269 h 890014"/>
              <a:gd name="connsiteX348" fmla="*/ 802910 w 1089063"/>
              <a:gd name="connsiteY348" fmla="*/ 489400 h 890014"/>
              <a:gd name="connsiteX349" fmla="*/ 765787 w 1089063"/>
              <a:gd name="connsiteY349" fmla="*/ 520954 h 890014"/>
              <a:gd name="connsiteX350" fmla="*/ 765787 w 1089063"/>
              <a:gd name="connsiteY350" fmla="*/ 520954 h 890014"/>
              <a:gd name="connsiteX351" fmla="*/ 664319 w 1089063"/>
              <a:gd name="connsiteY351" fmla="*/ 448256 h 890014"/>
              <a:gd name="connsiteX352" fmla="*/ 662463 w 1089063"/>
              <a:gd name="connsiteY352" fmla="*/ 445781 h 890014"/>
              <a:gd name="connsiteX353" fmla="*/ 702679 w 1089063"/>
              <a:gd name="connsiteY353" fmla="*/ 413917 h 890014"/>
              <a:gd name="connsiteX354" fmla="*/ 734542 w 1089063"/>
              <a:gd name="connsiteY354" fmla="*/ 388550 h 890014"/>
              <a:gd name="connsiteX355" fmla="*/ 911803 w 1089063"/>
              <a:gd name="connsiteY355" fmla="*/ 246247 h 890014"/>
              <a:gd name="connsiteX356" fmla="*/ 664319 w 1089063"/>
              <a:gd name="connsiteY356" fmla="*/ 448256 h 890014"/>
              <a:gd name="connsiteX357" fmla="*/ 664319 w 1089063"/>
              <a:gd name="connsiteY357" fmla="*/ 448256 h 890014"/>
              <a:gd name="connsiteX358" fmla="*/ 913659 w 1089063"/>
              <a:gd name="connsiteY358" fmla="*/ 249031 h 890014"/>
              <a:gd name="connsiteX359" fmla="*/ 912731 w 1089063"/>
              <a:gd name="connsiteY359" fmla="*/ 245628 h 890014"/>
              <a:gd name="connsiteX360" fmla="*/ 920774 w 1089063"/>
              <a:gd name="connsiteY360" fmla="*/ 237894 h 890014"/>
              <a:gd name="connsiteX361" fmla="*/ 922940 w 1089063"/>
              <a:gd name="connsiteY361" fmla="*/ 235729 h 890014"/>
              <a:gd name="connsiteX362" fmla="*/ 923249 w 1089063"/>
              <a:gd name="connsiteY362" fmla="*/ 240988 h 890014"/>
              <a:gd name="connsiteX363" fmla="*/ 916753 w 1089063"/>
              <a:gd name="connsiteY363" fmla="*/ 246556 h 890014"/>
              <a:gd name="connsiteX364" fmla="*/ 913659 w 1089063"/>
              <a:gd name="connsiteY364" fmla="*/ 249031 h 890014"/>
              <a:gd name="connsiteX365" fmla="*/ 913659 w 1089063"/>
              <a:gd name="connsiteY365" fmla="*/ 249031 h 890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</a:cxnLst>
            <a:rect l="l" t="t" r="r" b="b"/>
            <a:pathLst>
              <a:path w="1089063" h="890014">
                <a:moveTo>
                  <a:pt x="191005" y="890015"/>
                </a:moveTo>
                <a:lnTo>
                  <a:pt x="190696" y="890015"/>
                </a:lnTo>
                <a:lnTo>
                  <a:pt x="190387" y="889706"/>
                </a:lnTo>
                <a:cubicBezTo>
                  <a:pt x="169660" y="864957"/>
                  <a:pt x="159451" y="830309"/>
                  <a:pt x="163782" y="799374"/>
                </a:cubicBezTo>
                <a:cubicBezTo>
                  <a:pt x="166876" y="777719"/>
                  <a:pt x="176466" y="760395"/>
                  <a:pt x="191005" y="750496"/>
                </a:cubicBezTo>
                <a:cubicBezTo>
                  <a:pt x="183271" y="749568"/>
                  <a:pt x="173372" y="749258"/>
                  <a:pt x="165948" y="749258"/>
                </a:cubicBezTo>
                <a:lnTo>
                  <a:pt x="155120" y="749568"/>
                </a:lnTo>
                <a:lnTo>
                  <a:pt x="144293" y="749568"/>
                </a:lnTo>
                <a:cubicBezTo>
                  <a:pt x="135631" y="749568"/>
                  <a:pt x="129134" y="748949"/>
                  <a:pt x="123566" y="747712"/>
                </a:cubicBezTo>
                <a:cubicBezTo>
                  <a:pt x="102839" y="722345"/>
                  <a:pt x="93868" y="692028"/>
                  <a:pt x="97580" y="661402"/>
                </a:cubicBezTo>
                <a:cubicBezTo>
                  <a:pt x="100983" y="634178"/>
                  <a:pt x="113667" y="610358"/>
                  <a:pt x="133156" y="595200"/>
                </a:cubicBezTo>
                <a:cubicBezTo>
                  <a:pt x="129444" y="597674"/>
                  <a:pt x="124803" y="597984"/>
                  <a:pt x="120472" y="597984"/>
                </a:cubicBezTo>
                <a:cubicBezTo>
                  <a:pt x="98508" y="597984"/>
                  <a:pt x="78400" y="587775"/>
                  <a:pt x="64170" y="569214"/>
                </a:cubicBezTo>
                <a:cubicBezTo>
                  <a:pt x="135631" y="591797"/>
                  <a:pt x="215754" y="599221"/>
                  <a:pt x="293093" y="606646"/>
                </a:cubicBezTo>
                <a:lnTo>
                  <a:pt x="302373" y="607574"/>
                </a:lnTo>
                <a:cubicBezTo>
                  <a:pt x="330525" y="610358"/>
                  <a:pt x="359604" y="612833"/>
                  <a:pt x="387446" y="616545"/>
                </a:cubicBezTo>
                <a:lnTo>
                  <a:pt x="419310" y="622113"/>
                </a:lnTo>
                <a:cubicBezTo>
                  <a:pt x="462001" y="629538"/>
                  <a:pt x="505001" y="637272"/>
                  <a:pt x="548311" y="642840"/>
                </a:cubicBezTo>
                <a:cubicBezTo>
                  <a:pt x="561613" y="646552"/>
                  <a:pt x="575534" y="648099"/>
                  <a:pt x="589146" y="649646"/>
                </a:cubicBezTo>
                <a:cubicBezTo>
                  <a:pt x="603066" y="651502"/>
                  <a:pt x="616369" y="653049"/>
                  <a:pt x="628743" y="656143"/>
                </a:cubicBezTo>
                <a:cubicBezTo>
                  <a:pt x="629052" y="656143"/>
                  <a:pt x="629362" y="656143"/>
                  <a:pt x="629362" y="656143"/>
                </a:cubicBezTo>
                <a:cubicBezTo>
                  <a:pt x="635858" y="656143"/>
                  <a:pt x="642664" y="657071"/>
                  <a:pt x="649779" y="657999"/>
                </a:cubicBezTo>
                <a:cubicBezTo>
                  <a:pt x="658441" y="659236"/>
                  <a:pt x="666484" y="660473"/>
                  <a:pt x="673290" y="660473"/>
                </a:cubicBezTo>
                <a:cubicBezTo>
                  <a:pt x="678240" y="660473"/>
                  <a:pt x="682262" y="659855"/>
                  <a:pt x="685355" y="658927"/>
                </a:cubicBezTo>
                <a:cubicBezTo>
                  <a:pt x="692470" y="656452"/>
                  <a:pt x="696492" y="651502"/>
                  <a:pt x="697729" y="643768"/>
                </a:cubicBezTo>
                <a:cubicBezTo>
                  <a:pt x="697420" y="644696"/>
                  <a:pt x="696492" y="645006"/>
                  <a:pt x="695564" y="645315"/>
                </a:cubicBezTo>
                <a:cubicBezTo>
                  <a:pt x="688139" y="647790"/>
                  <a:pt x="687830" y="649955"/>
                  <a:pt x="687211" y="653977"/>
                </a:cubicBezTo>
                <a:lnTo>
                  <a:pt x="686283" y="657689"/>
                </a:lnTo>
                <a:cubicBezTo>
                  <a:pt x="664319" y="651502"/>
                  <a:pt x="653182" y="627063"/>
                  <a:pt x="642355" y="603861"/>
                </a:cubicBezTo>
                <a:cubicBezTo>
                  <a:pt x="636786" y="592106"/>
                  <a:pt x="632146" y="581588"/>
                  <a:pt x="626578" y="572926"/>
                </a:cubicBezTo>
                <a:cubicBezTo>
                  <a:pt x="628434" y="569214"/>
                  <a:pt x="629671" y="562717"/>
                  <a:pt x="630599" y="556530"/>
                </a:cubicBezTo>
                <a:cubicBezTo>
                  <a:pt x="631837" y="548177"/>
                  <a:pt x="632765" y="541062"/>
                  <a:pt x="636167" y="538587"/>
                </a:cubicBezTo>
                <a:cubicBezTo>
                  <a:pt x="620391" y="550343"/>
                  <a:pt x="608325" y="562408"/>
                  <a:pt x="596570" y="574163"/>
                </a:cubicBezTo>
                <a:cubicBezTo>
                  <a:pt x="585743" y="585300"/>
                  <a:pt x="574606" y="596437"/>
                  <a:pt x="559138" y="605408"/>
                </a:cubicBezTo>
                <a:cubicBezTo>
                  <a:pt x="496648" y="591797"/>
                  <a:pt x="439727" y="569214"/>
                  <a:pt x="384662" y="547249"/>
                </a:cubicBezTo>
                <a:cubicBezTo>
                  <a:pt x="297114" y="512292"/>
                  <a:pt x="206473" y="476098"/>
                  <a:pt x="98199" y="476098"/>
                </a:cubicBezTo>
                <a:cubicBezTo>
                  <a:pt x="85825" y="476098"/>
                  <a:pt x="73141" y="476716"/>
                  <a:pt x="60457" y="477644"/>
                </a:cubicBezTo>
                <a:cubicBezTo>
                  <a:pt x="52724" y="505177"/>
                  <a:pt x="54270" y="534566"/>
                  <a:pt x="66026" y="566739"/>
                </a:cubicBezTo>
                <a:cubicBezTo>
                  <a:pt x="46537" y="545393"/>
                  <a:pt x="40040" y="513220"/>
                  <a:pt x="47155" y="481357"/>
                </a:cubicBezTo>
                <a:cubicBezTo>
                  <a:pt x="58601" y="470839"/>
                  <a:pt x="65717" y="458774"/>
                  <a:pt x="72213" y="447946"/>
                </a:cubicBezTo>
                <a:cubicBezTo>
                  <a:pt x="76853" y="440213"/>
                  <a:pt x="81803" y="432169"/>
                  <a:pt x="87681" y="424745"/>
                </a:cubicBezTo>
                <a:cubicBezTo>
                  <a:pt x="86753" y="424745"/>
                  <a:pt x="85825" y="424745"/>
                  <a:pt x="84587" y="424745"/>
                </a:cubicBezTo>
                <a:cubicBezTo>
                  <a:pt x="67882" y="424745"/>
                  <a:pt x="49939" y="414227"/>
                  <a:pt x="34781" y="396593"/>
                </a:cubicBezTo>
                <a:cubicBezTo>
                  <a:pt x="10651" y="368133"/>
                  <a:pt x="-2651" y="327298"/>
                  <a:pt x="443" y="289556"/>
                </a:cubicBezTo>
                <a:cubicBezTo>
                  <a:pt x="4774" y="283679"/>
                  <a:pt x="12507" y="280895"/>
                  <a:pt x="19313" y="278110"/>
                </a:cubicBezTo>
                <a:cubicBezTo>
                  <a:pt x="23644" y="276564"/>
                  <a:pt x="27975" y="274708"/>
                  <a:pt x="31687" y="272542"/>
                </a:cubicBezTo>
                <a:cubicBezTo>
                  <a:pt x="36018" y="268520"/>
                  <a:pt x="38493" y="263261"/>
                  <a:pt x="40968" y="258002"/>
                </a:cubicBezTo>
                <a:cubicBezTo>
                  <a:pt x="42824" y="253981"/>
                  <a:pt x="44990" y="249959"/>
                  <a:pt x="47774" y="246247"/>
                </a:cubicBezTo>
                <a:cubicBezTo>
                  <a:pt x="191933" y="156224"/>
                  <a:pt x="316604" y="75792"/>
                  <a:pt x="429209" y="0"/>
                </a:cubicBezTo>
                <a:cubicBezTo>
                  <a:pt x="524490" y="23202"/>
                  <a:pt x="618225" y="54447"/>
                  <a:pt x="708557" y="84763"/>
                </a:cubicBezTo>
                <a:cubicBezTo>
                  <a:pt x="785586" y="110440"/>
                  <a:pt x="863543" y="136735"/>
                  <a:pt x="939954" y="157462"/>
                </a:cubicBezTo>
                <a:cubicBezTo>
                  <a:pt x="940573" y="166742"/>
                  <a:pt x="934386" y="171074"/>
                  <a:pt x="928199" y="175714"/>
                </a:cubicBezTo>
                <a:lnTo>
                  <a:pt x="922940" y="179426"/>
                </a:lnTo>
                <a:cubicBezTo>
                  <a:pt x="934077" y="190872"/>
                  <a:pt x="952019" y="191800"/>
                  <a:pt x="970581" y="191800"/>
                </a:cubicBezTo>
                <a:lnTo>
                  <a:pt x="974293" y="191800"/>
                </a:lnTo>
                <a:cubicBezTo>
                  <a:pt x="987904" y="191800"/>
                  <a:pt x="1001516" y="191800"/>
                  <a:pt x="1012653" y="196441"/>
                </a:cubicBezTo>
                <a:cubicBezTo>
                  <a:pt x="1012653" y="207578"/>
                  <a:pt x="1006156" y="215002"/>
                  <a:pt x="1000588" y="221498"/>
                </a:cubicBezTo>
                <a:cubicBezTo>
                  <a:pt x="991617" y="231707"/>
                  <a:pt x="984811" y="239750"/>
                  <a:pt x="994710" y="253671"/>
                </a:cubicBezTo>
                <a:cubicBezTo>
                  <a:pt x="942429" y="301621"/>
                  <a:pt x="887673" y="347406"/>
                  <a:pt x="839105" y="387931"/>
                </a:cubicBezTo>
                <a:cubicBezTo>
                  <a:pt x="772284" y="443615"/>
                  <a:pt x="704844" y="499918"/>
                  <a:pt x="642045" y="557458"/>
                </a:cubicBezTo>
                <a:cubicBezTo>
                  <a:pt x="646995" y="563336"/>
                  <a:pt x="647614" y="577566"/>
                  <a:pt x="642973" y="581897"/>
                </a:cubicBezTo>
                <a:cubicBezTo>
                  <a:pt x="643283" y="581897"/>
                  <a:pt x="643901" y="581897"/>
                  <a:pt x="644520" y="581897"/>
                </a:cubicBezTo>
                <a:cubicBezTo>
                  <a:pt x="654110" y="581897"/>
                  <a:pt x="662463" y="596437"/>
                  <a:pt x="670196" y="610667"/>
                </a:cubicBezTo>
                <a:cubicBezTo>
                  <a:pt x="674528" y="618092"/>
                  <a:pt x="677312" y="623041"/>
                  <a:pt x="680096" y="627063"/>
                </a:cubicBezTo>
                <a:cubicBezTo>
                  <a:pt x="673599" y="625207"/>
                  <a:pt x="667722" y="622113"/>
                  <a:pt x="659369" y="619639"/>
                </a:cubicBezTo>
                <a:cubicBezTo>
                  <a:pt x="662153" y="620876"/>
                  <a:pt x="666175" y="622732"/>
                  <a:pt x="669887" y="624588"/>
                </a:cubicBezTo>
                <a:cubicBezTo>
                  <a:pt x="672671" y="625826"/>
                  <a:pt x="675456" y="627372"/>
                  <a:pt x="677930" y="629229"/>
                </a:cubicBezTo>
                <a:cubicBezTo>
                  <a:pt x="677930" y="629229"/>
                  <a:pt x="677621" y="628919"/>
                  <a:pt x="677621" y="628610"/>
                </a:cubicBezTo>
                <a:cubicBezTo>
                  <a:pt x="682880" y="629229"/>
                  <a:pt x="684736" y="631703"/>
                  <a:pt x="686283" y="634178"/>
                </a:cubicBezTo>
                <a:lnTo>
                  <a:pt x="683808" y="636034"/>
                </a:lnTo>
                <a:cubicBezTo>
                  <a:pt x="682880" y="635106"/>
                  <a:pt x="682262" y="634178"/>
                  <a:pt x="681024" y="633250"/>
                </a:cubicBezTo>
                <a:cubicBezTo>
                  <a:pt x="681952" y="635106"/>
                  <a:pt x="682262" y="637581"/>
                  <a:pt x="682262" y="640365"/>
                </a:cubicBezTo>
                <a:cubicBezTo>
                  <a:pt x="725881" y="598293"/>
                  <a:pt x="771356" y="557458"/>
                  <a:pt x="816522" y="516314"/>
                </a:cubicBezTo>
                <a:lnTo>
                  <a:pt x="823946" y="509508"/>
                </a:lnTo>
                <a:cubicBezTo>
                  <a:pt x="892932" y="447018"/>
                  <a:pt x="964393" y="382672"/>
                  <a:pt x="1037401" y="320492"/>
                </a:cubicBezTo>
                <a:cubicBezTo>
                  <a:pt x="1035236" y="314924"/>
                  <a:pt x="1030905" y="312449"/>
                  <a:pt x="1026574" y="309974"/>
                </a:cubicBezTo>
                <a:cubicBezTo>
                  <a:pt x="1021933" y="307190"/>
                  <a:pt x="1017602" y="304715"/>
                  <a:pt x="1015128" y="297909"/>
                </a:cubicBezTo>
                <a:cubicBezTo>
                  <a:pt x="1018530" y="297290"/>
                  <a:pt x="1021315" y="296981"/>
                  <a:pt x="1024099" y="296981"/>
                </a:cubicBezTo>
                <a:cubicBezTo>
                  <a:pt x="1026883" y="296981"/>
                  <a:pt x="1029358" y="297290"/>
                  <a:pt x="1031833" y="297290"/>
                </a:cubicBezTo>
                <a:cubicBezTo>
                  <a:pt x="1044516" y="298528"/>
                  <a:pt x="1057819" y="299456"/>
                  <a:pt x="1068027" y="306881"/>
                </a:cubicBezTo>
                <a:cubicBezTo>
                  <a:pt x="1063696" y="323276"/>
                  <a:pt x="1051322" y="334104"/>
                  <a:pt x="1039257" y="344312"/>
                </a:cubicBezTo>
                <a:cubicBezTo>
                  <a:pt x="1031523" y="350809"/>
                  <a:pt x="1022552" y="358233"/>
                  <a:pt x="1016674" y="366586"/>
                </a:cubicBezTo>
                <a:cubicBezTo>
                  <a:pt x="1020077" y="364730"/>
                  <a:pt x="1025646" y="364421"/>
                  <a:pt x="1030905" y="364111"/>
                </a:cubicBezTo>
                <a:cubicBezTo>
                  <a:pt x="1033689" y="364111"/>
                  <a:pt x="1036164" y="363802"/>
                  <a:pt x="1038948" y="363802"/>
                </a:cubicBezTo>
                <a:cubicBezTo>
                  <a:pt x="1045444" y="363802"/>
                  <a:pt x="1053797" y="364421"/>
                  <a:pt x="1059365" y="369989"/>
                </a:cubicBezTo>
                <a:cubicBezTo>
                  <a:pt x="1061222" y="390097"/>
                  <a:pt x="1051322" y="403090"/>
                  <a:pt x="1041423" y="416083"/>
                </a:cubicBezTo>
                <a:cubicBezTo>
                  <a:pt x="1036164" y="422889"/>
                  <a:pt x="1031214" y="429385"/>
                  <a:pt x="1027811" y="436810"/>
                </a:cubicBezTo>
                <a:cubicBezTo>
                  <a:pt x="1030595" y="441141"/>
                  <a:pt x="1035236" y="443615"/>
                  <a:pt x="1042970" y="443615"/>
                </a:cubicBezTo>
                <a:cubicBezTo>
                  <a:pt x="1047301" y="443615"/>
                  <a:pt x="1051941" y="442997"/>
                  <a:pt x="1056890" y="442069"/>
                </a:cubicBezTo>
                <a:cubicBezTo>
                  <a:pt x="1061840" y="441141"/>
                  <a:pt x="1066790" y="440522"/>
                  <a:pt x="1071430" y="440522"/>
                </a:cubicBezTo>
                <a:cubicBezTo>
                  <a:pt x="1079783" y="440522"/>
                  <a:pt x="1085351" y="443306"/>
                  <a:pt x="1089063" y="448874"/>
                </a:cubicBezTo>
                <a:cubicBezTo>
                  <a:pt x="1068027" y="512601"/>
                  <a:pt x="1034617" y="569523"/>
                  <a:pt x="1002135" y="624588"/>
                </a:cubicBezTo>
                <a:cubicBezTo>
                  <a:pt x="978314" y="664804"/>
                  <a:pt x="953566" y="706567"/>
                  <a:pt x="934077" y="750186"/>
                </a:cubicBezTo>
                <a:cubicBezTo>
                  <a:pt x="939645" y="748640"/>
                  <a:pt x="946451" y="748021"/>
                  <a:pt x="952947" y="746165"/>
                </a:cubicBezTo>
                <a:cubicBezTo>
                  <a:pt x="970271" y="740596"/>
                  <a:pt x="981099" y="725438"/>
                  <a:pt x="992235" y="709042"/>
                </a:cubicBezTo>
                <a:cubicBezTo>
                  <a:pt x="1003682" y="692956"/>
                  <a:pt x="1015128" y="676869"/>
                  <a:pt x="1033070" y="668826"/>
                </a:cubicBezTo>
                <a:cubicBezTo>
                  <a:pt x="1023171" y="703474"/>
                  <a:pt x="992854" y="763179"/>
                  <a:pt x="916134" y="787928"/>
                </a:cubicBezTo>
                <a:lnTo>
                  <a:pt x="912112" y="789165"/>
                </a:lnTo>
                <a:cubicBezTo>
                  <a:pt x="904688" y="797208"/>
                  <a:pt x="899738" y="807726"/>
                  <a:pt x="895098" y="817626"/>
                </a:cubicBezTo>
                <a:cubicBezTo>
                  <a:pt x="888911" y="830928"/>
                  <a:pt x="883033" y="842993"/>
                  <a:pt x="872824" y="852274"/>
                </a:cubicBezTo>
                <a:cubicBezTo>
                  <a:pt x="760838" y="856295"/>
                  <a:pt x="646376" y="863410"/>
                  <a:pt x="535318" y="870525"/>
                </a:cubicBezTo>
                <a:lnTo>
                  <a:pt x="526965" y="871144"/>
                </a:lnTo>
                <a:lnTo>
                  <a:pt x="518303" y="871763"/>
                </a:lnTo>
                <a:cubicBezTo>
                  <a:pt x="410647" y="879188"/>
                  <a:pt x="298970" y="886303"/>
                  <a:pt x="191005" y="890015"/>
                </a:cubicBezTo>
                <a:lnTo>
                  <a:pt x="191005" y="890015"/>
                </a:lnTo>
                <a:close/>
                <a:moveTo>
                  <a:pt x="351251" y="757611"/>
                </a:moveTo>
                <a:cubicBezTo>
                  <a:pt x="293093" y="757611"/>
                  <a:pt x="243286" y="759776"/>
                  <a:pt x="199049" y="764107"/>
                </a:cubicBezTo>
                <a:cubicBezTo>
                  <a:pt x="181106" y="788856"/>
                  <a:pt x="171825" y="835568"/>
                  <a:pt x="195027" y="878569"/>
                </a:cubicBezTo>
                <a:cubicBezTo>
                  <a:pt x="282884" y="874238"/>
                  <a:pt x="376309" y="867432"/>
                  <a:pt x="466950" y="861245"/>
                </a:cubicBezTo>
                <a:lnTo>
                  <a:pt x="490461" y="859698"/>
                </a:lnTo>
                <a:cubicBezTo>
                  <a:pt x="605232" y="851346"/>
                  <a:pt x="735470" y="842065"/>
                  <a:pt x="856119" y="839281"/>
                </a:cubicBezTo>
                <a:cubicBezTo>
                  <a:pt x="850241" y="837424"/>
                  <a:pt x="845910" y="833093"/>
                  <a:pt x="842198" y="829381"/>
                </a:cubicBezTo>
                <a:cubicBezTo>
                  <a:pt x="835702" y="822885"/>
                  <a:pt x="830133" y="817317"/>
                  <a:pt x="822399" y="817317"/>
                </a:cubicBezTo>
                <a:cubicBezTo>
                  <a:pt x="826421" y="810201"/>
                  <a:pt x="826421" y="810201"/>
                  <a:pt x="824565" y="807108"/>
                </a:cubicBezTo>
                <a:cubicBezTo>
                  <a:pt x="817759" y="801849"/>
                  <a:pt x="816212" y="795352"/>
                  <a:pt x="814356" y="787618"/>
                </a:cubicBezTo>
                <a:cubicBezTo>
                  <a:pt x="812809" y="781122"/>
                  <a:pt x="810644" y="773079"/>
                  <a:pt x="804457" y="762870"/>
                </a:cubicBezTo>
                <a:cubicBezTo>
                  <a:pt x="774449" y="764726"/>
                  <a:pt x="741967" y="765345"/>
                  <a:pt x="705772" y="765345"/>
                </a:cubicBezTo>
                <a:cubicBezTo>
                  <a:pt x="645758" y="765345"/>
                  <a:pt x="585124" y="763489"/>
                  <a:pt x="526347" y="761323"/>
                </a:cubicBezTo>
                <a:cubicBezTo>
                  <a:pt x="464475" y="759467"/>
                  <a:pt x="407245" y="757611"/>
                  <a:pt x="351251" y="757611"/>
                </a:cubicBezTo>
                <a:lnTo>
                  <a:pt x="351251" y="757611"/>
                </a:lnTo>
                <a:close/>
                <a:moveTo>
                  <a:pt x="856738" y="816388"/>
                </a:moveTo>
                <a:cubicBezTo>
                  <a:pt x="862615" y="816388"/>
                  <a:pt x="864781" y="818863"/>
                  <a:pt x="867565" y="821957"/>
                </a:cubicBezTo>
                <a:cubicBezTo>
                  <a:pt x="868803" y="823194"/>
                  <a:pt x="870040" y="824432"/>
                  <a:pt x="871587" y="825978"/>
                </a:cubicBezTo>
                <a:cubicBezTo>
                  <a:pt x="870659" y="814223"/>
                  <a:pt x="876846" y="805252"/>
                  <a:pt x="883033" y="796590"/>
                </a:cubicBezTo>
                <a:cubicBezTo>
                  <a:pt x="887673" y="790403"/>
                  <a:pt x="891695" y="784525"/>
                  <a:pt x="893551" y="778028"/>
                </a:cubicBezTo>
                <a:cubicBezTo>
                  <a:pt x="888911" y="777410"/>
                  <a:pt x="883961" y="772769"/>
                  <a:pt x="879630" y="769057"/>
                </a:cubicBezTo>
                <a:cubicBezTo>
                  <a:pt x="874990" y="764726"/>
                  <a:pt x="869112" y="759158"/>
                  <a:pt x="861997" y="757302"/>
                </a:cubicBezTo>
                <a:cubicBezTo>
                  <a:pt x="858594" y="758848"/>
                  <a:pt x="855810" y="763489"/>
                  <a:pt x="853335" y="767201"/>
                </a:cubicBezTo>
                <a:cubicBezTo>
                  <a:pt x="851169" y="770913"/>
                  <a:pt x="849623" y="773388"/>
                  <a:pt x="847457" y="774007"/>
                </a:cubicBezTo>
                <a:cubicBezTo>
                  <a:pt x="890767" y="684603"/>
                  <a:pt x="933458" y="607883"/>
                  <a:pt x="972746" y="545084"/>
                </a:cubicBezTo>
                <a:cubicBezTo>
                  <a:pt x="958206" y="579422"/>
                  <a:pt x="939645" y="612523"/>
                  <a:pt x="922012" y="644696"/>
                </a:cubicBezTo>
                <a:lnTo>
                  <a:pt x="911803" y="662948"/>
                </a:lnTo>
                <a:cubicBezTo>
                  <a:pt x="903141" y="678725"/>
                  <a:pt x="894170" y="694502"/>
                  <a:pt x="885508" y="710280"/>
                </a:cubicBezTo>
                <a:cubicBezTo>
                  <a:pt x="892623" y="711826"/>
                  <a:pt x="899119" y="718323"/>
                  <a:pt x="904997" y="723891"/>
                </a:cubicBezTo>
                <a:cubicBezTo>
                  <a:pt x="910566" y="729150"/>
                  <a:pt x="914897" y="733172"/>
                  <a:pt x="919228" y="736265"/>
                </a:cubicBezTo>
                <a:cubicBezTo>
                  <a:pt x="937789" y="693884"/>
                  <a:pt x="961918" y="650883"/>
                  <a:pt x="985739" y="609120"/>
                </a:cubicBezTo>
                <a:cubicBezTo>
                  <a:pt x="1011106" y="563955"/>
                  <a:pt x="1037711" y="517551"/>
                  <a:pt x="1058437" y="472695"/>
                </a:cubicBezTo>
                <a:cubicBezTo>
                  <a:pt x="1048229" y="490328"/>
                  <a:pt x="1038329" y="508580"/>
                  <a:pt x="1029049" y="526213"/>
                </a:cubicBezTo>
                <a:cubicBezTo>
                  <a:pt x="1019768" y="543537"/>
                  <a:pt x="1009869" y="562408"/>
                  <a:pt x="997185" y="578804"/>
                </a:cubicBezTo>
                <a:cubicBezTo>
                  <a:pt x="1012034" y="541372"/>
                  <a:pt x="1032452" y="505486"/>
                  <a:pt x="1050394" y="473623"/>
                </a:cubicBezTo>
                <a:lnTo>
                  <a:pt x="1051941" y="470529"/>
                </a:lnTo>
                <a:cubicBezTo>
                  <a:pt x="1042042" y="463414"/>
                  <a:pt x="1031214" y="454133"/>
                  <a:pt x="1021315" y="443306"/>
                </a:cubicBezTo>
                <a:cubicBezTo>
                  <a:pt x="1012343" y="461249"/>
                  <a:pt x="1000897" y="478572"/>
                  <a:pt x="990070" y="495587"/>
                </a:cubicBezTo>
                <a:lnTo>
                  <a:pt x="987595" y="499609"/>
                </a:lnTo>
                <a:cubicBezTo>
                  <a:pt x="929436" y="589631"/>
                  <a:pt x="879321" y="666970"/>
                  <a:pt x="824874" y="768748"/>
                </a:cubicBezTo>
                <a:cubicBezTo>
                  <a:pt x="823637" y="762251"/>
                  <a:pt x="824565" y="756374"/>
                  <a:pt x="826112" y="751424"/>
                </a:cubicBezTo>
                <a:cubicBezTo>
                  <a:pt x="823637" y="755445"/>
                  <a:pt x="820543" y="759158"/>
                  <a:pt x="816212" y="762251"/>
                </a:cubicBezTo>
                <a:cubicBezTo>
                  <a:pt x="821471" y="773697"/>
                  <a:pt x="828896" y="782050"/>
                  <a:pt x="835702" y="789475"/>
                </a:cubicBezTo>
                <a:cubicBezTo>
                  <a:pt x="842508" y="796899"/>
                  <a:pt x="849623" y="804633"/>
                  <a:pt x="854263" y="816698"/>
                </a:cubicBezTo>
                <a:cubicBezTo>
                  <a:pt x="855191" y="816388"/>
                  <a:pt x="856119" y="816388"/>
                  <a:pt x="856738" y="816388"/>
                </a:cubicBezTo>
                <a:lnTo>
                  <a:pt x="856738" y="816388"/>
                </a:lnTo>
                <a:close/>
                <a:moveTo>
                  <a:pt x="883342" y="720798"/>
                </a:moveTo>
                <a:cubicBezTo>
                  <a:pt x="885817" y="722963"/>
                  <a:pt x="883342" y="726366"/>
                  <a:pt x="881177" y="729150"/>
                </a:cubicBezTo>
                <a:cubicBezTo>
                  <a:pt x="878393" y="733172"/>
                  <a:pt x="877465" y="734409"/>
                  <a:pt x="879011" y="735647"/>
                </a:cubicBezTo>
                <a:lnTo>
                  <a:pt x="875918" y="738740"/>
                </a:lnTo>
                <a:cubicBezTo>
                  <a:pt x="875918" y="741215"/>
                  <a:pt x="877155" y="743999"/>
                  <a:pt x="872515" y="747712"/>
                </a:cubicBezTo>
                <a:cubicBezTo>
                  <a:pt x="876537" y="750496"/>
                  <a:pt x="881177" y="753589"/>
                  <a:pt x="885508" y="756992"/>
                </a:cubicBezTo>
                <a:cubicBezTo>
                  <a:pt x="893242" y="762561"/>
                  <a:pt x="900047" y="767201"/>
                  <a:pt x="904379" y="776791"/>
                </a:cubicBezTo>
                <a:cubicBezTo>
                  <a:pt x="904379" y="776172"/>
                  <a:pt x="905616" y="775863"/>
                  <a:pt x="906853" y="775863"/>
                </a:cubicBezTo>
                <a:cubicBezTo>
                  <a:pt x="909328" y="775863"/>
                  <a:pt x="911803" y="776172"/>
                  <a:pt x="914278" y="776482"/>
                </a:cubicBezTo>
                <a:cubicBezTo>
                  <a:pt x="916134" y="773079"/>
                  <a:pt x="919846" y="769366"/>
                  <a:pt x="922940" y="765654"/>
                </a:cubicBezTo>
                <a:cubicBezTo>
                  <a:pt x="926033" y="762251"/>
                  <a:pt x="928817" y="759158"/>
                  <a:pt x="930055" y="756064"/>
                </a:cubicBezTo>
                <a:cubicBezTo>
                  <a:pt x="928199" y="758230"/>
                  <a:pt x="926961" y="760086"/>
                  <a:pt x="925105" y="761942"/>
                </a:cubicBezTo>
                <a:cubicBezTo>
                  <a:pt x="922630" y="764726"/>
                  <a:pt x="920465" y="767201"/>
                  <a:pt x="917990" y="768129"/>
                </a:cubicBezTo>
                <a:cubicBezTo>
                  <a:pt x="917062" y="768129"/>
                  <a:pt x="916134" y="768129"/>
                  <a:pt x="915515" y="768129"/>
                </a:cubicBezTo>
                <a:cubicBezTo>
                  <a:pt x="913969" y="768129"/>
                  <a:pt x="913350" y="767820"/>
                  <a:pt x="912731" y="767510"/>
                </a:cubicBezTo>
                <a:cubicBezTo>
                  <a:pt x="912731" y="760395"/>
                  <a:pt x="916753" y="756374"/>
                  <a:pt x="920156" y="752661"/>
                </a:cubicBezTo>
                <a:lnTo>
                  <a:pt x="922940" y="749568"/>
                </a:lnTo>
                <a:cubicBezTo>
                  <a:pt x="910875" y="743690"/>
                  <a:pt x="898191" y="733481"/>
                  <a:pt x="883342" y="720798"/>
                </a:cubicBezTo>
                <a:lnTo>
                  <a:pt x="883342" y="720798"/>
                </a:lnTo>
                <a:close/>
                <a:moveTo>
                  <a:pt x="186056" y="739049"/>
                </a:moveTo>
                <a:cubicBezTo>
                  <a:pt x="273913" y="739049"/>
                  <a:pt x="363316" y="742762"/>
                  <a:pt x="442202" y="745855"/>
                </a:cubicBezTo>
                <a:cubicBezTo>
                  <a:pt x="526656" y="749258"/>
                  <a:pt x="613894" y="752661"/>
                  <a:pt x="702679" y="752661"/>
                </a:cubicBezTo>
                <a:cubicBezTo>
                  <a:pt x="734233" y="752661"/>
                  <a:pt x="765787" y="752352"/>
                  <a:pt x="797651" y="751115"/>
                </a:cubicBezTo>
                <a:lnTo>
                  <a:pt x="792392" y="746474"/>
                </a:lnTo>
                <a:cubicBezTo>
                  <a:pt x="788061" y="740287"/>
                  <a:pt x="781874" y="732244"/>
                  <a:pt x="777852" y="732244"/>
                </a:cubicBezTo>
                <a:lnTo>
                  <a:pt x="773831" y="730078"/>
                </a:lnTo>
                <a:cubicBezTo>
                  <a:pt x="775996" y="731316"/>
                  <a:pt x="777543" y="733481"/>
                  <a:pt x="778162" y="736265"/>
                </a:cubicBezTo>
                <a:cubicBezTo>
                  <a:pt x="762694" y="725129"/>
                  <a:pt x="758982" y="713373"/>
                  <a:pt x="757125" y="705639"/>
                </a:cubicBezTo>
                <a:lnTo>
                  <a:pt x="761147" y="706258"/>
                </a:lnTo>
                <a:cubicBezTo>
                  <a:pt x="761147" y="705948"/>
                  <a:pt x="761147" y="705948"/>
                  <a:pt x="760838" y="705639"/>
                </a:cubicBezTo>
                <a:cubicBezTo>
                  <a:pt x="758982" y="701927"/>
                  <a:pt x="757125" y="697287"/>
                  <a:pt x="760528" y="695121"/>
                </a:cubicBezTo>
                <a:cubicBezTo>
                  <a:pt x="761456" y="695431"/>
                  <a:pt x="761766" y="695740"/>
                  <a:pt x="762384" y="696359"/>
                </a:cubicBezTo>
                <a:cubicBezTo>
                  <a:pt x="748464" y="670373"/>
                  <a:pt x="749701" y="646862"/>
                  <a:pt x="765169" y="625826"/>
                </a:cubicBezTo>
                <a:cubicBezTo>
                  <a:pt x="800435" y="595509"/>
                  <a:pt x="830133" y="557768"/>
                  <a:pt x="858594" y="521264"/>
                </a:cubicBezTo>
                <a:cubicBezTo>
                  <a:pt x="866946" y="510745"/>
                  <a:pt x="874990" y="500227"/>
                  <a:pt x="883342" y="490019"/>
                </a:cubicBezTo>
                <a:cubicBezTo>
                  <a:pt x="864781" y="509817"/>
                  <a:pt x="845601" y="528379"/>
                  <a:pt x="827040" y="546631"/>
                </a:cubicBezTo>
                <a:cubicBezTo>
                  <a:pt x="794867" y="577566"/>
                  <a:pt x="763622" y="608192"/>
                  <a:pt x="724334" y="633869"/>
                </a:cubicBezTo>
                <a:lnTo>
                  <a:pt x="721859" y="638818"/>
                </a:lnTo>
                <a:lnTo>
                  <a:pt x="720312" y="642221"/>
                </a:lnTo>
                <a:cubicBezTo>
                  <a:pt x="715981" y="651193"/>
                  <a:pt x="711650" y="660473"/>
                  <a:pt x="701441" y="666660"/>
                </a:cubicBezTo>
                <a:cubicBezTo>
                  <a:pt x="621009" y="664495"/>
                  <a:pt x="544289" y="654286"/>
                  <a:pt x="470044" y="644387"/>
                </a:cubicBezTo>
                <a:cubicBezTo>
                  <a:pt x="384352" y="632631"/>
                  <a:pt x="297114" y="620876"/>
                  <a:pt x="204308" y="620876"/>
                </a:cubicBezTo>
                <a:cubicBezTo>
                  <a:pt x="175228" y="620876"/>
                  <a:pt x="146458" y="622113"/>
                  <a:pt x="118926" y="624588"/>
                </a:cubicBezTo>
                <a:cubicBezTo>
                  <a:pt x="97580" y="650883"/>
                  <a:pt x="102221" y="708423"/>
                  <a:pt x="128825" y="739978"/>
                </a:cubicBezTo>
                <a:cubicBezTo>
                  <a:pt x="147696" y="739049"/>
                  <a:pt x="166876" y="739049"/>
                  <a:pt x="186056" y="739049"/>
                </a:cubicBezTo>
                <a:lnTo>
                  <a:pt x="186056" y="739049"/>
                </a:lnTo>
                <a:close/>
                <a:moveTo>
                  <a:pt x="1002753" y="377723"/>
                </a:moveTo>
                <a:cubicBezTo>
                  <a:pt x="917062" y="470839"/>
                  <a:pt x="827349" y="570451"/>
                  <a:pt x="768881" y="673466"/>
                </a:cubicBezTo>
                <a:cubicBezTo>
                  <a:pt x="773831" y="693265"/>
                  <a:pt x="787133" y="713992"/>
                  <a:pt x="798270" y="725747"/>
                </a:cubicBezTo>
                <a:lnTo>
                  <a:pt x="798888" y="725747"/>
                </a:lnTo>
                <a:lnTo>
                  <a:pt x="807860" y="726366"/>
                </a:lnTo>
                <a:lnTo>
                  <a:pt x="812500" y="740596"/>
                </a:lnTo>
                <a:cubicBezTo>
                  <a:pt x="845292" y="677488"/>
                  <a:pt x="886127" y="616236"/>
                  <a:pt x="925415" y="557149"/>
                </a:cubicBezTo>
                <a:cubicBezTo>
                  <a:pt x="958825" y="507033"/>
                  <a:pt x="996876" y="450421"/>
                  <a:pt x="1029667" y="394119"/>
                </a:cubicBezTo>
                <a:cubicBezTo>
                  <a:pt x="1024099" y="393500"/>
                  <a:pt x="1018221" y="388859"/>
                  <a:pt x="1013581" y="385457"/>
                </a:cubicBezTo>
                <a:cubicBezTo>
                  <a:pt x="1009869" y="382363"/>
                  <a:pt x="1006156" y="379888"/>
                  <a:pt x="1002753" y="377723"/>
                </a:cubicBezTo>
                <a:lnTo>
                  <a:pt x="1002753" y="377723"/>
                </a:lnTo>
                <a:close/>
                <a:moveTo>
                  <a:pt x="794248" y="623041"/>
                </a:moveTo>
                <a:cubicBezTo>
                  <a:pt x="780018" y="628301"/>
                  <a:pt x="771356" y="636962"/>
                  <a:pt x="768262" y="649027"/>
                </a:cubicBezTo>
                <a:cubicBezTo>
                  <a:pt x="766406" y="655833"/>
                  <a:pt x="766715" y="663876"/>
                  <a:pt x="768571" y="672847"/>
                </a:cubicBezTo>
                <a:cubicBezTo>
                  <a:pt x="770737" y="655524"/>
                  <a:pt x="786205" y="633250"/>
                  <a:pt x="794248" y="623041"/>
                </a:cubicBezTo>
                <a:lnTo>
                  <a:pt x="794248" y="623041"/>
                </a:lnTo>
                <a:close/>
                <a:moveTo>
                  <a:pt x="831061" y="519407"/>
                </a:moveTo>
                <a:cubicBezTo>
                  <a:pt x="818996" y="530235"/>
                  <a:pt x="806932" y="541062"/>
                  <a:pt x="795176" y="551580"/>
                </a:cubicBezTo>
                <a:lnTo>
                  <a:pt x="770737" y="573545"/>
                </a:lnTo>
                <a:cubicBezTo>
                  <a:pt x="754651" y="588084"/>
                  <a:pt x="738564" y="602315"/>
                  <a:pt x="722787" y="616854"/>
                </a:cubicBezTo>
                <a:cubicBezTo>
                  <a:pt x="708247" y="622113"/>
                  <a:pt x="701441" y="629538"/>
                  <a:pt x="701751" y="640056"/>
                </a:cubicBezTo>
                <a:cubicBezTo>
                  <a:pt x="713506" y="625826"/>
                  <a:pt x="729283" y="611595"/>
                  <a:pt x="745679" y="597056"/>
                </a:cubicBezTo>
                <a:lnTo>
                  <a:pt x="750010" y="593034"/>
                </a:lnTo>
                <a:cubicBezTo>
                  <a:pt x="775996" y="569523"/>
                  <a:pt x="803838" y="544156"/>
                  <a:pt x="831061" y="519407"/>
                </a:cubicBezTo>
                <a:lnTo>
                  <a:pt x="831061" y="519407"/>
                </a:lnTo>
                <a:close/>
                <a:moveTo>
                  <a:pt x="138724" y="597365"/>
                </a:moveTo>
                <a:cubicBezTo>
                  <a:pt x="139962" y="601696"/>
                  <a:pt x="138415" y="605408"/>
                  <a:pt x="137178" y="609120"/>
                </a:cubicBezTo>
                <a:cubicBezTo>
                  <a:pt x="136559" y="610976"/>
                  <a:pt x="135631" y="612833"/>
                  <a:pt x="135322" y="614689"/>
                </a:cubicBezTo>
                <a:cubicBezTo>
                  <a:pt x="146149" y="612523"/>
                  <a:pt x="158214" y="612214"/>
                  <a:pt x="170279" y="612214"/>
                </a:cubicBezTo>
                <a:cubicBezTo>
                  <a:pt x="178322" y="612214"/>
                  <a:pt x="186056" y="612214"/>
                  <a:pt x="194099" y="612523"/>
                </a:cubicBezTo>
                <a:lnTo>
                  <a:pt x="199977" y="612523"/>
                </a:lnTo>
                <a:cubicBezTo>
                  <a:pt x="209567" y="612833"/>
                  <a:pt x="219466" y="612833"/>
                  <a:pt x="229365" y="612833"/>
                </a:cubicBezTo>
                <a:lnTo>
                  <a:pt x="243905" y="612523"/>
                </a:lnTo>
                <a:cubicBezTo>
                  <a:pt x="232768" y="611905"/>
                  <a:pt x="217919" y="610048"/>
                  <a:pt x="202452" y="607883"/>
                </a:cubicBezTo>
                <a:cubicBezTo>
                  <a:pt x="180178" y="604789"/>
                  <a:pt x="156667" y="601696"/>
                  <a:pt x="138724" y="597365"/>
                </a:cubicBezTo>
                <a:lnTo>
                  <a:pt x="138724" y="597365"/>
                </a:lnTo>
                <a:close/>
                <a:moveTo>
                  <a:pt x="97889" y="411133"/>
                </a:moveTo>
                <a:lnTo>
                  <a:pt x="97889" y="411133"/>
                </a:lnTo>
                <a:cubicBezTo>
                  <a:pt x="248855" y="481047"/>
                  <a:pt x="396417" y="547249"/>
                  <a:pt x="545526" y="589322"/>
                </a:cubicBezTo>
                <a:lnTo>
                  <a:pt x="540577" y="587156"/>
                </a:lnTo>
                <a:cubicBezTo>
                  <a:pt x="517685" y="566429"/>
                  <a:pt x="494483" y="544774"/>
                  <a:pt x="482418" y="503321"/>
                </a:cubicBezTo>
                <a:cubicBezTo>
                  <a:pt x="432302" y="483522"/>
                  <a:pt x="380021" y="461558"/>
                  <a:pt x="327740" y="439594"/>
                </a:cubicBezTo>
                <a:lnTo>
                  <a:pt x="320316" y="436500"/>
                </a:lnTo>
                <a:cubicBezTo>
                  <a:pt x="215444" y="392572"/>
                  <a:pt x="107170" y="347097"/>
                  <a:pt x="7248" y="310593"/>
                </a:cubicBezTo>
                <a:cubicBezTo>
                  <a:pt x="12817" y="350499"/>
                  <a:pt x="28594" y="384528"/>
                  <a:pt x="50558" y="400925"/>
                </a:cubicBezTo>
                <a:cubicBezTo>
                  <a:pt x="60767" y="408658"/>
                  <a:pt x="72522" y="412680"/>
                  <a:pt x="84587" y="412680"/>
                </a:cubicBezTo>
                <a:cubicBezTo>
                  <a:pt x="88918" y="412680"/>
                  <a:pt x="93249" y="412370"/>
                  <a:pt x="97580" y="411442"/>
                </a:cubicBezTo>
                <a:lnTo>
                  <a:pt x="97889" y="411133"/>
                </a:lnTo>
                <a:lnTo>
                  <a:pt x="97889" y="411133"/>
                </a:lnTo>
                <a:close/>
                <a:moveTo>
                  <a:pt x="919228" y="182520"/>
                </a:moveTo>
                <a:cubicBezTo>
                  <a:pt x="864472" y="230470"/>
                  <a:pt x="803529" y="276254"/>
                  <a:pt x="744751" y="320492"/>
                </a:cubicBezTo>
                <a:lnTo>
                  <a:pt x="739801" y="324204"/>
                </a:lnTo>
                <a:cubicBezTo>
                  <a:pt x="669578" y="377104"/>
                  <a:pt x="596879" y="431551"/>
                  <a:pt x="532843" y="488781"/>
                </a:cubicBezTo>
                <a:cubicBezTo>
                  <a:pt x="531296" y="489709"/>
                  <a:pt x="529749" y="490019"/>
                  <a:pt x="528821" y="490637"/>
                </a:cubicBezTo>
                <a:cubicBezTo>
                  <a:pt x="525728" y="491565"/>
                  <a:pt x="522944" y="491875"/>
                  <a:pt x="520159" y="492184"/>
                </a:cubicBezTo>
                <a:cubicBezTo>
                  <a:pt x="518303" y="492184"/>
                  <a:pt x="516447" y="492494"/>
                  <a:pt x="514591" y="493112"/>
                </a:cubicBezTo>
                <a:cubicBezTo>
                  <a:pt x="514900" y="519717"/>
                  <a:pt x="539649" y="553436"/>
                  <a:pt x="558210" y="576329"/>
                </a:cubicBezTo>
                <a:cubicBezTo>
                  <a:pt x="642973" y="497134"/>
                  <a:pt x="741039" y="421651"/>
                  <a:pt x="835702" y="348643"/>
                </a:cubicBezTo>
                <a:cubicBezTo>
                  <a:pt x="877155" y="316780"/>
                  <a:pt x="918609" y="284916"/>
                  <a:pt x="959134" y="252743"/>
                </a:cubicBezTo>
                <a:cubicBezTo>
                  <a:pt x="941811" y="244081"/>
                  <a:pt x="919537" y="203865"/>
                  <a:pt x="919228" y="182520"/>
                </a:cubicBezTo>
                <a:lnTo>
                  <a:pt x="919228" y="182520"/>
                </a:lnTo>
                <a:close/>
                <a:moveTo>
                  <a:pt x="951091" y="230779"/>
                </a:moveTo>
                <a:cubicBezTo>
                  <a:pt x="953257" y="233563"/>
                  <a:pt x="955731" y="235419"/>
                  <a:pt x="958516" y="237585"/>
                </a:cubicBezTo>
                <a:cubicBezTo>
                  <a:pt x="963465" y="241297"/>
                  <a:pt x="968415" y="244700"/>
                  <a:pt x="970890" y="252125"/>
                </a:cubicBezTo>
                <a:cubicBezTo>
                  <a:pt x="915825" y="301621"/>
                  <a:pt x="856119" y="347715"/>
                  <a:pt x="798270" y="392572"/>
                </a:cubicBezTo>
                <a:cubicBezTo>
                  <a:pt x="730830" y="444853"/>
                  <a:pt x="661535" y="498371"/>
                  <a:pt x="599354" y="555293"/>
                </a:cubicBezTo>
                <a:cubicBezTo>
                  <a:pt x="741348" y="449184"/>
                  <a:pt x="879939" y="336888"/>
                  <a:pt x="978314" y="246556"/>
                </a:cubicBezTo>
                <a:cubicBezTo>
                  <a:pt x="977386" y="246866"/>
                  <a:pt x="976458" y="246866"/>
                  <a:pt x="975840" y="246866"/>
                </a:cubicBezTo>
                <a:cubicBezTo>
                  <a:pt x="970581" y="246866"/>
                  <a:pt x="966250" y="242844"/>
                  <a:pt x="962228" y="239132"/>
                </a:cubicBezTo>
                <a:cubicBezTo>
                  <a:pt x="958516" y="235419"/>
                  <a:pt x="955113" y="232326"/>
                  <a:pt x="951091" y="230779"/>
                </a:cubicBezTo>
                <a:lnTo>
                  <a:pt x="951091" y="230779"/>
                </a:lnTo>
                <a:close/>
                <a:moveTo>
                  <a:pt x="17148" y="292031"/>
                </a:moveTo>
                <a:lnTo>
                  <a:pt x="17148" y="292031"/>
                </a:lnTo>
                <a:cubicBezTo>
                  <a:pt x="14673" y="292959"/>
                  <a:pt x="13126" y="294197"/>
                  <a:pt x="12507" y="295434"/>
                </a:cubicBezTo>
                <a:cubicBezTo>
                  <a:pt x="163163" y="356996"/>
                  <a:pt x="325884" y="425363"/>
                  <a:pt x="494483" y="500537"/>
                </a:cubicBezTo>
                <a:cubicBezTo>
                  <a:pt x="495102" y="501465"/>
                  <a:pt x="495720" y="502393"/>
                  <a:pt x="496030" y="503321"/>
                </a:cubicBezTo>
                <a:cubicBezTo>
                  <a:pt x="495102" y="499299"/>
                  <a:pt x="496958" y="495897"/>
                  <a:pt x="498504" y="493112"/>
                </a:cubicBezTo>
                <a:cubicBezTo>
                  <a:pt x="499742" y="490637"/>
                  <a:pt x="500979" y="488781"/>
                  <a:pt x="501289" y="486925"/>
                </a:cubicBezTo>
                <a:cubicBezTo>
                  <a:pt x="467569" y="473932"/>
                  <a:pt x="432921" y="459083"/>
                  <a:pt x="398273" y="443925"/>
                </a:cubicBezTo>
                <a:cubicBezTo>
                  <a:pt x="273294" y="389478"/>
                  <a:pt x="144602" y="333485"/>
                  <a:pt x="17148" y="292031"/>
                </a:cubicBezTo>
                <a:lnTo>
                  <a:pt x="17148" y="292031"/>
                </a:lnTo>
                <a:close/>
                <a:moveTo>
                  <a:pt x="50867" y="275017"/>
                </a:moveTo>
                <a:cubicBezTo>
                  <a:pt x="49321" y="275017"/>
                  <a:pt x="47774" y="275326"/>
                  <a:pt x="46227" y="275636"/>
                </a:cubicBezTo>
                <a:cubicBezTo>
                  <a:pt x="43443" y="276564"/>
                  <a:pt x="40968" y="278420"/>
                  <a:pt x="38803" y="280895"/>
                </a:cubicBezTo>
                <a:cubicBezTo>
                  <a:pt x="127588" y="319255"/>
                  <a:pt x="224106" y="358852"/>
                  <a:pt x="317222" y="397212"/>
                </a:cubicBezTo>
                <a:lnTo>
                  <a:pt x="327740" y="401543"/>
                </a:lnTo>
                <a:lnTo>
                  <a:pt x="338568" y="405874"/>
                </a:lnTo>
                <a:cubicBezTo>
                  <a:pt x="397964" y="430313"/>
                  <a:pt x="457051" y="454752"/>
                  <a:pt x="514900" y="479501"/>
                </a:cubicBezTo>
                <a:cubicBezTo>
                  <a:pt x="567181" y="436810"/>
                  <a:pt x="622247" y="395665"/>
                  <a:pt x="670815" y="359471"/>
                </a:cubicBezTo>
                <a:cubicBezTo>
                  <a:pt x="759910" y="292959"/>
                  <a:pt x="843745" y="230470"/>
                  <a:pt x="921084" y="159009"/>
                </a:cubicBezTo>
                <a:cubicBezTo>
                  <a:pt x="822090" y="134570"/>
                  <a:pt x="723715" y="103325"/>
                  <a:pt x="628743" y="73008"/>
                </a:cubicBezTo>
                <a:lnTo>
                  <a:pt x="617606" y="69296"/>
                </a:lnTo>
                <a:cubicBezTo>
                  <a:pt x="555426" y="49497"/>
                  <a:pt x="491389" y="29079"/>
                  <a:pt x="427972" y="10518"/>
                </a:cubicBezTo>
                <a:cubicBezTo>
                  <a:pt x="363935" y="57231"/>
                  <a:pt x="292165" y="102706"/>
                  <a:pt x="228747" y="142922"/>
                </a:cubicBezTo>
                <a:lnTo>
                  <a:pt x="224725" y="145397"/>
                </a:lnTo>
                <a:cubicBezTo>
                  <a:pt x="166876" y="182210"/>
                  <a:pt x="106861" y="220261"/>
                  <a:pt x="51177" y="259240"/>
                </a:cubicBezTo>
                <a:cubicBezTo>
                  <a:pt x="117688" y="288628"/>
                  <a:pt x="187602" y="316780"/>
                  <a:pt x="255351" y="344003"/>
                </a:cubicBezTo>
                <a:cubicBezTo>
                  <a:pt x="345683" y="380198"/>
                  <a:pt x="437871" y="417320"/>
                  <a:pt x="523562" y="463414"/>
                </a:cubicBezTo>
                <a:cubicBezTo>
                  <a:pt x="471590" y="447946"/>
                  <a:pt x="421166" y="427529"/>
                  <a:pt x="372288" y="407421"/>
                </a:cubicBezTo>
                <a:lnTo>
                  <a:pt x="364554" y="404327"/>
                </a:lnTo>
                <a:cubicBezTo>
                  <a:pt x="335784" y="392572"/>
                  <a:pt x="307014" y="380816"/>
                  <a:pt x="278244" y="369370"/>
                </a:cubicBezTo>
                <a:cubicBezTo>
                  <a:pt x="240193" y="351118"/>
                  <a:pt x="199358" y="335341"/>
                  <a:pt x="163163" y="321420"/>
                </a:cubicBezTo>
                <a:lnTo>
                  <a:pt x="156667" y="318945"/>
                </a:lnTo>
                <a:cubicBezTo>
                  <a:pt x="146768" y="313377"/>
                  <a:pt x="136250" y="309665"/>
                  <a:pt x="124494" y="305334"/>
                </a:cubicBezTo>
                <a:cubicBezTo>
                  <a:pt x="114285" y="301621"/>
                  <a:pt x="104695" y="298218"/>
                  <a:pt x="95724" y="293269"/>
                </a:cubicBezTo>
                <a:cubicBezTo>
                  <a:pt x="88918" y="292650"/>
                  <a:pt x="81184" y="288010"/>
                  <a:pt x="74069" y="283988"/>
                </a:cubicBezTo>
                <a:cubicBezTo>
                  <a:pt x="66026" y="279657"/>
                  <a:pt x="57983" y="275017"/>
                  <a:pt x="50867" y="275017"/>
                </a:cubicBezTo>
                <a:lnTo>
                  <a:pt x="50867" y="275017"/>
                </a:lnTo>
                <a:close/>
                <a:moveTo>
                  <a:pt x="82422" y="466198"/>
                </a:moveTo>
                <a:cubicBezTo>
                  <a:pt x="96961" y="466198"/>
                  <a:pt x="111810" y="468055"/>
                  <a:pt x="126350" y="469911"/>
                </a:cubicBezTo>
                <a:cubicBezTo>
                  <a:pt x="153883" y="473623"/>
                  <a:pt x="182343" y="477026"/>
                  <a:pt x="208948" y="477026"/>
                </a:cubicBezTo>
                <a:lnTo>
                  <a:pt x="217610" y="477026"/>
                </a:lnTo>
                <a:cubicBezTo>
                  <a:pt x="199667" y="472076"/>
                  <a:pt x="182343" y="464342"/>
                  <a:pt x="165020" y="456918"/>
                </a:cubicBezTo>
                <a:lnTo>
                  <a:pt x="161926" y="455680"/>
                </a:lnTo>
                <a:cubicBezTo>
                  <a:pt x="141509" y="446709"/>
                  <a:pt x="120472" y="437738"/>
                  <a:pt x="99127" y="430004"/>
                </a:cubicBezTo>
                <a:cubicBezTo>
                  <a:pt x="92940" y="437428"/>
                  <a:pt x="87990" y="445471"/>
                  <a:pt x="82422" y="454752"/>
                </a:cubicBezTo>
                <a:lnTo>
                  <a:pt x="80256" y="457846"/>
                </a:lnTo>
                <a:cubicBezTo>
                  <a:pt x="78709" y="460630"/>
                  <a:pt x="76853" y="463414"/>
                  <a:pt x="75307" y="466198"/>
                </a:cubicBezTo>
                <a:cubicBezTo>
                  <a:pt x="77781" y="466198"/>
                  <a:pt x="79947" y="466198"/>
                  <a:pt x="82422" y="466198"/>
                </a:cubicBezTo>
                <a:lnTo>
                  <a:pt x="82422" y="466198"/>
                </a:lnTo>
                <a:close/>
                <a:moveTo>
                  <a:pt x="941501" y="203865"/>
                </a:moveTo>
                <a:cubicBezTo>
                  <a:pt x="946141" y="220570"/>
                  <a:pt x="956969" y="224282"/>
                  <a:pt x="968724" y="227995"/>
                </a:cubicBezTo>
                <a:lnTo>
                  <a:pt x="971818" y="228923"/>
                </a:lnTo>
                <a:lnTo>
                  <a:pt x="974912" y="229851"/>
                </a:lnTo>
                <a:lnTo>
                  <a:pt x="978933" y="224901"/>
                </a:lnTo>
                <a:cubicBezTo>
                  <a:pt x="986667" y="217786"/>
                  <a:pt x="995019" y="210362"/>
                  <a:pt x="1000897" y="202009"/>
                </a:cubicBezTo>
                <a:cubicBezTo>
                  <a:pt x="990070" y="205412"/>
                  <a:pt x="978933" y="206340"/>
                  <a:pt x="969034" y="206340"/>
                </a:cubicBezTo>
                <a:cubicBezTo>
                  <a:pt x="959134" y="206340"/>
                  <a:pt x="949854" y="205412"/>
                  <a:pt x="941501" y="203865"/>
                </a:cubicBezTo>
                <a:lnTo>
                  <a:pt x="941501" y="203865"/>
                </a:lnTo>
                <a:close/>
                <a:moveTo>
                  <a:pt x="903760" y="702855"/>
                </a:moveTo>
                <a:lnTo>
                  <a:pt x="903760" y="700071"/>
                </a:lnTo>
                <a:cubicBezTo>
                  <a:pt x="922321" y="664495"/>
                  <a:pt x="942120" y="628919"/>
                  <a:pt x="961300" y="594581"/>
                </a:cubicBezTo>
                <a:cubicBezTo>
                  <a:pt x="986358" y="550034"/>
                  <a:pt x="1011106" y="505796"/>
                  <a:pt x="1033380" y="461249"/>
                </a:cubicBezTo>
                <a:cubicBezTo>
                  <a:pt x="1018221" y="517242"/>
                  <a:pt x="973674" y="589322"/>
                  <a:pt x="955422" y="617473"/>
                </a:cubicBezTo>
                <a:cubicBezTo>
                  <a:pt x="953566" y="625826"/>
                  <a:pt x="950163" y="635416"/>
                  <a:pt x="945213" y="645934"/>
                </a:cubicBezTo>
                <a:cubicBezTo>
                  <a:pt x="943667" y="648409"/>
                  <a:pt x="941501" y="649955"/>
                  <a:pt x="938408" y="650883"/>
                </a:cubicBezTo>
                <a:cubicBezTo>
                  <a:pt x="930674" y="665114"/>
                  <a:pt x="913659" y="699761"/>
                  <a:pt x="905616" y="702236"/>
                </a:cubicBezTo>
                <a:lnTo>
                  <a:pt x="903760" y="702855"/>
                </a:lnTo>
                <a:lnTo>
                  <a:pt x="903760" y="702855"/>
                </a:lnTo>
                <a:close/>
                <a:moveTo>
                  <a:pt x="855500" y="622423"/>
                </a:moveTo>
                <a:lnTo>
                  <a:pt x="852716" y="620876"/>
                </a:lnTo>
                <a:cubicBezTo>
                  <a:pt x="876227" y="577566"/>
                  <a:pt x="906544" y="532400"/>
                  <a:pt x="935623" y="488781"/>
                </a:cubicBezTo>
                <a:cubicBezTo>
                  <a:pt x="959753" y="452587"/>
                  <a:pt x="983573" y="417320"/>
                  <a:pt x="1004300" y="382672"/>
                </a:cubicBezTo>
                <a:cubicBezTo>
                  <a:pt x="982027" y="432788"/>
                  <a:pt x="948307" y="482594"/>
                  <a:pt x="915515" y="530854"/>
                </a:cubicBezTo>
                <a:lnTo>
                  <a:pt x="913350" y="534257"/>
                </a:lnTo>
                <a:cubicBezTo>
                  <a:pt x="893860" y="563027"/>
                  <a:pt x="873443" y="593034"/>
                  <a:pt x="855500" y="622423"/>
                </a:cubicBezTo>
                <a:lnTo>
                  <a:pt x="855500" y="622423"/>
                </a:lnTo>
                <a:close/>
                <a:moveTo>
                  <a:pt x="765787" y="520954"/>
                </a:moveTo>
                <a:lnTo>
                  <a:pt x="763622" y="518789"/>
                </a:lnTo>
                <a:cubicBezTo>
                  <a:pt x="797032" y="486616"/>
                  <a:pt x="832608" y="455062"/>
                  <a:pt x="869421" y="422889"/>
                </a:cubicBezTo>
                <a:cubicBezTo>
                  <a:pt x="918299" y="379888"/>
                  <a:pt x="966868" y="337507"/>
                  <a:pt x="1008941" y="293269"/>
                </a:cubicBezTo>
                <a:cubicBezTo>
                  <a:pt x="957897" y="358233"/>
                  <a:pt x="879321" y="425054"/>
                  <a:pt x="802910" y="489400"/>
                </a:cubicBezTo>
                <a:lnTo>
                  <a:pt x="765787" y="520954"/>
                </a:lnTo>
                <a:lnTo>
                  <a:pt x="765787" y="520954"/>
                </a:lnTo>
                <a:close/>
                <a:moveTo>
                  <a:pt x="664319" y="448256"/>
                </a:moveTo>
                <a:lnTo>
                  <a:pt x="662463" y="445781"/>
                </a:lnTo>
                <a:lnTo>
                  <a:pt x="702679" y="413917"/>
                </a:lnTo>
                <a:lnTo>
                  <a:pt x="734542" y="388550"/>
                </a:lnTo>
                <a:cubicBezTo>
                  <a:pt x="793011" y="342147"/>
                  <a:pt x="853644" y="294197"/>
                  <a:pt x="911803" y="246247"/>
                </a:cubicBezTo>
                <a:cubicBezTo>
                  <a:pt x="831371" y="326988"/>
                  <a:pt x="711960" y="414227"/>
                  <a:pt x="664319" y="448256"/>
                </a:cubicBezTo>
                <a:lnTo>
                  <a:pt x="664319" y="448256"/>
                </a:lnTo>
                <a:close/>
                <a:moveTo>
                  <a:pt x="913659" y="249031"/>
                </a:moveTo>
                <a:lnTo>
                  <a:pt x="912731" y="245628"/>
                </a:lnTo>
                <a:cubicBezTo>
                  <a:pt x="915515" y="243153"/>
                  <a:pt x="918299" y="240369"/>
                  <a:pt x="920774" y="237894"/>
                </a:cubicBezTo>
                <a:lnTo>
                  <a:pt x="922940" y="235729"/>
                </a:lnTo>
                <a:lnTo>
                  <a:pt x="923249" y="240988"/>
                </a:lnTo>
                <a:lnTo>
                  <a:pt x="916753" y="246556"/>
                </a:lnTo>
                <a:lnTo>
                  <a:pt x="913659" y="249031"/>
                </a:lnTo>
                <a:lnTo>
                  <a:pt x="913659" y="249031"/>
                </a:lnTo>
                <a:close/>
              </a:path>
            </a:pathLst>
          </a:custGeom>
          <a:solidFill>
            <a:schemeClr val="accent2">
              <a:alpha val="20000"/>
            </a:schemeClr>
          </a:solidFill>
          <a:ln w="30868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cxnSp>
        <p:nvCxnSpPr>
          <p:cNvPr id="99" name="直接连接符 98">
            <a:extLst>
              <a:ext uri="{FF2B5EF4-FFF2-40B4-BE49-F238E27FC236}">
                <a16:creationId xmlns:a16="http://schemas.microsoft.com/office/drawing/2014/main" id="{2F0910ED-5DF1-4E65-AEAE-46F823083AF1}"/>
              </a:ext>
            </a:extLst>
          </p:cNvPr>
          <p:cNvCxnSpPr/>
          <p:nvPr userDrawn="1"/>
        </p:nvCxnSpPr>
        <p:spPr>
          <a:xfrm>
            <a:off x="1009650" y="0"/>
            <a:ext cx="0" cy="7054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接连接符 99">
            <a:extLst>
              <a:ext uri="{FF2B5EF4-FFF2-40B4-BE49-F238E27FC236}">
                <a16:creationId xmlns:a16="http://schemas.microsoft.com/office/drawing/2014/main" id="{78BB6B54-E0F4-44BF-BD8F-5E8CBA4992DB}"/>
              </a:ext>
            </a:extLst>
          </p:cNvPr>
          <p:cNvCxnSpPr/>
          <p:nvPr userDrawn="1"/>
        </p:nvCxnSpPr>
        <p:spPr>
          <a:xfrm>
            <a:off x="3619500" y="0"/>
            <a:ext cx="0" cy="7054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" name="图形 103">
            <a:extLst>
              <a:ext uri="{FF2B5EF4-FFF2-40B4-BE49-F238E27FC236}">
                <a16:creationId xmlns:a16="http://schemas.microsoft.com/office/drawing/2014/main" id="{2568ED36-15B6-4C67-8803-CED2A4B7383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lum bright="-20000" contrast="40000"/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5350" y="5682238"/>
            <a:ext cx="228600" cy="228600"/>
          </a:xfrm>
          <a:prstGeom prst="rect">
            <a:avLst/>
          </a:prstGeom>
          <a:effectLst>
            <a:outerShdw blurRad="152400" dist="38100" dir="5400000" algn="t" rotWithShape="0">
              <a:prstClr val="black">
                <a:alpha val="27000"/>
              </a:prstClr>
            </a:outerShdw>
          </a:effectLst>
        </p:spPr>
      </p:pic>
      <p:pic>
        <p:nvPicPr>
          <p:cNvPr id="105" name="图形 104">
            <a:extLst>
              <a:ext uri="{FF2B5EF4-FFF2-40B4-BE49-F238E27FC236}">
                <a16:creationId xmlns:a16="http://schemas.microsoft.com/office/drawing/2014/main" id="{15BD87FC-DDA1-487B-9062-9F6E5D6D21D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lum bright="-20000" contrast="40000"/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14894" y="4674492"/>
            <a:ext cx="320309" cy="320309"/>
          </a:xfrm>
          <a:prstGeom prst="rect">
            <a:avLst/>
          </a:prstGeom>
          <a:effectLst>
            <a:outerShdw blurRad="152400" dist="38100" dir="5400000" algn="t" rotWithShape="0">
              <a:prstClr val="black">
                <a:alpha val="27000"/>
              </a:prstClr>
            </a:outerShdw>
          </a:effectLst>
        </p:spPr>
      </p:pic>
      <p:cxnSp>
        <p:nvCxnSpPr>
          <p:cNvPr id="106" name="直接连接符 105">
            <a:extLst>
              <a:ext uri="{FF2B5EF4-FFF2-40B4-BE49-F238E27FC236}">
                <a16:creationId xmlns:a16="http://schemas.microsoft.com/office/drawing/2014/main" id="{FC69E13D-E448-4403-A0BF-5C3B836CBEEA}"/>
              </a:ext>
            </a:extLst>
          </p:cNvPr>
          <p:cNvCxnSpPr>
            <a:cxnSpLocks/>
          </p:cNvCxnSpPr>
          <p:nvPr userDrawn="1"/>
        </p:nvCxnSpPr>
        <p:spPr>
          <a:xfrm>
            <a:off x="6071548" y="0"/>
            <a:ext cx="0" cy="6701051"/>
          </a:xfrm>
          <a:prstGeom prst="line">
            <a:avLst/>
          </a:prstGeom>
          <a:ln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7" name="图形 106">
            <a:extLst>
              <a:ext uri="{FF2B5EF4-FFF2-40B4-BE49-F238E27FC236}">
                <a16:creationId xmlns:a16="http://schemas.microsoft.com/office/drawing/2014/main" id="{31E5C4C7-9A2B-4120-9072-8087809BE88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lum bright="-20000" contrast="40000"/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23950" y="1231985"/>
            <a:ext cx="364521" cy="364521"/>
          </a:xfrm>
          <a:prstGeom prst="rect">
            <a:avLst/>
          </a:prstGeom>
          <a:effectLst>
            <a:outerShdw blurRad="152400" dist="38100" dir="5400000" algn="t" rotWithShape="0">
              <a:prstClr val="black">
                <a:alpha val="27000"/>
              </a:prstClr>
            </a:outerShdw>
          </a:effectLst>
        </p:spPr>
      </p:pic>
      <p:pic>
        <p:nvPicPr>
          <p:cNvPr id="108" name="图片 107" descr="图片包含 徽标&#10;&#10;描述已自动生成">
            <a:extLst>
              <a:ext uri="{FF2B5EF4-FFF2-40B4-BE49-F238E27FC236}">
                <a16:creationId xmlns:a16="http://schemas.microsoft.com/office/drawing/2014/main" id="{B25B1FFB-F5D2-4469-A7D2-4D9C0F077FED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2517" y="5875855"/>
            <a:ext cx="880658" cy="880658"/>
          </a:xfrm>
          <a:prstGeom prst="rect">
            <a:avLst/>
          </a:prstGeom>
        </p:spPr>
      </p:pic>
      <p:sp>
        <p:nvSpPr>
          <p:cNvPr id="119" name="文本占位符 18">
            <a:extLst>
              <a:ext uri="{FF2B5EF4-FFF2-40B4-BE49-F238E27FC236}">
                <a16:creationId xmlns:a16="http://schemas.microsoft.com/office/drawing/2014/main" id="{C66D9C19-59CF-4E2F-A648-A3DA4CE976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22583" y="1371430"/>
            <a:ext cx="416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zh-CN" altLang="en-US" sz="2000" b="1" dirty="0">
                <a:solidFill>
                  <a:schemeClr val="accent2"/>
                </a:solidFill>
                <a:latin typeface="+mn-lt"/>
              </a:defRPr>
            </a:lvl1pPr>
          </a:lstStyle>
          <a:p>
            <a:pPr marL="0" lvl="0"/>
            <a:r>
              <a:rPr lang="zh-CN" altLang="en-US" dirty="0"/>
              <a:t>单击此处编辑母版文本样式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C77DC1EA-19BA-4795-A843-B591C7752A1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12324" y="2531627"/>
            <a:ext cx="5197475" cy="1873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3200" b="1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2" name="图形 37">
            <a:extLst>
              <a:ext uri="{FF2B5EF4-FFF2-40B4-BE49-F238E27FC236}">
                <a16:creationId xmlns:a16="http://schemas.microsoft.com/office/drawing/2014/main" id="{5AAB05CC-E042-43DB-835D-3B46DCBDEB4B}"/>
              </a:ext>
            </a:extLst>
          </p:cNvPr>
          <p:cNvSpPr/>
          <p:nvPr/>
        </p:nvSpPr>
        <p:spPr>
          <a:xfrm>
            <a:off x="10522924" y="2007490"/>
            <a:ext cx="876459" cy="631623"/>
          </a:xfrm>
          <a:custGeom>
            <a:avLst/>
            <a:gdLst>
              <a:gd name="connsiteX0" fmla="*/ 99564 w 876459"/>
              <a:gd name="connsiteY0" fmla="*/ 631624 h 631623"/>
              <a:gd name="connsiteX1" fmla="*/ 50867 w 876459"/>
              <a:gd name="connsiteY1" fmla="*/ 621598 h 631623"/>
              <a:gd name="connsiteX2" fmla="*/ 40364 w 876459"/>
              <a:gd name="connsiteY2" fmla="*/ 610617 h 631623"/>
              <a:gd name="connsiteX3" fmla="*/ 28906 w 876459"/>
              <a:gd name="connsiteY3" fmla="*/ 604411 h 631623"/>
              <a:gd name="connsiteX4" fmla="*/ 2170 w 876459"/>
              <a:gd name="connsiteY4" fmla="*/ 511314 h 631623"/>
              <a:gd name="connsiteX5" fmla="*/ 54209 w 876459"/>
              <a:gd name="connsiteY5" fmla="*/ 445908 h 631623"/>
              <a:gd name="connsiteX6" fmla="*/ 56596 w 876459"/>
              <a:gd name="connsiteY6" fmla="*/ 450682 h 631623"/>
              <a:gd name="connsiteX7" fmla="*/ 20790 w 876459"/>
              <a:gd name="connsiteY7" fmla="*/ 555714 h 631623"/>
              <a:gd name="connsiteX8" fmla="*/ 92402 w 876459"/>
              <a:gd name="connsiteY8" fmla="*/ 615391 h 631623"/>
              <a:gd name="connsiteX9" fmla="*/ 98609 w 876459"/>
              <a:gd name="connsiteY9" fmla="*/ 615391 h 631623"/>
              <a:gd name="connsiteX10" fmla="*/ 173563 w 876459"/>
              <a:gd name="connsiteY10" fmla="*/ 576721 h 631623"/>
              <a:gd name="connsiteX11" fmla="*/ 186454 w 876459"/>
              <a:gd name="connsiteY11" fmla="*/ 534708 h 631623"/>
              <a:gd name="connsiteX12" fmla="*/ 175951 w 876459"/>
              <a:gd name="connsiteY12" fmla="*/ 558101 h 631623"/>
              <a:gd name="connsiteX13" fmla="*/ 102428 w 876459"/>
              <a:gd name="connsiteY13" fmla="*/ 594385 h 631623"/>
              <a:gd name="connsiteX14" fmla="*/ 47525 w 876459"/>
              <a:gd name="connsiteY14" fmla="*/ 578153 h 631623"/>
              <a:gd name="connsiteX15" fmla="*/ 48480 w 876459"/>
              <a:gd name="connsiteY15" fmla="*/ 562875 h 631623"/>
              <a:gd name="connsiteX16" fmla="*/ 50390 w 876459"/>
              <a:gd name="connsiteY16" fmla="*/ 553805 h 631623"/>
              <a:gd name="connsiteX17" fmla="*/ 56596 w 876459"/>
              <a:gd name="connsiteY17" fmla="*/ 553805 h 631623"/>
              <a:gd name="connsiteX18" fmla="*/ 80944 w 876459"/>
              <a:gd name="connsiteY18" fmla="*/ 554759 h 631623"/>
              <a:gd name="connsiteX19" fmla="*/ 129641 w 876459"/>
              <a:gd name="connsiteY19" fmla="*/ 547121 h 631623"/>
              <a:gd name="connsiteX20" fmla="*/ 147783 w 876459"/>
              <a:gd name="connsiteY20" fmla="*/ 543301 h 631623"/>
              <a:gd name="connsiteX21" fmla="*/ 136325 w 876459"/>
              <a:gd name="connsiteY21" fmla="*/ 525637 h 631623"/>
              <a:gd name="connsiteX22" fmla="*/ 107680 w 876459"/>
              <a:gd name="connsiteY22" fmla="*/ 530411 h 631623"/>
              <a:gd name="connsiteX23" fmla="*/ 86196 w 876459"/>
              <a:gd name="connsiteY23" fmla="*/ 524682 h 631623"/>
              <a:gd name="connsiteX24" fmla="*/ 85719 w 876459"/>
              <a:gd name="connsiteY24" fmla="*/ 525159 h 631623"/>
              <a:gd name="connsiteX25" fmla="*/ 83331 w 876459"/>
              <a:gd name="connsiteY25" fmla="*/ 521340 h 631623"/>
              <a:gd name="connsiteX26" fmla="*/ 81422 w 876459"/>
              <a:gd name="connsiteY26" fmla="*/ 516089 h 631623"/>
              <a:gd name="connsiteX27" fmla="*/ 87628 w 876459"/>
              <a:gd name="connsiteY27" fmla="*/ 515134 h 631623"/>
              <a:gd name="connsiteX28" fmla="*/ 102906 w 876459"/>
              <a:gd name="connsiteY28" fmla="*/ 517521 h 631623"/>
              <a:gd name="connsiteX29" fmla="*/ 135370 w 876459"/>
              <a:gd name="connsiteY29" fmla="*/ 505108 h 631623"/>
              <a:gd name="connsiteX30" fmla="*/ 158763 w 876459"/>
              <a:gd name="connsiteY30" fmla="*/ 493650 h 631623"/>
              <a:gd name="connsiteX31" fmla="*/ 106725 w 876459"/>
              <a:gd name="connsiteY31" fmla="*/ 448773 h 631623"/>
              <a:gd name="connsiteX32" fmla="*/ 85719 w 876459"/>
              <a:gd name="connsiteY32" fmla="*/ 441611 h 631623"/>
              <a:gd name="connsiteX33" fmla="*/ 89538 w 876459"/>
              <a:gd name="connsiteY33" fmla="*/ 436360 h 631623"/>
              <a:gd name="connsiteX34" fmla="*/ 139189 w 876459"/>
              <a:gd name="connsiteY34" fmla="*/ 446863 h 631623"/>
              <a:gd name="connsiteX35" fmla="*/ 138235 w 876459"/>
              <a:gd name="connsiteY35" fmla="*/ 445908 h 631623"/>
              <a:gd name="connsiteX36" fmla="*/ 144441 w 876459"/>
              <a:gd name="connsiteY36" fmla="*/ 446863 h 631623"/>
              <a:gd name="connsiteX37" fmla="*/ 173086 w 876459"/>
              <a:gd name="connsiteY37" fmla="*/ 465482 h 631623"/>
              <a:gd name="connsiteX38" fmla="*/ 179770 w 876459"/>
              <a:gd name="connsiteY38" fmla="*/ 472644 h 631623"/>
              <a:gd name="connsiteX39" fmla="*/ 235628 w 876459"/>
              <a:gd name="connsiteY39" fmla="*/ 431586 h 631623"/>
              <a:gd name="connsiteX40" fmla="*/ 346866 w 876459"/>
              <a:gd name="connsiteY40" fmla="*/ 354244 h 631623"/>
              <a:gd name="connsiteX41" fmla="*/ 309150 w 876459"/>
              <a:gd name="connsiteY41" fmla="*/ 266877 h 631623"/>
              <a:gd name="connsiteX42" fmla="*/ 297215 w 876459"/>
              <a:gd name="connsiteY42" fmla="*/ 264489 h 631623"/>
              <a:gd name="connsiteX43" fmla="*/ 244699 w 876459"/>
              <a:gd name="connsiteY43" fmla="*/ 309844 h 631623"/>
              <a:gd name="connsiteX44" fmla="*/ 205073 w 876459"/>
              <a:gd name="connsiteY44" fmla="*/ 293612 h 631623"/>
              <a:gd name="connsiteX45" fmla="*/ 195047 w 876459"/>
              <a:gd name="connsiteY45" fmla="*/ 255418 h 631623"/>
              <a:gd name="connsiteX46" fmla="*/ 200299 w 876459"/>
              <a:gd name="connsiteY46" fmla="*/ 255896 h 631623"/>
              <a:gd name="connsiteX47" fmla="*/ 210802 w 876459"/>
              <a:gd name="connsiteY47" fmla="*/ 282154 h 631623"/>
              <a:gd name="connsiteX48" fmla="*/ 248518 w 876459"/>
              <a:gd name="connsiteY48" fmla="*/ 297909 h 631623"/>
              <a:gd name="connsiteX49" fmla="*/ 277163 w 876459"/>
              <a:gd name="connsiteY49" fmla="*/ 286928 h 631623"/>
              <a:gd name="connsiteX50" fmla="*/ 285757 w 876459"/>
              <a:gd name="connsiteY50" fmla="*/ 253509 h 631623"/>
              <a:gd name="connsiteX51" fmla="*/ 286234 w 876459"/>
              <a:gd name="connsiteY51" fmla="*/ 249689 h 631623"/>
              <a:gd name="connsiteX52" fmla="*/ 268570 w 876459"/>
              <a:gd name="connsiteY52" fmla="*/ 279289 h 631623"/>
              <a:gd name="connsiteX53" fmla="*/ 264750 w 876459"/>
              <a:gd name="connsiteY53" fmla="*/ 274515 h 631623"/>
              <a:gd name="connsiteX54" fmla="*/ 266182 w 876459"/>
              <a:gd name="connsiteY54" fmla="*/ 269741 h 631623"/>
              <a:gd name="connsiteX55" fmla="*/ 267615 w 876459"/>
              <a:gd name="connsiteY55" fmla="*/ 264967 h 631623"/>
              <a:gd name="connsiteX56" fmla="*/ 266182 w 876459"/>
              <a:gd name="connsiteY56" fmla="*/ 263057 h 631623"/>
              <a:gd name="connsiteX57" fmla="*/ 266182 w 876459"/>
              <a:gd name="connsiteY57" fmla="*/ 256851 h 631623"/>
              <a:gd name="connsiteX58" fmla="*/ 255202 w 876459"/>
              <a:gd name="connsiteY58" fmla="*/ 253509 h 631623"/>
              <a:gd name="connsiteX59" fmla="*/ 243266 w 876459"/>
              <a:gd name="connsiteY59" fmla="*/ 265444 h 631623"/>
              <a:gd name="connsiteX60" fmla="*/ 241834 w 876459"/>
              <a:gd name="connsiteY60" fmla="*/ 266399 h 631623"/>
              <a:gd name="connsiteX61" fmla="*/ 236105 w 876459"/>
              <a:gd name="connsiteY61" fmla="*/ 264489 h 631623"/>
              <a:gd name="connsiteX62" fmla="*/ 232763 w 876459"/>
              <a:gd name="connsiteY62" fmla="*/ 263535 h 631623"/>
              <a:gd name="connsiteX63" fmla="*/ 230854 w 876459"/>
              <a:gd name="connsiteY63" fmla="*/ 259715 h 631623"/>
              <a:gd name="connsiteX64" fmla="*/ 237060 w 876459"/>
              <a:gd name="connsiteY64" fmla="*/ 248257 h 631623"/>
              <a:gd name="connsiteX65" fmla="*/ 250905 w 876459"/>
              <a:gd name="connsiteY65" fmla="*/ 224386 h 631623"/>
              <a:gd name="connsiteX66" fmla="*/ 242789 w 876459"/>
              <a:gd name="connsiteY66" fmla="*/ 217225 h 631623"/>
              <a:gd name="connsiteX67" fmla="*/ 238970 w 876459"/>
              <a:gd name="connsiteY67" fmla="*/ 221044 h 631623"/>
              <a:gd name="connsiteX68" fmla="*/ 232286 w 876459"/>
              <a:gd name="connsiteY68" fmla="*/ 222477 h 631623"/>
              <a:gd name="connsiteX69" fmla="*/ 224170 w 876459"/>
              <a:gd name="connsiteY69" fmla="*/ 222477 h 631623"/>
              <a:gd name="connsiteX70" fmla="*/ 227512 w 876459"/>
              <a:gd name="connsiteY70" fmla="*/ 217225 h 631623"/>
              <a:gd name="connsiteX71" fmla="*/ 248041 w 876459"/>
              <a:gd name="connsiteY71" fmla="*/ 210064 h 631623"/>
              <a:gd name="connsiteX72" fmla="*/ 279073 w 876459"/>
              <a:gd name="connsiteY72" fmla="*/ 227728 h 631623"/>
              <a:gd name="connsiteX73" fmla="*/ 279073 w 876459"/>
              <a:gd name="connsiteY73" fmla="*/ 225819 h 631623"/>
              <a:gd name="connsiteX74" fmla="*/ 283370 w 876459"/>
              <a:gd name="connsiteY74" fmla="*/ 228683 h 631623"/>
              <a:gd name="connsiteX75" fmla="*/ 297692 w 876459"/>
              <a:gd name="connsiteY75" fmla="*/ 259238 h 631623"/>
              <a:gd name="connsiteX76" fmla="*/ 304853 w 876459"/>
              <a:gd name="connsiteY76" fmla="*/ 256373 h 631623"/>
              <a:gd name="connsiteX77" fmla="*/ 310105 w 876459"/>
              <a:gd name="connsiteY77" fmla="*/ 256851 h 631623"/>
              <a:gd name="connsiteX78" fmla="*/ 341614 w 876459"/>
              <a:gd name="connsiteY78" fmla="*/ 162322 h 631623"/>
              <a:gd name="connsiteX79" fmla="*/ 293873 w 876459"/>
              <a:gd name="connsiteY79" fmla="*/ 123174 h 631623"/>
              <a:gd name="connsiteX80" fmla="*/ 261886 w 876459"/>
              <a:gd name="connsiteY80" fmla="*/ 95484 h 631623"/>
              <a:gd name="connsiteX81" fmla="*/ 262363 w 876459"/>
              <a:gd name="connsiteY81" fmla="*/ 95006 h 631623"/>
              <a:gd name="connsiteX82" fmla="*/ 232286 w 876459"/>
              <a:gd name="connsiteY82" fmla="*/ 105509 h 631623"/>
              <a:gd name="connsiteX83" fmla="*/ 182634 w 876459"/>
              <a:gd name="connsiteY83" fmla="*/ 50129 h 631623"/>
              <a:gd name="connsiteX84" fmla="*/ 227512 w 876459"/>
              <a:gd name="connsiteY84" fmla="*/ 477 h 631623"/>
              <a:gd name="connsiteX85" fmla="*/ 235150 w 876459"/>
              <a:gd name="connsiteY85" fmla="*/ 0 h 631623"/>
              <a:gd name="connsiteX86" fmla="*/ 278118 w 876459"/>
              <a:gd name="connsiteY86" fmla="*/ 31987 h 631623"/>
              <a:gd name="connsiteX87" fmla="*/ 267615 w 876459"/>
              <a:gd name="connsiteY87" fmla="*/ 91187 h 631623"/>
              <a:gd name="connsiteX88" fmla="*/ 266182 w 876459"/>
              <a:gd name="connsiteY88" fmla="*/ 89755 h 631623"/>
              <a:gd name="connsiteX89" fmla="*/ 265228 w 876459"/>
              <a:gd name="connsiteY89" fmla="*/ 91187 h 631623"/>
              <a:gd name="connsiteX90" fmla="*/ 325860 w 876459"/>
              <a:gd name="connsiteY90" fmla="*/ 135587 h 631623"/>
              <a:gd name="connsiteX91" fmla="*/ 349253 w 876459"/>
              <a:gd name="connsiteY91" fmla="*/ 155638 h 631623"/>
              <a:gd name="connsiteX92" fmla="*/ 417524 w 876459"/>
              <a:gd name="connsiteY92" fmla="*/ 111238 h 631623"/>
              <a:gd name="connsiteX93" fmla="*/ 419434 w 876459"/>
              <a:gd name="connsiteY93" fmla="*/ 116013 h 631623"/>
              <a:gd name="connsiteX94" fmla="*/ 327769 w 876459"/>
              <a:gd name="connsiteY94" fmla="*/ 256851 h 631623"/>
              <a:gd name="connsiteX95" fmla="*/ 332066 w 876459"/>
              <a:gd name="connsiteY95" fmla="*/ 256373 h 631623"/>
              <a:gd name="connsiteX96" fmla="*/ 339705 w 876459"/>
              <a:gd name="connsiteY96" fmla="*/ 262580 h 631623"/>
              <a:gd name="connsiteX97" fmla="*/ 330156 w 876459"/>
              <a:gd name="connsiteY97" fmla="*/ 275947 h 631623"/>
              <a:gd name="connsiteX98" fmla="*/ 357847 w 876459"/>
              <a:gd name="connsiteY98" fmla="*/ 341831 h 631623"/>
              <a:gd name="connsiteX99" fmla="*/ 360711 w 876459"/>
              <a:gd name="connsiteY99" fmla="*/ 346128 h 631623"/>
              <a:gd name="connsiteX100" fmla="*/ 362621 w 876459"/>
              <a:gd name="connsiteY100" fmla="*/ 341831 h 631623"/>
              <a:gd name="connsiteX101" fmla="*/ 375511 w 876459"/>
              <a:gd name="connsiteY101" fmla="*/ 335625 h 631623"/>
              <a:gd name="connsiteX102" fmla="*/ 341614 w 876459"/>
              <a:gd name="connsiteY102" fmla="*/ 282154 h 631623"/>
              <a:gd name="connsiteX103" fmla="*/ 337795 w 876459"/>
              <a:gd name="connsiteY103" fmla="*/ 273560 h 631623"/>
              <a:gd name="connsiteX104" fmla="*/ 345434 w 876459"/>
              <a:gd name="connsiteY104" fmla="*/ 279289 h 631623"/>
              <a:gd name="connsiteX105" fmla="*/ 366440 w 876459"/>
              <a:gd name="connsiteY105" fmla="*/ 302205 h 631623"/>
              <a:gd name="connsiteX106" fmla="*/ 381240 w 876459"/>
              <a:gd name="connsiteY106" fmla="*/ 320825 h 631623"/>
              <a:gd name="connsiteX107" fmla="*/ 388879 w 876459"/>
              <a:gd name="connsiteY107" fmla="*/ 318915 h 631623"/>
              <a:gd name="connsiteX108" fmla="*/ 391266 w 876459"/>
              <a:gd name="connsiteY108" fmla="*/ 323212 h 631623"/>
              <a:gd name="connsiteX109" fmla="*/ 391743 w 876459"/>
              <a:gd name="connsiteY109" fmla="*/ 316051 h 631623"/>
              <a:gd name="connsiteX110" fmla="*/ 396040 w 876459"/>
              <a:gd name="connsiteY110" fmla="*/ 296476 h 631623"/>
              <a:gd name="connsiteX111" fmla="*/ 433756 w 876459"/>
              <a:gd name="connsiteY111" fmla="*/ 299341 h 631623"/>
              <a:gd name="connsiteX112" fmla="*/ 502982 w 876459"/>
              <a:gd name="connsiteY112" fmla="*/ 283586 h 631623"/>
              <a:gd name="connsiteX113" fmla="*/ 553588 w 876459"/>
              <a:gd name="connsiteY113" fmla="*/ 270218 h 631623"/>
              <a:gd name="connsiteX114" fmla="*/ 526853 w 876459"/>
              <a:gd name="connsiteY114" fmla="*/ 241096 h 631623"/>
              <a:gd name="connsiteX115" fmla="*/ 522556 w 876459"/>
              <a:gd name="connsiteY115" fmla="*/ 235844 h 631623"/>
              <a:gd name="connsiteX116" fmla="*/ 470040 w 876459"/>
              <a:gd name="connsiteY116" fmla="*/ 251122 h 631623"/>
              <a:gd name="connsiteX117" fmla="*/ 444737 w 876459"/>
              <a:gd name="connsiteY117" fmla="*/ 245870 h 631623"/>
              <a:gd name="connsiteX118" fmla="*/ 438530 w 876459"/>
              <a:gd name="connsiteY118" fmla="*/ 243006 h 631623"/>
              <a:gd name="connsiteX119" fmla="*/ 444737 w 876459"/>
              <a:gd name="connsiteY119" fmla="*/ 241096 h 631623"/>
              <a:gd name="connsiteX120" fmla="*/ 466221 w 876459"/>
              <a:gd name="connsiteY120" fmla="*/ 237277 h 631623"/>
              <a:gd name="connsiteX121" fmla="*/ 520169 w 876459"/>
              <a:gd name="connsiteY121" fmla="*/ 225341 h 631623"/>
              <a:gd name="connsiteX122" fmla="*/ 550723 w 876459"/>
              <a:gd name="connsiteY122" fmla="*/ 255418 h 631623"/>
              <a:gd name="connsiteX123" fmla="*/ 558840 w 876459"/>
              <a:gd name="connsiteY123" fmla="*/ 266877 h 631623"/>
              <a:gd name="connsiteX124" fmla="*/ 555498 w 876459"/>
              <a:gd name="connsiteY124" fmla="*/ 270218 h 631623"/>
              <a:gd name="connsiteX125" fmla="*/ 557407 w 876459"/>
              <a:gd name="connsiteY125" fmla="*/ 270218 h 631623"/>
              <a:gd name="connsiteX126" fmla="*/ 558362 w 876459"/>
              <a:gd name="connsiteY126" fmla="*/ 275470 h 631623"/>
              <a:gd name="connsiteX127" fmla="*/ 528762 w 876459"/>
              <a:gd name="connsiteY127" fmla="*/ 287883 h 631623"/>
              <a:gd name="connsiteX128" fmla="*/ 437098 w 876459"/>
              <a:gd name="connsiteY128" fmla="*/ 311754 h 631623"/>
              <a:gd name="connsiteX129" fmla="*/ 401769 w 876459"/>
              <a:gd name="connsiteY129" fmla="*/ 306980 h 631623"/>
              <a:gd name="connsiteX130" fmla="*/ 405111 w 876459"/>
              <a:gd name="connsiteY130" fmla="*/ 314618 h 631623"/>
              <a:gd name="connsiteX131" fmla="*/ 406543 w 876459"/>
              <a:gd name="connsiteY131" fmla="*/ 320347 h 631623"/>
              <a:gd name="connsiteX132" fmla="*/ 402724 w 876459"/>
              <a:gd name="connsiteY132" fmla="*/ 328941 h 631623"/>
              <a:gd name="connsiteX133" fmla="*/ 436143 w 876459"/>
              <a:gd name="connsiteY133" fmla="*/ 335625 h 631623"/>
              <a:gd name="connsiteX134" fmla="*/ 453808 w 876459"/>
              <a:gd name="connsiteY134" fmla="*/ 334670 h 631623"/>
              <a:gd name="connsiteX135" fmla="*/ 470995 w 876459"/>
              <a:gd name="connsiteY135" fmla="*/ 334192 h 631623"/>
              <a:gd name="connsiteX136" fmla="*/ 492956 w 876459"/>
              <a:gd name="connsiteY136" fmla="*/ 338967 h 631623"/>
              <a:gd name="connsiteX137" fmla="*/ 571730 w 876459"/>
              <a:gd name="connsiteY137" fmla="*/ 277380 h 631623"/>
              <a:gd name="connsiteX138" fmla="*/ 564091 w 876459"/>
              <a:gd name="connsiteY138" fmla="*/ 187625 h 631623"/>
              <a:gd name="connsiteX139" fmla="*/ 545949 w 876459"/>
              <a:gd name="connsiteY139" fmla="*/ 213406 h 631623"/>
              <a:gd name="connsiteX140" fmla="*/ 540698 w 876459"/>
              <a:gd name="connsiteY140" fmla="*/ 214361 h 631623"/>
              <a:gd name="connsiteX141" fmla="*/ 543562 w 876459"/>
              <a:gd name="connsiteY141" fmla="*/ 209586 h 631623"/>
              <a:gd name="connsiteX142" fmla="*/ 548336 w 876459"/>
              <a:gd name="connsiteY142" fmla="*/ 164709 h 631623"/>
              <a:gd name="connsiteX143" fmla="*/ 447124 w 876459"/>
              <a:gd name="connsiteY143" fmla="*/ 119354 h 631623"/>
              <a:gd name="connsiteX144" fmla="*/ 443304 w 876459"/>
              <a:gd name="connsiteY144" fmla="*/ 114580 h 631623"/>
              <a:gd name="connsiteX145" fmla="*/ 433279 w 876459"/>
              <a:gd name="connsiteY145" fmla="*/ 111238 h 631623"/>
              <a:gd name="connsiteX146" fmla="*/ 457627 w 876459"/>
              <a:gd name="connsiteY146" fmla="*/ 100735 h 631623"/>
              <a:gd name="connsiteX147" fmla="*/ 462401 w 876459"/>
              <a:gd name="connsiteY147" fmla="*/ 100735 h 631623"/>
              <a:gd name="connsiteX148" fmla="*/ 460969 w 876459"/>
              <a:gd name="connsiteY148" fmla="*/ 108851 h 631623"/>
              <a:gd name="connsiteX149" fmla="*/ 462401 w 876459"/>
              <a:gd name="connsiteY149" fmla="*/ 108851 h 631623"/>
              <a:gd name="connsiteX150" fmla="*/ 540220 w 876459"/>
              <a:gd name="connsiteY150" fmla="*/ 132722 h 631623"/>
              <a:gd name="connsiteX151" fmla="*/ 471472 w 876459"/>
              <a:gd name="connsiteY151" fmla="*/ 106942 h 631623"/>
              <a:gd name="connsiteX152" fmla="*/ 471472 w 876459"/>
              <a:gd name="connsiteY152" fmla="*/ 101690 h 631623"/>
              <a:gd name="connsiteX153" fmla="*/ 599897 w 876459"/>
              <a:gd name="connsiteY153" fmla="*/ 176167 h 631623"/>
              <a:gd name="connsiteX154" fmla="*/ 671033 w 876459"/>
              <a:gd name="connsiteY154" fmla="*/ 112193 h 631623"/>
              <a:gd name="connsiteX155" fmla="*/ 669600 w 876459"/>
              <a:gd name="connsiteY155" fmla="*/ 63497 h 631623"/>
              <a:gd name="connsiteX156" fmla="*/ 692039 w 876459"/>
              <a:gd name="connsiteY156" fmla="*/ 44877 h 631623"/>
              <a:gd name="connsiteX157" fmla="*/ 693949 w 876459"/>
              <a:gd name="connsiteY157" fmla="*/ 49651 h 631623"/>
              <a:gd name="connsiteX158" fmla="*/ 674852 w 876459"/>
              <a:gd name="connsiteY158" fmla="*/ 91187 h 631623"/>
              <a:gd name="connsiteX159" fmla="*/ 688220 w 876459"/>
              <a:gd name="connsiteY159" fmla="*/ 111238 h 631623"/>
              <a:gd name="connsiteX160" fmla="*/ 688697 w 876459"/>
              <a:gd name="connsiteY160" fmla="*/ 102167 h 631623"/>
              <a:gd name="connsiteX161" fmla="*/ 689175 w 876459"/>
              <a:gd name="connsiteY161" fmla="*/ 100258 h 631623"/>
              <a:gd name="connsiteX162" fmla="*/ 692517 w 876459"/>
              <a:gd name="connsiteY162" fmla="*/ 97871 h 631623"/>
              <a:gd name="connsiteX163" fmla="*/ 697291 w 876459"/>
              <a:gd name="connsiteY163" fmla="*/ 97871 h 631623"/>
              <a:gd name="connsiteX164" fmla="*/ 729278 w 876459"/>
              <a:gd name="connsiteY164" fmla="*/ 89277 h 631623"/>
              <a:gd name="connsiteX165" fmla="*/ 727368 w 876459"/>
              <a:gd name="connsiteY165" fmla="*/ 90232 h 631623"/>
              <a:gd name="connsiteX166" fmla="*/ 723549 w 876459"/>
              <a:gd name="connsiteY166" fmla="*/ 90232 h 631623"/>
              <a:gd name="connsiteX167" fmla="*/ 714478 w 876459"/>
              <a:gd name="connsiteY167" fmla="*/ 90709 h 631623"/>
              <a:gd name="connsiteX168" fmla="*/ 700633 w 876459"/>
              <a:gd name="connsiteY168" fmla="*/ 84980 h 631623"/>
              <a:gd name="connsiteX169" fmla="*/ 721162 w 876459"/>
              <a:gd name="connsiteY169" fmla="*/ 72567 h 631623"/>
              <a:gd name="connsiteX170" fmla="*/ 741213 w 876459"/>
              <a:gd name="connsiteY170" fmla="*/ 63974 h 631623"/>
              <a:gd name="connsiteX171" fmla="*/ 707794 w 876459"/>
              <a:gd name="connsiteY171" fmla="*/ 45832 h 631623"/>
              <a:gd name="connsiteX172" fmla="*/ 715910 w 876459"/>
              <a:gd name="connsiteY172" fmla="*/ 37239 h 631623"/>
              <a:gd name="connsiteX173" fmla="*/ 716865 w 876459"/>
              <a:gd name="connsiteY173" fmla="*/ 37239 h 631623"/>
              <a:gd name="connsiteX174" fmla="*/ 721162 w 876459"/>
              <a:gd name="connsiteY174" fmla="*/ 38671 h 631623"/>
              <a:gd name="connsiteX175" fmla="*/ 730233 w 876459"/>
              <a:gd name="connsiteY175" fmla="*/ 41535 h 631623"/>
              <a:gd name="connsiteX176" fmla="*/ 730710 w 876459"/>
              <a:gd name="connsiteY176" fmla="*/ 41535 h 631623"/>
              <a:gd name="connsiteX177" fmla="*/ 735484 w 876459"/>
              <a:gd name="connsiteY177" fmla="*/ 41058 h 631623"/>
              <a:gd name="connsiteX178" fmla="*/ 765562 w 876459"/>
              <a:gd name="connsiteY178" fmla="*/ 91664 h 631623"/>
              <a:gd name="connsiteX179" fmla="*/ 712091 w 876459"/>
              <a:gd name="connsiteY179" fmla="*/ 140838 h 631623"/>
              <a:gd name="connsiteX180" fmla="*/ 674852 w 876459"/>
              <a:gd name="connsiteY180" fmla="*/ 118400 h 631623"/>
              <a:gd name="connsiteX181" fmla="*/ 648594 w 876459"/>
              <a:gd name="connsiteY181" fmla="*/ 146567 h 631623"/>
              <a:gd name="connsiteX182" fmla="*/ 602285 w 876459"/>
              <a:gd name="connsiteY182" fmla="*/ 184283 h 631623"/>
              <a:gd name="connsiteX183" fmla="*/ 584620 w 876459"/>
              <a:gd name="connsiteY183" fmla="*/ 363792 h 631623"/>
              <a:gd name="connsiteX184" fmla="*/ 584143 w 876459"/>
              <a:gd name="connsiteY184" fmla="*/ 364270 h 631623"/>
              <a:gd name="connsiteX185" fmla="*/ 634749 w 876459"/>
              <a:gd name="connsiteY185" fmla="*/ 405805 h 631623"/>
              <a:gd name="connsiteX186" fmla="*/ 703975 w 876459"/>
              <a:gd name="connsiteY186" fmla="*/ 465005 h 631623"/>
              <a:gd name="connsiteX187" fmla="*/ 704929 w 876459"/>
              <a:gd name="connsiteY187" fmla="*/ 459753 h 631623"/>
              <a:gd name="connsiteX188" fmla="*/ 724026 w 876459"/>
              <a:gd name="connsiteY188" fmla="*/ 444476 h 631623"/>
              <a:gd name="connsiteX189" fmla="*/ 726891 w 876459"/>
              <a:gd name="connsiteY189" fmla="*/ 448773 h 631623"/>
              <a:gd name="connsiteX190" fmla="*/ 701587 w 876459"/>
              <a:gd name="connsiteY190" fmla="*/ 557146 h 631623"/>
              <a:gd name="connsiteX191" fmla="*/ 766516 w 876459"/>
              <a:gd name="connsiteY191" fmla="*/ 609185 h 631623"/>
              <a:gd name="connsiteX192" fmla="*/ 839561 w 876459"/>
              <a:gd name="connsiteY192" fmla="*/ 588179 h 631623"/>
              <a:gd name="connsiteX193" fmla="*/ 864387 w 876459"/>
              <a:gd name="connsiteY193" fmla="*/ 528979 h 631623"/>
              <a:gd name="connsiteX194" fmla="*/ 855316 w 876459"/>
              <a:gd name="connsiteY194" fmla="*/ 483147 h 631623"/>
              <a:gd name="connsiteX195" fmla="*/ 861045 w 876459"/>
              <a:gd name="connsiteY195" fmla="*/ 510360 h 631623"/>
              <a:gd name="connsiteX196" fmla="*/ 797071 w 876459"/>
              <a:gd name="connsiteY196" fmla="*/ 590088 h 631623"/>
              <a:gd name="connsiteX197" fmla="*/ 796116 w 876459"/>
              <a:gd name="connsiteY197" fmla="*/ 590088 h 631623"/>
              <a:gd name="connsiteX198" fmla="*/ 795161 w 876459"/>
              <a:gd name="connsiteY198" fmla="*/ 589611 h 631623"/>
              <a:gd name="connsiteX199" fmla="*/ 766994 w 876459"/>
              <a:gd name="connsiteY199" fmla="*/ 585792 h 631623"/>
              <a:gd name="connsiteX200" fmla="*/ 729278 w 876459"/>
              <a:gd name="connsiteY200" fmla="*/ 576721 h 631623"/>
              <a:gd name="connsiteX201" fmla="*/ 729755 w 876459"/>
              <a:gd name="connsiteY201" fmla="*/ 565263 h 631623"/>
              <a:gd name="connsiteX202" fmla="*/ 733097 w 876459"/>
              <a:gd name="connsiteY202" fmla="*/ 550463 h 631623"/>
              <a:gd name="connsiteX203" fmla="*/ 757923 w 876459"/>
              <a:gd name="connsiteY203" fmla="*/ 551417 h 631623"/>
              <a:gd name="connsiteX204" fmla="*/ 798026 w 876459"/>
              <a:gd name="connsiteY204" fmla="*/ 542347 h 631623"/>
              <a:gd name="connsiteX205" fmla="*/ 828581 w 876459"/>
              <a:gd name="connsiteY205" fmla="*/ 533276 h 631623"/>
              <a:gd name="connsiteX206" fmla="*/ 816645 w 876459"/>
              <a:gd name="connsiteY206" fmla="*/ 519908 h 631623"/>
              <a:gd name="connsiteX207" fmla="*/ 776542 w 876459"/>
              <a:gd name="connsiteY207" fmla="*/ 524682 h 631623"/>
              <a:gd name="connsiteX208" fmla="*/ 766039 w 876459"/>
              <a:gd name="connsiteY208" fmla="*/ 524205 h 631623"/>
              <a:gd name="connsiteX209" fmla="*/ 760310 w 876459"/>
              <a:gd name="connsiteY209" fmla="*/ 522295 h 631623"/>
              <a:gd name="connsiteX210" fmla="*/ 761742 w 876459"/>
              <a:gd name="connsiteY210" fmla="*/ 514656 h 631623"/>
              <a:gd name="connsiteX211" fmla="*/ 783703 w 876459"/>
              <a:gd name="connsiteY211" fmla="*/ 509882 h 631623"/>
              <a:gd name="connsiteX212" fmla="*/ 805665 w 876459"/>
              <a:gd name="connsiteY212" fmla="*/ 506063 h 631623"/>
              <a:gd name="connsiteX213" fmla="*/ 803755 w 876459"/>
              <a:gd name="connsiteY213" fmla="*/ 506063 h 631623"/>
              <a:gd name="connsiteX214" fmla="*/ 797548 w 876459"/>
              <a:gd name="connsiteY214" fmla="*/ 499379 h 631623"/>
              <a:gd name="connsiteX215" fmla="*/ 828581 w 876459"/>
              <a:gd name="connsiteY215" fmla="*/ 476940 h 631623"/>
              <a:gd name="connsiteX216" fmla="*/ 766039 w 876459"/>
              <a:gd name="connsiteY216" fmla="*/ 439224 h 631623"/>
              <a:gd name="connsiteX217" fmla="*/ 755536 w 876459"/>
              <a:gd name="connsiteY217" fmla="*/ 440179 h 631623"/>
              <a:gd name="connsiteX218" fmla="*/ 754103 w 876459"/>
              <a:gd name="connsiteY218" fmla="*/ 434928 h 631623"/>
              <a:gd name="connsiteX219" fmla="*/ 781794 w 876459"/>
              <a:gd name="connsiteY219" fmla="*/ 429676 h 631623"/>
              <a:gd name="connsiteX220" fmla="*/ 836219 w 876459"/>
              <a:gd name="connsiteY220" fmla="*/ 452115 h 631623"/>
              <a:gd name="connsiteX221" fmla="*/ 837652 w 876459"/>
              <a:gd name="connsiteY221" fmla="*/ 449727 h 631623"/>
              <a:gd name="connsiteX222" fmla="*/ 876322 w 876459"/>
              <a:gd name="connsiteY222" fmla="*/ 530888 h 631623"/>
              <a:gd name="connsiteX223" fmla="*/ 830490 w 876459"/>
              <a:gd name="connsiteY223" fmla="*/ 613482 h 631623"/>
              <a:gd name="connsiteX224" fmla="*/ 825239 w 876459"/>
              <a:gd name="connsiteY224" fmla="*/ 612527 h 631623"/>
              <a:gd name="connsiteX225" fmla="*/ 824284 w 876459"/>
              <a:gd name="connsiteY225" fmla="*/ 612527 h 631623"/>
              <a:gd name="connsiteX226" fmla="*/ 820465 w 876459"/>
              <a:gd name="connsiteY226" fmla="*/ 614914 h 631623"/>
              <a:gd name="connsiteX227" fmla="*/ 776065 w 876459"/>
              <a:gd name="connsiteY227" fmla="*/ 627804 h 631623"/>
              <a:gd name="connsiteX228" fmla="*/ 689175 w 876459"/>
              <a:gd name="connsiteY228" fmla="*/ 571946 h 631623"/>
              <a:gd name="connsiteX229" fmla="*/ 695858 w 876459"/>
              <a:gd name="connsiteY229" fmla="*/ 468824 h 631623"/>
              <a:gd name="connsiteX230" fmla="*/ 638091 w 876459"/>
              <a:gd name="connsiteY230" fmla="*/ 422992 h 631623"/>
              <a:gd name="connsiteX231" fmla="*/ 573162 w 876459"/>
              <a:gd name="connsiteY231" fmla="*/ 367134 h 631623"/>
              <a:gd name="connsiteX232" fmla="*/ 533059 w 876459"/>
              <a:gd name="connsiteY232" fmla="*/ 390050 h 631623"/>
              <a:gd name="connsiteX233" fmla="*/ 521124 w 876459"/>
              <a:gd name="connsiteY233" fmla="*/ 392437 h 631623"/>
              <a:gd name="connsiteX234" fmla="*/ 522556 w 876459"/>
              <a:gd name="connsiteY234" fmla="*/ 394347 h 631623"/>
              <a:gd name="connsiteX235" fmla="*/ 468130 w 876459"/>
              <a:gd name="connsiteY235" fmla="*/ 412966 h 631623"/>
              <a:gd name="connsiteX236" fmla="*/ 382672 w 876459"/>
              <a:gd name="connsiteY236" fmla="*/ 387663 h 631623"/>
              <a:gd name="connsiteX237" fmla="*/ 346389 w 876459"/>
              <a:gd name="connsiteY237" fmla="*/ 433973 h 631623"/>
              <a:gd name="connsiteX238" fmla="*/ 302466 w 876459"/>
              <a:gd name="connsiteY238" fmla="*/ 484579 h 631623"/>
              <a:gd name="connsiteX239" fmla="*/ 301989 w 876459"/>
              <a:gd name="connsiteY239" fmla="*/ 484579 h 631623"/>
              <a:gd name="connsiteX240" fmla="*/ 300079 w 876459"/>
              <a:gd name="connsiteY240" fmla="*/ 490785 h 631623"/>
              <a:gd name="connsiteX241" fmla="*/ 292440 w 876459"/>
              <a:gd name="connsiteY241" fmla="*/ 486011 h 631623"/>
              <a:gd name="connsiteX242" fmla="*/ 296260 w 876459"/>
              <a:gd name="connsiteY242" fmla="*/ 482192 h 631623"/>
              <a:gd name="connsiteX243" fmla="*/ 300079 w 876459"/>
              <a:gd name="connsiteY243" fmla="*/ 478373 h 631623"/>
              <a:gd name="connsiteX244" fmla="*/ 343524 w 876459"/>
              <a:gd name="connsiteY244" fmla="*/ 422992 h 631623"/>
              <a:gd name="connsiteX245" fmla="*/ 376943 w 876459"/>
              <a:gd name="connsiteY245" fmla="*/ 384799 h 631623"/>
              <a:gd name="connsiteX246" fmla="*/ 376943 w 876459"/>
              <a:gd name="connsiteY246" fmla="*/ 381457 h 631623"/>
              <a:gd name="connsiteX247" fmla="*/ 376943 w 876459"/>
              <a:gd name="connsiteY247" fmla="*/ 379547 h 631623"/>
              <a:gd name="connsiteX248" fmla="*/ 368827 w 876459"/>
              <a:gd name="connsiteY248" fmla="*/ 375728 h 631623"/>
              <a:gd name="connsiteX249" fmla="*/ 351163 w 876459"/>
              <a:gd name="connsiteY249" fmla="*/ 366179 h 631623"/>
              <a:gd name="connsiteX250" fmla="*/ 351163 w 876459"/>
              <a:gd name="connsiteY250" fmla="*/ 366179 h 631623"/>
              <a:gd name="connsiteX251" fmla="*/ 319653 w 876459"/>
              <a:gd name="connsiteY251" fmla="*/ 389095 h 631623"/>
              <a:gd name="connsiteX252" fmla="*/ 314879 w 876459"/>
              <a:gd name="connsiteY252" fmla="*/ 392437 h 631623"/>
              <a:gd name="connsiteX253" fmla="*/ 267137 w 876459"/>
              <a:gd name="connsiteY253" fmla="*/ 426334 h 631623"/>
              <a:gd name="connsiteX254" fmla="*/ 256157 w 876459"/>
              <a:gd name="connsiteY254" fmla="*/ 433973 h 631623"/>
              <a:gd name="connsiteX255" fmla="*/ 183589 w 876459"/>
              <a:gd name="connsiteY255" fmla="*/ 481237 h 631623"/>
              <a:gd name="connsiteX256" fmla="*/ 199344 w 876459"/>
              <a:gd name="connsiteY256" fmla="*/ 524682 h 631623"/>
              <a:gd name="connsiteX257" fmla="*/ 208415 w 876459"/>
              <a:gd name="connsiteY257" fmla="*/ 521818 h 631623"/>
              <a:gd name="connsiteX258" fmla="*/ 205073 w 876459"/>
              <a:gd name="connsiteY258" fmla="*/ 529456 h 631623"/>
              <a:gd name="connsiteX259" fmla="*/ 197912 w 876459"/>
              <a:gd name="connsiteY259" fmla="*/ 534230 h 631623"/>
              <a:gd name="connsiteX260" fmla="*/ 172609 w 876459"/>
              <a:gd name="connsiteY260" fmla="*/ 602024 h 631623"/>
              <a:gd name="connsiteX261" fmla="*/ 99564 w 876459"/>
              <a:gd name="connsiteY261" fmla="*/ 631624 h 631623"/>
              <a:gd name="connsiteX262" fmla="*/ 99564 w 876459"/>
              <a:gd name="connsiteY262" fmla="*/ 631624 h 631623"/>
              <a:gd name="connsiteX263" fmla="*/ 56596 w 876459"/>
              <a:gd name="connsiteY263" fmla="*/ 562875 h 631623"/>
              <a:gd name="connsiteX264" fmla="*/ 59938 w 876459"/>
              <a:gd name="connsiteY264" fmla="*/ 567650 h 631623"/>
              <a:gd name="connsiteX265" fmla="*/ 59461 w 876459"/>
              <a:gd name="connsiteY265" fmla="*/ 575766 h 631623"/>
              <a:gd name="connsiteX266" fmla="*/ 82377 w 876459"/>
              <a:gd name="connsiteY266" fmla="*/ 577675 h 631623"/>
              <a:gd name="connsiteX267" fmla="*/ 125822 w 876459"/>
              <a:gd name="connsiteY267" fmla="*/ 571946 h 631623"/>
              <a:gd name="connsiteX268" fmla="*/ 132983 w 876459"/>
              <a:gd name="connsiteY268" fmla="*/ 570514 h 631623"/>
              <a:gd name="connsiteX269" fmla="*/ 138712 w 876459"/>
              <a:gd name="connsiteY269" fmla="*/ 569559 h 631623"/>
              <a:gd name="connsiteX270" fmla="*/ 136325 w 876459"/>
              <a:gd name="connsiteY270" fmla="*/ 575288 h 631623"/>
              <a:gd name="connsiteX271" fmla="*/ 162105 w 876459"/>
              <a:gd name="connsiteY271" fmla="*/ 554282 h 631623"/>
              <a:gd name="connsiteX272" fmla="*/ 165447 w 876459"/>
              <a:gd name="connsiteY272" fmla="*/ 504153 h 631623"/>
              <a:gd name="connsiteX273" fmla="*/ 143486 w 876459"/>
              <a:gd name="connsiteY273" fmla="*/ 518476 h 631623"/>
              <a:gd name="connsiteX274" fmla="*/ 149693 w 876459"/>
              <a:gd name="connsiteY274" fmla="*/ 526114 h 631623"/>
              <a:gd name="connsiteX275" fmla="*/ 159718 w 876459"/>
              <a:gd name="connsiteY275" fmla="*/ 552850 h 631623"/>
              <a:gd name="connsiteX276" fmla="*/ 128209 w 876459"/>
              <a:gd name="connsiteY276" fmla="*/ 561921 h 631623"/>
              <a:gd name="connsiteX277" fmla="*/ 86196 w 876459"/>
              <a:gd name="connsiteY277" fmla="*/ 569082 h 631623"/>
              <a:gd name="connsiteX278" fmla="*/ 56596 w 876459"/>
              <a:gd name="connsiteY278" fmla="*/ 562875 h 631623"/>
              <a:gd name="connsiteX279" fmla="*/ 56596 w 876459"/>
              <a:gd name="connsiteY279" fmla="*/ 562875 h 631623"/>
              <a:gd name="connsiteX280" fmla="*/ 744078 w 876459"/>
              <a:gd name="connsiteY280" fmla="*/ 570037 h 631623"/>
              <a:gd name="connsiteX281" fmla="*/ 748852 w 876459"/>
              <a:gd name="connsiteY281" fmla="*/ 571469 h 631623"/>
              <a:gd name="connsiteX282" fmla="*/ 761265 w 876459"/>
              <a:gd name="connsiteY282" fmla="*/ 576243 h 631623"/>
              <a:gd name="connsiteX283" fmla="*/ 785136 w 876459"/>
              <a:gd name="connsiteY283" fmla="*/ 568604 h 631623"/>
              <a:gd name="connsiteX284" fmla="*/ 817123 w 876459"/>
              <a:gd name="connsiteY284" fmla="*/ 559534 h 631623"/>
              <a:gd name="connsiteX285" fmla="*/ 825716 w 876459"/>
              <a:gd name="connsiteY285" fmla="*/ 555237 h 631623"/>
              <a:gd name="connsiteX286" fmla="*/ 820465 w 876459"/>
              <a:gd name="connsiteY286" fmla="*/ 563353 h 631623"/>
              <a:gd name="connsiteX287" fmla="*/ 818555 w 876459"/>
              <a:gd name="connsiteY287" fmla="*/ 565740 h 631623"/>
              <a:gd name="connsiteX288" fmla="*/ 841471 w 876459"/>
              <a:gd name="connsiteY288" fmla="*/ 543779 h 631623"/>
              <a:gd name="connsiteX289" fmla="*/ 840994 w 876459"/>
              <a:gd name="connsiteY289" fmla="*/ 492695 h 631623"/>
              <a:gd name="connsiteX290" fmla="*/ 826671 w 876459"/>
              <a:gd name="connsiteY290" fmla="*/ 505585 h 631623"/>
              <a:gd name="connsiteX291" fmla="*/ 819987 w 876459"/>
              <a:gd name="connsiteY291" fmla="*/ 508927 h 631623"/>
              <a:gd name="connsiteX292" fmla="*/ 836219 w 876459"/>
              <a:gd name="connsiteY292" fmla="*/ 528501 h 631623"/>
              <a:gd name="connsiteX293" fmla="*/ 838129 w 876459"/>
              <a:gd name="connsiteY293" fmla="*/ 532798 h 631623"/>
              <a:gd name="connsiteX294" fmla="*/ 837174 w 876459"/>
              <a:gd name="connsiteY294" fmla="*/ 533276 h 631623"/>
              <a:gd name="connsiteX295" fmla="*/ 843858 w 876459"/>
              <a:gd name="connsiteY295" fmla="*/ 533276 h 631623"/>
              <a:gd name="connsiteX296" fmla="*/ 837174 w 876459"/>
              <a:gd name="connsiteY296" fmla="*/ 539005 h 631623"/>
              <a:gd name="connsiteX297" fmla="*/ 761742 w 876459"/>
              <a:gd name="connsiteY297" fmla="*/ 563353 h 631623"/>
              <a:gd name="connsiteX298" fmla="*/ 740736 w 876459"/>
              <a:gd name="connsiteY298" fmla="*/ 560966 h 631623"/>
              <a:gd name="connsiteX299" fmla="*/ 742645 w 876459"/>
              <a:gd name="connsiteY299" fmla="*/ 564785 h 631623"/>
              <a:gd name="connsiteX300" fmla="*/ 744078 w 876459"/>
              <a:gd name="connsiteY300" fmla="*/ 570037 h 631623"/>
              <a:gd name="connsiteX301" fmla="*/ 744078 w 876459"/>
              <a:gd name="connsiteY301" fmla="*/ 570037 h 631623"/>
              <a:gd name="connsiteX302" fmla="*/ 409408 w 876459"/>
              <a:gd name="connsiteY302" fmla="*/ 391483 h 631623"/>
              <a:gd name="connsiteX303" fmla="*/ 466698 w 876459"/>
              <a:gd name="connsiteY303" fmla="*/ 400553 h 631623"/>
              <a:gd name="connsiteX304" fmla="*/ 508233 w 876459"/>
              <a:gd name="connsiteY304" fmla="*/ 395779 h 631623"/>
              <a:gd name="connsiteX305" fmla="*/ 510143 w 876459"/>
              <a:gd name="connsiteY305" fmla="*/ 392437 h 631623"/>
              <a:gd name="connsiteX306" fmla="*/ 523033 w 876459"/>
              <a:gd name="connsiteY306" fmla="*/ 381457 h 631623"/>
              <a:gd name="connsiteX307" fmla="*/ 539743 w 876459"/>
              <a:gd name="connsiteY307" fmla="*/ 365225 h 631623"/>
              <a:gd name="connsiteX308" fmla="*/ 547382 w 876459"/>
              <a:gd name="connsiteY308" fmla="*/ 363792 h 631623"/>
              <a:gd name="connsiteX309" fmla="*/ 552156 w 876459"/>
              <a:gd name="connsiteY309" fmla="*/ 360928 h 631623"/>
              <a:gd name="connsiteX310" fmla="*/ 559794 w 876459"/>
              <a:gd name="connsiteY310" fmla="*/ 355676 h 631623"/>
              <a:gd name="connsiteX311" fmla="*/ 555498 w 876459"/>
              <a:gd name="connsiteY311" fmla="*/ 354244 h 631623"/>
              <a:gd name="connsiteX312" fmla="*/ 547382 w 876459"/>
              <a:gd name="connsiteY312" fmla="*/ 345173 h 631623"/>
              <a:gd name="connsiteX313" fmla="*/ 547859 w 876459"/>
              <a:gd name="connsiteY313" fmla="*/ 340876 h 631623"/>
              <a:gd name="connsiteX314" fmla="*/ 500595 w 876459"/>
              <a:gd name="connsiteY314" fmla="*/ 361883 h 631623"/>
              <a:gd name="connsiteX315" fmla="*/ 491046 w 876459"/>
              <a:gd name="connsiteY315" fmla="*/ 361883 h 631623"/>
              <a:gd name="connsiteX316" fmla="*/ 495820 w 876459"/>
              <a:gd name="connsiteY316" fmla="*/ 357108 h 631623"/>
              <a:gd name="connsiteX317" fmla="*/ 506801 w 876459"/>
              <a:gd name="connsiteY317" fmla="*/ 350425 h 631623"/>
              <a:gd name="connsiteX318" fmla="*/ 513485 w 876459"/>
              <a:gd name="connsiteY318" fmla="*/ 347083 h 631623"/>
              <a:gd name="connsiteX319" fmla="*/ 465743 w 876459"/>
              <a:gd name="connsiteY319" fmla="*/ 353767 h 631623"/>
              <a:gd name="connsiteX320" fmla="*/ 393176 w 876459"/>
              <a:gd name="connsiteY320" fmla="*/ 333715 h 631623"/>
              <a:gd name="connsiteX321" fmla="*/ 420866 w 876459"/>
              <a:gd name="connsiteY321" fmla="*/ 348992 h 631623"/>
              <a:gd name="connsiteX322" fmla="*/ 419911 w 876459"/>
              <a:gd name="connsiteY322" fmla="*/ 355199 h 631623"/>
              <a:gd name="connsiteX323" fmla="*/ 385059 w 876459"/>
              <a:gd name="connsiteY323" fmla="*/ 343263 h 631623"/>
              <a:gd name="connsiteX324" fmla="*/ 386492 w 876459"/>
              <a:gd name="connsiteY324" fmla="*/ 348992 h 631623"/>
              <a:gd name="connsiteX325" fmla="*/ 386969 w 876459"/>
              <a:gd name="connsiteY325" fmla="*/ 351379 h 631623"/>
              <a:gd name="connsiteX326" fmla="*/ 384582 w 876459"/>
              <a:gd name="connsiteY326" fmla="*/ 356154 h 631623"/>
              <a:gd name="connsiteX327" fmla="*/ 375989 w 876459"/>
              <a:gd name="connsiteY327" fmla="*/ 359018 h 631623"/>
              <a:gd name="connsiteX328" fmla="*/ 377898 w 876459"/>
              <a:gd name="connsiteY328" fmla="*/ 360450 h 631623"/>
              <a:gd name="connsiteX329" fmla="*/ 396518 w 876459"/>
              <a:gd name="connsiteY329" fmla="*/ 371431 h 631623"/>
              <a:gd name="connsiteX330" fmla="*/ 401292 w 876459"/>
              <a:gd name="connsiteY330" fmla="*/ 369521 h 631623"/>
              <a:gd name="connsiteX331" fmla="*/ 406543 w 876459"/>
              <a:gd name="connsiteY331" fmla="*/ 364270 h 631623"/>
              <a:gd name="connsiteX332" fmla="*/ 405588 w 876459"/>
              <a:gd name="connsiteY332" fmla="*/ 371431 h 631623"/>
              <a:gd name="connsiteX333" fmla="*/ 408930 w 876459"/>
              <a:gd name="connsiteY333" fmla="*/ 378592 h 631623"/>
              <a:gd name="connsiteX334" fmla="*/ 414182 w 876459"/>
              <a:gd name="connsiteY334" fmla="*/ 388618 h 631623"/>
              <a:gd name="connsiteX335" fmla="*/ 409408 w 876459"/>
              <a:gd name="connsiteY335" fmla="*/ 391483 h 631623"/>
              <a:gd name="connsiteX336" fmla="*/ 409408 w 876459"/>
              <a:gd name="connsiteY336" fmla="*/ 391483 h 631623"/>
              <a:gd name="connsiteX337" fmla="*/ 561227 w 876459"/>
              <a:gd name="connsiteY337" fmla="*/ 342786 h 631623"/>
              <a:gd name="connsiteX338" fmla="*/ 569343 w 876459"/>
              <a:gd name="connsiteY338" fmla="*/ 350902 h 631623"/>
              <a:gd name="connsiteX339" fmla="*/ 593691 w 876459"/>
              <a:gd name="connsiteY339" fmla="*/ 207677 h 631623"/>
              <a:gd name="connsiteX340" fmla="*/ 585098 w 876459"/>
              <a:gd name="connsiteY340" fmla="*/ 297431 h 631623"/>
              <a:gd name="connsiteX341" fmla="*/ 567433 w 876459"/>
              <a:gd name="connsiteY341" fmla="*/ 317960 h 631623"/>
              <a:gd name="connsiteX342" fmla="*/ 552156 w 876459"/>
              <a:gd name="connsiteY342" fmla="*/ 336579 h 631623"/>
              <a:gd name="connsiteX343" fmla="*/ 556452 w 876459"/>
              <a:gd name="connsiteY343" fmla="*/ 335625 h 631623"/>
              <a:gd name="connsiteX344" fmla="*/ 565523 w 876459"/>
              <a:gd name="connsiteY344" fmla="*/ 339921 h 631623"/>
              <a:gd name="connsiteX345" fmla="*/ 561227 w 876459"/>
              <a:gd name="connsiteY345" fmla="*/ 342786 h 631623"/>
              <a:gd name="connsiteX346" fmla="*/ 561227 w 876459"/>
              <a:gd name="connsiteY346" fmla="*/ 342786 h 631623"/>
              <a:gd name="connsiteX347" fmla="*/ 702065 w 876459"/>
              <a:gd name="connsiteY347" fmla="*/ 119832 h 631623"/>
              <a:gd name="connsiteX348" fmla="*/ 722594 w 876459"/>
              <a:gd name="connsiteY348" fmla="*/ 125083 h 631623"/>
              <a:gd name="connsiteX349" fmla="*/ 749807 w 876459"/>
              <a:gd name="connsiteY349" fmla="*/ 109329 h 631623"/>
              <a:gd name="connsiteX350" fmla="*/ 716387 w 876459"/>
              <a:gd name="connsiteY350" fmla="*/ 121742 h 631623"/>
              <a:gd name="connsiteX351" fmla="*/ 702065 w 876459"/>
              <a:gd name="connsiteY351" fmla="*/ 119832 h 631623"/>
              <a:gd name="connsiteX352" fmla="*/ 702065 w 876459"/>
              <a:gd name="connsiteY352" fmla="*/ 119832 h 631623"/>
              <a:gd name="connsiteX353" fmla="*/ 206983 w 876459"/>
              <a:gd name="connsiteY353" fmla="*/ 79729 h 631623"/>
              <a:gd name="connsiteX354" fmla="*/ 230854 w 876459"/>
              <a:gd name="connsiteY354" fmla="*/ 91664 h 631623"/>
              <a:gd name="connsiteX355" fmla="*/ 252337 w 876459"/>
              <a:gd name="connsiteY355" fmla="*/ 83071 h 631623"/>
              <a:gd name="connsiteX356" fmla="*/ 234195 w 876459"/>
              <a:gd name="connsiteY356" fmla="*/ 85458 h 631623"/>
              <a:gd name="connsiteX357" fmla="*/ 206983 w 876459"/>
              <a:gd name="connsiteY357" fmla="*/ 79729 h 631623"/>
              <a:gd name="connsiteX358" fmla="*/ 206983 w 876459"/>
              <a:gd name="connsiteY358" fmla="*/ 79729 h 631623"/>
              <a:gd name="connsiteX359" fmla="*/ 222737 w 876459"/>
              <a:gd name="connsiteY359" fmla="*/ 9071 h 631623"/>
              <a:gd name="connsiteX360" fmla="*/ 194092 w 876459"/>
              <a:gd name="connsiteY360" fmla="*/ 48219 h 631623"/>
              <a:gd name="connsiteX361" fmla="*/ 206983 w 876459"/>
              <a:gd name="connsiteY361" fmla="*/ 78774 h 631623"/>
              <a:gd name="connsiteX362" fmla="*/ 205073 w 876459"/>
              <a:gd name="connsiteY362" fmla="*/ 67316 h 631623"/>
              <a:gd name="connsiteX363" fmla="*/ 226079 w 876459"/>
              <a:gd name="connsiteY363" fmla="*/ 60632 h 631623"/>
              <a:gd name="connsiteX364" fmla="*/ 244221 w 876459"/>
              <a:gd name="connsiteY364" fmla="*/ 55858 h 631623"/>
              <a:gd name="connsiteX365" fmla="*/ 244699 w 876459"/>
              <a:gd name="connsiteY365" fmla="*/ 51084 h 631623"/>
              <a:gd name="connsiteX366" fmla="*/ 235628 w 876459"/>
              <a:gd name="connsiteY366" fmla="*/ 53948 h 631623"/>
              <a:gd name="connsiteX367" fmla="*/ 217486 w 876459"/>
              <a:gd name="connsiteY367" fmla="*/ 47742 h 631623"/>
              <a:gd name="connsiteX368" fmla="*/ 228466 w 876459"/>
              <a:gd name="connsiteY368" fmla="*/ 39148 h 631623"/>
              <a:gd name="connsiteX369" fmla="*/ 258066 w 876459"/>
              <a:gd name="connsiteY369" fmla="*/ 26258 h 631623"/>
              <a:gd name="connsiteX370" fmla="*/ 238970 w 876459"/>
              <a:gd name="connsiteY370" fmla="*/ 15755 h 631623"/>
              <a:gd name="connsiteX371" fmla="*/ 222737 w 876459"/>
              <a:gd name="connsiteY371" fmla="*/ 9071 h 631623"/>
              <a:gd name="connsiteX372" fmla="*/ 222737 w 876459"/>
              <a:gd name="connsiteY372" fmla="*/ 9071 h 631623"/>
              <a:gd name="connsiteX373" fmla="*/ 255202 w 876459"/>
              <a:gd name="connsiteY373" fmla="*/ 575288 h 631623"/>
              <a:gd name="connsiteX374" fmla="*/ 210802 w 876459"/>
              <a:gd name="connsiteY374" fmla="*/ 529934 h 631623"/>
              <a:gd name="connsiteX375" fmla="*/ 239924 w 876459"/>
              <a:gd name="connsiteY375" fmla="*/ 479805 h 631623"/>
              <a:gd name="connsiteX376" fmla="*/ 244699 w 876459"/>
              <a:gd name="connsiteY376" fmla="*/ 477418 h 631623"/>
              <a:gd name="connsiteX377" fmla="*/ 243266 w 876459"/>
              <a:gd name="connsiteY377" fmla="*/ 483147 h 631623"/>
              <a:gd name="connsiteX378" fmla="*/ 238492 w 876459"/>
              <a:gd name="connsiteY378" fmla="*/ 491263 h 631623"/>
              <a:gd name="connsiteX379" fmla="*/ 223215 w 876459"/>
              <a:gd name="connsiteY379" fmla="*/ 520385 h 631623"/>
              <a:gd name="connsiteX380" fmla="*/ 230854 w 876459"/>
              <a:gd name="connsiteY380" fmla="*/ 524682 h 631623"/>
              <a:gd name="connsiteX381" fmla="*/ 230854 w 876459"/>
              <a:gd name="connsiteY381" fmla="*/ 532321 h 631623"/>
              <a:gd name="connsiteX382" fmla="*/ 230376 w 876459"/>
              <a:gd name="connsiteY382" fmla="*/ 534230 h 631623"/>
              <a:gd name="connsiteX383" fmla="*/ 225602 w 876459"/>
              <a:gd name="connsiteY383" fmla="*/ 537572 h 631623"/>
              <a:gd name="connsiteX384" fmla="*/ 262841 w 876459"/>
              <a:gd name="connsiteY384" fmla="*/ 563353 h 631623"/>
              <a:gd name="connsiteX385" fmla="*/ 295782 w 876459"/>
              <a:gd name="connsiteY385" fmla="*/ 550463 h 631623"/>
              <a:gd name="connsiteX386" fmla="*/ 297692 w 876459"/>
              <a:gd name="connsiteY386" fmla="*/ 548553 h 631623"/>
              <a:gd name="connsiteX387" fmla="*/ 266660 w 876459"/>
              <a:gd name="connsiteY387" fmla="*/ 559534 h 631623"/>
              <a:gd name="connsiteX388" fmla="*/ 235628 w 876459"/>
              <a:gd name="connsiteY388" fmla="*/ 549030 h 631623"/>
              <a:gd name="connsiteX389" fmla="*/ 236583 w 876459"/>
              <a:gd name="connsiteY389" fmla="*/ 536618 h 631623"/>
              <a:gd name="connsiteX390" fmla="*/ 237537 w 876459"/>
              <a:gd name="connsiteY390" fmla="*/ 535185 h 631623"/>
              <a:gd name="connsiteX391" fmla="*/ 240402 w 876459"/>
              <a:gd name="connsiteY391" fmla="*/ 532798 h 631623"/>
              <a:gd name="connsiteX392" fmla="*/ 257589 w 876459"/>
              <a:gd name="connsiteY392" fmla="*/ 534708 h 631623"/>
              <a:gd name="connsiteX393" fmla="*/ 279550 w 876459"/>
              <a:gd name="connsiteY393" fmla="*/ 528501 h 631623"/>
              <a:gd name="connsiteX394" fmla="*/ 267137 w 876459"/>
              <a:gd name="connsiteY394" fmla="*/ 528024 h 631623"/>
              <a:gd name="connsiteX395" fmla="*/ 249950 w 876459"/>
              <a:gd name="connsiteY395" fmla="*/ 519908 h 631623"/>
              <a:gd name="connsiteX396" fmla="*/ 268570 w 876459"/>
              <a:gd name="connsiteY396" fmla="*/ 510837 h 631623"/>
              <a:gd name="connsiteX397" fmla="*/ 292440 w 876459"/>
              <a:gd name="connsiteY397" fmla="*/ 502721 h 631623"/>
              <a:gd name="connsiteX398" fmla="*/ 295782 w 876459"/>
              <a:gd name="connsiteY398" fmla="*/ 491263 h 631623"/>
              <a:gd name="connsiteX399" fmla="*/ 312015 w 876459"/>
              <a:gd name="connsiteY399" fmla="*/ 541392 h 631623"/>
              <a:gd name="connsiteX400" fmla="*/ 255202 w 876459"/>
              <a:gd name="connsiteY400" fmla="*/ 575288 h 631623"/>
              <a:gd name="connsiteX401" fmla="*/ 255202 w 876459"/>
              <a:gd name="connsiteY401" fmla="*/ 575288 h 631623"/>
              <a:gd name="connsiteX402" fmla="*/ 690129 w 876459"/>
              <a:gd name="connsiteY402" fmla="*/ 372863 h 631623"/>
              <a:gd name="connsiteX403" fmla="*/ 666736 w 876459"/>
              <a:gd name="connsiteY403" fmla="*/ 362837 h 631623"/>
              <a:gd name="connsiteX404" fmla="*/ 663871 w 876459"/>
              <a:gd name="connsiteY404" fmla="*/ 334670 h 631623"/>
              <a:gd name="connsiteX405" fmla="*/ 670078 w 876459"/>
              <a:gd name="connsiteY405" fmla="*/ 327986 h 631623"/>
              <a:gd name="connsiteX406" fmla="*/ 690607 w 876459"/>
              <a:gd name="connsiteY406" fmla="*/ 316528 h 631623"/>
              <a:gd name="connsiteX407" fmla="*/ 696336 w 876459"/>
              <a:gd name="connsiteY407" fmla="*/ 317005 h 631623"/>
              <a:gd name="connsiteX408" fmla="*/ 686310 w 876459"/>
              <a:gd name="connsiteY408" fmla="*/ 330850 h 631623"/>
              <a:gd name="connsiteX409" fmla="*/ 682013 w 876459"/>
              <a:gd name="connsiteY409" fmla="*/ 332760 h 631623"/>
              <a:gd name="connsiteX410" fmla="*/ 688697 w 876459"/>
              <a:gd name="connsiteY410" fmla="*/ 349470 h 631623"/>
              <a:gd name="connsiteX411" fmla="*/ 690129 w 876459"/>
              <a:gd name="connsiteY411" fmla="*/ 336579 h 631623"/>
              <a:gd name="connsiteX412" fmla="*/ 702542 w 876459"/>
              <a:gd name="connsiteY412" fmla="*/ 341354 h 631623"/>
              <a:gd name="connsiteX413" fmla="*/ 712568 w 876459"/>
              <a:gd name="connsiteY413" fmla="*/ 348038 h 631623"/>
              <a:gd name="connsiteX414" fmla="*/ 712568 w 876459"/>
              <a:gd name="connsiteY414" fmla="*/ 338012 h 631623"/>
              <a:gd name="connsiteX415" fmla="*/ 712091 w 876459"/>
              <a:gd name="connsiteY415" fmla="*/ 328463 h 631623"/>
              <a:gd name="connsiteX416" fmla="*/ 717342 w 876459"/>
              <a:gd name="connsiteY416" fmla="*/ 336102 h 631623"/>
              <a:gd name="connsiteX417" fmla="*/ 718775 w 876459"/>
              <a:gd name="connsiteY417" fmla="*/ 358541 h 631623"/>
              <a:gd name="connsiteX418" fmla="*/ 690129 w 876459"/>
              <a:gd name="connsiteY418" fmla="*/ 372863 h 631623"/>
              <a:gd name="connsiteX419" fmla="*/ 690129 w 876459"/>
              <a:gd name="connsiteY419" fmla="*/ 372863 h 631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</a:cxnLst>
            <a:rect l="l" t="t" r="r" b="b"/>
            <a:pathLst>
              <a:path w="876459" h="631623">
                <a:moveTo>
                  <a:pt x="99564" y="631624"/>
                </a:moveTo>
                <a:cubicBezTo>
                  <a:pt x="83331" y="631624"/>
                  <a:pt x="67099" y="628282"/>
                  <a:pt x="50867" y="621598"/>
                </a:cubicBezTo>
                <a:cubicBezTo>
                  <a:pt x="49912" y="614914"/>
                  <a:pt x="47048" y="613482"/>
                  <a:pt x="40364" y="610617"/>
                </a:cubicBezTo>
                <a:cubicBezTo>
                  <a:pt x="36067" y="608708"/>
                  <a:pt x="32248" y="606798"/>
                  <a:pt x="28906" y="604411"/>
                </a:cubicBezTo>
                <a:cubicBezTo>
                  <a:pt x="5990" y="584359"/>
                  <a:pt x="-4991" y="547121"/>
                  <a:pt x="2170" y="511314"/>
                </a:cubicBezTo>
                <a:cubicBezTo>
                  <a:pt x="8377" y="478850"/>
                  <a:pt x="27474" y="454979"/>
                  <a:pt x="54209" y="445908"/>
                </a:cubicBezTo>
                <a:lnTo>
                  <a:pt x="56596" y="450682"/>
                </a:lnTo>
                <a:cubicBezTo>
                  <a:pt x="20790" y="471689"/>
                  <a:pt x="11241" y="519430"/>
                  <a:pt x="20790" y="555714"/>
                </a:cubicBezTo>
                <a:cubicBezTo>
                  <a:pt x="30338" y="592953"/>
                  <a:pt x="57551" y="615391"/>
                  <a:pt x="92402" y="615391"/>
                </a:cubicBezTo>
                <a:lnTo>
                  <a:pt x="98609" y="615391"/>
                </a:lnTo>
                <a:cubicBezTo>
                  <a:pt x="130596" y="615391"/>
                  <a:pt x="158286" y="601546"/>
                  <a:pt x="173563" y="576721"/>
                </a:cubicBezTo>
                <a:cubicBezTo>
                  <a:pt x="181680" y="564308"/>
                  <a:pt x="185976" y="549985"/>
                  <a:pt x="186454" y="534708"/>
                </a:cubicBezTo>
                <a:cubicBezTo>
                  <a:pt x="184544" y="542824"/>
                  <a:pt x="181202" y="550940"/>
                  <a:pt x="175951" y="558101"/>
                </a:cubicBezTo>
                <a:cubicBezTo>
                  <a:pt x="160673" y="580540"/>
                  <a:pt x="132505" y="594385"/>
                  <a:pt x="102428" y="594385"/>
                </a:cubicBezTo>
                <a:cubicBezTo>
                  <a:pt x="83331" y="594385"/>
                  <a:pt x="64235" y="588656"/>
                  <a:pt x="47525" y="578153"/>
                </a:cubicBezTo>
                <a:cubicBezTo>
                  <a:pt x="46093" y="570514"/>
                  <a:pt x="47525" y="566695"/>
                  <a:pt x="48480" y="562875"/>
                </a:cubicBezTo>
                <a:cubicBezTo>
                  <a:pt x="49435" y="560011"/>
                  <a:pt x="50390" y="557146"/>
                  <a:pt x="50390" y="553805"/>
                </a:cubicBezTo>
                <a:cubicBezTo>
                  <a:pt x="52299" y="553805"/>
                  <a:pt x="54686" y="553805"/>
                  <a:pt x="56596" y="553805"/>
                </a:cubicBezTo>
                <a:cubicBezTo>
                  <a:pt x="65667" y="553805"/>
                  <a:pt x="73306" y="554759"/>
                  <a:pt x="80944" y="554759"/>
                </a:cubicBezTo>
                <a:cubicBezTo>
                  <a:pt x="98131" y="554759"/>
                  <a:pt x="114841" y="550940"/>
                  <a:pt x="129641" y="547121"/>
                </a:cubicBezTo>
                <a:cubicBezTo>
                  <a:pt x="136325" y="545688"/>
                  <a:pt x="142054" y="544256"/>
                  <a:pt x="147783" y="543301"/>
                </a:cubicBezTo>
                <a:cubicBezTo>
                  <a:pt x="142531" y="538527"/>
                  <a:pt x="139189" y="531843"/>
                  <a:pt x="136325" y="525637"/>
                </a:cubicBezTo>
                <a:cubicBezTo>
                  <a:pt x="132028" y="528024"/>
                  <a:pt x="119138" y="530411"/>
                  <a:pt x="107680" y="530411"/>
                </a:cubicBezTo>
                <a:cubicBezTo>
                  <a:pt x="97654" y="530411"/>
                  <a:pt x="90970" y="528501"/>
                  <a:pt x="86196" y="524682"/>
                </a:cubicBezTo>
                <a:lnTo>
                  <a:pt x="85719" y="525159"/>
                </a:lnTo>
                <a:lnTo>
                  <a:pt x="83331" y="521340"/>
                </a:lnTo>
                <a:lnTo>
                  <a:pt x="81422" y="516089"/>
                </a:lnTo>
                <a:lnTo>
                  <a:pt x="87628" y="515134"/>
                </a:lnTo>
                <a:cubicBezTo>
                  <a:pt x="92880" y="516566"/>
                  <a:pt x="98131" y="517521"/>
                  <a:pt x="102906" y="517521"/>
                </a:cubicBezTo>
                <a:cubicBezTo>
                  <a:pt x="116273" y="517521"/>
                  <a:pt x="125822" y="511314"/>
                  <a:pt x="135370" y="505108"/>
                </a:cubicBezTo>
                <a:cubicBezTo>
                  <a:pt x="142054" y="500811"/>
                  <a:pt x="149693" y="496037"/>
                  <a:pt x="158763" y="493650"/>
                </a:cubicBezTo>
                <a:cubicBezTo>
                  <a:pt x="163060" y="466437"/>
                  <a:pt x="135847" y="457844"/>
                  <a:pt x="106725" y="448773"/>
                </a:cubicBezTo>
                <a:cubicBezTo>
                  <a:pt x="99086" y="446386"/>
                  <a:pt x="91925" y="443998"/>
                  <a:pt x="85719" y="441611"/>
                </a:cubicBezTo>
                <a:lnTo>
                  <a:pt x="89538" y="436360"/>
                </a:lnTo>
                <a:cubicBezTo>
                  <a:pt x="108635" y="436360"/>
                  <a:pt x="124867" y="439702"/>
                  <a:pt x="139189" y="446863"/>
                </a:cubicBezTo>
                <a:lnTo>
                  <a:pt x="138235" y="445908"/>
                </a:lnTo>
                <a:lnTo>
                  <a:pt x="144441" y="446863"/>
                </a:lnTo>
                <a:cubicBezTo>
                  <a:pt x="158286" y="449250"/>
                  <a:pt x="165925" y="457844"/>
                  <a:pt x="173086" y="465482"/>
                </a:cubicBezTo>
                <a:lnTo>
                  <a:pt x="179770" y="472644"/>
                </a:lnTo>
                <a:cubicBezTo>
                  <a:pt x="195525" y="458798"/>
                  <a:pt x="215576" y="445431"/>
                  <a:pt x="235628" y="431586"/>
                </a:cubicBezTo>
                <a:cubicBezTo>
                  <a:pt x="268570" y="409624"/>
                  <a:pt x="309627" y="381934"/>
                  <a:pt x="346866" y="354244"/>
                </a:cubicBezTo>
                <a:cubicBezTo>
                  <a:pt x="328247" y="330850"/>
                  <a:pt x="311537" y="306025"/>
                  <a:pt x="309150" y="266877"/>
                </a:cubicBezTo>
                <a:cubicBezTo>
                  <a:pt x="304853" y="266877"/>
                  <a:pt x="300557" y="265922"/>
                  <a:pt x="297215" y="264489"/>
                </a:cubicBezTo>
                <a:cubicBezTo>
                  <a:pt x="300079" y="293612"/>
                  <a:pt x="271911" y="309844"/>
                  <a:pt x="244699" y="309844"/>
                </a:cubicBezTo>
                <a:cubicBezTo>
                  <a:pt x="228466" y="309844"/>
                  <a:pt x="214144" y="304115"/>
                  <a:pt x="205073" y="293612"/>
                </a:cubicBezTo>
                <a:cubicBezTo>
                  <a:pt x="196479" y="284064"/>
                  <a:pt x="193138" y="270696"/>
                  <a:pt x="195047" y="255418"/>
                </a:cubicBezTo>
                <a:lnTo>
                  <a:pt x="200299" y="255896"/>
                </a:lnTo>
                <a:cubicBezTo>
                  <a:pt x="200776" y="266399"/>
                  <a:pt x="204118" y="274993"/>
                  <a:pt x="210802" y="282154"/>
                </a:cubicBezTo>
                <a:cubicBezTo>
                  <a:pt x="219873" y="292180"/>
                  <a:pt x="234195" y="297909"/>
                  <a:pt x="248518" y="297909"/>
                </a:cubicBezTo>
                <a:cubicBezTo>
                  <a:pt x="260453" y="297909"/>
                  <a:pt x="270479" y="294089"/>
                  <a:pt x="277163" y="286928"/>
                </a:cubicBezTo>
                <a:cubicBezTo>
                  <a:pt x="284324" y="279289"/>
                  <a:pt x="287189" y="267831"/>
                  <a:pt x="285757" y="253509"/>
                </a:cubicBezTo>
                <a:cubicBezTo>
                  <a:pt x="286711" y="251599"/>
                  <a:pt x="286234" y="250644"/>
                  <a:pt x="286234" y="249689"/>
                </a:cubicBezTo>
                <a:cubicBezTo>
                  <a:pt x="286711" y="262102"/>
                  <a:pt x="280505" y="273083"/>
                  <a:pt x="268570" y="279289"/>
                </a:cubicBezTo>
                <a:lnTo>
                  <a:pt x="264750" y="274515"/>
                </a:lnTo>
                <a:cubicBezTo>
                  <a:pt x="265705" y="273560"/>
                  <a:pt x="266182" y="271651"/>
                  <a:pt x="266182" y="269741"/>
                </a:cubicBezTo>
                <a:cubicBezTo>
                  <a:pt x="266660" y="268309"/>
                  <a:pt x="266660" y="266399"/>
                  <a:pt x="267615" y="264967"/>
                </a:cubicBezTo>
                <a:cubicBezTo>
                  <a:pt x="267137" y="264489"/>
                  <a:pt x="266660" y="264012"/>
                  <a:pt x="266182" y="263057"/>
                </a:cubicBezTo>
                <a:cubicBezTo>
                  <a:pt x="266182" y="260193"/>
                  <a:pt x="266182" y="258283"/>
                  <a:pt x="266182" y="256851"/>
                </a:cubicBezTo>
                <a:cubicBezTo>
                  <a:pt x="263318" y="256851"/>
                  <a:pt x="258066" y="256851"/>
                  <a:pt x="255202" y="253509"/>
                </a:cubicBezTo>
                <a:cubicBezTo>
                  <a:pt x="251383" y="258283"/>
                  <a:pt x="247563" y="262102"/>
                  <a:pt x="243266" y="265444"/>
                </a:cubicBezTo>
                <a:lnTo>
                  <a:pt x="241834" y="266399"/>
                </a:lnTo>
                <a:lnTo>
                  <a:pt x="236105" y="264489"/>
                </a:lnTo>
                <a:lnTo>
                  <a:pt x="232763" y="263535"/>
                </a:lnTo>
                <a:lnTo>
                  <a:pt x="230854" y="259715"/>
                </a:lnTo>
                <a:cubicBezTo>
                  <a:pt x="233241" y="255896"/>
                  <a:pt x="235150" y="252077"/>
                  <a:pt x="237060" y="248257"/>
                </a:cubicBezTo>
                <a:cubicBezTo>
                  <a:pt x="240879" y="240141"/>
                  <a:pt x="245176" y="231548"/>
                  <a:pt x="250905" y="224386"/>
                </a:cubicBezTo>
                <a:cubicBezTo>
                  <a:pt x="246131" y="223431"/>
                  <a:pt x="242789" y="221999"/>
                  <a:pt x="242789" y="217225"/>
                </a:cubicBezTo>
                <a:lnTo>
                  <a:pt x="238970" y="221044"/>
                </a:lnTo>
                <a:cubicBezTo>
                  <a:pt x="237060" y="221999"/>
                  <a:pt x="234673" y="222477"/>
                  <a:pt x="232286" y="222477"/>
                </a:cubicBezTo>
                <a:lnTo>
                  <a:pt x="224170" y="222477"/>
                </a:lnTo>
                <a:lnTo>
                  <a:pt x="227512" y="217225"/>
                </a:lnTo>
                <a:cubicBezTo>
                  <a:pt x="233718" y="212451"/>
                  <a:pt x="240402" y="210064"/>
                  <a:pt x="248041" y="210064"/>
                </a:cubicBezTo>
                <a:cubicBezTo>
                  <a:pt x="261408" y="210064"/>
                  <a:pt x="272389" y="217702"/>
                  <a:pt x="279073" y="227728"/>
                </a:cubicBezTo>
                <a:lnTo>
                  <a:pt x="279073" y="225819"/>
                </a:lnTo>
                <a:lnTo>
                  <a:pt x="283370" y="228683"/>
                </a:lnTo>
                <a:cubicBezTo>
                  <a:pt x="292918" y="234412"/>
                  <a:pt x="295305" y="245870"/>
                  <a:pt x="297692" y="259238"/>
                </a:cubicBezTo>
                <a:lnTo>
                  <a:pt x="304853" y="256373"/>
                </a:lnTo>
                <a:cubicBezTo>
                  <a:pt x="306763" y="256373"/>
                  <a:pt x="308673" y="256373"/>
                  <a:pt x="310105" y="256851"/>
                </a:cubicBezTo>
                <a:cubicBezTo>
                  <a:pt x="310105" y="219612"/>
                  <a:pt x="320131" y="189535"/>
                  <a:pt x="341614" y="162322"/>
                </a:cubicBezTo>
                <a:cubicBezTo>
                  <a:pt x="327292" y="150864"/>
                  <a:pt x="310582" y="137019"/>
                  <a:pt x="293873" y="123174"/>
                </a:cubicBezTo>
                <a:cubicBezTo>
                  <a:pt x="281460" y="112671"/>
                  <a:pt x="271434" y="104554"/>
                  <a:pt x="261886" y="95484"/>
                </a:cubicBezTo>
                <a:lnTo>
                  <a:pt x="262363" y="95006"/>
                </a:lnTo>
                <a:cubicBezTo>
                  <a:pt x="252815" y="101690"/>
                  <a:pt x="242312" y="105509"/>
                  <a:pt x="232286" y="105509"/>
                </a:cubicBezTo>
                <a:cubicBezTo>
                  <a:pt x="203163" y="105509"/>
                  <a:pt x="183589" y="76864"/>
                  <a:pt x="182634" y="50129"/>
                </a:cubicBezTo>
                <a:cubicBezTo>
                  <a:pt x="181680" y="27690"/>
                  <a:pt x="193138" y="3342"/>
                  <a:pt x="227512" y="477"/>
                </a:cubicBezTo>
                <a:cubicBezTo>
                  <a:pt x="229899" y="0"/>
                  <a:pt x="232763" y="0"/>
                  <a:pt x="235150" y="0"/>
                </a:cubicBezTo>
                <a:cubicBezTo>
                  <a:pt x="254247" y="0"/>
                  <a:pt x="270479" y="11935"/>
                  <a:pt x="278118" y="31987"/>
                </a:cubicBezTo>
                <a:cubicBezTo>
                  <a:pt x="286234" y="53948"/>
                  <a:pt x="281937" y="78297"/>
                  <a:pt x="267615" y="91187"/>
                </a:cubicBezTo>
                <a:cubicBezTo>
                  <a:pt x="267137" y="90709"/>
                  <a:pt x="266660" y="90232"/>
                  <a:pt x="266182" y="89755"/>
                </a:cubicBezTo>
                <a:lnTo>
                  <a:pt x="265228" y="91187"/>
                </a:lnTo>
                <a:cubicBezTo>
                  <a:pt x="286234" y="102167"/>
                  <a:pt x="307240" y="119832"/>
                  <a:pt x="325860" y="135587"/>
                </a:cubicBezTo>
                <a:cubicBezTo>
                  <a:pt x="333976" y="142748"/>
                  <a:pt x="341614" y="149432"/>
                  <a:pt x="349253" y="155638"/>
                </a:cubicBezTo>
                <a:cubicBezTo>
                  <a:pt x="368350" y="133677"/>
                  <a:pt x="390788" y="119354"/>
                  <a:pt x="417524" y="111238"/>
                </a:cubicBezTo>
                <a:lnTo>
                  <a:pt x="419434" y="116013"/>
                </a:lnTo>
                <a:cubicBezTo>
                  <a:pt x="358324" y="149432"/>
                  <a:pt x="330156" y="192877"/>
                  <a:pt x="327769" y="256851"/>
                </a:cubicBezTo>
                <a:cubicBezTo>
                  <a:pt x="329202" y="256373"/>
                  <a:pt x="330634" y="256373"/>
                  <a:pt x="332066" y="256373"/>
                </a:cubicBezTo>
                <a:cubicBezTo>
                  <a:pt x="336363" y="256373"/>
                  <a:pt x="339705" y="257806"/>
                  <a:pt x="339705" y="262580"/>
                </a:cubicBezTo>
                <a:cubicBezTo>
                  <a:pt x="341137" y="272128"/>
                  <a:pt x="334453" y="274515"/>
                  <a:pt x="330156" y="275947"/>
                </a:cubicBezTo>
                <a:cubicBezTo>
                  <a:pt x="332544" y="303638"/>
                  <a:pt x="347344" y="325599"/>
                  <a:pt x="357847" y="341831"/>
                </a:cubicBezTo>
                <a:lnTo>
                  <a:pt x="360711" y="346128"/>
                </a:lnTo>
                <a:lnTo>
                  <a:pt x="362621" y="341831"/>
                </a:lnTo>
                <a:cubicBezTo>
                  <a:pt x="366440" y="338967"/>
                  <a:pt x="370260" y="336579"/>
                  <a:pt x="375511" y="335625"/>
                </a:cubicBezTo>
                <a:cubicBezTo>
                  <a:pt x="362143" y="323689"/>
                  <a:pt x="351163" y="306025"/>
                  <a:pt x="341614" y="282154"/>
                </a:cubicBezTo>
                <a:lnTo>
                  <a:pt x="337795" y="273560"/>
                </a:lnTo>
                <a:lnTo>
                  <a:pt x="345434" y="279289"/>
                </a:lnTo>
                <a:cubicBezTo>
                  <a:pt x="353550" y="285496"/>
                  <a:pt x="359756" y="293612"/>
                  <a:pt x="366440" y="302205"/>
                </a:cubicBezTo>
                <a:cubicBezTo>
                  <a:pt x="371214" y="308412"/>
                  <a:pt x="375989" y="315096"/>
                  <a:pt x="381240" y="320825"/>
                </a:cubicBezTo>
                <a:lnTo>
                  <a:pt x="388879" y="318915"/>
                </a:lnTo>
                <a:lnTo>
                  <a:pt x="391266" y="323212"/>
                </a:lnTo>
                <a:cubicBezTo>
                  <a:pt x="390788" y="320825"/>
                  <a:pt x="391266" y="318438"/>
                  <a:pt x="391743" y="316051"/>
                </a:cubicBezTo>
                <a:cubicBezTo>
                  <a:pt x="393176" y="308889"/>
                  <a:pt x="393653" y="302205"/>
                  <a:pt x="396040" y="296476"/>
                </a:cubicBezTo>
                <a:cubicBezTo>
                  <a:pt x="411795" y="297909"/>
                  <a:pt x="422775" y="299341"/>
                  <a:pt x="433756" y="299341"/>
                </a:cubicBezTo>
                <a:cubicBezTo>
                  <a:pt x="459537" y="299341"/>
                  <a:pt x="481498" y="291225"/>
                  <a:pt x="502982" y="283586"/>
                </a:cubicBezTo>
                <a:cubicBezTo>
                  <a:pt x="520169" y="277380"/>
                  <a:pt x="536401" y="271651"/>
                  <a:pt x="553588" y="270218"/>
                </a:cubicBezTo>
                <a:cubicBezTo>
                  <a:pt x="544994" y="264012"/>
                  <a:pt x="535446" y="251599"/>
                  <a:pt x="526853" y="241096"/>
                </a:cubicBezTo>
                <a:lnTo>
                  <a:pt x="522556" y="235844"/>
                </a:lnTo>
                <a:cubicBezTo>
                  <a:pt x="512530" y="243006"/>
                  <a:pt x="490091" y="251122"/>
                  <a:pt x="470040" y="251122"/>
                </a:cubicBezTo>
                <a:cubicBezTo>
                  <a:pt x="460014" y="251122"/>
                  <a:pt x="451898" y="249212"/>
                  <a:pt x="444737" y="245870"/>
                </a:cubicBezTo>
                <a:lnTo>
                  <a:pt x="438530" y="243006"/>
                </a:lnTo>
                <a:lnTo>
                  <a:pt x="444737" y="241096"/>
                </a:lnTo>
                <a:cubicBezTo>
                  <a:pt x="451898" y="238709"/>
                  <a:pt x="459059" y="237754"/>
                  <a:pt x="466221" y="237277"/>
                </a:cubicBezTo>
                <a:cubicBezTo>
                  <a:pt x="486749" y="234890"/>
                  <a:pt x="505846" y="232025"/>
                  <a:pt x="520169" y="225341"/>
                </a:cubicBezTo>
                <a:cubicBezTo>
                  <a:pt x="534014" y="230115"/>
                  <a:pt x="542607" y="243006"/>
                  <a:pt x="550723" y="255418"/>
                </a:cubicBezTo>
                <a:cubicBezTo>
                  <a:pt x="553588" y="259238"/>
                  <a:pt x="556452" y="263535"/>
                  <a:pt x="558840" y="266877"/>
                </a:cubicBezTo>
                <a:lnTo>
                  <a:pt x="555498" y="270218"/>
                </a:lnTo>
                <a:cubicBezTo>
                  <a:pt x="555975" y="270218"/>
                  <a:pt x="556930" y="270218"/>
                  <a:pt x="557407" y="270218"/>
                </a:cubicBezTo>
                <a:lnTo>
                  <a:pt x="558362" y="275470"/>
                </a:lnTo>
                <a:lnTo>
                  <a:pt x="528762" y="287883"/>
                </a:lnTo>
                <a:cubicBezTo>
                  <a:pt x="503459" y="298386"/>
                  <a:pt x="471950" y="311754"/>
                  <a:pt x="437098" y="311754"/>
                </a:cubicBezTo>
                <a:cubicBezTo>
                  <a:pt x="424685" y="311754"/>
                  <a:pt x="412750" y="310322"/>
                  <a:pt x="401769" y="306980"/>
                </a:cubicBezTo>
                <a:cubicBezTo>
                  <a:pt x="406543" y="308412"/>
                  <a:pt x="405588" y="312231"/>
                  <a:pt x="405111" y="314618"/>
                </a:cubicBezTo>
                <a:cubicBezTo>
                  <a:pt x="404156" y="319392"/>
                  <a:pt x="404156" y="319392"/>
                  <a:pt x="406543" y="320347"/>
                </a:cubicBezTo>
                <a:lnTo>
                  <a:pt x="402724" y="328941"/>
                </a:lnTo>
                <a:cubicBezTo>
                  <a:pt x="409885" y="332760"/>
                  <a:pt x="420866" y="335625"/>
                  <a:pt x="436143" y="335625"/>
                </a:cubicBezTo>
                <a:cubicBezTo>
                  <a:pt x="441872" y="335625"/>
                  <a:pt x="447601" y="335147"/>
                  <a:pt x="453808" y="334670"/>
                </a:cubicBezTo>
                <a:cubicBezTo>
                  <a:pt x="460014" y="334192"/>
                  <a:pt x="465266" y="334192"/>
                  <a:pt x="470995" y="334192"/>
                </a:cubicBezTo>
                <a:cubicBezTo>
                  <a:pt x="480543" y="334192"/>
                  <a:pt x="487704" y="335625"/>
                  <a:pt x="492956" y="338967"/>
                </a:cubicBezTo>
                <a:cubicBezTo>
                  <a:pt x="523511" y="335147"/>
                  <a:pt x="556930" y="309844"/>
                  <a:pt x="571730" y="277380"/>
                </a:cubicBezTo>
                <a:cubicBezTo>
                  <a:pt x="585575" y="247302"/>
                  <a:pt x="583188" y="215315"/>
                  <a:pt x="564091" y="187625"/>
                </a:cubicBezTo>
                <a:cubicBezTo>
                  <a:pt x="561704" y="199561"/>
                  <a:pt x="557885" y="211496"/>
                  <a:pt x="545949" y="213406"/>
                </a:cubicBezTo>
                <a:lnTo>
                  <a:pt x="540698" y="214361"/>
                </a:lnTo>
                <a:lnTo>
                  <a:pt x="543562" y="209586"/>
                </a:lnTo>
                <a:cubicBezTo>
                  <a:pt x="553588" y="192399"/>
                  <a:pt x="555020" y="177599"/>
                  <a:pt x="548336" y="164709"/>
                </a:cubicBezTo>
                <a:cubicBezTo>
                  <a:pt x="533059" y="135109"/>
                  <a:pt x="479588" y="121742"/>
                  <a:pt x="447124" y="119354"/>
                </a:cubicBezTo>
                <a:cubicBezTo>
                  <a:pt x="447601" y="115535"/>
                  <a:pt x="444737" y="114580"/>
                  <a:pt x="443304" y="114580"/>
                </a:cubicBezTo>
                <a:cubicBezTo>
                  <a:pt x="438530" y="113625"/>
                  <a:pt x="435188" y="112671"/>
                  <a:pt x="433279" y="111238"/>
                </a:cubicBezTo>
                <a:cubicBezTo>
                  <a:pt x="438053" y="101213"/>
                  <a:pt x="446646" y="100735"/>
                  <a:pt x="457627" y="100735"/>
                </a:cubicBezTo>
                <a:lnTo>
                  <a:pt x="462401" y="100735"/>
                </a:lnTo>
                <a:lnTo>
                  <a:pt x="460969" y="108851"/>
                </a:lnTo>
                <a:cubicBezTo>
                  <a:pt x="461446" y="108851"/>
                  <a:pt x="461924" y="108851"/>
                  <a:pt x="462401" y="108851"/>
                </a:cubicBezTo>
                <a:cubicBezTo>
                  <a:pt x="490569" y="108851"/>
                  <a:pt x="517782" y="117445"/>
                  <a:pt x="540220" y="132722"/>
                </a:cubicBezTo>
                <a:cubicBezTo>
                  <a:pt x="520169" y="117922"/>
                  <a:pt x="496298" y="108851"/>
                  <a:pt x="471472" y="106942"/>
                </a:cubicBezTo>
                <a:lnTo>
                  <a:pt x="471472" y="101690"/>
                </a:lnTo>
                <a:cubicBezTo>
                  <a:pt x="538311" y="102645"/>
                  <a:pt x="578414" y="142748"/>
                  <a:pt x="599897" y="176167"/>
                </a:cubicBezTo>
                <a:cubicBezTo>
                  <a:pt x="620426" y="155638"/>
                  <a:pt x="644775" y="135109"/>
                  <a:pt x="671033" y="112193"/>
                </a:cubicBezTo>
                <a:cubicBezTo>
                  <a:pt x="662439" y="100258"/>
                  <a:pt x="661962" y="78774"/>
                  <a:pt x="669600" y="63497"/>
                </a:cubicBezTo>
                <a:cubicBezTo>
                  <a:pt x="674852" y="52993"/>
                  <a:pt x="682491" y="46787"/>
                  <a:pt x="692039" y="44877"/>
                </a:cubicBezTo>
                <a:lnTo>
                  <a:pt x="693949" y="49651"/>
                </a:lnTo>
                <a:cubicBezTo>
                  <a:pt x="682013" y="58245"/>
                  <a:pt x="669123" y="72567"/>
                  <a:pt x="674852" y="91187"/>
                </a:cubicBezTo>
                <a:cubicBezTo>
                  <a:pt x="677239" y="98348"/>
                  <a:pt x="682013" y="105509"/>
                  <a:pt x="688220" y="111238"/>
                </a:cubicBezTo>
                <a:cubicBezTo>
                  <a:pt x="687742" y="106942"/>
                  <a:pt x="688220" y="104554"/>
                  <a:pt x="688697" y="102167"/>
                </a:cubicBezTo>
                <a:lnTo>
                  <a:pt x="689175" y="100258"/>
                </a:lnTo>
                <a:lnTo>
                  <a:pt x="692517" y="97871"/>
                </a:lnTo>
                <a:lnTo>
                  <a:pt x="697291" y="97871"/>
                </a:lnTo>
                <a:cubicBezTo>
                  <a:pt x="714000" y="97871"/>
                  <a:pt x="725936" y="97393"/>
                  <a:pt x="729278" y="89277"/>
                </a:cubicBezTo>
                <a:cubicBezTo>
                  <a:pt x="729278" y="89755"/>
                  <a:pt x="728323" y="90232"/>
                  <a:pt x="727368" y="90232"/>
                </a:cubicBezTo>
                <a:cubicBezTo>
                  <a:pt x="726413" y="90232"/>
                  <a:pt x="724981" y="90232"/>
                  <a:pt x="723549" y="90232"/>
                </a:cubicBezTo>
                <a:lnTo>
                  <a:pt x="714478" y="90709"/>
                </a:lnTo>
                <a:cubicBezTo>
                  <a:pt x="709704" y="90709"/>
                  <a:pt x="703497" y="90232"/>
                  <a:pt x="700633" y="84980"/>
                </a:cubicBezTo>
                <a:cubicBezTo>
                  <a:pt x="707794" y="77819"/>
                  <a:pt x="714478" y="74955"/>
                  <a:pt x="721162" y="72567"/>
                </a:cubicBezTo>
                <a:cubicBezTo>
                  <a:pt x="727845" y="70180"/>
                  <a:pt x="735007" y="67316"/>
                  <a:pt x="741213" y="63974"/>
                </a:cubicBezTo>
                <a:cubicBezTo>
                  <a:pt x="737394" y="52516"/>
                  <a:pt x="723549" y="49651"/>
                  <a:pt x="707794" y="45832"/>
                </a:cubicBezTo>
                <a:cubicBezTo>
                  <a:pt x="706362" y="38671"/>
                  <a:pt x="712568" y="37239"/>
                  <a:pt x="715910" y="37239"/>
                </a:cubicBezTo>
                <a:lnTo>
                  <a:pt x="716865" y="37239"/>
                </a:lnTo>
                <a:lnTo>
                  <a:pt x="721162" y="38671"/>
                </a:lnTo>
                <a:cubicBezTo>
                  <a:pt x="726891" y="41058"/>
                  <a:pt x="728323" y="41535"/>
                  <a:pt x="730233" y="41535"/>
                </a:cubicBezTo>
                <a:lnTo>
                  <a:pt x="730710" y="41535"/>
                </a:lnTo>
                <a:lnTo>
                  <a:pt x="735484" y="41058"/>
                </a:lnTo>
                <a:cubicBezTo>
                  <a:pt x="758878" y="50129"/>
                  <a:pt x="769858" y="68748"/>
                  <a:pt x="765562" y="91664"/>
                </a:cubicBezTo>
                <a:cubicBezTo>
                  <a:pt x="760787" y="115535"/>
                  <a:pt x="738349" y="140838"/>
                  <a:pt x="712091" y="140838"/>
                </a:cubicBezTo>
                <a:cubicBezTo>
                  <a:pt x="697768" y="140838"/>
                  <a:pt x="684878" y="133200"/>
                  <a:pt x="674852" y="118400"/>
                </a:cubicBezTo>
                <a:cubicBezTo>
                  <a:pt x="668168" y="127471"/>
                  <a:pt x="658142" y="137019"/>
                  <a:pt x="648594" y="146567"/>
                </a:cubicBezTo>
                <a:cubicBezTo>
                  <a:pt x="633794" y="160890"/>
                  <a:pt x="619472" y="174257"/>
                  <a:pt x="602285" y="184283"/>
                </a:cubicBezTo>
                <a:cubicBezTo>
                  <a:pt x="640478" y="240141"/>
                  <a:pt x="618039" y="331328"/>
                  <a:pt x="584620" y="363792"/>
                </a:cubicBezTo>
                <a:lnTo>
                  <a:pt x="584143" y="364270"/>
                </a:lnTo>
                <a:cubicBezTo>
                  <a:pt x="600852" y="379070"/>
                  <a:pt x="618039" y="392437"/>
                  <a:pt x="634749" y="405805"/>
                </a:cubicBezTo>
                <a:cubicBezTo>
                  <a:pt x="660530" y="426334"/>
                  <a:pt x="683446" y="444476"/>
                  <a:pt x="703975" y="465005"/>
                </a:cubicBezTo>
                <a:lnTo>
                  <a:pt x="704929" y="459753"/>
                </a:lnTo>
                <a:cubicBezTo>
                  <a:pt x="711136" y="454502"/>
                  <a:pt x="716865" y="448773"/>
                  <a:pt x="724026" y="444476"/>
                </a:cubicBezTo>
                <a:lnTo>
                  <a:pt x="726891" y="448773"/>
                </a:lnTo>
                <a:cubicBezTo>
                  <a:pt x="700155" y="470256"/>
                  <a:pt x="689175" y="517521"/>
                  <a:pt x="701587" y="557146"/>
                </a:cubicBezTo>
                <a:cubicBezTo>
                  <a:pt x="711613" y="589611"/>
                  <a:pt x="735484" y="608708"/>
                  <a:pt x="766516" y="609185"/>
                </a:cubicBezTo>
                <a:cubicBezTo>
                  <a:pt x="797071" y="608230"/>
                  <a:pt x="819032" y="598204"/>
                  <a:pt x="839561" y="588179"/>
                </a:cubicBezTo>
                <a:cubicBezTo>
                  <a:pt x="861045" y="573379"/>
                  <a:pt x="864387" y="544734"/>
                  <a:pt x="864387" y="528979"/>
                </a:cubicBezTo>
                <a:cubicBezTo>
                  <a:pt x="864387" y="512747"/>
                  <a:pt x="861045" y="496514"/>
                  <a:pt x="855316" y="483147"/>
                </a:cubicBezTo>
                <a:cubicBezTo>
                  <a:pt x="858658" y="491740"/>
                  <a:pt x="860568" y="501289"/>
                  <a:pt x="861045" y="510360"/>
                </a:cubicBezTo>
                <a:cubicBezTo>
                  <a:pt x="863432" y="542824"/>
                  <a:pt x="847677" y="583404"/>
                  <a:pt x="797071" y="590088"/>
                </a:cubicBezTo>
                <a:lnTo>
                  <a:pt x="796116" y="590088"/>
                </a:lnTo>
                <a:lnTo>
                  <a:pt x="795161" y="589611"/>
                </a:lnTo>
                <a:cubicBezTo>
                  <a:pt x="787045" y="585792"/>
                  <a:pt x="777020" y="585792"/>
                  <a:pt x="766994" y="585792"/>
                </a:cubicBezTo>
                <a:cubicBezTo>
                  <a:pt x="752194" y="585792"/>
                  <a:pt x="738349" y="585792"/>
                  <a:pt x="729278" y="576721"/>
                </a:cubicBezTo>
                <a:lnTo>
                  <a:pt x="729755" y="565263"/>
                </a:lnTo>
                <a:cubicBezTo>
                  <a:pt x="730710" y="560488"/>
                  <a:pt x="731665" y="555237"/>
                  <a:pt x="733097" y="550463"/>
                </a:cubicBezTo>
                <a:cubicBezTo>
                  <a:pt x="744078" y="550463"/>
                  <a:pt x="751239" y="551417"/>
                  <a:pt x="757923" y="551417"/>
                </a:cubicBezTo>
                <a:cubicBezTo>
                  <a:pt x="771768" y="551417"/>
                  <a:pt x="785136" y="547121"/>
                  <a:pt x="798026" y="542347"/>
                </a:cubicBezTo>
                <a:cubicBezTo>
                  <a:pt x="809484" y="538050"/>
                  <a:pt x="819032" y="534708"/>
                  <a:pt x="828581" y="533276"/>
                </a:cubicBezTo>
                <a:cubicBezTo>
                  <a:pt x="822374" y="530411"/>
                  <a:pt x="819032" y="524682"/>
                  <a:pt x="816645" y="519908"/>
                </a:cubicBezTo>
                <a:cubicBezTo>
                  <a:pt x="807097" y="521818"/>
                  <a:pt x="793729" y="524682"/>
                  <a:pt x="776542" y="524682"/>
                </a:cubicBezTo>
                <a:cubicBezTo>
                  <a:pt x="773200" y="524682"/>
                  <a:pt x="769858" y="524682"/>
                  <a:pt x="766039" y="524205"/>
                </a:cubicBezTo>
                <a:lnTo>
                  <a:pt x="760310" y="522295"/>
                </a:lnTo>
                <a:lnTo>
                  <a:pt x="761742" y="514656"/>
                </a:lnTo>
                <a:cubicBezTo>
                  <a:pt x="767949" y="511314"/>
                  <a:pt x="776065" y="510837"/>
                  <a:pt x="783703" y="509882"/>
                </a:cubicBezTo>
                <a:cubicBezTo>
                  <a:pt x="790865" y="509405"/>
                  <a:pt x="799936" y="508450"/>
                  <a:pt x="805665" y="506063"/>
                </a:cubicBezTo>
                <a:cubicBezTo>
                  <a:pt x="805187" y="506063"/>
                  <a:pt x="804232" y="506063"/>
                  <a:pt x="803755" y="506063"/>
                </a:cubicBezTo>
                <a:cubicBezTo>
                  <a:pt x="799936" y="506063"/>
                  <a:pt x="796594" y="504153"/>
                  <a:pt x="797548" y="499379"/>
                </a:cubicBezTo>
                <a:cubicBezTo>
                  <a:pt x="813303" y="494605"/>
                  <a:pt x="829535" y="489353"/>
                  <a:pt x="828581" y="476940"/>
                </a:cubicBezTo>
                <a:cubicBezTo>
                  <a:pt x="828103" y="460708"/>
                  <a:pt x="797071" y="439224"/>
                  <a:pt x="766039" y="439224"/>
                </a:cubicBezTo>
                <a:cubicBezTo>
                  <a:pt x="762697" y="439224"/>
                  <a:pt x="758878" y="439224"/>
                  <a:pt x="755536" y="440179"/>
                </a:cubicBezTo>
                <a:lnTo>
                  <a:pt x="754103" y="434928"/>
                </a:lnTo>
                <a:cubicBezTo>
                  <a:pt x="762220" y="431586"/>
                  <a:pt x="771768" y="429676"/>
                  <a:pt x="781794" y="429676"/>
                </a:cubicBezTo>
                <a:cubicBezTo>
                  <a:pt x="804232" y="429676"/>
                  <a:pt x="822852" y="438747"/>
                  <a:pt x="836219" y="452115"/>
                </a:cubicBezTo>
                <a:lnTo>
                  <a:pt x="837652" y="449727"/>
                </a:lnTo>
                <a:cubicBezTo>
                  <a:pt x="868206" y="463573"/>
                  <a:pt x="877755" y="500811"/>
                  <a:pt x="876322" y="530888"/>
                </a:cubicBezTo>
                <a:cubicBezTo>
                  <a:pt x="874890" y="563830"/>
                  <a:pt x="860090" y="602024"/>
                  <a:pt x="830490" y="613482"/>
                </a:cubicBezTo>
                <a:cubicBezTo>
                  <a:pt x="828581" y="613004"/>
                  <a:pt x="826671" y="612527"/>
                  <a:pt x="825239" y="612527"/>
                </a:cubicBezTo>
                <a:cubicBezTo>
                  <a:pt x="824761" y="612527"/>
                  <a:pt x="824761" y="612527"/>
                  <a:pt x="824284" y="612527"/>
                </a:cubicBezTo>
                <a:lnTo>
                  <a:pt x="820465" y="614914"/>
                </a:lnTo>
                <a:cubicBezTo>
                  <a:pt x="807574" y="623508"/>
                  <a:pt x="792297" y="627804"/>
                  <a:pt x="776065" y="627804"/>
                </a:cubicBezTo>
                <a:cubicBezTo>
                  <a:pt x="741213" y="627804"/>
                  <a:pt x="706839" y="605843"/>
                  <a:pt x="689175" y="571946"/>
                </a:cubicBezTo>
                <a:cubicBezTo>
                  <a:pt x="671510" y="538050"/>
                  <a:pt x="674375" y="499379"/>
                  <a:pt x="695858" y="468824"/>
                </a:cubicBezTo>
                <a:cubicBezTo>
                  <a:pt x="677239" y="455934"/>
                  <a:pt x="657665" y="439224"/>
                  <a:pt x="638091" y="422992"/>
                </a:cubicBezTo>
                <a:cubicBezTo>
                  <a:pt x="614697" y="403418"/>
                  <a:pt x="593691" y="385276"/>
                  <a:pt x="573162" y="367134"/>
                </a:cubicBezTo>
                <a:cubicBezTo>
                  <a:pt x="558840" y="384321"/>
                  <a:pt x="551201" y="386231"/>
                  <a:pt x="533059" y="390050"/>
                </a:cubicBezTo>
                <a:cubicBezTo>
                  <a:pt x="529717" y="391005"/>
                  <a:pt x="525420" y="391483"/>
                  <a:pt x="521124" y="392437"/>
                </a:cubicBezTo>
                <a:lnTo>
                  <a:pt x="522556" y="394347"/>
                </a:lnTo>
                <a:cubicBezTo>
                  <a:pt x="508233" y="410102"/>
                  <a:pt x="484840" y="412966"/>
                  <a:pt x="468130" y="412966"/>
                </a:cubicBezTo>
                <a:cubicBezTo>
                  <a:pt x="437575" y="412966"/>
                  <a:pt x="401769" y="402463"/>
                  <a:pt x="382672" y="387663"/>
                </a:cubicBezTo>
                <a:cubicBezTo>
                  <a:pt x="373124" y="402463"/>
                  <a:pt x="359756" y="418695"/>
                  <a:pt x="346389" y="433973"/>
                </a:cubicBezTo>
                <a:cubicBezTo>
                  <a:pt x="332544" y="450682"/>
                  <a:pt x="317744" y="468347"/>
                  <a:pt x="302466" y="484579"/>
                </a:cubicBezTo>
                <a:lnTo>
                  <a:pt x="301989" y="484579"/>
                </a:lnTo>
                <a:cubicBezTo>
                  <a:pt x="301511" y="486966"/>
                  <a:pt x="300557" y="488876"/>
                  <a:pt x="300079" y="490785"/>
                </a:cubicBezTo>
                <a:lnTo>
                  <a:pt x="292440" y="486011"/>
                </a:lnTo>
                <a:lnTo>
                  <a:pt x="296260" y="482192"/>
                </a:lnTo>
                <a:lnTo>
                  <a:pt x="300079" y="478373"/>
                </a:lnTo>
                <a:cubicBezTo>
                  <a:pt x="310582" y="457366"/>
                  <a:pt x="327292" y="439702"/>
                  <a:pt x="343524" y="422992"/>
                </a:cubicBezTo>
                <a:cubicBezTo>
                  <a:pt x="356414" y="409147"/>
                  <a:pt x="367872" y="397212"/>
                  <a:pt x="376943" y="384799"/>
                </a:cubicBezTo>
                <a:lnTo>
                  <a:pt x="376943" y="381457"/>
                </a:lnTo>
                <a:lnTo>
                  <a:pt x="376943" y="379547"/>
                </a:lnTo>
                <a:cubicBezTo>
                  <a:pt x="375034" y="377637"/>
                  <a:pt x="372169" y="376683"/>
                  <a:pt x="368827" y="375728"/>
                </a:cubicBezTo>
                <a:cubicBezTo>
                  <a:pt x="362621" y="374773"/>
                  <a:pt x="356892" y="372863"/>
                  <a:pt x="351163" y="366179"/>
                </a:cubicBezTo>
                <a:cubicBezTo>
                  <a:pt x="351163" y="366179"/>
                  <a:pt x="351163" y="366179"/>
                  <a:pt x="351163" y="366179"/>
                </a:cubicBezTo>
                <a:cubicBezTo>
                  <a:pt x="340660" y="373341"/>
                  <a:pt x="330156" y="381457"/>
                  <a:pt x="319653" y="389095"/>
                </a:cubicBezTo>
                <a:lnTo>
                  <a:pt x="314879" y="392437"/>
                </a:lnTo>
                <a:cubicBezTo>
                  <a:pt x="298647" y="404373"/>
                  <a:pt x="282892" y="416308"/>
                  <a:pt x="267137" y="426334"/>
                </a:cubicBezTo>
                <a:lnTo>
                  <a:pt x="256157" y="433973"/>
                </a:lnTo>
                <a:cubicBezTo>
                  <a:pt x="236105" y="447340"/>
                  <a:pt x="213189" y="463095"/>
                  <a:pt x="183589" y="481237"/>
                </a:cubicBezTo>
                <a:cubicBezTo>
                  <a:pt x="193615" y="496037"/>
                  <a:pt x="197912" y="509405"/>
                  <a:pt x="199344" y="524682"/>
                </a:cubicBezTo>
                <a:lnTo>
                  <a:pt x="208415" y="521818"/>
                </a:lnTo>
                <a:lnTo>
                  <a:pt x="205073" y="529456"/>
                </a:lnTo>
                <a:cubicBezTo>
                  <a:pt x="202208" y="531366"/>
                  <a:pt x="200776" y="534230"/>
                  <a:pt x="197912" y="534230"/>
                </a:cubicBezTo>
                <a:cubicBezTo>
                  <a:pt x="199821" y="559534"/>
                  <a:pt x="190273" y="583882"/>
                  <a:pt x="172609" y="602024"/>
                </a:cubicBezTo>
                <a:cubicBezTo>
                  <a:pt x="153989" y="621598"/>
                  <a:pt x="127731" y="631624"/>
                  <a:pt x="99564" y="631624"/>
                </a:cubicBezTo>
                <a:lnTo>
                  <a:pt x="99564" y="631624"/>
                </a:lnTo>
                <a:close/>
                <a:moveTo>
                  <a:pt x="56596" y="562875"/>
                </a:moveTo>
                <a:lnTo>
                  <a:pt x="59938" y="567650"/>
                </a:lnTo>
                <a:cubicBezTo>
                  <a:pt x="59938" y="569559"/>
                  <a:pt x="59938" y="572424"/>
                  <a:pt x="59461" y="575766"/>
                </a:cubicBezTo>
                <a:cubicBezTo>
                  <a:pt x="63280" y="576243"/>
                  <a:pt x="71873" y="577675"/>
                  <a:pt x="82377" y="577675"/>
                </a:cubicBezTo>
                <a:cubicBezTo>
                  <a:pt x="96699" y="577675"/>
                  <a:pt x="112454" y="574811"/>
                  <a:pt x="125822" y="571946"/>
                </a:cubicBezTo>
                <a:lnTo>
                  <a:pt x="132983" y="570514"/>
                </a:lnTo>
                <a:lnTo>
                  <a:pt x="138712" y="569559"/>
                </a:lnTo>
                <a:lnTo>
                  <a:pt x="136325" y="575288"/>
                </a:lnTo>
                <a:cubicBezTo>
                  <a:pt x="146351" y="570992"/>
                  <a:pt x="155899" y="563353"/>
                  <a:pt x="162105" y="554282"/>
                </a:cubicBezTo>
                <a:cubicBezTo>
                  <a:pt x="172131" y="539482"/>
                  <a:pt x="173086" y="521340"/>
                  <a:pt x="165447" y="504153"/>
                </a:cubicBezTo>
                <a:cubicBezTo>
                  <a:pt x="163538" y="511792"/>
                  <a:pt x="153034" y="515134"/>
                  <a:pt x="143486" y="518476"/>
                </a:cubicBezTo>
                <a:cubicBezTo>
                  <a:pt x="144441" y="518953"/>
                  <a:pt x="147305" y="522772"/>
                  <a:pt x="149693" y="526114"/>
                </a:cubicBezTo>
                <a:cubicBezTo>
                  <a:pt x="154944" y="533276"/>
                  <a:pt x="161151" y="541392"/>
                  <a:pt x="159718" y="552850"/>
                </a:cubicBezTo>
                <a:cubicBezTo>
                  <a:pt x="147305" y="557146"/>
                  <a:pt x="137757" y="559056"/>
                  <a:pt x="128209" y="561921"/>
                </a:cubicBezTo>
                <a:cubicBezTo>
                  <a:pt x="112931" y="565740"/>
                  <a:pt x="100041" y="569082"/>
                  <a:pt x="86196" y="569082"/>
                </a:cubicBezTo>
                <a:cubicBezTo>
                  <a:pt x="75693" y="568604"/>
                  <a:pt x="66144" y="566695"/>
                  <a:pt x="56596" y="562875"/>
                </a:cubicBezTo>
                <a:lnTo>
                  <a:pt x="56596" y="562875"/>
                </a:lnTo>
                <a:close/>
                <a:moveTo>
                  <a:pt x="744078" y="570037"/>
                </a:moveTo>
                <a:cubicBezTo>
                  <a:pt x="745510" y="570514"/>
                  <a:pt x="747420" y="570992"/>
                  <a:pt x="748852" y="571469"/>
                </a:cubicBezTo>
                <a:cubicBezTo>
                  <a:pt x="752671" y="572901"/>
                  <a:pt x="756491" y="573856"/>
                  <a:pt x="761265" y="576243"/>
                </a:cubicBezTo>
                <a:cubicBezTo>
                  <a:pt x="766516" y="572424"/>
                  <a:pt x="775587" y="570514"/>
                  <a:pt x="785136" y="568604"/>
                </a:cubicBezTo>
                <a:cubicBezTo>
                  <a:pt x="797071" y="566217"/>
                  <a:pt x="807574" y="564308"/>
                  <a:pt x="817123" y="559534"/>
                </a:cubicBezTo>
                <a:lnTo>
                  <a:pt x="825716" y="555237"/>
                </a:lnTo>
                <a:lnTo>
                  <a:pt x="820465" y="563353"/>
                </a:lnTo>
                <a:cubicBezTo>
                  <a:pt x="819987" y="564308"/>
                  <a:pt x="819510" y="564785"/>
                  <a:pt x="818555" y="565740"/>
                </a:cubicBezTo>
                <a:cubicBezTo>
                  <a:pt x="827626" y="561443"/>
                  <a:pt x="836219" y="553805"/>
                  <a:pt x="841471" y="543779"/>
                </a:cubicBezTo>
                <a:cubicBezTo>
                  <a:pt x="851019" y="527069"/>
                  <a:pt x="850542" y="507972"/>
                  <a:pt x="840994" y="492695"/>
                </a:cubicBezTo>
                <a:cubicBezTo>
                  <a:pt x="840994" y="498901"/>
                  <a:pt x="833355" y="502243"/>
                  <a:pt x="826671" y="505585"/>
                </a:cubicBezTo>
                <a:cubicBezTo>
                  <a:pt x="824284" y="507018"/>
                  <a:pt x="821897" y="507972"/>
                  <a:pt x="819987" y="508927"/>
                </a:cubicBezTo>
                <a:cubicBezTo>
                  <a:pt x="828103" y="512747"/>
                  <a:pt x="832400" y="520863"/>
                  <a:pt x="836219" y="528501"/>
                </a:cubicBezTo>
                <a:lnTo>
                  <a:pt x="838129" y="532798"/>
                </a:lnTo>
                <a:lnTo>
                  <a:pt x="837174" y="533276"/>
                </a:lnTo>
                <a:lnTo>
                  <a:pt x="843858" y="533276"/>
                </a:lnTo>
                <a:lnTo>
                  <a:pt x="837174" y="539005"/>
                </a:lnTo>
                <a:cubicBezTo>
                  <a:pt x="819510" y="549508"/>
                  <a:pt x="792297" y="563353"/>
                  <a:pt x="761742" y="563353"/>
                </a:cubicBezTo>
                <a:cubicBezTo>
                  <a:pt x="754103" y="563353"/>
                  <a:pt x="747420" y="562398"/>
                  <a:pt x="740736" y="560966"/>
                </a:cubicBezTo>
                <a:cubicBezTo>
                  <a:pt x="742168" y="561443"/>
                  <a:pt x="742168" y="562875"/>
                  <a:pt x="742645" y="564785"/>
                </a:cubicBezTo>
                <a:cubicBezTo>
                  <a:pt x="744078" y="566695"/>
                  <a:pt x="744555" y="568604"/>
                  <a:pt x="744078" y="570037"/>
                </a:cubicBezTo>
                <a:lnTo>
                  <a:pt x="744078" y="570037"/>
                </a:lnTo>
                <a:close/>
                <a:moveTo>
                  <a:pt x="409408" y="391483"/>
                </a:moveTo>
                <a:cubicBezTo>
                  <a:pt x="424685" y="397212"/>
                  <a:pt x="445214" y="400553"/>
                  <a:pt x="466698" y="400553"/>
                </a:cubicBezTo>
                <a:cubicBezTo>
                  <a:pt x="481975" y="400553"/>
                  <a:pt x="496298" y="398644"/>
                  <a:pt x="508233" y="395779"/>
                </a:cubicBezTo>
                <a:lnTo>
                  <a:pt x="510143" y="392437"/>
                </a:lnTo>
                <a:cubicBezTo>
                  <a:pt x="513485" y="387186"/>
                  <a:pt x="518736" y="384321"/>
                  <a:pt x="523033" y="381457"/>
                </a:cubicBezTo>
                <a:cubicBezTo>
                  <a:pt x="530672" y="377160"/>
                  <a:pt x="537356" y="373341"/>
                  <a:pt x="539743" y="365225"/>
                </a:cubicBezTo>
                <a:lnTo>
                  <a:pt x="547382" y="363792"/>
                </a:lnTo>
                <a:cubicBezTo>
                  <a:pt x="548814" y="363792"/>
                  <a:pt x="550246" y="362837"/>
                  <a:pt x="552156" y="360928"/>
                </a:cubicBezTo>
                <a:cubicBezTo>
                  <a:pt x="554065" y="359018"/>
                  <a:pt x="556452" y="356631"/>
                  <a:pt x="559794" y="355676"/>
                </a:cubicBezTo>
                <a:cubicBezTo>
                  <a:pt x="558362" y="355676"/>
                  <a:pt x="557407" y="354721"/>
                  <a:pt x="555498" y="354244"/>
                </a:cubicBezTo>
                <a:cubicBezTo>
                  <a:pt x="552156" y="352812"/>
                  <a:pt x="548336" y="350902"/>
                  <a:pt x="547382" y="345173"/>
                </a:cubicBezTo>
                <a:cubicBezTo>
                  <a:pt x="547382" y="343263"/>
                  <a:pt x="547382" y="341831"/>
                  <a:pt x="547859" y="340876"/>
                </a:cubicBezTo>
                <a:cubicBezTo>
                  <a:pt x="535446" y="352812"/>
                  <a:pt x="521124" y="361883"/>
                  <a:pt x="500595" y="361883"/>
                </a:cubicBezTo>
                <a:lnTo>
                  <a:pt x="491046" y="361883"/>
                </a:lnTo>
                <a:lnTo>
                  <a:pt x="495820" y="357108"/>
                </a:lnTo>
                <a:lnTo>
                  <a:pt x="506801" y="350425"/>
                </a:lnTo>
                <a:cubicBezTo>
                  <a:pt x="509188" y="348992"/>
                  <a:pt x="511098" y="348038"/>
                  <a:pt x="513485" y="347083"/>
                </a:cubicBezTo>
                <a:cubicBezTo>
                  <a:pt x="498685" y="351379"/>
                  <a:pt x="482453" y="353767"/>
                  <a:pt x="465743" y="353767"/>
                </a:cubicBezTo>
                <a:cubicBezTo>
                  <a:pt x="437098" y="353767"/>
                  <a:pt x="411317" y="346605"/>
                  <a:pt x="393176" y="333715"/>
                </a:cubicBezTo>
                <a:cubicBezTo>
                  <a:pt x="401292" y="339921"/>
                  <a:pt x="410363" y="345650"/>
                  <a:pt x="420866" y="348992"/>
                </a:cubicBezTo>
                <a:lnTo>
                  <a:pt x="419911" y="355199"/>
                </a:lnTo>
                <a:cubicBezTo>
                  <a:pt x="407021" y="354244"/>
                  <a:pt x="395563" y="350425"/>
                  <a:pt x="385059" y="343263"/>
                </a:cubicBezTo>
                <a:cubicBezTo>
                  <a:pt x="386014" y="345173"/>
                  <a:pt x="386014" y="347083"/>
                  <a:pt x="386492" y="348992"/>
                </a:cubicBezTo>
                <a:lnTo>
                  <a:pt x="386969" y="351379"/>
                </a:lnTo>
                <a:lnTo>
                  <a:pt x="384582" y="356154"/>
                </a:lnTo>
                <a:cubicBezTo>
                  <a:pt x="380763" y="356631"/>
                  <a:pt x="378376" y="358063"/>
                  <a:pt x="375989" y="359018"/>
                </a:cubicBezTo>
                <a:cubicBezTo>
                  <a:pt x="376466" y="359496"/>
                  <a:pt x="376943" y="359973"/>
                  <a:pt x="377898" y="360450"/>
                </a:cubicBezTo>
                <a:cubicBezTo>
                  <a:pt x="384105" y="365702"/>
                  <a:pt x="390788" y="371431"/>
                  <a:pt x="396518" y="371431"/>
                </a:cubicBezTo>
                <a:cubicBezTo>
                  <a:pt x="398427" y="371431"/>
                  <a:pt x="399859" y="370954"/>
                  <a:pt x="401292" y="369521"/>
                </a:cubicBezTo>
                <a:lnTo>
                  <a:pt x="406543" y="364270"/>
                </a:lnTo>
                <a:lnTo>
                  <a:pt x="405588" y="371431"/>
                </a:lnTo>
                <a:cubicBezTo>
                  <a:pt x="405111" y="376205"/>
                  <a:pt x="406543" y="377160"/>
                  <a:pt x="408930" y="378592"/>
                </a:cubicBezTo>
                <a:cubicBezTo>
                  <a:pt x="411317" y="380025"/>
                  <a:pt x="414659" y="382889"/>
                  <a:pt x="414182" y="388618"/>
                </a:cubicBezTo>
                <a:cubicBezTo>
                  <a:pt x="412272" y="390528"/>
                  <a:pt x="410840" y="391483"/>
                  <a:pt x="409408" y="391483"/>
                </a:cubicBezTo>
                <a:lnTo>
                  <a:pt x="409408" y="391483"/>
                </a:lnTo>
                <a:close/>
                <a:moveTo>
                  <a:pt x="561227" y="342786"/>
                </a:moveTo>
                <a:cubicBezTo>
                  <a:pt x="564091" y="345650"/>
                  <a:pt x="566956" y="348038"/>
                  <a:pt x="569343" y="350902"/>
                </a:cubicBezTo>
                <a:cubicBezTo>
                  <a:pt x="601807" y="310799"/>
                  <a:pt x="610878" y="257806"/>
                  <a:pt x="593691" y="207677"/>
                </a:cubicBezTo>
                <a:cubicBezTo>
                  <a:pt x="600852" y="236322"/>
                  <a:pt x="597988" y="266877"/>
                  <a:pt x="585098" y="297431"/>
                </a:cubicBezTo>
                <a:cubicBezTo>
                  <a:pt x="578414" y="304115"/>
                  <a:pt x="573162" y="310799"/>
                  <a:pt x="567433" y="317960"/>
                </a:cubicBezTo>
                <a:cubicBezTo>
                  <a:pt x="562659" y="324167"/>
                  <a:pt x="557407" y="330850"/>
                  <a:pt x="552156" y="336579"/>
                </a:cubicBezTo>
                <a:cubicBezTo>
                  <a:pt x="553588" y="336102"/>
                  <a:pt x="555020" y="335625"/>
                  <a:pt x="556452" y="335625"/>
                </a:cubicBezTo>
                <a:cubicBezTo>
                  <a:pt x="560272" y="335625"/>
                  <a:pt x="563614" y="337534"/>
                  <a:pt x="565523" y="339921"/>
                </a:cubicBezTo>
                <a:lnTo>
                  <a:pt x="561227" y="342786"/>
                </a:lnTo>
                <a:lnTo>
                  <a:pt x="561227" y="342786"/>
                </a:lnTo>
                <a:close/>
                <a:moveTo>
                  <a:pt x="702065" y="119832"/>
                </a:moveTo>
                <a:cubicBezTo>
                  <a:pt x="708749" y="123174"/>
                  <a:pt x="715910" y="125083"/>
                  <a:pt x="722594" y="125083"/>
                </a:cubicBezTo>
                <a:cubicBezTo>
                  <a:pt x="734529" y="125083"/>
                  <a:pt x="743600" y="119354"/>
                  <a:pt x="749807" y="109329"/>
                </a:cubicBezTo>
                <a:cubicBezTo>
                  <a:pt x="741691" y="116967"/>
                  <a:pt x="729755" y="121742"/>
                  <a:pt x="716387" y="121742"/>
                </a:cubicBezTo>
                <a:cubicBezTo>
                  <a:pt x="711613" y="121742"/>
                  <a:pt x="706839" y="121264"/>
                  <a:pt x="702065" y="119832"/>
                </a:cubicBezTo>
                <a:lnTo>
                  <a:pt x="702065" y="119832"/>
                </a:lnTo>
                <a:close/>
                <a:moveTo>
                  <a:pt x="206983" y="79729"/>
                </a:moveTo>
                <a:cubicBezTo>
                  <a:pt x="213189" y="86890"/>
                  <a:pt x="221305" y="91664"/>
                  <a:pt x="230854" y="91664"/>
                </a:cubicBezTo>
                <a:cubicBezTo>
                  <a:pt x="238015" y="91664"/>
                  <a:pt x="245176" y="88800"/>
                  <a:pt x="252337" y="83071"/>
                </a:cubicBezTo>
                <a:cubicBezTo>
                  <a:pt x="246608" y="84503"/>
                  <a:pt x="240402" y="85458"/>
                  <a:pt x="234195" y="85458"/>
                </a:cubicBezTo>
                <a:cubicBezTo>
                  <a:pt x="225125" y="85458"/>
                  <a:pt x="215576" y="83071"/>
                  <a:pt x="206983" y="79729"/>
                </a:cubicBezTo>
                <a:lnTo>
                  <a:pt x="206983" y="79729"/>
                </a:lnTo>
                <a:close/>
                <a:moveTo>
                  <a:pt x="222737" y="9071"/>
                </a:moveTo>
                <a:cubicBezTo>
                  <a:pt x="203641" y="13368"/>
                  <a:pt x="192183" y="27690"/>
                  <a:pt x="194092" y="48219"/>
                </a:cubicBezTo>
                <a:cubicBezTo>
                  <a:pt x="195047" y="59200"/>
                  <a:pt x="199821" y="70658"/>
                  <a:pt x="206983" y="78774"/>
                </a:cubicBezTo>
                <a:lnTo>
                  <a:pt x="205073" y="67316"/>
                </a:lnTo>
                <a:cubicBezTo>
                  <a:pt x="211757" y="61587"/>
                  <a:pt x="219396" y="61109"/>
                  <a:pt x="226079" y="60632"/>
                </a:cubicBezTo>
                <a:cubicBezTo>
                  <a:pt x="232763" y="60155"/>
                  <a:pt x="241834" y="59200"/>
                  <a:pt x="244221" y="55858"/>
                </a:cubicBezTo>
                <a:cubicBezTo>
                  <a:pt x="245176" y="54426"/>
                  <a:pt x="244699" y="52516"/>
                  <a:pt x="244699" y="51084"/>
                </a:cubicBezTo>
                <a:lnTo>
                  <a:pt x="235628" y="53948"/>
                </a:lnTo>
                <a:cubicBezTo>
                  <a:pt x="228466" y="53948"/>
                  <a:pt x="220828" y="52993"/>
                  <a:pt x="217486" y="47742"/>
                </a:cubicBezTo>
                <a:lnTo>
                  <a:pt x="228466" y="39148"/>
                </a:lnTo>
                <a:cubicBezTo>
                  <a:pt x="239924" y="34851"/>
                  <a:pt x="249473" y="30555"/>
                  <a:pt x="258066" y="26258"/>
                </a:cubicBezTo>
                <a:cubicBezTo>
                  <a:pt x="256157" y="21006"/>
                  <a:pt x="249473" y="18619"/>
                  <a:pt x="238970" y="15755"/>
                </a:cubicBezTo>
                <a:cubicBezTo>
                  <a:pt x="233241" y="14323"/>
                  <a:pt x="227034" y="12890"/>
                  <a:pt x="222737" y="9071"/>
                </a:cubicBezTo>
                <a:lnTo>
                  <a:pt x="222737" y="9071"/>
                </a:lnTo>
                <a:close/>
                <a:moveTo>
                  <a:pt x="255202" y="575288"/>
                </a:moveTo>
                <a:cubicBezTo>
                  <a:pt x="229421" y="575288"/>
                  <a:pt x="213189" y="558101"/>
                  <a:pt x="210802" y="529934"/>
                </a:cubicBezTo>
                <a:cubicBezTo>
                  <a:pt x="210802" y="505108"/>
                  <a:pt x="220828" y="489831"/>
                  <a:pt x="239924" y="479805"/>
                </a:cubicBezTo>
                <a:lnTo>
                  <a:pt x="244699" y="477418"/>
                </a:lnTo>
                <a:lnTo>
                  <a:pt x="243266" y="483147"/>
                </a:lnTo>
                <a:cubicBezTo>
                  <a:pt x="242789" y="486011"/>
                  <a:pt x="240879" y="488398"/>
                  <a:pt x="238492" y="491263"/>
                </a:cubicBezTo>
                <a:cubicBezTo>
                  <a:pt x="231331" y="499856"/>
                  <a:pt x="224170" y="508450"/>
                  <a:pt x="223215" y="520385"/>
                </a:cubicBezTo>
                <a:cubicBezTo>
                  <a:pt x="227034" y="521340"/>
                  <a:pt x="229421" y="522295"/>
                  <a:pt x="230854" y="524682"/>
                </a:cubicBezTo>
                <a:cubicBezTo>
                  <a:pt x="232286" y="527547"/>
                  <a:pt x="231331" y="530411"/>
                  <a:pt x="230854" y="532321"/>
                </a:cubicBezTo>
                <a:lnTo>
                  <a:pt x="230376" y="534230"/>
                </a:lnTo>
                <a:lnTo>
                  <a:pt x="225602" y="537572"/>
                </a:lnTo>
                <a:cubicBezTo>
                  <a:pt x="225602" y="554282"/>
                  <a:pt x="245176" y="563353"/>
                  <a:pt x="262841" y="563353"/>
                </a:cubicBezTo>
                <a:cubicBezTo>
                  <a:pt x="276208" y="563353"/>
                  <a:pt x="288144" y="558579"/>
                  <a:pt x="295782" y="550463"/>
                </a:cubicBezTo>
                <a:cubicBezTo>
                  <a:pt x="296260" y="549985"/>
                  <a:pt x="297215" y="549030"/>
                  <a:pt x="297692" y="548553"/>
                </a:cubicBezTo>
                <a:cubicBezTo>
                  <a:pt x="289576" y="555714"/>
                  <a:pt x="277641" y="559534"/>
                  <a:pt x="266660" y="559534"/>
                </a:cubicBezTo>
                <a:cubicBezTo>
                  <a:pt x="254724" y="559534"/>
                  <a:pt x="243744" y="555714"/>
                  <a:pt x="235628" y="549030"/>
                </a:cubicBezTo>
                <a:cubicBezTo>
                  <a:pt x="233718" y="541869"/>
                  <a:pt x="235150" y="539005"/>
                  <a:pt x="236583" y="536618"/>
                </a:cubicBezTo>
                <a:lnTo>
                  <a:pt x="237537" y="535185"/>
                </a:lnTo>
                <a:lnTo>
                  <a:pt x="240402" y="532798"/>
                </a:lnTo>
                <a:cubicBezTo>
                  <a:pt x="246608" y="533753"/>
                  <a:pt x="251860" y="534708"/>
                  <a:pt x="257589" y="534708"/>
                </a:cubicBezTo>
                <a:cubicBezTo>
                  <a:pt x="266660" y="534708"/>
                  <a:pt x="274299" y="532798"/>
                  <a:pt x="279550" y="528501"/>
                </a:cubicBezTo>
                <a:cubicBezTo>
                  <a:pt x="278118" y="528501"/>
                  <a:pt x="273344" y="528024"/>
                  <a:pt x="267137" y="528024"/>
                </a:cubicBezTo>
                <a:cubicBezTo>
                  <a:pt x="260931" y="528024"/>
                  <a:pt x="251860" y="527547"/>
                  <a:pt x="249950" y="519908"/>
                </a:cubicBezTo>
                <a:cubicBezTo>
                  <a:pt x="257112" y="514179"/>
                  <a:pt x="262841" y="512269"/>
                  <a:pt x="268570" y="510837"/>
                </a:cubicBezTo>
                <a:cubicBezTo>
                  <a:pt x="277641" y="508450"/>
                  <a:pt x="285757" y="506063"/>
                  <a:pt x="292440" y="502721"/>
                </a:cubicBezTo>
                <a:cubicBezTo>
                  <a:pt x="291963" y="500334"/>
                  <a:pt x="293873" y="495560"/>
                  <a:pt x="295782" y="491263"/>
                </a:cubicBezTo>
                <a:cubicBezTo>
                  <a:pt x="315357" y="506540"/>
                  <a:pt x="319653" y="524682"/>
                  <a:pt x="312015" y="541392"/>
                </a:cubicBezTo>
                <a:cubicBezTo>
                  <a:pt x="302466" y="560488"/>
                  <a:pt x="278118" y="575288"/>
                  <a:pt x="255202" y="575288"/>
                </a:cubicBezTo>
                <a:lnTo>
                  <a:pt x="255202" y="575288"/>
                </a:lnTo>
                <a:close/>
                <a:moveTo>
                  <a:pt x="690129" y="372863"/>
                </a:moveTo>
                <a:cubicBezTo>
                  <a:pt x="680104" y="372863"/>
                  <a:pt x="671988" y="369044"/>
                  <a:pt x="666736" y="362837"/>
                </a:cubicBezTo>
                <a:cubicBezTo>
                  <a:pt x="661484" y="355676"/>
                  <a:pt x="660530" y="346128"/>
                  <a:pt x="663871" y="334670"/>
                </a:cubicBezTo>
                <a:cubicBezTo>
                  <a:pt x="666736" y="331805"/>
                  <a:pt x="668168" y="329896"/>
                  <a:pt x="670078" y="327986"/>
                </a:cubicBezTo>
                <a:cubicBezTo>
                  <a:pt x="674375" y="323212"/>
                  <a:pt x="679626" y="316528"/>
                  <a:pt x="690607" y="316528"/>
                </a:cubicBezTo>
                <a:cubicBezTo>
                  <a:pt x="692039" y="316528"/>
                  <a:pt x="694426" y="316528"/>
                  <a:pt x="696336" y="317005"/>
                </a:cubicBezTo>
                <a:cubicBezTo>
                  <a:pt x="695858" y="326554"/>
                  <a:pt x="691084" y="328941"/>
                  <a:pt x="686310" y="330850"/>
                </a:cubicBezTo>
                <a:cubicBezTo>
                  <a:pt x="684878" y="331805"/>
                  <a:pt x="683446" y="332283"/>
                  <a:pt x="682013" y="332760"/>
                </a:cubicBezTo>
                <a:cubicBezTo>
                  <a:pt x="682968" y="340876"/>
                  <a:pt x="685833" y="345173"/>
                  <a:pt x="688697" y="349470"/>
                </a:cubicBezTo>
                <a:cubicBezTo>
                  <a:pt x="688697" y="347083"/>
                  <a:pt x="686788" y="342309"/>
                  <a:pt x="690129" y="336579"/>
                </a:cubicBezTo>
                <a:cubicBezTo>
                  <a:pt x="697291" y="337057"/>
                  <a:pt x="700155" y="339444"/>
                  <a:pt x="702542" y="341354"/>
                </a:cubicBezTo>
                <a:cubicBezTo>
                  <a:pt x="705884" y="344218"/>
                  <a:pt x="708749" y="347083"/>
                  <a:pt x="712568" y="348038"/>
                </a:cubicBezTo>
                <a:cubicBezTo>
                  <a:pt x="711613" y="347083"/>
                  <a:pt x="712568" y="343741"/>
                  <a:pt x="712568" y="338012"/>
                </a:cubicBezTo>
                <a:lnTo>
                  <a:pt x="712091" y="328463"/>
                </a:lnTo>
                <a:lnTo>
                  <a:pt x="717342" y="336102"/>
                </a:lnTo>
                <a:cubicBezTo>
                  <a:pt x="722116" y="343741"/>
                  <a:pt x="722594" y="351379"/>
                  <a:pt x="718775" y="358541"/>
                </a:cubicBezTo>
                <a:cubicBezTo>
                  <a:pt x="713523" y="367612"/>
                  <a:pt x="702065" y="372863"/>
                  <a:pt x="690129" y="372863"/>
                </a:cubicBezTo>
                <a:lnTo>
                  <a:pt x="690129" y="372863"/>
                </a:lnTo>
                <a:close/>
              </a:path>
            </a:pathLst>
          </a:custGeom>
          <a:solidFill>
            <a:schemeClr val="accent2">
              <a:alpha val="20000"/>
            </a:schemeClr>
          </a:solidFill>
          <a:ln w="476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3" name="图形 38">
            <a:extLst>
              <a:ext uri="{FF2B5EF4-FFF2-40B4-BE49-F238E27FC236}">
                <a16:creationId xmlns:a16="http://schemas.microsoft.com/office/drawing/2014/main" id="{4E7A441F-ACCD-4E79-9182-E8A73A0CD79C}"/>
              </a:ext>
            </a:extLst>
          </p:cNvPr>
          <p:cNvSpPr/>
          <p:nvPr/>
        </p:nvSpPr>
        <p:spPr>
          <a:xfrm>
            <a:off x="8408250" y="5226087"/>
            <a:ext cx="873783" cy="1122058"/>
          </a:xfrm>
          <a:custGeom>
            <a:avLst/>
            <a:gdLst>
              <a:gd name="connsiteX0" fmla="*/ 529785 w 873783"/>
              <a:gd name="connsiteY0" fmla="*/ 1120353 h 1122058"/>
              <a:gd name="connsiteX1" fmla="*/ 510366 w 873783"/>
              <a:gd name="connsiteY1" fmla="*/ 1076907 h 1122058"/>
              <a:gd name="connsiteX2" fmla="*/ 480085 w 873783"/>
              <a:gd name="connsiteY2" fmla="*/ 1067362 h 1122058"/>
              <a:gd name="connsiteX3" fmla="*/ 315187 w 873783"/>
              <a:gd name="connsiteY3" fmla="*/ 1014371 h 1122058"/>
              <a:gd name="connsiteX4" fmla="*/ 151606 w 873783"/>
              <a:gd name="connsiteY4" fmla="*/ 962038 h 1122058"/>
              <a:gd name="connsiteX5" fmla="*/ 81499 w 873783"/>
              <a:gd name="connsiteY5" fmla="*/ 938669 h 1122058"/>
              <a:gd name="connsiteX6" fmla="*/ 34103 w 873783"/>
              <a:gd name="connsiteY6" fmla="*/ 955455 h 1122058"/>
              <a:gd name="connsiteX7" fmla="*/ 202 w 873783"/>
              <a:gd name="connsiteY7" fmla="*/ 911351 h 1122058"/>
              <a:gd name="connsiteX8" fmla="*/ 45952 w 873783"/>
              <a:gd name="connsiteY8" fmla="*/ 878108 h 1122058"/>
              <a:gd name="connsiteX9" fmla="*/ 82157 w 873783"/>
              <a:gd name="connsiteY9" fmla="*/ 863296 h 1122058"/>
              <a:gd name="connsiteX10" fmla="*/ 86436 w 873783"/>
              <a:gd name="connsiteY10" fmla="*/ 814255 h 1122058"/>
              <a:gd name="connsiteX11" fmla="*/ 137453 w 873783"/>
              <a:gd name="connsiteY11" fmla="*/ 797469 h 1122058"/>
              <a:gd name="connsiteX12" fmla="*/ 159505 w 873783"/>
              <a:gd name="connsiteY12" fmla="*/ 813597 h 1122058"/>
              <a:gd name="connsiteX13" fmla="*/ 174316 w 873783"/>
              <a:gd name="connsiteY13" fmla="*/ 809318 h 1122058"/>
              <a:gd name="connsiteX14" fmla="*/ 186823 w 873783"/>
              <a:gd name="connsiteY14" fmla="*/ 805368 h 1122058"/>
              <a:gd name="connsiteX15" fmla="*/ 231915 w 873783"/>
              <a:gd name="connsiteY15" fmla="*/ 752048 h 1122058"/>
              <a:gd name="connsiteX16" fmla="*/ 245410 w 873783"/>
              <a:gd name="connsiteY16" fmla="*/ 755669 h 1122058"/>
              <a:gd name="connsiteX17" fmla="*/ 283919 w 873783"/>
              <a:gd name="connsiteY17" fmla="*/ 783974 h 1122058"/>
              <a:gd name="connsiteX18" fmla="*/ 292476 w 873783"/>
              <a:gd name="connsiteY18" fmla="*/ 782329 h 1122058"/>
              <a:gd name="connsiteX19" fmla="*/ 307617 w 873783"/>
              <a:gd name="connsiteY19" fmla="*/ 781012 h 1122058"/>
              <a:gd name="connsiteX20" fmla="*/ 308933 w 873783"/>
              <a:gd name="connsiteY20" fmla="*/ 770480 h 1122058"/>
              <a:gd name="connsiteX21" fmla="*/ 319137 w 873783"/>
              <a:gd name="connsiteY21" fmla="*/ 744478 h 1122058"/>
              <a:gd name="connsiteX22" fmla="*/ 306629 w 873783"/>
              <a:gd name="connsiteY22" fmla="*/ 730983 h 1122058"/>
              <a:gd name="connsiteX23" fmla="*/ 291160 w 873783"/>
              <a:gd name="connsiteY23" fmla="*/ 712881 h 1122058"/>
              <a:gd name="connsiteX24" fmla="*/ 265487 w 873783"/>
              <a:gd name="connsiteY24" fmla="*/ 714855 h 1122058"/>
              <a:gd name="connsiteX25" fmla="*/ 245410 w 873783"/>
              <a:gd name="connsiteY25" fmla="*/ 696424 h 1122058"/>
              <a:gd name="connsiteX26" fmla="*/ 250018 w 873783"/>
              <a:gd name="connsiteY26" fmla="*/ 668776 h 1122058"/>
              <a:gd name="connsiteX27" fmla="*/ 237510 w 873783"/>
              <a:gd name="connsiteY27" fmla="*/ 651003 h 1122058"/>
              <a:gd name="connsiteX28" fmla="*/ 221712 w 873783"/>
              <a:gd name="connsiteY28" fmla="*/ 625988 h 1122058"/>
              <a:gd name="connsiteX29" fmla="*/ 195381 w 873783"/>
              <a:gd name="connsiteY29" fmla="*/ 629280 h 1122058"/>
              <a:gd name="connsiteX30" fmla="*/ 168392 w 873783"/>
              <a:gd name="connsiteY30" fmla="*/ 594062 h 1122058"/>
              <a:gd name="connsiteX31" fmla="*/ 186494 w 873783"/>
              <a:gd name="connsiteY31" fmla="*/ 558186 h 1122058"/>
              <a:gd name="connsiteX32" fmla="*/ 182215 w 873783"/>
              <a:gd name="connsiteY32" fmla="*/ 545020 h 1122058"/>
              <a:gd name="connsiteX33" fmla="*/ 177937 w 873783"/>
              <a:gd name="connsiteY33" fmla="*/ 520335 h 1122058"/>
              <a:gd name="connsiteX34" fmla="*/ 172999 w 873783"/>
              <a:gd name="connsiteY34" fmla="*/ 519677 h 1122058"/>
              <a:gd name="connsiteX35" fmla="*/ 152264 w 873783"/>
              <a:gd name="connsiteY35" fmla="*/ 502232 h 1122058"/>
              <a:gd name="connsiteX36" fmla="*/ 151276 w 873783"/>
              <a:gd name="connsiteY36" fmla="*/ 467673 h 1122058"/>
              <a:gd name="connsiteX37" fmla="*/ 199660 w 873783"/>
              <a:gd name="connsiteY37" fmla="*/ 439038 h 1122058"/>
              <a:gd name="connsiteX38" fmla="*/ 202951 w 873783"/>
              <a:gd name="connsiteY38" fmla="*/ 440355 h 1122058"/>
              <a:gd name="connsiteX39" fmla="*/ 212167 w 873783"/>
              <a:gd name="connsiteY39" fmla="*/ 430810 h 1122058"/>
              <a:gd name="connsiteX40" fmla="*/ 224016 w 873783"/>
              <a:gd name="connsiteY40" fmla="*/ 419948 h 1122058"/>
              <a:gd name="connsiteX41" fmla="*/ 234548 w 873783"/>
              <a:gd name="connsiteY41" fmla="*/ 376502 h 1122058"/>
              <a:gd name="connsiteX42" fmla="*/ 284248 w 873783"/>
              <a:gd name="connsiteY42" fmla="*/ 365311 h 1122058"/>
              <a:gd name="connsiteX43" fmla="*/ 306300 w 873783"/>
              <a:gd name="connsiteY43" fmla="*/ 380781 h 1122058"/>
              <a:gd name="connsiteX44" fmla="*/ 322428 w 873783"/>
              <a:gd name="connsiteY44" fmla="*/ 374856 h 1122058"/>
              <a:gd name="connsiteX45" fmla="*/ 327036 w 873783"/>
              <a:gd name="connsiteY45" fmla="*/ 372881 h 1122058"/>
              <a:gd name="connsiteX46" fmla="*/ 347772 w 873783"/>
              <a:gd name="connsiteY46" fmla="*/ 324169 h 1122058"/>
              <a:gd name="connsiteX47" fmla="*/ 395497 w 873783"/>
              <a:gd name="connsiteY47" fmla="*/ 317586 h 1122058"/>
              <a:gd name="connsiteX48" fmla="*/ 430714 w 873783"/>
              <a:gd name="connsiteY48" fmla="*/ 351487 h 1122058"/>
              <a:gd name="connsiteX49" fmla="*/ 442892 w 873783"/>
              <a:gd name="connsiteY49" fmla="*/ 350829 h 1122058"/>
              <a:gd name="connsiteX50" fmla="*/ 453754 w 873783"/>
              <a:gd name="connsiteY50" fmla="*/ 350171 h 1122058"/>
              <a:gd name="connsiteX51" fmla="*/ 464945 w 873783"/>
              <a:gd name="connsiteY51" fmla="*/ 313966 h 1122058"/>
              <a:gd name="connsiteX52" fmla="*/ 448159 w 873783"/>
              <a:gd name="connsiteY52" fmla="*/ 290926 h 1122058"/>
              <a:gd name="connsiteX53" fmla="*/ 436639 w 873783"/>
              <a:gd name="connsiteY53" fmla="*/ 277761 h 1122058"/>
              <a:gd name="connsiteX54" fmla="*/ 409979 w 873783"/>
              <a:gd name="connsiteY54" fmla="*/ 278419 h 1122058"/>
              <a:gd name="connsiteX55" fmla="*/ 385952 w 873783"/>
              <a:gd name="connsiteY55" fmla="*/ 232340 h 1122058"/>
              <a:gd name="connsiteX56" fmla="*/ 368836 w 873783"/>
              <a:gd name="connsiteY56" fmla="*/ 187577 h 1122058"/>
              <a:gd name="connsiteX57" fmla="*/ 340201 w 873783"/>
              <a:gd name="connsiteY57" fmla="*/ 189223 h 1122058"/>
              <a:gd name="connsiteX58" fmla="*/ 310908 w 873783"/>
              <a:gd name="connsiteY58" fmla="*/ 152030 h 1122058"/>
              <a:gd name="connsiteX59" fmla="*/ 331973 w 873783"/>
              <a:gd name="connsiteY59" fmla="*/ 116812 h 1122058"/>
              <a:gd name="connsiteX60" fmla="*/ 329669 w 873783"/>
              <a:gd name="connsiteY60" fmla="*/ 103318 h 1122058"/>
              <a:gd name="connsiteX61" fmla="*/ 327694 w 873783"/>
              <a:gd name="connsiteY61" fmla="*/ 84228 h 1122058"/>
              <a:gd name="connsiteX62" fmla="*/ 315187 w 873783"/>
              <a:gd name="connsiteY62" fmla="*/ 82911 h 1122058"/>
              <a:gd name="connsiteX63" fmla="*/ 295768 w 873783"/>
              <a:gd name="connsiteY63" fmla="*/ 31566 h 1122058"/>
              <a:gd name="connsiteX64" fmla="*/ 316833 w 873783"/>
              <a:gd name="connsiteY64" fmla="*/ 3589 h 1122058"/>
              <a:gd name="connsiteX65" fmla="*/ 342505 w 873783"/>
              <a:gd name="connsiteY65" fmla="*/ 1943 h 1122058"/>
              <a:gd name="connsiteX66" fmla="*/ 350076 w 873783"/>
              <a:gd name="connsiteY66" fmla="*/ 5235 h 1122058"/>
              <a:gd name="connsiteX67" fmla="*/ 373115 w 873783"/>
              <a:gd name="connsiteY67" fmla="*/ 41769 h 1122058"/>
              <a:gd name="connsiteX68" fmla="*/ 371140 w 873783"/>
              <a:gd name="connsiteY68" fmla="*/ 53618 h 1122058"/>
              <a:gd name="connsiteX69" fmla="*/ 451450 w 873783"/>
              <a:gd name="connsiteY69" fmla="*/ 80278 h 1122058"/>
              <a:gd name="connsiteX70" fmla="*/ 550850 w 873783"/>
              <a:gd name="connsiteY70" fmla="*/ 112204 h 1122058"/>
              <a:gd name="connsiteX71" fmla="*/ 653870 w 873783"/>
              <a:gd name="connsiteY71" fmla="*/ 145118 h 1122058"/>
              <a:gd name="connsiteX72" fmla="*/ 796716 w 873783"/>
              <a:gd name="connsiteY72" fmla="*/ 196464 h 1122058"/>
              <a:gd name="connsiteX73" fmla="*/ 841807 w 873783"/>
              <a:gd name="connsiteY73" fmla="*/ 172437 h 1122058"/>
              <a:gd name="connsiteX74" fmla="*/ 872746 w 873783"/>
              <a:gd name="connsiteY74" fmla="*/ 227732 h 1122058"/>
              <a:gd name="connsiteX75" fmla="*/ 819755 w 873783"/>
              <a:gd name="connsiteY75" fmla="*/ 250113 h 1122058"/>
              <a:gd name="connsiteX76" fmla="*/ 808894 w 873783"/>
              <a:gd name="connsiteY76" fmla="*/ 258671 h 1122058"/>
              <a:gd name="connsiteX77" fmla="*/ 799678 w 873783"/>
              <a:gd name="connsiteY77" fmla="*/ 266899 h 1122058"/>
              <a:gd name="connsiteX78" fmla="*/ 790462 w 873783"/>
              <a:gd name="connsiteY78" fmla="*/ 316599 h 1122058"/>
              <a:gd name="connsiteX79" fmla="*/ 742079 w 873783"/>
              <a:gd name="connsiteY79" fmla="*/ 329106 h 1122058"/>
              <a:gd name="connsiteX80" fmla="*/ 719039 w 873783"/>
              <a:gd name="connsiteY80" fmla="*/ 314953 h 1122058"/>
              <a:gd name="connsiteX81" fmla="*/ 695670 w 873783"/>
              <a:gd name="connsiteY81" fmla="*/ 324169 h 1122058"/>
              <a:gd name="connsiteX82" fmla="*/ 675264 w 873783"/>
              <a:gd name="connsiteY82" fmla="*/ 365640 h 1122058"/>
              <a:gd name="connsiteX83" fmla="*/ 628855 w 873783"/>
              <a:gd name="connsiteY83" fmla="*/ 371236 h 1122058"/>
              <a:gd name="connsiteX84" fmla="*/ 596929 w 873783"/>
              <a:gd name="connsiteY84" fmla="*/ 342601 h 1122058"/>
              <a:gd name="connsiteX85" fmla="*/ 574218 w 873783"/>
              <a:gd name="connsiteY85" fmla="*/ 346550 h 1122058"/>
              <a:gd name="connsiteX86" fmla="*/ 566319 w 873783"/>
              <a:gd name="connsiteY86" fmla="*/ 347538 h 1122058"/>
              <a:gd name="connsiteX87" fmla="*/ 555458 w 873783"/>
              <a:gd name="connsiteY87" fmla="*/ 381768 h 1122058"/>
              <a:gd name="connsiteX88" fmla="*/ 568952 w 873783"/>
              <a:gd name="connsiteY88" fmla="*/ 394604 h 1122058"/>
              <a:gd name="connsiteX89" fmla="*/ 586726 w 873783"/>
              <a:gd name="connsiteY89" fmla="*/ 414682 h 1122058"/>
              <a:gd name="connsiteX90" fmla="*/ 615032 w 873783"/>
              <a:gd name="connsiteY90" fmla="*/ 412049 h 1122058"/>
              <a:gd name="connsiteX91" fmla="*/ 635438 w 873783"/>
              <a:gd name="connsiteY91" fmla="*/ 429822 h 1122058"/>
              <a:gd name="connsiteX92" fmla="*/ 632476 w 873783"/>
              <a:gd name="connsiteY92" fmla="*/ 457799 h 1122058"/>
              <a:gd name="connsiteX93" fmla="*/ 673289 w 873783"/>
              <a:gd name="connsiteY93" fmla="*/ 498283 h 1122058"/>
              <a:gd name="connsiteX94" fmla="*/ 710481 w 873783"/>
              <a:gd name="connsiteY94" fmla="*/ 533501 h 1122058"/>
              <a:gd name="connsiteX95" fmla="*/ 696329 w 873783"/>
              <a:gd name="connsiteY95" fmla="*/ 568389 h 1122058"/>
              <a:gd name="connsiteX96" fmla="*/ 700607 w 873783"/>
              <a:gd name="connsiteY96" fmla="*/ 585833 h 1122058"/>
              <a:gd name="connsiteX97" fmla="*/ 705544 w 873783"/>
              <a:gd name="connsiteY97" fmla="*/ 604923 h 1122058"/>
              <a:gd name="connsiteX98" fmla="*/ 707848 w 873783"/>
              <a:gd name="connsiteY98" fmla="*/ 605253 h 1122058"/>
              <a:gd name="connsiteX99" fmla="*/ 731875 w 873783"/>
              <a:gd name="connsiteY99" fmla="*/ 657585 h 1122058"/>
              <a:gd name="connsiteX100" fmla="*/ 710811 w 873783"/>
              <a:gd name="connsiteY100" fmla="*/ 683916 h 1122058"/>
              <a:gd name="connsiteX101" fmla="*/ 682176 w 873783"/>
              <a:gd name="connsiteY101" fmla="*/ 685562 h 1122058"/>
              <a:gd name="connsiteX102" fmla="*/ 670656 w 873783"/>
              <a:gd name="connsiteY102" fmla="*/ 694120 h 1122058"/>
              <a:gd name="connsiteX103" fmla="*/ 657490 w 873783"/>
              <a:gd name="connsiteY103" fmla="*/ 704981 h 1122058"/>
              <a:gd name="connsiteX104" fmla="*/ 649262 w 873783"/>
              <a:gd name="connsiteY104" fmla="*/ 752377 h 1122058"/>
              <a:gd name="connsiteX105" fmla="*/ 596600 w 873783"/>
              <a:gd name="connsiteY105" fmla="*/ 766201 h 1122058"/>
              <a:gd name="connsiteX106" fmla="*/ 572573 w 873783"/>
              <a:gd name="connsiteY106" fmla="*/ 747111 h 1122058"/>
              <a:gd name="connsiteX107" fmla="*/ 561711 w 873783"/>
              <a:gd name="connsiteY107" fmla="*/ 750402 h 1122058"/>
              <a:gd name="connsiteX108" fmla="*/ 552166 w 873783"/>
              <a:gd name="connsiteY108" fmla="*/ 753364 h 1122058"/>
              <a:gd name="connsiteX109" fmla="*/ 538672 w 873783"/>
              <a:gd name="connsiteY109" fmla="*/ 798127 h 1122058"/>
              <a:gd name="connsiteX110" fmla="*/ 482718 w 873783"/>
              <a:gd name="connsiteY110" fmla="*/ 807343 h 1122058"/>
              <a:gd name="connsiteX111" fmla="*/ 448488 w 873783"/>
              <a:gd name="connsiteY111" fmla="*/ 774758 h 1122058"/>
              <a:gd name="connsiteX112" fmla="*/ 437297 w 873783"/>
              <a:gd name="connsiteY112" fmla="*/ 776404 h 1122058"/>
              <a:gd name="connsiteX113" fmla="*/ 424790 w 873783"/>
              <a:gd name="connsiteY113" fmla="*/ 777721 h 1122058"/>
              <a:gd name="connsiteX114" fmla="*/ 424132 w 873783"/>
              <a:gd name="connsiteY114" fmla="*/ 785291 h 1122058"/>
              <a:gd name="connsiteX115" fmla="*/ 414587 w 873783"/>
              <a:gd name="connsiteY115" fmla="*/ 816559 h 1122058"/>
              <a:gd name="connsiteX116" fmla="*/ 445855 w 873783"/>
              <a:gd name="connsiteY116" fmla="*/ 849473 h 1122058"/>
              <a:gd name="connsiteX117" fmla="*/ 469553 w 873783"/>
              <a:gd name="connsiteY117" fmla="*/ 849473 h 1122058"/>
              <a:gd name="connsiteX118" fmla="*/ 494238 w 873783"/>
              <a:gd name="connsiteY118" fmla="*/ 871854 h 1122058"/>
              <a:gd name="connsiteX119" fmla="*/ 505099 w 873783"/>
              <a:gd name="connsiteY119" fmla="*/ 923858 h 1122058"/>
              <a:gd name="connsiteX120" fmla="*/ 516290 w 873783"/>
              <a:gd name="connsiteY120" fmla="*/ 940644 h 1122058"/>
              <a:gd name="connsiteX121" fmla="*/ 536697 w 873783"/>
              <a:gd name="connsiteY121" fmla="*/ 941960 h 1122058"/>
              <a:gd name="connsiteX122" fmla="*/ 566977 w 873783"/>
              <a:gd name="connsiteY122" fmla="*/ 977507 h 1122058"/>
              <a:gd name="connsiteX123" fmla="*/ 547229 w 873783"/>
              <a:gd name="connsiteY123" fmla="*/ 1007788 h 1122058"/>
              <a:gd name="connsiteX124" fmla="*/ 550191 w 873783"/>
              <a:gd name="connsiteY124" fmla="*/ 1021283 h 1122058"/>
              <a:gd name="connsiteX125" fmla="*/ 552825 w 873783"/>
              <a:gd name="connsiteY125" fmla="*/ 1036423 h 1122058"/>
              <a:gd name="connsiteX126" fmla="*/ 558420 w 873783"/>
              <a:gd name="connsiteY126" fmla="*/ 1037739 h 1122058"/>
              <a:gd name="connsiteX127" fmla="*/ 595283 w 873783"/>
              <a:gd name="connsiteY127" fmla="*/ 1065716 h 1122058"/>
              <a:gd name="connsiteX128" fmla="*/ 589688 w 873783"/>
              <a:gd name="connsiteY128" fmla="*/ 1093693 h 1122058"/>
              <a:gd name="connsiteX129" fmla="*/ 529785 w 873783"/>
              <a:gd name="connsiteY129" fmla="*/ 1120353 h 1122058"/>
              <a:gd name="connsiteX130" fmla="*/ 529785 w 873783"/>
              <a:gd name="connsiteY130" fmla="*/ 1120353 h 1122058"/>
              <a:gd name="connsiteX131" fmla="*/ 534393 w 873783"/>
              <a:gd name="connsiteY131" fmla="*/ 1052222 h 1122058"/>
              <a:gd name="connsiteX132" fmla="*/ 529785 w 873783"/>
              <a:gd name="connsiteY132" fmla="*/ 1055842 h 1122058"/>
              <a:gd name="connsiteX133" fmla="*/ 521886 w 873783"/>
              <a:gd name="connsiteY133" fmla="*/ 1066045 h 1122058"/>
              <a:gd name="connsiteX134" fmla="*/ 527152 w 873783"/>
              <a:gd name="connsiteY134" fmla="*/ 1074274 h 1122058"/>
              <a:gd name="connsiteX135" fmla="*/ 516619 w 873783"/>
              <a:gd name="connsiteY135" fmla="*/ 1088098 h 1122058"/>
              <a:gd name="connsiteX136" fmla="*/ 524848 w 873783"/>
              <a:gd name="connsiteY136" fmla="*/ 1103896 h 1122058"/>
              <a:gd name="connsiteX137" fmla="*/ 539001 w 873783"/>
              <a:gd name="connsiteY137" fmla="*/ 1111795 h 1122058"/>
              <a:gd name="connsiteX138" fmla="*/ 578826 w 873783"/>
              <a:gd name="connsiteY138" fmla="*/ 1089085 h 1122058"/>
              <a:gd name="connsiteX139" fmla="*/ 564673 w 873783"/>
              <a:gd name="connsiteY139" fmla="*/ 1048930 h 1122058"/>
              <a:gd name="connsiteX140" fmla="*/ 541963 w 873783"/>
              <a:gd name="connsiteY140" fmla="*/ 1049588 h 1122058"/>
              <a:gd name="connsiteX141" fmla="*/ 547229 w 873783"/>
              <a:gd name="connsiteY141" fmla="*/ 1049259 h 1122058"/>
              <a:gd name="connsiteX142" fmla="*/ 550520 w 873783"/>
              <a:gd name="connsiteY142" fmla="*/ 1048930 h 1122058"/>
              <a:gd name="connsiteX143" fmla="*/ 551837 w 873783"/>
              <a:gd name="connsiteY143" fmla="*/ 1052222 h 1122058"/>
              <a:gd name="connsiteX144" fmla="*/ 546571 w 873783"/>
              <a:gd name="connsiteY144" fmla="*/ 1053867 h 1122058"/>
              <a:gd name="connsiteX145" fmla="*/ 543279 w 873783"/>
              <a:gd name="connsiteY145" fmla="*/ 1053867 h 1122058"/>
              <a:gd name="connsiteX146" fmla="*/ 544596 w 873783"/>
              <a:gd name="connsiteY146" fmla="*/ 1055842 h 1122058"/>
              <a:gd name="connsiteX147" fmla="*/ 557432 w 873783"/>
              <a:gd name="connsiteY147" fmla="*/ 1068678 h 1122058"/>
              <a:gd name="connsiteX148" fmla="*/ 552166 w 873783"/>
              <a:gd name="connsiteY148" fmla="*/ 1068678 h 1122058"/>
              <a:gd name="connsiteX149" fmla="*/ 534393 w 873783"/>
              <a:gd name="connsiteY149" fmla="*/ 1052222 h 1122058"/>
              <a:gd name="connsiteX150" fmla="*/ 534393 w 873783"/>
              <a:gd name="connsiteY150" fmla="*/ 1052222 h 1122058"/>
              <a:gd name="connsiteX151" fmla="*/ 10735 w 873783"/>
              <a:gd name="connsiteY151" fmla="*/ 903122 h 1122058"/>
              <a:gd name="connsiteX152" fmla="*/ 10735 w 873783"/>
              <a:gd name="connsiteY152" fmla="*/ 924516 h 1122058"/>
              <a:gd name="connsiteX153" fmla="*/ 32128 w 873783"/>
              <a:gd name="connsiteY153" fmla="*/ 941960 h 1122058"/>
              <a:gd name="connsiteX154" fmla="*/ 68334 w 873783"/>
              <a:gd name="connsiteY154" fmla="*/ 937682 h 1122058"/>
              <a:gd name="connsiteX155" fmla="*/ 67675 w 873783"/>
              <a:gd name="connsiteY155" fmla="*/ 921883 h 1122058"/>
              <a:gd name="connsiteX156" fmla="*/ 69650 w 873783"/>
              <a:gd name="connsiteY156" fmla="*/ 913325 h 1122058"/>
              <a:gd name="connsiteX157" fmla="*/ 67346 w 873783"/>
              <a:gd name="connsiteY157" fmla="*/ 912338 h 1122058"/>
              <a:gd name="connsiteX158" fmla="*/ 63726 w 873783"/>
              <a:gd name="connsiteY158" fmla="*/ 913984 h 1122058"/>
              <a:gd name="connsiteX159" fmla="*/ 57801 w 873783"/>
              <a:gd name="connsiteY159" fmla="*/ 915959 h 1122058"/>
              <a:gd name="connsiteX160" fmla="*/ 31141 w 873783"/>
              <a:gd name="connsiteY160" fmla="*/ 894565 h 1122058"/>
              <a:gd name="connsiteX161" fmla="*/ 14026 w 873783"/>
              <a:gd name="connsiteY161" fmla="*/ 898843 h 1122058"/>
              <a:gd name="connsiteX162" fmla="*/ 16330 w 873783"/>
              <a:gd name="connsiteY162" fmla="*/ 900818 h 1122058"/>
              <a:gd name="connsiteX163" fmla="*/ 19292 w 873783"/>
              <a:gd name="connsiteY163" fmla="*/ 903780 h 1122058"/>
              <a:gd name="connsiteX164" fmla="*/ 17317 w 873783"/>
              <a:gd name="connsiteY164" fmla="*/ 908059 h 1122058"/>
              <a:gd name="connsiteX165" fmla="*/ 14026 w 873783"/>
              <a:gd name="connsiteY165" fmla="*/ 908059 h 1122058"/>
              <a:gd name="connsiteX166" fmla="*/ 11064 w 873783"/>
              <a:gd name="connsiteY166" fmla="*/ 904439 h 1122058"/>
              <a:gd name="connsiteX167" fmla="*/ 10735 w 873783"/>
              <a:gd name="connsiteY167" fmla="*/ 903122 h 1122058"/>
              <a:gd name="connsiteX168" fmla="*/ 10735 w 873783"/>
              <a:gd name="connsiteY168" fmla="*/ 903122 h 1122058"/>
              <a:gd name="connsiteX169" fmla="*/ 77550 w 873783"/>
              <a:gd name="connsiteY169" fmla="*/ 881728 h 1122058"/>
              <a:gd name="connsiteX170" fmla="*/ 79195 w 873783"/>
              <a:gd name="connsiteY170" fmla="*/ 885020 h 1122058"/>
              <a:gd name="connsiteX171" fmla="*/ 85449 w 873783"/>
              <a:gd name="connsiteY171" fmla="*/ 926491 h 1122058"/>
              <a:gd name="connsiteX172" fmla="*/ 78208 w 873783"/>
              <a:gd name="connsiteY172" fmla="*/ 931099 h 1122058"/>
              <a:gd name="connsiteX173" fmla="*/ 254626 w 873783"/>
              <a:gd name="connsiteY173" fmla="*/ 982115 h 1122058"/>
              <a:gd name="connsiteX174" fmla="*/ 327365 w 873783"/>
              <a:gd name="connsiteY174" fmla="*/ 1006142 h 1122058"/>
              <a:gd name="connsiteX175" fmla="*/ 403067 w 873783"/>
              <a:gd name="connsiteY175" fmla="*/ 1031486 h 1122058"/>
              <a:gd name="connsiteX176" fmla="*/ 512670 w 873783"/>
              <a:gd name="connsiteY176" fmla="*/ 1066045 h 1122058"/>
              <a:gd name="connsiteX177" fmla="*/ 534393 w 873783"/>
              <a:gd name="connsiteY177" fmla="*/ 1041689 h 1122058"/>
              <a:gd name="connsiteX178" fmla="*/ 543279 w 873783"/>
              <a:gd name="connsiteY178" fmla="*/ 1036094 h 1122058"/>
              <a:gd name="connsiteX179" fmla="*/ 537684 w 873783"/>
              <a:gd name="connsiteY179" fmla="*/ 1013712 h 1122058"/>
              <a:gd name="connsiteX180" fmla="*/ 522544 w 873783"/>
              <a:gd name="connsiteY180" fmla="*/ 1011738 h 1122058"/>
              <a:gd name="connsiteX181" fmla="*/ 489630 w 873783"/>
              <a:gd name="connsiteY181" fmla="*/ 965987 h 1122058"/>
              <a:gd name="connsiteX182" fmla="*/ 395826 w 873783"/>
              <a:gd name="connsiteY182" fmla="*/ 939986 h 1122058"/>
              <a:gd name="connsiteX183" fmla="*/ 301692 w 873783"/>
              <a:gd name="connsiteY183" fmla="*/ 906414 h 1122058"/>
              <a:gd name="connsiteX184" fmla="*/ 203280 w 873783"/>
              <a:gd name="connsiteY184" fmla="*/ 871525 h 1122058"/>
              <a:gd name="connsiteX185" fmla="*/ 165100 w 873783"/>
              <a:gd name="connsiteY185" fmla="*/ 859676 h 1122058"/>
              <a:gd name="connsiteX186" fmla="*/ 108159 w 873783"/>
              <a:gd name="connsiteY186" fmla="*/ 882716 h 1122058"/>
              <a:gd name="connsiteX187" fmla="*/ 77550 w 873783"/>
              <a:gd name="connsiteY187" fmla="*/ 881728 h 1122058"/>
              <a:gd name="connsiteX188" fmla="*/ 77550 w 873783"/>
              <a:gd name="connsiteY188" fmla="*/ 881728 h 1122058"/>
              <a:gd name="connsiteX189" fmla="*/ 77550 w 873783"/>
              <a:gd name="connsiteY189" fmla="*/ 881728 h 1122058"/>
              <a:gd name="connsiteX190" fmla="*/ 107172 w 873783"/>
              <a:gd name="connsiteY190" fmla="*/ 808989 h 1122058"/>
              <a:gd name="connsiteX191" fmla="*/ 89398 w 873783"/>
              <a:gd name="connsiteY191" fmla="*/ 828408 h 1122058"/>
              <a:gd name="connsiteX192" fmla="*/ 97298 w 873783"/>
              <a:gd name="connsiteY192" fmla="*/ 865930 h 1122058"/>
              <a:gd name="connsiteX193" fmla="*/ 110792 w 873783"/>
              <a:gd name="connsiteY193" fmla="*/ 872841 h 1122058"/>
              <a:gd name="connsiteX194" fmla="*/ 153909 w 873783"/>
              <a:gd name="connsiteY194" fmla="*/ 850789 h 1122058"/>
              <a:gd name="connsiteX195" fmla="*/ 152922 w 873783"/>
              <a:gd name="connsiteY195" fmla="*/ 824787 h 1122058"/>
              <a:gd name="connsiteX196" fmla="*/ 131199 w 873783"/>
              <a:gd name="connsiteY196" fmla="*/ 807343 h 1122058"/>
              <a:gd name="connsiteX197" fmla="*/ 122971 w 873783"/>
              <a:gd name="connsiteY197" fmla="*/ 805368 h 1122058"/>
              <a:gd name="connsiteX198" fmla="*/ 121983 w 873783"/>
              <a:gd name="connsiteY198" fmla="*/ 806685 h 1122058"/>
              <a:gd name="connsiteX199" fmla="*/ 114742 w 873783"/>
              <a:gd name="connsiteY199" fmla="*/ 814913 h 1122058"/>
              <a:gd name="connsiteX200" fmla="*/ 111122 w 873783"/>
              <a:gd name="connsiteY200" fmla="*/ 814913 h 1122058"/>
              <a:gd name="connsiteX201" fmla="*/ 108488 w 873783"/>
              <a:gd name="connsiteY201" fmla="*/ 810964 h 1122058"/>
              <a:gd name="connsiteX202" fmla="*/ 107172 w 873783"/>
              <a:gd name="connsiteY202" fmla="*/ 808989 h 1122058"/>
              <a:gd name="connsiteX203" fmla="*/ 107172 w 873783"/>
              <a:gd name="connsiteY203" fmla="*/ 808989 h 1122058"/>
              <a:gd name="connsiteX204" fmla="*/ 507074 w 873783"/>
              <a:gd name="connsiteY204" fmla="*/ 975532 h 1122058"/>
              <a:gd name="connsiteX205" fmla="*/ 522215 w 873783"/>
              <a:gd name="connsiteY205" fmla="*/ 995610 h 1122058"/>
              <a:gd name="connsiteX206" fmla="*/ 526823 w 873783"/>
              <a:gd name="connsiteY206" fmla="*/ 998572 h 1122058"/>
              <a:gd name="connsiteX207" fmla="*/ 539330 w 873783"/>
              <a:gd name="connsiteY207" fmla="*/ 992977 h 1122058"/>
              <a:gd name="connsiteX208" fmla="*/ 557762 w 873783"/>
              <a:gd name="connsiteY208" fmla="*/ 973228 h 1122058"/>
              <a:gd name="connsiteX209" fmla="*/ 554799 w 873783"/>
              <a:gd name="connsiteY209" fmla="*/ 973558 h 1122058"/>
              <a:gd name="connsiteX210" fmla="*/ 550850 w 873783"/>
              <a:gd name="connsiteY210" fmla="*/ 969279 h 1122058"/>
              <a:gd name="connsiteX211" fmla="*/ 554799 w 873783"/>
              <a:gd name="connsiteY211" fmla="*/ 963354 h 1122058"/>
              <a:gd name="connsiteX212" fmla="*/ 539001 w 873783"/>
              <a:gd name="connsiteY212" fmla="*/ 954797 h 1122058"/>
              <a:gd name="connsiteX213" fmla="*/ 530772 w 873783"/>
              <a:gd name="connsiteY213" fmla="*/ 954468 h 1122058"/>
              <a:gd name="connsiteX214" fmla="*/ 531760 w 873783"/>
              <a:gd name="connsiteY214" fmla="*/ 954797 h 1122058"/>
              <a:gd name="connsiteX215" fmla="*/ 540317 w 873783"/>
              <a:gd name="connsiteY215" fmla="*/ 957759 h 1122058"/>
              <a:gd name="connsiteX216" fmla="*/ 551179 w 873783"/>
              <a:gd name="connsiteY216" fmla="*/ 964013 h 1122058"/>
              <a:gd name="connsiteX217" fmla="*/ 549533 w 873783"/>
              <a:gd name="connsiteY217" fmla="*/ 970595 h 1122058"/>
              <a:gd name="connsiteX218" fmla="*/ 540976 w 873783"/>
              <a:gd name="connsiteY218" fmla="*/ 969937 h 1122058"/>
              <a:gd name="connsiteX219" fmla="*/ 527481 w 873783"/>
              <a:gd name="connsiteY219" fmla="*/ 961380 h 1122058"/>
              <a:gd name="connsiteX220" fmla="*/ 516619 w 873783"/>
              <a:gd name="connsiteY220" fmla="*/ 953809 h 1122058"/>
              <a:gd name="connsiteX221" fmla="*/ 503783 w 873783"/>
              <a:gd name="connsiteY221" fmla="*/ 960392 h 1122058"/>
              <a:gd name="connsiteX222" fmla="*/ 518594 w 873783"/>
              <a:gd name="connsiteY222" fmla="*/ 973228 h 1122058"/>
              <a:gd name="connsiteX223" fmla="*/ 508062 w 873783"/>
              <a:gd name="connsiteY223" fmla="*/ 977507 h 1122058"/>
              <a:gd name="connsiteX224" fmla="*/ 507074 w 873783"/>
              <a:gd name="connsiteY224" fmla="*/ 975532 h 1122058"/>
              <a:gd name="connsiteX225" fmla="*/ 507074 w 873783"/>
              <a:gd name="connsiteY225" fmla="*/ 975532 h 1122058"/>
              <a:gd name="connsiteX226" fmla="*/ 199001 w 873783"/>
              <a:gd name="connsiteY226" fmla="*/ 860993 h 1122058"/>
              <a:gd name="connsiteX227" fmla="*/ 298401 w 873783"/>
              <a:gd name="connsiteY227" fmla="*/ 894894 h 1122058"/>
              <a:gd name="connsiteX228" fmla="*/ 397142 w 873783"/>
              <a:gd name="connsiteY228" fmla="*/ 928466 h 1122058"/>
              <a:gd name="connsiteX229" fmla="*/ 494567 w 873783"/>
              <a:gd name="connsiteY229" fmla="*/ 958088 h 1122058"/>
              <a:gd name="connsiteX230" fmla="*/ 501479 w 873783"/>
              <a:gd name="connsiteY230" fmla="*/ 949531 h 1122058"/>
              <a:gd name="connsiteX231" fmla="*/ 506745 w 873783"/>
              <a:gd name="connsiteY231" fmla="*/ 945581 h 1122058"/>
              <a:gd name="connsiteX232" fmla="*/ 499504 w 873783"/>
              <a:gd name="connsiteY232" fmla="*/ 934719 h 1122058"/>
              <a:gd name="connsiteX233" fmla="*/ 478439 w 873783"/>
              <a:gd name="connsiteY233" fmla="*/ 903122 h 1122058"/>
              <a:gd name="connsiteX234" fmla="*/ 448159 w 873783"/>
              <a:gd name="connsiteY234" fmla="*/ 906084 h 1122058"/>
              <a:gd name="connsiteX235" fmla="*/ 442234 w 873783"/>
              <a:gd name="connsiteY235" fmla="*/ 904110 h 1122058"/>
              <a:gd name="connsiteX236" fmla="*/ 432360 w 873783"/>
              <a:gd name="connsiteY236" fmla="*/ 885349 h 1122058"/>
              <a:gd name="connsiteX237" fmla="*/ 427094 w 873783"/>
              <a:gd name="connsiteY237" fmla="*/ 871525 h 1122058"/>
              <a:gd name="connsiteX238" fmla="*/ 397801 w 873783"/>
              <a:gd name="connsiteY238" fmla="*/ 862967 h 1122058"/>
              <a:gd name="connsiteX239" fmla="*/ 356329 w 873783"/>
              <a:gd name="connsiteY239" fmla="*/ 848156 h 1122058"/>
              <a:gd name="connsiteX240" fmla="*/ 315845 w 873783"/>
              <a:gd name="connsiteY240" fmla="*/ 833674 h 1122058"/>
              <a:gd name="connsiteX241" fmla="*/ 287210 w 873783"/>
              <a:gd name="connsiteY241" fmla="*/ 825446 h 1122058"/>
              <a:gd name="connsiteX242" fmla="*/ 285235 w 873783"/>
              <a:gd name="connsiteY242" fmla="*/ 827420 h 1122058"/>
              <a:gd name="connsiteX243" fmla="*/ 217762 w 873783"/>
              <a:gd name="connsiteY243" fmla="*/ 849473 h 1122058"/>
              <a:gd name="connsiteX244" fmla="*/ 202622 w 873783"/>
              <a:gd name="connsiteY244" fmla="*/ 842232 h 1122058"/>
              <a:gd name="connsiteX245" fmla="*/ 193735 w 873783"/>
              <a:gd name="connsiteY245" fmla="*/ 827091 h 1122058"/>
              <a:gd name="connsiteX246" fmla="*/ 187811 w 873783"/>
              <a:gd name="connsiteY246" fmla="*/ 815901 h 1122058"/>
              <a:gd name="connsiteX247" fmla="*/ 180570 w 873783"/>
              <a:gd name="connsiteY247" fmla="*/ 819521 h 1122058"/>
              <a:gd name="connsiteX248" fmla="*/ 166746 w 873783"/>
              <a:gd name="connsiteY248" fmla="*/ 823800 h 1122058"/>
              <a:gd name="connsiteX249" fmla="*/ 168392 w 873783"/>
              <a:gd name="connsiteY249" fmla="*/ 833016 h 1122058"/>
              <a:gd name="connsiteX250" fmla="*/ 172341 w 873783"/>
              <a:gd name="connsiteY250" fmla="*/ 852435 h 1122058"/>
              <a:gd name="connsiteX251" fmla="*/ 199001 w 873783"/>
              <a:gd name="connsiteY251" fmla="*/ 860993 h 1122058"/>
              <a:gd name="connsiteX252" fmla="*/ 199001 w 873783"/>
              <a:gd name="connsiteY252" fmla="*/ 860993 h 1122058"/>
              <a:gd name="connsiteX253" fmla="*/ 247055 w 873783"/>
              <a:gd name="connsiteY253" fmla="*/ 764555 h 1122058"/>
              <a:gd name="connsiteX254" fmla="*/ 225662 w 873783"/>
              <a:gd name="connsiteY254" fmla="*/ 760606 h 1122058"/>
              <a:gd name="connsiteX255" fmla="*/ 200318 w 873783"/>
              <a:gd name="connsiteY255" fmla="*/ 799773 h 1122058"/>
              <a:gd name="connsiteX256" fmla="*/ 205255 w 873783"/>
              <a:gd name="connsiteY256" fmla="*/ 829395 h 1122058"/>
              <a:gd name="connsiteX257" fmla="*/ 217433 w 873783"/>
              <a:gd name="connsiteY257" fmla="*/ 834991 h 1122058"/>
              <a:gd name="connsiteX258" fmla="*/ 264171 w 873783"/>
              <a:gd name="connsiteY258" fmla="*/ 826433 h 1122058"/>
              <a:gd name="connsiteX259" fmla="*/ 274374 w 873783"/>
              <a:gd name="connsiteY259" fmla="*/ 784633 h 1122058"/>
              <a:gd name="connsiteX260" fmla="*/ 247055 w 873783"/>
              <a:gd name="connsiteY260" fmla="*/ 764555 h 1122058"/>
              <a:gd name="connsiteX261" fmla="*/ 247055 w 873783"/>
              <a:gd name="connsiteY261" fmla="*/ 764555 h 1122058"/>
              <a:gd name="connsiteX262" fmla="*/ 308275 w 873783"/>
              <a:gd name="connsiteY262" fmla="*/ 792532 h 1122058"/>
              <a:gd name="connsiteX263" fmla="*/ 296426 w 873783"/>
              <a:gd name="connsiteY263" fmla="*/ 794178 h 1122058"/>
              <a:gd name="connsiteX264" fmla="*/ 284577 w 873783"/>
              <a:gd name="connsiteY264" fmla="*/ 796152 h 1122058"/>
              <a:gd name="connsiteX265" fmla="*/ 285565 w 873783"/>
              <a:gd name="connsiteY265" fmla="*/ 810635 h 1122058"/>
              <a:gd name="connsiteX266" fmla="*/ 284906 w 873783"/>
              <a:gd name="connsiteY266" fmla="*/ 814913 h 1122058"/>
              <a:gd name="connsiteX267" fmla="*/ 332302 w 873783"/>
              <a:gd name="connsiteY267" fmla="*/ 827091 h 1122058"/>
              <a:gd name="connsiteX268" fmla="*/ 371470 w 873783"/>
              <a:gd name="connsiteY268" fmla="*/ 840915 h 1122058"/>
              <a:gd name="connsiteX269" fmla="*/ 410308 w 873783"/>
              <a:gd name="connsiteY269" fmla="*/ 854410 h 1122058"/>
              <a:gd name="connsiteX270" fmla="*/ 436639 w 873783"/>
              <a:gd name="connsiteY270" fmla="*/ 862309 h 1122058"/>
              <a:gd name="connsiteX271" fmla="*/ 419524 w 873783"/>
              <a:gd name="connsiteY271" fmla="*/ 834332 h 1122058"/>
              <a:gd name="connsiteX272" fmla="*/ 407016 w 873783"/>
              <a:gd name="connsiteY272" fmla="*/ 821825 h 1122058"/>
              <a:gd name="connsiteX273" fmla="*/ 353038 w 873783"/>
              <a:gd name="connsiteY273" fmla="*/ 833674 h 1122058"/>
              <a:gd name="connsiteX274" fmla="*/ 308275 w 873783"/>
              <a:gd name="connsiteY274" fmla="*/ 792532 h 1122058"/>
              <a:gd name="connsiteX275" fmla="*/ 308275 w 873783"/>
              <a:gd name="connsiteY275" fmla="*/ 792532 h 1122058"/>
              <a:gd name="connsiteX276" fmla="*/ 376407 w 873783"/>
              <a:gd name="connsiteY276" fmla="*/ 738224 h 1122058"/>
              <a:gd name="connsiteX277" fmla="*/ 318808 w 873783"/>
              <a:gd name="connsiteY277" fmla="*/ 762910 h 1122058"/>
              <a:gd name="connsiteX278" fmla="*/ 325061 w 873783"/>
              <a:gd name="connsiteY278" fmla="*/ 798786 h 1122058"/>
              <a:gd name="connsiteX279" fmla="*/ 328353 w 873783"/>
              <a:gd name="connsiteY279" fmla="*/ 810305 h 1122058"/>
              <a:gd name="connsiteX280" fmla="*/ 351721 w 873783"/>
              <a:gd name="connsiteY280" fmla="*/ 814913 h 1122058"/>
              <a:gd name="connsiteX281" fmla="*/ 397142 w 873783"/>
              <a:gd name="connsiteY281" fmla="*/ 817876 h 1122058"/>
              <a:gd name="connsiteX282" fmla="*/ 412283 w 873783"/>
              <a:gd name="connsiteY282" fmla="*/ 774100 h 1122058"/>
              <a:gd name="connsiteX283" fmla="*/ 376407 w 873783"/>
              <a:gd name="connsiteY283" fmla="*/ 738224 h 1122058"/>
              <a:gd name="connsiteX284" fmla="*/ 376407 w 873783"/>
              <a:gd name="connsiteY284" fmla="*/ 738224 h 1122058"/>
              <a:gd name="connsiteX285" fmla="*/ 462641 w 873783"/>
              <a:gd name="connsiteY285" fmla="*/ 759947 h 1122058"/>
              <a:gd name="connsiteX286" fmla="*/ 465932 w 873783"/>
              <a:gd name="connsiteY286" fmla="*/ 763897 h 1122058"/>
              <a:gd name="connsiteX287" fmla="*/ 460995 w 873783"/>
              <a:gd name="connsiteY287" fmla="*/ 779366 h 1122058"/>
              <a:gd name="connsiteX288" fmla="*/ 484035 w 873783"/>
              <a:gd name="connsiteY288" fmla="*/ 795165 h 1122058"/>
              <a:gd name="connsiteX289" fmla="*/ 534064 w 873783"/>
              <a:gd name="connsiteY289" fmla="*/ 785291 h 1122058"/>
              <a:gd name="connsiteX290" fmla="*/ 539659 w 873783"/>
              <a:gd name="connsiteY290" fmla="*/ 744149 h 1122058"/>
              <a:gd name="connsiteX291" fmla="*/ 514644 w 873783"/>
              <a:gd name="connsiteY291" fmla="*/ 724071 h 1122058"/>
              <a:gd name="connsiteX292" fmla="*/ 465603 w 873783"/>
              <a:gd name="connsiteY292" fmla="*/ 740528 h 1122058"/>
              <a:gd name="connsiteX293" fmla="*/ 465932 w 873783"/>
              <a:gd name="connsiteY293" fmla="*/ 745794 h 1122058"/>
              <a:gd name="connsiteX294" fmla="*/ 465603 w 873783"/>
              <a:gd name="connsiteY294" fmla="*/ 753694 h 1122058"/>
              <a:gd name="connsiteX295" fmla="*/ 464286 w 873783"/>
              <a:gd name="connsiteY295" fmla="*/ 753364 h 1122058"/>
              <a:gd name="connsiteX296" fmla="*/ 462641 w 873783"/>
              <a:gd name="connsiteY296" fmla="*/ 752706 h 1122058"/>
              <a:gd name="connsiteX297" fmla="*/ 458362 w 873783"/>
              <a:gd name="connsiteY297" fmla="*/ 755669 h 1122058"/>
              <a:gd name="connsiteX298" fmla="*/ 455400 w 873783"/>
              <a:gd name="connsiteY298" fmla="*/ 759289 h 1122058"/>
              <a:gd name="connsiteX299" fmla="*/ 460337 w 873783"/>
              <a:gd name="connsiteY299" fmla="*/ 759618 h 1122058"/>
              <a:gd name="connsiteX300" fmla="*/ 462641 w 873783"/>
              <a:gd name="connsiteY300" fmla="*/ 759947 h 1122058"/>
              <a:gd name="connsiteX301" fmla="*/ 462641 w 873783"/>
              <a:gd name="connsiteY301" fmla="*/ 759947 h 1122058"/>
              <a:gd name="connsiteX302" fmla="*/ 358304 w 873783"/>
              <a:gd name="connsiteY302" fmla="*/ 718476 h 1122058"/>
              <a:gd name="connsiteX303" fmla="*/ 300047 w 873783"/>
              <a:gd name="connsiteY303" fmla="*/ 702019 h 1122058"/>
              <a:gd name="connsiteX304" fmla="*/ 299059 w 873783"/>
              <a:gd name="connsiteY304" fmla="*/ 707285 h 1122058"/>
              <a:gd name="connsiteX305" fmla="*/ 312883 w 873783"/>
              <a:gd name="connsiteY305" fmla="*/ 721767 h 1122058"/>
              <a:gd name="connsiteX306" fmla="*/ 327036 w 873783"/>
              <a:gd name="connsiteY306" fmla="*/ 737237 h 1122058"/>
              <a:gd name="connsiteX307" fmla="*/ 382989 w 873783"/>
              <a:gd name="connsiteY307" fmla="*/ 729667 h 1122058"/>
              <a:gd name="connsiteX308" fmla="*/ 423802 w 873783"/>
              <a:gd name="connsiteY308" fmla="*/ 767188 h 1122058"/>
              <a:gd name="connsiteX309" fmla="*/ 435322 w 873783"/>
              <a:gd name="connsiteY309" fmla="*/ 764884 h 1122058"/>
              <a:gd name="connsiteX310" fmla="*/ 450792 w 873783"/>
              <a:gd name="connsiteY310" fmla="*/ 759618 h 1122058"/>
              <a:gd name="connsiteX311" fmla="*/ 449146 w 873783"/>
              <a:gd name="connsiteY311" fmla="*/ 759618 h 1122058"/>
              <a:gd name="connsiteX312" fmla="*/ 448159 w 873783"/>
              <a:gd name="connsiteY312" fmla="*/ 754023 h 1122058"/>
              <a:gd name="connsiteX313" fmla="*/ 448159 w 873783"/>
              <a:gd name="connsiteY313" fmla="*/ 748427 h 1122058"/>
              <a:gd name="connsiteX314" fmla="*/ 426106 w 873783"/>
              <a:gd name="connsiteY314" fmla="*/ 741516 h 1122058"/>
              <a:gd name="connsiteX315" fmla="*/ 394838 w 873783"/>
              <a:gd name="connsiteY315" fmla="*/ 730983 h 1122058"/>
              <a:gd name="connsiteX316" fmla="*/ 391547 w 873783"/>
              <a:gd name="connsiteY316" fmla="*/ 729996 h 1122058"/>
              <a:gd name="connsiteX317" fmla="*/ 358304 w 873783"/>
              <a:gd name="connsiteY317" fmla="*/ 718476 h 1122058"/>
              <a:gd name="connsiteX318" fmla="*/ 358304 w 873783"/>
              <a:gd name="connsiteY318" fmla="*/ 718476 h 1122058"/>
              <a:gd name="connsiteX319" fmla="*/ 282931 w 873783"/>
              <a:gd name="connsiteY319" fmla="*/ 658573 h 1122058"/>
              <a:gd name="connsiteX320" fmla="*/ 311237 w 873783"/>
              <a:gd name="connsiteY320" fmla="*/ 696095 h 1122058"/>
              <a:gd name="connsiteX321" fmla="*/ 371140 w 873783"/>
              <a:gd name="connsiteY321" fmla="*/ 712551 h 1122058"/>
              <a:gd name="connsiteX322" fmla="*/ 406687 w 873783"/>
              <a:gd name="connsiteY322" fmla="*/ 724400 h 1122058"/>
              <a:gd name="connsiteX323" fmla="*/ 442563 w 873783"/>
              <a:gd name="connsiteY323" fmla="*/ 736579 h 1122058"/>
              <a:gd name="connsiteX324" fmla="*/ 453754 w 873783"/>
              <a:gd name="connsiteY324" fmla="*/ 740199 h 1122058"/>
              <a:gd name="connsiteX325" fmla="*/ 517936 w 873783"/>
              <a:gd name="connsiteY325" fmla="*/ 716172 h 1122058"/>
              <a:gd name="connsiteX326" fmla="*/ 553483 w 873783"/>
              <a:gd name="connsiteY326" fmla="*/ 743490 h 1122058"/>
              <a:gd name="connsiteX327" fmla="*/ 563028 w 873783"/>
              <a:gd name="connsiteY327" fmla="*/ 739541 h 1122058"/>
              <a:gd name="connsiteX328" fmla="*/ 569281 w 873783"/>
              <a:gd name="connsiteY328" fmla="*/ 737895 h 1122058"/>
              <a:gd name="connsiteX329" fmla="*/ 568294 w 873783"/>
              <a:gd name="connsiteY329" fmla="*/ 721109 h 1122058"/>
              <a:gd name="connsiteX330" fmla="*/ 567965 w 873783"/>
              <a:gd name="connsiteY330" fmla="*/ 714855 h 1122058"/>
              <a:gd name="connsiteX331" fmla="*/ 534722 w 873783"/>
              <a:gd name="connsiteY331" fmla="*/ 704323 h 1122058"/>
              <a:gd name="connsiteX332" fmla="*/ 413270 w 873783"/>
              <a:gd name="connsiteY332" fmla="*/ 663181 h 1122058"/>
              <a:gd name="connsiteX333" fmla="*/ 408991 w 873783"/>
              <a:gd name="connsiteY333" fmla="*/ 661535 h 1122058"/>
              <a:gd name="connsiteX334" fmla="*/ 293135 w 873783"/>
              <a:gd name="connsiteY334" fmla="*/ 622368 h 1122058"/>
              <a:gd name="connsiteX335" fmla="*/ 244422 w 873783"/>
              <a:gd name="connsiteY335" fmla="*/ 606569 h 1122058"/>
              <a:gd name="connsiteX336" fmla="*/ 236194 w 873783"/>
              <a:gd name="connsiteY336" fmla="*/ 616114 h 1122058"/>
              <a:gd name="connsiteX337" fmla="*/ 230928 w 873783"/>
              <a:gd name="connsiteY337" fmla="*/ 623026 h 1122058"/>
              <a:gd name="connsiteX338" fmla="*/ 250347 w 873783"/>
              <a:gd name="connsiteY338" fmla="*/ 652648 h 1122058"/>
              <a:gd name="connsiteX339" fmla="*/ 258246 w 873783"/>
              <a:gd name="connsiteY339" fmla="*/ 662852 h 1122058"/>
              <a:gd name="connsiteX340" fmla="*/ 282931 w 873783"/>
              <a:gd name="connsiteY340" fmla="*/ 658573 h 1122058"/>
              <a:gd name="connsiteX341" fmla="*/ 282931 w 873783"/>
              <a:gd name="connsiteY341" fmla="*/ 658573 h 1122058"/>
              <a:gd name="connsiteX342" fmla="*/ 591334 w 873783"/>
              <a:gd name="connsiteY342" fmla="*/ 691158 h 1122058"/>
              <a:gd name="connsiteX343" fmla="*/ 584422 w 873783"/>
              <a:gd name="connsiteY343" fmla="*/ 708602 h 1122058"/>
              <a:gd name="connsiteX344" fmla="*/ 575864 w 873783"/>
              <a:gd name="connsiteY344" fmla="*/ 726375 h 1122058"/>
              <a:gd name="connsiteX345" fmla="*/ 582118 w 873783"/>
              <a:gd name="connsiteY345" fmla="*/ 730325 h 1122058"/>
              <a:gd name="connsiteX346" fmla="*/ 589688 w 873783"/>
              <a:gd name="connsiteY346" fmla="*/ 736249 h 1122058"/>
              <a:gd name="connsiteX347" fmla="*/ 584751 w 873783"/>
              <a:gd name="connsiteY347" fmla="*/ 745794 h 1122058"/>
              <a:gd name="connsiteX348" fmla="*/ 605157 w 873783"/>
              <a:gd name="connsiteY348" fmla="*/ 755998 h 1122058"/>
              <a:gd name="connsiteX349" fmla="*/ 630172 w 873783"/>
              <a:gd name="connsiteY349" fmla="*/ 754681 h 1122058"/>
              <a:gd name="connsiteX350" fmla="*/ 645641 w 873783"/>
              <a:gd name="connsiteY350" fmla="*/ 730983 h 1122058"/>
              <a:gd name="connsiteX351" fmla="*/ 630172 w 873783"/>
              <a:gd name="connsiteY351" fmla="*/ 687537 h 1122058"/>
              <a:gd name="connsiteX352" fmla="*/ 606145 w 873783"/>
              <a:gd name="connsiteY352" fmla="*/ 693461 h 1122058"/>
              <a:gd name="connsiteX353" fmla="*/ 617665 w 873783"/>
              <a:gd name="connsiteY353" fmla="*/ 699715 h 1122058"/>
              <a:gd name="connsiteX354" fmla="*/ 635109 w 873783"/>
              <a:gd name="connsiteY354" fmla="*/ 715185 h 1122058"/>
              <a:gd name="connsiteX355" fmla="*/ 624247 w 873783"/>
              <a:gd name="connsiteY355" fmla="*/ 715514 h 1122058"/>
              <a:gd name="connsiteX356" fmla="*/ 608778 w 873783"/>
              <a:gd name="connsiteY356" fmla="*/ 703994 h 1122058"/>
              <a:gd name="connsiteX357" fmla="*/ 591334 w 873783"/>
              <a:gd name="connsiteY357" fmla="*/ 691158 h 1122058"/>
              <a:gd name="connsiteX358" fmla="*/ 591334 w 873783"/>
              <a:gd name="connsiteY358" fmla="*/ 691158 h 1122058"/>
              <a:gd name="connsiteX359" fmla="*/ 186165 w 873783"/>
              <a:gd name="connsiteY359" fmla="*/ 572010 h 1122058"/>
              <a:gd name="connsiteX360" fmla="*/ 181557 w 873783"/>
              <a:gd name="connsiteY360" fmla="*/ 572997 h 1122058"/>
              <a:gd name="connsiteX361" fmla="*/ 175633 w 873783"/>
              <a:gd name="connsiteY361" fmla="*/ 590441 h 1122058"/>
              <a:gd name="connsiteX362" fmla="*/ 176620 w 873783"/>
              <a:gd name="connsiteY362" fmla="*/ 592745 h 1122058"/>
              <a:gd name="connsiteX363" fmla="*/ 183861 w 873783"/>
              <a:gd name="connsiteY363" fmla="*/ 609202 h 1122058"/>
              <a:gd name="connsiteX364" fmla="*/ 195052 w 873783"/>
              <a:gd name="connsiteY364" fmla="*/ 611506 h 1122058"/>
              <a:gd name="connsiteX365" fmla="*/ 226649 w 873783"/>
              <a:gd name="connsiteY365" fmla="*/ 612823 h 1122058"/>
              <a:gd name="connsiteX366" fmla="*/ 230599 w 873783"/>
              <a:gd name="connsiteY366" fmla="*/ 596695 h 1122058"/>
              <a:gd name="connsiteX367" fmla="*/ 232244 w 873783"/>
              <a:gd name="connsiteY367" fmla="*/ 589783 h 1122058"/>
              <a:gd name="connsiteX368" fmla="*/ 224016 w 873783"/>
              <a:gd name="connsiteY368" fmla="*/ 586492 h 1122058"/>
              <a:gd name="connsiteX369" fmla="*/ 219079 w 873783"/>
              <a:gd name="connsiteY369" fmla="*/ 584846 h 1122058"/>
              <a:gd name="connsiteX370" fmla="*/ 199001 w 873783"/>
              <a:gd name="connsiteY370" fmla="*/ 572339 h 1122058"/>
              <a:gd name="connsiteX371" fmla="*/ 191431 w 873783"/>
              <a:gd name="connsiteY371" fmla="*/ 573655 h 1122058"/>
              <a:gd name="connsiteX372" fmla="*/ 188798 w 873783"/>
              <a:gd name="connsiteY372" fmla="*/ 572997 h 1122058"/>
              <a:gd name="connsiteX373" fmla="*/ 186165 w 873783"/>
              <a:gd name="connsiteY373" fmla="*/ 572010 h 1122058"/>
              <a:gd name="connsiteX374" fmla="*/ 186165 w 873783"/>
              <a:gd name="connsiteY374" fmla="*/ 572010 h 1122058"/>
              <a:gd name="connsiteX375" fmla="*/ 215787 w 873783"/>
              <a:gd name="connsiteY375" fmla="*/ 552920 h 1122058"/>
              <a:gd name="connsiteX376" fmla="*/ 250676 w 873783"/>
              <a:gd name="connsiteY376" fmla="*/ 601303 h 1122058"/>
              <a:gd name="connsiteX377" fmla="*/ 354684 w 873783"/>
              <a:gd name="connsiteY377" fmla="*/ 631913 h 1122058"/>
              <a:gd name="connsiteX378" fmla="*/ 438285 w 873783"/>
              <a:gd name="connsiteY378" fmla="*/ 660219 h 1122058"/>
              <a:gd name="connsiteX379" fmla="*/ 442563 w 873783"/>
              <a:gd name="connsiteY379" fmla="*/ 661864 h 1122058"/>
              <a:gd name="connsiteX380" fmla="*/ 520240 w 873783"/>
              <a:gd name="connsiteY380" fmla="*/ 688195 h 1122058"/>
              <a:gd name="connsiteX381" fmla="*/ 571585 w 873783"/>
              <a:gd name="connsiteY381" fmla="*/ 704323 h 1122058"/>
              <a:gd name="connsiteX382" fmla="*/ 581789 w 873783"/>
              <a:gd name="connsiteY382" fmla="*/ 683258 h 1122058"/>
              <a:gd name="connsiteX383" fmla="*/ 586067 w 873783"/>
              <a:gd name="connsiteY383" fmla="*/ 677663 h 1122058"/>
              <a:gd name="connsiteX384" fmla="*/ 624247 w 873783"/>
              <a:gd name="connsiteY384" fmla="*/ 677005 h 1122058"/>
              <a:gd name="connsiteX385" fmla="*/ 655515 w 873783"/>
              <a:gd name="connsiteY385" fmla="*/ 695765 h 1122058"/>
              <a:gd name="connsiteX386" fmla="*/ 663086 w 873783"/>
              <a:gd name="connsiteY386" fmla="*/ 687208 h 1122058"/>
              <a:gd name="connsiteX387" fmla="*/ 670656 w 873783"/>
              <a:gd name="connsiteY387" fmla="*/ 679967 h 1122058"/>
              <a:gd name="connsiteX388" fmla="*/ 650578 w 873783"/>
              <a:gd name="connsiteY388" fmla="*/ 637508 h 1122058"/>
              <a:gd name="connsiteX389" fmla="*/ 572573 w 873783"/>
              <a:gd name="connsiteY389" fmla="*/ 611177 h 1122058"/>
              <a:gd name="connsiteX390" fmla="*/ 451121 w 873783"/>
              <a:gd name="connsiteY390" fmla="*/ 572997 h 1122058"/>
              <a:gd name="connsiteX391" fmla="*/ 326378 w 873783"/>
              <a:gd name="connsiteY391" fmla="*/ 533830 h 1122058"/>
              <a:gd name="connsiteX392" fmla="*/ 225991 w 873783"/>
              <a:gd name="connsiteY392" fmla="*/ 498941 h 1122058"/>
              <a:gd name="connsiteX393" fmla="*/ 186494 w 873783"/>
              <a:gd name="connsiteY393" fmla="*/ 522310 h 1122058"/>
              <a:gd name="connsiteX394" fmla="*/ 190444 w 873783"/>
              <a:gd name="connsiteY394" fmla="*/ 539425 h 1122058"/>
              <a:gd name="connsiteX395" fmla="*/ 193735 w 873783"/>
              <a:gd name="connsiteY395" fmla="*/ 553578 h 1122058"/>
              <a:gd name="connsiteX396" fmla="*/ 215787 w 873783"/>
              <a:gd name="connsiteY396" fmla="*/ 552920 h 1122058"/>
              <a:gd name="connsiteX397" fmla="*/ 215787 w 873783"/>
              <a:gd name="connsiteY397" fmla="*/ 552920 h 1122058"/>
              <a:gd name="connsiteX398" fmla="*/ 161480 w 873783"/>
              <a:gd name="connsiteY398" fmla="*/ 499270 h 1122058"/>
              <a:gd name="connsiteX399" fmla="*/ 165758 w 873783"/>
              <a:gd name="connsiteY399" fmla="*/ 500916 h 1122058"/>
              <a:gd name="connsiteX400" fmla="*/ 174645 w 873783"/>
              <a:gd name="connsiteY400" fmla="*/ 503878 h 1122058"/>
              <a:gd name="connsiteX401" fmla="*/ 212496 w 873783"/>
              <a:gd name="connsiteY401" fmla="*/ 499270 h 1122058"/>
              <a:gd name="connsiteX402" fmla="*/ 218750 w 873783"/>
              <a:gd name="connsiteY402" fmla="*/ 479193 h 1122058"/>
              <a:gd name="connsiteX403" fmla="*/ 222699 w 873783"/>
              <a:gd name="connsiteY403" fmla="*/ 474914 h 1122058"/>
              <a:gd name="connsiteX404" fmla="*/ 217433 w 873783"/>
              <a:gd name="connsiteY404" fmla="*/ 466686 h 1122058"/>
              <a:gd name="connsiteX405" fmla="*/ 208546 w 873783"/>
              <a:gd name="connsiteY405" fmla="*/ 454178 h 1122058"/>
              <a:gd name="connsiteX406" fmla="*/ 195052 w 873783"/>
              <a:gd name="connsiteY406" fmla="*/ 458128 h 1122058"/>
              <a:gd name="connsiteX407" fmla="*/ 194393 w 873783"/>
              <a:gd name="connsiteY407" fmla="*/ 450887 h 1122058"/>
              <a:gd name="connsiteX408" fmla="*/ 194393 w 873783"/>
              <a:gd name="connsiteY408" fmla="*/ 445292 h 1122058"/>
              <a:gd name="connsiteX409" fmla="*/ 192089 w 873783"/>
              <a:gd name="connsiteY409" fmla="*/ 446937 h 1122058"/>
              <a:gd name="connsiteX410" fmla="*/ 174316 w 873783"/>
              <a:gd name="connsiteY410" fmla="*/ 449570 h 1122058"/>
              <a:gd name="connsiteX411" fmla="*/ 172670 w 873783"/>
              <a:gd name="connsiteY411" fmla="*/ 448583 h 1122058"/>
              <a:gd name="connsiteX412" fmla="*/ 158517 w 873783"/>
              <a:gd name="connsiteY412" fmla="*/ 498283 h 1122058"/>
              <a:gd name="connsiteX413" fmla="*/ 161480 w 873783"/>
              <a:gd name="connsiteY413" fmla="*/ 499270 h 1122058"/>
              <a:gd name="connsiteX414" fmla="*/ 161480 w 873783"/>
              <a:gd name="connsiteY414" fmla="*/ 499270 h 1122058"/>
              <a:gd name="connsiteX415" fmla="*/ 680859 w 873783"/>
              <a:gd name="connsiteY415" fmla="*/ 666472 h 1122058"/>
              <a:gd name="connsiteX416" fmla="*/ 695012 w 873783"/>
              <a:gd name="connsiteY416" fmla="*/ 674701 h 1122058"/>
              <a:gd name="connsiteX417" fmla="*/ 718710 w 873783"/>
              <a:gd name="connsiteY417" fmla="*/ 656269 h 1122058"/>
              <a:gd name="connsiteX418" fmla="*/ 703570 w 873783"/>
              <a:gd name="connsiteY418" fmla="*/ 615785 h 1122058"/>
              <a:gd name="connsiteX419" fmla="*/ 689417 w 873783"/>
              <a:gd name="connsiteY419" fmla="*/ 620722 h 1122058"/>
              <a:gd name="connsiteX420" fmla="*/ 691062 w 873783"/>
              <a:gd name="connsiteY420" fmla="*/ 621051 h 1122058"/>
              <a:gd name="connsiteX421" fmla="*/ 703570 w 873783"/>
              <a:gd name="connsiteY421" fmla="*/ 631254 h 1122058"/>
              <a:gd name="connsiteX422" fmla="*/ 704557 w 873783"/>
              <a:gd name="connsiteY422" fmla="*/ 629938 h 1122058"/>
              <a:gd name="connsiteX423" fmla="*/ 708178 w 873783"/>
              <a:gd name="connsiteY423" fmla="*/ 629938 h 1122058"/>
              <a:gd name="connsiteX424" fmla="*/ 710811 w 873783"/>
              <a:gd name="connsiteY424" fmla="*/ 630925 h 1122058"/>
              <a:gd name="connsiteX425" fmla="*/ 711140 w 873783"/>
              <a:gd name="connsiteY425" fmla="*/ 630925 h 1122058"/>
              <a:gd name="connsiteX426" fmla="*/ 715419 w 873783"/>
              <a:gd name="connsiteY426" fmla="*/ 632571 h 1122058"/>
              <a:gd name="connsiteX427" fmla="*/ 714102 w 873783"/>
              <a:gd name="connsiteY427" fmla="*/ 643433 h 1122058"/>
              <a:gd name="connsiteX428" fmla="*/ 705544 w 873783"/>
              <a:gd name="connsiteY428" fmla="*/ 642445 h 1122058"/>
              <a:gd name="connsiteX429" fmla="*/ 688429 w 873783"/>
              <a:gd name="connsiteY429" fmla="*/ 629938 h 1122058"/>
              <a:gd name="connsiteX430" fmla="*/ 671643 w 873783"/>
              <a:gd name="connsiteY430" fmla="*/ 617431 h 1122058"/>
              <a:gd name="connsiteX431" fmla="*/ 667694 w 873783"/>
              <a:gd name="connsiteY431" fmla="*/ 622368 h 1122058"/>
              <a:gd name="connsiteX432" fmla="*/ 664073 w 873783"/>
              <a:gd name="connsiteY432" fmla="*/ 626976 h 1122058"/>
              <a:gd name="connsiteX433" fmla="*/ 666706 w 873783"/>
              <a:gd name="connsiteY433" fmla="*/ 626647 h 1122058"/>
              <a:gd name="connsiteX434" fmla="*/ 670985 w 873783"/>
              <a:gd name="connsiteY434" fmla="*/ 629938 h 1122058"/>
              <a:gd name="connsiteX435" fmla="*/ 669010 w 873783"/>
              <a:gd name="connsiteY435" fmla="*/ 644091 h 1122058"/>
              <a:gd name="connsiteX436" fmla="*/ 667364 w 873783"/>
              <a:gd name="connsiteY436" fmla="*/ 649357 h 1122058"/>
              <a:gd name="connsiteX437" fmla="*/ 667035 w 873783"/>
              <a:gd name="connsiteY437" fmla="*/ 650015 h 1122058"/>
              <a:gd name="connsiteX438" fmla="*/ 664402 w 873783"/>
              <a:gd name="connsiteY438" fmla="*/ 649028 h 1122058"/>
              <a:gd name="connsiteX439" fmla="*/ 658149 w 873783"/>
              <a:gd name="connsiteY439" fmla="*/ 650674 h 1122058"/>
              <a:gd name="connsiteX440" fmla="*/ 671643 w 873783"/>
              <a:gd name="connsiteY440" fmla="*/ 663839 h 1122058"/>
              <a:gd name="connsiteX441" fmla="*/ 675922 w 873783"/>
              <a:gd name="connsiteY441" fmla="*/ 665156 h 1122058"/>
              <a:gd name="connsiteX442" fmla="*/ 680859 w 873783"/>
              <a:gd name="connsiteY442" fmla="*/ 666472 h 1122058"/>
              <a:gd name="connsiteX443" fmla="*/ 680859 w 873783"/>
              <a:gd name="connsiteY443" fmla="*/ 666472 h 1122058"/>
              <a:gd name="connsiteX444" fmla="*/ 227965 w 873783"/>
              <a:gd name="connsiteY444" fmla="*/ 429493 h 1122058"/>
              <a:gd name="connsiteX445" fmla="*/ 219408 w 873783"/>
              <a:gd name="connsiteY445" fmla="*/ 439038 h 1122058"/>
              <a:gd name="connsiteX446" fmla="*/ 211838 w 873783"/>
              <a:gd name="connsiteY446" fmla="*/ 446937 h 1122058"/>
              <a:gd name="connsiteX447" fmla="*/ 229611 w 873783"/>
              <a:gd name="connsiteY447" fmla="*/ 490713 h 1122058"/>
              <a:gd name="connsiteX448" fmla="*/ 234219 w 873783"/>
              <a:gd name="connsiteY448" fmla="*/ 491700 h 1122058"/>
              <a:gd name="connsiteX449" fmla="*/ 376407 w 873783"/>
              <a:gd name="connsiteY449" fmla="*/ 537121 h 1122058"/>
              <a:gd name="connsiteX450" fmla="*/ 380356 w 873783"/>
              <a:gd name="connsiteY450" fmla="*/ 538438 h 1122058"/>
              <a:gd name="connsiteX451" fmla="*/ 515961 w 873783"/>
              <a:gd name="connsiteY451" fmla="*/ 581555 h 1122058"/>
              <a:gd name="connsiteX452" fmla="*/ 652224 w 873783"/>
              <a:gd name="connsiteY452" fmla="*/ 628951 h 1122058"/>
              <a:gd name="connsiteX453" fmla="*/ 659136 w 873783"/>
              <a:gd name="connsiteY453" fmla="*/ 620064 h 1122058"/>
              <a:gd name="connsiteX454" fmla="*/ 692708 w 873783"/>
              <a:gd name="connsiteY454" fmla="*/ 604265 h 1122058"/>
              <a:gd name="connsiteX455" fmla="*/ 684809 w 873783"/>
              <a:gd name="connsiteY455" fmla="*/ 572997 h 1122058"/>
              <a:gd name="connsiteX456" fmla="*/ 663744 w 873783"/>
              <a:gd name="connsiteY456" fmla="*/ 573985 h 1122058"/>
              <a:gd name="connsiteX457" fmla="*/ 628197 w 873783"/>
              <a:gd name="connsiteY457" fmla="*/ 530868 h 1122058"/>
              <a:gd name="connsiteX458" fmla="*/ 623260 w 873783"/>
              <a:gd name="connsiteY458" fmla="*/ 529551 h 1122058"/>
              <a:gd name="connsiteX459" fmla="*/ 526823 w 873783"/>
              <a:gd name="connsiteY459" fmla="*/ 498941 h 1122058"/>
              <a:gd name="connsiteX460" fmla="*/ 523531 w 873783"/>
              <a:gd name="connsiteY460" fmla="*/ 497954 h 1122058"/>
              <a:gd name="connsiteX461" fmla="*/ 432689 w 873783"/>
              <a:gd name="connsiteY461" fmla="*/ 468990 h 1122058"/>
              <a:gd name="connsiteX462" fmla="*/ 307946 w 873783"/>
              <a:gd name="connsiteY462" fmla="*/ 423898 h 1122058"/>
              <a:gd name="connsiteX463" fmla="*/ 294122 w 873783"/>
              <a:gd name="connsiteY463" fmla="*/ 443317 h 1122058"/>
              <a:gd name="connsiteX464" fmla="*/ 251005 w 873783"/>
              <a:gd name="connsiteY464" fmla="*/ 446937 h 1122058"/>
              <a:gd name="connsiteX465" fmla="*/ 227965 w 873783"/>
              <a:gd name="connsiteY465" fmla="*/ 429493 h 1122058"/>
              <a:gd name="connsiteX466" fmla="*/ 227965 w 873783"/>
              <a:gd name="connsiteY466" fmla="*/ 429493 h 1122058"/>
              <a:gd name="connsiteX467" fmla="*/ 276349 w 873783"/>
              <a:gd name="connsiteY467" fmla="*/ 371236 h 1122058"/>
              <a:gd name="connsiteX468" fmla="*/ 241131 w 873783"/>
              <a:gd name="connsiteY468" fmla="*/ 383085 h 1122058"/>
              <a:gd name="connsiteX469" fmla="*/ 237181 w 873783"/>
              <a:gd name="connsiteY469" fmla="*/ 428506 h 1122058"/>
              <a:gd name="connsiteX470" fmla="*/ 242448 w 873783"/>
              <a:gd name="connsiteY470" fmla="*/ 430151 h 1122058"/>
              <a:gd name="connsiteX471" fmla="*/ 298072 w 873783"/>
              <a:gd name="connsiteY471" fmla="*/ 427189 h 1122058"/>
              <a:gd name="connsiteX472" fmla="*/ 303996 w 873783"/>
              <a:gd name="connsiteY472" fmla="*/ 408099 h 1122058"/>
              <a:gd name="connsiteX473" fmla="*/ 310579 w 873783"/>
              <a:gd name="connsiteY473" fmla="*/ 395592 h 1122058"/>
              <a:gd name="connsiteX474" fmla="*/ 300047 w 873783"/>
              <a:gd name="connsiteY474" fmla="*/ 390326 h 1122058"/>
              <a:gd name="connsiteX475" fmla="*/ 296426 w 873783"/>
              <a:gd name="connsiteY475" fmla="*/ 389667 h 1122058"/>
              <a:gd name="connsiteX476" fmla="*/ 276349 w 873783"/>
              <a:gd name="connsiteY476" fmla="*/ 371236 h 1122058"/>
              <a:gd name="connsiteX477" fmla="*/ 276349 w 873783"/>
              <a:gd name="connsiteY477" fmla="*/ 371236 h 1122058"/>
              <a:gd name="connsiteX478" fmla="*/ 652224 w 873783"/>
              <a:gd name="connsiteY478" fmla="*/ 520006 h 1122058"/>
              <a:gd name="connsiteX479" fmla="*/ 655186 w 873783"/>
              <a:gd name="connsiteY479" fmla="*/ 523626 h 1122058"/>
              <a:gd name="connsiteX480" fmla="*/ 643337 w 873783"/>
              <a:gd name="connsiteY480" fmla="*/ 546008 h 1122058"/>
              <a:gd name="connsiteX481" fmla="*/ 667035 w 873783"/>
              <a:gd name="connsiteY481" fmla="*/ 560490 h 1122058"/>
              <a:gd name="connsiteX482" fmla="*/ 677568 w 873783"/>
              <a:gd name="connsiteY482" fmla="*/ 562794 h 1122058"/>
              <a:gd name="connsiteX483" fmla="*/ 682176 w 873783"/>
              <a:gd name="connsiteY483" fmla="*/ 553907 h 1122058"/>
              <a:gd name="connsiteX484" fmla="*/ 689417 w 873783"/>
              <a:gd name="connsiteY484" fmla="*/ 553578 h 1122058"/>
              <a:gd name="connsiteX485" fmla="*/ 693037 w 873783"/>
              <a:gd name="connsiteY485" fmla="*/ 555224 h 1122058"/>
              <a:gd name="connsiteX486" fmla="*/ 698303 w 873783"/>
              <a:gd name="connsiteY486" fmla="*/ 545020 h 1122058"/>
              <a:gd name="connsiteX487" fmla="*/ 699620 w 873783"/>
              <a:gd name="connsiteY487" fmla="*/ 539096 h 1122058"/>
              <a:gd name="connsiteX488" fmla="*/ 687771 w 873783"/>
              <a:gd name="connsiteY488" fmla="*/ 538767 h 1122058"/>
              <a:gd name="connsiteX489" fmla="*/ 670985 w 873783"/>
              <a:gd name="connsiteY489" fmla="*/ 526260 h 1122058"/>
              <a:gd name="connsiteX490" fmla="*/ 654857 w 873783"/>
              <a:gd name="connsiteY490" fmla="*/ 514081 h 1122058"/>
              <a:gd name="connsiteX491" fmla="*/ 649920 w 873783"/>
              <a:gd name="connsiteY491" fmla="*/ 518360 h 1122058"/>
              <a:gd name="connsiteX492" fmla="*/ 647616 w 873783"/>
              <a:gd name="connsiteY492" fmla="*/ 519677 h 1122058"/>
              <a:gd name="connsiteX493" fmla="*/ 647945 w 873783"/>
              <a:gd name="connsiteY493" fmla="*/ 520006 h 1122058"/>
              <a:gd name="connsiteX494" fmla="*/ 652224 w 873783"/>
              <a:gd name="connsiteY494" fmla="*/ 520006 h 1122058"/>
              <a:gd name="connsiteX495" fmla="*/ 652224 w 873783"/>
              <a:gd name="connsiteY495" fmla="*/ 520006 h 1122058"/>
              <a:gd name="connsiteX496" fmla="*/ 316504 w 873783"/>
              <a:gd name="connsiteY496" fmla="*/ 387363 h 1122058"/>
              <a:gd name="connsiteX497" fmla="*/ 314529 w 873783"/>
              <a:gd name="connsiteY497" fmla="*/ 398225 h 1122058"/>
              <a:gd name="connsiteX498" fmla="*/ 311566 w 873783"/>
              <a:gd name="connsiteY498" fmla="*/ 415669 h 1122058"/>
              <a:gd name="connsiteX499" fmla="*/ 480414 w 873783"/>
              <a:gd name="connsiteY499" fmla="*/ 471294 h 1122058"/>
              <a:gd name="connsiteX500" fmla="*/ 633792 w 873783"/>
              <a:gd name="connsiteY500" fmla="*/ 522639 h 1122058"/>
              <a:gd name="connsiteX501" fmla="*/ 640375 w 873783"/>
              <a:gd name="connsiteY501" fmla="*/ 515727 h 1122058"/>
              <a:gd name="connsiteX502" fmla="*/ 652224 w 873783"/>
              <a:gd name="connsiteY502" fmla="*/ 503549 h 1122058"/>
              <a:gd name="connsiteX503" fmla="*/ 624576 w 873783"/>
              <a:gd name="connsiteY503" fmla="*/ 465369 h 1122058"/>
              <a:gd name="connsiteX504" fmla="*/ 600220 w 873783"/>
              <a:gd name="connsiteY504" fmla="*/ 471294 h 1122058"/>
              <a:gd name="connsiteX505" fmla="*/ 571915 w 873783"/>
              <a:gd name="connsiteY505" fmla="*/ 437063 h 1122058"/>
              <a:gd name="connsiteX506" fmla="*/ 519252 w 873783"/>
              <a:gd name="connsiteY506" fmla="*/ 422581 h 1122058"/>
              <a:gd name="connsiteX507" fmla="*/ 463628 w 873783"/>
              <a:gd name="connsiteY507" fmla="*/ 403162 h 1122058"/>
              <a:gd name="connsiteX508" fmla="*/ 424461 w 873783"/>
              <a:gd name="connsiteY508" fmla="*/ 389338 h 1122058"/>
              <a:gd name="connsiteX509" fmla="*/ 375419 w 873783"/>
              <a:gd name="connsiteY509" fmla="*/ 415669 h 1122058"/>
              <a:gd name="connsiteX510" fmla="*/ 366532 w 873783"/>
              <a:gd name="connsiteY510" fmla="*/ 413694 h 1122058"/>
              <a:gd name="connsiteX511" fmla="*/ 340201 w 873783"/>
              <a:gd name="connsiteY511" fmla="*/ 395921 h 1122058"/>
              <a:gd name="connsiteX512" fmla="*/ 325719 w 873783"/>
              <a:gd name="connsiteY512" fmla="*/ 384730 h 1122058"/>
              <a:gd name="connsiteX513" fmla="*/ 316504 w 873783"/>
              <a:gd name="connsiteY513" fmla="*/ 387363 h 1122058"/>
              <a:gd name="connsiteX514" fmla="*/ 316504 w 873783"/>
              <a:gd name="connsiteY514" fmla="*/ 387363 h 1122058"/>
              <a:gd name="connsiteX515" fmla="*/ 316504 w 873783"/>
              <a:gd name="connsiteY515" fmla="*/ 387363 h 1122058"/>
              <a:gd name="connsiteX516" fmla="*/ 397801 w 873783"/>
              <a:gd name="connsiteY516" fmla="*/ 326473 h 1122058"/>
              <a:gd name="connsiteX517" fmla="*/ 341189 w 873783"/>
              <a:gd name="connsiteY517" fmla="*/ 345892 h 1122058"/>
              <a:gd name="connsiteX518" fmla="*/ 346455 w 873783"/>
              <a:gd name="connsiteY518" fmla="*/ 391971 h 1122058"/>
              <a:gd name="connsiteX519" fmla="*/ 359291 w 873783"/>
              <a:gd name="connsiteY519" fmla="*/ 397896 h 1122058"/>
              <a:gd name="connsiteX520" fmla="*/ 408004 w 873783"/>
              <a:gd name="connsiteY520" fmla="*/ 390984 h 1122058"/>
              <a:gd name="connsiteX521" fmla="*/ 419524 w 873783"/>
              <a:gd name="connsiteY521" fmla="*/ 348854 h 1122058"/>
              <a:gd name="connsiteX522" fmla="*/ 397801 w 873783"/>
              <a:gd name="connsiteY522" fmla="*/ 326473 h 1122058"/>
              <a:gd name="connsiteX523" fmla="*/ 397801 w 873783"/>
              <a:gd name="connsiteY523" fmla="*/ 326473 h 1122058"/>
              <a:gd name="connsiteX524" fmla="*/ 439272 w 873783"/>
              <a:gd name="connsiteY524" fmla="*/ 382426 h 1122058"/>
              <a:gd name="connsiteX525" fmla="*/ 471857 w 873783"/>
              <a:gd name="connsiteY525" fmla="*/ 394275 h 1122058"/>
              <a:gd name="connsiteX526" fmla="*/ 520569 w 873783"/>
              <a:gd name="connsiteY526" fmla="*/ 412049 h 1122058"/>
              <a:gd name="connsiteX527" fmla="*/ 580143 w 873783"/>
              <a:gd name="connsiteY527" fmla="*/ 425873 h 1122058"/>
              <a:gd name="connsiteX528" fmla="*/ 568952 w 873783"/>
              <a:gd name="connsiteY528" fmla="*/ 414353 h 1122058"/>
              <a:gd name="connsiteX529" fmla="*/ 544925 w 873783"/>
              <a:gd name="connsiteY529" fmla="*/ 390326 h 1122058"/>
              <a:gd name="connsiteX530" fmla="*/ 507074 w 873783"/>
              <a:gd name="connsiteY530" fmla="*/ 403491 h 1122058"/>
              <a:gd name="connsiteX531" fmla="*/ 476465 w 873783"/>
              <a:gd name="connsiteY531" fmla="*/ 383743 h 1122058"/>
              <a:gd name="connsiteX532" fmla="*/ 448159 w 873783"/>
              <a:gd name="connsiteY532" fmla="*/ 364653 h 1122058"/>
              <a:gd name="connsiteX533" fmla="*/ 429727 w 873783"/>
              <a:gd name="connsiteY533" fmla="*/ 366957 h 1122058"/>
              <a:gd name="connsiteX534" fmla="*/ 429727 w 873783"/>
              <a:gd name="connsiteY534" fmla="*/ 371236 h 1122058"/>
              <a:gd name="connsiteX535" fmla="*/ 428081 w 873783"/>
              <a:gd name="connsiteY535" fmla="*/ 379135 h 1122058"/>
              <a:gd name="connsiteX536" fmla="*/ 439272 w 873783"/>
              <a:gd name="connsiteY536" fmla="*/ 382426 h 1122058"/>
              <a:gd name="connsiteX537" fmla="*/ 439272 w 873783"/>
              <a:gd name="connsiteY537" fmla="*/ 382426 h 1122058"/>
              <a:gd name="connsiteX538" fmla="*/ 520569 w 873783"/>
              <a:gd name="connsiteY538" fmla="*/ 305408 h 1122058"/>
              <a:gd name="connsiteX539" fmla="*/ 483706 w 873783"/>
              <a:gd name="connsiteY539" fmla="*/ 308370 h 1122058"/>
              <a:gd name="connsiteX540" fmla="*/ 461982 w 873783"/>
              <a:gd name="connsiteY540" fmla="*/ 347538 h 1122058"/>
              <a:gd name="connsiteX541" fmla="*/ 497529 w 873783"/>
              <a:gd name="connsiteY541" fmla="*/ 383414 h 1122058"/>
              <a:gd name="connsiteX542" fmla="*/ 538342 w 873783"/>
              <a:gd name="connsiteY542" fmla="*/ 385059 h 1122058"/>
              <a:gd name="connsiteX543" fmla="*/ 556116 w 873783"/>
              <a:gd name="connsiteY543" fmla="*/ 341613 h 1122058"/>
              <a:gd name="connsiteX544" fmla="*/ 520569 w 873783"/>
              <a:gd name="connsiteY544" fmla="*/ 305408 h 1122058"/>
              <a:gd name="connsiteX545" fmla="*/ 520569 w 873783"/>
              <a:gd name="connsiteY545" fmla="*/ 305408 h 1122058"/>
              <a:gd name="connsiteX546" fmla="*/ 612728 w 873783"/>
              <a:gd name="connsiteY546" fmla="*/ 325815 h 1122058"/>
              <a:gd name="connsiteX547" fmla="*/ 616677 w 873783"/>
              <a:gd name="connsiteY547" fmla="*/ 330094 h 1122058"/>
              <a:gd name="connsiteX548" fmla="*/ 612728 w 873783"/>
              <a:gd name="connsiteY548" fmla="*/ 343917 h 1122058"/>
              <a:gd name="connsiteX549" fmla="*/ 609765 w 873783"/>
              <a:gd name="connsiteY549" fmla="*/ 350829 h 1122058"/>
              <a:gd name="connsiteX550" fmla="*/ 628197 w 873783"/>
              <a:gd name="connsiteY550" fmla="*/ 360703 h 1122058"/>
              <a:gd name="connsiteX551" fmla="*/ 681188 w 873783"/>
              <a:gd name="connsiteY551" fmla="*/ 339309 h 1122058"/>
              <a:gd name="connsiteX552" fmla="*/ 678884 w 873783"/>
              <a:gd name="connsiteY552" fmla="*/ 300471 h 1122058"/>
              <a:gd name="connsiteX553" fmla="*/ 658807 w 873783"/>
              <a:gd name="connsiteY553" fmla="*/ 289280 h 1122058"/>
              <a:gd name="connsiteX554" fmla="*/ 621285 w 873783"/>
              <a:gd name="connsiteY554" fmla="*/ 292572 h 1122058"/>
              <a:gd name="connsiteX555" fmla="*/ 604170 w 873783"/>
              <a:gd name="connsiteY555" fmla="*/ 324169 h 1122058"/>
              <a:gd name="connsiteX556" fmla="*/ 609107 w 873783"/>
              <a:gd name="connsiteY556" fmla="*/ 325156 h 1122058"/>
              <a:gd name="connsiteX557" fmla="*/ 612728 w 873783"/>
              <a:gd name="connsiteY557" fmla="*/ 325815 h 1122058"/>
              <a:gd name="connsiteX558" fmla="*/ 612728 w 873783"/>
              <a:gd name="connsiteY558" fmla="*/ 325815 h 1122058"/>
              <a:gd name="connsiteX559" fmla="*/ 526164 w 873783"/>
              <a:gd name="connsiteY559" fmla="*/ 297180 h 1122058"/>
              <a:gd name="connsiteX560" fmla="*/ 567636 w 873783"/>
              <a:gd name="connsiteY560" fmla="*/ 337005 h 1122058"/>
              <a:gd name="connsiteX561" fmla="*/ 583105 w 873783"/>
              <a:gd name="connsiteY561" fmla="*/ 333385 h 1122058"/>
              <a:gd name="connsiteX562" fmla="*/ 596271 w 873783"/>
              <a:gd name="connsiteY562" fmla="*/ 331410 h 1122058"/>
              <a:gd name="connsiteX563" fmla="*/ 596271 w 873783"/>
              <a:gd name="connsiteY563" fmla="*/ 324498 h 1122058"/>
              <a:gd name="connsiteX564" fmla="*/ 597587 w 873783"/>
              <a:gd name="connsiteY564" fmla="*/ 313307 h 1122058"/>
              <a:gd name="connsiteX565" fmla="*/ 548217 w 873783"/>
              <a:gd name="connsiteY565" fmla="*/ 295205 h 1122058"/>
              <a:gd name="connsiteX566" fmla="*/ 527810 w 873783"/>
              <a:gd name="connsiteY566" fmla="*/ 288622 h 1122058"/>
              <a:gd name="connsiteX567" fmla="*/ 507074 w 873783"/>
              <a:gd name="connsiteY567" fmla="*/ 282039 h 1122058"/>
              <a:gd name="connsiteX568" fmla="*/ 451779 w 873783"/>
              <a:gd name="connsiteY568" fmla="*/ 259658 h 1122058"/>
              <a:gd name="connsiteX569" fmla="*/ 507403 w 873783"/>
              <a:gd name="connsiteY569" fmla="*/ 275457 h 1122058"/>
              <a:gd name="connsiteX570" fmla="*/ 576193 w 873783"/>
              <a:gd name="connsiteY570" fmla="*/ 296851 h 1122058"/>
              <a:gd name="connsiteX571" fmla="*/ 600879 w 873783"/>
              <a:gd name="connsiteY571" fmla="*/ 305079 h 1122058"/>
              <a:gd name="connsiteX572" fmla="*/ 661111 w 873783"/>
              <a:gd name="connsiteY572" fmla="*/ 282039 h 1122058"/>
              <a:gd name="connsiteX573" fmla="*/ 694683 w 873783"/>
              <a:gd name="connsiteY573" fmla="*/ 312978 h 1122058"/>
              <a:gd name="connsiteX574" fmla="*/ 711798 w 873783"/>
              <a:gd name="connsiteY574" fmla="*/ 303433 h 1122058"/>
              <a:gd name="connsiteX575" fmla="*/ 711798 w 873783"/>
              <a:gd name="connsiteY575" fmla="*/ 295205 h 1122058"/>
              <a:gd name="connsiteX576" fmla="*/ 710481 w 873783"/>
              <a:gd name="connsiteY576" fmla="*/ 274140 h 1122058"/>
              <a:gd name="connsiteX577" fmla="*/ 581789 w 873783"/>
              <a:gd name="connsiteY577" fmla="*/ 233985 h 1122058"/>
              <a:gd name="connsiteX578" fmla="*/ 526823 w 873783"/>
              <a:gd name="connsiteY578" fmla="*/ 215883 h 1122058"/>
              <a:gd name="connsiteX579" fmla="*/ 522544 w 873783"/>
              <a:gd name="connsiteY579" fmla="*/ 214237 h 1122058"/>
              <a:gd name="connsiteX580" fmla="*/ 463299 w 873783"/>
              <a:gd name="connsiteY580" fmla="*/ 194489 h 1122058"/>
              <a:gd name="connsiteX581" fmla="*/ 383648 w 873783"/>
              <a:gd name="connsiteY581" fmla="*/ 168816 h 1122058"/>
              <a:gd name="connsiteX582" fmla="*/ 379698 w 873783"/>
              <a:gd name="connsiteY582" fmla="*/ 176715 h 1122058"/>
              <a:gd name="connsiteX583" fmla="*/ 375748 w 873783"/>
              <a:gd name="connsiteY583" fmla="*/ 182640 h 1122058"/>
              <a:gd name="connsiteX584" fmla="*/ 395167 w 873783"/>
              <a:gd name="connsiteY584" fmla="*/ 214237 h 1122058"/>
              <a:gd name="connsiteX585" fmla="*/ 400763 w 873783"/>
              <a:gd name="connsiteY585" fmla="*/ 222465 h 1122058"/>
              <a:gd name="connsiteX586" fmla="*/ 423473 w 873783"/>
              <a:gd name="connsiteY586" fmla="*/ 216541 h 1122058"/>
              <a:gd name="connsiteX587" fmla="*/ 453754 w 873783"/>
              <a:gd name="connsiteY587" fmla="*/ 257354 h 1122058"/>
              <a:gd name="connsiteX588" fmla="*/ 448488 w 873783"/>
              <a:gd name="connsiteY588" fmla="*/ 258341 h 1122058"/>
              <a:gd name="connsiteX589" fmla="*/ 444538 w 873783"/>
              <a:gd name="connsiteY589" fmla="*/ 259000 h 1122058"/>
              <a:gd name="connsiteX590" fmla="*/ 446842 w 873783"/>
              <a:gd name="connsiteY590" fmla="*/ 258671 h 1122058"/>
              <a:gd name="connsiteX591" fmla="*/ 447171 w 873783"/>
              <a:gd name="connsiteY591" fmla="*/ 258671 h 1122058"/>
              <a:gd name="connsiteX592" fmla="*/ 449146 w 873783"/>
              <a:gd name="connsiteY592" fmla="*/ 260645 h 1122058"/>
              <a:gd name="connsiteX593" fmla="*/ 445196 w 873783"/>
              <a:gd name="connsiteY593" fmla="*/ 267886 h 1122058"/>
              <a:gd name="connsiteX594" fmla="*/ 442563 w 873783"/>
              <a:gd name="connsiteY594" fmla="*/ 271178 h 1122058"/>
              <a:gd name="connsiteX595" fmla="*/ 452767 w 873783"/>
              <a:gd name="connsiteY595" fmla="*/ 282698 h 1122058"/>
              <a:gd name="connsiteX596" fmla="*/ 473173 w 873783"/>
              <a:gd name="connsiteY596" fmla="*/ 306066 h 1122058"/>
              <a:gd name="connsiteX597" fmla="*/ 526164 w 873783"/>
              <a:gd name="connsiteY597" fmla="*/ 297180 h 1122058"/>
              <a:gd name="connsiteX598" fmla="*/ 526164 w 873783"/>
              <a:gd name="connsiteY598" fmla="*/ 297180 h 1122058"/>
              <a:gd name="connsiteX599" fmla="*/ 728255 w 873783"/>
              <a:gd name="connsiteY599" fmla="*/ 292572 h 1122058"/>
              <a:gd name="connsiteX600" fmla="*/ 733850 w 873783"/>
              <a:gd name="connsiteY600" fmla="*/ 295534 h 1122058"/>
              <a:gd name="connsiteX601" fmla="*/ 734838 w 873783"/>
              <a:gd name="connsiteY601" fmla="*/ 305737 h 1122058"/>
              <a:gd name="connsiteX602" fmla="*/ 734838 w 873783"/>
              <a:gd name="connsiteY602" fmla="*/ 312978 h 1122058"/>
              <a:gd name="connsiteX603" fmla="*/ 746028 w 873783"/>
              <a:gd name="connsiteY603" fmla="*/ 317915 h 1122058"/>
              <a:gd name="connsiteX604" fmla="*/ 771043 w 873783"/>
              <a:gd name="connsiteY604" fmla="*/ 316599 h 1122058"/>
              <a:gd name="connsiteX605" fmla="*/ 788487 w 873783"/>
              <a:gd name="connsiteY605" fmla="*/ 294876 h 1122058"/>
              <a:gd name="connsiteX606" fmla="*/ 771701 w 873783"/>
              <a:gd name="connsiteY606" fmla="*/ 252746 h 1122058"/>
              <a:gd name="connsiteX607" fmla="*/ 752611 w 873783"/>
              <a:gd name="connsiteY607" fmla="*/ 251430 h 1122058"/>
              <a:gd name="connsiteX608" fmla="*/ 755902 w 873783"/>
              <a:gd name="connsiteY608" fmla="*/ 251759 h 1122058"/>
              <a:gd name="connsiteX609" fmla="*/ 756561 w 873783"/>
              <a:gd name="connsiteY609" fmla="*/ 252746 h 1122058"/>
              <a:gd name="connsiteX610" fmla="*/ 751295 w 873783"/>
              <a:gd name="connsiteY610" fmla="*/ 256367 h 1122058"/>
              <a:gd name="connsiteX611" fmla="*/ 758206 w 873783"/>
              <a:gd name="connsiteY611" fmla="*/ 261633 h 1122058"/>
              <a:gd name="connsiteX612" fmla="*/ 769397 w 873783"/>
              <a:gd name="connsiteY612" fmla="*/ 279406 h 1122058"/>
              <a:gd name="connsiteX613" fmla="*/ 734509 w 873783"/>
              <a:gd name="connsiteY613" fmla="*/ 253734 h 1122058"/>
              <a:gd name="connsiteX614" fmla="*/ 726938 w 873783"/>
              <a:gd name="connsiteY614" fmla="*/ 270520 h 1122058"/>
              <a:gd name="connsiteX615" fmla="*/ 719368 w 873783"/>
              <a:gd name="connsiteY615" fmla="*/ 289939 h 1122058"/>
              <a:gd name="connsiteX616" fmla="*/ 723647 w 873783"/>
              <a:gd name="connsiteY616" fmla="*/ 291584 h 1122058"/>
              <a:gd name="connsiteX617" fmla="*/ 725951 w 873783"/>
              <a:gd name="connsiteY617" fmla="*/ 292243 h 1122058"/>
              <a:gd name="connsiteX618" fmla="*/ 728255 w 873783"/>
              <a:gd name="connsiteY618" fmla="*/ 292572 h 1122058"/>
              <a:gd name="connsiteX619" fmla="*/ 728255 w 873783"/>
              <a:gd name="connsiteY619" fmla="*/ 292572 h 1122058"/>
              <a:gd name="connsiteX620" fmla="*/ 329998 w 873783"/>
              <a:gd name="connsiteY620" fmla="*/ 137219 h 1122058"/>
              <a:gd name="connsiteX621" fmla="*/ 330656 w 873783"/>
              <a:gd name="connsiteY621" fmla="*/ 137548 h 1122058"/>
              <a:gd name="connsiteX622" fmla="*/ 332302 w 873783"/>
              <a:gd name="connsiteY622" fmla="*/ 138865 h 1122058"/>
              <a:gd name="connsiteX623" fmla="*/ 317820 w 873783"/>
              <a:gd name="connsiteY623" fmla="*/ 153017 h 1122058"/>
              <a:gd name="connsiteX624" fmla="*/ 341189 w 873783"/>
              <a:gd name="connsiteY624" fmla="*/ 175399 h 1122058"/>
              <a:gd name="connsiteX625" fmla="*/ 372128 w 873783"/>
              <a:gd name="connsiteY625" fmla="*/ 168816 h 1122058"/>
              <a:gd name="connsiteX626" fmla="*/ 372128 w 873783"/>
              <a:gd name="connsiteY626" fmla="*/ 161575 h 1122058"/>
              <a:gd name="connsiteX627" fmla="*/ 376736 w 873783"/>
              <a:gd name="connsiteY627" fmla="*/ 154992 h 1122058"/>
              <a:gd name="connsiteX628" fmla="*/ 366532 w 873783"/>
              <a:gd name="connsiteY628" fmla="*/ 154005 h 1122058"/>
              <a:gd name="connsiteX629" fmla="*/ 342835 w 873783"/>
              <a:gd name="connsiteY629" fmla="*/ 138535 h 1122058"/>
              <a:gd name="connsiteX630" fmla="*/ 328682 w 873783"/>
              <a:gd name="connsiteY630" fmla="*/ 127674 h 1122058"/>
              <a:gd name="connsiteX631" fmla="*/ 323745 w 873783"/>
              <a:gd name="connsiteY631" fmla="*/ 135902 h 1122058"/>
              <a:gd name="connsiteX632" fmla="*/ 318478 w 873783"/>
              <a:gd name="connsiteY632" fmla="*/ 144131 h 1122058"/>
              <a:gd name="connsiteX633" fmla="*/ 329998 w 873783"/>
              <a:gd name="connsiteY633" fmla="*/ 137219 h 1122058"/>
              <a:gd name="connsiteX634" fmla="*/ 329998 w 873783"/>
              <a:gd name="connsiteY634" fmla="*/ 137219 h 1122058"/>
              <a:gd name="connsiteX635" fmla="*/ 355671 w 873783"/>
              <a:gd name="connsiteY635" fmla="*/ 114837 h 1122058"/>
              <a:gd name="connsiteX636" fmla="*/ 389572 w 873783"/>
              <a:gd name="connsiteY636" fmla="*/ 165854 h 1122058"/>
              <a:gd name="connsiteX637" fmla="*/ 554799 w 873783"/>
              <a:gd name="connsiteY637" fmla="*/ 214895 h 1122058"/>
              <a:gd name="connsiteX638" fmla="*/ 613386 w 873783"/>
              <a:gd name="connsiteY638" fmla="*/ 234314 h 1122058"/>
              <a:gd name="connsiteX639" fmla="*/ 622602 w 873783"/>
              <a:gd name="connsiteY639" fmla="*/ 237277 h 1122058"/>
              <a:gd name="connsiteX640" fmla="*/ 676580 w 873783"/>
              <a:gd name="connsiteY640" fmla="*/ 255050 h 1122058"/>
              <a:gd name="connsiteX641" fmla="*/ 715089 w 873783"/>
              <a:gd name="connsiteY641" fmla="*/ 267557 h 1122058"/>
              <a:gd name="connsiteX642" fmla="*/ 732205 w 873783"/>
              <a:gd name="connsiteY642" fmla="*/ 245834 h 1122058"/>
              <a:gd name="connsiteX643" fmla="*/ 771701 w 873783"/>
              <a:gd name="connsiteY643" fmla="*/ 244518 h 1122058"/>
              <a:gd name="connsiteX644" fmla="*/ 795399 w 873783"/>
              <a:gd name="connsiteY644" fmla="*/ 257683 h 1122058"/>
              <a:gd name="connsiteX645" fmla="*/ 801653 w 873783"/>
              <a:gd name="connsiteY645" fmla="*/ 248796 h 1122058"/>
              <a:gd name="connsiteX646" fmla="*/ 808235 w 873783"/>
              <a:gd name="connsiteY646" fmla="*/ 241226 h 1122058"/>
              <a:gd name="connsiteX647" fmla="*/ 796057 w 873783"/>
              <a:gd name="connsiteY647" fmla="*/ 201072 h 1122058"/>
              <a:gd name="connsiteX648" fmla="*/ 781246 w 873783"/>
              <a:gd name="connsiteY648" fmla="*/ 196793 h 1122058"/>
              <a:gd name="connsiteX649" fmla="*/ 544596 w 873783"/>
              <a:gd name="connsiteY649" fmla="*/ 120433 h 1122058"/>
              <a:gd name="connsiteX650" fmla="*/ 367520 w 873783"/>
              <a:gd name="connsiteY650" fmla="*/ 60859 h 1122058"/>
              <a:gd name="connsiteX651" fmla="*/ 344480 w 873783"/>
              <a:gd name="connsiteY651" fmla="*/ 82582 h 1122058"/>
              <a:gd name="connsiteX652" fmla="*/ 336252 w 873783"/>
              <a:gd name="connsiteY652" fmla="*/ 86532 h 1122058"/>
              <a:gd name="connsiteX653" fmla="*/ 340201 w 873783"/>
              <a:gd name="connsiteY653" fmla="*/ 101343 h 1122058"/>
              <a:gd name="connsiteX654" fmla="*/ 342505 w 873783"/>
              <a:gd name="connsiteY654" fmla="*/ 113192 h 1122058"/>
              <a:gd name="connsiteX655" fmla="*/ 355671 w 873783"/>
              <a:gd name="connsiteY655" fmla="*/ 114837 h 1122058"/>
              <a:gd name="connsiteX656" fmla="*/ 355671 w 873783"/>
              <a:gd name="connsiteY656" fmla="*/ 114837 h 1122058"/>
              <a:gd name="connsiteX657" fmla="*/ 325719 w 873783"/>
              <a:gd name="connsiteY657" fmla="*/ 9184 h 1122058"/>
              <a:gd name="connsiteX658" fmla="*/ 301363 w 873783"/>
              <a:gd name="connsiteY658" fmla="*/ 38807 h 1122058"/>
              <a:gd name="connsiteX659" fmla="*/ 322757 w 873783"/>
              <a:gd name="connsiteY659" fmla="*/ 70404 h 1122058"/>
              <a:gd name="connsiteX660" fmla="*/ 353367 w 873783"/>
              <a:gd name="connsiteY660" fmla="*/ 64150 h 1122058"/>
              <a:gd name="connsiteX661" fmla="*/ 353367 w 873783"/>
              <a:gd name="connsiteY661" fmla="*/ 57238 h 1122058"/>
              <a:gd name="connsiteX662" fmla="*/ 358962 w 873783"/>
              <a:gd name="connsiteY662" fmla="*/ 40452 h 1122058"/>
              <a:gd name="connsiteX663" fmla="*/ 355671 w 873783"/>
              <a:gd name="connsiteY663" fmla="*/ 40123 h 1122058"/>
              <a:gd name="connsiteX664" fmla="*/ 353696 w 873783"/>
              <a:gd name="connsiteY664" fmla="*/ 38148 h 1122058"/>
              <a:gd name="connsiteX665" fmla="*/ 354684 w 873783"/>
              <a:gd name="connsiteY665" fmla="*/ 33870 h 1122058"/>
              <a:gd name="connsiteX666" fmla="*/ 362583 w 873783"/>
              <a:gd name="connsiteY666" fmla="*/ 30578 h 1122058"/>
              <a:gd name="connsiteX667" fmla="*/ 358962 w 873783"/>
              <a:gd name="connsiteY667" fmla="*/ 28603 h 1122058"/>
              <a:gd name="connsiteX668" fmla="*/ 338227 w 873783"/>
              <a:gd name="connsiteY668" fmla="*/ 11817 h 1122058"/>
              <a:gd name="connsiteX669" fmla="*/ 329340 w 873783"/>
              <a:gd name="connsiteY669" fmla="*/ 10501 h 1122058"/>
              <a:gd name="connsiteX670" fmla="*/ 330656 w 873783"/>
              <a:gd name="connsiteY670" fmla="*/ 10830 h 1122058"/>
              <a:gd name="connsiteX671" fmla="*/ 332631 w 873783"/>
              <a:gd name="connsiteY671" fmla="*/ 13134 h 1122058"/>
              <a:gd name="connsiteX672" fmla="*/ 329669 w 873783"/>
              <a:gd name="connsiteY672" fmla="*/ 15438 h 1122058"/>
              <a:gd name="connsiteX673" fmla="*/ 339872 w 873783"/>
              <a:gd name="connsiteY673" fmla="*/ 22679 h 1122058"/>
              <a:gd name="connsiteX674" fmla="*/ 353038 w 873783"/>
              <a:gd name="connsiteY674" fmla="*/ 32224 h 1122058"/>
              <a:gd name="connsiteX675" fmla="*/ 352050 w 873783"/>
              <a:gd name="connsiteY675" fmla="*/ 41111 h 1122058"/>
              <a:gd name="connsiteX676" fmla="*/ 331973 w 873783"/>
              <a:gd name="connsiteY676" fmla="*/ 35186 h 1122058"/>
              <a:gd name="connsiteX677" fmla="*/ 325719 w 873783"/>
              <a:gd name="connsiteY677" fmla="*/ 23995 h 1122058"/>
              <a:gd name="connsiteX678" fmla="*/ 319137 w 873783"/>
              <a:gd name="connsiteY678" fmla="*/ 13134 h 1122058"/>
              <a:gd name="connsiteX679" fmla="*/ 326049 w 873783"/>
              <a:gd name="connsiteY679" fmla="*/ 9843 h 1122058"/>
              <a:gd name="connsiteX680" fmla="*/ 325719 w 873783"/>
              <a:gd name="connsiteY680" fmla="*/ 9184 h 1122058"/>
              <a:gd name="connsiteX681" fmla="*/ 325719 w 873783"/>
              <a:gd name="connsiteY681" fmla="*/ 9184 h 1122058"/>
              <a:gd name="connsiteX682" fmla="*/ 803627 w 873783"/>
              <a:gd name="connsiteY682" fmla="*/ 208971 h 1122058"/>
              <a:gd name="connsiteX683" fmla="*/ 808894 w 873783"/>
              <a:gd name="connsiteY683" fmla="*/ 229048 h 1122058"/>
              <a:gd name="connsiteX684" fmla="*/ 811198 w 873783"/>
              <a:gd name="connsiteY684" fmla="*/ 227732 h 1122058"/>
              <a:gd name="connsiteX685" fmla="*/ 813502 w 873783"/>
              <a:gd name="connsiteY685" fmla="*/ 230036 h 1122058"/>
              <a:gd name="connsiteX686" fmla="*/ 814160 w 873783"/>
              <a:gd name="connsiteY686" fmla="*/ 224440 h 1122058"/>
              <a:gd name="connsiteX687" fmla="*/ 820743 w 873783"/>
              <a:gd name="connsiteY687" fmla="*/ 223453 h 1122058"/>
              <a:gd name="connsiteX688" fmla="*/ 824692 w 873783"/>
              <a:gd name="connsiteY688" fmla="*/ 225099 h 1122058"/>
              <a:gd name="connsiteX689" fmla="*/ 828642 w 873783"/>
              <a:gd name="connsiteY689" fmla="*/ 226744 h 1122058"/>
              <a:gd name="connsiteX690" fmla="*/ 828971 w 873783"/>
              <a:gd name="connsiteY690" fmla="*/ 226744 h 1122058"/>
              <a:gd name="connsiteX691" fmla="*/ 831604 w 873783"/>
              <a:gd name="connsiteY691" fmla="*/ 227403 h 1122058"/>
              <a:gd name="connsiteX692" fmla="*/ 831933 w 873783"/>
              <a:gd name="connsiteY692" fmla="*/ 232340 h 1122058"/>
              <a:gd name="connsiteX693" fmla="*/ 832921 w 873783"/>
              <a:gd name="connsiteY693" fmla="*/ 236618 h 1122058"/>
              <a:gd name="connsiteX694" fmla="*/ 864518 w 873783"/>
              <a:gd name="connsiteY694" fmla="*/ 217858 h 1122058"/>
              <a:gd name="connsiteX695" fmla="*/ 850365 w 873783"/>
              <a:gd name="connsiteY695" fmla="*/ 183627 h 1122058"/>
              <a:gd name="connsiteX696" fmla="*/ 839833 w 873783"/>
              <a:gd name="connsiteY696" fmla="*/ 182311 h 1122058"/>
              <a:gd name="connsiteX697" fmla="*/ 839833 w 873783"/>
              <a:gd name="connsiteY697" fmla="*/ 184615 h 1122058"/>
              <a:gd name="connsiteX698" fmla="*/ 843453 w 873783"/>
              <a:gd name="connsiteY698" fmla="*/ 187577 h 1122058"/>
              <a:gd name="connsiteX699" fmla="*/ 847732 w 873783"/>
              <a:gd name="connsiteY699" fmla="*/ 192514 h 1122058"/>
              <a:gd name="connsiteX700" fmla="*/ 846744 w 873783"/>
              <a:gd name="connsiteY700" fmla="*/ 195147 h 1122058"/>
              <a:gd name="connsiteX701" fmla="*/ 841807 w 873783"/>
              <a:gd name="connsiteY701" fmla="*/ 200413 h 1122058"/>
              <a:gd name="connsiteX702" fmla="*/ 841807 w 873783"/>
              <a:gd name="connsiteY702" fmla="*/ 200413 h 1122058"/>
              <a:gd name="connsiteX703" fmla="*/ 833579 w 873783"/>
              <a:gd name="connsiteY703" fmla="*/ 193172 h 1122058"/>
              <a:gd name="connsiteX704" fmla="*/ 827325 w 873783"/>
              <a:gd name="connsiteY704" fmla="*/ 186919 h 1122058"/>
              <a:gd name="connsiteX705" fmla="*/ 811527 w 873783"/>
              <a:gd name="connsiteY705" fmla="*/ 210287 h 1122058"/>
              <a:gd name="connsiteX706" fmla="*/ 803627 w 873783"/>
              <a:gd name="connsiteY706" fmla="*/ 208971 h 1122058"/>
              <a:gd name="connsiteX707" fmla="*/ 803627 w 873783"/>
              <a:gd name="connsiteY707" fmla="*/ 208971 h 11220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</a:cxnLst>
            <a:rect l="l" t="t" r="r" b="b"/>
            <a:pathLst>
              <a:path w="873783" h="1122058">
                <a:moveTo>
                  <a:pt x="529785" y="1120353"/>
                </a:moveTo>
                <a:cubicBezTo>
                  <a:pt x="519582" y="1117062"/>
                  <a:pt x="507733" y="1106529"/>
                  <a:pt x="510366" y="1076907"/>
                </a:cubicBezTo>
                <a:lnTo>
                  <a:pt x="480085" y="1067362"/>
                </a:lnTo>
                <a:cubicBezTo>
                  <a:pt x="424132" y="1048930"/>
                  <a:pt x="369166" y="1031486"/>
                  <a:pt x="315187" y="1014371"/>
                </a:cubicBezTo>
                <a:cubicBezTo>
                  <a:pt x="258904" y="996597"/>
                  <a:pt x="205255" y="979482"/>
                  <a:pt x="151606" y="962038"/>
                </a:cubicBezTo>
                <a:cubicBezTo>
                  <a:pt x="128237" y="954468"/>
                  <a:pt x="104868" y="946568"/>
                  <a:pt x="81499" y="938669"/>
                </a:cubicBezTo>
                <a:cubicBezTo>
                  <a:pt x="71954" y="959405"/>
                  <a:pt x="49902" y="960721"/>
                  <a:pt x="34103" y="955455"/>
                </a:cubicBezTo>
                <a:cubicBezTo>
                  <a:pt x="15672" y="949201"/>
                  <a:pt x="-2102" y="932415"/>
                  <a:pt x="202" y="911351"/>
                </a:cubicBezTo>
                <a:cubicBezTo>
                  <a:pt x="7114" y="883374"/>
                  <a:pt x="26862" y="880741"/>
                  <a:pt x="45952" y="878108"/>
                </a:cubicBezTo>
                <a:cubicBezTo>
                  <a:pt x="59447" y="876133"/>
                  <a:pt x="73271" y="874158"/>
                  <a:pt x="82157" y="863296"/>
                </a:cubicBezTo>
                <a:cubicBezTo>
                  <a:pt x="72612" y="847498"/>
                  <a:pt x="74258" y="829066"/>
                  <a:pt x="86436" y="814255"/>
                </a:cubicBezTo>
                <a:cubicBezTo>
                  <a:pt x="99273" y="798456"/>
                  <a:pt x="119679" y="791874"/>
                  <a:pt x="137453" y="797469"/>
                </a:cubicBezTo>
                <a:cubicBezTo>
                  <a:pt x="146010" y="800102"/>
                  <a:pt x="153251" y="805697"/>
                  <a:pt x="159505" y="813597"/>
                </a:cubicBezTo>
                <a:cubicBezTo>
                  <a:pt x="164771" y="813268"/>
                  <a:pt x="169708" y="811293"/>
                  <a:pt x="174316" y="809318"/>
                </a:cubicBezTo>
                <a:cubicBezTo>
                  <a:pt x="178266" y="807672"/>
                  <a:pt x="182215" y="806027"/>
                  <a:pt x="186823" y="805368"/>
                </a:cubicBezTo>
                <a:cubicBezTo>
                  <a:pt x="189127" y="774758"/>
                  <a:pt x="212167" y="755998"/>
                  <a:pt x="231915" y="752048"/>
                </a:cubicBezTo>
                <a:cubicBezTo>
                  <a:pt x="236852" y="753364"/>
                  <a:pt x="241131" y="754352"/>
                  <a:pt x="245410" y="755669"/>
                </a:cubicBezTo>
                <a:cubicBezTo>
                  <a:pt x="266475" y="762580"/>
                  <a:pt x="278982" y="771796"/>
                  <a:pt x="283919" y="783974"/>
                </a:cubicBezTo>
                <a:cubicBezTo>
                  <a:pt x="286552" y="783316"/>
                  <a:pt x="289514" y="782658"/>
                  <a:pt x="292476" y="782329"/>
                </a:cubicBezTo>
                <a:cubicBezTo>
                  <a:pt x="297084" y="781341"/>
                  <a:pt x="302021" y="780354"/>
                  <a:pt x="307617" y="781012"/>
                </a:cubicBezTo>
                <a:cubicBezTo>
                  <a:pt x="307617" y="777721"/>
                  <a:pt x="308275" y="774100"/>
                  <a:pt x="308933" y="770480"/>
                </a:cubicBezTo>
                <a:cubicBezTo>
                  <a:pt x="310250" y="760606"/>
                  <a:pt x="311566" y="751390"/>
                  <a:pt x="319137" y="744478"/>
                </a:cubicBezTo>
                <a:cubicBezTo>
                  <a:pt x="315187" y="740528"/>
                  <a:pt x="310908" y="735920"/>
                  <a:pt x="306629" y="730983"/>
                </a:cubicBezTo>
                <a:cubicBezTo>
                  <a:pt x="301363" y="725059"/>
                  <a:pt x="295768" y="719134"/>
                  <a:pt x="291160" y="712881"/>
                </a:cubicBezTo>
                <a:cubicBezTo>
                  <a:pt x="284248" y="717159"/>
                  <a:pt x="274703" y="718147"/>
                  <a:pt x="265487" y="714855"/>
                </a:cubicBezTo>
                <a:cubicBezTo>
                  <a:pt x="255942" y="711564"/>
                  <a:pt x="248372" y="704652"/>
                  <a:pt x="245410" y="696424"/>
                </a:cubicBezTo>
                <a:cubicBezTo>
                  <a:pt x="242448" y="687866"/>
                  <a:pt x="244093" y="678321"/>
                  <a:pt x="250018" y="668776"/>
                </a:cubicBezTo>
                <a:cubicBezTo>
                  <a:pt x="246397" y="662852"/>
                  <a:pt x="241789" y="656927"/>
                  <a:pt x="237510" y="651003"/>
                </a:cubicBezTo>
                <a:cubicBezTo>
                  <a:pt x="231586" y="643103"/>
                  <a:pt x="225662" y="635204"/>
                  <a:pt x="221712" y="625988"/>
                </a:cubicBezTo>
                <a:cubicBezTo>
                  <a:pt x="213483" y="631254"/>
                  <a:pt x="204268" y="632242"/>
                  <a:pt x="195381" y="629280"/>
                </a:cubicBezTo>
                <a:cubicBezTo>
                  <a:pt x="181228" y="624672"/>
                  <a:pt x="170037" y="610190"/>
                  <a:pt x="168392" y="594062"/>
                </a:cubicBezTo>
                <a:cubicBezTo>
                  <a:pt x="166746" y="578922"/>
                  <a:pt x="173329" y="566085"/>
                  <a:pt x="186494" y="558186"/>
                </a:cubicBezTo>
                <a:cubicBezTo>
                  <a:pt x="185178" y="554236"/>
                  <a:pt x="183861" y="549628"/>
                  <a:pt x="182215" y="545020"/>
                </a:cubicBezTo>
                <a:cubicBezTo>
                  <a:pt x="179911" y="538109"/>
                  <a:pt x="177278" y="530209"/>
                  <a:pt x="177937" y="520335"/>
                </a:cubicBezTo>
                <a:cubicBezTo>
                  <a:pt x="176620" y="520664"/>
                  <a:pt x="174645" y="520335"/>
                  <a:pt x="172999" y="519677"/>
                </a:cubicBezTo>
                <a:cubicBezTo>
                  <a:pt x="163454" y="516715"/>
                  <a:pt x="156213" y="510790"/>
                  <a:pt x="152264" y="502232"/>
                </a:cubicBezTo>
                <a:cubicBezTo>
                  <a:pt x="147327" y="492358"/>
                  <a:pt x="146998" y="479851"/>
                  <a:pt x="151276" y="467673"/>
                </a:cubicBezTo>
                <a:cubicBezTo>
                  <a:pt x="158188" y="447925"/>
                  <a:pt x="176949" y="431468"/>
                  <a:pt x="199660" y="439038"/>
                </a:cubicBezTo>
                <a:cubicBezTo>
                  <a:pt x="200647" y="439367"/>
                  <a:pt x="201964" y="439696"/>
                  <a:pt x="202951" y="440355"/>
                </a:cubicBezTo>
                <a:cubicBezTo>
                  <a:pt x="205913" y="437722"/>
                  <a:pt x="208875" y="434101"/>
                  <a:pt x="212167" y="430810"/>
                </a:cubicBezTo>
                <a:cubicBezTo>
                  <a:pt x="215787" y="426860"/>
                  <a:pt x="219737" y="422910"/>
                  <a:pt x="224016" y="419948"/>
                </a:cubicBezTo>
                <a:cubicBezTo>
                  <a:pt x="218750" y="403491"/>
                  <a:pt x="222699" y="387693"/>
                  <a:pt x="234548" y="376502"/>
                </a:cubicBezTo>
                <a:cubicBezTo>
                  <a:pt x="247055" y="364324"/>
                  <a:pt x="267133" y="359716"/>
                  <a:pt x="284248" y="365311"/>
                </a:cubicBezTo>
                <a:cubicBezTo>
                  <a:pt x="292806" y="368273"/>
                  <a:pt x="300376" y="373540"/>
                  <a:pt x="306300" y="380781"/>
                </a:cubicBezTo>
                <a:cubicBezTo>
                  <a:pt x="311566" y="379464"/>
                  <a:pt x="317162" y="376831"/>
                  <a:pt x="322428" y="374856"/>
                </a:cubicBezTo>
                <a:lnTo>
                  <a:pt x="327036" y="372881"/>
                </a:lnTo>
                <a:cubicBezTo>
                  <a:pt x="326378" y="345563"/>
                  <a:pt x="338227" y="331410"/>
                  <a:pt x="347772" y="324169"/>
                </a:cubicBezTo>
                <a:cubicBezTo>
                  <a:pt x="360937" y="314624"/>
                  <a:pt x="378711" y="312320"/>
                  <a:pt x="395497" y="317586"/>
                </a:cubicBezTo>
                <a:cubicBezTo>
                  <a:pt x="412283" y="323182"/>
                  <a:pt x="425119" y="335360"/>
                  <a:pt x="430714" y="351487"/>
                </a:cubicBezTo>
                <a:cubicBezTo>
                  <a:pt x="434993" y="352146"/>
                  <a:pt x="438943" y="351487"/>
                  <a:pt x="442892" y="350829"/>
                </a:cubicBezTo>
                <a:cubicBezTo>
                  <a:pt x="446184" y="350171"/>
                  <a:pt x="449804" y="349842"/>
                  <a:pt x="453754" y="350171"/>
                </a:cubicBezTo>
                <a:lnTo>
                  <a:pt x="464945" y="313966"/>
                </a:lnTo>
                <a:cubicBezTo>
                  <a:pt x="461653" y="305408"/>
                  <a:pt x="454741" y="298167"/>
                  <a:pt x="448159" y="290926"/>
                </a:cubicBezTo>
                <a:cubicBezTo>
                  <a:pt x="444209" y="286647"/>
                  <a:pt x="439930" y="282369"/>
                  <a:pt x="436639" y="277761"/>
                </a:cubicBezTo>
                <a:cubicBezTo>
                  <a:pt x="426106" y="280723"/>
                  <a:pt x="416891" y="280723"/>
                  <a:pt x="409979" y="278419"/>
                </a:cubicBezTo>
                <a:cubicBezTo>
                  <a:pt x="392205" y="272494"/>
                  <a:pt x="389243" y="253075"/>
                  <a:pt x="385952" y="232340"/>
                </a:cubicBezTo>
                <a:cubicBezTo>
                  <a:pt x="383319" y="215224"/>
                  <a:pt x="380356" y="197451"/>
                  <a:pt x="368836" y="187577"/>
                </a:cubicBezTo>
                <a:cubicBezTo>
                  <a:pt x="359621" y="191856"/>
                  <a:pt x="349746" y="192185"/>
                  <a:pt x="340201" y="189223"/>
                </a:cubicBezTo>
                <a:cubicBezTo>
                  <a:pt x="324403" y="183956"/>
                  <a:pt x="312225" y="168816"/>
                  <a:pt x="310908" y="152030"/>
                </a:cubicBezTo>
                <a:cubicBezTo>
                  <a:pt x="309592" y="137219"/>
                  <a:pt x="317491" y="124382"/>
                  <a:pt x="331973" y="116812"/>
                </a:cubicBezTo>
                <a:cubicBezTo>
                  <a:pt x="331315" y="112534"/>
                  <a:pt x="330656" y="107926"/>
                  <a:pt x="329669" y="103318"/>
                </a:cubicBezTo>
                <a:cubicBezTo>
                  <a:pt x="328353" y="97393"/>
                  <a:pt x="327036" y="91140"/>
                  <a:pt x="327694" y="84228"/>
                </a:cubicBezTo>
                <a:cubicBezTo>
                  <a:pt x="323415" y="84886"/>
                  <a:pt x="319137" y="84228"/>
                  <a:pt x="315187" y="82911"/>
                </a:cubicBezTo>
                <a:cubicBezTo>
                  <a:pt x="294122" y="75999"/>
                  <a:pt x="289514" y="51972"/>
                  <a:pt x="295768" y="31566"/>
                </a:cubicBezTo>
                <a:cubicBezTo>
                  <a:pt x="299718" y="18729"/>
                  <a:pt x="307288" y="8526"/>
                  <a:pt x="316833" y="3589"/>
                </a:cubicBezTo>
                <a:cubicBezTo>
                  <a:pt x="324732" y="-690"/>
                  <a:pt x="333290" y="-1019"/>
                  <a:pt x="342505" y="1943"/>
                </a:cubicBezTo>
                <a:cubicBezTo>
                  <a:pt x="344809" y="2602"/>
                  <a:pt x="347442" y="3589"/>
                  <a:pt x="350076" y="5235"/>
                </a:cubicBezTo>
                <a:cubicBezTo>
                  <a:pt x="360937" y="13134"/>
                  <a:pt x="371140" y="29591"/>
                  <a:pt x="373115" y="41769"/>
                </a:cubicBezTo>
                <a:cubicBezTo>
                  <a:pt x="373774" y="46706"/>
                  <a:pt x="373115" y="50656"/>
                  <a:pt x="371140" y="53618"/>
                </a:cubicBezTo>
                <a:cubicBezTo>
                  <a:pt x="395497" y="61846"/>
                  <a:pt x="422815" y="71062"/>
                  <a:pt x="451450" y="80278"/>
                </a:cubicBezTo>
                <a:cubicBezTo>
                  <a:pt x="483376" y="90810"/>
                  <a:pt x="516948" y="101343"/>
                  <a:pt x="550850" y="112204"/>
                </a:cubicBezTo>
                <a:cubicBezTo>
                  <a:pt x="586067" y="123395"/>
                  <a:pt x="620298" y="134257"/>
                  <a:pt x="653870" y="145118"/>
                </a:cubicBezTo>
                <a:cubicBezTo>
                  <a:pt x="714760" y="165196"/>
                  <a:pt x="760181" y="181323"/>
                  <a:pt x="796716" y="196464"/>
                </a:cubicBezTo>
                <a:cubicBezTo>
                  <a:pt x="813502" y="168158"/>
                  <a:pt x="832262" y="169145"/>
                  <a:pt x="841807" y="172437"/>
                </a:cubicBezTo>
                <a:cubicBezTo>
                  <a:pt x="862543" y="179348"/>
                  <a:pt x="878013" y="206667"/>
                  <a:pt x="872746" y="227732"/>
                </a:cubicBezTo>
                <a:cubicBezTo>
                  <a:pt x="868468" y="246493"/>
                  <a:pt x="849049" y="254721"/>
                  <a:pt x="819755" y="250113"/>
                </a:cubicBezTo>
                <a:cubicBezTo>
                  <a:pt x="815476" y="251430"/>
                  <a:pt x="812185" y="255050"/>
                  <a:pt x="808894" y="258671"/>
                </a:cubicBezTo>
                <a:cubicBezTo>
                  <a:pt x="806261" y="261633"/>
                  <a:pt x="803298" y="264924"/>
                  <a:pt x="799678" y="266899"/>
                </a:cubicBezTo>
                <a:cubicBezTo>
                  <a:pt x="806919" y="283356"/>
                  <a:pt x="803298" y="302775"/>
                  <a:pt x="790462" y="316599"/>
                </a:cubicBezTo>
                <a:cubicBezTo>
                  <a:pt x="777626" y="330094"/>
                  <a:pt x="759523" y="334701"/>
                  <a:pt x="742079" y="329106"/>
                </a:cubicBezTo>
                <a:cubicBezTo>
                  <a:pt x="734179" y="326473"/>
                  <a:pt x="726280" y="321865"/>
                  <a:pt x="719039" y="314953"/>
                </a:cubicBezTo>
                <a:cubicBezTo>
                  <a:pt x="711140" y="315941"/>
                  <a:pt x="703240" y="318903"/>
                  <a:pt x="695670" y="324169"/>
                </a:cubicBezTo>
                <a:cubicBezTo>
                  <a:pt x="695012" y="347209"/>
                  <a:pt x="684150" y="359716"/>
                  <a:pt x="675264" y="365640"/>
                </a:cubicBezTo>
                <a:cubicBezTo>
                  <a:pt x="662427" y="374527"/>
                  <a:pt x="644983" y="376502"/>
                  <a:pt x="628855" y="371236"/>
                </a:cubicBezTo>
                <a:cubicBezTo>
                  <a:pt x="614044" y="366299"/>
                  <a:pt x="602524" y="356095"/>
                  <a:pt x="596929" y="342601"/>
                </a:cubicBezTo>
                <a:lnTo>
                  <a:pt x="574218" y="346550"/>
                </a:lnTo>
                <a:lnTo>
                  <a:pt x="566319" y="347538"/>
                </a:lnTo>
                <a:cubicBezTo>
                  <a:pt x="567307" y="356754"/>
                  <a:pt x="561382" y="372223"/>
                  <a:pt x="555458" y="381768"/>
                </a:cubicBezTo>
                <a:cubicBezTo>
                  <a:pt x="559078" y="386047"/>
                  <a:pt x="564344" y="390326"/>
                  <a:pt x="568952" y="394604"/>
                </a:cubicBezTo>
                <a:cubicBezTo>
                  <a:pt x="575864" y="400529"/>
                  <a:pt x="583105" y="407112"/>
                  <a:pt x="586726" y="414682"/>
                </a:cubicBezTo>
                <a:cubicBezTo>
                  <a:pt x="594296" y="409745"/>
                  <a:pt x="605157" y="408757"/>
                  <a:pt x="615032" y="412049"/>
                </a:cubicBezTo>
                <a:cubicBezTo>
                  <a:pt x="624576" y="415340"/>
                  <a:pt x="632147" y="421594"/>
                  <a:pt x="635438" y="429822"/>
                </a:cubicBezTo>
                <a:cubicBezTo>
                  <a:pt x="638729" y="438051"/>
                  <a:pt x="637742" y="447925"/>
                  <a:pt x="632476" y="457799"/>
                </a:cubicBezTo>
                <a:cubicBezTo>
                  <a:pt x="634780" y="476231"/>
                  <a:pt x="654199" y="487421"/>
                  <a:pt x="673289" y="498283"/>
                </a:cubicBezTo>
                <a:cubicBezTo>
                  <a:pt x="691062" y="508486"/>
                  <a:pt x="707848" y="518031"/>
                  <a:pt x="710481" y="533501"/>
                </a:cubicBezTo>
                <a:cubicBezTo>
                  <a:pt x="712127" y="543375"/>
                  <a:pt x="707519" y="554895"/>
                  <a:pt x="696329" y="568389"/>
                </a:cubicBezTo>
                <a:cubicBezTo>
                  <a:pt x="695999" y="572997"/>
                  <a:pt x="698303" y="579251"/>
                  <a:pt x="700607" y="585833"/>
                </a:cubicBezTo>
                <a:cubicBezTo>
                  <a:pt x="702911" y="592087"/>
                  <a:pt x="705215" y="598670"/>
                  <a:pt x="705544" y="604923"/>
                </a:cubicBezTo>
                <a:lnTo>
                  <a:pt x="707848" y="605253"/>
                </a:lnTo>
                <a:cubicBezTo>
                  <a:pt x="732863" y="613481"/>
                  <a:pt x="737800" y="638166"/>
                  <a:pt x="731875" y="657585"/>
                </a:cubicBezTo>
                <a:cubicBezTo>
                  <a:pt x="727926" y="669434"/>
                  <a:pt x="720356" y="678979"/>
                  <a:pt x="710811" y="683916"/>
                </a:cubicBezTo>
                <a:cubicBezTo>
                  <a:pt x="702253" y="688195"/>
                  <a:pt x="692379" y="688854"/>
                  <a:pt x="682176" y="685562"/>
                </a:cubicBezTo>
                <a:cubicBezTo>
                  <a:pt x="677239" y="687208"/>
                  <a:pt x="673947" y="690828"/>
                  <a:pt x="670656" y="694120"/>
                </a:cubicBezTo>
                <a:cubicBezTo>
                  <a:pt x="666706" y="698399"/>
                  <a:pt x="662756" y="702677"/>
                  <a:pt x="657490" y="704981"/>
                </a:cubicBezTo>
                <a:cubicBezTo>
                  <a:pt x="664731" y="721767"/>
                  <a:pt x="661440" y="739212"/>
                  <a:pt x="649262" y="752377"/>
                </a:cubicBezTo>
                <a:cubicBezTo>
                  <a:pt x="635767" y="766530"/>
                  <a:pt x="614702" y="772125"/>
                  <a:pt x="596600" y="766201"/>
                </a:cubicBezTo>
                <a:cubicBezTo>
                  <a:pt x="586726" y="762910"/>
                  <a:pt x="578497" y="756327"/>
                  <a:pt x="572573" y="747111"/>
                </a:cubicBezTo>
                <a:cubicBezTo>
                  <a:pt x="568952" y="747769"/>
                  <a:pt x="565332" y="749086"/>
                  <a:pt x="561711" y="750402"/>
                </a:cubicBezTo>
                <a:cubicBezTo>
                  <a:pt x="558749" y="751390"/>
                  <a:pt x="555458" y="752706"/>
                  <a:pt x="552166" y="753364"/>
                </a:cubicBezTo>
                <a:cubicBezTo>
                  <a:pt x="556774" y="776733"/>
                  <a:pt x="547229" y="790557"/>
                  <a:pt x="538672" y="798127"/>
                </a:cubicBezTo>
                <a:cubicBezTo>
                  <a:pt x="524519" y="810305"/>
                  <a:pt x="502466" y="813597"/>
                  <a:pt x="482718" y="807343"/>
                </a:cubicBezTo>
                <a:cubicBezTo>
                  <a:pt x="465932" y="801748"/>
                  <a:pt x="453754" y="790228"/>
                  <a:pt x="448488" y="774758"/>
                </a:cubicBezTo>
                <a:cubicBezTo>
                  <a:pt x="444538" y="774758"/>
                  <a:pt x="440918" y="775417"/>
                  <a:pt x="437297" y="776404"/>
                </a:cubicBezTo>
                <a:cubicBezTo>
                  <a:pt x="433347" y="777392"/>
                  <a:pt x="429398" y="778379"/>
                  <a:pt x="424790" y="777721"/>
                </a:cubicBezTo>
                <a:lnTo>
                  <a:pt x="424132" y="785291"/>
                </a:lnTo>
                <a:cubicBezTo>
                  <a:pt x="422486" y="796482"/>
                  <a:pt x="420840" y="807014"/>
                  <a:pt x="414587" y="816559"/>
                </a:cubicBezTo>
                <a:cubicBezTo>
                  <a:pt x="424790" y="826104"/>
                  <a:pt x="435322" y="836965"/>
                  <a:pt x="445855" y="849473"/>
                </a:cubicBezTo>
                <a:cubicBezTo>
                  <a:pt x="452767" y="846840"/>
                  <a:pt x="461324" y="846840"/>
                  <a:pt x="469553" y="849473"/>
                </a:cubicBezTo>
                <a:cubicBezTo>
                  <a:pt x="481072" y="853422"/>
                  <a:pt x="490617" y="861651"/>
                  <a:pt x="494238" y="871854"/>
                </a:cubicBezTo>
                <a:cubicBezTo>
                  <a:pt x="484693" y="896210"/>
                  <a:pt x="494567" y="909705"/>
                  <a:pt x="505099" y="923858"/>
                </a:cubicBezTo>
                <a:cubicBezTo>
                  <a:pt x="509049" y="929124"/>
                  <a:pt x="513328" y="934719"/>
                  <a:pt x="516290" y="940644"/>
                </a:cubicBezTo>
                <a:cubicBezTo>
                  <a:pt x="522544" y="938998"/>
                  <a:pt x="529785" y="939327"/>
                  <a:pt x="536697" y="941960"/>
                </a:cubicBezTo>
                <a:cubicBezTo>
                  <a:pt x="553154" y="947227"/>
                  <a:pt x="565990" y="962367"/>
                  <a:pt x="566977" y="977507"/>
                </a:cubicBezTo>
                <a:cubicBezTo>
                  <a:pt x="567965" y="990014"/>
                  <a:pt x="561053" y="1000876"/>
                  <a:pt x="547229" y="1007788"/>
                </a:cubicBezTo>
                <a:cubicBezTo>
                  <a:pt x="547558" y="1012396"/>
                  <a:pt x="548875" y="1016675"/>
                  <a:pt x="550191" y="1021283"/>
                </a:cubicBezTo>
                <a:cubicBezTo>
                  <a:pt x="551508" y="1025890"/>
                  <a:pt x="553154" y="1030828"/>
                  <a:pt x="552825" y="1036423"/>
                </a:cubicBezTo>
                <a:cubicBezTo>
                  <a:pt x="554470" y="1036423"/>
                  <a:pt x="556445" y="1037081"/>
                  <a:pt x="558420" y="1037739"/>
                </a:cubicBezTo>
                <a:cubicBezTo>
                  <a:pt x="578826" y="1044322"/>
                  <a:pt x="591334" y="1053867"/>
                  <a:pt x="595283" y="1065716"/>
                </a:cubicBezTo>
                <a:cubicBezTo>
                  <a:pt x="598245" y="1074603"/>
                  <a:pt x="596600" y="1084148"/>
                  <a:pt x="589688" y="1093693"/>
                </a:cubicBezTo>
                <a:cubicBezTo>
                  <a:pt x="577510" y="1112125"/>
                  <a:pt x="550191" y="1127265"/>
                  <a:pt x="529785" y="1120353"/>
                </a:cubicBezTo>
                <a:lnTo>
                  <a:pt x="529785" y="1120353"/>
                </a:lnTo>
                <a:close/>
                <a:moveTo>
                  <a:pt x="534393" y="1052222"/>
                </a:moveTo>
                <a:cubicBezTo>
                  <a:pt x="533076" y="1053538"/>
                  <a:pt x="531431" y="1054525"/>
                  <a:pt x="529785" y="1055842"/>
                </a:cubicBezTo>
                <a:cubicBezTo>
                  <a:pt x="526493" y="1057817"/>
                  <a:pt x="523202" y="1060121"/>
                  <a:pt x="521886" y="1066045"/>
                </a:cubicBezTo>
                <a:cubicBezTo>
                  <a:pt x="525506" y="1067691"/>
                  <a:pt x="527481" y="1070982"/>
                  <a:pt x="527152" y="1074274"/>
                </a:cubicBezTo>
                <a:cubicBezTo>
                  <a:pt x="526823" y="1080198"/>
                  <a:pt x="520898" y="1086123"/>
                  <a:pt x="516619" y="1088098"/>
                </a:cubicBezTo>
                <a:cubicBezTo>
                  <a:pt x="515961" y="1094680"/>
                  <a:pt x="520240" y="1099288"/>
                  <a:pt x="524848" y="1103896"/>
                </a:cubicBezTo>
                <a:cubicBezTo>
                  <a:pt x="530443" y="1107846"/>
                  <a:pt x="534722" y="1110479"/>
                  <a:pt x="539001" y="1111795"/>
                </a:cubicBezTo>
                <a:cubicBezTo>
                  <a:pt x="559078" y="1118378"/>
                  <a:pt x="573231" y="1105213"/>
                  <a:pt x="578826" y="1089085"/>
                </a:cubicBezTo>
                <a:cubicBezTo>
                  <a:pt x="583763" y="1073616"/>
                  <a:pt x="580472" y="1054196"/>
                  <a:pt x="564673" y="1048930"/>
                </a:cubicBezTo>
                <a:cubicBezTo>
                  <a:pt x="558420" y="1046955"/>
                  <a:pt x="550850" y="1046955"/>
                  <a:pt x="541963" y="1049588"/>
                </a:cubicBezTo>
                <a:cubicBezTo>
                  <a:pt x="544925" y="1049588"/>
                  <a:pt x="546242" y="1049588"/>
                  <a:pt x="547229" y="1049259"/>
                </a:cubicBezTo>
                <a:cubicBezTo>
                  <a:pt x="548875" y="1048930"/>
                  <a:pt x="549862" y="1048601"/>
                  <a:pt x="550520" y="1048930"/>
                </a:cubicBezTo>
                <a:cubicBezTo>
                  <a:pt x="551837" y="1049259"/>
                  <a:pt x="552166" y="1050905"/>
                  <a:pt x="551837" y="1052222"/>
                </a:cubicBezTo>
                <a:cubicBezTo>
                  <a:pt x="550850" y="1054855"/>
                  <a:pt x="548217" y="1054196"/>
                  <a:pt x="546571" y="1053867"/>
                </a:cubicBezTo>
                <a:cubicBezTo>
                  <a:pt x="545254" y="1053538"/>
                  <a:pt x="543938" y="1053209"/>
                  <a:pt x="543279" y="1053867"/>
                </a:cubicBezTo>
                <a:lnTo>
                  <a:pt x="544596" y="1055842"/>
                </a:lnTo>
                <a:cubicBezTo>
                  <a:pt x="551179" y="1058804"/>
                  <a:pt x="558091" y="1061767"/>
                  <a:pt x="557432" y="1068678"/>
                </a:cubicBezTo>
                <a:cubicBezTo>
                  <a:pt x="555458" y="1069337"/>
                  <a:pt x="553812" y="1069008"/>
                  <a:pt x="552166" y="1068678"/>
                </a:cubicBezTo>
                <a:cubicBezTo>
                  <a:pt x="544596" y="1066045"/>
                  <a:pt x="537026" y="1058146"/>
                  <a:pt x="534393" y="1052222"/>
                </a:cubicBezTo>
                <a:lnTo>
                  <a:pt x="534393" y="1052222"/>
                </a:lnTo>
                <a:close/>
                <a:moveTo>
                  <a:pt x="10735" y="903122"/>
                </a:moveTo>
                <a:cubicBezTo>
                  <a:pt x="7772" y="910692"/>
                  <a:pt x="7772" y="917933"/>
                  <a:pt x="10735" y="924516"/>
                </a:cubicBezTo>
                <a:cubicBezTo>
                  <a:pt x="14355" y="932086"/>
                  <a:pt x="21925" y="938669"/>
                  <a:pt x="32128" y="941960"/>
                </a:cubicBezTo>
                <a:cubicBezTo>
                  <a:pt x="45294" y="946239"/>
                  <a:pt x="59776" y="944594"/>
                  <a:pt x="68334" y="937682"/>
                </a:cubicBezTo>
                <a:cubicBezTo>
                  <a:pt x="62738" y="934390"/>
                  <a:pt x="65371" y="927807"/>
                  <a:pt x="67675" y="921883"/>
                </a:cubicBezTo>
                <a:cubicBezTo>
                  <a:pt x="68992" y="918592"/>
                  <a:pt x="70308" y="915629"/>
                  <a:pt x="69650" y="913325"/>
                </a:cubicBezTo>
                <a:cubicBezTo>
                  <a:pt x="68992" y="912996"/>
                  <a:pt x="68005" y="912667"/>
                  <a:pt x="67346" y="912338"/>
                </a:cubicBezTo>
                <a:cubicBezTo>
                  <a:pt x="66030" y="912009"/>
                  <a:pt x="65042" y="912996"/>
                  <a:pt x="63726" y="913984"/>
                </a:cubicBezTo>
                <a:cubicBezTo>
                  <a:pt x="62080" y="915300"/>
                  <a:pt x="60763" y="916946"/>
                  <a:pt x="57801" y="915959"/>
                </a:cubicBezTo>
                <a:cubicBezTo>
                  <a:pt x="48585" y="906414"/>
                  <a:pt x="40028" y="897527"/>
                  <a:pt x="31141" y="894565"/>
                </a:cubicBezTo>
                <a:cubicBezTo>
                  <a:pt x="24558" y="892590"/>
                  <a:pt x="18963" y="893906"/>
                  <a:pt x="14026" y="898843"/>
                </a:cubicBezTo>
                <a:cubicBezTo>
                  <a:pt x="14026" y="899502"/>
                  <a:pt x="15013" y="900160"/>
                  <a:pt x="16330" y="900818"/>
                </a:cubicBezTo>
                <a:cubicBezTo>
                  <a:pt x="17646" y="901476"/>
                  <a:pt x="18963" y="902464"/>
                  <a:pt x="19292" y="903780"/>
                </a:cubicBezTo>
                <a:cubicBezTo>
                  <a:pt x="19621" y="905097"/>
                  <a:pt x="18963" y="906414"/>
                  <a:pt x="17317" y="908059"/>
                </a:cubicBezTo>
                <a:cubicBezTo>
                  <a:pt x="15672" y="908388"/>
                  <a:pt x="14684" y="908059"/>
                  <a:pt x="14026" y="908059"/>
                </a:cubicBezTo>
                <a:cubicBezTo>
                  <a:pt x="11722" y="907401"/>
                  <a:pt x="11393" y="905755"/>
                  <a:pt x="11064" y="904439"/>
                </a:cubicBezTo>
                <a:cubicBezTo>
                  <a:pt x="11393" y="904439"/>
                  <a:pt x="11064" y="903780"/>
                  <a:pt x="10735" y="903122"/>
                </a:cubicBezTo>
                <a:lnTo>
                  <a:pt x="10735" y="903122"/>
                </a:lnTo>
                <a:close/>
                <a:moveTo>
                  <a:pt x="77550" y="881728"/>
                </a:moveTo>
                <a:cubicBezTo>
                  <a:pt x="78208" y="882057"/>
                  <a:pt x="78537" y="883374"/>
                  <a:pt x="79195" y="885020"/>
                </a:cubicBezTo>
                <a:cubicBezTo>
                  <a:pt x="83145" y="895223"/>
                  <a:pt x="91044" y="916617"/>
                  <a:pt x="85449" y="926491"/>
                </a:cubicBezTo>
                <a:cubicBezTo>
                  <a:pt x="83803" y="929124"/>
                  <a:pt x="81499" y="930770"/>
                  <a:pt x="78208" y="931099"/>
                </a:cubicBezTo>
                <a:cubicBezTo>
                  <a:pt x="138440" y="944594"/>
                  <a:pt x="201305" y="964342"/>
                  <a:pt x="254626" y="982115"/>
                </a:cubicBezTo>
                <a:cubicBezTo>
                  <a:pt x="278324" y="990014"/>
                  <a:pt x="302680" y="997914"/>
                  <a:pt x="327365" y="1006142"/>
                </a:cubicBezTo>
                <a:cubicBezTo>
                  <a:pt x="353038" y="1014700"/>
                  <a:pt x="378052" y="1022928"/>
                  <a:pt x="403067" y="1031486"/>
                </a:cubicBezTo>
                <a:cubicBezTo>
                  <a:pt x="438943" y="1043335"/>
                  <a:pt x="475477" y="1054855"/>
                  <a:pt x="512670" y="1066045"/>
                </a:cubicBezTo>
                <a:cubicBezTo>
                  <a:pt x="516290" y="1052222"/>
                  <a:pt x="525506" y="1046955"/>
                  <a:pt x="534393" y="1041689"/>
                </a:cubicBezTo>
                <a:cubicBezTo>
                  <a:pt x="537355" y="1040043"/>
                  <a:pt x="540317" y="1038069"/>
                  <a:pt x="543279" y="1036094"/>
                </a:cubicBezTo>
                <a:cubicBezTo>
                  <a:pt x="541634" y="1028853"/>
                  <a:pt x="539659" y="1021283"/>
                  <a:pt x="537684" y="1013712"/>
                </a:cubicBezTo>
                <a:cubicBezTo>
                  <a:pt x="532747" y="1014042"/>
                  <a:pt x="527481" y="1013383"/>
                  <a:pt x="522544" y="1011738"/>
                </a:cubicBezTo>
                <a:cubicBezTo>
                  <a:pt x="500492" y="1004497"/>
                  <a:pt x="493251" y="983432"/>
                  <a:pt x="489630" y="965987"/>
                </a:cubicBezTo>
                <a:cubicBezTo>
                  <a:pt x="460666" y="959734"/>
                  <a:pt x="429727" y="951176"/>
                  <a:pt x="395826" y="939986"/>
                </a:cubicBezTo>
                <a:cubicBezTo>
                  <a:pt x="364229" y="929453"/>
                  <a:pt x="333619" y="918262"/>
                  <a:pt x="301692" y="906414"/>
                </a:cubicBezTo>
                <a:cubicBezTo>
                  <a:pt x="269437" y="894565"/>
                  <a:pt x="237181" y="882716"/>
                  <a:pt x="203280" y="871525"/>
                </a:cubicBezTo>
                <a:cubicBezTo>
                  <a:pt x="190773" y="867575"/>
                  <a:pt x="178266" y="863626"/>
                  <a:pt x="165100" y="859676"/>
                </a:cubicBezTo>
                <a:cubicBezTo>
                  <a:pt x="157859" y="892919"/>
                  <a:pt x="131528" y="887324"/>
                  <a:pt x="108159" y="882716"/>
                </a:cubicBezTo>
                <a:cubicBezTo>
                  <a:pt x="95981" y="880083"/>
                  <a:pt x="84461" y="877779"/>
                  <a:pt x="77550" y="881728"/>
                </a:cubicBezTo>
                <a:lnTo>
                  <a:pt x="77550" y="881728"/>
                </a:lnTo>
                <a:lnTo>
                  <a:pt x="77550" y="881728"/>
                </a:lnTo>
                <a:close/>
                <a:moveTo>
                  <a:pt x="107172" y="808989"/>
                </a:moveTo>
                <a:cubicBezTo>
                  <a:pt x="95652" y="811293"/>
                  <a:pt x="91044" y="822154"/>
                  <a:pt x="89398" y="828408"/>
                </a:cubicBezTo>
                <a:cubicBezTo>
                  <a:pt x="85778" y="842561"/>
                  <a:pt x="89069" y="859347"/>
                  <a:pt x="97298" y="865930"/>
                </a:cubicBezTo>
                <a:cubicBezTo>
                  <a:pt x="101577" y="868892"/>
                  <a:pt x="106184" y="871525"/>
                  <a:pt x="110792" y="872841"/>
                </a:cubicBezTo>
                <a:cubicBezTo>
                  <a:pt x="131528" y="879753"/>
                  <a:pt x="148314" y="866917"/>
                  <a:pt x="153909" y="850789"/>
                </a:cubicBezTo>
                <a:cubicBezTo>
                  <a:pt x="157201" y="841903"/>
                  <a:pt x="156872" y="832687"/>
                  <a:pt x="152922" y="824787"/>
                </a:cubicBezTo>
                <a:cubicBezTo>
                  <a:pt x="148972" y="816888"/>
                  <a:pt x="141402" y="810635"/>
                  <a:pt x="131199" y="807343"/>
                </a:cubicBezTo>
                <a:cubicBezTo>
                  <a:pt x="128895" y="806685"/>
                  <a:pt x="125933" y="806027"/>
                  <a:pt x="122971" y="805368"/>
                </a:cubicBezTo>
                <a:lnTo>
                  <a:pt x="121983" y="806685"/>
                </a:lnTo>
                <a:cubicBezTo>
                  <a:pt x="119350" y="808330"/>
                  <a:pt x="117375" y="809976"/>
                  <a:pt x="114742" y="814913"/>
                </a:cubicBezTo>
                <a:cubicBezTo>
                  <a:pt x="113096" y="815242"/>
                  <a:pt x="112109" y="815242"/>
                  <a:pt x="111122" y="814913"/>
                </a:cubicBezTo>
                <a:cubicBezTo>
                  <a:pt x="108818" y="814255"/>
                  <a:pt x="108818" y="812609"/>
                  <a:pt x="108488" y="810964"/>
                </a:cubicBezTo>
                <a:cubicBezTo>
                  <a:pt x="108159" y="810305"/>
                  <a:pt x="107830" y="809318"/>
                  <a:pt x="107172" y="808989"/>
                </a:cubicBezTo>
                <a:lnTo>
                  <a:pt x="107172" y="808989"/>
                </a:lnTo>
                <a:close/>
                <a:moveTo>
                  <a:pt x="507074" y="975532"/>
                </a:moveTo>
                <a:cubicBezTo>
                  <a:pt x="506416" y="985077"/>
                  <a:pt x="513986" y="990014"/>
                  <a:pt x="522215" y="995610"/>
                </a:cubicBezTo>
                <a:lnTo>
                  <a:pt x="526823" y="998572"/>
                </a:lnTo>
                <a:cubicBezTo>
                  <a:pt x="529785" y="995281"/>
                  <a:pt x="534393" y="993964"/>
                  <a:pt x="539330" y="992977"/>
                </a:cubicBezTo>
                <a:cubicBezTo>
                  <a:pt x="547887" y="991002"/>
                  <a:pt x="556445" y="989027"/>
                  <a:pt x="557762" y="973228"/>
                </a:cubicBezTo>
                <a:cubicBezTo>
                  <a:pt x="557103" y="973887"/>
                  <a:pt x="555787" y="973887"/>
                  <a:pt x="554799" y="973558"/>
                </a:cubicBezTo>
                <a:cubicBezTo>
                  <a:pt x="552495" y="972899"/>
                  <a:pt x="550850" y="971254"/>
                  <a:pt x="550850" y="969279"/>
                </a:cubicBezTo>
                <a:cubicBezTo>
                  <a:pt x="550850" y="966975"/>
                  <a:pt x="552166" y="964671"/>
                  <a:pt x="554799" y="963354"/>
                </a:cubicBezTo>
                <a:cubicBezTo>
                  <a:pt x="549862" y="960721"/>
                  <a:pt x="544596" y="956442"/>
                  <a:pt x="539001" y="954797"/>
                </a:cubicBezTo>
                <a:cubicBezTo>
                  <a:pt x="536038" y="953809"/>
                  <a:pt x="533076" y="953809"/>
                  <a:pt x="530772" y="954468"/>
                </a:cubicBezTo>
                <a:cubicBezTo>
                  <a:pt x="531101" y="954468"/>
                  <a:pt x="531431" y="954468"/>
                  <a:pt x="531760" y="954797"/>
                </a:cubicBezTo>
                <a:cubicBezTo>
                  <a:pt x="534064" y="955455"/>
                  <a:pt x="537355" y="956772"/>
                  <a:pt x="540317" y="957759"/>
                </a:cubicBezTo>
                <a:cubicBezTo>
                  <a:pt x="544596" y="959405"/>
                  <a:pt x="549204" y="961050"/>
                  <a:pt x="551179" y="964013"/>
                </a:cubicBezTo>
                <a:lnTo>
                  <a:pt x="549533" y="970595"/>
                </a:lnTo>
                <a:cubicBezTo>
                  <a:pt x="546242" y="971254"/>
                  <a:pt x="543609" y="970925"/>
                  <a:pt x="540976" y="969937"/>
                </a:cubicBezTo>
                <a:cubicBezTo>
                  <a:pt x="535709" y="968291"/>
                  <a:pt x="531431" y="964671"/>
                  <a:pt x="527481" y="961380"/>
                </a:cubicBezTo>
                <a:cubicBezTo>
                  <a:pt x="523202" y="957759"/>
                  <a:pt x="519911" y="954797"/>
                  <a:pt x="516619" y="953809"/>
                </a:cubicBezTo>
                <a:cubicBezTo>
                  <a:pt x="512341" y="952493"/>
                  <a:pt x="508062" y="954468"/>
                  <a:pt x="503783" y="960392"/>
                </a:cubicBezTo>
                <a:cubicBezTo>
                  <a:pt x="511024" y="964013"/>
                  <a:pt x="516619" y="967633"/>
                  <a:pt x="518594" y="973228"/>
                </a:cubicBezTo>
                <a:cubicBezTo>
                  <a:pt x="515961" y="976520"/>
                  <a:pt x="512999" y="979153"/>
                  <a:pt x="508062" y="977507"/>
                </a:cubicBezTo>
                <a:lnTo>
                  <a:pt x="507074" y="975532"/>
                </a:lnTo>
                <a:lnTo>
                  <a:pt x="507074" y="975532"/>
                </a:lnTo>
                <a:close/>
                <a:moveTo>
                  <a:pt x="199001" y="860993"/>
                </a:moveTo>
                <a:cubicBezTo>
                  <a:pt x="232903" y="872183"/>
                  <a:pt x="265816" y="883703"/>
                  <a:pt x="298401" y="894894"/>
                </a:cubicBezTo>
                <a:cubicBezTo>
                  <a:pt x="331973" y="906743"/>
                  <a:pt x="364558" y="917933"/>
                  <a:pt x="397142" y="928466"/>
                </a:cubicBezTo>
                <a:cubicBezTo>
                  <a:pt x="432689" y="940315"/>
                  <a:pt x="464616" y="949860"/>
                  <a:pt x="494567" y="958088"/>
                </a:cubicBezTo>
                <a:cubicBezTo>
                  <a:pt x="495225" y="953151"/>
                  <a:pt x="498517" y="951176"/>
                  <a:pt x="501479" y="949531"/>
                </a:cubicBezTo>
                <a:cubicBezTo>
                  <a:pt x="503454" y="948543"/>
                  <a:pt x="505099" y="947227"/>
                  <a:pt x="506745" y="945581"/>
                </a:cubicBezTo>
                <a:cubicBezTo>
                  <a:pt x="504441" y="942619"/>
                  <a:pt x="502137" y="938669"/>
                  <a:pt x="499504" y="934719"/>
                </a:cubicBezTo>
                <a:cubicBezTo>
                  <a:pt x="493251" y="923858"/>
                  <a:pt x="486668" y="912996"/>
                  <a:pt x="478439" y="903122"/>
                </a:cubicBezTo>
                <a:cubicBezTo>
                  <a:pt x="472515" y="910034"/>
                  <a:pt x="462312" y="910692"/>
                  <a:pt x="448159" y="906084"/>
                </a:cubicBezTo>
                <a:cubicBezTo>
                  <a:pt x="446184" y="905426"/>
                  <a:pt x="444209" y="904768"/>
                  <a:pt x="442234" y="904110"/>
                </a:cubicBezTo>
                <a:cubicBezTo>
                  <a:pt x="435322" y="899502"/>
                  <a:pt x="433677" y="892261"/>
                  <a:pt x="432360" y="885349"/>
                </a:cubicBezTo>
                <a:cubicBezTo>
                  <a:pt x="431373" y="880412"/>
                  <a:pt x="430385" y="875475"/>
                  <a:pt x="427094" y="871525"/>
                </a:cubicBezTo>
                <a:cubicBezTo>
                  <a:pt x="417549" y="869221"/>
                  <a:pt x="407675" y="866259"/>
                  <a:pt x="397801" y="862967"/>
                </a:cubicBezTo>
                <a:cubicBezTo>
                  <a:pt x="383977" y="858359"/>
                  <a:pt x="370153" y="853422"/>
                  <a:pt x="356329" y="848156"/>
                </a:cubicBezTo>
                <a:cubicBezTo>
                  <a:pt x="341518" y="842561"/>
                  <a:pt x="328353" y="837953"/>
                  <a:pt x="315845" y="833674"/>
                </a:cubicBezTo>
                <a:cubicBezTo>
                  <a:pt x="305971" y="830383"/>
                  <a:pt x="296426" y="827750"/>
                  <a:pt x="287210" y="825446"/>
                </a:cubicBezTo>
                <a:lnTo>
                  <a:pt x="285235" y="827420"/>
                </a:lnTo>
                <a:cubicBezTo>
                  <a:pt x="270095" y="839928"/>
                  <a:pt x="247055" y="859018"/>
                  <a:pt x="217762" y="849473"/>
                </a:cubicBezTo>
                <a:cubicBezTo>
                  <a:pt x="212825" y="847827"/>
                  <a:pt x="207888" y="845523"/>
                  <a:pt x="202622" y="842232"/>
                </a:cubicBezTo>
                <a:cubicBezTo>
                  <a:pt x="198343" y="837624"/>
                  <a:pt x="196039" y="832358"/>
                  <a:pt x="193735" y="827091"/>
                </a:cubicBezTo>
                <a:cubicBezTo>
                  <a:pt x="191760" y="823142"/>
                  <a:pt x="190115" y="819192"/>
                  <a:pt x="187811" y="815901"/>
                </a:cubicBezTo>
                <a:cubicBezTo>
                  <a:pt x="185836" y="816888"/>
                  <a:pt x="183203" y="818205"/>
                  <a:pt x="180570" y="819521"/>
                </a:cubicBezTo>
                <a:cubicBezTo>
                  <a:pt x="176291" y="821496"/>
                  <a:pt x="172012" y="823800"/>
                  <a:pt x="166746" y="823800"/>
                </a:cubicBezTo>
                <a:cubicBezTo>
                  <a:pt x="167733" y="826433"/>
                  <a:pt x="168062" y="829724"/>
                  <a:pt x="168392" y="833016"/>
                </a:cubicBezTo>
                <a:cubicBezTo>
                  <a:pt x="169050" y="839599"/>
                  <a:pt x="169708" y="846510"/>
                  <a:pt x="172341" y="852435"/>
                </a:cubicBezTo>
                <a:cubicBezTo>
                  <a:pt x="181228" y="855068"/>
                  <a:pt x="190115" y="858030"/>
                  <a:pt x="199001" y="860993"/>
                </a:cubicBezTo>
                <a:lnTo>
                  <a:pt x="199001" y="860993"/>
                </a:lnTo>
                <a:close/>
                <a:moveTo>
                  <a:pt x="247055" y="764555"/>
                </a:moveTo>
                <a:cubicBezTo>
                  <a:pt x="240473" y="762580"/>
                  <a:pt x="232903" y="760935"/>
                  <a:pt x="225662" y="760606"/>
                </a:cubicBezTo>
                <a:cubicBezTo>
                  <a:pt x="213483" y="768834"/>
                  <a:pt x="203280" y="784303"/>
                  <a:pt x="200318" y="799773"/>
                </a:cubicBezTo>
                <a:cubicBezTo>
                  <a:pt x="198014" y="810964"/>
                  <a:pt x="199989" y="821496"/>
                  <a:pt x="205255" y="829395"/>
                </a:cubicBezTo>
                <a:cubicBezTo>
                  <a:pt x="208875" y="831699"/>
                  <a:pt x="213154" y="833674"/>
                  <a:pt x="217433" y="834991"/>
                </a:cubicBezTo>
                <a:cubicBezTo>
                  <a:pt x="234219" y="840586"/>
                  <a:pt x="252651" y="836965"/>
                  <a:pt x="264171" y="826433"/>
                </a:cubicBezTo>
                <a:cubicBezTo>
                  <a:pt x="275032" y="816559"/>
                  <a:pt x="278653" y="801748"/>
                  <a:pt x="274374" y="784633"/>
                </a:cubicBezTo>
                <a:cubicBezTo>
                  <a:pt x="268779" y="773442"/>
                  <a:pt x="256271" y="767517"/>
                  <a:pt x="247055" y="764555"/>
                </a:cubicBezTo>
                <a:lnTo>
                  <a:pt x="247055" y="764555"/>
                </a:lnTo>
                <a:close/>
                <a:moveTo>
                  <a:pt x="308275" y="792532"/>
                </a:moveTo>
                <a:cubicBezTo>
                  <a:pt x="304984" y="794507"/>
                  <a:pt x="300376" y="794507"/>
                  <a:pt x="296426" y="794178"/>
                </a:cubicBezTo>
                <a:cubicBezTo>
                  <a:pt x="291818" y="794178"/>
                  <a:pt x="287539" y="793848"/>
                  <a:pt x="284577" y="796152"/>
                </a:cubicBezTo>
                <a:cubicBezTo>
                  <a:pt x="287539" y="799444"/>
                  <a:pt x="286552" y="805039"/>
                  <a:pt x="285565" y="810635"/>
                </a:cubicBezTo>
                <a:lnTo>
                  <a:pt x="284906" y="814913"/>
                </a:lnTo>
                <a:cubicBezTo>
                  <a:pt x="297743" y="816559"/>
                  <a:pt x="312883" y="820509"/>
                  <a:pt x="332302" y="827091"/>
                </a:cubicBezTo>
                <a:cubicBezTo>
                  <a:pt x="345139" y="831370"/>
                  <a:pt x="358304" y="835978"/>
                  <a:pt x="371470" y="840915"/>
                </a:cubicBezTo>
                <a:cubicBezTo>
                  <a:pt x="385952" y="846181"/>
                  <a:pt x="398459" y="850460"/>
                  <a:pt x="410308" y="854410"/>
                </a:cubicBezTo>
                <a:cubicBezTo>
                  <a:pt x="419524" y="857372"/>
                  <a:pt x="428410" y="860005"/>
                  <a:pt x="436639" y="862309"/>
                </a:cubicBezTo>
                <a:cubicBezTo>
                  <a:pt x="437626" y="849802"/>
                  <a:pt x="428740" y="842232"/>
                  <a:pt x="419524" y="834332"/>
                </a:cubicBezTo>
                <a:cubicBezTo>
                  <a:pt x="414916" y="830383"/>
                  <a:pt x="410308" y="826433"/>
                  <a:pt x="407016" y="821825"/>
                </a:cubicBezTo>
                <a:cubicBezTo>
                  <a:pt x="396484" y="840257"/>
                  <a:pt x="372128" y="839928"/>
                  <a:pt x="353038" y="833674"/>
                </a:cubicBezTo>
                <a:cubicBezTo>
                  <a:pt x="332631" y="827091"/>
                  <a:pt x="310908" y="810964"/>
                  <a:pt x="308275" y="792532"/>
                </a:cubicBezTo>
                <a:lnTo>
                  <a:pt x="308275" y="792532"/>
                </a:lnTo>
                <a:close/>
                <a:moveTo>
                  <a:pt x="376407" y="738224"/>
                </a:moveTo>
                <a:cubicBezTo>
                  <a:pt x="357317" y="731971"/>
                  <a:pt x="330986" y="734604"/>
                  <a:pt x="318808" y="762910"/>
                </a:cubicBezTo>
                <a:cubicBezTo>
                  <a:pt x="317820" y="776404"/>
                  <a:pt x="321441" y="787595"/>
                  <a:pt x="325061" y="798786"/>
                </a:cubicBezTo>
                <a:cubicBezTo>
                  <a:pt x="326378" y="802735"/>
                  <a:pt x="327365" y="806356"/>
                  <a:pt x="328353" y="810305"/>
                </a:cubicBezTo>
                <a:cubicBezTo>
                  <a:pt x="334606" y="809976"/>
                  <a:pt x="342835" y="812280"/>
                  <a:pt x="351721" y="814913"/>
                </a:cubicBezTo>
                <a:cubicBezTo>
                  <a:pt x="366862" y="819192"/>
                  <a:pt x="383977" y="824458"/>
                  <a:pt x="397142" y="817876"/>
                </a:cubicBezTo>
                <a:cubicBezTo>
                  <a:pt x="414257" y="800431"/>
                  <a:pt x="414916" y="784633"/>
                  <a:pt x="412283" y="774100"/>
                </a:cubicBezTo>
                <a:cubicBezTo>
                  <a:pt x="408991" y="758302"/>
                  <a:pt x="394838" y="744149"/>
                  <a:pt x="376407" y="738224"/>
                </a:cubicBezTo>
                <a:lnTo>
                  <a:pt x="376407" y="738224"/>
                </a:lnTo>
                <a:close/>
                <a:moveTo>
                  <a:pt x="462641" y="759947"/>
                </a:moveTo>
                <a:cubicBezTo>
                  <a:pt x="463628" y="760276"/>
                  <a:pt x="466590" y="761264"/>
                  <a:pt x="465932" y="763897"/>
                </a:cubicBezTo>
                <a:lnTo>
                  <a:pt x="460995" y="779366"/>
                </a:lnTo>
                <a:cubicBezTo>
                  <a:pt x="466590" y="786278"/>
                  <a:pt x="474490" y="791874"/>
                  <a:pt x="484035" y="795165"/>
                </a:cubicBezTo>
                <a:cubicBezTo>
                  <a:pt x="502137" y="801089"/>
                  <a:pt x="522544" y="796811"/>
                  <a:pt x="534064" y="785291"/>
                </a:cubicBezTo>
                <a:cubicBezTo>
                  <a:pt x="543609" y="775088"/>
                  <a:pt x="545913" y="760606"/>
                  <a:pt x="539659" y="744149"/>
                </a:cubicBezTo>
                <a:cubicBezTo>
                  <a:pt x="534393" y="734933"/>
                  <a:pt x="525506" y="727692"/>
                  <a:pt x="514644" y="724071"/>
                </a:cubicBezTo>
                <a:cubicBezTo>
                  <a:pt x="497200" y="718476"/>
                  <a:pt x="474819" y="722096"/>
                  <a:pt x="465603" y="740528"/>
                </a:cubicBezTo>
                <a:cubicBezTo>
                  <a:pt x="464286" y="742832"/>
                  <a:pt x="464945" y="744149"/>
                  <a:pt x="465932" y="745794"/>
                </a:cubicBezTo>
                <a:cubicBezTo>
                  <a:pt x="466920" y="747769"/>
                  <a:pt x="468236" y="749744"/>
                  <a:pt x="465603" y="753694"/>
                </a:cubicBezTo>
                <a:cubicBezTo>
                  <a:pt x="464945" y="753694"/>
                  <a:pt x="464616" y="753364"/>
                  <a:pt x="464286" y="753364"/>
                </a:cubicBezTo>
                <a:cubicBezTo>
                  <a:pt x="463628" y="753035"/>
                  <a:pt x="462970" y="753035"/>
                  <a:pt x="462641" y="752706"/>
                </a:cubicBezTo>
                <a:cubicBezTo>
                  <a:pt x="460666" y="752048"/>
                  <a:pt x="459678" y="753364"/>
                  <a:pt x="458362" y="755669"/>
                </a:cubicBezTo>
                <a:cubicBezTo>
                  <a:pt x="457704" y="756985"/>
                  <a:pt x="456716" y="758631"/>
                  <a:pt x="455400" y="759289"/>
                </a:cubicBezTo>
                <a:cubicBezTo>
                  <a:pt x="458033" y="759289"/>
                  <a:pt x="459349" y="759289"/>
                  <a:pt x="460337" y="759618"/>
                </a:cubicBezTo>
                <a:cubicBezTo>
                  <a:pt x="460337" y="759289"/>
                  <a:pt x="461653" y="759618"/>
                  <a:pt x="462641" y="759947"/>
                </a:cubicBezTo>
                <a:lnTo>
                  <a:pt x="462641" y="759947"/>
                </a:lnTo>
                <a:close/>
                <a:moveTo>
                  <a:pt x="358304" y="718476"/>
                </a:moveTo>
                <a:cubicBezTo>
                  <a:pt x="334277" y="710577"/>
                  <a:pt x="316504" y="705640"/>
                  <a:pt x="300047" y="702019"/>
                </a:cubicBezTo>
                <a:lnTo>
                  <a:pt x="299059" y="707285"/>
                </a:lnTo>
                <a:cubicBezTo>
                  <a:pt x="302680" y="712222"/>
                  <a:pt x="307946" y="717159"/>
                  <a:pt x="312883" y="721767"/>
                </a:cubicBezTo>
                <a:cubicBezTo>
                  <a:pt x="318149" y="726704"/>
                  <a:pt x="323415" y="731641"/>
                  <a:pt x="327036" y="737237"/>
                </a:cubicBezTo>
                <a:cubicBezTo>
                  <a:pt x="339543" y="725388"/>
                  <a:pt x="361266" y="722426"/>
                  <a:pt x="382989" y="729667"/>
                </a:cubicBezTo>
                <a:cubicBezTo>
                  <a:pt x="403725" y="736579"/>
                  <a:pt x="418865" y="750402"/>
                  <a:pt x="423802" y="767188"/>
                </a:cubicBezTo>
                <a:cubicBezTo>
                  <a:pt x="425777" y="765543"/>
                  <a:pt x="430385" y="765213"/>
                  <a:pt x="435322" y="764884"/>
                </a:cubicBezTo>
                <a:cubicBezTo>
                  <a:pt x="442892" y="764555"/>
                  <a:pt x="450463" y="763897"/>
                  <a:pt x="450792" y="759618"/>
                </a:cubicBezTo>
                <a:cubicBezTo>
                  <a:pt x="450133" y="759947"/>
                  <a:pt x="449475" y="759947"/>
                  <a:pt x="449146" y="759618"/>
                </a:cubicBezTo>
                <a:cubicBezTo>
                  <a:pt x="447830" y="759289"/>
                  <a:pt x="447830" y="756985"/>
                  <a:pt x="448159" y="754023"/>
                </a:cubicBezTo>
                <a:cubicBezTo>
                  <a:pt x="448488" y="751719"/>
                  <a:pt x="448817" y="749086"/>
                  <a:pt x="448159" y="748427"/>
                </a:cubicBezTo>
                <a:cubicBezTo>
                  <a:pt x="441247" y="746453"/>
                  <a:pt x="433677" y="744149"/>
                  <a:pt x="426106" y="741516"/>
                </a:cubicBezTo>
                <a:cubicBezTo>
                  <a:pt x="415574" y="738224"/>
                  <a:pt x="405371" y="734604"/>
                  <a:pt x="394838" y="730983"/>
                </a:cubicBezTo>
                <a:lnTo>
                  <a:pt x="391547" y="729996"/>
                </a:lnTo>
                <a:cubicBezTo>
                  <a:pt x="380685" y="725717"/>
                  <a:pt x="369495" y="722096"/>
                  <a:pt x="358304" y="718476"/>
                </a:cubicBezTo>
                <a:lnTo>
                  <a:pt x="358304" y="718476"/>
                </a:lnTo>
                <a:close/>
                <a:moveTo>
                  <a:pt x="282931" y="658573"/>
                </a:moveTo>
                <a:cubicBezTo>
                  <a:pt x="299388" y="663839"/>
                  <a:pt x="312554" y="681613"/>
                  <a:pt x="311237" y="696095"/>
                </a:cubicBezTo>
                <a:cubicBezTo>
                  <a:pt x="325719" y="698399"/>
                  <a:pt x="344809" y="703994"/>
                  <a:pt x="371140" y="712551"/>
                </a:cubicBezTo>
                <a:cubicBezTo>
                  <a:pt x="382989" y="716501"/>
                  <a:pt x="394838" y="720451"/>
                  <a:pt x="406687" y="724400"/>
                </a:cubicBezTo>
                <a:cubicBezTo>
                  <a:pt x="420182" y="729008"/>
                  <a:pt x="431702" y="732958"/>
                  <a:pt x="442563" y="736579"/>
                </a:cubicBezTo>
                <a:lnTo>
                  <a:pt x="453754" y="740199"/>
                </a:lnTo>
                <a:cubicBezTo>
                  <a:pt x="463628" y="712222"/>
                  <a:pt x="493251" y="707944"/>
                  <a:pt x="517936" y="716172"/>
                </a:cubicBezTo>
                <a:cubicBezTo>
                  <a:pt x="534064" y="721438"/>
                  <a:pt x="547229" y="731641"/>
                  <a:pt x="553483" y="743490"/>
                </a:cubicBezTo>
                <a:cubicBezTo>
                  <a:pt x="555787" y="741516"/>
                  <a:pt x="559407" y="740528"/>
                  <a:pt x="563028" y="739541"/>
                </a:cubicBezTo>
                <a:cubicBezTo>
                  <a:pt x="565003" y="738882"/>
                  <a:pt x="567307" y="738553"/>
                  <a:pt x="569281" y="737895"/>
                </a:cubicBezTo>
                <a:cubicBezTo>
                  <a:pt x="568952" y="732629"/>
                  <a:pt x="568623" y="727034"/>
                  <a:pt x="568294" y="721109"/>
                </a:cubicBezTo>
                <a:lnTo>
                  <a:pt x="567965" y="714855"/>
                </a:lnTo>
                <a:cubicBezTo>
                  <a:pt x="557103" y="711893"/>
                  <a:pt x="545913" y="708273"/>
                  <a:pt x="534722" y="704323"/>
                </a:cubicBezTo>
                <a:cubicBezTo>
                  <a:pt x="493580" y="690828"/>
                  <a:pt x="453425" y="677005"/>
                  <a:pt x="413270" y="663181"/>
                </a:cubicBezTo>
                <a:lnTo>
                  <a:pt x="408991" y="661535"/>
                </a:lnTo>
                <a:cubicBezTo>
                  <a:pt x="370811" y="648370"/>
                  <a:pt x="332302" y="635204"/>
                  <a:pt x="293135" y="622368"/>
                </a:cubicBezTo>
                <a:cubicBezTo>
                  <a:pt x="277007" y="617102"/>
                  <a:pt x="260879" y="611835"/>
                  <a:pt x="244422" y="606569"/>
                </a:cubicBezTo>
                <a:cubicBezTo>
                  <a:pt x="241460" y="608215"/>
                  <a:pt x="238827" y="612164"/>
                  <a:pt x="236194" y="616114"/>
                </a:cubicBezTo>
                <a:cubicBezTo>
                  <a:pt x="234548" y="618747"/>
                  <a:pt x="232903" y="621380"/>
                  <a:pt x="230928" y="623026"/>
                </a:cubicBezTo>
                <a:cubicBezTo>
                  <a:pt x="235206" y="633558"/>
                  <a:pt x="242777" y="643433"/>
                  <a:pt x="250347" y="652648"/>
                </a:cubicBezTo>
                <a:cubicBezTo>
                  <a:pt x="252980" y="655940"/>
                  <a:pt x="255613" y="659560"/>
                  <a:pt x="258246" y="662852"/>
                </a:cubicBezTo>
                <a:cubicBezTo>
                  <a:pt x="266145" y="655281"/>
                  <a:pt x="276020" y="656269"/>
                  <a:pt x="282931" y="658573"/>
                </a:cubicBezTo>
                <a:lnTo>
                  <a:pt x="282931" y="658573"/>
                </a:lnTo>
                <a:close/>
                <a:moveTo>
                  <a:pt x="591334" y="691158"/>
                </a:moveTo>
                <a:cubicBezTo>
                  <a:pt x="584422" y="695436"/>
                  <a:pt x="584422" y="702348"/>
                  <a:pt x="584422" y="708602"/>
                </a:cubicBezTo>
                <a:cubicBezTo>
                  <a:pt x="584422" y="715514"/>
                  <a:pt x="584093" y="722426"/>
                  <a:pt x="575864" y="726375"/>
                </a:cubicBezTo>
                <a:cubicBezTo>
                  <a:pt x="577510" y="728679"/>
                  <a:pt x="579814" y="729337"/>
                  <a:pt x="582118" y="730325"/>
                </a:cubicBezTo>
                <a:cubicBezTo>
                  <a:pt x="584422" y="731312"/>
                  <a:pt x="587384" y="732300"/>
                  <a:pt x="589688" y="736249"/>
                </a:cubicBezTo>
                <a:cubicBezTo>
                  <a:pt x="586726" y="738882"/>
                  <a:pt x="585409" y="741845"/>
                  <a:pt x="584751" y="745794"/>
                </a:cubicBezTo>
                <a:cubicBezTo>
                  <a:pt x="591663" y="750402"/>
                  <a:pt x="598575" y="754023"/>
                  <a:pt x="605157" y="755998"/>
                </a:cubicBezTo>
                <a:cubicBezTo>
                  <a:pt x="614702" y="759289"/>
                  <a:pt x="623260" y="758631"/>
                  <a:pt x="630172" y="754681"/>
                </a:cubicBezTo>
                <a:cubicBezTo>
                  <a:pt x="637742" y="750402"/>
                  <a:pt x="643337" y="741845"/>
                  <a:pt x="645641" y="730983"/>
                </a:cubicBezTo>
                <a:cubicBezTo>
                  <a:pt x="649262" y="713868"/>
                  <a:pt x="644654" y="692145"/>
                  <a:pt x="630172" y="687537"/>
                </a:cubicBezTo>
                <a:cubicBezTo>
                  <a:pt x="623260" y="685233"/>
                  <a:pt x="615032" y="687208"/>
                  <a:pt x="606145" y="693461"/>
                </a:cubicBezTo>
                <a:cubicBezTo>
                  <a:pt x="609436" y="695107"/>
                  <a:pt x="613715" y="697411"/>
                  <a:pt x="617665" y="699715"/>
                </a:cubicBezTo>
                <a:cubicBezTo>
                  <a:pt x="625235" y="703665"/>
                  <a:pt x="632805" y="707944"/>
                  <a:pt x="635109" y="715185"/>
                </a:cubicBezTo>
                <a:cubicBezTo>
                  <a:pt x="630830" y="716830"/>
                  <a:pt x="627539" y="716830"/>
                  <a:pt x="624247" y="715514"/>
                </a:cubicBezTo>
                <a:cubicBezTo>
                  <a:pt x="618323" y="713539"/>
                  <a:pt x="613715" y="708931"/>
                  <a:pt x="608778" y="703994"/>
                </a:cubicBezTo>
                <a:cubicBezTo>
                  <a:pt x="603841" y="698728"/>
                  <a:pt x="598575" y="693461"/>
                  <a:pt x="591334" y="691158"/>
                </a:cubicBezTo>
                <a:lnTo>
                  <a:pt x="591334" y="691158"/>
                </a:lnTo>
                <a:close/>
                <a:moveTo>
                  <a:pt x="186165" y="572010"/>
                </a:moveTo>
                <a:cubicBezTo>
                  <a:pt x="183861" y="571351"/>
                  <a:pt x="182215" y="571351"/>
                  <a:pt x="181557" y="572997"/>
                </a:cubicBezTo>
                <a:cubicBezTo>
                  <a:pt x="187482" y="581226"/>
                  <a:pt x="182874" y="585504"/>
                  <a:pt x="175633" y="590441"/>
                </a:cubicBezTo>
                <a:lnTo>
                  <a:pt x="176620" y="592745"/>
                </a:lnTo>
                <a:cubicBezTo>
                  <a:pt x="178266" y="598670"/>
                  <a:pt x="179582" y="604594"/>
                  <a:pt x="183861" y="609202"/>
                </a:cubicBezTo>
                <a:cubicBezTo>
                  <a:pt x="187482" y="609531"/>
                  <a:pt x="191431" y="610519"/>
                  <a:pt x="195052" y="611506"/>
                </a:cubicBezTo>
                <a:cubicBezTo>
                  <a:pt x="205255" y="614139"/>
                  <a:pt x="214471" y="616443"/>
                  <a:pt x="226649" y="612823"/>
                </a:cubicBezTo>
                <a:cubicBezTo>
                  <a:pt x="227307" y="606898"/>
                  <a:pt x="229282" y="601303"/>
                  <a:pt x="230599" y="596695"/>
                </a:cubicBezTo>
                <a:cubicBezTo>
                  <a:pt x="231586" y="593733"/>
                  <a:pt x="232573" y="590441"/>
                  <a:pt x="232244" y="589783"/>
                </a:cubicBezTo>
                <a:cubicBezTo>
                  <a:pt x="230269" y="588796"/>
                  <a:pt x="227307" y="587808"/>
                  <a:pt x="224016" y="586492"/>
                </a:cubicBezTo>
                <a:lnTo>
                  <a:pt x="219079" y="584846"/>
                </a:lnTo>
                <a:cubicBezTo>
                  <a:pt x="210850" y="582213"/>
                  <a:pt x="202622" y="578592"/>
                  <a:pt x="199001" y="572339"/>
                </a:cubicBezTo>
                <a:cubicBezTo>
                  <a:pt x="197356" y="575301"/>
                  <a:pt x="194064" y="574643"/>
                  <a:pt x="191431" y="573655"/>
                </a:cubicBezTo>
                <a:lnTo>
                  <a:pt x="188798" y="572997"/>
                </a:lnTo>
                <a:lnTo>
                  <a:pt x="186165" y="572010"/>
                </a:lnTo>
                <a:lnTo>
                  <a:pt x="186165" y="572010"/>
                </a:lnTo>
                <a:close/>
                <a:moveTo>
                  <a:pt x="215787" y="552920"/>
                </a:moveTo>
                <a:cubicBezTo>
                  <a:pt x="236194" y="559502"/>
                  <a:pt x="247385" y="583200"/>
                  <a:pt x="250676" y="601303"/>
                </a:cubicBezTo>
                <a:cubicBezTo>
                  <a:pt x="279640" y="608215"/>
                  <a:pt x="312883" y="618418"/>
                  <a:pt x="354684" y="631913"/>
                </a:cubicBezTo>
                <a:cubicBezTo>
                  <a:pt x="382331" y="641129"/>
                  <a:pt x="410637" y="650674"/>
                  <a:pt x="438285" y="660219"/>
                </a:cubicBezTo>
                <a:lnTo>
                  <a:pt x="442563" y="661864"/>
                </a:lnTo>
                <a:cubicBezTo>
                  <a:pt x="469223" y="671080"/>
                  <a:pt x="495225" y="679967"/>
                  <a:pt x="520240" y="688195"/>
                </a:cubicBezTo>
                <a:cubicBezTo>
                  <a:pt x="537684" y="694120"/>
                  <a:pt x="554799" y="699386"/>
                  <a:pt x="571585" y="704323"/>
                </a:cubicBezTo>
                <a:cubicBezTo>
                  <a:pt x="572902" y="694778"/>
                  <a:pt x="577510" y="688854"/>
                  <a:pt x="581789" y="683258"/>
                </a:cubicBezTo>
                <a:cubicBezTo>
                  <a:pt x="583105" y="681283"/>
                  <a:pt x="584751" y="679638"/>
                  <a:pt x="586067" y="677663"/>
                </a:cubicBezTo>
                <a:cubicBezTo>
                  <a:pt x="595942" y="672397"/>
                  <a:pt x="609436" y="672068"/>
                  <a:pt x="624247" y="677005"/>
                </a:cubicBezTo>
                <a:cubicBezTo>
                  <a:pt x="636425" y="680954"/>
                  <a:pt x="648933" y="688524"/>
                  <a:pt x="655515" y="695765"/>
                </a:cubicBezTo>
                <a:cubicBezTo>
                  <a:pt x="657161" y="692145"/>
                  <a:pt x="660123" y="689512"/>
                  <a:pt x="663086" y="687208"/>
                </a:cubicBezTo>
                <a:cubicBezTo>
                  <a:pt x="665719" y="684904"/>
                  <a:pt x="668352" y="682600"/>
                  <a:pt x="670656" y="679967"/>
                </a:cubicBezTo>
                <a:cubicBezTo>
                  <a:pt x="658807" y="669434"/>
                  <a:pt x="646300" y="657585"/>
                  <a:pt x="650578" y="637508"/>
                </a:cubicBezTo>
                <a:cubicBezTo>
                  <a:pt x="625235" y="628951"/>
                  <a:pt x="599233" y="619735"/>
                  <a:pt x="572573" y="611177"/>
                </a:cubicBezTo>
                <a:cubicBezTo>
                  <a:pt x="532747" y="598012"/>
                  <a:pt x="492263" y="585504"/>
                  <a:pt x="451121" y="572997"/>
                </a:cubicBezTo>
                <a:cubicBezTo>
                  <a:pt x="409979" y="560490"/>
                  <a:pt x="368178" y="547324"/>
                  <a:pt x="326378" y="533830"/>
                </a:cubicBezTo>
                <a:cubicBezTo>
                  <a:pt x="289514" y="521652"/>
                  <a:pt x="256600" y="510132"/>
                  <a:pt x="225991" y="498941"/>
                </a:cubicBezTo>
                <a:cubicBezTo>
                  <a:pt x="214800" y="515069"/>
                  <a:pt x="201964" y="522310"/>
                  <a:pt x="186494" y="522310"/>
                </a:cubicBezTo>
                <a:cubicBezTo>
                  <a:pt x="186494" y="528563"/>
                  <a:pt x="188469" y="534159"/>
                  <a:pt x="190444" y="539425"/>
                </a:cubicBezTo>
                <a:cubicBezTo>
                  <a:pt x="192089" y="543704"/>
                  <a:pt x="193406" y="548312"/>
                  <a:pt x="193735" y="553578"/>
                </a:cubicBezTo>
                <a:cubicBezTo>
                  <a:pt x="201305" y="550287"/>
                  <a:pt x="208875" y="550616"/>
                  <a:pt x="215787" y="552920"/>
                </a:cubicBezTo>
                <a:lnTo>
                  <a:pt x="215787" y="552920"/>
                </a:lnTo>
                <a:close/>
                <a:moveTo>
                  <a:pt x="161480" y="499270"/>
                </a:moveTo>
                <a:cubicBezTo>
                  <a:pt x="162796" y="499599"/>
                  <a:pt x="164442" y="500258"/>
                  <a:pt x="165758" y="500916"/>
                </a:cubicBezTo>
                <a:cubicBezTo>
                  <a:pt x="168721" y="501903"/>
                  <a:pt x="171683" y="502891"/>
                  <a:pt x="174645" y="503878"/>
                </a:cubicBezTo>
                <a:cubicBezTo>
                  <a:pt x="188469" y="508486"/>
                  <a:pt x="203609" y="511448"/>
                  <a:pt x="212496" y="499270"/>
                </a:cubicBezTo>
                <a:cubicBezTo>
                  <a:pt x="206901" y="492029"/>
                  <a:pt x="213483" y="485117"/>
                  <a:pt x="218750" y="479193"/>
                </a:cubicBezTo>
                <a:cubicBezTo>
                  <a:pt x="220066" y="477547"/>
                  <a:pt x="221712" y="476231"/>
                  <a:pt x="222699" y="474914"/>
                </a:cubicBezTo>
                <a:cubicBezTo>
                  <a:pt x="220395" y="472939"/>
                  <a:pt x="219079" y="469648"/>
                  <a:pt x="217433" y="466686"/>
                </a:cubicBezTo>
                <a:cubicBezTo>
                  <a:pt x="215458" y="462078"/>
                  <a:pt x="213154" y="457470"/>
                  <a:pt x="208546" y="454178"/>
                </a:cubicBezTo>
                <a:cubicBezTo>
                  <a:pt x="204597" y="456811"/>
                  <a:pt x="199330" y="457799"/>
                  <a:pt x="195052" y="458128"/>
                </a:cubicBezTo>
                <a:cubicBezTo>
                  <a:pt x="192419" y="456482"/>
                  <a:pt x="193406" y="453520"/>
                  <a:pt x="194393" y="450887"/>
                </a:cubicBezTo>
                <a:cubicBezTo>
                  <a:pt x="195381" y="447925"/>
                  <a:pt x="196039" y="445950"/>
                  <a:pt x="194393" y="445292"/>
                </a:cubicBezTo>
                <a:lnTo>
                  <a:pt x="192089" y="446937"/>
                </a:lnTo>
                <a:cubicBezTo>
                  <a:pt x="186823" y="449900"/>
                  <a:pt x="182544" y="452204"/>
                  <a:pt x="174316" y="449570"/>
                </a:cubicBezTo>
                <a:lnTo>
                  <a:pt x="172670" y="448583"/>
                </a:lnTo>
                <a:cubicBezTo>
                  <a:pt x="157201" y="457470"/>
                  <a:pt x="151276" y="484788"/>
                  <a:pt x="158517" y="498283"/>
                </a:cubicBezTo>
                <a:cubicBezTo>
                  <a:pt x="159505" y="498612"/>
                  <a:pt x="160163" y="498941"/>
                  <a:pt x="161480" y="499270"/>
                </a:cubicBezTo>
                <a:lnTo>
                  <a:pt x="161480" y="499270"/>
                </a:lnTo>
                <a:close/>
                <a:moveTo>
                  <a:pt x="680859" y="666472"/>
                </a:moveTo>
                <a:cubicBezTo>
                  <a:pt x="686125" y="668118"/>
                  <a:pt x="691391" y="670422"/>
                  <a:pt x="695012" y="674701"/>
                </a:cubicBezTo>
                <a:cubicBezTo>
                  <a:pt x="712127" y="676017"/>
                  <a:pt x="717393" y="663510"/>
                  <a:pt x="718710" y="656269"/>
                </a:cubicBezTo>
                <a:cubicBezTo>
                  <a:pt x="722001" y="639812"/>
                  <a:pt x="714431" y="619405"/>
                  <a:pt x="703570" y="615785"/>
                </a:cubicBezTo>
                <a:cubicBezTo>
                  <a:pt x="698962" y="614139"/>
                  <a:pt x="694025" y="615785"/>
                  <a:pt x="689417" y="620722"/>
                </a:cubicBezTo>
                <a:cubicBezTo>
                  <a:pt x="690075" y="620722"/>
                  <a:pt x="690404" y="621051"/>
                  <a:pt x="691062" y="621051"/>
                </a:cubicBezTo>
                <a:cubicBezTo>
                  <a:pt x="697316" y="623026"/>
                  <a:pt x="701266" y="626647"/>
                  <a:pt x="703570" y="631254"/>
                </a:cubicBezTo>
                <a:cubicBezTo>
                  <a:pt x="703570" y="630596"/>
                  <a:pt x="703899" y="630267"/>
                  <a:pt x="704557" y="629938"/>
                </a:cubicBezTo>
                <a:cubicBezTo>
                  <a:pt x="705544" y="629280"/>
                  <a:pt x="707190" y="629609"/>
                  <a:pt x="708178" y="629938"/>
                </a:cubicBezTo>
                <a:cubicBezTo>
                  <a:pt x="709165" y="630267"/>
                  <a:pt x="709823" y="630596"/>
                  <a:pt x="710811" y="630925"/>
                </a:cubicBezTo>
                <a:lnTo>
                  <a:pt x="711140" y="630925"/>
                </a:lnTo>
                <a:lnTo>
                  <a:pt x="715419" y="632571"/>
                </a:lnTo>
                <a:cubicBezTo>
                  <a:pt x="716406" y="636192"/>
                  <a:pt x="716077" y="639483"/>
                  <a:pt x="714102" y="643433"/>
                </a:cubicBezTo>
                <a:cubicBezTo>
                  <a:pt x="710481" y="643762"/>
                  <a:pt x="707848" y="643103"/>
                  <a:pt x="705544" y="642445"/>
                </a:cubicBezTo>
                <a:cubicBezTo>
                  <a:pt x="697974" y="640141"/>
                  <a:pt x="693037" y="634875"/>
                  <a:pt x="688429" y="629938"/>
                </a:cubicBezTo>
                <a:cubicBezTo>
                  <a:pt x="683821" y="625001"/>
                  <a:pt x="678884" y="619735"/>
                  <a:pt x="671643" y="617431"/>
                </a:cubicBezTo>
                <a:cubicBezTo>
                  <a:pt x="670985" y="619735"/>
                  <a:pt x="669339" y="621051"/>
                  <a:pt x="667694" y="622368"/>
                </a:cubicBezTo>
                <a:cubicBezTo>
                  <a:pt x="666048" y="623355"/>
                  <a:pt x="664731" y="624343"/>
                  <a:pt x="664073" y="626976"/>
                </a:cubicBezTo>
                <a:cubicBezTo>
                  <a:pt x="664731" y="626317"/>
                  <a:pt x="665719" y="626647"/>
                  <a:pt x="666706" y="626647"/>
                </a:cubicBezTo>
                <a:cubicBezTo>
                  <a:pt x="668681" y="627305"/>
                  <a:pt x="670327" y="628621"/>
                  <a:pt x="670985" y="629938"/>
                </a:cubicBezTo>
                <a:cubicBezTo>
                  <a:pt x="672631" y="633558"/>
                  <a:pt x="670985" y="638825"/>
                  <a:pt x="669010" y="644091"/>
                </a:cubicBezTo>
                <a:cubicBezTo>
                  <a:pt x="668352" y="645737"/>
                  <a:pt x="667694" y="647711"/>
                  <a:pt x="667364" y="649357"/>
                </a:cubicBezTo>
                <a:lnTo>
                  <a:pt x="667035" y="650015"/>
                </a:lnTo>
                <a:lnTo>
                  <a:pt x="664402" y="649028"/>
                </a:lnTo>
                <a:cubicBezTo>
                  <a:pt x="660453" y="647711"/>
                  <a:pt x="658807" y="649357"/>
                  <a:pt x="658149" y="650674"/>
                </a:cubicBezTo>
                <a:cubicBezTo>
                  <a:pt x="658478" y="657915"/>
                  <a:pt x="663744" y="661206"/>
                  <a:pt x="671643" y="663839"/>
                </a:cubicBezTo>
                <a:lnTo>
                  <a:pt x="675922" y="665156"/>
                </a:lnTo>
                <a:lnTo>
                  <a:pt x="680859" y="666472"/>
                </a:lnTo>
                <a:lnTo>
                  <a:pt x="680859" y="666472"/>
                </a:lnTo>
                <a:close/>
                <a:moveTo>
                  <a:pt x="227965" y="429493"/>
                </a:moveTo>
                <a:cubicBezTo>
                  <a:pt x="225332" y="433114"/>
                  <a:pt x="222370" y="436076"/>
                  <a:pt x="219408" y="439038"/>
                </a:cubicBezTo>
                <a:cubicBezTo>
                  <a:pt x="216775" y="441342"/>
                  <a:pt x="214142" y="443975"/>
                  <a:pt x="211838" y="446937"/>
                </a:cubicBezTo>
                <a:cubicBezTo>
                  <a:pt x="225003" y="455166"/>
                  <a:pt x="230599" y="469319"/>
                  <a:pt x="229611" y="490713"/>
                </a:cubicBezTo>
                <a:lnTo>
                  <a:pt x="234219" y="491700"/>
                </a:lnTo>
                <a:cubicBezTo>
                  <a:pt x="281944" y="507499"/>
                  <a:pt x="329340" y="522310"/>
                  <a:pt x="376407" y="537121"/>
                </a:cubicBezTo>
                <a:lnTo>
                  <a:pt x="380356" y="538438"/>
                </a:lnTo>
                <a:cubicBezTo>
                  <a:pt x="425777" y="552920"/>
                  <a:pt x="471198" y="567073"/>
                  <a:pt x="515961" y="581555"/>
                </a:cubicBezTo>
                <a:cubicBezTo>
                  <a:pt x="568294" y="598670"/>
                  <a:pt x="611740" y="613810"/>
                  <a:pt x="652224" y="628951"/>
                </a:cubicBezTo>
                <a:cubicBezTo>
                  <a:pt x="654199" y="626317"/>
                  <a:pt x="656832" y="623355"/>
                  <a:pt x="659136" y="620064"/>
                </a:cubicBezTo>
                <a:cubicBezTo>
                  <a:pt x="667364" y="609531"/>
                  <a:pt x="675922" y="598670"/>
                  <a:pt x="692708" y="604265"/>
                </a:cubicBezTo>
                <a:cubicBezTo>
                  <a:pt x="692708" y="593074"/>
                  <a:pt x="689088" y="582542"/>
                  <a:pt x="684809" y="572997"/>
                </a:cubicBezTo>
                <a:cubicBezTo>
                  <a:pt x="678226" y="576288"/>
                  <a:pt x="670985" y="576288"/>
                  <a:pt x="663744" y="573985"/>
                </a:cubicBezTo>
                <a:cubicBezTo>
                  <a:pt x="645971" y="568060"/>
                  <a:pt x="633463" y="546995"/>
                  <a:pt x="628197" y="530868"/>
                </a:cubicBezTo>
                <a:lnTo>
                  <a:pt x="623260" y="529551"/>
                </a:lnTo>
                <a:cubicBezTo>
                  <a:pt x="590675" y="519019"/>
                  <a:pt x="558749" y="508815"/>
                  <a:pt x="526823" y="498941"/>
                </a:cubicBezTo>
                <a:lnTo>
                  <a:pt x="523531" y="497954"/>
                </a:lnTo>
                <a:cubicBezTo>
                  <a:pt x="492921" y="488080"/>
                  <a:pt x="462312" y="478535"/>
                  <a:pt x="432689" y="468990"/>
                </a:cubicBezTo>
                <a:cubicBezTo>
                  <a:pt x="382989" y="452533"/>
                  <a:pt x="343493" y="438380"/>
                  <a:pt x="307946" y="423898"/>
                </a:cubicBezTo>
                <a:cubicBezTo>
                  <a:pt x="307288" y="431797"/>
                  <a:pt x="302021" y="438709"/>
                  <a:pt x="294122" y="443317"/>
                </a:cubicBezTo>
                <a:cubicBezTo>
                  <a:pt x="282273" y="450229"/>
                  <a:pt x="265487" y="451545"/>
                  <a:pt x="251005" y="446937"/>
                </a:cubicBezTo>
                <a:cubicBezTo>
                  <a:pt x="241131" y="443317"/>
                  <a:pt x="233232" y="437392"/>
                  <a:pt x="227965" y="429493"/>
                </a:cubicBezTo>
                <a:lnTo>
                  <a:pt x="227965" y="429493"/>
                </a:lnTo>
                <a:close/>
                <a:moveTo>
                  <a:pt x="276349" y="371236"/>
                </a:moveTo>
                <a:cubicBezTo>
                  <a:pt x="264171" y="367286"/>
                  <a:pt x="250347" y="371894"/>
                  <a:pt x="241131" y="383085"/>
                </a:cubicBezTo>
                <a:cubicBezTo>
                  <a:pt x="230269" y="395921"/>
                  <a:pt x="228624" y="413036"/>
                  <a:pt x="237181" y="428506"/>
                </a:cubicBezTo>
                <a:lnTo>
                  <a:pt x="242448" y="430151"/>
                </a:lnTo>
                <a:cubicBezTo>
                  <a:pt x="267462" y="438380"/>
                  <a:pt x="285565" y="437392"/>
                  <a:pt x="298072" y="427189"/>
                </a:cubicBezTo>
                <a:cubicBezTo>
                  <a:pt x="295768" y="420277"/>
                  <a:pt x="300047" y="414024"/>
                  <a:pt x="303996" y="408099"/>
                </a:cubicBezTo>
                <a:cubicBezTo>
                  <a:pt x="306629" y="404149"/>
                  <a:pt x="309592" y="400200"/>
                  <a:pt x="310579" y="395592"/>
                </a:cubicBezTo>
                <a:cubicBezTo>
                  <a:pt x="306300" y="393288"/>
                  <a:pt x="303667" y="391642"/>
                  <a:pt x="300047" y="390326"/>
                </a:cubicBezTo>
                <a:cubicBezTo>
                  <a:pt x="298730" y="389997"/>
                  <a:pt x="297414" y="389667"/>
                  <a:pt x="296426" y="389667"/>
                </a:cubicBezTo>
                <a:cubicBezTo>
                  <a:pt x="290831" y="380122"/>
                  <a:pt x="284248" y="373869"/>
                  <a:pt x="276349" y="371236"/>
                </a:cubicBezTo>
                <a:lnTo>
                  <a:pt x="276349" y="371236"/>
                </a:lnTo>
                <a:close/>
                <a:moveTo>
                  <a:pt x="652224" y="520006"/>
                </a:moveTo>
                <a:cubicBezTo>
                  <a:pt x="653870" y="520335"/>
                  <a:pt x="655515" y="521981"/>
                  <a:pt x="655186" y="523626"/>
                </a:cubicBezTo>
                <a:cubicBezTo>
                  <a:pt x="654199" y="534488"/>
                  <a:pt x="651566" y="540083"/>
                  <a:pt x="643337" y="546008"/>
                </a:cubicBezTo>
                <a:cubicBezTo>
                  <a:pt x="651237" y="552591"/>
                  <a:pt x="658807" y="557528"/>
                  <a:pt x="667035" y="560490"/>
                </a:cubicBezTo>
                <a:cubicBezTo>
                  <a:pt x="670327" y="561477"/>
                  <a:pt x="673947" y="562465"/>
                  <a:pt x="677568" y="562794"/>
                </a:cubicBezTo>
                <a:cubicBezTo>
                  <a:pt x="677897" y="558515"/>
                  <a:pt x="679543" y="555224"/>
                  <a:pt x="682176" y="553907"/>
                </a:cubicBezTo>
                <a:cubicBezTo>
                  <a:pt x="684150" y="552920"/>
                  <a:pt x="686454" y="552591"/>
                  <a:pt x="689417" y="553578"/>
                </a:cubicBezTo>
                <a:cubicBezTo>
                  <a:pt x="690404" y="553907"/>
                  <a:pt x="691721" y="554565"/>
                  <a:pt x="693037" y="555224"/>
                </a:cubicBezTo>
                <a:cubicBezTo>
                  <a:pt x="696987" y="552261"/>
                  <a:pt x="697645" y="549957"/>
                  <a:pt x="698303" y="545020"/>
                </a:cubicBezTo>
                <a:cubicBezTo>
                  <a:pt x="698632" y="543375"/>
                  <a:pt x="698962" y="541400"/>
                  <a:pt x="699620" y="539096"/>
                </a:cubicBezTo>
                <a:cubicBezTo>
                  <a:pt x="695670" y="540412"/>
                  <a:pt x="691391" y="540083"/>
                  <a:pt x="687771" y="538767"/>
                </a:cubicBezTo>
                <a:cubicBezTo>
                  <a:pt x="680530" y="536463"/>
                  <a:pt x="675593" y="531197"/>
                  <a:pt x="670985" y="526260"/>
                </a:cubicBezTo>
                <a:cubicBezTo>
                  <a:pt x="666377" y="521322"/>
                  <a:pt x="661440" y="516385"/>
                  <a:pt x="654857" y="514081"/>
                </a:cubicBezTo>
                <a:cubicBezTo>
                  <a:pt x="654857" y="516056"/>
                  <a:pt x="651895" y="517373"/>
                  <a:pt x="649920" y="518360"/>
                </a:cubicBezTo>
                <a:cubicBezTo>
                  <a:pt x="648933" y="518689"/>
                  <a:pt x="647945" y="519348"/>
                  <a:pt x="647616" y="519677"/>
                </a:cubicBezTo>
                <a:cubicBezTo>
                  <a:pt x="647616" y="519677"/>
                  <a:pt x="647945" y="519677"/>
                  <a:pt x="647945" y="520006"/>
                </a:cubicBezTo>
                <a:cubicBezTo>
                  <a:pt x="649262" y="519677"/>
                  <a:pt x="650908" y="519677"/>
                  <a:pt x="652224" y="520006"/>
                </a:cubicBezTo>
                <a:lnTo>
                  <a:pt x="652224" y="520006"/>
                </a:lnTo>
                <a:close/>
                <a:moveTo>
                  <a:pt x="316504" y="387363"/>
                </a:moveTo>
                <a:cubicBezTo>
                  <a:pt x="313212" y="390326"/>
                  <a:pt x="313870" y="393617"/>
                  <a:pt x="314529" y="398225"/>
                </a:cubicBezTo>
                <a:cubicBezTo>
                  <a:pt x="315187" y="403162"/>
                  <a:pt x="316174" y="409087"/>
                  <a:pt x="311566" y="415669"/>
                </a:cubicBezTo>
                <a:cubicBezTo>
                  <a:pt x="367191" y="434101"/>
                  <a:pt x="423473" y="452862"/>
                  <a:pt x="480414" y="471294"/>
                </a:cubicBezTo>
                <a:cubicBezTo>
                  <a:pt x="531101" y="488080"/>
                  <a:pt x="582118" y="504866"/>
                  <a:pt x="633792" y="522639"/>
                </a:cubicBezTo>
                <a:cubicBezTo>
                  <a:pt x="635438" y="520335"/>
                  <a:pt x="638071" y="518031"/>
                  <a:pt x="640375" y="515727"/>
                </a:cubicBezTo>
                <a:cubicBezTo>
                  <a:pt x="644325" y="511777"/>
                  <a:pt x="648604" y="507828"/>
                  <a:pt x="652224" y="503549"/>
                </a:cubicBezTo>
                <a:cubicBezTo>
                  <a:pt x="644325" y="492687"/>
                  <a:pt x="635109" y="478535"/>
                  <a:pt x="624576" y="465369"/>
                </a:cubicBezTo>
                <a:cubicBezTo>
                  <a:pt x="617994" y="472281"/>
                  <a:pt x="609107" y="474256"/>
                  <a:pt x="600220" y="471294"/>
                </a:cubicBezTo>
                <a:cubicBezTo>
                  <a:pt x="585409" y="466356"/>
                  <a:pt x="573889" y="449900"/>
                  <a:pt x="571915" y="437063"/>
                </a:cubicBezTo>
                <a:cubicBezTo>
                  <a:pt x="556774" y="434101"/>
                  <a:pt x="539330" y="429164"/>
                  <a:pt x="519252" y="422581"/>
                </a:cubicBezTo>
                <a:cubicBezTo>
                  <a:pt x="500492" y="416657"/>
                  <a:pt x="482060" y="409745"/>
                  <a:pt x="463628" y="403162"/>
                </a:cubicBezTo>
                <a:cubicBezTo>
                  <a:pt x="450463" y="398225"/>
                  <a:pt x="437297" y="393617"/>
                  <a:pt x="424461" y="389338"/>
                </a:cubicBezTo>
                <a:cubicBezTo>
                  <a:pt x="414587" y="407441"/>
                  <a:pt x="398130" y="416328"/>
                  <a:pt x="375419" y="415669"/>
                </a:cubicBezTo>
                <a:cubicBezTo>
                  <a:pt x="372128" y="415340"/>
                  <a:pt x="369166" y="414682"/>
                  <a:pt x="366532" y="413694"/>
                </a:cubicBezTo>
                <a:cubicBezTo>
                  <a:pt x="354684" y="409745"/>
                  <a:pt x="347113" y="402504"/>
                  <a:pt x="340201" y="395921"/>
                </a:cubicBezTo>
                <a:cubicBezTo>
                  <a:pt x="335594" y="391313"/>
                  <a:pt x="330986" y="387363"/>
                  <a:pt x="325719" y="384730"/>
                </a:cubicBezTo>
                <a:cubicBezTo>
                  <a:pt x="323086" y="387034"/>
                  <a:pt x="320782" y="389009"/>
                  <a:pt x="316504" y="387363"/>
                </a:cubicBezTo>
                <a:lnTo>
                  <a:pt x="316504" y="387363"/>
                </a:lnTo>
                <a:lnTo>
                  <a:pt x="316504" y="387363"/>
                </a:lnTo>
                <a:close/>
                <a:moveTo>
                  <a:pt x="397801" y="326473"/>
                </a:moveTo>
                <a:cubicBezTo>
                  <a:pt x="378711" y="320219"/>
                  <a:pt x="352709" y="329106"/>
                  <a:pt x="341189" y="345892"/>
                </a:cubicBezTo>
                <a:cubicBezTo>
                  <a:pt x="331644" y="359716"/>
                  <a:pt x="333619" y="376173"/>
                  <a:pt x="346455" y="391971"/>
                </a:cubicBezTo>
                <a:cubicBezTo>
                  <a:pt x="350405" y="394275"/>
                  <a:pt x="354684" y="396250"/>
                  <a:pt x="359291" y="397896"/>
                </a:cubicBezTo>
                <a:cubicBezTo>
                  <a:pt x="377723" y="403820"/>
                  <a:pt x="396155" y="401187"/>
                  <a:pt x="408004" y="390984"/>
                </a:cubicBezTo>
                <a:cubicBezTo>
                  <a:pt x="415574" y="384401"/>
                  <a:pt x="423802" y="371565"/>
                  <a:pt x="419524" y="348854"/>
                </a:cubicBezTo>
                <a:cubicBezTo>
                  <a:pt x="416232" y="337664"/>
                  <a:pt x="408662" y="330094"/>
                  <a:pt x="397801" y="326473"/>
                </a:cubicBezTo>
                <a:lnTo>
                  <a:pt x="397801" y="326473"/>
                </a:lnTo>
                <a:close/>
                <a:moveTo>
                  <a:pt x="439272" y="382426"/>
                </a:moveTo>
                <a:cubicBezTo>
                  <a:pt x="450133" y="386047"/>
                  <a:pt x="460995" y="389997"/>
                  <a:pt x="471857" y="394275"/>
                </a:cubicBezTo>
                <a:cubicBezTo>
                  <a:pt x="488313" y="400529"/>
                  <a:pt x="504441" y="406783"/>
                  <a:pt x="520569" y="412049"/>
                </a:cubicBezTo>
                <a:cubicBezTo>
                  <a:pt x="543279" y="419619"/>
                  <a:pt x="562369" y="423898"/>
                  <a:pt x="580143" y="425873"/>
                </a:cubicBezTo>
                <a:cubicBezTo>
                  <a:pt x="575535" y="422910"/>
                  <a:pt x="572244" y="418632"/>
                  <a:pt x="568952" y="414353"/>
                </a:cubicBezTo>
                <a:cubicBezTo>
                  <a:pt x="562369" y="405795"/>
                  <a:pt x="555458" y="397238"/>
                  <a:pt x="544925" y="390326"/>
                </a:cubicBezTo>
                <a:cubicBezTo>
                  <a:pt x="533734" y="403820"/>
                  <a:pt x="521227" y="408099"/>
                  <a:pt x="507074" y="403491"/>
                </a:cubicBezTo>
                <a:cubicBezTo>
                  <a:pt x="495884" y="399871"/>
                  <a:pt x="485680" y="391313"/>
                  <a:pt x="476465" y="383743"/>
                </a:cubicBezTo>
                <a:cubicBezTo>
                  <a:pt x="465932" y="375185"/>
                  <a:pt x="457045" y="367615"/>
                  <a:pt x="448159" y="364653"/>
                </a:cubicBezTo>
                <a:cubicBezTo>
                  <a:pt x="441247" y="362349"/>
                  <a:pt x="435322" y="363336"/>
                  <a:pt x="429727" y="366957"/>
                </a:cubicBezTo>
                <a:cubicBezTo>
                  <a:pt x="429398" y="368273"/>
                  <a:pt x="429398" y="369919"/>
                  <a:pt x="429727" y="371236"/>
                </a:cubicBezTo>
                <a:cubicBezTo>
                  <a:pt x="430056" y="373540"/>
                  <a:pt x="430056" y="375514"/>
                  <a:pt x="428081" y="379135"/>
                </a:cubicBezTo>
                <a:cubicBezTo>
                  <a:pt x="431702" y="380122"/>
                  <a:pt x="435651" y="381439"/>
                  <a:pt x="439272" y="382426"/>
                </a:cubicBezTo>
                <a:lnTo>
                  <a:pt x="439272" y="382426"/>
                </a:lnTo>
                <a:close/>
                <a:moveTo>
                  <a:pt x="520569" y="305408"/>
                </a:moveTo>
                <a:cubicBezTo>
                  <a:pt x="507074" y="301129"/>
                  <a:pt x="493909" y="302117"/>
                  <a:pt x="483706" y="308370"/>
                </a:cubicBezTo>
                <a:cubicBezTo>
                  <a:pt x="472186" y="315611"/>
                  <a:pt x="464616" y="329106"/>
                  <a:pt x="461982" y="347538"/>
                </a:cubicBezTo>
                <a:cubicBezTo>
                  <a:pt x="466261" y="364324"/>
                  <a:pt x="479098" y="377489"/>
                  <a:pt x="497529" y="383414"/>
                </a:cubicBezTo>
                <a:cubicBezTo>
                  <a:pt x="510037" y="387693"/>
                  <a:pt x="524189" y="388022"/>
                  <a:pt x="538342" y="385059"/>
                </a:cubicBezTo>
                <a:cubicBezTo>
                  <a:pt x="557103" y="368273"/>
                  <a:pt x="558420" y="352146"/>
                  <a:pt x="556116" y="341613"/>
                </a:cubicBezTo>
                <a:cubicBezTo>
                  <a:pt x="552495" y="325156"/>
                  <a:pt x="538672" y="311003"/>
                  <a:pt x="520569" y="305408"/>
                </a:cubicBezTo>
                <a:lnTo>
                  <a:pt x="520569" y="305408"/>
                </a:lnTo>
                <a:close/>
                <a:moveTo>
                  <a:pt x="612728" y="325815"/>
                </a:moveTo>
                <a:cubicBezTo>
                  <a:pt x="614373" y="326473"/>
                  <a:pt x="617006" y="327460"/>
                  <a:pt x="616677" y="330094"/>
                </a:cubicBezTo>
                <a:cubicBezTo>
                  <a:pt x="619310" y="335360"/>
                  <a:pt x="615690" y="339968"/>
                  <a:pt x="612728" y="343917"/>
                </a:cubicBezTo>
                <a:cubicBezTo>
                  <a:pt x="610753" y="346550"/>
                  <a:pt x="608778" y="348854"/>
                  <a:pt x="609765" y="350829"/>
                </a:cubicBezTo>
                <a:cubicBezTo>
                  <a:pt x="615690" y="355108"/>
                  <a:pt x="621943" y="358728"/>
                  <a:pt x="628197" y="360703"/>
                </a:cubicBezTo>
                <a:cubicBezTo>
                  <a:pt x="653541" y="368932"/>
                  <a:pt x="672631" y="354450"/>
                  <a:pt x="681188" y="339309"/>
                </a:cubicBezTo>
                <a:cubicBezTo>
                  <a:pt x="688100" y="326802"/>
                  <a:pt x="690404" y="310016"/>
                  <a:pt x="678884" y="300471"/>
                </a:cubicBezTo>
                <a:cubicBezTo>
                  <a:pt x="672960" y="295534"/>
                  <a:pt x="666048" y="291584"/>
                  <a:pt x="658807" y="289280"/>
                </a:cubicBezTo>
                <a:cubicBezTo>
                  <a:pt x="644983" y="284673"/>
                  <a:pt x="631488" y="285989"/>
                  <a:pt x="621285" y="292572"/>
                </a:cubicBezTo>
                <a:cubicBezTo>
                  <a:pt x="611411" y="298825"/>
                  <a:pt x="605487" y="309687"/>
                  <a:pt x="604170" y="324169"/>
                </a:cubicBezTo>
                <a:cubicBezTo>
                  <a:pt x="606803" y="324827"/>
                  <a:pt x="608120" y="324827"/>
                  <a:pt x="609107" y="325156"/>
                </a:cubicBezTo>
                <a:cubicBezTo>
                  <a:pt x="610424" y="325156"/>
                  <a:pt x="611740" y="325156"/>
                  <a:pt x="612728" y="325815"/>
                </a:cubicBezTo>
                <a:lnTo>
                  <a:pt x="612728" y="325815"/>
                </a:lnTo>
                <a:close/>
                <a:moveTo>
                  <a:pt x="526164" y="297180"/>
                </a:moveTo>
                <a:cubicBezTo>
                  <a:pt x="547887" y="304092"/>
                  <a:pt x="564015" y="319890"/>
                  <a:pt x="567636" y="337005"/>
                </a:cubicBezTo>
                <a:cubicBezTo>
                  <a:pt x="571585" y="334043"/>
                  <a:pt x="577181" y="333714"/>
                  <a:pt x="583105" y="333385"/>
                </a:cubicBezTo>
                <a:cubicBezTo>
                  <a:pt x="587713" y="333056"/>
                  <a:pt x="592321" y="332727"/>
                  <a:pt x="596271" y="331410"/>
                </a:cubicBezTo>
                <a:cubicBezTo>
                  <a:pt x="596271" y="329106"/>
                  <a:pt x="596271" y="326802"/>
                  <a:pt x="596271" y="324498"/>
                </a:cubicBezTo>
                <a:cubicBezTo>
                  <a:pt x="596271" y="321207"/>
                  <a:pt x="596271" y="317586"/>
                  <a:pt x="597587" y="313307"/>
                </a:cubicBezTo>
                <a:cubicBezTo>
                  <a:pt x="578497" y="305408"/>
                  <a:pt x="561382" y="299484"/>
                  <a:pt x="548217" y="295205"/>
                </a:cubicBezTo>
                <a:cubicBezTo>
                  <a:pt x="541305" y="292901"/>
                  <a:pt x="534393" y="290926"/>
                  <a:pt x="527810" y="288622"/>
                </a:cubicBezTo>
                <a:cubicBezTo>
                  <a:pt x="520240" y="286318"/>
                  <a:pt x="513657" y="284014"/>
                  <a:pt x="507074" y="282039"/>
                </a:cubicBezTo>
                <a:cubicBezTo>
                  <a:pt x="490947" y="276773"/>
                  <a:pt x="471857" y="269861"/>
                  <a:pt x="451779" y="259658"/>
                </a:cubicBezTo>
                <a:cubicBezTo>
                  <a:pt x="470869" y="264266"/>
                  <a:pt x="488972" y="269861"/>
                  <a:pt x="507403" y="275457"/>
                </a:cubicBezTo>
                <a:cubicBezTo>
                  <a:pt x="529785" y="282039"/>
                  <a:pt x="552495" y="288951"/>
                  <a:pt x="576193" y="296851"/>
                </a:cubicBezTo>
                <a:cubicBezTo>
                  <a:pt x="584093" y="299484"/>
                  <a:pt x="592650" y="302446"/>
                  <a:pt x="600879" y="305079"/>
                </a:cubicBezTo>
                <a:cubicBezTo>
                  <a:pt x="609765" y="280065"/>
                  <a:pt x="638071" y="274140"/>
                  <a:pt x="661111" y="282039"/>
                </a:cubicBezTo>
                <a:cubicBezTo>
                  <a:pt x="677568" y="287635"/>
                  <a:pt x="690075" y="299155"/>
                  <a:pt x="694683" y="312978"/>
                </a:cubicBezTo>
                <a:cubicBezTo>
                  <a:pt x="698962" y="308700"/>
                  <a:pt x="704886" y="305408"/>
                  <a:pt x="711798" y="303433"/>
                </a:cubicBezTo>
                <a:cubicBezTo>
                  <a:pt x="711469" y="301129"/>
                  <a:pt x="711798" y="298167"/>
                  <a:pt x="711798" y="295205"/>
                </a:cubicBezTo>
                <a:cubicBezTo>
                  <a:pt x="712456" y="287635"/>
                  <a:pt x="713115" y="280065"/>
                  <a:pt x="710481" y="274140"/>
                </a:cubicBezTo>
                <a:cubicBezTo>
                  <a:pt x="665719" y="261304"/>
                  <a:pt x="620298" y="246493"/>
                  <a:pt x="581789" y="233985"/>
                </a:cubicBezTo>
                <a:lnTo>
                  <a:pt x="526823" y="215883"/>
                </a:lnTo>
                <a:lnTo>
                  <a:pt x="522544" y="214237"/>
                </a:lnTo>
                <a:lnTo>
                  <a:pt x="463299" y="194489"/>
                </a:lnTo>
                <a:cubicBezTo>
                  <a:pt x="437297" y="185931"/>
                  <a:pt x="410637" y="177374"/>
                  <a:pt x="383648" y="168816"/>
                </a:cubicBezTo>
                <a:cubicBezTo>
                  <a:pt x="383648" y="172437"/>
                  <a:pt x="381344" y="174411"/>
                  <a:pt x="379698" y="176715"/>
                </a:cubicBezTo>
                <a:cubicBezTo>
                  <a:pt x="378052" y="178361"/>
                  <a:pt x="376736" y="180007"/>
                  <a:pt x="375748" y="182640"/>
                </a:cubicBezTo>
                <a:cubicBezTo>
                  <a:pt x="380356" y="193831"/>
                  <a:pt x="387926" y="204034"/>
                  <a:pt x="395167" y="214237"/>
                </a:cubicBezTo>
                <a:lnTo>
                  <a:pt x="400763" y="222465"/>
                </a:lnTo>
                <a:cubicBezTo>
                  <a:pt x="406029" y="215554"/>
                  <a:pt x="414257" y="213579"/>
                  <a:pt x="423473" y="216541"/>
                </a:cubicBezTo>
                <a:cubicBezTo>
                  <a:pt x="440259" y="222136"/>
                  <a:pt x="456058" y="243201"/>
                  <a:pt x="453754" y="257354"/>
                </a:cubicBezTo>
                <a:cubicBezTo>
                  <a:pt x="452437" y="259000"/>
                  <a:pt x="450463" y="258671"/>
                  <a:pt x="448488" y="258341"/>
                </a:cubicBezTo>
                <a:cubicBezTo>
                  <a:pt x="446184" y="258012"/>
                  <a:pt x="445196" y="257683"/>
                  <a:pt x="444538" y="259000"/>
                </a:cubicBezTo>
                <a:cubicBezTo>
                  <a:pt x="445196" y="258012"/>
                  <a:pt x="446184" y="258341"/>
                  <a:pt x="446842" y="258671"/>
                </a:cubicBezTo>
                <a:lnTo>
                  <a:pt x="447171" y="258671"/>
                </a:lnTo>
                <a:lnTo>
                  <a:pt x="449146" y="260645"/>
                </a:lnTo>
                <a:cubicBezTo>
                  <a:pt x="449804" y="262620"/>
                  <a:pt x="447500" y="265253"/>
                  <a:pt x="445196" y="267886"/>
                </a:cubicBezTo>
                <a:cubicBezTo>
                  <a:pt x="444209" y="269203"/>
                  <a:pt x="442892" y="270520"/>
                  <a:pt x="442563" y="271178"/>
                </a:cubicBezTo>
                <a:cubicBezTo>
                  <a:pt x="445855" y="274469"/>
                  <a:pt x="449475" y="278748"/>
                  <a:pt x="452767" y="282698"/>
                </a:cubicBezTo>
                <a:cubicBezTo>
                  <a:pt x="459020" y="290597"/>
                  <a:pt x="465932" y="298496"/>
                  <a:pt x="473173" y="306066"/>
                </a:cubicBezTo>
                <a:cubicBezTo>
                  <a:pt x="484035" y="293559"/>
                  <a:pt x="504770" y="289939"/>
                  <a:pt x="526164" y="297180"/>
                </a:cubicBezTo>
                <a:lnTo>
                  <a:pt x="526164" y="297180"/>
                </a:lnTo>
                <a:close/>
                <a:moveTo>
                  <a:pt x="728255" y="292572"/>
                </a:moveTo>
                <a:cubicBezTo>
                  <a:pt x="730230" y="293230"/>
                  <a:pt x="732205" y="294218"/>
                  <a:pt x="733850" y="295534"/>
                </a:cubicBezTo>
                <a:cubicBezTo>
                  <a:pt x="735167" y="298825"/>
                  <a:pt x="735167" y="302446"/>
                  <a:pt x="734838" y="305737"/>
                </a:cubicBezTo>
                <a:cubicBezTo>
                  <a:pt x="734838" y="308370"/>
                  <a:pt x="734509" y="311003"/>
                  <a:pt x="734838" y="312978"/>
                </a:cubicBezTo>
                <a:cubicBezTo>
                  <a:pt x="738458" y="314953"/>
                  <a:pt x="742408" y="316928"/>
                  <a:pt x="746028" y="317915"/>
                </a:cubicBezTo>
                <a:cubicBezTo>
                  <a:pt x="754915" y="320878"/>
                  <a:pt x="763802" y="320548"/>
                  <a:pt x="771043" y="316599"/>
                </a:cubicBezTo>
                <a:cubicBezTo>
                  <a:pt x="778942" y="312649"/>
                  <a:pt x="785196" y="304750"/>
                  <a:pt x="788487" y="294876"/>
                </a:cubicBezTo>
                <a:cubicBezTo>
                  <a:pt x="793753" y="278748"/>
                  <a:pt x="789804" y="258671"/>
                  <a:pt x="771701" y="252746"/>
                </a:cubicBezTo>
                <a:cubicBezTo>
                  <a:pt x="766106" y="251100"/>
                  <a:pt x="759852" y="250442"/>
                  <a:pt x="752611" y="251430"/>
                </a:cubicBezTo>
                <a:cubicBezTo>
                  <a:pt x="754257" y="251430"/>
                  <a:pt x="755573" y="251430"/>
                  <a:pt x="755902" y="251759"/>
                </a:cubicBezTo>
                <a:cubicBezTo>
                  <a:pt x="756561" y="252088"/>
                  <a:pt x="756561" y="252088"/>
                  <a:pt x="756561" y="252746"/>
                </a:cubicBezTo>
                <a:cubicBezTo>
                  <a:pt x="752940" y="253734"/>
                  <a:pt x="750965" y="254392"/>
                  <a:pt x="751295" y="256367"/>
                </a:cubicBezTo>
                <a:cubicBezTo>
                  <a:pt x="752940" y="258012"/>
                  <a:pt x="755573" y="259987"/>
                  <a:pt x="758206" y="261633"/>
                </a:cubicBezTo>
                <a:cubicBezTo>
                  <a:pt x="764460" y="266241"/>
                  <a:pt x="770714" y="270849"/>
                  <a:pt x="769397" y="279406"/>
                </a:cubicBezTo>
                <a:cubicBezTo>
                  <a:pt x="756890" y="267557"/>
                  <a:pt x="749320" y="262949"/>
                  <a:pt x="734509" y="253734"/>
                </a:cubicBezTo>
                <a:cubicBezTo>
                  <a:pt x="727268" y="257683"/>
                  <a:pt x="726938" y="263608"/>
                  <a:pt x="726938" y="270520"/>
                </a:cubicBezTo>
                <a:cubicBezTo>
                  <a:pt x="726938" y="277102"/>
                  <a:pt x="726609" y="284343"/>
                  <a:pt x="719368" y="289939"/>
                </a:cubicBezTo>
                <a:cubicBezTo>
                  <a:pt x="721014" y="290597"/>
                  <a:pt x="722330" y="291255"/>
                  <a:pt x="723647" y="291584"/>
                </a:cubicBezTo>
                <a:lnTo>
                  <a:pt x="725951" y="292243"/>
                </a:lnTo>
                <a:lnTo>
                  <a:pt x="728255" y="292572"/>
                </a:lnTo>
                <a:lnTo>
                  <a:pt x="728255" y="292572"/>
                </a:lnTo>
                <a:close/>
                <a:moveTo>
                  <a:pt x="329998" y="137219"/>
                </a:moveTo>
                <a:lnTo>
                  <a:pt x="330656" y="137548"/>
                </a:lnTo>
                <a:lnTo>
                  <a:pt x="332302" y="138865"/>
                </a:lnTo>
                <a:cubicBezTo>
                  <a:pt x="328682" y="148739"/>
                  <a:pt x="322099" y="151372"/>
                  <a:pt x="317820" y="153017"/>
                </a:cubicBezTo>
                <a:cubicBezTo>
                  <a:pt x="316504" y="160588"/>
                  <a:pt x="327365" y="170791"/>
                  <a:pt x="341189" y="175399"/>
                </a:cubicBezTo>
                <a:cubicBezTo>
                  <a:pt x="347442" y="177374"/>
                  <a:pt x="363241" y="180994"/>
                  <a:pt x="372128" y="168816"/>
                </a:cubicBezTo>
                <a:cubicBezTo>
                  <a:pt x="371140" y="167829"/>
                  <a:pt x="371140" y="164866"/>
                  <a:pt x="372128" y="161575"/>
                </a:cubicBezTo>
                <a:cubicBezTo>
                  <a:pt x="373115" y="158284"/>
                  <a:pt x="374761" y="155980"/>
                  <a:pt x="376736" y="154992"/>
                </a:cubicBezTo>
                <a:cubicBezTo>
                  <a:pt x="373115" y="155980"/>
                  <a:pt x="369824" y="155321"/>
                  <a:pt x="366532" y="154005"/>
                </a:cubicBezTo>
                <a:cubicBezTo>
                  <a:pt x="356658" y="150713"/>
                  <a:pt x="349746" y="144460"/>
                  <a:pt x="342835" y="138535"/>
                </a:cubicBezTo>
                <a:cubicBezTo>
                  <a:pt x="338556" y="134586"/>
                  <a:pt x="333948" y="130636"/>
                  <a:pt x="328682" y="127674"/>
                </a:cubicBezTo>
                <a:cubicBezTo>
                  <a:pt x="328682" y="129649"/>
                  <a:pt x="326049" y="132940"/>
                  <a:pt x="323745" y="135902"/>
                </a:cubicBezTo>
                <a:cubicBezTo>
                  <a:pt x="321441" y="138865"/>
                  <a:pt x="318149" y="143143"/>
                  <a:pt x="318478" y="144131"/>
                </a:cubicBezTo>
                <a:cubicBezTo>
                  <a:pt x="321111" y="139852"/>
                  <a:pt x="323745" y="134915"/>
                  <a:pt x="329998" y="137219"/>
                </a:cubicBezTo>
                <a:lnTo>
                  <a:pt x="329998" y="137219"/>
                </a:lnTo>
                <a:close/>
                <a:moveTo>
                  <a:pt x="355671" y="114837"/>
                </a:moveTo>
                <a:cubicBezTo>
                  <a:pt x="376407" y="121749"/>
                  <a:pt x="393851" y="147751"/>
                  <a:pt x="389572" y="165854"/>
                </a:cubicBezTo>
                <a:cubicBezTo>
                  <a:pt x="446184" y="180007"/>
                  <a:pt x="504770" y="198438"/>
                  <a:pt x="554799" y="214895"/>
                </a:cubicBezTo>
                <a:cubicBezTo>
                  <a:pt x="574218" y="221478"/>
                  <a:pt x="593967" y="228061"/>
                  <a:pt x="613386" y="234314"/>
                </a:cubicBezTo>
                <a:lnTo>
                  <a:pt x="622602" y="237277"/>
                </a:lnTo>
                <a:lnTo>
                  <a:pt x="676580" y="255050"/>
                </a:lnTo>
                <a:cubicBezTo>
                  <a:pt x="689417" y="259329"/>
                  <a:pt x="702253" y="263608"/>
                  <a:pt x="715089" y="267557"/>
                </a:cubicBezTo>
                <a:cubicBezTo>
                  <a:pt x="717393" y="257683"/>
                  <a:pt x="723318" y="250113"/>
                  <a:pt x="732205" y="245834"/>
                </a:cubicBezTo>
                <a:cubicBezTo>
                  <a:pt x="742737" y="240239"/>
                  <a:pt x="757219" y="239910"/>
                  <a:pt x="771701" y="244518"/>
                </a:cubicBezTo>
                <a:cubicBezTo>
                  <a:pt x="780588" y="247480"/>
                  <a:pt x="788487" y="252088"/>
                  <a:pt x="795399" y="257683"/>
                </a:cubicBezTo>
                <a:cubicBezTo>
                  <a:pt x="795728" y="253075"/>
                  <a:pt x="799020" y="250771"/>
                  <a:pt x="801653" y="248796"/>
                </a:cubicBezTo>
                <a:cubicBezTo>
                  <a:pt x="804286" y="246822"/>
                  <a:pt x="806919" y="245176"/>
                  <a:pt x="808235" y="241226"/>
                </a:cubicBezTo>
                <a:cubicBezTo>
                  <a:pt x="796386" y="231681"/>
                  <a:pt x="792437" y="217858"/>
                  <a:pt x="796057" y="201072"/>
                </a:cubicBezTo>
                <a:lnTo>
                  <a:pt x="781246" y="196793"/>
                </a:lnTo>
                <a:cubicBezTo>
                  <a:pt x="701266" y="171120"/>
                  <a:pt x="622602" y="146106"/>
                  <a:pt x="544596" y="120433"/>
                </a:cubicBezTo>
                <a:cubicBezTo>
                  <a:pt x="485022" y="101014"/>
                  <a:pt x="425777" y="80936"/>
                  <a:pt x="367520" y="60859"/>
                </a:cubicBezTo>
                <a:cubicBezTo>
                  <a:pt x="363570" y="74024"/>
                  <a:pt x="353696" y="78303"/>
                  <a:pt x="344480" y="82582"/>
                </a:cubicBezTo>
                <a:cubicBezTo>
                  <a:pt x="341518" y="83899"/>
                  <a:pt x="338885" y="85215"/>
                  <a:pt x="336252" y="86532"/>
                </a:cubicBezTo>
                <a:cubicBezTo>
                  <a:pt x="338227" y="90810"/>
                  <a:pt x="339214" y="96077"/>
                  <a:pt x="340201" y="101343"/>
                </a:cubicBezTo>
                <a:cubicBezTo>
                  <a:pt x="340860" y="105292"/>
                  <a:pt x="341518" y="109242"/>
                  <a:pt x="342505" y="113192"/>
                </a:cubicBezTo>
                <a:cubicBezTo>
                  <a:pt x="346455" y="112863"/>
                  <a:pt x="351063" y="113192"/>
                  <a:pt x="355671" y="114837"/>
                </a:cubicBezTo>
                <a:lnTo>
                  <a:pt x="355671" y="114837"/>
                </a:lnTo>
                <a:close/>
                <a:moveTo>
                  <a:pt x="325719" y="9184"/>
                </a:moveTo>
                <a:cubicBezTo>
                  <a:pt x="310579" y="13792"/>
                  <a:pt x="301692" y="24654"/>
                  <a:pt x="301363" y="38807"/>
                </a:cubicBezTo>
                <a:cubicBezTo>
                  <a:pt x="301363" y="52960"/>
                  <a:pt x="310250" y="66125"/>
                  <a:pt x="322757" y="70404"/>
                </a:cubicBezTo>
                <a:cubicBezTo>
                  <a:pt x="329340" y="72708"/>
                  <a:pt x="340201" y="73366"/>
                  <a:pt x="353367" y="64150"/>
                </a:cubicBezTo>
                <a:cubicBezTo>
                  <a:pt x="353367" y="62505"/>
                  <a:pt x="353367" y="59871"/>
                  <a:pt x="353367" y="57238"/>
                </a:cubicBezTo>
                <a:cubicBezTo>
                  <a:pt x="353367" y="51314"/>
                  <a:pt x="353038" y="44731"/>
                  <a:pt x="358962" y="40452"/>
                </a:cubicBezTo>
                <a:cubicBezTo>
                  <a:pt x="357646" y="40452"/>
                  <a:pt x="356329" y="40452"/>
                  <a:pt x="355671" y="40123"/>
                </a:cubicBezTo>
                <a:cubicBezTo>
                  <a:pt x="354354" y="39794"/>
                  <a:pt x="354025" y="39136"/>
                  <a:pt x="353696" y="38148"/>
                </a:cubicBezTo>
                <a:cubicBezTo>
                  <a:pt x="353367" y="36832"/>
                  <a:pt x="353696" y="35515"/>
                  <a:pt x="354684" y="33870"/>
                </a:cubicBezTo>
                <a:cubicBezTo>
                  <a:pt x="356658" y="31566"/>
                  <a:pt x="359950" y="29591"/>
                  <a:pt x="362583" y="30578"/>
                </a:cubicBezTo>
                <a:lnTo>
                  <a:pt x="358962" y="28603"/>
                </a:lnTo>
                <a:cubicBezTo>
                  <a:pt x="353696" y="22350"/>
                  <a:pt x="347113" y="14450"/>
                  <a:pt x="338227" y="11817"/>
                </a:cubicBezTo>
                <a:cubicBezTo>
                  <a:pt x="335594" y="10501"/>
                  <a:pt x="332302" y="10172"/>
                  <a:pt x="329340" y="10501"/>
                </a:cubicBezTo>
                <a:cubicBezTo>
                  <a:pt x="329669" y="10501"/>
                  <a:pt x="330327" y="10501"/>
                  <a:pt x="330656" y="10830"/>
                </a:cubicBezTo>
                <a:cubicBezTo>
                  <a:pt x="332302" y="11159"/>
                  <a:pt x="332631" y="12147"/>
                  <a:pt x="332631" y="13134"/>
                </a:cubicBezTo>
                <a:cubicBezTo>
                  <a:pt x="332631" y="14450"/>
                  <a:pt x="331315" y="14780"/>
                  <a:pt x="329669" y="15438"/>
                </a:cubicBezTo>
                <a:cubicBezTo>
                  <a:pt x="330327" y="18729"/>
                  <a:pt x="334935" y="20704"/>
                  <a:pt x="339872" y="22679"/>
                </a:cubicBezTo>
                <a:cubicBezTo>
                  <a:pt x="345468" y="24983"/>
                  <a:pt x="351063" y="27616"/>
                  <a:pt x="353038" y="32224"/>
                </a:cubicBezTo>
                <a:cubicBezTo>
                  <a:pt x="354025" y="34857"/>
                  <a:pt x="353696" y="37490"/>
                  <a:pt x="352050" y="41111"/>
                </a:cubicBezTo>
                <a:lnTo>
                  <a:pt x="331973" y="35186"/>
                </a:lnTo>
                <a:cubicBezTo>
                  <a:pt x="333948" y="28603"/>
                  <a:pt x="330327" y="26629"/>
                  <a:pt x="325719" y="23995"/>
                </a:cubicBezTo>
                <a:cubicBezTo>
                  <a:pt x="321770" y="21692"/>
                  <a:pt x="316833" y="19058"/>
                  <a:pt x="319137" y="13134"/>
                </a:cubicBezTo>
                <a:cubicBezTo>
                  <a:pt x="321441" y="12476"/>
                  <a:pt x="325719" y="10830"/>
                  <a:pt x="326049" y="9843"/>
                </a:cubicBezTo>
                <a:lnTo>
                  <a:pt x="325719" y="9184"/>
                </a:lnTo>
                <a:lnTo>
                  <a:pt x="325719" y="9184"/>
                </a:lnTo>
                <a:close/>
                <a:moveTo>
                  <a:pt x="803627" y="208971"/>
                </a:moveTo>
                <a:cubicBezTo>
                  <a:pt x="802311" y="215883"/>
                  <a:pt x="803957" y="227732"/>
                  <a:pt x="808894" y="229048"/>
                </a:cubicBezTo>
                <a:lnTo>
                  <a:pt x="811198" y="227732"/>
                </a:lnTo>
                <a:cubicBezTo>
                  <a:pt x="811856" y="227732"/>
                  <a:pt x="812843" y="228390"/>
                  <a:pt x="813502" y="230036"/>
                </a:cubicBezTo>
                <a:lnTo>
                  <a:pt x="814160" y="224440"/>
                </a:lnTo>
                <a:cubicBezTo>
                  <a:pt x="815806" y="222136"/>
                  <a:pt x="818768" y="222795"/>
                  <a:pt x="820743" y="223453"/>
                </a:cubicBezTo>
                <a:cubicBezTo>
                  <a:pt x="822059" y="223782"/>
                  <a:pt x="823376" y="224440"/>
                  <a:pt x="824692" y="225099"/>
                </a:cubicBezTo>
                <a:cubicBezTo>
                  <a:pt x="826009" y="225757"/>
                  <a:pt x="827325" y="226415"/>
                  <a:pt x="828642" y="226744"/>
                </a:cubicBezTo>
                <a:lnTo>
                  <a:pt x="828971" y="226744"/>
                </a:lnTo>
                <a:lnTo>
                  <a:pt x="831604" y="227403"/>
                </a:lnTo>
                <a:cubicBezTo>
                  <a:pt x="832921" y="228719"/>
                  <a:pt x="832592" y="230694"/>
                  <a:pt x="831933" y="232340"/>
                </a:cubicBezTo>
                <a:cubicBezTo>
                  <a:pt x="831275" y="234973"/>
                  <a:pt x="831275" y="235960"/>
                  <a:pt x="832921" y="236618"/>
                </a:cubicBezTo>
                <a:cubicBezTo>
                  <a:pt x="850036" y="240897"/>
                  <a:pt x="860897" y="230365"/>
                  <a:pt x="864518" y="217858"/>
                </a:cubicBezTo>
                <a:cubicBezTo>
                  <a:pt x="868468" y="205021"/>
                  <a:pt x="864847" y="188564"/>
                  <a:pt x="850365" y="183627"/>
                </a:cubicBezTo>
                <a:cubicBezTo>
                  <a:pt x="847074" y="182640"/>
                  <a:pt x="843782" y="182311"/>
                  <a:pt x="839833" y="182311"/>
                </a:cubicBezTo>
                <a:cubicBezTo>
                  <a:pt x="839833" y="182969"/>
                  <a:pt x="839503" y="183956"/>
                  <a:pt x="839833" y="184615"/>
                </a:cubicBezTo>
                <a:cubicBezTo>
                  <a:pt x="840162" y="185931"/>
                  <a:pt x="841807" y="186589"/>
                  <a:pt x="843453" y="187577"/>
                </a:cubicBezTo>
                <a:cubicBezTo>
                  <a:pt x="845428" y="188893"/>
                  <a:pt x="847732" y="189881"/>
                  <a:pt x="847732" y="192514"/>
                </a:cubicBezTo>
                <a:cubicBezTo>
                  <a:pt x="847403" y="193501"/>
                  <a:pt x="847074" y="194489"/>
                  <a:pt x="846744" y="195147"/>
                </a:cubicBezTo>
                <a:cubicBezTo>
                  <a:pt x="845428" y="197780"/>
                  <a:pt x="844441" y="200742"/>
                  <a:pt x="841807" y="200413"/>
                </a:cubicBezTo>
                <a:cubicBezTo>
                  <a:pt x="841807" y="200413"/>
                  <a:pt x="841807" y="200413"/>
                  <a:pt x="841807" y="200413"/>
                </a:cubicBezTo>
                <a:cubicBezTo>
                  <a:pt x="836212" y="198768"/>
                  <a:pt x="834896" y="195805"/>
                  <a:pt x="833579" y="193172"/>
                </a:cubicBezTo>
                <a:cubicBezTo>
                  <a:pt x="832262" y="190539"/>
                  <a:pt x="830946" y="188235"/>
                  <a:pt x="827325" y="186919"/>
                </a:cubicBezTo>
                <a:cubicBezTo>
                  <a:pt x="814160" y="185931"/>
                  <a:pt x="812514" y="203046"/>
                  <a:pt x="811527" y="210287"/>
                </a:cubicBezTo>
                <a:lnTo>
                  <a:pt x="803627" y="208971"/>
                </a:lnTo>
                <a:lnTo>
                  <a:pt x="803627" y="208971"/>
                </a:lnTo>
                <a:close/>
              </a:path>
            </a:pathLst>
          </a:custGeom>
          <a:solidFill>
            <a:schemeClr val="accent2">
              <a:alpha val="20000"/>
            </a:schemeClr>
          </a:solidFill>
          <a:ln w="32808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4" name="图形 39">
            <a:extLst>
              <a:ext uri="{FF2B5EF4-FFF2-40B4-BE49-F238E27FC236}">
                <a16:creationId xmlns:a16="http://schemas.microsoft.com/office/drawing/2014/main" id="{349842A3-B2B8-45BC-8C2A-708156FA11BF}"/>
              </a:ext>
            </a:extLst>
          </p:cNvPr>
          <p:cNvSpPr/>
          <p:nvPr/>
        </p:nvSpPr>
        <p:spPr>
          <a:xfrm rot="2802964">
            <a:off x="9282212" y="834160"/>
            <a:ext cx="873783" cy="1122058"/>
          </a:xfrm>
          <a:custGeom>
            <a:avLst/>
            <a:gdLst>
              <a:gd name="connsiteX0" fmla="*/ 529785 w 873783"/>
              <a:gd name="connsiteY0" fmla="*/ 1120353 h 1122058"/>
              <a:gd name="connsiteX1" fmla="*/ 510366 w 873783"/>
              <a:gd name="connsiteY1" fmla="*/ 1076907 h 1122058"/>
              <a:gd name="connsiteX2" fmla="*/ 480085 w 873783"/>
              <a:gd name="connsiteY2" fmla="*/ 1067362 h 1122058"/>
              <a:gd name="connsiteX3" fmla="*/ 315187 w 873783"/>
              <a:gd name="connsiteY3" fmla="*/ 1014371 h 1122058"/>
              <a:gd name="connsiteX4" fmla="*/ 151606 w 873783"/>
              <a:gd name="connsiteY4" fmla="*/ 962038 h 1122058"/>
              <a:gd name="connsiteX5" fmla="*/ 81499 w 873783"/>
              <a:gd name="connsiteY5" fmla="*/ 938669 h 1122058"/>
              <a:gd name="connsiteX6" fmla="*/ 34103 w 873783"/>
              <a:gd name="connsiteY6" fmla="*/ 955455 h 1122058"/>
              <a:gd name="connsiteX7" fmla="*/ 202 w 873783"/>
              <a:gd name="connsiteY7" fmla="*/ 911351 h 1122058"/>
              <a:gd name="connsiteX8" fmla="*/ 45952 w 873783"/>
              <a:gd name="connsiteY8" fmla="*/ 878108 h 1122058"/>
              <a:gd name="connsiteX9" fmla="*/ 82157 w 873783"/>
              <a:gd name="connsiteY9" fmla="*/ 863296 h 1122058"/>
              <a:gd name="connsiteX10" fmla="*/ 86436 w 873783"/>
              <a:gd name="connsiteY10" fmla="*/ 814255 h 1122058"/>
              <a:gd name="connsiteX11" fmla="*/ 137453 w 873783"/>
              <a:gd name="connsiteY11" fmla="*/ 797469 h 1122058"/>
              <a:gd name="connsiteX12" fmla="*/ 159505 w 873783"/>
              <a:gd name="connsiteY12" fmla="*/ 813597 h 1122058"/>
              <a:gd name="connsiteX13" fmla="*/ 174316 w 873783"/>
              <a:gd name="connsiteY13" fmla="*/ 809318 h 1122058"/>
              <a:gd name="connsiteX14" fmla="*/ 186823 w 873783"/>
              <a:gd name="connsiteY14" fmla="*/ 805368 h 1122058"/>
              <a:gd name="connsiteX15" fmla="*/ 231915 w 873783"/>
              <a:gd name="connsiteY15" fmla="*/ 752048 h 1122058"/>
              <a:gd name="connsiteX16" fmla="*/ 245410 w 873783"/>
              <a:gd name="connsiteY16" fmla="*/ 755669 h 1122058"/>
              <a:gd name="connsiteX17" fmla="*/ 283919 w 873783"/>
              <a:gd name="connsiteY17" fmla="*/ 783974 h 1122058"/>
              <a:gd name="connsiteX18" fmla="*/ 292476 w 873783"/>
              <a:gd name="connsiteY18" fmla="*/ 782329 h 1122058"/>
              <a:gd name="connsiteX19" fmla="*/ 307617 w 873783"/>
              <a:gd name="connsiteY19" fmla="*/ 781012 h 1122058"/>
              <a:gd name="connsiteX20" fmla="*/ 308933 w 873783"/>
              <a:gd name="connsiteY20" fmla="*/ 770480 h 1122058"/>
              <a:gd name="connsiteX21" fmla="*/ 319137 w 873783"/>
              <a:gd name="connsiteY21" fmla="*/ 744478 h 1122058"/>
              <a:gd name="connsiteX22" fmla="*/ 306629 w 873783"/>
              <a:gd name="connsiteY22" fmla="*/ 730983 h 1122058"/>
              <a:gd name="connsiteX23" fmla="*/ 291160 w 873783"/>
              <a:gd name="connsiteY23" fmla="*/ 712881 h 1122058"/>
              <a:gd name="connsiteX24" fmla="*/ 265487 w 873783"/>
              <a:gd name="connsiteY24" fmla="*/ 714855 h 1122058"/>
              <a:gd name="connsiteX25" fmla="*/ 245410 w 873783"/>
              <a:gd name="connsiteY25" fmla="*/ 696424 h 1122058"/>
              <a:gd name="connsiteX26" fmla="*/ 250018 w 873783"/>
              <a:gd name="connsiteY26" fmla="*/ 668776 h 1122058"/>
              <a:gd name="connsiteX27" fmla="*/ 237510 w 873783"/>
              <a:gd name="connsiteY27" fmla="*/ 651003 h 1122058"/>
              <a:gd name="connsiteX28" fmla="*/ 221712 w 873783"/>
              <a:gd name="connsiteY28" fmla="*/ 625988 h 1122058"/>
              <a:gd name="connsiteX29" fmla="*/ 195381 w 873783"/>
              <a:gd name="connsiteY29" fmla="*/ 629280 h 1122058"/>
              <a:gd name="connsiteX30" fmla="*/ 168392 w 873783"/>
              <a:gd name="connsiteY30" fmla="*/ 594062 h 1122058"/>
              <a:gd name="connsiteX31" fmla="*/ 186494 w 873783"/>
              <a:gd name="connsiteY31" fmla="*/ 558186 h 1122058"/>
              <a:gd name="connsiteX32" fmla="*/ 182215 w 873783"/>
              <a:gd name="connsiteY32" fmla="*/ 545020 h 1122058"/>
              <a:gd name="connsiteX33" fmla="*/ 177937 w 873783"/>
              <a:gd name="connsiteY33" fmla="*/ 520335 h 1122058"/>
              <a:gd name="connsiteX34" fmla="*/ 172999 w 873783"/>
              <a:gd name="connsiteY34" fmla="*/ 519677 h 1122058"/>
              <a:gd name="connsiteX35" fmla="*/ 152264 w 873783"/>
              <a:gd name="connsiteY35" fmla="*/ 502232 h 1122058"/>
              <a:gd name="connsiteX36" fmla="*/ 151276 w 873783"/>
              <a:gd name="connsiteY36" fmla="*/ 467673 h 1122058"/>
              <a:gd name="connsiteX37" fmla="*/ 199660 w 873783"/>
              <a:gd name="connsiteY37" fmla="*/ 439038 h 1122058"/>
              <a:gd name="connsiteX38" fmla="*/ 202951 w 873783"/>
              <a:gd name="connsiteY38" fmla="*/ 440355 h 1122058"/>
              <a:gd name="connsiteX39" fmla="*/ 212167 w 873783"/>
              <a:gd name="connsiteY39" fmla="*/ 430810 h 1122058"/>
              <a:gd name="connsiteX40" fmla="*/ 224016 w 873783"/>
              <a:gd name="connsiteY40" fmla="*/ 419948 h 1122058"/>
              <a:gd name="connsiteX41" fmla="*/ 234548 w 873783"/>
              <a:gd name="connsiteY41" fmla="*/ 376502 h 1122058"/>
              <a:gd name="connsiteX42" fmla="*/ 284248 w 873783"/>
              <a:gd name="connsiteY42" fmla="*/ 365311 h 1122058"/>
              <a:gd name="connsiteX43" fmla="*/ 306300 w 873783"/>
              <a:gd name="connsiteY43" fmla="*/ 380781 h 1122058"/>
              <a:gd name="connsiteX44" fmla="*/ 322428 w 873783"/>
              <a:gd name="connsiteY44" fmla="*/ 374856 h 1122058"/>
              <a:gd name="connsiteX45" fmla="*/ 327036 w 873783"/>
              <a:gd name="connsiteY45" fmla="*/ 372881 h 1122058"/>
              <a:gd name="connsiteX46" fmla="*/ 347772 w 873783"/>
              <a:gd name="connsiteY46" fmla="*/ 324169 h 1122058"/>
              <a:gd name="connsiteX47" fmla="*/ 395497 w 873783"/>
              <a:gd name="connsiteY47" fmla="*/ 317586 h 1122058"/>
              <a:gd name="connsiteX48" fmla="*/ 430714 w 873783"/>
              <a:gd name="connsiteY48" fmla="*/ 351487 h 1122058"/>
              <a:gd name="connsiteX49" fmla="*/ 442892 w 873783"/>
              <a:gd name="connsiteY49" fmla="*/ 350829 h 1122058"/>
              <a:gd name="connsiteX50" fmla="*/ 453754 w 873783"/>
              <a:gd name="connsiteY50" fmla="*/ 350171 h 1122058"/>
              <a:gd name="connsiteX51" fmla="*/ 464945 w 873783"/>
              <a:gd name="connsiteY51" fmla="*/ 313966 h 1122058"/>
              <a:gd name="connsiteX52" fmla="*/ 448159 w 873783"/>
              <a:gd name="connsiteY52" fmla="*/ 290926 h 1122058"/>
              <a:gd name="connsiteX53" fmla="*/ 436639 w 873783"/>
              <a:gd name="connsiteY53" fmla="*/ 277761 h 1122058"/>
              <a:gd name="connsiteX54" fmla="*/ 409979 w 873783"/>
              <a:gd name="connsiteY54" fmla="*/ 278419 h 1122058"/>
              <a:gd name="connsiteX55" fmla="*/ 385952 w 873783"/>
              <a:gd name="connsiteY55" fmla="*/ 232340 h 1122058"/>
              <a:gd name="connsiteX56" fmla="*/ 368836 w 873783"/>
              <a:gd name="connsiteY56" fmla="*/ 187577 h 1122058"/>
              <a:gd name="connsiteX57" fmla="*/ 340201 w 873783"/>
              <a:gd name="connsiteY57" fmla="*/ 189223 h 1122058"/>
              <a:gd name="connsiteX58" fmla="*/ 310908 w 873783"/>
              <a:gd name="connsiteY58" fmla="*/ 152030 h 1122058"/>
              <a:gd name="connsiteX59" fmla="*/ 331973 w 873783"/>
              <a:gd name="connsiteY59" fmla="*/ 116812 h 1122058"/>
              <a:gd name="connsiteX60" fmla="*/ 329669 w 873783"/>
              <a:gd name="connsiteY60" fmla="*/ 103318 h 1122058"/>
              <a:gd name="connsiteX61" fmla="*/ 327694 w 873783"/>
              <a:gd name="connsiteY61" fmla="*/ 84228 h 1122058"/>
              <a:gd name="connsiteX62" fmla="*/ 315187 w 873783"/>
              <a:gd name="connsiteY62" fmla="*/ 82911 h 1122058"/>
              <a:gd name="connsiteX63" fmla="*/ 295768 w 873783"/>
              <a:gd name="connsiteY63" fmla="*/ 31566 h 1122058"/>
              <a:gd name="connsiteX64" fmla="*/ 316833 w 873783"/>
              <a:gd name="connsiteY64" fmla="*/ 3589 h 1122058"/>
              <a:gd name="connsiteX65" fmla="*/ 342505 w 873783"/>
              <a:gd name="connsiteY65" fmla="*/ 1943 h 1122058"/>
              <a:gd name="connsiteX66" fmla="*/ 350076 w 873783"/>
              <a:gd name="connsiteY66" fmla="*/ 5235 h 1122058"/>
              <a:gd name="connsiteX67" fmla="*/ 373115 w 873783"/>
              <a:gd name="connsiteY67" fmla="*/ 41769 h 1122058"/>
              <a:gd name="connsiteX68" fmla="*/ 371140 w 873783"/>
              <a:gd name="connsiteY68" fmla="*/ 53618 h 1122058"/>
              <a:gd name="connsiteX69" fmla="*/ 451450 w 873783"/>
              <a:gd name="connsiteY69" fmla="*/ 80278 h 1122058"/>
              <a:gd name="connsiteX70" fmla="*/ 550850 w 873783"/>
              <a:gd name="connsiteY70" fmla="*/ 112204 h 1122058"/>
              <a:gd name="connsiteX71" fmla="*/ 653870 w 873783"/>
              <a:gd name="connsiteY71" fmla="*/ 145118 h 1122058"/>
              <a:gd name="connsiteX72" fmla="*/ 796716 w 873783"/>
              <a:gd name="connsiteY72" fmla="*/ 196464 h 1122058"/>
              <a:gd name="connsiteX73" fmla="*/ 841807 w 873783"/>
              <a:gd name="connsiteY73" fmla="*/ 172437 h 1122058"/>
              <a:gd name="connsiteX74" fmla="*/ 872746 w 873783"/>
              <a:gd name="connsiteY74" fmla="*/ 227732 h 1122058"/>
              <a:gd name="connsiteX75" fmla="*/ 819755 w 873783"/>
              <a:gd name="connsiteY75" fmla="*/ 250113 h 1122058"/>
              <a:gd name="connsiteX76" fmla="*/ 808894 w 873783"/>
              <a:gd name="connsiteY76" fmla="*/ 258671 h 1122058"/>
              <a:gd name="connsiteX77" fmla="*/ 799678 w 873783"/>
              <a:gd name="connsiteY77" fmla="*/ 266899 h 1122058"/>
              <a:gd name="connsiteX78" fmla="*/ 790462 w 873783"/>
              <a:gd name="connsiteY78" fmla="*/ 316599 h 1122058"/>
              <a:gd name="connsiteX79" fmla="*/ 742079 w 873783"/>
              <a:gd name="connsiteY79" fmla="*/ 329106 h 1122058"/>
              <a:gd name="connsiteX80" fmla="*/ 719039 w 873783"/>
              <a:gd name="connsiteY80" fmla="*/ 314953 h 1122058"/>
              <a:gd name="connsiteX81" fmla="*/ 695670 w 873783"/>
              <a:gd name="connsiteY81" fmla="*/ 324169 h 1122058"/>
              <a:gd name="connsiteX82" fmla="*/ 675264 w 873783"/>
              <a:gd name="connsiteY82" fmla="*/ 365640 h 1122058"/>
              <a:gd name="connsiteX83" fmla="*/ 628855 w 873783"/>
              <a:gd name="connsiteY83" fmla="*/ 371236 h 1122058"/>
              <a:gd name="connsiteX84" fmla="*/ 596929 w 873783"/>
              <a:gd name="connsiteY84" fmla="*/ 342601 h 1122058"/>
              <a:gd name="connsiteX85" fmla="*/ 574218 w 873783"/>
              <a:gd name="connsiteY85" fmla="*/ 346550 h 1122058"/>
              <a:gd name="connsiteX86" fmla="*/ 566319 w 873783"/>
              <a:gd name="connsiteY86" fmla="*/ 347538 h 1122058"/>
              <a:gd name="connsiteX87" fmla="*/ 555458 w 873783"/>
              <a:gd name="connsiteY87" fmla="*/ 381768 h 1122058"/>
              <a:gd name="connsiteX88" fmla="*/ 568952 w 873783"/>
              <a:gd name="connsiteY88" fmla="*/ 394604 h 1122058"/>
              <a:gd name="connsiteX89" fmla="*/ 586726 w 873783"/>
              <a:gd name="connsiteY89" fmla="*/ 414682 h 1122058"/>
              <a:gd name="connsiteX90" fmla="*/ 615032 w 873783"/>
              <a:gd name="connsiteY90" fmla="*/ 412049 h 1122058"/>
              <a:gd name="connsiteX91" fmla="*/ 635438 w 873783"/>
              <a:gd name="connsiteY91" fmla="*/ 429822 h 1122058"/>
              <a:gd name="connsiteX92" fmla="*/ 632476 w 873783"/>
              <a:gd name="connsiteY92" fmla="*/ 457799 h 1122058"/>
              <a:gd name="connsiteX93" fmla="*/ 673289 w 873783"/>
              <a:gd name="connsiteY93" fmla="*/ 498283 h 1122058"/>
              <a:gd name="connsiteX94" fmla="*/ 710481 w 873783"/>
              <a:gd name="connsiteY94" fmla="*/ 533501 h 1122058"/>
              <a:gd name="connsiteX95" fmla="*/ 696329 w 873783"/>
              <a:gd name="connsiteY95" fmla="*/ 568389 h 1122058"/>
              <a:gd name="connsiteX96" fmla="*/ 700607 w 873783"/>
              <a:gd name="connsiteY96" fmla="*/ 585833 h 1122058"/>
              <a:gd name="connsiteX97" fmla="*/ 705544 w 873783"/>
              <a:gd name="connsiteY97" fmla="*/ 604923 h 1122058"/>
              <a:gd name="connsiteX98" fmla="*/ 707848 w 873783"/>
              <a:gd name="connsiteY98" fmla="*/ 605253 h 1122058"/>
              <a:gd name="connsiteX99" fmla="*/ 731875 w 873783"/>
              <a:gd name="connsiteY99" fmla="*/ 657585 h 1122058"/>
              <a:gd name="connsiteX100" fmla="*/ 710811 w 873783"/>
              <a:gd name="connsiteY100" fmla="*/ 683916 h 1122058"/>
              <a:gd name="connsiteX101" fmla="*/ 682176 w 873783"/>
              <a:gd name="connsiteY101" fmla="*/ 685562 h 1122058"/>
              <a:gd name="connsiteX102" fmla="*/ 670656 w 873783"/>
              <a:gd name="connsiteY102" fmla="*/ 694120 h 1122058"/>
              <a:gd name="connsiteX103" fmla="*/ 657490 w 873783"/>
              <a:gd name="connsiteY103" fmla="*/ 704981 h 1122058"/>
              <a:gd name="connsiteX104" fmla="*/ 649262 w 873783"/>
              <a:gd name="connsiteY104" fmla="*/ 752377 h 1122058"/>
              <a:gd name="connsiteX105" fmla="*/ 596600 w 873783"/>
              <a:gd name="connsiteY105" fmla="*/ 766201 h 1122058"/>
              <a:gd name="connsiteX106" fmla="*/ 572573 w 873783"/>
              <a:gd name="connsiteY106" fmla="*/ 747111 h 1122058"/>
              <a:gd name="connsiteX107" fmla="*/ 561711 w 873783"/>
              <a:gd name="connsiteY107" fmla="*/ 750402 h 1122058"/>
              <a:gd name="connsiteX108" fmla="*/ 552166 w 873783"/>
              <a:gd name="connsiteY108" fmla="*/ 753364 h 1122058"/>
              <a:gd name="connsiteX109" fmla="*/ 538672 w 873783"/>
              <a:gd name="connsiteY109" fmla="*/ 798127 h 1122058"/>
              <a:gd name="connsiteX110" fmla="*/ 482718 w 873783"/>
              <a:gd name="connsiteY110" fmla="*/ 807343 h 1122058"/>
              <a:gd name="connsiteX111" fmla="*/ 448488 w 873783"/>
              <a:gd name="connsiteY111" fmla="*/ 774758 h 1122058"/>
              <a:gd name="connsiteX112" fmla="*/ 437297 w 873783"/>
              <a:gd name="connsiteY112" fmla="*/ 776404 h 1122058"/>
              <a:gd name="connsiteX113" fmla="*/ 424790 w 873783"/>
              <a:gd name="connsiteY113" fmla="*/ 777721 h 1122058"/>
              <a:gd name="connsiteX114" fmla="*/ 424132 w 873783"/>
              <a:gd name="connsiteY114" fmla="*/ 785291 h 1122058"/>
              <a:gd name="connsiteX115" fmla="*/ 414587 w 873783"/>
              <a:gd name="connsiteY115" fmla="*/ 816559 h 1122058"/>
              <a:gd name="connsiteX116" fmla="*/ 445855 w 873783"/>
              <a:gd name="connsiteY116" fmla="*/ 849473 h 1122058"/>
              <a:gd name="connsiteX117" fmla="*/ 469553 w 873783"/>
              <a:gd name="connsiteY117" fmla="*/ 849473 h 1122058"/>
              <a:gd name="connsiteX118" fmla="*/ 494238 w 873783"/>
              <a:gd name="connsiteY118" fmla="*/ 871854 h 1122058"/>
              <a:gd name="connsiteX119" fmla="*/ 505099 w 873783"/>
              <a:gd name="connsiteY119" fmla="*/ 923858 h 1122058"/>
              <a:gd name="connsiteX120" fmla="*/ 516290 w 873783"/>
              <a:gd name="connsiteY120" fmla="*/ 940644 h 1122058"/>
              <a:gd name="connsiteX121" fmla="*/ 536697 w 873783"/>
              <a:gd name="connsiteY121" fmla="*/ 941960 h 1122058"/>
              <a:gd name="connsiteX122" fmla="*/ 566977 w 873783"/>
              <a:gd name="connsiteY122" fmla="*/ 977507 h 1122058"/>
              <a:gd name="connsiteX123" fmla="*/ 547229 w 873783"/>
              <a:gd name="connsiteY123" fmla="*/ 1007788 h 1122058"/>
              <a:gd name="connsiteX124" fmla="*/ 550191 w 873783"/>
              <a:gd name="connsiteY124" fmla="*/ 1021283 h 1122058"/>
              <a:gd name="connsiteX125" fmla="*/ 552825 w 873783"/>
              <a:gd name="connsiteY125" fmla="*/ 1036423 h 1122058"/>
              <a:gd name="connsiteX126" fmla="*/ 558420 w 873783"/>
              <a:gd name="connsiteY126" fmla="*/ 1037739 h 1122058"/>
              <a:gd name="connsiteX127" fmla="*/ 595283 w 873783"/>
              <a:gd name="connsiteY127" fmla="*/ 1065716 h 1122058"/>
              <a:gd name="connsiteX128" fmla="*/ 589688 w 873783"/>
              <a:gd name="connsiteY128" fmla="*/ 1093693 h 1122058"/>
              <a:gd name="connsiteX129" fmla="*/ 529785 w 873783"/>
              <a:gd name="connsiteY129" fmla="*/ 1120353 h 1122058"/>
              <a:gd name="connsiteX130" fmla="*/ 529785 w 873783"/>
              <a:gd name="connsiteY130" fmla="*/ 1120353 h 1122058"/>
              <a:gd name="connsiteX131" fmla="*/ 534393 w 873783"/>
              <a:gd name="connsiteY131" fmla="*/ 1052222 h 1122058"/>
              <a:gd name="connsiteX132" fmla="*/ 529785 w 873783"/>
              <a:gd name="connsiteY132" fmla="*/ 1055842 h 1122058"/>
              <a:gd name="connsiteX133" fmla="*/ 521886 w 873783"/>
              <a:gd name="connsiteY133" fmla="*/ 1066045 h 1122058"/>
              <a:gd name="connsiteX134" fmla="*/ 527152 w 873783"/>
              <a:gd name="connsiteY134" fmla="*/ 1074274 h 1122058"/>
              <a:gd name="connsiteX135" fmla="*/ 516619 w 873783"/>
              <a:gd name="connsiteY135" fmla="*/ 1088098 h 1122058"/>
              <a:gd name="connsiteX136" fmla="*/ 524848 w 873783"/>
              <a:gd name="connsiteY136" fmla="*/ 1103896 h 1122058"/>
              <a:gd name="connsiteX137" fmla="*/ 539001 w 873783"/>
              <a:gd name="connsiteY137" fmla="*/ 1111795 h 1122058"/>
              <a:gd name="connsiteX138" fmla="*/ 578826 w 873783"/>
              <a:gd name="connsiteY138" fmla="*/ 1089085 h 1122058"/>
              <a:gd name="connsiteX139" fmla="*/ 564673 w 873783"/>
              <a:gd name="connsiteY139" fmla="*/ 1048930 h 1122058"/>
              <a:gd name="connsiteX140" fmla="*/ 541963 w 873783"/>
              <a:gd name="connsiteY140" fmla="*/ 1049588 h 1122058"/>
              <a:gd name="connsiteX141" fmla="*/ 547229 w 873783"/>
              <a:gd name="connsiteY141" fmla="*/ 1049259 h 1122058"/>
              <a:gd name="connsiteX142" fmla="*/ 550520 w 873783"/>
              <a:gd name="connsiteY142" fmla="*/ 1048930 h 1122058"/>
              <a:gd name="connsiteX143" fmla="*/ 551837 w 873783"/>
              <a:gd name="connsiteY143" fmla="*/ 1052222 h 1122058"/>
              <a:gd name="connsiteX144" fmla="*/ 546571 w 873783"/>
              <a:gd name="connsiteY144" fmla="*/ 1053867 h 1122058"/>
              <a:gd name="connsiteX145" fmla="*/ 543279 w 873783"/>
              <a:gd name="connsiteY145" fmla="*/ 1053867 h 1122058"/>
              <a:gd name="connsiteX146" fmla="*/ 544596 w 873783"/>
              <a:gd name="connsiteY146" fmla="*/ 1055842 h 1122058"/>
              <a:gd name="connsiteX147" fmla="*/ 557432 w 873783"/>
              <a:gd name="connsiteY147" fmla="*/ 1068678 h 1122058"/>
              <a:gd name="connsiteX148" fmla="*/ 552166 w 873783"/>
              <a:gd name="connsiteY148" fmla="*/ 1068678 h 1122058"/>
              <a:gd name="connsiteX149" fmla="*/ 534393 w 873783"/>
              <a:gd name="connsiteY149" fmla="*/ 1052222 h 1122058"/>
              <a:gd name="connsiteX150" fmla="*/ 534393 w 873783"/>
              <a:gd name="connsiteY150" fmla="*/ 1052222 h 1122058"/>
              <a:gd name="connsiteX151" fmla="*/ 10735 w 873783"/>
              <a:gd name="connsiteY151" fmla="*/ 903122 h 1122058"/>
              <a:gd name="connsiteX152" fmla="*/ 10735 w 873783"/>
              <a:gd name="connsiteY152" fmla="*/ 924516 h 1122058"/>
              <a:gd name="connsiteX153" fmla="*/ 32128 w 873783"/>
              <a:gd name="connsiteY153" fmla="*/ 941960 h 1122058"/>
              <a:gd name="connsiteX154" fmla="*/ 68334 w 873783"/>
              <a:gd name="connsiteY154" fmla="*/ 937682 h 1122058"/>
              <a:gd name="connsiteX155" fmla="*/ 67675 w 873783"/>
              <a:gd name="connsiteY155" fmla="*/ 921883 h 1122058"/>
              <a:gd name="connsiteX156" fmla="*/ 69650 w 873783"/>
              <a:gd name="connsiteY156" fmla="*/ 913325 h 1122058"/>
              <a:gd name="connsiteX157" fmla="*/ 67346 w 873783"/>
              <a:gd name="connsiteY157" fmla="*/ 912338 h 1122058"/>
              <a:gd name="connsiteX158" fmla="*/ 63726 w 873783"/>
              <a:gd name="connsiteY158" fmla="*/ 913984 h 1122058"/>
              <a:gd name="connsiteX159" fmla="*/ 57801 w 873783"/>
              <a:gd name="connsiteY159" fmla="*/ 915959 h 1122058"/>
              <a:gd name="connsiteX160" fmla="*/ 31141 w 873783"/>
              <a:gd name="connsiteY160" fmla="*/ 894565 h 1122058"/>
              <a:gd name="connsiteX161" fmla="*/ 14026 w 873783"/>
              <a:gd name="connsiteY161" fmla="*/ 898843 h 1122058"/>
              <a:gd name="connsiteX162" fmla="*/ 16330 w 873783"/>
              <a:gd name="connsiteY162" fmla="*/ 900818 h 1122058"/>
              <a:gd name="connsiteX163" fmla="*/ 19292 w 873783"/>
              <a:gd name="connsiteY163" fmla="*/ 903780 h 1122058"/>
              <a:gd name="connsiteX164" fmla="*/ 17317 w 873783"/>
              <a:gd name="connsiteY164" fmla="*/ 908059 h 1122058"/>
              <a:gd name="connsiteX165" fmla="*/ 14026 w 873783"/>
              <a:gd name="connsiteY165" fmla="*/ 908059 h 1122058"/>
              <a:gd name="connsiteX166" fmla="*/ 11064 w 873783"/>
              <a:gd name="connsiteY166" fmla="*/ 904439 h 1122058"/>
              <a:gd name="connsiteX167" fmla="*/ 10735 w 873783"/>
              <a:gd name="connsiteY167" fmla="*/ 903122 h 1122058"/>
              <a:gd name="connsiteX168" fmla="*/ 10735 w 873783"/>
              <a:gd name="connsiteY168" fmla="*/ 903122 h 1122058"/>
              <a:gd name="connsiteX169" fmla="*/ 77550 w 873783"/>
              <a:gd name="connsiteY169" fmla="*/ 881728 h 1122058"/>
              <a:gd name="connsiteX170" fmla="*/ 79195 w 873783"/>
              <a:gd name="connsiteY170" fmla="*/ 885020 h 1122058"/>
              <a:gd name="connsiteX171" fmla="*/ 85449 w 873783"/>
              <a:gd name="connsiteY171" fmla="*/ 926491 h 1122058"/>
              <a:gd name="connsiteX172" fmla="*/ 78208 w 873783"/>
              <a:gd name="connsiteY172" fmla="*/ 931099 h 1122058"/>
              <a:gd name="connsiteX173" fmla="*/ 254626 w 873783"/>
              <a:gd name="connsiteY173" fmla="*/ 982115 h 1122058"/>
              <a:gd name="connsiteX174" fmla="*/ 327365 w 873783"/>
              <a:gd name="connsiteY174" fmla="*/ 1006142 h 1122058"/>
              <a:gd name="connsiteX175" fmla="*/ 403067 w 873783"/>
              <a:gd name="connsiteY175" fmla="*/ 1031486 h 1122058"/>
              <a:gd name="connsiteX176" fmla="*/ 512670 w 873783"/>
              <a:gd name="connsiteY176" fmla="*/ 1066045 h 1122058"/>
              <a:gd name="connsiteX177" fmla="*/ 534393 w 873783"/>
              <a:gd name="connsiteY177" fmla="*/ 1041689 h 1122058"/>
              <a:gd name="connsiteX178" fmla="*/ 543279 w 873783"/>
              <a:gd name="connsiteY178" fmla="*/ 1036094 h 1122058"/>
              <a:gd name="connsiteX179" fmla="*/ 537684 w 873783"/>
              <a:gd name="connsiteY179" fmla="*/ 1013712 h 1122058"/>
              <a:gd name="connsiteX180" fmla="*/ 522544 w 873783"/>
              <a:gd name="connsiteY180" fmla="*/ 1011738 h 1122058"/>
              <a:gd name="connsiteX181" fmla="*/ 489630 w 873783"/>
              <a:gd name="connsiteY181" fmla="*/ 965987 h 1122058"/>
              <a:gd name="connsiteX182" fmla="*/ 395826 w 873783"/>
              <a:gd name="connsiteY182" fmla="*/ 939986 h 1122058"/>
              <a:gd name="connsiteX183" fmla="*/ 301692 w 873783"/>
              <a:gd name="connsiteY183" fmla="*/ 906414 h 1122058"/>
              <a:gd name="connsiteX184" fmla="*/ 203280 w 873783"/>
              <a:gd name="connsiteY184" fmla="*/ 871525 h 1122058"/>
              <a:gd name="connsiteX185" fmla="*/ 165100 w 873783"/>
              <a:gd name="connsiteY185" fmla="*/ 859676 h 1122058"/>
              <a:gd name="connsiteX186" fmla="*/ 108159 w 873783"/>
              <a:gd name="connsiteY186" fmla="*/ 882716 h 1122058"/>
              <a:gd name="connsiteX187" fmla="*/ 77550 w 873783"/>
              <a:gd name="connsiteY187" fmla="*/ 881728 h 1122058"/>
              <a:gd name="connsiteX188" fmla="*/ 77550 w 873783"/>
              <a:gd name="connsiteY188" fmla="*/ 881728 h 1122058"/>
              <a:gd name="connsiteX189" fmla="*/ 77550 w 873783"/>
              <a:gd name="connsiteY189" fmla="*/ 881728 h 1122058"/>
              <a:gd name="connsiteX190" fmla="*/ 107172 w 873783"/>
              <a:gd name="connsiteY190" fmla="*/ 808989 h 1122058"/>
              <a:gd name="connsiteX191" fmla="*/ 89398 w 873783"/>
              <a:gd name="connsiteY191" fmla="*/ 828408 h 1122058"/>
              <a:gd name="connsiteX192" fmla="*/ 97298 w 873783"/>
              <a:gd name="connsiteY192" fmla="*/ 865930 h 1122058"/>
              <a:gd name="connsiteX193" fmla="*/ 110792 w 873783"/>
              <a:gd name="connsiteY193" fmla="*/ 872841 h 1122058"/>
              <a:gd name="connsiteX194" fmla="*/ 153909 w 873783"/>
              <a:gd name="connsiteY194" fmla="*/ 850789 h 1122058"/>
              <a:gd name="connsiteX195" fmla="*/ 152922 w 873783"/>
              <a:gd name="connsiteY195" fmla="*/ 824787 h 1122058"/>
              <a:gd name="connsiteX196" fmla="*/ 131199 w 873783"/>
              <a:gd name="connsiteY196" fmla="*/ 807343 h 1122058"/>
              <a:gd name="connsiteX197" fmla="*/ 122971 w 873783"/>
              <a:gd name="connsiteY197" fmla="*/ 805368 h 1122058"/>
              <a:gd name="connsiteX198" fmla="*/ 121983 w 873783"/>
              <a:gd name="connsiteY198" fmla="*/ 806685 h 1122058"/>
              <a:gd name="connsiteX199" fmla="*/ 114742 w 873783"/>
              <a:gd name="connsiteY199" fmla="*/ 814913 h 1122058"/>
              <a:gd name="connsiteX200" fmla="*/ 111122 w 873783"/>
              <a:gd name="connsiteY200" fmla="*/ 814913 h 1122058"/>
              <a:gd name="connsiteX201" fmla="*/ 108488 w 873783"/>
              <a:gd name="connsiteY201" fmla="*/ 810964 h 1122058"/>
              <a:gd name="connsiteX202" fmla="*/ 107172 w 873783"/>
              <a:gd name="connsiteY202" fmla="*/ 808989 h 1122058"/>
              <a:gd name="connsiteX203" fmla="*/ 107172 w 873783"/>
              <a:gd name="connsiteY203" fmla="*/ 808989 h 1122058"/>
              <a:gd name="connsiteX204" fmla="*/ 507074 w 873783"/>
              <a:gd name="connsiteY204" fmla="*/ 975532 h 1122058"/>
              <a:gd name="connsiteX205" fmla="*/ 522215 w 873783"/>
              <a:gd name="connsiteY205" fmla="*/ 995610 h 1122058"/>
              <a:gd name="connsiteX206" fmla="*/ 526823 w 873783"/>
              <a:gd name="connsiteY206" fmla="*/ 998572 h 1122058"/>
              <a:gd name="connsiteX207" fmla="*/ 539330 w 873783"/>
              <a:gd name="connsiteY207" fmla="*/ 992977 h 1122058"/>
              <a:gd name="connsiteX208" fmla="*/ 557762 w 873783"/>
              <a:gd name="connsiteY208" fmla="*/ 973228 h 1122058"/>
              <a:gd name="connsiteX209" fmla="*/ 554799 w 873783"/>
              <a:gd name="connsiteY209" fmla="*/ 973558 h 1122058"/>
              <a:gd name="connsiteX210" fmla="*/ 550850 w 873783"/>
              <a:gd name="connsiteY210" fmla="*/ 969279 h 1122058"/>
              <a:gd name="connsiteX211" fmla="*/ 554799 w 873783"/>
              <a:gd name="connsiteY211" fmla="*/ 963354 h 1122058"/>
              <a:gd name="connsiteX212" fmla="*/ 539001 w 873783"/>
              <a:gd name="connsiteY212" fmla="*/ 954797 h 1122058"/>
              <a:gd name="connsiteX213" fmla="*/ 530772 w 873783"/>
              <a:gd name="connsiteY213" fmla="*/ 954468 h 1122058"/>
              <a:gd name="connsiteX214" fmla="*/ 531760 w 873783"/>
              <a:gd name="connsiteY214" fmla="*/ 954797 h 1122058"/>
              <a:gd name="connsiteX215" fmla="*/ 540317 w 873783"/>
              <a:gd name="connsiteY215" fmla="*/ 957759 h 1122058"/>
              <a:gd name="connsiteX216" fmla="*/ 551179 w 873783"/>
              <a:gd name="connsiteY216" fmla="*/ 964013 h 1122058"/>
              <a:gd name="connsiteX217" fmla="*/ 549533 w 873783"/>
              <a:gd name="connsiteY217" fmla="*/ 970595 h 1122058"/>
              <a:gd name="connsiteX218" fmla="*/ 540976 w 873783"/>
              <a:gd name="connsiteY218" fmla="*/ 969937 h 1122058"/>
              <a:gd name="connsiteX219" fmla="*/ 527481 w 873783"/>
              <a:gd name="connsiteY219" fmla="*/ 961380 h 1122058"/>
              <a:gd name="connsiteX220" fmla="*/ 516619 w 873783"/>
              <a:gd name="connsiteY220" fmla="*/ 953809 h 1122058"/>
              <a:gd name="connsiteX221" fmla="*/ 503783 w 873783"/>
              <a:gd name="connsiteY221" fmla="*/ 960392 h 1122058"/>
              <a:gd name="connsiteX222" fmla="*/ 518594 w 873783"/>
              <a:gd name="connsiteY222" fmla="*/ 973228 h 1122058"/>
              <a:gd name="connsiteX223" fmla="*/ 508062 w 873783"/>
              <a:gd name="connsiteY223" fmla="*/ 977507 h 1122058"/>
              <a:gd name="connsiteX224" fmla="*/ 507074 w 873783"/>
              <a:gd name="connsiteY224" fmla="*/ 975532 h 1122058"/>
              <a:gd name="connsiteX225" fmla="*/ 507074 w 873783"/>
              <a:gd name="connsiteY225" fmla="*/ 975532 h 1122058"/>
              <a:gd name="connsiteX226" fmla="*/ 199001 w 873783"/>
              <a:gd name="connsiteY226" fmla="*/ 860993 h 1122058"/>
              <a:gd name="connsiteX227" fmla="*/ 298401 w 873783"/>
              <a:gd name="connsiteY227" fmla="*/ 894894 h 1122058"/>
              <a:gd name="connsiteX228" fmla="*/ 397142 w 873783"/>
              <a:gd name="connsiteY228" fmla="*/ 928466 h 1122058"/>
              <a:gd name="connsiteX229" fmla="*/ 494567 w 873783"/>
              <a:gd name="connsiteY229" fmla="*/ 958088 h 1122058"/>
              <a:gd name="connsiteX230" fmla="*/ 501479 w 873783"/>
              <a:gd name="connsiteY230" fmla="*/ 949531 h 1122058"/>
              <a:gd name="connsiteX231" fmla="*/ 506745 w 873783"/>
              <a:gd name="connsiteY231" fmla="*/ 945581 h 1122058"/>
              <a:gd name="connsiteX232" fmla="*/ 499504 w 873783"/>
              <a:gd name="connsiteY232" fmla="*/ 934719 h 1122058"/>
              <a:gd name="connsiteX233" fmla="*/ 478439 w 873783"/>
              <a:gd name="connsiteY233" fmla="*/ 903122 h 1122058"/>
              <a:gd name="connsiteX234" fmla="*/ 448159 w 873783"/>
              <a:gd name="connsiteY234" fmla="*/ 906084 h 1122058"/>
              <a:gd name="connsiteX235" fmla="*/ 442234 w 873783"/>
              <a:gd name="connsiteY235" fmla="*/ 904110 h 1122058"/>
              <a:gd name="connsiteX236" fmla="*/ 432360 w 873783"/>
              <a:gd name="connsiteY236" fmla="*/ 885349 h 1122058"/>
              <a:gd name="connsiteX237" fmla="*/ 427094 w 873783"/>
              <a:gd name="connsiteY237" fmla="*/ 871525 h 1122058"/>
              <a:gd name="connsiteX238" fmla="*/ 397801 w 873783"/>
              <a:gd name="connsiteY238" fmla="*/ 862967 h 1122058"/>
              <a:gd name="connsiteX239" fmla="*/ 356329 w 873783"/>
              <a:gd name="connsiteY239" fmla="*/ 848156 h 1122058"/>
              <a:gd name="connsiteX240" fmla="*/ 315845 w 873783"/>
              <a:gd name="connsiteY240" fmla="*/ 833674 h 1122058"/>
              <a:gd name="connsiteX241" fmla="*/ 287210 w 873783"/>
              <a:gd name="connsiteY241" fmla="*/ 825446 h 1122058"/>
              <a:gd name="connsiteX242" fmla="*/ 285235 w 873783"/>
              <a:gd name="connsiteY242" fmla="*/ 827420 h 1122058"/>
              <a:gd name="connsiteX243" fmla="*/ 217762 w 873783"/>
              <a:gd name="connsiteY243" fmla="*/ 849473 h 1122058"/>
              <a:gd name="connsiteX244" fmla="*/ 202622 w 873783"/>
              <a:gd name="connsiteY244" fmla="*/ 842232 h 1122058"/>
              <a:gd name="connsiteX245" fmla="*/ 193735 w 873783"/>
              <a:gd name="connsiteY245" fmla="*/ 827091 h 1122058"/>
              <a:gd name="connsiteX246" fmla="*/ 187811 w 873783"/>
              <a:gd name="connsiteY246" fmla="*/ 815901 h 1122058"/>
              <a:gd name="connsiteX247" fmla="*/ 180570 w 873783"/>
              <a:gd name="connsiteY247" fmla="*/ 819521 h 1122058"/>
              <a:gd name="connsiteX248" fmla="*/ 166746 w 873783"/>
              <a:gd name="connsiteY248" fmla="*/ 823800 h 1122058"/>
              <a:gd name="connsiteX249" fmla="*/ 168392 w 873783"/>
              <a:gd name="connsiteY249" fmla="*/ 833016 h 1122058"/>
              <a:gd name="connsiteX250" fmla="*/ 172341 w 873783"/>
              <a:gd name="connsiteY250" fmla="*/ 852435 h 1122058"/>
              <a:gd name="connsiteX251" fmla="*/ 199001 w 873783"/>
              <a:gd name="connsiteY251" fmla="*/ 860993 h 1122058"/>
              <a:gd name="connsiteX252" fmla="*/ 199001 w 873783"/>
              <a:gd name="connsiteY252" fmla="*/ 860993 h 1122058"/>
              <a:gd name="connsiteX253" fmla="*/ 247055 w 873783"/>
              <a:gd name="connsiteY253" fmla="*/ 764555 h 1122058"/>
              <a:gd name="connsiteX254" fmla="*/ 225662 w 873783"/>
              <a:gd name="connsiteY254" fmla="*/ 760606 h 1122058"/>
              <a:gd name="connsiteX255" fmla="*/ 200318 w 873783"/>
              <a:gd name="connsiteY255" fmla="*/ 799773 h 1122058"/>
              <a:gd name="connsiteX256" fmla="*/ 205255 w 873783"/>
              <a:gd name="connsiteY256" fmla="*/ 829395 h 1122058"/>
              <a:gd name="connsiteX257" fmla="*/ 217433 w 873783"/>
              <a:gd name="connsiteY257" fmla="*/ 834991 h 1122058"/>
              <a:gd name="connsiteX258" fmla="*/ 264171 w 873783"/>
              <a:gd name="connsiteY258" fmla="*/ 826433 h 1122058"/>
              <a:gd name="connsiteX259" fmla="*/ 274374 w 873783"/>
              <a:gd name="connsiteY259" fmla="*/ 784633 h 1122058"/>
              <a:gd name="connsiteX260" fmla="*/ 247055 w 873783"/>
              <a:gd name="connsiteY260" fmla="*/ 764555 h 1122058"/>
              <a:gd name="connsiteX261" fmla="*/ 247055 w 873783"/>
              <a:gd name="connsiteY261" fmla="*/ 764555 h 1122058"/>
              <a:gd name="connsiteX262" fmla="*/ 308275 w 873783"/>
              <a:gd name="connsiteY262" fmla="*/ 792532 h 1122058"/>
              <a:gd name="connsiteX263" fmla="*/ 296426 w 873783"/>
              <a:gd name="connsiteY263" fmla="*/ 794178 h 1122058"/>
              <a:gd name="connsiteX264" fmla="*/ 284577 w 873783"/>
              <a:gd name="connsiteY264" fmla="*/ 796152 h 1122058"/>
              <a:gd name="connsiteX265" fmla="*/ 285565 w 873783"/>
              <a:gd name="connsiteY265" fmla="*/ 810635 h 1122058"/>
              <a:gd name="connsiteX266" fmla="*/ 284906 w 873783"/>
              <a:gd name="connsiteY266" fmla="*/ 814913 h 1122058"/>
              <a:gd name="connsiteX267" fmla="*/ 332302 w 873783"/>
              <a:gd name="connsiteY267" fmla="*/ 827091 h 1122058"/>
              <a:gd name="connsiteX268" fmla="*/ 371470 w 873783"/>
              <a:gd name="connsiteY268" fmla="*/ 840915 h 1122058"/>
              <a:gd name="connsiteX269" fmla="*/ 410308 w 873783"/>
              <a:gd name="connsiteY269" fmla="*/ 854410 h 1122058"/>
              <a:gd name="connsiteX270" fmla="*/ 436639 w 873783"/>
              <a:gd name="connsiteY270" fmla="*/ 862309 h 1122058"/>
              <a:gd name="connsiteX271" fmla="*/ 419524 w 873783"/>
              <a:gd name="connsiteY271" fmla="*/ 834332 h 1122058"/>
              <a:gd name="connsiteX272" fmla="*/ 407016 w 873783"/>
              <a:gd name="connsiteY272" fmla="*/ 821825 h 1122058"/>
              <a:gd name="connsiteX273" fmla="*/ 353038 w 873783"/>
              <a:gd name="connsiteY273" fmla="*/ 833674 h 1122058"/>
              <a:gd name="connsiteX274" fmla="*/ 308275 w 873783"/>
              <a:gd name="connsiteY274" fmla="*/ 792532 h 1122058"/>
              <a:gd name="connsiteX275" fmla="*/ 308275 w 873783"/>
              <a:gd name="connsiteY275" fmla="*/ 792532 h 1122058"/>
              <a:gd name="connsiteX276" fmla="*/ 376407 w 873783"/>
              <a:gd name="connsiteY276" fmla="*/ 738224 h 1122058"/>
              <a:gd name="connsiteX277" fmla="*/ 318808 w 873783"/>
              <a:gd name="connsiteY277" fmla="*/ 762910 h 1122058"/>
              <a:gd name="connsiteX278" fmla="*/ 325061 w 873783"/>
              <a:gd name="connsiteY278" fmla="*/ 798786 h 1122058"/>
              <a:gd name="connsiteX279" fmla="*/ 328353 w 873783"/>
              <a:gd name="connsiteY279" fmla="*/ 810305 h 1122058"/>
              <a:gd name="connsiteX280" fmla="*/ 351721 w 873783"/>
              <a:gd name="connsiteY280" fmla="*/ 814913 h 1122058"/>
              <a:gd name="connsiteX281" fmla="*/ 397142 w 873783"/>
              <a:gd name="connsiteY281" fmla="*/ 817876 h 1122058"/>
              <a:gd name="connsiteX282" fmla="*/ 412283 w 873783"/>
              <a:gd name="connsiteY282" fmla="*/ 774100 h 1122058"/>
              <a:gd name="connsiteX283" fmla="*/ 376407 w 873783"/>
              <a:gd name="connsiteY283" fmla="*/ 738224 h 1122058"/>
              <a:gd name="connsiteX284" fmla="*/ 376407 w 873783"/>
              <a:gd name="connsiteY284" fmla="*/ 738224 h 1122058"/>
              <a:gd name="connsiteX285" fmla="*/ 462641 w 873783"/>
              <a:gd name="connsiteY285" fmla="*/ 759947 h 1122058"/>
              <a:gd name="connsiteX286" fmla="*/ 465932 w 873783"/>
              <a:gd name="connsiteY286" fmla="*/ 763897 h 1122058"/>
              <a:gd name="connsiteX287" fmla="*/ 460995 w 873783"/>
              <a:gd name="connsiteY287" fmla="*/ 779366 h 1122058"/>
              <a:gd name="connsiteX288" fmla="*/ 484035 w 873783"/>
              <a:gd name="connsiteY288" fmla="*/ 795165 h 1122058"/>
              <a:gd name="connsiteX289" fmla="*/ 534064 w 873783"/>
              <a:gd name="connsiteY289" fmla="*/ 785291 h 1122058"/>
              <a:gd name="connsiteX290" fmla="*/ 539659 w 873783"/>
              <a:gd name="connsiteY290" fmla="*/ 744149 h 1122058"/>
              <a:gd name="connsiteX291" fmla="*/ 514644 w 873783"/>
              <a:gd name="connsiteY291" fmla="*/ 724071 h 1122058"/>
              <a:gd name="connsiteX292" fmla="*/ 465603 w 873783"/>
              <a:gd name="connsiteY292" fmla="*/ 740528 h 1122058"/>
              <a:gd name="connsiteX293" fmla="*/ 465932 w 873783"/>
              <a:gd name="connsiteY293" fmla="*/ 745794 h 1122058"/>
              <a:gd name="connsiteX294" fmla="*/ 465603 w 873783"/>
              <a:gd name="connsiteY294" fmla="*/ 753694 h 1122058"/>
              <a:gd name="connsiteX295" fmla="*/ 464286 w 873783"/>
              <a:gd name="connsiteY295" fmla="*/ 753364 h 1122058"/>
              <a:gd name="connsiteX296" fmla="*/ 462641 w 873783"/>
              <a:gd name="connsiteY296" fmla="*/ 752706 h 1122058"/>
              <a:gd name="connsiteX297" fmla="*/ 458362 w 873783"/>
              <a:gd name="connsiteY297" fmla="*/ 755669 h 1122058"/>
              <a:gd name="connsiteX298" fmla="*/ 455400 w 873783"/>
              <a:gd name="connsiteY298" fmla="*/ 759289 h 1122058"/>
              <a:gd name="connsiteX299" fmla="*/ 460337 w 873783"/>
              <a:gd name="connsiteY299" fmla="*/ 759618 h 1122058"/>
              <a:gd name="connsiteX300" fmla="*/ 462641 w 873783"/>
              <a:gd name="connsiteY300" fmla="*/ 759947 h 1122058"/>
              <a:gd name="connsiteX301" fmla="*/ 462641 w 873783"/>
              <a:gd name="connsiteY301" fmla="*/ 759947 h 1122058"/>
              <a:gd name="connsiteX302" fmla="*/ 358304 w 873783"/>
              <a:gd name="connsiteY302" fmla="*/ 718476 h 1122058"/>
              <a:gd name="connsiteX303" fmla="*/ 300047 w 873783"/>
              <a:gd name="connsiteY303" fmla="*/ 702019 h 1122058"/>
              <a:gd name="connsiteX304" fmla="*/ 299059 w 873783"/>
              <a:gd name="connsiteY304" fmla="*/ 707285 h 1122058"/>
              <a:gd name="connsiteX305" fmla="*/ 312883 w 873783"/>
              <a:gd name="connsiteY305" fmla="*/ 721767 h 1122058"/>
              <a:gd name="connsiteX306" fmla="*/ 327036 w 873783"/>
              <a:gd name="connsiteY306" fmla="*/ 737237 h 1122058"/>
              <a:gd name="connsiteX307" fmla="*/ 382989 w 873783"/>
              <a:gd name="connsiteY307" fmla="*/ 729667 h 1122058"/>
              <a:gd name="connsiteX308" fmla="*/ 423802 w 873783"/>
              <a:gd name="connsiteY308" fmla="*/ 767188 h 1122058"/>
              <a:gd name="connsiteX309" fmla="*/ 435322 w 873783"/>
              <a:gd name="connsiteY309" fmla="*/ 764884 h 1122058"/>
              <a:gd name="connsiteX310" fmla="*/ 450792 w 873783"/>
              <a:gd name="connsiteY310" fmla="*/ 759618 h 1122058"/>
              <a:gd name="connsiteX311" fmla="*/ 449146 w 873783"/>
              <a:gd name="connsiteY311" fmla="*/ 759618 h 1122058"/>
              <a:gd name="connsiteX312" fmla="*/ 448159 w 873783"/>
              <a:gd name="connsiteY312" fmla="*/ 754023 h 1122058"/>
              <a:gd name="connsiteX313" fmla="*/ 448159 w 873783"/>
              <a:gd name="connsiteY313" fmla="*/ 748427 h 1122058"/>
              <a:gd name="connsiteX314" fmla="*/ 426106 w 873783"/>
              <a:gd name="connsiteY314" fmla="*/ 741516 h 1122058"/>
              <a:gd name="connsiteX315" fmla="*/ 394838 w 873783"/>
              <a:gd name="connsiteY315" fmla="*/ 730983 h 1122058"/>
              <a:gd name="connsiteX316" fmla="*/ 391547 w 873783"/>
              <a:gd name="connsiteY316" fmla="*/ 729996 h 1122058"/>
              <a:gd name="connsiteX317" fmla="*/ 358304 w 873783"/>
              <a:gd name="connsiteY317" fmla="*/ 718476 h 1122058"/>
              <a:gd name="connsiteX318" fmla="*/ 358304 w 873783"/>
              <a:gd name="connsiteY318" fmla="*/ 718476 h 1122058"/>
              <a:gd name="connsiteX319" fmla="*/ 282931 w 873783"/>
              <a:gd name="connsiteY319" fmla="*/ 658573 h 1122058"/>
              <a:gd name="connsiteX320" fmla="*/ 311237 w 873783"/>
              <a:gd name="connsiteY320" fmla="*/ 696095 h 1122058"/>
              <a:gd name="connsiteX321" fmla="*/ 371140 w 873783"/>
              <a:gd name="connsiteY321" fmla="*/ 712551 h 1122058"/>
              <a:gd name="connsiteX322" fmla="*/ 406687 w 873783"/>
              <a:gd name="connsiteY322" fmla="*/ 724400 h 1122058"/>
              <a:gd name="connsiteX323" fmla="*/ 442563 w 873783"/>
              <a:gd name="connsiteY323" fmla="*/ 736579 h 1122058"/>
              <a:gd name="connsiteX324" fmla="*/ 453754 w 873783"/>
              <a:gd name="connsiteY324" fmla="*/ 740199 h 1122058"/>
              <a:gd name="connsiteX325" fmla="*/ 517936 w 873783"/>
              <a:gd name="connsiteY325" fmla="*/ 716172 h 1122058"/>
              <a:gd name="connsiteX326" fmla="*/ 553483 w 873783"/>
              <a:gd name="connsiteY326" fmla="*/ 743490 h 1122058"/>
              <a:gd name="connsiteX327" fmla="*/ 563028 w 873783"/>
              <a:gd name="connsiteY327" fmla="*/ 739541 h 1122058"/>
              <a:gd name="connsiteX328" fmla="*/ 569281 w 873783"/>
              <a:gd name="connsiteY328" fmla="*/ 737895 h 1122058"/>
              <a:gd name="connsiteX329" fmla="*/ 568294 w 873783"/>
              <a:gd name="connsiteY329" fmla="*/ 721109 h 1122058"/>
              <a:gd name="connsiteX330" fmla="*/ 567965 w 873783"/>
              <a:gd name="connsiteY330" fmla="*/ 714855 h 1122058"/>
              <a:gd name="connsiteX331" fmla="*/ 534722 w 873783"/>
              <a:gd name="connsiteY331" fmla="*/ 704323 h 1122058"/>
              <a:gd name="connsiteX332" fmla="*/ 413270 w 873783"/>
              <a:gd name="connsiteY332" fmla="*/ 663181 h 1122058"/>
              <a:gd name="connsiteX333" fmla="*/ 408991 w 873783"/>
              <a:gd name="connsiteY333" fmla="*/ 661535 h 1122058"/>
              <a:gd name="connsiteX334" fmla="*/ 293135 w 873783"/>
              <a:gd name="connsiteY334" fmla="*/ 622368 h 1122058"/>
              <a:gd name="connsiteX335" fmla="*/ 244422 w 873783"/>
              <a:gd name="connsiteY335" fmla="*/ 606569 h 1122058"/>
              <a:gd name="connsiteX336" fmla="*/ 236194 w 873783"/>
              <a:gd name="connsiteY336" fmla="*/ 616114 h 1122058"/>
              <a:gd name="connsiteX337" fmla="*/ 230928 w 873783"/>
              <a:gd name="connsiteY337" fmla="*/ 623026 h 1122058"/>
              <a:gd name="connsiteX338" fmla="*/ 250347 w 873783"/>
              <a:gd name="connsiteY338" fmla="*/ 652648 h 1122058"/>
              <a:gd name="connsiteX339" fmla="*/ 258246 w 873783"/>
              <a:gd name="connsiteY339" fmla="*/ 662852 h 1122058"/>
              <a:gd name="connsiteX340" fmla="*/ 282931 w 873783"/>
              <a:gd name="connsiteY340" fmla="*/ 658573 h 1122058"/>
              <a:gd name="connsiteX341" fmla="*/ 282931 w 873783"/>
              <a:gd name="connsiteY341" fmla="*/ 658573 h 1122058"/>
              <a:gd name="connsiteX342" fmla="*/ 591334 w 873783"/>
              <a:gd name="connsiteY342" fmla="*/ 691158 h 1122058"/>
              <a:gd name="connsiteX343" fmla="*/ 584422 w 873783"/>
              <a:gd name="connsiteY343" fmla="*/ 708602 h 1122058"/>
              <a:gd name="connsiteX344" fmla="*/ 575864 w 873783"/>
              <a:gd name="connsiteY344" fmla="*/ 726375 h 1122058"/>
              <a:gd name="connsiteX345" fmla="*/ 582118 w 873783"/>
              <a:gd name="connsiteY345" fmla="*/ 730325 h 1122058"/>
              <a:gd name="connsiteX346" fmla="*/ 589688 w 873783"/>
              <a:gd name="connsiteY346" fmla="*/ 736249 h 1122058"/>
              <a:gd name="connsiteX347" fmla="*/ 584751 w 873783"/>
              <a:gd name="connsiteY347" fmla="*/ 745794 h 1122058"/>
              <a:gd name="connsiteX348" fmla="*/ 605157 w 873783"/>
              <a:gd name="connsiteY348" fmla="*/ 755998 h 1122058"/>
              <a:gd name="connsiteX349" fmla="*/ 630172 w 873783"/>
              <a:gd name="connsiteY349" fmla="*/ 754681 h 1122058"/>
              <a:gd name="connsiteX350" fmla="*/ 645641 w 873783"/>
              <a:gd name="connsiteY350" fmla="*/ 730983 h 1122058"/>
              <a:gd name="connsiteX351" fmla="*/ 630172 w 873783"/>
              <a:gd name="connsiteY351" fmla="*/ 687537 h 1122058"/>
              <a:gd name="connsiteX352" fmla="*/ 606145 w 873783"/>
              <a:gd name="connsiteY352" fmla="*/ 693461 h 1122058"/>
              <a:gd name="connsiteX353" fmla="*/ 617665 w 873783"/>
              <a:gd name="connsiteY353" fmla="*/ 699715 h 1122058"/>
              <a:gd name="connsiteX354" fmla="*/ 635109 w 873783"/>
              <a:gd name="connsiteY354" fmla="*/ 715185 h 1122058"/>
              <a:gd name="connsiteX355" fmla="*/ 624247 w 873783"/>
              <a:gd name="connsiteY355" fmla="*/ 715514 h 1122058"/>
              <a:gd name="connsiteX356" fmla="*/ 608778 w 873783"/>
              <a:gd name="connsiteY356" fmla="*/ 703994 h 1122058"/>
              <a:gd name="connsiteX357" fmla="*/ 591334 w 873783"/>
              <a:gd name="connsiteY357" fmla="*/ 691158 h 1122058"/>
              <a:gd name="connsiteX358" fmla="*/ 591334 w 873783"/>
              <a:gd name="connsiteY358" fmla="*/ 691158 h 1122058"/>
              <a:gd name="connsiteX359" fmla="*/ 186165 w 873783"/>
              <a:gd name="connsiteY359" fmla="*/ 572010 h 1122058"/>
              <a:gd name="connsiteX360" fmla="*/ 181557 w 873783"/>
              <a:gd name="connsiteY360" fmla="*/ 572997 h 1122058"/>
              <a:gd name="connsiteX361" fmla="*/ 175633 w 873783"/>
              <a:gd name="connsiteY361" fmla="*/ 590441 h 1122058"/>
              <a:gd name="connsiteX362" fmla="*/ 176620 w 873783"/>
              <a:gd name="connsiteY362" fmla="*/ 592745 h 1122058"/>
              <a:gd name="connsiteX363" fmla="*/ 183861 w 873783"/>
              <a:gd name="connsiteY363" fmla="*/ 609202 h 1122058"/>
              <a:gd name="connsiteX364" fmla="*/ 195052 w 873783"/>
              <a:gd name="connsiteY364" fmla="*/ 611506 h 1122058"/>
              <a:gd name="connsiteX365" fmla="*/ 226649 w 873783"/>
              <a:gd name="connsiteY365" fmla="*/ 612823 h 1122058"/>
              <a:gd name="connsiteX366" fmla="*/ 230599 w 873783"/>
              <a:gd name="connsiteY366" fmla="*/ 596695 h 1122058"/>
              <a:gd name="connsiteX367" fmla="*/ 232244 w 873783"/>
              <a:gd name="connsiteY367" fmla="*/ 589783 h 1122058"/>
              <a:gd name="connsiteX368" fmla="*/ 224016 w 873783"/>
              <a:gd name="connsiteY368" fmla="*/ 586492 h 1122058"/>
              <a:gd name="connsiteX369" fmla="*/ 219079 w 873783"/>
              <a:gd name="connsiteY369" fmla="*/ 584846 h 1122058"/>
              <a:gd name="connsiteX370" fmla="*/ 199001 w 873783"/>
              <a:gd name="connsiteY370" fmla="*/ 572339 h 1122058"/>
              <a:gd name="connsiteX371" fmla="*/ 191431 w 873783"/>
              <a:gd name="connsiteY371" fmla="*/ 573655 h 1122058"/>
              <a:gd name="connsiteX372" fmla="*/ 188798 w 873783"/>
              <a:gd name="connsiteY372" fmla="*/ 572997 h 1122058"/>
              <a:gd name="connsiteX373" fmla="*/ 186165 w 873783"/>
              <a:gd name="connsiteY373" fmla="*/ 572010 h 1122058"/>
              <a:gd name="connsiteX374" fmla="*/ 186165 w 873783"/>
              <a:gd name="connsiteY374" fmla="*/ 572010 h 1122058"/>
              <a:gd name="connsiteX375" fmla="*/ 215787 w 873783"/>
              <a:gd name="connsiteY375" fmla="*/ 552920 h 1122058"/>
              <a:gd name="connsiteX376" fmla="*/ 250676 w 873783"/>
              <a:gd name="connsiteY376" fmla="*/ 601303 h 1122058"/>
              <a:gd name="connsiteX377" fmla="*/ 354684 w 873783"/>
              <a:gd name="connsiteY377" fmla="*/ 631913 h 1122058"/>
              <a:gd name="connsiteX378" fmla="*/ 438285 w 873783"/>
              <a:gd name="connsiteY378" fmla="*/ 660219 h 1122058"/>
              <a:gd name="connsiteX379" fmla="*/ 442563 w 873783"/>
              <a:gd name="connsiteY379" fmla="*/ 661864 h 1122058"/>
              <a:gd name="connsiteX380" fmla="*/ 520240 w 873783"/>
              <a:gd name="connsiteY380" fmla="*/ 688195 h 1122058"/>
              <a:gd name="connsiteX381" fmla="*/ 571585 w 873783"/>
              <a:gd name="connsiteY381" fmla="*/ 704323 h 1122058"/>
              <a:gd name="connsiteX382" fmla="*/ 581789 w 873783"/>
              <a:gd name="connsiteY382" fmla="*/ 683258 h 1122058"/>
              <a:gd name="connsiteX383" fmla="*/ 586067 w 873783"/>
              <a:gd name="connsiteY383" fmla="*/ 677663 h 1122058"/>
              <a:gd name="connsiteX384" fmla="*/ 624247 w 873783"/>
              <a:gd name="connsiteY384" fmla="*/ 677005 h 1122058"/>
              <a:gd name="connsiteX385" fmla="*/ 655515 w 873783"/>
              <a:gd name="connsiteY385" fmla="*/ 695765 h 1122058"/>
              <a:gd name="connsiteX386" fmla="*/ 663086 w 873783"/>
              <a:gd name="connsiteY386" fmla="*/ 687208 h 1122058"/>
              <a:gd name="connsiteX387" fmla="*/ 670656 w 873783"/>
              <a:gd name="connsiteY387" fmla="*/ 679967 h 1122058"/>
              <a:gd name="connsiteX388" fmla="*/ 650578 w 873783"/>
              <a:gd name="connsiteY388" fmla="*/ 637508 h 1122058"/>
              <a:gd name="connsiteX389" fmla="*/ 572573 w 873783"/>
              <a:gd name="connsiteY389" fmla="*/ 611177 h 1122058"/>
              <a:gd name="connsiteX390" fmla="*/ 451121 w 873783"/>
              <a:gd name="connsiteY390" fmla="*/ 572997 h 1122058"/>
              <a:gd name="connsiteX391" fmla="*/ 326378 w 873783"/>
              <a:gd name="connsiteY391" fmla="*/ 533830 h 1122058"/>
              <a:gd name="connsiteX392" fmla="*/ 225991 w 873783"/>
              <a:gd name="connsiteY392" fmla="*/ 498941 h 1122058"/>
              <a:gd name="connsiteX393" fmla="*/ 186494 w 873783"/>
              <a:gd name="connsiteY393" fmla="*/ 522310 h 1122058"/>
              <a:gd name="connsiteX394" fmla="*/ 190444 w 873783"/>
              <a:gd name="connsiteY394" fmla="*/ 539425 h 1122058"/>
              <a:gd name="connsiteX395" fmla="*/ 193735 w 873783"/>
              <a:gd name="connsiteY395" fmla="*/ 553578 h 1122058"/>
              <a:gd name="connsiteX396" fmla="*/ 215787 w 873783"/>
              <a:gd name="connsiteY396" fmla="*/ 552920 h 1122058"/>
              <a:gd name="connsiteX397" fmla="*/ 215787 w 873783"/>
              <a:gd name="connsiteY397" fmla="*/ 552920 h 1122058"/>
              <a:gd name="connsiteX398" fmla="*/ 161480 w 873783"/>
              <a:gd name="connsiteY398" fmla="*/ 499270 h 1122058"/>
              <a:gd name="connsiteX399" fmla="*/ 165758 w 873783"/>
              <a:gd name="connsiteY399" fmla="*/ 500916 h 1122058"/>
              <a:gd name="connsiteX400" fmla="*/ 174645 w 873783"/>
              <a:gd name="connsiteY400" fmla="*/ 503878 h 1122058"/>
              <a:gd name="connsiteX401" fmla="*/ 212496 w 873783"/>
              <a:gd name="connsiteY401" fmla="*/ 499270 h 1122058"/>
              <a:gd name="connsiteX402" fmla="*/ 218750 w 873783"/>
              <a:gd name="connsiteY402" fmla="*/ 479193 h 1122058"/>
              <a:gd name="connsiteX403" fmla="*/ 222699 w 873783"/>
              <a:gd name="connsiteY403" fmla="*/ 474914 h 1122058"/>
              <a:gd name="connsiteX404" fmla="*/ 217433 w 873783"/>
              <a:gd name="connsiteY404" fmla="*/ 466686 h 1122058"/>
              <a:gd name="connsiteX405" fmla="*/ 208546 w 873783"/>
              <a:gd name="connsiteY405" fmla="*/ 454178 h 1122058"/>
              <a:gd name="connsiteX406" fmla="*/ 195052 w 873783"/>
              <a:gd name="connsiteY406" fmla="*/ 458128 h 1122058"/>
              <a:gd name="connsiteX407" fmla="*/ 194393 w 873783"/>
              <a:gd name="connsiteY407" fmla="*/ 450887 h 1122058"/>
              <a:gd name="connsiteX408" fmla="*/ 194393 w 873783"/>
              <a:gd name="connsiteY408" fmla="*/ 445292 h 1122058"/>
              <a:gd name="connsiteX409" fmla="*/ 192089 w 873783"/>
              <a:gd name="connsiteY409" fmla="*/ 446937 h 1122058"/>
              <a:gd name="connsiteX410" fmla="*/ 174316 w 873783"/>
              <a:gd name="connsiteY410" fmla="*/ 449570 h 1122058"/>
              <a:gd name="connsiteX411" fmla="*/ 172670 w 873783"/>
              <a:gd name="connsiteY411" fmla="*/ 448583 h 1122058"/>
              <a:gd name="connsiteX412" fmla="*/ 158517 w 873783"/>
              <a:gd name="connsiteY412" fmla="*/ 498283 h 1122058"/>
              <a:gd name="connsiteX413" fmla="*/ 161480 w 873783"/>
              <a:gd name="connsiteY413" fmla="*/ 499270 h 1122058"/>
              <a:gd name="connsiteX414" fmla="*/ 161480 w 873783"/>
              <a:gd name="connsiteY414" fmla="*/ 499270 h 1122058"/>
              <a:gd name="connsiteX415" fmla="*/ 680859 w 873783"/>
              <a:gd name="connsiteY415" fmla="*/ 666472 h 1122058"/>
              <a:gd name="connsiteX416" fmla="*/ 695012 w 873783"/>
              <a:gd name="connsiteY416" fmla="*/ 674701 h 1122058"/>
              <a:gd name="connsiteX417" fmla="*/ 718710 w 873783"/>
              <a:gd name="connsiteY417" fmla="*/ 656269 h 1122058"/>
              <a:gd name="connsiteX418" fmla="*/ 703570 w 873783"/>
              <a:gd name="connsiteY418" fmla="*/ 615785 h 1122058"/>
              <a:gd name="connsiteX419" fmla="*/ 689417 w 873783"/>
              <a:gd name="connsiteY419" fmla="*/ 620722 h 1122058"/>
              <a:gd name="connsiteX420" fmla="*/ 691062 w 873783"/>
              <a:gd name="connsiteY420" fmla="*/ 621051 h 1122058"/>
              <a:gd name="connsiteX421" fmla="*/ 703570 w 873783"/>
              <a:gd name="connsiteY421" fmla="*/ 631254 h 1122058"/>
              <a:gd name="connsiteX422" fmla="*/ 704557 w 873783"/>
              <a:gd name="connsiteY422" fmla="*/ 629938 h 1122058"/>
              <a:gd name="connsiteX423" fmla="*/ 708178 w 873783"/>
              <a:gd name="connsiteY423" fmla="*/ 629938 h 1122058"/>
              <a:gd name="connsiteX424" fmla="*/ 710811 w 873783"/>
              <a:gd name="connsiteY424" fmla="*/ 630925 h 1122058"/>
              <a:gd name="connsiteX425" fmla="*/ 711140 w 873783"/>
              <a:gd name="connsiteY425" fmla="*/ 630925 h 1122058"/>
              <a:gd name="connsiteX426" fmla="*/ 715419 w 873783"/>
              <a:gd name="connsiteY426" fmla="*/ 632571 h 1122058"/>
              <a:gd name="connsiteX427" fmla="*/ 714102 w 873783"/>
              <a:gd name="connsiteY427" fmla="*/ 643433 h 1122058"/>
              <a:gd name="connsiteX428" fmla="*/ 705544 w 873783"/>
              <a:gd name="connsiteY428" fmla="*/ 642445 h 1122058"/>
              <a:gd name="connsiteX429" fmla="*/ 688429 w 873783"/>
              <a:gd name="connsiteY429" fmla="*/ 629938 h 1122058"/>
              <a:gd name="connsiteX430" fmla="*/ 671643 w 873783"/>
              <a:gd name="connsiteY430" fmla="*/ 617431 h 1122058"/>
              <a:gd name="connsiteX431" fmla="*/ 667694 w 873783"/>
              <a:gd name="connsiteY431" fmla="*/ 622368 h 1122058"/>
              <a:gd name="connsiteX432" fmla="*/ 664073 w 873783"/>
              <a:gd name="connsiteY432" fmla="*/ 626976 h 1122058"/>
              <a:gd name="connsiteX433" fmla="*/ 666706 w 873783"/>
              <a:gd name="connsiteY433" fmla="*/ 626647 h 1122058"/>
              <a:gd name="connsiteX434" fmla="*/ 670985 w 873783"/>
              <a:gd name="connsiteY434" fmla="*/ 629938 h 1122058"/>
              <a:gd name="connsiteX435" fmla="*/ 669010 w 873783"/>
              <a:gd name="connsiteY435" fmla="*/ 644091 h 1122058"/>
              <a:gd name="connsiteX436" fmla="*/ 667364 w 873783"/>
              <a:gd name="connsiteY436" fmla="*/ 649357 h 1122058"/>
              <a:gd name="connsiteX437" fmla="*/ 667035 w 873783"/>
              <a:gd name="connsiteY437" fmla="*/ 650015 h 1122058"/>
              <a:gd name="connsiteX438" fmla="*/ 664402 w 873783"/>
              <a:gd name="connsiteY438" fmla="*/ 649028 h 1122058"/>
              <a:gd name="connsiteX439" fmla="*/ 658149 w 873783"/>
              <a:gd name="connsiteY439" fmla="*/ 650674 h 1122058"/>
              <a:gd name="connsiteX440" fmla="*/ 671643 w 873783"/>
              <a:gd name="connsiteY440" fmla="*/ 663839 h 1122058"/>
              <a:gd name="connsiteX441" fmla="*/ 675922 w 873783"/>
              <a:gd name="connsiteY441" fmla="*/ 665156 h 1122058"/>
              <a:gd name="connsiteX442" fmla="*/ 680859 w 873783"/>
              <a:gd name="connsiteY442" fmla="*/ 666472 h 1122058"/>
              <a:gd name="connsiteX443" fmla="*/ 680859 w 873783"/>
              <a:gd name="connsiteY443" fmla="*/ 666472 h 1122058"/>
              <a:gd name="connsiteX444" fmla="*/ 227965 w 873783"/>
              <a:gd name="connsiteY444" fmla="*/ 429493 h 1122058"/>
              <a:gd name="connsiteX445" fmla="*/ 219408 w 873783"/>
              <a:gd name="connsiteY445" fmla="*/ 439038 h 1122058"/>
              <a:gd name="connsiteX446" fmla="*/ 211838 w 873783"/>
              <a:gd name="connsiteY446" fmla="*/ 446937 h 1122058"/>
              <a:gd name="connsiteX447" fmla="*/ 229611 w 873783"/>
              <a:gd name="connsiteY447" fmla="*/ 490713 h 1122058"/>
              <a:gd name="connsiteX448" fmla="*/ 234219 w 873783"/>
              <a:gd name="connsiteY448" fmla="*/ 491700 h 1122058"/>
              <a:gd name="connsiteX449" fmla="*/ 376407 w 873783"/>
              <a:gd name="connsiteY449" fmla="*/ 537121 h 1122058"/>
              <a:gd name="connsiteX450" fmla="*/ 380356 w 873783"/>
              <a:gd name="connsiteY450" fmla="*/ 538438 h 1122058"/>
              <a:gd name="connsiteX451" fmla="*/ 515961 w 873783"/>
              <a:gd name="connsiteY451" fmla="*/ 581555 h 1122058"/>
              <a:gd name="connsiteX452" fmla="*/ 652224 w 873783"/>
              <a:gd name="connsiteY452" fmla="*/ 628951 h 1122058"/>
              <a:gd name="connsiteX453" fmla="*/ 659136 w 873783"/>
              <a:gd name="connsiteY453" fmla="*/ 620064 h 1122058"/>
              <a:gd name="connsiteX454" fmla="*/ 692708 w 873783"/>
              <a:gd name="connsiteY454" fmla="*/ 604265 h 1122058"/>
              <a:gd name="connsiteX455" fmla="*/ 684809 w 873783"/>
              <a:gd name="connsiteY455" fmla="*/ 572997 h 1122058"/>
              <a:gd name="connsiteX456" fmla="*/ 663744 w 873783"/>
              <a:gd name="connsiteY456" fmla="*/ 573985 h 1122058"/>
              <a:gd name="connsiteX457" fmla="*/ 628197 w 873783"/>
              <a:gd name="connsiteY457" fmla="*/ 530868 h 1122058"/>
              <a:gd name="connsiteX458" fmla="*/ 623260 w 873783"/>
              <a:gd name="connsiteY458" fmla="*/ 529551 h 1122058"/>
              <a:gd name="connsiteX459" fmla="*/ 526823 w 873783"/>
              <a:gd name="connsiteY459" fmla="*/ 498941 h 1122058"/>
              <a:gd name="connsiteX460" fmla="*/ 523531 w 873783"/>
              <a:gd name="connsiteY460" fmla="*/ 497954 h 1122058"/>
              <a:gd name="connsiteX461" fmla="*/ 432689 w 873783"/>
              <a:gd name="connsiteY461" fmla="*/ 468990 h 1122058"/>
              <a:gd name="connsiteX462" fmla="*/ 307946 w 873783"/>
              <a:gd name="connsiteY462" fmla="*/ 423898 h 1122058"/>
              <a:gd name="connsiteX463" fmla="*/ 294122 w 873783"/>
              <a:gd name="connsiteY463" fmla="*/ 443317 h 1122058"/>
              <a:gd name="connsiteX464" fmla="*/ 251005 w 873783"/>
              <a:gd name="connsiteY464" fmla="*/ 446937 h 1122058"/>
              <a:gd name="connsiteX465" fmla="*/ 227965 w 873783"/>
              <a:gd name="connsiteY465" fmla="*/ 429493 h 1122058"/>
              <a:gd name="connsiteX466" fmla="*/ 227965 w 873783"/>
              <a:gd name="connsiteY466" fmla="*/ 429493 h 1122058"/>
              <a:gd name="connsiteX467" fmla="*/ 276349 w 873783"/>
              <a:gd name="connsiteY467" fmla="*/ 371236 h 1122058"/>
              <a:gd name="connsiteX468" fmla="*/ 241131 w 873783"/>
              <a:gd name="connsiteY468" fmla="*/ 383085 h 1122058"/>
              <a:gd name="connsiteX469" fmla="*/ 237181 w 873783"/>
              <a:gd name="connsiteY469" fmla="*/ 428506 h 1122058"/>
              <a:gd name="connsiteX470" fmla="*/ 242448 w 873783"/>
              <a:gd name="connsiteY470" fmla="*/ 430151 h 1122058"/>
              <a:gd name="connsiteX471" fmla="*/ 298072 w 873783"/>
              <a:gd name="connsiteY471" fmla="*/ 427189 h 1122058"/>
              <a:gd name="connsiteX472" fmla="*/ 303996 w 873783"/>
              <a:gd name="connsiteY472" fmla="*/ 408099 h 1122058"/>
              <a:gd name="connsiteX473" fmla="*/ 310579 w 873783"/>
              <a:gd name="connsiteY473" fmla="*/ 395592 h 1122058"/>
              <a:gd name="connsiteX474" fmla="*/ 300047 w 873783"/>
              <a:gd name="connsiteY474" fmla="*/ 390326 h 1122058"/>
              <a:gd name="connsiteX475" fmla="*/ 296426 w 873783"/>
              <a:gd name="connsiteY475" fmla="*/ 389667 h 1122058"/>
              <a:gd name="connsiteX476" fmla="*/ 276349 w 873783"/>
              <a:gd name="connsiteY476" fmla="*/ 371236 h 1122058"/>
              <a:gd name="connsiteX477" fmla="*/ 276349 w 873783"/>
              <a:gd name="connsiteY477" fmla="*/ 371236 h 1122058"/>
              <a:gd name="connsiteX478" fmla="*/ 652224 w 873783"/>
              <a:gd name="connsiteY478" fmla="*/ 520006 h 1122058"/>
              <a:gd name="connsiteX479" fmla="*/ 655186 w 873783"/>
              <a:gd name="connsiteY479" fmla="*/ 523626 h 1122058"/>
              <a:gd name="connsiteX480" fmla="*/ 643337 w 873783"/>
              <a:gd name="connsiteY480" fmla="*/ 546008 h 1122058"/>
              <a:gd name="connsiteX481" fmla="*/ 667035 w 873783"/>
              <a:gd name="connsiteY481" fmla="*/ 560490 h 1122058"/>
              <a:gd name="connsiteX482" fmla="*/ 677568 w 873783"/>
              <a:gd name="connsiteY482" fmla="*/ 562794 h 1122058"/>
              <a:gd name="connsiteX483" fmla="*/ 682176 w 873783"/>
              <a:gd name="connsiteY483" fmla="*/ 553907 h 1122058"/>
              <a:gd name="connsiteX484" fmla="*/ 689417 w 873783"/>
              <a:gd name="connsiteY484" fmla="*/ 553578 h 1122058"/>
              <a:gd name="connsiteX485" fmla="*/ 693037 w 873783"/>
              <a:gd name="connsiteY485" fmla="*/ 555224 h 1122058"/>
              <a:gd name="connsiteX486" fmla="*/ 698303 w 873783"/>
              <a:gd name="connsiteY486" fmla="*/ 545020 h 1122058"/>
              <a:gd name="connsiteX487" fmla="*/ 699620 w 873783"/>
              <a:gd name="connsiteY487" fmla="*/ 539096 h 1122058"/>
              <a:gd name="connsiteX488" fmla="*/ 687771 w 873783"/>
              <a:gd name="connsiteY488" fmla="*/ 538767 h 1122058"/>
              <a:gd name="connsiteX489" fmla="*/ 670985 w 873783"/>
              <a:gd name="connsiteY489" fmla="*/ 526260 h 1122058"/>
              <a:gd name="connsiteX490" fmla="*/ 654857 w 873783"/>
              <a:gd name="connsiteY490" fmla="*/ 514081 h 1122058"/>
              <a:gd name="connsiteX491" fmla="*/ 649920 w 873783"/>
              <a:gd name="connsiteY491" fmla="*/ 518360 h 1122058"/>
              <a:gd name="connsiteX492" fmla="*/ 647616 w 873783"/>
              <a:gd name="connsiteY492" fmla="*/ 519677 h 1122058"/>
              <a:gd name="connsiteX493" fmla="*/ 647945 w 873783"/>
              <a:gd name="connsiteY493" fmla="*/ 520006 h 1122058"/>
              <a:gd name="connsiteX494" fmla="*/ 652224 w 873783"/>
              <a:gd name="connsiteY494" fmla="*/ 520006 h 1122058"/>
              <a:gd name="connsiteX495" fmla="*/ 652224 w 873783"/>
              <a:gd name="connsiteY495" fmla="*/ 520006 h 1122058"/>
              <a:gd name="connsiteX496" fmla="*/ 316504 w 873783"/>
              <a:gd name="connsiteY496" fmla="*/ 387363 h 1122058"/>
              <a:gd name="connsiteX497" fmla="*/ 314529 w 873783"/>
              <a:gd name="connsiteY497" fmla="*/ 398225 h 1122058"/>
              <a:gd name="connsiteX498" fmla="*/ 311566 w 873783"/>
              <a:gd name="connsiteY498" fmla="*/ 415669 h 1122058"/>
              <a:gd name="connsiteX499" fmla="*/ 480414 w 873783"/>
              <a:gd name="connsiteY499" fmla="*/ 471294 h 1122058"/>
              <a:gd name="connsiteX500" fmla="*/ 633792 w 873783"/>
              <a:gd name="connsiteY500" fmla="*/ 522639 h 1122058"/>
              <a:gd name="connsiteX501" fmla="*/ 640375 w 873783"/>
              <a:gd name="connsiteY501" fmla="*/ 515727 h 1122058"/>
              <a:gd name="connsiteX502" fmla="*/ 652224 w 873783"/>
              <a:gd name="connsiteY502" fmla="*/ 503549 h 1122058"/>
              <a:gd name="connsiteX503" fmla="*/ 624576 w 873783"/>
              <a:gd name="connsiteY503" fmla="*/ 465369 h 1122058"/>
              <a:gd name="connsiteX504" fmla="*/ 600220 w 873783"/>
              <a:gd name="connsiteY504" fmla="*/ 471294 h 1122058"/>
              <a:gd name="connsiteX505" fmla="*/ 571915 w 873783"/>
              <a:gd name="connsiteY505" fmla="*/ 437063 h 1122058"/>
              <a:gd name="connsiteX506" fmla="*/ 519252 w 873783"/>
              <a:gd name="connsiteY506" fmla="*/ 422581 h 1122058"/>
              <a:gd name="connsiteX507" fmla="*/ 463628 w 873783"/>
              <a:gd name="connsiteY507" fmla="*/ 403162 h 1122058"/>
              <a:gd name="connsiteX508" fmla="*/ 424461 w 873783"/>
              <a:gd name="connsiteY508" fmla="*/ 389338 h 1122058"/>
              <a:gd name="connsiteX509" fmla="*/ 375419 w 873783"/>
              <a:gd name="connsiteY509" fmla="*/ 415669 h 1122058"/>
              <a:gd name="connsiteX510" fmla="*/ 366532 w 873783"/>
              <a:gd name="connsiteY510" fmla="*/ 413694 h 1122058"/>
              <a:gd name="connsiteX511" fmla="*/ 340201 w 873783"/>
              <a:gd name="connsiteY511" fmla="*/ 395921 h 1122058"/>
              <a:gd name="connsiteX512" fmla="*/ 325719 w 873783"/>
              <a:gd name="connsiteY512" fmla="*/ 384730 h 1122058"/>
              <a:gd name="connsiteX513" fmla="*/ 316504 w 873783"/>
              <a:gd name="connsiteY513" fmla="*/ 387363 h 1122058"/>
              <a:gd name="connsiteX514" fmla="*/ 316504 w 873783"/>
              <a:gd name="connsiteY514" fmla="*/ 387363 h 1122058"/>
              <a:gd name="connsiteX515" fmla="*/ 316504 w 873783"/>
              <a:gd name="connsiteY515" fmla="*/ 387363 h 1122058"/>
              <a:gd name="connsiteX516" fmla="*/ 397801 w 873783"/>
              <a:gd name="connsiteY516" fmla="*/ 326473 h 1122058"/>
              <a:gd name="connsiteX517" fmla="*/ 341189 w 873783"/>
              <a:gd name="connsiteY517" fmla="*/ 345892 h 1122058"/>
              <a:gd name="connsiteX518" fmla="*/ 346455 w 873783"/>
              <a:gd name="connsiteY518" fmla="*/ 391971 h 1122058"/>
              <a:gd name="connsiteX519" fmla="*/ 359291 w 873783"/>
              <a:gd name="connsiteY519" fmla="*/ 397896 h 1122058"/>
              <a:gd name="connsiteX520" fmla="*/ 408004 w 873783"/>
              <a:gd name="connsiteY520" fmla="*/ 390984 h 1122058"/>
              <a:gd name="connsiteX521" fmla="*/ 419524 w 873783"/>
              <a:gd name="connsiteY521" fmla="*/ 348854 h 1122058"/>
              <a:gd name="connsiteX522" fmla="*/ 397801 w 873783"/>
              <a:gd name="connsiteY522" fmla="*/ 326473 h 1122058"/>
              <a:gd name="connsiteX523" fmla="*/ 397801 w 873783"/>
              <a:gd name="connsiteY523" fmla="*/ 326473 h 1122058"/>
              <a:gd name="connsiteX524" fmla="*/ 439272 w 873783"/>
              <a:gd name="connsiteY524" fmla="*/ 382426 h 1122058"/>
              <a:gd name="connsiteX525" fmla="*/ 471857 w 873783"/>
              <a:gd name="connsiteY525" fmla="*/ 394275 h 1122058"/>
              <a:gd name="connsiteX526" fmla="*/ 520569 w 873783"/>
              <a:gd name="connsiteY526" fmla="*/ 412049 h 1122058"/>
              <a:gd name="connsiteX527" fmla="*/ 580143 w 873783"/>
              <a:gd name="connsiteY527" fmla="*/ 425873 h 1122058"/>
              <a:gd name="connsiteX528" fmla="*/ 568952 w 873783"/>
              <a:gd name="connsiteY528" fmla="*/ 414353 h 1122058"/>
              <a:gd name="connsiteX529" fmla="*/ 544925 w 873783"/>
              <a:gd name="connsiteY529" fmla="*/ 390326 h 1122058"/>
              <a:gd name="connsiteX530" fmla="*/ 507074 w 873783"/>
              <a:gd name="connsiteY530" fmla="*/ 403491 h 1122058"/>
              <a:gd name="connsiteX531" fmla="*/ 476465 w 873783"/>
              <a:gd name="connsiteY531" fmla="*/ 383743 h 1122058"/>
              <a:gd name="connsiteX532" fmla="*/ 448159 w 873783"/>
              <a:gd name="connsiteY532" fmla="*/ 364653 h 1122058"/>
              <a:gd name="connsiteX533" fmla="*/ 429727 w 873783"/>
              <a:gd name="connsiteY533" fmla="*/ 366957 h 1122058"/>
              <a:gd name="connsiteX534" fmla="*/ 429727 w 873783"/>
              <a:gd name="connsiteY534" fmla="*/ 371236 h 1122058"/>
              <a:gd name="connsiteX535" fmla="*/ 428081 w 873783"/>
              <a:gd name="connsiteY535" fmla="*/ 379135 h 1122058"/>
              <a:gd name="connsiteX536" fmla="*/ 439272 w 873783"/>
              <a:gd name="connsiteY536" fmla="*/ 382426 h 1122058"/>
              <a:gd name="connsiteX537" fmla="*/ 439272 w 873783"/>
              <a:gd name="connsiteY537" fmla="*/ 382426 h 1122058"/>
              <a:gd name="connsiteX538" fmla="*/ 520569 w 873783"/>
              <a:gd name="connsiteY538" fmla="*/ 305408 h 1122058"/>
              <a:gd name="connsiteX539" fmla="*/ 483706 w 873783"/>
              <a:gd name="connsiteY539" fmla="*/ 308370 h 1122058"/>
              <a:gd name="connsiteX540" fmla="*/ 461982 w 873783"/>
              <a:gd name="connsiteY540" fmla="*/ 347538 h 1122058"/>
              <a:gd name="connsiteX541" fmla="*/ 497529 w 873783"/>
              <a:gd name="connsiteY541" fmla="*/ 383414 h 1122058"/>
              <a:gd name="connsiteX542" fmla="*/ 538342 w 873783"/>
              <a:gd name="connsiteY542" fmla="*/ 385059 h 1122058"/>
              <a:gd name="connsiteX543" fmla="*/ 556116 w 873783"/>
              <a:gd name="connsiteY543" fmla="*/ 341613 h 1122058"/>
              <a:gd name="connsiteX544" fmla="*/ 520569 w 873783"/>
              <a:gd name="connsiteY544" fmla="*/ 305408 h 1122058"/>
              <a:gd name="connsiteX545" fmla="*/ 520569 w 873783"/>
              <a:gd name="connsiteY545" fmla="*/ 305408 h 1122058"/>
              <a:gd name="connsiteX546" fmla="*/ 612728 w 873783"/>
              <a:gd name="connsiteY546" fmla="*/ 325815 h 1122058"/>
              <a:gd name="connsiteX547" fmla="*/ 616677 w 873783"/>
              <a:gd name="connsiteY547" fmla="*/ 330094 h 1122058"/>
              <a:gd name="connsiteX548" fmla="*/ 612728 w 873783"/>
              <a:gd name="connsiteY548" fmla="*/ 343917 h 1122058"/>
              <a:gd name="connsiteX549" fmla="*/ 609765 w 873783"/>
              <a:gd name="connsiteY549" fmla="*/ 350829 h 1122058"/>
              <a:gd name="connsiteX550" fmla="*/ 628197 w 873783"/>
              <a:gd name="connsiteY550" fmla="*/ 360703 h 1122058"/>
              <a:gd name="connsiteX551" fmla="*/ 681188 w 873783"/>
              <a:gd name="connsiteY551" fmla="*/ 339309 h 1122058"/>
              <a:gd name="connsiteX552" fmla="*/ 678884 w 873783"/>
              <a:gd name="connsiteY552" fmla="*/ 300471 h 1122058"/>
              <a:gd name="connsiteX553" fmla="*/ 658807 w 873783"/>
              <a:gd name="connsiteY553" fmla="*/ 289280 h 1122058"/>
              <a:gd name="connsiteX554" fmla="*/ 621285 w 873783"/>
              <a:gd name="connsiteY554" fmla="*/ 292572 h 1122058"/>
              <a:gd name="connsiteX555" fmla="*/ 604170 w 873783"/>
              <a:gd name="connsiteY555" fmla="*/ 324169 h 1122058"/>
              <a:gd name="connsiteX556" fmla="*/ 609107 w 873783"/>
              <a:gd name="connsiteY556" fmla="*/ 325156 h 1122058"/>
              <a:gd name="connsiteX557" fmla="*/ 612728 w 873783"/>
              <a:gd name="connsiteY557" fmla="*/ 325815 h 1122058"/>
              <a:gd name="connsiteX558" fmla="*/ 612728 w 873783"/>
              <a:gd name="connsiteY558" fmla="*/ 325815 h 1122058"/>
              <a:gd name="connsiteX559" fmla="*/ 526164 w 873783"/>
              <a:gd name="connsiteY559" fmla="*/ 297180 h 1122058"/>
              <a:gd name="connsiteX560" fmla="*/ 567636 w 873783"/>
              <a:gd name="connsiteY560" fmla="*/ 337005 h 1122058"/>
              <a:gd name="connsiteX561" fmla="*/ 583105 w 873783"/>
              <a:gd name="connsiteY561" fmla="*/ 333385 h 1122058"/>
              <a:gd name="connsiteX562" fmla="*/ 596271 w 873783"/>
              <a:gd name="connsiteY562" fmla="*/ 331410 h 1122058"/>
              <a:gd name="connsiteX563" fmla="*/ 596271 w 873783"/>
              <a:gd name="connsiteY563" fmla="*/ 324498 h 1122058"/>
              <a:gd name="connsiteX564" fmla="*/ 597587 w 873783"/>
              <a:gd name="connsiteY564" fmla="*/ 313307 h 1122058"/>
              <a:gd name="connsiteX565" fmla="*/ 548217 w 873783"/>
              <a:gd name="connsiteY565" fmla="*/ 295205 h 1122058"/>
              <a:gd name="connsiteX566" fmla="*/ 527810 w 873783"/>
              <a:gd name="connsiteY566" fmla="*/ 288622 h 1122058"/>
              <a:gd name="connsiteX567" fmla="*/ 507074 w 873783"/>
              <a:gd name="connsiteY567" fmla="*/ 282039 h 1122058"/>
              <a:gd name="connsiteX568" fmla="*/ 451779 w 873783"/>
              <a:gd name="connsiteY568" fmla="*/ 259658 h 1122058"/>
              <a:gd name="connsiteX569" fmla="*/ 507403 w 873783"/>
              <a:gd name="connsiteY569" fmla="*/ 275457 h 1122058"/>
              <a:gd name="connsiteX570" fmla="*/ 576193 w 873783"/>
              <a:gd name="connsiteY570" fmla="*/ 296851 h 1122058"/>
              <a:gd name="connsiteX571" fmla="*/ 600879 w 873783"/>
              <a:gd name="connsiteY571" fmla="*/ 305079 h 1122058"/>
              <a:gd name="connsiteX572" fmla="*/ 661111 w 873783"/>
              <a:gd name="connsiteY572" fmla="*/ 282039 h 1122058"/>
              <a:gd name="connsiteX573" fmla="*/ 694683 w 873783"/>
              <a:gd name="connsiteY573" fmla="*/ 312978 h 1122058"/>
              <a:gd name="connsiteX574" fmla="*/ 711798 w 873783"/>
              <a:gd name="connsiteY574" fmla="*/ 303433 h 1122058"/>
              <a:gd name="connsiteX575" fmla="*/ 711798 w 873783"/>
              <a:gd name="connsiteY575" fmla="*/ 295205 h 1122058"/>
              <a:gd name="connsiteX576" fmla="*/ 710481 w 873783"/>
              <a:gd name="connsiteY576" fmla="*/ 274140 h 1122058"/>
              <a:gd name="connsiteX577" fmla="*/ 581789 w 873783"/>
              <a:gd name="connsiteY577" fmla="*/ 233985 h 1122058"/>
              <a:gd name="connsiteX578" fmla="*/ 526823 w 873783"/>
              <a:gd name="connsiteY578" fmla="*/ 215883 h 1122058"/>
              <a:gd name="connsiteX579" fmla="*/ 522544 w 873783"/>
              <a:gd name="connsiteY579" fmla="*/ 214237 h 1122058"/>
              <a:gd name="connsiteX580" fmla="*/ 463299 w 873783"/>
              <a:gd name="connsiteY580" fmla="*/ 194489 h 1122058"/>
              <a:gd name="connsiteX581" fmla="*/ 383648 w 873783"/>
              <a:gd name="connsiteY581" fmla="*/ 168816 h 1122058"/>
              <a:gd name="connsiteX582" fmla="*/ 379698 w 873783"/>
              <a:gd name="connsiteY582" fmla="*/ 176715 h 1122058"/>
              <a:gd name="connsiteX583" fmla="*/ 375748 w 873783"/>
              <a:gd name="connsiteY583" fmla="*/ 182640 h 1122058"/>
              <a:gd name="connsiteX584" fmla="*/ 395167 w 873783"/>
              <a:gd name="connsiteY584" fmla="*/ 214237 h 1122058"/>
              <a:gd name="connsiteX585" fmla="*/ 400763 w 873783"/>
              <a:gd name="connsiteY585" fmla="*/ 222465 h 1122058"/>
              <a:gd name="connsiteX586" fmla="*/ 423473 w 873783"/>
              <a:gd name="connsiteY586" fmla="*/ 216541 h 1122058"/>
              <a:gd name="connsiteX587" fmla="*/ 453754 w 873783"/>
              <a:gd name="connsiteY587" fmla="*/ 257354 h 1122058"/>
              <a:gd name="connsiteX588" fmla="*/ 448488 w 873783"/>
              <a:gd name="connsiteY588" fmla="*/ 258341 h 1122058"/>
              <a:gd name="connsiteX589" fmla="*/ 444538 w 873783"/>
              <a:gd name="connsiteY589" fmla="*/ 259000 h 1122058"/>
              <a:gd name="connsiteX590" fmla="*/ 446842 w 873783"/>
              <a:gd name="connsiteY590" fmla="*/ 258671 h 1122058"/>
              <a:gd name="connsiteX591" fmla="*/ 447171 w 873783"/>
              <a:gd name="connsiteY591" fmla="*/ 258671 h 1122058"/>
              <a:gd name="connsiteX592" fmla="*/ 449146 w 873783"/>
              <a:gd name="connsiteY592" fmla="*/ 260645 h 1122058"/>
              <a:gd name="connsiteX593" fmla="*/ 445196 w 873783"/>
              <a:gd name="connsiteY593" fmla="*/ 267886 h 1122058"/>
              <a:gd name="connsiteX594" fmla="*/ 442563 w 873783"/>
              <a:gd name="connsiteY594" fmla="*/ 271178 h 1122058"/>
              <a:gd name="connsiteX595" fmla="*/ 452767 w 873783"/>
              <a:gd name="connsiteY595" fmla="*/ 282698 h 1122058"/>
              <a:gd name="connsiteX596" fmla="*/ 473173 w 873783"/>
              <a:gd name="connsiteY596" fmla="*/ 306066 h 1122058"/>
              <a:gd name="connsiteX597" fmla="*/ 526164 w 873783"/>
              <a:gd name="connsiteY597" fmla="*/ 297180 h 1122058"/>
              <a:gd name="connsiteX598" fmla="*/ 526164 w 873783"/>
              <a:gd name="connsiteY598" fmla="*/ 297180 h 1122058"/>
              <a:gd name="connsiteX599" fmla="*/ 728255 w 873783"/>
              <a:gd name="connsiteY599" fmla="*/ 292572 h 1122058"/>
              <a:gd name="connsiteX600" fmla="*/ 733850 w 873783"/>
              <a:gd name="connsiteY600" fmla="*/ 295534 h 1122058"/>
              <a:gd name="connsiteX601" fmla="*/ 734838 w 873783"/>
              <a:gd name="connsiteY601" fmla="*/ 305737 h 1122058"/>
              <a:gd name="connsiteX602" fmla="*/ 734838 w 873783"/>
              <a:gd name="connsiteY602" fmla="*/ 312978 h 1122058"/>
              <a:gd name="connsiteX603" fmla="*/ 746028 w 873783"/>
              <a:gd name="connsiteY603" fmla="*/ 317915 h 1122058"/>
              <a:gd name="connsiteX604" fmla="*/ 771043 w 873783"/>
              <a:gd name="connsiteY604" fmla="*/ 316599 h 1122058"/>
              <a:gd name="connsiteX605" fmla="*/ 788487 w 873783"/>
              <a:gd name="connsiteY605" fmla="*/ 294876 h 1122058"/>
              <a:gd name="connsiteX606" fmla="*/ 771701 w 873783"/>
              <a:gd name="connsiteY606" fmla="*/ 252746 h 1122058"/>
              <a:gd name="connsiteX607" fmla="*/ 752611 w 873783"/>
              <a:gd name="connsiteY607" fmla="*/ 251430 h 1122058"/>
              <a:gd name="connsiteX608" fmla="*/ 755902 w 873783"/>
              <a:gd name="connsiteY608" fmla="*/ 251759 h 1122058"/>
              <a:gd name="connsiteX609" fmla="*/ 756561 w 873783"/>
              <a:gd name="connsiteY609" fmla="*/ 252746 h 1122058"/>
              <a:gd name="connsiteX610" fmla="*/ 751295 w 873783"/>
              <a:gd name="connsiteY610" fmla="*/ 256367 h 1122058"/>
              <a:gd name="connsiteX611" fmla="*/ 758206 w 873783"/>
              <a:gd name="connsiteY611" fmla="*/ 261633 h 1122058"/>
              <a:gd name="connsiteX612" fmla="*/ 769397 w 873783"/>
              <a:gd name="connsiteY612" fmla="*/ 279406 h 1122058"/>
              <a:gd name="connsiteX613" fmla="*/ 734509 w 873783"/>
              <a:gd name="connsiteY613" fmla="*/ 253734 h 1122058"/>
              <a:gd name="connsiteX614" fmla="*/ 726938 w 873783"/>
              <a:gd name="connsiteY614" fmla="*/ 270520 h 1122058"/>
              <a:gd name="connsiteX615" fmla="*/ 719368 w 873783"/>
              <a:gd name="connsiteY615" fmla="*/ 289939 h 1122058"/>
              <a:gd name="connsiteX616" fmla="*/ 723647 w 873783"/>
              <a:gd name="connsiteY616" fmla="*/ 291584 h 1122058"/>
              <a:gd name="connsiteX617" fmla="*/ 725951 w 873783"/>
              <a:gd name="connsiteY617" fmla="*/ 292243 h 1122058"/>
              <a:gd name="connsiteX618" fmla="*/ 728255 w 873783"/>
              <a:gd name="connsiteY618" fmla="*/ 292572 h 1122058"/>
              <a:gd name="connsiteX619" fmla="*/ 728255 w 873783"/>
              <a:gd name="connsiteY619" fmla="*/ 292572 h 1122058"/>
              <a:gd name="connsiteX620" fmla="*/ 329998 w 873783"/>
              <a:gd name="connsiteY620" fmla="*/ 137219 h 1122058"/>
              <a:gd name="connsiteX621" fmla="*/ 330656 w 873783"/>
              <a:gd name="connsiteY621" fmla="*/ 137548 h 1122058"/>
              <a:gd name="connsiteX622" fmla="*/ 332302 w 873783"/>
              <a:gd name="connsiteY622" fmla="*/ 138865 h 1122058"/>
              <a:gd name="connsiteX623" fmla="*/ 317820 w 873783"/>
              <a:gd name="connsiteY623" fmla="*/ 153017 h 1122058"/>
              <a:gd name="connsiteX624" fmla="*/ 341189 w 873783"/>
              <a:gd name="connsiteY624" fmla="*/ 175399 h 1122058"/>
              <a:gd name="connsiteX625" fmla="*/ 372128 w 873783"/>
              <a:gd name="connsiteY625" fmla="*/ 168816 h 1122058"/>
              <a:gd name="connsiteX626" fmla="*/ 372128 w 873783"/>
              <a:gd name="connsiteY626" fmla="*/ 161575 h 1122058"/>
              <a:gd name="connsiteX627" fmla="*/ 376736 w 873783"/>
              <a:gd name="connsiteY627" fmla="*/ 154992 h 1122058"/>
              <a:gd name="connsiteX628" fmla="*/ 366532 w 873783"/>
              <a:gd name="connsiteY628" fmla="*/ 154005 h 1122058"/>
              <a:gd name="connsiteX629" fmla="*/ 342835 w 873783"/>
              <a:gd name="connsiteY629" fmla="*/ 138535 h 1122058"/>
              <a:gd name="connsiteX630" fmla="*/ 328682 w 873783"/>
              <a:gd name="connsiteY630" fmla="*/ 127674 h 1122058"/>
              <a:gd name="connsiteX631" fmla="*/ 323745 w 873783"/>
              <a:gd name="connsiteY631" fmla="*/ 135902 h 1122058"/>
              <a:gd name="connsiteX632" fmla="*/ 318478 w 873783"/>
              <a:gd name="connsiteY632" fmla="*/ 144131 h 1122058"/>
              <a:gd name="connsiteX633" fmla="*/ 329998 w 873783"/>
              <a:gd name="connsiteY633" fmla="*/ 137219 h 1122058"/>
              <a:gd name="connsiteX634" fmla="*/ 329998 w 873783"/>
              <a:gd name="connsiteY634" fmla="*/ 137219 h 1122058"/>
              <a:gd name="connsiteX635" fmla="*/ 355671 w 873783"/>
              <a:gd name="connsiteY635" fmla="*/ 114837 h 1122058"/>
              <a:gd name="connsiteX636" fmla="*/ 389572 w 873783"/>
              <a:gd name="connsiteY636" fmla="*/ 165854 h 1122058"/>
              <a:gd name="connsiteX637" fmla="*/ 554799 w 873783"/>
              <a:gd name="connsiteY637" fmla="*/ 214895 h 1122058"/>
              <a:gd name="connsiteX638" fmla="*/ 613386 w 873783"/>
              <a:gd name="connsiteY638" fmla="*/ 234314 h 1122058"/>
              <a:gd name="connsiteX639" fmla="*/ 622602 w 873783"/>
              <a:gd name="connsiteY639" fmla="*/ 237277 h 1122058"/>
              <a:gd name="connsiteX640" fmla="*/ 676580 w 873783"/>
              <a:gd name="connsiteY640" fmla="*/ 255050 h 1122058"/>
              <a:gd name="connsiteX641" fmla="*/ 715089 w 873783"/>
              <a:gd name="connsiteY641" fmla="*/ 267557 h 1122058"/>
              <a:gd name="connsiteX642" fmla="*/ 732205 w 873783"/>
              <a:gd name="connsiteY642" fmla="*/ 245834 h 1122058"/>
              <a:gd name="connsiteX643" fmla="*/ 771701 w 873783"/>
              <a:gd name="connsiteY643" fmla="*/ 244518 h 1122058"/>
              <a:gd name="connsiteX644" fmla="*/ 795399 w 873783"/>
              <a:gd name="connsiteY644" fmla="*/ 257683 h 1122058"/>
              <a:gd name="connsiteX645" fmla="*/ 801653 w 873783"/>
              <a:gd name="connsiteY645" fmla="*/ 248796 h 1122058"/>
              <a:gd name="connsiteX646" fmla="*/ 808235 w 873783"/>
              <a:gd name="connsiteY646" fmla="*/ 241226 h 1122058"/>
              <a:gd name="connsiteX647" fmla="*/ 796057 w 873783"/>
              <a:gd name="connsiteY647" fmla="*/ 201072 h 1122058"/>
              <a:gd name="connsiteX648" fmla="*/ 781246 w 873783"/>
              <a:gd name="connsiteY648" fmla="*/ 196793 h 1122058"/>
              <a:gd name="connsiteX649" fmla="*/ 544596 w 873783"/>
              <a:gd name="connsiteY649" fmla="*/ 120433 h 1122058"/>
              <a:gd name="connsiteX650" fmla="*/ 367520 w 873783"/>
              <a:gd name="connsiteY650" fmla="*/ 60859 h 1122058"/>
              <a:gd name="connsiteX651" fmla="*/ 344480 w 873783"/>
              <a:gd name="connsiteY651" fmla="*/ 82582 h 1122058"/>
              <a:gd name="connsiteX652" fmla="*/ 336252 w 873783"/>
              <a:gd name="connsiteY652" fmla="*/ 86532 h 1122058"/>
              <a:gd name="connsiteX653" fmla="*/ 340201 w 873783"/>
              <a:gd name="connsiteY653" fmla="*/ 101343 h 1122058"/>
              <a:gd name="connsiteX654" fmla="*/ 342505 w 873783"/>
              <a:gd name="connsiteY654" fmla="*/ 113192 h 1122058"/>
              <a:gd name="connsiteX655" fmla="*/ 355671 w 873783"/>
              <a:gd name="connsiteY655" fmla="*/ 114837 h 1122058"/>
              <a:gd name="connsiteX656" fmla="*/ 355671 w 873783"/>
              <a:gd name="connsiteY656" fmla="*/ 114837 h 1122058"/>
              <a:gd name="connsiteX657" fmla="*/ 325719 w 873783"/>
              <a:gd name="connsiteY657" fmla="*/ 9184 h 1122058"/>
              <a:gd name="connsiteX658" fmla="*/ 301363 w 873783"/>
              <a:gd name="connsiteY658" fmla="*/ 38807 h 1122058"/>
              <a:gd name="connsiteX659" fmla="*/ 322757 w 873783"/>
              <a:gd name="connsiteY659" fmla="*/ 70404 h 1122058"/>
              <a:gd name="connsiteX660" fmla="*/ 353367 w 873783"/>
              <a:gd name="connsiteY660" fmla="*/ 64150 h 1122058"/>
              <a:gd name="connsiteX661" fmla="*/ 353367 w 873783"/>
              <a:gd name="connsiteY661" fmla="*/ 57238 h 1122058"/>
              <a:gd name="connsiteX662" fmla="*/ 358962 w 873783"/>
              <a:gd name="connsiteY662" fmla="*/ 40452 h 1122058"/>
              <a:gd name="connsiteX663" fmla="*/ 355671 w 873783"/>
              <a:gd name="connsiteY663" fmla="*/ 40123 h 1122058"/>
              <a:gd name="connsiteX664" fmla="*/ 353696 w 873783"/>
              <a:gd name="connsiteY664" fmla="*/ 38148 h 1122058"/>
              <a:gd name="connsiteX665" fmla="*/ 354684 w 873783"/>
              <a:gd name="connsiteY665" fmla="*/ 33870 h 1122058"/>
              <a:gd name="connsiteX666" fmla="*/ 362583 w 873783"/>
              <a:gd name="connsiteY666" fmla="*/ 30578 h 1122058"/>
              <a:gd name="connsiteX667" fmla="*/ 358962 w 873783"/>
              <a:gd name="connsiteY667" fmla="*/ 28603 h 1122058"/>
              <a:gd name="connsiteX668" fmla="*/ 338227 w 873783"/>
              <a:gd name="connsiteY668" fmla="*/ 11817 h 1122058"/>
              <a:gd name="connsiteX669" fmla="*/ 329340 w 873783"/>
              <a:gd name="connsiteY669" fmla="*/ 10501 h 1122058"/>
              <a:gd name="connsiteX670" fmla="*/ 330656 w 873783"/>
              <a:gd name="connsiteY670" fmla="*/ 10830 h 1122058"/>
              <a:gd name="connsiteX671" fmla="*/ 332631 w 873783"/>
              <a:gd name="connsiteY671" fmla="*/ 13134 h 1122058"/>
              <a:gd name="connsiteX672" fmla="*/ 329669 w 873783"/>
              <a:gd name="connsiteY672" fmla="*/ 15438 h 1122058"/>
              <a:gd name="connsiteX673" fmla="*/ 339872 w 873783"/>
              <a:gd name="connsiteY673" fmla="*/ 22679 h 1122058"/>
              <a:gd name="connsiteX674" fmla="*/ 353038 w 873783"/>
              <a:gd name="connsiteY674" fmla="*/ 32224 h 1122058"/>
              <a:gd name="connsiteX675" fmla="*/ 352050 w 873783"/>
              <a:gd name="connsiteY675" fmla="*/ 41111 h 1122058"/>
              <a:gd name="connsiteX676" fmla="*/ 331973 w 873783"/>
              <a:gd name="connsiteY676" fmla="*/ 35186 h 1122058"/>
              <a:gd name="connsiteX677" fmla="*/ 325719 w 873783"/>
              <a:gd name="connsiteY677" fmla="*/ 23995 h 1122058"/>
              <a:gd name="connsiteX678" fmla="*/ 319137 w 873783"/>
              <a:gd name="connsiteY678" fmla="*/ 13134 h 1122058"/>
              <a:gd name="connsiteX679" fmla="*/ 326049 w 873783"/>
              <a:gd name="connsiteY679" fmla="*/ 9843 h 1122058"/>
              <a:gd name="connsiteX680" fmla="*/ 325719 w 873783"/>
              <a:gd name="connsiteY680" fmla="*/ 9184 h 1122058"/>
              <a:gd name="connsiteX681" fmla="*/ 325719 w 873783"/>
              <a:gd name="connsiteY681" fmla="*/ 9184 h 1122058"/>
              <a:gd name="connsiteX682" fmla="*/ 803627 w 873783"/>
              <a:gd name="connsiteY682" fmla="*/ 208971 h 1122058"/>
              <a:gd name="connsiteX683" fmla="*/ 808894 w 873783"/>
              <a:gd name="connsiteY683" fmla="*/ 229048 h 1122058"/>
              <a:gd name="connsiteX684" fmla="*/ 811198 w 873783"/>
              <a:gd name="connsiteY684" fmla="*/ 227732 h 1122058"/>
              <a:gd name="connsiteX685" fmla="*/ 813502 w 873783"/>
              <a:gd name="connsiteY685" fmla="*/ 230036 h 1122058"/>
              <a:gd name="connsiteX686" fmla="*/ 814160 w 873783"/>
              <a:gd name="connsiteY686" fmla="*/ 224440 h 1122058"/>
              <a:gd name="connsiteX687" fmla="*/ 820743 w 873783"/>
              <a:gd name="connsiteY687" fmla="*/ 223453 h 1122058"/>
              <a:gd name="connsiteX688" fmla="*/ 824692 w 873783"/>
              <a:gd name="connsiteY688" fmla="*/ 225099 h 1122058"/>
              <a:gd name="connsiteX689" fmla="*/ 828642 w 873783"/>
              <a:gd name="connsiteY689" fmla="*/ 226744 h 1122058"/>
              <a:gd name="connsiteX690" fmla="*/ 828971 w 873783"/>
              <a:gd name="connsiteY690" fmla="*/ 226744 h 1122058"/>
              <a:gd name="connsiteX691" fmla="*/ 831604 w 873783"/>
              <a:gd name="connsiteY691" fmla="*/ 227403 h 1122058"/>
              <a:gd name="connsiteX692" fmla="*/ 831933 w 873783"/>
              <a:gd name="connsiteY692" fmla="*/ 232340 h 1122058"/>
              <a:gd name="connsiteX693" fmla="*/ 832921 w 873783"/>
              <a:gd name="connsiteY693" fmla="*/ 236618 h 1122058"/>
              <a:gd name="connsiteX694" fmla="*/ 864518 w 873783"/>
              <a:gd name="connsiteY694" fmla="*/ 217858 h 1122058"/>
              <a:gd name="connsiteX695" fmla="*/ 850365 w 873783"/>
              <a:gd name="connsiteY695" fmla="*/ 183627 h 1122058"/>
              <a:gd name="connsiteX696" fmla="*/ 839833 w 873783"/>
              <a:gd name="connsiteY696" fmla="*/ 182311 h 1122058"/>
              <a:gd name="connsiteX697" fmla="*/ 839833 w 873783"/>
              <a:gd name="connsiteY697" fmla="*/ 184615 h 1122058"/>
              <a:gd name="connsiteX698" fmla="*/ 843453 w 873783"/>
              <a:gd name="connsiteY698" fmla="*/ 187577 h 1122058"/>
              <a:gd name="connsiteX699" fmla="*/ 847732 w 873783"/>
              <a:gd name="connsiteY699" fmla="*/ 192514 h 1122058"/>
              <a:gd name="connsiteX700" fmla="*/ 846744 w 873783"/>
              <a:gd name="connsiteY700" fmla="*/ 195147 h 1122058"/>
              <a:gd name="connsiteX701" fmla="*/ 841807 w 873783"/>
              <a:gd name="connsiteY701" fmla="*/ 200413 h 1122058"/>
              <a:gd name="connsiteX702" fmla="*/ 841807 w 873783"/>
              <a:gd name="connsiteY702" fmla="*/ 200413 h 1122058"/>
              <a:gd name="connsiteX703" fmla="*/ 833579 w 873783"/>
              <a:gd name="connsiteY703" fmla="*/ 193172 h 1122058"/>
              <a:gd name="connsiteX704" fmla="*/ 827325 w 873783"/>
              <a:gd name="connsiteY704" fmla="*/ 186919 h 1122058"/>
              <a:gd name="connsiteX705" fmla="*/ 811527 w 873783"/>
              <a:gd name="connsiteY705" fmla="*/ 210287 h 1122058"/>
              <a:gd name="connsiteX706" fmla="*/ 803627 w 873783"/>
              <a:gd name="connsiteY706" fmla="*/ 208971 h 1122058"/>
              <a:gd name="connsiteX707" fmla="*/ 803627 w 873783"/>
              <a:gd name="connsiteY707" fmla="*/ 208971 h 11220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</a:cxnLst>
            <a:rect l="l" t="t" r="r" b="b"/>
            <a:pathLst>
              <a:path w="873783" h="1122058">
                <a:moveTo>
                  <a:pt x="529785" y="1120353"/>
                </a:moveTo>
                <a:cubicBezTo>
                  <a:pt x="519582" y="1117062"/>
                  <a:pt x="507733" y="1106529"/>
                  <a:pt x="510366" y="1076907"/>
                </a:cubicBezTo>
                <a:lnTo>
                  <a:pt x="480085" y="1067362"/>
                </a:lnTo>
                <a:cubicBezTo>
                  <a:pt x="424132" y="1048930"/>
                  <a:pt x="369166" y="1031486"/>
                  <a:pt x="315187" y="1014371"/>
                </a:cubicBezTo>
                <a:cubicBezTo>
                  <a:pt x="258904" y="996597"/>
                  <a:pt x="205255" y="979482"/>
                  <a:pt x="151606" y="962038"/>
                </a:cubicBezTo>
                <a:cubicBezTo>
                  <a:pt x="128237" y="954468"/>
                  <a:pt x="104868" y="946568"/>
                  <a:pt x="81499" y="938669"/>
                </a:cubicBezTo>
                <a:cubicBezTo>
                  <a:pt x="71954" y="959405"/>
                  <a:pt x="49902" y="960721"/>
                  <a:pt x="34103" y="955455"/>
                </a:cubicBezTo>
                <a:cubicBezTo>
                  <a:pt x="15672" y="949201"/>
                  <a:pt x="-2102" y="932415"/>
                  <a:pt x="202" y="911351"/>
                </a:cubicBezTo>
                <a:cubicBezTo>
                  <a:pt x="7114" y="883374"/>
                  <a:pt x="26862" y="880741"/>
                  <a:pt x="45952" y="878108"/>
                </a:cubicBezTo>
                <a:cubicBezTo>
                  <a:pt x="59447" y="876133"/>
                  <a:pt x="73271" y="874158"/>
                  <a:pt x="82157" y="863296"/>
                </a:cubicBezTo>
                <a:cubicBezTo>
                  <a:pt x="72612" y="847498"/>
                  <a:pt x="74258" y="829066"/>
                  <a:pt x="86436" y="814255"/>
                </a:cubicBezTo>
                <a:cubicBezTo>
                  <a:pt x="99273" y="798456"/>
                  <a:pt x="119679" y="791874"/>
                  <a:pt x="137453" y="797469"/>
                </a:cubicBezTo>
                <a:cubicBezTo>
                  <a:pt x="146010" y="800102"/>
                  <a:pt x="153251" y="805697"/>
                  <a:pt x="159505" y="813597"/>
                </a:cubicBezTo>
                <a:cubicBezTo>
                  <a:pt x="164771" y="813268"/>
                  <a:pt x="169708" y="811293"/>
                  <a:pt x="174316" y="809318"/>
                </a:cubicBezTo>
                <a:cubicBezTo>
                  <a:pt x="178266" y="807672"/>
                  <a:pt x="182215" y="806027"/>
                  <a:pt x="186823" y="805368"/>
                </a:cubicBezTo>
                <a:cubicBezTo>
                  <a:pt x="189127" y="774758"/>
                  <a:pt x="212167" y="755998"/>
                  <a:pt x="231915" y="752048"/>
                </a:cubicBezTo>
                <a:cubicBezTo>
                  <a:pt x="236852" y="753364"/>
                  <a:pt x="241131" y="754352"/>
                  <a:pt x="245410" y="755669"/>
                </a:cubicBezTo>
                <a:cubicBezTo>
                  <a:pt x="266475" y="762580"/>
                  <a:pt x="278982" y="771796"/>
                  <a:pt x="283919" y="783974"/>
                </a:cubicBezTo>
                <a:cubicBezTo>
                  <a:pt x="286552" y="783316"/>
                  <a:pt x="289514" y="782658"/>
                  <a:pt x="292476" y="782329"/>
                </a:cubicBezTo>
                <a:cubicBezTo>
                  <a:pt x="297084" y="781341"/>
                  <a:pt x="302021" y="780354"/>
                  <a:pt x="307617" y="781012"/>
                </a:cubicBezTo>
                <a:cubicBezTo>
                  <a:pt x="307617" y="777721"/>
                  <a:pt x="308275" y="774100"/>
                  <a:pt x="308933" y="770480"/>
                </a:cubicBezTo>
                <a:cubicBezTo>
                  <a:pt x="310250" y="760606"/>
                  <a:pt x="311566" y="751390"/>
                  <a:pt x="319137" y="744478"/>
                </a:cubicBezTo>
                <a:cubicBezTo>
                  <a:pt x="315187" y="740528"/>
                  <a:pt x="310908" y="735920"/>
                  <a:pt x="306629" y="730983"/>
                </a:cubicBezTo>
                <a:cubicBezTo>
                  <a:pt x="301363" y="725059"/>
                  <a:pt x="295768" y="719134"/>
                  <a:pt x="291160" y="712881"/>
                </a:cubicBezTo>
                <a:cubicBezTo>
                  <a:pt x="284248" y="717159"/>
                  <a:pt x="274703" y="718147"/>
                  <a:pt x="265487" y="714855"/>
                </a:cubicBezTo>
                <a:cubicBezTo>
                  <a:pt x="255942" y="711564"/>
                  <a:pt x="248372" y="704652"/>
                  <a:pt x="245410" y="696424"/>
                </a:cubicBezTo>
                <a:cubicBezTo>
                  <a:pt x="242448" y="687866"/>
                  <a:pt x="244093" y="678321"/>
                  <a:pt x="250018" y="668776"/>
                </a:cubicBezTo>
                <a:cubicBezTo>
                  <a:pt x="246397" y="662852"/>
                  <a:pt x="241789" y="656927"/>
                  <a:pt x="237510" y="651003"/>
                </a:cubicBezTo>
                <a:cubicBezTo>
                  <a:pt x="231586" y="643103"/>
                  <a:pt x="225662" y="635204"/>
                  <a:pt x="221712" y="625988"/>
                </a:cubicBezTo>
                <a:cubicBezTo>
                  <a:pt x="213483" y="631254"/>
                  <a:pt x="204268" y="632242"/>
                  <a:pt x="195381" y="629280"/>
                </a:cubicBezTo>
                <a:cubicBezTo>
                  <a:pt x="181228" y="624672"/>
                  <a:pt x="170037" y="610190"/>
                  <a:pt x="168392" y="594062"/>
                </a:cubicBezTo>
                <a:cubicBezTo>
                  <a:pt x="166746" y="578922"/>
                  <a:pt x="173329" y="566085"/>
                  <a:pt x="186494" y="558186"/>
                </a:cubicBezTo>
                <a:cubicBezTo>
                  <a:pt x="185178" y="554236"/>
                  <a:pt x="183861" y="549628"/>
                  <a:pt x="182215" y="545020"/>
                </a:cubicBezTo>
                <a:cubicBezTo>
                  <a:pt x="179911" y="538109"/>
                  <a:pt x="177278" y="530209"/>
                  <a:pt x="177937" y="520335"/>
                </a:cubicBezTo>
                <a:cubicBezTo>
                  <a:pt x="176620" y="520664"/>
                  <a:pt x="174645" y="520335"/>
                  <a:pt x="172999" y="519677"/>
                </a:cubicBezTo>
                <a:cubicBezTo>
                  <a:pt x="163454" y="516715"/>
                  <a:pt x="156213" y="510790"/>
                  <a:pt x="152264" y="502232"/>
                </a:cubicBezTo>
                <a:cubicBezTo>
                  <a:pt x="147327" y="492358"/>
                  <a:pt x="146998" y="479851"/>
                  <a:pt x="151276" y="467673"/>
                </a:cubicBezTo>
                <a:cubicBezTo>
                  <a:pt x="158188" y="447925"/>
                  <a:pt x="176949" y="431468"/>
                  <a:pt x="199660" y="439038"/>
                </a:cubicBezTo>
                <a:cubicBezTo>
                  <a:pt x="200647" y="439367"/>
                  <a:pt x="201964" y="439696"/>
                  <a:pt x="202951" y="440355"/>
                </a:cubicBezTo>
                <a:cubicBezTo>
                  <a:pt x="205913" y="437722"/>
                  <a:pt x="208875" y="434101"/>
                  <a:pt x="212167" y="430810"/>
                </a:cubicBezTo>
                <a:cubicBezTo>
                  <a:pt x="215787" y="426860"/>
                  <a:pt x="219737" y="422910"/>
                  <a:pt x="224016" y="419948"/>
                </a:cubicBezTo>
                <a:cubicBezTo>
                  <a:pt x="218750" y="403491"/>
                  <a:pt x="222699" y="387693"/>
                  <a:pt x="234548" y="376502"/>
                </a:cubicBezTo>
                <a:cubicBezTo>
                  <a:pt x="247055" y="364324"/>
                  <a:pt x="267133" y="359716"/>
                  <a:pt x="284248" y="365311"/>
                </a:cubicBezTo>
                <a:cubicBezTo>
                  <a:pt x="292806" y="368273"/>
                  <a:pt x="300376" y="373540"/>
                  <a:pt x="306300" y="380781"/>
                </a:cubicBezTo>
                <a:cubicBezTo>
                  <a:pt x="311566" y="379464"/>
                  <a:pt x="317162" y="376831"/>
                  <a:pt x="322428" y="374856"/>
                </a:cubicBezTo>
                <a:lnTo>
                  <a:pt x="327036" y="372881"/>
                </a:lnTo>
                <a:cubicBezTo>
                  <a:pt x="326378" y="345563"/>
                  <a:pt x="338227" y="331410"/>
                  <a:pt x="347772" y="324169"/>
                </a:cubicBezTo>
                <a:cubicBezTo>
                  <a:pt x="360937" y="314624"/>
                  <a:pt x="378711" y="312320"/>
                  <a:pt x="395497" y="317586"/>
                </a:cubicBezTo>
                <a:cubicBezTo>
                  <a:pt x="412283" y="323182"/>
                  <a:pt x="425119" y="335360"/>
                  <a:pt x="430714" y="351487"/>
                </a:cubicBezTo>
                <a:cubicBezTo>
                  <a:pt x="434993" y="352146"/>
                  <a:pt x="438943" y="351487"/>
                  <a:pt x="442892" y="350829"/>
                </a:cubicBezTo>
                <a:cubicBezTo>
                  <a:pt x="446184" y="350171"/>
                  <a:pt x="449804" y="349842"/>
                  <a:pt x="453754" y="350171"/>
                </a:cubicBezTo>
                <a:lnTo>
                  <a:pt x="464945" y="313966"/>
                </a:lnTo>
                <a:cubicBezTo>
                  <a:pt x="461653" y="305408"/>
                  <a:pt x="454741" y="298167"/>
                  <a:pt x="448159" y="290926"/>
                </a:cubicBezTo>
                <a:cubicBezTo>
                  <a:pt x="444209" y="286647"/>
                  <a:pt x="439930" y="282369"/>
                  <a:pt x="436639" y="277761"/>
                </a:cubicBezTo>
                <a:cubicBezTo>
                  <a:pt x="426106" y="280723"/>
                  <a:pt x="416891" y="280723"/>
                  <a:pt x="409979" y="278419"/>
                </a:cubicBezTo>
                <a:cubicBezTo>
                  <a:pt x="392205" y="272494"/>
                  <a:pt x="389243" y="253075"/>
                  <a:pt x="385952" y="232340"/>
                </a:cubicBezTo>
                <a:cubicBezTo>
                  <a:pt x="383319" y="215224"/>
                  <a:pt x="380356" y="197451"/>
                  <a:pt x="368836" y="187577"/>
                </a:cubicBezTo>
                <a:cubicBezTo>
                  <a:pt x="359621" y="191856"/>
                  <a:pt x="349746" y="192185"/>
                  <a:pt x="340201" y="189223"/>
                </a:cubicBezTo>
                <a:cubicBezTo>
                  <a:pt x="324403" y="183956"/>
                  <a:pt x="312225" y="168816"/>
                  <a:pt x="310908" y="152030"/>
                </a:cubicBezTo>
                <a:cubicBezTo>
                  <a:pt x="309592" y="137219"/>
                  <a:pt x="317491" y="124382"/>
                  <a:pt x="331973" y="116812"/>
                </a:cubicBezTo>
                <a:cubicBezTo>
                  <a:pt x="331315" y="112534"/>
                  <a:pt x="330656" y="107926"/>
                  <a:pt x="329669" y="103318"/>
                </a:cubicBezTo>
                <a:cubicBezTo>
                  <a:pt x="328353" y="97393"/>
                  <a:pt x="327036" y="91140"/>
                  <a:pt x="327694" y="84228"/>
                </a:cubicBezTo>
                <a:cubicBezTo>
                  <a:pt x="323415" y="84886"/>
                  <a:pt x="319137" y="84228"/>
                  <a:pt x="315187" y="82911"/>
                </a:cubicBezTo>
                <a:cubicBezTo>
                  <a:pt x="294122" y="75999"/>
                  <a:pt x="289514" y="51972"/>
                  <a:pt x="295768" y="31566"/>
                </a:cubicBezTo>
                <a:cubicBezTo>
                  <a:pt x="299718" y="18729"/>
                  <a:pt x="307288" y="8526"/>
                  <a:pt x="316833" y="3589"/>
                </a:cubicBezTo>
                <a:cubicBezTo>
                  <a:pt x="324732" y="-690"/>
                  <a:pt x="333290" y="-1019"/>
                  <a:pt x="342505" y="1943"/>
                </a:cubicBezTo>
                <a:cubicBezTo>
                  <a:pt x="344809" y="2602"/>
                  <a:pt x="347442" y="3589"/>
                  <a:pt x="350076" y="5235"/>
                </a:cubicBezTo>
                <a:cubicBezTo>
                  <a:pt x="360937" y="13134"/>
                  <a:pt x="371140" y="29591"/>
                  <a:pt x="373115" y="41769"/>
                </a:cubicBezTo>
                <a:cubicBezTo>
                  <a:pt x="373774" y="46706"/>
                  <a:pt x="373115" y="50656"/>
                  <a:pt x="371140" y="53618"/>
                </a:cubicBezTo>
                <a:cubicBezTo>
                  <a:pt x="395497" y="61846"/>
                  <a:pt x="422815" y="71062"/>
                  <a:pt x="451450" y="80278"/>
                </a:cubicBezTo>
                <a:cubicBezTo>
                  <a:pt x="483376" y="90810"/>
                  <a:pt x="516948" y="101343"/>
                  <a:pt x="550850" y="112204"/>
                </a:cubicBezTo>
                <a:cubicBezTo>
                  <a:pt x="586067" y="123395"/>
                  <a:pt x="620298" y="134257"/>
                  <a:pt x="653870" y="145118"/>
                </a:cubicBezTo>
                <a:cubicBezTo>
                  <a:pt x="714760" y="165196"/>
                  <a:pt x="760181" y="181323"/>
                  <a:pt x="796716" y="196464"/>
                </a:cubicBezTo>
                <a:cubicBezTo>
                  <a:pt x="813502" y="168158"/>
                  <a:pt x="832262" y="169145"/>
                  <a:pt x="841807" y="172437"/>
                </a:cubicBezTo>
                <a:cubicBezTo>
                  <a:pt x="862543" y="179348"/>
                  <a:pt x="878013" y="206667"/>
                  <a:pt x="872746" y="227732"/>
                </a:cubicBezTo>
                <a:cubicBezTo>
                  <a:pt x="868468" y="246493"/>
                  <a:pt x="849049" y="254721"/>
                  <a:pt x="819755" y="250113"/>
                </a:cubicBezTo>
                <a:cubicBezTo>
                  <a:pt x="815476" y="251430"/>
                  <a:pt x="812185" y="255050"/>
                  <a:pt x="808894" y="258671"/>
                </a:cubicBezTo>
                <a:cubicBezTo>
                  <a:pt x="806261" y="261633"/>
                  <a:pt x="803298" y="264924"/>
                  <a:pt x="799678" y="266899"/>
                </a:cubicBezTo>
                <a:cubicBezTo>
                  <a:pt x="806919" y="283356"/>
                  <a:pt x="803298" y="302775"/>
                  <a:pt x="790462" y="316599"/>
                </a:cubicBezTo>
                <a:cubicBezTo>
                  <a:pt x="777626" y="330094"/>
                  <a:pt x="759523" y="334701"/>
                  <a:pt x="742079" y="329106"/>
                </a:cubicBezTo>
                <a:cubicBezTo>
                  <a:pt x="734179" y="326473"/>
                  <a:pt x="726280" y="321865"/>
                  <a:pt x="719039" y="314953"/>
                </a:cubicBezTo>
                <a:cubicBezTo>
                  <a:pt x="711140" y="315941"/>
                  <a:pt x="703240" y="318903"/>
                  <a:pt x="695670" y="324169"/>
                </a:cubicBezTo>
                <a:cubicBezTo>
                  <a:pt x="695012" y="347209"/>
                  <a:pt x="684150" y="359716"/>
                  <a:pt x="675264" y="365640"/>
                </a:cubicBezTo>
                <a:cubicBezTo>
                  <a:pt x="662427" y="374527"/>
                  <a:pt x="644983" y="376502"/>
                  <a:pt x="628855" y="371236"/>
                </a:cubicBezTo>
                <a:cubicBezTo>
                  <a:pt x="614044" y="366299"/>
                  <a:pt x="602524" y="356095"/>
                  <a:pt x="596929" y="342601"/>
                </a:cubicBezTo>
                <a:lnTo>
                  <a:pt x="574218" y="346550"/>
                </a:lnTo>
                <a:lnTo>
                  <a:pt x="566319" y="347538"/>
                </a:lnTo>
                <a:cubicBezTo>
                  <a:pt x="567307" y="356754"/>
                  <a:pt x="561382" y="372223"/>
                  <a:pt x="555458" y="381768"/>
                </a:cubicBezTo>
                <a:cubicBezTo>
                  <a:pt x="559078" y="386047"/>
                  <a:pt x="564344" y="390326"/>
                  <a:pt x="568952" y="394604"/>
                </a:cubicBezTo>
                <a:cubicBezTo>
                  <a:pt x="575864" y="400529"/>
                  <a:pt x="583105" y="407112"/>
                  <a:pt x="586726" y="414682"/>
                </a:cubicBezTo>
                <a:cubicBezTo>
                  <a:pt x="594296" y="409745"/>
                  <a:pt x="605157" y="408757"/>
                  <a:pt x="615032" y="412049"/>
                </a:cubicBezTo>
                <a:cubicBezTo>
                  <a:pt x="624576" y="415340"/>
                  <a:pt x="632147" y="421594"/>
                  <a:pt x="635438" y="429822"/>
                </a:cubicBezTo>
                <a:cubicBezTo>
                  <a:pt x="638729" y="438051"/>
                  <a:pt x="637742" y="447925"/>
                  <a:pt x="632476" y="457799"/>
                </a:cubicBezTo>
                <a:cubicBezTo>
                  <a:pt x="634780" y="476231"/>
                  <a:pt x="654199" y="487421"/>
                  <a:pt x="673289" y="498283"/>
                </a:cubicBezTo>
                <a:cubicBezTo>
                  <a:pt x="691062" y="508486"/>
                  <a:pt x="707848" y="518031"/>
                  <a:pt x="710481" y="533501"/>
                </a:cubicBezTo>
                <a:cubicBezTo>
                  <a:pt x="712127" y="543375"/>
                  <a:pt x="707519" y="554895"/>
                  <a:pt x="696329" y="568389"/>
                </a:cubicBezTo>
                <a:cubicBezTo>
                  <a:pt x="695999" y="572997"/>
                  <a:pt x="698303" y="579251"/>
                  <a:pt x="700607" y="585833"/>
                </a:cubicBezTo>
                <a:cubicBezTo>
                  <a:pt x="702911" y="592087"/>
                  <a:pt x="705215" y="598670"/>
                  <a:pt x="705544" y="604923"/>
                </a:cubicBezTo>
                <a:lnTo>
                  <a:pt x="707848" y="605253"/>
                </a:lnTo>
                <a:cubicBezTo>
                  <a:pt x="732863" y="613481"/>
                  <a:pt x="737800" y="638166"/>
                  <a:pt x="731875" y="657585"/>
                </a:cubicBezTo>
                <a:cubicBezTo>
                  <a:pt x="727926" y="669434"/>
                  <a:pt x="720356" y="678979"/>
                  <a:pt x="710811" y="683916"/>
                </a:cubicBezTo>
                <a:cubicBezTo>
                  <a:pt x="702253" y="688195"/>
                  <a:pt x="692379" y="688854"/>
                  <a:pt x="682176" y="685562"/>
                </a:cubicBezTo>
                <a:cubicBezTo>
                  <a:pt x="677239" y="687208"/>
                  <a:pt x="673947" y="690828"/>
                  <a:pt x="670656" y="694120"/>
                </a:cubicBezTo>
                <a:cubicBezTo>
                  <a:pt x="666706" y="698399"/>
                  <a:pt x="662756" y="702677"/>
                  <a:pt x="657490" y="704981"/>
                </a:cubicBezTo>
                <a:cubicBezTo>
                  <a:pt x="664731" y="721767"/>
                  <a:pt x="661440" y="739212"/>
                  <a:pt x="649262" y="752377"/>
                </a:cubicBezTo>
                <a:cubicBezTo>
                  <a:pt x="635767" y="766530"/>
                  <a:pt x="614702" y="772125"/>
                  <a:pt x="596600" y="766201"/>
                </a:cubicBezTo>
                <a:cubicBezTo>
                  <a:pt x="586726" y="762910"/>
                  <a:pt x="578497" y="756327"/>
                  <a:pt x="572573" y="747111"/>
                </a:cubicBezTo>
                <a:cubicBezTo>
                  <a:pt x="568952" y="747769"/>
                  <a:pt x="565332" y="749086"/>
                  <a:pt x="561711" y="750402"/>
                </a:cubicBezTo>
                <a:cubicBezTo>
                  <a:pt x="558749" y="751390"/>
                  <a:pt x="555458" y="752706"/>
                  <a:pt x="552166" y="753364"/>
                </a:cubicBezTo>
                <a:cubicBezTo>
                  <a:pt x="556774" y="776733"/>
                  <a:pt x="547229" y="790557"/>
                  <a:pt x="538672" y="798127"/>
                </a:cubicBezTo>
                <a:cubicBezTo>
                  <a:pt x="524519" y="810305"/>
                  <a:pt x="502466" y="813597"/>
                  <a:pt x="482718" y="807343"/>
                </a:cubicBezTo>
                <a:cubicBezTo>
                  <a:pt x="465932" y="801748"/>
                  <a:pt x="453754" y="790228"/>
                  <a:pt x="448488" y="774758"/>
                </a:cubicBezTo>
                <a:cubicBezTo>
                  <a:pt x="444538" y="774758"/>
                  <a:pt x="440918" y="775417"/>
                  <a:pt x="437297" y="776404"/>
                </a:cubicBezTo>
                <a:cubicBezTo>
                  <a:pt x="433347" y="777392"/>
                  <a:pt x="429398" y="778379"/>
                  <a:pt x="424790" y="777721"/>
                </a:cubicBezTo>
                <a:lnTo>
                  <a:pt x="424132" y="785291"/>
                </a:lnTo>
                <a:cubicBezTo>
                  <a:pt x="422486" y="796482"/>
                  <a:pt x="420840" y="807014"/>
                  <a:pt x="414587" y="816559"/>
                </a:cubicBezTo>
                <a:cubicBezTo>
                  <a:pt x="424790" y="826104"/>
                  <a:pt x="435322" y="836965"/>
                  <a:pt x="445855" y="849473"/>
                </a:cubicBezTo>
                <a:cubicBezTo>
                  <a:pt x="452767" y="846840"/>
                  <a:pt x="461324" y="846840"/>
                  <a:pt x="469553" y="849473"/>
                </a:cubicBezTo>
                <a:cubicBezTo>
                  <a:pt x="481072" y="853422"/>
                  <a:pt x="490617" y="861651"/>
                  <a:pt x="494238" y="871854"/>
                </a:cubicBezTo>
                <a:cubicBezTo>
                  <a:pt x="484693" y="896210"/>
                  <a:pt x="494567" y="909705"/>
                  <a:pt x="505099" y="923858"/>
                </a:cubicBezTo>
                <a:cubicBezTo>
                  <a:pt x="509049" y="929124"/>
                  <a:pt x="513328" y="934719"/>
                  <a:pt x="516290" y="940644"/>
                </a:cubicBezTo>
                <a:cubicBezTo>
                  <a:pt x="522544" y="938998"/>
                  <a:pt x="529785" y="939327"/>
                  <a:pt x="536697" y="941960"/>
                </a:cubicBezTo>
                <a:cubicBezTo>
                  <a:pt x="553154" y="947227"/>
                  <a:pt x="565990" y="962367"/>
                  <a:pt x="566977" y="977507"/>
                </a:cubicBezTo>
                <a:cubicBezTo>
                  <a:pt x="567965" y="990014"/>
                  <a:pt x="561053" y="1000876"/>
                  <a:pt x="547229" y="1007788"/>
                </a:cubicBezTo>
                <a:cubicBezTo>
                  <a:pt x="547558" y="1012396"/>
                  <a:pt x="548875" y="1016675"/>
                  <a:pt x="550191" y="1021283"/>
                </a:cubicBezTo>
                <a:cubicBezTo>
                  <a:pt x="551508" y="1025890"/>
                  <a:pt x="553154" y="1030828"/>
                  <a:pt x="552825" y="1036423"/>
                </a:cubicBezTo>
                <a:cubicBezTo>
                  <a:pt x="554470" y="1036423"/>
                  <a:pt x="556445" y="1037081"/>
                  <a:pt x="558420" y="1037739"/>
                </a:cubicBezTo>
                <a:cubicBezTo>
                  <a:pt x="578826" y="1044322"/>
                  <a:pt x="591334" y="1053867"/>
                  <a:pt x="595283" y="1065716"/>
                </a:cubicBezTo>
                <a:cubicBezTo>
                  <a:pt x="598245" y="1074603"/>
                  <a:pt x="596600" y="1084148"/>
                  <a:pt x="589688" y="1093693"/>
                </a:cubicBezTo>
                <a:cubicBezTo>
                  <a:pt x="577510" y="1112125"/>
                  <a:pt x="550191" y="1127265"/>
                  <a:pt x="529785" y="1120353"/>
                </a:cubicBezTo>
                <a:lnTo>
                  <a:pt x="529785" y="1120353"/>
                </a:lnTo>
                <a:close/>
                <a:moveTo>
                  <a:pt x="534393" y="1052222"/>
                </a:moveTo>
                <a:cubicBezTo>
                  <a:pt x="533076" y="1053538"/>
                  <a:pt x="531431" y="1054525"/>
                  <a:pt x="529785" y="1055842"/>
                </a:cubicBezTo>
                <a:cubicBezTo>
                  <a:pt x="526493" y="1057817"/>
                  <a:pt x="523202" y="1060121"/>
                  <a:pt x="521886" y="1066045"/>
                </a:cubicBezTo>
                <a:cubicBezTo>
                  <a:pt x="525506" y="1067691"/>
                  <a:pt x="527481" y="1070982"/>
                  <a:pt x="527152" y="1074274"/>
                </a:cubicBezTo>
                <a:cubicBezTo>
                  <a:pt x="526823" y="1080198"/>
                  <a:pt x="520898" y="1086123"/>
                  <a:pt x="516619" y="1088098"/>
                </a:cubicBezTo>
                <a:cubicBezTo>
                  <a:pt x="515961" y="1094680"/>
                  <a:pt x="520240" y="1099288"/>
                  <a:pt x="524848" y="1103896"/>
                </a:cubicBezTo>
                <a:cubicBezTo>
                  <a:pt x="530443" y="1107846"/>
                  <a:pt x="534722" y="1110479"/>
                  <a:pt x="539001" y="1111795"/>
                </a:cubicBezTo>
                <a:cubicBezTo>
                  <a:pt x="559078" y="1118378"/>
                  <a:pt x="573231" y="1105213"/>
                  <a:pt x="578826" y="1089085"/>
                </a:cubicBezTo>
                <a:cubicBezTo>
                  <a:pt x="583763" y="1073616"/>
                  <a:pt x="580472" y="1054196"/>
                  <a:pt x="564673" y="1048930"/>
                </a:cubicBezTo>
                <a:cubicBezTo>
                  <a:pt x="558420" y="1046955"/>
                  <a:pt x="550850" y="1046955"/>
                  <a:pt x="541963" y="1049588"/>
                </a:cubicBezTo>
                <a:cubicBezTo>
                  <a:pt x="544925" y="1049588"/>
                  <a:pt x="546242" y="1049588"/>
                  <a:pt x="547229" y="1049259"/>
                </a:cubicBezTo>
                <a:cubicBezTo>
                  <a:pt x="548875" y="1048930"/>
                  <a:pt x="549862" y="1048601"/>
                  <a:pt x="550520" y="1048930"/>
                </a:cubicBezTo>
                <a:cubicBezTo>
                  <a:pt x="551837" y="1049259"/>
                  <a:pt x="552166" y="1050905"/>
                  <a:pt x="551837" y="1052222"/>
                </a:cubicBezTo>
                <a:cubicBezTo>
                  <a:pt x="550850" y="1054855"/>
                  <a:pt x="548217" y="1054196"/>
                  <a:pt x="546571" y="1053867"/>
                </a:cubicBezTo>
                <a:cubicBezTo>
                  <a:pt x="545254" y="1053538"/>
                  <a:pt x="543938" y="1053209"/>
                  <a:pt x="543279" y="1053867"/>
                </a:cubicBezTo>
                <a:lnTo>
                  <a:pt x="544596" y="1055842"/>
                </a:lnTo>
                <a:cubicBezTo>
                  <a:pt x="551179" y="1058804"/>
                  <a:pt x="558091" y="1061767"/>
                  <a:pt x="557432" y="1068678"/>
                </a:cubicBezTo>
                <a:cubicBezTo>
                  <a:pt x="555458" y="1069337"/>
                  <a:pt x="553812" y="1069008"/>
                  <a:pt x="552166" y="1068678"/>
                </a:cubicBezTo>
                <a:cubicBezTo>
                  <a:pt x="544596" y="1066045"/>
                  <a:pt x="537026" y="1058146"/>
                  <a:pt x="534393" y="1052222"/>
                </a:cubicBezTo>
                <a:lnTo>
                  <a:pt x="534393" y="1052222"/>
                </a:lnTo>
                <a:close/>
                <a:moveTo>
                  <a:pt x="10735" y="903122"/>
                </a:moveTo>
                <a:cubicBezTo>
                  <a:pt x="7772" y="910692"/>
                  <a:pt x="7772" y="917933"/>
                  <a:pt x="10735" y="924516"/>
                </a:cubicBezTo>
                <a:cubicBezTo>
                  <a:pt x="14355" y="932086"/>
                  <a:pt x="21925" y="938669"/>
                  <a:pt x="32128" y="941960"/>
                </a:cubicBezTo>
                <a:cubicBezTo>
                  <a:pt x="45294" y="946239"/>
                  <a:pt x="59776" y="944594"/>
                  <a:pt x="68334" y="937682"/>
                </a:cubicBezTo>
                <a:cubicBezTo>
                  <a:pt x="62738" y="934390"/>
                  <a:pt x="65371" y="927807"/>
                  <a:pt x="67675" y="921883"/>
                </a:cubicBezTo>
                <a:cubicBezTo>
                  <a:pt x="68992" y="918592"/>
                  <a:pt x="70308" y="915629"/>
                  <a:pt x="69650" y="913325"/>
                </a:cubicBezTo>
                <a:cubicBezTo>
                  <a:pt x="68992" y="912996"/>
                  <a:pt x="68005" y="912667"/>
                  <a:pt x="67346" y="912338"/>
                </a:cubicBezTo>
                <a:cubicBezTo>
                  <a:pt x="66030" y="912009"/>
                  <a:pt x="65042" y="912996"/>
                  <a:pt x="63726" y="913984"/>
                </a:cubicBezTo>
                <a:cubicBezTo>
                  <a:pt x="62080" y="915300"/>
                  <a:pt x="60763" y="916946"/>
                  <a:pt x="57801" y="915959"/>
                </a:cubicBezTo>
                <a:cubicBezTo>
                  <a:pt x="48585" y="906414"/>
                  <a:pt x="40028" y="897527"/>
                  <a:pt x="31141" y="894565"/>
                </a:cubicBezTo>
                <a:cubicBezTo>
                  <a:pt x="24558" y="892590"/>
                  <a:pt x="18963" y="893906"/>
                  <a:pt x="14026" y="898843"/>
                </a:cubicBezTo>
                <a:cubicBezTo>
                  <a:pt x="14026" y="899502"/>
                  <a:pt x="15013" y="900160"/>
                  <a:pt x="16330" y="900818"/>
                </a:cubicBezTo>
                <a:cubicBezTo>
                  <a:pt x="17646" y="901476"/>
                  <a:pt x="18963" y="902464"/>
                  <a:pt x="19292" y="903780"/>
                </a:cubicBezTo>
                <a:cubicBezTo>
                  <a:pt x="19621" y="905097"/>
                  <a:pt x="18963" y="906414"/>
                  <a:pt x="17317" y="908059"/>
                </a:cubicBezTo>
                <a:cubicBezTo>
                  <a:pt x="15672" y="908388"/>
                  <a:pt x="14684" y="908059"/>
                  <a:pt x="14026" y="908059"/>
                </a:cubicBezTo>
                <a:cubicBezTo>
                  <a:pt x="11722" y="907401"/>
                  <a:pt x="11393" y="905755"/>
                  <a:pt x="11064" y="904439"/>
                </a:cubicBezTo>
                <a:cubicBezTo>
                  <a:pt x="11393" y="904439"/>
                  <a:pt x="11064" y="903780"/>
                  <a:pt x="10735" y="903122"/>
                </a:cubicBezTo>
                <a:lnTo>
                  <a:pt x="10735" y="903122"/>
                </a:lnTo>
                <a:close/>
                <a:moveTo>
                  <a:pt x="77550" y="881728"/>
                </a:moveTo>
                <a:cubicBezTo>
                  <a:pt x="78208" y="882057"/>
                  <a:pt x="78537" y="883374"/>
                  <a:pt x="79195" y="885020"/>
                </a:cubicBezTo>
                <a:cubicBezTo>
                  <a:pt x="83145" y="895223"/>
                  <a:pt x="91044" y="916617"/>
                  <a:pt x="85449" y="926491"/>
                </a:cubicBezTo>
                <a:cubicBezTo>
                  <a:pt x="83803" y="929124"/>
                  <a:pt x="81499" y="930770"/>
                  <a:pt x="78208" y="931099"/>
                </a:cubicBezTo>
                <a:cubicBezTo>
                  <a:pt x="138440" y="944594"/>
                  <a:pt x="201305" y="964342"/>
                  <a:pt x="254626" y="982115"/>
                </a:cubicBezTo>
                <a:cubicBezTo>
                  <a:pt x="278324" y="990014"/>
                  <a:pt x="302680" y="997914"/>
                  <a:pt x="327365" y="1006142"/>
                </a:cubicBezTo>
                <a:cubicBezTo>
                  <a:pt x="353038" y="1014700"/>
                  <a:pt x="378052" y="1022928"/>
                  <a:pt x="403067" y="1031486"/>
                </a:cubicBezTo>
                <a:cubicBezTo>
                  <a:pt x="438943" y="1043335"/>
                  <a:pt x="475477" y="1054855"/>
                  <a:pt x="512670" y="1066045"/>
                </a:cubicBezTo>
                <a:cubicBezTo>
                  <a:pt x="516290" y="1052222"/>
                  <a:pt x="525506" y="1046955"/>
                  <a:pt x="534393" y="1041689"/>
                </a:cubicBezTo>
                <a:cubicBezTo>
                  <a:pt x="537355" y="1040043"/>
                  <a:pt x="540317" y="1038069"/>
                  <a:pt x="543279" y="1036094"/>
                </a:cubicBezTo>
                <a:cubicBezTo>
                  <a:pt x="541634" y="1028853"/>
                  <a:pt x="539659" y="1021283"/>
                  <a:pt x="537684" y="1013712"/>
                </a:cubicBezTo>
                <a:cubicBezTo>
                  <a:pt x="532747" y="1014042"/>
                  <a:pt x="527481" y="1013383"/>
                  <a:pt x="522544" y="1011738"/>
                </a:cubicBezTo>
                <a:cubicBezTo>
                  <a:pt x="500492" y="1004497"/>
                  <a:pt x="493251" y="983432"/>
                  <a:pt x="489630" y="965987"/>
                </a:cubicBezTo>
                <a:cubicBezTo>
                  <a:pt x="460666" y="959734"/>
                  <a:pt x="429727" y="951176"/>
                  <a:pt x="395826" y="939986"/>
                </a:cubicBezTo>
                <a:cubicBezTo>
                  <a:pt x="364229" y="929453"/>
                  <a:pt x="333619" y="918262"/>
                  <a:pt x="301692" y="906414"/>
                </a:cubicBezTo>
                <a:cubicBezTo>
                  <a:pt x="269437" y="894565"/>
                  <a:pt x="237181" y="882716"/>
                  <a:pt x="203280" y="871525"/>
                </a:cubicBezTo>
                <a:cubicBezTo>
                  <a:pt x="190773" y="867575"/>
                  <a:pt x="178266" y="863626"/>
                  <a:pt x="165100" y="859676"/>
                </a:cubicBezTo>
                <a:cubicBezTo>
                  <a:pt x="157859" y="892919"/>
                  <a:pt x="131528" y="887324"/>
                  <a:pt x="108159" y="882716"/>
                </a:cubicBezTo>
                <a:cubicBezTo>
                  <a:pt x="95981" y="880083"/>
                  <a:pt x="84461" y="877779"/>
                  <a:pt x="77550" y="881728"/>
                </a:cubicBezTo>
                <a:lnTo>
                  <a:pt x="77550" y="881728"/>
                </a:lnTo>
                <a:lnTo>
                  <a:pt x="77550" y="881728"/>
                </a:lnTo>
                <a:close/>
                <a:moveTo>
                  <a:pt x="107172" y="808989"/>
                </a:moveTo>
                <a:cubicBezTo>
                  <a:pt x="95652" y="811293"/>
                  <a:pt x="91044" y="822154"/>
                  <a:pt x="89398" y="828408"/>
                </a:cubicBezTo>
                <a:cubicBezTo>
                  <a:pt x="85778" y="842561"/>
                  <a:pt x="89069" y="859347"/>
                  <a:pt x="97298" y="865930"/>
                </a:cubicBezTo>
                <a:cubicBezTo>
                  <a:pt x="101577" y="868892"/>
                  <a:pt x="106184" y="871525"/>
                  <a:pt x="110792" y="872841"/>
                </a:cubicBezTo>
                <a:cubicBezTo>
                  <a:pt x="131528" y="879753"/>
                  <a:pt x="148314" y="866917"/>
                  <a:pt x="153909" y="850789"/>
                </a:cubicBezTo>
                <a:cubicBezTo>
                  <a:pt x="157201" y="841903"/>
                  <a:pt x="156872" y="832687"/>
                  <a:pt x="152922" y="824787"/>
                </a:cubicBezTo>
                <a:cubicBezTo>
                  <a:pt x="148972" y="816888"/>
                  <a:pt x="141402" y="810635"/>
                  <a:pt x="131199" y="807343"/>
                </a:cubicBezTo>
                <a:cubicBezTo>
                  <a:pt x="128895" y="806685"/>
                  <a:pt x="125933" y="806027"/>
                  <a:pt x="122971" y="805368"/>
                </a:cubicBezTo>
                <a:lnTo>
                  <a:pt x="121983" y="806685"/>
                </a:lnTo>
                <a:cubicBezTo>
                  <a:pt x="119350" y="808330"/>
                  <a:pt x="117375" y="809976"/>
                  <a:pt x="114742" y="814913"/>
                </a:cubicBezTo>
                <a:cubicBezTo>
                  <a:pt x="113096" y="815242"/>
                  <a:pt x="112109" y="815242"/>
                  <a:pt x="111122" y="814913"/>
                </a:cubicBezTo>
                <a:cubicBezTo>
                  <a:pt x="108818" y="814255"/>
                  <a:pt x="108818" y="812609"/>
                  <a:pt x="108488" y="810964"/>
                </a:cubicBezTo>
                <a:cubicBezTo>
                  <a:pt x="108159" y="810305"/>
                  <a:pt x="107830" y="809318"/>
                  <a:pt x="107172" y="808989"/>
                </a:cubicBezTo>
                <a:lnTo>
                  <a:pt x="107172" y="808989"/>
                </a:lnTo>
                <a:close/>
                <a:moveTo>
                  <a:pt x="507074" y="975532"/>
                </a:moveTo>
                <a:cubicBezTo>
                  <a:pt x="506416" y="985077"/>
                  <a:pt x="513986" y="990014"/>
                  <a:pt x="522215" y="995610"/>
                </a:cubicBezTo>
                <a:lnTo>
                  <a:pt x="526823" y="998572"/>
                </a:lnTo>
                <a:cubicBezTo>
                  <a:pt x="529785" y="995281"/>
                  <a:pt x="534393" y="993964"/>
                  <a:pt x="539330" y="992977"/>
                </a:cubicBezTo>
                <a:cubicBezTo>
                  <a:pt x="547887" y="991002"/>
                  <a:pt x="556445" y="989027"/>
                  <a:pt x="557762" y="973228"/>
                </a:cubicBezTo>
                <a:cubicBezTo>
                  <a:pt x="557103" y="973887"/>
                  <a:pt x="555787" y="973887"/>
                  <a:pt x="554799" y="973558"/>
                </a:cubicBezTo>
                <a:cubicBezTo>
                  <a:pt x="552495" y="972899"/>
                  <a:pt x="550850" y="971254"/>
                  <a:pt x="550850" y="969279"/>
                </a:cubicBezTo>
                <a:cubicBezTo>
                  <a:pt x="550850" y="966975"/>
                  <a:pt x="552166" y="964671"/>
                  <a:pt x="554799" y="963354"/>
                </a:cubicBezTo>
                <a:cubicBezTo>
                  <a:pt x="549862" y="960721"/>
                  <a:pt x="544596" y="956442"/>
                  <a:pt x="539001" y="954797"/>
                </a:cubicBezTo>
                <a:cubicBezTo>
                  <a:pt x="536038" y="953809"/>
                  <a:pt x="533076" y="953809"/>
                  <a:pt x="530772" y="954468"/>
                </a:cubicBezTo>
                <a:cubicBezTo>
                  <a:pt x="531101" y="954468"/>
                  <a:pt x="531431" y="954468"/>
                  <a:pt x="531760" y="954797"/>
                </a:cubicBezTo>
                <a:cubicBezTo>
                  <a:pt x="534064" y="955455"/>
                  <a:pt x="537355" y="956772"/>
                  <a:pt x="540317" y="957759"/>
                </a:cubicBezTo>
                <a:cubicBezTo>
                  <a:pt x="544596" y="959405"/>
                  <a:pt x="549204" y="961050"/>
                  <a:pt x="551179" y="964013"/>
                </a:cubicBezTo>
                <a:lnTo>
                  <a:pt x="549533" y="970595"/>
                </a:lnTo>
                <a:cubicBezTo>
                  <a:pt x="546242" y="971254"/>
                  <a:pt x="543609" y="970925"/>
                  <a:pt x="540976" y="969937"/>
                </a:cubicBezTo>
                <a:cubicBezTo>
                  <a:pt x="535709" y="968291"/>
                  <a:pt x="531431" y="964671"/>
                  <a:pt x="527481" y="961380"/>
                </a:cubicBezTo>
                <a:cubicBezTo>
                  <a:pt x="523202" y="957759"/>
                  <a:pt x="519911" y="954797"/>
                  <a:pt x="516619" y="953809"/>
                </a:cubicBezTo>
                <a:cubicBezTo>
                  <a:pt x="512341" y="952493"/>
                  <a:pt x="508062" y="954468"/>
                  <a:pt x="503783" y="960392"/>
                </a:cubicBezTo>
                <a:cubicBezTo>
                  <a:pt x="511024" y="964013"/>
                  <a:pt x="516619" y="967633"/>
                  <a:pt x="518594" y="973228"/>
                </a:cubicBezTo>
                <a:cubicBezTo>
                  <a:pt x="515961" y="976520"/>
                  <a:pt x="512999" y="979153"/>
                  <a:pt x="508062" y="977507"/>
                </a:cubicBezTo>
                <a:lnTo>
                  <a:pt x="507074" y="975532"/>
                </a:lnTo>
                <a:lnTo>
                  <a:pt x="507074" y="975532"/>
                </a:lnTo>
                <a:close/>
                <a:moveTo>
                  <a:pt x="199001" y="860993"/>
                </a:moveTo>
                <a:cubicBezTo>
                  <a:pt x="232903" y="872183"/>
                  <a:pt x="265816" y="883703"/>
                  <a:pt x="298401" y="894894"/>
                </a:cubicBezTo>
                <a:cubicBezTo>
                  <a:pt x="331973" y="906743"/>
                  <a:pt x="364558" y="917933"/>
                  <a:pt x="397142" y="928466"/>
                </a:cubicBezTo>
                <a:cubicBezTo>
                  <a:pt x="432689" y="940315"/>
                  <a:pt x="464616" y="949860"/>
                  <a:pt x="494567" y="958088"/>
                </a:cubicBezTo>
                <a:cubicBezTo>
                  <a:pt x="495225" y="953151"/>
                  <a:pt x="498517" y="951176"/>
                  <a:pt x="501479" y="949531"/>
                </a:cubicBezTo>
                <a:cubicBezTo>
                  <a:pt x="503454" y="948543"/>
                  <a:pt x="505099" y="947227"/>
                  <a:pt x="506745" y="945581"/>
                </a:cubicBezTo>
                <a:cubicBezTo>
                  <a:pt x="504441" y="942619"/>
                  <a:pt x="502137" y="938669"/>
                  <a:pt x="499504" y="934719"/>
                </a:cubicBezTo>
                <a:cubicBezTo>
                  <a:pt x="493251" y="923858"/>
                  <a:pt x="486668" y="912996"/>
                  <a:pt x="478439" y="903122"/>
                </a:cubicBezTo>
                <a:cubicBezTo>
                  <a:pt x="472515" y="910034"/>
                  <a:pt x="462312" y="910692"/>
                  <a:pt x="448159" y="906084"/>
                </a:cubicBezTo>
                <a:cubicBezTo>
                  <a:pt x="446184" y="905426"/>
                  <a:pt x="444209" y="904768"/>
                  <a:pt x="442234" y="904110"/>
                </a:cubicBezTo>
                <a:cubicBezTo>
                  <a:pt x="435322" y="899502"/>
                  <a:pt x="433677" y="892261"/>
                  <a:pt x="432360" y="885349"/>
                </a:cubicBezTo>
                <a:cubicBezTo>
                  <a:pt x="431373" y="880412"/>
                  <a:pt x="430385" y="875475"/>
                  <a:pt x="427094" y="871525"/>
                </a:cubicBezTo>
                <a:cubicBezTo>
                  <a:pt x="417549" y="869221"/>
                  <a:pt x="407675" y="866259"/>
                  <a:pt x="397801" y="862967"/>
                </a:cubicBezTo>
                <a:cubicBezTo>
                  <a:pt x="383977" y="858359"/>
                  <a:pt x="370153" y="853422"/>
                  <a:pt x="356329" y="848156"/>
                </a:cubicBezTo>
                <a:cubicBezTo>
                  <a:pt x="341518" y="842561"/>
                  <a:pt x="328353" y="837953"/>
                  <a:pt x="315845" y="833674"/>
                </a:cubicBezTo>
                <a:cubicBezTo>
                  <a:pt x="305971" y="830383"/>
                  <a:pt x="296426" y="827750"/>
                  <a:pt x="287210" y="825446"/>
                </a:cubicBezTo>
                <a:lnTo>
                  <a:pt x="285235" y="827420"/>
                </a:lnTo>
                <a:cubicBezTo>
                  <a:pt x="270095" y="839928"/>
                  <a:pt x="247055" y="859018"/>
                  <a:pt x="217762" y="849473"/>
                </a:cubicBezTo>
                <a:cubicBezTo>
                  <a:pt x="212825" y="847827"/>
                  <a:pt x="207888" y="845523"/>
                  <a:pt x="202622" y="842232"/>
                </a:cubicBezTo>
                <a:cubicBezTo>
                  <a:pt x="198343" y="837624"/>
                  <a:pt x="196039" y="832358"/>
                  <a:pt x="193735" y="827091"/>
                </a:cubicBezTo>
                <a:cubicBezTo>
                  <a:pt x="191760" y="823142"/>
                  <a:pt x="190115" y="819192"/>
                  <a:pt x="187811" y="815901"/>
                </a:cubicBezTo>
                <a:cubicBezTo>
                  <a:pt x="185836" y="816888"/>
                  <a:pt x="183203" y="818205"/>
                  <a:pt x="180570" y="819521"/>
                </a:cubicBezTo>
                <a:cubicBezTo>
                  <a:pt x="176291" y="821496"/>
                  <a:pt x="172012" y="823800"/>
                  <a:pt x="166746" y="823800"/>
                </a:cubicBezTo>
                <a:cubicBezTo>
                  <a:pt x="167733" y="826433"/>
                  <a:pt x="168062" y="829724"/>
                  <a:pt x="168392" y="833016"/>
                </a:cubicBezTo>
                <a:cubicBezTo>
                  <a:pt x="169050" y="839599"/>
                  <a:pt x="169708" y="846510"/>
                  <a:pt x="172341" y="852435"/>
                </a:cubicBezTo>
                <a:cubicBezTo>
                  <a:pt x="181228" y="855068"/>
                  <a:pt x="190115" y="858030"/>
                  <a:pt x="199001" y="860993"/>
                </a:cubicBezTo>
                <a:lnTo>
                  <a:pt x="199001" y="860993"/>
                </a:lnTo>
                <a:close/>
                <a:moveTo>
                  <a:pt x="247055" y="764555"/>
                </a:moveTo>
                <a:cubicBezTo>
                  <a:pt x="240473" y="762580"/>
                  <a:pt x="232903" y="760935"/>
                  <a:pt x="225662" y="760606"/>
                </a:cubicBezTo>
                <a:cubicBezTo>
                  <a:pt x="213483" y="768834"/>
                  <a:pt x="203280" y="784303"/>
                  <a:pt x="200318" y="799773"/>
                </a:cubicBezTo>
                <a:cubicBezTo>
                  <a:pt x="198014" y="810964"/>
                  <a:pt x="199989" y="821496"/>
                  <a:pt x="205255" y="829395"/>
                </a:cubicBezTo>
                <a:cubicBezTo>
                  <a:pt x="208875" y="831699"/>
                  <a:pt x="213154" y="833674"/>
                  <a:pt x="217433" y="834991"/>
                </a:cubicBezTo>
                <a:cubicBezTo>
                  <a:pt x="234219" y="840586"/>
                  <a:pt x="252651" y="836965"/>
                  <a:pt x="264171" y="826433"/>
                </a:cubicBezTo>
                <a:cubicBezTo>
                  <a:pt x="275032" y="816559"/>
                  <a:pt x="278653" y="801748"/>
                  <a:pt x="274374" y="784633"/>
                </a:cubicBezTo>
                <a:cubicBezTo>
                  <a:pt x="268779" y="773442"/>
                  <a:pt x="256271" y="767517"/>
                  <a:pt x="247055" y="764555"/>
                </a:cubicBezTo>
                <a:lnTo>
                  <a:pt x="247055" y="764555"/>
                </a:lnTo>
                <a:close/>
                <a:moveTo>
                  <a:pt x="308275" y="792532"/>
                </a:moveTo>
                <a:cubicBezTo>
                  <a:pt x="304984" y="794507"/>
                  <a:pt x="300376" y="794507"/>
                  <a:pt x="296426" y="794178"/>
                </a:cubicBezTo>
                <a:cubicBezTo>
                  <a:pt x="291818" y="794178"/>
                  <a:pt x="287539" y="793848"/>
                  <a:pt x="284577" y="796152"/>
                </a:cubicBezTo>
                <a:cubicBezTo>
                  <a:pt x="287539" y="799444"/>
                  <a:pt x="286552" y="805039"/>
                  <a:pt x="285565" y="810635"/>
                </a:cubicBezTo>
                <a:lnTo>
                  <a:pt x="284906" y="814913"/>
                </a:lnTo>
                <a:cubicBezTo>
                  <a:pt x="297743" y="816559"/>
                  <a:pt x="312883" y="820509"/>
                  <a:pt x="332302" y="827091"/>
                </a:cubicBezTo>
                <a:cubicBezTo>
                  <a:pt x="345139" y="831370"/>
                  <a:pt x="358304" y="835978"/>
                  <a:pt x="371470" y="840915"/>
                </a:cubicBezTo>
                <a:cubicBezTo>
                  <a:pt x="385952" y="846181"/>
                  <a:pt x="398459" y="850460"/>
                  <a:pt x="410308" y="854410"/>
                </a:cubicBezTo>
                <a:cubicBezTo>
                  <a:pt x="419524" y="857372"/>
                  <a:pt x="428410" y="860005"/>
                  <a:pt x="436639" y="862309"/>
                </a:cubicBezTo>
                <a:cubicBezTo>
                  <a:pt x="437626" y="849802"/>
                  <a:pt x="428740" y="842232"/>
                  <a:pt x="419524" y="834332"/>
                </a:cubicBezTo>
                <a:cubicBezTo>
                  <a:pt x="414916" y="830383"/>
                  <a:pt x="410308" y="826433"/>
                  <a:pt x="407016" y="821825"/>
                </a:cubicBezTo>
                <a:cubicBezTo>
                  <a:pt x="396484" y="840257"/>
                  <a:pt x="372128" y="839928"/>
                  <a:pt x="353038" y="833674"/>
                </a:cubicBezTo>
                <a:cubicBezTo>
                  <a:pt x="332631" y="827091"/>
                  <a:pt x="310908" y="810964"/>
                  <a:pt x="308275" y="792532"/>
                </a:cubicBezTo>
                <a:lnTo>
                  <a:pt x="308275" y="792532"/>
                </a:lnTo>
                <a:close/>
                <a:moveTo>
                  <a:pt x="376407" y="738224"/>
                </a:moveTo>
                <a:cubicBezTo>
                  <a:pt x="357317" y="731971"/>
                  <a:pt x="330986" y="734604"/>
                  <a:pt x="318808" y="762910"/>
                </a:cubicBezTo>
                <a:cubicBezTo>
                  <a:pt x="317820" y="776404"/>
                  <a:pt x="321441" y="787595"/>
                  <a:pt x="325061" y="798786"/>
                </a:cubicBezTo>
                <a:cubicBezTo>
                  <a:pt x="326378" y="802735"/>
                  <a:pt x="327365" y="806356"/>
                  <a:pt x="328353" y="810305"/>
                </a:cubicBezTo>
                <a:cubicBezTo>
                  <a:pt x="334606" y="809976"/>
                  <a:pt x="342835" y="812280"/>
                  <a:pt x="351721" y="814913"/>
                </a:cubicBezTo>
                <a:cubicBezTo>
                  <a:pt x="366862" y="819192"/>
                  <a:pt x="383977" y="824458"/>
                  <a:pt x="397142" y="817876"/>
                </a:cubicBezTo>
                <a:cubicBezTo>
                  <a:pt x="414257" y="800431"/>
                  <a:pt x="414916" y="784633"/>
                  <a:pt x="412283" y="774100"/>
                </a:cubicBezTo>
                <a:cubicBezTo>
                  <a:pt x="408991" y="758302"/>
                  <a:pt x="394838" y="744149"/>
                  <a:pt x="376407" y="738224"/>
                </a:cubicBezTo>
                <a:lnTo>
                  <a:pt x="376407" y="738224"/>
                </a:lnTo>
                <a:close/>
                <a:moveTo>
                  <a:pt x="462641" y="759947"/>
                </a:moveTo>
                <a:cubicBezTo>
                  <a:pt x="463628" y="760276"/>
                  <a:pt x="466590" y="761264"/>
                  <a:pt x="465932" y="763897"/>
                </a:cubicBezTo>
                <a:lnTo>
                  <a:pt x="460995" y="779366"/>
                </a:lnTo>
                <a:cubicBezTo>
                  <a:pt x="466590" y="786278"/>
                  <a:pt x="474490" y="791874"/>
                  <a:pt x="484035" y="795165"/>
                </a:cubicBezTo>
                <a:cubicBezTo>
                  <a:pt x="502137" y="801089"/>
                  <a:pt x="522544" y="796811"/>
                  <a:pt x="534064" y="785291"/>
                </a:cubicBezTo>
                <a:cubicBezTo>
                  <a:pt x="543609" y="775088"/>
                  <a:pt x="545913" y="760606"/>
                  <a:pt x="539659" y="744149"/>
                </a:cubicBezTo>
                <a:cubicBezTo>
                  <a:pt x="534393" y="734933"/>
                  <a:pt x="525506" y="727692"/>
                  <a:pt x="514644" y="724071"/>
                </a:cubicBezTo>
                <a:cubicBezTo>
                  <a:pt x="497200" y="718476"/>
                  <a:pt x="474819" y="722096"/>
                  <a:pt x="465603" y="740528"/>
                </a:cubicBezTo>
                <a:cubicBezTo>
                  <a:pt x="464286" y="742832"/>
                  <a:pt x="464945" y="744149"/>
                  <a:pt x="465932" y="745794"/>
                </a:cubicBezTo>
                <a:cubicBezTo>
                  <a:pt x="466920" y="747769"/>
                  <a:pt x="468236" y="749744"/>
                  <a:pt x="465603" y="753694"/>
                </a:cubicBezTo>
                <a:cubicBezTo>
                  <a:pt x="464945" y="753694"/>
                  <a:pt x="464616" y="753364"/>
                  <a:pt x="464286" y="753364"/>
                </a:cubicBezTo>
                <a:cubicBezTo>
                  <a:pt x="463628" y="753035"/>
                  <a:pt x="462970" y="753035"/>
                  <a:pt x="462641" y="752706"/>
                </a:cubicBezTo>
                <a:cubicBezTo>
                  <a:pt x="460666" y="752048"/>
                  <a:pt x="459678" y="753364"/>
                  <a:pt x="458362" y="755669"/>
                </a:cubicBezTo>
                <a:cubicBezTo>
                  <a:pt x="457704" y="756985"/>
                  <a:pt x="456716" y="758631"/>
                  <a:pt x="455400" y="759289"/>
                </a:cubicBezTo>
                <a:cubicBezTo>
                  <a:pt x="458033" y="759289"/>
                  <a:pt x="459349" y="759289"/>
                  <a:pt x="460337" y="759618"/>
                </a:cubicBezTo>
                <a:cubicBezTo>
                  <a:pt x="460337" y="759289"/>
                  <a:pt x="461653" y="759618"/>
                  <a:pt x="462641" y="759947"/>
                </a:cubicBezTo>
                <a:lnTo>
                  <a:pt x="462641" y="759947"/>
                </a:lnTo>
                <a:close/>
                <a:moveTo>
                  <a:pt x="358304" y="718476"/>
                </a:moveTo>
                <a:cubicBezTo>
                  <a:pt x="334277" y="710577"/>
                  <a:pt x="316504" y="705640"/>
                  <a:pt x="300047" y="702019"/>
                </a:cubicBezTo>
                <a:lnTo>
                  <a:pt x="299059" y="707285"/>
                </a:lnTo>
                <a:cubicBezTo>
                  <a:pt x="302680" y="712222"/>
                  <a:pt x="307946" y="717159"/>
                  <a:pt x="312883" y="721767"/>
                </a:cubicBezTo>
                <a:cubicBezTo>
                  <a:pt x="318149" y="726704"/>
                  <a:pt x="323415" y="731641"/>
                  <a:pt x="327036" y="737237"/>
                </a:cubicBezTo>
                <a:cubicBezTo>
                  <a:pt x="339543" y="725388"/>
                  <a:pt x="361266" y="722426"/>
                  <a:pt x="382989" y="729667"/>
                </a:cubicBezTo>
                <a:cubicBezTo>
                  <a:pt x="403725" y="736579"/>
                  <a:pt x="418865" y="750402"/>
                  <a:pt x="423802" y="767188"/>
                </a:cubicBezTo>
                <a:cubicBezTo>
                  <a:pt x="425777" y="765543"/>
                  <a:pt x="430385" y="765213"/>
                  <a:pt x="435322" y="764884"/>
                </a:cubicBezTo>
                <a:cubicBezTo>
                  <a:pt x="442892" y="764555"/>
                  <a:pt x="450463" y="763897"/>
                  <a:pt x="450792" y="759618"/>
                </a:cubicBezTo>
                <a:cubicBezTo>
                  <a:pt x="450133" y="759947"/>
                  <a:pt x="449475" y="759947"/>
                  <a:pt x="449146" y="759618"/>
                </a:cubicBezTo>
                <a:cubicBezTo>
                  <a:pt x="447830" y="759289"/>
                  <a:pt x="447830" y="756985"/>
                  <a:pt x="448159" y="754023"/>
                </a:cubicBezTo>
                <a:cubicBezTo>
                  <a:pt x="448488" y="751719"/>
                  <a:pt x="448817" y="749086"/>
                  <a:pt x="448159" y="748427"/>
                </a:cubicBezTo>
                <a:cubicBezTo>
                  <a:pt x="441247" y="746453"/>
                  <a:pt x="433677" y="744149"/>
                  <a:pt x="426106" y="741516"/>
                </a:cubicBezTo>
                <a:cubicBezTo>
                  <a:pt x="415574" y="738224"/>
                  <a:pt x="405371" y="734604"/>
                  <a:pt x="394838" y="730983"/>
                </a:cubicBezTo>
                <a:lnTo>
                  <a:pt x="391547" y="729996"/>
                </a:lnTo>
                <a:cubicBezTo>
                  <a:pt x="380685" y="725717"/>
                  <a:pt x="369495" y="722096"/>
                  <a:pt x="358304" y="718476"/>
                </a:cubicBezTo>
                <a:lnTo>
                  <a:pt x="358304" y="718476"/>
                </a:lnTo>
                <a:close/>
                <a:moveTo>
                  <a:pt x="282931" y="658573"/>
                </a:moveTo>
                <a:cubicBezTo>
                  <a:pt x="299388" y="663839"/>
                  <a:pt x="312554" y="681613"/>
                  <a:pt x="311237" y="696095"/>
                </a:cubicBezTo>
                <a:cubicBezTo>
                  <a:pt x="325719" y="698399"/>
                  <a:pt x="344809" y="703994"/>
                  <a:pt x="371140" y="712551"/>
                </a:cubicBezTo>
                <a:cubicBezTo>
                  <a:pt x="382989" y="716501"/>
                  <a:pt x="394838" y="720451"/>
                  <a:pt x="406687" y="724400"/>
                </a:cubicBezTo>
                <a:cubicBezTo>
                  <a:pt x="420182" y="729008"/>
                  <a:pt x="431702" y="732958"/>
                  <a:pt x="442563" y="736579"/>
                </a:cubicBezTo>
                <a:lnTo>
                  <a:pt x="453754" y="740199"/>
                </a:lnTo>
                <a:cubicBezTo>
                  <a:pt x="463628" y="712222"/>
                  <a:pt x="493251" y="707944"/>
                  <a:pt x="517936" y="716172"/>
                </a:cubicBezTo>
                <a:cubicBezTo>
                  <a:pt x="534064" y="721438"/>
                  <a:pt x="547229" y="731641"/>
                  <a:pt x="553483" y="743490"/>
                </a:cubicBezTo>
                <a:cubicBezTo>
                  <a:pt x="555787" y="741516"/>
                  <a:pt x="559407" y="740528"/>
                  <a:pt x="563028" y="739541"/>
                </a:cubicBezTo>
                <a:cubicBezTo>
                  <a:pt x="565003" y="738882"/>
                  <a:pt x="567307" y="738553"/>
                  <a:pt x="569281" y="737895"/>
                </a:cubicBezTo>
                <a:cubicBezTo>
                  <a:pt x="568952" y="732629"/>
                  <a:pt x="568623" y="727034"/>
                  <a:pt x="568294" y="721109"/>
                </a:cubicBezTo>
                <a:lnTo>
                  <a:pt x="567965" y="714855"/>
                </a:lnTo>
                <a:cubicBezTo>
                  <a:pt x="557103" y="711893"/>
                  <a:pt x="545913" y="708273"/>
                  <a:pt x="534722" y="704323"/>
                </a:cubicBezTo>
                <a:cubicBezTo>
                  <a:pt x="493580" y="690828"/>
                  <a:pt x="453425" y="677005"/>
                  <a:pt x="413270" y="663181"/>
                </a:cubicBezTo>
                <a:lnTo>
                  <a:pt x="408991" y="661535"/>
                </a:lnTo>
                <a:cubicBezTo>
                  <a:pt x="370811" y="648370"/>
                  <a:pt x="332302" y="635204"/>
                  <a:pt x="293135" y="622368"/>
                </a:cubicBezTo>
                <a:cubicBezTo>
                  <a:pt x="277007" y="617102"/>
                  <a:pt x="260879" y="611835"/>
                  <a:pt x="244422" y="606569"/>
                </a:cubicBezTo>
                <a:cubicBezTo>
                  <a:pt x="241460" y="608215"/>
                  <a:pt x="238827" y="612164"/>
                  <a:pt x="236194" y="616114"/>
                </a:cubicBezTo>
                <a:cubicBezTo>
                  <a:pt x="234548" y="618747"/>
                  <a:pt x="232903" y="621380"/>
                  <a:pt x="230928" y="623026"/>
                </a:cubicBezTo>
                <a:cubicBezTo>
                  <a:pt x="235206" y="633558"/>
                  <a:pt x="242777" y="643433"/>
                  <a:pt x="250347" y="652648"/>
                </a:cubicBezTo>
                <a:cubicBezTo>
                  <a:pt x="252980" y="655940"/>
                  <a:pt x="255613" y="659560"/>
                  <a:pt x="258246" y="662852"/>
                </a:cubicBezTo>
                <a:cubicBezTo>
                  <a:pt x="266145" y="655281"/>
                  <a:pt x="276020" y="656269"/>
                  <a:pt x="282931" y="658573"/>
                </a:cubicBezTo>
                <a:lnTo>
                  <a:pt x="282931" y="658573"/>
                </a:lnTo>
                <a:close/>
                <a:moveTo>
                  <a:pt x="591334" y="691158"/>
                </a:moveTo>
                <a:cubicBezTo>
                  <a:pt x="584422" y="695436"/>
                  <a:pt x="584422" y="702348"/>
                  <a:pt x="584422" y="708602"/>
                </a:cubicBezTo>
                <a:cubicBezTo>
                  <a:pt x="584422" y="715514"/>
                  <a:pt x="584093" y="722426"/>
                  <a:pt x="575864" y="726375"/>
                </a:cubicBezTo>
                <a:cubicBezTo>
                  <a:pt x="577510" y="728679"/>
                  <a:pt x="579814" y="729337"/>
                  <a:pt x="582118" y="730325"/>
                </a:cubicBezTo>
                <a:cubicBezTo>
                  <a:pt x="584422" y="731312"/>
                  <a:pt x="587384" y="732300"/>
                  <a:pt x="589688" y="736249"/>
                </a:cubicBezTo>
                <a:cubicBezTo>
                  <a:pt x="586726" y="738882"/>
                  <a:pt x="585409" y="741845"/>
                  <a:pt x="584751" y="745794"/>
                </a:cubicBezTo>
                <a:cubicBezTo>
                  <a:pt x="591663" y="750402"/>
                  <a:pt x="598575" y="754023"/>
                  <a:pt x="605157" y="755998"/>
                </a:cubicBezTo>
                <a:cubicBezTo>
                  <a:pt x="614702" y="759289"/>
                  <a:pt x="623260" y="758631"/>
                  <a:pt x="630172" y="754681"/>
                </a:cubicBezTo>
                <a:cubicBezTo>
                  <a:pt x="637742" y="750402"/>
                  <a:pt x="643337" y="741845"/>
                  <a:pt x="645641" y="730983"/>
                </a:cubicBezTo>
                <a:cubicBezTo>
                  <a:pt x="649262" y="713868"/>
                  <a:pt x="644654" y="692145"/>
                  <a:pt x="630172" y="687537"/>
                </a:cubicBezTo>
                <a:cubicBezTo>
                  <a:pt x="623260" y="685233"/>
                  <a:pt x="615032" y="687208"/>
                  <a:pt x="606145" y="693461"/>
                </a:cubicBezTo>
                <a:cubicBezTo>
                  <a:pt x="609436" y="695107"/>
                  <a:pt x="613715" y="697411"/>
                  <a:pt x="617665" y="699715"/>
                </a:cubicBezTo>
                <a:cubicBezTo>
                  <a:pt x="625235" y="703665"/>
                  <a:pt x="632805" y="707944"/>
                  <a:pt x="635109" y="715185"/>
                </a:cubicBezTo>
                <a:cubicBezTo>
                  <a:pt x="630830" y="716830"/>
                  <a:pt x="627539" y="716830"/>
                  <a:pt x="624247" y="715514"/>
                </a:cubicBezTo>
                <a:cubicBezTo>
                  <a:pt x="618323" y="713539"/>
                  <a:pt x="613715" y="708931"/>
                  <a:pt x="608778" y="703994"/>
                </a:cubicBezTo>
                <a:cubicBezTo>
                  <a:pt x="603841" y="698728"/>
                  <a:pt x="598575" y="693461"/>
                  <a:pt x="591334" y="691158"/>
                </a:cubicBezTo>
                <a:lnTo>
                  <a:pt x="591334" y="691158"/>
                </a:lnTo>
                <a:close/>
                <a:moveTo>
                  <a:pt x="186165" y="572010"/>
                </a:moveTo>
                <a:cubicBezTo>
                  <a:pt x="183861" y="571351"/>
                  <a:pt x="182215" y="571351"/>
                  <a:pt x="181557" y="572997"/>
                </a:cubicBezTo>
                <a:cubicBezTo>
                  <a:pt x="187482" y="581226"/>
                  <a:pt x="182874" y="585504"/>
                  <a:pt x="175633" y="590441"/>
                </a:cubicBezTo>
                <a:lnTo>
                  <a:pt x="176620" y="592745"/>
                </a:lnTo>
                <a:cubicBezTo>
                  <a:pt x="178266" y="598670"/>
                  <a:pt x="179582" y="604594"/>
                  <a:pt x="183861" y="609202"/>
                </a:cubicBezTo>
                <a:cubicBezTo>
                  <a:pt x="187482" y="609531"/>
                  <a:pt x="191431" y="610519"/>
                  <a:pt x="195052" y="611506"/>
                </a:cubicBezTo>
                <a:cubicBezTo>
                  <a:pt x="205255" y="614139"/>
                  <a:pt x="214471" y="616443"/>
                  <a:pt x="226649" y="612823"/>
                </a:cubicBezTo>
                <a:cubicBezTo>
                  <a:pt x="227307" y="606898"/>
                  <a:pt x="229282" y="601303"/>
                  <a:pt x="230599" y="596695"/>
                </a:cubicBezTo>
                <a:cubicBezTo>
                  <a:pt x="231586" y="593733"/>
                  <a:pt x="232573" y="590441"/>
                  <a:pt x="232244" y="589783"/>
                </a:cubicBezTo>
                <a:cubicBezTo>
                  <a:pt x="230269" y="588796"/>
                  <a:pt x="227307" y="587808"/>
                  <a:pt x="224016" y="586492"/>
                </a:cubicBezTo>
                <a:lnTo>
                  <a:pt x="219079" y="584846"/>
                </a:lnTo>
                <a:cubicBezTo>
                  <a:pt x="210850" y="582213"/>
                  <a:pt x="202622" y="578592"/>
                  <a:pt x="199001" y="572339"/>
                </a:cubicBezTo>
                <a:cubicBezTo>
                  <a:pt x="197356" y="575301"/>
                  <a:pt x="194064" y="574643"/>
                  <a:pt x="191431" y="573655"/>
                </a:cubicBezTo>
                <a:lnTo>
                  <a:pt x="188798" y="572997"/>
                </a:lnTo>
                <a:lnTo>
                  <a:pt x="186165" y="572010"/>
                </a:lnTo>
                <a:lnTo>
                  <a:pt x="186165" y="572010"/>
                </a:lnTo>
                <a:close/>
                <a:moveTo>
                  <a:pt x="215787" y="552920"/>
                </a:moveTo>
                <a:cubicBezTo>
                  <a:pt x="236194" y="559502"/>
                  <a:pt x="247385" y="583200"/>
                  <a:pt x="250676" y="601303"/>
                </a:cubicBezTo>
                <a:cubicBezTo>
                  <a:pt x="279640" y="608215"/>
                  <a:pt x="312883" y="618418"/>
                  <a:pt x="354684" y="631913"/>
                </a:cubicBezTo>
                <a:cubicBezTo>
                  <a:pt x="382331" y="641129"/>
                  <a:pt x="410637" y="650674"/>
                  <a:pt x="438285" y="660219"/>
                </a:cubicBezTo>
                <a:lnTo>
                  <a:pt x="442563" y="661864"/>
                </a:lnTo>
                <a:cubicBezTo>
                  <a:pt x="469223" y="671080"/>
                  <a:pt x="495225" y="679967"/>
                  <a:pt x="520240" y="688195"/>
                </a:cubicBezTo>
                <a:cubicBezTo>
                  <a:pt x="537684" y="694120"/>
                  <a:pt x="554799" y="699386"/>
                  <a:pt x="571585" y="704323"/>
                </a:cubicBezTo>
                <a:cubicBezTo>
                  <a:pt x="572902" y="694778"/>
                  <a:pt x="577510" y="688854"/>
                  <a:pt x="581789" y="683258"/>
                </a:cubicBezTo>
                <a:cubicBezTo>
                  <a:pt x="583105" y="681283"/>
                  <a:pt x="584751" y="679638"/>
                  <a:pt x="586067" y="677663"/>
                </a:cubicBezTo>
                <a:cubicBezTo>
                  <a:pt x="595942" y="672397"/>
                  <a:pt x="609436" y="672068"/>
                  <a:pt x="624247" y="677005"/>
                </a:cubicBezTo>
                <a:cubicBezTo>
                  <a:pt x="636425" y="680954"/>
                  <a:pt x="648933" y="688524"/>
                  <a:pt x="655515" y="695765"/>
                </a:cubicBezTo>
                <a:cubicBezTo>
                  <a:pt x="657161" y="692145"/>
                  <a:pt x="660123" y="689512"/>
                  <a:pt x="663086" y="687208"/>
                </a:cubicBezTo>
                <a:cubicBezTo>
                  <a:pt x="665719" y="684904"/>
                  <a:pt x="668352" y="682600"/>
                  <a:pt x="670656" y="679967"/>
                </a:cubicBezTo>
                <a:cubicBezTo>
                  <a:pt x="658807" y="669434"/>
                  <a:pt x="646300" y="657585"/>
                  <a:pt x="650578" y="637508"/>
                </a:cubicBezTo>
                <a:cubicBezTo>
                  <a:pt x="625235" y="628951"/>
                  <a:pt x="599233" y="619735"/>
                  <a:pt x="572573" y="611177"/>
                </a:cubicBezTo>
                <a:cubicBezTo>
                  <a:pt x="532747" y="598012"/>
                  <a:pt x="492263" y="585504"/>
                  <a:pt x="451121" y="572997"/>
                </a:cubicBezTo>
                <a:cubicBezTo>
                  <a:pt x="409979" y="560490"/>
                  <a:pt x="368178" y="547324"/>
                  <a:pt x="326378" y="533830"/>
                </a:cubicBezTo>
                <a:cubicBezTo>
                  <a:pt x="289514" y="521652"/>
                  <a:pt x="256600" y="510132"/>
                  <a:pt x="225991" y="498941"/>
                </a:cubicBezTo>
                <a:cubicBezTo>
                  <a:pt x="214800" y="515069"/>
                  <a:pt x="201964" y="522310"/>
                  <a:pt x="186494" y="522310"/>
                </a:cubicBezTo>
                <a:cubicBezTo>
                  <a:pt x="186494" y="528563"/>
                  <a:pt x="188469" y="534159"/>
                  <a:pt x="190444" y="539425"/>
                </a:cubicBezTo>
                <a:cubicBezTo>
                  <a:pt x="192089" y="543704"/>
                  <a:pt x="193406" y="548312"/>
                  <a:pt x="193735" y="553578"/>
                </a:cubicBezTo>
                <a:cubicBezTo>
                  <a:pt x="201305" y="550287"/>
                  <a:pt x="208875" y="550616"/>
                  <a:pt x="215787" y="552920"/>
                </a:cubicBezTo>
                <a:lnTo>
                  <a:pt x="215787" y="552920"/>
                </a:lnTo>
                <a:close/>
                <a:moveTo>
                  <a:pt x="161480" y="499270"/>
                </a:moveTo>
                <a:cubicBezTo>
                  <a:pt x="162796" y="499599"/>
                  <a:pt x="164442" y="500258"/>
                  <a:pt x="165758" y="500916"/>
                </a:cubicBezTo>
                <a:cubicBezTo>
                  <a:pt x="168721" y="501903"/>
                  <a:pt x="171683" y="502891"/>
                  <a:pt x="174645" y="503878"/>
                </a:cubicBezTo>
                <a:cubicBezTo>
                  <a:pt x="188469" y="508486"/>
                  <a:pt x="203609" y="511448"/>
                  <a:pt x="212496" y="499270"/>
                </a:cubicBezTo>
                <a:cubicBezTo>
                  <a:pt x="206901" y="492029"/>
                  <a:pt x="213483" y="485117"/>
                  <a:pt x="218750" y="479193"/>
                </a:cubicBezTo>
                <a:cubicBezTo>
                  <a:pt x="220066" y="477547"/>
                  <a:pt x="221712" y="476231"/>
                  <a:pt x="222699" y="474914"/>
                </a:cubicBezTo>
                <a:cubicBezTo>
                  <a:pt x="220395" y="472939"/>
                  <a:pt x="219079" y="469648"/>
                  <a:pt x="217433" y="466686"/>
                </a:cubicBezTo>
                <a:cubicBezTo>
                  <a:pt x="215458" y="462078"/>
                  <a:pt x="213154" y="457470"/>
                  <a:pt x="208546" y="454178"/>
                </a:cubicBezTo>
                <a:cubicBezTo>
                  <a:pt x="204597" y="456811"/>
                  <a:pt x="199330" y="457799"/>
                  <a:pt x="195052" y="458128"/>
                </a:cubicBezTo>
                <a:cubicBezTo>
                  <a:pt x="192419" y="456482"/>
                  <a:pt x="193406" y="453520"/>
                  <a:pt x="194393" y="450887"/>
                </a:cubicBezTo>
                <a:cubicBezTo>
                  <a:pt x="195381" y="447925"/>
                  <a:pt x="196039" y="445950"/>
                  <a:pt x="194393" y="445292"/>
                </a:cubicBezTo>
                <a:lnTo>
                  <a:pt x="192089" y="446937"/>
                </a:lnTo>
                <a:cubicBezTo>
                  <a:pt x="186823" y="449900"/>
                  <a:pt x="182544" y="452204"/>
                  <a:pt x="174316" y="449570"/>
                </a:cubicBezTo>
                <a:lnTo>
                  <a:pt x="172670" y="448583"/>
                </a:lnTo>
                <a:cubicBezTo>
                  <a:pt x="157201" y="457470"/>
                  <a:pt x="151276" y="484788"/>
                  <a:pt x="158517" y="498283"/>
                </a:cubicBezTo>
                <a:cubicBezTo>
                  <a:pt x="159505" y="498612"/>
                  <a:pt x="160163" y="498941"/>
                  <a:pt x="161480" y="499270"/>
                </a:cubicBezTo>
                <a:lnTo>
                  <a:pt x="161480" y="499270"/>
                </a:lnTo>
                <a:close/>
                <a:moveTo>
                  <a:pt x="680859" y="666472"/>
                </a:moveTo>
                <a:cubicBezTo>
                  <a:pt x="686125" y="668118"/>
                  <a:pt x="691391" y="670422"/>
                  <a:pt x="695012" y="674701"/>
                </a:cubicBezTo>
                <a:cubicBezTo>
                  <a:pt x="712127" y="676017"/>
                  <a:pt x="717393" y="663510"/>
                  <a:pt x="718710" y="656269"/>
                </a:cubicBezTo>
                <a:cubicBezTo>
                  <a:pt x="722001" y="639812"/>
                  <a:pt x="714431" y="619405"/>
                  <a:pt x="703570" y="615785"/>
                </a:cubicBezTo>
                <a:cubicBezTo>
                  <a:pt x="698962" y="614139"/>
                  <a:pt x="694025" y="615785"/>
                  <a:pt x="689417" y="620722"/>
                </a:cubicBezTo>
                <a:cubicBezTo>
                  <a:pt x="690075" y="620722"/>
                  <a:pt x="690404" y="621051"/>
                  <a:pt x="691062" y="621051"/>
                </a:cubicBezTo>
                <a:cubicBezTo>
                  <a:pt x="697316" y="623026"/>
                  <a:pt x="701266" y="626647"/>
                  <a:pt x="703570" y="631254"/>
                </a:cubicBezTo>
                <a:cubicBezTo>
                  <a:pt x="703570" y="630596"/>
                  <a:pt x="703899" y="630267"/>
                  <a:pt x="704557" y="629938"/>
                </a:cubicBezTo>
                <a:cubicBezTo>
                  <a:pt x="705544" y="629280"/>
                  <a:pt x="707190" y="629609"/>
                  <a:pt x="708178" y="629938"/>
                </a:cubicBezTo>
                <a:cubicBezTo>
                  <a:pt x="709165" y="630267"/>
                  <a:pt x="709823" y="630596"/>
                  <a:pt x="710811" y="630925"/>
                </a:cubicBezTo>
                <a:lnTo>
                  <a:pt x="711140" y="630925"/>
                </a:lnTo>
                <a:lnTo>
                  <a:pt x="715419" y="632571"/>
                </a:lnTo>
                <a:cubicBezTo>
                  <a:pt x="716406" y="636192"/>
                  <a:pt x="716077" y="639483"/>
                  <a:pt x="714102" y="643433"/>
                </a:cubicBezTo>
                <a:cubicBezTo>
                  <a:pt x="710481" y="643762"/>
                  <a:pt x="707848" y="643103"/>
                  <a:pt x="705544" y="642445"/>
                </a:cubicBezTo>
                <a:cubicBezTo>
                  <a:pt x="697974" y="640141"/>
                  <a:pt x="693037" y="634875"/>
                  <a:pt x="688429" y="629938"/>
                </a:cubicBezTo>
                <a:cubicBezTo>
                  <a:pt x="683821" y="625001"/>
                  <a:pt x="678884" y="619735"/>
                  <a:pt x="671643" y="617431"/>
                </a:cubicBezTo>
                <a:cubicBezTo>
                  <a:pt x="670985" y="619735"/>
                  <a:pt x="669339" y="621051"/>
                  <a:pt x="667694" y="622368"/>
                </a:cubicBezTo>
                <a:cubicBezTo>
                  <a:pt x="666048" y="623355"/>
                  <a:pt x="664731" y="624343"/>
                  <a:pt x="664073" y="626976"/>
                </a:cubicBezTo>
                <a:cubicBezTo>
                  <a:pt x="664731" y="626317"/>
                  <a:pt x="665719" y="626647"/>
                  <a:pt x="666706" y="626647"/>
                </a:cubicBezTo>
                <a:cubicBezTo>
                  <a:pt x="668681" y="627305"/>
                  <a:pt x="670327" y="628621"/>
                  <a:pt x="670985" y="629938"/>
                </a:cubicBezTo>
                <a:cubicBezTo>
                  <a:pt x="672631" y="633558"/>
                  <a:pt x="670985" y="638825"/>
                  <a:pt x="669010" y="644091"/>
                </a:cubicBezTo>
                <a:cubicBezTo>
                  <a:pt x="668352" y="645737"/>
                  <a:pt x="667694" y="647711"/>
                  <a:pt x="667364" y="649357"/>
                </a:cubicBezTo>
                <a:lnTo>
                  <a:pt x="667035" y="650015"/>
                </a:lnTo>
                <a:lnTo>
                  <a:pt x="664402" y="649028"/>
                </a:lnTo>
                <a:cubicBezTo>
                  <a:pt x="660453" y="647711"/>
                  <a:pt x="658807" y="649357"/>
                  <a:pt x="658149" y="650674"/>
                </a:cubicBezTo>
                <a:cubicBezTo>
                  <a:pt x="658478" y="657915"/>
                  <a:pt x="663744" y="661206"/>
                  <a:pt x="671643" y="663839"/>
                </a:cubicBezTo>
                <a:lnTo>
                  <a:pt x="675922" y="665156"/>
                </a:lnTo>
                <a:lnTo>
                  <a:pt x="680859" y="666472"/>
                </a:lnTo>
                <a:lnTo>
                  <a:pt x="680859" y="666472"/>
                </a:lnTo>
                <a:close/>
                <a:moveTo>
                  <a:pt x="227965" y="429493"/>
                </a:moveTo>
                <a:cubicBezTo>
                  <a:pt x="225332" y="433114"/>
                  <a:pt x="222370" y="436076"/>
                  <a:pt x="219408" y="439038"/>
                </a:cubicBezTo>
                <a:cubicBezTo>
                  <a:pt x="216775" y="441342"/>
                  <a:pt x="214142" y="443975"/>
                  <a:pt x="211838" y="446937"/>
                </a:cubicBezTo>
                <a:cubicBezTo>
                  <a:pt x="225003" y="455166"/>
                  <a:pt x="230599" y="469319"/>
                  <a:pt x="229611" y="490713"/>
                </a:cubicBezTo>
                <a:lnTo>
                  <a:pt x="234219" y="491700"/>
                </a:lnTo>
                <a:cubicBezTo>
                  <a:pt x="281944" y="507499"/>
                  <a:pt x="329340" y="522310"/>
                  <a:pt x="376407" y="537121"/>
                </a:cubicBezTo>
                <a:lnTo>
                  <a:pt x="380356" y="538438"/>
                </a:lnTo>
                <a:cubicBezTo>
                  <a:pt x="425777" y="552920"/>
                  <a:pt x="471198" y="567073"/>
                  <a:pt x="515961" y="581555"/>
                </a:cubicBezTo>
                <a:cubicBezTo>
                  <a:pt x="568294" y="598670"/>
                  <a:pt x="611740" y="613810"/>
                  <a:pt x="652224" y="628951"/>
                </a:cubicBezTo>
                <a:cubicBezTo>
                  <a:pt x="654199" y="626317"/>
                  <a:pt x="656832" y="623355"/>
                  <a:pt x="659136" y="620064"/>
                </a:cubicBezTo>
                <a:cubicBezTo>
                  <a:pt x="667364" y="609531"/>
                  <a:pt x="675922" y="598670"/>
                  <a:pt x="692708" y="604265"/>
                </a:cubicBezTo>
                <a:cubicBezTo>
                  <a:pt x="692708" y="593074"/>
                  <a:pt x="689088" y="582542"/>
                  <a:pt x="684809" y="572997"/>
                </a:cubicBezTo>
                <a:cubicBezTo>
                  <a:pt x="678226" y="576288"/>
                  <a:pt x="670985" y="576288"/>
                  <a:pt x="663744" y="573985"/>
                </a:cubicBezTo>
                <a:cubicBezTo>
                  <a:pt x="645971" y="568060"/>
                  <a:pt x="633463" y="546995"/>
                  <a:pt x="628197" y="530868"/>
                </a:cubicBezTo>
                <a:lnTo>
                  <a:pt x="623260" y="529551"/>
                </a:lnTo>
                <a:cubicBezTo>
                  <a:pt x="590675" y="519019"/>
                  <a:pt x="558749" y="508815"/>
                  <a:pt x="526823" y="498941"/>
                </a:cubicBezTo>
                <a:lnTo>
                  <a:pt x="523531" y="497954"/>
                </a:lnTo>
                <a:cubicBezTo>
                  <a:pt x="492921" y="488080"/>
                  <a:pt x="462312" y="478535"/>
                  <a:pt x="432689" y="468990"/>
                </a:cubicBezTo>
                <a:cubicBezTo>
                  <a:pt x="382989" y="452533"/>
                  <a:pt x="343493" y="438380"/>
                  <a:pt x="307946" y="423898"/>
                </a:cubicBezTo>
                <a:cubicBezTo>
                  <a:pt x="307288" y="431797"/>
                  <a:pt x="302021" y="438709"/>
                  <a:pt x="294122" y="443317"/>
                </a:cubicBezTo>
                <a:cubicBezTo>
                  <a:pt x="282273" y="450229"/>
                  <a:pt x="265487" y="451545"/>
                  <a:pt x="251005" y="446937"/>
                </a:cubicBezTo>
                <a:cubicBezTo>
                  <a:pt x="241131" y="443317"/>
                  <a:pt x="233232" y="437392"/>
                  <a:pt x="227965" y="429493"/>
                </a:cubicBezTo>
                <a:lnTo>
                  <a:pt x="227965" y="429493"/>
                </a:lnTo>
                <a:close/>
                <a:moveTo>
                  <a:pt x="276349" y="371236"/>
                </a:moveTo>
                <a:cubicBezTo>
                  <a:pt x="264171" y="367286"/>
                  <a:pt x="250347" y="371894"/>
                  <a:pt x="241131" y="383085"/>
                </a:cubicBezTo>
                <a:cubicBezTo>
                  <a:pt x="230269" y="395921"/>
                  <a:pt x="228624" y="413036"/>
                  <a:pt x="237181" y="428506"/>
                </a:cubicBezTo>
                <a:lnTo>
                  <a:pt x="242448" y="430151"/>
                </a:lnTo>
                <a:cubicBezTo>
                  <a:pt x="267462" y="438380"/>
                  <a:pt x="285565" y="437392"/>
                  <a:pt x="298072" y="427189"/>
                </a:cubicBezTo>
                <a:cubicBezTo>
                  <a:pt x="295768" y="420277"/>
                  <a:pt x="300047" y="414024"/>
                  <a:pt x="303996" y="408099"/>
                </a:cubicBezTo>
                <a:cubicBezTo>
                  <a:pt x="306629" y="404149"/>
                  <a:pt x="309592" y="400200"/>
                  <a:pt x="310579" y="395592"/>
                </a:cubicBezTo>
                <a:cubicBezTo>
                  <a:pt x="306300" y="393288"/>
                  <a:pt x="303667" y="391642"/>
                  <a:pt x="300047" y="390326"/>
                </a:cubicBezTo>
                <a:cubicBezTo>
                  <a:pt x="298730" y="389997"/>
                  <a:pt x="297414" y="389667"/>
                  <a:pt x="296426" y="389667"/>
                </a:cubicBezTo>
                <a:cubicBezTo>
                  <a:pt x="290831" y="380122"/>
                  <a:pt x="284248" y="373869"/>
                  <a:pt x="276349" y="371236"/>
                </a:cubicBezTo>
                <a:lnTo>
                  <a:pt x="276349" y="371236"/>
                </a:lnTo>
                <a:close/>
                <a:moveTo>
                  <a:pt x="652224" y="520006"/>
                </a:moveTo>
                <a:cubicBezTo>
                  <a:pt x="653870" y="520335"/>
                  <a:pt x="655515" y="521981"/>
                  <a:pt x="655186" y="523626"/>
                </a:cubicBezTo>
                <a:cubicBezTo>
                  <a:pt x="654199" y="534488"/>
                  <a:pt x="651566" y="540083"/>
                  <a:pt x="643337" y="546008"/>
                </a:cubicBezTo>
                <a:cubicBezTo>
                  <a:pt x="651237" y="552591"/>
                  <a:pt x="658807" y="557528"/>
                  <a:pt x="667035" y="560490"/>
                </a:cubicBezTo>
                <a:cubicBezTo>
                  <a:pt x="670327" y="561477"/>
                  <a:pt x="673947" y="562465"/>
                  <a:pt x="677568" y="562794"/>
                </a:cubicBezTo>
                <a:cubicBezTo>
                  <a:pt x="677897" y="558515"/>
                  <a:pt x="679543" y="555224"/>
                  <a:pt x="682176" y="553907"/>
                </a:cubicBezTo>
                <a:cubicBezTo>
                  <a:pt x="684150" y="552920"/>
                  <a:pt x="686454" y="552591"/>
                  <a:pt x="689417" y="553578"/>
                </a:cubicBezTo>
                <a:cubicBezTo>
                  <a:pt x="690404" y="553907"/>
                  <a:pt x="691721" y="554565"/>
                  <a:pt x="693037" y="555224"/>
                </a:cubicBezTo>
                <a:cubicBezTo>
                  <a:pt x="696987" y="552261"/>
                  <a:pt x="697645" y="549957"/>
                  <a:pt x="698303" y="545020"/>
                </a:cubicBezTo>
                <a:cubicBezTo>
                  <a:pt x="698632" y="543375"/>
                  <a:pt x="698962" y="541400"/>
                  <a:pt x="699620" y="539096"/>
                </a:cubicBezTo>
                <a:cubicBezTo>
                  <a:pt x="695670" y="540412"/>
                  <a:pt x="691391" y="540083"/>
                  <a:pt x="687771" y="538767"/>
                </a:cubicBezTo>
                <a:cubicBezTo>
                  <a:pt x="680530" y="536463"/>
                  <a:pt x="675593" y="531197"/>
                  <a:pt x="670985" y="526260"/>
                </a:cubicBezTo>
                <a:cubicBezTo>
                  <a:pt x="666377" y="521322"/>
                  <a:pt x="661440" y="516385"/>
                  <a:pt x="654857" y="514081"/>
                </a:cubicBezTo>
                <a:cubicBezTo>
                  <a:pt x="654857" y="516056"/>
                  <a:pt x="651895" y="517373"/>
                  <a:pt x="649920" y="518360"/>
                </a:cubicBezTo>
                <a:cubicBezTo>
                  <a:pt x="648933" y="518689"/>
                  <a:pt x="647945" y="519348"/>
                  <a:pt x="647616" y="519677"/>
                </a:cubicBezTo>
                <a:cubicBezTo>
                  <a:pt x="647616" y="519677"/>
                  <a:pt x="647945" y="519677"/>
                  <a:pt x="647945" y="520006"/>
                </a:cubicBezTo>
                <a:cubicBezTo>
                  <a:pt x="649262" y="519677"/>
                  <a:pt x="650908" y="519677"/>
                  <a:pt x="652224" y="520006"/>
                </a:cubicBezTo>
                <a:lnTo>
                  <a:pt x="652224" y="520006"/>
                </a:lnTo>
                <a:close/>
                <a:moveTo>
                  <a:pt x="316504" y="387363"/>
                </a:moveTo>
                <a:cubicBezTo>
                  <a:pt x="313212" y="390326"/>
                  <a:pt x="313870" y="393617"/>
                  <a:pt x="314529" y="398225"/>
                </a:cubicBezTo>
                <a:cubicBezTo>
                  <a:pt x="315187" y="403162"/>
                  <a:pt x="316174" y="409087"/>
                  <a:pt x="311566" y="415669"/>
                </a:cubicBezTo>
                <a:cubicBezTo>
                  <a:pt x="367191" y="434101"/>
                  <a:pt x="423473" y="452862"/>
                  <a:pt x="480414" y="471294"/>
                </a:cubicBezTo>
                <a:cubicBezTo>
                  <a:pt x="531101" y="488080"/>
                  <a:pt x="582118" y="504866"/>
                  <a:pt x="633792" y="522639"/>
                </a:cubicBezTo>
                <a:cubicBezTo>
                  <a:pt x="635438" y="520335"/>
                  <a:pt x="638071" y="518031"/>
                  <a:pt x="640375" y="515727"/>
                </a:cubicBezTo>
                <a:cubicBezTo>
                  <a:pt x="644325" y="511777"/>
                  <a:pt x="648604" y="507828"/>
                  <a:pt x="652224" y="503549"/>
                </a:cubicBezTo>
                <a:cubicBezTo>
                  <a:pt x="644325" y="492687"/>
                  <a:pt x="635109" y="478535"/>
                  <a:pt x="624576" y="465369"/>
                </a:cubicBezTo>
                <a:cubicBezTo>
                  <a:pt x="617994" y="472281"/>
                  <a:pt x="609107" y="474256"/>
                  <a:pt x="600220" y="471294"/>
                </a:cubicBezTo>
                <a:cubicBezTo>
                  <a:pt x="585409" y="466356"/>
                  <a:pt x="573889" y="449900"/>
                  <a:pt x="571915" y="437063"/>
                </a:cubicBezTo>
                <a:cubicBezTo>
                  <a:pt x="556774" y="434101"/>
                  <a:pt x="539330" y="429164"/>
                  <a:pt x="519252" y="422581"/>
                </a:cubicBezTo>
                <a:cubicBezTo>
                  <a:pt x="500492" y="416657"/>
                  <a:pt x="482060" y="409745"/>
                  <a:pt x="463628" y="403162"/>
                </a:cubicBezTo>
                <a:cubicBezTo>
                  <a:pt x="450463" y="398225"/>
                  <a:pt x="437297" y="393617"/>
                  <a:pt x="424461" y="389338"/>
                </a:cubicBezTo>
                <a:cubicBezTo>
                  <a:pt x="414587" y="407441"/>
                  <a:pt x="398130" y="416328"/>
                  <a:pt x="375419" y="415669"/>
                </a:cubicBezTo>
                <a:cubicBezTo>
                  <a:pt x="372128" y="415340"/>
                  <a:pt x="369166" y="414682"/>
                  <a:pt x="366532" y="413694"/>
                </a:cubicBezTo>
                <a:cubicBezTo>
                  <a:pt x="354684" y="409745"/>
                  <a:pt x="347113" y="402504"/>
                  <a:pt x="340201" y="395921"/>
                </a:cubicBezTo>
                <a:cubicBezTo>
                  <a:pt x="335594" y="391313"/>
                  <a:pt x="330986" y="387363"/>
                  <a:pt x="325719" y="384730"/>
                </a:cubicBezTo>
                <a:cubicBezTo>
                  <a:pt x="323086" y="387034"/>
                  <a:pt x="320782" y="389009"/>
                  <a:pt x="316504" y="387363"/>
                </a:cubicBezTo>
                <a:lnTo>
                  <a:pt x="316504" y="387363"/>
                </a:lnTo>
                <a:lnTo>
                  <a:pt x="316504" y="387363"/>
                </a:lnTo>
                <a:close/>
                <a:moveTo>
                  <a:pt x="397801" y="326473"/>
                </a:moveTo>
                <a:cubicBezTo>
                  <a:pt x="378711" y="320219"/>
                  <a:pt x="352709" y="329106"/>
                  <a:pt x="341189" y="345892"/>
                </a:cubicBezTo>
                <a:cubicBezTo>
                  <a:pt x="331644" y="359716"/>
                  <a:pt x="333619" y="376173"/>
                  <a:pt x="346455" y="391971"/>
                </a:cubicBezTo>
                <a:cubicBezTo>
                  <a:pt x="350405" y="394275"/>
                  <a:pt x="354684" y="396250"/>
                  <a:pt x="359291" y="397896"/>
                </a:cubicBezTo>
                <a:cubicBezTo>
                  <a:pt x="377723" y="403820"/>
                  <a:pt x="396155" y="401187"/>
                  <a:pt x="408004" y="390984"/>
                </a:cubicBezTo>
                <a:cubicBezTo>
                  <a:pt x="415574" y="384401"/>
                  <a:pt x="423802" y="371565"/>
                  <a:pt x="419524" y="348854"/>
                </a:cubicBezTo>
                <a:cubicBezTo>
                  <a:pt x="416232" y="337664"/>
                  <a:pt x="408662" y="330094"/>
                  <a:pt x="397801" y="326473"/>
                </a:cubicBezTo>
                <a:lnTo>
                  <a:pt x="397801" y="326473"/>
                </a:lnTo>
                <a:close/>
                <a:moveTo>
                  <a:pt x="439272" y="382426"/>
                </a:moveTo>
                <a:cubicBezTo>
                  <a:pt x="450133" y="386047"/>
                  <a:pt x="460995" y="389997"/>
                  <a:pt x="471857" y="394275"/>
                </a:cubicBezTo>
                <a:cubicBezTo>
                  <a:pt x="488313" y="400529"/>
                  <a:pt x="504441" y="406783"/>
                  <a:pt x="520569" y="412049"/>
                </a:cubicBezTo>
                <a:cubicBezTo>
                  <a:pt x="543279" y="419619"/>
                  <a:pt x="562369" y="423898"/>
                  <a:pt x="580143" y="425873"/>
                </a:cubicBezTo>
                <a:cubicBezTo>
                  <a:pt x="575535" y="422910"/>
                  <a:pt x="572244" y="418632"/>
                  <a:pt x="568952" y="414353"/>
                </a:cubicBezTo>
                <a:cubicBezTo>
                  <a:pt x="562369" y="405795"/>
                  <a:pt x="555458" y="397238"/>
                  <a:pt x="544925" y="390326"/>
                </a:cubicBezTo>
                <a:cubicBezTo>
                  <a:pt x="533734" y="403820"/>
                  <a:pt x="521227" y="408099"/>
                  <a:pt x="507074" y="403491"/>
                </a:cubicBezTo>
                <a:cubicBezTo>
                  <a:pt x="495884" y="399871"/>
                  <a:pt x="485680" y="391313"/>
                  <a:pt x="476465" y="383743"/>
                </a:cubicBezTo>
                <a:cubicBezTo>
                  <a:pt x="465932" y="375185"/>
                  <a:pt x="457045" y="367615"/>
                  <a:pt x="448159" y="364653"/>
                </a:cubicBezTo>
                <a:cubicBezTo>
                  <a:pt x="441247" y="362349"/>
                  <a:pt x="435322" y="363336"/>
                  <a:pt x="429727" y="366957"/>
                </a:cubicBezTo>
                <a:cubicBezTo>
                  <a:pt x="429398" y="368273"/>
                  <a:pt x="429398" y="369919"/>
                  <a:pt x="429727" y="371236"/>
                </a:cubicBezTo>
                <a:cubicBezTo>
                  <a:pt x="430056" y="373540"/>
                  <a:pt x="430056" y="375514"/>
                  <a:pt x="428081" y="379135"/>
                </a:cubicBezTo>
                <a:cubicBezTo>
                  <a:pt x="431702" y="380122"/>
                  <a:pt x="435651" y="381439"/>
                  <a:pt x="439272" y="382426"/>
                </a:cubicBezTo>
                <a:lnTo>
                  <a:pt x="439272" y="382426"/>
                </a:lnTo>
                <a:close/>
                <a:moveTo>
                  <a:pt x="520569" y="305408"/>
                </a:moveTo>
                <a:cubicBezTo>
                  <a:pt x="507074" y="301129"/>
                  <a:pt x="493909" y="302117"/>
                  <a:pt x="483706" y="308370"/>
                </a:cubicBezTo>
                <a:cubicBezTo>
                  <a:pt x="472186" y="315611"/>
                  <a:pt x="464616" y="329106"/>
                  <a:pt x="461982" y="347538"/>
                </a:cubicBezTo>
                <a:cubicBezTo>
                  <a:pt x="466261" y="364324"/>
                  <a:pt x="479098" y="377489"/>
                  <a:pt x="497529" y="383414"/>
                </a:cubicBezTo>
                <a:cubicBezTo>
                  <a:pt x="510037" y="387693"/>
                  <a:pt x="524189" y="388022"/>
                  <a:pt x="538342" y="385059"/>
                </a:cubicBezTo>
                <a:cubicBezTo>
                  <a:pt x="557103" y="368273"/>
                  <a:pt x="558420" y="352146"/>
                  <a:pt x="556116" y="341613"/>
                </a:cubicBezTo>
                <a:cubicBezTo>
                  <a:pt x="552495" y="325156"/>
                  <a:pt x="538672" y="311003"/>
                  <a:pt x="520569" y="305408"/>
                </a:cubicBezTo>
                <a:lnTo>
                  <a:pt x="520569" y="305408"/>
                </a:lnTo>
                <a:close/>
                <a:moveTo>
                  <a:pt x="612728" y="325815"/>
                </a:moveTo>
                <a:cubicBezTo>
                  <a:pt x="614373" y="326473"/>
                  <a:pt x="617006" y="327460"/>
                  <a:pt x="616677" y="330094"/>
                </a:cubicBezTo>
                <a:cubicBezTo>
                  <a:pt x="619310" y="335360"/>
                  <a:pt x="615690" y="339968"/>
                  <a:pt x="612728" y="343917"/>
                </a:cubicBezTo>
                <a:cubicBezTo>
                  <a:pt x="610753" y="346550"/>
                  <a:pt x="608778" y="348854"/>
                  <a:pt x="609765" y="350829"/>
                </a:cubicBezTo>
                <a:cubicBezTo>
                  <a:pt x="615690" y="355108"/>
                  <a:pt x="621943" y="358728"/>
                  <a:pt x="628197" y="360703"/>
                </a:cubicBezTo>
                <a:cubicBezTo>
                  <a:pt x="653541" y="368932"/>
                  <a:pt x="672631" y="354450"/>
                  <a:pt x="681188" y="339309"/>
                </a:cubicBezTo>
                <a:cubicBezTo>
                  <a:pt x="688100" y="326802"/>
                  <a:pt x="690404" y="310016"/>
                  <a:pt x="678884" y="300471"/>
                </a:cubicBezTo>
                <a:cubicBezTo>
                  <a:pt x="672960" y="295534"/>
                  <a:pt x="666048" y="291584"/>
                  <a:pt x="658807" y="289280"/>
                </a:cubicBezTo>
                <a:cubicBezTo>
                  <a:pt x="644983" y="284673"/>
                  <a:pt x="631488" y="285989"/>
                  <a:pt x="621285" y="292572"/>
                </a:cubicBezTo>
                <a:cubicBezTo>
                  <a:pt x="611411" y="298825"/>
                  <a:pt x="605487" y="309687"/>
                  <a:pt x="604170" y="324169"/>
                </a:cubicBezTo>
                <a:cubicBezTo>
                  <a:pt x="606803" y="324827"/>
                  <a:pt x="608120" y="324827"/>
                  <a:pt x="609107" y="325156"/>
                </a:cubicBezTo>
                <a:cubicBezTo>
                  <a:pt x="610424" y="325156"/>
                  <a:pt x="611740" y="325156"/>
                  <a:pt x="612728" y="325815"/>
                </a:cubicBezTo>
                <a:lnTo>
                  <a:pt x="612728" y="325815"/>
                </a:lnTo>
                <a:close/>
                <a:moveTo>
                  <a:pt x="526164" y="297180"/>
                </a:moveTo>
                <a:cubicBezTo>
                  <a:pt x="547887" y="304092"/>
                  <a:pt x="564015" y="319890"/>
                  <a:pt x="567636" y="337005"/>
                </a:cubicBezTo>
                <a:cubicBezTo>
                  <a:pt x="571585" y="334043"/>
                  <a:pt x="577181" y="333714"/>
                  <a:pt x="583105" y="333385"/>
                </a:cubicBezTo>
                <a:cubicBezTo>
                  <a:pt x="587713" y="333056"/>
                  <a:pt x="592321" y="332727"/>
                  <a:pt x="596271" y="331410"/>
                </a:cubicBezTo>
                <a:cubicBezTo>
                  <a:pt x="596271" y="329106"/>
                  <a:pt x="596271" y="326802"/>
                  <a:pt x="596271" y="324498"/>
                </a:cubicBezTo>
                <a:cubicBezTo>
                  <a:pt x="596271" y="321207"/>
                  <a:pt x="596271" y="317586"/>
                  <a:pt x="597587" y="313307"/>
                </a:cubicBezTo>
                <a:cubicBezTo>
                  <a:pt x="578497" y="305408"/>
                  <a:pt x="561382" y="299484"/>
                  <a:pt x="548217" y="295205"/>
                </a:cubicBezTo>
                <a:cubicBezTo>
                  <a:pt x="541305" y="292901"/>
                  <a:pt x="534393" y="290926"/>
                  <a:pt x="527810" y="288622"/>
                </a:cubicBezTo>
                <a:cubicBezTo>
                  <a:pt x="520240" y="286318"/>
                  <a:pt x="513657" y="284014"/>
                  <a:pt x="507074" y="282039"/>
                </a:cubicBezTo>
                <a:cubicBezTo>
                  <a:pt x="490947" y="276773"/>
                  <a:pt x="471857" y="269861"/>
                  <a:pt x="451779" y="259658"/>
                </a:cubicBezTo>
                <a:cubicBezTo>
                  <a:pt x="470869" y="264266"/>
                  <a:pt x="488972" y="269861"/>
                  <a:pt x="507403" y="275457"/>
                </a:cubicBezTo>
                <a:cubicBezTo>
                  <a:pt x="529785" y="282039"/>
                  <a:pt x="552495" y="288951"/>
                  <a:pt x="576193" y="296851"/>
                </a:cubicBezTo>
                <a:cubicBezTo>
                  <a:pt x="584093" y="299484"/>
                  <a:pt x="592650" y="302446"/>
                  <a:pt x="600879" y="305079"/>
                </a:cubicBezTo>
                <a:cubicBezTo>
                  <a:pt x="609765" y="280065"/>
                  <a:pt x="638071" y="274140"/>
                  <a:pt x="661111" y="282039"/>
                </a:cubicBezTo>
                <a:cubicBezTo>
                  <a:pt x="677568" y="287635"/>
                  <a:pt x="690075" y="299155"/>
                  <a:pt x="694683" y="312978"/>
                </a:cubicBezTo>
                <a:cubicBezTo>
                  <a:pt x="698962" y="308700"/>
                  <a:pt x="704886" y="305408"/>
                  <a:pt x="711798" y="303433"/>
                </a:cubicBezTo>
                <a:cubicBezTo>
                  <a:pt x="711469" y="301129"/>
                  <a:pt x="711798" y="298167"/>
                  <a:pt x="711798" y="295205"/>
                </a:cubicBezTo>
                <a:cubicBezTo>
                  <a:pt x="712456" y="287635"/>
                  <a:pt x="713115" y="280065"/>
                  <a:pt x="710481" y="274140"/>
                </a:cubicBezTo>
                <a:cubicBezTo>
                  <a:pt x="665719" y="261304"/>
                  <a:pt x="620298" y="246493"/>
                  <a:pt x="581789" y="233985"/>
                </a:cubicBezTo>
                <a:lnTo>
                  <a:pt x="526823" y="215883"/>
                </a:lnTo>
                <a:lnTo>
                  <a:pt x="522544" y="214237"/>
                </a:lnTo>
                <a:lnTo>
                  <a:pt x="463299" y="194489"/>
                </a:lnTo>
                <a:cubicBezTo>
                  <a:pt x="437297" y="185931"/>
                  <a:pt x="410637" y="177374"/>
                  <a:pt x="383648" y="168816"/>
                </a:cubicBezTo>
                <a:cubicBezTo>
                  <a:pt x="383648" y="172437"/>
                  <a:pt x="381344" y="174411"/>
                  <a:pt x="379698" y="176715"/>
                </a:cubicBezTo>
                <a:cubicBezTo>
                  <a:pt x="378052" y="178361"/>
                  <a:pt x="376736" y="180007"/>
                  <a:pt x="375748" y="182640"/>
                </a:cubicBezTo>
                <a:cubicBezTo>
                  <a:pt x="380356" y="193831"/>
                  <a:pt x="387926" y="204034"/>
                  <a:pt x="395167" y="214237"/>
                </a:cubicBezTo>
                <a:lnTo>
                  <a:pt x="400763" y="222465"/>
                </a:lnTo>
                <a:cubicBezTo>
                  <a:pt x="406029" y="215554"/>
                  <a:pt x="414257" y="213579"/>
                  <a:pt x="423473" y="216541"/>
                </a:cubicBezTo>
                <a:cubicBezTo>
                  <a:pt x="440259" y="222136"/>
                  <a:pt x="456058" y="243201"/>
                  <a:pt x="453754" y="257354"/>
                </a:cubicBezTo>
                <a:cubicBezTo>
                  <a:pt x="452437" y="259000"/>
                  <a:pt x="450463" y="258671"/>
                  <a:pt x="448488" y="258341"/>
                </a:cubicBezTo>
                <a:cubicBezTo>
                  <a:pt x="446184" y="258012"/>
                  <a:pt x="445196" y="257683"/>
                  <a:pt x="444538" y="259000"/>
                </a:cubicBezTo>
                <a:cubicBezTo>
                  <a:pt x="445196" y="258012"/>
                  <a:pt x="446184" y="258341"/>
                  <a:pt x="446842" y="258671"/>
                </a:cubicBezTo>
                <a:lnTo>
                  <a:pt x="447171" y="258671"/>
                </a:lnTo>
                <a:lnTo>
                  <a:pt x="449146" y="260645"/>
                </a:lnTo>
                <a:cubicBezTo>
                  <a:pt x="449804" y="262620"/>
                  <a:pt x="447500" y="265253"/>
                  <a:pt x="445196" y="267886"/>
                </a:cubicBezTo>
                <a:cubicBezTo>
                  <a:pt x="444209" y="269203"/>
                  <a:pt x="442892" y="270520"/>
                  <a:pt x="442563" y="271178"/>
                </a:cubicBezTo>
                <a:cubicBezTo>
                  <a:pt x="445855" y="274469"/>
                  <a:pt x="449475" y="278748"/>
                  <a:pt x="452767" y="282698"/>
                </a:cubicBezTo>
                <a:cubicBezTo>
                  <a:pt x="459020" y="290597"/>
                  <a:pt x="465932" y="298496"/>
                  <a:pt x="473173" y="306066"/>
                </a:cubicBezTo>
                <a:cubicBezTo>
                  <a:pt x="484035" y="293559"/>
                  <a:pt x="504770" y="289939"/>
                  <a:pt x="526164" y="297180"/>
                </a:cubicBezTo>
                <a:lnTo>
                  <a:pt x="526164" y="297180"/>
                </a:lnTo>
                <a:close/>
                <a:moveTo>
                  <a:pt x="728255" y="292572"/>
                </a:moveTo>
                <a:cubicBezTo>
                  <a:pt x="730230" y="293230"/>
                  <a:pt x="732205" y="294218"/>
                  <a:pt x="733850" y="295534"/>
                </a:cubicBezTo>
                <a:cubicBezTo>
                  <a:pt x="735167" y="298825"/>
                  <a:pt x="735167" y="302446"/>
                  <a:pt x="734838" y="305737"/>
                </a:cubicBezTo>
                <a:cubicBezTo>
                  <a:pt x="734838" y="308370"/>
                  <a:pt x="734509" y="311003"/>
                  <a:pt x="734838" y="312978"/>
                </a:cubicBezTo>
                <a:cubicBezTo>
                  <a:pt x="738458" y="314953"/>
                  <a:pt x="742408" y="316928"/>
                  <a:pt x="746028" y="317915"/>
                </a:cubicBezTo>
                <a:cubicBezTo>
                  <a:pt x="754915" y="320878"/>
                  <a:pt x="763802" y="320548"/>
                  <a:pt x="771043" y="316599"/>
                </a:cubicBezTo>
                <a:cubicBezTo>
                  <a:pt x="778942" y="312649"/>
                  <a:pt x="785196" y="304750"/>
                  <a:pt x="788487" y="294876"/>
                </a:cubicBezTo>
                <a:cubicBezTo>
                  <a:pt x="793753" y="278748"/>
                  <a:pt x="789804" y="258671"/>
                  <a:pt x="771701" y="252746"/>
                </a:cubicBezTo>
                <a:cubicBezTo>
                  <a:pt x="766106" y="251100"/>
                  <a:pt x="759852" y="250442"/>
                  <a:pt x="752611" y="251430"/>
                </a:cubicBezTo>
                <a:cubicBezTo>
                  <a:pt x="754257" y="251430"/>
                  <a:pt x="755573" y="251430"/>
                  <a:pt x="755902" y="251759"/>
                </a:cubicBezTo>
                <a:cubicBezTo>
                  <a:pt x="756561" y="252088"/>
                  <a:pt x="756561" y="252088"/>
                  <a:pt x="756561" y="252746"/>
                </a:cubicBezTo>
                <a:cubicBezTo>
                  <a:pt x="752940" y="253734"/>
                  <a:pt x="750965" y="254392"/>
                  <a:pt x="751295" y="256367"/>
                </a:cubicBezTo>
                <a:cubicBezTo>
                  <a:pt x="752940" y="258012"/>
                  <a:pt x="755573" y="259987"/>
                  <a:pt x="758206" y="261633"/>
                </a:cubicBezTo>
                <a:cubicBezTo>
                  <a:pt x="764460" y="266241"/>
                  <a:pt x="770714" y="270849"/>
                  <a:pt x="769397" y="279406"/>
                </a:cubicBezTo>
                <a:cubicBezTo>
                  <a:pt x="756890" y="267557"/>
                  <a:pt x="749320" y="262949"/>
                  <a:pt x="734509" y="253734"/>
                </a:cubicBezTo>
                <a:cubicBezTo>
                  <a:pt x="727268" y="257683"/>
                  <a:pt x="726938" y="263608"/>
                  <a:pt x="726938" y="270520"/>
                </a:cubicBezTo>
                <a:cubicBezTo>
                  <a:pt x="726938" y="277102"/>
                  <a:pt x="726609" y="284343"/>
                  <a:pt x="719368" y="289939"/>
                </a:cubicBezTo>
                <a:cubicBezTo>
                  <a:pt x="721014" y="290597"/>
                  <a:pt x="722330" y="291255"/>
                  <a:pt x="723647" y="291584"/>
                </a:cubicBezTo>
                <a:lnTo>
                  <a:pt x="725951" y="292243"/>
                </a:lnTo>
                <a:lnTo>
                  <a:pt x="728255" y="292572"/>
                </a:lnTo>
                <a:lnTo>
                  <a:pt x="728255" y="292572"/>
                </a:lnTo>
                <a:close/>
                <a:moveTo>
                  <a:pt x="329998" y="137219"/>
                </a:moveTo>
                <a:lnTo>
                  <a:pt x="330656" y="137548"/>
                </a:lnTo>
                <a:lnTo>
                  <a:pt x="332302" y="138865"/>
                </a:lnTo>
                <a:cubicBezTo>
                  <a:pt x="328682" y="148739"/>
                  <a:pt x="322099" y="151372"/>
                  <a:pt x="317820" y="153017"/>
                </a:cubicBezTo>
                <a:cubicBezTo>
                  <a:pt x="316504" y="160588"/>
                  <a:pt x="327365" y="170791"/>
                  <a:pt x="341189" y="175399"/>
                </a:cubicBezTo>
                <a:cubicBezTo>
                  <a:pt x="347442" y="177374"/>
                  <a:pt x="363241" y="180994"/>
                  <a:pt x="372128" y="168816"/>
                </a:cubicBezTo>
                <a:cubicBezTo>
                  <a:pt x="371140" y="167829"/>
                  <a:pt x="371140" y="164866"/>
                  <a:pt x="372128" y="161575"/>
                </a:cubicBezTo>
                <a:cubicBezTo>
                  <a:pt x="373115" y="158284"/>
                  <a:pt x="374761" y="155980"/>
                  <a:pt x="376736" y="154992"/>
                </a:cubicBezTo>
                <a:cubicBezTo>
                  <a:pt x="373115" y="155980"/>
                  <a:pt x="369824" y="155321"/>
                  <a:pt x="366532" y="154005"/>
                </a:cubicBezTo>
                <a:cubicBezTo>
                  <a:pt x="356658" y="150713"/>
                  <a:pt x="349746" y="144460"/>
                  <a:pt x="342835" y="138535"/>
                </a:cubicBezTo>
                <a:cubicBezTo>
                  <a:pt x="338556" y="134586"/>
                  <a:pt x="333948" y="130636"/>
                  <a:pt x="328682" y="127674"/>
                </a:cubicBezTo>
                <a:cubicBezTo>
                  <a:pt x="328682" y="129649"/>
                  <a:pt x="326049" y="132940"/>
                  <a:pt x="323745" y="135902"/>
                </a:cubicBezTo>
                <a:cubicBezTo>
                  <a:pt x="321441" y="138865"/>
                  <a:pt x="318149" y="143143"/>
                  <a:pt x="318478" y="144131"/>
                </a:cubicBezTo>
                <a:cubicBezTo>
                  <a:pt x="321111" y="139852"/>
                  <a:pt x="323745" y="134915"/>
                  <a:pt x="329998" y="137219"/>
                </a:cubicBezTo>
                <a:lnTo>
                  <a:pt x="329998" y="137219"/>
                </a:lnTo>
                <a:close/>
                <a:moveTo>
                  <a:pt x="355671" y="114837"/>
                </a:moveTo>
                <a:cubicBezTo>
                  <a:pt x="376407" y="121749"/>
                  <a:pt x="393851" y="147751"/>
                  <a:pt x="389572" y="165854"/>
                </a:cubicBezTo>
                <a:cubicBezTo>
                  <a:pt x="446184" y="180007"/>
                  <a:pt x="504770" y="198438"/>
                  <a:pt x="554799" y="214895"/>
                </a:cubicBezTo>
                <a:cubicBezTo>
                  <a:pt x="574218" y="221478"/>
                  <a:pt x="593967" y="228061"/>
                  <a:pt x="613386" y="234314"/>
                </a:cubicBezTo>
                <a:lnTo>
                  <a:pt x="622602" y="237277"/>
                </a:lnTo>
                <a:lnTo>
                  <a:pt x="676580" y="255050"/>
                </a:lnTo>
                <a:cubicBezTo>
                  <a:pt x="689417" y="259329"/>
                  <a:pt x="702253" y="263608"/>
                  <a:pt x="715089" y="267557"/>
                </a:cubicBezTo>
                <a:cubicBezTo>
                  <a:pt x="717393" y="257683"/>
                  <a:pt x="723318" y="250113"/>
                  <a:pt x="732205" y="245834"/>
                </a:cubicBezTo>
                <a:cubicBezTo>
                  <a:pt x="742737" y="240239"/>
                  <a:pt x="757219" y="239910"/>
                  <a:pt x="771701" y="244518"/>
                </a:cubicBezTo>
                <a:cubicBezTo>
                  <a:pt x="780588" y="247480"/>
                  <a:pt x="788487" y="252088"/>
                  <a:pt x="795399" y="257683"/>
                </a:cubicBezTo>
                <a:cubicBezTo>
                  <a:pt x="795728" y="253075"/>
                  <a:pt x="799020" y="250771"/>
                  <a:pt x="801653" y="248796"/>
                </a:cubicBezTo>
                <a:cubicBezTo>
                  <a:pt x="804286" y="246822"/>
                  <a:pt x="806919" y="245176"/>
                  <a:pt x="808235" y="241226"/>
                </a:cubicBezTo>
                <a:cubicBezTo>
                  <a:pt x="796386" y="231681"/>
                  <a:pt x="792437" y="217858"/>
                  <a:pt x="796057" y="201072"/>
                </a:cubicBezTo>
                <a:lnTo>
                  <a:pt x="781246" y="196793"/>
                </a:lnTo>
                <a:cubicBezTo>
                  <a:pt x="701266" y="171120"/>
                  <a:pt x="622602" y="146106"/>
                  <a:pt x="544596" y="120433"/>
                </a:cubicBezTo>
                <a:cubicBezTo>
                  <a:pt x="485022" y="101014"/>
                  <a:pt x="425777" y="80936"/>
                  <a:pt x="367520" y="60859"/>
                </a:cubicBezTo>
                <a:cubicBezTo>
                  <a:pt x="363570" y="74024"/>
                  <a:pt x="353696" y="78303"/>
                  <a:pt x="344480" y="82582"/>
                </a:cubicBezTo>
                <a:cubicBezTo>
                  <a:pt x="341518" y="83899"/>
                  <a:pt x="338885" y="85215"/>
                  <a:pt x="336252" y="86532"/>
                </a:cubicBezTo>
                <a:cubicBezTo>
                  <a:pt x="338227" y="90810"/>
                  <a:pt x="339214" y="96077"/>
                  <a:pt x="340201" y="101343"/>
                </a:cubicBezTo>
                <a:cubicBezTo>
                  <a:pt x="340860" y="105292"/>
                  <a:pt x="341518" y="109242"/>
                  <a:pt x="342505" y="113192"/>
                </a:cubicBezTo>
                <a:cubicBezTo>
                  <a:pt x="346455" y="112863"/>
                  <a:pt x="351063" y="113192"/>
                  <a:pt x="355671" y="114837"/>
                </a:cubicBezTo>
                <a:lnTo>
                  <a:pt x="355671" y="114837"/>
                </a:lnTo>
                <a:close/>
                <a:moveTo>
                  <a:pt x="325719" y="9184"/>
                </a:moveTo>
                <a:cubicBezTo>
                  <a:pt x="310579" y="13792"/>
                  <a:pt x="301692" y="24654"/>
                  <a:pt x="301363" y="38807"/>
                </a:cubicBezTo>
                <a:cubicBezTo>
                  <a:pt x="301363" y="52960"/>
                  <a:pt x="310250" y="66125"/>
                  <a:pt x="322757" y="70404"/>
                </a:cubicBezTo>
                <a:cubicBezTo>
                  <a:pt x="329340" y="72708"/>
                  <a:pt x="340201" y="73366"/>
                  <a:pt x="353367" y="64150"/>
                </a:cubicBezTo>
                <a:cubicBezTo>
                  <a:pt x="353367" y="62505"/>
                  <a:pt x="353367" y="59871"/>
                  <a:pt x="353367" y="57238"/>
                </a:cubicBezTo>
                <a:cubicBezTo>
                  <a:pt x="353367" y="51314"/>
                  <a:pt x="353038" y="44731"/>
                  <a:pt x="358962" y="40452"/>
                </a:cubicBezTo>
                <a:cubicBezTo>
                  <a:pt x="357646" y="40452"/>
                  <a:pt x="356329" y="40452"/>
                  <a:pt x="355671" y="40123"/>
                </a:cubicBezTo>
                <a:cubicBezTo>
                  <a:pt x="354354" y="39794"/>
                  <a:pt x="354025" y="39136"/>
                  <a:pt x="353696" y="38148"/>
                </a:cubicBezTo>
                <a:cubicBezTo>
                  <a:pt x="353367" y="36832"/>
                  <a:pt x="353696" y="35515"/>
                  <a:pt x="354684" y="33870"/>
                </a:cubicBezTo>
                <a:cubicBezTo>
                  <a:pt x="356658" y="31566"/>
                  <a:pt x="359950" y="29591"/>
                  <a:pt x="362583" y="30578"/>
                </a:cubicBezTo>
                <a:lnTo>
                  <a:pt x="358962" y="28603"/>
                </a:lnTo>
                <a:cubicBezTo>
                  <a:pt x="353696" y="22350"/>
                  <a:pt x="347113" y="14450"/>
                  <a:pt x="338227" y="11817"/>
                </a:cubicBezTo>
                <a:cubicBezTo>
                  <a:pt x="335594" y="10501"/>
                  <a:pt x="332302" y="10172"/>
                  <a:pt x="329340" y="10501"/>
                </a:cubicBezTo>
                <a:cubicBezTo>
                  <a:pt x="329669" y="10501"/>
                  <a:pt x="330327" y="10501"/>
                  <a:pt x="330656" y="10830"/>
                </a:cubicBezTo>
                <a:cubicBezTo>
                  <a:pt x="332302" y="11159"/>
                  <a:pt x="332631" y="12147"/>
                  <a:pt x="332631" y="13134"/>
                </a:cubicBezTo>
                <a:cubicBezTo>
                  <a:pt x="332631" y="14450"/>
                  <a:pt x="331315" y="14780"/>
                  <a:pt x="329669" y="15438"/>
                </a:cubicBezTo>
                <a:cubicBezTo>
                  <a:pt x="330327" y="18729"/>
                  <a:pt x="334935" y="20704"/>
                  <a:pt x="339872" y="22679"/>
                </a:cubicBezTo>
                <a:cubicBezTo>
                  <a:pt x="345468" y="24983"/>
                  <a:pt x="351063" y="27616"/>
                  <a:pt x="353038" y="32224"/>
                </a:cubicBezTo>
                <a:cubicBezTo>
                  <a:pt x="354025" y="34857"/>
                  <a:pt x="353696" y="37490"/>
                  <a:pt x="352050" y="41111"/>
                </a:cubicBezTo>
                <a:lnTo>
                  <a:pt x="331973" y="35186"/>
                </a:lnTo>
                <a:cubicBezTo>
                  <a:pt x="333948" y="28603"/>
                  <a:pt x="330327" y="26629"/>
                  <a:pt x="325719" y="23995"/>
                </a:cubicBezTo>
                <a:cubicBezTo>
                  <a:pt x="321770" y="21692"/>
                  <a:pt x="316833" y="19058"/>
                  <a:pt x="319137" y="13134"/>
                </a:cubicBezTo>
                <a:cubicBezTo>
                  <a:pt x="321441" y="12476"/>
                  <a:pt x="325719" y="10830"/>
                  <a:pt x="326049" y="9843"/>
                </a:cubicBezTo>
                <a:lnTo>
                  <a:pt x="325719" y="9184"/>
                </a:lnTo>
                <a:lnTo>
                  <a:pt x="325719" y="9184"/>
                </a:lnTo>
                <a:close/>
                <a:moveTo>
                  <a:pt x="803627" y="208971"/>
                </a:moveTo>
                <a:cubicBezTo>
                  <a:pt x="802311" y="215883"/>
                  <a:pt x="803957" y="227732"/>
                  <a:pt x="808894" y="229048"/>
                </a:cubicBezTo>
                <a:lnTo>
                  <a:pt x="811198" y="227732"/>
                </a:lnTo>
                <a:cubicBezTo>
                  <a:pt x="811856" y="227732"/>
                  <a:pt x="812843" y="228390"/>
                  <a:pt x="813502" y="230036"/>
                </a:cubicBezTo>
                <a:lnTo>
                  <a:pt x="814160" y="224440"/>
                </a:lnTo>
                <a:cubicBezTo>
                  <a:pt x="815806" y="222136"/>
                  <a:pt x="818768" y="222795"/>
                  <a:pt x="820743" y="223453"/>
                </a:cubicBezTo>
                <a:cubicBezTo>
                  <a:pt x="822059" y="223782"/>
                  <a:pt x="823376" y="224440"/>
                  <a:pt x="824692" y="225099"/>
                </a:cubicBezTo>
                <a:cubicBezTo>
                  <a:pt x="826009" y="225757"/>
                  <a:pt x="827325" y="226415"/>
                  <a:pt x="828642" y="226744"/>
                </a:cubicBezTo>
                <a:lnTo>
                  <a:pt x="828971" y="226744"/>
                </a:lnTo>
                <a:lnTo>
                  <a:pt x="831604" y="227403"/>
                </a:lnTo>
                <a:cubicBezTo>
                  <a:pt x="832921" y="228719"/>
                  <a:pt x="832592" y="230694"/>
                  <a:pt x="831933" y="232340"/>
                </a:cubicBezTo>
                <a:cubicBezTo>
                  <a:pt x="831275" y="234973"/>
                  <a:pt x="831275" y="235960"/>
                  <a:pt x="832921" y="236618"/>
                </a:cubicBezTo>
                <a:cubicBezTo>
                  <a:pt x="850036" y="240897"/>
                  <a:pt x="860897" y="230365"/>
                  <a:pt x="864518" y="217858"/>
                </a:cubicBezTo>
                <a:cubicBezTo>
                  <a:pt x="868468" y="205021"/>
                  <a:pt x="864847" y="188564"/>
                  <a:pt x="850365" y="183627"/>
                </a:cubicBezTo>
                <a:cubicBezTo>
                  <a:pt x="847074" y="182640"/>
                  <a:pt x="843782" y="182311"/>
                  <a:pt x="839833" y="182311"/>
                </a:cubicBezTo>
                <a:cubicBezTo>
                  <a:pt x="839833" y="182969"/>
                  <a:pt x="839503" y="183956"/>
                  <a:pt x="839833" y="184615"/>
                </a:cubicBezTo>
                <a:cubicBezTo>
                  <a:pt x="840162" y="185931"/>
                  <a:pt x="841807" y="186589"/>
                  <a:pt x="843453" y="187577"/>
                </a:cubicBezTo>
                <a:cubicBezTo>
                  <a:pt x="845428" y="188893"/>
                  <a:pt x="847732" y="189881"/>
                  <a:pt x="847732" y="192514"/>
                </a:cubicBezTo>
                <a:cubicBezTo>
                  <a:pt x="847403" y="193501"/>
                  <a:pt x="847074" y="194489"/>
                  <a:pt x="846744" y="195147"/>
                </a:cubicBezTo>
                <a:cubicBezTo>
                  <a:pt x="845428" y="197780"/>
                  <a:pt x="844441" y="200742"/>
                  <a:pt x="841807" y="200413"/>
                </a:cubicBezTo>
                <a:cubicBezTo>
                  <a:pt x="841807" y="200413"/>
                  <a:pt x="841807" y="200413"/>
                  <a:pt x="841807" y="200413"/>
                </a:cubicBezTo>
                <a:cubicBezTo>
                  <a:pt x="836212" y="198768"/>
                  <a:pt x="834896" y="195805"/>
                  <a:pt x="833579" y="193172"/>
                </a:cubicBezTo>
                <a:cubicBezTo>
                  <a:pt x="832262" y="190539"/>
                  <a:pt x="830946" y="188235"/>
                  <a:pt x="827325" y="186919"/>
                </a:cubicBezTo>
                <a:cubicBezTo>
                  <a:pt x="814160" y="185931"/>
                  <a:pt x="812514" y="203046"/>
                  <a:pt x="811527" y="210287"/>
                </a:cubicBezTo>
                <a:lnTo>
                  <a:pt x="803627" y="208971"/>
                </a:lnTo>
                <a:lnTo>
                  <a:pt x="803627" y="208971"/>
                </a:lnTo>
                <a:close/>
              </a:path>
            </a:pathLst>
          </a:custGeom>
          <a:solidFill>
            <a:schemeClr val="accent2">
              <a:alpha val="20000"/>
            </a:schemeClr>
          </a:solidFill>
          <a:ln w="32808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5" name="图形 92">
            <a:extLst>
              <a:ext uri="{FF2B5EF4-FFF2-40B4-BE49-F238E27FC236}">
                <a16:creationId xmlns:a16="http://schemas.microsoft.com/office/drawing/2014/main" id="{CA9CF4BB-AC7B-447A-BC55-29FCDCE5FFDC}"/>
              </a:ext>
            </a:extLst>
          </p:cNvPr>
          <p:cNvSpPr/>
          <p:nvPr/>
        </p:nvSpPr>
        <p:spPr>
          <a:xfrm>
            <a:off x="11136496" y="4433361"/>
            <a:ext cx="1051149" cy="902783"/>
          </a:xfrm>
          <a:custGeom>
            <a:avLst/>
            <a:gdLst>
              <a:gd name="connsiteX0" fmla="*/ 486954 w 1051149"/>
              <a:gd name="connsiteY0" fmla="*/ 902784 h 902783"/>
              <a:gd name="connsiteX1" fmla="*/ 365926 w 1051149"/>
              <a:gd name="connsiteY1" fmla="*/ 827493 h 902783"/>
              <a:gd name="connsiteX2" fmla="*/ 357482 w 1051149"/>
              <a:gd name="connsiteY2" fmla="*/ 702243 h 902783"/>
              <a:gd name="connsiteX3" fmla="*/ 153424 w 1051149"/>
              <a:gd name="connsiteY3" fmla="*/ 553070 h 902783"/>
              <a:gd name="connsiteX4" fmla="*/ 97132 w 1051149"/>
              <a:gd name="connsiteY4" fmla="*/ 567846 h 902783"/>
              <a:gd name="connsiteX5" fmla="*/ 34507 w 1051149"/>
              <a:gd name="connsiteY5" fmla="*/ 541107 h 902783"/>
              <a:gd name="connsiteX6" fmla="*/ 28 w 1051149"/>
              <a:gd name="connsiteY6" fmla="*/ 446115 h 902783"/>
              <a:gd name="connsiteX7" fmla="*/ 122463 w 1051149"/>
              <a:gd name="connsiteY7" fmla="*/ 323679 h 902783"/>
              <a:gd name="connsiteX8" fmla="*/ 132314 w 1051149"/>
              <a:gd name="connsiteY8" fmla="*/ 323679 h 902783"/>
              <a:gd name="connsiteX9" fmla="*/ 292747 w 1051149"/>
              <a:gd name="connsiteY9" fmla="*/ 151989 h 902783"/>
              <a:gd name="connsiteX10" fmla="*/ 279377 w 1051149"/>
              <a:gd name="connsiteY10" fmla="*/ 107659 h 902783"/>
              <a:gd name="connsiteX11" fmla="*/ 368741 w 1051149"/>
              <a:gd name="connsiteY11" fmla="*/ 1407 h 902783"/>
              <a:gd name="connsiteX12" fmla="*/ 382814 w 1051149"/>
              <a:gd name="connsiteY12" fmla="*/ 0 h 902783"/>
              <a:gd name="connsiteX13" fmla="*/ 522137 w 1051149"/>
              <a:gd name="connsiteY13" fmla="*/ 121028 h 902783"/>
              <a:gd name="connsiteX14" fmla="*/ 683976 w 1051149"/>
              <a:gd name="connsiteY14" fmla="*/ 167469 h 902783"/>
              <a:gd name="connsiteX15" fmla="*/ 841594 w 1051149"/>
              <a:gd name="connsiteY15" fmla="*/ 142137 h 902783"/>
              <a:gd name="connsiteX16" fmla="*/ 914070 w 1051149"/>
              <a:gd name="connsiteY16" fmla="*/ 125250 h 902783"/>
              <a:gd name="connsiteX17" fmla="*/ 983028 w 1051149"/>
              <a:gd name="connsiteY17" fmla="*/ 251907 h 902783"/>
              <a:gd name="connsiteX18" fmla="*/ 915477 w 1051149"/>
              <a:gd name="connsiteY18" fmla="*/ 343382 h 902783"/>
              <a:gd name="connsiteX19" fmla="*/ 928847 w 1051149"/>
              <a:gd name="connsiteY19" fmla="*/ 522813 h 902783"/>
              <a:gd name="connsiteX20" fmla="*/ 942920 w 1051149"/>
              <a:gd name="connsiteY20" fmla="*/ 605843 h 902783"/>
              <a:gd name="connsiteX21" fmla="*/ 1044949 w 1051149"/>
              <a:gd name="connsiteY21" fmla="*/ 694503 h 902783"/>
              <a:gd name="connsiteX22" fmla="*/ 1012581 w 1051149"/>
              <a:gd name="connsiteY22" fmla="*/ 828197 h 902783"/>
              <a:gd name="connsiteX23" fmla="*/ 1009767 w 1051149"/>
              <a:gd name="connsiteY23" fmla="*/ 828197 h 902783"/>
              <a:gd name="connsiteX24" fmla="*/ 842298 w 1051149"/>
              <a:gd name="connsiteY24" fmla="*/ 800755 h 902783"/>
              <a:gd name="connsiteX25" fmla="*/ 679051 w 1051149"/>
              <a:gd name="connsiteY25" fmla="*/ 774016 h 902783"/>
              <a:gd name="connsiteX26" fmla="*/ 591798 w 1051149"/>
              <a:gd name="connsiteY26" fmla="*/ 785274 h 902783"/>
              <a:gd name="connsiteX27" fmla="*/ 572096 w 1051149"/>
              <a:gd name="connsiteY27" fmla="*/ 834530 h 902783"/>
              <a:gd name="connsiteX28" fmla="*/ 543950 w 1051149"/>
              <a:gd name="connsiteY28" fmla="*/ 886600 h 902783"/>
              <a:gd name="connsiteX29" fmla="*/ 486954 w 1051149"/>
              <a:gd name="connsiteY29" fmla="*/ 902784 h 902783"/>
              <a:gd name="connsiteX30" fmla="*/ 486954 w 1051149"/>
              <a:gd name="connsiteY30" fmla="*/ 902784 h 902783"/>
              <a:gd name="connsiteX31" fmla="*/ 467956 w 1051149"/>
              <a:gd name="connsiteY31" fmla="*/ 728982 h 902783"/>
              <a:gd name="connsiteX32" fmla="*/ 396183 w 1051149"/>
              <a:gd name="connsiteY32" fmla="*/ 763461 h 902783"/>
              <a:gd name="connsiteX33" fmla="*/ 408849 w 1051149"/>
              <a:gd name="connsiteY33" fmla="*/ 847899 h 902783"/>
              <a:gd name="connsiteX34" fmla="*/ 456697 w 1051149"/>
              <a:gd name="connsiteY34" fmla="*/ 861269 h 902783"/>
              <a:gd name="connsiteX35" fmla="*/ 496805 w 1051149"/>
              <a:gd name="connsiteY35" fmla="*/ 857047 h 902783"/>
              <a:gd name="connsiteX36" fmla="*/ 531284 w 1051149"/>
              <a:gd name="connsiteY36" fmla="*/ 852825 h 902783"/>
              <a:gd name="connsiteX37" fmla="*/ 544653 w 1051149"/>
              <a:gd name="connsiteY37" fmla="*/ 767683 h 902783"/>
              <a:gd name="connsiteX38" fmla="*/ 467956 w 1051149"/>
              <a:gd name="connsiteY38" fmla="*/ 728982 h 902783"/>
              <a:gd name="connsiteX39" fmla="*/ 467956 w 1051149"/>
              <a:gd name="connsiteY39" fmla="*/ 728982 h 902783"/>
              <a:gd name="connsiteX40" fmla="*/ 919699 w 1051149"/>
              <a:gd name="connsiteY40" fmla="*/ 650173 h 902783"/>
              <a:gd name="connsiteX41" fmla="*/ 871851 w 1051149"/>
              <a:gd name="connsiteY41" fmla="*/ 728279 h 902783"/>
              <a:gd name="connsiteX42" fmla="*/ 977399 w 1051149"/>
              <a:gd name="connsiteY42" fmla="*/ 803569 h 902783"/>
              <a:gd name="connsiteX43" fmla="*/ 1004841 w 1051149"/>
              <a:gd name="connsiteY43" fmla="*/ 798644 h 902783"/>
              <a:gd name="connsiteX44" fmla="*/ 1012581 w 1051149"/>
              <a:gd name="connsiteY44" fmla="*/ 705058 h 902783"/>
              <a:gd name="connsiteX45" fmla="*/ 921107 w 1051149"/>
              <a:gd name="connsiteY45" fmla="*/ 650173 h 902783"/>
              <a:gd name="connsiteX46" fmla="*/ 919699 w 1051149"/>
              <a:gd name="connsiteY46" fmla="*/ 650173 h 902783"/>
              <a:gd name="connsiteX47" fmla="*/ 919699 w 1051149"/>
              <a:gd name="connsiteY47" fmla="*/ 650173 h 902783"/>
              <a:gd name="connsiteX48" fmla="*/ 650905 w 1051149"/>
              <a:gd name="connsiteY48" fmla="*/ 747277 h 902783"/>
              <a:gd name="connsiteX49" fmla="*/ 737454 w 1051149"/>
              <a:gd name="connsiteY49" fmla="*/ 763461 h 902783"/>
              <a:gd name="connsiteX50" fmla="*/ 832447 w 1051149"/>
              <a:gd name="connsiteY50" fmla="*/ 733908 h 902783"/>
              <a:gd name="connsiteX51" fmla="*/ 781784 w 1051149"/>
              <a:gd name="connsiteY51" fmla="*/ 730390 h 902783"/>
              <a:gd name="connsiteX52" fmla="*/ 690309 w 1051149"/>
              <a:gd name="connsiteY52" fmla="*/ 740944 h 902783"/>
              <a:gd name="connsiteX53" fmla="*/ 650905 w 1051149"/>
              <a:gd name="connsiteY53" fmla="*/ 747277 h 902783"/>
              <a:gd name="connsiteX54" fmla="*/ 650905 w 1051149"/>
              <a:gd name="connsiteY54" fmla="*/ 747277 h 902783"/>
              <a:gd name="connsiteX55" fmla="*/ 436291 w 1051149"/>
              <a:gd name="connsiteY55" fmla="*/ 684652 h 902783"/>
              <a:gd name="connsiteX56" fmla="*/ 587576 w 1051149"/>
              <a:gd name="connsiteY56" fmla="*/ 724057 h 902783"/>
              <a:gd name="connsiteX57" fmla="*/ 649497 w 1051149"/>
              <a:gd name="connsiteY57" fmla="*/ 746573 h 902783"/>
              <a:gd name="connsiteX58" fmla="*/ 649497 w 1051149"/>
              <a:gd name="connsiteY58" fmla="*/ 738833 h 902783"/>
              <a:gd name="connsiteX59" fmla="*/ 688198 w 1051149"/>
              <a:gd name="connsiteY59" fmla="*/ 728982 h 902783"/>
              <a:gd name="connsiteX60" fmla="*/ 698753 w 1051149"/>
              <a:gd name="connsiteY60" fmla="*/ 728279 h 902783"/>
              <a:gd name="connsiteX61" fmla="*/ 681162 w 1051149"/>
              <a:gd name="connsiteY61" fmla="*/ 721946 h 902783"/>
              <a:gd name="connsiteX62" fmla="*/ 670607 w 1051149"/>
              <a:gd name="connsiteY62" fmla="*/ 722649 h 902783"/>
              <a:gd name="connsiteX63" fmla="*/ 658645 w 1051149"/>
              <a:gd name="connsiteY63" fmla="*/ 722649 h 902783"/>
              <a:gd name="connsiteX64" fmla="*/ 616426 w 1051149"/>
              <a:gd name="connsiteY64" fmla="*/ 702947 h 902783"/>
              <a:gd name="connsiteX65" fmla="*/ 684680 w 1051149"/>
              <a:gd name="connsiteY65" fmla="*/ 692392 h 902783"/>
              <a:gd name="connsiteX66" fmla="*/ 737454 w 1051149"/>
              <a:gd name="connsiteY66" fmla="*/ 695207 h 902783"/>
              <a:gd name="connsiteX67" fmla="*/ 792339 w 1051149"/>
              <a:gd name="connsiteY67" fmla="*/ 698022 h 902783"/>
              <a:gd name="connsiteX68" fmla="*/ 826817 w 1051149"/>
              <a:gd name="connsiteY68" fmla="*/ 695911 h 902783"/>
              <a:gd name="connsiteX69" fmla="*/ 902108 w 1051149"/>
              <a:gd name="connsiteY69" fmla="*/ 610065 h 902783"/>
              <a:gd name="connsiteX70" fmla="*/ 888739 w 1051149"/>
              <a:gd name="connsiteY70" fmla="*/ 492556 h 902783"/>
              <a:gd name="connsiteX71" fmla="*/ 885220 w 1051149"/>
              <a:gd name="connsiteY71" fmla="*/ 346900 h 902783"/>
              <a:gd name="connsiteX72" fmla="*/ 745194 w 1051149"/>
              <a:gd name="connsiteY72" fmla="*/ 207577 h 902783"/>
              <a:gd name="connsiteX73" fmla="*/ 726195 w 1051149"/>
              <a:gd name="connsiteY73" fmla="*/ 204059 h 902783"/>
              <a:gd name="connsiteX74" fmla="*/ 503842 w 1051149"/>
              <a:gd name="connsiteY74" fmla="*/ 149174 h 902783"/>
              <a:gd name="connsiteX75" fmla="*/ 360297 w 1051149"/>
              <a:gd name="connsiteY75" fmla="*/ 242056 h 902783"/>
              <a:gd name="connsiteX76" fmla="*/ 187903 w 1051149"/>
              <a:gd name="connsiteY76" fmla="*/ 379971 h 902783"/>
              <a:gd name="connsiteX77" fmla="*/ 204087 w 1051149"/>
              <a:gd name="connsiteY77" fmla="*/ 493259 h 902783"/>
              <a:gd name="connsiteX78" fmla="*/ 193532 w 1051149"/>
              <a:gd name="connsiteY78" fmla="*/ 536182 h 902783"/>
              <a:gd name="connsiteX79" fmla="*/ 361001 w 1051149"/>
              <a:gd name="connsiteY79" fmla="*/ 669876 h 902783"/>
              <a:gd name="connsiteX80" fmla="*/ 391961 w 1051149"/>
              <a:gd name="connsiteY80" fmla="*/ 690985 h 902783"/>
              <a:gd name="connsiteX81" fmla="*/ 436291 w 1051149"/>
              <a:gd name="connsiteY81" fmla="*/ 684652 h 902783"/>
              <a:gd name="connsiteX82" fmla="*/ 436291 w 1051149"/>
              <a:gd name="connsiteY82" fmla="*/ 684652 h 902783"/>
              <a:gd name="connsiteX83" fmla="*/ 112612 w 1051149"/>
              <a:gd name="connsiteY83" fmla="*/ 387008 h 902783"/>
              <a:gd name="connsiteX84" fmla="*/ 49283 w 1051149"/>
              <a:gd name="connsiteY84" fmla="*/ 453855 h 902783"/>
              <a:gd name="connsiteX85" fmla="*/ 148498 w 1051149"/>
              <a:gd name="connsiteY85" fmla="*/ 534775 h 902783"/>
              <a:gd name="connsiteX86" fmla="*/ 200568 w 1051149"/>
              <a:gd name="connsiteY86" fmla="*/ 428523 h 902783"/>
              <a:gd name="connsiteX87" fmla="*/ 197754 w 1051149"/>
              <a:gd name="connsiteY87" fmla="*/ 427116 h 902783"/>
              <a:gd name="connsiteX88" fmla="*/ 192828 w 1051149"/>
              <a:gd name="connsiteY88" fmla="*/ 429227 h 902783"/>
              <a:gd name="connsiteX89" fmla="*/ 112612 w 1051149"/>
              <a:gd name="connsiteY89" fmla="*/ 387008 h 902783"/>
              <a:gd name="connsiteX90" fmla="*/ 112612 w 1051149"/>
              <a:gd name="connsiteY90" fmla="*/ 387008 h 902783"/>
              <a:gd name="connsiteX91" fmla="*/ 313856 w 1051149"/>
              <a:gd name="connsiteY91" fmla="*/ 202651 h 902783"/>
              <a:gd name="connsiteX92" fmla="*/ 173126 w 1051149"/>
              <a:gd name="connsiteY92" fmla="*/ 325087 h 902783"/>
              <a:gd name="connsiteX93" fmla="*/ 149905 w 1051149"/>
              <a:gd name="connsiteY93" fmla="*/ 353936 h 902783"/>
              <a:gd name="connsiteX94" fmla="*/ 154831 w 1051149"/>
              <a:gd name="connsiteY94" fmla="*/ 353233 h 902783"/>
              <a:gd name="connsiteX95" fmla="*/ 163275 w 1051149"/>
              <a:gd name="connsiteY95" fmla="*/ 353233 h 902783"/>
              <a:gd name="connsiteX96" fmla="*/ 277266 w 1051149"/>
              <a:gd name="connsiteY96" fmla="*/ 254018 h 902783"/>
              <a:gd name="connsiteX97" fmla="*/ 320189 w 1051149"/>
              <a:gd name="connsiteY97" fmla="*/ 200540 h 902783"/>
              <a:gd name="connsiteX98" fmla="*/ 315263 w 1051149"/>
              <a:gd name="connsiteY98" fmla="*/ 202651 h 902783"/>
              <a:gd name="connsiteX99" fmla="*/ 313856 w 1051149"/>
              <a:gd name="connsiteY99" fmla="*/ 202651 h 902783"/>
              <a:gd name="connsiteX100" fmla="*/ 313856 w 1051149"/>
              <a:gd name="connsiteY100" fmla="*/ 202651 h 902783"/>
              <a:gd name="connsiteX101" fmla="*/ 870444 w 1051149"/>
              <a:gd name="connsiteY101" fmla="*/ 291311 h 902783"/>
              <a:gd name="connsiteX102" fmla="*/ 920403 w 1051149"/>
              <a:gd name="connsiteY102" fmla="*/ 313828 h 902783"/>
              <a:gd name="connsiteX103" fmla="*/ 952067 w 1051149"/>
              <a:gd name="connsiteY103" fmla="*/ 225168 h 902783"/>
              <a:gd name="connsiteX104" fmla="*/ 869036 w 1051149"/>
              <a:gd name="connsiteY104" fmla="*/ 147767 h 902783"/>
              <a:gd name="connsiteX105" fmla="*/ 828928 w 1051149"/>
              <a:gd name="connsiteY105" fmla="*/ 159729 h 902783"/>
              <a:gd name="connsiteX106" fmla="*/ 810633 w 1051149"/>
              <a:gd name="connsiteY106" fmla="*/ 204762 h 902783"/>
              <a:gd name="connsiteX107" fmla="*/ 790228 w 1051149"/>
              <a:gd name="connsiteY107" fmla="*/ 240649 h 902783"/>
              <a:gd name="connsiteX108" fmla="*/ 809930 w 1051149"/>
              <a:gd name="connsiteY108" fmla="*/ 268091 h 902783"/>
              <a:gd name="connsiteX109" fmla="*/ 823299 w 1051149"/>
              <a:gd name="connsiteY109" fmla="*/ 292015 h 902783"/>
              <a:gd name="connsiteX110" fmla="*/ 836669 w 1051149"/>
              <a:gd name="connsiteY110" fmla="*/ 292015 h 902783"/>
              <a:gd name="connsiteX111" fmla="*/ 854260 w 1051149"/>
              <a:gd name="connsiteY111" fmla="*/ 291311 h 902783"/>
              <a:gd name="connsiteX112" fmla="*/ 870444 w 1051149"/>
              <a:gd name="connsiteY112" fmla="*/ 291311 h 902783"/>
              <a:gd name="connsiteX113" fmla="*/ 870444 w 1051149"/>
              <a:gd name="connsiteY113" fmla="*/ 291311 h 902783"/>
              <a:gd name="connsiteX114" fmla="*/ 396183 w 1051149"/>
              <a:gd name="connsiteY114" fmla="*/ 30961 h 902783"/>
              <a:gd name="connsiteX115" fmla="*/ 325114 w 1051149"/>
              <a:gd name="connsiteY115" fmla="*/ 134397 h 902783"/>
              <a:gd name="connsiteX116" fmla="*/ 322300 w 1051149"/>
              <a:gd name="connsiteY116" fmla="*/ 148470 h 902783"/>
              <a:gd name="connsiteX117" fmla="*/ 370148 w 1051149"/>
              <a:gd name="connsiteY117" fmla="*/ 195615 h 902783"/>
              <a:gd name="connsiteX118" fmla="*/ 382814 w 1051149"/>
              <a:gd name="connsiteY118" fmla="*/ 194208 h 902783"/>
              <a:gd name="connsiteX119" fmla="*/ 460215 w 1051149"/>
              <a:gd name="connsiteY119" fmla="*/ 168876 h 902783"/>
              <a:gd name="connsiteX120" fmla="*/ 465141 w 1051149"/>
              <a:gd name="connsiteY120" fmla="*/ 87956 h 902783"/>
              <a:gd name="connsiteX121" fmla="*/ 396183 w 1051149"/>
              <a:gd name="connsiteY121" fmla="*/ 30961 h 902783"/>
              <a:gd name="connsiteX122" fmla="*/ 396183 w 1051149"/>
              <a:gd name="connsiteY122" fmla="*/ 30961 h 9027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</a:cxnLst>
            <a:rect l="l" t="t" r="r" b="b"/>
            <a:pathLst>
              <a:path w="1051149" h="902783">
                <a:moveTo>
                  <a:pt x="486954" y="902784"/>
                </a:moveTo>
                <a:cubicBezTo>
                  <a:pt x="441217" y="902784"/>
                  <a:pt x="393369" y="873231"/>
                  <a:pt x="365926" y="827493"/>
                </a:cubicBezTo>
                <a:cubicBezTo>
                  <a:pt x="340595" y="785274"/>
                  <a:pt x="337780" y="739537"/>
                  <a:pt x="357482" y="702243"/>
                </a:cubicBezTo>
                <a:cubicBezTo>
                  <a:pt x="293450" y="654395"/>
                  <a:pt x="209716" y="593178"/>
                  <a:pt x="153424" y="553070"/>
                </a:cubicBezTo>
                <a:cubicBezTo>
                  <a:pt x="134425" y="562921"/>
                  <a:pt x="115427" y="567846"/>
                  <a:pt x="97132" y="567846"/>
                </a:cubicBezTo>
                <a:cubicBezTo>
                  <a:pt x="73208" y="567846"/>
                  <a:pt x="51394" y="558699"/>
                  <a:pt x="34507" y="541107"/>
                </a:cubicBezTo>
                <a:cubicBezTo>
                  <a:pt x="11990" y="519294"/>
                  <a:pt x="-676" y="483408"/>
                  <a:pt x="28" y="446115"/>
                </a:cubicBezTo>
                <a:cubicBezTo>
                  <a:pt x="1435" y="385601"/>
                  <a:pt x="40136" y="323679"/>
                  <a:pt x="122463" y="323679"/>
                </a:cubicBezTo>
                <a:cubicBezTo>
                  <a:pt x="125981" y="323679"/>
                  <a:pt x="128796" y="323679"/>
                  <a:pt x="132314" y="323679"/>
                </a:cubicBezTo>
                <a:cubicBezTo>
                  <a:pt x="194235" y="265980"/>
                  <a:pt x="246306" y="205466"/>
                  <a:pt x="292747" y="151989"/>
                </a:cubicBezTo>
                <a:cubicBezTo>
                  <a:pt x="281488" y="140027"/>
                  <a:pt x="276563" y="123843"/>
                  <a:pt x="279377" y="107659"/>
                </a:cubicBezTo>
                <a:cubicBezTo>
                  <a:pt x="283599" y="75994"/>
                  <a:pt x="313856" y="40108"/>
                  <a:pt x="368741" y="1407"/>
                </a:cubicBezTo>
                <a:cubicBezTo>
                  <a:pt x="373666" y="704"/>
                  <a:pt x="377888" y="0"/>
                  <a:pt x="382814" y="0"/>
                </a:cubicBezTo>
                <a:cubicBezTo>
                  <a:pt x="441217" y="0"/>
                  <a:pt x="511582" y="61218"/>
                  <a:pt x="522137" y="121028"/>
                </a:cubicBezTo>
                <a:cubicBezTo>
                  <a:pt x="574910" y="152692"/>
                  <a:pt x="626277" y="167469"/>
                  <a:pt x="683976" y="167469"/>
                </a:cubicBezTo>
                <a:cubicBezTo>
                  <a:pt x="736046" y="167469"/>
                  <a:pt x="787413" y="154803"/>
                  <a:pt x="841594" y="142137"/>
                </a:cubicBezTo>
                <a:cubicBezTo>
                  <a:pt x="864815" y="136508"/>
                  <a:pt x="889442" y="130879"/>
                  <a:pt x="914070" y="125250"/>
                </a:cubicBezTo>
                <a:cubicBezTo>
                  <a:pt x="963326" y="157618"/>
                  <a:pt x="987953" y="203355"/>
                  <a:pt x="983028" y="251907"/>
                </a:cubicBezTo>
                <a:cubicBezTo>
                  <a:pt x="978806" y="293422"/>
                  <a:pt x="952771" y="328605"/>
                  <a:pt x="915477" y="343382"/>
                </a:cubicBezTo>
                <a:cubicBezTo>
                  <a:pt x="904923" y="402488"/>
                  <a:pt x="917588" y="463706"/>
                  <a:pt x="928847" y="522813"/>
                </a:cubicBezTo>
                <a:cubicBezTo>
                  <a:pt x="934476" y="550255"/>
                  <a:pt x="940105" y="578401"/>
                  <a:pt x="942920" y="605843"/>
                </a:cubicBezTo>
                <a:cubicBezTo>
                  <a:pt x="992175" y="616398"/>
                  <a:pt x="1030876" y="650173"/>
                  <a:pt x="1044949" y="694503"/>
                </a:cubicBezTo>
                <a:cubicBezTo>
                  <a:pt x="1059726" y="739537"/>
                  <a:pt x="1047764" y="788089"/>
                  <a:pt x="1012581" y="828197"/>
                </a:cubicBezTo>
                <a:cubicBezTo>
                  <a:pt x="1011878" y="828197"/>
                  <a:pt x="1010470" y="828197"/>
                  <a:pt x="1009767" y="828197"/>
                </a:cubicBezTo>
                <a:cubicBezTo>
                  <a:pt x="949956" y="828197"/>
                  <a:pt x="895072" y="814124"/>
                  <a:pt x="842298" y="800755"/>
                </a:cubicBezTo>
                <a:cubicBezTo>
                  <a:pt x="789524" y="787385"/>
                  <a:pt x="735343" y="774016"/>
                  <a:pt x="679051" y="774016"/>
                </a:cubicBezTo>
                <a:cubicBezTo>
                  <a:pt x="648794" y="774016"/>
                  <a:pt x="620648" y="777534"/>
                  <a:pt x="591798" y="785274"/>
                </a:cubicBezTo>
                <a:cubicBezTo>
                  <a:pt x="600242" y="800051"/>
                  <a:pt x="586873" y="816939"/>
                  <a:pt x="572096" y="834530"/>
                </a:cubicBezTo>
                <a:cubicBezTo>
                  <a:pt x="559430" y="850714"/>
                  <a:pt x="546061" y="867601"/>
                  <a:pt x="543950" y="886600"/>
                </a:cubicBezTo>
                <a:cubicBezTo>
                  <a:pt x="524951" y="897858"/>
                  <a:pt x="506656" y="902784"/>
                  <a:pt x="486954" y="902784"/>
                </a:cubicBezTo>
                <a:lnTo>
                  <a:pt x="486954" y="902784"/>
                </a:lnTo>
                <a:close/>
                <a:moveTo>
                  <a:pt x="467956" y="728982"/>
                </a:moveTo>
                <a:cubicBezTo>
                  <a:pt x="435588" y="728982"/>
                  <a:pt x="408145" y="742352"/>
                  <a:pt x="396183" y="763461"/>
                </a:cubicBezTo>
                <a:cubicBezTo>
                  <a:pt x="384221" y="785274"/>
                  <a:pt x="388443" y="814124"/>
                  <a:pt x="408849" y="847899"/>
                </a:cubicBezTo>
                <a:cubicBezTo>
                  <a:pt x="422922" y="857047"/>
                  <a:pt x="438402" y="861269"/>
                  <a:pt x="456697" y="861269"/>
                </a:cubicBezTo>
                <a:cubicBezTo>
                  <a:pt x="470066" y="861269"/>
                  <a:pt x="483436" y="859158"/>
                  <a:pt x="496805" y="857047"/>
                </a:cubicBezTo>
                <a:cubicBezTo>
                  <a:pt x="508064" y="854936"/>
                  <a:pt x="520026" y="853528"/>
                  <a:pt x="531284" y="852825"/>
                </a:cubicBezTo>
                <a:cubicBezTo>
                  <a:pt x="552394" y="820457"/>
                  <a:pt x="557319" y="790200"/>
                  <a:pt x="544653" y="767683"/>
                </a:cubicBezTo>
                <a:cubicBezTo>
                  <a:pt x="531988" y="743759"/>
                  <a:pt x="501731" y="728982"/>
                  <a:pt x="467956" y="728982"/>
                </a:cubicBezTo>
                <a:lnTo>
                  <a:pt x="467956" y="728982"/>
                </a:lnTo>
                <a:close/>
                <a:moveTo>
                  <a:pt x="919699" y="650173"/>
                </a:moveTo>
                <a:cubicBezTo>
                  <a:pt x="880999" y="669876"/>
                  <a:pt x="864111" y="698022"/>
                  <a:pt x="871851" y="728279"/>
                </a:cubicBezTo>
                <a:cubicBezTo>
                  <a:pt x="880999" y="767683"/>
                  <a:pt x="931661" y="803569"/>
                  <a:pt x="977399" y="803569"/>
                </a:cubicBezTo>
                <a:cubicBezTo>
                  <a:pt x="987250" y="803569"/>
                  <a:pt x="996397" y="802162"/>
                  <a:pt x="1004841" y="798644"/>
                </a:cubicBezTo>
                <a:cubicBezTo>
                  <a:pt x="1025247" y="769794"/>
                  <a:pt x="1028765" y="736019"/>
                  <a:pt x="1012581" y="705058"/>
                </a:cubicBezTo>
                <a:cubicBezTo>
                  <a:pt x="995694" y="671283"/>
                  <a:pt x="960511" y="650173"/>
                  <a:pt x="921107" y="650173"/>
                </a:cubicBezTo>
                <a:lnTo>
                  <a:pt x="919699" y="650173"/>
                </a:lnTo>
                <a:lnTo>
                  <a:pt x="919699" y="650173"/>
                </a:lnTo>
                <a:close/>
                <a:moveTo>
                  <a:pt x="650905" y="747277"/>
                </a:moveTo>
                <a:cubicBezTo>
                  <a:pt x="679754" y="756425"/>
                  <a:pt x="708604" y="763461"/>
                  <a:pt x="737454" y="763461"/>
                </a:cubicBezTo>
                <a:cubicBezTo>
                  <a:pt x="771933" y="763461"/>
                  <a:pt x="802893" y="753610"/>
                  <a:pt x="832447" y="733908"/>
                </a:cubicBezTo>
                <a:cubicBezTo>
                  <a:pt x="816966" y="732500"/>
                  <a:pt x="800079" y="730390"/>
                  <a:pt x="781784" y="730390"/>
                </a:cubicBezTo>
                <a:cubicBezTo>
                  <a:pt x="751527" y="730390"/>
                  <a:pt x="720566" y="735315"/>
                  <a:pt x="690309" y="740944"/>
                </a:cubicBezTo>
                <a:cubicBezTo>
                  <a:pt x="676940" y="743055"/>
                  <a:pt x="663570" y="745870"/>
                  <a:pt x="650905" y="747277"/>
                </a:cubicBezTo>
                <a:lnTo>
                  <a:pt x="650905" y="747277"/>
                </a:lnTo>
                <a:close/>
                <a:moveTo>
                  <a:pt x="436291" y="684652"/>
                </a:moveTo>
                <a:cubicBezTo>
                  <a:pt x="486954" y="684652"/>
                  <a:pt x="537617" y="704354"/>
                  <a:pt x="587576" y="724057"/>
                </a:cubicBezTo>
                <a:cubicBezTo>
                  <a:pt x="607982" y="731797"/>
                  <a:pt x="628388" y="740241"/>
                  <a:pt x="649497" y="746573"/>
                </a:cubicBezTo>
                <a:cubicBezTo>
                  <a:pt x="647386" y="743055"/>
                  <a:pt x="648090" y="740944"/>
                  <a:pt x="649497" y="738833"/>
                </a:cubicBezTo>
                <a:cubicBezTo>
                  <a:pt x="655127" y="731093"/>
                  <a:pt x="674125" y="730390"/>
                  <a:pt x="688198" y="728982"/>
                </a:cubicBezTo>
                <a:cubicBezTo>
                  <a:pt x="692420" y="728982"/>
                  <a:pt x="695938" y="728279"/>
                  <a:pt x="698753" y="728279"/>
                </a:cubicBezTo>
                <a:cubicBezTo>
                  <a:pt x="695938" y="724057"/>
                  <a:pt x="691716" y="721946"/>
                  <a:pt x="681162" y="721946"/>
                </a:cubicBezTo>
                <a:cubicBezTo>
                  <a:pt x="677643" y="721946"/>
                  <a:pt x="674125" y="721946"/>
                  <a:pt x="670607" y="722649"/>
                </a:cubicBezTo>
                <a:cubicBezTo>
                  <a:pt x="667089" y="722649"/>
                  <a:pt x="662867" y="722649"/>
                  <a:pt x="658645" y="722649"/>
                </a:cubicBezTo>
                <a:cubicBezTo>
                  <a:pt x="644572" y="722649"/>
                  <a:pt x="627684" y="720538"/>
                  <a:pt x="616426" y="702947"/>
                </a:cubicBezTo>
                <a:cubicBezTo>
                  <a:pt x="637535" y="695207"/>
                  <a:pt x="658645" y="692392"/>
                  <a:pt x="684680" y="692392"/>
                </a:cubicBezTo>
                <a:cubicBezTo>
                  <a:pt x="702271" y="692392"/>
                  <a:pt x="719862" y="693800"/>
                  <a:pt x="737454" y="695207"/>
                </a:cubicBezTo>
                <a:cubicBezTo>
                  <a:pt x="756452" y="696614"/>
                  <a:pt x="774747" y="698022"/>
                  <a:pt x="792339" y="698022"/>
                </a:cubicBezTo>
                <a:cubicBezTo>
                  <a:pt x="803597" y="698022"/>
                  <a:pt x="815559" y="697318"/>
                  <a:pt x="826817" y="695911"/>
                </a:cubicBezTo>
                <a:cubicBezTo>
                  <a:pt x="831039" y="666357"/>
                  <a:pt x="869036" y="623435"/>
                  <a:pt x="902108" y="610065"/>
                </a:cubicBezTo>
                <a:cubicBezTo>
                  <a:pt x="910552" y="572068"/>
                  <a:pt x="899293" y="531256"/>
                  <a:pt x="888739" y="492556"/>
                </a:cubicBezTo>
                <a:cubicBezTo>
                  <a:pt x="876073" y="444707"/>
                  <a:pt x="862000" y="395452"/>
                  <a:pt x="885220" y="346900"/>
                </a:cubicBezTo>
                <a:cubicBezTo>
                  <a:pt x="814152" y="319457"/>
                  <a:pt x="762785" y="284275"/>
                  <a:pt x="745194" y="207577"/>
                </a:cubicBezTo>
                <a:lnTo>
                  <a:pt x="726195" y="204059"/>
                </a:lnTo>
                <a:cubicBezTo>
                  <a:pt x="653719" y="188578"/>
                  <a:pt x="578429" y="171691"/>
                  <a:pt x="503842" y="149174"/>
                </a:cubicBezTo>
                <a:cubicBezTo>
                  <a:pt x="463734" y="202651"/>
                  <a:pt x="411663" y="222354"/>
                  <a:pt x="360297" y="242056"/>
                </a:cubicBezTo>
                <a:cubicBezTo>
                  <a:pt x="297672" y="266684"/>
                  <a:pt x="232233" y="291311"/>
                  <a:pt x="187903" y="379971"/>
                </a:cubicBezTo>
                <a:cubicBezTo>
                  <a:pt x="228011" y="416561"/>
                  <a:pt x="216049" y="455262"/>
                  <a:pt x="204087" y="493259"/>
                </a:cubicBezTo>
                <a:cubicBezTo>
                  <a:pt x="199865" y="507332"/>
                  <a:pt x="194939" y="522109"/>
                  <a:pt x="193532" y="536182"/>
                </a:cubicBezTo>
                <a:cubicBezTo>
                  <a:pt x="249120" y="593881"/>
                  <a:pt x="306116" y="632582"/>
                  <a:pt x="361001" y="669876"/>
                </a:cubicBezTo>
                <a:lnTo>
                  <a:pt x="391961" y="690985"/>
                </a:lnTo>
                <a:cubicBezTo>
                  <a:pt x="405331" y="686763"/>
                  <a:pt x="420811" y="684652"/>
                  <a:pt x="436291" y="684652"/>
                </a:cubicBezTo>
                <a:lnTo>
                  <a:pt x="436291" y="684652"/>
                </a:lnTo>
                <a:close/>
                <a:moveTo>
                  <a:pt x="112612" y="387008"/>
                </a:moveTo>
                <a:cubicBezTo>
                  <a:pt x="73911" y="387008"/>
                  <a:pt x="49987" y="420783"/>
                  <a:pt x="49283" y="453855"/>
                </a:cubicBezTo>
                <a:cubicBezTo>
                  <a:pt x="47876" y="489037"/>
                  <a:pt x="73911" y="531256"/>
                  <a:pt x="148498" y="534775"/>
                </a:cubicBezTo>
                <a:cubicBezTo>
                  <a:pt x="180162" y="505221"/>
                  <a:pt x="192124" y="470742"/>
                  <a:pt x="200568" y="428523"/>
                </a:cubicBezTo>
                <a:cubicBezTo>
                  <a:pt x="199865" y="427820"/>
                  <a:pt x="198457" y="427116"/>
                  <a:pt x="197754" y="427116"/>
                </a:cubicBezTo>
                <a:cubicBezTo>
                  <a:pt x="195643" y="427116"/>
                  <a:pt x="194235" y="428523"/>
                  <a:pt x="192828" y="429227"/>
                </a:cubicBezTo>
                <a:cubicBezTo>
                  <a:pt x="164682" y="401785"/>
                  <a:pt x="137240" y="387008"/>
                  <a:pt x="112612" y="387008"/>
                </a:cubicBezTo>
                <a:lnTo>
                  <a:pt x="112612" y="387008"/>
                </a:lnTo>
                <a:close/>
                <a:moveTo>
                  <a:pt x="313856" y="202651"/>
                </a:moveTo>
                <a:cubicBezTo>
                  <a:pt x="270933" y="202651"/>
                  <a:pt x="211827" y="276535"/>
                  <a:pt x="173126" y="325087"/>
                </a:cubicBezTo>
                <a:cubicBezTo>
                  <a:pt x="163978" y="336345"/>
                  <a:pt x="156238" y="346196"/>
                  <a:pt x="149905" y="353936"/>
                </a:cubicBezTo>
                <a:cubicBezTo>
                  <a:pt x="151313" y="353936"/>
                  <a:pt x="152720" y="353233"/>
                  <a:pt x="154831" y="353233"/>
                </a:cubicBezTo>
                <a:cubicBezTo>
                  <a:pt x="157646" y="353233"/>
                  <a:pt x="160460" y="353233"/>
                  <a:pt x="163275" y="353233"/>
                </a:cubicBezTo>
                <a:cubicBezTo>
                  <a:pt x="203383" y="353233"/>
                  <a:pt x="242787" y="300459"/>
                  <a:pt x="277266" y="254018"/>
                </a:cubicBezTo>
                <a:cubicBezTo>
                  <a:pt x="292747" y="233612"/>
                  <a:pt x="306820" y="214613"/>
                  <a:pt x="320189" y="200540"/>
                </a:cubicBezTo>
                <a:cubicBezTo>
                  <a:pt x="318078" y="202651"/>
                  <a:pt x="316671" y="202651"/>
                  <a:pt x="315263" y="202651"/>
                </a:cubicBezTo>
                <a:cubicBezTo>
                  <a:pt x="314560" y="202651"/>
                  <a:pt x="313856" y="202651"/>
                  <a:pt x="313856" y="202651"/>
                </a:cubicBezTo>
                <a:lnTo>
                  <a:pt x="313856" y="202651"/>
                </a:lnTo>
                <a:close/>
                <a:moveTo>
                  <a:pt x="870444" y="291311"/>
                </a:moveTo>
                <a:cubicBezTo>
                  <a:pt x="887331" y="291311"/>
                  <a:pt x="905626" y="294126"/>
                  <a:pt x="920403" y="313828"/>
                </a:cubicBezTo>
                <a:cubicBezTo>
                  <a:pt x="954178" y="294830"/>
                  <a:pt x="959104" y="255425"/>
                  <a:pt x="952067" y="225168"/>
                </a:cubicBezTo>
                <a:cubicBezTo>
                  <a:pt x="942920" y="186467"/>
                  <a:pt x="911255" y="147767"/>
                  <a:pt x="869036" y="147767"/>
                </a:cubicBezTo>
                <a:cubicBezTo>
                  <a:pt x="855667" y="147767"/>
                  <a:pt x="842298" y="151989"/>
                  <a:pt x="828928" y="159729"/>
                </a:cubicBezTo>
                <a:cubicBezTo>
                  <a:pt x="809226" y="173098"/>
                  <a:pt x="809930" y="189986"/>
                  <a:pt x="810633" y="204762"/>
                </a:cubicBezTo>
                <a:cubicBezTo>
                  <a:pt x="811337" y="219539"/>
                  <a:pt x="812041" y="233612"/>
                  <a:pt x="790228" y="240649"/>
                </a:cubicBezTo>
                <a:cubicBezTo>
                  <a:pt x="802893" y="248389"/>
                  <a:pt x="806412" y="258240"/>
                  <a:pt x="809930" y="268091"/>
                </a:cubicBezTo>
                <a:cubicBezTo>
                  <a:pt x="812744" y="276535"/>
                  <a:pt x="816263" y="284275"/>
                  <a:pt x="823299" y="292015"/>
                </a:cubicBezTo>
                <a:cubicBezTo>
                  <a:pt x="827521" y="292015"/>
                  <a:pt x="831743" y="292015"/>
                  <a:pt x="836669" y="292015"/>
                </a:cubicBezTo>
                <a:cubicBezTo>
                  <a:pt x="842298" y="292015"/>
                  <a:pt x="848631" y="292015"/>
                  <a:pt x="854260" y="291311"/>
                </a:cubicBezTo>
                <a:cubicBezTo>
                  <a:pt x="859889" y="292015"/>
                  <a:pt x="865518" y="291311"/>
                  <a:pt x="870444" y="291311"/>
                </a:cubicBezTo>
                <a:lnTo>
                  <a:pt x="870444" y="291311"/>
                </a:lnTo>
                <a:close/>
                <a:moveTo>
                  <a:pt x="396183" y="30961"/>
                </a:moveTo>
                <a:cubicBezTo>
                  <a:pt x="340595" y="43626"/>
                  <a:pt x="332151" y="93586"/>
                  <a:pt x="325114" y="134397"/>
                </a:cubicBezTo>
                <a:lnTo>
                  <a:pt x="322300" y="148470"/>
                </a:lnTo>
                <a:lnTo>
                  <a:pt x="370148" y="195615"/>
                </a:lnTo>
                <a:lnTo>
                  <a:pt x="382814" y="194208"/>
                </a:lnTo>
                <a:cubicBezTo>
                  <a:pt x="408145" y="192097"/>
                  <a:pt x="434180" y="189986"/>
                  <a:pt x="460215" y="168876"/>
                </a:cubicBezTo>
                <a:cubicBezTo>
                  <a:pt x="474992" y="147767"/>
                  <a:pt x="476399" y="116806"/>
                  <a:pt x="465141" y="87956"/>
                </a:cubicBezTo>
                <a:cubicBezTo>
                  <a:pt x="451772" y="56996"/>
                  <a:pt x="427144" y="35886"/>
                  <a:pt x="396183" y="30961"/>
                </a:cubicBezTo>
                <a:lnTo>
                  <a:pt x="396183" y="30961"/>
                </a:lnTo>
                <a:close/>
              </a:path>
            </a:pathLst>
          </a:custGeom>
          <a:solidFill>
            <a:schemeClr val="accent2">
              <a:alpha val="20000"/>
            </a:schemeClr>
          </a:solidFill>
          <a:ln w="6985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7" name="图形 93">
            <a:extLst>
              <a:ext uri="{FF2B5EF4-FFF2-40B4-BE49-F238E27FC236}">
                <a16:creationId xmlns:a16="http://schemas.microsoft.com/office/drawing/2014/main" id="{F4FE4374-8FFA-47E2-84F9-7D0E63C00259}"/>
              </a:ext>
            </a:extLst>
          </p:cNvPr>
          <p:cNvSpPr/>
          <p:nvPr/>
        </p:nvSpPr>
        <p:spPr>
          <a:xfrm rot="18286468">
            <a:off x="10527871" y="2775104"/>
            <a:ext cx="873783" cy="1122058"/>
          </a:xfrm>
          <a:custGeom>
            <a:avLst/>
            <a:gdLst>
              <a:gd name="connsiteX0" fmla="*/ 529785 w 873783"/>
              <a:gd name="connsiteY0" fmla="*/ 1120353 h 1122058"/>
              <a:gd name="connsiteX1" fmla="*/ 510366 w 873783"/>
              <a:gd name="connsiteY1" fmla="*/ 1076907 h 1122058"/>
              <a:gd name="connsiteX2" fmla="*/ 480085 w 873783"/>
              <a:gd name="connsiteY2" fmla="*/ 1067362 h 1122058"/>
              <a:gd name="connsiteX3" fmla="*/ 315187 w 873783"/>
              <a:gd name="connsiteY3" fmla="*/ 1014371 h 1122058"/>
              <a:gd name="connsiteX4" fmla="*/ 151606 w 873783"/>
              <a:gd name="connsiteY4" fmla="*/ 962038 h 1122058"/>
              <a:gd name="connsiteX5" fmla="*/ 81499 w 873783"/>
              <a:gd name="connsiteY5" fmla="*/ 938669 h 1122058"/>
              <a:gd name="connsiteX6" fmla="*/ 34103 w 873783"/>
              <a:gd name="connsiteY6" fmla="*/ 955455 h 1122058"/>
              <a:gd name="connsiteX7" fmla="*/ 202 w 873783"/>
              <a:gd name="connsiteY7" fmla="*/ 911351 h 1122058"/>
              <a:gd name="connsiteX8" fmla="*/ 45952 w 873783"/>
              <a:gd name="connsiteY8" fmla="*/ 878108 h 1122058"/>
              <a:gd name="connsiteX9" fmla="*/ 82157 w 873783"/>
              <a:gd name="connsiteY9" fmla="*/ 863296 h 1122058"/>
              <a:gd name="connsiteX10" fmla="*/ 86436 w 873783"/>
              <a:gd name="connsiteY10" fmla="*/ 814255 h 1122058"/>
              <a:gd name="connsiteX11" fmla="*/ 137453 w 873783"/>
              <a:gd name="connsiteY11" fmla="*/ 797469 h 1122058"/>
              <a:gd name="connsiteX12" fmla="*/ 159505 w 873783"/>
              <a:gd name="connsiteY12" fmla="*/ 813597 h 1122058"/>
              <a:gd name="connsiteX13" fmla="*/ 174316 w 873783"/>
              <a:gd name="connsiteY13" fmla="*/ 809318 h 1122058"/>
              <a:gd name="connsiteX14" fmla="*/ 186823 w 873783"/>
              <a:gd name="connsiteY14" fmla="*/ 805368 h 1122058"/>
              <a:gd name="connsiteX15" fmla="*/ 231915 w 873783"/>
              <a:gd name="connsiteY15" fmla="*/ 752048 h 1122058"/>
              <a:gd name="connsiteX16" fmla="*/ 245410 w 873783"/>
              <a:gd name="connsiteY16" fmla="*/ 755669 h 1122058"/>
              <a:gd name="connsiteX17" fmla="*/ 283919 w 873783"/>
              <a:gd name="connsiteY17" fmla="*/ 783974 h 1122058"/>
              <a:gd name="connsiteX18" fmla="*/ 292476 w 873783"/>
              <a:gd name="connsiteY18" fmla="*/ 782329 h 1122058"/>
              <a:gd name="connsiteX19" fmla="*/ 307617 w 873783"/>
              <a:gd name="connsiteY19" fmla="*/ 781012 h 1122058"/>
              <a:gd name="connsiteX20" fmla="*/ 308933 w 873783"/>
              <a:gd name="connsiteY20" fmla="*/ 770480 h 1122058"/>
              <a:gd name="connsiteX21" fmla="*/ 319137 w 873783"/>
              <a:gd name="connsiteY21" fmla="*/ 744478 h 1122058"/>
              <a:gd name="connsiteX22" fmla="*/ 306629 w 873783"/>
              <a:gd name="connsiteY22" fmla="*/ 730983 h 1122058"/>
              <a:gd name="connsiteX23" fmla="*/ 291160 w 873783"/>
              <a:gd name="connsiteY23" fmla="*/ 712881 h 1122058"/>
              <a:gd name="connsiteX24" fmla="*/ 265487 w 873783"/>
              <a:gd name="connsiteY24" fmla="*/ 714855 h 1122058"/>
              <a:gd name="connsiteX25" fmla="*/ 245410 w 873783"/>
              <a:gd name="connsiteY25" fmla="*/ 696424 h 1122058"/>
              <a:gd name="connsiteX26" fmla="*/ 250018 w 873783"/>
              <a:gd name="connsiteY26" fmla="*/ 668776 h 1122058"/>
              <a:gd name="connsiteX27" fmla="*/ 237510 w 873783"/>
              <a:gd name="connsiteY27" fmla="*/ 651003 h 1122058"/>
              <a:gd name="connsiteX28" fmla="*/ 221712 w 873783"/>
              <a:gd name="connsiteY28" fmla="*/ 625988 h 1122058"/>
              <a:gd name="connsiteX29" fmla="*/ 195381 w 873783"/>
              <a:gd name="connsiteY29" fmla="*/ 629280 h 1122058"/>
              <a:gd name="connsiteX30" fmla="*/ 168392 w 873783"/>
              <a:gd name="connsiteY30" fmla="*/ 594062 h 1122058"/>
              <a:gd name="connsiteX31" fmla="*/ 186494 w 873783"/>
              <a:gd name="connsiteY31" fmla="*/ 558186 h 1122058"/>
              <a:gd name="connsiteX32" fmla="*/ 182215 w 873783"/>
              <a:gd name="connsiteY32" fmla="*/ 545020 h 1122058"/>
              <a:gd name="connsiteX33" fmla="*/ 177937 w 873783"/>
              <a:gd name="connsiteY33" fmla="*/ 520335 h 1122058"/>
              <a:gd name="connsiteX34" fmla="*/ 172999 w 873783"/>
              <a:gd name="connsiteY34" fmla="*/ 519677 h 1122058"/>
              <a:gd name="connsiteX35" fmla="*/ 152264 w 873783"/>
              <a:gd name="connsiteY35" fmla="*/ 502232 h 1122058"/>
              <a:gd name="connsiteX36" fmla="*/ 151276 w 873783"/>
              <a:gd name="connsiteY36" fmla="*/ 467673 h 1122058"/>
              <a:gd name="connsiteX37" fmla="*/ 199660 w 873783"/>
              <a:gd name="connsiteY37" fmla="*/ 439038 h 1122058"/>
              <a:gd name="connsiteX38" fmla="*/ 202951 w 873783"/>
              <a:gd name="connsiteY38" fmla="*/ 440355 h 1122058"/>
              <a:gd name="connsiteX39" fmla="*/ 212167 w 873783"/>
              <a:gd name="connsiteY39" fmla="*/ 430810 h 1122058"/>
              <a:gd name="connsiteX40" fmla="*/ 224016 w 873783"/>
              <a:gd name="connsiteY40" fmla="*/ 419948 h 1122058"/>
              <a:gd name="connsiteX41" fmla="*/ 234548 w 873783"/>
              <a:gd name="connsiteY41" fmla="*/ 376502 h 1122058"/>
              <a:gd name="connsiteX42" fmla="*/ 284248 w 873783"/>
              <a:gd name="connsiteY42" fmla="*/ 365311 h 1122058"/>
              <a:gd name="connsiteX43" fmla="*/ 306300 w 873783"/>
              <a:gd name="connsiteY43" fmla="*/ 380781 h 1122058"/>
              <a:gd name="connsiteX44" fmla="*/ 322428 w 873783"/>
              <a:gd name="connsiteY44" fmla="*/ 374856 h 1122058"/>
              <a:gd name="connsiteX45" fmla="*/ 327036 w 873783"/>
              <a:gd name="connsiteY45" fmla="*/ 372881 h 1122058"/>
              <a:gd name="connsiteX46" fmla="*/ 347772 w 873783"/>
              <a:gd name="connsiteY46" fmla="*/ 324169 h 1122058"/>
              <a:gd name="connsiteX47" fmla="*/ 395497 w 873783"/>
              <a:gd name="connsiteY47" fmla="*/ 317586 h 1122058"/>
              <a:gd name="connsiteX48" fmla="*/ 430714 w 873783"/>
              <a:gd name="connsiteY48" fmla="*/ 351487 h 1122058"/>
              <a:gd name="connsiteX49" fmla="*/ 442892 w 873783"/>
              <a:gd name="connsiteY49" fmla="*/ 350829 h 1122058"/>
              <a:gd name="connsiteX50" fmla="*/ 453754 w 873783"/>
              <a:gd name="connsiteY50" fmla="*/ 350171 h 1122058"/>
              <a:gd name="connsiteX51" fmla="*/ 464945 w 873783"/>
              <a:gd name="connsiteY51" fmla="*/ 313966 h 1122058"/>
              <a:gd name="connsiteX52" fmla="*/ 448159 w 873783"/>
              <a:gd name="connsiteY52" fmla="*/ 290926 h 1122058"/>
              <a:gd name="connsiteX53" fmla="*/ 436639 w 873783"/>
              <a:gd name="connsiteY53" fmla="*/ 277761 h 1122058"/>
              <a:gd name="connsiteX54" fmla="*/ 409979 w 873783"/>
              <a:gd name="connsiteY54" fmla="*/ 278419 h 1122058"/>
              <a:gd name="connsiteX55" fmla="*/ 385952 w 873783"/>
              <a:gd name="connsiteY55" fmla="*/ 232340 h 1122058"/>
              <a:gd name="connsiteX56" fmla="*/ 368836 w 873783"/>
              <a:gd name="connsiteY56" fmla="*/ 187577 h 1122058"/>
              <a:gd name="connsiteX57" fmla="*/ 340201 w 873783"/>
              <a:gd name="connsiteY57" fmla="*/ 189223 h 1122058"/>
              <a:gd name="connsiteX58" fmla="*/ 310908 w 873783"/>
              <a:gd name="connsiteY58" fmla="*/ 152030 h 1122058"/>
              <a:gd name="connsiteX59" fmla="*/ 331973 w 873783"/>
              <a:gd name="connsiteY59" fmla="*/ 116812 h 1122058"/>
              <a:gd name="connsiteX60" fmla="*/ 329669 w 873783"/>
              <a:gd name="connsiteY60" fmla="*/ 103318 h 1122058"/>
              <a:gd name="connsiteX61" fmla="*/ 327694 w 873783"/>
              <a:gd name="connsiteY61" fmla="*/ 84228 h 1122058"/>
              <a:gd name="connsiteX62" fmla="*/ 315187 w 873783"/>
              <a:gd name="connsiteY62" fmla="*/ 82911 h 1122058"/>
              <a:gd name="connsiteX63" fmla="*/ 295768 w 873783"/>
              <a:gd name="connsiteY63" fmla="*/ 31566 h 1122058"/>
              <a:gd name="connsiteX64" fmla="*/ 316833 w 873783"/>
              <a:gd name="connsiteY64" fmla="*/ 3589 h 1122058"/>
              <a:gd name="connsiteX65" fmla="*/ 342505 w 873783"/>
              <a:gd name="connsiteY65" fmla="*/ 1943 h 1122058"/>
              <a:gd name="connsiteX66" fmla="*/ 350076 w 873783"/>
              <a:gd name="connsiteY66" fmla="*/ 5235 h 1122058"/>
              <a:gd name="connsiteX67" fmla="*/ 373115 w 873783"/>
              <a:gd name="connsiteY67" fmla="*/ 41769 h 1122058"/>
              <a:gd name="connsiteX68" fmla="*/ 371140 w 873783"/>
              <a:gd name="connsiteY68" fmla="*/ 53618 h 1122058"/>
              <a:gd name="connsiteX69" fmla="*/ 451450 w 873783"/>
              <a:gd name="connsiteY69" fmla="*/ 80278 h 1122058"/>
              <a:gd name="connsiteX70" fmla="*/ 550850 w 873783"/>
              <a:gd name="connsiteY70" fmla="*/ 112204 h 1122058"/>
              <a:gd name="connsiteX71" fmla="*/ 653870 w 873783"/>
              <a:gd name="connsiteY71" fmla="*/ 145118 h 1122058"/>
              <a:gd name="connsiteX72" fmla="*/ 796716 w 873783"/>
              <a:gd name="connsiteY72" fmla="*/ 196464 h 1122058"/>
              <a:gd name="connsiteX73" fmla="*/ 841807 w 873783"/>
              <a:gd name="connsiteY73" fmla="*/ 172437 h 1122058"/>
              <a:gd name="connsiteX74" fmla="*/ 872746 w 873783"/>
              <a:gd name="connsiteY74" fmla="*/ 227732 h 1122058"/>
              <a:gd name="connsiteX75" fmla="*/ 819755 w 873783"/>
              <a:gd name="connsiteY75" fmla="*/ 250113 h 1122058"/>
              <a:gd name="connsiteX76" fmla="*/ 808894 w 873783"/>
              <a:gd name="connsiteY76" fmla="*/ 258671 h 1122058"/>
              <a:gd name="connsiteX77" fmla="*/ 799678 w 873783"/>
              <a:gd name="connsiteY77" fmla="*/ 266899 h 1122058"/>
              <a:gd name="connsiteX78" fmla="*/ 790462 w 873783"/>
              <a:gd name="connsiteY78" fmla="*/ 316599 h 1122058"/>
              <a:gd name="connsiteX79" fmla="*/ 742079 w 873783"/>
              <a:gd name="connsiteY79" fmla="*/ 329106 h 1122058"/>
              <a:gd name="connsiteX80" fmla="*/ 719039 w 873783"/>
              <a:gd name="connsiteY80" fmla="*/ 314953 h 1122058"/>
              <a:gd name="connsiteX81" fmla="*/ 695670 w 873783"/>
              <a:gd name="connsiteY81" fmla="*/ 324169 h 1122058"/>
              <a:gd name="connsiteX82" fmla="*/ 675264 w 873783"/>
              <a:gd name="connsiteY82" fmla="*/ 365640 h 1122058"/>
              <a:gd name="connsiteX83" fmla="*/ 628855 w 873783"/>
              <a:gd name="connsiteY83" fmla="*/ 371236 h 1122058"/>
              <a:gd name="connsiteX84" fmla="*/ 596929 w 873783"/>
              <a:gd name="connsiteY84" fmla="*/ 342601 h 1122058"/>
              <a:gd name="connsiteX85" fmla="*/ 574218 w 873783"/>
              <a:gd name="connsiteY85" fmla="*/ 346550 h 1122058"/>
              <a:gd name="connsiteX86" fmla="*/ 566319 w 873783"/>
              <a:gd name="connsiteY86" fmla="*/ 347538 h 1122058"/>
              <a:gd name="connsiteX87" fmla="*/ 555458 w 873783"/>
              <a:gd name="connsiteY87" fmla="*/ 381768 h 1122058"/>
              <a:gd name="connsiteX88" fmla="*/ 568952 w 873783"/>
              <a:gd name="connsiteY88" fmla="*/ 394604 h 1122058"/>
              <a:gd name="connsiteX89" fmla="*/ 586726 w 873783"/>
              <a:gd name="connsiteY89" fmla="*/ 414682 h 1122058"/>
              <a:gd name="connsiteX90" fmla="*/ 615032 w 873783"/>
              <a:gd name="connsiteY90" fmla="*/ 412049 h 1122058"/>
              <a:gd name="connsiteX91" fmla="*/ 635438 w 873783"/>
              <a:gd name="connsiteY91" fmla="*/ 429822 h 1122058"/>
              <a:gd name="connsiteX92" fmla="*/ 632476 w 873783"/>
              <a:gd name="connsiteY92" fmla="*/ 457799 h 1122058"/>
              <a:gd name="connsiteX93" fmla="*/ 673289 w 873783"/>
              <a:gd name="connsiteY93" fmla="*/ 498283 h 1122058"/>
              <a:gd name="connsiteX94" fmla="*/ 710481 w 873783"/>
              <a:gd name="connsiteY94" fmla="*/ 533501 h 1122058"/>
              <a:gd name="connsiteX95" fmla="*/ 696329 w 873783"/>
              <a:gd name="connsiteY95" fmla="*/ 568389 h 1122058"/>
              <a:gd name="connsiteX96" fmla="*/ 700607 w 873783"/>
              <a:gd name="connsiteY96" fmla="*/ 585833 h 1122058"/>
              <a:gd name="connsiteX97" fmla="*/ 705544 w 873783"/>
              <a:gd name="connsiteY97" fmla="*/ 604923 h 1122058"/>
              <a:gd name="connsiteX98" fmla="*/ 707848 w 873783"/>
              <a:gd name="connsiteY98" fmla="*/ 605253 h 1122058"/>
              <a:gd name="connsiteX99" fmla="*/ 731875 w 873783"/>
              <a:gd name="connsiteY99" fmla="*/ 657585 h 1122058"/>
              <a:gd name="connsiteX100" fmla="*/ 710811 w 873783"/>
              <a:gd name="connsiteY100" fmla="*/ 683916 h 1122058"/>
              <a:gd name="connsiteX101" fmla="*/ 682176 w 873783"/>
              <a:gd name="connsiteY101" fmla="*/ 685562 h 1122058"/>
              <a:gd name="connsiteX102" fmla="*/ 670656 w 873783"/>
              <a:gd name="connsiteY102" fmla="*/ 694120 h 1122058"/>
              <a:gd name="connsiteX103" fmla="*/ 657490 w 873783"/>
              <a:gd name="connsiteY103" fmla="*/ 704981 h 1122058"/>
              <a:gd name="connsiteX104" fmla="*/ 649262 w 873783"/>
              <a:gd name="connsiteY104" fmla="*/ 752377 h 1122058"/>
              <a:gd name="connsiteX105" fmla="*/ 596600 w 873783"/>
              <a:gd name="connsiteY105" fmla="*/ 766201 h 1122058"/>
              <a:gd name="connsiteX106" fmla="*/ 572573 w 873783"/>
              <a:gd name="connsiteY106" fmla="*/ 747111 h 1122058"/>
              <a:gd name="connsiteX107" fmla="*/ 561711 w 873783"/>
              <a:gd name="connsiteY107" fmla="*/ 750402 h 1122058"/>
              <a:gd name="connsiteX108" fmla="*/ 552166 w 873783"/>
              <a:gd name="connsiteY108" fmla="*/ 753364 h 1122058"/>
              <a:gd name="connsiteX109" fmla="*/ 538672 w 873783"/>
              <a:gd name="connsiteY109" fmla="*/ 798127 h 1122058"/>
              <a:gd name="connsiteX110" fmla="*/ 482718 w 873783"/>
              <a:gd name="connsiteY110" fmla="*/ 807343 h 1122058"/>
              <a:gd name="connsiteX111" fmla="*/ 448488 w 873783"/>
              <a:gd name="connsiteY111" fmla="*/ 774758 h 1122058"/>
              <a:gd name="connsiteX112" fmla="*/ 437297 w 873783"/>
              <a:gd name="connsiteY112" fmla="*/ 776404 h 1122058"/>
              <a:gd name="connsiteX113" fmla="*/ 424790 w 873783"/>
              <a:gd name="connsiteY113" fmla="*/ 777721 h 1122058"/>
              <a:gd name="connsiteX114" fmla="*/ 424132 w 873783"/>
              <a:gd name="connsiteY114" fmla="*/ 785291 h 1122058"/>
              <a:gd name="connsiteX115" fmla="*/ 414587 w 873783"/>
              <a:gd name="connsiteY115" fmla="*/ 816559 h 1122058"/>
              <a:gd name="connsiteX116" fmla="*/ 445855 w 873783"/>
              <a:gd name="connsiteY116" fmla="*/ 849473 h 1122058"/>
              <a:gd name="connsiteX117" fmla="*/ 469553 w 873783"/>
              <a:gd name="connsiteY117" fmla="*/ 849473 h 1122058"/>
              <a:gd name="connsiteX118" fmla="*/ 494238 w 873783"/>
              <a:gd name="connsiteY118" fmla="*/ 871854 h 1122058"/>
              <a:gd name="connsiteX119" fmla="*/ 505099 w 873783"/>
              <a:gd name="connsiteY119" fmla="*/ 923858 h 1122058"/>
              <a:gd name="connsiteX120" fmla="*/ 516290 w 873783"/>
              <a:gd name="connsiteY120" fmla="*/ 940644 h 1122058"/>
              <a:gd name="connsiteX121" fmla="*/ 536697 w 873783"/>
              <a:gd name="connsiteY121" fmla="*/ 941960 h 1122058"/>
              <a:gd name="connsiteX122" fmla="*/ 566977 w 873783"/>
              <a:gd name="connsiteY122" fmla="*/ 977507 h 1122058"/>
              <a:gd name="connsiteX123" fmla="*/ 547229 w 873783"/>
              <a:gd name="connsiteY123" fmla="*/ 1007788 h 1122058"/>
              <a:gd name="connsiteX124" fmla="*/ 550191 w 873783"/>
              <a:gd name="connsiteY124" fmla="*/ 1021283 h 1122058"/>
              <a:gd name="connsiteX125" fmla="*/ 552825 w 873783"/>
              <a:gd name="connsiteY125" fmla="*/ 1036423 h 1122058"/>
              <a:gd name="connsiteX126" fmla="*/ 558420 w 873783"/>
              <a:gd name="connsiteY126" fmla="*/ 1037739 h 1122058"/>
              <a:gd name="connsiteX127" fmla="*/ 595283 w 873783"/>
              <a:gd name="connsiteY127" fmla="*/ 1065716 h 1122058"/>
              <a:gd name="connsiteX128" fmla="*/ 589688 w 873783"/>
              <a:gd name="connsiteY128" fmla="*/ 1093693 h 1122058"/>
              <a:gd name="connsiteX129" fmla="*/ 529785 w 873783"/>
              <a:gd name="connsiteY129" fmla="*/ 1120353 h 1122058"/>
              <a:gd name="connsiteX130" fmla="*/ 529785 w 873783"/>
              <a:gd name="connsiteY130" fmla="*/ 1120353 h 1122058"/>
              <a:gd name="connsiteX131" fmla="*/ 534393 w 873783"/>
              <a:gd name="connsiteY131" fmla="*/ 1052222 h 1122058"/>
              <a:gd name="connsiteX132" fmla="*/ 529785 w 873783"/>
              <a:gd name="connsiteY132" fmla="*/ 1055842 h 1122058"/>
              <a:gd name="connsiteX133" fmla="*/ 521886 w 873783"/>
              <a:gd name="connsiteY133" fmla="*/ 1066045 h 1122058"/>
              <a:gd name="connsiteX134" fmla="*/ 527152 w 873783"/>
              <a:gd name="connsiteY134" fmla="*/ 1074274 h 1122058"/>
              <a:gd name="connsiteX135" fmla="*/ 516619 w 873783"/>
              <a:gd name="connsiteY135" fmla="*/ 1088098 h 1122058"/>
              <a:gd name="connsiteX136" fmla="*/ 524848 w 873783"/>
              <a:gd name="connsiteY136" fmla="*/ 1103896 h 1122058"/>
              <a:gd name="connsiteX137" fmla="*/ 539001 w 873783"/>
              <a:gd name="connsiteY137" fmla="*/ 1111795 h 1122058"/>
              <a:gd name="connsiteX138" fmla="*/ 578826 w 873783"/>
              <a:gd name="connsiteY138" fmla="*/ 1089085 h 1122058"/>
              <a:gd name="connsiteX139" fmla="*/ 564673 w 873783"/>
              <a:gd name="connsiteY139" fmla="*/ 1048930 h 1122058"/>
              <a:gd name="connsiteX140" fmla="*/ 541963 w 873783"/>
              <a:gd name="connsiteY140" fmla="*/ 1049588 h 1122058"/>
              <a:gd name="connsiteX141" fmla="*/ 547229 w 873783"/>
              <a:gd name="connsiteY141" fmla="*/ 1049259 h 1122058"/>
              <a:gd name="connsiteX142" fmla="*/ 550520 w 873783"/>
              <a:gd name="connsiteY142" fmla="*/ 1048930 h 1122058"/>
              <a:gd name="connsiteX143" fmla="*/ 551837 w 873783"/>
              <a:gd name="connsiteY143" fmla="*/ 1052222 h 1122058"/>
              <a:gd name="connsiteX144" fmla="*/ 546571 w 873783"/>
              <a:gd name="connsiteY144" fmla="*/ 1053867 h 1122058"/>
              <a:gd name="connsiteX145" fmla="*/ 543279 w 873783"/>
              <a:gd name="connsiteY145" fmla="*/ 1053867 h 1122058"/>
              <a:gd name="connsiteX146" fmla="*/ 544596 w 873783"/>
              <a:gd name="connsiteY146" fmla="*/ 1055842 h 1122058"/>
              <a:gd name="connsiteX147" fmla="*/ 557432 w 873783"/>
              <a:gd name="connsiteY147" fmla="*/ 1068678 h 1122058"/>
              <a:gd name="connsiteX148" fmla="*/ 552166 w 873783"/>
              <a:gd name="connsiteY148" fmla="*/ 1068678 h 1122058"/>
              <a:gd name="connsiteX149" fmla="*/ 534393 w 873783"/>
              <a:gd name="connsiteY149" fmla="*/ 1052222 h 1122058"/>
              <a:gd name="connsiteX150" fmla="*/ 534393 w 873783"/>
              <a:gd name="connsiteY150" fmla="*/ 1052222 h 1122058"/>
              <a:gd name="connsiteX151" fmla="*/ 10735 w 873783"/>
              <a:gd name="connsiteY151" fmla="*/ 903122 h 1122058"/>
              <a:gd name="connsiteX152" fmla="*/ 10735 w 873783"/>
              <a:gd name="connsiteY152" fmla="*/ 924516 h 1122058"/>
              <a:gd name="connsiteX153" fmla="*/ 32128 w 873783"/>
              <a:gd name="connsiteY153" fmla="*/ 941960 h 1122058"/>
              <a:gd name="connsiteX154" fmla="*/ 68334 w 873783"/>
              <a:gd name="connsiteY154" fmla="*/ 937682 h 1122058"/>
              <a:gd name="connsiteX155" fmla="*/ 67675 w 873783"/>
              <a:gd name="connsiteY155" fmla="*/ 921883 h 1122058"/>
              <a:gd name="connsiteX156" fmla="*/ 69650 w 873783"/>
              <a:gd name="connsiteY156" fmla="*/ 913325 h 1122058"/>
              <a:gd name="connsiteX157" fmla="*/ 67346 w 873783"/>
              <a:gd name="connsiteY157" fmla="*/ 912338 h 1122058"/>
              <a:gd name="connsiteX158" fmla="*/ 63726 w 873783"/>
              <a:gd name="connsiteY158" fmla="*/ 913984 h 1122058"/>
              <a:gd name="connsiteX159" fmla="*/ 57801 w 873783"/>
              <a:gd name="connsiteY159" fmla="*/ 915959 h 1122058"/>
              <a:gd name="connsiteX160" fmla="*/ 31141 w 873783"/>
              <a:gd name="connsiteY160" fmla="*/ 894565 h 1122058"/>
              <a:gd name="connsiteX161" fmla="*/ 14026 w 873783"/>
              <a:gd name="connsiteY161" fmla="*/ 898843 h 1122058"/>
              <a:gd name="connsiteX162" fmla="*/ 16330 w 873783"/>
              <a:gd name="connsiteY162" fmla="*/ 900818 h 1122058"/>
              <a:gd name="connsiteX163" fmla="*/ 19292 w 873783"/>
              <a:gd name="connsiteY163" fmla="*/ 903780 h 1122058"/>
              <a:gd name="connsiteX164" fmla="*/ 17317 w 873783"/>
              <a:gd name="connsiteY164" fmla="*/ 908059 h 1122058"/>
              <a:gd name="connsiteX165" fmla="*/ 14026 w 873783"/>
              <a:gd name="connsiteY165" fmla="*/ 908059 h 1122058"/>
              <a:gd name="connsiteX166" fmla="*/ 11064 w 873783"/>
              <a:gd name="connsiteY166" fmla="*/ 904439 h 1122058"/>
              <a:gd name="connsiteX167" fmla="*/ 10735 w 873783"/>
              <a:gd name="connsiteY167" fmla="*/ 903122 h 1122058"/>
              <a:gd name="connsiteX168" fmla="*/ 10735 w 873783"/>
              <a:gd name="connsiteY168" fmla="*/ 903122 h 1122058"/>
              <a:gd name="connsiteX169" fmla="*/ 77550 w 873783"/>
              <a:gd name="connsiteY169" fmla="*/ 881728 h 1122058"/>
              <a:gd name="connsiteX170" fmla="*/ 79195 w 873783"/>
              <a:gd name="connsiteY170" fmla="*/ 885020 h 1122058"/>
              <a:gd name="connsiteX171" fmla="*/ 85449 w 873783"/>
              <a:gd name="connsiteY171" fmla="*/ 926491 h 1122058"/>
              <a:gd name="connsiteX172" fmla="*/ 78208 w 873783"/>
              <a:gd name="connsiteY172" fmla="*/ 931099 h 1122058"/>
              <a:gd name="connsiteX173" fmla="*/ 254626 w 873783"/>
              <a:gd name="connsiteY173" fmla="*/ 982115 h 1122058"/>
              <a:gd name="connsiteX174" fmla="*/ 327365 w 873783"/>
              <a:gd name="connsiteY174" fmla="*/ 1006142 h 1122058"/>
              <a:gd name="connsiteX175" fmla="*/ 403067 w 873783"/>
              <a:gd name="connsiteY175" fmla="*/ 1031486 h 1122058"/>
              <a:gd name="connsiteX176" fmla="*/ 512670 w 873783"/>
              <a:gd name="connsiteY176" fmla="*/ 1066045 h 1122058"/>
              <a:gd name="connsiteX177" fmla="*/ 534393 w 873783"/>
              <a:gd name="connsiteY177" fmla="*/ 1041689 h 1122058"/>
              <a:gd name="connsiteX178" fmla="*/ 543279 w 873783"/>
              <a:gd name="connsiteY178" fmla="*/ 1036094 h 1122058"/>
              <a:gd name="connsiteX179" fmla="*/ 537684 w 873783"/>
              <a:gd name="connsiteY179" fmla="*/ 1013712 h 1122058"/>
              <a:gd name="connsiteX180" fmla="*/ 522544 w 873783"/>
              <a:gd name="connsiteY180" fmla="*/ 1011738 h 1122058"/>
              <a:gd name="connsiteX181" fmla="*/ 489630 w 873783"/>
              <a:gd name="connsiteY181" fmla="*/ 965987 h 1122058"/>
              <a:gd name="connsiteX182" fmla="*/ 395826 w 873783"/>
              <a:gd name="connsiteY182" fmla="*/ 939986 h 1122058"/>
              <a:gd name="connsiteX183" fmla="*/ 301692 w 873783"/>
              <a:gd name="connsiteY183" fmla="*/ 906414 h 1122058"/>
              <a:gd name="connsiteX184" fmla="*/ 203280 w 873783"/>
              <a:gd name="connsiteY184" fmla="*/ 871525 h 1122058"/>
              <a:gd name="connsiteX185" fmla="*/ 165100 w 873783"/>
              <a:gd name="connsiteY185" fmla="*/ 859676 h 1122058"/>
              <a:gd name="connsiteX186" fmla="*/ 108159 w 873783"/>
              <a:gd name="connsiteY186" fmla="*/ 882716 h 1122058"/>
              <a:gd name="connsiteX187" fmla="*/ 77550 w 873783"/>
              <a:gd name="connsiteY187" fmla="*/ 881728 h 1122058"/>
              <a:gd name="connsiteX188" fmla="*/ 77550 w 873783"/>
              <a:gd name="connsiteY188" fmla="*/ 881728 h 1122058"/>
              <a:gd name="connsiteX189" fmla="*/ 77550 w 873783"/>
              <a:gd name="connsiteY189" fmla="*/ 881728 h 1122058"/>
              <a:gd name="connsiteX190" fmla="*/ 107172 w 873783"/>
              <a:gd name="connsiteY190" fmla="*/ 808989 h 1122058"/>
              <a:gd name="connsiteX191" fmla="*/ 89398 w 873783"/>
              <a:gd name="connsiteY191" fmla="*/ 828408 h 1122058"/>
              <a:gd name="connsiteX192" fmla="*/ 97298 w 873783"/>
              <a:gd name="connsiteY192" fmla="*/ 865930 h 1122058"/>
              <a:gd name="connsiteX193" fmla="*/ 110792 w 873783"/>
              <a:gd name="connsiteY193" fmla="*/ 872841 h 1122058"/>
              <a:gd name="connsiteX194" fmla="*/ 153909 w 873783"/>
              <a:gd name="connsiteY194" fmla="*/ 850789 h 1122058"/>
              <a:gd name="connsiteX195" fmla="*/ 152922 w 873783"/>
              <a:gd name="connsiteY195" fmla="*/ 824787 h 1122058"/>
              <a:gd name="connsiteX196" fmla="*/ 131199 w 873783"/>
              <a:gd name="connsiteY196" fmla="*/ 807343 h 1122058"/>
              <a:gd name="connsiteX197" fmla="*/ 122971 w 873783"/>
              <a:gd name="connsiteY197" fmla="*/ 805368 h 1122058"/>
              <a:gd name="connsiteX198" fmla="*/ 121983 w 873783"/>
              <a:gd name="connsiteY198" fmla="*/ 806685 h 1122058"/>
              <a:gd name="connsiteX199" fmla="*/ 114742 w 873783"/>
              <a:gd name="connsiteY199" fmla="*/ 814913 h 1122058"/>
              <a:gd name="connsiteX200" fmla="*/ 111122 w 873783"/>
              <a:gd name="connsiteY200" fmla="*/ 814913 h 1122058"/>
              <a:gd name="connsiteX201" fmla="*/ 108488 w 873783"/>
              <a:gd name="connsiteY201" fmla="*/ 810964 h 1122058"/>
              <a:gd name="connsiteX202" fmla="*/ 107172 w 873783"/>
              <a:gd name="connsiteY202" fmla="*/ 808989 h 1122058"/>
              <a:gd name="connsiteX203" fmla="*/ 107172 w 873783"/>
              <a:gd name="connsiteY203" fmla="*/ 808989 h 1122058"/>
              <a:gd name="connsiteX204" fmla="*/ 507074 w 873783"/>
              <a:gd name="connsiteY204" fmla="*/ 975532 h 1122058"/>
              <a:gd name="connsiteX205" fmla="*/ 522215 w 873783"/>
              <a:gd name="connsiteY205" fmla="*/ 995610 h 1122058"/>
              <a:gd name="connsiteX206" fmla="*/ 526823 w 873783"/>
              <a:gd name="connsiteY206" fmla="*/ 998572 h 1122058"/>
              <a:gd name="connsiteX207" fmla="*/ 539330 w 873783"/>
              <a:gd name="connsiteY207" fmla="*/ 992977 h 1122058"/>
              <a:gd name="connsiteX208" fmla="*/ 557762 w 873783"/>
              <a:gd name="connsiteY208" fmla="*/ 973228 h 1122058"/>
              <a:gd name="connsiteX209" fmla="*/ 554799 w 873783"/>
              <a:gd name="connsiteY209" fmla="*/ 973558 h 1122058"/>
              <a:gd name="connsiteX210" fmla="*/ 550850 w 873783"/>
              <a:gd name="connsiteY210" fmla="*/ 969279 h 1122058"/>
              <a:gd name="connsiteX211" fmla="*/ 554799 w 873783"/>
              <a:gd name="connsiteY211" fmla="*/ 963354 h 1122058"/>
              <a:gd name="connsiteX212" fmla="*/ 539001 w 873783"/>
              <a:gd name="connsiteY212" fmla="*/ 954797 h 1122058"/>
              <a:gd name="connsiteX213" fmla="*/ 530772 w 873783"/>
              <a:gd name="connsiteY213" fmla="*/ 954468 h 1122058"/>
              <a:gd name="connsiteX214" fmla="*/ 531760 w 873783"/>
              <a:gd name="connsiteY214" fmla="*/ 954797 h 1122058"/>
              <a:gd name="connsiteX215" fmla="*/ 540317 w 873783"/>
              <a:gd name="connsiteY215" fmla="*/ 957759 h 1122058"/>
              <a:gd name="connsiteX216" fmla="*/ 551179 w 873783"/>
              <a:gd name="connsiteY216" fmla="*/ 964013 h 1122058"/>
              <a:gd name="connsiteX217" fmla="*/ 549533 w 873783"/>
              <a:gd name="connsiteY217" fmla="*/ 970595 h 1122058"/>
              <a:gd name="connsiteX218" fmla="*/ 540976 w 873783"/>
              <a:gd name="connsiteY218" fmla="*/ 969937 h 1122058"/>
              <a:gd name="connsiteX219" fmla="*/ 527481 w 873783"/>
              <a:gd name="connsiteY219" fmla="*/ 961380 h 1122058"/>
              <a:gd name="connsiteX220" fmla="*/ 516619 w 873783"/>
              <a:gd name="connsiteY220" fmla="*/ 953809 h 1122058"/>
              <a:gd name="connsiteX221" fmla="*/ 503783 w 873783"/>
              <a:gd name="connsiteY221" fmla="*/ 960392 h 1122058"/>
              <a:gd name="connsiteX222" fmla="*/ 518594 w 873783"/>
              <a:gd name="connsiteY222" fmla="*/ 973228 h 1122058"/>
              <a:gd name="connsiteX223" fmla="*/ 508062 w 873783"/>
              <a:gd name="connsiteY223" fmla="*/ 977507 h 1122058"/>
              <a:gd name="connsiteX224" fmla="*/ 507074 w 873783"/>
              <a:gd name="connsiteY224" fmla="*/ 975532 h 1122058"/>
              <a:gd name="connsiteX225" fmla="*/ 507074 w 873783"/>
              <a:gd name="connsiteY225" fmla="*/ 975532 h 1122058"/>
              <a:gd name="connsiteX226" fmla="*/ 199001 w 873783"/>
              <a:gd name="connsiteY226" fmla="*/ 860993 h 1122058"/>
              <a:gd name="connsiteX227" fmla="*/ 298401 w 873783"/>
              <a:gd name="connsiteY227" fmla="*/ 894894 h 1122058"/>
              <a:gd name="connsiteX228" fmla="*/ 397142 w 873783"/>
              <a:gd name="connsiteY228" fmla="*/ 928466 h 1122058"/>
              <a:gd name="connsiteX229" fmla="*/ 494567 w 873783"/>
              <a:gd name="connsiteY229" fmla="*/ 958088 h 1122058"/>
              <a:gd name="connsiteX230" fmla="*/ 501479 w 873783"/>
              <a:gd name="connsiteY230" fmla="*/ 949531 h 1122058"/>
              <a:gd name="connsiteX231" fmla="*/ 506745 w 873783"/>
              <a:gd name="connsiteY231" fmla="*/ 945581 h 1122058"/>
              <a:gd name="connsiteX232" fmla="*/ 499504 w 873783"/>
              <a:gd name="connsiteY232" fmla="*/ 934719 h 1122058"/>
              <a:gd name="connsiteX233" fmla="*/ 478439 w 873783"/>
              <a:gd name="connsiteY233" fmla="*/ 903122 h 1122058"/>
              <a:gd name="connsiteX234" fmla="*/ 448159 w 873783"/>
              <a:gd name="connsiteY234" fmla="*/ 906084 h 1122058"/>
              <a:gd name="connsiteX235" fmla="*/ 442234 w 873783"/>
              <a:gd name="connsiteY235" fmla="*/ 904110 h 1122058"/>
              <a:gd name="connsiteX236" fmla="*/ 432360 w 873783"/>
              <a:gd name="connsiteY236" fmla="*/ 885349 h 1122058"/>
              <a:gd name="connsiteX237" fmla="*/ 427094 w 873783"/>
              <a:gd name="connsiteY237" fmla="*/ 871525 h 1122058"/>
              <a:gd name="connsiteX238" fmla="*/ 397801 w 873783"/>
              <a:gd name="connsiteY238" fmla="*/ 862967 h 1122058"/>
              <a:gd name="connsiteX239" fmla="*/ 356329 w 873783"/>
              <a:gd name="connsiteY239" fmla="*/ 848156 h 1122058"/>
              <a:gd name="connsiteX240" fmla="*/ 315845 w 873783"/>
              <a:gd name="connsiteY240" fmla="*/ 833674 h 1122058"/>
              <a:gd name="connsiteX241" fmla="*/ 287210 w 873783"/>
              <a:gd name="connsiteY241" fmla="*/ 825446 h 1122058"/>
              <a:gd name="connsiteX242" fmla="*/ 285235 w 873783"/>
              <a:gd name="connsiteY242" fmla="*/ 827420 h 1122058"/>
              <a:gd name="connsiteX243" fmla="*/ 217762 w 873783"/>
              <a:gd name="connsiteY243" fmla="*/ 849473 h 1122058"/>
              <a:gd name="connsiteX244" fmla="*/ 202622 w 873783"/>
              <a:gd name="connsiteY244" fmla="*/ 842232 h 1122058"/>
              <a:gd name="connsiteX245" fmla="*/ 193735 w 873783"/>
              <a:gd name="connsiteY245" fmla="*/ 827091 h 1122058"/>
              <a:gd name="connsiteX246" fmla="*/ 187811 w 873783"/>
              <a:gd name="connsiteY246" fmla="*/ 815901 h 1122058"/>
              <a:gd name="connsiteX247" fmla="*/ 180570 w 873783"/>
              <a:gd name="connsiteY247" fmla="*/ 819521 h 1122058"/>
              <a:gd name="connsiteX248" fmla="*/ 166746 w 873783"/>
              <a:gd name="connsiteY248" fmla="*/ 823800 h 1122058"/>
              <a:gd name="connsiteX249" fmla="*/ 168392 w 873783"/>
              <a:gd name="connsiteY249" fmla="*/ 833016 h 1122058"/>
              <a:gd name="connsiteX250" fmla="*/ 172341 w 873783"/>
              <a:gd name="connsiteY250" fmla="*/ 852435 h 1122058"/>
              <a:gd name="connsiteX251" fmla="*/ 199001 w 873783"/>
              <a:gd name="connsiteY251" fmla="*/ 860993 h 1122058"/>
              <a:gd name="connsiteX252" fmla="*/ 199001 w 873783"/>
              <a:gd name="connsiteY252" fmla="*/ 860993 h 1122058"/>
              <a:gd name="connsiteX253" fmla="*/ 247055 w 873783"/>
              <a:gd name="connsiteY253" fmla="*/ 764555 h 1122058"/>
              <a:gd name="connsiteX254" fmla="*/ 225662 w 873783"/>
              <a:gd name="connsiteY254" fmla="*/ 760606 h 1122058"/>
              <a:gd name="connsiteX255" fmla="*/ 200318 w 873783"/>
              <a:gd name="connsiteY255" fmla="*/ 799773 h 1122058"/>
              <a:gd name="connsiteX256" fmla="*/ 205255 w 873783"/>
              <a:gd name="connsiteY256" fmla="*/ 829395 h 1122058"/>
              <a:gd name="connsiteX257" fmla="*/ 217433 w 873783"/>
              <a:gd name="connsiteY257" fmla="*/ 834991 h 1122058"/>
              <a:gd name="connsiteX258" fmla="*/ 264171 w 873783"/>
              <a:gd name="connsiteY258" fmla="*/ 826433 h 1122058"/>
              <a:gd name="connsiteX259" fmla="*/ 274374 w 873783"/>
              <a:gd name="connsiteY259" fmla="*/ 784633 h 1122058"/>
              <a:gd name="connsiteX260" fmla="*/ 247055 w 873783"/>
              <a:gd name="connsiteY260" fmla="*/ 764555 h 1122058"/>
              <a:gd name="connsiteX261" fmla="*/ 247055 w 873783"/>
              <a:gd name="connsiteY261" fmla="*/ 764555 h 1122058"/>
              <a:gd name="connsiteX262" fmla="*/ 308275 w 873783"/>
              <a:gd name="connsiteY262" fmla="*/ 792532 h 1122058"/>
              <a:gd name="connsiteX263" fmla="*/ 296426 w 873783"/>
              <a:gd name="connsiteY263" fmla="*/ 794178 h 1122058"/>
              <a:gd name="connsiteX264" fmla="*/ 284577 w 873783"/>
              <a:gd name="connsiteY264" fmla="*/ 796152 h 1122058"/>
              <a:gd name="connsiteX265" fmla="*/ 285565 w 873783"/>
              <a:gd name="connsiteY265" fmla="*/ 810635 h 1122058"/>
              <a:gd name="connsiteX266" fmla="*/ 284906 w 873783"/>
              <a:gd name="connsiteY266" fmla="*/ 814913 h 1122058"/>
              <a:gd name="connsiteX267" fmla="*/ 332302 w 873783"/>
              <a:gd name="connsiteY267" fmla="*/ 827091 h 1122058"/>
              <a:gd name="connsiteX268" fmla="*/ 371470 w 873783"/>
              <a:gd name="connsiteY268" fmla="*/ 840915 h 1122058"/>
              <a:gd name="connsiteX269" fmla="*/ 410308 w 873783"/>
              <a:gd name="connsiteY269" fmla="*/ 854410 h 1122058"/>
              <a:gd name="connsiteX270" fmla="*/ 436639 w 873783"/>
              <a:gd name="connsiteY270" fmla="*/ 862309 h 1122058"/>
              <a:gd name="connsiteX271" fmla="*/ 419524 w 873783"/>
              <a:gd name="connsiteY271" fmla="*/ 834332 h 1122058"/>
              <a:gd name="connsiteX272" fmla="*/ 407016 w 873783"/>
              <a:gd name="connsiteY272" fmla="*/ 821825 h 1122058"/>
              <a:gd name="connsiteX273" fmla="*/ 353038 w 873783"/>
              <a:gd name="connsiteY273" fmla="*/ 833674 h 1122058"/>
              <a:gd name="connsiteX274" fmla="*/ 308275 w 873783"/>
              <a:gd name="connsiteY274" fmla="*/ 792532 h 1122058"/>
              <a:gd name="connsiteX275" fmla="*/ 308275 w 873783"/>
              <a:gd name="connsiteY275" fmla="*/ 792532 h 1122058"/>
              <a:gd name="connsiteX276" fmla="*/ 376407 w 873783"/>
              <a:gd name="connsiteY276" fmla="*/ 738224 h 1122058"/>
              <a:gd name="connsiteX277" fmla="*/ 318808 w 873783"/>
              <a:gd name="connsiteY277" fmla="*/ 762910 h 1122058"/>
              <a:gd name="connsiteX278" fmla="*/ 325061 w 873783"/>
              <a:gd name="connsiteY278" fmla="*/ 798786 h 1122058"/>
              <a:gd name="connsiteX279" fmla="*/ 328353 w 873783"/>
              <a:gd name="connsiteY279" fmla="*/ 810305 h 1122058"/>
              <a:gd name="connsiteX280" fmla="*/ 351721 w 873783"/>
              <a:gd name="connsiteY280" fmla="*/ 814913 h 1122058"/>
              <a:gd name="connsiteX281" fmla="*/ 397142 w 873783"/>
              <a:gd name="connsiteY281" fmla="*/ 817876 h 1122058"/>
              <a:gd name="connsiteX282" fmla="*/ 412283 w 873783"/>
              <a:gd name="connsiteY282" fmla="*/ 774100 h 1122058"/>
              <a:gd name="connsiteX283" fmla="*/ 376407 w 873783"/>
              <a:gd name="connsiteY283" fmla="*/ 738224 h 1122058"/>
              <a:gd name="connsiteX284" fmla="*/ 376407 w 873783"/>
              <a:gd name="connsiteY284" fmla="*/ 738224 h 1122058"/>
              <a:gd name="connsiteX285" fmla="*/ 462641 w 873783"/>
              <a:gd name="connsiteY285" fmla="*/ 759947 h 1122058"/>
              <a:gd name="connsiteX286" fmla="*/ 465932 w 873783"/>
              <a:gd name="connsiteY286" fmla="*/ 763897 h 1122058"/>
              <a:gd name="connsiteX287" fmla="*/ 460995 w 873783"/>
              <a:gd name="connsiteY287" fmla="*/ 779366 h 1122058"/>
              <a:gd name="connsiteX288" fmla="*/ 484035 w 873783"/>
              <a:gd name="connsiteY288" fmla="*/ 795165 h 1122058"/>
              <a:gd name="connsiteX289" fmla="*/ 534064 w 873783"/>
              <a:gd name="connsiteY289" fmla="*/ 785291 h 1122058"/>
              <a:gd name="connsiteX290" fmla="*/ 539659 w 873783"/>
              <a:gd name="connsiteY290" fmla="*/ 744149 h 1122058"/>
              <a:gd name="connsiteX291" fmla="*/ 514644 w 873783"/>
              <a:gd name="connsiteY291" fmla="*/ 724071 h 1122058"/>
              <a:gd name="connsiteX292" fmla="*/ 465603 w 873783"/>
              <a:gd name="connsiteY292" fmla="*/ 740528 h 1122058"/>
              <a:gd name="connsiteX293" fmla="*/ 465932 w 873783"/>
              <a:gd name="connsiteY293" fmla="*/ 745794 h 1122058"/>
              <a:gd name="connsiteX294" fmla="*/ 465603 w 873783"/>
              <a:gd name="connsiteY294" fmla="*/ 753694 h 1122058"/>
              <a:gd name="connsiteX295" fmla="*/ 464286 w 873783"/>
              <a:gd name="connsiteY295" fmla="*/ 753364 h 1122058"/>
              <a:gd name="connsiteX296" fmla="*/ 462641 w 873783"/>
              <a:gd name="connsiteY296" fmla="*/ 752706 h 1122058"/>
              <a:gd name="connsiteX297" fmla="*/ 458362 w 873783"/>
              <a:gd name="connsiteY297" fmla="*/ 755669 h 1122058"/>
              <a:gd name="connsiteX298" fmla="*/ 455400 w 873783"/>
              <a:gd name="connsiteY298" fmla="*/ 759289 h 1122058"/>
              <a:gd name="connsiteX299" fmla="*/ 460337 w 873783"/>
              <a:gd name="connsiteY299" fmla="*/ 759618 h 1122058"/>
              <a:gd name="connsiteX300" fmla="*/ 462641 w 873783"/>
              <a:gd name="connsiteY300" fmla="*/ 759947 h 1122058"/>
              <a:gd name="connsiteX301" fmla="*/ 462641 w 873783"/>
              <a:gd name="connsiteY301" fmla="*/ 759947 h 1122058"/>
              <a:gd name="connsiteX302" fmla="*/ 358304 w 873783"/>
              <a:gd name="connsiteY302" fmla="*/ 718476 h 1122058"/>
              <a:gd name="connsiteX303" fmla="*/ 300047 w 873783"/>
              <a:gd name="connsiteY303" fmla="*/ 702019 h 1122058"/>
              <a:gd name="connsiteX304" fmla="*/ 299059 w 873783"/>
              <a:gd name="connsiteY304" fmla="*/ 707285 h 1122058"/>
              <a:gd name="connsiteX305" fmla="*/ 312883 w 873783"/>
              <a:gd name="connsiteY305" fmla="*/ 721767 h 1122058"/>
              <a:gd name="connsiteX306" fmla="*/ 327036 w 873783"/>
              <a:gd name="connsiteY306" fmla="*/ 737237 h 1122058"/>
              <a:gd name="connsiteX307" fmla="*/ 382989 w 873783"/>
              <a:gd name="connsiteY307" fmla="*/ 729667 h 1122058"/>
              <a:gd name="connsiteX308" fmla="*/ 423802 w 873783"/>
              <a:gd name="connsiteY308" fmla="*/ 767188 h 1122058"/>
              <a:gd name="connsiteX309" fmla="*/ 435322 w 873783"/>
              <a:gd name="connsiteY309" fmla="*/ 764884 h 1122058"/>
              <a:gd name="connsiteX310" fmla="*/ 450792 w 873783"/>
              <a:gd name="connsiteY310" fmla="*/ 759618 h 1122058"/>
              <a:gd name="connsiteX311" fmla="*/ 449146 w 873783"/>
              <a:gd name="connsiteY311" fmla="*/ 759618 h 1122058"/>
              <a:gd name="connsiteX312" fmla="*/ 448159 w 873783"/>
              <a:gd name="connsiteY312" fmla="*/ 754023 h 1122058"/>
              <a:gd name="connsiteX313" fmla="*/ 448159 w 873783"/>
              <a:gd name="connsiteY313" fmla="*/ 748427 h 1122058"/>
              <a:gd name="connsiteX314" fmla="*/ 426106 w 873783"/>
              <a:gd name="connsiteY314" fmla="*/ 741516 h 1122058"/>
              <a:gd name="connsiteX315" fmla="*/ 394838 w 873783"/>
              <a:gd name="connsiteY315" fmla="*/ 730983 h 1122058"/>
              <a:gd name="connsiteX316" fmla="*/ 391547 w 873783"/>
              <a:gd name="connsiteY316" fmla="*/ 729996 h 1122058"/>
              <a:gd name="connsiteX317" fmla="*/ 358304 w 873783"/>
              <a:gd name="connsiteY317" fmla="*/ 718476 h 1122058"/>
              <a:gd name="connsiteX318" fmla="*/ 358304 w 873783"/>
              <a:gd name="connsiteY318" fmla="*/ 718476 h 1122058"/>
              <a:gd name="connsiteX319" fmla="*/ 282931 w 873783"/>
              <a:gd name="connsiteY319" fmla="*/ 658573 h 1122058"/>
              <a:gd name="connsiteX320" fmla="*/ 311237 w 873783"/>
              <a:gd name="connsiteY320" fmla="*/ 696095 h 1122058"/>
              <a:gd name="connsiteX321" fmla="*/ 371140 w 873783"/>
              <a:gd name="connsiteY321" fmla="*/ 712551 h 1122058"/>
              <a:gd name="connsiteX322" fmla="*/ 406687 w 873783"/>
              <a:gd name="connsiteY322" fmla="*/ 724400 h 1122058"/>
              <a:gd name="connsiteX323" fmla="*/ 442563 w 873783"/>
              <a:gd name="connsiteY323" fmla="*/ 736579 h 1122058"/>
              <a:gd name="connsiteX324" fmla="*/ 453754 w 873783"/>
              <a:gd name="connsiteY324" fmla="*/ 740199 h 1122058"/>
              <a:gd name="connsiteX325" fmla="*/ 517936 w 873783"/>
              <a:gd name="connsiteY325" fmla="*/ 716172 h 1122058"/>
              <a:gd name="connsiteX326" fmla="*/ 553483 w 873783"/>
              <a:gd name="connsiteY326" fmla="*/ 743490 h 1122058"/>
              <a:gd name="connsiteX327" fmla="*/ 563028 w 873783"/>
              <a:gd name="connsiteY327" fmla="*/ 739541 h 1122058"/>
              <a:gd name="connsiteX328" fmla="*/ 569281 w 873783"/>
              <a:gd name="connsiteY328" fmla="*/ 737895 h 1122058"/>
              <a:gd name="connsiteX329" fmla="*/ 568294 w 873783"/>
              <a:gd name="connsiteY329" fmla="*/ 721109 h 1122058"/>
              <a:gd name="connsiteX330" fmla="*/ 567965 w 873783"/>
              <a:gd name="connsiteY330" fmla="*/ 714855 h 1122058"/>
              <a:gd name="connsiteX331" fmla="*/ 534722 w 873783"/>
              <a:gd name="connsiteY331" fmla="*/ 704323 h 1122058"/>
              <a:gd name="connsiteX332" fmla="*/ 413270 w 873783"/>
              <a:gd name="connsiteY332" fmla="*/ 663181 h 1122058"/>
              <a:gd name="connsiteX333" fmla="*/ 408991 w 873783"/>
              <a:gd name="connsiteY333" fmla="*/ 661535 h 1122058"/>
              <a:gd name="connsiteX334" fmla="*/ 293135 w 873783"/>
              <a:gd name="connsiteY334" fmla="*/ 622368 h 1122058"/>
              <a:gd name="connsiteX335" fmla="*/ 244422 w 873783"/>
              <a:gd name="connsiteY335" fmla="*/ 606569 h 1122058"/>
              <a:gd name="connsiteX336" fmla="*/ 236194 w 873783"/>
              <a:gd name="connsiteY336" fmla="*/ 616114 h 1122058"/>
              <a:gd name="connsiteX337" fmla="*/ 230928 w 873783"/>
              <a:gd name="connsiteY337" fmla="*/ 623026 h 1122058"/>
              <a:gd name="connsiteX338" fmla="*/ 250347 w 873783"/>
              <a:gd name="connsiteY338" fmla="*/ 652648 h 1122058"/>
              <a:gd name="connsiteX339" fmla="*/ 258246 w 873783"/>
              <a:gd name="connsiteY339" fmla="*/ 662852 h 1122058"/>
              <a:gd name="connsiteX340" fmla="*/ 282931 w 873783"/>
              <a:gd name="connsiteY340" fmla="*/ 658573 h 1122058"/>
              <a:gd name="connsiteX341" fmla="*/ 282931 w 873783"/>
              <a:gd name="connsiteY341" fmla="*/ 658573 h 1122058"/>
              <a:gd name="connsiteX342" fmla="*/ 591334 w 873783"/>
              <a:gd name="connsiteY342" fmla="*/ 691158 h 1122058"/>
              <a:gd name="connsiteX343" fmla="*/ 584422 w 873783"/>
              <a:gd name="connsiteY343" fmla="*/ 708602 h 1122058"/>
              <a:gd name="connsiteX344" fmla="*/ 575864 w 873783"/>
              <a:gd name="connsiteY344" fmla="*/ 726375 h 1122058"/>
              <a:gd name="connsiteX345" fmla="*/ 582118 w 873783"/>
              <a:gd name="connsiteY345" fmla="*/ 730325 h 1122058"/>
              <a:gd name="connsiteX346" fmla="*/ 589688 w 873783"/>
              <a:gd name="connsiteY346" fmla="*/ 736249 h 1122058"/>
              <a:gd name="connsiteX347" fmla="*/ 584751 w 873783"/>
              <a:gd name="connsiteY347" fmla="*/ 745794 h 1122058"/>
              <a:gd name="connsiteX348" fmla="*/ 605157 w 873783"/>
              <a:gd name="connsiteY348" fmla="*/ 755998 h 1122058"/>
              <a:gd name="connsiteX349" fmla="*/ 630172 w 873783"/>
              <a:gd name="connsiteY349" fmla="*/ 754681 h 1122058"/>
              <a:gd name="connsiteX350" fmla="*/ 645641 w 873783"/>
              <a:gd name="connsiteY350" fmla="*/ 730983 h 1122058"/>
              <a:gd name="connsiteX351" fmla="*/ 630172 w 873783"/>
              <a:gd name="connsiteY351" fmla="*/ 687537 h 1122058"/>
              <a:gd name="connsiteX352" fmla="*/ 606145 w 873783"/>
              <a:gd name="connsiteY352" fmla="*/ 693461 h 1122058"/>
              <a:gd name="connsiteX353" fmla="*/ 617665 w 873783"/>
              <a:gd name="connsiteY353" fmla="*/ 699715 h 1122058"/>
              <a:gd name="connsiteX354" fmla="*/ 635109 w 873783"/>
              <a:gd name="connsiteY354" fmla="*/ 715185 h 1122058"/>
              <a:gd name="connsiteX355" fmla="*/ 624247 w 873783"/>
              <a:gd name="connsiteY355" fmla="*/ 715514 h 1122058"/>
              <a:gd name="connsiteX356" fmla="*/ 608778 w 873783"/>
              <a:gd name="connsiteY356" fmla="*/ 703994 h 1122058"/>
              <a:gd name="connsiteX357" fmla="*/ 591334 w 873783"/>
              <a:gd name="connsiteY357" fmla="*/ 691158 h 1122058"/>
              <a:gd name="connsiteX358" fmla="*/ 591334 w 873783"/>
              <a:gd name="connsiteY358" fmla="*/ 691158 h 1122058"/>
              <a:gd name="connsiteX359" fmla="*/ 186165 w 873783"/>
              <a:gd name="connsiteY359" fmla="*/ 572010 h 1122058"/>
              <a:gd name="connsiteX360" fmla="*/ 181557 w 873783"/>
              <a:gd name="connsiteY360" fmla="*/ 572997 h 1122058"/>
              <a:gd name="connsiteX361" fmla="*/ 175633 w 873783"/>
              <a:gd name="connsiteY361" fmla="*/ 590441 h 1122058"/>
              <a:gd name="connsiteX362" fmla="*/ 176620 w 873783"/>
              <a:gd name="connsiteY362" fmla="*/ 592745 h 1122058"/>
              <a:gd name="connsiteX363" fmla="*/ 183861 w 873783"/>
              <a:gd name="connsiteY363" fmla="*/ 609202 h 1122058"/>
              <a:gd name="connsiteX364" fmla="*/ 195052 w 873783"/>
              <a:gd name="connsiteY364" fmla="*/ 611506 h 1122058"/>
              <a:gd name="connsiteX365" fmla="*/ 226649 w 873783"/>
              <a:gd name="connsiteY365" fmla="*/ 612823 h 1122058"/>
              <a:gd name="connsiteX366" fmla="*/ 230599 w 873783"/>
              <a:gd name="connsiteY366" fmla="*/ 596695 h 1122058"/>
              <a:gd name="connsiteX367" fmla="*/ 232244 w 873783"/>
              <a:gd name="connsiteY367" fmla="*/ 589783 h 1122058"/>
              <a:gd name="connsiteX368" fmla="*/ 224016 w 873783"/>
              <a:gd name="connsiteY368" fmla="*/ 586492 h 1122058"/>
              <a:gd name="connsiteX369" fmla="*/ 219079 w 873783"/>
              <a:gd name="connsiteY369" fmla="*/ 584846 h 1122058"/>
              <a:gd name="connsiteX370" fmla="*/ 199001 w 873783"/>
              <a:gd name="connsiteY370" fmla="*/ 572339 h 1122058"/>
              <a:gd name="connsiteX371" fmla="*/ 191431 w 873783"/>
              <a:gd name="connsiteY371" fmla="*/ 573655 h 1122058"/>
              <a:gd name="connsiteX372" fmla="*/ 188798 w 873783"/>
              <a:gd name="connsiteY372" fmla="*/ 572997 h 1122058"/>
              <a:gd name="connsiteX373" fmla="*/ 186165 w 873783"/>
              <a:gd name="connsiteY373" fmla="*/ 572010 h 1122058"/>
              <a:gd name="connsiteX374" fmla="*/ 186165 w 873783"/>
              <a:gd name="connsiteY374" fmla="*/ 572010 h 1122058"/>
              <a:gd name="connsiteX375" fmla="*/ 215787 w 873783"/>
              <a:gd name="connsiteY375" fmla="*/ 552920 h 1122058"/>
              <a:gd name="connsiteX376" fmla="*/ 250676 w 873783"/>
              <a:gd name="connsiteY376" fmla="*/ 601303 h 1122058"/>
              <a:gd name="connsiteX377" fmla="*/ 354684 w 873783"/>
              <a:gd name="connsiteY377" fmla="*/ 631913 h 1122058"/>
              <a:gd name="connsiteX378" fmla="*/ 438285 w 873783"/>
              <a:gd name="connsiteY378" fmla="*/ 660219 h 1122058"/>
              <a:gd name="connsiteX379" fmla="*/ 442563 w 873783"/>
              <a:gd name="connsiteY379" fmla="*/ 661864 h 1122058"/>
              <a:gd name="connsiteX380" fmla="*/ 520240 w 873783"/>
              <a:gd name="connsiteY380" fmla="*/ 688195 h 1122058"/>
              <a:gd name="connsiteX381" fmla="*/ 571585 w 873783"/>
              <a:gd name="connsiteY381" fmla="*/ 704323 h 1122058"/>
              <a:gd name="connsiteX382" fmla="*/ 581789 w 873783"/>
              <a:gd name="connsiteY382" fmla="*/ 683258 h 1122058"/>
              <a:gd name="connsiteX383" fmla="*/ 586067 w 873783"/>
              <a:gd name="connsiteY383" fmla="*/ 677663 h 1122058"/>
              <a:gd name="connsiteX384" fmla="*/ 624247 w 873783"/>
              <a:gd name="connsiteY384" fmla="*/ 677005 h 1122058"/>
              <a:gd name="connsiteX385" fmla="*/ 655515 w 873783"/>
              <a:gd name="connsiteY385" fmla="*/ 695765 h 1122058"/>
              <a:gd name="connsiteX386" fmla="*/ 663086 w 873783"/>
              <a:gd name="connsiteY386" fmla="*/ 687208 h 1122058"/>
              <a:gd name="connsiteX387" fmla="*/ 670656 w 873783"/>
              <a:gd name="connsiteY387" fmla="*/ 679967 h 1122058"/>
              <a:gd name="connsiteX388" fmla="*/ 650578 w 873783"/>
              <a:gd name="connsiteY388" fmla="*/ 637508 h 1122058"/>
              <a:gd name="connsiteX389" fmla="*/ 572573 w 873783"/>
              <a:gd name="connsiteY389" fmla="*/ 611177 h 1122058"/>
              <a:gd name="connsiteX390" fmla="*/ 451121 w 873783"/>
              <a:gd name="connsiteY390" fmla="*/ 572997 h 1122058"/>
              <a:gd name="connsiteX391" fmla="*/ 326378 w 873783"/>
              <a:gd name="connsiteY391" fmla="*/ 533830 h 1122058"/>
              <a:gd name="connsiteX392" fmla="*/ 225991 w 873783"/>
              <a:gd name="connsiteY392" fmla="*/ 498941 h 1122058"/>
              <a:gd name="connsiteX393" fmla="*/ 186494 w 873783"/>
              <a:gd name="connsiteY393" fmla="*/ 522310 h 1122058"/>
              <a:gd name="connsiteX394" fmla="*/ 190444 w 873783"/>
              <a:gd name="connsiteY394" fmla="*/ 539425 h 1122058"/>
              <a:gd name="connsiteX395" fmla="*/ 193735 w 873783"/>
              <a:gd name="connsiteY395" fmla="*/ 553578 h 1122058"/>
              <a:gd name="connsiteX396" fmla="*/ 215787 w 873783"/>
              <a:gd name="connsiteY396" fmla="*/ 552920 h 1122058"/>
              <a:gd name="connsiteX397" fmla="*/ 215787 w 873783"/>
              <a:gd name="connsiteY397" fmla="*/ 552920 h 1122058"/>
              <a:gd name="connsiteX398" fmla="*/ 161480 w 873783"/>
              <a:gd name="connsiteY398" fmla="*/ 499270 h 1122058"/>
              <a:gd name="connsiteX399" fmla="*/ 165758 w 873783"/>
              <a:gd name="connsiteY399" fmla="*/ 500916 h 1122058"/>
              <a:gd name="connsiteX400" fmla="*/ 174645 w 873783"/>
              <a:gd name="connsiteY400" fmla="*/ 503878 h 1122058"/>
              <a:gd name="connsiteX401" fmla="*/ 212496 w 873783"/>
              <a:gd name="connsiteY401" fmla="*/ 499270 h 1122058"/>
              <a:gd name="connsiteX402" fmla="*/ 218750 w 873783"/>
              <a:gd name="connsiteY402" fmla="*/ 479193 h 1122058"/>
              <a:gd name="connsiteX403" fmla="*/ 222699 w 873783"/>
              <a:gd name="connsiteY403" fmla="*/ 474914 h 1122058"/>
              <a:gd name="connsiteX404" fmla="*/ 217433 w 873783"/>
              <a:gd name="connsiteY404" fmla="*/ 466686 h 1122058"/>
              <a:gd name="connsiteX405" fmla="*/ 208546 w 873783"/>
              <a:gd name="connsiteY405" fmla="*/ 454178 h 1122058"/>
              <a:gd name="connsiteX406" fmla="*/ 195052 w 873783"/>
              <a:gd name="connsiteY406" fmla="*/ 458128 h 1122058"/>
              <a:gd name="connsiteX407" fmla="*/ 194393 w 873783"/>
              <a:gd name="connsiteY407" fmla="*/ 450887 h 1122058"/>
              <a:gd name="connsiteX408" fmla="*/ 194393 w 873783"/>
              <a:gd name="connsiteY408" fmla="*/ 445292 h 1122058"/>
              <a:gd name="connsiteX409" fmla="*/ 192089 w 873783"/>
              <a:gd name="connsiteY409" fmla="*/ 446937 h 1122058"/>
              <a:gd name="connsiteX410" fmla="*/ 174316 w 873783"/>
              <a:gd name="connsiteY410" fmla="*/ 449570 h 1122058"/>
              <a:gd name="connsiteX411" fmla="*/ 172670 w 873783"/>
              <a:gd name="connsiteY411" fmla="*/ 448583 h 1122058"/>
              <a:gd name="connsiteX412" fmla="*/ 158517 w 873783"/>
              <a:gd name="connsiteY412" fmla="*/ 498283 h 1122058"/>
              <a:gd name="connsiteX413" fmla="*/ 161480 w 873783"/>
              <a:gd name="connsiteY413" fmla="*/ 499270 h 1122058"/>
              <a:gd name="connsiteX414" fmla="*/ 161480 w 873783"/>
              <a:gd name="connsiteY414" fmla="*/ 499270 h 1122058"/>
              <a:gd name="connsiteX415" fmla="*/ 680859 w 873783"/>
              <a:gd name="connsiteY415" fmla="*/ 666472 h 1122058"/>
              <a:gd name="connsiteX416" fmla="*/ 695012 w 873783"/>
              <a:gd name="connsiteY416" fmla="*/ 674701 h 1122058"/>
              <a:gd name="connsiteX417" fmla="*/ 718710 w 873783"/>
              <a:gd name="connsiteY417" fmla="*/ 656269 h 1122058"/>
              <a:gd name="connsiteX418" fmla="*/ 703570 w 873783"/>
              <a:gd name="connsiteY418" fmla="*/ 615785 h 1122058"/>
              <a:gd name="connsiteX419" fmla="*/ 689417 w 873783"/>
              <a:gd name="connsiteY419" fmla="*/ 620722 h 1122058"/>
              <a:gd name="connsiteX420" fmla="*/ 691062 w 873783"/>
              <a:gd name="connsiteY420" fmla="*/ 621051 h 1122058"/>
              <a:gd name="connsiteX421" fmla="*/ 703570 w 873783"/>
              <a:gd name="connsiteY421" fmla="*/ 631254 h 1122058"/>
              <a:gd name="connsiteX422" fmla="*/ 704557 w 873783"/>
              <a:gd name="connsiteY422" fmla="*/ 629938 h 1122058"/>
              <a:gd name="connsiteX423" fmla="*/ 708178 w 873783"/>
              <a:gd name="connsiteY423" fmla="*/ 629938 h 1122058"/>
              <a:gd name="connsiteX424" fmla="*/ 710811 w 873783"/>
              <a:gd name="connsiteY424" fmla="*/ 630925 h 1122058"/>
              <a:gd name="connsiteX425" fmla="*/ 711140 w 873783"/>
              <a:gd name="connsiteY425" fmla="*/ 630925 h 1122058"/>
              <a:gd name="connsiteX426" fmla="*/ 715419 w 873783"/>
              <a:gd name="connsiteY426" fmla="*/ 632571 h 1122058"/>
              <a:gd name="connsiteX427" fmla="*/ 714102 w 873783"/>
              <a:gd name="connsiteY427" fmla="*/ 643433 h 1122058"/>
              <a:gd name="connsiteX428" fmla="*/ 705544 w 873783"/>
              <a:gd name="connsiteY428" fmla="*/ 642445 h 1122058"/>
              <a:gd name="connsiteX429" fmla="*/ 688429 w 873783"/>
              <a:gd name="connsiteY429" fmla="*/ 629938 h 1122058"/>
              <a:gd name="connsiteX430" fmla="*/ 671643 w 873783"/>
              <a:gd name="connsiteY430" fmla="*/ 617431 h 1122058"/>
              <a:gd name="connsiteX431" fmla="*/ 667694 w 873783"/>
              <a:gd name="connsiteY431" fmla="*/ 622368 h 1122058"/>
              <a:gd name="connsiteX432" fmla="*/ 664073 w 873783"/>
              <a:gd name="connsiteY432" fmla="*/ 626976 h 1122058"/>
              <a:gd name="connsiteX433" fmla="*/ 666706 w 873783"/>
              <a:gd name="connsiteY433" fmla="*/ 626647 h 1122058"/>
              <a:gd name="connsiteX434" fmla="*/ 670985 w 873783"/>
              <a:gd name="connsiteY434" fmla="*/ 629938 h 1122058"/>
              <a:gd name="connsiteX435" fmla="*/ 669010 w 873783"/>
              <a:gd name="connsiteY435" fmla="*/ 644091 h 1122058"/>
              <a:gd name="connsiteX436" fmla="*/ 667364 w 873783"/>
              <a:gd name="connsiteY436" fmla="*/ 649357 h 1122058"/>
              <a:gd name="connsiteX437" fmla="*/ 667035 w 873783"/>
              <a:gd name="connsiteY437" fmla="*/ 650015 h 1122058"/>
              <a:gd name="connsiteX438" fmla="*/ 664402 w 873783"/>
              <a:gd name="connsiteY438" fmla="*/ 649028 h 1122058"/>
              <a:gd name="connsiteX439" fmla="*/ 658149 w 873783"/>
              <a:gd name="connsiteY439" fmla="*/ 650674 h 1122058"/>
              <a:gd name="connsiteX440" fmla="*/ 671643 w 873783"/>
              <a:gd name="connsiteY440" fmla="*/ 663839 h 1122058"/>
              <a:gd name="connsiteX441" fmla="*/ 675922 w 873783"/>
              <a:gd name="connsiteY441" fmla="*/ 665156 h 1122058"/>
              <a:gd name="connsiteX442" fmla="*/ 680859 w 873783"/>
              <a:gd name="connsiteY442" fmla="*/ 666472 h 1122058"/>
              <a:gd name="connsiteX443" fmla="*/ 680859 w 873783"/>
              <a:gd name="connsiteY443" fmla="*/ 666472 h 1122058"/>
              <a:gd name="connsiteX444" fmla="*/ 227965 w 873783"/>
              <a:gd name="connsiteY444" fmla="*/ 429493 h 1122058"/>
              <a:gd name="connsiteX445" fmla="*/ 219408 w 873783"/>
              <a:gd name="connsiteY445" fmla="*/ 439038 h 1122058"/>
              <a:gd name="connsiteX446" fmla="*/ 211838 w 873783"/>
              <a:gd name="connsiteY446" fmla="*/ 446937 h 1122058"/>
              <a:gd name="connsiteX447" fmla="*/ 229611 w 873783"/>
              <a:gd name="connsiteY447" fmla="*/ 490713 h 1122058"/>
              <a:gd name="connsiteX448" fmla="*/ 234219 w 873783"/>
              <a:gd name="connsiteY448" fmla="*/ 491700 h 1122058"/>
              <a:gd name="connsiteX449" fmla="*/ 376407 w 873783"/>
              <a:gd name="connsiteY449" fmla="*/ 537121 h 1122058"/>
              <a:gd name="connsiteX450" fmla="*/ 380356 w 873783"/>
              <a:gd name="connsiteY450" fmla="*/ 538438 h 1122058"/>
              <a:gd name="connsiteX451" fmla="*/ 515961 w 873783"/>
              <a:gd name="connsiteY451" fmla="*/ 581555 h 1122058"/>
              <a:gd name="connsiteX452" fmla="*/ 652224 w 873783"/>
              <a:gd name="connsiteY452" fmla="*/ 628951 h 1122058"/>
              <a:gd name="connsiteX453" fmla="*/ 659136 w 873783"/>
              <a:gd name="connsiteY453" fmla="*/ 620064 h 1122058"/>
              <a:gd name="connsiteX454" fmla="*/ 692708 w 873783"/>
              <a:gd name="connsiteY454" fmla="*/ 604265 h 1122058"/>
              <a:gd name="connsiteX455" fmla="*/ 684809 w 873783"/>
              <a:gd name="connsiteY455" fmla="*/ 572997 h 1122058"/>
              <a:gd name="connsiteX456" fmla="*/ 663744 w 873783"/>
              <a:gd name="connsiteY456" fmla="*/ 573985 h 1122058"/>
              <a:gd name="connsiteX457" fmla="*/ 628197 w 873783"/>
              <a:gd name="connsiteY457" fmla="*/ 530868 h 1122058"/>
              <a:gd name="connsiteX458" fmla="*/ 623260 w 873783"/>
              <a:gd name="connsiteY458" fmla="*/ 529551 h 1122058"/>
              <a:gd name="connsiteX459" fmla="*/ 526823 w 873783"/>
              <a:gd name="connsiteY459" fmla="*/ 498941 h 1122058"/>
              <a:gd name="connsiteX460" fmla="*/ 523531 w 873783"/>
              <a:gd name="connsiteY460" fmla="*/ 497954 h 1122058"/>
              <a:gd name="connsiteX461" fmla="*/ 432689 w 873783"/>
              <a:gd name="connsiteY461" fmla="*/ 468990 h 1122058"/>
              <a:gd name="connsiteX462" fmla="*/ 307946 w 873783"/>
              <a:gd name="connsiteY462" fmla="*/ 423898 h 1122058"/>
              <a:gd name="connsiteX463" fmla="*/ 294122 w 873783"/>
              <a:gd name="connsiteY463" fmla="*/ 443317 h 1122058"/>
              <a:gd name="connsiteX464" fmla="*/ 251005 w 873783"/>
              <a:gd name="connsiteY464" fmla="*/ 446937 h 1122058"/>
              <a:gd name="connsiteX465" fmla="*/ 227965 w 873783"/>
              <a:gd name="connsiteY465" fmla="*/ 429493 h 1122058"/>
              <a:gd name="connsiteX466" fmla="*/ 227965 w 873783"/>
              <a:gd name="connsiteY466" fmla="*/ 429493 h 1122058"/>
              <a:gd name="connsiteX467" fmla="*/ 276349 w 873783"/>
              <a:gd name="connsiteY467" fmla="*/ 371236 h 1122058"/>
              <a:gd name="connsiteX468" fmla="*/ 241131 w 873783"/>
              <a:gd name="connsiteY468" fmla="*/ 383085 h 1122058"/>
              <a:gd name="connsiteX469" fmla="*/ 237181 w 873783"/>
              <a:gd name="connsiteY469" fmla="*/ 428506 h 1122058"/>
              <a:gd name="connsiteX470" fmla="*/ 242448 w 873783"/>
              <a:gd name="connsiteY470" fmla="*/ 430151 h 1122058"/>
              <a:gd name="connsiteX471" fmla="*/ 298072 w 873783"/>
              <a:gd name="connsiteY471" fmla="*/ 427189 h 1122058"/>
              <a:gd name="connsiteX472" fmla="*/ 303996 w 873783"/>
              <a:gd name="connsiteY472" fmla="*/ 408099 h 1122058"/>
              <a:gd name="connsiteX473" fmla="*/ 310579 w 873783"/>
              <a:gd name="connsiteY473" fmla="*/ 395592 h 1122058"/>
              <a:gd name="connsiteX474" fmla="*/ 300047 w 873783"/>
              <a:gd name="connsiteY474" fmla="*/ 390326 h 1122058"/>
              <a:gd name="connsiteX475" fmla="*/ 296426 w 873783"/>
              <a:gd name="connsiteY475" fmla="*/ 389667 h 1122058"/>
              <a:gd name="connsiteX476" fmla="*/ 276349 w 873783"/>
              <a:gd name="connsiteY476" fmla="*/ 371236 h 1122058"/>
              <a:gd name="connsiteX477" fmla="*/ 276349 w 873783"/>
              <a:gd name="connsiteY477" fmla="*/ 371236 h 1122058"/>
              <a:gd name="connsiteX478" fmla="*/ 652224 w 873783"/>
              <a:gd name="connsiteY478" fmla="*/ 520006 h 1122058"/>
              <a:gd name="connsiteX479" fmla="*/ 655186 w 873783"/>
              <a:gd name="connsiteY479" fmla="*/ 523626 h 1122058"/>
              <a:gd name="connsiteX480" fmla="*/ 643337 w 873783"/>
              <a:gd name="connsiteY480" fmla="*/ 546008 h 1122058"/>
              <a:gd name="connsiteX481" fmla="*/ 667035 w 873783"/>
              <a:gd name="connsiteY481" fmla="*/ 560490 h 1122058"/>
              <a:gd name="connsiteX482" fmla="*/ 677568 w 873783"/>
              <a:gd name="connsiteY482" fmla="*/ 562794 h 1122058"/>
              <a:gd name="connsiteX483" fmla="*/ 682176 w 873783"/>
              <a:gd name="connsiteY483" fmla="*/ 553907 h 1122058"/>
              <a:gd name="connsiteX484" fmla="*/ 689417 w 873783"/>
              <a:gd name="connsiteY484" fmla="*/ 553578 h 1122058"/>
              <a:gd name="connsiteX485" fmla="*/ 693037 w 873783"/>
              <a:gd name="connsiteY485" fmla="*/ 555224 h 1122058"/>
              <a:gd name="connsiteX486" fmla="*/ 698303 w 873783"/>
              <a:gd name="connsiteY486" fmla="*/ 545020 h 1122058"/>
              <a:gd name="connsiteX487" fmla="*/ 699620 w 873783"/>
              <a:gd name="connsiteY487" fmla="*/ 539096 h 1122058"/>
              <a:gd name="connsiteX488" fmla="*/ 687771 w 873783"/>
              <a:gd name="connsiteY488" fmla="*/ 538767 h 1122058"/>
              <a:gd name="connsiteX489" fmla="*/ 670985 w 873783"/>
              <a:gd name="connsiteY489" fmla="*/ 526260 h 1122058"/>
              <a:gd name="connsiteX490" fmla="*/ 654857 w 873783"/>
              <a:gd name="connsiteY490" fmla="*/ 514081 h 1122058"/>
              <a:gd name="connsiteX491" fmla="*/ 649920 w 873783"/>
              <a:gd name="connsiteY491" fmla="*/ 518360 h 1122058"/>
              <a:gd name="connsiteX492" fmla="*/ 647616 w 873783"/>
              <a:gd name="connsiteY492" fmla="*/ 519677 h 1122058"/>
              <a:gd name="connsiteX493" fmla="*/ 647945 w 873783"/>
              <a:gd name="connsiteY493" fmla="*/ 520006 h 1122058"/>
              <a:gd name="connsiteX494" fmla="*/ 652224 w 873783"/>
              <a:gd name="connsiteY494" fmla="*/ 520006 h 1122058"/>
              <a:gd name="connsiteX495" fmla="*/ 652224 w 873783"/>
              <a:gd name="connsiteY495" fmla="*/ 520006 h 1122058"/>
              <a:gd name="connsiteX496" fmla="*/ 316504 w 873783"/>
              <a:gd name="connsiteY496" fmla="*/ 387363 h 1122058"/>
              <a:gd name="connsiteX497" fmla="*/ 314529 w 873783"/>
              <a:gd name="connsiteY497" fmla="*/ 398225 h 1122058"/>
              <a:gd name="connsiteX498" fmla="*/ 311566 w 873783"/>
              <a:gd name="connsiteY498" fmla="*/ 415669 h 1122058"/>
              <a:gd name="connsiteX499" fmla="*/ 480414 w 873783"/>
              <a:gd name="connsiteY499" fmla="*/ 471294 h 1122058"/>
              <a:gd name="connsiteX500" fmla="*/ 633792 w 873783"/>
              <a:gd name="connsiteY500" fmla="*/ 522639 h 1122058"/>
              <a:gd name="connsiteX501" fmla="*/ 640375 w 873783"/>
              <a:gd name="connsiteY501" fmla="*/ 515727 h 1122058"/>
              <a:gd name="connsiteX502" fmla="*/ 652224 w 873783"/>
              <a:gd name="connsiteY502" fmla="*/ 503549 h 1122058"/>
              <a:gd name="connsiteX503" fmla="*/ 624576 w 873783"/>
              <a:gd name="connsiteY503" fmla="*/ 465369 h 1122058"/>
              <a:gd name="connsiteX504" fmla="*/ 600220 w 873783"/>
              <a:gd name="connsiteY504" fmla="*/ 471294 h 1122058"/>
              <a:gd name="connsiteX505" fmla="*/ 571915 w 873783"/>
              <a:gd name="connsiteY505" fmla="*/ 437063 h 1122058"/>
              <a:gd name="connsiteX506" fmla="*/ 519252 w 873783"/>
              <a:gd name="connsiteY506" fmla="*/ 422581 h 1122058"/>
              <a:gd name="connsiteX507" fmla="*/ 463628 w 873783"/>
              <a:gd name="connsiteY507" fmla="*/ 403162 h 1122058"/>
              <a:gd name="connsiteX508" fmla="*/ 424461 w 873783"/>
              <a:gd name="connsiteY508" fmla="*/ 389338 h 1122058"/>
              <a:gd name="connsiteX509" fmla="*/ 375419 w 873783"/>
              <a:gd name="connsiteY509" fmla="*/ 415669 h 1122058"/>
              <a:gd name="connsiteX510" fmla="*/ 366532 w 873783"/>
              <a:gd name="connsiteY510" fmla="*/ 413694 h 1122058"/>
              <a:gd name="connsiteX511" fmla="*/ 340201 w 873783"/>
              <a:gd name="connsiteY511" fmla="*/ 395921 h 1122058"/>
              <a:gd name="connsiteX512" fmla="*/ 325719 w 873783"/>
              <a:gd name="connsiteY512" fmla="*/ 384730 h 1122058"/>
              <a:gd name="connsiteX513" fmla="*/ 316504 w 873783"/>
              <a:gd name="connsiteY513" fmla="*/ 387363 h 1122058"/>
              <a:gd name="connsiteX514" fmla="*/ 316504 w 873783"/>
              <a:gd name="connsiteY514" fmla="*/ 387363 h 1122058"/>
              <a:gd name="connsiteX515" fmla="*/ 316504 w 873783"/>
              <a:gd name="connsiteY515" fmla="*/ 387363 h 1122058"/>
              <a:gd name="connsiteX516" fmla="*/ 397801 w 873783"/>
              <a:gd name="connsiteY516" fmla="*/ 326473 h 1122058"/>
              <a:gd name="connsiteX517" fmla="*/ 341189 w 873783"/>
              <a:gd name="connsiteY517" fmla="*/ 345892 h 1122058"/>
              <a:gd name="connsiteX518" fmla="*/ 346455 w 873783"/>
              <a:gd name="connsiteY518" fmla="*/ 391971 h 1122058"/>
              <a:gd name="connsiteX519" fmla="*/ 359291 w 873783"/>
              <a:gd name="connsiteY519" fmla="*/ 397896 h 1122058"/>
              <a:gd name="connsiteX520" fmla="*/ 408004 w 873783"/>
              <a:gd name="connsiteY520" fmla="*/ 390984 h 1122058"/>
              <a:gd name="connsiteX521" fmla="*/ 419524 w 873783"/>
              <a:gd name="connsiteY521" fmla="*/ 348854 h 1122058"/>
              <a:gd name="connsiteX522" fmla="*/ 397801 w 873783"/>
              <a:gd name="connsiteY522" fmla="*/ 326473 h 1122058"/>
              <a:gd name="connsiteX523" fmla="*/ 397801 w 873783"/>
              <a:gd name="connsiteY523" fmla="*/ 326473 h 1122058"/>
              <a:gd name="connsiteX524" fmla="*/ 439272 w 873783"/>
              <a:gd name="connsiteY524" fmla="*/ 382426 h 1122058"/>
              <a:gd name="connsiteX525" fmla="*/ 471857 w 873783"/>
              <a:gd name="connsiteY525" fmla="*/ 394275 h 1122058"/>
              <a:gd name="connsiteX526" fmla="*/ 520569 w 873783"/>
              <a:gd name="connsiteY526" fmla="*/ 412049 h 1122058"/>
              <a:gd name="connsiteX527" fmla="*/ 580143 w 873783"/>
              <a:gd name="connsiteY527" fmla="*/ 425873 h 1122058"/>
              <a:gd name="connsiteX528" fmla="*/ 568952 w 873783"/>
              <a:gd name="connsiteY528" fmla="*/ 414353 h 1122058"/>
              <a:gd name="connsiteX529" fmla="*/ 544925 w 873783"/>
              <a:gd name="connsiteY529" fmla="*/ 390326 h 1122058"/>
              <a:gd name="connsiteX530" fmla="*/ 507074 w 873783"/>
              <a:gd name="connsiteY530" fmla="*/ 403491 h 1122058"/>
              <a:gd name="connsiteX531" fmla="*/ 476465 w 873783"/>
              <a:gd name="connsiteY531" fmla="*/ 383743 h 1122058"/>
              <a:gd name="connsiteX532" fmla="*/ 448159 w 873783"/>
              <a:gd name="connsiteY532" fmla="*/ 364653 h 1122058"/>
              <a:gd name="connsiteX533" fmla="*/ 429727 w 873783"/>
              <a:gd name="connsiteY533" fmla="*/ 366957 h 1122058"/>
              <a:gd name="connsiteX534" fmla="*/ 429727 w 873783"/>
              <a:gd name="connsiteY534" fmla="*/ 371236 h 1122058"/>
              <a:gd name="connsiteX535" fmla="*/ 428081 w 873783"/>
              <a:gd name="connsiteY535" fmla="*/ 379135 h 1122058"/>
              <a:gd name="connsiteX536" fmla="*/ 439272 w 873783"/>
              <a:gd name="connsiteY536" fmla="*/ 382426 h 1122058"/>
              <a:gd name="connsiteX537" fmla="*/ 439272 w 873783"/>
              <a:gd name="connsiteY537" fmla="*/ 382426 h 1122058"/>
              <a:gd name="connsiteX538" fmla="*/ 520569 w 873783"/>
              <a:gd name="connsiteY538" fmla="*/ 305408 h 1122058"/>
              <a:gd name="connsiteX539" fmla="*/ 483706 w 873783"/>
              <a:gd name="connsiteY539" fmla="*/ 308370 h 1122058"/>
              <a:gd name="connsiteX540" fmla="*/ 461982 w 873783"/>
              <a:gd name="connsiteY540" fmla="*/ 347538 h 1122058"/>
              <a:gd name="connsiteX541" fmla="*/ 497529 w 873783"/>
              <a:gd name="connsiteY541" fmla="*/ 383414 h 1122058"/>
              <a:gd name="connsiteX542" fmla="*/ 538342 w 873783"/>
              <a:gd name="connsiteY542" fmla="*/ 385059 h 1122058"/>
              <a:gd name="connsiteX543" fmla="*/ 556116 w 873783"/>
              <a:gd name="connsiteY543" fmla="*/ 341613 h 1122058"/>
              <a:gd name="connsiteX544" fmla="*/ 520569 w 873783"/>
              <a:gd name="connsiteY544" fmla="*/ 305408 h 1122058"/>
              <a:gd name="connsiteX545" fmla="*/ 520569 w 873783"/>
              <a:gd name="connsiteY545" fmla="*/ 305408 h 1122058"/>
              <a:gd name="connsiteX546" fmla="*/ 612728 w 873783"/>
              <a:gd name="connsiteY546" fmla="*/ 325815 h 1122058"/>
              <a:gd name="connsiteX547" fmla="*/ 616677 w 873783"/>
              <a:gd name="connsiteY547" fmla="*/ 330094 h 1122058"/>
              <a:gd name="connsiteX548" fmla="*/ 612728 w 873783"/>
              <a:gd name="connsiteY548" fmla="*/ 343917 h 1122058"/>
              <a:gd name="connsiteX549" fmla="*/ 609765 w 873783"/>
              <a:gd name="connsiteY549" fmla="*/ 350829 h 1122058"/>
              <a:gd name="connsiteX550" fmla="*/ 628197 w 873783"/>
              <a:gd name="connsiteY550" fmla="*/ 360703 h 1122058"/>
              <a:gd name="connsiteX551" fmla="*/ 681188 w 873783"/>
              <a:gd name="connsiteY551" fmla="*/ 339309 h 1122058"/>
              <a:gd name="connsiteX552" fmla="*/ 678884 w 873783"/>
              <a:gd name="connsiteY552" fmla="*/ 300471 h 1122058"/>
              <a:gd name="connsiteX553" fmla="*/ 658807 w 873783"/>
              <a:gd name="connsiteY553" fmla="*/ 289280 h 1122058"/>
              <a:gd name="connsiteX554" fmla="*/ 621285 w 873783"/>
              <a:gd name="connsiteY554" fmla="*/ 292572 h 1122058"/>
              <a:gd name="connsiteX555" fmla="*/ 604170 w 873783"/>
              <a:gd name="connsiteY555" fmla="*/ 324169 h 1122058"/>
              <a:gd name="connsiteX556" fmla="*/ 609107 w 873783"/>
              <a:gd name="connsiteY556" fmla="*/ 325156 h 1122058"/>
              <a:gd name="connsiteX557" fmla="*/ 612728 w 873783"/>
              <a:gd name="connsiteY557" fmla="*/ 325815 h 1122058"/>
              <a:gd name="connsiteX558" fmla="*/ 612728 w 873783"/>
              <a:gd name="connsiteY558" fmla="*/ 325815 h 1122058"/>
              <a:gd name="connsiteX559" fmla="*/ 526164 w 873783"/>
              <a:gd name="connsiteY559" fmla="*/ 297180 h 1122058"/>
              <a:gd name="connsiteX560" fmla="*/ 567636 w 873783"/>
              <a:gd name="connsiteY560" fmla="*/ 337005 h 1122058"/>
              <a:gd name="connsiteX561" fmla="*/ 583105 w 873783"/>
              <a:gd name="connsiteY561" fmla="*/ 333385 h 1122058"/>
              <a:gd name="connsiteX562" fmla="*/ 596271 w 873783"/>
              <a:gd name="connsiteY562" fmla="*/ 331410 h 1122058"/>
              <a:gd name="connsiteX563" fmla="*/ 596271 w 873783"/>
              <a:gd name="connsiteY563" fmla="*/ 324498 h 1122058"/>
              <a:gd name="connsiteX564" fmla="*/ 597587 w 873783"/>
              <a:gd name="connsiteY564" fmla="*/ 313307 h 1122058"/>
              <a:gd name="connsiteX565" fmla="*/ 548217 w 873783"/>
              <a:gd name="connsiteY565" fmla="*/ 295205 h 1122058"/>
              <a:gd name="connsiteX566" fmla="*/ 527810 w 873783"/>
              <a:gd name="connsiteY566" fmla="*/ 288622 h 1122058"/>
              <a:gd name="connsiteX567" fmla="*/ 507074 w 873783"/>
              <a:gd name="connsiteY567" fmla="*/ 282039 h 1122058"/>
              <a:gd name="connsiteX568" fmla="*/ 451779 w 873783"/>
              <a:gd name="connsiteY568" fmla="*/ 259658 h 1122058"/>
              <a:gd name="connsiteX569" fmla="*/ 507403 w 873783"/>
              <a:gd name="connsiteY569" fmla="*/ 275457 h 1122058"/>
              <a:gd name="connsiteX570" fmla="*/ 576193 w 873783"/>
              <a:gd name="connsiteY570" fmla="*/ 296851 h 1122058"/>
              <a:gd name="connsiteX571" fmla="*/ 600879 w 873783"/>
              <a:gd name="connsiteY571" fmla="*/ 305079 h 1122058"/>
              <a:gd name="connsiteX572" fmla="*/ 661111 w 873783"/>
              <a:gd name="connsiteY572" fmla="*/ 282039 h 1122058"/>
              <a:gd name="connsiteX573" fmla="*/ 694683 w 873783"/>
              <a:gd name="connsiteY573" fmla="*/ 312978 h 1122058"/>
              <a:gd name="connsiteX574" fmla="*/ 711798 w 873783"/>
              <a:gd name="connsiteY574" fmla="*/ 303433 h 1122058"/>
              <a:gd name="connsiteX575" fmla="*/ 711798 w 873783"/>
              <a:gd name="connsiteY575" fmla="*/ 295205 h 1122058"/>
              <a:gd name="connsiteX576" fmla="*/ 710481 w 873783"/>
              <a:gd name="connsiteY576" fmla="*/ 274140 h 1122058"/>
              <a:gd name="connsiteX577" fmla="*/ 581789 w 873783"/>
              <a:gd name="connsiteY577" fmla="*/ 233985 h 1122058"/>
              <a:gd name="connsiteX578" fmla="*/ 526823 w 873783"/>
              <a:gd name="connsiteY578" fmla="*/ 215883 h 1122058"/>
              <a:gd name="connsiteX579" fmla="*/ 522544 w 873783"/>
              <a:gd name="connsiteY579" fmla="*/ 214237 h 1122058"/>
              <a:gd name="connsiteX580" fmla="*/ 463299 w 873783"/>
              <a:gd name="connsiteY580" fmla="*/ 194489 h 1122058"/>
              <a:gd name="connsiteX581" fmla="*/ 383648 w 873783"/>
              <a:gd name="connsiteY581" fmla="*/ 168816 h 1122058"/>
              <a:gd name="connsiteX582" fmla="*/ 379698 w 873783"/>
              <a:gd name="connsiteY582" fmla="*/ 176715 h 1122058"/>
              <a:gd name="connsiteX583" fmla="*/ 375748 w 873783"/>
              <a:gd name="connsiteY583" fmla="*/ 182640 h 1122058"/>
              <a:gd name="connsiteX584" fmla="*/ 395167 w 873783"/>
              <a:gd name="connsiteY584" fmla="*/ 214237 h 1122058"/>
              <a:gd name="connsiteX585" fmla="*/ 400763 w 873783"/>
              <a:gd name="connsiteY585" fmla="*/ 222465 h 1122058"/>
              <a:gd name="connsiteX586" fmla="*/ 423473 w 873783"/>
              <a:gd name="connsiteY586" fmla="*/ 216541 h 1122058"/>
              <a:gd name="connsiteX587" fmla="*/ 453754 w 873783"/>
              <a:gd name="connsiteY587" fmla="*/ 257354 h 1122058"/>
              <a:gd name="connsiteX588" fmla="*/ 448488 w 873783"/>
              <a:gd name="connsiteY588" fmla="*/ 258341 h 1122058"/>
              <a:gd name="connsiteX589" fmla="*/ 444538 w 873783"/>
              <a:gd name="connsiteY589" fmla="*/ 259000 h 1122058"/>
              <a:gd name="connsiteX590" fmla="*/ 446842 w 873783"/>
              <a:gd name="connsiteY590" fmla="*/ 258671 h 1122058"/>
              <a:gd name="connsiteX591" fmla="*/ 447171 w 873783"/>
              <a:gd name="connsiteY591" fmla="*/ 258671 h 1122058"/>
              <a:gd name="connsiteX592" fmla="*/ 449146 w 873783"/>
              <a:gd name="connsiteY592" fmla="*/ 260645 h 1122058"/>
              <a:gd name="connsiteX593" fmla="*/ 445196 w 873783"/>
              <a:gd name="connsiteY593" fmla="*/ 267886 h 1122058"/>
              <a:gd name="connsiteX594" fmla="*/ 442563 w 873783"/>
              <a:gd name="connsiteY594" fmla="*/ 271178 h 1122058"/>
              <a:gd name="connsiteX595" fmla="*/ 452767 w 873783"/>
              <a:gd name="connsiteY595" fmla="*/ 282698 h 1122058"/>
              <a:gd name="connsiteX596" fmla="*/ 473173 w 873783"/>
              <a:gd name="connsiteY596" fmla="*/ 306066 h 1122058"/>
              <a:gd name="connsiteX597" fmla="*/ 526164 w 873783"/>
              <a:gd name="connsiteY597" fmla="*/ 297180 h 1122058"/>
              <a:gd name="connsiteX598" fmla="*/ 526164 w 873783"/>
              <a:gd name="connsiteY598" fmla="*/ 297180 h 1122058"/>
              <a:gd name="connsiteX599" fmla="*/ 728255 w 873783"/>
              <a:gd name="connsiteY599" fmla="*/ 292572 h 1122058"/>
              <a:gd name="connsiteX600" fmla="*/ 733850 w 873783"/>
              <a:gd name="connsiteY600" fmla="*/ 295534 h 1122058"/>
              <a:gd name="connsiteX601" fmla="*/ 734838 w 873783"/>
              <a:gd name="connsiteY601" fmla="*/ 305737 h 1122058"/>
              <a:gd name="connsiteX602" fmla="*/ 734838 w 873783"/>
              <a:gd name="connsiteY602" fmla="*/ 312978 h 1122058"/>
              <a:gd name="connsiteX603" fmla="*/ 746028 w 873783"/>
              <a:gd name="connsiteY603" fmla="*/ 317915 h 1122058"/>
              <a:gd name="connsiteX604" fmla="*/ 771043 w 873783"/>
              <a:gd name="connsiteY604" fmla="*/ 316599 h 1122058"/>
              <a:gd name="connsiteX605" fmla="*/ 788487 w 873783"/>
              <a:gd name="connsiteY605" fmla="*/ 294876 h 1122058"/>
              <a:gd name="connsiteX606" fmla="*/ 771701 w 873783"/>
              <a:gd name="connsiteY606" fmla="*/ 252746 h 1122058"/>
              <a:gd name="connsiteX607" fmla="*/ 752611 w 873783"/>
              <a:gd name="connsiteY607" fmla="*/ 251430 h 1122058"/>
              <a:gd name="connsiteX608" fmla="*/ 755902 w 873783"/>
              <a:gd name="connsiteY608" fmla="*/ 251759 h 1122058"/>
              <a:gd name="connsiteX609" fmla="*/ 756561 w 873783"/>
              <a:gd name="connsiteY609" fmla="*/ 252746 h 1122058"/>
              <a:gd name="connsiteX610" fmla="*/ 751295 w 873783"/>
              <a:gd name="connsiteY610" fmla="*/ 256367 h 1122058"/>
              <a:gd name="connsiteX611" fmla="*/ 758206 w 873783"/>
              <a:gd name="connsiteY611" fmla="*/ 261633 h 1122058"/>
              <a:gd name="connsiteX612" fmla="*/ 769397 w 873783"/>
              <a:gd name="connsiteY612" fmla="*/ 279406 h 1122058"/>
              <a:gd name="connsiteX613" fmla="*/ 734509 w 873783"/>
              <a:gd name="connsiteY613" fmla="*/ 253734 h 1122058"/>
              <a:gd name="connsiteX614" fmla="*/ 726938 w 873783"/>
              <a:gd name="connsiteY614" fmla="*/ 270520 h 1122058"/>
              <a:gd name="connsiteX615" fmla="*/ 719368 w 873783"/>
              <a:gd name="connsiteY615" fmla="*/ 289939 h 1122058"/>
              <a:gd name="connsiteX616" fmla="*/ 723647 w 873783"/>
              <a:gd name="connsiteY616" fmla="*/ 291584 h 1122058"/>
              <a:gd name="connsiteX617" fmla="*/ 725951 w 873783"/>
              <a:gd name="connsiteY617" fmla="*/ 292243 h 1122058"/>
              <a:gd name="connsiteX618" fmla="*/ 728255 w 873783"/>
              <a:gd name="connsiteY618" fmla="*/ 292572 h 1122058"/>
              <a:gd name="connsiteX619" fmla="*/ 728255 w 873783"/>
              <a:gd name="connsiteY619" fmla="*/ 292572 h 1122058"/>
              <a:gd name="connsiteX620" fmla="*/ 329998 w 873783"/>
              <a:gd name="connsiteY620" fmla="*/ 137219 h 1122058"/>
              <a:gd name="connsiteX621" fmla="*/ 330656 w 873783"/>
              <a:gd name="connsiteY621" fmla="*/ 137548 h 1122058"/>
              <a:gd name="connsiteX622" fmla="*/ 332302 w 873783"/>
              <a:gd name="connsiteY622" fmla="*/ 138865 h 1122058"/>
              <a:gd name="connsiteX623" fmla="*/ 317820 w 873783"/>
              <a:gd name="connsiteY623" fmla="*/ 153017 h 1122058"/>
              <a:gd name="connsiteX624" fmla="*/ 341189 w 873783"/>
              <a:gd name="connsiteY624" fmla="*/ 175399 h 1122058"/>
              <a:gd name="connsiteX625" fmla="*/ 372128 w 873783"/>
              <a:gd name="connsiteY625" fmla="*/ 168816 h 1122058"/>
              <a:gd name="connsiteX626" fmla="*/ 372128 w 873783"/>
              <a:gd name="connsiteY626" fmla="*/ 161575 h 1122058"/>
              <a:gd name="connsiteX627" fmla="*/ 376736 w 873783"/>
              <a:gd name="connsiteY627" fmla="*/ 154992 h 1122058"/>
              <a:gd name="connsiteX628" fmla="*/ 366532 w 873783"/>
              <a:gd name="connsiteY628" fmla="*/ 154005 h 1122058"/>
              <a:gd name="connsiteX629" fmla="*/ 342835 w 873783"/>
              <a:gd name="connsiteY629" fmla="*/ 138535 h 1122058"/>
              <a:gd name="connsiteX630" fmla="*/ 328682 w 873783"/>
              <a:gd name="connsiteY630" fmla="*/ 127674 h 1122058"/>
              <a:gd name="connsiteX631" fmla="*/ 323745 w 873783"/>
              <a:gd name="connsiteY631" fmla="*/ 135902 h 1122058"/>
              <a:gd name="connsiteX632" fmla="*/ 318478 w 873783"/>
              <a:gd name="connsiteY632" fmla="*/ 144131 h 1122058"/>
              <a:gd name="connsiteX633" fmla="*/ 329998 w 873783"/>
              <a:gd name="connsiteY633" fmla="*/ 137219 h 1122058"/>
              <a:gd name="connsiteX634" fmla="*/ 329998 w 873783"/>
              <a:gd name="connsiteY634" fmla="*/ 137219 h 1122058"/>
              <a:gd name="connsiteX635" fmla="*/ 355671 w 873783"/>
              <a:gd name="connsiteY635" fmla="*/ 114837 h 1122058"/>
              <a:gd name="connsiteX636" fmla="*/ 389572 w 873783"/>
              <a:gd name="connsiteY636" fmla="*/ 165854 h 1122058"/>
              <a:gd name="connsiteX637" fmla="*/ 554799 w 873783"/>
              <a:gd name="connsiteY637" fmla="*/ 214895 h 1122058"/>
              <a:gd name="connsiteX638" fmla="*/ 613386 w 873783"/>
              <a:gd name="connsiteY638" fmla="*/ 234314 h 1122058"/>
              <a:gd name="connsiteX639" fmla="*/ 622602 w 873783"/>
              <a:gd name="connsiteY639" fmla="*/ 237277 h 1122058"/>
              <a:gd name="connsiteX640" fmla="*/ 676580 w 873783"/>
              <a:gd name="connsiteY640" fmla="*/ 255050 h 1122058"/>
              <a:gd name="connsiteX641" fmla="*/ 715089 w 873783"/>
              <a:gd name="connsiteY641" fmla="*/ 267557 h 1122058"/>
              <a:gd name="connsiteX642" fmla="*/ 732205 w 873783"/>
              <a:gd name="connsiteY642" fmla="*/ 245834 h 1122058"/>
              <a:gd name="connsiteX643" fmla="*/ 771701 w 873783"/>
              <a:gd name="connsiteY643" fmla="*/ 244518 h 1122058"/>
              <a:gd name="connsiteX644" fmla="*/ 795399 w 873783"/>
              <a:gd name="connsiteY644" fmla="*/ 257683 h 1122058"/>
              <a:gd name="connsiteX645" fmla="*/ 801653 w 873783"/>
              <a:gd name="connsiteY645" fmla="*/ 248796 h 1122058"/>
              <a:gd name="connsiteX646" fmla="*/ 808235 w 873783"/>
              <a:gd name="connsiteY646" fmla="*/ 241226 h 1122058"/>
              <a:gd name="connsiteX647" fmla="*/ 796057 w 873783"/>
              <a:gd name="connsiteY647" fmla="*/ 201072 h 1122058"/>
              <a:gd name="connsiteX648" fmla="*/ 781246 w 873783"/>
              <a:gd name="connsiteY648" fmla="*/ 196793 h 1122058"/>
              <a:gd name="connsiteX649" fmla="*/ 544596 w 873783"/>
              <a:gd name="connsiteY649" fmla="*/ 120433 h 1122058"/>
              <a:gd name="connsiteX650" fmla="*/ 367520 w 873783"/>
              <a:gd name="connsiteY650" fmla="*/ 60859 h 1122058"/>
              <a:gd name="connsiteX651" fmla="*/ 344480 w 873783"/>
              <a:gd name="connsiteY651" fmla="*/ 82582 h 1122058"/>
              <a:gd name="connsiteX652" fmla="*/ 336252 w 873783"/>
              <a:gd name="connsiteY652" fmla="*/ 86532 h 1122058"/>
              <a:gd name="connsiteX653" fmla="*/ 340201 w 873783"/>
              <a:gd name="connsiteY653" fmla="*/ 101343 h 1122058"/>
              <a:gd name="connsiteX654" fmla="*/ 342505 w 873783"/>
              <a:gd name="connsiteY654" fmla="*/ 113192 h 1122058"/>
              <a:gd name="connsiteX655" fmla="*/ 355671 w 873783"/>
              <a:gd name="connsiteY655" fmla="*/ 114837 h 1122058"/>
              <a:gd name="connsiteX656" fmla="*/ 355671 w 873783"/>
              <a:gd name="connsiteY656" fmla="*/ 114837 h 1122058"/>
              <a:gd name="connsiteX657" fmla="*/ 325719 w 873783"/>
              <a:gd name="connsiteY657" fmla="*/ 9184 h 1122058"/>
              <a:gd name="connsiteX658" fmla="*/ 301363 w 873783"/>
              <a:gd name="connsiteY658" fmla="*/ 38807 h 1122058"/>
              <a:gd name="connsiteX659" fmla="*/ 322757 w 873783"/>
              <a:gd name="connsiteY659" fmla="*/ 70404 h 1122058"/>
              <a:gd name="connsiteX660" fmla="*/ 353367 w 873783"/>
              <a:gd name="connsiteY660" fmla="*/ 64150 h 1122058"/>
              <a:gd name="connsiteX661" fmla="*/ 353367 w 873783"/>
              <a:gd name="connsiteY661" fmla="*/ 57238 h 1122058"/>
              <a:gd name="connsiteX662" fmla="*/ 358962 w 873783"/>
              <a:gd name="connsiteY662" fmla="*/ 40452 h 1122058"/>
              <a:gd name="connsiteX663" fmla="*/ 355671 w 873783"/>
              <a:gd name="connsiteY663" fmla="*/ 40123 h 1122058"/>
              <a:gd name="connsiteX664" fmla="*/ 353696 w 873783"/>
              <a:gd name="connsiteY664" fmla="*/ 38148 h 1122058"/>
              <a:gd name="connsiteX665" fmla="*/ 354684 w 873783"/>
              <a:gd name="connsiteY665" fmla="*/ 33870 h 1122058"/>
              <a:gd name="connsiteX666" fmla="*/ 362583 w 873783"/>
              <a:gd name="connsiteY666" fmla="*/ 30578 h 1122058"/>
              <a:gd name="connsiteX667" fmla="*/ 358962 w 873783"/>
              <a:gd name="connsiteY667" fmla="*/ 28603 h 1122058"/>
              <a:gd name="connsiteX668" fmla="*/ 338227 w 873783"/>
              <a:gd name="connsiteY668" fmla="*/ 11817 h 1122058"/>
              <a:gd name="connsiteX669" fmla="*/ 329340 w 873783"/>
              <a:gd name="connsiteY669" fmla="*/ 10501 h 1122058"/>
              <a:gd name="connsiteX670" fmla="*/ 330656 w 873783"/>
              <a:gd name="connsiteY670" fmla="*/ 10830 h 1122058"/>
              <a:gd name="connsiteX671" fmla="*/ 332631 w 873783"/>
              <a:gd name="connsiteY671" fmla="*/ 13134 h 1122058"/>
              <a:gd name="connsiteX672" fmla="*/ 329669 w 873783"/>
              <a:gd name="connsiteY672" fmla="*/ 15438 h 1122058"/>
              <a:gd name="connsiteX673" fmla="*/ 339872 w 873783"/>
              <a:gd name="connsiteY673" fmla="*/ 22679 h 1122058"/>
              <a:gd name="connsiteX674" fmla="*/ 353038 w 873783"/>
              <a:gd name="connsiteY674" fmla="*/ 32224 h 1122058"/>
              <a:gd name="connsiteX675" fmla="*/ 352050 w 873783"/>
              <a:gd name="connsiteY675" fmla="*/ 41111 h 1122058"/>
              <a:gd name="connsiteX676" fmla="*/ 331973 w 873783"/>
              <a:gd name="connsiteY676" fmla="*/ 35186 h 1122058"/>
              <a:gd name="connsiteX677" fmla="*/ 325719 w 873783"/>
              <a:gd name="connsiteY677" fmla="*/ 23995 h 1122058"/>
              <a:gd name="connsiteX678" fmla="*/ 319137 w 873783"/>
              <a:gd name="connsiteY678" fmla="*/ 13134 h 1122058"/>
              <a:gd name="connsiteX679" fmla="*/ 326049 w 873783"/>
              <a:gd name="connsiteY679" fmla="*/ 9843 h 1122058"/>
              <a:gd name="connsiteX680" fmla="*/ 325719 w 873783"/>
              <a:gd name="connsiteY680" fmla="*/ 9184 h 1122058"/>
              <a:gd name="connsiteX681" fmla="*/ 325719 w 873783"/>
              <a:gd name="connsiteY681" fmla="*/ 9184 h 1122058"/>
              <a:gd name="connsiteX682" fmla="*/ 803627 w 873783"/>
              <a:gd name="connsiteY682" fmla="*/ 208971 h 1122058"/>
              <a:gd name="connsiteX683" fmla="*/ 808894 w 873783"/>
              <a:gd name="connsiteY683" fmla="*/ 229048 h 1122058"/>
              <a:gd name="connsiteX684" fmla="*/ 811198 w 873783"/>
              <a:gd name="connsiteY684" fmla="*/ 227732 h 1122058"/>
              <a:gd name="connsiteX685" fmla="*/ 813502 w 873783"/>
              <a:gd name="connsiteY685" fmla="*/ 230036 h 1122058"/>
              <a:gd name="connsiteX686" fmla="*/ 814160 w 873783"/>
              <a:gd name="connsiteY686" fmla="*/ 224440 h 1122058"/>
              <a:gd name="connsiteX687" fmla="*/ 820743 w 873783"/>
              <a:gd name="connsiteY687" fmla="*/ 223453 h 1122058"/>
              <a:gd name="connsiteX688" fmla="*/ 824692 w 873783"/>
              <a:gd name="connsiteY688" fmla="*/ 225099 h 1122058"/>
              <a:gd name="connsiteX689" fmla="*/ 828642 w 873783"/>
              <a:gd name="connsiteY689" fmla="*/ 226744 h 1122058"/>
              <a:gd name="connsiteX690" fmla="*/ 828971 w 873783"/>
              <a:gd name="connsiteY690" fmla="*/ 226744 h 1122058"/>
              <a:gd name="connsiteX691" fmla="*/ 831604 w 873783"/>
              <a:gd name="connsiteY691" fmla="*/ 227403 h 1122058"/>
              <a:gd name="connsiteX692" fmla="*/ 831933 w 873783"/>
              <a:gd name="connsiteY692" fmla="*/ 232340 h 1122058"/>
              <a:gd name="connsiteX693" fmla="*/ 832921 w 873783"/>
              <a:gd name="connsiteY693" fmla="*/ 236618 h 1122058"/>
              <a:gd name="connsiteX694" fmla="*/ 864518 w 873783"/>
              <a:gd name="connsiteY694" fmla="*/ 217858 h 1122058"/>
              <a:gd name="connsiteX695" fmla="*/ 850365 w 873783"/>
              <a:gd name="connsiteY695" fmla="*/ 183627 h 1122058"/>
              <a:gd name="connsiteX696" fmla="*/ 839833 w 873783"/>
              <a:gd name="connsiteY696" fmla="*/ 182311 h 1122058"/>
              <a:gd name="connsiteX697" fmla="*/ 839833 w 873783"/>
              <a:gd name="connsiteY697" fmla="*/ 184615 h 1122058"/>
              <a:gd name="connsiteX698" fmla="*/ 843453 w 873783"/>
              <a:gd name="connsiteY698" fmla="*/ 187577 h 1122058"/>
              <a:gd name="connsiteX699" fmla="*/ 847732 w 873783"/>
              <a:gd name="connsiteY699" fmla="*/ 192514 h 1122058"/>
              <a:gd name="connsiteX700" fmla="*/ 846744 w 873783"/>
              <a:gd name="connsiteY700" fmla="*/ 195147 h 1122058"/>
              <a:gd name="connsiteX701" fmla="*/ 841807 w 873783"/>
              <a:gd name="connsiteY701" fmla="*/ 200413 h 1122058"/>
              <a:gd name="connsiteX702" fmla="*/ 841807 w 873783"/>
              <a:gd name="connsiteY702" fmla="*/ 200413 h 1122058"/>
              <a:gd name="connsiteX703" fmla="*/ 833579 w 873783"/>
              <a:gd name="connsiteY703" fmla="*/ 193172 h 1122058"/>
              <a:gd name="connsiteX704" fmla="*/ 827325 w 873783"/>
              <a:gd name="connsiteY704" fmla="*/ 186919 h 1122058"/>
              <a:gd name="connsiteX705" fmla="*/ 811527 w 873783"/>
              <a:gd name="connsiteY705" fmla="*/ 210287 h 1122058"/>
              <a:gd name="connsiteX706" fmla="*/ 803627 w 873783"/>
              <a:gd name="connsiteY706" fmla="*/ 208971 h 1122058"/>
              <a:gd name="connsiteX707" fmla="*/ 803627 w 873783"/>
              <a:gd name="connsiteY707" fmla="*/ 208971 h 11220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</a:cxnLst>
            <a:rect l="l" t="t" r="r" b="b"/>
            <a:pathLst>
              <a:path w="873783" h="1122058">
                <a:moveTo>
                  <a:pt x="529785" y="1120353"/>
                </a:moveTo>
                <a:cubicBezTo>
                  <a:pt x="519582" y="1117062"/>
                  <a:pt x="507733" y="1106529"/>
                  <a:pt x="510366" y="1076907"/>
                </a:cubicBezTo>
                <a:lnTo>
                  <a:pt x="480085" y="1067362"/>
                </a:lnTo>
                <a:cubicBezTo>
                  <a:pt x="424132" y="1048930"/>
                  <a:pt x="369166" y="1031486"/>
                  <a:pt x="315187" y="1014371"/>
                </a:cubicBezTo>
                <a:cubicBezTo>
                  <a:pt x="258904" y="996597"/>
                  <a:pt x="205255" y="979482"/>
                  <a:pt x="151606" y="962038"/>
                </a:cubicBezTo>
                <a:cubicBezTo>
                  <a:pt x="128237" y="954468"/>
                  <a:pt x="104868" y="946568"/>
                  <a:pt x="81499" y="938669"/>
                </a:cubicBezTo>
                <a:cubicBezTo>
                  <a:pt x="71954" y="959405"/>
                  <a:pt x="49902" y="960721"/>
                  <a:pt x="34103" y="955455"/>
                </a:cubicBezTo>
                <a:cubicBezTo>
                  <a:pt x="15672" y="949201"/>
                  <a:pt x="-2102" y="932415"/>
                  <a:pt x="202" y="911351"/>
                </a:cubicBezTo>
                <a:cubicBezTo>
                  <a:pt x="7114" y="883374"/>
                  <a:pt x="26862" y="880741"/>
                  <a:pt x="45952" y="878108"/>
                </a:cubicBezTo>
                <a:cubicBezTo>
                  <a:pt x="59447" y="876133"/>
                  <a:pt x="73271" y="874158"/>
                  <a:pt x="82157" y="863296"/>
                </a:cubicBezTo>
                <a:cubicBezTo>
                  <a:pt x="72612" y="847498"/>
                  <a:pt x="74258" y="829066"/>
                  <a:pt x="86436" y="814255"/>
                </a:cubicBezTo>
                <a:cubicBezTo>
                  <a:pt x="99273" y="798456"/>
                  <a:pt x="119679" y="791874"/>
                  <a:pt x="137453" y="797469"/>
                </a:cubicBezTo>
                <a:cubicBezTo>
                  <a:pt x="146010" y="800102"/>
                  <a:pt x="153251" y="805697"/>
                  <a:pt x="159505" y="813597"/>
                </a:cubicBezTo>
                <a:cubicBezTo>
                  <a:pt x="164771" y="813268"/>
                  <a:pt x="169708" y="811293"/>
                  <a:pt x="174316" y="809318"/>
                </a:cubicBezTo>
                <a:cubicBezTo>
                  <a:pt x="178266" y="807672"/>
                  <a:pt x="182215" y="806027"/>
                  <a:pt x="186823" y="805368"/>
                </a:cubicBezTo>
                <a:cubicBezTo>
                  <a:pt x="189127" y="774758"/>
                  <a:pt x="212167" y="755998"/>
                  <a:pt x="231915" y="752048"/>
                </a:cubicBezTo>
                <a:cubicBezTo>
                  <a:pt x="236852" y="753364"/>
                  <a:pt x="241131" y="754352"/>
                  <a:pt x="245410" y="755669"/>
                </a:cubicBezTo>
                <a:cubicBezTo>
                  <a:pt x="266475" y="762580"/>
                  <a:pt x="278982" y="771796"/>
                  <a:pt x="283919" y="783974"/>
                </a:cubicBezTo>
                <a:cubicBezTo>
                  <a:pt x="286552" y="783316"/>
                  <a:pt x="289514" y="782658"/>
                  <a:pt x="292476" y="782329"/>
                </a:cubicBezTo>
                <a:cubicBezTo>
                  <a:pt x="297084" y="781341"/>
                  <a:pt x="302021" y="780354"/>
                  <a:pt x="307617" y="781012"/>
                </a:cubicBezTo>
                <a:cubicBezTo>
                  <a:pt x="307617" y="777721"/>
                  <a:pt x="308275" y="774100"/>
                  <a:pt x="308933" y="770480"/>
                </a:cubicBezTo>
                <a:cubicBezTo>
                  <a:pt x="310250" y="760606"/>
                  <a:pt x="311566" y="751390"/>
                  <a:pt x="319137" y="744478"/>
                </a:cubicBezTo>
                <a:cubicBezTo>
                  <a:pt x="315187" y="740528"/>
                  <a:pt x="310908" y="735920"/>
                  <a:pt x="306629" y="730983"/>
                </a:cubicBezTo>
                <a:cubicBezTo>
                  <a:pt x="301363" y="725059"/>
                  <a:pt x="295768" y="719134"/>
                  <a:pt x="291160" y="712881"/>
                </a:cubicBezTo>
                <a:cubicBezTo>
                  <a:pt x="284248" y="717159"/>
                  <a:pt x="274703" y="718147"/>
                  <a:pt x="265487" y="714855"/>
                </a:cubicBezTo>
                <a:cubicBezTo>
                  <a:pt x="255942" y="711564"/>
                  <a:pt x="248372" y="704652"/>
                  <a:pt x="245410" y="696424"/>
                </a:cubicBezTo>
                <a:cubicBezTo>
                  <a:pt x="242448" y="687866"/>
                  <a:pt x="244093" y="678321"/>
                  <a:pt x="250018" y="668776"/>
                </a:cubicBezTo>
                <a:cubicBezTo>
                  <a:pt x="246397" y="662852"/>
                  <a:pt x="241789" y="656927"/>
                  <a:pt x="237510" y="651003"/>
                </a:cubicBezTo>
                <a:cubicBezTo>
                  <a:pt x="231586" y="643103"/>
                  <a:pt x="225662" y="635204"/>
                  <a:pt x="221712" y="625988"/>
                </a:cubicBezTo>
                <a:cubicBezTo>
                  <a:pt x="213483" y="631254"/>
                  <a:pt x="204268" y="632242"/>
                  <a:pt x="195381" y="629280"/>
                </a:cubicBezTo>
                <a:cubicBezTo>
                  <a:pt x="181228" y="624672"/>
                  <a:pt x="170037" y="610190"/>
                  <a:pt x="168392" y="594062"/>
                </a:cubicBezTo>
                <a:cubicBezTo>
                  <a:pt x="166746" y="578922"/>
                  <a:pt x="173329" y="566085"/>
                  <a:pt x="186494" y="558186"/>
                </a:cubicBezTo>
                <a:cubicBezTo>
                  <a:pt x="185178" y="554236"/>
                  <a:pt x="183861" y="549628"/>
                  <a:pt x="182215" y="545020"/>
                </a:cubicBezTo>
                <a:cubicBezTo>
                  <a:pt x="179911" y="538109"/>
                  <a:pt x="177278" y="530209"/>
                  <a:pt x="177937" y="520335"/>
                </a:cubicBezTo>
                <a:cubicBezTo>
                  <a:pt x="176620" y="520664"/>
                  <a:pt x="174645" y="520335"/>
                  <a:pt x="172999" y="519677"/>
                </a:cubicBezTo>
                <a:cubicBezTo>
                  <a:pt x="163454" y="516715"/>
                  <a:pt x="156213" y="510790"/>
                  <a:pt x="152264" y="502232"/>
                </a:cubicBezTo>
                <a:cubicBezTo>
                  <a:pt x="147327" y="492358"/>
                  <a:pt x="146998" y="479851"/>
                  <a:pt x="151276" y="467673"/>
                </a:cubicBezTo>
                <a:cubicBezTo>
                  <a:pt x="158188" y="447925"/>
                  <a:pt x="176949" y="431468"/>
                  <a:pt x="199660" y="439038"/>
                </a:cubicBezTo>
                <a:cubicBezTo>
                  <a:pt x="200647" y="439367"/>
                  <a:pt x="201964" y="439696"/>
                  <a:pt x="202951" y="440355"/>
                </a:cubicBezTo>
                <a:cubicBezTo>
                  <a:pt x="205913" y="437722"/>
                  <a:pt x="208875" y="434101"/>
                  <a:pt x="212167" y="430810"/>
                </a:cubicBezTo>
                <a:cubicBezTo>
                  <a:pt x="215787" y="426860"/>
                  <a:pt x="219737" y="422910"/>
                  <a:pt x="224016" y="419948"/>
                </a:cubicBezTo>
                <a:cubicBezTo>
                  <a:pt x="218750" y="403491"/>
                  <a:pt x="222699" y="387693"/>
                  <a:pt x="234548" y="376502"/>
                </a:cubicBezTo>
                <a:cubicBezTo>
                  <a:pt x="247055" y="364324"/>
                  <a:pt x="267133" y="359716"/>
                  <a:pt x="284248" y="365311"/>
                </a:cubicBezTo>
                <a:cubicBezTo>
                  <a:pt x="292806" y="368273"/>
                  <a:pt x="300376" y="373540"/>
                  <a:pt x="306300" y="380781"/>
                </a:cubicBezTo>
                <a:cubicBezTo>
                  <a:pt x="311566" y="379464"/>
                  <a:pt x="317162" y="376831"/>
                  <a:pt x="322428" y="374856"/>
                </a:cubicBezTo>
                <a:lnTo>
                  <a:pt x="327036" y="372881"/>
                </a:lnTo>
                <a:cubicBezTo>
                  <a:pt x="326378" y="345563"/>
                  <a:pt x="338227" y="331410"/>
                  <a:pt x="347772" y="324169"/>
                </a:cubicBezTo>
                <a:cubicBezTo>
                  <a:pt x="360937" y="314624"/>
                  <a:pt x="378711" y="312320"/>
                  <a:pt x="395497" y="317586"/>
                </a:cubicBezTo>
                <a:cubicBezTo>
                  <a:pt x="412283" y="323182"/>
                  <a:pt x="425119" y="335360"/>
                  <a:pt x="430714" y="351487"/>
                </a:cubicBezTo>
                <a:cubicBezTo>
                  <a:pt x="434993" y="352146"/>
                  <a:pt x="438943" y="351487"/>
                  <a:pt x="442892" y="350829"/>
                </a:cubicBezTo>
                <a:cubicBezTo>
                  <a:pt x="446184" y="350171"/>
                  <a:pt x="449804" y="349842"/>
                  <a:pt x="453754" y="350171"/>
                </a:cubicBezTo>
                <a:lnTo>
                  <a:pt x="464945" y="313966"/>
                </a:lnTo>
                <a:cubicBezTo>
                  <a:pt x="461653" y="305408"/>
                  <a:pt x="454741" y="298167"/>
                  <a:pt x="448159" y="290926"/>
                </a:cubicBezTo>
                <a:cubicBezTo>
                  <a:pt x="444209" y="286647"/>
                  <a:pt x="439930" y="282369"/>
                  <a:pt x="436639" y="277761"/>
                </a:cubicBezTo>
                <a:cubicBezTo>
                  <a:pt x="426106" y="280723"/>
                  <a:pt x="416891" y="280723"/>
                  <a:pt x="409979" y="278419"/>
                </a:cubicBezTo>
                <a:cubicBezTo>
                  <a:pt x="392205" y="272494"/>
                  <a:pt x="389243" y="253075"/>
                  <a:pt x="385952" y="232340"/>
                </a:cubicBezTo>
                <a:cubicBezTo>
                  <a:pt x="383319" y="215224"/>
                  <a:pt x="380356" y="197451"/>
                  <a:pt x="368836" y="187577"/>
                </a:cubicBezTo>
                <a:cubicBezTo>
                  <a:pt x="359621" y="191856"/>
                  <a:pt x="349746" y="192185"/>
                  <a:pt x="340201" y="189223"/>
                </a:cubicBezTo>
                <a:cubicBezTo>
                  <a:pt x="324403" y="183956"/>
                  <a:pt x="312225" y="168816"/>
                  <a:pt x="310908" y="152030"/>
                </a:cubicBezTo>
                <a:cubicBezTo>
                  <a:pt x="309592" y="137219"/>
                  <a:pt x="317491" y="124382"/>
                  <a:pt x="331973" y="116812"/>
                </a:cubicBezTo>
                <a:cubicBezTo>
                  <a:pt x="331315" y="112534"/>
                  <a:pt x="330656" y="107926"/>
                  <a:pt x="329669" y="103318"/>
                </a:cubicBezTo>
                <a:cubicBezTo>
                  <a:pt x="328353" y="97393"/>
                  <a:pt x="327036" y="91140"/>
                  <a:pt x="327694" y="84228"/>
                </a:cubicBezTo>
                <a:cubicBezTo>
                  <a:pt x="323415" y="84886"/>
                  <a:pt x="319137" y="84228"/>
                  <a:pt x="315187" y="82911"/>
                </a:cubicBezTo>
                <a:cubicBezTo>
                  <a:pt x="294122" y="75999"/>
                  <a:pt x="289514" y="51972"/>
                  <a:pt x="295768" y="31566"/>
                </a:cubicBezTo>
                <a:cubicBezTo>
                  <a:pt x="299718" y="18729"/>
                  <a:pt x="307288" y="8526"/>
                  <a:pt x="316833" y="3589"/>
                </a:cubicBezTo>
                <a:cubicBezTo>
                  <a:pt x="324732" y="-690"/>
                  <a:pt x="333290" y="-1019"/>
                  <a:pt x="342505" y="1943"/>
                </a:cubicBezTo>
                <a:cubicBezTo>
                  <a:pt x="344809" y="2602"/>
                  <a:pt x="347442" y="3589"/>
                  <a:pt x="350076" y="5235"/>
                </a:cubicBezTo>
                <a:cubicBezTo>
                  <a:pt x="360937" y="13134"/>
                  <a:pt x="371140" y="29591"/>
                  <a:pt x="373115" y="41769"/>
                </a:cubicBezTo>
                <a:cubicBezTo>
                  <a:pt x="373774" y="46706"/>
                  <a:pt x="373115" y="50656"/>
                  <a:pt x="371140" y="53618"/>
                </a:cubicBezTo>
                <a:cubicBezTo>
                  <a:pt x="395497" y="61846"/>
                  <a:pt x="422815" y="71062"/>
                  <a:pt x="451450" y="80278"/>
                </a:cubicBezTo>
                <a:cubicBezTo>
                  <a:pt x="483376" y="90810"/>
                  <a:pt x="516948" y="101343"/>
                  <a:pt x="550850" y="112204"/>
                </a:cubicBezTo>
                <a:cubicBezTo>
                  <a:pt x="586067" y="123395"/>
                  <a:pt x="620298" y="134257"/>
                  <a:pt x="653870" y="145118"/>
                </a:cubicBezTo>
                <a:cubicBezTo>
                  <a:pt x="714760" y="165196"/>
                  <a:pt x="760181" y="181323"/>
                  <a:pt x="796716" y="196464"/>
                </a:cubicBezTo>
                <a:cubicBezTo>
                  <a:pt x="813502" y="168158"/>
                  <a:pt x="832262" y="169145"/>
                  <a:pt x="841807" y="172437"/>
                </a:cubicBezTo>
                <a:cubicBezTo>
                  <a:pt x="862543" y="179348"/>
                  <a:pt x="878013" y="206667"/>
                  <a:pt x="872746" y="227732"/>
                </a:cubicBezTo>
                <a:cubicBezTo>
                  <a:pt x="868468" y="246493"/>
                  <a:pt x="849049" y="254721"/>
                  <a:pt x="819755" y="250113"/>
                </a:cubicBezTo>
                <a:cubicBezTo>
                  <a:pt x="815476" y="251430"/>
                  <a:pt x="812185" y="255050"/>
                  <a:pt x="808894" y="258671"/>
                </a:cubicBezTo>
                <a:cubicBezTo>
                  <a:pt x="806261" y="261633"/>
                  <a:pt x="803298" y="264924"/>
                  <a:pt x="799678" y="266899"/>
                </a:cubicBezTo>
                <a:cubicBezTo>
                  <a:pt x="806919" y="283356"/>
                  <a:pt x="803298" y="302775"/>
                  <a:pt x="790462" y="316599"/>
                </a:cubicBezTo>
                <a:cubicBezTo>
                  <a:pt x="777626" y="330094"/>
                  <a:pt x="759523" y="334701"/>
                  <a:pt x="742079" y="329106"/>
                </a:cubicBezTo>
                <a:cubicBezTo>
                  <a:pt x="734179" y="326473"/>
                  <a:pt x="726280" y="321865"/>
                  <a:pt x="719039" y="314953"/>
                </a:cubicBezTo>
                <a:cubicBezTo>
                  <a:pt x="711140" y="315941"/>
                  <a:pt x="703240" y="318903"/>
                  <a:pt x="695670" y="324169"/>
                </a:cubicBezTo>
                <a:cubicBezTo>
                  <a:pt x="695012" y="347209"/>
                  <a:pt x="684150" y="359716"/>
                  <a:pt x="675264" y="365640"/>
                </a:cubicBezTo>
                <a:cubicBezTo>
                  <a:pt x="662427" y="374527"/>
                  <a:pt x="644983" y="376502"/>
                  <a:pt x="628855" y="371236"/>
                </a:cubicBezTo>
                <a:cubicBezTo>
                  <a:pt x="614044" y="366299"/>
                  <a:pt x="602524" y="356095"/>
                  <a:pt x="596929" y="342601"/>
                </a:cubicBezTo>
                <a:lnTo>
                  <a:pt x="574218" y="346550"/>
                </a:lnTo>
                <a:lnTo>
                  <a:pt x="566319" y="347538"/>
                </a:lnTo>
                <a:cubicBezTo>
                  <a:pt x="567307" y="356754"/>
                  <a:pt x="561382" y="372223"/>
                  <a:pt x="555458" y="381768"/>
                </a:cubicBezTo>
                <a:cubicBezTo>
                  <a:pt x="559078" y="386047"/>
                  <a:pt x="564344" y="390326"/>
                  <a:pt x="568952" y="394604"/>
                </a:cubicBezTo>
                <a:cubicBezTo>
                  <a:pt x="575864" y="400529"/>
                  <a:pt x="583105" y="407112"/>
                  <a:pt x="586726" y="414682"/>
                </a:cubicBezTo>
                <a:cubicBezTo>
                  <a:pt x="594296" y="409745"/>
                  <a:pt x="605157" y="408757"/>
                  <a:pt x="615032" y="412049"/>
                </a:cubicBezTo>
                <a:cubicBezTo>
                  <a:pt x="624576" y="415340"/>
                  <a:pt x="632147" y="421594"/>
                  <a:pt x="635438" y="429822"/>
                </a:cubicBezTo>
                <a:cubicBezTo>
                  <a:pt x="638729" y="438051"/>
                  <a:pt x="637742" y="447925"/>
                  <a:pt x="632476" y="457799"/>
                </a:cubicBezTo>
                <a:cubicBezTo>
                  <a:pt x="634780" y="476231"/>
                  <a:pt x="654199" y="487421"/>
                  <a:pt x="673289" y="498283"/>
                </a:cubicBezTo>
                <a:cubicBezTo>
                  <a:pt x="691062" y="508486"/>
                  <a:pt x="707848" y="518031"/>
                  <a:pt x="710481" y="533501"/>
                </a:cubicBezTo>
                <a:cubicBezTo>
                  <a:pt x="712127" y="543375"/>
                  <a:pt x="707519" y="554895"/>
                  <a:pt x="696329" y="568389"/>
                </a:cubicBezTo>
                <a:cubicBezTo>
                  <a:pt x="695999" y="572997"/>
                  <a:pt x="698303" y="579251"/>
                  <a:pt x="700607" y="585833"/>
                </a:cubicBezTo>
                <a:cubicBezTo>
                  <a:pt x="702911" y="592087"/>
                  <a:pt x="705215" y="598670"/>
                  <a:pt x="705544" y="604923"/>
                </a:cubicBezTo>
                <a:lnTo>
                  <a:pt x="707848" y="605253"/>
                </a:lnTo>
                <a:cubicBezTo>
                  <a:pt x="732863" y="613481"/>
                  <a:pt x="737800" y="638166"/>
                  <a:pt x="731875" y="657585"/>
                </a:cubicBezTo>
                <a:cubicBezTo>
                  <a:pt x="727926" y="669434"/>
                  <a:pt x="720356" y="678979"/>
                  <a:pt x="710811" y="683916"/>
                </a:cubicBezTo>
                <a:cubicBezTo>
                  <a:pt x="702253" y="688195"/>
                  <a:pt x="692379" y="688854"/>
                  <a:pt x="682176" y="685562"/>
                </a:cubicBezTo>
                <a:cubicBezTo>
                  <a:pt x="677239" y="687208"/>
                  <a:pt x="673947" y="690828"/>
                  <a:pt x="670656" y="694120"/>
                </a:cubicBezTo>
                <a:cubicBezTo>
                  <a:pt x="666706" y="698399"/>
                  <a:pt x="662756" y="702677"/>
                  <a:pt x="657490" y="704981"/>
                </a:cubicBezTo>
                <a:cubicBezTo>
                  <a:pt x="664731" y="721767"/>
                  <a:pt x="661440" y="739212"/>
                  <a:pt x="649262" y="752377"/>
                </a:cubicBezTo>
                <a:cubicBezTo>
                  <a:pt x="635767" y="766530"/>
                  <a:pt x="614702" y="772125"/>
                  <a:pt x="596600" y="766201"/>
                </a:cubicBezTo>
                <a:cubicBezTo>
                  <a:pt x="586726" y="762910"/>
                  <a:pt x="578497" y="756327"/>
                  <a:pt x="572573" y="747111"/>
                </a:cubicBezTo>
                <a:cubicBezTo>
                  <a:pt x="568952" y="747769"/>
                  <a:pt x="565332" y="749086"/>
                  <a:pt x="561711" y="750402"/>
                </a:cubicBezTo>
                <a:cubicBezTo>
                  <a:pt x="558749" y="751390"/>
                  <a:pt x="555458" y="752706"/>
                  <a:pt x="552166" y="753364"/>
                </a:cubicBezTo>
                <a:cubicBezTo>
                  <a:pt x="556774" y="776733"/>
                  <a:pt x="547229" y="790557"/>
                  <a:pt x="538672" y="798127"/>
                </a:cubicBezTo>
                <a:cubicBezTo>
                  <a:pt x="524519" y="810305"/>
                  <a:pt x="502466" y="813597"/>
                  <a:pt x="482718" y="807343"/>
                </a:cubicBezTo>
                <a:cubicBezTo>
                  <a:pt x="465932" y="801748"/>
                  <a:pt x="453754" y="790228"/>
                  <a:pt x="448488" y="774758"/>
                </a:cubicBezTo>
                <a:cubicBezTo>
                  <a:pt x="444538" y="774758"/>
                  <a:pt x="440918" y="775417"/>
                  <a:pt x="437297" y="776404"/>
                </a:cubicBezTo>
                <a:cubicBezTo>
                  <a:pt x="433347" y="777392"/>
                  <a:pt x="429398" y="778379"/>
                  <a:pt x="424790" y="777721"/>
                </a:cubicBezTo>
                <a:lnTo>
                  <a:pt x="424132" y="785291"/>
                </a:lnTo>
                <a:cubicBezTo>
                  <a:pt x="422486" y="796482"/>
                  <a:pt x="420840" y="807014"/>
                  <a:pt x="414587" y="816559"/>
                </a:cubicBezTo>
                <a:cubicBezTo>
                  <a:pt x="424790" y="826104"/>
                  <a:pt x="435322" y="836965"/>
                  <a:pt x="445855" y="849473"/>
                </a:cubicBezTo>
                <a:cubicBezTo>
                  <a:pt x="452767" y="846840"/>
                  <a:pt x="461324" y="846840"/>
                  <a:pt x="469553" y="849473"/>
                </a:cubicBezTo>
                <a:cubicBezTo>
                  <a:pt x="481072" y="853422"/>
                  <a:pt x="490617" y="861651"/>
                  <a:pt x="494238" y="871854"/>
                </a:cubicBezTo>
                <a:cubicBezTo>
                  <a:pt x="484693" y="896210"/>
                  <a:pt x="494567" y="909705"/>
                  <a:pt x="505099" y="923858"/>
                </a:cubicBezTo>
                <a:cubicBezTo>
                  <a:pt x="509049" y="929124"/>
                  <a:pt x="513328" y="934719"/>
                  <a:pt x="516290" y="940644"/>
                </a:cubicBezTo>
                <a:cubicBezTo>
                  <a:pt x="522544" y="938998"/>
                  <a:pt x="529785" y="939327"/>
                  <a:pt x="536697" y="941960"/>
                </a:cubicBezTo>
                <a:cubicBezTo>
                  <a:pt x="553154" y="947227"/>
                  <a:pt x="565990" y="962367"/>
                  <a:pt x="566977" y="977507"/>
                </a:cubicBezTo>
                <a:cubicBezTo>
                  <a:pt x="567965" y="990014"/>
                  <a:pt x="561053" y="1000876"/>
                  <a:pt x="547229" y="1007788"/>
                </a:cubicBezTo>
                <a:cubicBezTo>
                  <a:pt x="547558" y="1012396"/>
                  <a:pt x="548875" y="1016675"/>
                  <a:pt x="550191" y="1021283"/>
                </a:cubicBezTo>
                <a:cubicBezTo>
                  <a:pt x="551508" y="1025890"/>
                  <a:pt x="553154" y="1030828"/>
                  <a:pt x="552825" y="1036423"/>
                </a:cubicBezTo>
                <a:cubicBezTo>
                  <a:pt x="554470" y="1036423"/>
                  <a:pt x="556445" y="1037081"/>
                  <a:pt x="558420" y="1037739"/>
                </a:cubicBezTo>
                <a:cubicBezTo>
                  <a:pt x="578826" y="1044322"/>
                  <a:pt x="591334" y="1053867"/>
                  <a:pt x="595283" y="1065716"/>
                </a:cubicBezTo>
                <a:cubicBezTo>
                  <a:pt x="598245" y="1074603"/>
                  <a:pt x="596600" y="1084148"/>
                  <a:pt x="589688" y="1093693"/>
                </a:cubicBezTo>
                <a:cubicBezTo>
                  <a:pt x="577510" y="1112125"/>
                  <a:pt x="550191" y="1127265"/>
                  <a:pt x="529785" y="1120353"/>
                </a:cubicBezTo>
                <a:lnTo>
                  <a:pt x="529785" y="1120353"/>
                </a:lnTo>
                <a:close/>
                <a:moveTo>
                  <a:pt x="534393" y="1052222"/>
                </a:moveTo>
                <a:cubicBezTo>
                  <a:pt x="533076" y="1053538"/>
                  <a:pt x="531431" y="1054525"/>
                  <a:pt x="529785" y="1055842"/>
                </a:cubicBezTo>
                <a:cubicBezTo>
                  <a:pt x="526493" y="1057817"/>
                  <a:pt x="523202" y="1060121"/>
                  <a:pt x="521886" y="1066045"/>
                </a:cubicBezTo>
                <a:cubicBezTo>
                  <a:pt x="525506" y="1067691"/>
                  <a:pt x="527481" y="1070982"/>
                  <a:pt x="527152" y="1074274"/>
                </a:cubicBezTo>
                <a:cubicBezTo>
                  <a:pt x="526823" y="1080198"/>
                  <a:pt x="520898" y="1086123"/>
                  <a:pt x="516619" y="1088098"/>
                </a:cubicBezTo>
                <a:cubicBezTo>
                  <a:pt x="515961" y="1094680"/>
                  <a:pt x="520240" y="1099288"/>
                  <a:pt x="524848" y="1103896"/>
                </a:cubicBezTo>
                <a:cubicBezTo>
                  <a:pt x="530443" y="1107846"/>
                  <a:pt x="534722" y="1110479"/>
                  <a:pt x="539001" y="1111795"/>
                </a:cubicBezTo>
                <a:cubicBezTo>
                  <a:pt x="559078" y="1118378"/>
                  <a:pt x="573231" y="1105213"/>
                  <a:pt x="578826" y="1089085"/>
                </a:cubicBezTo>
                <a:cubicBezTo>
                  <a:pt x="583763" y="1073616"/>
                  <a:pt x="580472" y="1054196"/>
                  <a:pt x="564673" y="1048930"/>
                </a:cubicBezTo>
                <a:cubicBezTo>
                  <a:pt x="558420" y="1046955"/>
                  <a:pt x="550850" y="1046955"/>
                  <a:pt x="541963" y="1049588"/>
                </a:cubicBezTo>
                <a:cubicBezTo>
                  <a:pt x="544925" y="1049588"/>
                  <a:pt x="546242" y="1049588"/>
                  <a:pt x="547229" y="1049259"/>
                </a:cubicBezTo>
                <a:cubicBezTo>
                  <a:pt x="548875" y="1048930"/>
                  <a:pt x="549862" y="1048601"/>
                  <a:pt x="550520" y="1048930"/>
                </a:cubicBezTo>
                <a:cubicBezTo>
                  <a:pt x="551837" y="1049259"/>
                  <a:pt x="552166" y="1050905"/>
                  <a:pt x="551837" y="1052222"/>
                </a:cubicBezTo>
                <a:cubicBezTo>
                  <a:pt x="550850" y="1054855"/>
                  <a:pt x="548217" y="1054196"/>
                  <a:pt x="546571" y="1053867"/>
                </a:cubicBezTo>
                <a:cubicBezTo>
                  <a:pt x="545254" y="1053538"/>
                  <a:pt x="543938" y="1053209"/>
                  <a:pt x="543279" y="1053867"/>
                </a:cubicBezTo>
                <a:lnTo>
                  <a:pt x="544596" y="1055842"/>
                </a:lnTo>
                <a:cubicBezTo>
                  <a:pt x="551179" y="1058804"/>
                  <a:pt x="558091" y="1061767"/>
                  <a:pt x="557432" y="1068678"/>
                </a:cubicBezTo>
                <a:cubicBezTo>
                  <a:pt x="555458" y="1069337"/>
                  <a:pt x="553812" y="1069008"/>
                  <a:pt x="552166" y="1068678"/>
                </a:cubicBezTo>
                <a:cubicBezTo>
                  <a:pt x="544596" y="1066045"/>
                  <a:pt x="537026" y="1058146"/>
                  <a:pt x="534393" y="1052222"/>
                </a:cubicBezTo>
                <a:lnTo>
                  <a:pt x="534393" y="1052222"/>
                </a:lnTo>
                <a:close/>
                <a:moveTo>
                  <a:pt x="10735" y="903122"/>
                </a:moveTo>
                <a:cubicBezTo>
                  <a:pt x="7772" y="910692"/>
                  <a:pt x="7772" y="917933"/>
                  <a:pt x="10735" y="924516"/>
                </a:cubicBezTo>
                <a:cubicBezTo>
                  <a:pt x="14355" y="932086"/>
                  <a:pt x="21925" y="938669"/>
                  <a:pt x="32128" y="941960"/>
                </a:cubicBezTo>
                <a:cubicBezTo>
                  <a:pt x="45294" y="946239"/>
                  <a:pt x="59776" y="944594"/>
                  <a:pt x="68334" y="937682"/>
                </a:cubicBezTo>
                <a:cubicBezTo>
                  <a:pt x="62738" y="934390"/>
                  <a:pt x="65371" y="927807"/>
                  <a:pt x="67675" y="921883"/>
                </a:cubicBezTo>
                <a:cubicBezTo>
                  <a:pt x="68992" y="918592"/>
                  <a:pt x="70308" y="915629"/>
                  <a:pt x="69650" y="913325"/>
                </a:cubicBezTo>
                <a:cubicBezTo>
                  <a:pt x="68992" y="912996"/>
                  <a:pt x="68005" y="912667"/>
                  <a:pt x="67346" y="912338"/>
                </a:cubicBezTo>
                <a:cubicBezTo>
                  <a:pt x="66030" y="912009"/>
                  <a:pt x="65042" y="912996"/>
                  <a:pt x="63726" y="913984"/>
                </a:cubicBezTo>
                <a:cubicBezTo>
                  <a:pt x="62080" y="915300"/>
                  <a:pt x="60763" y="916946"/>
                  <a:pt x="57801" y="915959"/>
                </a:cubicBezTo>
                <a:cubicBezTo>
                  <a:pt x="48585" y="906414"/>
                  <a:pt x="40028" y="897527"/>
                  <a:pt x="31141" y="894565"/>
                </a:cubicBezTo>
                <a:cubicBezTo>
                  <a:pt x="24558" y="892590"/>
                  <a:pt x="18963" y="893906"/>
                  <a:pt x="14026" y="898843"/>
                </a:cubicBezTo>
                <a:cubicBezTo>
                  <a:pt x="14026" y="899502"/>
                  <a:pt x="15013" y="900160"/>
                  <a:pt x="16330" y="900818"/>
                </a:cubicBezTo>
                <a:cubicBezTo>
                  <a:pt x="17646" y="901476"/>
                  <a:pt x="18963" y="902464"/>
                  <a:pt x="19292" y="903780"/>
                </a:cubicBezTo>
                <a:cubicBezTo>
                  <a:pt x="19621" y="905097"/>
                  <a:pt x="18963" y="906414"/>
                  <a:pt x="17317" y="908059"/>
                </a:cubicBezTo>
                <a:cubicBezTo>
                  <a:pt x="15672" y="908388"/>
                  <a:pt x="14684" y="908059"/>
                  <a:pt x="14026" y="908059"/>
                </a:cubicBezTo>
                <a:cubicBezTo>
                  <a:pt x="11722" y="907401"/>
                  <a:pt x="11393" y="905755"/>
                  <a:pt x="11064" y="904439"/>
                </a:cubicBezTo>
                <a:cubicBezTo>
                  <a:pt x="11393" y="904439"/>
                  <a:pt x="11064" y="903780"/>
                  <a:pt x="10735" y="903122"/>
                </a:cubicBezTo>
                <a:lnTo>
                  <a:pt x="10735" y="903122"/>
                </a:lnTo>
                <a:close/>
                <a:moveTo>
                  <a:pt x="77550" y="881728"/>
                </a:moveTo>
                <a:cubicBezTo>
                  <a:pt x="78208" y="882057"/>
                  <a:pt x="78537" y="883374"/>
                  <a:pt x="79195" y="885020"/>
                </a:cubicBezTo>
                <a:cubicBezTo>
                  <a:pt x="83145" y="895223"/>
                  <a:pt x="91044" y="916617"/>
                  <a:pt x="85449" y="926491"/>
                </a:cubicBezTo>
                <a:cubicBezTo>
                  <a:pt x="83803" y="929124"/>
                  <a:pt x="81499" y="930770"/>
                  <a:pt x="78208" y="931099"/>
                </a:cubicBezTo>
                <a:cubicBezTo>
                  <a:pt x="138440" y="944594"/>
                  <a:pt x="201305" y="964342"/>
                  <a:pt x="254626" y="982115"/>
                </a:cubicBezTo>
                <a:cubicBezTo>
                  <a:pt x="278324" y="990014"/>
                  <a:pt x="302680" y="997914"/>
                  <a:pt x="327365" y="1006142"/>
                </a:cubicBezTo>
                <a:cubicBezTo>
                  <a:pt x="353038" y="1014700"/>
                  <a:pt x="378052" y="1022928"/>
                  <a:pt x="403067" y="1031486"/>
                </a:cubicBezTo>
                <a:cubicBezTo>
                  <a:pt x="438943" y="1043335"/>
                  <a:pt x="475477" y="1054855"/>
                  <a:pt x="512670" y="1066045"/>
                </a:cubicBezTo>
                <a:cubicBezTo>
                  <a:pt x="516290" y="1052222"/>
                  <a:pt x="525506" y="1046955"/>
                  <a:pt x="534393" y="1041689"/>
                </a:cubicBezTo>
                <a:cubicBezTo>
                  <a:pt x="537355" y="1040043"/>
                  <a:pt x="540317" y="1038069"/>
                  <a:pt x="543279" y="1036094"/>
                </a:cubicBezTo>
                <a:cubicBezTo>
                  <a:pt x="541634" y="1028853"/>
                  <a:pt x="539659" y="1021283"/>
                  <a:pt x="537684" y="1013712"/>
                </a:cubicBezTo>
                <a:cubicBezTo>
                  <a:pt x="532747" y="1014042"/>
                  <a:pt x="527481" y="1013383"/>
                  <a:pt x="522544" y="1011738"/>
                </a:cubicBezTo>
                <a:cubicBezTo>
                  <a:pt x="500492" y="1004497"/>
                  <a:pt x="493251" y="983432"/>
                  <a:pt x="489630" y="965987"/>
                </a:cubicBezTo>
                <a:cubicBezTo>
                  <a:pt x="460666" y="959734"/>
                  <a:pt x="429727" y="951176"/>
                  <a:pt x="395826" y="939986"/>
                </a:cubicBezTo>
                <a:cubicBezTo>
                  <a:pt x="364229" y="929453"/>
                  <a:pt x="333619" y="918262"/>
                  <a:pt x="301692" y="906414"/>
                </a:cubicBezTo>
                <a:cubicBezTo>
                  <a:pt x="269437" y="894565"/>
                  <a:pt x="237181" y="882716"/>
                  <a:pt x="203280" y="871525"/>
                </a:cubicBezTo>
                <a:cubicBezTo>
                  <a:pt x="190773" y="867575"/>
                  <a:pt x="178266" y="863626"/>
                  <a:pt x="165100" y="859676"/>
                </a:cubicBezTo>
                <a:cubicBezTo>
                  <a:pt x="157859" y="892919"/>
                  <a:pt x="131528" y="887324"/>
                  <a:pt x="108159" y="882716"/>
                </a:cubicBezTo>
                <a:cubicBezTo>
                  <a:pt x="95981" y="880083"/>
                  <a:pt x="84461" y="877779"/>
                  <a:pt x="77550" y="881728"/>
                </a:cubicBezTo>
                <a:lnTo>
                  <a:pt x="77550" y="881728"/>
                </a:lnTo>
                <a:lnTo>
                  <a:pt x="77550" y="881728"/>
                </a:lnTo>
                <a:close/>
                <a:moveTo>
                  <a:pt x="107172" y="808989"/>
                </a:moveTo>
                <a:cubicBezTo>
                  <a:pt x="95652" y="811293"/>
                  <a:pt x="91044" y="822154"/>
                  <a:pt x="89398" y="828408"/>
                </a:cubicBezTo>
                <a:cubicBezTo>
                  <a:pt x="85778" y="842561"/>
                  <a:pt x="89069" y="859347"/>
                  <a:pt x="97298" y="865930"/>
                </a:cubicBezTo>
                <a:cubicBezTo>
                  <a:pt x="101577" y="868892"/>
                  <a:pt x="106184" y="871525"/>
                  <a:pt x="110792" y="872841"/>
                </a:cubicBezTo>
                <a:cubicBezTo>
                  <a:pt x="131528" y="879753"/>
                  <a:pt x="148314" y="866917"/>
                  <a:pt x="153909" y="850789"/>
                </a:cubicBezTo>
                <a:cubicBezTo>
                  <a:pt x="157201" y="841903"/>
                  <a:pt x="156872" y="832687"/>
                  <a:pt x="152922" y="824787"/>
                </a:cubicBezTo>
                <a:cubicBezTo>
                  <a:pt x="148972" y="816888"/>
                  <a:pt x="141402" y="810635"/>
                  <a:pt x="131199" y="807343"/>
                </a:cubicBezTo>
                <a:cubicBezTo>
                  <a:pt x="128895" y="806685"/>
                  <a:pt x="125933" y="806027"/>
                  <a:pt x="122971" y="805368"/>
                </a:cubicBezTo>
                <a:lnTo>
                  <a:pt x="121983" y="806685"/>
                </a:lnTo>
                <a:cubicBezTo>
                  <a:pt x="119350" y="808330"/>
                  <a:pt x="117375" y="809976"/>
                  <a:pt x="114742" y="814913"/>
                </a:cubicBezTo>
                <a:cubicBezTo>
                  <a:pt x="113096" y="815242"/>
                  <a:pt x="112109" y="815242"/>
                  <a:pt x="111122" y="814913"/>
                </a:cubicBezTo>
                <a:cubicBezTo>
                  <a:pt x="108818" y="814255"/>
                  <a:pt x="108818" y="812609"/>
                  <a:pt x="108488" y="810964"/>
                </a:cubicBezTo>
                <a:cubicBezTo>
                  <a:pt x="108159" y="810305"/>
                  <a:pt x="107830" y="809318"/>
                  <a:pt x="107172" y="808989"/>
                </a:cubicBezTo>
                <a:lnTo>
                  <a:pt x="107172" y="808989"/>
                </a:lnTo>
                <a:close/>
                <a:moveTo>
                  <a:pt x="507074" y="975532"/>
                </a:moveTo>
                <a:cubicBezTo>
                  <a:pt x="506416" y="985077"/>
                  <a:pt x="513986" y="990014"/>
                  <a:pt x="522215" y="995610"/>
                </a:cubicBezTo>
                <a:lnTo>
                  <a:pt x="526823" y="998572"/>
                </a:lnTo>
                <a:cubicBezTo>
                  <a:pt x="529785" y="995281"/>
                  <a:pt x="534393" y="993964"/>
                  <a:pt x="539330" y="992977"/>
                </a:cubicBezTo>
                <a:cubicBezTo>
                  <a:pt x="547887" y="991002"/>
                  <a:pt x="556445" y="989027"/>
                  <a:pt x="557762" y="973228"/>
                </a:cubicBezTo>
                <a:cubicBezTo>
                  <a:pt x="557103" y="973887"/>
                  <a:pt x="555787" y="973887"/>
                  <a:pt x="554799" y="973558"/>
                </a:cubicBezTo>
                <a:cubicBezTo>
                  <a:pt x="552495" y="972899"/>
                  <a:pt x="550850" y="971254"/>
                  <a:pt x="550850" y="969279"/>
                </a:cubicBezTo>
                <a:cubicBezTo>
                  <a:pt x="550850" y="966975"/>
                  <a:pt x="552166" y="964671"/>
                  <a:pt x="554799" y="963354"/>
                </a:cubicBezTo>
                <a:cubicBezTo>
                  <a:pt x="549862" y="960721"/>
                  <a:pt x="544596" y="956442"/>
                  <a:pt x="539001" y="954797"/>
                </a:cubicBezTo>
                <a:cubicBezTo>
                  <a:pt x="536038" y="953809"/>
                  <a:pt x="533076" y="953809"/>
                  <a:pt x="530772" y="954468"/>
                </a:cubicBezTo>
                <a:cubicBezTo>
                  <a:pt x="531101" y="954468"/>
                  <a:pt x="531431" y="954468"/>
                  <a:pt x="531760" y="954797"/>
                </a:cubicBezTo>
                <a:cubicBezTo>
                  <a:pt x="534064" y="955455"/>
                  <a:pt x="537355" y="956772"/>
                  <a:pt x="540317" y="957759"/>
                </a:cubicBezTo>
                <a:cubicBezTo>
                  <a:pt x="544596" y="959405"/>
                  <a:pt x="549204" y="961050"/>
                  <a:pt x="551179" y="964013"/>
                </a:cubicBezTo>
                <a:lnTo>
                  <a:pt x="549533" y="970595"/>
                </a:lnTo>
                <a:cubicBezTo>
                  <a:pt x="546242" y="971254"/>
                  <a:pt x="543609" y="970925"/>
                  <a:pt x="540976" y="969937"/>
                </a:cubicBezTo>
                <a:cubicBezTo>
                  <a:pt x="535709" y="968291"/>
                  <a:pt x="531431" y="964671"/>
                  <a:pt x="527481" y="961380"/>
                </a:cubicBezTo>
                <a:cubicBezTo>
                  <a:pt x="523202" y="957759"/>
                  <a:pt x="519911" y="954797"/>
                  <a:pt x="516619" y="953809"/>
                </a:cubicBezTo>
                <a:cubicBezTo>
                  <a:pt x="512341" y="952493"/>
                  <a:pt x="508062" y="954468"/>
                  <a:pt x="503783" y="960392"/>
                </a:cubicBezTo>
                <a:cubicBezTo>
                  <a:pt x="511024" y="964013"/>
                  <a:pt x="516619" y="967633"/>
                  <a:pt x="518594" y="973228"/>
                </a:cubicBezTo>
                <a:cubicBezTo>
                  <a:pt x="515961" y="976520"/>
                  <a:pt x="512999" y="979153"/>
                  <a:pt x="508062" y="977507"/>
                </a:cubicBezTo>
                <a:lnTo>
                  <a:pt x="507074" y="975532"/>
                </a:lnTo>
                <a:lnTo>
                  <a:pt x="507074" y="975532"/>
                </a:lnTo>
                <a:close/>
                <a:moveTo>
                  <a:pt x="199001" y="860993"/>
                </a:moveTo>
                <a:cubicBezTo>
                  <a:pt x="232903" y="872183"/>
                  <a:pt x="265816" y="883703"/>
                  <a:pt x="298401" y="894894"/>
                </a:cubicBezTo>
                <a:cubicBezTo>
                  <a:pt x="331973" y="906743"/>
                  <a:pt x="364558" y="917933"/>
                  <a:pt x="397142" y="928466"/>
                </a:cubicBezTo>
                <a:cubicBezTo>
                  <a:pt x="432689" y="940315"/>
                  <a:pt x="464616" y="949860"/>
                  <a:pt x="494567" y="958088"/>
                </a:cubicBezTo>
                <a:cubicBezTo>
                  <a:pt x="495225" y="953151"/>
                  <a:pt x="498517" y="951176"/>
                  <a:pt x="501479" y="949531"/>
                </a:cubicBezTo>
                <a:cubicBezTo>
                  <a:pt x="503454" y="948543"/>
                  <a:pt x="505099" y="947227"/>
                  <a:pt x="506745" y="945581"/>
                </a:cubicBezTo>
                <a:cubicBezTo>
                  <a:pt x="504441" y="942619"/>
                  <a:pt x="502137" y="938669"/>
                  <a:pt x="499504" y="934719"/>
                </a:cubicBezTo>
                <a:cubicBezTo>
                  <a:pt x="493251" y="923858"/>
                  <a:pt x="486668" y="912996"/>
                  <a:pt x="478439" y="903122"/>
                </a:cubicBezTo>
                <a:cubicBezTo>
                  <a:pt x="472515" y="910034"/>
                  <a:pt x="462312" y="910692"/>
                  <a:pt x="448159" y="906084"/>
                </a:cubicBezTo>
                <a:cubicBezTo>
                  <a:pt x="446184" y="905426"/>
                  <a:pt x="444209" y="904768"/>
                  <a:pt x="442234" y="904110"/>
                </a:cubicBezTo>
                <a:cubicBezTo>
                  <a:pt x="435322" y="899502"/>
                  <a:pt x="433677" y="892261"/>
                  <a:pt x="432360" y="885349"/>
                </a:cubicBezTo>
                <a:cubicBezTo>
                  <a:pt x="431373" y="880412"/>
                  <a:pt x="430385" y="875475"/>
                  <a:pt x="427094" y="871525"/>
                </a:cubicBezTo>
                <a:cubicBezTo>
                  <a:pt x="417549" y="869221"/>
                  <a:pt x="407675" y="866259"/>
                  <a:pt x="397801" y="862967"/>
                </a:cubicBezTo>
                <a:cubicBezTo>
                  <a:pt x="383977" y="858359"/>
                  <a:pt x="370153" y="853422"/>
                  <a:pt x="356329" y="848156"/>
                </a:cubicBezTo>
                <a:cubicBezTo>
                  <a:pt x="341518" y="842561"/>
                  <a:pt x="328353" y="837953"/>
                  <a:pt x="315845" y="833674"/>
                </a:cubicBezTo>
                <a:cubicBezTo>
                  <a:pt x="305971" y="830383"/>
                  <a:pt x="296426" y="827750"/>
                  <a:pt x="287210" y="825446"/>
                </a:cubicBezTo>
                <a:lnTo>
                  <a:pt x="285235" y="827420"/>
                </a:lnTo>
                <a:cubicBezTo>
                  <a:pt x="270095" y="839928"/>
                  <a:pt x="247055" y="859018"/>
                  <a:pt x="217762" y="849473"/>
                </a:cubicBezTo>
                <a:cubicBezTo>
                  <a:pt x="212825" y="847827"/>
                  <a:pt x="207888" y="845523"/>
                  <a:pt x="202622" y="842232"/>
                </a:cubicBezTo>
                <a:cubicBezTo>
                  <a:pt x="198343" y="837624"/>
                  <a:pt x="196039" y="832358"/>
                  <a:pt x="193735" y="827091"/>
                </a:cubicBezTo>
                <a:cubicBezTo>
                  <a:pt x="191760" y="823142"/>
                  <a:pt x="190115" y="819192"/>
                  <a:pt x="187811" y="815901"/>
                </a:cubicBezTo>
                <a:cubicBezTo>
                  <a:pt x="185836" y="816888"/>
                  <a:pt x="183203" y="818205"/>
                  <a:pt x="180570" y="819521"/>
                </a:cubicBezTo>
                <a:cubicBezTo>
                  <a:pt x="176291" y="821496"/>
                  <a:pt x="172012" y="823800"/>
                  <a:pt x="166746" y="823800"/>
                </a:cubicBezTo>
                <a:cubicBezTo>
                  <a:pt x="167733" y="826433"/>
                  <a:pt x="168062" y="829724"/>
                  <a:pt x="168392" y="833016"/>
                </a:cubicBezTo>
                <a:cubicBezTo>
                  <a:pt x="169050" y="839599"/>
                  <a:pt x="169708" y="846510"/>
                  <a:pt x="172341" y="852435"/>
                </a:cubicBezTo>
                <a:cubicBezTo>
                  <a:pt x="181228" y="855068"/>
                  <a:pt x="190115" y="858030"/>
                  <a:pt x="199001" y="860993"/>
                </a:cubicBezTo>
                <a:lnTo>
                  <a:pt x="199001" y="860993"/>
                </a:lnTo>
                <a:close/>
                <a:moveTo>
                  <a:pt x="247055" y="764555"/>
                </a:moveTo>
                <a:cubicBezTo>
                  <a:pt x="240473" y="762580"/>
                  <a:pt x="232903" y="760935"/>
                  <a:pt x="225662" y="760606"/>
                </a:cubicBezTo>
                <a:cubicBezTo>
                  <a:pt x="213483" y="768834"/>
                  <a:pt x="203280" y="784303"/>
                  <a:pt x="200318" y="799773"/>
                </a:cubicBezTo>
                <a:cubicBezTo>
                  <a:pt x="198014" y="810964"/>
                  <a:pt x="199989" y="821496"/>
                  <a:pt x="205255" y="829395"/>
                </a:cubicBezTo>
                <a:cubicBezTo>
                  <a:pt x="208875" y="831699"/>
                  <a:pt x="213154" y="833674"/>
                  <a:pt x="217433" y="834991"/>
                </a:cubicBezTo>
                <a:cubicBezTo>
                  <a:pt x="234219" y="840586"/>
                  <a:pt x="252651" y="836965"/>
                  <a:pt x="264171" y="826433"/>
                </a:cubicBezTo>
                <a:cubicBezTo>
                  <a:pt x="275032" y="816559"/>
                  <a:pt x="278653" y="801748"/>
                  <a:pt x="274374" y="784633"/>
                </a:cubicBezTo>
                <a:cubicBezTo>
                  <a:pt x="268779" y="773442"/>
                  <a:pt x="256271" y="767517"/>
                  <a:pt x="247055" y="764555"/>
                </a:cubicBezTo>
                <a:lnTo>
                  <a:pt x="247055" y="764555"/>
                </a:lnTo>
                <a:close/>
                <a:moveTo>
                  <a:pt x="308275" y="792532"/>
                </a:moveTo>
                <a:cubicBezTo>
                  <a:pt x="304984" y="794507"/>
                  <a:pt x="300376" y="794507"/>
                  <a:pt x="296426" y="794178"/>
                </a:cubicBezTo>
                <a:cubicBezTo>
                  <a:pt x="291818" y="794178"/>
                  <a:pt x="287539" y="793848"/>
                  <a:pt x="284577" y="796152"/>
                </a:cubicBezTo>
                <a:cubicBezTo>
                  <a:pt x="287539" y="799444"/>
                  <a:pt x="286552" y="805039"/>
                  <a:pt x="285565" y="810635"/>
                </a:cubicBezTo>
                <a:lnTo>
                  <a:pt x="284906" y="814913"/>
                </a:lnTo>
                <a:cubicBezTo>
                  <a:pt x="297743" y="816559"/>
                  <a:pt x="312883" y="820509"/>
                  <a:pt x="332302" y="827091"/>
                </a:cubicBezTo>
                <a:cubicBezTo>
                  <a:pt x="345139" y="831370"/>
                  <a:pt x="358304" y="835978"/>
                  <a:pt x="371470" y="840915"/>
                </a:cubicBezTo>
                <a:cubicBezTo>
                  <a:pt x="385952" y="846181"/>
                  <a:pt x="398459" y="850460"/>
                  <a:pt x="410308" y="854410"/>
                </a:cubicBezTo>
                <a:cubicBezTo>
                  <a:pt x="419524" y="857372"/>
                  <a:pt x="428410" y="860005"/>
                  <a:pt x="436639" y="862309"/>
                </a:cubicBezTo>
                <a:cubicBezTo>
                  <a:pt x="437626" y="849802"/>
                  <a:pt x="428740" y="842232"/>
                  <a:pt x="419524" y="834332"/>
                </a:cubicBezTo>
                <a:cubicBezTo>
                  <a:pt x="414916" y="830383"/>
                  <a:pt x="410308" y="826433"/>
                  <a:pt x="407016" y="821825"/>
                </a:cubicBezTo>
                <a:cubicBezTo>
                  <a:pt x="396484" y="840257"/>
                  <a:pt x="372128" y="839928"/>
                  <a:pt x="353038" y="833674"/>
                </a:cubicBezTo>
                <a:cubicBezTo>
                  <a:pt x="332631" y="827091"/>
                  <a:pt x="310908" y="810964"/>
                  <a:pt x="308275" y="792532"/>
                </a:cubicBezTo>
                <a:lnTo>
                  <a:pt x="308275" y="792532"/>
                </a:lnTo>
                <a:close/>
                <a:moveTo>
                  <a:pt x="376407" y="738224"/>
                </a:moveTo>
                <a:cubicBezTo>
                  <a:pt x="357317" y="731971"/>
                  <a:pt x="330986" y="734604"/>
                  <a:pt x="318808" y="762910"/>
                </a:cubicBezTo>
                <a:cubicBezTo>
                  <a:pt x="317820" y="776404"/>
                  <a:pt x="321441" y="787595"/>
                  <a:pt x="325061" y="798786"/>
                </a:cubicBezTo>
                <a:cubicBezTo>
                  <a:pt x="326378" y="802735"/>
                  <a:pt x="327365" y="806356"/>
                  <a:pt x="328353" y="810305"/>
                </a:cubicBezTo>
                <a:cubicBezTo>
                  <a:pt x="334606" y="809976"/>
                  <a:pt x="342835" y="812280"/>
                  <a:pt x="351721" y="814913"/>
                </a:cubicBezTo>
                <a:cubicBezTo>
                  <a:pt x="366862" y="819192"/>
                  <a:pt x="383977" y="824458"/>
                  <a:pt x="397142" y="817876"/>
                </a:cubicBezTo>
                <a:cubicBezTo>
                  <a:pt x="414257" y="800431"/>
                  <a:pt x="414916" y="784633"/>
                  <a:pt x="412283" y="774100"/>
                </a:cubicBezTo>
                <a:cubicBezTo>
                  <a:pt x="408991" y="758302"/>
                  <a:pt x="394838" y="744149"/>
                  <a:pt x="376407" y="738224"/>
                </a:cubicBezTo>
                <a:lnTo>
                  <a:pt x="376407" y="738224"/>
                </a:lnTo>
                <a:close/>
                <a:moveTo>
                  <a:pt x="462641" y="759947"/>
                </a:moveTo>
                <a:cubicBezTo>
                  <a:pt x="463628" y="760276"/>
                  <a:pt x="466590" y="761264"/>
                  <a:pt x="465932" y="763897"/>
                </a:cubicBezTo>
                <a:lnTo>
                  <a:pt x="460995" y="779366"/>
                </a:lnTo>
                <a:cubicBezTo>
                  <a:pt x="466590" y="786278"/>
                  <a:pt x="474490" y="791874"/>
                  <a:pt x="484035" y="795165"/>
                </a:cubicBezTo>
                <a:cubicBezTo>
                  <a:pt x="502137" y="801089"/>
                  <a:pt x="522544" y="796811"/>
                  <a:pt x="534064" y="785291"/>
                </a:cubicBezTo>
                <a:cubicBezTo>
                  <a:pt x="543609" y="775088"/>
                  <a:pt x="545913" y="760606"/>
                  <a:pt x="539659" y="744149"/>
                </a:cubicBezTo>
                <a:cubicBezTo>
                  <a:pt x="534393" y="734933"/>
                  <a:pt x="525506" y="727692"/>
                  <a:pt x="514644" y="724071"/>
                </a:cubicBezTo>
                <a:cubicBezTo>
                  <a:pt x="497200" y="718476"/>
                  <a:pt x="474819" y="722096"/>
                  <a:pt x="465603" y="740528"/>
                </a:cubicBezTo>
                <a:cubicBezTo>
                  <a:pt x="464286" y="742832"/>
                  <a:pt x="464945" y="744149"/>
                  <a:pt x="465932" y="745794"/>
                </a:cubicBezTo>
                <a:cubicBezTo>
                  <a:pt x="466920" y="747769"/>
                  <a:pt x="468236" y="749744"/>
                  <a:pt x="465603" y="753694"/>
                </a:cubicBezTo>
                <a:cubicBezTo>
                  <a:pt x="464945" y="753694"/>
                  <a:pt x="464616" y="753364"/>
                  <a:pt x="464286" y="753364"/>
                </a:cubicBezTo>
                <a:cubicBezTo>
                  <a:pt x="463628" y="753035"/>
                  <a:pt x="462970" y="753035"/>
                  <a:pt x="462641" y="752706"/>
                </a:cubicBezTo>
                <a:cubicBezTo>
                  <a:pt x="460666" y="752048"/>
                  <a:pt x="459678" y="753364"/>
                  <a:pt x="458362" y="755669"/>
                </a:cubicBezTo>
                <a:cubicBezTo>
                  <a:pt x="457704" y="756985"/>
                  <a:pt x="456716" y="758631"/>
                  <a:pt x="455400" y="759289"/>
                </a:cubicBezTo>
                <a:cubicBezTo>
                  <a:pt x="458033" y="759289"/>
                  <a:pt x="459349" y="759289"/>
                  <a:pt x="460337" y="759618"/>
                </a:cubicBezTo>
                <a:cubicBezTo>
                  <a:pt x="460337" y="759289"/>
                  <a:pt x="461653" y="759618"/>
                  <a:pt x="462641" y="759947"/>
                </a:cubicBezTo>
                <a:lnTo>
                  <a:pt x="462641" y="759947"/>
                </a:lnTo>
                <a:close/>
                <a:moveTo>
                  <a:pt x="358304" y="718476"/>
                </a:moveTo>
                <a:cubicBezTo>
                  <a:pt x="334277" y="710577"/>
                  <a:pt x="316504" y="705640"/>
                  <a:pt x="300047" y="702019"/>
                </a:cubicBezTo>
                <a:lnTo>
                  <a:pt x="299059" y="707285"/>
                </a:lnTo>
                <a:cubicBezTo>
                  <a:pt x="302680" y="712222"/>
                  <a:pt x="307946" y="717159"/>
                  <a:pt x="312883" y="721767"/>
                </a:cubicBezTo>
                <a:cubicBezTo>
                  <a:pt x="318149" y="726704"/>
                  <a:pt x="323415" y="731641"/>
                  <a:pt x="327036" y="737237"/>
                </a:cubicBezTo>
                <a:cubicBezTo>
                  <a:pt x="339543" y="725388"/>
                  <a:pt x="361266" y="722426"/>
                  <a:pt x="382989" y="729667"/>
                </a:cubicBezTo>
                <a:cubicBezTo>
                  <a:pt x="403725" y="736579"/>
                  <a:pt x="418865" y="750402"/>
                  <a:pt x="423802" y="767188"/>
                </a:cubicBezTo>
                <a:cubicBezTo>
                  <a:pt x="425777" y="765543"/>
                  <a:pt x="430385" y="765213"/>
                  <a:pt x="435322" y="764884"/>
                </a:cubicBezTo>
                <a:cubicBezTo>
                  <a:pt x="442892" y="764555"/>
                  <a:pt x="450463" y="763897"/>
                  <a:pt x="450792" y="759618"/>
                </a:cubicBezTo>
                <a:cubicBezTo>
                  <a:pt x="450133" y="759947"/>
                  <a:pt x="449475" y="759947"/>
                  <a:pt x="449146" y="759618"/>
                </a:cubicBezTo>
                <a:cubicBezTo>
                  <a:pt x="447830" y="759289"/>
                  <a:pt x="447830" y="756985"/>
                  <a:pt x="448159" y="754023"/>
                </a:cubicBezTo>
                <a:cubicBezTo>
                  <a:pt x="448488" y="751719"/>
                  <a:pt x="448817" y="749086"/>
                  <a:pt x="448159" y="748427"/>
                </a:cubicBezTo>
                <a:cubicBezTo>
                  <a:pt x="441247" y="746453"/>
                  <a:pt x="433677" y="744149"/>
                  <a:pt x="426106" y="741516"/>
                </a:cubicBezTo>
                <a:cubicBezTo>
                  <a:pt x="415574" y="738224"/>
                  <a:pt x="405371" y="734604"/>
                  <a:pt x="394838" y="730983"/>
                </a:cubicBezTo>
                <a:lnTo>
                  <a:pt x="391547" y="729996"/>
                </a:lnTo>
                <a:cubicBezTo>
                  <a:pt x="380685" y="725717"/>
                  <a:pt x="369495" y="722096"/>
                  <a:pt x="358304" y="718476"/>
                </a:cubicBezTo>
                <a:lnTo>
                  <a:pt x="358304" y="718476"/>
                </a:lnTo>
                <a:close/>
                <a:moveTo>
                  <a:pt x="282931" y="658573"/>
                </a:moveTo>
                <a:cubicBezTo>
                  <a:pt x="299388" y="663839"/>
                  <a:pt x="312554" y="681613"/>
                  <a:pt x="311237" y="696095"/>
                </a:cubicBezTo>
                <a:cubicBezTo>
                  <a:pt x="325719" y="698399"/>
                  <a:pt x="344809" y="703994"/>
                  <a:pt x="371140" y="712551"/>
                </a:cubicBezTo>
                <a:cubicBezTo>
                  <a:pt x="382989" y="716501"/>
                  <a:pt x="394838" y="720451"/>
                  <a:pt x="406687" y="724400"/>
                </a:cubicBezTo>
                <a:cubicBezTo>
                  <a:pt x="420182" y="729008"/>
                  <a:pt x="431702" y="732958"/>
                  <a:pt x="442563" y="736579"/>
                </a:cubicBezTo>
                <a:lnTo>
                  <a:pt x="453754" y="740199"/>
                </a:lnTo>
                <a:cubicBezTo>
                  <a:pt x="463628" y="712222"/>
                  <a:pt x="493251" y="707944"/>
                  <a:pt x="517936" y="716172"/>
                </a:cubicBezTo>
                <a:cubicBezTo>
                  <a:pt x="534064" y="721438"/>
                  <a:pt x="547229" y="731641"/>
                  <a:pt x="553483" y="743490"/>
                </a:cubicBezTo>
                <a:cubicBezTo>
                  <a:pt x="555787" y="741516"/>
                  <a:pt x="559407" y="740528"/>
                  <a:pt x="563028" y="739541"/>
                </a:cubicBezTo>
                <a:cubicBezTo>
                  <a:pt x="565003" y="738882"/>
                  <a:pt x="567307" y="738553"/>
                  <a:pt x="569281" y="737895"/>
                </a:cubicBezTo>
                <a:cubicBezTo>
                  <a:pt x="568952" y="732629"/>
                  <a:pt x="568623" y="727034"/>
                  <a:pt x="568294" y="721109"/>
                </a:cubicBezTo>
                <a:lnTo>
                  <a:pt x="567965" y="714855"/>
                </a:lnTo>
                <a:cubicBezTo>
                  <a:pt x="557103" y="711893"/>
                  <a:pt x="545913" y="708273"/>
                  <a:pt x="534722" y="704323"/>
                </a:cubicBezTo>
                <a:cubicBezTo>
                  <a:pt x="493580" y="690828"/>
                  <a:pt x="453425" y="677005"/>
                  <a:pt x="413270" y="663181"/>
                </a:cubicBezTo>
                <a:lnTo>
                  <a:pt x="408991" y="661535"/>
                </a:lnTo>
                <a:cubicBezTo>
                  <a:pt x="370811" y="648370"/>
                  <a:pt x="332302" y="635204"/>
                  <a:pt x="293135" y="622368"/>
                </a:cubicBezTo>
                <a:cubicBezTo>
                  <a:pt x="277007" y="617102"/>
                  <a:pt x="260879" y="611835"/>
                  <a:pt x="244422" y="606569"/>
                </a:cubicBezTo>
                <a:cubicBezTo>
                  <a:pt x="241460" y="608215"/>
                  <a:pt x="238827" y="612164"/>
                  <a:pt x="236194" y="616114"/>
                </a:cubicBezTo>
                <a:cubicBezTo>
                  <a:pt x="234548" y="618747"/>
                  <a:pt x="232903" y="621380"/>
                  <a:pt x="230928" y="623026"/>
                </a:cubicBezTo>
                <a:cubicBezTo>
                  <a:pt x="235206" y="633558"/>
                  <a:pt x="242777" y="643433"/>
                  <a:pt x="250347" y="652648"/>
                </a:cubicBezTo>
                <a:cubicBezTo>
                  <a:pt x="252980" y="655940"/>
                  <a:pt x="255613" y="659560"/>
                  <a:pt x="258246" y="662852"/>
                </a:cubicBezTo>
                <a:cubicBezTo>
                  <a:pt x="266145" y="655281"/>
                  <a:pt x="276020" y="656269"/>
                  <a:pt x="282931" y="658573"/>
                </a:cubicBezTo>
                <a:lnTo>
                  <a:pt x="282931" y="658573"/>
                </a:lnTo>
                <a:close/>
                <a:moveTo>
                  <a:pt x="591334" y="691158"/>
                </a:moveTo>
                <a:cubicBezTo>
                  <a:pt x="584422" y="695436"/>
                  <a:pt x="584422" y="702348"/>
                  <a:pt x="584422" y="708602"/>
                </a:cubicBezTo>
                <a:cubicBezTo>
                  <a:pt x="584422" y="715514"/>
                  <a:pt x="584093" y="722426"/>
                  <a:pt x="575864" y="726375"/>
                </a:cubicBezTo>
                <a:cubicBezTo>
                  <a:pt x="577510" y="728679"/>
                  <a:pt x="579814" y="729337"/>
                  <a:pt x="582118" y="730325"/>
                </a:cubicBezTo>
                <a:cubicBezTo>
                  <a:pt x="584422" y="731312"/>
                  <a:pt x="587384" y="732300"/>
                  <a:pt x="589688" y="736249"/>
                </a:cubicBezTo>
                <a:cubicBezTo>
                  <a:pt x="586726" y="738882"/>
                  <a:pt x="585409" y="741845"/>
                  <a:pt x="584751" y="745794"/>
                </a:cubicBezTo>
                <a:cubicBezTo>
                  <a:pt x="591663" y="750402"/>
                  <a:pt x="598575" y="754023"/>
                  <a:pt x="605157" y="755998"/>
                </a:cubicBezTo>
                <a:cubicBezTo>
                  <a:pt x="614702" y="759289"/>
                  <a:pt x="623260" y="758631"/>
                  <a:pt x="630172" y="754681"/>
                </a:cubicBezTo>
                <a:cubicBezTo>
                  <a:pt x="637742" y="750402"/>
                  <a:pt x="643337" y="741845"/>
                  <a:pt x="645641" y="730983"/>
                </a:cubicBezTo>
                <a:cubicBezTo>
                  <a:pt x="649262" y="713868"/>
                  <a:pt x="644654" y="692145"/>
                  <a:pt x="630172" y="687537"/>
                </a:cubicBezTo>
                <a:cubicBezTo>
                  <a:pt x="623260" y="685233"/>
                  <a:pt x="615032" y="687208"/>
                  <a:pt x="606145" y="693461"/>
                </a:cubicBezTo>
                <a:cubicBezTo>
                  <a:pt x="609436" y="695107"/>
                  <a:pt x="613715" y="697411"/>
                  <a:pt x="617665" y="699715"/>
                </a:cubicBezTo>
                <a:cubicBezTo>
                  <a:pt x="625235" y="703665"/>
                  <a:pt x="632805" y="707944"/>
                  <a:pt x="635109" y="715185"/>
                </a:cubicBezTo>
                <a:cubicBezTo>
                  <a:pt x="630830" y="716830"/>
                  <a:pt x="627539" y="716830"/>
                  <a:pt x="624247" y="715514"/>
                </a:cubicBezTo>
                <a:cubicBezTo>
                  <a:pt x="618323" y="713539"/>
                  <a:pt x="613715" y="708931"/>
                  <a:pt x="608778" y="703994"/>
                </a:cubicBezTo>
                <a:cubicBezTo>
                  <a:pt x="603841" y="698728"/>
                  <a:pt x="598575" y="693461"/>
                  <a:pt x="591334" y="691158"/>
                </a:cubicBezTo>
                <a:lnTo>
                  <a:pt x="591334" y="691158"/>
                </a:lnTo>
                <a:close/>
                <a:moveTo>
                  <a:pt x="186165" y="572010"/>
                </a:moveTo>
                <a:cubicBezTo>
                  <a:pt x="183861" y="571351"/>
                  <a:pt x="182215" y="571351"/>
                  <a:pt x="181557" y="572997"/>
                </a:cubicBezTo>
                <a:cubicBezTo>
                  <a:pt x="187482" y="581226"/>
                  <a:pt x="182874" y="585504"/>
                  <a:pt x="175633" y="590441"/>
                </a:cubicBezTo>
                <a:lnTo>
                  <a:pt x="176620" y="592745"/>
                </a:lnTo>
                <a:cubicBezTo>
                  <a:pt x="178266" y="598670"/>
                  <a:pt x="179582" y="604594"/>
                  <a:pt x="183861" y="609202"/>
                </a:cubicBezTo>
                <a:cubicBezTo>
                  <a:pt x="187482" y="609531"/>
                  <a:pt x="191431" y="610519"/>
                  <a:pt x="195052" y="611506"/>
                </a:cubicBezTo>
                <a:cubicBezTo>
                  <a:pt x="205255" y="614139"/>
                  <a:pt x="214471" y="616443"/>
                  <a:pt x="226649" y="612823"/>
                </a:cubicBezTo>
                <a:cubicBezTo>
                  <a:pt x="227307" y="606898"/>
                  <a:pt x="229282" y="601303"/>
                  <a:pt x="230599" y="596695"/>
                </a:cubicBezTo>
                <a:cubicBezTo>
                  <a:pt x="231586" y="593733"/>
                  <a:pt x="232573" y="590441"/>
                  <a:pt x="232244" y="589783"/>
                </a:cubicBezTo>
                <a:cubicBezTo>
                  <a:pt x="230269" y="588796"/>
                  <a:pt x="227307" y="587808"/>
                  <a:pt x="224016" y="586492"/>
                </a:cubicBezTo>
                <a:lnTo>
                  <a:pt x="219079" y="584846"/>
                </a:lnTo>
                <a:cubicBezTo>
                  <a:pt x="210850" y="582213"/>
                  <a:pt x="202622" y="578592"/>
                  <a:pt x="199001" y="572339"/>
                </a:cubicBezTo>
                <a:cubicBezTo>
                  <a:pt x="197356" y="575301"/>
                  <a:pt x="194064" y="574643"/>
                  <a:pt x="191431" y="573655"/>
                </a:cubicBezTo>
                <a:lnTo>
                  <a:pt x="188798" y="572997"/>
                </a:lnTo>
                <a:lnTo>
                  <a:pt x="186165" y="572010"/>
                </a:lnTo>
                <a:lnTo>
                  <a:pt x="186165" y="572010"/>
                </a:lnTo>
                <a:close/>
                <a:moveTo>
                  <a:pt x="215787" y="552920"/>
                </a:moveTo>
                <a:cubicBezTo>
                  <a:pt x="236194" y="559502"/>
                  <a:pt x="247385" y="583200"/>
                  <a:pt x="250676" y="601303"/>
                </a:cubicBezTo>
                <a:cubicBezTo>
                  <a:pt x="279640" y="608215"/>
                  <a:pt x="312883" y="618418"/>
                  <a:pt x="354684" y="631913"/>
                </a:cubicBezTo>
                <a:cubicBezTo>
                  <a:pt x="382331" y="641129"/>
                  <a:pt x="410637" y="650674"/>
                  <a:pt x="438285" y="660219"/>
                </a:cubicBezTo>
                <a:lnTo>
                  <a:pt x="442563" y="661864"/>
                </a:lnTo>
                <a:cubicBezTo>
                  <a:pt x="469223" y="671080"/>
                  <a:pt x="495225" y="679967"/>
                  <a:pt x="520240" y="688195"/>
                </a:cubicBezTo>
                <a:cubicBezTo>
                  <a:pt x="537684" y="694120"/>
                  <a:pt x="554799" y="699386"/>
                  <a:pt x="571585" y="704323"/>
                </a:cubicBezTo>
                <a:cubicBezTo>
                  <a:pt x="572902" y="694778"/>
                  <a:pt x="577510" y="688854"/>
                  <a:pt x="581789" y="683258"/>
                </a:cubicBezTo>
                <a:cubicBezTo>
                  <a:pt x="583105" y="681283"/>
                  <a:pt x="584751" y="679638"/>
                  <a:pt x="586067" y="677663"/>
                </a:cubicBezTo>
                <a:cubicBezTo>
                  <a:pt x="595942" y="672397"/>
                  <a:pt x="609436" y="672068"/>
                  <a:pt x="624247" y="677005"/>
                </a:cubicBezTo>
                <a:cubicBezTo>
                  <a:pt x="636425" y="680954"/>
                  <a:pt x="648933" y="688524"/>
                  <a:pt x="655515" y="695765"/>
                </a:cubicBezTo>
                <a:cubicBezTo>
                  <a:pt x="657161" y="692145"/>
                  <a:pt x="660123" y="689512"/>
                  <a:pt x="663086" y="687208"/>
                </a:cubicBezTo>
                <a:cubicBezTo>
                  <a:pt x="665719" y="684904"/>
                  <a:pt x="668352" y="682600"/>
                  <a:pt x="670656" y="679967"/>
                </a:cubicBezTo>
                <a:cubicBezTo>
                  <a:pt x="658807" y="669434"/>
                  <a:pt x="646300" y="657585"/>
                  <a:pt x="650578" y="637508"/>
                </a:cubicBezTo>
                <a:cubicBezTo>
                  <a:pt x="625235" y="628951"/>
                  <a:pt x="599233" y="619735"/>
                  <a:pt x="572573" y="611177"/>
                </a:cubicBezTo>
                <a:cubicBezTo>
                  <a:pt x="532747" y="598012"/>
                  <a:pt x="492263" y="585504"/>
                  <a:pt x="451121" y="572997"/>
                </a:cubicBezTo>
                <a:cubicBezTo>
                  <a:pt x="409979" y="560490"/>
                  <a:pt x="368178" y="547324"/>
                  <a:pt x="326378" y="533830"/>
                </a:cubicBezTo>
                <a:cubicBezTo>
                  <a:pt x="289514" y="521652"/>
                  <a:pt x="256600" y="510132"/>
                  <a:pt x="225991" y="498941"/>
                </a:cubicBezTo>
                <a:cubicBezTo>
                  <a:pt x="214800" y="515069"/>
                  <a:pt x="201964" y="522310"/>
                  <a:pt x="186494" y="522310"/>
                </a:cubicBezTo>
                <a:cubicBezTo>
                  <a:pt x="186494" y="528563"/>
                  <a:pt x="188469" y="534159"/>
                  <a:pt x="190444" y="539425"/>
                </a:cubicBezTo>
                <a:cubicBezTo>
                  <a:pt x="192089" y="543704"/>
                  <a:pt x="193406" y="548312"/>
                  <a:pt x="193735" y="553578"/>
                </a:cubicBezTo>
                <a:cubicBezTo>
                  <a:pt x="201305" y="550287"/>
                  <a:pt x="208875" y="550616"/>
                  <a:pt x="215787" y="552920"/>
                </a:cubicBezTo>
                <a:lnTo>
                  <a:pt x="215787" y="552920"/>
                </a:lnTo>
                <a:close/>
                <a:moveTo>
                  <a:pt x="161480" y="499270"/>
                </a:moveTo>
                <a:cubicBezTo>
                  <a:pt x="162796" y="499599"/>
                  <a:pt x="164442" y="500258"/>
                  <a:pt x="165758" y="500916"/>
                </a:cubicBezTo>
                <a:cubicBezTo>
                  <a:pt x="168721" y="501903"/>
                  <a:pt x="171683" y="502891"/>
                  <a:pt x="174645" y="503878"/>
                </a:cubicBezTo>
                <a:cubicBezTo>
                  <a:pt x="188469" y="508486"/>
                  <a:pt x="203609" y="511448"/>
                  <a:pt x="212496" y="499270"/>
                </a:cubicBezTo>
                <a:cubicBezTo>
                  <a:pt x="206901" y="492029"/>
                  <a:pt x="213483" y="485117"/>
                  <a:pt x="218750" y="479193"/>
                </a:cubicBezTo>
                <a:cubicBezTo>
                  <a:pt x="220066" y="477547"/>
                  <a:pt x="221712" y="476231"/>
                  <a:pt x="222699" y="474914"/>
                </a:cubicBezTo>
                <a:cubicBezTo>
                  <a:pt x="220395" y="472939"/>
                  <a:pt x="219079" y="469648"/>
                  <a:pt x="217433" y="466686"/>
                </a:cubicBezTo>
                <a:cubicBezTo>
                  <a:pt x="215458" y="462078"/>
                  <a:pt x="213154" y="457470"/>
                  <a:pt x="208546" y="454178"/>
                </a:cubicBezTo>
                <a:cubicBezTo>
                  <a:pt x="204597" y="456811"/>
                  <a:pt x="199330" y="457799"/>
                  <a:pt x="195052" y="458128"/>
                </a:cubicBezTo>
                <a:cubicBezTo>
                  <a:pt x="192419" y="456482"/>
                  <a:pt x="193406" y="453520"/>
                  <a:pt x="194393" y="450887"/>
                </a:cubicBezTo>
                <a:cubicBezTo>
                  <a:pt x="195381" y="447925"/>
                  <a:pt x="196039" y="445950"/>
                  <a:pt x="194393" y="445292"/>
                </a:cubicBezTo>
                <a:lnTo>
                  <a:pt x="192089" y="446937"/>
                </a:lnTo>
                <a:cubicBezTo>
                  <a:pt x="186823" y="449900"/>
                  <a:pt x="182544" y="452204"/>
                  <a:pt x="174316" y="449570"/>
                </a:cubicBezTo>
                <a:lnTo>
                  <a:pt x="172670" y="448583"/>
                </a:lnTo>
                <a:cubicBezTo>
                  <a:pt x="157201" y="457470"/>
                  <a:pt x="151276" y="484788"/>
                  <a:pt x="158517" y="498283"/>
                </a:cubicBezTo>
                <a:cubicBezTo>
                  <a:pt x="159505" y="498612"/>
                  <a:pt x="160163" y="498941"/>
                  <a:pt x="161480" y="499270"/>
                </a:cubicBezTo>
                <a:lnTo>
                  <a:pt x="161480" y="499270"/>
                </a:lnTo>
                <a:close/>
                <a:moveTo>
                  <a:pt x="680859" y="666472"/>
                </a:moveTo>
                <a:cubicBezTo>
                  <a:pt x="686125" y="668118"/>
                  <a:pt x="691391" y="670422"/>
                  <a:pt x="695012" y="674701"/>
                </a:cubicBezTo>
                <a:cubicBezTo>
                  <a:pt x="712127" y="676017"/>
                  <a:pt x="717393" y="663510"/>
                  <a:pt x="718710" y="656269"/>
                </a:cubicBezTo>
                <a:cubicBezTo>
                  <a:pt x="722001" y="639812"/>
                  <a:pt x="714431" y="619405"/>
                  <a:pt x="703570" y="615785"/>
                </a:cubicBezTo>
                <a:cubicBezTo>
                  <a:pt x="698962" y="614139"/>
                  <a:pt x="694025" y="615785"/>
                  <a:pt x="689417" y="620722"/>
                </a:cubicBezTo>
                <a:cubicBezTo>
                  <a:pt x="690075" y="620722"/>
                  <a:pt x="690404" y="621051"/>
                  <a:pt x="691062" y="621051"/>
                </a:cubicBezTo>
                <a:cubicBezTo>
                  <a:pt x="697316" y="623026"/>
                  <a:pt x="701266" y="626647"/>
                  <a:pt x="703570" y="631254"/>
                </a:cubicBezTo>
                <a:cubicBezTo>
                  <a:pt x="703570" y="630596"/>
                  <a:pt x="703899" y="630267"/>
                  <a:pt x="704557" y="629938"/>
                </a:cubicBezTo>
                <a:cubicBezTo>
                  <a:pt x="705544" y="629280"/>
                  <a:pt x="707190" y="629609"/>
                  <a:pt x="708178" y="629938"/>
                </a:cubicBezTo>
                <a:cubicBezTo>
                  <a:pt x="709165" y="630267"/>
                  <a:pt x="709823" y="630596"/>
                  <a:pt x="710811" y="630925"/>
                </a:cubicBezTo>
                <a:lnTo>
                  <a:pt x="711140" y="630925"/>
                </a:lnTo>
                <a:lnTo>
                  <a:pt x="715419" y="632571"/>
                </a:lnTo>
                <a:cubicBezTo>
                  <a:pt x="716406" y="636192"/>
                  <a:pt x="716077" y="639483"/>
                  <a:pt x="714102" y="643433"/>
                </a:cubicBezTo>
                <a:cubicBezTo>
                  <a:pt x="710481" y="643762"/>
                  <a:pt x="707848" y="643103"/>
                  <a:pt x="705544" y="642445"/>
                </a:cubicBezTo>
                <a:cubicBezTo>
                  <a:pt x="697974" y="640141"/>
                  <a:pt x="693037" y="634875"/>
                  <a:pt x="688429" y="629938"/>
                </a:cubicBezTo>
                <a:cubicBezTo>
                  <a:pt x="683821" y="625001"/>
                  <a:pt x="678884" y="619735"/>
                  <a:pt x="671643" y="617431"/>
                </a:cubicBezTo>
                <a:cubicBezTo>
                  <a:pt x="670985" y="619735"/>
                  <a:pt x="669339" y="621051"/>
                  <a:pt x="667694" y="622368"/>
                </a:cubicBezTo>
                <a:cubicBezTo>
                  <a:pt x="666048" y="623355"/>
                  <a:pt x="664731" y="624343"/>
                  <a:pt x="664073" y="626976"/>
                </a:cubicBezTo>
                <a:cubicBezTo>
                  <a:pt x="664731" y="626317"/>
                  <a:pt x="665719" y="626647"/>
                  <a:pt x="666706" y="626647"/>
                </a:cubicBezTo>
                <a:cubicBezTo>
                  <a:pt x="668681" y="627305"/>
                  <a:pt x="670327" y="628621"/>
                  <a:pt x="670985" y="629938"/>
                </a:cubicBezTo>
                <a:cubicBezTo>
                  <a:pt x="672631" y="633558"/>
                  <a:pt x="670985" y="638825"/>
                  <a:pt x="669010" y="644091"/>
                </a:cubicBezTo>
                <a:cubicBezTo>
                  <a:pt x="668352" y="645737"/>
                  <a:pt x="667694" y="647711"/>
                  <a:pt x="667364" y="649357"/>
                </a:cubicBezTo>
                <a:lnTo>
                  <a:pt x="667035" y="650015"/>
                </a:lnTo>
                <a:lnTo>
                  <a:pt x="664402" y="649028"/>
                </a:lnTo>
                <a:cubicBezTo>
                  <a:pt x="660453" y="647711"/>
                  <a:pt x="658807" y="649357"/>
                  <a:pt x="658149" y="650674"/>
                </a:cubicBezTo>
                <a:cubicBezTo>
                  <a:pt x="658478" y="657915"/>
                  <a:pt x="663744" y="661206"/>
                  <a:pt x="671643" y="663839"/>
                </a:cubicBezTo>
                <a:lnTo>
                  <a:pt x="675922" y="665156"/>
                </a:lnTo>
                <a:lnTo>
                  <a:pt x="680859" y="666472"/>
                </a:lnTo>
                <a:lnTo>
                  <a:pt x="680859" y="666472"/>
                </a:lnTo>
                <a:close/>
                <a:moveTo>
                  <a:pt x="227965" y="429493"/>
                </a:moveTo>
                <a:cubicBezTo>
                  <a:pt x="225332" y="433114"/>
                  <a:pt x="222370" y="436076"/>
                  <a:pt x="219408" y="439038"/>
                </a:cubicBezTo>
                <a:cubicBezTo>
                  <a:pt x="216775" y="441342"/>
                  <a:pt x="214142" y="443975"/>
                  <a:pt x="211838" y="446937"/>
                </a:cubicBezTo>
                <a:cubicBezTo>
                  <a:pt x="225003" y="455166"/>
                  <a:pt x="230599" y="469319"/>
                  <a:pt x="229611" y="490713"/>
                </a:cubicBezTo>
                <a:lnTo>
                  <a:pt x="234219" y="491700"/>
                </a:lnTo>
                <a:cubicBezTo>
                  <a:pt x="281944" y="507499"/>
                  <a:pt x="329340" y="522310"/>
                  <a:pt x="376407" y="537121"/>
                </a:cubicBezTo>
                <a:lnTo>
                  <a:pt x="380356" y="538438"/>
                </a:lnTo>
                <a:cubicBezTo>
                  <a:pt x="425777" y="552920"/>
                  <a:pt x="471198" y="567073"/>
                  <a:pt x="515961" y="581555"/>
                </a:cubicBezTo>
                <a:cubicBezTo>
                  <a:pt x="568294" y="598670"/>
                  <a:pt x="611740" y="613810"/>
                  <a:pt x="652224" y="628951"/>
                </a:cubicBezTo>
                <a:cubicBezTo>
                  <a:pt x="654199" y="626317"/>
                  <a:pt x="656832" y="623355"/>
                  <a:pt x="659136" y="620064"/>
                </a:cubicBezTo>
                <a:cubicBezTo>
                  <a:pt x="667364" y="609531"/>
                  <a:pt x="675922" y="598670"/>
                  <a:pt x="692708" y="604265"/>
                </a:cubicBezTo>
                <a:cubicBezTo>
                  <a:pt x="692708" y="593074"/>
                  <a:pt x="689088" y="582542"/>
                  <a:pt x="684809" y="572997"/>
                </a:cubicBezTo>
                <a:cubicBezTo>
                  <a:pt x="678226" y="576288"/>
                  <a:pt x="670985" y="576288"/>
                  <a:pt x="663744" y="573985"/>
                </a:cubicBezTo>
                <a:cubicBezTo>
                  <a:pt x="645971" y="568060"/>
                  <a:pt x="633463" y="546995"/>
                  <a:pt x="628197" y="530868"/>
                </a:cubicBezTo>
                <a:lnTo>
                  <a:pt x="623260" y="529551"/>
                </a:lnTo>
                <a:cubicBezTo>
                  <a:pt x="590675" y="519019"/>
                  <a:pt x="558749" y="508815"/>
                  <a:pt x="526823" y="498941"/>
                </a:cubicBezTo>
                <a:lnTo>
                  <a:pt x="523531" y="497954"/>
                </a:lnTo>
                <a:cubicBezTo>
                  <a:pt x="492921" y="488080"/>
                  <a:pt x="462312" y="478535"/>
                  <a:pt x="432689" y="468990"/>
                </a:cubicBezTo>
                <a:cubicBezTo>
                  <a:pt x="382989" y="452533"/>
                  <a:pt x="343493" y="438380"/>
                  <a:pt x="307946" y="423898"/>
                </a:cubicBezTo>
                <a:cubicBezTo>
                  <a:pt x="307288" y="431797"/>
                  <a:pt x="302021" y="438709"/>
                  <a:pt x="294122" y="443317"/>
                </a:cubicBezTo>
                <a:cubicBezTo>
                  <a:pt x="282273" y="450229"/>
                  <a:pt x="265487" y="451545"/>
                  <a:pt x="251005" y="446937"/>
                </a:cubicBezTo>
                <a:cubicBezTo>
                  <a:pt x="241131" y="443317"/>
                  <a:pt x="233232" y="437392"/>
                  <a:pt x="227965" y="429493"/>
                </a:cubicBezTo>
                <a:lnTo>
                  <a:pt x="227965" y="429493"/>
                </a:lnTo>
                <a:close/>
                <a:moveTo>
                  <a:pt x="276349" y="371236"/>
                </a:moveTo>
                <a:cubicBezTo>
                  <a:pt x="264171" y="367286"/>
                  <a:pt x="250347" y="371894"/>
                  <a:pt x="241131" y="383085"/>
                </a:cubicBezTo>
                <a:cubicBezTo>
                  <a:pt x="230269" y="395921"/>
                  <a:pt x="228624" y="413036"/>
                  <a:pt x="237181" y="428506"/>
                </a:cubicBezTo>
                <a:lnTo>
                  <a:pt x="242448" y="430151"/>
                </a:lnTo>
                <a:cubicBezTo>
                  <a:pt x="267462" y="438380"/>
                  <a:pt x="285565" y="437392"/>
                  <a:pt x="298072" y="427189"/>
                </a:cubicBezTo>
                <a:cubicBezTo>
                  <a:pt x="295768" y="420277"/>
                  <a:pt x="300047" y="414024"/>
                  <a:pt x="303996" y="408099"/>
                </a:cubicBezTo>
                <a:cubicBezTo>
                  <a:pt x="306629" y="404149"/>
                  <a:pt x="309592" y="400200"/>
                  <a:pt x="310579" y="395592"/>
                </a:cubicBezTo>
                <a:cubicBezTo>
                  <a:pt x="306300" y="393288"/>
                  <a:pt x="303667" y="391642"/>
                  <a:pt x="300047" y="390326"/>
                </a:cubicBezTo>
                <a:cubicBezTo>
                  <a:pt x="298730" y="389997"/>
                  <a:pt x="297414" y="389667"/>
                  <a:pt x="296426" y="389667"/>
                </a:cubicBezTo>
                <a:cubicBezTo>
                  <a:pt x="290831" y="380122"/>
                  <a:pt x="284248" y="373869"/>
                  <a:pt x="276349" y="371236"/>
                </a:cubicBezTo>
                <a:lnTo>
                  <a:pt x="276349" y="371236"/>
                </a:lnTo>
                <a:close/>
                <a:moveTo>
                  <a:pt x="652224" y="520006"/>
                </a:moveTo>
                <a:cubicBezTo>
                  <a:pt x="653870" y="520335"/>
                  <a:pt x="655515" y="521981"/>
                  <a:pt x="655186" y="523626"/>
                </a:cubicBezTo>
                <a:cubicBezTo>
                  <a:pt x="654199" y="534488"/>
                  <a:pt x="651566" y="540083"/>
                  <a:pt x="643337" y="546008"/>
                </a:cubicBezTo>
                <a:cubicBezTo>
                  <a:pt x="651237" y="552591"/>
                  <a:pt x="658807" y="557528"/>
                  <a:pt x="667035" y="560490"/>
                </a:cubicBezTo>
                <a:cubicBezTo>
                  <a:pt x="670327" y="561477"/>
                  <a:pt x="673947" y="562465"/>
                  <a:pt x="677568" y="562794"/>
                </a:cubicBezTo>
                <a:cubicBezTo>
                  <a:pt x="677897" y="558515"/>
                  <a:pt x="679543" y="555224"/>
                  <a:pt x="682176" y="553907"/>
                </a:cubicBezTo>
                <a:cubicBezTo>
                  <a:pt x="684150" y="552920"/>
                  <a:pt x="686454" y="552591"/>
                  <a:pt x="689417" y="553578"/>
                </a:cubicBezTo>
                <a:cubicBezTo>
                  <a:pt x="690404" y="553907"/>
                  <a:pt x="691721" y="554565"/>
                  <a:pt x="693037" y="555224"/>
                </a:cubicBezTo>
                <a:cubicBezTo>
                  <a:pt x="696987" y="552261"/>
                  <a:pt x="697645" y="549957"/>
                  <a:pt x="698303" y="545020"/>
                </a:cubicBezTo>
                <a:cubicBezTo>
                  <a:pt x="698632" y="543375"/>
                  <a:pt x="698962" y="541400"/>
                  <a:pt x="699620" y="539096"/>
                </a:cubicBezTo>
                <a:cubicBezTo>
                  <a:pt x="695670" y="540412"/>
                  <a:pt x="691391" y="540083"/>
                  <a:pt x="687771" y="538767"/>
                </a:cubicBezTo>
                <a:cubicBezTo>
                  <a:pt x="680530" y="536463"/>
                  <a:pt x="675593" y="531197"/>
                  <a:pt x="670985" y="526260"/>
                </a:cubicBezTo>
                <a:cubicBezTo>
                  <a:pt x="666377" y="521322"/>
                  <a:pt x="661440" y="516385"/>
                  <a:pt x="654857" y="514081"/>
                </a:cubicBezTo>
                <a:cubicBezTo>
                  <a:pt x="654857" y="516056"/>
                  <a:pt x="651895" y="517373"/>
                  <a:pt x="649920" y="518360"/>
                </a:cubicBezTo>
                <a:cubicBezTo>
                  <a:pt x="648933" y="518689"/>
                  <a:pt x="647945" y="519348"/>
                  <a:pt x="647616" y="519677"/>
                </a:cubicBezTo>
                <a:cubicBezTo>
                  <a:pt x="647616" y="519677"/>
                  <a:pt x="647945" y="519677"/>
                  <a:pt x="647945" y="520006"/>
                </a:cubicBezTo>
                <a:cubicBezTo>
                  <a:pt x="649262" y="519677"/>
                  <a:pt x="650908" y="519677"/>
                  <a:pt x="652224" y="520006"/>
                </a:cubicBezTo>
                <a:lnTo>
                  <a:pt x="652224" y="520006"/>
                </a:lnTo>
                <a:close/>
                <a:moveTo>
                  <a:pt x="316504" y="387363"/>
                </a:moveTo>
                <a:cubicBezTo>
                  <a:pt x="313212" y="390326"/>
                  <a:pt x="313870" y="393617"/>
                  <a:pt x="314529" y="398225"/>
                </a:cubicBezTo>
                <a:cubicBezTo>
                  <a:pt x="315187" y="403162"/>
                  <a:pt x="316174" y="409087"/>
                  <a:pt x="311566" y="415669"/>
                </a:cubicBezTo>
                <a:cubicBezTo>
                  <a:pt x="367191" y="434101"/>
                  <a:pt x="423473" y="452862"/>
                  <a:pt x="480414" y="471294"/>
                </a:cubicBezTo>
                <a:cubicBezTo>
                  <a:pt x="531101" y="488080"/>
                  <a:pt x="582118" y="504866"/>
                  <a:pt x="633792" y="522639"/>
                </a:cubicBezTo>
                <a:cubicBezTo>
                  <a:pt x="635438" y="520335"/>
                  <a:pt x="638071" y="518031"/>
                  <a:pt x="640375" y="515727"/>
                </a:cubicBezTo>
                <a:cubicBezTo>
                  <a:pt x="644325" y="511777"/>
                  <a:pt x="648604" y="507828"/>
                  <a:pt x="652224" y="503549"/>
                </a:cubicBezTo>
                <a:cubicBezTo>
                  <a:pt x="644325" y="492687"/>
                  <a:pt x="635109" y="478535"/>
                  <a:pt x="624576" y="465369"/>
                </a:cubicBezTo>
                <a:cubicBezTo>
                  <a:pt x="617994" y="472281"/>
                  <a:pt x="609107" y="474256"/>
                  <a:pt x="600220" y="471294"/>
                </a:cubicBezTo>
                <a:cubicBezTo>
                  <a:pt x="585409" y="466356"/>
                  <a:pt x="573889" y="449900"/>
                  <a:pt x="571915" y="437063"/>
                </a:cubicBezTo>
                <a:cubicBezTo>
                  <a:pt x="556774" y="434101"/>
                  <a:pt x="539330" y="429164"/>
                  <a:pt x="519252" y="422581"/>
                </a:cubicBezTo>
                <a:cubicBezTo>
                  <a:pt x="500492" y="416657"/>
                  <a:pt x="482060" y="409745"/>
                  <a:pt x="463628" y="403162"/>
                </a:cubicBezTo>
                <a:cubicBezTo>
                  <a:pt x="450463" y="398225"/>
                  <a:pt x="437297" y="393617"/>
                  <a:pt x="424461" y="389338"/>
                </a:cubicBezTo>
                <a:cubicBezTo>
                  <a:pt x="414587" y="407441"/>
                  <a:pt x="398130" y="416328"/>
                  <a:pt x="375419" y="415669"/>
                </a:cubicBezTo>
                <a:cubicBezTo>
                  <a:pt x="372128" y="415340"/>
                  <a:pt x="369166" y="414682"/>
                  <a:pt x="366532" y="413694"/>
                </a:cubicBezTo>
                <a:cubicBezTo>
                  <a:pt x="354684" y="409745"/>
                  <a:pt x="347113" y="402504"/>
                  <a:pt x="340201" y="395921"/>
                </a:cubicBezTo>
                <a:cubicBezTo>
                  <a:pt x="335594" y="391313"/>
                  <a:pt x="330986" y="387363"/>
                  <a:pt x="325719" y="384730"/>
                </a:cubicBezTo>
                <a:cubicBezTo>
                  <a:pt x="323086" y="387034"/>
                  <a:pt x="320782" y="389009"/>
                  <a:pt x="316504" y="387363"/>
                </a:cubicBezTo>
                <a:lnTo>
                  <a:pt x="316504" y="387363"/>
                </a:lnTo>
                <a:lnTo>
                  <a:pt x="316504" y="387363"/>
                </a:lnTo>
                <a:close/>
                <a:moveTo>
                  <a:pt x="397801" y="326473"/>
                </a:moveTo>
                <a:cubicBezTo>
                  <a:pt x="378711" y="320219"/>
                  <a:pt x="352709" y="329106"/>
                  <a:pt x="341189" y="345892"/>
                </a:cubicBezTo>
                <a:cubicBezTo>
                  <a:pt x="331644" y="359716"/>
                  <a:pt x="333619" y="376173"/>
                  <a:pt x="346455" y="391971"/>
                </a:cubicBezTo>
                <a:cubicBezTo>
                  <a:pt x="350405" y="394275"/>
                  <a:pt x="354684" y="396250"/>
                  <a:pt x="359291" y="397896"/>
                </a:cubicBezTo>
                <a:cubicBezTo>
                  <a:pt x="377723" y="403820"/>
                  <a:pt x="396155" y="401187"/>
                  <a:pt x="408004" y="390984"/>
                </a:cubicBezTo>
                <a:cubicBezTo>
                  <a:pt x="415574" y="384401"/>
                  <a:pt x="423802" y="371565"/>
                  <a:pt x="419524" y="348854"/>
                </a:cubicBezTo>
                <a:cubicBezTo>
                  <a:pt x="416232" y="337664"/>
                  <a:pt x="408662" y="330094"/>
                  <a:pt x="397801" y="326473"/>
                </a:cubicBezTo>
                <a:lnTo>
                  <a:pt x="397801" y="326473"/>
                </a:lnTo>
                <a:close/>
                <a:moveTo>
                  <a:pt x="439272" y="382426"/>
                </a:moveTo>
                <a:cubicBezTo>
                  <a:pt x="450133" y="386047"/>
                  <a:pt x="460995" y="389997"/>
                  <a:pt x="471857" y="394275"/>
                </a:cubicBezTo>
                <a:cubicBezTo>
                  <a:pt x="488313" y="400529"/>
                  <a:pt x="504441" y="406783"/>
                  <a:pt x="520569" y="412049"/>
                </a:cubicBezTo>
                <a:cubicBezTo>
                  <a:pt x="543279" y="419619"/>
                  <a:pt x="562369" y="423898"/>
                  <a:pt x="580143" y="425873"/>
                </a:cubicBezTo>
                <a:cubicBezTo>
                  <a:pt x="575535" y="422910"/>
                  <a:pt x="572244" y="418632"/>
                  <a:pt x="568952" y="414353"/>
                </a:cubicBezTo>
                <a:cubicBezTo>
                  <a:pt x="562369" y="405795"/>
                  <a:pt x="555458" y="397238"/>
                  <a:pt x="544925" y="390326"/>
                </a:cubicBezTo>
                <a:cubicBezTo>
                  <a:pt x="533734" y="403820"/>
                  <a:pt x="521227" y="408099"/>
                  <a:pt x="507074" y="403491"/>
                </a:cubicBezTo>
                <a:cubicBezTo>
                  <a:pt x="495884" y="399871"/>
                  <a:pt x="485680" y="391313"/>
                  <a:pt x="476465" y="383743"/>
                </a:cubicBezTo>
                <a:cubicBezTo>
                  <a:pt x="465932" y="375185"/>
                  <a:pt x="457045" y="367615"/>
                  <a:pt x="448159" y="364653"/>
                </a:cubicBezTo>
                <a:cubicBezTo>
                  <a:pt x="441247" y="362349"/>
                  <a:pt x="435322" y="363336"/>
                  <a:pt x="429727" y="366957"/>
                </a:cubicBezTo>
                <a:cubicBezTo>
                  <a:pt x="429398" y="368273"/>
                  <a:pt x="429398" y="369919"/>
                  <a:pt x="429727" y="371236"/>
                </a:cubicBezTo>
                <a:cubicBezTo>
                  <a:pt x="430056" y="373540"/>
                  <a:pt x="430056" y="375514"/>
                  <a:pt x="428081" y="379135"/>
                </a:cubicBezTo>
                <a:cubicBezTo>
                  <a:pt x="431702" y="380122"/>
                  <a:pt x="435651" y="381439"/>
                  <a:pt x="439272" y="382426"/>
                </a:cubicBezTo>
                <a:lnTo>
                  <a:pt x="439272" y="382426"/>
                </a:lnTo>
                <a:close/>
                <a:moveTo>
                  <a:pt x="520569" y="305408"/>
                </a:moveTo>
                <a:cubicBezTo>
                  <a:pt x="507074" y="301129"/>
                  <a:pt x="493909" y="302117"/>
                  <a:pt x="483706" y="308370"/>
                </a:cubicBezTo>
                <a:cubicBezTo>
                  <a:pt x="472186" y="315611"/>
                  <a:pt x="464616" y="329106"/>
                  <a:pt x="461982" y="347538"/>
                </a:cubicBezTo>
                <a:cubicBezTo>
                  <a:pt x="466261" y="364324"/>
                  <a:pt x="479098" y="377489"/>
                  <a:pt x="497529" y="383414"/>
                </a:cubicBezTo>
                <a:cubicBezTo>
                  <a:pt x="510037" y="387693"/>
                  <a:pt x="524189" y="388022"/>
                  <a:pt x="538342" y="385059"/>
                </a:cubicBezTo>
                <a:cubicBezTo>
                  <a:pt x="557103" y="368273"/>
                  <a:pt x="558420" y="352146"/>
                  <a:pt x="556116" y="341613"/>
                </a:cubicBezTo>
                <a:cubicBezTo>
                  <a:pt x="552495" y="325156"/>
                  <a:pt x="538672" y="311003"/>
                  <a:pt x="520569" y="305408"/>
                </a:cubicBezTo>
                <a:lnTo>
                  <a:pt x="520569" y="305408"/>
                </a:lnTo>
                <a:close/>
                <a:moveTo>
                  <a:pt x="612728" y="325815"/>
                </a:moveTo>
                <a:cubicBezTo>
                  <a:pt x="614373" y="326473"/>
                  <a:pt x="617006" y="327460"/>
                  <a:pt x="616677" y="330094"/>
                </a:cubicBezTo>
                <a:cubicBezTo>
                  <a:pt x="619310" y="335360"/>
                  <a:pt x="615690" y="339968"/>
                  <a:pt x="612728" y="343917"/>
                </a:cubicBezTo>
                <a:cubicBezTo>
                  <a:pt x="610753" y="346550"/>
                  <a:pt x="608778" y="348854"/>
                  <a:pt x="609765" y="350829"/>
                </a:cubicBezTo>
                <a:cubicBezTo>
                  <a:pt x="615690" y="355108"/>
                  <a:pt x="621943" y="358728"/>
                  <a:pt x="628197" y="360703"/>
                </a:cubicBezTo>
                <a:cubicBezTo>
                  <a:pt x="653541" y="368932"/>
                  <a:pt x="672631" y="354450"/>
                  <a:pt x="681188" y="339309"/>
                </a:cubicBezTo>
                <a:cubicBezTo>
                  <a:pt x="688100" y="326802"/>
                  <a:pt x="690404" y="310016"/>
                  <a:pt x="678884" y="300471"/>
                </a:cubicBezTo>
                <a:cubicBezTo>
                  <a:pt x="672960" y="295534"/>
                  <a:pt x="666048" y="291584"/>
                  <a:pt x="658807" y="289280"/>
                </a:cubicBezTo>
                <a:cubicBezTo>
                  <a:pt x="644983" y="284673"/>
                  <a:pt x="631488" y="285989"/>
                  <a:pt x="621285" y="292572"/>
                </a:cubicBezTo>
                <a:cubicBezTo>
                  <a:pt x="611411" y="298825"/>
                  <a:pt x="605487" y="309687"/>
                  <a:pt x="604170" y="324169"/>
                </a:cubicBezTo>
                <a:cubicBezTo>
                  <a:pt x="606803" y="324827"/>
                  <a:pt x="608120" y="324827"/>
                  <a:pt x="609107" y="325156"/>
                </a:cubicBezTo>
                <a:cubicBezTo>
                  <a:pt x="610424" y="325156"/>
                  <a:pt x="611740" y="325156"/>
                  <a:pt x="612728" y="325815"/>
                </a:cubicBezTo>
                <a:lnTo>
                  <a:pt x="612728" y="325815"/>
                </a:lnTo>
                <a:close/>
                <a:moveTo>
                  <a:pt x="526164" y="297180"/>
                </a:moveTo>
                <a:cubicBezTo>
                  <a:pt x="547887" y="304092"/>
                  <a:pt x="564015" y="319890"/>
                  <a:pt x="567636" y="337005"/>
                </a:cubicBezTo>
                <a:cubicBezTo>
                  <a:pt x="571585" y="334043"/>
                  <a:pt x="577181" y="333714"/>
                  <a:pt x="583105" y="333385"/>
                </a:cubicBezTo>
                <a:cubicBezTo>
                  <a:pt x="587713" y="333056"/>
                  <a:pt x="592321" y="332727"/>
                  <a:pt x="596271" y="331410"/>
                </a:cubicBezTo>
                <a:cubicBezTo>
                  <a:pt x="596271" y="329106"/>
                  <a:pt x="596271" y="326802"/>
                  <a:pt x="596271" y="324498"/>
                </a:cubicBezTo>
                <a:cubicBezTo>
                  <a:pt x="596271" y="321207"/>
                  <a:pt x="596271" y="317586"/>
                  <a:pt x="597587" y="313307"/>
                </a:cubicBezTo>
                <a:cubicBezTo>
                  <a:pt x="578497" y="305408"/>
                  <a:pt x="561382" y="299484"/>
                  <a:pt x="548217" y="295205"/>
                </a:cubicBezTo>
                <a:cubicBezTo>
                  <a:pt x="541305" y="292901"/>
                  <a:pt x="534393" y="290926"/>
                  <a:pt x="527810" y="288622"/>
                </a:cubicBezTo>
                <a:cubicBezTo>
                  <a:pt x="520240" y="286318"/>
                  <a:pt x="513657" y="284014"/>
                  <a:pt x="507074" y="282039"/>
                </a:cubicBezTo>
                <a:cubicBezTo>
                  <a:pt x="490947" y="276773"/>
                  <a:pt x="471857" y="269861"/>
                  <a:pt x="451779" y="259658"/>
                </a:cubicBezTo>
                <a:cubicBezTo>
                  <a:pt x="470869" y="264266"/>
                  <a:pt x="488972" y="269861"/>
                  <a:pt x="507403" y="275457"/>
                </a:cubicBezTo>
                <a:cubicBezTo>
                  <a:pt x="529785" y="282039"/>
                  <a:pt x="552495" y="288951"/>
                  <a:pt x="576193" y="296851"/>
                </a:cubicBezTo>
                <a:cubicBezTo>
                  <a:pt x="584093" y="299484"/>
                  <a:pt x="592650" y="302446"/>
                  <a:pt x="600879" y="305079"/>
                </a:cubicBezTo>
                <a:cubicBezTo>
                  <a:pt x="609765" y="280065"/>
                  <a:pt x="638071" y="274140"/>
                  <a:pt x="661111" y="282039"/>
                </a:cubicBezTo>
                <a:cubicBezTo>
                  <a:pt x="677568" y="287635"/>
                  <a:pt x="690075" y="299155"/>
                  <a:pt x="694683" y="312978"/>
                </a:cubicBezTo>
                <a:cubicBezTo>
                  <a:pt x="698962" y="308700"/>
                  <a:pt x="704886" y="305408"/>
                  <a:pt x="711798" y="303433"/>
                </a:cubicBezTo>
                <a:cubicBezTo>
                  <a:pt x="711469" y="301129"/>
                  <a:pt x="711798" y="298167"/>
                  <a:pt x="711798" y="295205"/>
                </a:cubicBezTo>
                <a:cubicBezTo>
                  <a:pt x="712456" y="287635"/>
                  <a:pt x="713115" y="280065"/>
                  <a:pt x="710481" y="274140"/>
                </a:cubicBezTo>
                <a:cubicBezTo>
                  <a:pt x="665719" y="261304"/>
                  <a:pt x="620298" y="246493"/>
                  <a:pt x="581789" y="233985"/>
                </a:cubicBezTo>
                <a:lnTo>
                  <a:pt x="526823" y="215883"/>
                </a:lnTo>
                <a:lnTo>
                  <a:pt x="522544" y="214237"/>
                </a:lnTo>
                <a:lnTo>
                  <a:pt x="463299" y="194489"/>
                </a:lnTo>
                <a:cubicBezTo>
                  <a:pt x="437297" y="185931"/>
                  <a:pt x="410637" y="177374"/>
                  <a:pt x="383648" y="168816"/>
                </a:cubicBezTo>
                <a:cubicBezTo>
                  <a:pt x="383648" y="172437"/>
                  <a:pt x="381344" y="174411"/>
                  <a:pt x="379698" y="176715"/>
                </a:cubicBezTo>
                <a:cubicBezTo>
                  <a:pt x="378052" y="178361"/>
                  <a:pt x="376736" y="180007"/>
                  <a:pt x="375748" y="182640"/>
                </a:cubicBezTo>
                <a:cubicBezTo>
                  <a:pt x="380356" y="193831"/>
                  <a:pt x="387926" y="204034"/>
                  <a:pt x="395167" y="214237"/>
                </a:cubicBezTo>
                <a:lnTo>
                  <a:pt x="400763" y="222465"/>
                </a:lnTo>
                <a:cubicBezTo>
                  <a:pt x="406029" y="215554"/>
                  <a:pt x="414257" y="213579"/>
                  <a:pt x="423473" y="216541"/>
                </a:cubicBezTo>
                <a:cubicBezTo>
                  <a:pt x="440259" y="222136"/>
                  <a:pt x="456058" y="243201"/>
                  <a:pt x="453754" y="257354"/>
                </a:cubicBezTo>
                <a:cubicBezTo>
                  <a:pt x="452437" y="259000"/>
                  <a:pt x="450463" y="258671"/>
                  <a:pt x="448488" y="258341"/>
                </a:cubicBezTo>
                <a:cubicBezTo>
                  <a:pt x="446184" y="258012"/>
                  <a:pt x="445196" y="257683"/>
                  <a:pt x="444538" y="259000"/>
                </a:cubicBezTo>
                <a:cubicBezTo>
                  <a:pt x="445196" y="258012"/>
                  <a:pt x="446184" y="258341"/>
                  <a:pt x="446842" y="258671"/>
                </a:cubicBezTo>
                <a:lnTo>
                  <a:pt x="447171" y="258671"/>
                </a:lnTo>
                <a:lnTo>
                  <a:pt x="449146" y="260645"/>
                </a:lnTo>
                <a:cubicBezTo>
                  <a:pt x="449804" y="262620"/>
                  <a:pt x="447500" y="265253"/>
                  <a:pt x="445196" y="267886"/>
                </a:cubicBezTo>
                <a:cubicBezTo>
                  <a:pt x="444209" y="269203"/>
                  <a:pt x="442892" y="270520"/>
                  <a:pt x="442563" y="271178"/>
                </a:cubicBezTo>
                <a:cubicBezTo>
                  <a:pt x="445855" y="274469"/>
                  <a:pt x="449475" y="278748"/>
                  <a:pt x="452767" y="282698"/>
                </a:cubicBezTo>
                <a:cubicBezTo>
                  <a:pt x="459020" y="290597"/>
                  <a:pt x="465932" y="298496"/>
                  <a:pt x="473173" y="306066"/>
                </a:cubicBezTo>
                <a:cubicBezTo>
                  <a:pt x="484035" y="293559"/>
                  <a:pt x="504770" y="289939"/>
                  <a:pt x="526164" y="297180"/>
                </a:cubicBezTo>
                <a:lnTo>
                  <a:pt x="526164" y="297180"/>
                </a:lnTo>
                <a:close/>
                <a:moveTo>
                  <a:pt x="728255" y="292572"/>
                </a:moveTo>
                <a:cubicBezTo>
                  <a:pt x="730230" y="293230"/>
                  <a:pt x="732205" y="294218"/>
                  <a:pt x="733850" y="295534"/>
                </a:cubicBezTo>
                <a:cubicBezTo>
                  <a:pt x="735167" y="298825"/>
                  <a:pt x="735167" y="302446"/>
                  <a:pt x="734838" y="305737"/>
                </a:cubicBezTo>
                <a:cubicBezTo>
                  <a:pt x="734838" y="308370"/>
                  <a:pt x="734509" y="311003"/>
                  <a:pt x="734838" y="312978"/>
                </a:cubicBezTo>
                <a:cubicBezTo>
                  <a:pt x="738458" y="314953"/>
                  <a:pt x="742408" y="316928"/>
                  <a:pt x="746028" y="317915"/>
                </a:cubicBezTo>
                <a:cubicBezTo>
                  <a:pt x="754915" y="320878"/>
                  <a:pt x="763802" y="320548"/>
                  <a:pt x="771043" y="316599"/>
                </a:cubicBezTo>
                <a:cubicBezTo>
                  <a:pt x="778942" y="312649"/>
                  <a:pt x="785196" y="304750"/>
                  <a:pt x="788487" y="294876"/>
                </a:cubicBezTo>
                <a:cubicBezTo>
                  <a:pt x="793753" y="278748"/>
                  <a:pt x="789804" y="258671"/>
                  <a:pt x="771701" y="252746"/>
                </a:cubicBezTo>
                <a:cubicBezTo>
                  <a:pt x="766106" y="251100"/>
                  <a:pt x="759852" y="250442"/>
                  <a:pt x="752611" y="251430"/>
                </a:cubicBezTo>
                <a:cubicBezTo>
                  <a:pt x="754257" y="251430"/>
                  <a:pt x="755573" y="251430"/>
                  <a:pt x="755902" y="251759"/>
                </a:cubicBezTo>
                <a:cubicBezTo>
                  <a:pt x="756561" y="252088"/>
                  <a:pt x="756561" y="252088"/>
                  <a:pt x="756561" y="252746"/>
                </a:cubicBezTo>
                <a:cubicBezTo>
                  <a:pt x="752940" y="253734"/>
                  <a:pt x="750965" y="254392"/>
                  <a:pt x="751295" y="256367"/>
                </a:cubicBezTo>
                <a:cubicBezTo>
                  <a:pt x="752940" y="258012"/>
                  <a:pt x="755573" y="259987"/>
                  <a:pt x="758206" y="261633"/>
                </a:cubicBezTo>
                <a:cubicBezTo>
                  <a:pt x="764460" y="266241"/>
                  <a:pt x="770714" y="270849"/>
                  <a:pt x="769397" y="279406"/>
                </a:cubicBezTo>
                <a:cubicBezTo>
                  <a:pt x="756890" y="267557"/>
                  <a:pt x="749320" y="262949"/>
                  <a:pt x="734509" y="253734"/>
                </a:cubicBezTo>
                <a:cubicBezTo>
                  <a:pt x="727268" y="257683"/>
                  <a:pt x="726938" y="263608"/>
                  <a:pt x="726938" y="270520"/>
                </a:cubicBezTo>
                <a:cubicBezTo>
                  <a:pt x="726938" y="277102"/>
                  <a:pt x="726609" y="284343"/>
                  <a:pt x="719368" y="289939"/>
                </a:cubicBezTo>
                <a:cubicBezTo>
                  <a:pt x="721014" y="290597"/>
                  <a:pt x="722330" y="291255"/>
                  <a:pt x="723647" y="291584"/>
                </a:cubicBezTo>
                <a:lnTo>
                  <a:pt x="725951" y="292243"/>
                </a:lnTo>
                <a:lnTo>
                  <a:pt x="728255" y="292572"/>
                </a:lnTo>
                <a:lnTo>
                  <a:pt x="728255" y="292572"/>
                </a:lnTo>
                <a:close/>
                <a:moveTo>
                  <a:pt x="329998" y="137219"/>
                </a:moveTo>
                <a:lnTo>
                  <a:pt x="330656" y="137548"/>
                </a:lnTo>
                <a:lnTo>
                  <a:pt x="332302" y="138865"/>
                </a:lnTo>
                <a:cubicBezTo>
                  <a:pt x="328682" y="148739"/>
                  <a:pt x="322099" y="151372"/>
                  <a:pt x="317820" y="153017"/>
                </a:cubicBezTo>
                <a:cubicBezTo>
                  <a:pt x="316504" y="160588"/>
                  <a:pt x="327365" y="170791"/>
                  <a:pt x="341189" y="175399"/>
                </a:cubicBezTo>
                <a:cubicBezTo>
                  <a:pt x="347442" y="177374"/>
                  <a:pt x="363241" y="180994"/>
                  <a:pt x="372128" y="168816"/>
                </a:cubicBezTo>
                <a:cubicBezTo>
                  <a:pt x="371140" y="167829"/>
                  <a:pt x="371140" y="164866"/>
                  <a:pt x="372128" y="161575"/>
                </a:cubicBezTo>
                <a:cubicBezTo>
                  <a:pt x="373115" y="158284"/>
                  <a:pt x="374761" y="155980"/>
                  <a:pt x="376736" y="154992"/>
                </a:cubicBezTo>
                <a:cubicBezTo>
                  <a:pt x="373115" y="155980"/>
                  <a:pt x="369824" y="155321"/>
                  <a:pt x="366532" y="154005"/>
                </a:cubicBezTo>
                <a:cubicBezTo>
                  <a:pt x="356658" y="150713"/>
                  <a:pt x="349746" y="144460"/>
                  <a:pt x="342835" y="138535"/>
                </a:cubicBezTo>
                <a:cubicBezTo>
                  <a:pt x="338556" y="134586"/>
                  <a:pt x="333948" y="130636"/>
                  <a:pt x="328682" y="127674"/>
                </a:cubicBezTo>
                <a:cubicBezTo>
                  <a:pt x="328682" y="129649"/>
                  <a:pt x="326049" y="132940"/>
                  <a:pt x="323745" y="135902"/>
                </a:cubicBezTo>
                <a:cubicBezTo>
                  <a:pt x="321441" y="138865"/>
                  <a:pt x="318149" y="143143"/>
                  <a:pt x="318478" y="144131"/>
                </a:cubicBezTo>
                <a:cubicBezTo>
                  <a:pt x="321111" y="139852"/>
                  <a:pt x="323745" y="134915"/>
                  <a:pt x="329998" y="137219"/>
                </a:cubicBezTo>
                <a:lnTo>
                  <a:pt x="329998" y="137219"/>
                </a:lnTo>
                <a:close/>
                <a:moveTo>
                  <a:pt x="355671" y="114837"/>
                </a:moveTo>
                <a:cubicBezTo>
                  <a:pt x="376407" y="121749"/>
                  <a:pt x="393851" y="147751"/>
                  <a:pt x="389572" y="165854"/>
                </a:cubicBezTo>
                <a:cubicBezTo>
                  <a:pt x="446184" y="180007"/>
                  <a:pt x="504770" y="198438"/>
                  <a:pt x="554799" y="214895"/>
                </a:cubicBezTo>
                <a:cubicBezTo>
                  <a:pt x="574218" y="221478"/>
                  <a:pt x="593967" y="228061"/>
                  <a:pt x="613386" y="234314"/>
                </a:cubicBezTo>
                <a:lnTo>
                  <a:pt x="622602" y="237277"/>
                </a:lnTo>
                <a:lnTo>
                  <a:pt x="676580" y="255050"/>
                </a:lnTo>
                <a:cubicBezTo>
                  <a:pt x="689417" y="259329"/>
                  <a:pt x="702253" y="263608"/>
                  <a:pt x="715089" y="267557"/>
                </a:cubicBezTo>
                <a:cubicBezTo>
                  <a:pt x="717393" y="257683"/>
                  <a:pt x="723318" y="250113"/>
                  <a:pt x="732205" y="245834"/>
                </a:cubicBezTo>
                <a:cubicBezTo>
                  <a:pt x="742737" y="240239"/>
                  <a:pt x="757219" y="239910"/>
                  <a:pt x="771701" y="244518"/>
                </a:cubicBezTo>
                <a:cubicBezTo>
                  <a:pt x="780588" y="247480"/>
                  <a:pt x="788487" y="252088"/>
                  <a:pt x="795399" y="257683"/>
                </a:cubicBezTo>
                <a:cubicBezTo>
                  <a:pt x="795728" y="253075"/>
                  <a:pt x="799020" y="250771"/>
                  <a:pt x="801653" y="248796"/>
                </a:cubicBezTo>
                <a:cubicBezTo>
                  <a:pt x="804286" y="246822"/>
                  <a:pt x="806919" y="245176"/>
                  <a:pt x="808235" y="241226"/>
                </a:cubicBezTo>
                <a:cubicBezTo>
                  <a:pt x="796386" y="231681"/>
                  <a:pt x="792437" y="217858"/>
                  <a:pt x="796057" y="201072"/>
                </a:cubicBezTo>
                <a:lnTo>
                  <a:pt x="781246" y="196793"/>
                </a:lnTo>
                <a:cubicBezTo>
                  <a:pt x="701266" y="171120"/>
                  <a:pt x="622602" y="146106"/>
                  <a:pt x="544596" y="120433"/>
                </a:cubicBezTo>
                <a:cubicBezTo>
                  <a:pt x="485022" y="101014"/>
                  <a:pt x="425777" y="80936"/>
                  <a:pt x="367520" y="60859"/>
                </a:cubicBezTo>
                <a:cubicBezTo>
                  <a:pt x="363570" y="74024"/>
                  <a:pt x="353696" y="78303"/>
                  <a:pt x="344480" y="82582"/>
                </a:cubicBezTo>
                <a:cubicBezTo>
                  <a:pt x="341518" y="83899"/>
                  <a:pt x="338885" y="85215"/>
                  <a:pt x="336252" y="86532"/>
                </a:cubicBezTo>
                <a:cubicBezTo>
                  <a:pt x="338227" y="90810"/>
                  <a:pt x="339214" y="96077"/>
                  <a:pt x="340201" y="101343"/>
                </a:cubicBezTo>
                <a:cubicBezTo>
                  <a:pt x="340860" y="105292"/>
                  <a:pt x="341518" y="109242"/>
                  <a:pt x="342505" y="113192"/>
                </a:cubicBezTo>
                <a:cubicBezTo>
                  <a:pt x="346455" y="112863"/>
                  <a:pt x="351063" y="113192"/>
                  <a:pt x="355671" y="114837"/>
                </a:cubicBezTo>
                <a:lnTo>
                  <a:pt x="355671" y="114837"/>
                </a:lnTo>
                <a:close/>
                <a:moveTo>
                  <a:pt x="325719" y="9184"/>
                </a:moveTo>
                <a:cubicBezTo>
                  <a:pt x="310579" y="13792"/>
                  <a:pt x="301692" y="24654"/>
                  <a:pt x="301363" y="38807"/>
                </a:cubicBezTo>
                <a:cubicBezTo>
                  <a:pt x="301363" y="52960"/>
                  <a:pt x="310250" y="66125"/>
                  <a:pt x="322757" y="70404"/>
                </a:cubicBezTo>
                <a:cubicBezTo>
                  <a:pt x="329340" y="72708"/>
                  <a:pt x="340201" y="73366"/>
                  <a:pt x="353367" y="64150"/>
                </a:cubicBezTo>
                <a:cubicBezTo>
                  <a:pt x="353367" y="62505"/>
                  <a:pt x="353367" y="59871"/>
                  <a:pt x="353367" y="57238"/>
                </a:cubicBezTo>
                <a:cubicBezTo>
                  <a:pt x="353367" y="51314"/>
                  <a:pt x="353038" y="44731"/>
                  <a:pt x="358962" y="40452"/>
                </a:cubicBezTo>
                <a:cubicBezTo>
                  <a:pt x="357646" y="40452"/>
                  <a:pt x="356329" y="40452"/>
                  <a:pt x="355671" y="40123"/>
                </a:cubicBezTo>
                <a:cubicBezTo>
                  <a:pt x="354354" y="39794"/>
                  <a:pt x="354025" y="39136"/>
                  <a:pt x="353696" y="38148"/>
                </a:cubicBezTo>
                <a:cubicBezTo>
                  <a:pt x="353367" y="36832"/>
                  <a:pt x="353696" y="35515"/>
                  <a:pt x="354684" y="33870"/>
                </a:cubicBezTo>
                <a:cubicBezTo>
                  <a:pt x="356658" y="31566"/>
                  <a:pt x="359950" y="29591"/>
                  <a:pt x="362583" y="30578"/>
                </a:cubicBezTo>
                <a:lnTo>
                  <a:pt x="358962" y="28603"/>
                </a:lnTo>
                <a:cubicBezTo>
                  <a:pt x="353696" y="22350"/>
                  <a:pt x="347113" y="14450"/>
                  <a:pt x="338227" y="11817"/>
                </a:cubicBezTo>
                <a:cubicBezTo>
                  <a:pt x="335594" y="10501"/>
                  <a:pt x="332302" y="10172"/>
                  <a:pt x="329340" y="10501"/>
                </a:cubicBezTo>
                <a:cubicBezTo>
                  <a:pt x="329669" y="10501"/>
                  <a:pt x="330327" y="10501"/>
                  <a:pt x="330656" y="10830"/>
                </a:cubicBezTo>
                <a:cubicBezTo>
                  <a:pt x="332302" y="11159"/>
                  <a:pt x="332631" y="12147"/>
                  <a:pt x="332631" y="13134"/>
                </a:cubicBezTo>
                <a:cubicBezTo>
                  <a:pt x="332631" y="14450"/>
                  <a:pt x="331315" y="14780"/>
                  <a:pt x="329669" y="15438"/>
                </a:cubicBezTo>
                <a:cubicBezTo>
                  <a:pt x="330327" y="18729"/>
                  <a:pt x="334935" y="20704"/>
                  <a:pt x="339872" y="22679"/>
                </a:cubicBezTo>
                <a:cubicBezTo>
                  <a:pt x="345468" y="24983"/>
                  <a:pt x="351063" y="27616"/>
                  <a:pt x="353038" y="32224"/>
                </a:cubicBezTo>
                <a:cubicBezTo>
                  <a:pt x="354025" y="34857"/>
                  <a:pt x="353696" y="37490"/>
                  <a:pt x="352050" y="41111"/>
                </a:cubicBezTo>
                <a:lnTo>
                  <a:pt x="331973" y="35186"/>
                </a:lnTo>
                <a:cubicBezTo>
                  <a:pt x="333948" y="28603"/>
                  <a:pt x="330327" y="26629"/>
                  <a:pt x="325719" y="23995"/>
                </a:cubicBezTo>
                <a:cubicBezTo>
                  <a:pt x="321770" y="21692"/>
                  <a:pt x="316833" y="19058"/>
                  <a:pt x="319137" y="13134"/>
                </a:cubicBezTo>
                <a:cubicBezTo>
                  <a:pt x="321441" y="12476"/>
                  <a:pt x="325719" y="10830"/>
                  <a:pt x="326049" y="9843"/>
                </a:cubicBezTo>
                <a:lnTo>
                  <a:pt x="325719" y="9184"/>
                </a:lnTo>
                <a:lnTo>
                  <a:pt x="325719" y="9184"/>
                </a:lnTo>
                <a:close/>
                <a:moveTo>
                  <a:pt x="803627" y="208971"/>
                </a:moveTo>
                <a:cubicBezTo>
                  <a:pt x="802311" y="215883"/>
                  <a:pt x="803957" y="227732"/>
                  <a:pt x="808894" y="229048"/>
                </a:cubicBezTo>
                <a:lnTo>
                  <a:pt x="811198" y="227732"/>
                </a:lnTo>
                <a:cubicBezTo>
                  <a:pt x="811856" y="227732"/>
                  <a:pt x="812843" y="228390"/>
                  <a:pt x="813502" y="230036"/>
                </a:cubicBezTo>
                <a:lnTo>
                  <a:pt x="814160" y="224440"/>
                </a:lnTo>
                <a:cubicBezTo>
                  <a:pt x="815806" y="222136"/>
                  <a:pt x="818768" y="222795"/>
                  <a:pt x="820743" y="223453"/>
                </a:cubicBezTo>
                <a:cubicBezTo>
                  <a:pt x="822059" y="223782"/>
                  <a:pt x="823376" y="224440"/>
                  <a:pt x="824692" y="225099"/>
                </a:cubicBezTo>
                <a:cubicBezTo>
                  <a:pt x="826009" y="225757"/>
                  <a:pt x="827325" y="226415"/>
                  <a:pt x="828642" y="226744"/>
                </a:cubicBezTo>
                <a:lnTo>
                  <a:pt x="828971" y="226744"/>
                </a:lnTo>
                <a:lnTo>
                  <a:pt x="831604" y="227403"/>
                </a:lnTo>
                <a:cubicBezTo>
                  <a:pt x="832921" y="228719"/>
                  <a:pt x="832592" y="230694"/>
                  <a:pt x="831933" y="232340"/>
                </a:cubicBezTo>
                <a:cubicBezTo>
                  <a:pt x="831275" y="234973"/>
                  <a:pt x="831275" y="235960"/>
                  <a:pt x="832921" y="236618"/>
                </a:cubicBezTo>
                <a:cubicBezTo>
                  <a:pt x="850036" y="240897"/>
                  <a:pt x="860897" y="230365"/>
                  <a:pt x="864518" y="217858"/>
                </a:cubicBezTo>
                <a:cubicBezTo>
                  <a:pt x="868468" y="205021"/>
                  <a:pt x="864847" y="188564"/>
                  <a:pt x="850365" y="183627"/>
                </a:cubicBezTo>
                <a:cubicBezTo>
                  <a:pt x="847074" y="182640"/>
                  <a:pt x="843782" y="182311"/>
                  <a:pt x="839833" y="182311"/>
                </a:cubicBezTo>
                <a:cubicBezTo>
                  <a:pt x="839833" y="182969"/>
                  <a:pt x="839503" y="183956"/>
                  <a:pt x="839833" y="184615"/>
                </a:cubicBezTo>
                <a:cubicBezTo>
                  <a:pt x="840162" y="185931"/>
                  <a:pt x="841807" y="186589"/>
                  <a:pt x="843453" y="187577"/>
                </a:cubicBezTo>
                <a:cubicBezTo>
                  <a:pt x="845428" y="188893"/>
                  <a:pt x="847732" y="189881"/>
                  <a:pt x="847732" y="192514"/>
                </a:cubicBezTo>
                <a:cubicBezTo>
                  <a:pt x="847403" y="193501"/>
                  <a:pt x="847074" y="194489"/>
                  <a:pt x="846744" y="195147"/>
                </a:cubicBezTo>
                <a:cubicBezTo>
                  <a:pt x="845428" y="197780"/>
                  <a:pt x="844441" y="200742"/>
                  <a:pt x="841807" y="200413"/>
                </a:cubicBezTo>
                <a:cubicBezTo>
                  <a:pt x="841807" y="200413"/>
                  <a:pt x="841807" y="200413"/>
                  <a:pt x="841807" y="200413"/>
                </a:cubicBezTo>
                <a:cubicBezTo>
                  <a:pt x="836212" y="198768"/>
                  <a:pt x="834896" y="195805"/>
                  <a:pt x="833579" y="193172"/>
                </a:cubicBezTo>
                <a:cubicBezTo>
                  <a:pt x="832262" y="190539"/>
                  <a:pt x="830946" y="188235"/>
                  <a:pt x="827325" y="186919"/>
                </a:cubicBezTo>
                <a:cubicBezTo>
                  <a:pt x="814160" y="185931"/>
                  <a:pt x="812514" y="203046"/>
                  <a:pt x="811527" y="210287"/>
                </a:cubicBezTo>
                <a:lnTo>
                  <a:pt x="803627" y="208971"/>
                </a:lnTo>
                <a:lnTo>
                  <a:pt x="803627" y="208971"/>
                </a:lnTo>
                <a:close/>
              </a:path>
            </a:pathLst>
          </a:custGeom>
          <a:solidFill>
            <a:schemeClr val="accent2">
              <a:alpha val="20000"/>
            </a:schemeClr>
          </a:solidFill>
          <a:ln w="32808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8" name="图形 94">
            <a:extLst>
              <a:ext uri="{FF2B5EF4-FFF2-40B4-BE49-F238E27FC236}">
                <a16:creationId xmlns:a16="http://schemas.microsoft.com/office/drawing/2014/main" id="{7C940F5F-C293-4B62-AB8A-76269F2C0997}"/>
              </a:ext>
            </a:extLst>
          </p:cNvPr>
          <p:cNvSpPr/>
          <p:nvPr/>
        </p:nvSpPr>
        <p:spPr>
          <a:xfrm>
            <a:off x="11382350" y="-225243"/>
            <a:ext cx="1018971" cy="1361210"/>
          </a:xfrm>
          <a:custGeom>
            <a:avLst/>
            <a:gdLst>
              <a:gd name="connsiteX0" fmla="*/ 412745 w 1018971"/>
              <a:gd name="connsiteY0" fmla="*/ 1361210 h 1361210"/>
              <a:gd name="connsiteX1" fmla="*/ 316270 w 1018971"/>
              <a:gd name="connsiteY1" fmla="*/ 1303174 h 1361210"/>
              <a:gd name="connsiteX2" fmla="*/ 317777 w 1018971"/>
              <a:gd name="connsiteY2" fmla="*/ 1194639 h 1361210"/>
              <a:gd name="connsiteX3" fmla="*/ 415760 w 1018971"/>
              <a:gd name="connsiteY3" fmla="*/ 1121529 h 1361210"/>
              <a:gd name="connsiteX4" fmla="*/ 416514 w 1018971"/>
              <a:gd name="connsiteY4" fmla="*/ 1095149 h 1361210"/>
              <a:gd name="connsiteX5" fmla="*/ 379582 w 1018971"/>
              <a:gd name="connsiteY5" fmla="*/ 743164 h 1361210"/>
              <a:gd name="connsiteX6" fmla="*/ 374306 w 1018971"/>
              <a:gd name="connsiteY6" fmla="*/ 745425 h 1361210"/>
              <a:gd name="connsiteX7" fmla="*/ 353202 w 1018971"/>
              <a:gd name="connsiteY7" fmla="*/ 736380 h 1361210"/>
              <a:gd name="connsiteX8" fmla="*/ 333605 w 1018971"/>
              <a:gd name="connsiteY8" fmla="*/ 728089 h 1361210"/>
              <a:gd name="connsiteX9" fmla="*/ 324561 w 1018971"/>
              <a:gd name="connsiteY9" fmla="*/ 731858 h 1361210"/>
              <a:gd name="connsiteX10" fmla="*/ 222809 w 1018971"/>
              <a:gd name="connsiteY10" fmla="*/ 932346 h 1361210"/>
              <a:gd name="connsiteX11" fmla="*/ 215272 w 1018971"/>
              <a:gd name="connsiteY11" fmla="*/ 944406 h 1361210"/>
              <a:gd name="connsiteX12" fmla="*/ 240898 w 1018971"/>
              <a:gd name="connsiteY12" fmla="*/ 1037866 h 1361210"/>
              <a:gd name="connsiteX13" fmla="*/ 116535 w 1018971"/>
              <a:gd name="connsiteY13" fmla="*/ 1147155 h 1361210"/>
              <a:gd name="connsiteX14" fmla="*/ 463 w 1018971"/>
              <a:gd name="connsiteY14" fmla="*/ 1014501 h 1361210"/>
              <a:gd name="connsiteX15" fmla="*/ 116535 w 1018971"/>
              <a:gd name="connsiteY15" fmla="*/ 892399 h 1361210"/>
              <a:gd name="connsiteX16" fmla="*/ 197936 w 1018971"/>
              <a:gd name="connsiteY16" fmla="*/ 924809 h 1361210"/>
              <a:gd name="connsiteX17" fmla="*/ 277830 w 1018971"/>
              <a:gd name="connsiteY17" fmla="*/ 788387 h 1361210"/>
              <a:gd name="connsiteX18" fmla="*/ 322299 w 1018971"/>
              <a:gd name="connsiteY18" fmla="*/ 717537 h 1361210"/>
              <a:gd name="connsiteX19" fmla="*/ 273308 w 1018971"/>
              <a:gd name="connsiteY19" fmla="*/ 622569 h 1361210"/>
              <a:gd name="connsiteX20" fmla="*/ 253711 w 1018971"/>
              <a:gd name="connsiteY20" fmla="*/ 558503 h 1361210"/>
              <a:gd name="connsiteX21" fmla="*/ 439125 w 1018971"/>
              <a:gd name="connsiteY21" fmla="*/ 428864 h 1361210"/>
              <a:gd name="connsiteX22" fmla="*/ 462491 w 1018971"/>
              <a:gd name="connsiteY22" fmla="*/ 204257 h 1361210"/>
              <a:gd name="connsiteX23" fmla="*/ 484348 w 1018971"/>
              <a:gd name="connsiteY23" fmla="*/ 2261 h 1361210"/>
              <a:gd name="connsiteX24" fmla="*/ 509975 w 1018971"/>
              <a:gd name="connsiteY24" fmla="*/ 0 h 1361210"/>
              <a:gd name="connsiteX25" fmla="*/ 641875 w 1018971"/>
              <a:gd name="connsiteY25" fmla="*/ 67081 h 1361210"/>
              <a:gd name="connsiteX26" fmla="*/ 642629 w 1018971"/>
              <a:gd name="connsiteY26" fmla="*/ 171093 h 1361210"/>
              <a:gd name="connsiteX27" fmla="*/ 475304 w 1018971"/>
              <a:gd name="connsiteY27" fmla="*/ 430372 h 1361210"/>
              <a:gd name="connsiteX28" fmla="*/ 584593 w 1018971"/>
              <a:gd name="connsiteY28" fmla="*/ 585637 h 1361210"/>
              <a:gd name="connsiteX29" fmla="*/ 790357 w 1018971"/>
              <a:gd name="connsiteY29" fmla="*/ 538153 h 1361210"/>
              <a:gd name="connsiteX30" fmla="*/ 793372 w 1018971"/>
              <a:gd name="connsiteY30" fmla="*/ 520817 h 1361210"/>
              <a:gd name="connsiteX31" fmla="*/ 864975 w 1018971"/>
              <a:gd name="connsiteY31" fmla="*/ 394193 h 1361210"/>
              <a:gd name="connsiteX32" fmla="*/ 878542 w 1018971"/>
              <a:gd name="connsiteY32" fmla="*/ 393440 h 1361210"/>
              <a:gd name="connsiteX33" fmla="*/ 906429 w 1018971"/>
              <a:gd name="connsiteY33" fmla="*/ 392686 h 1361210"/>
              <a:gd name="connsiteX34" fmla="*/ 999136 w 1018971"/>
              <a:gd name="connsiteY34" fmla="*/ 423588 h 1361210"/>
              <a:gd name="connsiteX35" fmla="*/ 1005166 w 1018971"/>
              <a:gd name="connsiteY35" fmla="*/ 563779 h 1361210"/>
              <a:gd name="connsiteX36" fmla="*/ 877034 w 1018971"/>
              <a:gd name="connsiteY36" fmla="*/ 604480 h 1361210"/>
              <a:gd name="connsiteX37" fmla="*/ 794125 w 1018971"/>
              <a:gd name="connsiteY37" fmla="*/ 601465 h 1361210"/>
              <a:gd name="connsiteX38" fmla="*/ 707448 w 1018971"/>
              <a:gd name="connsiteY38" fmla="*/ 597696 h 1361210"/>
              <a:gd name="connsiteX39" fmla="*/ 583085 w 1018971"/>
              <a:gd name="connsiteY39" fmla="*/ 622569 h 1361210"/>
              <a:gd name="connsiteX40" fmla="*/ 467013 w 1018971"/>
              <a:gd name="connsiteY40" fmla="*/ 763514 h 1361210"/>
              <a:gd name="connsiteX41" fmla="*/ 421790 w 1018971"/>
              <a:gd name="connsiteY41" fmla="*/ 795924 h 1361210"/>
              <a:gd name="connsiteX42" fmla="*/ 457968 w 1018971"/>
              <a:gd name="connsiteY42" fmla="*/ 993397 h 1361210"/>
              <a:gd name="connsiteX43" fmla="*/ 473796 w 1018971"/>
              <a:gd name="connsiteY43" fmla="*/ 1135096 h 1361210"/>
              <a:gd name="connsiteX44" fmla="*/ 537108 w 1018971"/>
              <a:gd name="connsiteY44" fmla="*/ 1245138 h 1361210"/>
              <a:gd name="connsiteX45" fmla="*/ 412745 w 1018971"/>
              <a:gd name="connsiteY45" fmla="*/ 1361210 h 1361210"/>
              <a:gd name="connsiteX46" fmla="*/ 412745 w 1018971"/>
              <a:gd name="connsiteY46" fmla="*/ 1361210 h 1361210"/>
              <a:gd name="connsiteX47" fmla="*/ 421036 w 1018971"/>
              <a:gd name="connsiteY47" fmla="*/ 1175043 h 1361210"/>
              <a:gd name="connsiteX48" fmla="*/ 370537 w 1018971"/>
              <a:gd name="connsiteY48" fmla="*/ 1193132 h 1361210"/>
              <a:gd name="connsiteX49" fmla="*/ 351694 w 1018971"/>
              <a:gd name="connsiteY49" fmla="*/ 1244384 h 1361210"/>
              <a:gd name="connsiteX50" fmla="*/ 348679 w 1018971"/>
              <a:gd name="connsiteY50" fmla="*/ 1273779 h 1361210"/>
              <a:gd name="connsiteX51" fmla="*/ 457215 w 1018971"/>
              <a:gd name="connsiteY51" fmla="*/ 1323525 h 1361210"/>
              <a:gd name="connsiteX52" fmla="*/ 509221 w 1018971"/>
              <a:gd name="connsiteY52" fmla="*/ 1236094 h 1361210"/>
              <a:gd name="connsiteX53" fmla="*/ 421036 w 1018971"/>
              <a:gd name="connsiteY53" fmla="*/ 1175043 h 1361210"/>
              <a:gd name="connsiteX54" fmla="*/ 421036 w 1018971"/>
              <a:gd name="connsiteY54" fmla="*/ 1175043 h 1361210"/>
              <a:gd name="connsiteX55" fmla="*/ 138393 w 1018971"/>
              <a:gd name="connsiteY55" fmla="*/ 951189 h 1361210"/>
              <a:gd name="connsiteX56" fmla="*/ 109752 w 1018971"/>
              <a:gd name="connsiteY56" fmla="*/ 954204 h 1361210"/>
              <a:gd name="connsiteX57" fmla="*/ 70558 w 1018971"/>
              <a:gd name="connsiteY57" fmla="*/ 962495 h 1361210"/>
              <a:gd name="connsiteX58" fmla="*/ 38149 w 1018971"/>
              <a:gd name="connsiteY58" fmla="*/ 1031083 h 1361210"/>
              <a:gd name="connsiteX59" fmla="*/ 36641 w 1018971"/>
              <a:gd name="connsiteY59" fmla="*/ 1042389 h 1361210"/>
              <a:gd name="connsiteX60" fmla="*/ 124072 w 1018971"/>
              <a:gd name="connsiteY60" fmla="*/ 1099671 h 1361210"/>
              <a:gd name="connsiteX61" fmla="*/ 201705 w 1018971"/>
              <a:gd name="connsiteY61" fmla="*/ 1058217 h 1361210"/>
              <a:gd name="connsiteX62" fmla="*/ 138393 w 1018971"/>
              <a:gd name="connsiteY62" fmla="*/ 951189 h 1361210"/>
              <a:gd name="connsiteX63" fmla="*/ 138393 w 1018971"/>
              <a:gd name="connsiteY63" fmla="*/ 951189 h 1361210"/>
              <a:gd name="connsiteX64" fmla="*/ 431588 w 1018971"/>
              <a:gd name="connsiteY64" fmla="*/ 483885 h 1361210"/>
              <a:gd name="connsiteX65" fmla="*/ 301949 w 1018971"/>
              <a:gd name="connsiteY65" fmla="*/ 546444 h 1361210"/>
              <a:gd name="connsiteX66" fmla="*/ 304964 w 1018971"/>
              <a:gd name="connsiteY66" fmla="*/ 600711 h 1361210"/>
              <a:gd name="connsiteX67" fmla="*/ 307979 w 1018971"/>
              <a:gd name="connsiteY67" fmla="*/ 655733 h 1361210"/>
              <a:gd name="connsiteX68" fmla="*/ 443648 w 1018971"/>
              <a:gd name="connsiteY68" fmla="*/ 725074 h 1361210"/>
              <a:gd name="connsiteX69" fmla="*/ 498669 w 1018971"/>
              <a:gd name="connsiteY69" fmla="*/ 701709 h 1361210"/>
              <a:gd name="connsiteX70" fmla="*/ 529571 w 1018971"/>
              <a:gd name="connsiteY70" fmla="*/ 605234 h 1361210"/>
              <a:gd name="connsiteX71" fmla="*/ 431588 w 1018971"/>
              <a:gd name="connsiteY71" fmla="*/ 483885 h 1361210"/>
              <a:gd name="connsiteX72" fmla="*/ 431588 w 1018971"/>
              <a:gd name="connsiteY72" fmla="*/ 483885 h 1361210"/>
              <a:gd name="connsiteX73" fmla="*/ 947130 w 1018971"/>
              <a:gd name="connsiteY73" fmla="*/ 437155 h 1361210"/>
              <a:gd name="connsiteX74" fmla="*/ 880049 w 1018971"/>
              <a:gd name="connsiteY74" fmla="*/ 474841 h 1361210"/>
              <a:gd name="connsiteX75" fmla="*/ 856684 w 1018971"/>
              <a:gd name="connsiteY75" fmla="*/ 523079 h 1361210"/>
              <a:gd name="connsiteX76" fmla="*/ 964465 w 1018971"/>
              <a:gd name="connsiteY76" fmla="*/ 561518 h 1361210"/>
              <a:gd name="connsiteX77" fmla="*/ 976525 w 1018971"/>
              <a:gd name="connsiteY77" fmla="*/ 562272 h 1361210"/>
              <a:gd name="connsiteX78" fmla="*/ 952406 w 1018971"/>
              <a:gd name="connsiteY78" fmla="*/ 437909 h 1361210"/>
              <a:gd name="connsiteX79" fmla="*/ 947130 w 1018971"/>
              <a:gd name="connsiteY79" fmla="*/ 437155 h 1361210"/>
              <a:gd name="connsiteX80" fmla="*/ 947130 w 1018971"/>
              <a:gd name="connsiteY80" fmla="*/ 437155 h 1361210"/>
              <a:gd name="connsiteX81" fmla="*/ 520527 w 1018971"/>
              <a:gd name="connsiteY81" fmla="*/ 27887 h 1361210"/>
              <a:gd name="connsiteX82" fmla="*/ 463244 w 1018971"/>
              <a:gd name="connsiteY82" fmla="*/ 153004 h 1361210"/>
              <a:gd name="connsiteX83" fmla="*/ 525803 w 1018971"/>
              <a:gd name="connsiteY83" fmla="*/ 184660 h 1361210"/>
              <a:gd name="connsiteX84" fmla="*/ 589869 w 1018971"/>
              <a:gd name="connsiteY84" fmla="*/ 168079 h 1361210"/>
              <a:gd name="connsiteX85" fmla="*/ 600421 w 1018971"/>
              <a:gd name="connsiteY85" fmla="*/ 163556 h 1361210"/>
              <a:gd name="connsiteX86" fmla="*/ 594391 w 1018971"/>
              <a:gd name="connsiteY86" fmla="*/ 87431 h 1361210"/>
              <a:gd name="connsiteX87" fmla="*/ 520527 w 1018971"/>
              <a:gd name="connsiteY87" fmla="*/ 27887 h 1361210"/>
              <a:gd name="connsiteX88" fmla="*/ 520527 w 1018971"/>
              <a:gd name="connsiteY88" fmla="*/ 27887 h 1361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</a:cxnLst>
            <a:rect l="l" t="t" r="r" b="b"/>
            <a:pathLst>
              <a:path w="1018971" h="1361210">
                <a:moveTo>
                  <a:pt x="412745" y="1361210"/>
                </a:moveTo>
                <a:cubicBezTo>
                  <a:pt x="377321" y="1361210"/>
                  <a:pt x="344157" y="1340860"/>
                  <a:pt x="316270" y="1303174"/>
                </a:cubicBezTo>
                <a:cubicBezTo>
                  <a:pt x="298181" y="1274533"/>
                  <a:pt x="298934" y="1233079"/>
                  <a:pt x="317777" y="1194639"/>
                </a:cubicBezTo>
                <a:cubicBezTo>
                  <a:pt x="338127" y="1153185"/>
                  <a:pt x="375060" y="1126051"/>
                  <a:pt x="415760" y="1121529"/>
                </a:cubicBezTo>
                <a:lnTo>
                  <a:pt x="416514" y="1095149"/>
                </a:lnTo>
                <a:cubicBezTo>
                  <a:pt x="424805" y="979830"/>
                  <a:pt x="433849" y="859989"/>
                  <a:pt x="379582" y="743164"/>
                </a:cubicBezTo>
                <a:cubicBezTo>
                  <a:pt x="379582" y="744671"/>
                  <a:pt x="376567" y="745425"/>
                  <a:pt x="374306" y="745425"/>
                </a:cubicBezTo>
                <a:cubicBezTo>
                  <a:pt x="366769" y="745425"/>
                  <a:pt x="359985" y="740902"/>
                  <a:pt x="353202" y="736380"/>
                </a:cubicBezTo>
                <a:cubicBezTo>
                  <a:pt x="346418" y="732612"/>
                  <a:pt x="339635" y="728089"/>
                  <a:pt x="333605" y="728089"/>
                </a:cubicBezTo>
                <a:cubicBezTo>
                  <a:pt x="330590" y="728089"/>
                  <a:pt x="327575" y="728843"/>
                  <a:pt x="324561" y="731858"/>
                </a:cubicBezTo>
                <a:cubicBezTo>
                  <a:pt x="307225" y="798185"/>
                  <a:pt x="265017" y="866773"/>
                  <a:pt x="222809" y="932346"/>
                </a:cubicBezTo>
                <a:lnTo>
                  <a:pt x="215272" y="944406"/>
                </a:lnTo>
                <a:cubicBezTo>
                  <a:pt x="240144" y="975308"/>
                  <a:pt x="249189" y="1006964"/>
                  <a:pt x="240898" y="1037866"/>
                </a:cubicBezTo>
                <a:cubicBezTo>
                  <a:pt x="223563" y="1101178"/>
                  <a:pt x="141408" y="1137357"/>
                  <a:pt x="116535" y="1147155"/>
                </a:cubicBezTo>
                <a:cubicBezTo>
                  <a:pt x="23828" y="1131327"/>
                  <a:pt x="-4059" y="1068015"/>
                  <a:pt x="463" y="1014501"/>
                </a:cubicBezTo>
                <a:cubicBezTo>
                  <a:pt x="5739" y="955711"/>
                  <a:pt x="51715" y="892399"/>
                  <a:pt x="116535" y="892399"/>
                </a:cubicBezTo>
                <a:cubicBezTo>
                  <a:pt x="143669" y="892399"/>
                  <a:pt x="171556" y="902951"/>
                  <a:pt x="197936" y="924809"/>
                </a:cubicBezTo>
                <a:cubicBezTo>
                  <a:pt x="219794" y="879586"/>
                  <a:pt x="249189" y="832856"/>
                  <a:pt x="277830" y="788387"/>
                </a:cubicBezTo>
                <a:cubicBezTo>
                  <a:pt x="292905" y="765021"/>
                  <a:pt x="307979" y="741656"/>
                  <a:pt x="322299" y="717537"/>
                </a:cubicBezTo>
                <a:cubicBezTo>
                  <a:pt x="278584" y="700956"/>
                  <a:pt x="275569" y="659501"/>
                  <a:pt x="273308" y="622569"/>
                </a:cubicBezTo>
                <a:cubicBezTo>
                  <a:pt x="271047" y="596943"/>
                  <a:pt x="269539" y="572070"/>
                  <a:pt x="253711" y="558503"/>
                </a:cubicBezTo>
                <a:cubicBezTo>
                  <a:pt x="280845" y="486900"/>
                  <a:pt x="341896" y="444692"/>
                  <a:pt x="439125" y="428864"/>
                </a:cubicBezTo>
                <a:cubicBezTo>
                  <a:pt x="517512" y="345202"/>
                  <a:pt x="489624" y="273599"/>
                  <a:pt x="462491" y="204257"/>
                </a:cubicBezTo>
                <a:cubicBezTo>
                  <a:pt x="436110" y="137176"/>
                  <a:pt x="410484" y="73110"/>
                  <a:pt x="484348" y="2261"/>
                </a:cubicBezTo>
                <a:cubicBezTo>
                  <a:pt x="493393" y="754"/>
                  <a:pt x="501684" y="0"/>
                  <a:pt x="509975" y="0"/>
                </a:cubicBezTo>
                <a:cubicBezTo>
                  <a:pt x="564242" y="0"/>
                  <a:pt x="617002" y="27134"/>
                  <a:pt x="641875" y="67081"/>
                </a:cubicBezTo>
                <a:cubicBezTo>
                  <a:pt x="655442" y="88938"/>
                  <a:pt x="666748" y="125117"/>
                  <a:pt x="642629" y="171093"/>
                </a:cubicBezTo>
                <a:cubicBezTo>
                  <a:pt x="524295" y="244204"/>
                  <a:pt x="499423" y="309023"/>
                  <a:pt x="475304" y="430372"/>
                </a:cubicBezTo>
                <a:cubicBezTo>
                  <a:pt x="540123" y="459766"/>
                  <a:pt x="574040" y="530616"/>
                  <a:pt x="584593" y="585637"/>
                </a:cubicBezTo>
                <a:cubicBezTo>
                  <a:pt x="648658" y="578100"/>
                  <a:pt x="718754" y="562272"/>
                  <a:pt x="790357" y="538153"/>
                </a:cubicBezTo>
                <a:lnTo>
                  <a:pt x="793372" y="520817"/>
                </a:lnTo>
                <a:cubicBezTo>
                  <a:pt x="803170" y="472580"/>
                  <a:pt x="809200" y="443185"/>
                  <a:pt x="864975" y="394193"/>
                </a:cubicBezTo>
                <a:lnTo>
                  <a:pt x="878542" y="393440"/>
                </a:lnTo>
                <a:cubicBezTo>
                  <a:pt x="887586" y="392686"/>
                  <a:pt x="897385" y="392686"/>
                  <a:pt x="906429" y="392686"/>
                </a:cubicBezTo>
                <a:cubicBezTo>
                  <a:pt x="934317" y="392686"/>
                  <a:pt x="966726" y="396454"/>
                  <a:pt x="999136" y="423588"/>
                </a:cubicBezTo>
                <a:cubicBezTo>
                  <a:pt x="1023255" y="489161"/>
                  <a:pt x="1025516" y="534384"/>
                  <a:pt x="1005166" y="563779"/>
                </a:cubicBezTo>
                <a:cubicBezTo>
                  <a:pt x="980293" y="599204"/>
                  <a:pt x="923765" y="604480"/>
                  <a:pt x="877034" y="604480"/>
                </a:cubicBezTo>
                <a:cubicBezTo>
                  <a:pt x="850654" y="604480"/>
                  <a:pt x="822767" y="602972"/>
                  <a:pt x="794125" y="601465"/>
                </a:cubicBezTo>
                <a:cubicBezTo>
                  <a:pt x="763977" y="599958"/>
                  <a:pt x="735336" y="597696"/>
                  <a:pt x="707448" y="597696"/>
                </a:cubicBezTo>
                <a:cubicBezTo>
                  <a:pt x="649412" y="597696"/>
                  <a:pt x="610219" y="605987"/>
                  <a:pt x="583085" y="622569"/>
                </a:cubicBezTo>
                <a:cubicBezTo>
                  <a:pt x="581578" y="687389"/>
                  <a:pt x="518266" y="729597"/>
                  <a:pt x="467013" y="763514"/>
                </a:cubicBezTo>
                <a:cubicBezTo>
                  <a:pt x="449677" y="774820"/>
                  <a:pt x="433849" y="785372"/>
                  <a:pt x="421790" y="795924"/>
                </a:cubicBezTo>
                <a:cubicBezTo>
                  <a:pt x="452692" y="860743"/>
                  <a:pt x="455707" y="927824"/>
                  <a:pt x="457968" y="993397"/>
                </a:cubicBezTo>
                <a:cubicBezTo>
                  <a:pt x="460229" y="1040128"/>
                  <a:pt x="462491" y="1087612"/>
                  <a:pt x="473796" y="1135096"/>
                </a:cubicBezTo>
                <a:cubicBezTo>
                  <a:pt x="522788" y="1153185"/>
                  <a:pt x="546153" y="1193886"/>
                  <a:pt x="537108" y="1245138"/>
                </a:cubicBezTo>
                <a:cubicBezTo>
                  <a:pt x="528064" y="1300159"/>
                  <a:pt x="474550" y="1361210"/>
                  <a:pt x="412745" y="1361210"/>
                </a:cubicBezTo>
                <a:lnTo>
                  <a:pt x="412745" y="1361210"/>
                </a:lnTo>
                <a:close/>
                <a:moveTo>
                  <a:pt x="421036" y="1175043"/>
                </a:moveTo>
                <a:cubicBezTo>
                  <a:pt x="402193" y="1175043"/>
                  <a:pt x="384858" y="1181826"/>
                  <a:pt x="370537" y="1193132"/>
                </a:cubicBezTo>
                <a:cubicBezTo>
                  <a:pt x="350941" y="1209713"/>
                  <a:pt x="350941" y="1226295"/>
                  <a:pt x="351694" y="1244384"/>
                </a:cubicBezTo>
                <a:cubicBezTo>
                  <a:pt x="351694" y="1254183"/>
                  <a:pt x="351694" y="1263981"/>
                  <a:pt x="348679" y="1273779"/>
                </a:cubicBezTo>
                <a:cubicBezTo>
                  <a:pt x="387873" y="1304682"/>
                  <a:pt x="424051" y="1321263"/>
                  <a:pt x="457215" y="1323525"/>
                </a:cubicBezTo>
                <a:cubicBezTo>
                  <a:pt x="499423" y="1299406"/>
                  <a:pt x="518266" y="1267750"/>
                  <a:pt x="509221" y="1236094"/>
                </a:cubicBezTo>
                <a:cubicBezTo>
                  <a:pt x="499423" y="1202176"/>
                  <a:pt x="460229" y="1175043"/>
                  <a:pt x="421036" y="1175043"/>
                </a:cubicBezTo>
                <a:lnTo>
                  <a:pt x="421036" y="1175043"/>
                </a:lnTo>
                <a:close/>
                <a:moveTo>
                  <a:pt x="138393" y="951189"/>
                </a:moveTo>
                <a:cubicBezTo>
                  <a:pt x="128594" y="954204"/>
                  <a:pt x="118796" y="954204"/>
                  <a:pt x="109752" y="954204"/>
                </a:cubicBezTo>
                <a:cubicBezTo>
                  <a:pt x="96185" y="954204"/>
                  <a:pt x="83372" y="954204"/>
                  <a:pt x="70558" y="962495"/>
                </a:cubicBezTo>
                <a:cubicBezTo>
                  <a:pt x="44178" y="985106"/>
                  <a:pt x="41163" y="1007718"/>
                  <a:pt x="38149" y="1031083"/>
                </a:cubicBezTo>
                <a:lnTo>
                  <a:pt x="36641" y="1042389"/>
                </a:lnTo>
                <a:cubicBezTo>
                  <a:pt x="64529" y="1080074"/>
                  <a:pt x="94677" y="1099671"/>
                  <a:pt x="124072" y="1099671"/>
                </a:cubicBezTo>
                <a:cubicBezTo>
                  <a:pt x="148945" y="1099671"/>
                  <a:pt x="175325" y="1085350"/>
                  <a:pt x="201705" y="1058217"/>
                </a:cubicBezTo>
                <a:cubicBezTo>
                  <a:pt x="193414" y="1023546"/>
                  <a:pt x="182862" y="987367"/>
                  <a:pt x="138393" y="951189"/>
                </a:cubicBezTo>
                <a:lnTo>
                  <a:pt x="138393" y="951189"/>
                </a:lnTo>
                <a:close/>
                <a:moveTo>
                  <a:pt x="431588" y="483885"/>
                </a:moveTo>
                <a:cubicBezTo>
                  <a:pt x="393902" y="483885"/>
                  <a:pt x="350187" y="504989"/>
                  <a:pt x="301949" y="546444"/>
                </a:cubicBezTo>
                <a:cubicBezTo>
                  <a:pt x="296673" y="564533"/>
                  <a:pt x="301195" y="583376"/>
                  <a:pt x="304964" y="600711"/>
                </a:cubicBezTo>
                <a:cubicBezTo>
                  <a:pt x="308733" y="618801"/>
                  <a:pt x="312501" y="637643"/>
                  <a:pt x="307979" y="655733"/>
                </a:cubicBezTo>
                <a:cubicBezTo>
                  <a:pt x="359231" y="701709"/>
                  <a:pt x="404454" y="725074"/>
                  <a:pt x="443648" y="725074"/>
                </a:cubicBezTo>
                <a:cubicBezTo>
                  <a:pt x="465505" y="725074"/>
                  <a:pt x="484348" y="717537"/>
                  <a:pt x="498669" y="701709"/>
                </a:cubicBezTo>
                <a:cubicBezTo>
                  <a:pt x="519773" y="680605"/>
                  <a:pt x="531079" y="644427"/>
                  <a:pt x="529571" y="605234"/>
                </a:cubicBezTo>
                <a:cubicBezTo>
                  <a:pt x="528064" y="547198"/>
                  <a:pt x="495654" y="483885"/>
                  <a:pt x="431588" y="483885"/>
                </a:cubicBezTo>
                <a:lnTo>
                  <a:pt x="431588" y="483885"/>
                </a:lnTo>
                <a:close/>
                <a:moveTo>
                  <a:pt x="947130" y="437155"/>
                </a:moveTo>
                <a:cubicBezTo>
                  <a:pt x="929041" y="437155"/>
                  <a:pt x="900399" y="452983"/>
                  <a:pt x="880049" y="474841"/>
                </a:cubicBezTo>
                <a:cubicBezTo>
                  <a:pt x="864221" y="491423"/>
                  <a:pt x="855930" y="508758"/>
                  <a:pt x="856684" y="523079"/>
                </a:cubicBezTo>
                <a:cubicBezTo>
                  <a:pt x="886079" y="558503"/>
                  <a:pt x="922257" y="560011"/>
                  <a:pt x="964465" y="561518"/>
                </a:cubicBezTo>
                <a:lnTo>
                  <a:pt x="976525" y="562272"/>
                </a:lnTo>
                <a:cubicBezTo>
                  <a:pt x="1001397" y="520817"/>
                  <a:pt x="993106" y="478609"/>
                  <a:pt x="952406" y="437909"/>
                </a:cubicBezTo>
                <a:lnTo>
                  <a:pt x="947130" y="437155"/>
                </a:lnTo>
                <a:lnTo>
                  <a:pt x="947130" y="437155"/>
                </a:lnTo>
                <a:close/>
                <a:moveTo>
                  <a:pt x="520527" y="27887"/>
                </a:moveTo>
                <a:cubicBezTo>
                  <a:pt x="470028" y="68588"/>
                  <a:pt x="450431" y="110042"/>
                  <a:pt x="463244" y="153004"/>
                </a:cubicBezTo>
                <a:cubicBezTo>
                  <a:pt x="482087" y="174108"/>
                  <a:pt x="502437" y="184660"/>
                  <a:pt x="525803" y="184660"/>
                </a:cubicBezTo>
                <a:cubicBezTo>
                  <a:pt x="546907" y="184660"/>
                  <a:pt x="568764" y="176369"/>
                  <a:pt x="589869" y="168079"/>
                </a:cubicBezTo>
                <a:lnTo>
                  <a:pt x="600421" y="163556"/>
                </a:lnTo>
                <a:cubicBezTo>
                  <a:pt x="610219" y="141699"/>
                  <a:pt x="608711" y="114565"/>
                  <a:pt x="594391" y="87431"/>
                </a:cubicBezTo>
                <a:cubicBezTo>
                  <a:pt x="577809" y="56529"/>
                  <a:pt x="549168" y="33163"/>
                  <a:pt x="520527" y="27887"/>
                </a:cubicBezTo>
                <a:lnTo>
                  <a:pt x="520527" y="27887"/>
                </a:lnTo>
                <a:close/>
              </a:path>
            </a:pathLst>
          </a:custGeom>
          <a:solidFill>
            <a:schemeClr val="accent2">
              <a:alpha val="20000"/>
            </a:schemeClr>
          </a:solidFill>
          <a:ln w="74839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9" name="图形 95">
            <a:extLst>
              <a:ext uri="{FF2B5EF4-FFF2-40B4-BE49-F238E27FC236}">
                <a16:creationId xmlns:a16="http://schemas.microsoft.com/office/drawing/2014/main" id="{B172FF46-45BC-4AAB-952D-2313B8C56A36}"/>
              </a:ext>
            </a:extLst>
          </p:cNvPr>
          <p:cNvSpPr/>
          <p:nvPr/>
        </p:nvSpPr>
        <p:spPr>
          <a:xfrm>
            <a:off x="11603044" y="1806732"/>
            <a:ext cx="1145665" cy="1682391"/>
          </a:xfrm>
          <a:custGeom>
            <a:avLst/>
            <a:gdLst>
              <a:gd name="connsiteX0" fmla="*/ 589206 w 1145665"/>
              <a:gd name="connsiteY0" fmla="*/ 1616540 h 1682391"/>
              <a:gd name="connsiteX1" fmla="*/ 466358 w 1145665"/>
              <a:gd name="connsiteY1" fmla="*/ 1652020 h 1682391"/>
              <a:gd name="connsiteX2" fmla="*/ 410478 w 1145665"/>
              <a:gd name="connsiteY2" fmla="*/ 1666212 h 1682391"/>
              <a:gd name="connsiteX3" fmla="*/ 341293 w 1145665"/>
              <a:gd name="connsiteY3" fmla="*/ 1674195 h 1682391"/>
              <a:gd name="connsiteX4" fmla="*/ 244611 w 1145665"/>
              <a:gd name="connsiteY4" fmla="*/ 1679517 h 1682391"/>
              <a:gd name="connsiteX5" fmla="*/ 263237 w 1145665"/>
              <a:gd name="connsiteY5" fmla="*/ 1644924 h 1682391"/>
              <a:gd name="connsiteX6" fmla="*/ 373668 w 1145665"/>
              <a:gd name="connsiteY6" fmla="*/ 1401445 h 1682391"/>
              <a:gd name="connsiteX7" fmla="*/ 233967 w 1145665"/>
              <a:gd name="connsiteY7" fmla="*/ 1142444 h 1682391"/>
              <a:gd name="connsiteX8" fmla="*/ 281864 w 1145665"/>
              <a:gd name="connsiteY8" fmla="*/ 915818 h 1682391"/>
              <a:gd name="connsiteX9" fmla="*/ 282308 w 1145665"/>
              <a:gd name="connsiteY9" fmla="*/ 915374 h 1682391"/>
              <a:gd name="connsiteX10" fmla="*/ 286743 w 1145665"/>
              <a:gd name="connsiteY10" fmla="*/ 900295 h 1682391"/>
              <a:gd name="connsiteX11" fmla="*/ 294282 w 1145665"/>
              <a:gd name="connsiteY11" fmla="*/ 885217 h 1682391"/>
              <a:gd name="connsiteX12" fmla="*/ 284082 w 1145665"/>
              <a:gd name="connsiteY12" fmla="*/ 881225 h 1682391"/>
              <a:gd name="connsiteX13" fmla="*/ 274325 w 1145665"/>
              <a:gd name="connsiteY13" fmla="*/ 890095 h 1682391"/>
              <a:gd name="connsiteX14" fmla="*/ 256585 w 1145665"/>
              <a:gd name="connsiteY14" fmla="*/ 862155 h 1682391"/>
              <a:gd name="connsiteX15" fmla="*/ 214896 w 1145665"/>
              <a:gd name="connsiteY15" fmla="*/ 757046 h 1682391"/>
              <a:gd name="connsiteX16" fmla="*/ 220218 w 1145665"/>
              <a:gd name="connsiteY16" fmla="*/ 732211 h 1682391"/>
              <a:gd name="connsiteX17" fmla="*/ 246385 w 1145665"/>
              <a:gd name="connsiteY17" fmla="*/ 667460 h 1682391"/>
              <a:gd name="connsiteX18" fmla="*/ 198931 w 1145665"/>
              <a:gd name="connsiteY18" fmla="*/ 562796 h 1682391"/>
              <a:gd name="connsiteX19" fmla="*/ 166112 w 1145665"/>
              <a:gd name="connsiteY19" fmla="*/ 457687 h 1682391"/>
              <a:gd name="connsiteX20" fmla="*/ 113336 w 1145665"/>
              <a:gd name="connsiteY20" fmla="*/ 402694 h 1682391"/>
              <a:gd name="connsiteX21" fmla="*/ 688 w 1145665"/>
              <a:gd name="connsiteY21" fmla="*/ 278072 h 1682391"/>
              <a:gd name="connsiteX22" fmla="*/ 8671 w 1145665"/>
              <a:gd name="connsiteY22" fmla="*/ 274080 h 1682391"/>
              <a:gd name="connsiteX23" fmla="*/ 10888 w 1145665"/>
              <a:gd name="connsiteY23" fmla="*/ 273193 h 1682391"/>
              <a:gd name="connsiteX24" fmla="*/ 42820 w 1145665"/>
              <a:gd name="connsiteY24" fmla="*/ 240374 h 1682391"/>
              <a:gd name="connsiteX25" fmla="*/ 245 w 1145665"/>
              <a:gd name="connsiteY25" fmla="*/ 273637 h 1682391"/>
              <a:gd name="connsiteX26" fmla="*/ 38829 w 1145665"/>
              <a:gd name="connsiteY26" fmla="*/ 221748 h 1682391"/>
              <a:gd name="connsiteX27" fmla="*/ 53908 w 1145665"/>
              <a:gd name="connsiteY27" fmla="*/ 217313 h 1682391"/>
              <a:gd name="connsiteX28" fmla="*/ 133737 w 1145665"/>
              <a:gd name="connsiteY28" fmla="*/ 318873 h 1682391"/>
              <a:gd name="connsiteX29" fmla="*/ 199818 w 1145665"/>
              <a:gd name="connsiteY29" fmla="*/ 400920 h 1682391"/>
              <a:gd name="connsiteX30" fmla="*/ 296056 w 1145665"/>
              <a:gd name="connsiteY30" fmla="*/ 334839 h 1682391"/>
              <a:gd name="connsiteX31" fmla="*/ 460149 w 1145665"/>
              <a:gd name="connsiteY31" fmla="*/ 341491 h 1682391"/>
              <a:gd name="connsiteX32" fmla="*/ 492524 w 1145665"/>
              <a:gd name="connsiteY32" fmla="*/ 437286 h 1682391"/>
              <a:gd name="connsiteX33" fmla="*/ 601624 w 1145665"/>
              <a:gd name="connsiteY33" fmla="*/ 566787 h 1682391"/>
              <a:gd name="connsiteX34" fmla="*/ 606503 w 1145665"/>
              <a:gd name="connsiteY34" fmla="*/ 559248 h 1682391"/>
              <a:gd name="connsiteX35" fmla="*/ 607833 w 1145665"/>
              <a:gd name="connsiteY35" fmla="*/ 556143 h 1682391"/>
              <a:gd name="connsiteX36" fmla="*/ 610051 w 1145665"/>
              <a:gd name="connsiteY36" fmla="*/ 552595 h 1682391"/>
              <a:gd name="connsiteX37" fmla="*/ 611825 w 1145665"/>
              <a:gd name="connsiteY37" fmla="*/ 557917 h 1682391"/>
              <a:gd name="connsiteX38" fmla="*/ 1096565 w 1145665"/>
              <a:gd name="connsiteY38" fmla="*/ 0 h 1682391"/>
              <a:gd name="connsiteX39" fmla="*/ 1103661 w 1145665"/>
              <a:gd name="connsiteY39" fmla="*/ 3991 h 1682391"/>
              <a:gd name="connsiteX40" fmla="*/ 1114305 w 1145665"/>
              <a:gd name="connsiteY40" fmla="*/ 15966 h 1682391"/>
              <a:gd name="connsiteX41" fmla="*/ 1084591 w 1145665"/>
              <a:gd name="connsiteY41" fmla="*/ 42132 h 1682391"/>
              <a:gd name="connsiteX42" fmla="*/ 1102331 w 1145665"/>
              <a:gd name="connsiteY42" fmla="*/ 31488 h 1682391"/>
              <a:gd name="connsiteX43" fmla="*/ 1120514 w 1145665"/>
              <a:gd name="connsiteY43" fmla="*/ 20844 h 1682391"/>
              <a:gd name="connsiteX44" fmla="*/ 1120514 w 1145665"/>
              <a:gd name="connsiteY44" fmla="*/ 31488 h 1682391"/>
              <a:gd name="connsiteX45" fmla="*/ 1119183 w 1145665"/>
              <a:gd name="connsiteY45" fmla="*/ 35036 h 1682391"/>
              <a:gd name="connsiteX46" fmla="*/ 1123618 w 1145665"/>
              <a:gd name="connsiteY46" fmla="*/ 35923 h 1682391"/>
              <a:gd name="connsiteX47" fmla="*/ 1021171 w 1145665"/>
              <a:gd name="connsiteY47" fmla="*/ 412894 h 1682391"/>
              <a:gd name="connsiteX48" fmla="*/ 1085034 w 1145665"/>
              <a:gd name="connsiteY48" fmla="*/ 618676 h 1682391"/>
              <a:gd name="connsiteX49" fmla="*/ 1139141 w 1145665"/>
              <a:gd name="connsiteY49" fmla="*/ 789865 h 1682391"/>
              <a:gd name="connsiteX50" fmla="*/ 646861 w 1145665"/>
              <a:gd name="connsiteY50" fmla="*/ 1592592 h 1682391"/>
              <a:gd name="connsiteX51" fmla="*/ 589206 w 1145665"/>
              <a:gd name="connsiteY51" fmla="*/ 1616540 h 1682391"/>
              <a:gd name="connsiteX52" fmla="*/ 589206 w 1145665"/>
              <a:gd name="connsiteY52" fmla="*/ 1616540 h 1682391"/>
              <a:gd name="connsiteX53" fmla="*/ 385199 w 1145665"/>
              <a:gd name="connsiteY53" fmla="*/ 1417411 h 1682391"/>
              <a:gd name="connsiteX54" fmla="*/ 316013 w 1145665"/>
              <a:gd name="connsiteY54" fmla="*/ 1586383 h 1682391"/>
              <a:gd name="connsiteX55" fmla="*/ 278760 w 1145665"/>
              <a:gd name="connsiteY55" fmla="*/ 1668873 h 1682391"/>
              <a:gd name="connsiteX56" fmla="*/ 429992 w 1145665"/>
              <a:gd name="connsiteY56" fmla="*/ 1640489 h 1682391"/>
              <a:gd name="connsiteX57" fmla="*/ 446844 w 1145665"/>
              <a:gd name="connsiteY57" fmla="*/ 1639159 h 1682391"/>
              <a:gd name="connsiteX58" fmla="*/ 466358 w 1145665"/>
              <a:gd name="connsiteY58" fmla="*/ 1637828 h 1682391"/>
              <a:gd name="connsiteX59" fmla="*/ 556388 w 1145665"/>
              <a:gd name="connsiteY59" fmla="*/ 1607670 h 1682391"/>
              <a:gd name="connsiteX60" fmla="*/ 1103218 w 1145665"/>
              <a:gd name="connsiteY60" fmla="*/ 714027 h 1682391"/>
              <a:gd name="connsiteX61" fmla="*/ 1087695 w 1145665"/>
              <a:gd name="connsiteY61" fmla="*/ 671895 h 1682391"/>
              <a:gd name="connsiteX62" fmla="*/ 1042902 w 1145665"/>
              <a:gd name="connsiteY62" fmla="*/ 529533 h 1682391"/>
              <a:gd name="connsiteX63" fmla="*/ 991013 w 1145665"/>
              <a:gd name="connsiteY63" fmla="*/ 142362 h 1682391"/>
              <a:gd name="connsiteX64" fmla="*/ 1019397 w 1145665"/>
              <a:gd name="connsiteY64" fmla="*/ 112648 h 1682391"/>
              <a:gd name="connsiteX65" fmla="*/ 1068625 w 1145665"/>
              <a:gd name="connsiteY65" fmla="*/ 62976 h 1682391"/>
              <a:gd name="connsiteX66" fmla="*/ 1065521 w 1145665"/>
              <a:gd name="connsiteY66" fmla="*/ 64307 h 1682391"/>
              <a:gd name="connsiteX67" fmla="*/ 1061973 w 1145665"/>
              <a:gd name="connsiteY67" fmla="*/ 67855 h 1682391"/>
              <a:gd name="connsiteX68" fmla="*/ 1067738 w 1145665"/>
              <a:gd name="connsiteY68" fmla="*/ 53663 h 1682391"/>
              <a:gd name="connsiteX69" fmla="*/ 835790 w 1145665"/>
              <a:gd name="connsiteY69" fmla="*/ 366327 h 1682391"/>
              <a:gd name="connsiteX70" fmla="*/ 819381 w 1145665"/>
              <a:gd name="connsiteY70" fmla="*/ 604484 h 1682391"/>
              <a:gd name="connsiteX71" fmla="*/ 805632 w 1145665"/>
              <a:gd name="connsiteY71" fmla="*/ 810709 h 1682391"/>
              <a:gd name="connsiteX72" fmla="*/ 935576 w 1145665"/>
              <a:gd name="connsiteY72" fmla="*/ 1025805 h 1682391"/>
              <a:gd name="connsiteX73" fmla="*/ 940898 w 1145665"/>
              <a:gd name="connsiteY73" fmla="*/ 1026248 h 1682391"/>
              <a:gd name="connsiteX74" fmla="*/ 956421 w 1145665"/>
              <a:gd name="connsiteY74" fmla="*/ 1027135 h 1682391"/>
              <a:gd name="connsiteX75" fmla="*/ 962630 w 1145665"/>
              <a:gd name="connsiteY75" fmla="*/ 1022700 h 1682391"/>
              <a:gd name="connsiteX76" fmla="*/ 1013188 w 1145665"/>
              <a:gd name="connsiteY76" fmla="*/ 1038222 h 1682391"/>
              <a:gd name="connsiteX77" fmla="*/ 1030041 w 1145665"/>
              <a:gd name="connsiteY77" fmla="*/ 1024918 h 1682391"/>
              <a:gd name="connsiteX78" fmla="*/ 938681 w 1145665"/>
              <a:gd name="connsiteY78" fmla="*/ 1315407 h 1682391"/>
              <a:gd name="connsiteX79" fmla="*/ 891227 w 1145665"/>
              <a:gd name="connsiteY79" fmla="*/ 1388584 h 1682391"/>
              <a:gd name="connsiteX80" fmla="*/ 636217 w 1145665"/>
              <a:gd name="connsiteY80" fmla="*/ 1561990 h 1682391"/>
              <a:gd name="connsiteX81" fmla="*/ 613155 w 1145665"/>
              <a:gd name="connsiteY81" fmla="*/ 1573965 h 1682391"/>
              <a:gd name="connsiteX82" fmla="*/ 638878 w 1145665"/>
              <a:gd name="connsiteY82" fmla="*/ 1513206 h 1682391"/>
              <a:gd name="connsiteX83" fmla="*/ 647304 w 1145665"/>
              <a:gd name="connsiteY83" fmla="*/ 1503449 h 1682391"/>
              <a:gd name="connsiteX84" fmla="*/ 618477 w 1145665"/>
              <a:gd name="connsiteY84" fmla="*/ 1495023 h 1682391"/>
              <a:gd name="connsiteX85" fmla="*/ 581667 w 1145665"/>
              <a:gd name="connsiteY85" fmla="*/ 1478170 h 1682391"/>
              <a:gd name="connsiteX86" fmla="*/ 493411 w 1145665"/>
              <a:gd name="connsiteY86" fmla="*/ 1543807 h 1682391"/>
              <a:gd name="connsiteX87" fmla="*/ 348388 w 1145665"/>
              <a:gd name="connsiteY87" fmla="*/ 1637384 h 1682391"/>
              <a:gd name="connsiteX88" fmla="*/ 327101 w 1145665"/>
              <a:gd name="connsiteY88" fmla="*/ 1644481 h 1682391"/>
              <a:gd name="connsiteX89" fmla="*/ 348388 w 1145665"/>
              <a:gd name="connsiteY89" fmla="*/ 1628958 h 1682391"/>
              <a:gd name="connsiteX90" fmla="*/ 524013 w 1145665"/>
              <a:gd name="connsiteY90" fmla="*/ 1500788 h 1682391"/>
              <a:gd name="connsiteX91" fmla="*/ 508047 w 1145665"/>
              <a:gd name="connsiteY91" fmla="*/ 1505223 h 1682391"/>
              <a:gd name="connsiteX92" fmla="*/ 495185 w 1145665"/>
              <a:gd name="connsiteY92" fmla="*/ 1508327 h 1682391"/>
              <a:gd name="connsiteX93" fmla="*/ 385199 w 1145665"/>
              <a:gd name="connsiteY93" fmla="*/ 1417411 h 1682391"/>
              <a:gd name="connsiteX94" fmla="*/ 385199 w 1145665"/>
              <a:gd name="connsiteY94" fmla="*/ 1417411 h 1682391"/>
              <a:gd name="connsiteX95" fmla="*/ 300491 w 1145665"/>
              <a:gd name="connsiteY95" fmla="*/ 1294119 h 1682391"/>
              <a:gd name="connsiteX96" fmla="*/ 715603 w 1145665"/>
              <a:gd name="connsiteY96" fmla="*/ 1441360 h 1682391"/>
              <a:gd name="connsiteX97" fmla="*/ 772370 w 1145665"/>
              <a:gd name="connsiteY97" fmla="*/ 1415637 h 1682391"/>
              <a:gd name="connsiteX98" fmla="*/ 896992 w 1145665"/>
              <a:gd name="connsiteY98" fmla="*/ 955289 h 1682391"/>
              <a:gd name="connsiteX99" fmla="*/ 604729 w 1145665"/>
              <a:gd name="connsiteY99" fmla="*/ 752611 h 1682391"/>
              <a:gd name="connsiteX100" fmla="*/ 595859 w 1145665"/>
              <a:gd name="connsiteY100" fmla="*/ 730437 h 1682391"/>
              <a:gd name="connsiteX101" fmla="*/ 579006 w 1145665"/>
              <a:gd name="connsiteY101" fmla="*/ 698062 h 1682391"/>
              <a:gd name="connsiteX102" fmla="*/ 586102 w 1145665"/>
              <a:gd name="connsiteY102" fmla="*/ 719793 h 1682391"/>
              <a:gd name="connsiteX103" fmla="*/ 591867 w 1145665"/>
              <a:gd name="connsiteY103" fmla="*/ 743742 h 1682391"/>
              <a:gd name="connsiteX104" fmla="*/ 579893 w 1145665"/>
              <a:gd name="connsiteY104" fmla="*/ 723784 h 1682391"/>
              <a:gd name="connsiteX105" fmla="*/ 575015 w 1145665"/>
              <a:gd name="connsiteY105" fmla="*/ 709592 h 1682391"/>
              <a:gd name="connsiteX106" fmla="*/ 600294 w 1145665"/>
              <a:gd name="connsiteY106" fmla="*/ 780108 h 1682391"/>
              <a:gd name="connsiteX107" fmla="*/ 598076 w 1145665"/>
              <a:gd name="connsiteY107" fmla="*/ 920253 h 1682391"/>
              <a:gd name="connsiteX108" fmla="*/ 625573 w 1145665"/>
              <a:gd name="connsiteY108" fmla="*/ 886547 h 1682391"/>
              <a:gd name="connsiteX109" fmla="*/ 663714 w 1145665"/>
              <a:gd name="connsiteY109" fmla="*/ 851067 h 1682391"/>
              <a:gd name="connsiteX110" fmla="*/ 672584 w 1145665"/>
              <a:gd name="connsiteY110" fmla="*/ 848406 h 1682391"/>
              <a:gd name="connsiteX111" fmla="*/ 695202 w 1145665"/>
              <a:gd name="connsiteY111" fmla="*/ 872355 h 1682391"/>
              <a:gd name="connsiteX112" fmla="*/ 702298 w 1145665"/>
              <a:gd name="connsiteY112" fmla="*/ 883443 h 1682391"/>
              <a:gd name="connsiteX113" fmla="*/ 805632 w 1145665"/>
              <a:gd name="connsiteY113" fmla="*/ 913600 h 1682391"/>
              <a:gd name="connsiteX114" fmla="*/ 836677 w 1145665"/>
              <a:gd name="connsiteY114" fmla="*/ 980568 h 1682391"/>
              <a:gd name="connsiteX115" fmla="*/ 736003 w 1145665"/>
              <a:gd name="connsiteY115" fmla="*/ 903843 h 1682391"/>
              <a:gd name="connsiteX116" fmla="*/ 669479 w 1145665"/>
              <a:gd name="connsiteY116" fmla="*/ 872355 h 1682391"/>
              <a:gd name="connsiteX117" fmla="*/ 658392 w 1145665"/>
              <a:gd name="connsiteY117" fmla="*/ 884773 h 1682391"/>
              <a:gd name="connsiteX118" fmla="*/ 645087 w 1145665"/>
              <a:gd name="connsiteY118" fmla="*/ 897634 h 1682391"/>
              <a:gd name="connsiteX119" fmla="*/ 647748 w 1145665"/>
              <a:gd name="connsiteY119" fmla="*/ 882999 h 1682391"/>
              <a:gd name="connsiteX120" fmla="*/ 650852 w 1145665"/>
              <a:gd name="connsiteY120" fmla="*/ 876347 h 1682391"/>
              <a:gd name="connsiteX121" fmla="*/ 641982 w 1145665"/>
              <a:gd name="connsiteY121" fmla="*/ 884773 h 1682391"/>
              <a:gd name="connsiteX122" fmla="*/ 568806 w 1145665"/>
              <a:gd name="connsiteY122" fmla="*/ 949967 h 1682391"/>
              <a:gd name="connsiteX123" fmla="*/ 564371 w 1145665"/>
              <a:gd name="connsiteY123" fmla="*/ 951297 h 1682391"/>
              <a:gd name="connsiteX124" fmla="*/ 563927 w 1145665"/>
              <a:gd name="connsiteY124" fmla="*/ 943758 h 1682391"/>
              <a:gd name="connsiteX125" fmla="*/ 555944 w 1145665"/>
              <a:gd name="connsiteY125" fmla="*/ 946419 h 1682391"/>
              <a:gd name="connsiteX126" fmla="*/ 349275 w 1145665"/>
              <a:gd name="connsiteY126" fmla="*/ 904730 h 1682391"/>
              <a:gd name="connsiteX127" fmla="*/ 356371 w 1145665"/>
              <a:gd name="connsiteY127" fmla="*/ 888321 h 1682391"/>
              <a:gd name="connsiteX128" fmla="*/ 349719 w 1145665"/>
              <a:gd name="connsiteY128" fmla="*/ 891869 h 1682391"/>
              <a:gd name="connsiteX129" fmla="*/ 344841 w 1145665"/>
              <a:gd name="connsiteY129" fmla="*/ 893643 h 1682391"/>
              <a:gd name="connsiteX130" fmla="*/ 252150 w 1145665"/>
              <a:gd name="connsiteY130" fmla="*/ 1148653 h 1682391"/>
              <a:gd name="connsiteX131" fmla="*/ 250376 w 1145665"/>
              <a:gd name="connsiteY131" fmla="*/ 1136678 h 1682391"/>
              <a:gd name="connsiteX132" fmla="*/ 279203 w 1145665"/>
              <a:gd name="connsiteY132" fmla="*/ 1001856 h 1682391"/>
              <a:gd name="connsiteX133" fmla="*/ 277873 w 1145665"/>
              <a:gd name="connsiteY133" fmla="*/ 1013387 h 1682391"/>
              <a:gd name="connsiteX134" fmla="*/ 295613 w 1145665"/>
              <a:gd name="connsiteY134" fmla="*/ 1230699 h 1682391"/>
              <a:gd name="connsiteX135" fmla="*/ 299604 w 1145665"/>
              <a:gd name="connsiteY135" fmla="*/ 1031570 h 1682391"/>
              <a:gd name="connsiteX136" fmla="*/ 305813 w 1145665"/>
              <a:gd name="connsiteY136" fmla="*/ 1016048 h 1682391"/>
              <a:gd name="connsiteX137" fmla="*/ 301378 w 1145665"/>
              <a:gd name="connsiteY137" fmla="*/ 1032014 h 1682391"/>
              <a:gd name="connsiteX138" fmla="*/ 300491 w 1145665"/>
              <a:gd name="connsiteY138" fmla="*/ 1033344 h 1682391"/>
              <a:gd name="connsiteX139" fmla="*/ 310248 w 1145665"/>
              <a:gd name="connsiteY139" fmla="*/ 1046649 h 1682391"/>
              <a:gd name="connsiteX140" fmla="*/ 308917 w 1145665"/>
              <a:gd name="connsiteY140" fmla="*/ 1228925 h 1682391"/>
              <a:gd name="connsiteX141" fmla="*/ 386973 w 1145665"/>
              <a:gd name="connsiteY141" fmla="*/ 1291902 h 1682391"/>
              <a:gd name="connsiteX142" fmla="*/ 632669 w 1145665"/>
              <a:gd name="connsiteY142" fmla="*/ 1266623 h 1682391"/>
              <a:gd name="connsiteX143" fmla="*/ 763057 w 1145665"/>
              <a:gd name="connsiteY143" fmla="*/ 1187680 h 1682391"/>
              <a:gd name="connsiteX144" fmla="*/ 835790 w 1145665"/>
              <a:gd name="connsiteY144" fmla="*/ 1087450 h 1682391"/>
              <a:gd name="connsiteX145" fmla="*/ 857078 w 1145665"/>
              <a:gd name="connsiteY145" fmla="*/ 1059954 h 1682391"/>
              <a:gd name="connsiteX146" fmla="*/ 631782 w 1145665"/>
              <a:gd name="connsiteY146" fmla="*/ 1281701 h 1682391"/>
              <a:gd name="connsiteX147" fmla="*/ 342180 w 1145665"/>
              <a:gd name="connsiteY147" fmla="*/ 1283032 h 1682391"/>
              <a:gd name="connsiteX148" fmla="*/ 243280 w 1145665"/>
              <a:gd name="connsiteY148" fmla="*/ 1157079 h 1682391"/>
              <a:gd name="connsiteX149" fmla="*/ 319561 w 1145665"/>
              <a:gd name="connsiteY149" fmla="*/ 1301659 h 1682391"/>
              <a:gd name="connsiteX150" fmla="*/ 317344 w 1145665"/>
              <a:gd name="connsiteY150" fmla="*/ 1302989 h 1682391"/>
              <a:gd name="connsiteX151" fmla="*/ 308030 w 1145665"/>
              <a:gd name="connsiteY151" fmla="*/ 1298998 h 1682391"/>
              <a:gd name="connsiteX152" fmla="*/ 300491 w 1145665"/>
              <a:gd name="connsiteY152" fmla="*/ 1294119 h 1682391"/>
              <a:gd name="connsiteX153" fmla="*/ 300491 w 1145665"/>
              <a:gd name="connsiteY153" fmla="*/ 1294119 h 1682391"/>
              <a:gd name="connsiteX154" fmla="*/ 366572 w 1145665"/>
              <a:gd name="connsiteY154" fmla="*/ 888765 h 1682391"/>
              <a:gd name="connsiteX155" fmla="*/ 522239 w 1145665"/>
              <a:gd name="connsiteY155" fmla="*/ 932671 h 1682391"/>
              <a:gd name="connsiteX156" fmla="*/ 605616 w 1145665"/>
              <a:gd name="connsiteY156" fmla="*/ 849737 h 1682391"/>
              <a:gd name="connsiteX157" fmla="*/ 598076 w 1145665"/>
              <a:gd name="connsiteY157" fmla="*/ 831110 h 1682391"/>
              <a:gd name="connsiteX158" fmla="*/ 595415 w 1145665"/>
              <a:gd name="connsiteY158" fmla="*/ 824014 h 1682391"/>
              <a:gd name="connsiteX159" fmla="*/ 595859 w 1145665"/>
              <a:gd name="connsiteY159" fmla="*/ 831554 h 1682391"/>
              <a:gd name="connsiteX160" fmla="*/ 596302 w 1145665"/>
              <a:gd name="connsiteY160" fmla="*/ 843085 h 1682391"/>
              <a:gd name="connsiteX161" fmla="*/ 578563 w 1145665"/>
              <a:gd name="connsiteY161" fmla="*/ 819136 h 1682391"/>
              <a:gd name="connsiteX162" fmla="*/ 574571 w 1145665"/>
              <a:gd name="connsiteY162" fmla="*/ 812040 h 1682391"/>
              <a:gd name="connsiteX163" fmla="*/ 575015 w 1145665"/>
              <a:gd name="connsiteY163" fmla="*/ 816031 h 1682391"/>
              <a:gd name="connsiteX164" fmla="*/ 572797 w 1145665"/>
              <a:gd name="connsiteY164" fmla="*/ 816918 h 1682391"/>
              <a:gd name="connsiteX165" fmla="*/ 567475 w 1145665"/>
              <a:gd name="connsiteY165" fmla="*/ 814701 h 1682391"/>
              <a:gd name="connsiteX166" fmla="*/ 565258 w 1145665"/>
              <a:gd name="connsiteY166" fmla="*/ 812483 h 1682391"/>
              <a:gd name="connsiteX167" fmla="*/ 566145 w 1145665"/>
              <a:gd name="connsiteY167" fmla="*/ 828449 h 1682391"/>
              <a:gd name="connsiteX168" fmla="*/ 559049 w 1145665"/>
              <a:gd name="connsiteY168" fmla="*/ 819136 h 1682391"/>
              <a:gd name="connsiteX169" fmla="*/ 556831 w 1145665"/>
              <a:gd name="connsiteY169" fmla="*/ 814257 h 1682391"/>
              <a:gd name="connsiteX170" fmla="*/ 558162 w 1145665"/>
              <a:gd name="connsiteY170" fmla="*/ 818249 h 1682391"/>
              <a:gd name="connsiteX171" fmla="*/ 558162 w 1145665"/>
              <a:gd name="connsiteY171" fmla="*/ 826675 h 1682391"/>
              <a:gd name="connsiteX172" fmla="*/ 538205 w 1145665"/>
              <a:gd name="connsiteY172" fmla="*/ 816475 h 1682391"/>
              <a:gd name="connsiteX173" fmla="*/ 515143 w 1145665"/>
              <a:gd name="connsiteY173" fmla="*/ 799179 h 1682391"/>
              <a:gd name="connsiteX174" fmla="*/ 509821 w 1145665"/>
              <a:gd name="connsiteY174" fmla="*/ 805387 h 1682391"/>
              <a:gd name="connsiteX175" fmla="*/ 398060 w 1145665"/>
              <a:gd name="connsiteY175" fmla="*/ 880338 h 1682391"/>
              <a:gd name="connsiteX176" fmla="*/ 366572 w 1145665"/>
              <a:gd name="connsiteY176" fmla="*/ 888765 h 1682391"/>
              <a:gd name="connsiteX177" fmla="*/ 366572 w 1145665"/>
              <a:gd name="connsiteY177" fmla="*/ 888765 h 1682391"/>
              <a:gd name="connsiteX178" fmla="*/ 783014 w 1145665"/>
              <a:gd name="connsiteY178" fmla="*/ 660364 h 1682391"/>
              <a:gd name="connsiteX179" fmla="*/ 783014 w 1145665"/>
              <a:gd name="connsiteY179" fmla="*/ 662138 h 1682391"/>
              <a:gd name="connsiteX180" fmla="*/ 782570 w 1145665"/>
              <a:gd name="connsiteY180" fmla="*/ 715358 h 1682391"/>
              <a:gd name="connsiteX181" fmla="*/ 785231 w 1145665"/>
              <a:gd name="connsiteY181" fmla="*/ 783213 h 1682391"/>
              <a:gd name="connsiteX182" fmla="*/ 816276 w 1145665"/>
              <a:gd name="connsiteY182" fmla="*/ 345483 h 1682391"/>
              <a:gd name="connsiteX183" fmla="*/ 892557 w 1145665"/>
              <a:gd name="connsiteY183" fmla="*/ 218200 h 1682391"/>
              <a:gd name="connsiteX184" fmla="*/ 836233 w 1145665"/>
              <a:gd name="connsiteY184" fmla="*/ 282063 h 1682391"/>
              <a:gd name="connsiteX185" fmla="*/ 591867 w 1145665"/>
              <a:gd name="connsiteY185" fmla="*/ 684757 h 1682391"/>
              <a:gd name="connsiteX186" fmla="*/ 613599 w 1145665"/>
              <a:gd name="connsiteY186" fmla="*/ 742855 h 1682391"/>
              <a:gd name="connsiteX187" fmla="*/ 686775 w 1145665"/>
              <a:gd name="connsiteY187" fmla="*/ 754829 h 1682391"/>
              <a:gd name="connsiteX188" fmla="*/ 712942 w 1145665"/>
              <a:gd name="connsiteY188" fmla="*/ 761481 h 1682391"/>
              <a:gd name="connsiteX189" fmla="*/ 758622 w 1145665"/>
              <a:gd name="connsiteY189" fmla="*/ 699392 h 1682391"/>
              <a:gd name="connsiteX190" fmla="*/ 781683 w 1145665"/>
              <a:gd name="connsiteY190" fmla="*/ 661251 h 1682391"/>
              <a:gd name="connsiteX191" fmla="*/ 783014 w 1145665"/>
              <a:gd name="connsiteY191" fmla="*/ 660364 h 1682391"/>
              <a:gd name="connsiteX192" fmla="*/ 783014 w 1145665"/>
              <a:gd name="connsiteY192" fmla="*/ 660364 h 1682391"/>
              <a:gd name="connsiteX193" fmla="*/ 808737 w 1145665"/>
              <a:gd name="connsiteY193" fmla="*/ 550378 h 1682391"/>
              <a:gd name="connsiteX194" fmla="*/ 802528 w 1145665"/>
              <a:gd name="connsiteY194" fmla="*/ 632424 h 1682391"/>
              <a:gd name="connsiteX195" fmla="*/ 796762 w 1145665"/>
              <a:gd name="connsiteY195" fmla="*/ 721567 h 1682391"/>
              <a:gd name="connsiteX196" fmla="*/ 808737 w 1145665"/>
              <a:gd name="connsiteY196" fmla="*/ 550378 h 1682391"/>
              <a:gd name="connsiteX197" fmla="*/ 808737 w 1145665"/>
              <a:gd name="connsiteY197" fmla="*/ 550378 h 1682391"/>
              <a:gd name="connsiteX198" fmla="*/ 302265 w 1145665"/>
              <a:gd name="connsiteY198" fmla="*/ 890982 h 1682391"/>
              <a:gd name="connsiteX199" fmla="*/ 288073 w 1145665"/>
              <a:gd name="connsiteY199" fmla="*/ 907835 h 1682391"/>
              <a:gd name="connsiteX200" fmla="*/ 306700 w 1145665"/>
              <a:gd name="connsiteY200" fmla="*/ 890095 h 1682391"/>
              <a:gd name="connsiteX201" fmla="*/ 302265 w 1145665"/>
              <a:gd name="connsiteY201" fmla="*/ 890982 h 1682391"/>
              <a:gd name="connsiteX202" fmla="*/ 302265 w 1145665"/>
              <a:gd name="connsiteY202" fmla="*/ 890982 h 1682391"/>
              <a:gd name="connsiteX203" fmla="*/ 239732 w 1145665"/>
              <a:gd name="connsiteY203" fmla="*/ 699836 h 1682391"/>
              <a:gd name="connsiteX204" fmla="*/ 228645 w 1145665"/>
              <a:gd name="connsiteY204" fmla="*/ 760594 h 1682391"/>
              <a:gd name="connsiteX205" fmla="*/ 241506 w 1145665"/>
              <a:gd name="connsiteY205" fmla="*/ 789865 h 1682391"/>
              <a:gd name="connsiteX206" fmla="*/ 309804 w 1145665"/>
              <a:gd name="connsiteY206" fmla="*/ 881225 h 1682391"/>
              <a:gd name="connsiteX207" fmla="*/ 386973 w 1145665"/>
              <a:gd name="connsiteY207" fmla="*/ 862598 h 1682391"/>
              <a:gd name="connsiteX208" fmla="*/ 586989 w 1145665"/>
              <a:gd name="connsiteY208" fmla="*/ 645729 h 1682391"/>
              <a:gd name="connsiteX209" fmla="*/ 515586 w 1145665"/>
              <a:gd name="connsiteY209" fmla="*/ 460348 h 1682391"/>
              <a:gd name="connsiteX210" fmla="*/ 316900 w 1145665"/>
              <a:gd name="connsiteY210" fmla="*/ 761481 h 1682391"/>
              <a:gd name="connsiteX211" fmla="*/ 290291 w 1145665"/>
              <a:gd name="connsiteY211" fmla="*/ 770351 h 1682391"/>
              <a:gd name="connsiteX212" fmla="*/ 268116 w 1145665"/>
              <a:gd name="connsiteY212" fmla="*/ 757933 h 1682391"/>
              <a:gd name="connsiteX213" fmla="*/ 245941 w 1145665"/>
              <a:gd name="connsiteY213" fmla="*/ 745959 h 1682391"/>
              <a:gd name="connsiteX214" fmla="*/ 237958 w 1145665"/>
              <a:gd name="connsiteY214" fmla="*/ 724671 h 1682391"/>
              <a:gd name="connsiteX215" fmla="*/ 239732 w 1145665"/>
              <a:gd name="connsiteY215" fmla="*/ 699836 h 1682391"/>
              <a:gd name="connsiteX216" fmla="*/ 239732 w 1145665"/>
              <a:gd name="connsiteY216" fmla="*/ 699836 h 1682391"/>
              <a:gd name="connsiteX217" fmla="*/ 242393 w 1145665"/>
              <a:gd name="connsiteY217" fmla="*/ 617345 h 1682391"/>
              <a:gd name="connsiteX218" fmla="*/ 290734 w 1145665"/>
              <a:gd name="connsiteY218" fmla="*/ 748177 h 1682391"/>
              <a:gd name="connsiteX219" fmla="*/ 343954 w 1145665"/>
              <a:gd name="connsiteY219" fmla="*/ 740194 h 1682391"/>
              <a:gd name="connsiteX220" fmla="*/ 351936 w 1145665"/>
              <a:gd name="connsiteY220" fmla="*/ 736646 h 1682391"/>
              <a:gd name="connsiteX221" fmla="*/ 347945 w 1145665"/>
              <a:gd name="connsiteY221" fmla="*/ 734872 h 1682391"/>
              <a:gd name="connsiteX222" fmla="*/ 445957 w 1145665"/>
              <a:gd name="connsiteY222" fmla="*/ 639077 h 1682391"/>
              <a:gd name="connsiteX223" fmla="*/ 449949 w 1145665"/>
              <a:gd name="connsiteY223" fmla="*/ 641738 h 1682391"/>
              <a:gd name="connsiteX224" fmla="*/ 451723 w 1145665"/>
              <a:gd name="connsiteY224" fmla="*/ 641294 h 1682391"/>
              <a:gd name="connsiteX225" fmla="*/ 456158 w 1145665"/>
              <a:gd name="connsiteY225" fmla="*/ 642181 h 1682391"/>
              <a:gd name="connsiteX226" fmla="*/ 443296 w 1145665"/>
              <a:gd name="connsiteY226" fmla="*/ 659034 h 1682391"/>
              <a:gd name="connsiteX227" fmla="*/ 430879 w 1145665"/>
              <a:gd name="connsiteY227" fmla="*/ 675443 h 1682391"/>
              <a:gd name="connsiteX228" fmla="*/ 485429 w 1145665"/>
              <a:gd name="connsiteY228" fmla="*/ 481636 h 1682391"/>
              <a:gd name="connsiteX229" fmla="*/ 367902 w 1145665"/>
              <a:gd name="connsiteY229" fmla="*/ 574326 h 1682391"/>
              <a:gd name="connsiteX230" fmla="*/ 247715 w 1145665"/>
              <a:gd name="connsiteY230" fmla="*/ 586301 h 1682391"/>
              <a:gd name="connsiteX231" fmla="*/ 272551 w 1145665"/>
              <a:gd name="connsiteY231" fmla="*/ 663912 h 1682391"/>
              <a:gd name="connsiteX232" fmla="*/ 296500 w 1145665"/>
              <a:gd name="connsiteY232" fmla="*/ 743298 h 1682391"/>
              <a:gd name="connsiteX233" fmla="*/ 269446 w 1145665"/>
              <a:gd name="connsiteY233" fmla="*/ 680765 h 1682391"/>
              <a:gd name="connsiteX234" fmla="*/ 242393 w 1145665"/>
              <a:gd name="connsiteY234" fmla="*/ 617345 h 1682391"/>
              <a:gd name="connsiteX235" fmla="*/ 242393 w 1145665"/>
              <a:gd name="connsiteY235" fmla="*/ 617345 h 1682391"/>
              <a:gd name="connsiteX236" fmla="*/ 243280 w 1145665"/>
              <a:gd name="connsiteY236" fmla="*/ 567674 h 1682391"/>
              <a:gd name="connsiteX237" fmla="*/ 241506 w 1145665"/>
              <a:gd name="connsiteY237" fmla="*/ 572109 h 1682391"/>
              <a:gd name="connsiteX238" fmla="*/ 370563 w 1145665"/>
              <a:gd name="connsiteY238" fmla="*/ 562796 h 1682391"/>
              <a:gd name="connsiteX239" fmla="*/ 479663 w 1145665"/>
              <a:gd name="connsiteY239" fmla="*/ 451478 h 1682391"/>
              <a:gd name="connsiteX240" fmla="*/ 354154 w 1145665"/>
              <a:gd name="connsiteY240" fmla="*/ 553039 h 1682391"/>
              <a:gd name="connsiteX241" fmla="*/ 250819 w 1145665"/>
              <a:gd name="connsiteY241" fmla="*/ 563683 h 1682391"/>
              <a:gd name="connsiteX242" fmla="*/ 251706 w 1145665"/>
              <a:gd name="connsiteY242" fmla="*/ 565013 h 1682391"/>
              <a:gd name="connsiteX243" fmla="*/ 249045 w 1145665"/>
              <a:gd name="connsiteY243" fmla="*/ 566787 h 1682391"/>
              <a:gd name="connsiteX244" fmla="*/ 246385 w 1145665"/>
              <a:gd name="connsiteY244" fmla="*/ 567230 h 1682391"/>
              <a:gd name="connsiteX245" fmla="*/ 243280 w 1145665"/>
              <a:gd name="connsiteY245" fmla="*/ 567674 h 1682391"/>
              <a:gd name="connsiteX246" fmla="*/ 243280 w 1145665"/>
              <a:gd name="connsiteY246" fmla="*/ 567674 h 1682391"/>
              <a:gd name="connsiteX247" fmla="*/ 187400 w 1145665"/>
              <a:gd name="connsiteY247" fmla="*/ 483410 h 1682391"/>
              <a:gd name="connsiteX248" fmla="*/ 238402 w 1145665"/>
              <a:gd name="connsiteY248" fmla="*/ 538847 h 1682391"/>
              <a:gd name="connsiteX249" fmla="*/ 359476 w 1145665"/>
              <a:gd name="connsiteY249" fmla="*/ 537960 h 1682391"/>
              <a:gd name="connsiteX250" fmla="*/ 457932 w 1145665"/>
              <a:gd name="connsiteY250" fmla="*/ 455913 h 1682391"/>
              <a:gd name="connsiteX251" fmla="*/ 442409 w 1145665"/>
              <a:gd name="connsiteY251" fmla="*/ 443939 h 1682391"/>
              <a:gd name="connsiteX252" fmla="*/ 436201 w 1145665"/>
              <a:gd name="connsiteY252" fmla="*/ 434182 h 1682391"/>
              <a:gd name="connsiteX253" fmla="*/ 432653 w 1145665"/>
              <a:gd name="connsiteY253" fmla="*/ 444826 h 1682391"/>
              <a:gd name="connsiteX254" fmla="*/ 432653 w 1145665"/>
              <a:gd name="connsiteY254" fmla="*/ 448817 h 1682391"/>
              <a:gd name="connsiteX255" fmla="*/ 412695 w 1145665"/>
              <a:gd name="connsiteY255" fmla="*/ 421764 h 1682391"/>
              <a:gd name="connsiteX256" fmla="*/ 406930 w 1145665"/>
              <a:gd name="connsiteY256" fmla="*/ 404911 h 1682391"/>
              <a:gd name="connsiteX257" fmla="*/ 410478 w 1145665"/>
              <a:gd name="connsiteY257" fmla="*/ 416886 h 1682391"/>
              <a:gd name="connsiteX258" fmla="*/ 414026 w 1145665"/>
              <a:gd name="connsiteY258" fmla="*/ 425755 h 1682391"/>
              <a:gd name="connsiteX259" fmla="*/ 409591 w 1145665"/>
              <a:gd name="connsiteY259" fmla="*/ 432408 h 1682391"/>
              <a:gd name="connsiteX260" fmla="*/ 406486 w 1145665"/>
              <a:gd name="connsiteY260" fmla="*/ 436399 h 1682391"/>
              <a:gd name="connsiteX261" fmla="*/ 399390 w 1145665"/>
              <a:gd name="connsiteY261" fmla="*/ 434625 h 1682391"/>
              <a:gd name="connsiteX262" fmla="*/ 406043 w 1145665"/>
              <a:gd name="connsiteY262" fmla="*/ 455913 h 1682391"/>
              <a:gd name="connsiteX263" fmla="*/ 393625 w 1145665"/>
              <a:gd name="connsiteY263" fmla="*/ 431964 h 1682391"/>
              <a:gd name="connsiteX264" fmla="*/ 358145 w 1145665"/>
              <a:gd name="connsiteY264" fmla="*/ 359231 h 1682391"/>
              <a:gd name="connsiteX265" fmla="*/ 308474 w 1145665"/>
              <a:gd name="connsiteY265" fmla="*/ 368101 h 1682391"/>
              <a:gd name="connsiteX266" fmla="*/ 260576 w 1145665"/>
              <a:gd name="connsiteY266" fmla="*/ 390276 h 1682391"/>
              <a:gd name="connsiteX267" fmla="*/ 229532 w 1145665"/>
              <a:gd name="connsiteY267" fmla="*/ 404911 h 1682391"/>
              <a:gd name="connsiteX268" fmla="*/ 293839 w 1145665"/>
              <a:gd name="connsiteY268" fmla="*/ 353909 h 1682391"/>
              <a:gd name="connsiteX269" fmla="*/ 422452 w 1145665"/>
              <a:gd name="connsiteY269" fmla="*/ 356127 h 1682391"/>
              <a:gd name="connsiteX270" fmla="*/ 419348 w 1145665"/>
              <a:gd name="connsiteY270" fmla="*/ 361892 h 1682391"/>
              <a:gd name="connsiteX271" fmla="*/ 411365 w 1145665"/>
              <a:gd name="connsiteY271" fmla="*/ 359675 h 1682391"/>
              <a:gd name="connsiteX272" fmla="*/ 406043 w 1145665"/>
              <a:gd name="connsiteY272" fmla="*/ 357901 h 1682391"/>
              <a:gd name="connsiteX273" fmla="*/ 419348 w 1145665"/>
              <a:gd name="connsiteY273" fmla="*/ 380962 h 1682391"/>
              <a:gd name="connsiteX274" fmla="*/ 435757 w 1145665"/>
              <a:gd name="connsiteY274" fmla="*/ 412451 h 1682391"/>
              <a:gd name="connsiteX275" fmla="*/ 424670 w 1145665"/>
              <a:gd name="connsiteY275" fmla="*/ 379632 h 1682391"/>
              <a:gd name="connsiteX276" fmla="*/ 421122 w 1145665"/>
              <a:gd name="connsiteY276" fmla="*/ 365440 h 1682391"/>
              <a:gd name="connsiteX277" fmla="*/ 431322 w 1145665"/>
              <a:gd name="connsiteY277" fmla="*/ 379188 h 1682391"/>
              <a:gd name="connsiteX278" fmla="*/ 442853 w 1145665"/>
              <a:gd name="connsiteY278" fmla="*/ 409790 h 1682391"/>
              <a:gd name="connsiteX279" fmla="*/ 459262 w 1145665"/>
              <a:gd name="connsiteY279" fmla="*/ 454139 h 1682391"/>
              <a:gd name="connsiteX280" fmla="*/ 459262 w 1145665"/>
              <a:gd name="connsiteY280" fmla="*/ 454139 h 1682391"/>
              <a:gd name="connsiteX281" fmla="*/ 463254 w 1145665"/>
              <a:gd name="connsiteY281" fmla="*/ 444382 h 1682391"/>
              <a:gd name="connsiteX282" fmla="*/ 453497 w 1145665"/>
              <a:gd name="connsiteY282" fmla="*/ 350361 h 1682391"/>
              <a:gd name="connsiteX283" fmla="*/ 302708 w 1145665"/>
              <a:gd name="connsiteY283" fmla="*/ 344152 h 1682391"/>
              <a:gd name="connsiteX284" fmla="*/ 204696 w 1145665"/>
              <a:gd name="connsiteY284" fmla="*/ 408459 h 1682391"/>
              <a:gd name="connsiteX285" fmla="*/ 306256 w 1145665"/>
              <a:gd name="connsiteY285" fmla="*/ 524211 h 1682391"/>
              <a:gd name="connsiteX286" fmla="*/ 236184 w 1145665"/>
              <a:gd name="connsiteY286" fmla="*/ 456800 h 1682391"/>
              <a:gd name="connsiteX287" fmla="*/ 200261 w 1145665"/>
              <a:gd name="connsiteY287" fmla="*/ 414668 h 1682391"/>
              <a:gd name="connsiteX288" fmla="*/ 188730 w 1145665"/>
              <a:gd name="connsiteY288" fmla="*/ 443052 h 1682391"/>
              <a:gd name="connsiteX289" fmla="*/ 196713 w 1145665"/>
              <a:gd name="connsiteY289" fmla="*/ 449704 h 1682391"/>
              <a:gd name="connsiteX290" fmla="*/ 265011 w 1145665"/>
              <a:gd name="connsiteY290" fmla="*/ 542395 h 1682391"/>
              <a:gd name="connsiteX291" fmla="*/ 211792 w 1145665"/>
              <a:gd name="connsiteY291" fmla="*/ 508246 h 1682391"/>
              <a:gd name="connsiteX292" fmla="*/ 187400 w 1145665"/>
              <a:gd name="connsiteY292" fmla="*/ 483410 h 1682391"/>
              <a:gd name="connsiteX293" fmla="*/ 187400 w 1145665"/>
              <a:gd name="connsiteY293" fmla="*/ 483410 h 1682391"/>
              <a:gd name="connsiteX294" fmla="*/ 52577 w 1145665"/>
              <a:gd name="connsiteY294" fmla="*/ 237713 h 1682391"/>
              <a:gd name="connsiteX295" fmla="*/ 42377 w 1145665"/>
              <a:gd name="connsiteY295" fmla="*/ 263436 h 1682391"/>
              <a:gd name="connsiteX296" fmla="*/ 35281 w 1145665"/>
              <a:gd name="connsiteY296" fmla="*/ 273637 h 1682391"/>
              <a:gd name="connsiteX297" fmla="*/ 101805 w 1145665"/>
              <a:gd name="connsiteY297" fmla="*/ 341935 h 1682391"/>
              <a:gd name="connsiteX298" fmla="*/ 184739 w 1145665"/>
              <a:gd name="connsiteY298" fmla="*/ 424425 h 1682391"/>
              <a:gd name="connsiteX299" fmla="*/ 188287 w 1145665"/>
              <a:gd name="connsiteY299" fmla="*/ 414225 h 1682391"/>
              <a:gd name="connsiteX300" fmla="*/ 191835 w 1145665"/>
              <a:gd name="connsiteY300" fmla="*/ 406685 h 1682391"/>
              <a:gd name="connsiteX301" fmla="*/ 111562 w 1145665"/>
              <a:gd name="connsiteY301" fmla="*/ 309116 h 1682391"/>
              <a:gd name="connsiteX302" fmla="*/ 52577 w 1145665"/>
              <a:gd name="connsiteY302" fmla="*/ 237713 h 1682391"/>
              <a:gd name="connsiteX303" fmla="*/ 52577 w 1145665"/>
              <a:gd name="connsiteY303" fmla="*/ 237713 h 1682391"/>
              <a:gd name="connsiteX304" fmla="*/ 702741 w 1145665"/>
              <a:gd name="connsiteY304" fmla="*/ 1438699 h 1682391"/>
              <a:gd name="connsiteX305" fmla="*/ 543526 w 1145665"/>
              <a:gd name="connsiteY305" fmla="*/ 1451560 h 1682391"/>
              <a:gd name="connsiteX306" fmla="*/ 709837 w 1145665"/>
              <a:gd name="connsiteY306" fmla="*/ 1420959 h 1682391"/>
              <a:gd name="connsiteX307" fmla="*/ 795432 w 1145665"/>
              <a:gd name="connsiteY307" fmla="*/ 1383262 h 1682391"/>
              <a:gd name="connsiteX308" fmla="*/ 702741 w 1145665"/>
              <a:gd name="connsiteY308" fmla="*/ 1438699 h 1682391"/>
              <a:gd name="connsiteX309" fmla="*/ 702741 w 1145665"/>
              <a:gd name="connsiteY309" fmla="*/ 1438699 h 1682391"/>
              <a:gd name="connsiteX310" fmla="*/ 1052216 w 1145665"/>
              <a:gd name="connsiteY310" fmla="*/ 1175706 h 1682391"/>
              <a:gd name="connsiteX311" fmla="*/ 1050442 w 1145665"/>
              <a:gd name="connsiteY311" fmla="*/ 1175263 h 1682391"/>
              <a:gd name="connsiteX312" fmla="*/ 1055320 w 1145665"/>
              <a:gd name="connsiteY312" fmla="*/ 1153088 h 1682391"/>
              <a:gd name="connsiteX313" fmla="*/ 1057538 w 1145665"/>
              <a:gd name="connsiteY313" fmla="*/ 1135791 h 1682391"/>
              <a:gd name="connsiteX314" fmla="*/ 1070399 w 1145665"/>
              <a:gd name="connsiteY314" fmla="*/ 1119826 h 1682391"/>
              <a:gd name="connsiteX315" fmla="*/ 1067295 w 1145665"/>
              <a:gd name="connsiteY315" fmla="*/ 1112286 h 1682391"/>
              <a:gd name="connsiteX316" fmla="*/ 1067738 w 1145665"/>
              <a:gd name="connsiteY316" fmla="*/ 1105634 h 1682391"/>
              <a:gd name="connsiteX317" fmla="*/ 1070399 w 1145665"/>
              <a:gd name="connsiteY317" fmla="*/ 1103860 h 1682391"/>
              <a:gd name="connsiteX318" fmla="*/ 1073503 w 1145665"/>
              <a:gd name="connsiteY318" fmla="*/ 1103860 h 1682391"/>
              <a:gd name="connsiteX319" fmla="*/ 1082817 w 1145665"/>
              <a:gd name="connsiteY319" fmla="*/ 1085676 h 1682391"/>
              <a:gd name="connsiteX320" fmla="*/ 1078825 w 1145665"/>
              <a:gd name="connsiteY320" fmla="*/ 1078581 h 1682391"/>
              <a:gd name="connsiteX321" fmla="*/ 1085478 w 1145665"/>
              <a:gd name="connsiteY321" fmla="*/ 1067050 h 1682391"/>
              <a:gd name="connsiteX322" fmla="*/ 1089913 w 1145665"/>
              <a:gd name="connsiteY322" fmla="*/ 1067050 h 1682391"/>
              <a:gd name="connsiteX323" fmla="*/ 1096565 w 1145665"/>
              <a:gd name="connsiteY323" fmla="*/ 1024031 h 1682391"/>
              <a:gd name="connsiteX324" fmla="*/ 1103218 w 1145665"/>
              <a:gd name="connsiteY324" fmla="*/ 991655 h 1682391"/>
              <a:gd name="connsiteX325" fmla="*/ 1109870 w 1145665"/>
              <a:gd name="connsiteY325" fmla="*/ 970368 h 1682391"/>
              <a:gd name="connsiteX326" fmla="*/ 1111201 w 1145665"/>
              <a:gd name="connsiteY326" fmla="*/ 970811 h 1682391"/>
              <a:gd name="connsiteX327" fmla="*/ 1124505 w 1145665"/>
              <a:gd name="connsiteY327" fmla="*/ 932227 h 1682391"/>
              <a:gd name="connsiteX328" fmla="*/ 1052216 w 1145665"/>
              <a:gd name="connsiteY328" fmla="*/ 1175706 h 1682391"/>
              <a:gd name="connsiteX329" fmla="*/ 1052216 w 1145665"/>
              <a:gd name="connsiteY329" fmla="*/ 1175706 h 1682391"/>
              <a:gd name="connsiteX330" fmla="*/ 629121 w 1145665"/>
              <a:gd name="connsiteY330" fmla="*/ 1300328 h 1682391"/>
              <a:gd name="connsiteX331" fmla="*/ 337301 w 1145665"/>
              <a:gd name="connsiteY331" fmla="*/ 1290571 h 1682391"/>
              <a:gd name="connsiteX332" fmla="*/ 622469 w 1145665"/>
              <a:gd name="connsiteY332" fmla="*/ 1291015 h 1682391"/>
              <a:gd name="connsiteX333" fmla="*/ 874374 w 1145665"/>
              <a:gd name="connsiteY333" fmla="*/ 929123 h 1682391"/>
              <a:gd name="connsiteX334" fmla="*/ 629121 w 1145665"/>
              <a:gd name="connsiteY334" fmla="*/ 1300328 h 1682391"/>
              <a:gd name="connsiteX335" fmla="*/ 629121 w 1145665"/>
              <a:gd name="connsiteY335" fmla="*/ 1300328 h 1682391"/>
              <a:gd name="connsiteX336" fmla="*/ 1052216 w 1145665"/>
              <a:gd name="connsiteY336" fmla="*/ 776117 h 1682391"/>
              <a:gd name="connsiteX337" fmla="*/ 951986 w 1145665"/>
              <a:gd name="connsiteY337" fmla="*/ 694514 h 1682391"/>
              <a:gd name="connsiteX338" fmla="*/ 849538 w 1145665"/>
              <a:gd name="connsiteY338" fmla="*/ 608919 h 1682391"/>
              <a:gd name="connsiteX339" fmla="*/ 1026493 w 1145665"/>
              <a:gd name="connsiteY339" fmla="*/ 741968 h 1682391"/>
              <a:gd name="connsiteX340" fmla="*/ 1053990 w 1145665"/>
              <a:gd name="connsiteY340" fmla="*/ 775230 h 1682391"/>
              <a:gd name="connsiteX341" fmla="*/ 1052216 w 1145665"/>
              <a:gd name="connsiteY341" fmla="*/ 776117 h 1682391"/>
              <a:gd name="connsiteX342" fmla="*/ 1052216 w 1145665"/>
              <a:gd name="connsiteY342" fmla="*/ 776117 h 1682391"/>
              <a:gd name="connsiteX343" fmla="*/ 422009 w 1145665"/>
              <a:gd name="connsiteY343" fmla="*/ 802283 h 1682391"/>
              <a:gd name="connsiteX344" fmla="*/ 386529 w 1145665"/>
              <a:gd name="connsiteY344" fmla="*/ 790309 h 1682391"/>
              <a:gd name="connsiteX345" fmla="*/ 382981 w 1145665"/>
              <a:gd name="connsiteY345" fmla="*/ 775673 h 1682391"/>
              <a:gd name="connsiteX346" fmla="*/ 405599 w 1145665"/>
              <a:gd name="connsiteY346" fmla="*/ 757490 h 1682391"/>
              <a:gd name="connsiteX347" fmla="*/ 410034 w 1145665"/>
              <a:gd name="connsiteY347" fmla="*/ 756159 h 1682391"/>
              <a:gd name="connsiteX348" fmla="*/ 417130 w 1145665"/>
              <a:gd name="connsiteY348" fmla="*/ 758377 h 1682391"/>
              <a:gd name="connsiteX349" fmla="*/ 428218 w 1145665"/>
              <a:gd name="connsiteY349" fmla="*/ 766360 h 1682391"/>
              <a:gd name="connsiteX350" fmla="*/ 434870 w 1145665"/>
              <a:gd name="connsiteY350" fmla="*/ 760594 h 1682391"/>
              <a:gd name="connsiteX351" fmla="*/ 446401 w 1145665"/>
              <a:gd name="connsiteY351" fmla="*/ 753498 h 1682391"/>
              <a:gd name="connsiteX352" fmla="*/ 434427 w 1145665"/>
              <a:gd name="connsiteY352" fmla="*/ 768134 h 1682391"/>
              <a:gd name="connsiteX353" fmla="*/ 430879 w 1145665"/>
              <a:gd name="connsiteY353" fmla="*/ 769464 h 1682391"/>
              <a:gd name="connsiteX354" fmla="*/ 422009 w 1145665"/>
              <a:gd name="connsiteY354" fmla="*/ 802283 h 1682391"/>
              <a:gd name="connsiteX355" fmla="*/ 422009 w 1145665"/>
              <a:gd name="connsiteY355" fmla="*/ 802283 h 1682391"/>
              <a:gd name="connsiteX356" fmla="*/ 491194 w 1145665"/>
              <a:gd name="connsiteY356" fmla="*/ 767247 h 1682391"/>
              <a:gd name="connsiteX357" fmla="*/ 451723 w 1145665"/>
              <a:gd name="connsiteY357" fmla="*/ 762368 h 1682391"/>
              <a:gd name="connsiteX358" fmla="*/ 458375 w 1145665"/>
              <a:gd name="connsiteY358" fmla="*/ 722897 h 1682391"/>
              <a:gd name="connsiteX359" fmla="*/ 464141 w 1145665"/>
              <a:gd name="connsiteY359" fmla="*/ 720236 h 1682391"/>
              <a:gd name="connsiteX360" fmla="*/ 474341 w 1145665"/>
              <a:gd name="connsiteY360" fmla="*/ 717575 h 1682391"/>
              <a:gd name="connsiteX361" fmla="*/ 482768 w 1145665"/>
              <a:gd name="connsiteY361" fmla="*/ 715801 h 1682391"/>
              <a:gd name="connsiteX362" fmla="*/ 487203 w 1145665"/>
              <a:gd name="connsiteY362" fmla="*/ 712253 h 1682391"/>
              <a:gd name="connsiteX363" fmla="*/ 485429 w 1145665"/>
              <a:gd name="connsiteY363" fmla="*/ 703384 h 1682391"/>
              <a:gd name="connsiteX364" fmla="*/ 490307 w 1145665"/>
              <a:gd name="connsiteY364" fmla="*/ 700723 h 1682391"/>
              <a:gd name="connsiteX365" fmla="*/ 491194 w 1145665"/>
              <a:gd name="connsiteY365" fmla="*/ 700279 h 1682391"/>
              <a:gd name="connsiteX366" fmla="*/ 505829 w 1145665"/>
              <a:gd name="connsiteY366" fmla="*/ 691853 h 1682391"/>
              <a:gd name="connsiteX367" fmla="*/ 498733 w 1145665"/>
              <a:gd name="connsiteY367" fmla="*/ 680322 h 1682391"/>
              <a:gd name="connsiteX368" fmla="*/ 491637 w 1145665"/>
              <a:gd name="connsiteY368" fmla="*/ 680322 h 1682391"/>
              <a:gd name="connsiteX369" fmla="*/ 486759 w 1145665"/>
              <a:gd name="connsiteY369" fmla="*/ 682096 h 1682391"/>
              <a:gd name="connsiteX370" fmla="*/ 484098 w 1145665"/>
              <a:gd name="connsiteY370" fmla="*/ 691409 h 1682391"/>
              <a:gd name="connsiteX371" fmla="*/ 485872 w 1145665"/>
              <a:gd name="connsiteY371" fmla="*/ 700279 h 1682391"/>
              <a:gd name="connsiteX372" fmla="*/ 484985 w 1145665"/>
              <a:gd name="connsiteY372" fmla="*/ 702053 h 1682391"/>
              <a:gd name="connsiteX373" fmla="*/ 481881 w 1145665"/>
              <a:gd name="connsiteY373" fmla="*/ 702053 h 1682391"/>
              <a:gd name="connsiteX374" fmla="*/ 477002 w 1145665"/>
              <a:gd name="connsiteY374" fmla="*/ 681652 h 1682391"/>
              <a:gd name="connsiteX375" fmla="*/ 487203 w 1145665"/>
              <a:gd name="connsiteY375" fmla="*/ 674556 h 1682391"/>
              <a:gd name="connsiteX376" fmla="*/ 502725 w 1145665"/>
              <a:gd name="connsiteY376" fmla="*/ 675443 h 1682391"/>
              <a:gd name="connsiteX377" fmla="*/ 511595 w 1145665"/>
              <a:gd name="connsiteY377" fmla="*/ 690966 h 1682391"/>
              <a:gd name="connsiteX378" fmla="*/ 500064 w 1145665"/>
              <a:gd name="connsiteY378" fmla="*/ 701166 h 1682391"/>
              <a:gd name="connsiteX379" fmla="*/ 488533 w 1145665"/>
              <a:gd name="connsiteY379" fmla="*/ 715358 h 1682391"/>
              <a:gd name="connsiteX380" fmla="*/ 511595 w 1145665"/>
              <a:gd name="connsiteY380" fmla="*/ 746403 h 1682391"/>
              <a:gd name="connsiteX381" fmla="*/ 491194 w 1145665"/>
              <a:gd name="connsiteY381" fmla="*/ 767247 h 1682391"/>
              <a:gd name="connsiteX382" fmla="*/ 491194 w 1145665"/>
              <a:gd name="connsiteY382" fmla="*/ 767247 h 1682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</a:cxnLst>
            <a:rect l="l" t="t" r="r" b="b"/>
            <a:pathLst>
              <a:path w="1145665" h="1682391">
                <a:moveTo>
                  <a:pt x="589206" y="1616540"/>
                </a:moveTo>
                <a:cubicBezTo>
                  <a:pt x="547074" y="1632063"/>
                  <a:pt x="508047" y="1641820"/>
                  <a:pt x="466358" y="1652020"/>
                </a:cubicBezTo>
                <a:cubicBezTo>
                  <a:pt x="448618" y="1656455"/>
                  <a:pt x="429992" y="1660890"/>
                  <a:pt x="410478" y="1666212"/>
                </a:cubicBezTo>
                <a:cubicBezTo>
                  <a:pt x="388747" y="1666212"/>
                  <a:pt x="364354" y="1670203"/>
                  <a:pt x="341293" y="1674195"/>
                </a:cubicBezTo>
                <a:cubicBezTo>
                  <a:pt x="307587" y="1679960"/>
                  <a:pt x="272994" y="1686169"/>
                  <a:pt x="244611" y="1679517"/>
                </a:cubicBezTo>
                <a:lnTo>
                  <a:pt x="263237" y="1644924"/>
                </a:lnTo>
                <a:cubicBezTo>
                  <a:pt x="307143" y="1568643"/>
                  <a:pt x="352380" y="1490144"/>
                  <a:pt x="373668" y="1401445"/>
                </a:cubicBezTo>
                <a:cubicBezTo>
                  <a:pt x="301821" y="1350443"/>
                  <a:pt x="248158" y="1250657"/>
                  <a:pt x="233967" y="1142444"/>
                </a:cubicBezTo>
                <a:cubicBezTo>
                  <a:pt x="221549" y="1050640"/>
                  <a:pt x="239289" y="968150"/>
                  <a:pt x="281864" y="915818"/>
                </a:cubicBezTo>
                <a:cubicBezTo>
                  <a:pt x="281864" y="915818"/>
                  <a:pt x="281864" y="915818"/>
                  <a:pt x="282308" y="915374"/>
                </a:cubicBezTo>
                <a:cubicBezTo>
                  <a:pt x="276986" y="910496"/>
                  <a:pt x="281864" y="905617"/>
                  <a:pt x="286743" y="900295"/>
                </a:cubicBezTo>
                <a:cubicBezTo>
                  <a:pt x="291178" y="895417"/>
                  <a:pt x="295613" y="890539"/>
                  <a:pt x="294282" y="885217"/>
                </a:cubicBezTo>
                <a:cubicBezTo>
                  <a:pt x="289404" y="879895"/>
                  <a:pt x="286299" y="880338"/>
                  <a:pt x="284082" y="881225"/>
                </a:cubicBezTo>
                <a:cubicBezTo>
                  <a:pt x="280977" y="882556"/>
                  <a:pt x="277873" y="886104"/>
                  <a:pt x="274325" y="890095"/>
                </a:cubicBezTo>
                <a:cubicBezTo>
                  <a:pt x="269446" y="883886"/>
                  <a:pt x="263681" y="873686"/>
                  <a:pt x="256585" y="862155"/>
                </a:cubicBezTo>
                <a:cubicBezTo>
                  <a:pt x="239732" y="834215"/>
                  <a:pt x="216670" y="795631"/>
                  <a:pt x="214896" y="757046"/>
                </a:cubicBezTo>
                <a:cubicBezTo>
                  <a:pt x="216670" y="749064"/>
                  <a:pt x="218444" y="740637"/>
                  <a:pt x="220218" y="732211"/>
                </a:cubicBezTo>
                <a:cubicBezTo>
                  <a:pt x="225097" y="706931"/>
                  <a:pt x="229975" y="680322"/>
                  <a:pt x="246385" y="667460"/>
                </a:cubicBezTo>
                <a:cubicBezTo>
                  <a:pt x="239732" y="624885"/>
                  <a:pt x="218001" y="592066"/>
                  <a:pt x="198931" y="562796"/>
                </a:cubicBezTo>
                <a:cubicBezTo>
                  <a:pt x="175869" y="527759"/>
                  <a:pt x="155911" y="497602"/>
                  <a:pt x="166112" y="457687"/>
                </a:cubicBezTo>
                <a:cubicBezTo>
                  <a:pt x="148372" y="440391"/>
                  <a:pt x="131076" y="421764"/>
                  <a:pt x="113336" y="402694"/>
                </a:cubicBezTo>
                <a:cubicBezTo>
                  <a:pt x="76082" y="363223"/>
                  <a:pt x="37055" y="322421"/>
                  <a:pt x="688" y="278072"/>
                </a:cubicBezTo>
                <a:cubicBezTo>
                  <a:pt x="3793" y="276298"/>
                  <a:pt x="6010" y="274967"/>
                  <a:pt x="8671" y="274080"/>
                </a:cubicBezTo>
                <a:cubicBezTo>
                  <a:pt x="9558" y="273637"/>
                  <a:pt x="10001" y="273637"/>
                  <a:pt x="10888" y="273193"/>
                </a:cubicBezTo>
                <a:cubicBezTo>
                  <a:pt x="32176" y="265210"/>
                  <a:pt x="42377" y="254566"/>
                  <a:pt x="42820" y="240374"/>
                </a:cubicBezTo>
                <a:cubicBezTo>
                  <a:pt x="33950" y="252349"/>
                  <a:pt x="21089" y="264767"/>
                  <a:pt x="245" y="273637"/>
                </a:cubicBezTo>
                <a:cubicBezTo>
                  <a:pt x="-1973" y="248801"/>
                  <a:pt x="10888" y="231948"/>
                  <a:pt x="38829" y="221748"/>
                </a:cubicBezTo>
                <a:cubicBezTo>
                  <a:pt x="43707" y="219974"/>
                  <a:pt x="48586" y="218643"/>
                  <a:pt x="53908" y="217313"/>
                </a:cubicBezTo>
                <a:cubicBezTo>
                  <a:pt x="79187" y="255897"/>
                  <a:pt x="107127" y="287828"/>
                  <a:pt x="133737" y="318873"/>
                </a:cubicBezTo>
                <a:cubicBezTo>
                  <a:pt x="155911" y="344596"/>
                  <a:pt x="178973" y="371206"/>
                  <a:pt x="199818" y="400920"/>
                </a:cubicBezTo>
                <a:cubicBezTo>
                  <a:pt x="220218" y="373423"/>
                  <a:pt x="254811" y="350361"/>
                  <a:pt x="296056" y="334839"/>
                </a:cubicBezTo>
                <a:cubicBezTo>
                  <a:pt x="361250" y="310890"/>
                  <a:pt x="424226" y="313108"/>
                  <a:pt x="460149" y="341491"/>
                </a:cubicBezTo>
                <a:cubicBezTo>
                  <a:pt x="486316" y="361892"/>
                  <a:pt x="497403" y="394267"/>
                  <a:pt x="492524" y="437286"/>
                </a:cubicBezTo>
                <a:cubicBezTo>
                  <a:pt x="541752" y="447487"/>
                  <a:pt x="583441" y="497602"/>
                  <a:pt x="601624" y="566787"/>
                </a:cubicBezTo>
                <a:cubicBezTo>
                  <a:pt x="602955" y="565456"/>
                  <a:pt x="604729" y="563239"/>
                  <a:pt x="606503" y="559248"/>
                </a:cubicBezTo>
                <a:lnTo>
                  <a:pt x="607833" y="556143"/>
                </a:lnTo>
                <a:cubicBezTo>
                  <a:pt x="608720" y="553926"/>
                  <a:pt x="609164" y="553039"/>
                  <a:pt x="610051" y="552595"/>
                </a:cubicBezTo>
                <a:cubicBezTo>
                  <a:pt x="611825" y="553039"/>
                  <a:pt x="611825" y="553926"/>
                  <a:pt x="611825" y="557917"/>
                </a:cubicBezTo>
                <a:cubicBezTo>
                  <a:pt x="745317" y="354796"/>
                  <a:pt x="913402" y="161876"/>
                  <a:pt x="1096565" y="0"/>
                </a:cubicBezTo>
                <a:cubicBezTo>
                  <a:pt x="1099670" y="1774"/>
                  <a:pt x="1101444" y="2661"/>
                  <a:pt x="1103661" y="3991"/>
                </a:cubicBezTo>
                <a:cubicBezTo>
                  <a:pt x="1108096" y="6209"/>
                  <a:pt x="1112531" y="8426"/>
                  <a:pt x="1114305" y="15966"/>
                </a:cubicBezTo>
                <a:cubicBezTo>
                  <a:pt x="1104105" y="25279"/>
                  <a:pt x="1094348" y="33706"/>
                  <a:pt x="1084591" y="42132"/>
                </a:cubicBezTo>
                <a:cubicBezTo>
                  <a:pt x="1090356" y="38141"/>
                  <a:pt x="1096565" y="34593"/>
                  <a:pt x="1102331" y="31488"/>
                </a:cubicBezTo>
                <a:cubicBezTo>
                  <a:pt x="1109870" y="27497"/>
                  <a:pt x="1116079" y="23949"/>
                  <a:pt x="1120514" y="20844"/>
                </a:cubicBezTo>
                <a:cubicBezTo>
                  <a:pt x="1124062" y="24836"/>
                  <a:pt x="1122288" y="28384"/>
                  <a:pt x="1120514" y="31488"/>
                </a:cubicBezTo>
                <a:cubicBezTo>
                  <a:pt x="1119627" y="32819"/>
                  <a:pt x="1119183" y="34593"/>
                  <a:pt x="1119183" y="35036"/>
                </a:cubicBezTo>
                <a:cubicBezTo>
                  <a:pt x="1119183" y="35036"/>
                  <a:pt x="1120070" y="35923"/>
                  <a:pt x="1123618" y="35923"/>
                </a:cubicBezTo>
                <a:cubicBezTo>
                  <a:pt x="988796" y="117526"/>
                  <a:pt x="951986" y="250575"/>
                  <a:pt x="1021171" y="412894"/>
                </a:cubicBezTo>
                <a:cubicBezTo>
                  <a:pt x="1039354" y="478531"/>
                  <a:pt x="1062416" y="549934"/>
                  <a:pt x="1085034" y="618676"/>
                </a:cubicBezTo>
                <a:cubicBezTo>
                  <a:pt x="1104992" y="679435"/>
                  <a:pt x="1124062" y="736646"/>
                  <a:pt x="1139141" y="789865"/>
                </a:cubicBezTo>
                <a:cubicBezTo>
                  <a:pt x="1182603" y="1135791"/>
                  <a:pt x="1007866" y="1420959"/>
                  <a:pt x="646861" y="1592592"/>
                </a:cubicBezTo>
                <a:cubicBezTo>
                  <a:pt x="627347" y="1601018"/>
                  <a:pt x="608277" y="1609001"/>
                  <a:pt x="589206" y="1616540"/>
                </a:cubicBezTo>
                <a:lnTo>
                  <a:pt x="589206" y="1616540"/>
                </a:lnTo>
                <a:close/>
                <a:moveTo>
                  <a:pt x="385199" y="1417411"/>
                </a:moveTo>
                <a:cubicBezTo>
                  <a:pt x="367459" y="1476396"/>
                  <a:pt x="341293" y="1532276"/>
                  <a:pt x="316013" y="1586383"/>
                </a:cubicBezTo>
                <a:cubicBezTo>
                  <a:pt x="303152" y="1613879"/>
                  <a:pt x="290734" y="1640933"/>
                  <a:pt x="278760" y="1668873"/>
                </a:cubicBezTo>
                <a:cubicBezTo>
                  <a:pt x="318231" y="1667542"/>
                  <a:pt x="374998" y="1657342"/>
                  <a:pt x="429992" y="1640489"/>
                </a:cubicBezTo>
                <a:cubicBezTo>
                  <a:pt x="435757" y="1640489"/>
                  <a:pt x="441079" y="1639602"/>
                  <a:pt x="446844" y="1639159"/>
                </a:cubicBezTo>
                <a:cubicBezTo>
                  <a:pt x="453497" y="1638272"/>
                  <a:pt x="460149" y="1637828"/>
                  <a:pt x="466358" y="1637828"/>
                </a:cubicBezTo>
                <a:cubicBezTo>
                  <a:pt x="496959" y="1628515"/>
                  <a:pt x="527561" y="1618314"/>
                  <a:pt x="556388" y="1607670"/>
                </a:cubicBezTo>
                <a:cubicBezTo>
                  <a:pt x="1005649" y="1441803"/>
                  <a:pt x="1199900" y="1124261"/>
                  <a:pt x="1103218" y="714027"/>
                </a:cubicBezTo>
                <a:lnTo>
                  <a:pt x="1087695" y="671895"/>
                </a:lnTo>
                <a:cubicBezTo>
                  <a:pt x="1075277" y="625772"/>
                  <a:pt x="1058868" y="576987"/>
                  <a:pt x="1042902" y="529533"/>
                </a:cubicBezTo>
                <a:cubicBezTo>
                  <a:pt x="995448" y="388502"/>
                  <a:pt x="946664" y="243035"/>
                  <a:pt x="991013" y="142362"/>
                </a:cubicBezTo>
                <a:cubicBezTo>
                  <a:pt x="1000327" y="133049"/>
                  <a:pt x="1009640" y="122848"/>
                  <a:pt x="1019397" y="112648"/>
                </a:cubicBezTo>
                <a:cubicBezTo>
                  <a:pt x="1037137" y="94021"/>
                  <a:pt x="1055320" y="74507"/>
                  <a:pt x="1068625" y="62976"/>
                </a:cubicBezTo>
                <a:lnTo>
                  <a:pt x="1065521" y="64307"/>
                </a:lnTo>
                <a:cubicBezTo>
                  <a:pt x="1064634" y="65637"/>
                  <a:pt x="1063303" y="67411"/>
                  <a:pt x="1061973" y="67855"/>
                </a:cubicBezTo>
                <a:cubicBezTo>
                  <a:pt x="1060199" y="62533"/>
                  <a:pt x="1063303" y="58098"/>
                  <a:pt x="1067738" y="53663"/>
                </a:cubicBezTo>
                <a:cubicBezTo>
                  <a:pt x="953316" y="158328"/>
                  <a:pt x="877035" y="260332"/>
                  <a:pt x="835790" y="366327"/>
                </a:cubicBezTo>
                <a:cubicBezTo>
                  <a:pt x="828694" y="443052"/>
                  <a:pt x="824259" y="525098"/>
                  <a:pt x="819381" y="604484"/>
                </a:cubicBezTo>
                <a:cubicBezTo>
                  <a:pt x="814946" y="676774"/>
                  <a:pt x="810954" y="745072"/>
                  <a:pt x="805632" y="810709"/>
                </a:cubicBezTo>
                <a:cubicBezTo>
                  <a:pt x="858408" y="864816"/>
                  <a:pt x="911184" y="929123"/>
                  <a:pt x="935576" y="1025805"/>
                </a:cubicBezTo>
                <a:lnTo>
                  <a:pt x="940898" y="1026248"/>
                </a:lnTo>
                <a:cubicBezTo>
                  <a:pt x="946664" y="1027579"/>
                  <a:pt x="951986" y="1028909"/>
                  <a:pt x="956421" y="1027135"/>
                </a:cubicBezTo>
                <a:cubicBezTo>
                  <a:pt x="958638" y="1026248"/>
                  <a:pt x="960856" y="1024918"/>
                  <a:pt x="962630" y="1022700"/>
                </a:cubicBezTo>
                <a:cubicBezTo>
                  <a:pt x="973274" y="1040440"/>
                  <a:pt x="996335" y="1044431"/>
                  <a:pt x="1013188" y="1038222"/>
                </a:cubicBezTo>
                <a:cubicBezTo>
                  <a:pt x="1020728" y="1035561"/>
                  <a:pt x="1026493" y="1030683"/>
                  <a:pt x="1030041" y="1024918"/>
                </a:cubicBezTo>
                <a:cubicBezTo>
                  <a:pt x="1053546" y="1146435"/>
                  <a:pt x="995005" y="1232030"/>
                  <a:pt x="938681" y="1315407"/>
                </a:cubicBezTo>
                <a:cubicBezTo>
                  <a:pt x="922715" y="1339356"/>
                  <a:pt x="905862" y="1363748"/>
                  <a:pt x="891227" y="1388584"/>
                </a:cubicBezTo>
                <a:cubicBezTo>
                  <a:pt x="838451" y="1457326"/>
                  <a:pt x="716933" y="1520302"/>
                  <a:pt x="636217" y="1561990"/>
                </a:cubicBezTo>
                <a:lnTo>
                  <a:pt x="613155" y="1573965"/>
                </a:lnTo>
                <a:cubicBezTo>
                  <a:pt x="603842" y="1551790"/>
                  <a:pt x="622469" y="1531389"/>
                  <a:pt x="638878" y="1513206"/>
                </a:cubicBezTo>
                <a:cubicBezTo>
                  <a:pt x="641982" y="1509658"/>
                  <a:pt x="644643" y="1506554"/>
                  <a:pt x="647304" y="1503449"/>
                </a:cubicBezTo>
                <a:cubicBezTo>
                  <a:pt x="639321" y="1498571"/>
                  <a:pt x="628678" y="1496797"/>
                  <a:pt x="618477" y="1495023"/>
                </a:cubicBezTo>
                <a:cubicBezTo>
                  <a:pt x="605172" y="1492805"/>
                  <a:pt x="590980" y="1490144"/>
                  <a:pt x="581667" y="1478170"/>
                </a:cubicBezTo>
                <a:cubicBezTo>
                  <a:pt x="550622" y="1496353"/>
                  <a:pt x="522682" y="1519415"/>
                  <a:pt x="493411" y="1543807"/>
                </a:cubicBezTo>
                <a:cubicBezTo>
                  <a:pt x="451279" y="1578843"/>
                  <a:pt x="407817" y="1615210"/>
                  <a:pt x="348388" y="1637384"/>
                </a:cubicBezTo>
                <a:cubicBezTo>
                  <a:pt x="341293" y="1640046"/>
                  <a:pt x="334640" y="1642263"/>
                  <a:pt x="327101" y="1644481"/>
                </a:cubicBezTo>
                <a:lnTo>
                  <a:pt x="348388" y="1628958"/>
                </a:lnTo>
                <a:cubicBezTo>
                  <a:pt x="410921" y="1589487"/>
                  <a:pt x="475672" y="1548242"/>
                  <a:pt x="524013" y="1500788"/>
                </a:cubicBezTo>
                <a:cubicBezTo>
                  <a:pt x="519578" y="1502118"/>
                  <a:pt x="513812" y="1503449"/>
                  <a:pt x="508047" y="1505223"/>
                </a:cubicBezTo>
                <a:cubicBezTo>
                  <a:pt x="504055" y="1506110"/>
                  <a:pt x="499620" y="1507441"/>
                  <a:pt x="495185" y="1508327"/>
                </a:cubicBezTo>
                <a:cubicBezTo>
                  <a:pt x="465028" y="1461317"/>
                  <a:pt x="424226" y="1437812"/>
                  <a:pt x="385199" y="1417411"/>
                </a:cubicBezTo>
                <a:lnTo>
                  <a:pt x="385199" y="1417411"/>
                </a:lnTo>
                <a:close/>
                <a:moveTo>
                  <a:pt x="300491" y="1294119"/>
                </a:moveTo>
                <a:cubicBezTo>
                  <a:pt x="390964" y="1446238"/>
                  <a:pt x="550179" y="1502562"/>
                  <a:pt x="715603" y="1441360"/>
                </a:cubicBezTo>
                <a:cubicBezTo>
                  <a:pt x="734673" y="1434264"/>
                  <a:pt x="753743" y="1425837"/>
                  <a:pt x="772370" y="1415637"/>
                </a:cubicBezTo>
                <a:cubicBezTo>
                  <a:pt x="929811" y="1295006"/>
                  <a:pt x="970612" y="1144218"/>
                  <a:pt x="896992" y="955289"/>
                </a:cubicBezTo>
                <a:cubicBezTo>
                  <a:pt x="838894" y="835102"/>
                  <a:pt x="745760" y="770795"/>
                  <a:pt x="604729" y="752611"/>
                </a:cubicBezTo>
                <a:cubicBezTo>
                  <a:pt x="600737" y="745959"/>
                  <a:pt x="598520" y="737976"/>
                  <a:pt x="595859" y="730437"/>
                </a:cubicBezTo>
                <a:cubicBezTo>
                  <a:pt x="591867" y="716688"/>
                  <a:pt x="587432" y="702497"/>
                  <a:pt x="579006" y="698062"/>
                </a:cubicBezTo>
                <a:cubicBezTo>
                  <a:pt x="579006" y="703384"/>
                  <a:pt x="582554" y="711810"/>
                  <a:pt x="586102" y="719793"/>
                </a:cubicBezTo>
                <a:cubicBezTo>
                  <a:pt x="589650" y="728219"/>
                  <a:pt x="593641" y="737089"/>
                  <a:pt x="591867" y="743742"/>
                </a:cubicBezTo>
                <a:cubicBezTo>
                  <a:pt x="585215" y="741081"/>
                  <a:pt x="582554" y="732211"/>
                  <a:pt x="579893" y="723784"/>
                </a:cubicBezTo>
                <a:cubicBezTo>
                  <a:pt x="578563" y="718906"/>
                  <a:pt x="576789" y="713584"/>
                  <a:pt x="575015" y="709592"/>
                </a:cubicBezTo>
                <a:cubicBezTo>
                  <a:pt x="581667" y="733541"/>
                  <a:pt x="590980" y="757046"/>
                  <a:pt x="600294" y="780108"/>
                </a:cubicBezTo>
                <a:cubicBezTo>
                  <a:pt x="620695" y="831110"/>
                  <a:pt x="640208" y="879895"/>
                  <a:pt x="598076" y="920253"/>
                </a:cubicBezTo>
                <a:cubicBezTo>
                  <a:pt x="610938" y="910052"/>
                  <a:pt x="618477" y="898078"/>
                  <a:pt x="625573" y="886547"/>
                </a:cubicBezTo>
                <a:cubicBezTo>
                  <a:pt x="634886" y="871912"/>
                  <a:pt x="643313" y="858607"/>
                  <a:pt x="663714" y="851067"/>
                </a:cubicBezTo>
                <a:cubicBezTo>
                  <a:pt x="666375" y="850180"/>
                  <a:pt x="669479" y="849293"/>
                  <a:pt x="672584" y="848406"/>
                </a:cubicBezTo>
                <a:cubicBezTo>
                  <a:pt x="682784" y="851511"/>
                  <a:pt x="688993" y="862155"/>
                  <a:pt x="695202" y="872355"/>
                </a:cubicBezTo>
                <a:cubicBezTo>
                  <a:pt x="697419" y="876347"/>
                  <a:pt x="700080" y="879895"/>
                  <a:pt x="702298" y="883443"/>
                </a:cubicBezTo>
                <a:cubicBezTo>
                  <a:pt x="741325" y="879895"/>
                  <a:pt x="780353" y="891426"/>
                  <a:pt x="805632" y="913600"/>
                </a:cubicBezTo>
                <a:cubicBezTo>
                  <a:pt x="825146" y="930897"/>
                  <a:pt x="835790" y="953515"/>
                  <a:pt x="836677" y="980568"/>
                </a:cubicBezTo>
                <a:cubicBezTo>
                  <a:pt x="814059" y="930897"/>
                  <a:pt x="776362" y="917592"/>
                  <a:pt x="736003" y="903843"/>
                </a:cubicBezTo>
                <a:cubicBezTo>
                  <a:pt x="713385" y="895860"/>
                  <a:pt x="689880" y="887434"/>
                  <a:pt x="669479" y="872355"/>
                </a:cubicBezTo>
                <a:cubicBezTo>
                  <a:pt x="663714" y="875460"/>
                  <a:pt x="661053" y="879895"/>
                  <a:pt x="658392" y="884773"/>
                </a:cubicBezTo>
                <a:cubicBezTo>
                  <a:pt x="655731" y="889652"/>
                  <a:pt x="652626" y="894973"/>
                  <a:pt x="645087" y="897634"/>
                </a:cubicBezTo>
                <a:cubicBezTo>
                  <a:pt x="641095" y="891869"/>
                  <a:pt x="644643" y="886991"/>
                  <a:pt x="647748" y="882999"/>
                </a:cubicBezTo>
                <a:cubicBezTo>
                  <a:pt x="649522" y="880338"/>
                  <a:pt x="651296" y="878121"/>
                  <a:pt x="650852" y="876347"/>
                </a:cubicBezTo>
                <a:lnTo>
                  <a:pt x="641982" y="884773"/>
                </a:lnTo>
                <a:cubicBezTo>
                  <a:pt x="621582" y="910052"/>
                  <a:pt x="598520" y="938880"/>
                  <a:pt x="568806" y="949967"/>
                </a:cubicBezTo>
                <a:lnTo>
                  <a:pt x="564371" y="951297"/>
                </a:lnTo>
                <a:cubicBezTo>
                  <a:pt x="561266" y="947306"/>
                  <a:pt x="563040" y="945532"/>
                  <a:pt x="563927" y="943758"/>
                </a:cubicBezTo>
                <a:lnTo>
                  <a:pt x="555944" y="946419"/>
                </a:lnTo>
                <a:cubicBezTo>
                  <a:pt x="460149" y="981899"/>
                  <a:pt x="386973" y="966820"/>
                  <a:pt x="349275" y="904730"/>
                </a:cubicBezTo>
                <a:cubicBezTo>
                  <a:pt x="355484" y="900739"/>
                  <a:pt x="356371" y="897191"/>
                  <a:pt x="356371" y="888321"/>
                </a:cubicBezTo>
                <a:cubicBezTo>
                  <a:pt x="354597" y="889652"/>
                  <a:pt x="352380" y="890539"/>
                  <a:pt x="349719" y="891869"/>
                </a:cubicBezTo>
                <a:cubicBezTo>
                  <a:pt x="347945" y="892313"/>
                  <a:pt x="346614" y="893199"/>
                  <a:pt x="344841" y="893643"/>
                </a:cubicBezTo>
                <a:cubicBezTo>
                  <a:pt x="250376" y="928679"/>
                  <a:pt x="229975" y="1064389"/>
                  <a:pt x="252150" y="1148653"/>
                </a:cubicBezTo>
                <a:lnTo>
                  <a:pt x="250376" y="1136678"/>
                </a:lnTo>
                <a:cubicBezTo>
                  <a:pt x="249932" y="1087894"/>
                  <a:pt x="249489" y="1037779"/>
                  <a:pt x="279203" y="1001856"/>
                </a:cubicBezTo>
                <a:lnTo>
                  <a:pt x="277873" y="1013387"/>
                </a:lnTo>
                <a:cubicBezTo>
                  <a:pt x="260133" y="1077694"/>
                  <a:pt x="235741" y="1165949"/>
                  <a:pt x="295613" y="1230699"/>
                </a:cubicBezTo>
                <a:cubicBezTo>
                  <a:pt x="260576" y="1146435"/>
                  <a:pt x="279203" y="1083903"/>
                  <a:pt x="299604" y="1031570"/>
                </a:cubicBezTo>
                <a:cubicBezTo>
                  <a:pt x="298717" y="1026248"/>
                  <a:pt x="300934" y="1021370"/>
                  <a:pt x="305813" y="1016048"/>
                </a:cubicBezTo>
                <a:cubicBezTo>
                  <a:pt x="305369" y="1021813"/>
                  <a:pt x="303152" y="1027135"/>
                  <a:pt x="301378" y="1032014"/>
                </a:cubicBezTo>
                <a:lnTo>
                  <a:pt x="300491" y="1033344"/>
                </a:lnTo>
                <a:cubicBezTo>
                  <a:pt x="302708" y="1037335"/>
                  <a:pt x="305369" y="1041770"/>
                  <a:pt x="310248" y="1046649"/>
                </a:cubicBezTo>
                <a:cubicBezTo>
                  <a:pt x="283195" y="1090555"/>
                  <a:pt x="282751" y="1173488"/>
                  <a:pt x="308917" y="1228925"/>
                </a:cubicBezTo>
                <a:cubicBezTo>
                  <a:pt x="321335" y="1254648"/>
                  <a:pt x="344397" y="1287023"/>
                  <a:pt x="386973" y="1291902"/>
                </a:cubicBezTo>
                <a:cubicBezTo>
                  <a:pt x="459706" y="1305207"/>
                  <a:pt x="553727" y="1295893"/>
                  <a:pt x="632669" y="1266623"/>
                </a:cubicBezTo>
                <a:cubicBezTo>
                  <a:pt x="685001" y="1247109"/>
                  <a:pt x="728908" y="1220499"/>
                  <a:pt x="763057" y="1187680"/>
                </a:cubicBezTo>
                <a:cubicBezTo>
                  <a:pt x="787005" y="1150427"/>
                  <a:pt x="811841" y="1118495"/>
                  <a:pt x="835790" y="1087450"/>
                </a:cubicBezTo>
                <a:lnTo>
                  <a:pt x="857078" y="1059954"/>
                </a:lnTo>
                <a:cubicBezTo>
                  <a:pt x="844216" y="1150870"/>
                  <a:pt x="756848" y="1235578"/>
                  <a:pt x="631782" y="1281701"/>
                </a:cubicBezTo>
                <a:cubicBezTo>
                  <a:pt x="524900" y="1321172"/>
                  <a:pt x="416687" y="1321616"/>
                  <a:pt x="342180" y="1283032"/>
                </a:cubicBezTo>
                <a:cubicBezTo>
                  <a:pt x="291621" y="1256866"/>
                  <a:pt x="258359" y="1214290"/>
                  <a:pt x="243280" y="1157079"/>
                </a:cubicBezTo>
                <a:cubicBezTo>
                  <a:pt x="249045" y="1211186"/>
                  <a:pt x="302265" y="1279484"/>
                  <a:pt x="319561" y="1301659"/>
                </a:cubicBezTo>
                <a:cubicBezTo>
                  <a:pt x="318674" y="1302102"/>
                  <a:pt x="317787" y="1302546"/>
                  <a:pt x="317344" y="1302989"/>
                </a:cubicBezTo>
                <a:cubicBezTo>
                  <a:pt x="312022" y="1304763"/>
                  <a:pt x="309804" y="1301659"/>
                  <a:pt x="308030" y="1298998"/>
                </a:cubicBezTo>
                <a:cubicBezTo>
                  <a:pt x="304926" y="1295450"/>
                  <a:pt x="303595" y="1293232"/>
                  <a:pt x="300491" y="1294119"/>
                </a:cubicBezTo>
                <a:lnTo>
                  <a:pt x="300491" y="1294119"/>
                </a:lnTo>
                <a:close/>
                <a:moveTo>
                  <a:pt x="366572" y="888765"/>
                </a:moveTo>
                <a:cubicBezTo>
                  <a:pt x="390521" y="945532"/>
                  <a:pt x="464141" y="953958"/>
                  <a:pt x="522239" y="932671"/>
                </a:cubicBezTo>
                <a:cubicBezTo>
                  <a:pt x="566588" y="916261"/>
                  <a:pt x="597633" y="885217"/>
                  <a:pt x="605616" y="849737"/>
                </a:cubicBezTo>
                <a:cubicBezTo>
                  <a:pt x="602511" y="842198"/>
                  <a:pt x="599850" y="835545"/>
                  <a:pt x="598076" y="831110"/>
                </a:cubicBezTo>
                <a:cubicBezTo>
                  <a:pt x="596746" y="828006"/>
                  <a:pt x="596302" y="825788"/>
                  <a:pt x="595415" y="824014"/>
                </a:cubicBezTo>
                <a:cubicBezTo>
                  <a:pt x="595859" y="825788"/>
                  <a:pt x="595859" y="828449"/>
                  <a:pt x="595859" y="831554"/>
                </a:cubicBezTo>
                <a:lnTo>
                  <a:pt x="596302" y="843085"/>
                </a:lnTo>
                <a:cubicBezTo>
                  <a:pt x="589206" y="839093"/>
                  <a:pt x="583441" y="828449"/>
                  <a:pt x="578563" y="819136"/>
                </a:cubicBezTo>
                <a:cubicBezTo>
                  <a:pt x="577232" y="816475"/>
                  <a:pt x="575902" y="814257"/>
                  <a:pt x="574571" y="812040"/>
                </a:cubicBezTo>
                <a:cubicBezTo>
                  <a:pt x="575015" y="813814"/>
                  <a:pt x="575458" y="815144"/>
                  <a:pt x="575015" y="816031"/>
                </a:cubicBezTo>
                <a:cubicBezTo>
                  <a:pt x="574128" y="816475"/>
                  <a:pt x="573684" y="816918"/>
                  <a:pt x="572797" y="816918"/>
                </a:cubicBezTo>
                <a:cubicBezTo>
                  <a:pt x="569249" y="818249"/>
                  <a:pt x="568362" y="816475"/>
                  <a:pt x="567475" y="814701"/>
                </a:cubicBezTo>
                <a:cubicBezTo>
                  <a:pt x="566588" y="812927"/>
                  <a:pt x="566145" y="812483"/>
                  <a:pt x="565258" y="812483"/>
                </a:cubicBezTo>
                <a:cubicBezTo>
                  <a:pt x="569249" y="819579"/>
                  <a:pt x="571467" y="825788"/>
                  <a:pt x="566145" y="828449"/>
                </a:cubicBezTo>
                <a:cubicBezTo>
                  <a:pt x="563040" y="829336"/>
                  <a:pt x="560823" y="824014"/>
                  <a:pt x="559049" y="819136"/>
                </a:cubicBezTo>
                <a:cubicBezTo>
                  <a:pt x="558162" y="817362"/>
                  <a:pt x="557275" y="814701"/>
                  <a:pt x="556831" y="814257"/>
                </a:cubicBezTo>
                <a:lnTo>
                  <a:pt x="558162" y="818249"/>
                </a:lnTo>
                <a:cubicBezTo>
                  <a:pt x="559492" y="821353"/>
                  <a:pt x="560823" y="824901"/>
                  <a:pt x="558162" y="826675"/>
                </a:cubicBezTo>
                <a:cubicBezTo>
                  <a:pt x="551509" y="818692"/>
                  <a:pt x="544857" y="817362"/>
                  <a:pt x="538205" y="816475"/>
                </a:cubicBezTo>
                <a:cubicBezTo>
                  <a:pt x="529778" y="815144"/>
                  <a:pt x="520908" y="813814"/>
                  <a:pt x="515143" y="799179"/>
                </a:cubicBezTo>
                <a:lnTo>
                  <a:pt x="509821" y="805387"/>
                </a:lnTo>
                <a:cubicBezTo>
                  <a:pt x="479663" y="832441"/>
                  <a:pt x="445070" y="863042"/>
                  <a:pt x="398060" y="880338"/>
                </a:cubicBezTo>
                <a:cubicBezTo>
                  <a:pt x="387860" y="883886"/>
                  <a:pt x="377216" y="886547"/>
                  <a:pt x="366572" y="888765"/>
                </a:cubicBezTo>
                <a:lnTo>
                  <a:pt x="366572" y="888765"/>
                </a:lnTo>
                <a:close/>
                <a:moveTo>
                  <a:pt x="783014" y="660364"/>
                </a:moveTo>
                <a:lnTo>
                  <a:pt x="783014" y="662138"/>
                </a:lnTo>
                <a:cubicBezTo>
                  <a:pt x="784788" y="679435"/>
                  <a:pt x="783901" y="698062"/>
                  <a:pt x="782570" y="715358"/>
                </a:cubicBezTo>
                <a:cubicBezTo>
                  <a:pt x="781240" y="739307"/>
                  <a:pt x="779466" y="762368"/>
                  <a:pt x="785231" y="783213"/>
                </a:cubicBezTo>
                <a:cubicBezTo>
                  <a:pt x="787892" y="687418"/>
                  <a:pt x="798536" y="502924"/>
                  <a:pt x="816276" y="345483"/>
                </a:cubicBezTo>
                <a:cubicBezTo>
                  <a:pt x="834459" y="312221"/>
                  <a:pt x="867722" y="251462"/>
                  <a:pt x="892557" y="218200"/>
                </a:cubicBezTo>
                <a:cubicBezTo>
                  <a:pt x="874817" y="240374"/>
                  <a:pt x="855304" y="261219"/>
                  <a:pt x="836233" y="282063"/>
                </a:cubicBezTo>
                <a:cubicBezTo>
                  <a:pt x="727577" y="400920"/>
                  <a:pt x="615373" y="523768"/>
                  <a:pt x="591867" y="684757"/>
                </a:cubicBezTo>
                <a:lnTo>
                  <a:pt x="613599" y="742855"/>
                </a:lnTo>
                <a:cubicBezTo>
                  <a:pt x="639321" y="741968"/>
                  <a:pt x="663270" y="748620"/>
                  <a:pt x="686775" y="754829"/>
                </a:cubicBezTo>
                <a:cubicBezTo>
                  <a:pt x="695645" y="757046"/>
                  <a:pt x="704072" y="759264"/>
                  <a:pt x="712942" y="761481"/>
                </a:cubicBezTo>
                <a:cubicBezTo>
                  <a:pt x="735560" y="746403"/>
                  <a:pt x="747091" y="722454"/>
                  <a:pt x="758622" y="699392"/>
                </a:cubicBezTo>
                <a:cubicBezTo>
                  <a:pt x="765718" y="685200"/>
                  <a:pt x="772370" y="671452"/>
                  <a:pt x="781683" y="661251"/>
                </a:cubicBezTo>
                <a:lnTo>
                  <a:pt x="783014" y="660364"/>
                </a:lnTo>
                <a:lnTo>
                  <a:pt x="783014" y="660364"/>
                </a:lnTo>
                <a:close/>
                <a:moveTo>
                  <a:pt x="808737" y="550378"/>
                </a:moveTo>
                <a:cubicBezTo>
                  <a:pt x="808293" y="577874"/>
                  <a:pt x="805632" y="605371"/>
                  <a:pt x="802528" y="632424"/>
                </a:cubicBezTo>
                <a:cubicBezTo>
                  <a:pt x="798980" y="663912"/>
                  <a:pt x="796319" y="693627"/>
                  <a:pt x="796762" y="721567"/>
                </a:cubicBezTo>
                <a:cubicBezTo>
                  <a:pt x="810067" y="666130"/>
                  <a:pt x="814946" y="604928"/>
                  <a:pt x="808737" y="550378"/>
                </a:cubicBezTo>
                <a:lnTo>
                  <a:pt x="808737" y="550378"/>
                </a:lnTo>
                <a:close/>
                <a:moveTo>
                  <a:pt x="302265" y="890982"/>
                </a:moveTo>
                <a:cubicBezTo>
                  <a:pt x="297386" y="892756"/>
                  <a:pt x="292065" y="900739"/>
                  <a:pt x="288073" y="907835"/>
                </a:cubicBezTo>
                <a:cubicBezTo>
                  <a:pt x="294282" y="901182"/>
                  <a:pt x="300491" y="895417"/>
                  <a:pt x="306700" y="890095"/>
                </a:cubicBezTo>
                <a:cubicBezTo>
                  <a:pt x="305813" y="890539"/>
                  <a:pt x="304039" y="890539"/>
                  <a:pt x="302265" y="890982"/>
                </a:cubicBezTo>
                <a:lnTo>
                  <a:pt x="302265" y="890982"/>
                </a:lnTo>
                <a:close/>
                <a:moveTo>
                  <a:pt x="239732" y="699836"/>
                </a:moveTo>
                <a:cubicBezTo>
                  <a:pt x="236184" y="703827"/>
                  <a:pt x="226427" y="741081"/>
                  <a:pt x="228645" y="760594"/>
                </a:cubicBezTo>
                <a:cubicBezTo>
                  <a:pt x="232636" y="768134"/>
                  <a:pt x="236628" y="778778"/>
                  <a:pt x="241506" y="789865"/>
                </a:cubicBezTo>
                <a:cubicBezTo>
                  <a:pt x="257915" y="830223"/>
                  <a:pt x="280534" y="885217"/>
                  <a:pt x="309804" y="881225"/>
                </a:cubicBezTo>
                <a:cubicBezTo>
                  <a:pt x="335971" y="878121"/>
                  <a:pt x="361693" y="871912"/>
                  <a:pt x="386973" y="862598"/>
                </a:cubicBezTo>
                <a:cubicBezTo>
                  <a:pt x="490307" y="824458"/>
                  <a:pt x="570580" y="737533"/>
                  <a:pt x="586989" y="645729"/>
                </a:cubicBezTo>
                <a:cubicBezTo>
                  <a:pt x="595859" y="596501"/>
                  <a:pt x="590537" y="524655"/>
                  <a:pt x="515586" y="460348"/>
                </a:cubicBezTo>
                <a:cubicBezTo>
                  <a:pt x="560379" y="600936"/>
                  <a:pt x="447731" y="713140"/>
                  <a:pt x="316900" y="761481"/>
                </a:cubicBezTo>
                <a:cubicBezTo>
                  <a:pt x="308030" y="764586"/>
                  <a:pt x="299160" y="767690"/>
                  <a:pt x="290291" y="770351"/>
                </a:cubicBezTo>
                <a:cubicBezTo>
                  <a:pt x="284082" y="761481"/>
                  <a:pt x="276542" y="760151"/>
                  <a:pt x="268116" y="757933"/>
                </a:cubicBezTo>
                <a:cubicBezTo>
                  <a:pt x="260133" y="756159"/>
                  <a:pt x="251263" y="754385"/>
                  <a:pt x="245941" y="745959"/>
                </a:cubicBezTo>
                <a:lnTo>
                  <a:pt x="237958" y="724671"/>
                </a:lnTo>
                <a:cubicBezTo>
                  <a:pt x="240619" y="706044"/>
                  <a:pt x="240176" y="701166"/>
                  <a:pt x="239732" y="699836"/>
                </a:cubicBezTo>
                <a:lnTo>
                  <a:pt x="239732" y="699836"/>
                </a:lnTo>
                <a:close/>
                <a:moveTo>
                  <a:pt x="242393" y="617345"/>
                </a:moveTo>
                <a:lnTo>
                  <a:pt x="290734" y="748177"/>
                </a:lnTo>
                <a:cubicBezTo>
                  <a:pt x="305369" y="747290"/>
                  <a:pt x="326214" y="746846"/>
                  <a:pt x="343954" y="740194"/>
                </a:cubicBezTo>
                <a:cubicBezTo>
                  <a:pt x="346614" y="739307"/>
                  <a:pt x="349275" y="737976"/>
                  <a:pt x="351936" y="736646"/>
                </a:cubicBezTo>
                <a:cubicBezTo>
                  <a:pt x="350606" y="736646"/>
                  <a:pt x="348832" y="736646"/>
                  <a:pt x="347945" y="734872"/>
                </a:cubicBezTo>
                <a:cubicBezTo>
                  <a:pt x="383425" y="713584"/>
                  <a:pt x="419791" y="678548"/>
                  <a:pt x="445957" y="639077"/>
                </a:cubicBezTo>
                <a:cubicBezTo>
                  <a:pt x="449062" y="642181"/>
                  <a:pt x="449505" y="641738"/>
                  <a:pt x="449949" y="641738"/>
                </a:cubicBezTo>
                <a:lnTo>
                  <a:pt x="451723" y="641294"/>
                </a:lnTo>
                <a:lnTo>
                  <a:pt x="456158" y="642181"/>
                </a:lnTo>
                <a:cubicBezTo>
                  <a:pt x="453940" y="648834"/>
                  <a:pt x="448618" y="654156"/>
                  <a:pt x="443296" y="659034"/>
                </a:cubicBezTo>
                <a:cubicBezTo>
                  <a:pt x="438418" y="663912"/>
                  <a:pt x="433096" y="669234"/>
                  <a:pt x="430879" y="675443"/>
                </a:cubicBezTo>
                <a:cubicBezTo>
                  <a:pt x="461923" y="647060"/>
                  <a:pt x="532883" y="572996"/>
                  <a:pt x="485429" y="481636"/>
                </a:cubicBezTo>
                <a:cubicBezTo>
                  <a:pt x="466802" y="519333"/>
                  <a:pt x="422452" y="553926"/>
                  <a:pt x="367902" y="574326"/>
                </a:cubicBezTo>
                <a:cubicBezTo>
                  <a:pt x="323996" y="590292"/>
                  <a:pt x="280090" y="594727"/>
                  <a:pt x="247715" y="586301"/>
                </a:cubicBezTo>
                <a:cubicBezTo>
                  <a:pt x="249489" y="608032"/>
                  <a:pt x="261463" y="636416"/>
                  <a:pt x="272551" y="663912"/>
                </a:cubicBezTo>
                <a:cubicBezTo>
                  <a:pt x="284082" y="691409"/>
                  <a:pt x="296056" y="720236"/>
                  <a:pt x="296500" y="743298"/>
                </a:cubicBezTo>
                <a:cubicBezTo>
                  <a:pt x="284969" y="727332"/>
                  <a:pt x="276986" y="703827"/>
                  <a:pt x="269446" y="680765"/>
                </a:cubicBezTo>
                <a:cubicBezTo>
                  <a:pt x="261020" y="655486"/>
                  <a:pt x="253037" y="631537"/>
                  <a:pt x="242393" y="617345"/>
                </a:cubicBezTo>
                <a:lnTo>
                  <a:pt x="242393" y="617345"/>
                </a:lnTo>
                <a:close/>
                <a:moveTo>
                  <a:pt x="243280" y="567674"/>
                </a:moveTo>
                <a:cubicBezTo>
                  <a:pt x="241950" y="568117"/>
                  <a:pt x="241063" y="569004"/>
                  <a:pt x="241506" y="572109"/>
                </a:cubicBezTo>
                <a:cubicBezTo>
                  <a:pt x="276542" y="582753"/>
                  <a:pt x="325327" y="579648"/>
                  <a:pt x="370563" y="562796"/>
                </a:cubicBezTo>
                <a:cubicBezTo>
                  <a:pt x="433096" y="539734"/>
                  <a:pt x="473898" y="498045"/>
                  <a:pt x="479663" y="451478"/>
                </a:cubicBezTo>
                <a:cubicBezTo>
                  <a:pt x="464141" y="495828"/>
                  <a:pt x="405156" y="534412"/>
                  <a:pt x="354154" y="553039"/>
                </a:cubicBezTo>
                <a:cubicBezTo>
                  <a:pt x="313352" y="568117"/>
                  <a:pt x="276542" y="571665"/>
                  <a:pt x="250819" y="563683"/>
                </a:cubicBezTo>
                <a:cubicBezTo>
                  <a:pt x="251263" y="564126"/>
                  <a:pt x="251706" y="564569"/>
                  <a:pt x="251706" y="565013"/>
                </a:cubicBezTo>
                <a:cubicBezTo>
                  <a:pt x="250819" y="565900"/>
                  <a:pt x="249932" y="566344"/>
                  <a:pt x="249045" y="566787"/>
                </a:cubicBezTo>
                <a:cubicBezTo>
                  <a:pt x="248158" y="567230"/>
                  <a:pt x="247272" y="567230"/>
                  <a:pt x="246385" y="567230"/>
                </a:cubicBezTo>
                <a:cubicBezTo>
                  <a:pt x="245498" y="567230"/>
                  <a:pt x="244167" y="567230"/>
                  <a:pt x="243280" y="567674"/>
                </a:cubicBezTo>
                <a:lnTo>
                  <a:pt x="243280" y="567674"/>
                </a:lnTo>
                <a:close/>
                <a:moveTo>
                  <a:pt x="187400" y="483410"/>
                </a:moveTo>
                <a:cubicBezTo>
                  <a:pt x="197157" y="509133"/>
                  <a:pt x="214453" y="527316"/>
                  <a:pt x="238402" y="538847"/>
                </a:cubicBezTo>
                <a:cubicBezTo>
                  <a:pt x="271664" y="554369"/>
                  <a:pt x="316013" y="553926"/>
                  <a:pt x="359476" y="537960"/>
                </a:cubicBezTo>
                <a:cubicBezTo>
                  <a:pt x="404712" y="521107"/>
                  <a:pt x="440635" y="491393"/>
                  <a:pt x="457932" y="455913"/>
                </a:cubicBezTo>
                <a:cubicBezTo>
                  <a:pt x="449949" y="457687"/>
                  <a:pt x="445957" y="450591"/>
                  <a:pt x="442409" y="443939"/>
                </a:cubicBezTo>
                <a:cubicBezTo>
                  <a:pt x="441079" y="439947"/>
                  <a:pt x="438862" y="436399"/>
                  <a:pt x="436201" y="434182"/>
                </a:cubicBezTo>
                <a:cubicBezTo>
                  <a:pt x="432653" y="436399"/>
                  <a:pt x="432653" y="440391"/>
                  <a:pt x="432653" y="444826"/>
                </a:cubicBezTo>
                <a:lnTo>
                  <a:pt x="432653" y="448817"/>
                </a:lnTo>
                <a:cubicBezTo>
                  <a:pt x="421122" y="448817"/>
                  <a:pt x="417130" y="435069"/>
                  <a:pt x="412695" y="421764"/>
                </a:cubicBezTo>
                <a:cubicBezTo>
                  <a:pt x="410921" y="415555"/>
                  <a:pt x="409147" y="409346"/>
                  <a:pt x="406930" y="404911"/>
                </a:cubicBezTo>
                <a:cubicBezTo>
                  <a:pt x="406043" y="407129"/>
                  <a:pt x="408260" y="412007"/>
                  <a:pt x="410478" y="416886"/>
                </a:cubicBezTo>
                <a:cubicBezTo>
                  <a:pt x="411808" y="419990"/>
                  <a:pt x="413582" y="423094"/>
                  <a:pt x="414026" y="425755"/>
                </a:cubicBezTo>
                <a:cubicBezTo>
                  <a:pt x="411365" y="428416"/>
                  <a:pt x="410034" y="430634"/>
                  <a:pt x="409591" y="432408"/>
                </a:cubicBezTo>
                <a:cubicBezTo>
                  <a:pt x="408704" y="434625"/>
                  <a:pt x="407817" y="435956"/>
                  <a:pt x="406486" y="436399"/>
                </a:cubicBezTo>
                <a:cubicBezTo>
                  <a:pt x="405156" y="436843"/>
                  <a:pt x="402938" y="436399"/>
                  <a:pt x="399390" y="434625"/>
                </a:cubicBezTo>
                <a:cubicBezTo>
                  <a:pt x="404269" y="440834"/>
                  <a:pt x="406043" y="447930"/>
                  <a:pt x="406043" y="455913"/>
                </a:cubicBezTo>
                <a:cubicBezTo>
                  <a:pt x="401164" y="449261"/>
                  <a:pt x="397616" y="441278"/>
                  <a:pt x="393625" y="431964"/>
                </a:cubicBezTo>
                <a:cubicBezTo>
                  <a:pt x="383425" y="408459"/>
                  <a:pt x="370120" y="379188"/>
                  <a:pt x="358145" y="359231"/>
                </a:cubicBezTo>
                <a:cubicBezTo>
                  <a:pt x="344841" y="357901"/>
                  <a:pt x="328431" y="361005"/>
                  <a:pt x="308474" y="368101"/>
                </a:cubicBezTo>
                <a:cubicBezTo>
                  <a:pt x="292065" y="374310"/>
                  <a:pt x="275212" y="382736"/>
                  <a:pt x="260576" y="390276"/>
                </a:cubicBezTo>
                <a:cubicBezTo>
                  <a:pt x="249489" y="396041"/>
                  <a:pt x="238845" y="401363"/>
                  <a:pt x="229532" y="404911"/>
                </a:cubicBezTo>
                <a:cubicBezTo>
                  <a:pt x="239289" y="383180"/>
                  <a:pt x="262350" y="365440"/>
                  <a:pt x="293839" y="353909"/>
                </a:cubicBezTo>
                <a:cubicBezTo>
                  <a:pt x="342623" y="335726"/>
                  <a:pt x="397616" y="337056"/>
                  <a:pt x="422452" y="356127"/>
                </a:cubicBezTo>
                <a:cubicBezTo>
                  <a:pt x="422452" y="359675"/>
                  <a:pt x="421122" y="361005"/>
                  <a:pt x="419348" y="361892"/>
                </a:cubicBezTo>
                <a:cubicBezTo>
                  <a:pt x="417130" y="362336"/>
                  <a:pt x="414469" y="360562"/>
                  <a:pt x="411365" y="359675"/>
                </a:cubicBezTo>
                <a:cubicBezTo>
                  <a:pt x="409591" y="358344"/>
                  <a:pt x="407373" y="357457"/>
                  <a:pt x="406043" y="357901"/>
                </a:cubicBezTo>
                <a:cubicBezTo>
                  <a:pt x="410921" y="364997"/>
                  <a:pt x="414913" y="372980"/>
                  <a:pt x="419348" y="380962"/>
                </a:cubicBezTo>
                <a:cubicBezTo>
                  <a:pt x="425113" y="391163"/>
                  <a:pt x="430435" y="401363"/>
                  <a:pt x="435757" y="412451"/>
                </a:cubicBezTo>
                <a:cubicBezTo>
                  <a:pt x="433983" y="406242"/>
                  <a:pt x="428661" y="390719"/>
                  <a:pt x="424670" y="379632"/>
                </a:cubicBezTo>
                <a:cubicBezTo>
                  <a:pt x="420235" y="367214"/>
                  <a:pt x="419791" y="365884"/>
                  <a:pt x="421122" y="365440"/>
                </a:cubicBezTo>
                <a:cubicBezTo>
                  <a:pt x="422009" y="364997"/>
                  <a:pt x="422896" y="364997"/>
                  <a:pt x="431322" y="379188"/>
                </a:cubicBezTo>
                <a:lnTo>
                  <a:pt x="442853" y="409790"/>
                </a:lnTo>
                <a:cubicBezTo>
                  <a:pt x="438862" y="423538"/>
                  <a:pt x="449505" y="440834"/>
                  <a:pt x="459262" y="454139"/>
                </a:cubicBezTo>
                <a:lnTo>
                  <a:pt x="459262" y="454139"/>
                </a:lnTo>
                <a:cubicBezTo>
                  <a:pt x="460593" y="450591"/>
                  <a:pt x="462367" y="447487"/>
                  <a:pt x="463254" y="444382"/>
                </a:cubicBezTo>
                <a:cubicBezTo>
                  <a:pt x="474341" y="413781"/>
                  <a:pt x="470793" y="381406"/>
                  <a:pt x="453497" y="350361"/>
                </a:cubicBezTo>
                <a:cubicBezTo>
                  <a:pt x="420678" y="317099"/>
                  <a:pt x="354154" y="325526"/>
                  <a:pt x="302708" y="344152"/>
                </a:cubicBezTo>
                <a:cubicBezTo>
                  <a:pt x="261020" y="359675"/>
                  <a:pt x="225097" y="383180"/>
                  <a:pt x="204696" y="408459"/>
                </a:cubicBezTo>
                <a:cubicBezTo>
                  <a:pt x="244611" y="448374"/>
                  <a:pt x="282751" y="491836"/>
                  <a:pt x="306256" y="524211"/>
                </a:cubicBezTo>
                <a:cubicBezTo>
                  <a:pt x="278760" y="510020"/>
                  <a:pt x="257028" y="482966"/>
                  <a:pt x="236184" y="456800"/>
                </a:cubicBezTo>
                <a:cubicBezTo>
                  <a:pt x="224653" y="442608"/>
                  <a:pt x="212679" y="427529"/>
                  <a:pt x="200261" y="414668"/>
                </a:cubicBezTo>
                <a:cubicBezTo>
                  <a:pt x="192722" y="420877"/>
                  <a:pt x="188730" y="429747"/>
                  <a:pt x="188730" y="443052"/>
                </a:cubicBezTo>
                <a:lnTo>
                  <a:pt x="196713" y="449704"/>
                </a:lnTo>
                <a:cubicBezTo>
                  <a:pt x="221549" y="470992"/>
                  <a:pt x="262794" y="506472"/>
                  <a:pt x="265011" y="542395"/>
                </a:cubicBezTo>
                <a:cubicBezTo>
                  <a:pt x="241506" y="542395"/>
                  <a:pt x="226427" y="524655"/>
                  <a:pt x="211792" y="508246"/>
                </a:cubicBezTo>
                <a:cubicBezTo>
                  <a:pt x="204696" y="498932"/>
                  <a:pt x="196713" y="490062"/>
                  <a:pt x="187400" y="483410"/>
                </a:cubicBezTo>
                <a:lnTo>
                  <a:pt x="187400" y="483410"/>
                </a:lnTo>
                <a:close/>
                <a:moveTo>
                  <a:pt x="52577" y="237713"/>
                </a:moveTo>
                <a:cubicBezTo>
                  <a:pt x="54795" y="247914"/>
                  <a:pt x="48586" y="255897"/>
                  <a:pt x="42377" y="263436"/>
                </a:cubicBezTo>
                <a:cubicBezTo>
                  <a:pt x="39716" y="266984"/>
                  <a:pt x="37055" y="270089"/>
                  <a:pt x="35281" y="273637"/>
                </a:cubicBezTo>
                <a:cubicBezTo>
                  <a:pt x="58786" y="292707"/>
                  <a:pt x="80517" y="317543"/>
                  <a:pt x="101805" y="341935"/>
                </a:cubicBezTo>
                <a:cubicBezTo>
                  <a:pt x="127528" y="371649"/>
                  <a:pt x="154581" y="402250"/>
                  <a:pt x="184739" y="424425"/>
                </a:cubicBezTo>
                <a:cubicBezTo>
                  <a:pt x="183408" y="419547"/>
                  <a:pt x="186069" y="416886"/>
                  <a:pt x="188287" y="414225"/>
                </a:cubicBezTo>
                <a:cubicBezTo>
                  <a:pt x="190504" y="412007"/>
                  <a:pt x="192278" y="409790"/>
                  <a:pt x="191835" y="406685"/>
                </a:cubicBezTo>
                <a:cubicBezTo>
                  <a:pt x="165668" y="373423"/>
                  <a:pt x="138172" y="340604"/>
                  <a:pt x="111562" y="309116"/>
                </a:cubicBezTo>
                <a:cubicBezTo>
                  <a:pt x="92048" y="285611"/>
                  <a:pt x="72091" y="261662"/>
                  <a:pt x="52577" y="237713"/>
                </a:cubicBezTo>
                <a:lnTo>
                  <a:pt x="52577" y="237713"/>
                </a:lnTo>
                <a:close/>
                <a:moveTo>
                  <a:pt x="702741" y="1438699"/>
                </a:moveTo>
                <a:cubicBezTo>
                  <a:pt x="639765" y="1462204"/>
                  <a:pt x="578563" y="1467082"/>
                  <a:pt x="543526" y="1451560"/>
                </a:cubicBezTo>
                <a:cubicBezTo>
                  <a:pt x="590537" y="1454221"/>
                  <a:pt x="645974" y="1444464"/>
                  <a:pt x="709837" y="1420959"/>
                </a:cubicBezTo>
                <a:cubicBezTo>
                  <a:pt x="737334" y="1410758"/>
                  <a:pt x="766161" y="1398341"/>
                  <a:pt x="795432" y="1383262"/>
                </a:cubicBezTo>
                <a:cubicBezTo>
                  <a:pt x="774588" y="1405437"/>
                  <a:pt x="740882" y="1424507"/>
                  <a:pt x="702741" y="1438699"/>
                </a:cubicBezTo>
                <a:lnTo>
                  <a:pt x="702741" y="1438699"/>
                </a:lnTo>
                <a:close/>
                <a:moveTo>
                  <a:pt x="1052216" y="1175706"/>
                </a:moveTo>
                <a:lnTo>
                  <a:pt x="1050442" y="1175263"/>
                </a:lnTo>
                <a:cubicBezTo>
                  <a:pt x="1050885" y="1166393"/>
                  <a:pt x="1053103" y="1159297"/>
                  <a:pt x="1055320" y="1153088"/>
                </a:cubicBezTo>
                <a:cubicBezTo>
                  <a:pt x="1057538" y="1145992"/>
                  <a:pt x="1059312" y="1140226"/>
                  <a:pt x="1057538" y="1135791"/>
                </a:cubicBezTo>
                <a:cubicBezTo>
                  <a:pt x="1063747" y="1130469"/>
                  <a:pt x="1066851" y="1125591"/>
                  <a:pt x="1070399" y="1119826"/>
                </a:cubicBezTo>
                <a:cubicBezTo>
                  <a:pt x="1065077" y="1118495"/>
                  <a:pt x="1066408" y="1115391"/>
                  <a:pt x="1067295" y="1112286"/>
                </a:cubicBezTo>
                <a:cubicBezTo>
                  <a:pt x="1068182" y="1110069"/>
                  <a:pt x="1068625" y="1107851"/>
                  <a:pt x="1067738" y="1105634"/>
                </a:cubicBezTo>
                <a:cubicBezTo>
                  <a:pt x="1069069" y="1104747"/>
                  <a:pt x="1069955" y="1104303"/>
                  <a:pt x="1070399" y="1103860"/>
                </a:cubicBezTo>
                <a:cubicBezTo>
                  <a:pt x="1071729" y="1103416"/>
                  <a:pt x="1072617" y="1103860"/>
                  <a:pt x="1073503" y="1103860"/>
                </a:cubicBezTo>
                <a:cubicBezTo>
                  <a:pt x="1073503" y="1098094"/>
                  <a:pt x="1072173" y="1091442"/>
                  <a:pt x="1082817" y="1085676"/>
                </a:cubicBezTo>
                <a:cubicBezTo>
                  <a:pt x="1080156" y="1086120"/>
                  <a:pt x="1078825" y="1083015"/>
                  <a:pt x="1078825" y="1078581"/>
                </a:cubicBezTo>
                <a:cubicBezTo>
                  <a:pt x="1079269" y="1074146"/>
                  <a:pt x="1081486" y="1068380"/>
                  <a:pt x="1085478" y="1067050"/>
                </a:cubicBezTo>
                <a:cubicBezTo>
                  <a:pt x="1087252" y="1066606"/>
                  <a:pt x="1088582" y="1066606"/>
                  <a:pt x="1089913" y="1067050"/>
                </a:cubicBezTo>
                <a:cubicBezTo>
                  <a:pt x="1081486" y="1055075"/>
                  <a:pt x="1089469" y="1038666"/>
                  <a:pt x="1096565" y="1024031"/>
                </a:cubicBezTo>
                <a:cubicBezTo>
                  <a:pt x="1102774" y="1011169"/>
                  <a:pt x="1108540" y="999195"/>
                  <a:pt x="1103218" y="991655"/>
                </a:cubicBezTo>
                <a:cubicBezTo>
                  <a:pt x="1103218" y="990768"/>
                  <a:pt x="1106766" y="971255"/>
                  <a:pt x="1109870" y="970368"/>
                </a:cubicBezTo>
                <a:cubicBezTo>
                  <a:pt x="1110314" y="970368"/>
                  <a:pt x="1110757" y="970811"/>
                  <a:pt x="1111201" y="970811"/>
                </a:cubicBezTo>
                <a:cubicBezTo>
                  <a:pt x="1112975" y="957950"/>
                  <a:pt x="1113862" y="950854"/>
                  <a:pt x="1124505" y="932227"/>
                </a:cubicBezTo>
                <a:cubicBezTo>
                  <a:pt x="1112088" y="1026692"/>
                  <a:pt x="1088582" y="1106077"/>
                  <a:pt x="1052216" y="1175706"/>
                </a:cubicBezTo>
                <a:lnTo>
                  <a:pt x="1052216" y="1175706"/>
                </a:lnTo>
                <a:close/>
                <a:moveTo>
                  <a:pt x="629121" y="1300328"/>
                </a:moveTo>
                <a:cubicBezTo>
                  <a:pt x="520465" y="1340686"/>
                  <a:pt x="414026" y="1337138"/>
                  <a:pt x="337301" y="1290571"/>
                </a:cubicBezTo>
                <a:cubicBezTo>
                  <a:pt x="414913" y="1328712"/>
                  <a:pt x="518691" y="1329599"/>
                  <a:pt x="622469" y="1291015"/>
                </a:cubicBezTo>
                <a:cubicBezTo>
                  <a:pt x="781240" y="1232473"/>
                  <a:pt x="918280" y="1089224"/>
                  <a:pt x="874374" y="929123"/>
                </a:cubicBezTo>
                <a:cubicBezTo>
                  <a:pt x="928037" y="1091442"/>
                  <a:pt x="787449" y="1241787"/>
                  <a:pt x="629121" y="1300328"/>
                </a:cubicBezTo>
                <a:lnTo>
                  <a:pt x="629121" y="1300328"/>
                </a:lnTo>
                <a:close/>
                <a:moveTo>
                  <a:pt x="1052216" y="776117"/>
                </a:moveTo>
                <a:cubicBezTo>
                  <a:pt x="1022058" y="742855"/>
                  <a:pt x="986578" y="718019"/>
                  <a:pt x="951986" y="694514"/>
                </a:cubicBezTo>
                <a:cubicBezTo>
                  <a:pt x="914289" y="668347"/>
                  <a:pt x="878365" y="643955"/>
                  <a:pt x="849538" y="608919"/>
                </a:cubicBezTo>
                <a:cubicBezTo>
                  <a:pt x="929811" y="623111"/>
                  <a:pt x="974604" y="678104"/>
                  <a:pt x="1026493" y="741968"/>
                </a:cubicBezTo>
                <a:cubicBezTo>
                  <a:pt x="1035363" y="752611"/>
                  <a:pt x="1044233" y="764142"/>
                  <a:pt x="1053990" y="775230"/>
                </a:cubicBezTo>
                <a:lnTo>
                  <a:pt x="1052216" y="776117"/>
                </a:lnTo>
                <a:lnTo>
                  <a:pt x="1052216" y="776117"/>
                </a:lnTo>
                <a:close/>
                <a:moveTo>
                  <a:pt x="422009" y="802283"/>
                </a:moveTo>
                <a:cubicBezTo>
                  <a:pt x="410921" y="806274"/>
                  <a:pt x="394512" y="800509"/>
                  <a:pt x="386529" y="790309"/>
                </a:cubicBezTo>
                <a:cubicBezTo>
                  <a:pt x="382981" y="785430"/>
                  <a:pt x="381651" y="780552"/>
                  <a:pt x="382981" y="775673"/>
                </a:cubicBezTo>
                <a:cubicBezTo>
                  <a:pt x="385199" y="768577"/>
                  <a:pt x="392738" y="762368"/>
                  <a:pt x="405599" y="757490"/>
                </a:cubicBezTo>
                <a:lnTo>
                  <a:pt x="410034" y="756159"/>
                </a:lnTo>
                <a:cubicBezTo>
                  <a:pt x="412695" y="757490"/>
                  <a:pt x="414913" y="757933"/>
                  <a:pt x="417130" y="758377"/>
                </a:cubicBezTo>
                <a:cubicBezTo>
                  <a:pt x="421122" y="759264"/>
                  <a:pt x="426000" y="760594"/>
                  <a:pt x="428218" y="766360"/>
                </a:cubicBezTo>
                <a:cubicBezTo>
                  <a:pt x="429992" y="764142"/>
                  <a:pt x="432209" y="762368"/>
                  <a:pt x="434870" y="760594"/>
                </a:cubicBezTo>
                <a:cubicBezTo>
                  <a:pt x="437975" y="757933"/>
                  <a:pt x="441522" y="755272"/>
                  <a:pt x="446401" y="753498"/>
                </a:cubicBezTo>
                <a:cubicBezTo>
                  <a:pt x="447288" y="760594"/>
                  <a:pt x="443296" y="764586"/>
                  <a:pt x="434427" y="768134"/>
                </a:cubicBezTo>
                <a:lnTo>
                  <a:pt x="430879" y="769464"/>
                </a:lnTo>
                <a:cubicBezTo>
                  <a:pt x="437531" y="792526"/>
                  <a:pt x="427774" y="800066"/>
                  <a:pt x="422009" y="802283"/>
                </a:cubicBezTo>
                <a:lnTo>
                  <a:pt x="422009" y="802283"/>
                </a:lnTo>
                <a:close/>
                <a:moveTo>
                  <a:pt x="491194" y="767247"/>
                </a:moveTo>
                <a:cubicBezTo>
                  <a:pt x="477446" y="772125"/>
                  <a:pt x="459706" y="772125"/>
                  <a:pt x="451723" y="762368"/>
                </a:cubicBezTo>
                <a:cubicBezTo>
                  <a:pt x="446844" y="756603"/>
                  <a:pt x="444183" y="744629"/>
                  <a:pt x="458375" y="722897"/>
                </a:cubicBezTo>
                <a:cubicBezTo>
                  <a:pt x="460149" y="721567"/>
                  <a:pt x="461923" y="720680"/>
                  <a:pt x="464141" y="720236"/>
                </a:cubicBezTo>
                <a:cubicBezTo>
                  <a:pt x="467689" y="718906"/>
                  <a:pt x="471237" y="718462"/>
                  <a:pt x="474341" y="717575"/>
                </a:cubicBezTo>
                <a:cubicBezTo>
                  <a:pt x="477889" y="716688"/>
                  <a:pt x="480550" y="716245"/>
                  <a:pt x="482768" y="715801"/>
                </a:cubicBezTo>
                <a:cubicBezTo>
                  <a:pt x="484985" y="714914"/>
                  <a:pt x="486316" y="714027"/>
                  <a:pt x="487203" y="712253"/>
                </a:cubicBezTo>
                <a:cubicBezTo>
                  <a:pt x="488090" y="710036"/>
                  <a:pt x="487646" y="707375"/>
                  <a:pt x="485429" y="703384"/>
                </a:cubicBezTo>
                <a:cubicBezTo>
                  <a:pt x="487646" y="702053"/>
                  <a:pt x="488976" y="701166"/>
                  <a:pt x="490307" y="700723"/>
                </a:cubicBezTo>
                <a:cubicBezTo>
                  <a:pt x="490750" y="700723"/>
                  <a:pt x="490750" y="700723"/>
                  <a:pt x="491194" y="700279"/>
                </a:cubicBezTo>
                <a:cubicBezTo>
                  <a:pt x="496959" y="698062"/>
                  <a:pt x="501394" y="695401"/>
                  <a:pt x="505829" y="691853"/>
                </a:cubicBezTo>
                <a:cubicBezTo>
                  <a:pt x="504055" y="686087"/>
                  <a:pt x="501838" y="681652"/>
                  <a:pt x="498733" y="680322"/>
                </a:cubicBezTo>
                <a:cubicBezTo>
                  <a:pt x="496959" y="678991"/>
                  <a:pt x="494298" y="678991"/>
                  <a:pt x="491637" y="680322"/>
                </a:cubicBezTo>
                <a:lnTo>
                  <a:pt x="486759" y="682096"/>
                </a:lnTo>
                <a:cubicBezTo>
                  <a:pt x="482324" y="683870"/>
                  <a:pt x="482768" y="686974"/>
                  <a:pt x="484098" y="691409"/>
                </a:cubicBezTo>
                <a:cubicBezTo>
                  <a:pt x="485872" y="695844"/>
                  <a:pt x="486759" y="698505"/>
                  <a:pt x="485872" y="700279"/>
                </a:cubicBezTo>
                <a:lnTo>
                  <a:pt x="484985" y="702053"/>
                </a:lnTo>
                <a:lnTo>
                  <a:pt x="481881" y="702053"/>
                </a:lnTo>
                <a:cubicBezTo>
                  <a:pt x="477002" y="693627"/>
                  <a:pt x="476115" y="690966"/>
                  <a:pt x="477002" y="681652"/>
                </a:cubicBezTo>
                <a:cubicBezTo>
                  <a:pt x="480107" y="678104"/>
                  <a:pt x="483655" y="675887"/>
                  <a:pt x="487203" y="674556"/>
                </a:cubicBezTo>
                <a:cubicBezTo>
                  <a:pt x="492968" y="672339"/>
                  <a:pt x="498290" y="672782"/>
                  <a:pt x="502725" y="675443"/>
                </a:cubicBezTo>
                <a:cubicBezTo>
                  <a:pt x="507603" y="678104"/>
                  <a:pt x="510264" y="683870"/>
                  <a:pt x="511595" y="690966"/>
                </a:cubicBezTo>
                <a:cubicBezTo>
                  <a:pt x="509377" y="695844"/>
                  <a:pt x="504499" y="698505"/>
                  <a:pt x="500064" y="701166"/>
                </a:cubicBezTo>
                <a:cubicBezTo>
                  <a:pt x="493855" y="705157"/>
                  <a:pt x="488090" y="708705"/>
                  <a:pt x="488533" y="715358"/>
                </a:cubicBezTo>
                <a:cubicBezTo>
                  <a:pt x="508934" y="727776"/>
                  <a:pt x="512482" y="738863"/>
                  <a:pt x="511595" y="746403"/>
                </a:cubicBezTo>
                <a:cubicBezTo>
                  <a:pt x="510708" y="754829"/>
                  <a:pt x="503168" y="762812"/>
                  <a:pt x="491194" y="767247"/>
                </a:cubicBezTo>
                <a:lnTo>
                  <a:pt x="491194" y="767247"/>
                </a:lnTo>
                <a:close/>
              </a:path>
            </a:pathLst>
          </a:custGeom>
          <a:solidFill>
            <a:schemeClr val="accent2">
              <a:alpha val="20000"/>
            </a:schemeClr>
          </a:solidFill>
          <a:ln w="44328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0" name="图形 96">
            <a:extLst>
              <a:ext uri="{FF2B5EF4-FFF2-40B4-BE49-F238E27FC236}">
                <a16:creationId xmlns:a16="http://schemas.microsoft.com/office/drawing/2014/main" id="{92FD6AE4-52C7-4EEE-ADC0-F450CB655D5D}"/>
              </a:ext>
            </a:extLst>
          </p:cNvPr>
          <p:cNvSpPr/>
          <p:nvPr/>
        </p:nvSpPr>
        <p:spPr>
          <a:xfrm>
            <a:off x="11640030" y="6434243"/>
            <a:ext cx="876459" cy="631623"/>
          </a:xfrm>
          <a:custGeom>
            <a:avLst/>
            <a:gdLst>
              <a:gd name="connsiteX0" fmla="*/ 99564 w 876459"/>
              <a:gd name="connsiteY0" fmla="*/ 631624 h 631623"/>
              <a:gd name="connsiteX1" fmla="*/ 50867 w 876459"/>
              <a:gd name="connsiteY1" fmla="*/ 621598 h 631623"/>
              <a:gd name="connsiteX2" fmla="*/ 40364 w 876459"/>
              <a:gd name="connsiteY2" fmla="*/ 610617 h 631623"/>
              <a:gd name="connsiteX3" fmla="*/ 28906 w 876459"/>
              <a:gd name="connsiteY3" fmla="*/ 604411 h 631623"/>
              <a:gd name="connsiteX4" fmla="*/ 2170 w 876459"/>
              <a:gd name="connsiteY4" fmla="*/ 511314 h 631623"/>
              <a:gd name="connsiteX5" fmla="*/ 54209 w 876459"/>
              <a:gd name="connsiteY5" fmla="*/ 445908 h 631623"/>
              <a:gd name="connsiteX6" fmla="*/ 56596 w 876459"/>
              <a:gd name="connsiteY6" fmla="*/ 450682 h 631623"/>
              <a:gd name="connsiteX7" fmla="*/ 20790 w 876459"/>
              <a:gd name="connsiteY7" fmla="*/ 555714 h 631623"/>
              <a:gd name="connsiteX8" fmla="*/ 92402 w 876459"/>
              <a:gd name="connsiteY8" fmla="*/ 615391 h 631623"/>
              <a:gd name="connsiteX9" fmla="*/ 98609 w 876459"/>
              <a:gd name="connsiteY9" fmla="*/ 615391 h 631623"/>
              <a:gd name="connsiteX10" fmla="*/ 173563 w 876459"/>
              <a:gd name="connsiteY10" fmla="*/ 576721 h 631623"/>
              <a:gd name="connsiteX11" fmla="*/ 186454 w 876459"/>
              <a:gd name="connsiteY11" fmla="*/ 534708 h 631623"/>
              <a:gd name="connsiteX12" fmla="*/ 175951 w 876459"/>
              <a:gd name="connsiteY12" fmla="*/ 558101 h 631623"/>
              <a:gd name="connsiteX13" fmla="*/ 102428 w 876459"/>
              <a:gd name="connsiteY13" fmla="*/ 594385 h 631623"/>
              <a:gd name="connsiteX14" fmla="*/ 47525 w 876459"/>
              <a:gd name="connsiteY14" fmla="*/ 578153 h 631623"/>
              <a:gd name="connsiteX15" fmla="*/ 48480 w 876459"/>
              <a:gd name="connsiteY15" fmla="*/ 562875 h 631623"/>
              <a:gd name="connsiteX16" fmla="*/ 50390 w 876459"/>
              <a:gd name="connsiteY16" fmla="*/ 553805 h 631623"/>
              <a:gd name="connsiteX17" fmla="*/ 56596 w 876459"/>
              <a:gd name="connsiteY17" fmla="*/ 553805 h 631623"/>
              <a:gd name="connsiteX18" fmla="*/ 80944 w 876459"/>
              <a:gd name="connsiteY18" fmla="*/ 554759 h 631623"/>
              <a:gd name="connsiteX19" fmla="*/ 129641 w 876459"/>
              <a:gd name="connsiteY19" fmla="*/ 547121 h 631623"/>
              <a:gd name="connsiteX20" fmla="*/ 147783 w 876459"/>
              <a:gd name="connsiteY20" fmla="*/ 543301 h 631623"/>
              <a:gd name="connsiteX21" fmla="*/ 136325 w 876459"/>
              <a:gd name="connsiteY21" fmla="*/ 525637 h 631623"/>
              <a:gd name="connsiteX22" fmla="*/ 107680 w 876459"/>
              <a:gd name="connsiteY22" fmla="*/ 530411 h 631623"/>
              <a:gd name="connsiteX23" fmla="*/ 86196 w 876459"/>
              <a:gd name="connsiteY23" fmla="*/ 524682 h 631623"/>
              <a:gd name="connsiteX24" fmla="*/ 85719 w 876459"/>
              <a:gd name="connsiteY24" fmla="*/ 525159 h 631623"/>
              <a:gd name="connsiteX25" fmla="*/ 83331 w 876459"/>
              <a:gd name="connsiteY25" fmla="*/ 521340 h 631623"/>
              <a:gd name="connsiteX26" fmla="*/ 81422 w 876459"/>
              <a:gd name="connsiteY26" fmla="*/ 516089 h 631623"/>
              <a:gd name="connsiteX27" fmla="*/ 87628 w 876459"/>
              <a:gd name="connsiteY27" fmla="*/ 515134 h 631623"/>
              <a:gd name="connsiteX28" fmla="*/ 102906 w 876459"/>
              <a:gd name="connsiteY28" fmla="*/ 517521 h 631623"/>
              <a:gd name="connsiteX29" fmla="*/ 135370 w 876459"/>
              <a:gd name="connsiteY29" fmla="*/ 505108 h 631623"/>
              <a:gd name="connsiteX30" fmla="*/ 158763 w 876459"/>
              <a:gd name="connsiteY30" fmla="*/ 493650 h 631623"/>
              <a:gd name="connsiteX31" fmla="*/ 106725 w 876459"/>
              <a:gd name="connsiteY31" fmla="*/ 448773 h 631623"/>
              <a:gd name="connsiteX32" fmla="*/ 85719 w 876459"/>
              <a:gd name="connsiteY32" fmla="*/ 441611 h 631623"/>
              <a:gd name="connsiteX33" fmla="*/ 89538 w 876459"/>
              <a:gd name="connsiteY33" fmla="*/ 436360 h 631623"/>
              <a:gd name="connsiteX34" fmla="*/ 139189 w 876459"/>
              <a:gd name="connsiteY34" fmla="*/ 446863 h 631623"/>
              <a:gd name="connsiteX35" fmla="*/ 138235 w 876459"/>
              <a:gd name="connsiteY35" fmla="*/ 445908 h 631623"/>
              <a:gd name="connsiteX36" fmla="*/ 144441 w 876459"/>
              <a:gd name="connsiteY36" fmla="*/ 446863 h 631623"/>
              <a:gd name="connsiteX37" fmla="*/ 173086 w 876459"/>
              <a:gd name="connsiteY37" fmla="*/ 465482 h 631623"/>
              <a:gd name="connsiteX38" fmla="*/ 179770 w 876459"/>
              <a:gd name="connsiteY38" fmla="*/ 472644 h 631623"/>
              <a:gd name="connsiteX39" fmla="*/ 235628 w 876459"/>
              <a:gd name="connsiteY39" fmla="*/ 431586 h 631623"/>
              <a:gd name="connsiteX40" fmla="*/ 346866 w 876459"/>
              <a:gd name="connsiteY40" fmla="*/ 354244 h 631623"/>
              <a:gd name="connsiteX41" fmla="*/ 309150 w 876459"/>
              <a:gd name="connsiteY41" fmla="*/ 266877 h 631623"/>
              <a:gd name="connsiteX42" fmla="*/ 297215 w 876459"/>
              <a:gd name="connsiteY42" fmla="*/ 264489 h 631623"/>
              <a:gd name="connsiteX43" fmla="*/ 244699 w 876459"/>
              <a:gd name="connsiteY43" fmla="*/ 309844 h 631623"/>
              <a:gd name="connsiteX44" fmla="*/ 205073 w 876459"/>
              <a:gd name="connsiteY44" fmla="*/ 293612 h 631623"/>
              <a:gd name="connsiteX45" fmla="*/ 195047 w 876459"/>
              <a:gd name="connsiteY45" fmla="*/ 255418 h 631623"/>
              <a:gd name="connsiteX46" fmla="*/ 200299 w 876459"/>
              <a:gd name="connsiteY46" fmla="*/ 255896 h 631623"/>
              <a:gd name="connsiteX47" fmla="*/ 210802 w 876459"/>
              <a:gd name="connsiteY47" fmla="*/ 282154 h 631623"/>
              <a:gd name="connsiteX48" fmla="*/ 248518 w 876459"/>
              <a:gd name="connsiteY48" fmla="*/ 297909 h 631623"/>
              <a:gd name="connsiteX49" fmla="*/ 277163 w 876459"/>
              <a:gd name="connsiteY49" fmla="*/ 286928 h 631623"/>
              <a:gd name="connsiteX50" fmla="*/ 285757 w 876459"/>
              <a:gd name="connsiteY50" fmla="*/ 253509 h 631623"/>
              <a:gd name="connsiteX51" fmla="*/ 286234 w 876459"/>
              <a:gd name="connsiteY51" fmla="*/ 249689 h 631623"/>
              <a:gd name="connsiteX52" fmla="*/ 268570 w 876459"/>
              <a:gd name="connsiteY52" fmla="*/ 279289 h 631623"/>
              <a:gd name="connsiteX53" fmla="*/ 264750 w 876459"/>
              <a:gd name="connsiteY53" fmla="*/ 274515 h 631623"/>
              <a:gd name="connsiteX54" fmla="*/ 266182 w 876459"/>
              <a:gd name="connsiteY54" fmla="*/ 269741 h 631623"/>
              <a:gd name="connsiteX55" fmla="*/ 267615 w 876459"/>
              <a:gd name="connsiteY55" fmla="*/ 264967 h 631623"/>
              <a:gd name="connsiteX56" fmla="*/ 266182 w 876459"/>
              <a:gd name="connsiteY56" fmla="*/ 263057 h 631623"/>
              <a:gd name="connsiteX57" fmla="*/ 266182 w 876459"/>
              <a:gd name="connsiteY57" fmla="*/ 256851 h 631623"/>
              <a:gd name="connsiteX58" fmla="*/ 255202 w 876459"/>
              <a:gd name="connsiteY58" fmla="*/ 253509 h 631623"/>
              <a:gd name="connsiteX59" fmla="*/ 243266 w 876459"/>
              <a:gd name="connsiteY59" fmla="*/ 265444 h 631623"/>
              <a:gd name="connsiteX60" fmla="*/ 241834 w 876459"/>
              <a:gd name="connsiteY60" fmla="*/ 266399 h 631623"/>
              <a:gd name="connsiteX61" fmla="*/ 236105 w 876459"/>
              <a:gd name="connsiteY61" fmla="*/ 264489 h 631623"/>
              <a:gd name="connsiteX62" fmla="*/ 232763 w 876459"/>
              <a:gd name="connsiteY62" fmla="*/ 263535 h 631623"/>
              <a:gd name="connsiteX63" fmla="*/ 230854 w 876459"/>
              <a:gd name="connsiteY63" fmla="*/ 259715 h 631623"/>
              <a:gd name="connsiteX64" fmla="*/ 237060 w 876459"/>
              <a:gd name="connsiteY64" fmla="*/ 248257 h 631623"/>
              <a:gd name="connsiteX65" fmla="*/ 250905 w 876459"/>
              <a:gd name="connsiteY65" fmla="*/ 224386 h 631623"/>
              <a:gd name="connsiteX66" fmla="*/ 242789 w 876459"/>
              <a:gd name="connsiteY66" fmla="*/ 217225 h 631623"/>
              <a:gd name="connsiteX67" fmla="*/ 238970 w 876459"/>
              <a:gd name="connsiteY67" fmla="*/ 221044 h 631623"/>
              <a:gd name="connsiteX68" fmla="*/ 232286 w 876459"/>
              <a:gd name="connsiteY68" fmla="*/ 222477 h 631623"/>
              <a:gd name="connsiteX69" fmla="*/ 224170 w 876459"/>
              <a:gd name="connsiteY69" fmla="*/ 222477 h 631623"/>
              <a:gd name="connsiteX70" fmla="*/ 227512 w 876459"/>
              <a:gd name="connsiteY70" fmla="*/ 217225 h 631623"/>
              <a:gd name="connsiteX71" fmla="*/ 248041 w 876459"/>
              <a:gd name="connsiteY71" fmla="*/ 210064 h 631623"/>
              <a:gd name="connsiteX72" fmla="*/ 279073 w 876459"/>
              <a:gd name="connsiteY72" fmla="*/ 227728 h 631623"/>
              <a:gd name="connsiteX73" fmla="*/ 279073 w 876459"/>
              <a:gd name="connsiteY73" fmla="*/ 225819 h 631623"/>
              <a:gd name="connsiteX74" fmla="*/ 283370 w 876459"/>
              <a:gd name="connsiteY74" fmla="*/ 228683 h 631623"/>
              <a:gd name="connsiteX75" fmla="*/ 297692 w 876459"/>
              <a:gd name="connsiteY75" fmla="*/ 259238 h 631623"/>
              <a:gd name="connsiteX76" fmla="*/ 304853 w 876459"/>
              <a:gd name="connsiteY76" fmla="*/ 256373 h 631623"/>
              <a:gd name="connsiteX77" fmla="*/ 310105 w 876459"/>
              <a:gd name="connsiteY77" fmla="*/ 256851 h 631623"/>
              <a:gd name="connsiteX78" fmla="*/ 341614 w 876459"/>
              <a:gd name="connsiteY78" fmla="*/ 162322 h 631623"/>
              <a:gd name="connsiteX79" fmla="*/ 293873 w 876459"/>
              <a:gd name="connsiteY79" fmla="*/ 123174 h 631623"/>
              <a:gd name="connsiteX80" fmla="*/ 261886 w 876459"/>
              <a:gd name="connsiteY80" fmla="*/ 95484 h 631623"/>
              <a:gd name="connsiteX81" fmla="*/ 262363 w 876459"/>
              <a:gd name="connsiteY81" fmla="*/ 95006 h 631623"/>
              <a:gd name="connsiteX82" fmla="*/ 232286 w 876459"/>
              <a:gd name="connsiteY82" fmla="*/ 105509 h 631623"/>
              <a:gd name="connsiteX83" fmla="*/ 182634 w 876459"/>
              <a:gd name="connsiteY83" fmla="*/ 50129 h 631623"/>
              <a:gd name="connsiteX84" fmla="*/ 227512 w 876459"/>
              <a:gd name="connsiteY84" fmla="*/ 477 h 631623"/>
              <a:gd name="connsiteX85" fmla="*/ 235150 w 876459"/>
              <a:gd name="connsiteY85" fmla="*/ 0 h 631623"/>
              <a:gd name="connsiteX86" fmla="*/ 278118 w 876459"/>
              <a:gd name="connsiteY86" fmla="*/ 31987 h 631623"/>
              <a:gd name="connsiteX87" fmla="*/ 267615 w 876459"/>
              <a:gd name="connsiteY87" fmla="*/ 91187 h 631623"/>
              <a:gd name="connsiteX88" fmla="*/ 266182 w 876459"/>
              <a:gd name="connsiteY88" fmla="*/ 89755 h 631623"/>
              <a:gd name="connsiteX89" fmla="*/ 265228 w 876459"/>
              <a:gd name="connsiteY89" fmla="*/ 91187 h 631623"/>
              <a:gd name="connsiteX90" fmla="*/ 325860 w 876459"/>
              <a:gd name="connsiteY90" fmla="*/ 135587 h 631623"/>
              <a:gd name="connsiteX91" fmla="*/ 349253 w 876459"/>
              <a:gd name="connsiteY91" fmla="*/ 155638 h 631623"/>
              <a:gd name="connsiteX92" fmla="*/ 417524 w 876459"/>
              <a:gd name="connsiteY92" fmla="*/ 111238 h 631623"/>
              <a:gd name="connsiteX93" fmla="*/ 419434 w 876459"/>
              <a:gd name="connsiteY93" fmla="*/ 116013 h 631623"/>
              <a:gd name="connsiteX94" fmla="*/ 327769 w 876459"/>
              <a:gd name="connsiteY94" fmla="*/ 256851 h 631623"/>
              <a:gd name="connsiteX95" fmla="*/ 332066 w 876459"/>
              <a:gd name="connsiteY95" fmla="*/ 256373 h 631623"/>
              <a:gd name="connsiteX96" fmla="*/ 339705 w 876459"/>
              <a:gd name="connsiteY96" fmla="*/ 262580 h 631623"/>
              <a:gd name="connsiteX97" fmla="*/ 330156 w 876459"/>
              <a:gd name="connsiteY97" fmla="*/ 275947 h 631623"/>
              <a:gd name="connsiteX98" fmla="*/ 357847 w 876459"/>
              <a:gd name="connsiteY98" fmla="*/ 341831 h 631623"/>
              <a:gd name="connsiteX99" fmla="*/ 360711 w 876459"/>
              <a:gd name="connsiteY99" fmla="*/ 346128 h 631623"/>
              <a:gd name="connsiteX100" fmla="*/ 362621 w 876459"/>
              <a:gd name="connsiteY100" fmla="*/ 341831 h 631623"/>
              <a:gd name="connsiteX101" fmla="*/ 375511 w 876459"/>
              <a:gd name="connsiteY101" fmla="*/ 335625 h 631623"/>
              <a:gd name="connsiteX102" fmla="*/ 341614 w 876459"/>
              <a:gd name="connsiteY102" fmla="*/ 282154 h 631623"/>
              <a:gd name="connsiteX103" fmla="*/ 337795 w 876459"/>
              <a:gd name="connsiteY103" fmla="*/ 273560 h 631623"/>
              <a:gd name="connsiteX104" fmla="*/ 345434 w 876459"/>
              <a:gd name="connsiteY104" fmla="*/ 279289 h 631623"/>
              <a:gd name="connsiteX105" fmla="*/ 366440 w 876459"/>
              <a:gd name="connsiteY105" fmla="*/ 302205 h 631623"/>
              <a:gd name="connsiteX106" fmla="*/ 381240 w 876459"/>
              <a:gd name="connsiteY106" fmla="*/ 320825 h 631623"/>
              <a:gd name="connsiteX107" fmla="*/ 388879 w 876459"/>
              <a:gd name="connsiteY107" fmla="*/ 318915 h 631623"/>
              <a:gd name="connsiteX108" fmla="*/ 391266 w 876459"/>
              <a:gd name="connsiteY108" fmla="*/ 323212 h 631623"/>
              <a:gd name="connsiteX109" fmla="*/ 391743 w 876459"/>
              <a:gd name="connsiteY109" fmla="*/ 316051 h 631623"/>
              <a:gd name="connsiteX110" fmla="*/ 396040 w 876459"/>
              <a:gd name="connsiteY110" fmla="*/ 296476 h 631623"/>
              <a:gd name="connsiteX111" fmla="*/ 433756 w 876459"/>
              <a:gd name="connsiteY111" fmla="*/ 299341 h 631623"/>
              <a:gd name="connsiteX112" fmla="*/ 502982 w 876459"/>
              <a:gd name="connsiteY112" fmla="*/ 283586 h 631623"/>
              <a:gd name="connsiteX113" fmla="*/ 553588 w 876459"/>
              <a:gd name="connsiteY113" fmla="*/ 270218 h 631623"/>
              <a:gd name="connsiteX114" fmla="*/ 526853 w 876459"/>
              <a:gd name="connsiteY114" fmla="*/ 241096 h 631623"/>
              <a:gd name="connsiteX115" fmla="*/ 522556 w 876459"/>
              <a:gd name="connsiteY115" fmla="*/ 235844 h 631623"/>
              <a:gd name="connsiteX116" fmla="*/ 470040 w 876459"/>
              <a:gd name="connsiteY116" fmla="*/ 251122 h 631623"/>
              <a:gd name="connsiteX117" fmla="*/ 444737 w 876459"/>
              <a:gd name="connsiteY117" fmla="*/ 245870 h 631623"/>
              <a:gd name="connsiteX118" fmla="*/ 438530 w 876459"/>
              <a:gd name="connsiteY118" fmla="*/ 243006 h 631623"/>
              <a:gd name="connsiteX119" fmla="*/ 444737 w 876459"/>
              <a:gd name="connsiteY119" fmla="*/ 241096 h 631623"/>
              <a:gd name="connsiteX120" fmla="*/ 466221 w 876459"/>
              <a:gd name="connsiteY120" fmla="*/ 237277 h 631623"/>
              <a:gd name="connsiteX121" fmla="*/ 520169 w 876459"/>
              <a:gd name="connsiteY121" fmla="*/ 225341 h 631623"/>
              <a:gd name="connsiteX122" fmla="*/ 550723 w 876459"/>
              <a:gd name="connsiteY122" fmla="*/ 255418 h 631623"/>
              <a:gd name="connsiteX123" fmla="*/ 558840 w 876459"/>
              <a:gd name="connsiteY123" fmla="*/ 266877 h 631623"/>
              <a:gd name="connsiteX124" fmla="*/ 555498 w 876459"/>
              <a:gd name="connsiteY124" fmla="*/ 270218 h 631623"/>
              <a:gd name="connsiteX125" fmla="*/ 557407 w 876459"/>
              <a:gd name="connsiteY125" fmla="*/ 270218 h 631623"/>
              <a:gd name="connsiteX126" fmla="*/ 558362 w 876459"/>
              <a:gd name="connsiteY126" fmla="*/ 275470 h 631623"/>
              <a:gd name="connsiteX127" fmla="*/ 528762 w 876459"/>
              <a:gd name="connsiteY127" fmla="*/ 287883 h 631623"/>
              <a:gd name="connsiteX128" fmla="*/ 437098 w 876459"/>
              <a:gd name="connsiteY128" fmla="*/ 311754 h 631623"/>
              <a:gd name="connsiteX129" fmla="*/ 401769 w 876459"/>
              <a:gd name="connsiteY129" fmla="*/ 306980 h 631623"/>
              <a:gd name="connsiteX130" fmla="*/ 405111 w 876459"/>
              <a:gd name="connsiteY130" fmla="*/ 314618 h 631623"/>
              <a:gd name="connsiteX131" fmla="*/ 406543 w 876459"/>
              <a:gd name="connsiteY131" fmla="*/ 320347 h 631623"/>
              <a:gd name="connsiteX132" fmla="*/ 402724 w 876459"/>
              <a:gd name="connsiteY132" fmla="*/ 328941 h 631623"/>
              <a:gd name="connsiteX133" fmla="*/ 436143 w 876459"/>
              <a:gd name="connsiteY133" fmla="*/ 335625 h 631623"/>
              <a:gd name="connsiteX134" fmla="*/ 453808 w 876459"/>
              <a:gd name="connsiteY134" fmla="*/ 334670 h 631623"/>
              <a:gd name="connsiteX135" fmla="*/ 470995 w 876459"/>
              <a:gd name="connsiteY135" fmla="*/ 334192 h 631623"/>
              <a:gd name="connsiteX136" fmla="*/ 492956 w 876459"/>
              <a:gd name="connsiteY136" fmla="*/ 338967 h 631623"/>
              <a:gd name="connsiteX137" fmla="*/ 571730 w 876459"/>
              <a:gd name="connsiteY137" fmla="*/ 277380 h 631623"/>
              <a:gd name="connsiteX138" fmla="*/ 564091 w 876459"/>
              <a:gd name="connsiteY138" fmla="*/ 187625 h 631623"/>
              <a:gd name="connsiteX139" fmla="*/ 545949 w 876459"/>
              <a:gd name="connsiteY139" fmla="*/ 213406 h 631623"/>
              <a:gd name="connsiteX140" fmla="*/ 540698 w 876459"/>
              <a:gd name="connsiteY140" fmla="*/ 214361 h 631623"/>
              <a:gd name="connsiteX141" fmla="*/ 543562 w 876459"/>
              <a:gd name="connsiteY141" fmla="*/ 209586 h 631623"/>
              <a:gd name="connsiteX142" fmla="*/ 548336 w 876459"/>
              <a:gd name="connsiteY142" fmla="*/ 164709 h 631623"/>
              <a:gd name="connsiteX143" fmla="*/ 447124 w 876459"/>
              <a:gd name="connsiteY143" fmla="*/ 119354 h 631623"/>
              <a:gd name="connsiteX144" fmla="*/ 443304 w 876459"/>
              <a:gd name="connsiteY144" fmla="*/ 114580 h 631623"/>
              <a:gd name="connsiteX145" fmla="*/ 433279 w 876459"/>
              <a:gd name="connsiteY145" fmla="*/ 111238 h 631623"/>
              <a:gd name="connsiteX146" fmla="*/ 457627 w 876459"/>
              <a:gd name="connsiteY146" fmla="*/ 100735 h 631623"/>
              <a:gd name="connsiteX147" fmla="*/ 462401 w 876459"/>
              <a:gd name="connsiteY147" fmla="*/ 100735 h 631623"/>
              <a:gd name="connsiteX148" fmla="*/ 460969 w 876459"/>
              <a:gd name="connsiteY148" fmla="*/ 108851 h 631623"/>
              <a:gd name="connsiteX149" fmla="*/ 462401 w 876459"/>
              <a:gd name="connsiteY149" fmla="*/ 108851 h 631623"/>
              <a:gd name="connsiteX150" fmla="*/ 540220 w 876459"/>
              <a:gd name="connsiteY150" fmla="*/ 132722 h 631623"/>
              <a:gd name="connsiteX151" fmla="*/ 471472 w 876459"/>
              <a:gd name="connsiteY151" fmla="*/ 106942 h 631623"/>
              <a:gd name="connsiteX152" fmla="*/ 471472 w 876459"/>
              <a:gd name="connsiteY152" fmla="*/ 101690 h 631623"/>
              <a:gd name="connsiteX153" fmla="*/ 599897 w 876459"/>
              <a:gd name="connsiteY153" fmla="*/ 176167 h 631623"/>
              <a:gd name="connsiteX154" fmla="*/ 671033 w 876459"/>
              <a:gd name="connsiteY154" fmla="*/ 112193 h 631623"/>
              <a:gd name="connsiteX155" fmla="*/ 669600 w 876459"/>
              <a:gd name="connsiteY155" fmla="*/ 63497 h 631623"/>
              <a:gd name="connsiteX156" fmla="*/ 692039 w 876459"/>
              <a:gd name="connsiteY156" fmla="*/ 44877 h 631623"/>
              <a:gd name="connsiteX157" fmla="*/ 693949 w 876459"/>
              <a:gd name="connsiteY157" fmla="*/ 49651 h 631623"/>
              <a:gd name="connsiteX158" fmla="*/ 674852 w 876459"/>
              <a:gd name="connsiteY158" fmla="*/ 91187 h 631623"/>
              <a:gd name="connsiteX159" fmla="*/ 688220 w 876459"/>
              <a:gd name="connsiteY159" fmla="*/ 111238 h 631623"/>
              <a:gd name="connsiteX160" fmla="*/ 688697 w 876459"/>
              <a:gd name="connsiteY160" fmla="*/ 102167 h 631623"/>
              <a:gd name="connsiteX161" fmla="*/ 689175 w 876459"/>
              <a:gd name="connsiteY161" fmla="*/ 100258 h 631623"/>
              <a:gd name="connsiteX162" fmla="*/ 692517 w 876459"/>
              <a:gd name="connsiteY162" fmla="*/ 97871 h 631623"/>
              <a:gd name="connsiteX163" fmla="*/ 697291 w 876459"/>
              <a:gd name="connsiteY163" fmla="*/ 97871 h 631623"/>
              <a:gd name="connsiteX164" fmla="*/ 729278 w 876459"/>
              <a:gd name="connsiteY164" fmla="*/ 89277 h 631623"/>
              <a:gd name="connsiteX165" fmla="*/ 727368 w 876459"/>
              <a:gd name="connsiteY165" fmla="*/ 90232 h 631623"/>
              <a:gd name="connsiteX166" fmla="*/ 723549 w 876459"/>
              <a:gd name="connsiteY166" fmla="*/ 90232 h 631623"/>
              <a:gd name="connsiteX167" fmla="*/ 714478 w 876459"/>
              <a:gd name="connsiteY167" fmla="*/ 90709 h 631623"/>
              <a:gd name="connsiteX168" fmla="*/ 700633 w 876459"/>
              <a:gd name="connsiteY168" fmla="*/ 84980 h 631623"/>
              <a:gd name="connsiteX169" fmla="*/ 721162 w 876459"/>
              <a:gd name="connsiteY169" fmla="*/ 72567 h 631623"/>
              <a:gd name="connsiteX170" fmla="*/ 741213 w 876459"/>
              <a:gd name="connsiteY170" fmla="*/ 63974 h 631623"/>
              <a:gd name="connsiteX171" fmla="*/ 707794 w 876459"/>
              <a:gd name="connsiteY171" fmla="*/ 45832 h 631623"/>
              <a:gd name="connsiteX172" fmla="*/ 715910 w 876459"/>
              <a:gd name="connsiteY172" fmla="*/ 37239 h 631623"/>
              <a:gd name="connsiteX173" fmla="*/ 716865 w 876459"/>
              <a:gd name="connsiteY173" fmla="*/ 37239 h 631623"/>
              <a:gd name="connsiteX174" fmla="*/ 721162 w 876459"/>
              <a:gd name="connsiteY174" fmla="*/ 38671 h 631623"/>
              <a:gd name="connsiteX175" fmla="*/ 730233 w 876459"/>
              <a:gd name="connsiteY175" fmla="*/ 41535 h 631623"/>
              <a:gd name="connsiteX176" fmla="*/ 730710 w 876459"/>
              <a:gd name="connsiteY176" fmla="*/ 41535 h 631623"/>
              <a:gd name="connsiteX177" fmla="*/ 735484 w 876459"/>
              <a:gd name="connsiteY177" fmla="*/ 41058 h 631623"/>
              <a:gd name="connsiteX178" fmla="*/ 765562 w 876459"/>
              <a:gd name="connsiteY178" fmla="*/ 91664 h 631623"/>
              <a:gd name="connsiteX179" fmla="*/ 712091 w 876459"/>
              <a:gd name="connsiteY179" fmla="*/ 140838 h 631623"/>
              <a:gd name="connsiteX180" fmla="*/ 674852 w 876459"/>
              <a:gd name="connsiteY180" fmla="*/ 118400 h 631623"/>
              <a:gd name="connsiteX181" fmla="*/ 648594 w 876459"/>
              <a:gd name="connsiteY181" fmla="*/ 146567 h 631623"/>
              <a:gd name="connsiteX182" fmla="*/ 602285 w 876459"/>
              <a:gd name="connsiteY182" fmla="*/ 184283 h 631623"/>
              <a:gd name="connsiteX183" fmla="*/ 584620 w 876459"/>
              <a:gd name="connsiteY183" fmla="*/ 363792 h 631623"/>
              <a:gd name="connsiteX184" fmla="*/ 584143 w 876459"/>
              <a:gd name="connsiteY184" fmla="*/ 364270 h 631623"/>
              <a:gd name="connsiteX185" fmla="*/ 634749 w 876459"/>
              <a:gd name="connsiteY185" fmla="*/ 405805 h 631623"/>
              <a:gd name="connsiteX186" fmla="*/ 703975 w 876459"/>
              <a:gd name="connsiteY186" fmla="*/ 465005 h 631623"/>
              <a:gd name="connsiteX187" fmla="*/ 704929 w 876459"/>
              <a:gd name="connsiteY187" fmla="*/ 459753 h 631623"/>
              <a:gd name="connsiteX188" fmla="*/ 724026 w 876459"/>
              <a:gd name="connsiteY188" fmla="*/ 444476 h 631623"/>
              <a:gd name="connsiteX189" fmla="*/ 726891 w 876459"/>
              <a:gd name="connsiteY189" fmla="*/ 448773 h 631623"/>
              <a:gd name="connsiteX190" fmla="*/ 701587 w 876459"/>
              <a:gd name="connsiteY190" fmla="*/ 557146 h 631623"/>
              <a:gd name="connsiteX191" fmla="*/ 766516 w 876459"/>
              <a:gd name="connsiteY191" fmla="*/ 609185 h 631623"/>
              <a:gd name="connsiteX192" fmla="*/ 839561 w 876459"/>
              <a:gd name="connsiteY192" fmla="*/ 588179 h 631623"/>
              <a:gd name="connsiteX193" fmla="*/ 864387 w 876459"/>
              <a:gd name="connsiteY193" fmla="*/ 528979 h 631623"/>
              <a:gd name="connsiteX194" fmla="*/ 855316 w 876459"/>
              <a:gd name="connsiteY194" fmla="*/ 483147 h 631623"/>
              <a:gd name="connsiteX195" fmla="*/ 861045 w 876459"/>
              <a:gd name="connsiteY195" fmla="*/ 510360 h 631623"/>
              <a:gd name="connsiteX196" fmla="*/ 797071 w 876459"/>
              <a:gd name="connsiteY196" fmla="*/ 590088 h 631623"/>
              <a:gd name="connsiteX197" fmla="*/ 796116 w 876459"/>
              <a:gd name="connsiteY197" fmla="*/ 590088 h 631623"/>
              <a:gd name="connsiteX198" fmla="*/ 795161 w 876459"/>
              <a:gd name="connsiteY198" fmla="*/ 589611 h 631623"/>
              <a:gd name="connsiteX199" fmla="*/ 766994 w 876459"/>
              <a:gd name="connsiteY199" fmla="*/ 585792 h 631623"/>
              <a:gd name="connsiteX200" fmla="*/ 729278 w 876459"/>
              <a:gd name="connsiteY200" fmla="*/ 576721 h 631623"/>
              <a:gd name="connsiteX201" fmla="*/ 729755 w 876459"/>
              <a:gd name="connsiteY201" fmla="*/ 565263 h 631623"/>
              <a:gd name="connsiteX202" fmla="*/ 733097 w 876459"/>
              <a:gd name="connsiteY202" fmla="*/ 550463 h 631623"/>
              <a:gd name="connsiteX203" fmla="*/ 757923 w 876459"/>
              <a:gd name="connsiteY203" fmla="*/ 551417 h 631623"/>
              <a:gd name="connsiteX204" fmla="*/ 798026 w 876459"/>
              <a:gd name="connsiteY204" fmla="*/ 542347 h 631623"/>
              <a:gd name="connsiteX205" fmla="*/ 828581 w 876459"/>
              <a:gd name="connsiteY205" fmla="*/ 533276 h 631623"/>
              <a:gd name="connsiteX206" fmla="*/ 816645 w 876459"/>
              <a:gd name="connsiteY206" fmla="*/ 519908 h 631623"/>
              <a:gd name="connsiteX207" fmla="*/ 776542 w 876459"/>
              <a:gd name="connsiteY207" fmla="*/ 524682 h 631623"/>
              <a:gd name="connsiteX208" fmla="*/ 766039 w 876459"/>
              <a:gd name="connsiteY208" fmla="*/ 524205 h 631623"/>
              <a:gd name="connsiteX209" fmla="*/ 760310 w 876459"/>
              <a:gd name="connsiteY209" fmla="*/ 522295 h 631623"/>
              <a:gd name="connsiteX210" fmla="*/ 761742 w 876459"/>
              <a:gd name="connsiteY210" fmla="*/ 514656 h 631623"/>
              <a:gd name="connsiteX211" fmla="*/ 783703 w 876459"/>
              <a:gd name="connsiteY211" fmla="*/ 509882 h 631623"/>
              <a:gd name="connsiteX212" fmla="*/ 805665 w 876459"/>
              <a:gd name="connsiteY212" fmla="*/ 506063 h 631623"/>
              <a:gd name="connsiteX213" fmla="*/ 803755 w 876459"/>
              <a:gd name="connsiteY213" fmla="*/ 506063 h 631623"/>
              <a:gd name="connsiteX214" fmla="*/ 797548 w 876459"/>
              <a:gd name="connsiteY214" fmla="*/ 499379 h 631623"/>
              <a:gd name="connsiteX215" fmla="*/ 828581 w 876459"/>
              <a:gd name="connsiteY215" fmla="*/ 476940 h 631623"/>
              <a:gd name="connsiteX216" fmla="*/ 766039 w 876459"/>
              <a:gd name="connsiteY216" fmla="*/ 439224 h 631623"/>
              <a:gd name="connsiteX217" fmla="*/ 755536 w 876459"/>
              <a:gd name="connsiteY217" fmla="*/ 440179 h 631623"/>
              <a:gd name="connsiteX218" fmla="*/ 754103 w 876459"/>
              <a:gd name="connsiteY218" fmla="*/ 434928 h 631623"/>
              <a:gd name="connsiteX219" fmla="*/ 781794 w 876459"/>
              <a:gd name="connsiteY219" fmla="*/ 429676 h 631623"/>
              <a:gd name="connsiteX220" fmla="*/ 836219 w 876459"/>
              <a:gd name="connsiteY220" fmla="*/ 452115 h 631623"/>
              <a:gd name="connsiteX221" fmla="*/ 837652 w 876459"/>
              <a:gd name="connsiteY221" fmla="*/ 449727 h 631623"/>
              <a:gd name="connsiteX222" fmla="*/ 876322 w 876459"/>
              <a:gd name="connsiteY222" fmla="*/ 530888 h 631623"/>
              <a:gd name="connsiteX223" fmla="*/ 830490 w 876459"/>
              <a:gd name="connsiteY223" fmla="*/ 613482 h 631623"/>
              <a:gd name="connsiteX224" fmla="*/ 825239 w 876459"/>
              <a:gd name="connsiteY224" fmla="*/ 612527 h 631623"/>
              <a:gd name="connsiteX225" fmla="*/ 824284 w 876459"/>
              <a:gd name="connsiteY225" fmla="*/ 612527 h 631623"/>
              <a:gd name="connsiteX226" fmla="*/ 820465 w 876459"/>
              <a:gd name="connsiteY226" fmla="*/ 614914 h 631623"/>
              <a:gd name="connsiteX227" fmla="*/ 776065 w 876459"/>
              <a:gd name="connsiteY227" fmla="*/ 627804 h 631623"/>
              <a:gd name="connsiteX228" fmla="*/ 689175 w 876459"/>
              <a:gd name="connsiteY228" fmla="*/ 571946 h 631623"/>
              <a:gd name="connsiteX229" fmla="*/ 695858 w 876459"/>
              <a:gd name="connsiteY229" fmla="*/ 468824 h 631623"/>
              <a:gd name="connsiteX230" fmla="*/ 638091 w 876459"/>
              <a:gd name="connsiteY230" fmla="*/ 422992 h 631623"/>
              <a:gd name="connsiteX231" fmla="*/ 573162 w 876459"/>
              <a:gd name="connsiteY231" fmla="*/ 367134 h 631623"/>
              <a:gd name="connsiteX232" fmla="*/ 533059 w 876459"/>
              <a:gd name="connsiteY232" fmla="*/ 390050 h 631623"/>
              <a:gd name="connsiteX233" fmla="*/ 521124 w 876459"/>
              <a:gd name="connsiteY233" fmla="*/ 392437 h 631623"/>
              <a:gd name="connsiteX234" fmla="*/ 522556 w 876459"/>
              <a:gd name="connsiteY234" fmla="*/ 394347 h 631623"/>
              <a:gd name="connsiteX235" fmla="*/ 468130 w 876459"/>
              <a:gd name="connsiteY235" fmla="*/ 412966 h 631623"/>
              <a:gd name="connsiteX236" fmla="*/ 382672 w 876459"/>
              <a:gd name="connsiteY236" fmla="*/ 387663 h 631623"/>
              <a:gd name="connsiteX237" fmla="*/ 346389 w 876459"/>
              <a:gd name="connsiteY237" fmla="*/ 433973 h 631623"/>
              <a:gd name="connsiteX238" fmla="*/ 302466 w 876459"/>
              <a:gd name="connsiteY238" fmla="*/ 484579 h 631623"/>
              <a:gd name="connsiteX239" fmla="*/ 301989 w 876459"/>
              <a:gd name="connsiteY239" fmla="*/ 484579 h 631623"/>
              <a:gd name="connsiteX240" fmla="*/ 300079 w 876459"/>
              <a:gd name="connsiteY240" fmla="*/ 490785 h 631623"/>
              <a:gd name="connsiteX241" fmla="*/ 292440 w 876459"/>
              <a:gd name="connsiteY241" fmla="*/ 486011 h 631623"/>
              <a:gd name="connsiteX242" fmla="*/ 296260 w 876459"/>
              <a:gd name="connsiteY242" fmla="*/ 482192 h 631623"/>
              <a:gd name="connsiteX243" fmla="*/ 300079 w 876459"/>
              <a:gd name="connsiteY243" fmla="*/ 478373 h 631623"/>
              <a:gd name="connsiteX244" fmla="*/ 343524 w 876459"/>
              <a:gd name="connsiteY244" fmla="*/ 422992 h 631623"/>
              <a:gd name="connsiteX245" fmla="*/ 376943 w 876459"/>
              <a:gd name="connsiteY245" fmla="*/ 384799 h 631623"/>
              <a:gd name="connsiteX246" fmla="*/ 376943 w 876459"/>
              <a:gd name="connsiteY246" fmla="*/ 381457 h 631623"/>
              <a:gd name="connsiteX247" fmla="*/ 376943 w 876459"/>
              <a:gd name="connsiteY247" fmla="*/ 379547 h 631623"/>
              <a:gd name="connsiteX248" fmla="*/ 368827 w 876459"/>
              <a:gd name="connsiteY248" fmla="*/ 375728 h 631623"/>
              <a:gd name="connsiteX249" fmla="*/ 351163 w 876459"/>
              <a:gd name="connsiteY249" fmla="*/ 366179 h 631623"/>
              <a:gd name="connsiteX250" fmla="*/ 351163 w 876459"/>
              <a:gd name="connsiteY250" fmla="*/ 366179 h 631623"/>
              <a:gd name="connsiteX251" fmla="*/ 319653 w 876459"/>
              <a:gd name="connsiteY251" fmla="*/ 389095 h 631623"/>
              <a:gd name="connsiteX252" fmla="*/ 314879 w 876459"/>
              <a:gd name="connsiteY252" fmla="*/ 392437 h 631623"/>
              <a:gd name="connsiteX253" fmla="*/ 267137 w 876459"/>
              <a:gd name="connsiteY253" fmla="*/ 426334 h 631623"/>
              <a:gd name="connsiteX254" fmla="*/ 256157 w 876459"/>
              <a:gd name="connsiteY254" fmla="*/ 433973 h 631623"/>
              <a:gd name="connsiteX255" fmla="*/ 183589 w 876459"/>
              <a:gd name="connsiteY255" fmla="*/ 481237 h 631623"/>
              <a:gd name="connsiteX256" fmla="*/ 199344 w 876459"/>
              <a:gd name="connsiteY256" fmla="*/ 524682 h 631623"/>
              <a:gd name="connsiteX257" fmla="*/ 208415 w 876459"/>
              <a:gd name="connsiteY257" fmla="*/ 521818 h 631623"/>
              <a:gd name="connsiteX258" fmla="*/ 205073 w 876459"/>
              <a:gd name="connsiteY258" fmla="*/ 529456 h 631623"/>
              <a:gd name="connsiteX259" fmla="*/ 197912 w 876459"/>
              <a:gd name="connsiteY259" fmla="*/ 534230 h 631623"/>
              <a:gd name="connsiteX260" fmla="*/ 172609 w 876459"/>
              <a:gd name="connsiteY260" fmla="*/ 602024 h 631623"/>
              <a:gd name="connsiteX261" fmla="*/ 99564 w 876459"/>
              <a:gd name="connsiteY261" fmla="*/ 631624 h 631623"/>
              <a:gd name="connsiteX262" fmla="*/ 99564 w 876459"/>
              <a:gd name="connsiteY262" fmla="*/ 631624 h 631623"/>
              <a:gd name="connsiteX263" fmla="*/ 56596 w 876459"/>
              <a:gd name="connsiteY263" fmla="*/ 562875 h 631623"/>
              <a:gd name="connsiteX264" fmla="*/ 59938 w 876459"/>
              <a:gd name="connsiteY264" fmla="*/ 567650 h 631623"/>
              <a:gd name="connsiteX265" fmla="*/ 59461 w 876459"/>
              <a:gd name="connsiteY265" fmla="*/ 575766 h 631623"/>
              <a:gd name="connsiteX266" fmla="*/ 82377 w 876459"/>
              <a:gd name="connsiteY266" fmla="*/ 577675 h 631623"/>
              <a:gd name="connsiteX267" fmla="*/ 125822 w 876459"/>
              <a:gd name="connsiteY267" fmla="*/ 571946 h 631623"/>
              <a:gd name="connsiteX268" fmla="*/ 132983 w 876459"/>
              <a:gd name="connsiteY268" fmla="*/ 570514 h 631623"/>
              <a:gd name="connsiteX269" fmla="*/ 138712 w 876459"/>
              <a:gd name="connsiteY269" fmla="*/ 569559 h 631623"/>
              <a:gd name="connsiteX270" fmla="*/ 136325 w 876459"/>
              <a:gd name="connsiteY270" fmla="*/ 575288 h 631623"/>
              <a:gd name="connsiteX271" fmla="*/ 162105 w 876459"/>
              <a:gd name="connsiteY271" fmla="*/ 554282 h 631623"/>
              <a:gd name="connsiteX272" fmla="*/ 165447 w 876459"/>
              <a:gd name="connsiteY272" fmla="*/ 504153 h 631623"/>
              <a:gd name="connsiteX273" fmla="*/ 143486 w 876459"/>
              <a:gd name="connsiteY273" fmla="*/ 518476 h 631623"/>
              <a:gd name="connsiteX274" fmla="*/ 149693 w 876459"/>
              <a:gd name="connsiteY274" fmla="*/ 526114 h 631623"/>
              <a:gd name="connsiteX275" fmla="*/ 159718 w 876459"/>
              <a:gd name="connsiteY275" fmla="*/ 552850 h 631623"/>
              <a:gd name="connsiteX276" fmla="*/ 128209 w 876459"/>
              <a:gd name="connsiteY276" fmla="*/ 561921 h 631623"/>
              <a:gd name="connsiteX277" fmla="*/ 86196 w 876459"/>
              <a:gd name="connsiteY277" fmla="*/ 569082 h 631623"/>
              <a:gd name="connsiteX278" fmla="*/ 56596 w 876459"/>
              <a:gd name="connsiteY278" fmla="*/ 562875 h 631623"/>
              <a:gd name="connsiteX279" fmla="*/ 56596 w 876459"/>
              <a:gd name="connsiteY279" fmla="*/ 562875 h 631623"/>
              <a:gd name="connsiteX280" fmla="*/ 744078 w 876459"/>
              <a:gd name="connsiteY280" fmla="*/ 570037 h 631623"/>
              <a:gd name="connsiteX281" fmla="*/ 748852 w 876459"/>
              <a:gd name="connsiteY281" fmla="*/ 571469 h 631623"/>
              <a:gd name="connsiteX282" fmla="*/ 761265 w 876459"/>
              <a:gd name="connsiteY282" fmla="*/ 576243 h 631623"/>
              <a:gd name="connsiteX283" fmla="*/ 785136 w 876459"/>
              <a:gd name="connsiteY283" fmla="*/ 568604 h 631623"/>
              <a:gd name="connsiteX284" fmla="*/ 817123 w 876459"/>
              <a:gd name="connsiteY284" fmla="*/ 559534 h 631623"/>
              <a:gd name="connsiteX285" fmla="*/ 825716 w 876459"/>
              <a:gd name="connsiteY285" fmla="*/ 555237 h 631623"/>
              <a:gd name="connsiteX286" fmla="*/ 820465 w 876459"/>
              <a:gd name="connsiteY286" fmla="*/ 563353 h 631623"/>
              <a:gd name="connsiteX287" fmla="*/ 818555 w 876459"/>
              <a:gd name="connsiteY287" fmla="*/ 565740 h 631623"/>
              <a:gd name="connsiteX288" fmla="*/ 841471 w 876459"/>
              <a:gd name="connsiteY288" fmla="*/ 543779 h 631623"/>
              <a:gd name="connsiteX289" fmla="*/ 840994 w 876459"/>
              <a:gd name="connsiteY289" fmla="*/ 492695 h 631623"/>
              <a:gd name="connsiteX290" fmla="*/ 826671 w 876459"/>
              <a:gd name="connsiteY290" fmla="*/ 505585 h 631623"/>
              <a:gd name="connsiteX291" fmla="*/ 819987 w 876459"/>
              <a:gd name="connsiteY291" fmla="*/ 508927 h 631623"/>
              <a:gd name="connsiteX292" fmla="*/ 836219 w 876459"/>
              <a:gd name="connsiteY292" fmla="*/ 528501 h 631623"/>
              <a:gd name="connsiteX293" fmla="*/ 838129 w 876459"/>
              <a:gd name="connsiteY293" fmla="*/ 532798 h 631623"/>
              <a:gd name="connsiteX294" fmla="*/ 837174 w 876459"/>
              <a:gd name="connsiteY294" fmla="*/ 533276 h 631623"/>
              <a:gd name="connsiteX295" fmla="*/ 843858 w 876459"/>
              <a:gd name="connsiteY295" fmla="*/ 533276 h 631623"/>
              <a:gd name="connsiteX296" fmla="*/ 837174 w 876459"/>
              <a:gd name="connsiteY296" fmla="*/ 539005 h 631623"/>
              <a:gd name="connsiteX297" fmla="*/ 761742 w 876459"/>
              <a:gd name="connsiteY297" fmla="*/ 563353 h 631623"/>
              <a:gd name="connsiteX298" fmla="*/ 740736 w 876459"/>
              <a:gd name="connsiteY298" fmla="*/ 560966 h 631623"/>
              <a:gd name="connsiteX299" fmla="*/ 742645 w 876459"/>
              <a:gd name="connsiteY299" fmla="*/ 564785 h 631623"/>
              <a:gd name="connsiteX300" fmla="*/ 744078 w 876459"/>
              <a:gd name="connsiteY300" fmla="*/ 570037 h 631623"/>
              <a:gd name="connsiteX301" fmla="*/ 744078 w 876459"/>
              <a:gd name="connsiteY301" fmla="*/ 570037 h 631623"/>
              <a:gd name="connsiteX302" fmla="*/ 409408 w 876459"/>
              <a:gd name="connsiteY302" fmla="*/ 391483 h 631623"/>
              <a:gd name="connsiteX303" fmla="*/ 466698 w 876459"/>
              <a:gd name="connsiteY303" fmla="*/ 400553 h 631623"/>
              <a:gd name="connsiteX304" fmla="*/ 508233 w 876459"/>
              <a:gd name="connsiteY304" fmla="*/ 395779 h 631623"/>
              <a:gd name="connsiteX305" fmla="*/ 510143 w 876459"/>
              <a:gd name="connsiteY305" fmla="*/ 392437 h 631623"/>
              <a:gd name="connsiteX306" fmla="*/ 523033 w 876459"/>
              <a:gd name="connsiteY306" fmla="*/ 381457 h 631623"/>
              <a:gd name="connsiteX307" fmla="*/ 539743 w 876459"/>
              <a:gd name="connsiteY307" fmla="*/ 365225 h 631623"/>
              <a:gd name="connsiteX308" fmla="*/ 547382 w 876459"/>
              <a:gd name="connsiteY308" fmla="*/ 363792 h 631623"/>
              <a:gd name="connsiteX309" fmla="*/ 552156 w 876459"/>
              <a:gd name="connsiteY309" fmla="*/ 360928 h 631623"/>
              <a:gd name="connsiteX310" fmla="*/ 559794 w 876459"/>
              <a:gd name="connsiteY310" fmla="*/ 355676 h 631623"/>
              <a:gd name="connsiteX311" fmla="*/ 555498 w 876459"/>
              <a:gd name="connsiteY311" fmla="*/ 354244 h 631623"/>
              <a:gd name="connsiteX312" fmla="*/ 547382 w 876459"/>
              <a:gd name="connsiteY312" fmla="*/ 345173 h 631623"/>
              <a:gd name="connsiteX313" fmla="*/ 547859 w 876459"/>
              <a:gd name="connsiteY313" fmla="*/ 340876 h 631623"/>
              <a:gd name="connsiteX314" fmla="*/ 500595 w 876459"/>
              <a:gd name="connsiteY314" fmla="*/ 361883 h 631623"/>
              <a:gd name="connsiteX315" fmla="*/ 491046 w 876459"/>
              <a:gd name="connsiteY315" fmla="*/ 361883 h 631623"/>
              <a:gd name="connsiteX316" fmla="*/ 495820 w 876459"/>
              <a:gd name="connsiteY316" fmla="*/ 357108 h 631623"/>
              <a:gd name="connsiteX317" fmla="*/ 506801 w 876459"/>
              <a:gd name="connsiteY317" fmla="*/ 350425 h 631623"/>
              <a:gd name="connsiteX318" fmla="*/ 513485 w 876459"/>
              <a:gd name="connsiteY318" fmla="*/ 347083 h 631623"/>
              <a:gd name="connsiteX319" fmla="*/ 465743 w 876459"/>
              <a:gd name="connsiteY319" fmla="*/ 353767 h 631623"/>
              <a:gd name="connsiteX320" fmla="*/ 393176 w 876459"/>
              <a:gd name="connsiteY320" fmla="*/ 333715 h 631623"/>
              <a:gd name="connsiteX321" fmla="*/ 420866 w 876459"/>
              <a:gd name="connsiteY321" fmla="*/ 348992 h 631623"/>
              <a:gd name="connsiteX322" fmla="*/ 419911 w 876459"/>
              <a:gd name="connsiteY322" fmla="*/ 355199 h 631623"/>
              <a:gd name="connsiteX323" fmla="*/ 385059 w 876459"/>
              <a:gd name="connsiteY323" fmla="*/ 343263 h 631623"/>
              <a:gd name="connsiteX324" fmla="*/ 386492 w 876459"/>
              <a:gd name="connsiteY324" fmla="*/ 348992 h 631623"/>
              <a:gd name="connsiteX325" fmla="*/ 386969 w 876459"/>
              <a:gd name="connsiteY325" fmla="*/ 351379 h 631623"/>
              <a:gd name="connsiteX326" fmla="*/ 384582 w 876459"/>
              <a:gd name="connsiteY326" fmla="*/ 356154 h 631623"/>
              <a:gd name="connsiteX327" fmla="*/ 375989 w 876459"/>
              <a:gd name="connsiteY327" fmla="*/ 359018 h 631623"/>
              <a:gd name="connsiteX328" fmla="*/ 377898 w 876459"/>
              <a:gd name="connsiteY328" fmla="*/ 360450 h 631623"/>
              <a:gd name="connsiteX329" fmla="*/ 396518 w 876459"/>
              <a:gd name="connsiteY329" fmla="*/ 371431 h 631623"/>
              <a:gd name="connsiteX330" fmla="*/ 401292 w 876459"/>
              <a:gd name="connsiteY330" fmla="*/ 369521 h 631623"/>
              <a:gd name="connsiteX331" fmla="*/ 406543 w 876459"/>
              <a:gd name="connsiteY331" fmla="*/ 364270 h 631623"/>
              <a:gd name="connsiteX332" fmla="*/ 405588 w 876459"/>
              <a:gd name="connsiteY332" fmla="*/ 371431 h 631623"/>
              <a:gd name="connsiteX333" fmla="*/ 408930 w 876459"/>
              <a:gd name="connsiteY333" fmla="*/ 378592 h 631623"/>
              <a:gd name="connsiteX334" fmla="*/ 414182 w 876459"/>
              <a:gd name="connsiteY334" fmla="*/ 388618 h 631623"/>
              <a:gd name="connsiteX335" fmla="*/ 409408 w 876459"/>
              <a:gd name="connsiteY335" fmla="*/ 391483 h 631623"/>
              <a:gd name="connsiteX336" fmla="*/ 409408 w 876459"/>
              <a:gd name="connsiteY336" fmla="*/ 391483 h 631623"/>
              <a:gd name="connsiteX337" fmla="*/ 561227 w 876459"/>
              <a:gd name="connsiteY337" fmla="*/ 342786 h 631623"/>
              <a:gd name="connsiteX338" fmla="*/ 569343 w 876459"/>
              <a:gd name="connsiteY338" fmla="*/ 350902 h 631623"/>
              <a:gd name="connsiteX339" fmla="*/ 593691 w 876459"/>
              <a:gd name="connsiteY339" fmla="*/ 207677 h 631623"/>
              <a:gd name="connsiteX340" fmla="*/ 585098 w 876459"/>
              <a:gd name="connsiteY340" fmla="*/ 297431 h 631623"/>
              <a:gd name="connsiteX341" fmla="*/ 567433 w 876459"/>
              <a:gd name="connsiteY341" fmla="*/ 317960 h 631623"/>
              <a:gd name="connsiteX342" fmla="*/ 552156 w 876459"/>
              <a:gd name="connsiteY342" fmla="*/ 336579 h 631623"/>
              <a:gd name="connsiteX343" fmla="*/ 556452 w 876459"/>
              <a:gd name="connsiteY343" fmla="*/ 335625 h 631623"/>
              <a:gd name="connsiteX344" fmla="*/ 565523 w 876459"/>
              <a:gd name="connsiteY344" fmla="*/ 339921 h 631623"/>
              <a:gd name="connsiteX345" fmla="*/ 561227 w 876459"/>
              <a:gd name="connsiteY345" fmla="*/ 342786 h 631623"/>
              <a:gd name="connsiteX346" fmla="*/ 561227 w 876459"/>
              <a:gd name="connsiteY346" fmla="*/ 342786 h 631623"/>
              <a:gd name="connsiteX347" fmla="*/ 702065 w 876459"/>
              <a:gd name="connsiteY347" fmla="*/ 119832 h 631623"/>
              <a:gd name="connsiteX348" fmla="*/ 722594 w 876459"/>
              <a:gd name="connsiteY348" fmla="*/ 125083 h 631623"/>
              <a:gd name="connsiteX349" fmla="*/ 749807 w 876459"/>
              <a:gd name="connsiteY349" fmla="*/ 109329 h 631623"/>
              <a:gd name="connsiteX350" fmla="*/ 716387 w 876459"/>
              <a:gd name="connsiteY350" fmla="*/ 121742 h 631623"/>
              <a:gd name="connsiteX351" fmla="*/ 702065 w 876459"/>
              <a:gd name="connsiteY351" fmla="*/ 119832 h 631623"/>
              <a:gd name="connsiteX352" fmla="*/ 702065 w 876459"/>
              <a:gd name="connsiteY352" fmla="*/ 119832 h 631623"/>
              <a:gd name="connsiteX353" fmla="*/ 206983 w 876459"/>
              <a:gd name="connsiteY353" fmla="*/ 79729 h 631623"/>
              <a:gd name="connsiteX354" fmla="*/ 230854 w 876459"/>
              <a:gd name="connsiteY354" fmla="*/ 91664 h 631623"/>
              <a:gd name="connsiteX355" fmla="*/ 252337 w 876459"/>
              <a:gd name="connsiteY355" fmla="*/ 83071 h 631623"/>
              <a:gd name="connsiteX356" fmla="*/ 234195 w 876459"/>
              <a:gd name="connsiteY356" fmla="*/ 85458 h 631623"/>
              <a:gd name="connsiteX357" fmla="*/ 206983 w 876459"/>
              <a:gd name="connsiteY357" fmla="*/ 79729 h 631623"/>
              <a:gd name="connsiteX358" fmla="*/ 206983 w 876459"/>
              <a:gd name="connsiteY358" fmla="*/ 79729 h 631623"/>
              <a:gd name="connsiteX359" fmla="*/ 222737 w 876459"/>
              <a:gd name="connsiteY359" fmla="*/ 9071 h 631623"/>
              <a:gd name="connsiteX360" fmla="*/ 194092 w 876459"/>
              <a:gd name="connsiteY360" fmla="*/ 48219 h 631623"/>
              <a:gd name="connsiteX361" fmla="*/ 206983 w 876459"/>
              <a:gd name="connsiteY361" fmla="*/ 78774 h 631623"/>
              <a:gd name="connsiteX362" fmla="*/ 205073 w 876459"/>
              <a:gd name="connsiteY362" fmla="*/ 67316 h 631623"/>
              <a:gd name="connsiteX363" fmla="*/ 226079 w 876459"/>
              <a:gd name="connsiteY363" fmla="*/ 60632 h 631623"/>
              <a:gd name="connsiteX364" fmla="*/ 244221 w 876459"/>
              <a:gd name="connsiteY364" fmla="*/ 55858 h 631623"/>
              <a:gd name="connsiteX365" fmla="*/ 244699 w 876459"/>
              <a:gd name="connsiteY365" fmla="*/ 51084 h 631623"/>
              <a:gd name="connsiteX366" fmla="*/ 235628 w 876459"/>
              <a:gd name="connsiteY366" fmla="*/ 53948 h 631623"/>
              <a:gd name="connsiteX367" fmla="*/ 217486 w 876459"/>
              <a:gd name="connsiteY367" fmla="*/ 47742 h 631623"/>
              <a:gd name="connsiteX368" fmla="*/ 228466 w 876459"/>
              <a:gd name="connsiteY368" fmla="*/ 39148 h 631623"/>
              <a:gd name="connsiteX369" fmla="*/ 258066 w 876459"/>
              <a:gd name="connsiteY369" fmla="*/ 26258 h 631623"/>
              <a:gd name="connsiteX370" fmla="*/ 238970 w 876459"/>
              <a:gd name="connsiteY370" fmla="*/ 15755 h 631623"/>
              <a:gd name="connsiteX371" fmla="*/ 222737 w 876459"/>
              <a:gd name="connsiteY371" fmla="*/ 9071 h 631623"/>
              <a:gd name="connsiteX372" fmla="*/ 222737 w 876459"/>
              <a:gd name="connsiteY372" fmla="*/ 9071 h 631623"/>
              <a:gd name="connsiteX373" fmla="*/ 255202 w 876459"/>
              <a:gd name="connsiteY373" fmla="*/ 575288 h 631623"/>
              <a:gd name="connsiteX374" fmla="*/ 210802 w 876459"/>
              <a:gd name="connsiteY374" fmla="*/ 529934 h 631623"/>
              <a:gd name="connsiteX375" fmla="*/ 239924 w 876459"/>
              <a:gd name="connsiteY375" fmla="*/ 479805 h 631623"/>
              <a:gd name="connsiteX376" fmla="*/ 244699 w 876459"/>
              <a:gd name="connsiteY376" fmla="*/ 477418 h 631623"/>
              <a:gd name="connsiteX377" fmla="*/ 243266 w 876459"/>
              <a:gd name="connsiteY377" fmla="*/ 483147 h 631623"/>
              <a:gd name="connsiteX378" fmla="*/ 238492 w 876459"/>
              <a:gd name="connsiteY378" fmla="*/ 491263 h 631623"/>
              <a:gd name="connsiteX379" fmla="*/ 223215 w 876459"/>
              <a:gd name="connsiteY379" fmla="*/ 520385 h 631623"/>
              <a:gd name="connsiteX380" fmla="*/ 230854 w 876459"/>
              <a:gd name="connsiteY380" fmla="*/ 524682 h 631623"/>
              <a:gd name="connsiteX381" fmla="*/ 230854 w 876459"/>
              <a:gd name="connsiteY381" fmla="*/ 532321 h 631623"/>
              <a:gd name="connsiteX382" fmla="*/ 230376 w 876459"/>
              <a:gd name="connsiteY382" fmla="*/ 534230 h 631623"/>
              <a:gd name="connsiteX383" fmla="*/ 225602 w 876459"/>
              <a:gd name="connsiteY383" fmla="*/ 537572 h 631623"/>
              <a:gd name="connsiteX384" fmla="*/ 262841 w 876459"/>
              <a:gd name="connsiteY384" fmla="*/ 563353 h 631623"/>
              <a:gd name="connsiteX385" fmla="*/ 295782 w 876459"/>
              <a:gd name="connsiteY385" fmla="*/ 550463 h 631623"/>
              <a:gd name="connsiteX386" fmla="*/ 297692 w 876459"/>
              <a:gd name="connsiteY386" fmla="*/ 548553 h 631623"/>
              <a:gd name="connsiteX387" fmla="*/ 266660 w 876459"/>
              <a:gd name="connsiteY387" fmla="*/ 559534 h 631623"/>
              <a:gd name="connsiteX388" fmla="*/ 235628 w 876459"/>
              <a:gd name="connsiteY388" fmla="*/ 549030 h 631623"/>
              <a:gd name="connsiteX389" fmla="*/ 236583 w 876459"/>
              <a:gd name="connsiteY389" fmla="*/ 536618 h 631623"/>
              <a:gd name="connsiteX390" fmla="*/ 237537 w 876459"/>
              <a:gd name="connsiteY390" fmla="*/ 535185 h 631623"/>
              <a:gd name="connsiteX391" fmla="*/ 240402 w 876459"/>
              <a:gd name="connsiteY391" fmla="*/ 532798 h 631623"/>
              <a:gd name="connsiteX392" fmla="*/ 257589 w 876459"/>
              <a:gd name="connsiteY392" fmla="*/ 534708 h 631623"/>
              <a:gd name="connsiteX393" fmla="*/ 279550 w 876459"/>
              <a:gd name="connsiteY393" fmla="*/ 528501 h 631623"/>
              <a:gd name="connsiteX394" fmla="*/ 267137 w 876459"/>
              <a:gd name="connsiteY394" fmla="*/ 528024 h 631623"/>
              <a:gd name="connsiteX395" fmla="*/ 249950 w 876459"/>
              <a:gd name="connsiteY395" fmla="*/ 519908 h 631623"/>
              <a:gd name="connsiteX396" fmla="*/ 268570 w 876459"/>
              <a:gd name="connsiteY396" fmla="*/ 510837 h 631623"/>
              <a:gd name="connsiteX397" fmla="*/ 292440 w 876459"/>
              <a:gd name="connsiteY397" fmla="*/ 502721 h 631623"/>
              <a:gd name="connsiteX398" fmla="*/ 295782 w 876459"/>
              <a:gd name="connsiteY398" fmla="*/ 491263 h 631623"/>
              <a:gd name="connsiteX399" fmla="*/ 312015 w 876459"/>
              <a:gd name="connsiteY399" fmla="*/ 541392 h 631623"/>
              <a:gd name="connsiteX400" fmla="*/ 255202 w 876459"/>
              <a:gd name="connsiteY400" fmla="*/ 575288 h 631623"/>
              <a:gd name="connsiteX401" fmla="*/ 255202 w 876459"/>
              <a:gd name="connsiteY401" fmla="*/ 575288 h 631623"/>
              <a:gd name="connsiteX402" fmla="*/ 690129 w 876459"/>
              <a:gd name="connsiteY402" fmla="*/ 372863 h 631623"/>
              <a:gd name="connsiteX403" fmla="*/ 666736 w 876459"/>
              <a:gd name="connsiteY403" fmla="*/ 362837 h 631623"/>
              <a:gd name="connsiteX404" fmla="*/ 663871 w 876459"/>
              <a:gd name="connsiteY404" fmla="*/ 334670 h 631623"/>
              <a:gd name="connsiteX405" fmla="*/ 670078 w 876459"/>
              <a:gd name="connsiteY405" fmla="*/ 327986 h 631623"/>
              <a:gd name="connsiteX406" fmla="*/ 690607 w 876459"/>
              <a:gd name="connsiteY406" fmla="*/ 316528 h 631623"/>
              <a:gd name="connsiteX407" fmla="*/ 696336 w 876459"/>
              <a:gd name="connsiteY407" fmla="*/ 317005 h 631623"/>
              <a:gd name="connsiteX408" fmla="*/ 686310 w 876459"/>
              <a:gd name="connsiteY408" fmla="*/ 330850 h 631623"/>
              <a:gd name="connsiteX409" fmla="*/ 682013 w 876459"/>
              <a:gd name="connsiteY409" fmla="*/ 332760 h 631623"/>
              <a:gd name="connsiteX410" fmla="*/ 688697 w 876459"/>
              <a:gd name="connsiteY410" fmla="*/ 349470 h 631623"/>
              <a:gd name="connsiteX411" fmla="*/ 690129 w 876459"/>
              <a:gd name="connsiteY411" fmla="*/ 336579 h 631623"/>
              <a:gd name="connsiteX412" fmla="*/ 702542 w 876459"/>
              <a:gd name="connsiteY412" fmla="*/ 341354 h 631623"/>
              <a:gd name="connsiteX413" fmla="*/ 712568 w 876459"/>
              <a:gd name="connsiteY413" fmla="*/ 348038 h 631623"/>
              <a:gd name="connsiteX414" fmla="*/ 712568 w 876459"/>
              <a:gd name="connsiteY414" fmla="*/ 338012 h 631623"/>
              <a:gd name="connsiteX415" fmla="*/ 712091 w 876459"/>
              <a:gd name="connsiteY415" fmla="*/ 328463 h 631623"/>
              <a:gd name="connsiteX416" fmla="*/ 717342 w 876459"/>
              <a:gd name="connsiteY416" fmla="*/ 336102 h 631623"/>
              <a:gd name="connsiteX417" fmla="*/ 718775 w 876459"/>
              <a:gd name="connsiteY417" fmla="*/ 358541 h 631623"/>
              <a:gd name="connsiteX418" fmla="*/ 690129 w 876459"/>
              <a:gd name="connsiteY418" fmla="*/ 372863 h 631623"/>
              <a:gd name="connsiteX419" fmla="*/ 690129 w 876459"/>
              <a:gd name="connsiteY419" fmla="*/ 372863 h 631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</a:cxnLst>
            <a:rect l="l" t="t" r="r" b="b"/>
            <a:pathLst>
              <a:path w="876459" h="631623">
                <a:moveTo>
                  <a:pt x="99564" y="631624"/>
                </a:moveTo>
                <a:cubicBezTo>
                  <a:pt x="83331" y="631624"/>
                  <a:pt x="67099" y="628282"/>
                  <a:pt x="50867" y="621598"/>
                </a:cubicBezTo>
                <a:cubicBezTo>
                  <a:pt x="49912" y="614914"/>
                  <a:pt x="47048" y="613482"/>
                  <a:pt x="40364" y="610617"/>
                </a:cubicBezTo>
                <a:cubicBezTo>
                  <a:pt x="36067" y="608708"/>
                  <a:pt x="32248" y="606798"/>
                  <a:pt x="28906" y="604411"/>
                </a:cubicBezTo>
                <a:cubicBezTo>
                  <a:pt x="5990" y="584359"/>
                  <a:pt x="-4991" y="547121"/>
                  <a:pt x="2170" y="511314"/>
                </a:cubicBezTo>
                <a:cubicBezTo>
                  <a:pt x="8377" y="478850"/>
                  <a:pt x="27474" y="454979"/>
                  <a:pt x="54209" y="445908"/>
                </a:cubicBezTo>
                <a:lnTo>
                  <a:pt x="56596" y="450682"/>
                </a:lnTo>
                <a:cubicBezTo>
                  <a:pt x="20790" y="471689"/>
                  <a:pt x="11241" y="519430"/>
                  <a:pt x="20790" y="555714"/>
                </a:cubicBezTo>
                <a:cubicBezTo>
                  <a:pt x="30338" y="592953"/>
                  <a:pt x="57551" y="615391"/>
                  <a:pt x="92402" y="615391"/>
                </a:cubicBezTo>
                <a:lnTo>
                  <a:pt x="98609" y="615391"/>
                </a:lnTo>
                <a:cubicBezTo>
                  <a:pt x="130596" y="615391"/>
                  <a:pt x="158286" y="601546"/>
                  <a:pt x="173563" y="576721"/>
                </a:cubicBezTo>
                <a:cubicBezTo>
                  <a:pt x="181680" y="564308"/>
                  <a:pt x="185976" y="549985"/>
                  <a:pt x="186454" y="534708"/>
                </a:cubicBezTo>
                <a:cubicBezTo>
                  <a:pt x="184544" y="542824"/>
                  <a:pt x="181202" y="550940"/>
                  <a:pt x="175951" y="558101"/>
                </a:cubicBezTo>
                <a:cubicBezTo>
                  <a:pt x="160673" y="580540"/>
                  <a:pt x="132505" y="594385"/>
                  <a:pt x="102428" y="594385"/>
                </a:cubicBezTo>
                <a:cubicBezTo>
                  <a:pt x="83331" y="594385"/>
                  <a:pt x="64235" y="588656"/>
                  <a:pt x="47525" y="578153"/>
                </a:cubicBezTo>
                <a:cubicBezTo>
                  <a:pt x="46093" y="570514"/>
                  <a:pt x="47525" y="566695"/>
                  <a:pt x="48480" y="562875"/>
                </a:cubicBezTo>
                <a:cubicBezTo>
                  <a:pt x="49435" y="560011"/>
                  <a:pt x="50390" y="557146"/>
                  <a:pt x="50390" y="553805"/>
                </a:cubicBezTo>
                <a:cubicBezTo>
                  <a:pt x="52299" y="553805"/>
                  <a:pt x="54686" y="553805"/>
                  <a:pt x="56596" y="553805"/>
                </a:cubicBezTo>
                <a:cubicBezTo>
                  <a:pt x="65667" y="553805"/>
                  <a:pt x="73306" y="554759"/>
                  <a:pt x="80944" y="554759"/>
                </a:cubicBezTo>
                <a:cubicBezTo>
                  <a:pt x="98131" y="554759"/>
                  <a:pt x="114841" y="550940"/>
                  <a:pt x="129641" y="547121"/>
                </a:cubicBezTo>
                <a:cubicBezTo>
                  <a:pt x="136325" y="545688"/>
                  <a:pt x="142054" y="544256"/>
                  <a:pt x="147783" y="543301"/>
                </a:cubicBezTo>
                <a:cubicBezTo>
                  <a:pt x="142531" y="538527"/>
                  <a:pt x="139189" y="531843"/>
                  <a:pt x="136325" y="525637"/>
                </a:cubicBezTo>
                <a:cubicBezTo>
                  <a:pt x="132028" y="528024"/>
                  <a:pt x="119138" y="530411"/>
                  <a:pt x="107680" y="530411"/>
                </a:cubicBezTo>
                <a:cubicBezTo>
                  <a:pt x="97654" y="530411"/>
                  <a:pt x="90970" y="528501"/>
                  <a:pt x="86196" y="524682"/>
                </a:cubicBezTo>
                <a:lnTo>
                  <a:pt x="85719" y="525159"/>
                </a:lnTo>
                <a:lnTo>
                  <a:pt x="83331" y="521340"/>
                </a:lnTo>
                <a:lnTo>
                  <a:pt x="81422" y="516089"/>
                </a:lnTo>
                <a:lnTo>
                  <a:pt x="87628" y="515134"/>
                </a:lnTo>
                <a:cubicBezTo>
                  <a:pt x="92880" y="516566"/>
                  <a:pt x="98131" y="517521"/>
                  <a:pt x="102906" y="517521"/>
                </a:cubicBezTo>
                <a:cubicBezTo>
                  <a:pt x="116273" y="517521"/>
                  <a:pt x="125822" y="511314"/>
                  <a:pt x="135370" y="505108"/>
                </a:cubicBezTo>
                <a:cubicBezTo>
                  <a:pt x="142054" y="500811"/>
                  <a:pt x="149693" y="496037"/>
                  <a:pt x="158763" y="493650"/>
                </a:cubicBezTo>
                <a:cubicBezTo>
                  <a:pt x="163060" y="466437"/>
                  <a:pt x="135847" y="457844"/>
                  <a:pt x="106725" y="448773"/>
                </a:cubicBezTo>
                <a:cubicBezTo>
                  <a:pt x="99086" y="446386"/>
                  <a:pt x="91925" y="443998"/>
                  <a:pt x="85719" y="441611"/>
                </a:cubicBezTo>
                <a:lnTo>
                  <a:pt x="89538" y="436360"/>
                </a:lnTo>
                <a:cubicBezTo>
                  <a:pt x="108635" y="436360"/>
                  <a:pt x="124867" y="439702"/>
                  <a:pt x="139189" y="446863"/>
                </a:cubicBezTo>
                <a:lnTo>
                  <a:pt x="138235" y="445908"/>
                </a:lnTo>
                <a:lnTo>
                  <a:pt x="144441" y="446863"/>
                </a:lnTo>
                <a:cubicBezTo>
                  <a:pt x="158286" y="449250"/>
                  <a:pt x="165925" y="457844"/>
                  <a:pt x="173086" y="465482"/>
                </a:cubicBezTo>
                <a:lnTo>
                  <a:pt x="179770" y="472644"/>
                </a:lnTo>
                <a:cubicBezTo>
                  <a:pt x="195525" y="458798"/>
                  <a:pt x="215576" y="445431"/>
                  <a:pt x="235628" y="431586"/>
                </a:cubicBezTo>
                <a:cubicBezTo>
                  <a:pt x="268570" y="409624"/>
                  <a:pt x="309627" y="381934"/>
                  <a:pt x="346866" y="354244"/>
                </a:cubicBezTo>
                <a:cubicBezTo>
                  <a:pt x="328247" y="330850"/>
                  <a:pt x="311537" y="306025"/>
                  <a:pt x="309150" y="266877"/>
                </a:cubicBezTo>
                <a:cubicBezTo>
                  <a:pt x="304853" y="266877"/>
                  <a:pt x="300557" y="265922"/>
                  <a:pt x="297215" y="264489"/>
                </a:cubicBezTo>
                <a:cubicBezTo>
                  <a:pt x="300079" y="293612"/>
                  <a:pt x="271911" y="309844"/>
                  <a:pt x="244699" y="309844"/>
                </a:cubicBezTo>
                <a:cubicBezTo>
                  <a:pt x="228466" y="309844"/>
                  <a:pt x="214144" y="304115"/>
                  <a:pt x="205073" y="293612"/>
                </a:cubicBezTo>
                <a:cubicBezTo>
                  <a:pt x="196479" y="284064"/>
                  <a:pt x="193138" y="270696"/>
                  <a:pt x="195047" y="255418"/>
                </a:cubicBezTo>
                <a:lnTo>
                  <a:pt x="200299" y="255896"/>
                </a:lnTo>
                <a:cubicBezTo>
                  <a:pt x="200776" y="266399"/>
                  <a:pt x="204118" y="274993"/>
                  <a:pt x="210802" y="282154"/>
                </a:cubicBezTo>
                <a:cubicBezTo>
                  <a:pt x="219873" y="292180"/>
                  <a:pt x="234195" y="297909"/>
                  <a:pt x="248518" y="297909"/>
                </a:cubicBezTo>
                <a:cubicBezTo>
                  <a:pt x="260453" y="297909"/>
                  <a:pt x="270479" y="294089"/>
                  <a:pt x="277163" y="286928"/>
                </a:cubicBezTo>
                <a:cubicBezTo>
                  <a:pt x="284324" y="279289"/>
                  <a:pt x="287189" y="267831"/>
                  <a:pt x="285757" y="253509"/>
                </a:cubicBezTo>
                <a:cubicBezTo>
                  <a:pt x="286711" y="251599"/>
                  <a:pt x="286234" y="250644"/>
                  <a:pt x="286234" y="249689"/>
                </a:cubicBezTo>
                <a:cubicBezTo>
                  <a:pt x="286711" y="262102"/>
                  <a:pt x="280505" y="273083"/>
                  <a:pt x="268570" y="279289"/>
                </a:cubicBezTo>
                <a:lnTo>
                  <a:pt x="264750" y="274515"/>
                </a:lnTo>
                <a:cubicBezTo>
                  <a:pt x="265705" y="273560"/>
                  <a:pt x="266182" y="271651"/>
                  <a:pt x="266182" y="269741"/>
                </a:cubicBezTo>
                <a:cubicBezTo>
                  <a:pt x="266660" y="268309"/>
                  <a:pt x="266660" y="266399"/>
                  <a:pt x="267615" y="264967"/>
                </a:cubicBezTo>
                <a:cubicBezTo>
                  <a:pt x="267137" y="264489"/>
                  <a:pt x="266660" y="264012"/>
                  <a:pt x="266182" y="263057"/>
                </a:cubicBezTo>
                <a:cubicBezTo>
                  <a:pt x="266182" y="260193"/>
                  <a:pt x="266182" y="258283"/>
                  <a:pt x="266182" y="256851"/>
                </a:cubicBezTo>
                <a:cubicBezTo>
                  <a:pt x="263318" y="256851"/>
                  <a:pt x="258066" y="256851"/>
                  <a:pt x="255202" y="253509"/>
                </a:cubicBezTo>
                <a:cubicBezTo>
                  <a:pt x="251383" y="258283"/>
                  <a:pt x="247563" y="262102"/>
                  <a:pt x="243266" y="265444"/>
                </a:cubicBezTo>
                <a:lnTo>
                  <a:pt x="241834" y="266399"/>
                </a:lnTo>
                <a:lnTo>
                  <a:pt x="236105" y="264489"/>
                </a:lnTo>
                <a:lnTo>
                  <a:pt x="232763" y="263535"/>
                </a:lnTo>
                <a:lnTo>
                  <a:pt x="230854" y="259715"/>
                </a:lnTo>
                <a:cubicBezTo>
                  <a:pt x="233241" y="255896"/>
                  <a:pt x="235150" y="252077"/>
                  <a:pt x="237060" y="248257"/>
                </a:cubicBezTo>
                <a:cubicBezTo>
                  <a:pt x="240879" y="240141"/>
                  <a:pt x="245176" y="231548"/>
                  <a:pt x="250905" y="224386"/>
                </a:cubicBezTo>
                <a:cubicBezTo>
                  <a:pt x="246131" y="223431"/>
                  <a:pt x="242789" y="221999"/>
                  <a:pt x="242789" y="217225"/>
                </a:cubicBezTo>
                <a:lnTo>
                  <a:pt x="238970" y="221044"/>
                </a:lnTo>
                <a:cubicBezTo>
                  <a:pt x="237060" y="221999"/>
                  <a:pt x="234673" y="222477"/>
                  <a:pt x="232286" y="222477"/>
                </a:cubicBezTo>
                <a:lnTo>
                  <a:pt x="224170" y="222477"/>
                </a:lnTo>
                <a:lnTo>
                  <a:pt x="227512" y="217225"/>
                </a:lnTo>
                <a:cubicBezTo>
                  <a:pt x="233718" y="212451"/>
                  <a:pt x="240402" y="210064"/>
                  <a:pt x="248041" y="210064"/>
                </a:cubicBezTo>
                <a:cubicBezTo>
                  <a:pt x="261408" y="210064"/>
                  <a:pt x="272389" y="217702"/>
                  <a:pt x="279073" y="227728"/>
                </a:cubicBezTo>
                <a:lnTo>
                  <a:pt x="279073" y="225819"/>
                </a:lnTo>
                <a:lnTo>
                  <a:pt x="283370" y="228683"/>
                </a:lnTo>
                <a:cubicBezTo>
                  <a:pt x="292918" y="234412"/>
                  <a:pt x="295305" y="245870"/>
                  <a:pt x="297692" y="259238"/>
                </a:cubicBezTo>
                <a:lnTo>
                  <a:pt x="304853" y="256373"/>
                </a:lnTo>
                <a:cubicBezTo>
                  <a:pt x="306763" y="256373"/>
                  <a:pt x="308673" y="256373"/>
                  <a:pt x="310105" y="256851"/>
                </a:cubicBezTo>
                <a:cubicBezTo>
                  <a:pt x="310105" y="219612"/>
                  <a:pt x="320131" y="189535"/>
                  <a:pt x="341614" y="162322"/>
                </a:cubicBezTo>
                <a:cubicBezTo>
                  <a:pt x="327292" y="150864"/>
                  <a:pt x="310582" y="137019"/>
                  <a:pt x="293873" y="123174"/>
                </a:cubicBezTo>
                <a:cubicBezTo>
                  <a:pt x="281460" y="112671"/>
                  <a:pt x="271434" y="104554"/>
                  <a:pt x="261886" y="95484"/>
                </a:cubicBezTo>
                <a:lnTo>
                  <a:pt x="262363" y="95006"/>
                </a:lnTo>
                <a:cubicBezTo>
                  <a:pt x="252815" y="101690"/>
                  <a:pt x="242312" y="105509"/>
                  <a:pt x="232286" y="105509"/>
                </a:cubicBezTo>
                <a:cubicBezTo>
                  <a:pt x="203163" y="105509"/>
                  <a:pt x="183589" y="76864"/>
                  <a:pt x="182634" y="50129"/>
                </a:cubicBezTo>
                <a:cubicBezTo>
                  <a:pt x="181680" y="27690"/>
                  <a:pt x="193138" y="3342"/>
                  <a:pt x="227512" y="477"/>
                </a:cubicBezTo>
                <a:cubicBezTo>
                  <a:pt x="229899" y="0"/>
                  <a:pt x="232763" y="0"/>
                  <a:pt x="235150" y="0"/>
                </a:cubicBezTo>
                <a:cubicBezTo>
                  <a:pt x="254247" y="0"/>
                  <a:pt x="270479" y="11935"/>
                  <a:pt x="278118" y="31987"/>
                </a:cubicBezTo>
                <a:cubicBezTo>
                  <a:pt x="286234" y="53948"/>
                  <a:pt x="281937" y="78297"/>
                  <a:pt x="267615" y="91187"/>
                </a:cubicBezTo>
                <a:cubicBezTo>
                  <a:pt x="267137" y="90709"/>
                  <a:pt x="266660" y="90232"/>
                  <a:pt x="266182" y="89755"/>
                </a:cubicBezTo>
                <a:lnTo>
                  <a:pt x="265228" y="91187"/>
                </a:lnTo>
                <a:cubicBezTo>
                  <a:pt x="286234" y="102167"/>
                  <a:pt x="307240" y="119832"/>
                  <a:pt x="325860" y="135587"/>
                </a:cubicBezTo>
                <a:cubicBezTo>
                  <a:pt x="333976" y="142748"/>
                  <a:pt x="341614" y="149432"/>
                  <a:pt x="349253" y="155638"/>
                </a:cubicBezTo>
                <a:cubicBezTo>
                  <a:pt x="368350" y="133677"/>
                  <a:pt x="390788" y="119354"/>
                  <a:pt x="417524" y="111238"/>
                </a:cubicBezTo>
                <a:lnTo>
                  <a:pt x="419434" y="116013"/>
                </a:lnTo>
                <a:cubicBezTo>
                  <a:pt x="358324" y="149432"/>
                  <a:pt x="330156" y="192877"/>
                  <a:pt x="327769" y="256851"/>
                </a:cubicBezTo>
                <a:cubicBezTo>
                  <a:pt x="329202" y="256373"/>
                  <a:pt x="330634" y="256373"/>
                  <a:pt x="332066" y="256373"/>
                </a:cubicBezTo>
                <a:cubicBezTo>
                  <a:pt x="336363" y="256373"/>
                  <a:pt x="339705" y="257806"/>
                  <a:pt x="339705" y="262580"/>
                </a:cubicBezTo>
                <a:cubicBezTo>
                  <a:pt x="341137" y="272128"/>
                  <a:pt x="334453" y="274515"/>
                  <a:pt x="330156" y="275947"/>
                </a:cubicBezTo>
                <a:cubicBezTo>
                  <a:pt x="332544" y="303638"/>
                  <a:pt x="347344" y="325599"/>
                  <a:pt x="357847" y="341831"/>
                </a:cubicBezTo>
                <a:lnTo>
                  <a:pt x="360711" y="346128"/>
                </a:lnTo>
                <a:lnTo>
                  <a:pt x="362621" y="341831"/>
                </a:lnTo>
                <a:cubicBezTo>
                  <a:pt x="366440" y="338967"/>
                  <a:pt x="370260" y="336579"/>
                  <a:pt x="375511" y="335625"/>
                </a:cubicBezTo>
                <a:cubicBezTo>
                  <a:pt x="362143" y="323689"/>
                  <a:pt x="351163" y="306025"/>
                  <a:pt x="341614" y="282154"/>
                </a:cubicBezTo>
                <a:lnTo>
                  <a:pt x="337795" y="273560"/>
                </a:lnTo>
                <a:lnTo>
                  <a:pt x="345434" y="279289"/>
                </a:lnTo>
                <a:cubicBezTo>
                  <a:pt x="353550" y="285496"/>
                  <a:pt x="359756" y="293612"/>
                  <a:pt x="366440" y="302205"/>
                </a:cubicBezTo>
                <a:cubicBezTo>
                  <a:pt x="371214" y="308412"/>
                  <a:pt x="375989" y="315096"/>
                  <a:pt x="381240" y="320825"/>
                </a:cubicBezTo>
                <a:lnTo>
                  <a:pt x="388879" y="318915"/>
                </a:lnTo>
                <a:lnTo>
                  <a:pt x="391266" y="323212"/>
                </a:lnTo>
                <a:cubicBezTo>
                  <a:pt x="390788" y="320825"/>
                  <a:pt x="391266" y="318438"/>
                  <a:pt x="391743" y="316051"/>
                </a:cubicBezTo>
                <a:cubicBezTo>
                  <a:pt x="393176" y="308889"/>
                  <a:pt x="393653" y="302205"/>
                  <a:pt x="396040" y="296476"/>
                </a:cubicBezTo>
                <a:cubicBezTo>
                  <a:pt x="411795" y="297909"/>
                  <a:pt x="422775" y="299341"/>
                  <a:pt x="433756" y="299341"/>
                </a:cubicBezTo>
                <a:cubicBezTo>
                  <a:pt x="459537" y="299341"/>
                  <a:pt x="481498" y="291225"/>
                  <a:pt x="502982" y="283586"/>
                </a:cubicBezTo>
                <a:cubicBezTo>
                  <a:pt x="520169" y="277380"/>
                  <a:pt x="536401" y="271651"/>
                  <a:pt x="553588" y="270218"/>
                </a:cubicBezTo>
                <a:cubicBezTo>
                  <a:pt x="544994" y="264012"/>
                  <a:pt x="535446" y="251599"/>
                  <a:pt x="526853" y="241096"/>
                </a:cubicBezTo>
                <a:lnTo>
                  <a:pt x="522556" y="235844"/>
                </a:lnTo>
                <a:cubicBezTo>
                  <a:pt x="512530" y="243006"/>
                  <a:pt x="490091" y="251122"/>
                  <a:pt x="470040" y="251122"/>
                </a:cubicBezTo>
                <a:cubicBezTo>
                  <a:pt x="460014" y="251122"/>
                  <a:pt x="451898" y="249212"/>
                  <a:pt x="444737" y="245870"/>
                </a:cubicBezTo>
                <a:lnTo>
                  <a:pt x="438530" y="243006"/>
                </a:lnTo>
                <a:lnTo>
                  <a:pt x="444737" y="241096"/>
                </a:lnTo>
                <a:cubicBezTo>
                  <a:pt x="451898" y="238709"/>
                  <a:pt x="459059" y="237754"/>
                  <a:pt x="466221" y="237277"/>
                </a:cubicBezTo>
                <a:cubicBezTo>
                  <a:pt x="486749" y="234890"/>
                  <a:pt x="505846" y="232025"/>
                  <a:pt x="520169" y="225341"/>
                </a:cubicBezTo>
                <a:cubicBezTo>
                  <a:pt x="534014" y="230115"/>
                  <a:pt x="542607" y="243006"/>
                  <a:pt x="550723" y="255418"/>
                </a:cubicBezTo>
                <a:cubicBezTo>
                  <a:pt x="553588" y="259238"/>
                  <a:pt x="556452" y="263535"/>
                  <a:pt x="558840" y="266877"/>
                </a:cubicBezTo>
                <a:lnTo>
                  <a:pt x="555498" y="270218"/>
                </a:lnTo>
                <a:cubicBezTo>
                  <a:pt x="555975" y="270218"/>
                  <a:pt x="556930" y="270218"/>
                  <a:pt x="557407" y="270218"/>
                </a:cubicBezTo>
                <a:lnTo>
                  <a:pt x="558362" y="275470"/>
                </a:lnTo>
                <a:lnTo>
                  <a:pt x="528762" y="287883"/>
                </a:lnTo>
                <a:cubicBezTo>
                  <a:pt x="503459" y="298386"/>
                  <a:pt x="471950" y="311754"/>
                  <a:pt x="437098" y="311754"/>
                </a:cubicBezTo>
                <a:cubicBezTo>
                  <a:pt x="424685" y="311754"/>
                  <a:pt x="412750" y="310322"/>
                  <a:pt x="401769" y="306980"/>
                </a:cubicBezTo>
                <a:cubicBezTo>
                  <a:pt x="406543" y="308412"/>
                  <a:pt x="405588" y="312231"/>
                  <a:pt x="405111" y="314618"/>
                </a:cubicBezTo>
                <a:cubicBezTo>
                  <a:pt x="404156" y="319392"/>
                  <a:pt x="404156" y="319392"/>
                  <a:pt x="406543" y="320347"/>
                </a:cubicBezTo>
                <a:lnTo>
                  <a:pt x="402724" y="328941"/>
                </a:lnTo>
                <a:cubicBezTo>
                  <a:pt x="409885" y="332760"/>
                  <a:pt x="420866" y="335625"/>
                  <a:pt x="436143" y="335625"/>
                </a:cubicBezTo>
                <a:cubicBezTo>
                  <a:pt x="441872" y="335625"/>
                  <a:pt x="447601" y="335147"/>
                  <a:pt x="453808" y="334670"/>
                </a:cubicBezTo>
                <a:cubicBezTo>
                  <a:pt x="460014" y="334192"/>
                  <a:pt x="465266" y="334192"/>
                  <a:pt x="470995" y="334192"/>
                </a:cubicBezTo>
                <a:cubicBezTo>
                  <a:pt x="480543" y="334192"/>
                  <a:pt x="487704" y="335625"/>
                  <a:pt x="492956" y="338967"/>
                </a:cubicBezTo>
                <a:cubicBezTo>
                  <a:pt x="523511" y="335147"/>
                  <a:pt x="556930" y="309844"/>
                  <a:pt x="571730" y="277380"/>
                </a:cubicBezTo>
                <a:cubicBezTo>
                  <a:pt x="585575" y="247302"/>
                  <a:pt x="583188" y="215315"/>
                  <a:pt x="564091" y="187625"/>
                </a:cubicBezTo>
                <a:cubicBezTo>
                  <a:pt x="561704" y="199561"/>
                  <a:pt x="557885" y="211496"/>
                  <a:pt x="545949" y="213406"/>
                </a:cubicBezTo>
                <a:lnTo>
                  <a:pt x="540698" y="214361"/>
                </a:lnTo>
                <a:lnTo>
                  <a:pt x="543562" y="209586"/>
                </a:lnTo>
                <a:cubicBezTo>
                  <a:pt x="553588" y="192399"/>
                  <a:pt x="555020" y="177599"/>
                  <a:pt x="548336" y="164709"/>
                </a:cubicBezTo>
                <a:cubicBezTo>
                  <a:pt x="533059" y="135109"/>
                  <a:pt x="479588" y="121742"/>
                  <a:pt x="447124" y="119354"/>
                </a:cubicBezTo>
                <a:cubicBezTo>
                  <a:pt x="447601" y="115535"/>
                  <a:pt x="444737" y="114580"/>
                  <a:pt x="443304" y="114580"/>
                </a:cubicBezTo>
                <a:cubicBezTo>
                  <a:pt x="438530" y="113625"/>
                  <a:pt x="435188" y="112671"/>
                  <a:pt x="433279" y="111238"/>
                </a:cubicBezTo>
                <a:cubicBezTo>
                  <a:pt x="438053" y="101213"/>
                  <a:pt x="446646" y="100735"/>
                  <a:pt x="457627" y="100735"/>
                </a:cubicBezTo>
                <a:lnTo>
                  <a:pt x="462401" y="100735"/>
                </a:lnTo>
                <a:lnTo>
                  <a:pt x="460969" y="108851"/>
                </a:lnTo>
                <a:cubicBezTo>
                  <a:pt x="461446" y="108851"/>
                  <a:pt x="461924" y="108851"/>
                  <a:pt x="462401" y="108851"/>
                </a:cubicBezTo>
                <a:cubicBezTo>
                  <a:pt x="490569" y="108851"/>
                  <a:pt x="517782" y="117445"/>
                  <a:pt x="540220" y="132722"/>
                </a:cubicBezTo>
                <a:cubicBezTo>
                  <a:pt x="520169" y="117922"/>
                  <a:pt x="496298" y="108851"/>
                  <a:pt x="471472" y="106942"/>
                </a:cubicBezTo>
                <a:lnTo>
                  <a:pt x="471472" y="101690"/>
                </a:lnTo>
                <a:cubicBezTo>
                  <a:pt x="538311" y="102645"/>
                  <a:pt x="578414" y="142748"/>
                  <a:pt x="599897" y="176167"/>
                </a:cubicBezTo>
                <a:cubicBezTo>
                  <a:pt x="620426" y="155638"/>
                  <a:pt x="644775" y="135109"/>
                  <a:pt x="671033" y="112193"/>
                </a:cubicBezTo>
                <a:cubicBezTo>
                  <a:pt x="662439" y="100258"/>
                  <a:pt x="661962" y="78774"/>
                  <a:pt x="669600" y="63497"/>
                </a:cubicBezTo>
                <a:cubicBezTo>
                  <a:pt x="674852" y="52993"/>
                  <a:pt x="682491" y="46787"/>
                  <a:pt x="692039" y="44877"/>
                </a:cubicBezTo>
                <a:lnTo>
                  <a:pt x="693949" y="49651"/>
                </a:lnTo>
                <a:cubicBezTo>
                  <a:pt x="682013" y="58245"/>
                  <a:pt x="669123" y="72567"/>
                  <a:pt x="674852" y="91187"/>
                </a:cubicBezTo>
                <a:cubicBezTo>
                  <a:pt x="677239" y="98348"/>
                  <a:pt x="682013" y="105509"/>
                  <a:pt x="688220" y="111238"/>
                </a:cubicBezTo>
                <a:cubicBezTo>
                  <a:pt x="687742" y="106942"/>
                  <a:pt x="688220" y="104554"/>
                  <a:pt x="688697" y="102167"/>
                </a:cubicBezTo>
                <a:lnTo>
                  <a:pt x="689175" y="100258"/>
                </a:lnTo>
                <a:lnTo>
                  <a:pt x="692517" y="97871"/>
                </a:lnTo>
                <a:lnTo>
                  <a:pt x="697291" y="97871"/>
                </a:lnTo>
                <a:cubicBezTo>
                  <a:pt x="714000" y="97871"/>
                  <a:pt x="725936" y="97393"/>
                  <a:pt x="729278" y="89277"/>
                </a:cubicBezTo>
                <a:cubicBezTo>
                  <a:pt x="729278" y="89755"/>
                  <a:pt x="728323" y="90232"/>
                  <a:pt x="727368" y="90232"/>
                </a:cubicBezTo>
                <a:cubicBezTo>
                  <a:pt x="726413" y="90232"/>
                  <a:pt x="724981" y="90232"/>
                  <a:pt x="723549" y="90232"/>
                </a:cubicBezTo>
                <a:lnTo>
                  <a:pt x="714478" y="90709"/>
                </a:lnTo>
                <a:cubicBezTo>
                  <a:pt x="709704" y="90709"/>
                  <a:pt x="703497" y="90232"/>
                  <a:pt x="700633" y="84980"/>
                </a:cubicBezTo>
                <a:cubicBezTo>
                  <a:pt x="707794" y="77819"/>
                  <a:pt x="714478" y="74955"/>
                  <a:pt x="721162" y="72567"/>
                </a:cubicBezTo>
                <a:cubicBezTo>
                  <a:pt x="727845" y="70180"/>
                  <a:pt x="735007" y="67316"/>
                  <a:pt x="741213" y="63974"/>
                </a:cubicBezTo>
                <a:cubicBezTo>
                  <a:pt x="737394" y="52516"/>
                  <a:pt x="723549" y="49651"/>
                  <a:pt x="707794" y="45832"/>
                </a:cubicBezTo>
                <a:cubicBezTo>
                  <a:pt x="706362" y="38671"/>
                  <a:pt x="712568" y="37239"/>
                  <a:pt x="715910" y="37239"/>
                </a:cubicBezTo>
                <a:lnTo>
                  <a:pt x="716865" y="37239"/>
                </a:lnTo>
                <a:lnTo>
                  <a:pt x="721162" y="38671"/>
                </a:lnTo>
                <a:cubicBezTo>
                  <a:pt x="726891" y="41058"/>
                  <a:pt x="728323" y="41535"/>
                  <a:pt x="730233" y="41535"/>
                </a:cubicBezTo>
                <a:lnTo>
                  <a:pt x="730710" y="41535"/>
                </a:lnTo>
                <a:lnTo>
                  <a:pt x="735484" y="41058"/>
                </a:lnTo>
                <a:cubicBezTo>
                  <a:pt x="758878" y="50129"/>
                  <a:pt x="769858" y="68748"/>
                  <a:pt x="765562" y="91664"/>
                </a:cubicBezTo>
                <a:cubicBezTo>
                  <a:pt x="760787" y="115535"/>
                  <a:pt x="738349" y="140838"/>
                  <a:pt x="712091" y="140838"/>
                </a:cubicBezTo>
                <a:cubicBezTo>
                  <a:pt x="697768" y="140838"/>
                  <a:pt x="684878" y="133200"/>
                  <a:pt x="674852" y="118400"/>
                </a:cubicBezTo>
                <a:cubicBezTo>
                  <a:pt x="668168" y="127471"/>
                  <a:pt x="658142" y="137019"/>
                  <a:pt x="648594" y="146567"/>
                </a:cubicBezTo>
                <a:cubicBezTo>
                  <a:pt x="633794" y="160890"/>
                  <a:pt x="619472" y="174257"/>
                  <a:pt x="602285" y="184283"/>
                </a:cubicBezTo>
                <a:cubicBezTo>
                  <a:pt x="640478" y="240141"/>
                  <a:pt x="618039" y="331328"/>
                  <a:pt x="584620" y="363792"/>
                </a:cubicBezTo>
                <a:lnTo>
                  <a:pt x="584143" y="364270"/>
                </a:lnTo>
                <a:cubicBezTo>
                  <a:pt x="600852" y="379070"/>
                  <a:pt x="618039" y="392437"/>
                  <a:pt x="634749" y="405805"/>
                </a:cubicBezTo>
                <a:cubicBezTo>
                  <a:pt x="660530" y="426334"/>
                  <a:pt x="683446" y="444476"/>
                  <a:pt x="703975" y="465005"/>
                </a:cubicBezTo>
                <a:lnTo>
                  <a:pt x="704929" y="459753"/>
                </a:lnTo>
                <a:cubicBezTo>
                  <a:pt x="711136" y="454502"/>
                  <a:pt x="716865" y="448773"/>
                  <a:pt x="724026" y="444476"/>
                </a:cubicBezTo>
                <a:lnTo>
                  <a:pt x="726891" y="448773"/>
                </a:lnTo>
                <a:cubicBezTo>
                  <a:pt x="700155" y="470256"/>
                  <a:pt x="689175" y="517521"/>
                  <a:pt x="701587" y="557146"/>
                </a:cubicBezTo>
                <a:cubicBezTo>
                  <a:pt x="711613" y="589611"/>
                  <a:pt x="735484" y="608708"/>
                  <a:pt x="766516" y="609185"/>
                </a:cubicBezTo>
                <a:cubicBezTo>
                  <a:pt x="797071" y="608230"/>
                  <a:pt x="819032" y="598204"/>
                  <a:pt x="839561" y="588179"/>
                </a:cubicBezTo>
                <a:cubicBezTo>
                  <a:pt x="861045" y="573379"/>
                  <a:pt x="864387" y="544734"/>
                  <a:pt x="864387" y="528979"/>
                </a:cubicBezTo>
                <a:cubicBezTo>
                  <a:pt x="864387" y="512747"/>
                  <a:pt x="861045" y="496514"/>
                  <a:pt x="855316" y="483147"/>
                </a:cubicBezTo>
                <a:cubicBezTo>
                  <a:pt x="858658" y="491740"/>
                  <a:pt x="860568" y="501289"/>
                  <a:pt x="861045" y="510360"/>
                </a:cubicBezTo>
                <a:cubicBezTo>
                  <a:pt x="863432" y="542824"/>
                  <a:pt x="847677" y="583404"/>
                  <a:pt x="797071" y="590088"/>
                </a:cubicBezTo>
                <a:lnTo>
                  <a:pt x="796116" y="590088"/>
                </a:lnTo>
                <a:lnTo>
                  <a:pt x="795161" y="589611"/>
                </a:lnTo>
                <a:cubicBezTo>
                  <a:pt x="787045" y="585792"/>
                  <a:pt x="777020" y="585792"/>
                  <a:pt x="766994" y="585792"/>
                </a:cubicBezTo>
                <a:cubicBezTo>
                  <a:pt x="752194" y="585792"/>
                  <a:pt x="738349" y="585792"/>
                  <a:pt x="729278" y="576721"/>
                </a:cubicBezTo>
                <a:lnTo>
                  <a:pt x="729755" y="565263"/>
                </a:lnTo>
                <a:cubicBezTo>
                  <a:pt x="730710" y="560488"/>
                  <a:pt x="731665" y="555237"/>
                  <a:pt x="733097" y="550463"/>
                </a:cubicBezTo>
                <a:cubicBezTo>
                  <a:pt x="744078" y="550463"/>
                  <a:pt x="751239" y="551417"/>
                  <a:pt x="757923" y="551417"/>
                </a:cubicBezTo>
                <a:cubicBezTo>
                  <a:pt x="771768" y="551417"/>
                  <a:pt x="785136" y="547121"/>
                  <a:pt x="798026" y="542347"/>
                </a:cubicBezTo>
                <a:cubicBezTo>
                  <a:pt x="809484" y="538050"/>
                  <a:pt x="819032" y="534708"/>
                  <a:pt x="828581" y="533276"/>
                </a:cubicBezTo>
                <a:cubicBezTo>
                  <a:pt x="822374" y="530411"/>
                  <a:pt x="819032" y="524682"/>
                  <a:pt x="816645" y="519908"/>
                </a:cubicBezTo>
                <a:cubicBezTo>
                  <a:pt x="807097" y="521818"/>
                  <a:pt x="793729" y="524682"/>
                  <a:pt x="776542" y="524682"/>
                </a:cubicBezTo>
                <a:cubicBezTo>
                  <a:pt x="773200" y="524682"/>
                  <a:pt x="769858" y="524682"/>
                  <a:pt x="766039" y="524205"/>
                </a:cubicBezTo>
                <a:lnTo>
                  <a:pt x="760310" y="522295"/>
                </a:lnTo>
                <a:lnTo>
                  <a:pt x="761742" y="514656"/>
                </a:lnTo>
                <a:cubicBezTo>
                  <a:pt x="767949" y="511314"/>
                  <a:pt x="776065" y="510837"/>
                  <a:pt x="783703" y="509882"/>
                </a:cubicBezTo>
                <a:cubicBezTo>
                  <a:pt x="790865" y="509405"/>
                  <a:pt x="799936" y="508450"/>
                  <a:pt x="805665" y="506063"/>
                </a:cubicBezTo>
                <a:cubicBezTo>
                  <a:pt x="805187" y="506063"/>
                  <a:pt x="804232" y="506063"/>
                  <a:pt x="803755" y="506063"/>
                </a:cubicBezTo>
                <a:cubicBezTo>
                  <a:pt x="799936" y="506063"/>
                  <a:pt x="796594" y="504153"/>
                  <a:pt x="797548" y="499379"/>
                </a:cubicBezTo>
                <a:cubicBezTo>
                  <a:pt x="813303" y="494605"/>
                  <a:pt x="829535" y="489353"/>
                  <a:pt x="828581" y="476940"/>
                </a:cubicBezTo>
                <a:cubicBezTo>
                  <a:pt x="828103" y="460708"/>
                  <a:pt x="797071" y="439224"/>
                  <a:pt x="766039" y="439224"/>
                </a:cubicBezTo>
                <a:cubicBezTo>
                  <a:pt x="762697" y="439224"/>
                  <a:pt x="758878" y="439224"/>
                  <a:pt x="755536" y="440179"/>
                </a:cubicBezTo>
                <a:lnTo>
                  <a:pt x="754103" y="434928"/>
                </a:lnTo>
                <a:cubicBezTo>
                  <a:pt x="762220" y="431586"/>
                  <a:pt x="771768" y="429676"/>
                  <a:pt x="781794" y="429676"/>
                </a:cubicBezTo>
                <a:cubicBezTo>
                  <a:pt x="804232" y="429676"/>
                  <a:pt x="822852" y="438747"/>
                  <a:pt x="836219" y="452115"/>
                </a:cubicBezTo>
                <a:lnTo>
                  <a:pt x="837652" y="449727"/>
                </a:lnTo>
                <a:cubicBezTo>
                  <a:pt x="868206" y="463573"/>
                  <a:pt x="877755" y="500811"/>
                  <a:pt x="876322" y="530888"/>
                </a:cubicBezTo>
                <a:cubicBezTo>
                  <a:pt x="874890" y="563830"/>
                  <a:pt x="860090" y="602024"/>
                  <a:pt x="830490" y="613482"/>
                </a:cubicBezTo>
                <a:cubicBezTo>
                  <a:pt x="828581" y="613004"/>
                  <a:pt x="826671" y="612527"/>
                  <a:pt x="825239" y="612527"/>
                </a:cubicBezTo>
                <a:cubicBezTo>
                  <a:pt x="824761" y="612527"/>
                  <a:pt x="824761" y="612527"/>
                  <a:pt x="824284" y="612527"/>
                </a:cubicBezTo>
                <a:lnTo>
                  <a:pt x="820465" y="614914"/>
                </a:lnTo>
                <a:cubicBezTo>
                  <a:pt x="807574" y="623508"/>
                  <a:pt x="792297" y="627804"/>
                  <a:pt x="776065" y="627804"/>
                </a:cubicBezTo>
                <a:cubicBezTo>
                  <a:pt x="741213" y="627804"/>
                  <a:pt x="706839" y="605843"/>
                  <a:pt x="689175" y="571946"/>
                </a:cubicBezTo>
                <a:cubicBezTo>
                  <a:pt x="671510" y="538050"/>
                  <a:pt x="674375" y="499379"/>
                  <a:pt x="695858" y="468824"/>
                </a:cubicBezTo>
                <a:cubicBezTo>
                  <a:pt x="677239" y="455934"/>
                  <a:pt x="657665" y="439224"/>
                  <a:pt x="638091" y="422992"/>
                </a:cubicBezTo>
                <a:cubicBezTo>
                  <a:pt x="614697" y="403418"/>
                  <a:pt x="593691" y="385276"/>
                  <a:pt x="573162" y="367134"/>
                </a:cubicBezTo>
                <a:cubicBezTo>
                  <a:pt x="558840" y="384321"/>
                  <a:pt x="551201" y="386231"/>
                  <a:pt x="533059" y="390050"/>
                </a:cubicBezTo>
                <a:cubicBezTo>
                  <a:pt x="529717" y="391005"/>
                  <a:pt x="525420" y="391483"/>
                  <a:pt x="521124" y="392437"/>
                </a:cubicBezTo>
                <a:lnTo>
                  <a:pt x="522556" y="394347"/>
                </a:lnTo>
                <a:cubicBezTo>
                  <a:pt x="508233" y="410102"/>
                  <a:pt x="484840" y="412966"/>
                  <a:pt x="468130" y="412966"/>
                </a:cubicBezTo>
                <a:cubicBezTo>
                  <a:pt x="437575" y="412966"/>
                  <a:pt x="401769" y="402463"/>
                  <a:pt x="382672" y="387663"/>
                </a:cubicBezTo>
                <a:cubicBezTo>
                  <a:pt x="373124" y="402463"/>
                  <a:pt x="359756" y="418695"/>
                  <a:pt x="346389" y="433973"/>
                </a:cubicBezTo>
                <a:cubicBezTo>
                  <a:pt x="332544" y="450682"/>
                  <a:pt x="317744" y="468347"/>
                  <a:pt x="302466" y="484579"/>
                </a:cubicBezTo>
                <a:lnTo>
                  <a:pt x="301989" y="484579"/>
                </a:lnTo>
                <a:cubicBezTo>
                  <a:pt x="301511" y="486966"/>
                  <a:pt x="300557" y="488876"/>
                  <a:pt x="300079" y="490785"/>
                </a:cubicBezTo>
                <a:lnTo>
                  <a:pt x="292440" y="486011"/>
                </a:lnTo>
                <a:lnTo>
                  <a:pt x="296260" y="482192"/>
                </a:lnTo>
                <a:lnTo>
                  <a:pt x="300079" y="478373"/>
                </a:lnTo>
                <a:cubicBezTo>
                  <a:pt x="310582" y="457366"/>
                  <a:pt x="327292" y="439702"/>
                  <a:pt x="343524" y="422992"/>
                </a:cubicBezTo>
                <a:cubicBezTo>
                  <a:pt x="356414" y="409147"/>
                  <a:pt x="367872" y="397212"/>
                  <a:pt x="376943" y="384799"/>
                </a:cubicBezTo>
                <a:lnTo>
                  <a:pt x="376943" y="381457"/>
                </a:lnTo>
                <a:lnTo>
                  <a:pt x="376943" y="379547"/>
                </a:lnTo>
                <a:cubicBezTo>
                  <a:pt x="375034" y="377637"/>
                  <a:pt x="372169" y="376683"/>
                  <a:pt x="368827" y="375728"/>
                </a:cubicBezTo>
                <a:cubicBezTo>
                  <a:pt x="362621" y="374773"/>
                  <a:pt x="356892" y="372863"/>
                  <a:pt x="351163" y="366179"/>
                </a:cubicBezTo>
                <a:cubicBezTo>
                  <a:pt x="351163" y="366179"/>
                  <a:pt x="351163" y="366179"/>
                  <a:pt x="351163" y="366179"/>
                </a:cubicBezTo>
                <a:cubicBezTo>
                  <a:pt x="340660" y="373341"/>
                  <a:pt x="330156" y="381457"/>
                  <a:pt x="319653" y="389095"/>
                </a:cubicBezTo>
                <a:lnTo>
                  <a:pt x="314879" y="392437"/>
                </a:lnTo>
                <a:cubicBezTo>
                  <a:pt x="298647" y="404373"/>
                  <a:pt x="282892" y="416308"/>
                  <a:pt x="267137" y="426334"/>
                </a:cubicBezTo>
                <a:lnTo>
                  <a:pt x="256157" y="433973"/>
                </a:lnTo>
                <a:cubicBezTo>
                  <a:pt x="236105" y="447340"/>
                  <a:pt x="213189" y="463095"/>
                  <a:pt x="183589" y="481237"/>
                </a:cubicBezTo>
                <a:cubicBezTo>
                  <a:pt x="193615" y="496037"/>
                  <a:pt x="197912" y="509405"/>
                  <a:pt x="199344" y="524682"/>
                </a:cubicBezTo>
                <a:lnTo>
                  <a:pt x="208415" y="521818"/>
                </a:lnTo>
                <a:lnTo>
                  <a:pt x="205073" y="529456"/>
                </a:lnTo>
                <a:cubicBezTo>
                  <a:pt x="202208" y="531366"/>
                  <a:pt x="200776" y="534230"/>
                  <a:pt x="197912" y="534230"/>
                </a:cubicBezTo>
                <a:cubicBezTo>
                  <a:pt x="199821" y="559534"/>
                  <a:pt x="190273" y="583882"/>
                  <a:pt x="172609" y="602024"/>
                </a:cubicBezTo>
                <a:cubicBezTo>
                  <a:pt x="153989" y="621598"/>
                  <a:pt x="127731" y="631624"/>
                  <a:pt x="99564" y="631624"/>
                </a:cubicBezTo>
                <a:lnTo>
                  <a:pt x="99564" y="631624"/>
                </a:lnTo>
                <a:close/>
                <a:moveTo>
                  <a:pt x="56596" y="562875"/>
                </a:moveTo>
                <a:lnTo>
                  <a:pt x="59938" y="567650"/>
                </a:lnTo>
                <a:cubicBezTo>
                  <a:pt x="59938" y="569559"/>
                  <a:pt x="59938" y="572424"/>
                  <a:pt x="59461" y="575766"/>
                </a:cubicBezTo>
                <a:cubicBezTo>
                  <a:pt x="63280" y="576243"/>
                  <a:pt x="71873" y="577675"/>
                  <a:pt x="82377" y="577675"/>
                </a:cubicBezTo>
                <a:cubicBezTo>
                  <a:pt x="96699" y="577675"/>
                  <a:pt x="112454" y="574811"/>
                  <a:pt x="125822" y="571946"/>
                </a:cubicBezTo>
                <a:lnTo>
                  <a:pt x="132983" y="570514"/>
                </a:lnTo>
                <a:lnTo>
                  <a:pt x="138712" y="569559"/>
                </a:lnTo>
                <a:lnTo>
                  <a:pt x="136325" y="575288"/>
                </a:lnTo>
                <a:cubicBezTo>
                  <a:pt x="146351" y="570992"/>
                  <a:pt x="155899" y="563353"/>
                  <a:pt x="162105" y="554282"/>
                </a:cubicBezTo>
                <a:cubicBezTo>
                  <a:pt x="172131" y="539482"/>
                  <a:pt x="173086" y="521340"/>
                  <a:pt x="165447" y="504153"/>
                </a:cubicBezTo>
                <a:cubicBezTo>
                  <a:pt x="163538" y="511792"/>
                  <a:pt x="153034" y="515134"/>
                  <a:pt x="143486" y="518476"/>
                </a:cubicBezTo>
                <a:cubicBezTo>
                  <a:pt x="144441" y="518953"/>
                  <a:pt x="147305" y="522772"/>
                  <a:pt x="149693" y="526114"/>
                </a:cubicBezTo>
                <a:cubicBezTo>
                  <a:pt x="154944" y="533276"/>
                  <a:pt x="161151" y="541392"/>
                  <a:pt x="159718" y="552850"/>
                </a:cubicBezTo>
                <a:cubicBezTo>
                  <a:pt x="147305" y="557146"/>
                  <a:pt x="137757" y="559056"/>
                  <a:pt x="128209" y="561921"/>
                </a:cubicBezTo>
                <a:cubicBezTo>
                  <a:pt x="112931" y="565740"/>
                  <a:pt x="100041" y="569082"/>
                  <a:pt x="86196" y="569082"/>
                </a:cubicBezTo>
                <a:cubicBezTo>
                  <a:pt x="75693" y="568604"/>
                  <a:pt x="66144" y="566695"/>
                  <a:pt x="56596" y="562875"/>
                </a:cubicBezTo>
                <a:lnTo>
                  <a:pt x="56596" y="562875"/>
                </a:lnTo>
                <a:close/>
                <a:moveTo>
                  <a:pt x="744078" y="570037"/>
                </a:moveTo>
                <a:cubicBezTo>
                  <a:pt x="745510" y="570514"/>
                  <a:pt x="747420" y="570992"/>
                  <a:pt x="748852" y="571469"/>
                </a:cubicBezTo>
                <a:cubicBezTo>
                  <a:pt x="752671" y="572901"/>
                  <a:pt x="756491" y="573856"/>
                  <a:pt x="761265" y="576243"/>
                </a:cubicBezTo>
                <a:cubicBezTo>
                  <a:pt x="766516" y="572424"/>
                  <a:pt x="775587" y="570514"/>
                  <a:pt x="785136" y="568604"/>
                </a:cubicBezTo>
                <a:cubicBezTo>
                  <a:pt x="797071" y="566217"/>
                  <a:pt x="807574" y="564308"/>
                  <a:pt x="817123" y="559534"/>
                </a:cubicBezTo>
                <a:lnTo>
                  <a:pt x="825716" y="555237"/>
                </a:lnTo>
                <a:lnTo>
                  <a:pt x="820465" y="563353"/>
                </a:lnTo>
                <a:cubicBezTo>
                  <a:pt x="819987" y="564308"/>
                  <a:pt x="819510" y="564785"/>
                  <a:pt x="818555" y="565740"/>
                </a:cubicBezTo>
                <a:cubicBezTo>
                  <a:pt x="827626" y="561443"/>
                  <a:pt x="836219" y="553805"/>
                  <a:pt x="841471" y="543779"/>
                </a:cubicBezTo>
                <a:cubicBezTo>
                  <a:pt x="851019" y="527069"/>
                  <a:pt x="850542" y="507972"/>
                  <a:pt x="840994" y="492695"/>
                </a:cubicBezTo>
                <a:cubicBezTo>
                  <a:pt x="840994" y="498901"/>
                  <a:pt x="833355" y="502243"/>
                  <a:pt x="826671" y="505585"/>
                </a:cubicBezTo>
                <a:cubicBezTo>
                  <a:pt x="824284" y="507018"/>
                  <a:pt x="821897" y="507972"/>
                  <a:pt x="819987" y="508927"/>
                </a:cubicBezTo>
                <a:cubicBezTo>
                  <a:pt x="828103" y="512747"/>
                  <a:pt x="832400" y="520863"/>
                  <a:pt x="836219" y="528501"/>
                </a:cubicBezTo>
                <a:lnTo>
                  <a:pt x="838129" y="532798"/>
                </a:lnTo>
                <a:lnTo>
                  <a:pt x="837174" y="533276"/>
                </a:lnTo>
                <a:lnTo>
                  <a:pt x="843858" y="533276"/>
                </a:lnTo>
                <a:lnTo>
                  <a:pt x="837174" y="539005"/>
                </a:lnTo>
                <a:cubicBezTo>
                  <a:pt x="819510" y="549508"/>
                  <a:pt x="792297" y="563353"/>
                  <a:pt x="761742" y="563353"/>
                </a:cubicBezTo>
                <a:cubicBezTo>
                  <a:pt x="754103" y="563353"/>
                  <a:pt x="747420" y="562398"/>
                  <a:pt x="740736" y="560966"/>
                </a:cubicBezTo>
                <a:cubicBezTo>
                  <a:pt x="742168" y="561443"/>
                  <a:pt x="742168" y="562875"/>
                  <a:pt x="742645" y="564785"/>
                </a:cubicBezTo>
                <a:cubicBezTo>
                  <a:pt x="744078" y="566695"/>
                  <a:pt x="744555" y="568604"/>
                  <a:pt x="744078" y="570037"/>
                </a:cubicBezTo>
                <a:lnTo>
                  <a:pt x="744078" y="570037"/>
                </a:lnTo>
                <a:close/>
                <a:moveTo>
                  <a:pt x="409408" y="391483"/>
                </a:moveTo>
                <a:cubicBezTo>
                  <a:pt x="424685" y="397212"/>
                  <a:pt x="445214" y="400553"/>
                  <a:pt x="466698" y="400553"/>
                </a:cubicBezTo>
                <a:cubicBezTo>
                  <a:pt x="481975" y="400553"/>
                  <a:pt x="496298" y="398644"/>
                  <a:pt x="508233" y="395779"/>
                </a:cubicBezTo>
                <a:lnTo>
                  <a:pt x="510143" y="392437"/>
                </a:lnTo>
                <a:cubicBezTo>
                  <a:pt x="513485" y="387186"/>
                  <a:pt x="518736" y="384321"/>
                  <a:pt x="523033" y="381457"/>
                </a:cubicBezTo>
                <a:cubicBezTo>
                  <a:pt x="530672" y="377160"/>
                  <a:pt x="537356" y="373341"/>
                  <a:pt x="539743" y="365225"/>
                </a:cubicBezTo>
                <a:lnTo>
                  <a:pt x="547382" y="363792"/>
                </a:lnTo>
                <a:cubicBezTo>
                  <a:pt x="548814" y="363792"/>
                  <a:pt x="550246" y="362837"/>
                  <a:pt x="552156" y="360928"/>
                </a:cubicBezTo>
                <a:cubicBezTo>
                  <a:pt x="554065" y="359018"/>
                  <a:pt x="556452" y="356631"/>
                  <a:pt x="559794" y="355676"/>
                </a:cubicBezTo>
                <a:cubicBezTo>
                  <a:pt x="558362" y="355676"/>
                  <a:pt x="557407" y="354721"/>
                  <a:pt x="555498" y="354244"/>
                </a:cubicBezTo>
                <a:cubicBezTo>
                  <a:pt x="552156" y="352812"/>
                  <a:pt x="548336" y="350902"/>
                  <a:pt x="547382" y="345173"/>
                </a:cubicBezTo>
                <a:cubicBezTo>
                  <a:pt x="547382" y="343263"/>
                  <a:pt x="547382" y="341831"/>
                  <a:pt x="547859" y="340876"/>
                </a:cubicBezTo>
                <a:cubicBezTo>
                  <a:pt x="535446" y="352812"/>
                  <a:pt x="521124" y="361883"/>
                  <a:pt x="500595" y="361883"/>
                </a:cubicBezTo>
                <a:lnTo>
                  <a:pt x="491046" y="361883"/>
                </a:lnTo>
                <a:lnTo>
                  <a:pt x="495820" y="357108"/>
                </a:lnTo>
                <a:lnTo>
                  <a:pt x="506801" y="350425"/>
                </a:lnTo>
                <a:cubicBezTo>
                  <a:pt x="509188" y="348992"/>
                  <a:pt x="511098" y="348038"/>
                  <a:pt x="513485" y="347083"/>
                </a:cubicBezTo>
                <a:cubicBezTo>
                  <a:pt x="498685" y="351379"/>
                  <a:pt x="482453" y="353767"/>
                  <a:pt x="465743" y="353767"/>
                </a:cubicBezTo>
                <a:cubicBezTo>
                  <a:pt x="437098" y="353767"/>
                  <a:pt x="411317" y="346605"/>
                  <a:pt x="393176" y="333715"/>
                </a:cubicBezTo>
                <a:cubicBezTo>
                  <a:pt x="401292" y="339921"/>
                  <a:pt x="410363" y="345650"/>
                  <a:pt x="420866" y="348992"/>
                </a:cubicBezTo>
                <a:lnTo>
                  <a:pt x="419911" y="355199"/>
                </a:lnTo>
                <a:cubicBezTo>
                  <a:pt x="407021" y="354244"/>
                  <a:pt x="395563" y="350425"/>
                  <a:pt x="385059" y="343263"/>
                </a:cubicBezTo>
                <a:cubicBezTo>
                  <a:pt x="386014" y="345173"/>
                  <a:pt x="386014" y="347083"/>
                  <a:pt x="386492" y="348992"/>
                </a:cubicBezTo>
                <a:lnTo>
                  <a:pt x="386969" y="351379"/>
                </a:lnTo>
                <a:lnTo>
                  <a:pt x="384582" y="356154"/>
                </a:lnTo>
                <a:cubicBezTo>
                  <a:pt x="380763" y="356631"/>
                  <a:pt x="378376" y="358063"/>
                  <a:pt x="375989" y="359018"/>
                </a:cubicBezTo>
                <a:cubicBezTo>
                  <a:pt x="376466" y="359496"/>
                  <a:pt x="376943" y="359973"/>
                  <a:pt x="377898" y="360450"/>
                </a:cubicBezTo>
                <a:cubicBezTo>
                  <a:pt x="384105" y="365702"/>
                  <a:pt x="390788" y="371431"/>
                  <a:pt x="396518" y="371431"/>
                </a:cubicBezTo>
                <a:cubicBezTo>
                  <a:pt x="398427" y="371431"/>
                  <a:pt x="399859" y="370954"/>
                  <a:pt x="401292" y="369521"/>
                </a:cubicBezTo>
                <a:lnTo>
                  <a:pt x="406543" y="364270"/>
                </a:lnTo>
                <a:lnTo>
                  <a:pt x="405588" y="371431"/>
                </a:lnTo>
                <a:cubicBezTo>
                  <a:pt x="405111" y="376205"/>
                  <a:pt x="406543" y="377160"/>
                  <a:pt x="408930" y="378592"/>
                </a:cubicBezTo>
                <a:cubicBezTo>
                  <a:pt x="411317" y="380025"/>
                  <a:pt x="414659" y="382889"/>
                  <a:pt x="414182" y="388618"/>
                </a:cubicBezTo>
                <a:cubicBezTo>
                  <a:pt x="412272" y="390528"/>
                  <a:pt x="410840" y="391483"/>
                  <a:pt x="409408" y="391483"/>
                </a:cubicBezTo>
                <a:lnTo>
                  <a:pt x="409408" y="391483"/>
                </a:lnTo>
                <a:close/>
                <a:moveTo>
                  <a:pt x="561227" y="342786"/>
                </a:moveTo>
                <a:cubicBezTo>
                  <a:pt x="564091" y="345650"/>
                  <a:pt x="566956" y="348038"/>
                  <a:pt x="569343" y="350902"/>
                </a:cubicBezTo>
                <a:cubicBezTo>
                  <a:pt x="601807" y="310799"/>
                  <a:pt x="610878" y="257806"/>
                  <a:pt x="593691" y="207677"/>
                </a:cubicBezTo>
                <a:cubicBezTo>
                  <a:pt x="600852" y="236322"/>
                  <a:pt x="597988" y="266877"/>
                  <a:pt x="585098" y="297431"/>
                </a:cubicBezTo>
                <a:cubicBezTo>
                  <a:pt x="578414" y="304115"/>
                  <a:pt x="573162" y="310799"/>
                  <a:pt x="567433" y="317960"/>
                </a:cubicBezTo>
                <a:cubicBezTo>
                  <a:pt x="562659" y="324167"/>
                  <a:pt x="557407" y="330850"/>
                  <a:pt x="552156" y="336579"/>
                </a:cubicBezTo>
                <a:cubicBezTo>
                  <a:pt x="553588" y="336102"/>
                  <a:pt x="555020" y="335625"/>
                  <a:pt x="556452" y="335625"/>
                </a:cubicBezTo>
                <a:cubicBezTo>
                  <a:pt x="560272" y="335625"/>
                  <a:pt x="563614" y="337534"/>
                  <a:pt x="565523" y="339921"/>
                </a:cubicBezTo>
                <a:lnTo>
                  <a:pt x="561227" y="342786"/>
                </a:lnTo>
                <a:lnTo>
                  <a:pt x="561227" y="342786"/>
                </a:lnTo>
                <a:close/>
                <a:moveTo>
                  <a:pt x="702065" y="119832"/>
                </a:moveTo>
                <a:cubicBezTo>
                  <a:pt x="708749" y="123174"/>
                  <a:pt x="715910" y="125083"/>
                  <a:pt x="722594" y="125083"/>
                </a:cubicBezTo>
                <a:cubicBezTo>
                  <a:pt x="734529" y="125083"/>
                  <a:pt x="743600" y="119354"/>
                  <a:pt x="749807" y="109329"/>
                </a:cubicBezTo>
                <a:cubicBezTo>
                  <a:pt x="741691" y="116967"/>
                  <a:pt x="729755" y="121742"/>
                  <a:pt x="716387" y="121742"/>
                </a:cubicBezTo>
                <a:cubicBezTo>
                  <a:pt x="711613" y="121742"/>
                  <a:pt x="706839" y="121264"/>
                  <a:pt x="702065" y="119832"/>
                </a:cubicBezTo>
                <a:lnTo>
                  <a:pt x="702065" y="119832"/>
                </a:lnTo>
                <a:close/>
                <a:moveTo>
                  <a:pt x="206983" y="79729"/>
                </a:moveTo>
                <a:cubicBezTo>
                  <a:pt x="213189" y="86890"/>
                  <a:pt x="221305" y="91664"/>
                  <a:pt x="230854" y="91664"/>
                </a:cubicBezTo>
                <a:cubicBezTo>
                  <a:pt x="238015" y="91664"/>
                  <a:pt x="245176" y="88800"/>
                  <a:pt x="252337" y="83071"/>
                </a:cubicBezTo>
                <a:cubicBezTo>
                  <a:pt x="246608" y="84503"/>
                  <a:pt x="240402" y="85458"/>
                  <a:pt x="234195" y="85458"/>
                </a:cubicBezTo>
                <a:cubicBezTo>
                  <a:pt x="225125" y="85458"/>
                  <a:pt x="215576" y="83071"/>
                  <a:pt x="206983" y="79729"/>
                </a:cubicBezTo>
                <a:lnTo>
                  <a:pt x="206983" y="79729"/>
                </a:lnTo>
                <a:close/>
                <a:moveTo>
                  <a:pt x="222737" y="9071"/>
                </a:moveTo>
                <a:cubicBezTo>
                  <a:pt x="203641" y="13368"/>
                  <a:pt x="192183" y="27690"/>
                  <a:pt x="194092" y="48219"/>
                </a:cubicBezTo>
                <a:cubicBezTo>
                  <a:pt x="195047" y="59200"/>
                  <a:pt x="199821" y="70658"/>
                  <a:pt x="206983" y="78774"/>
                </a:cubicBezTo>
                <a:lnTo>
                  <a:pt x="205073" y="67316"/>
                </a:lnTo>
                <a:cubicBezTo>
                  <a:pt x="211757" y="61587"/>
                  <a:pt x="219396" y="61109"/>
                  <a:pt x="226079" y="60632"/>
                </a:cubicBezTo>
                <a:cubicBezTo>
                  <a:pt x="232763" y="60155"/>
                  <a:pt x="241834" y="59200"/>
                  <a:pt x="244221" y="55858"/>
                </a:cubicBezTo>
                <a:cubicBezTo>
                  <a:pt x="245176" y="54426"/>
                  <a:pt x="244699" y="52516"/>
                  <a:pt x="244699" y="51084"/>
                </a:cubicBezTo>
                <a:lnTo>
                  <a:pt x="235628" y="53948"/>
                </a:lnTo>
                <a:cubicBezTo>
                  <a:pt x="228466" y="53948"/>
                  <a:pt x="220828" y="52993"/>
                  <a:pt x="217486" y="47742"/>
                </a:cubicBezTo>
                <a:lnTo>
                  <a:pt x="228466" y="39148"/>
                </a:lnTo>
                <a:cubicBezTo>
                  <a:pt x="239924" y="34851"/>
                  <a:pt x="249473" y="30555"/>
                  <a:pt x="258066" y="26258"/>
                </a:cubicBezTo>
                <a:cubicBezTo>
                  <a:pt x="256157" y="21006"/>
                  <a:pt x="249473" y="18619"/>
                  <a:pt x="238970" y="15755"/>
                </a:cubicBezTo>
                <a:cubicBezTo>
                  <a:pt x="233241" y="14323"/>
                  <a:pt x="227034" y="12890"/>
                  <a:pt x="222737" y="9071"/>
                </a:cubicBezTo>
                <a:lnTo>
                  <a:pt x="222737" y="9071"/>
                </a:lnTo>
                <a:close/>
                <a:moveTo>
                  <a:pt x="255202" y="575288"/>
                </a:moveTo>
                <a:cubicBezTo>
                  <a:pt x="229421" y="575288"/>
                  <a:pt x="213189" y="558101"/>
                  <a:pt x="210802" y="529934"/>
                </a:cubicBezTo>
                <a:cubicBezTo>
                  <a:pt x="210802" y="505108"/>
                  <a:pt x="220828" y="489831"/>
                  <a:pt x="239924" y="479805"/>
                </a:cubicBezTo>
                <a:lnTo>
                  <a:pt x="244699" y="477418"/>
                </a:lnTo>
                <a:lnTo>
                  <a:pt x="243266" y="483147"/>
                </a:lnTo>
                <a:cubicBezTo>
                  <a:pt x="242789" y="486011"/>
                  <a:pt x="240879" y="488398"/>
                  <a:pt x="238492" y="491263"/>
                </a:cubicBezTo>
                <a:cubicBezTo>
                  <a:pt x="231331" y="499856"/>
                  <a:pt x="224170" y="508450"/>
                  <a:pt x="223215" y="520385"/>
                </a:cubicBezTo>
                <a:cubicBezTo>
                  <a:pt x="227034" y="521340"/>
                  <a:pt x="229421" y="522295"/>
                  <a:pt x="230854" y="524682"/>
                </a:cubicBezTo>
                <a:cubicBezTo>
                  <a:pt x="232286" y="527547"/>
                  <a:pt x="231331" y="530411"/>
                  <a:pt x="230854" y="532321"/>
                </a:cubicBezTo>
                <a:lnTo>
                  <a:pt x="230376" y="534230"/>
                </a:lnTo>
                <a:lnTo>
                  <a:pt x="225602" y="537572"/>
                </a:lnTo>
                <a:cubicBezTo>
                  <a:pt x="225602" y="554282"/>
                  <a:pt x="245176" y="563353"/>
                  <a:pt x="262841" y="563353"/>
                </a:cubicBezTo>
                <a:cubicBezTo>
                  <a:pt x="276208" y="563353"/>
                  <a:pt x="288144" y="558579"/>
                  <a:pt x="295782" y="550463"/>
                </a:cubicBezTo>
                <a:cubicBezTo>
                  <a:pt x="296260" y="549985"/>
                  <a:pt x="297215" y="549030"/>
                  <a:pt x="297692" y="548553"/>
                </a:cubicBezTo>
                <a:cubicBezTo>
                  <a:pt x="289576" y="555714"/>
                  <a:pt x="277641" y="559534"/>
                  <a:pt x="266660" y="559534"/>
                </a:cubicBezTo>
                <a:cubicBezTo>
                  <a:pt x="254724" y="559534"/>
                  <a:pt x="243744" y="555714"/>
                  <a:pt x="235628" y="549030"/>
                </a:cubicBezTo>
                <a:cubicBezTo>
                  <a:pt x="233718" y="541869"/>
                  <a:pt x="235150" y="539005"/>
                  <a:pt x="236583" y="536618"/>
                </a:cubicBezTo>
                <a:lnTo>
                  <a:pt x="237537" y="535185"/>
                </a:lnTo>
                <a:lnTo>
                  <a:pt x="240402" y="532798"/>
                </a:lnTo>
                <a:cubicBezTo>
                  <a:pt x="246608" y="533753"/>
                  <a:pt x="251860" y="534708"/>
                  <a:pt x="257589" y="534708"/>
                </a:cubicBezTo>
                <a:cubicBezTo>
                  <a:pt x="266660" y="534708"/>
                  <a:pt x="274299" y="532798"/>
                  <a:pt x="279550" y="528501"/>
                </a:cubicBezTo>
                <a:cubicBezTo>
                  <a:pt x="278118" y="528501"/>
                  <a:pt x="273344" y="528024"/>
                  <a:pt x="267137" y="528024"/>
                </a:cubicBezTo>
                <a:cubicBezTo>
                  <a:pt x="260931" y="528024"/>
                  <a:pt x="251860" y="527547"/>
                  <a:pt x="249950" y="519908"/>
                </a:cubicBezTo>
                <a:cubicBezTo>
                  <a:pt x="257112" y="514179"/>
                  <a:pt x="262841" y="512269"/>
                  <a:pt x="268570" y="510837"/>
                </a:cubicBezTo>
                <a:cubicBezTo>
                  <a:pt x="277641" y="508450"/>
                  <a:pt x="285757" y="506063"/>
                  <a:pt x="292440" y="502721"/>
                </a:cubicBezTo>
                <a:cubicBezTo>
                  <a:pt x="291963" y="500334"/>
                  <a:pt x="293873" y="495560"/>
                  <a:pt x="295782" y="491263"/>
                </a:cubicBezTo>
                <a:cubicBezTo>
                  <a:pt x="315357" y="506540"/>
                  <a:pt x="319653" y="524682"/>
                  <a:pt x="312015" y="541392"/>
                </a:cubicBezTo>
                <a:cubicBezTo>
                  <a:pt x="302466" y="560488"/>
                  <a:pt x="278118" y="575288"/>
                  <a:pt x="255202" y="575288"/>
                </a:cubicBezTo>
                <a:lnTo>
                  <a:pt x="255202" y="575288"/>
                </a:lnTo>
                <a:close/>
                <a:moveTo>
                  <a:pt x="690129" y="372863"/>
                </a:moveTo>
                <a:cubicBezTo>
                  <a:pt x="680104" y="372863"/>
                  <a:pt x="671988" y="369044"/>
                  <a:pt x="666736" y="362837"/>
                </a:cubicBezTo>
                <a:cubicBezTo>
                  <a:pt x="661484" y="355676"/>
                  <a:pt x="660530" y="346128"/>
                  <a:pt x="663871" y="334670"/>
                </a:cubicBezTo>
                <a:cubicBezTo>
                  <a:pt x="666736" y="331805"/>
                  <a:pt x="668168" y="329896"/>
                  <a:pt x="670078" y="327986"/>
                </a:cubicBezTo>
                <a:cubicBezTo>
                  <a:pt x="674375" y="323212"/>
                  <a:pt x="679626" y="316528"/>
                  <a:pt x="690607" y="316528"/>
                </a:cubicBezTo>
                <a:cubicBezTo>
                  <a:pt x="692039" y="316528"/>
                  <a:pt x="694426" y="316528"/>
                  <a:pt x="696336" y="317005"/>
                </a:cubicBezTo>
                <a:cubicBezTo>
                  <a:pt x="695858" y="326554"/>
                  <a:pt x="691084" y="328941"/>
                  <a:pt x="686310" y="330850"/>
                </a:cubicBezTo>
                <a:cubicBezTo>
                  <a:pt x="684878" y="331805"/>
                  <a:pt x="683446" y="332283"/>
                  <a:pt x="682013" y="332760"/>
                </a:cubicBezTo>
                <a:cubicBezTo>
                  <a:pt x="682968" y="340876"/>
                  <a:pt x="685833" y="345173"/>
                  <a:pt x="688697" y="349470"/>
                </a:cubicBezTo>
                <a:cubicBezTo>
                  <a:pt x="688697" y="347083"/>
                  <a:pt x="686788" y="342309"/>
                  <a:pt x="690129" y="336579"/>
                </a:cubicBezTo>
                <a:cubicBezTo>
                  <a:pt x="697291" y="337057"/>
                  <a:pt x="700155" y="339444"/>
                  <a:pt x="702542" y="341354"/>
                </a:cubicBezTo>
                <a:cubicBezTo>
                  <a:pt x="705884" y="344218"/>
                  <a:pt x="708749" y="347083"/>
                  <a:pt x="712568" y="348038"/>
                </a:cubicBezTo>
                <a:cubicBezTo>
                  <a:pt x="711613" y="347083"/>
                  <a:pt x="712568" y="343741"/>
                  <a:pt x="712568" y="338012"/>
                </a:cubicBezTo>
                <a:lnTo>
                  <a:pt x="712091" y="328463"/>
                </a:lnTo>
                <a:lnTo>
                  <a:pt x="717342" y="336102"/>
                </a:lnTo>
                <a:cubicBezTo>
                  <a:pt x="722116" y="343741"/>
                  <a:pt x="722594" y="351379"/>
                  <a:pt x="718775" y="358541"/>
                </a:cubicBezTo>
                <a:cubicBezTo>
                  <a:pt x="713523" y="367612"/>
                  <a:pt x="702065" y="372863"/>
                  <a:pt x="690129" y="372863"/>
                </a:cubicBezTo>
                <a:lnTo>
                  <a:pt x="690129" y="372863"/>
                </a:lnTo>
                <a:close/>
              </a:path>
            </a:pathLst>
          </a:custGeom>
          <a:solidFill>
            <a:schemeClr val="accent2">
              <a:alpha val="20000"/>
            </a:schemeClr>
          </a:solidFill>
          <a:ln w="476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AE968A13-780A-494D-936A-845D4A80C68C}"/>
              </a:ext>
            </a:extLst>
          </p:cNvPr>
          <p:cNvGrpSpPr/>
          <p:nvPr userDrawn="1"/>
        </p:nvGrpSpPr>
        <p:grpSpPr>
          <a:xfrm>
            <a:off x="257153" y="203892"/>
            <a:ext cx="1713325" cy="582331"/>
            <a:chOff x="1398368" y="5051425"/>
            <a:chExt cx="3242941" cy="1102222"/>
          </a:xfrm>
          <a:solidFill>
            <a:schemeClr val="bg1"/>
          </a:solidFill>
        </p:grpSpPr>
        <p:sp>
          <p:nvSpPr>
            <p:cNvPr id="55" name="Freeform 5">
              <a:extLst>
                <a:ext uri="{FF2B5EF4-FFF2-40B4-BE49-F238E27FC236}">
                  <a16:creationId xmlns:a16="http://schemas.microsoft.com/office/drawing/2014/main" id="{2680628E-E8E7-44E8-82C7-692A8938B68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60589" y="5861533"/>
              <a:ext cx="2257131" cy="148138"/>
            </a:xfrm>
            <a:custGeom>
              <a:avLst/>
              <a:gdLst>
                <a:gd name="T0" fmla="*/ 1349 w 1682"/>
                <a:gd name="T1" fmla="*/ 31 h 110"/>
                <a:gd name="T2" fmla="*/ 1337 w 1682"/>
                <a:gd name="T3" fmla="*/ 66 h 110"/>
                <a:gd name="T4" fmla="*/ 1299 w 1682"/>
                <a:gd name="T5" fmla="*/ 106 h 110"/>
                <a:gd name="T6" fmla="*/ 1358 w 1682"/>
                <a:gd name="T7" fmla="*/ 47 h 110"/>
                <a:gd name="T8" fmla="*/ 1269 w 1682"/>
                <a:gd name="T9" fmla="*/ 107 h 110"/>
                <a:gd name="T10" fmla="*/ 1269 w 1682"/>
                <a:gd name="T11" fmla="*/ 5 h 110"/>
                <a:gd name="T12" fmla="*/ 1263 w 1682"/>
                <a:gd name="T13" fmla="*/ 53 h 110"/>
                <a:gd name="T14" fmla="*/ 1151 w 1682"/>
                <a:gd name="T15" fmla="*/ 106 h 110"/>
                <a:gd name="T16" fmla="*/ 1097 w 1682"/>
                <a:gd name="T17" fmla="*/ 4 h 110"/>
                <a:gd name="T18" fmla="*/ 1174 w 1682"/>
                <a:gd name="T19" fmla="*/ 2 h 110"/>
                <a:gd name="T20" fmla="*/ 1066 w 1682"/>
                <a:gd name="T21" fmla="*/ 109 h 110"/>
                <a:gd name="T22" fmla="*/ 1073 w 1682"/>
                <a:gd name="T23" fmla="*/ 3 h 110"/>
                <a:gd name="T24" fmla="*/ 1001 w 1682"/>
                <a:gd name="T25" fmla="*/ 98 h 110"/>
                <a:gd name="T26" fmla="*/ 947 w 1682"/>
                <a:gd name="T27" fmla="*/ 109 h 110"/>
                <a:gd name="T28" fmla="*/ 994 w 1682"/>
                <a:gd name="T29" fmla="*/ 57 h 110"/>
                <a:gd name="T30" fmla="*/ 1018 w 1682"/>
                <a:gd name="T31" fmla="*/ 2 h 110"/>
                <a:gd name="T32" fmla="*/ 840 w 1682"/>
                <a:gd name="T33" fmla="*/ 100 h 110"/>
                <a:gd name="T34" fmla="*/ 843 w 1682"/>
                <a:gd name="T35" fmla="*/ 68 h 110"/>
                <a:gd name="T36" fmla="*/ 899 w 1682"/>
                <a:gd name="T37" fmla="*/ 2 h 110"/>
                <a:gd name="T38" fmla="*/ 755 w 1682"/>
                <a:gd name="T39" fmla="*/ 109 h 110"/>
                <a:gd name="T40" fmla="*/ 766 w 1682"/>
                <a:gd name="T41" fmla="*/ 4 h 110"/>
                <a:gd name="T42" fmla="*/ 717 w 1682"/>
                <a:gd name="T43" fmla="*/ 109 h 110"/>
                <a:gd name="T44" fmla="*/ 637 w 1682"/>
                <a:gd name="T45" fmla="*/ 108 h 110"/>
                <a:gd name="T46" fmla="*/ 727 w 1682"/>
                <a:gd name="T47" fmla="*/ 103 h 110"/>
                <a:gd name="T48" fmla="*/ 550 w 1682"/>
                <a:gd name="T49" fmla="*/ 106 h 110"/>
                <a:gd name="T50" fmla="*/ 540 w 1682"/>
                <a:gd name="T51" fmla="*/ 2 h 110"/>
                <a:gd name="T52" fmla="*/ 605 w 1682"/>
                <a:gd name="T53" fmla="*/ 1 h 110"/>
                <a:gd name="T54" fmla="*/ 491 w 1682"/>
                <a:gd name="T55" fmla="*/ 18 h 110"/>
                <a:gd name="T56" fmla="*/ 489 w 1682"/>
                <a:gd name="T57" fmla="*/ 93 h 110"/>
                <a:gd name="T58" fmla="*/ 502 w 1682"/>
                <a:gd name="T59" fmla="*/ 53 h 110"/>
                <a:gd name="T60" fmla="*/ 416 w 1682"/>
                <a:gd name="T61" fmla="*/ 56 h 110"/>
                <a:gd name="T62" fmla="*/ 388 w 1682"/>
                <a:gd name="T63" fmla="*/ 105 h 110"/>
                <a:gd name="T64" fmla="*/ 321 w 1682"/>
                <a:gd name="T65" fmla="*/ 18 h 110"/>
                <a:gd name="T66" fmla="*/ 308 w 1682"/>
                <a:gd name="T67" fmla="*/ 8 h 110"/>
                <a:gd name="T68" fmla="*/ 375 w 1682"/>
                <a:gd name="T69" fmla="*/ 89 h 110"/>
                <a:gd name="T70" fmla="*/ 388 w 1682"/>
                <a:gd name="T71" fmla="*/ 4 h 110"/>
                <a:gd name="T72" fmla="*/ 273 w 1682"/>
                <a:gd name="T73" fmla="*/ 109 h 110"/>
                <a:gd name="T74" fmla="*/ 193 w 1682"/>
                <a:gd name="T75" fmla="*/ 108 h 110"/>
                <a:gd name="T76" fmla="*/ 283 w 1682"/>
                <a:gd name="T77" fmla="*/ 103 h 110"/>
                <a:gd name="T78" fmla="*/ 106 w 1682"/>
                <a:gd name="T79" fmla="*/ 106 h 110"/>
                <a:gd name="T80" fmla="*/ 96 w 1682"/>
                <a:gd name="T81" fmla="*/ 2 h 110"/>
                <a:gd name="T82" fmla="*/ 162 w 1682"/>
                <a:gd name="T83" fmla="*/ 1 h 110"/>
                <a:gd name="T84" fmla="*/ 11 w 1682"/>
                <a:gd name="T85" fmla="*/ 107 h 110"/>
                <a:gd name="T86" fmla="*/ 30 w 1682"/>
                <a:gd name="T87" fmla="*/ 98 h 110"/>
                <a:gd name="T88" fmla="*/ 3 w 1682"/>
                <a:gd name="T89" fmla="*/ 28 h 110"/>
                <a:gd name="T90" fmla="*/ 59 w 1682"/>
                <a:gd name="T91" fmla="*/ 14 h 110"/>
                <a:gd name="T92" fmla="*/ 17 w 1682"/>
                <a:gd name="T93" fmla="*/ 27 h 110"/>
                <a:gd name="T94" fmla="*/ 1649 w 1682"/>
                <a:gd name="T95" fmla="*/ 108 h 110"/>
                <a:gd name="T96" fmla="*/ 1612 w 1682"/>
                <a:gd name="T97" fmla="*/ 1 h 110"/>
                <a:gd name="T98" fmla="*/ 1667 w 1682"/>
                <a:gd name="T99" fmla="*/ 3 h 110"/>
                <a:gd name="T100" fmla="*/ 1593 w 1682"/>
                <a:gd name="T101" fmla="*/ 14 h 110"/>
                <a:gd name="T102" fmla="*/ 1548 w 1682"/>
                <a:gd name="T103" fmla="*/ 14 h 110"/>
                <a:gd name="T104" fmla="*/ 1594 w 1682"/>
                <a:gd name="T105" fmla="*/ 3 h 110"/>
                <a:gd name="T106" fmla="*/ 1479 w 1682"/>
                <a:gd name="T107" fmla="*/ 4 h 110"/>
                <a:gd name="T108" fmla="*/ 1442 w 1682"/>
                <a:gd name="T109" fmla="*/ 102 h 110"/>
                <a:gd name="T110" fmla="*/ 1389 w 1682"/>
                <a:gd name="T111" fmla="*/ 89 h 110"/>
                <a:gd name="T112" fmla="*/ 1413 w 1682"/>
                <a:gd name="T113" fmla="*/ 58 h 110"/>
                <a:gd name="T114" fmla="*/ 1444 w 1682"/>
                <a:gd name="T115" fmla="*/ 7 h 110"/>
                <a:gd name="T116" fmla="*/ 1421 w 1682"/>
                <a:gd name="T117" fmla="*/ 12 h 110"/>
                <a:gd name="T118" fmla="*/ 1452 w 1682"/>
                <a:gd name="T119" fmla="*/ 79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682" h="110">
                  <a:moveTo>
                    <a:pt x="1349" y="31"/>
                  </a:moveTo>
                  <a:cubicBezTo>
                    <a:pt x="1349" y="27"/>
                    <a:pt x="1348" y="24"/>
                    <a:pt x="1346" y="21"/>
                  </a:cubicBezTo>
                  <a:cubicBezTo>
                    <a:pt x="1344" y="18"/>
                    <a:pt x="1341" y="16"/>
                    <a:pt x="1336" y="15"/>
                  </a:cubicBezTo>
                  <a:cubicBezTo>
                    <a:pt x="1335" y="14"/>
                    <a:pt x="1334" y="14"/>
                    <a:pt x="1332" y="14"/>
                  </a:cubicBezTo>
                  <a:cubicBezTo>
                    <a:pt x="1330" y="14"/>
                    <a:pt x="1328" y="14"/>
                    <a:pt x="1325" y="14"/>
                  </a:cubicBezTo>
                  <a:cubicBezTo>
                    <a:pt x="1313" y="14"/>
                    <a:pt x="1313" y="14"/>
                    <a:pt x="1313" y="14"/>
                  </a:cubicBezTo>
                  <a:cubicBezTo>
                    <a:pt x="1313" y="49"/>
                    <a:pt x="1313" y="49"/>
                    <a:pt x="1313" y="49"/>
                  </a:cubicBezTo>
                  <a:cubicBezTo>
                    <a:pt x="1327" y="49"/>
                    <a:pt x="1327" y="49"/>
                    <a:pt x="1327" y="49"/>
                  </a:cubicBezTo>
                  <a:cubicBezTo>
                    <a:pt x="1331" y="49"/>
                    <a:pt x="1334" y="49"/>
                    <a:pt x="1337" y="48"/>
                  </a:cubicBezTo>
                  <a:cubicBezTo>
                    <a:pt x="1339" y="47"/>
                    <a:pt x="1342" y="46"/>
                    <a:pt x="1343" y="44"/>
                  </a:cubicBezTo>
                  <a:cubicBezTo>
                    <a:pt x="1345" y="43"/>
                    <a:pt x="1347" y="41"/>
                    <a:pt x="1347" y="39"/>
                  </a:cubicBezTo>
                  <a:cubicBezTo>
                    <a:pt x="1348" y="36"/>
                    <a:pt x="1349" y="34"/>
                    <a:pt x="1349" y="31"/>
                  </a:cubicBezTo>
                  <a:moveTo>
                    <a:pt x="1370" y="106"/>
                  </a:moveTo>
                  <a:cubicBezTo>
                    <a:pt x="1370" y="107"/>
                    <a:pt x="1370" y="107"/>
                    <a:pt x="1370" y="107"/>
                  </a:cubicBezTo>
                  <a:cubicBezTo>
                    <a:pt x="1370" y="108"/>
                    <a:pt x="1369" y="108"/>
                    <a:pt x="1369" y="108"/>
                  </a:cubicBezTo>
                  <a:cubicBezTo>
                    <a:pt x="1368" y="108"/>
                    <a:pt x="1367" y="109"/>
                    <a:pt x="1366" y="109"/>
                  </a:cubicBezTo>
                  <a:cubicBezTo>
                    <a:pt x="1365" y="109"/>
                    <a:pt x="1364" y="109"/>
                    <a:pt x="1362" y="109"/>
                  </a:cubicBezTo>
                  <a:cubicBezTo>
                    <a:pt x="1361" y="109"/>
                    <a:pt x="1360" y="109"/>
                    <a:pt x="1359" y="109"/>
                  </a:cubicBezTo>
                  <a:cubicBezTo>
                    <a:pt x="1358" y="109"/>
                    <a:pt x="1357" y="108"/>
                    <a:pt x="1357" y="108"/>
                  </a:cubicBezTo>
                  <a:cubicBezTo>
                    <a:pt x="1356" y="108"/>
                    <a:pt x="1356" y="108"/>
                    <a:pt x="1355" y="107"/>
                  </a:cubicBezTo>
                  <a:cubicBezTo>
                    <a:pt x="1355" y="107"/>
                    <a:pt x="1355" y="106"/>
                    <a:pt x="1355" y="105"/>
                  </a:cubicBezTo>
                  <a:cubicBezTo>
                    <a:pt x="1345" y="80"/>
                    <a:pt x="1345" y="80"/>
                    <a:pt x="1345" y="80"/>
                  </a:cubicBezTo>
                  <a:cubicBezTo>
                    <a:pt x="1344" y="78"/>
                    <a:pt x="1343" y="75"/>
                    <a:pt x="1341" y="73"/>
                  </a:cubicBezTo>
                  <a:cubicBezTo>
                    <a:pt x="1340" y="70"/>
                    <a:pt x="1339" y="68"/>
                    <a:pt x="1337" y="66"/>
                  </a:cubicBezTo>
                  <a:cubicBezTo>
                    <a:pt x="1335" y="65"/>
                    <a:pt x="1333" y="63"/>
                    <a:pt x="1331" y="62"/>
                  </a:cubicBezTo>
                  <a:cubicBezTo>
                    <a:pt x="1329" y="61"/>
                    <a:pt x="1326" y="61"/>
                    <a:pt x="1323" y="61"/>
                  </a:cubicBezTo>
                  <a:cubicBezTo>
                    <a:pt x="1313" y="61"/>
                    <a:pt x="1313" y="61"/>
                    <a:pt x="1313" y="61"/>
                  </a:cubicBezTo>
                  <a:cubicBezTo>
                    <a:pt x="1313" y="106"/>
                    <a:pt x="1313" y="106"/>
                    <a:pt x="1313" y="106"/>
                  </a:cubicBezTo>
                  <a:cubicBezTo>
                    <a:pt x="1313" y="107"/>
                    <a:pt x="1313" y="107"/>
                    <a:pt x="1313" y="107"/>
                  </a:cubicBezTo>
                  <a:cubicBezTo>
                    <a:pt x="1313" y="108"/>
                    <a:pt x="1312" y="108"/>
                    <a:pt x="1312" y="108"/>
                  </a:cubicBezTo>
                  <a:cubicBezTo>
                    <a:pt x="1311" y="108"/>
                    <a:pt x="1310" y="108"/>
                    <a:pt x="1309" y="109"/>
                  </a:cubicBezTo>
                  <a:cubicBezTo>
                    <a:pt x="1309" y="109"/>
                    <a:pt x="1307" y="109"/>
                    <a:pt x="1306" y="109"/>
                  </a:cubicBezTo>
                  <a:cubicBezTo>
                    <a:pt x="1305" y="109"/>
                    <a:pt x="1304" y="109"/>
                    <a:pt x="1303" y="109"/>
                  </a:cubicBezTo>
                  <a:cubicBezTo>
                    <a:pt x="1302" y="108"/>
                    <a:pt x="1301" y="108"/>
                    <a:pt x="1300" y="108"/>
                  </a:cubicBezTo>
                  <a:cubicBezTo>
                    <a:pt x="1300" y="108"/>
                    <a:pt x="1300" y="108"/>
                    <a:pt x="1299" y="107"/>
                  </a:cubicBezTo>
                  <a:cubicBezTo>
                    <a:pt x="1299" y="107"/>
                    <a:pt x="1299" y="107"/>
                    <a:pt x="1299" y="106"/>
                  </a:cubicBezTo>
                  <a:cubicBezTo>
                    <a:pt x="1299" y="8"/>
                    <a:pt x="1299" y="8"/>
                    <a:pt x="1299" y="8"/>
                  </a:cubicBezTo>
                  <a:cubicBezTo>
                    <a:pt x="1299" y="6"/>
                    <a:pt x="1300" y="4"/>
                    <a:pt x="1301" y="3"/>
                  </a:cubicBezTo>
                  <a:cubicBezTo>
                    <a:pt x="1302" y="2"/>
                    <a:pt x="1303" y="2"/>
                    <a:pt x="1304" y="2"/>
                  </a:cubicBezTo>
                  <a:cubicBezTo>
                    <a:pt x="1327" y="2"/>
                    <a:pt x="1327" y="2"/>
                    <a:pt x="1327" y="2"/>
                  </a:cubicBezTo>
                  <a:cubicBezTo>
                    <a:pt x="1330" y="2"/>
                    <a:pt x="1332" y="2"/>
                    <a:pt x="1334" y="2"/>
                  </a:cubicBezTo>
                  <a:cubicBezTo>
                    <a:pt x="1335" y="2"/>
                    <a:pt x="1337" y="2"/>
                    <a:pt x="1338" y="3"/>
                  </a:cubicBezTo>
                  <a:cubicBezTo>
                    <a:pt x="1342" y="3"/>
                    <a:pt x="1346" y="4"/>
                    <a:pt x="1349" y="6"/>
                  </a:cubicBezTo>
                  <a:cubicBezTo>
                    <a:pt x="1352" y="8"/>
                    <a:pt x="1355" y="9"/>
                    <a:pt x="1357" y="12"/>
                  </a:cubicBezTo>
                  <a:cubicBezTo>
                    <a:pt x="1359" y="14"/>
                    <a:pt x="1361" y="17"/>
                    <a:pt x="1362" y="20"/>
                  </a:cubicBezTo>
                  <a:cubicBezTo>
                    <a:pt x="1363" y="23"/>
                    <a:pt x="1364" y="26"/>
                    <a:pt x="1364" y="30"/>
                  </a:cubicBezTo>
                  <a:cubicBezTo>
                    <a:pt x="1364" y="34"/>
                    <a:pt x="1363" y="37"/>
                    <a:pt x="1362" y="40"/>
                  </a:cubicBezTo>
                  <a:cubicBezTo>
                    <a:pt x="1361" y="42"/>
                    <a:pt x="1360" y="45"/>
                    <a:pt x="1358" y="47"/>
                  </a:cubicBezTo>
                  <a:cubicBezTo>
                    <a:pt x="1356" y="49"/>
                    <a:pt x="1354" y="51"/>
                    <a:pt x="1352" y="53"/>
                  </a:cubicBezTo>
                  <a:cubicBezTo>
                    <a:pt x="1349" y="54"/>
                    <a:pt x="1346" y="56"/>
                    <a:pt x="1343" y="57"/>
                  </a:cubicBezTo>
                  <a:cubicBezTo>
                    <a:pt x="1345" y="57"/>
                    <a:pt x="1346" y="58"/>
                    <a:pt x="1348" y="60"/>
                  </a:cubicBezTo>
                  <a:cubicBezTo>
                    <a:pt x="1349" y="61"/>
                    <a:pt x="1351" y="62"/>
                    <a:pt x="1352" y="64"/>
                  </a:cubicBezTo>
                  <a:cubicBezTo>
                    <a:pt x="1353" y="66"/>
                    <a:pt x="1354" y="67"/>
                    <a:pt x="1355" y="70"/>
                  </a:cubicBezTo>
                  <a:cubicBezTo>
                    <a:pt x="1356" y="72"/>
                    <a:pt x="1358" y="74"/>
                    <a:pt x="1359" y="77"/>
                  </a:cubicBezTo>
                  <a:cubicBezTo>
                    <a:pt x="1368" y="100"/>
                    <a:pt x="1368" y="100"/>
                    <a:pt x="1368" y="100"/>
                  </a:cubicBezTo>
                  <a:cubicBezTo>
                    <a:pt x="1369" y="102"/>
                    <a:pt x="1369" y="104"/>
                    <a:pt x="1370" y="104"/>
                  </a:cubicBezTo>
                  <a:cubicBezTo>
                    <a:pt x="1370" y="105"/>
                    <a:pt x="1370" y="106"/>
                    <a:pt x="1370" y="106"/>
                  </a:cubicBezTo>
                  <a:close/>
                  <a:moveTo>
                    <a:pt x="1269" y="103"/>
                  </a:moveTo>
                  <a:cubicBezTo>
                    <a:pt x="1269" y="104"/>
                    <a:pt x="1269" y="104"/>
                    <a:pt x="1269" y="105"/>
                  </a:cubicBezTo>
                  <a:cubicBezTo>
                    <a:pt x="1269" y="106"/>
                    <a:pt x="1269" y="106"/>
                    <a:pt x="1269" y="107"/>
                  </a:cubicBezTo>
                  <a:cubicBezTo>
                    <a:pt x="1268" y="107"/>
                    <a:pt x="1268" y="108"/>
                    <a:pt x="1268" y="108"/>
                  </a:cubicBezTo>
                  <a:cubicBezTo>
                    <a:pt x="1267" y="108"/>
                    <a:pt x="1267" y="108"/>
                    <a:pt x="1267" y="108"/>
                  </a:cubicBezTo>
                  <a:cubicBezTo>
                    <a:pt x="1215" y="108"/>
                    <a:pt x="1215" y="108"/>
                    <a:pt x="1215" y="108"/>
                  </a:cubicBezTo>
                  <a:cubicBezTo>
                    <a:pt x="1214" y="108"/>
                    <a:pt x="1213" y="108"/>
                    <a:pt x="1212" y="107"/>
                  </a:cubicBezTo>
                  <a:cubicBezTo>
                    <a:pt x="1211" y="106"/>
                    <a:pt x="1210" y="105"/>
                    <a:pt x="1210" y="103"/>
                  </a:cubicBezTo>
                  <a:cubicBezTo>
                    <a:pt x="1210" y="8"/>
                    <a:pt x="1210" y="8"/>
                    <a:pt x="1210" y="8"/>
                  </a:cubicBezTo>
                  <a:cubicBezTo>
                    <a:pt x="1210" y="6"/>
                    <a:pt x="1211" y="4"/>
                    <a:pt x="1212" y="3"/>
                  </a:cubicBezTo>
                  <a:cubicBezTo>
                    <a:pt x="1213" y="2"/>
                    <a:pt x="1214" y="2"/>
                    <a:pt x="1215" y="2"/>
                  </a:cubicBezTo>
                  <a:cubicBezTo>
                    <a:pt x="1266" y="2"/>
                    <a:pt x="1266" y="2"/>
                    <a:pt x="1266" y="2"/>
                  </a:cubicBezTo>
                  <a:cubicBezTo>
                    <a:pt x="1266" y="2"/>
                    <a:pt x="1267" y="2"/>
                    <a:pt x="1267" y="2"/>
                  </a:cubicBezTo>
                  <a:cubicBezTo>
                    <a:pt x="1267" y="3"/>
                    <a:pt x="1268" y="3"/>
                    <a:pt x="1268" y="3"/>
                  </a:cubicBezTo>
                  <a:cubicBezTo>
                    <a:pt x="1268" y="4"/>
                    <a:pt x="1268" y="4"/>
                    <a:pt x="1269" y="5"/>
                  </a:cubicBezTo>
                  <a:cubicBezTo>
                    <a:pt x="1269" y="6"/>
                    <a:pt x="1269" y="7"/>
                    <a:pt x="1269" y="8"/>
                  </a:cubicBezTo>
                  <a:cubicBezTo>
                    <a:pt x="1269" y="9"/>
                    <a:pt x="1269" y="10"/>
                    <a:pt x="1269" y="11"/>
                  </a:cubicBezTo>
                  <a:cubicBezTo>
                    <a:pt x="1268" y="11"/>
                    <a:pt x="1268" y="12"/>
                    <a:pt x="1268" y="12"/>
                  </a:cubicBezTo>
                  <a:cubicBezTo>
                    <a:pt x="1268" y="13"/>
                    <a:pt x="1267" y="13"/>
                    <a:pt x="1267" y="13"/>
                  </a:cubicBezTo>
                  <a:cubicBezTo>
                    <a:pt x="1267" y="14"/>
                    <a:pt x="1266" y="14"/>
                    <a:pt x="1266" y="14"/>
                  </a:cubicBezTo>
                  <a:cubicBezTo>
                    <a:pt x="1224" y="14"/>
                    <a:pt x="1224" y="14"/>
                    <a:pt x="1224" y="14"/>
                  </a:cubicBezTo>
                  <a:cubicBezTo>
                    <a:pt x="1224" y="47"/>
                    <a:pt x="1224" y="47"/>
                    <a:pt x="1224" y="47"/>
                  </a:cubicBezTo>
                  <a:cubicBezTo>
                    <a:pt x="1260" y="47"/>
                    <a:pt x="1260" y="47"/>
                    <a:pt x="1260" y="47"/>
                  </a:cubicBezTo>
                  <a:cubicBezTo>
                    <a:pt x="1260" y="47"/>
                    <a:pt x="1261" y="47"/>
                    <a:pt x="1261" y="47"/>
                  </a:cubicBezTo>
                  <a:cubicBezTo>
                    <a:pt x="1262" y="48"/>
                    <a:pt x="1262" y="48"/>
                    <a:pt x="1262" y="48"/>
                  </a:cubicBezTo>
                  <a:cubicBezTo>
                    <a:pt x="1262" y="49"/>
                    <a:pt x="1263" y="50"/>
                    <a:pt x="1263" y="50"/>
                  </a:cubicBezTo>
                  <a:cubicBezTo>
                    <a:pt x="1263" y="51"/>
                    <a:pt x="1263" y="52"/>
                    <a:pt x="1263" y="53"/>
                  </a:cubicBezTo>
                  <a:cubicBezTo>
                    <a:pt x="1263" y="54"/>
                    <a:pt x="1263" y="55"/>
                    <a:pt x="1263" y="56"/>
                  </a:cubicBezTo>
                  <a:cubicBezTo>
                    <a:pt x="1263" y="56"/>
                    <a:pt x="1262" y="57"/>
                    <a:pt x="1262" y="57"/>
                  </a:cubicBezTo>
                  <a:cubicBezTo>
                    <a:pt x="1262" y="58"/>
                    <a:pt x="1262" y="58"/>
                    <a:pt x="1261" y="58"/>
                  </a:cubicBezTo>
                  <a:cubicBezTo>
                    <a:pt x="1261" y="58"/>
                    <a:pt x="1260" y="59"/>
                    <a:pt x="1260" y="59"/>
                  </a:cubicBezTo>
                  <a:cubicBezTo>
                    <a:pt x="1224" y="59"/>
                    <a:pt x="1224" y="59"/>
                    <a:pt x="1224" y="59"/>
                  </a:cubicBezTo>
                  <a:cubicBezTo>
                    <a:pt x="1224" y="97"/>
                    <a:pt x="1224" y="97"/>
                    <a:pt x="1224" y="97"/>
                  </a:cubicBezTo>
                  <a:cubicBezTo>
                    <a:pt x="1267" y="97"/>
                    <a:pt x="1267" y="97"/>
                    <a:pt x="1267" y="97"/>
                  </a:cubicBezTo>
                  <a:cubicBezTo>
                    <a:pt x="1267" y="97"/>
                    <a:pt x="1267" y="97"/>
                    <a:pt x="1268" y="97"/>
                  </a:cubicBezTo>
                  <a:cubicBezTo>
                    <a:pt x="1268" y="97"/>
                    <a:pt x="1268" y="97"/>
                    <a:pt x="1269" y="98"/>
                  </a:cubicBezTo>
                  <a:cubicBezTo>
                    <a:pt x="1269" y="98"/>
                    <a:pt x="1269" y="99"/>
                    <a:pt x="1269" y="100"/>
                  </a:cubicBezTo>
                  <a:cubicBezTo>
                    <a:pt x="1269" y="100"/>
                    <a:pt x="1269" y="101"/>
                    <a:pt x="1269" y="103"/>
                  </a:cubicBezTo>
                  <a:close/>
                  <a:moveTo>
                    <a:pt x="1151" y="106"/>
                  </a:moveTo>
                  <a:cubicBezTo>
                    <a:pt x="1151" y="107"/>
                    <a:pt x="1151" y="107"/>
                    <a:pt x="1150" y="107"/>
                  </a:cubicBezTo>
                  <a:cubicBezTo>
                    <a:pt x="1150" y="108"/>
                    <a:pt x="1149" y="108"/>
                    <a:pt x="1149" y="108"/>
                  </a:cubicBezTo>
                  <a:cubicBezTo>
                    <a:pt x="1148" y="108"/>
                    <a:pt x="1147" y="109"/>
                    <a:pt x="1146" y="109"/>
                  </a:cubicBezTo>
                  <a:cubicBezTo>
                    <a:pt x="1145" y="109"/>
                    <a:pt x="1144" y="109"/>
                    <a:pt x="1142" y="109"/>
                  </a:cubicBezTo>
                  <a:cubicBezTo>
                    <a:pt x="1141" y="109"/>
                    <a:pt x="1140" y="109"/>
                    <a:pt x="1139" y="109"/>
                  </a:cubicBezTo>
                  <a:cubicBezTo>
                    <a:pt x="1138" y="109"/>
                    <a:pt x="1137" y="109"/>
                    <a:pt x="1136" y="109"/>
                  </a:cubicBezTo>
                  <a:cubicBezTo>
                    <a:pt x="1136" y="108"/>
                    <a:pt x="1135" y="108"/>
                    <a:pt x="1135" y="108"/>
                  </a:cubicBezTo>
                  <a:cubicBezTo>
                    <a:pt x="1134" y="108"/>
                    <a:pt x="1134" y="108"/>
                    <a:pt x="1134" y="108"/>
                  </a:cubicBezTo>
                  <a:cubicBezTo>
                    <a:pt x="1133" y="107"/>
                    <a:pt x="1133" y="107"/>
                    <a:pt x="1133" y="107"/>
                  </a:cubicBezTo>
                  <a:cubicBezTo>
                    <a:pt x="1133" y="107"/>
                    <a:pt x="1132" y="106"/>
                    <a:pt x="1132" y="106"/>
                  </a:cubicBezTo>
                  <a:cubicBezTo>
                    <a:pt x="1097" y="7"/>
                    <a:pt x="1097" y="7"/>
                    <a:pt x="1097" y="7"/>
                  </a:cubicBezTo>
                  <a:cubicBezTo>
                    <a:pt x="1097" y="6"/>
                    <a:pt x="1097" y="5"/>
                    <a:pt x="1097" y="4"/>
                  </a:cubicBezTo>
                  <a:cubicBezTo>
                    <a:pt x="1097" y="3"/>
                    <a:pt x="1097" y="3"/>
                    <a:pt x="1097" y="2"/>
                  </a:cubicBezTo>
                  <a:cubicBezTo>
                    <a:pt x="1098" y="2"/>
                    <a:pt x="1099" y="2"/>
                    <a:pt x="1100" y="2"/>
                  </a:cubicBezTo>
                  <a:cubicBezTo>
                    <a:pt x="1101" y="2"/>
                    <a:pt x="1102" y="1"/>
                    <a:pt x="1104" y="1"/>
                  </a:cubicBezTo>
                  <a:cubicBezTo>
                    <a:pt x="1106" y="1"/>
                    <a:pt x="1107" y="2"/>
                    <a:pt x="1108" y="2"/>
                  </a:cubicBezTo>
                  <a:cubicBezTo>
                    <a:pt x="1109" y="2"/>
                    <a:pt x="1110" y="2"/>
                    <a:pt x="1110" y="2"/>
                  </a:cubicBezTo>
                  <a:cubicBezTo>
                    <a:pt x="1111" y="2"/>
                    <a:pt x="1111" y="3"/>
                    <a:pt x="1111" y="3"/>
                  </a:cubicBezTo>
                  <a:cubicBezTo>
                    <a:pt x="1111" y="3"/>
                    <a:pt x="1112" y="4"/>
                    <a:pt x="1112" y="4"/>
                  </a:cubicBezTo>
                  <a:cubicBezTo>
                    <a:pt x="1142" y="94"/>
                    <a:pt x="1142" y="94"/>
                    <a:pt x="1142" y="94"/>
                  </a:cubicBezTo>
                  <a:cubicBezTo>
                    <a:pt x="1142" y="94"/>
                    <a:pt x="1142" y="94"/>
                    <a:pt x="1142" y="94"/>
                  </a:cubicBezTo>
                  <a:cubicBezTo>
                    <a:pt x="1172" y="4"/>
                    <a:pt x="1172" y="4"/>
                    <a:pt x="1172" y="4"/>
                  </a:cubicBezTo>
                  <a:cubicBezTo>
                    <a:pt x="1172" y="4"/>
                    <a:pt x="1172" y="3"/>
                    <a:pt x="1173" y="3"/>
                  </a:cubicBezTo>
                  <a:cubicBezTo>
                    <a:pt x="1173" y="3"/>
                    <a:pt x="1173" y="2"/>
                    <a:pt x="1174" y="2"/>
                  </a:cubicBezTo>
                  <a:cubicBezTo>
                    <a:pt x="1174" y="2"/>
                    <a:pt x="1175" y="2"/>
                    <a:pt x="1176" y="2"/>
                  </a:cubicBezTo>
                  <a:cubicBezTo>
                    <a:pt x="1177" y="2"/>
                    <a:pt x="1178" y="1"/>
                    <a:pt x="1180" y="1"/>
                  </a:cubicBezTo>
                  <a:cubicBezTo>
                    <a:pt x="1182" y="1"/>
                    <a:pt x="1183" y="2"/>
                    <a:pt x="1184" y="2"/>
                  </a:cubicBezTo>
                  <a:cubicBezTo>
                    <a:pt x="1185" y="2"/>
                    <a:pt x="1186" y="2"/>
                    <a:pt x="1186" y="2"/>
                  </a:cubicBezTo>
                  <a:cubicBezTo>
                    <a:pt x="1186" y="3"/>
                    <a:pt x="1187" y="3"/>
                    <a:pt x="1187" y="4"/>
                  </a:cubicBezTo>
                  <a:cubicBezTo>
                    <a:pt x="1186" y="5"/>
                    <a:pt x="1186" y="6"/>
                    <a:pt x="1186" y="7"/>
                  </a:cubicBezTo>
                  <a:lnTo>
                    <a:pt x="1151" y="106"/>
                  </a:lnTo>
                  <a:close/>
                  <a:moveTo>
                    <a:pt x="1073" y="106"/>
                  </a:moveTo>
                  <a:cubicBezTo>
                    <a:pt x="1073" y="107"/>
                    <a:pt x="1073" y="107"/>
                    <a:pt x="1073" y="107"/>
                  </a:cubicBezTo>
                  <a:cubicBezTo>
                    <a:pt x="1073" y="108"/>
                    <a:pt x="1072" y="108"/>
                    <a:pt x="1072" y="108"/>
                  </a:cubicBezTo>
                  <a:cubicBezTo>
                    <a:pt x="1071" y="108"/>
                    <a:pt x="1070" y="108"/>
                    <a:pt x="1070" y="109"/>
                  </a:cubicBezTo>
                  <a:cubicBezTo>
                    <a:pt x="1069" y="109"/>
                    <a:pt x="1068" y="109"/>
                    <a:pt x="1066" y="109"/>
                  </a:cubicBezTo>
                  <a:cubicBezTo>
                    <a:pt x="1065" y="109"/>
                    <a:pt x="1064" y="109"/>
                    <a:pt x="1063" y="109"/>
                  </a:cubicBezTo>
                  <a:cubicBezTo>
                    <a:pt x="1062" y="108"/>
                    <a:pt x="1061" y="108"/>
                    <a:pt x="1061" y="108"/>
                  </a:cubicBezTo>
                  <a:cubicBezTo>
                    <a:pt x="1060" y="108"/>
                    <a:pt x="1060" y="108"/>
                    <a:pt x="1059" y="107"/>
                  </a:cubicBezTo>
                  <a:cubicBezTo>
                    <a:pt x="1059" y="107"/>
                    <a:pt x="1059" y="107"/>
                    <a:pt x="1059" y="106"/>
                  </a:cubicBezTo>
                  <a:cubicBezTo>
                    <a:pt x="1059" y="4"/>
                    <a:pt x="1059" y="4"/>
                    <a:pt x="1059" y="4"/>
                  </a:cubicBezTo>
                  <a:cubicBezTo>
                    <a:pt x="1059" y="4"/>
                    <a:pt x="1059" y="3"/>
                    <a:pt x="1059" y="3"/>
                  </a:cubicBezTo>
                  <a:cubicBezTo>
                    <a:pt x="1060" y="3"/>
                    <a:pt x="1060" y="2"/>
                    <a:pt x="1061" y="2"/>
                  </a:cubicBezTo>
                  <a:cubicBezTo>
                    <a:pt x="1061" y="2"/>
                    <a:pt x="1062" y="2"/>
                    <a:pt x="1063" y="2"/>
                  </a:cubicBezTo>
                  <a:cubicBezTo>
                    <a:pt x="1064" y="2"/>
                    <a:pt x="1065" y="1"/>
                    <a:pt x="1066" y="1"/>
                  </a:cubicBezTo>
                  <a:cubicBezTo>
                    <a:pt x="1068" y="1"/>
                    <a:pt x="1069" y="2"/>
                    <a:pt x="1070" y="2"/>
                  </a:cubicBezTo>
                  <a:cubicBezTo>
                    <a:pt x="1070" y="2"/>
                    <a:pt x="1071" y="2"/>
                    <a:pt x="1072" y="2"/>
                  </a:cubicBezTo>
                  <a:cubicBezTo>
                    <a:pt x="1072" y="2"/>
                    <a:pt x="1073" y="3"/>
                    <a:pt x="1073" y="3"/>
                  </a:cubicBezTo>
                  <a:cubicBezTo>
                    <a:pt x="1073" y="3"/>
                    <a:pt x="1073" y="4"/>
                    <a:pt x="1073" y="4"/>
                  </a:cubicBezTo>
                  <a:lnTo>
                    <a:pt x="1073" y="106"/>
                  </a:lnTo>
                  <a:close/>
                  <a:moveTo>
                    <a:pt x="1024" y="103"/>
                  </a:moveTo>
                  <a:cubicBezTo>
                    <a:pt x="1024" y="104"/>
                    <a:pt x="1024" y="105"/>
                    <a:pt x="1024" y="105"/>
                  </a:cubicBezTo>
                  <a:cubicBezTo>
                    <a:pt x="1023" y="106"/>
                    <a:pt x="1023" y="107"/>
                    <a:pt x="1022" y="107"/>
                  </a:cubicBezTo>
                  <a:cubicBezTo>
                    <a:pt x="1022" y="108"/>
                    <a:pt x="1021" y="108"/>
                    <a:pt x="1020" y="108"/>
                  </a:cubicBezTo>
                  <a:cubicBezTo>
                    <a:pt x="1020" y="108"/>
                    <a:pt x="1019" y="109"/>
                    <a:pt x="1018" y="109"/>
                  </a:cubicBezTo>
                  <a:cubicBezTo>
                    <a:pt x="1014" y="109"/>
                    <a:pt x="1014" y="109"/>
                    <a:pt x="1014" y="109"/>
                  </a:cubicBezTo>
                  <a:cubicBezTo>
                    <a:pt x="1012" y="109"/>
                    <a:pt x="1011" y="108"/>
                    <a:pt x="1010" y="108"/>
                  </a:cubicBezTo>
                  <a:cubicBezTo>
                    <a:pt x="1009" y="108"/>
                    <a:pt x="1008" y="107"/>
                    <a:pt x="1007" y="107"/>
                  </a:cubicBezTo>
                  <a:cubicBezTo>
                    <a:pt x="1006" y="106"/>
                    <a:pt x="1005" y="105"/>
                    <a:pt x="1004" y="103"/>
                  </a:cubicBezTo>
                  <a:cubicBezTo>
                    <a:pt x="1003" y="102"/>
                    <a:pt x="1002" y="100"/>
                    <a:pt x="1001" y="98"/>
                  </a:cubicBezTo>
                  <a:cubicBezTo>
                    <a:pt x="967" y="37"/>
                    <a:pt x="967" y="37"/>
                    <a:pt x="967" y="37"/>
                  </a:cubicBezTo>
                  <a:cubicBezTo>
                    <a:pt x="966" y="34"/>
                    <a:pt x="964" y="31"/>
                    <a:pt x="962" y="28"/>
                  </a:cubicBezTo>
                  <a:cubicBezTo>
                    <a:pt x="960" y="24"/>
                    <a:pt x="959" y="21"/>
                    <a:pt x="957" y="18"/>
                  </a:cubicBezTo>
                  <a:cubicBezTo>
                    <a:pt x="957" y="18"/>
                    <a:pt x="957" y="18"/>
                    <a:pt x="957" y="18"/>
                  </a:cubicBezTo>
                  <a:cubicBezTo>
                    <a:pt x="957" y="22"/>
                    <a:pt x="957" y="26"/>
                    <a:pt x="957" y="30"/>
                  </a:cubicBezTo>
                  <a:cubicBezTo>
                    <a:pt x="957" y="34"/>
                    <a:pt x="957" y="38"/>
                    <a:pt x="957" y="42"/>
                  </a:cubicBezTo>
                  <a:cubicBezTo>
                    <a:pt x="957" y="106"/>
                    <a:pt x="957" y="106"/>
                    <a:pt x="957" y="106"/>
                  </a:cubicBezTo>
                  <a:cubicBezTo>
                    <a:pt x="957" y="107"/>
                    <a:pt x="957" y="107"/>
                    <a:pt x="957" y="107"/>
                  </a:cubicBezTo>
                  <a:cubicBezTo>
                    <a:pt x="957" y="108"/>
                    <a:pt x="956" y="108"/>
                    <a:pt x="956" y="108"/>
                  </a:cubicBezTo>
                  <a:cubicBezTo>
                    <a:pt x="955" y="108"/>
                    <a:pt x="955" y="108"/>
                    <a:pt x="954" y="109"/>
                  </a:cubicBezTo>
                  <a:cubicBezTo>
                    <a:pt x="953" y="109"/>
                    <a:pt x="952" y="109"/>
                    <a:pt x="950" y="109"/>
                  </a:cubicBezTo>
                  <a:cubicBezTo>
                    <a:pt x="949" y="109"/>
                    <a:pt x="948" y="109"/>
                    <a:pt x="947" y="109"/>
                  </a:cubicBezTo>
                  <a:cubicBezTo>
                    <a:pt x="946" y="108"/>
                    <a:pt x="946" y="108"/>
                    <a:pt x="945" y="108"/>
                  </a:cubicBezTo>
                  <a:cubicBezTo>
                    <a:pt x="945" y="108"/>
                    <a:pt x="944" y="108"/>
                    <a:pt x="944" y="107"/>
                  </a:cubicBezTo>
                  <a:cubicBezTo>
                    <a:pt x="944" y="107"/>
                    <a:pt x="944" y="107"/>
                    <a:pt x="944" y="106"/>
                  </a:cubicBezTo>
                  <a:cubicBezTo>
                    <a:pt x="944" y="8"/>
                    <a:pt x="944" y="8"/>
                    <a:pt x="944" y="8"/>
                  </a:cubicBezTo>
                  <a:cubicBezTo>
                    <a:pt x="944" y="6"/>
                    <a:pt x="944" y="4"/>
                    <a:pt x="946" y="3"/>
                  </a:cubicBezTo>
                  <a:cubicBezTo>
                    <a:pt x="947" y="2"/>
                    <a:pt x="948" y="2"/>
                    <a:pt x="950" y="2"/>
                  </a:cubicBezTo>
                  <a:cubicBezTo>
                    <a:pt x="956" y="2"/>
                    <a:pt x="956" y="2"/>
                    <a:pt x="956" y="2"/>
                  </a:cubicBezTo>
                  <a:cubicBezTo>
                    <a:pt x="958" y="2"/>
                    <a:pt x="959" y="2"/>
                    <a:pt x="960" y="2"/>
                  </a:cubicBezTo>
                  <a:cubicBezTo>
                    <a:pt x="961" y="3"/>
                    <a:pt x="962" y="3"/>
                    <a:pt x="963" y="4"/>
                  </a:cubicBezTo>
                  <a:cubicBezTo>
                    <a:pt x="964" y="4"/>
                    <a:pt x="965" y="5"/>
                    <a:pt x="966" y="6"/>
                  </a:cubicBezTo>
                  <a:cubicBezTo>
                    <a:pt x="966" y="7"/>
                    <a:pt x="967" y="9"/>
                    <a:pt x="968" y="11"/>
                  </a:cubicBezTo>
                  <a:cubicBezTo>
                    <a:pt x="994" y="57"/>
                    <a:pt x="994" y="57"/>
                    <a:pt x="994" y="57"/>
                  </a:cubicBezTo>
                  <a:cubicBezTo>
                    <a:pt x="996" y="60"/>
                    <a:pt x="997" y="63"/>
                    <a:pt x="999" y="66"/>
                  </a:cubicBezTo>
                  <a:cubicBezTo>
                    <a:pt x="1000" y="68"/>
                    <a:pt x="1002" y="71"/>
                    <a:pt x="1003" y="74"/>
                  </a:cubicBezTo>
                  <a:cubicBezTo>
                    <a:pt x="1004" y="76"/>
                    <a:pt x="1006" y="79"/>
                    <a:pt x="1007" y="81"/>
                  </a:cubicBezTo>
                  <a:cubicBezTo>
                    <a:pt x="1008" y="84"/>
                    <a:pt x="1010" y="87"/>
                    <a:pt x="1011" y="89"/>
                  </a:cubicBezTo>
                  <a:cubicBezTo>
                    <a:pt x="1011" y="89"/>
                    <a:pt x="1011" y="89"/>
                    <a:pt x="1011" y="89"/>
                  </a:cubicBezTo>
                  <a:cubicBezTo>
                    <a:pt x="1011" y="85"/>
                    <a:pt x="1011" y="80"/>
                    <a:pt x="1011" y="76"/>
                  </a:cubicBezTo>
                  <a:cubicBezTo>
                    <a:pt x="1011" y="71"/>
                    <a:pt x="1011" y="66"/>
                    <a:pt x="1011" y="62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11" y="4"/>
                    <a:pt x="1011" y="4"/>
                    <a:pt x="1011" y="3"/>
                  </a:cubicBezTo>
                  <a:cubicBezTo>
                    <a:pt x="1011" y="3"/>
                    <a:pt x="1012" y="3"/>
                    <a:pt x="1012" y="2"/>
                  </a:cubicBezTo>
                  <a:cubicBezTo>
                    <a:pt x="1013" y="2"/>
                    <a:pt x="1013" y="2"/>
                    <a:pt x="1014" y="2"/>
                  </a:cubicBezTo>
                  <a:cubicBezTo>
                    <a:pt x="1015" y="2"/>
                    <a:pt x="1016" y="2"/>
                    <a:pt x="1018" y="2"/>
                  </a:cubicBezTo>
                  <a:cubicBezTo>
                    <a:pt x="1019" y="2"/>
                    <a:pt x="1020" y="2"/>
                    <a:pt x="1021" y="2"/>
                  </a:cubicBezTo>
                  <a:cubicBezTo>
                    <a:pt x="1022" y="2"/>
                    <a:pt x="1022" y="2"/>
                    <a:pt x="1023" y="2"/>
                  </a:cubicBezTo>
                  <a:cubicBezTo>
                    <a:pt x="1023" y="3"/>
                    <a:pt x="1024" y="3"/>
                    <a:pt x="1024" y="3"/>
                  </a:cubicBezTo>
                  <a:cubicBezTo>
                    <a:pt x="1024" y="4"/>
                    <a:pt x="1024" y="4"/>
                    <a:pt x="1024" y="4"/>
                  </a:cubicBezTo>
                  <a:lnTo>
                    <a:pt x="1024" y="103"/>
                  </a:lnTo>
                  <a:close/>
                  <a:moveTo>
                    <a:pt x="909" y="69"/>
                  </a:moveTo>
                  <a:cubicBezTo>
                    <a:pt x="909" y="76"/>
                    <a:pt x="908" y="81"/>
                    <a:pt x="906" y="86"/>
                  </a:cubicBezTo>
                  <a:cubicBezTo>
                    <a:pt x="904" y="91"/>
                    <a:pt x="902" y="96"/>
                    <a:pt x="898" y="99"/>
                  </a:cubicBezTo>
                  <a:cubicBezTo>
                    <a:pt x="895" y="103"/>
                    <a:pt x="890" y="105"/>
                    <a:pt x="885" y="107"/>
                  </a:cubicBezTo>
                  <a:cubicBezTo>
                    <a:pt x="880" y="109"/>
                    <a:pt x="875" y="110"/>
                    <a:pt x="868" y="110"/>
                  </a:cubicBezTo>
                  <a:cubicBezTo>
                    <a:pt x="862" y="110"/>
                    <a:pt x="857" y="109"/>
                    <a:pt x="852" y="107"/>
                  </a:cubicBezTo>
                  <a:cubicBezTo>
                    <a:pt x="847" y="106"/>
                    <a:pt x="843" y="103"/>
                    <a:pt x="840" y="100"/>
                  </a:cubicBezTo>
                  <a:cubicBezTo>
                    <a:pt x="836" y="97"/>
                    <a:pt x="834" y="92"/>
                    <a:pt x="832" y="87"/>
                  </a:cubicBezTo>
                  <a:cubicBezTo>
                    <a:pt x="830" y="82"/>
                    <a:pt x="829" y="77"/>
                    <a:pt x="829" y="70"/>
                  </a:cubicBezTo>
                  <a:cubicBezTo>
                    <a:pt x="829" y="4"/>
                    <a:pt x="829" y="4"/>
                    <a:pt x="829" y="4"/>
                  </a:cubicBezTo>
                  <a:cubicBezTo>
                    <a:pt x="829" y="4"/>
                    <a:pt x="829" y="3"/>
                    <a:pt x="829" y="3"/>
                  </a:cubicBezTo>
                  <a:cubicBezTo>
                    <a:pt x="830" y="3"/>
                    <a:pt x="830" y="2"/>
                    <a:pt x="830" y="2"/>
                  </a:cubicBezTo>
                  <a:cubicBezTo>
                    <a:pt x="831" y="2"/>
                    <a:pt x="832" y="2"/>
                    <a:pt x="833" y="2"/>
                  </a:cubicBezTo>
                  <a:cubicBezTo>
                    <a:pt x="833" y="2"/>
                    <a:pt x="835" y="1"/>
                    <a:pt x="836" y="1"/>
                  </a:cubicBezTo>
                  <a:cubicBezTo>
                    <a:pt x="837" y="1"/>
                    <a:pt x="839" y="2"/>
                    <a:pt x="839" y="2"/>
                  </a:cubicBezTo>
                  <a:cubicBezTo>
                    <a:pt x="840" y="2"/>
                    <a:pt x="841" y="2"/>
                    <a:pt x="842" y="2"/>
                  </a:cubicBezTo>
                  <a:cubicBezTo>
                    <a:pt x="842" y="2"/>
                    <a:pt x="843" y="3"/>
                    <a:pt x="843" y="3"/>
                  </a:cubicBezTo>
                  <a:cubicBezTo>
                    <a:pt x="843" y="3"/>
                    <a:pt x="843" y="4"/>
                    <a:pt x="843" y="4"/>
                  </a:cubicBezTo>
                  <a:cubicBezTo>
                    <a:pt x="843" y="68"/>
                    <a:pt x="843" y="68"/>
                    <a:pt x="843" y="68"/>
                  </a:cubicBezTo>
                  <a:cubicBezTo>
                    <a:pt x="843" y="73"/>
                    <a:pt x="844" y="78"/>
                    <a:pt x="845" y="81"/>
                  </a:cubicBezTo>
                  <a:cubicBezTo>
                    <a:pt x="846" y="85"/>
                    <a:pt x="848" y="88"/>
                    <a:pt x="850" y="90"/>
                  </a:cubicBezTo>
                  <a:cubicBezTo>
                    <a:pt x="852" y="93"/>
                    <a:pt x="855" y="95"/>
                    <a:pt x="858" y="96"/>
                  </a:cubicBezTo>
                  <a:cubicBezTo>
                    <a:pt x="862" y="97"/>
                    <a:pt x="865" y="98"/>
                    <a:pt x="869" y="98"/>
                  </a:cubicBezTo>
                  <a:cubicBezTo>
                    <a:pt x="873" y="98"/>
                    <a:pt x="877" y="97"/>
                    <a:pt x="880" y="96"/>
                  </a:cubicBezTo>
                  <a:cubicBezTo>
                    <a:pt x="883" y="95"/>
                    <a:pt x="886" y="93"/>
                    <a:pt x="888" y="91"/>
                  </a:cubicBezTo>
                  <a:cubicBezTo>
                    <a:pt x="890" y="88"/>
                    <a:pt x="892" y="85"/>
                    <a:pt x="893" y="82"/>
                  </a:cubicBezTo>
                  <a:cubicBezTo>
                    <a:pt x="895" y="78"/>
                    <a:pt x="895" y="74"/>
                    <a:pt x="895" y="69"/>
                  </a:cubicBezTo>
                  <a:cubicBezTo>
                    <a:pt x="895" y="4"/>
                    <a:pt x="895" y="4"/>
                    <a:pt x="895" y="4"/>
                  </a:cubicBezTo>
                  <a:cubicBezTo>
                    <a:pt x="895" y="4"/>
                    <a:pt x="895" y="3"/>
                    <a:pt x="895" y="3"/>
                  </a:cubicBezTo>
                  <a:cubicBezTo>
                    <a:pt x="896" y="3"/>
                    <a:pt x="896" y="2"/>
                    <a:pt x="897" y="2"/>
                  </a:cubicBezTo>
                  <a:cubicBezTo>
                    <a:pt x="897" y="2"/>
                    <a:pt x="898" y="2"/>
                    <a:pt x="899" y="2"/>
                  </a:cubicBezTo>
                  <a:cubicBezTo>
                    <a:pt x="900" y="2"/>
                    <a:pt x="901" y="1"/>
                    <a:pt x="902" y="1"/>
                  </a:cubicBezTo>
                  <a:cubicBezTo>
                    <a:pt x="903" y="1"/>
                    <a:pt x="905" y="2"/>
                    <a:pt x="906" y="2"/>
                  </a:cubicBezTo>
                  <a:cubicBezTo>
                    <a:pt x="906" y="2"/>
                    <a:pt x="907" y="2"/>
                    <a:pt x="908" y="2"/>
                  </a:cubicBezTo>
                  <a:cubicBezTo>
                    <a:pt x="908" y="2"/>
                    <a:pt x="909" y="3"/>
                    <a:pt x="909" y="3"/>
                  </a:cubicBezTo>
                  <a:cubicBezTo>
                    <a:pt x="909" y="3"/>
                    <a:pt x="909" y="4"/>
                    <a:pt x="909" y="4"/>
                  </a:cubicBezTo>
                  <a:lnTo>
                    <a:pt x="909" y="69"/>
                  </a:lnTo>
                  <a:close/>
                  <a:moveTo>
                    <a:pt x="766" y="106"/>
                  </a:moveTo>
                  <a:cubicBezTo>
                    <a:pt x="766" y="107"/>
                    <a:pt x="765" y="107"/>
                    <a:pt x="765" y="107"/>
                  </a:cubicBezTo>
                  <a:cubicBezTo>
                    <a:pt x="765" y="108"/>
                    <a:pt x="765" y="108"/>
                    <a:pt x="764" y="108"/>
                  </a:cubicBezTo>
                  <a:cubicBezTo>
                    <a:pt x="763" y="108"/>
                    <a:pt x="763" y="108"/>
                    <a:pt x="762" y="109"/>
                  </a:cubicBezTo>
                  <a:cubicBezTo>
                    <a:pt x="761" y="109"/>
                    <a:pt x="760" y="109"/>
                    <a:pt x="758" y="109"/>
                  </a:cubicBezTo>
                  <a:cubicBezTo>
                    <a:pt x="757" y="109"/>
                    <a:pt x="756" y="109"/>
                    <a:pt x="755" y="109"/>
                  </a:cubicBezTo>
                  <a:cubicBezTo>
                    <a:pt x="754" y="108"/>
                    <a:pt x="753" y="108"/>
                    <a:pt x="753" y="108"/>
                  </a:cubicBezTo>
                  <a:cubicBezTo>
                    <a:pt x="752" y="108"/>
                    <a:pt x="752" y="108"/>
                    <a:pt x="752" y="107"/>
                  </a:cubicBezTo>
                  <a:cubicBezTo>
                    <a:pt x="751" y="107"/>
                    <a:pt x="751" y="107"/>
                    <a:pt x="751" y="106"/>
                  </a:cubicBezTo>
                  <a:cubicBezTo>
                    <a:pt x="751" y="4"/>
                    <a:pt x="751" y="4"/>
                    <a:pt x="751" y="4"/>
                  </a:cubicBezTo>
                  <a:cubicBezTo>
                    <a:pt x="751" y="4"/>
                    <a:pt x="751" y="3"/>
                    <a:pt x="752" y="3"/>
                  </a:cubicBezTo>
                  <a:cubicBezTo>
                    <a:pt x="752" y="3"/>
                    <a:pt x="752" y="2"/>
                    <a:pt x="753" y="2"/>
                  </a:cubicBezTo>
                  <a:cubicBezTo>
                    <a:pt x="754" y="2"/>
                    <a:pt x="754" y="2"/>
                    <a:pt x="755" y="2"/>
                  </a:cubicBezTo>
                  <a:cubicBezTo>
                    <a:pt x="756" y="2"/>
                    <a:pt x="757" y="1"/>
                    <a:pt x="758" y="1"/>
                  </a:cubicBezTo>
                  <a:cubicBezTo>
                    <a:pt x="760" y="1"/>
                    <a:pt x="761" y="2"/>
                    <a:pt x="762" y="2"/>
                  </a:cubicBezTo>
                  <a:cubicBezTo>
                    <a:pt x="763" y="2"/>
                    <a:pt x="763" y="2"/>
                    <a:pt x="764" y="2"/>
                  </a:cubicBezTo>
                  <a:cubicBezTo>
                    <a:pt x="765" y="2"/>
                    <a:pt x="765" y="3"/>
                    <a:pt x="765" y="3"/>
                  </a:cubicBezTo>
                  <a:cubicBezTo>
                    <a:pt x="765" y="3"/>
                    <a:pt x="766" y="4"/>
                    <a:pt x="766" y="4"/>
                  </a:cubicBezTo>
                  <a:lnTo>
                    <a:pt x="766" y="106"/>
                  </a:lnTo>
                  <a:close/>
                  <a:moveTo>
                    <a:pt x="681" y="16"/>
                  </a:moveTo>
                  <a:cubicBezTo>
                    <a:pt x="681" y="16"/>
                    <a:pt x="681" y="16"/>
                    <a:pt x="681" y="16"/>
                  </a:cubicBezTo>
                  <a:cubicBezTo>
                    <a:pt x="663" y="69"/>
                    <a:pt x="663" y="69"/>
                    <a:pt x="663" y="69"/>
                  </a:cubicBezTo>
                  <a:cubicBezTo>
                    <a:pt x="700" y="69"/>
                    <a:pt x="700" y="69"/>
                    <a:pt x="700" y="69"/>
                  </a:cubicBezTo>
                  <a:lnTo>
                    <a:pt x="681" y="16"/>
                  </a:lnTo>
                  <a:close/>
                  <a:moveTo>
                    <a:pt x="727" y="103"/>
                  </a:moveTo>
                  <a:cubicBezTo>
                    <a:pt x="727" y="105"/>
                    <a:pt x="728" y="106"/>
                    <a:pt x="728" y="106"/>
                  </a:cubicBezTo>
                  <a:cubicBezTo>
                    <a:pt x="728" y="107"/>
                    <a:pt x="728" y="108"/>
                    <a:pt x="727" y="108"/>
                  </a:cubicBezTo>
                  <a:cubicBezTo>
                    <a:pt x="727" y="108"/>
                    <a:pt x="726" y="109"/>
                    <a:pt x="725" y="109"/>
                  </a:cubicBezTo>
                  <a:cubicBezTo>
                    <a:pt x="724" y="109"/>
                    <a:pt x="723" y="109"/>
                    <a:pt x="721" y="109"/>
                  </a:cubicBezTo>
                  <a:cubicBezTo>
                    <a:pt x="719" y="109"/>
                    <a:pt x="718" y="109"/>
                    <a:pt x="717" y="109"/>
                  </a:cubicBezTo>
                  <a:cubicBezTo>
                    <a:pt x="716" y="109"/>
                    <a:pt x="715" y="108"/>
                    <a:pt x="714" y="108"/>
                  </a:cubicBezTo>
                  <a:cubicBezTo>
                    <a:pt x="714" y="108"/>
                    <a:pt x="714" y="108"/>
                    <a:pt x="713" y="108"/>
                  </a:cubicBezTo>
                  <a:cubicBezTo>
                    <a:pt x="713" y="107"/>
                    <a:pt x="713" y="107"/>
                    <a:pt x="713" y="106"/>
                  </a:cubicBezTo>
                  <a:cubicBezTo>
                    <a:pt x="704" y="80"/>
                    <a:pt x="704" y="80"/>
                    <a:pt x="704" y="80"/>
                  </a:cubicBezTo>
                  <a:cubicBezTo>
                    <a:pt x="659" y="80"/>
                    <a:pt x="659" y="80"/>
                    <a:pt x="659" y="80"/>
                  </a:cubicBezTo>
                  <a:cubicBezTo>
                    <a:pt x="651" y="106"/>
                    <a:pt x="651" y="106"/>
                    <a:pt x="651" y="106"/>
                  </a:cubicBezTo>
                  <a:cubicBezTo>
                    <a:pt x="650" y="106"/>
                    <a:pt x="650" y="107"/>
                    <a:pt x="650" y="107"/>
                  </a:cubicBezTo>
                  <a:cubicBezTo>
                    <a:pt x="650" y="108"/>
                    <a:pt x="649" y="108"/>
                    <a:pt x="649" y="108"/>
                  </a:cubicBezTo>
                  <a:cubicBezTo>
                    <a:pt x="648" y="108"/>
                    <a:pt x="647" y="109"/>
                    <a:pt x="646" y="109"/>
                  </a:cubicBezTo>
                  <a:cubicBezTo>
                    <a:pt x="646" y="109"/>
                    <a:pt x="644" y="109"/>
                    <a:pt x="643" y="109"/>
                  </a:cubicBezTo>
                  <a:cubicBezTo>
                    <a:pt x="641" y="109"/>
                    <a:pt x="640" y="109"/>
                    <a:pt x="639" y="109"/>
                  </a:cubicBezTo>
                  <a:cubicBezTo>
                    <a:pt x="638" y="108"/>
                    <a:pt x="637" y="108"/>
                    <a:pt x="637" y="108"/>
                  </a:cubicBezTo>
                  <a:cubicBezTo>
                    <a:pt x="636" y="107"/>
                    <a:pt x="636" y="107"/>
                    <a:pt x="636" y="106"/>
                  </a:cubicBezTo>
                  <a:cubicBezTo>
                    <a:pt x="636" y="105"/>
                    <a:pt x="636" y="104"/>
                    <a:pt x="637" y="103"/>
                  </a:cubicBezTo>
                  <a:cubicBezTo>
                    <a:pt x="672" y="4"/>
                    <a:pt x="672" y="4"/>
                    <a:pt x="672" y="4"/>
                  </a:cubicBezTo>
                  <a:cubicBezTo>
                    <a:pt x="673" y="4"/>
                    <a:pt x="673" y="3"/>
                    <a:pt x="673" y="3"/>
                  </a:cubicBezTo>
                  <a:cubicBezTo>
                    <a:pt x="674" y="3"/>
                    <a:pt x="674" y="2"/>
                    <a:pt x="675" y="2"/>
                  </a:cubicBezTo>
                  <a:cubicBezTo>
                    <a:pt x="676" y="2"/>
                    <a:pt x="676" y="2"/>
                    <a:pt x="678" y="2"/>
                  </a:cubicBezTo>
                  <a:cubicBezTo>
                    <a:pt x="679" y="2"/>
                    <a:pt x="680" y="1"/>
                    <a:pt x="682" y="1"/>
                  </a:cubicBezTo>
                  <a:cubicBezTo>
                    <a:pt x="683" y="1"/>
                    <a:pt x="685" y="2"/>
                    <a:pt x="686" y="2"/>
                  </a:cubicBezTo>
                  <a:cubicBezTo>
                    <a:pt x="687" y="2"/>
                    <a:pt x="688" y="2"/>
                    <a:pt x="689" y="2"/>
                  </a:cubicBezTo>
                  <a:cubicBezTo>
                    <a:pt x="690" y="2"/>
                    <a:pt x="690" y="3"/>
                    <a:pt x="690" y="3"/>
                  </a:cubicBezTo>
                  <a:cubicBezTo>
                    <a:pt x="691" y="3"/>
                    <a:pt x="691" y="4"/>
                    <a:pt x="691" y="5"/>
                  </a:cubicBezTo>
                  <a:lnTo>
                    <a:pt x="727" y="103"/>
                  </a:lnTo>
                  <a:close/>
                  <a:moveTo>
                    <a:pt x="612" y="106"/>
                  </a:moveTo>
                  <a:cubicBezTo>
                    <a:pt x="612" y="107"/>
                    <a:pt x="612" y="107"/>
                    <a:pt x="612" y="107"/>
                  </a:cubicBezTo>
                  <a:cubicBezTo>
                    <a:pt x="612" y="108"/>
                    <a:pt x="612" y="108"/>
                    <a:pt x="611" y="108"/>
                  </a:cubicBezTo>
                  <a:cubicBezTo>
                    <a:pt x="610" y="108"/>
                    <a:pt x="610" y="108"/>
                    <a:pt x="609" y="109"/>
                  </a:cubicBezTo>
                  <a:cubicBezTo>
                    <a:pt x="608" y="109"/>
                    <a:pt x="607" y="109"/>
                    <a:pt x="605" y="109"/>
                  </a:cubicBezTo>
                  <a:cubicBezTo>
                    <a:pt x="604" y="109"/>
                    <a:pt x="603" y="109"/>
                    <a:pt x="602" y="109"/>
                  </a:cubicBezTo>
                  <a:cubicBezTo>
                    <a:pt x="601" y="108"/>
                    <a:pt x="600" y="108"/>
                    <a:pt x="600" y="108"/>
                  </a:cubicBezTo>
                  <a:cubicBezTo>
                    <a:pt x="599" y="108"/>
                    <a:pt x="599" y="108"/>
                    <a:pt x="599" y="107"/>
                  </a:cubicBezTo>
                  <a:cubicBezTo>
                    <a:pt x="599" y="107"/>
                    <a:pt x="598" y="107"/>
                    <a:pt x="598" y="106"/>
                  </a:cubicBezTo>
                  <a:cubicBezTo>
                    <a:pt x="598" y="59"/>
                    <a:pt x="598" y="59"/>
                    <a:pt x="598" y="59"/>
                  </a:cubicBezTo>
                  <a:cubicBezTo>
                    <a:pt x="550" y="59"/>
                    <a:pt x="550" y="59"/>
                    <a:pt x="550" y="59"/>
                  </a:cubicBezTo>
                  <a:cubicBezTo>
                    <a:pt x="550" y="106"/>
                    <a:pt x="550" y="106"/>
                    <a:pt x="550" y="106"/>
                  </a:cubicBezTo>
                  <a:cubicBezTo>
                    <a:pt x="550" y="107"/>
                    <a:pt x="550" y="107"/>
                    <a:pt x="550" y="107"/>
                  </a:cubicBezTo>
                  <a:cubicBezTo>
                    <a:pt x="549" y="108"/>
                    <a:pt x="549" y="108"/>
                    <a:pt x="549" y="108"/>
                  </a:cubicBezTo>
                  <a:cubicBezTo>
                    <a:pt x="548" y="108"/>
                    <a:pt x="547" y="108"/>
                    <a:pt x="546" y="109"/>
                  </a:cubicBezTo>
                  <a:cubicBezTo>
                    <a:pt x="545" y="109"/>
                    <a:pt x="544" y="109"/>
                    <a:pt x="543" y="109"/>
                  </a:cubicBezTo>
                  <a:cubicBezTo>
                    <a:pt x="542" y="109"/>
                    <a:pt x="540" y="109"/>
                    <a:pt x="540" y="109"/>
                  </a:cubicBezTo>
                  <a:cubicBezTo>
                    <a:pt x="539" y="108"/>
                    <a:pt x="538" y="108"/>
                    <a:pt x="537" y="108"/>
                  </a:cubicBezTo>
                  <a:cubicBezTo>
                    <a:pt x="537" y="108"/>
                    <a:pt x="536" y="108"/>
                    <a:pt x="536" y="107"/>
                  </a:cubicBezTo>
                  <a:cubicBezTo>
                    <a:pt x="536" y="107"/>
                    <a:pt x="536" y="107"/>
                    <a:pt x="536" y="106"/>
                  </a:cubicBezTo>
                  <a:cubicBezTo>
                    <a:pt x="536" y="4"/>
                    <a:pt x="536" y="4"/>
                    <a:pt x="536" y="4"/>
                  </a:cubicBezTo>
                  <a:cubicBezTo>
                    <a:pt x="536" y="4"/>
                    <a:pt x="536" y="3"/>
                    <a:pt x="536" y="3"/>
                  </a:cubicBezTo>
                  <a:cubicBezTo>
                    <a:pt x="536" y="3"/>
                    <a:pt x="537" y="2"/>
                    <a:pt x="537" y="2"/>
                  </a:cubicBezTo>
                  <a:cubicBezTo>
                    <a:pt x="538" y="2"/>
                    <a:pt x="539" y="2"/>
                    <a:pt x="540" y="2"/>
                  </a:cubicBezTo>
                  <a:cubicBezTo>
                    <a:pt x="540" y="2"/>
                    <a:pt x="542" y="1"/>
                    <a:pt x="543" y="1"/>
                  </a:cubicBezTo>
                  <a:cubicBezTo>
                    <a:pt x="544" y="1"/>
                    <a:pt x="545" y="2"/>
                    <a:pt x="546" y="2"/>
                  </a:cubicBezTo>
                  <a:cubicBezTo>
                    <a:pt x="547" y="2"/>
                    <a:pt x="548" y="2"/>
                    <a:pt x="549" y="2"/>
                  </a:cubicBezTo>
                  <a:cubicBezTo>
                    <a:pt x="549" y="2"/>
                    <a:pt x="549" y="3"/>
                    <a:pt x="550" y="3"/>
                  </a:cubicBezTo>
                  <a:cubicBezTo>
                    <a:pt x="550" y="3"/>
                    <a:pt x="550" y="4"/>
                    <a:pt x="550" y="4"/>
                  </a:cubicBezTo>
                  <a:cubicBezTo>
                    <a:pt x="550" y="47"/>
                    <a:pt x="550" y="47"/>
                    <a:pt x="550" y="47"/>
                  </a:cubicBezTo>
                  <a:cubicBezTo>
                    <a:pt x="598" y="47"/>
                    <a:pt x="598" y="47"/>
                    <a:pt x="598" y="47"/>
                  </a:cubicBezTo>
                  <a:cubicBezTo>
                    <a:pt x="598" y="4"/>
                    <a:pt x="598" y="4"/>
                    <a:pt x="598" y="4"/>
                  </a:cubicBezTo>
                  <a:cubicBezTo>
                    <a:pt x="598" y="4"/>
                    <a:pt x="599" y="3"/>
                    <a:pt x="599" y="3"/>
                  </a:cubicBezTo>
                  <a:cubicBezTo>
                    <a:pt x="599" y="3"/>
                    <a:pt x="599" y="2"/>
                    <a:pt x="600" y="2"/>
                  </a:cubicBezTo>
                  <a:cubicBezTo>
                    <a:pt x="600" y="2"/>
                    <a:pt x="601" y="2"/>
                    <a:pt x="602" y="2"/>
                  </a:cubicBezTo>
                  <a:cubicBezTo>
                    <a:pt x="603" y="2"/>
                    <a:pt x="604" y="1"/>
                    <a:pt x="605" y="1"/>
                  </a:cubicBezTo>
                  <a:cubicBezTo>
                    <a:pt x="607" y="1"/>
                    <a:pt x="608" y="2"/>
                    <a:pt x="609" y="2"/>
                  </a:cubicBezTo>
                  <a:cubicBezTo>
                    <a:pt x="610" y="2"/>
                    <a:pt x="610" y="2"/>
                    <a:pt x="611" y="2"/>
                  </a:cubicBezTo>
                  <a:cubicBezTo>
                    <a:pt x="612" y="2"/>
                    <a:pt x="612" y="3"/>
                    <a:pt x="612" y="3"/>
                  </a:cubicBezTo>
                  <a:cubicBezTo>
                    <a:pt x="612" y="3"/>
                    <a:pt x="612" y="4"/>
                    <a:pt x="612" y="4"/>
                  </a:cubicBezTo>
                  <a:lnTo>
                    <a:pt x="612" y="106"/>
                  </a:lnTo>
                  <a:close/>
                  <a:moveTo>
                    <a:pt x="503" y="16"/>
                  </a:moveTo>
                  <a:cubicBezTo>
                    <a:pt x="503" y="17"/>
                    <a:pt x="503" y="18"/>
                    <a:pt x="503" y="19"/>
                  </a:cubicBezTo>
                  <a:cubicBezTo>
                    <a:pt x="503" y="20"/>
                    <a:pt x="503" y="21"/>
                    <a:pt x="502" y="21"/>
                  </a:cubicBezTo>
                  <a:cubicBezTo>
                    <a:pt x="502" y="22"/>
                    <a:pt x="502" y="22"/>
                    <a:pt x="502" y="22"/>
                  </a:cubicBezTo>
                  <a:cubicBezTo>
                    <a:pt x="501" y="22"/>
                    <a:pt x="501" y="23"/>
                    <a:pt x="500" y="23"/>
                  </a:cubicBezTo>
                  <a:cubicBezTo>
                    <a:pt x="500" y="23"/>
                    <a:pt x="499" y="22"/>
                    <a:pt x="497" y="21"/>
                  </a:cubicBezTo>
                  <a:cubicBezTo>
                    <a:pt x="496" y="20"/>
                    <a:pt x="494" y="19"/>
                    <a:pt x="491" y="18"/>
                  </a:cubicBezTo>
                  <a:cubicBezTo>
                    <a:pt x="488" y="16"/>
                    <a:pt x="485" y="15"/>
                    <a:pt x="482" y="14"/>
                  </a:cubicBezTo>
                  <a:cubicBezTo>
                    <a:pt x="478" y="13"/>
                    <a:pt x="474" y="13"/>
                    <a:pt x="469" y="13"/>
                  </a:cubicBezTo>
                  <a:cubicBezTo>
                    <a:pt x="463" y="13"/>
                    <a:pt x="458" y="14"/>
                    <a:pt x="453" y="16"/>
                  </a:cubicBezTo>
                  <a:cubicBezTo>
                    <a:pt x="448" y="18"/>
                    <a:pt x="445" y="21"/>
                    <a:pt x="441" y="25"/>
                  </a:cubicBezTo>
                  <a:cubicBezTo>
                    <a:pt x="438" y="28"/>
                    <a:pt x="436" y="33"/>
                    <a:pt x="434" y="38"/>
                  </a:cubicBezTo>
                  <a:cubicBezTo>
                    <a:pt x="432" y="43"/>
                    <a:pt x="431" y="49"/>
                    <a:pt x="431" y="55"/>
                  </a:cubicBezTo>
                  <a:cubicBezTo>
                    <a:pt x="431" y="62"/>
                    <a:pt x="432" y="68"/>
                    <a:pt x="434" y="73"/>
                  </a:cubicBezTo>
                  <a:cubicBezTo>
                    <a:pt x="436" y="78"/>
                    <a:pt x="439" y="83"/>
                    <a:pt x="442" y="86"/>
                  </a:cubicBezTo>
                  <a:cubicBezTo>
                    <a:pt x="445" y="90"/>
                    <a:pt x="449" y="93"/>
                    <a:pt x="454" y="95"/>
                  </a:cubicBezTo>
                  <a:cubicBezTo>
                    <a:pt x="459" y="97"/>
                    <a:pt x="464" y="97"/>
                    <a:pt x="469" y="97"/>
                  </a:cubicBezTo>
                  <a:cubicBezTo>
                    <a:pt x="472" y="97"/>
                    <a:pt x="476" y="97"/>
                    <a:pt x="479" y="96"/>
                  </a:cubicBezTo>
                  <a:cubicBezTo>
                    <a:pt x="483" y="96"/>
                    <a:pt x="486" y="94"/>
                    <a:pt x="489" y="93"/>
                  </a:cubicBezTo>
                  <a:cubicBezTo>
                    <a:pt x="489" y="62"/>
                    <a:pt x="489" y="62"/>
                    <a:pt x="489" y="62"/>
                  </a:cubicBezTo>
                  <a:cubicBezTo>
                    <a:pt x="464" y="62"/>
                    <a:pt x="464" y="62"/>
                    <a:pt x="464" y="62"/>
                  </a:cubicBezTo>
                  <a:cubicBezTo>
                    <a:pt x="463" y="62"/>
                    <a:pt x="462" y="61"/>
                    <a:pt x="462" y="60"/>
                  </a:cubicBezTo>
                  <a:cubicBezTo>
                    <a:pt x="461" y="59"/>
                    <a:pt x="461" y="58"/>
                    <a:pt x="461" y="56"/>
                  </a:cubicBezTo>
                  <a:cubicBezTo>
                    <a:pt x="461" y="55"/>
                    <a:pt x="461" y="54"/>
                    <a:pt x="461" y="53"/>
                  </a:cubicBezTo>
                  <a:cubicBezTo>
                    <a:pt x="461" y="53"/>
                    <a:pt x="462" y="52"/>
                    <a:pt x="462" y="51"/>
                  </a:cubicBezTo>
                  <a:cubicBezTo>
                    <a:pt x="462" y="51"/>
                    <a:pt x="462" y="51"/>
                    <a:pt x="463" y="50"/>
                  </a:cubicBezTo>
                  <a:cubicBezTo>
                    <a:pt x="463" y="50"/>
                    <a:pt x="463" y="50"/>
                    <a:pt x="464" y="50"/>
                  </a:cubicBezTo>
                  <a:cubicBezTo>
                    <a:pt x="498" y="50"/>
                    <a:pt x="498" y="50"/>
                    <a:pt x="498" y="50"/>
                  </a:cubicBezTo>
                  <a:cubicBezTo>
                    <a:pt x="498" y="50"/>
                    <a:pt x="499" y="50"/>
                    <a:pt x="500" y="50"/>
                  </a:cubicBezTo>
                  <a:cubicBezTo>
                    <a:pt x="500" y="51"/>
                    <a:pt x="501" y="51"/>
                    <a:pt x="501" y="51"/>
                  </a:cubicBezTo>
                  <a:cubicBezTo>
                    <a:pt x="502" y="52"/>
                    <a:pt x="502" y="53"/>
                    <a:pt x="502" y="53"/>
                  </a:cubicBezTo>
                  <a:cubicBezTo>
                    <a:pt x="503" y="54"/>
                    <a:pt x="503" y="55"/>
                    <a:pt x="503" y="56"/>
                  </a:cubicBezTo>
                  <a:cubicBezTo>
                    <a:pt x="503" y="96"/>
                    <a:pt x="503" y="96"/>
                    <a:pt x="503" y="96"/>
                  </a:cubicBezTo>
                  <a:cubicBezTo>
                    <a:pt x="503" y="98"/>
                    <a:pt x="502" y="99"/>
                    <a:pt x="502" y="100"/>
                  </a:cubicBezTo>
                  <a:cubicBezTo>
                    <a:pt x="502" y="101"/>
                    <a:pt x="500" y="102"/>
                    <a:pt x="499" y="103"/>
                  </a:cubicBezTo>
                  <a:cubicBezTo>
                    <a:pt x="497" y="104"/>
                    <a:pt x="495" y="105"/>
                    <a:pt x="493" y="105"/>
                  </a:cubicBezTo>
                  <a:cubicBezTo>
                    <a:pt x="490" y="106"/>
                    <a:pt x="488" y="107"/>
                    <a:pt x="485" y="108"/>
                  </a:cubicBezTo>
                  <a:cubicBezTo>
                    <a:pt x="482" y="109"/>
                    <a:pt x="480" y="109"/>
                    <a:pt x="477" y="109"/>
                  </a:cubicBezTo>
                  <a:cubicBezTo>
                    <a:pt x="474" y="110"/>
                    <a:pt x="471" y="110"/>
                    <a:pt x="469" y="110"/>
                  </a:cubicBezTo>
                  <a:cubicBezTo>
                    <a:pt x="460" y="110"/>
                    <a:pt x="453" y="109"/>
                    <a:pt x="447" y="106"/>
                  </a:cubicBezTo>
                  <a:cubicBezTo>
                    <a:pt x="440" y="103"/>
                    <a:pt x="435" y="100"/>
                    <a:pt x="430" y="95"/>
                  </a:cubicBezTo>
                  <a:cubicBezTo>
                    <a:pt x="426" y="90"/>
                    <a:pt x="422" y="85"/>
                    <a:pt x="420" y="78"/>
                  </a:cubicBezTo>
                  <a:cubicBezTo>
                    <a:pt x="418" y="72"/>
                    <a:pt x="416" y="64"/>
                    <a:pt x="416" y="56"/>
                  </a:cubicBezTo>
                  <a:cubicBezTo>
                    <a:pt x="416" y="48"/>
                    <a:pt x="418" y="40"/>
                    <a:pt x="420" y="33"/>
                  </a:cubicBezTo>
                  <a:cubicBezTo>
                    <a:pt x="423" y="26"/>
                    <a:pt x="426" y="21"/>
                    <a:pt x="431" y="16"/>
                  </a:cubicBezTo>
                  <a:cubicBezTo>
                    <a:pt x="436" y="11"/>
                    <a:pt x="441" y="7"/>
                    <a:pt x="448" y="4"/>
                  </a:cubicBezTo>
                  <a:cubicBezTo>
                    <a:pt x="454" y="2"/>
                    <a:pt x="461" y="0"/>
                    <a:pt x="469" y="0"/>
                  </a:cubicBezTo>
                  <a:cubicBezTo>
                    <a:pt x="473" y="0"/>
                    <a:pt x="477" y="1"/>
                    <a:pt x="481" y="2"/>
                  </a:cubicBezTo>
                  <a:cubicBezTo>
                    <a:pt x="484" y="2"/>
                    <a:pt x="487" y="3"/>
                    <a:pt x="490" y="4"/>
                  </a:cubicBezTo>
                  <a:cubicBezTo>
                    <a:pt x="493" y="5"/>
                    <a:pt x="495" y="6"/>
                    <a:pt x="497" y="7"/>
                  </a:cubicBezTo>
                  <a:cubicBezTo>
                    <a:pt x="499" y="8"/>
                    <a:pt x="500" y="9"/>
                    <a:pt x="501" y="10"/>
                  </a:cubicBezTo>
                  <a:cubicBezTo>
                    <a:pt x="502" y="11"/>
                    <a:pt x="502" y="11"/>
                    <a:pt x="503" y="12"/>
                  </a:cubicBezTo>
                  <a:cubicBezTo>
                    <a:pt x="503" y="13"/>
                    <a:pt x="503" y="15"/>
                    <a:pt x="503" y="16"/>
                  </a:cubicBezTo>
                  <a:close/>
                  <a:moveTo>
                    <a:pt x="388" y="103"/>
                  </a:moveTo>
                  <a:cubicBezTo>
                    <a:pt x="388" y="104"/>
                    <a:pt x="388" y="105"/>
                    <a:pt x="388" y="105"/>
                  </a:cubicBezTo>
                  <a:cubicBezTo>
                    <a:pt x="387" y="106"/>
                    <a:pt x="387" y="107"/>
                    <a:pt x="386" y="107"/>
                  </a:cubicBezTo>
                  <a:cubicBezTo>
                    <a:pt x="386" y="108"/>
                    <a:pt x="385" y="108"/>
                    <a:pt x="384" y="108"/>
                  </a:cubicBezTo>
                  <a:cubicBezTo>
                    <a:pt x="384" y="108"/>
                    <a:pt x="383" y="109"/>
                    <a:pt x="382" y="109"/>
                  </a:cubicBezTo>
                  <a:cubicBezTo>
                    <a:pt x="378" y="109"/>
                    <a:pt x="378" y="109"/>
                    <a:pt x="378" y="109"/>
                  </a:cubicBezTo>
                  <a:cubicBezTo>
                    <a:pt x="376" y="109"/>
                    <a:pt x="375" y="108"/>
                    <a:pt x="374" y="108"/>
                  </a:cubicBezTo>
                  <a:cubicBezTo>
                    <a:pt x="373" y="108"/>
                    <a:pt x="372" y="107"/>
                    <a:pt x="371" y="107"/>
                  </a:cubicBezTo>
                  <a:cubicBezTo>
                    <a:pt x="370" y="106"/>
                    <a:pt x="369" y="105"/>
                    <a:pt x="368" y="103"/>
                  </a:cubicBezTo>
                  <a:cubicBezTo>
                    <a:pt x="367" y="102"/>
                    <a:pt x="366" y="100"/>
                    <a:pt x="365" y="98"/>
                  </a:cubicBezTo>
                  <a:cubicBezTo>
                    <a:pt x="331" y="37"/>
                    <a:pt x="331" y="37"/>
                    <a:pt x="331" y="37"/>
                  </a:cubicBezTo>
                  <a:cubicBezTo>
                    <a:pt x="330" y="34"/>
                    <a:pt x="328" y="31"/>
                    <a:pt x="326" y="28"/>
                  </a:cubicBezTo>
                  <a:cubicBezTo>
                    <a:pt x="324" y="24"/>
                    <a:pt x="323" y="21"/>
                    <a:pt x="321" y="18"/>
                  </a:cubicBezTo>
                  <a:cubicBezTo>
                    <a:pt x="321" y="18"/>
                    <a:pt x="321" y="18"/>
                    <a:pt x="321" y="18"/>
                  </a:cubicBezTo>
                  <a:cubicBezTo>
                    <a:pt x="321" y="22"/>
                    <a:pt x="321" y="26"/>
                    <a:pt x="321" y="30"/>
                  </a:cubicBezTo>
                  <a:cubicBezTo>
                    <a:pt x="321" y="34"/>
                    <a:pt x="321" y="38"/>
                    <a:pt x="321" y="42"/>
                  </a:cubicBezTo>
                  <a:cubicBezTo>
                    <a:pt x="321" y="106"/>
                    <a:pt x="321" y="106"/>
                    <a:pt x="321" y="106"/>
                  </a:cubicBezTo>
                  <a:cubicBezTo>
                    <a:pt x="321" y="107"/>
                    <a:pt x="321" y="107"/>
                    <a:pt x="321" y="107"/>
                  </a:cubicBezTo>
                  <a:cubicBezTo>
                    <a:pt x="321" y="108"/>
                    <a:pt x="320" y="108"/>
                    <a:pt x="320" y="108"/>
                  </a:cubicBezTo>
                  <a:cubicBezTo>
                    <a:pt x="319" y="108"/>
                    <a:pt x="319" y="108"/>
                    <a:pt x="318" y="109"/>
                  </a:cubicBezTo>
                  <a:cubicBezTo>
                    <a:pt x="317" y="109"/>
                    <a:pt x="316" y="109"/>
                    <a:pt x="314" y="109"/>
                  </a:cubicBezTo>
                  <a:cubicBezTo>
                    <a:pt x="313" y="109"/>
                    <a:pt x="312" y="109"/>
                    <a:pt x="311" y="109"/>
                  </a:cubicBezTo>
                  <a:cubicBezTo>
                    <a:pt x="310" y="108"/>
                    <a:pt x="310" y="108"/>
                    <a:pt x="309" y="108"/>
                  </a:cubicBezTo>
                  <a:cubicBezTo>
                    <a:pt x="309" y="108"/>
                    <a:pt x="308" y="108"/>
                    <a:pt x="308" y="107"/>
                  </a:cubicBezTo>
                  <a:cubicBezTo>
                    <a:pt x="308" y="107"/>
                    <a:pt x="308" y="107"/>
                    <a:pt x="308" y="106"/>
                  </a:cubicBezTo>
                  <a:cubicBezTo>
                    <a:pt x="308" y="8"/>
                    <a:pt x="308" y="8"/>
                    <a:pt x="308" y="8"/>
                  </a:cubicBezTo>
                  <a:cubicBezTo>
                    <a:pt x="308" y="6"/>
                    <a:pt x="308" y="4"/>
                    <a:pt x="310" y="3"/>
                  </a:cubicBezTo>
                  <a:cubicBezTo>
                    <a:pt x="311" y="2"/>
                    <a:pt x="312" y="2"/>
                    <a:pt x="314" y="2"/>
                  </a:cubicBezTo>
                  <a:cubicBezTo>
                    <a:pt x="320" y="2"/>
                    <a:pt x="320" y="2"/>
                    <a:pt x="320" y="2"/>
                  </a:cubicBezTo>
                  <a:cubicBezTo>
                    <a:pt x="322" y="2"/>
                    <a:pt x="323" y="2"/>
                    <a:pt x="324" y="2"/>
                  </a:cubicBezTo>
                  <a:cubicBezTo>
                    <a:pt x="325" y="3"/>
                    <a:pt x="326" y="3"/>
                    <a:pt x="327" y="4"/>
                  </a:cubicBezTo>
                  <a:cubicBezTo>
                    <a:pt x="328" y="4"/>
                    <a:pt x="329" y="5"/>
                    <a:pt x="330" y="6"/>
                  </a:cubicBezTo>
                  <a:cubicBezTo>
                    <a:pt x="330" y="7"/>
                    <a:pt x="331" y="9"/>
                    <a:pt x="332" y="11"/>
                  </a:cubicBezTo>
                  <a:cubicBezTo>
                    <a:pt x="358" y="57"/>
                    <a:pt x="358" y="57"/>
                    <a:pt x="358" y="57"/>
                  </a:cubicBezTo>
                  <a:cubicBezTo>
                    <a:pt x="360" y="60"/>
                    <a:pt x="361" y="63"/>
                    <a:pt x="363" y="66"/>
                  </a:cubicBezTo>
                  <a:cubicBezTo>
                    <a:pt x="364" y="68"/>
                    <a:pt x="366" y="71"/>
                    <a:pt x="367" y="74"/>
                  </a:cubicBezTo>
                  <a:cubicBezTo>
                    <a:pt x="368" y="76"/>
                    <a:pt x="370" y="79"/>
                    <a:pt x="371" y="81"/>
                  </a:cubicBezTo>
                  <a:cubicBezTo>
                    <a:pt x="372" y="84"/>
                    <a:pt x="374" y="87"/>
                    <a:pt x="375" y="89"/>
                  </a:cubicBezTo>
                  <a:cubicBezTo>
                    <a:pt x="375" y="89"/>
                    <a:pt x="375" y="89"/>
                    <a:pt x="375" y="89"/>
                  </a:cubicBezTo>
                  <a:cubicBezTo>
                    <a:pt x="375" y="85"/>
                    <a:pt x="375" y="80"/>
                    <a:pt x="375" y="76"/>
                  </a:cubicBezTo>
                  <a:cubicBezTo>
                    <a:pt x="375" y="71"/>
                    <a:pt x="375" y="66"/>
                    <a:pt x="375" y="62"/>
                  </a:cubicBezTo>
                  <a:cubicBezTo>
                    <a:pt x="375" y="4"/>
                    <a:pt x="375" y="4"/>
                    <a:pt x="375" y="4"/>
                  </a:cubicBezTo>
                  <a:cubicBezTo>
                    <a:pt x="375" y="4"/>
                    <a:pt x="375" y="4"/>
                    <a:pt x="375" y="3"/>
                  </a:cubicBezTo>
                  <a:cubicBezTo>
                    <a:pt x="375" y="3"/>
                    <a:pt x="376" y="3"/>
                    <a:pt x="376" y="2"/>
                  </a:cubicBezTo>
                  <a:cubicBezTo>
                    <a:pt x="377" y="2"/>
                    <a:pt x="377" y="2"/>
                    <a:pt x="378" y="2"/>
                  </a:cubicBezTo>
                  <a:cubicBezTo>
                    <a:pt x="379" y="2"/>
                    <a:pt x="380" y="2"/>
                    <a:pt x="382" y="2"/>
                  </a:cubicBezTo>
                  <a:cubicBezTo>
                    <a:pt x="383" y="2"/>
                    <a:pt x="384" y="2"/>
                    <a:pt x="385" y="2"/>
                  </a:cubicBezTo>
                  <a:cubicBezTo>
                    <a:pt x="386" y="2"/>
                    <a:pt x="386" y="2"/>
                    <a:pt x="387" y="2"/>
                  </a:cubicBezTo>
                  <a:cubicBezTo>
                    <a:pt x="387" y="3"/>
                    <a:pt x="388" y="3"/>
                    <a:pt x="388" y="3"/>
                  </a:cubicBezTo>
                  <a:cubicBezTo>
                    <a:pt x="388" y="4"/>
                    <a:pt x="388" y="4"/>
                    <a:pt x="388" y="4"/>
                  </a:cubicBezTo>
                  <a:lnTo>
                    <a:pt x="388" y="103"/>
                  </a:lnTo>
                  <a:close/>
                  <a:moveTo>
                    <a:pt x="238" y="16"/>
                  </a:moveTo>
                  <a:cubicBezTo>
                    <a:pt x="238" y="16"/>
                    <a:pt x="238" y="16"/>
                    <a:pt x="238" y="16"/>
                  </a:cubicBezTo>
                  <a:cubicBezTo>
                    <a:pt x="219" y="69"/>
                    <a:pt x="219" y="69"/>
                    <a:pt x="219" y="69"/>
                  </a:cubicBezTo>
                  <a:cubicBezTo>
                    <a:pt x="256" y="69"/>
                    <a:pt x="256" y="69"/>
                    <a:pt x="256" y="69"/>
                  </a:cubicBezTo>
                  <a:lnTo>
                    <a:pt x="238" y="16"/>
                  </a:lnTo>
                  <a:close/>
                  <a:moveTo>
                    <a:pt x="283" y="103"/>
                  </a:moveTo>
                  <a:cubicBezTo>
                    <a:pt x="284" y="105"/>
                    <a:pt x="284" y="106"/>
                    <a:pt x="284" y="106"/>
                  </a:cubicBezTo>
                  <a:cubicBezTo>
                    <a:pt x="284" y="107"/>
                    <a:pt x="284" y="108"/>
                    <a:pt x="284" y="108"/>
                  </a:cubicBezTo>
                  <a:cubicBezTo>
                    <a:pt x="283" y="108"/>
                    <a:pt x="282" y="109"/>
                    <a:pt x="281" y="109"/>
                  </a:cubicBezTo>
                  <a:cubicBezTo>
                    <a:pt x="280" y="109"/>
                    <a:pt x="279" y="109"/>
                    <a:pt x="277" y="109"/>
                  </a:cubicBezTo>
                  <a:cubicBezTo>
                    <a:pt x="276" y="109"/>
                    <a:pt x="274" y="109"/>
                    <a:pt x="273" y="109"/>
                  </a:cubicBezTo>
                  <a:cubicBezTo>
                    <a:pt x="272" y="109"/>
                    <a:pt x="271" y="108"/>
                    <a:pt x="271" y="108"/>
                  </a:cubicBezTo>
                  <a:cubicBezTo>
                    <a:pt x="270" y="108"/>
                    <a:pt x="270" y="108"/>
                    <a:pt x="270" y="108"/>
                  </a:cubicBezTo>
                  <a:cubicBezTo>
                    <a:pt x="270" y="107"/>
                    <a:pt x="269" y="107"/>
                    <a:pt x="269" y="106"/>
                  </a:cubicBezTo>
                  <a:cubicBezTo>
                    <a:pt x="260" y="80"/>
                    <a:pt x="260" y="80"/>
                    <a:pt x="260" y="80"/>
                  </a:cubicBezTo>
                  <a:cubicBezTo>
                    <a:pt x="216" y="80"/>
                    <a:pt x="216" y="80"/>
                    <a:pt x="216" y="80"/>
                  </a:cubicBezTo>
                  <a:cubicBezTo>
                    <a:pt x="207" y="106"/>
                    <a:pt x="207" y="106"/>
                    <a:pt x="207" y="106"/>
                  </a:cubicBezTo>
                  <a:cubicBezTo>
                    <a:pt x="207" y="106"/>
                    <a:pt x="207" y="107"/>
                    <a:pt x="206" y="107"/>
                  </a:cubicBezTo>
                  <a:cubicBezTo>
                    <a:pt x="206" y="108"/>
                    <a:pt x="206" y="108"/>
                    <a:pt x="205" y="108"/>
                  </a:cubicBezTo>
                  <a:cubicBezTo>
                    <a:pt x="205" y="108"/>
                    <a:pt x="204" y="109"/>
                    <a:pt x="203" y="109"/>
                  </a:cubicBezTo>
                  <a:cubicBezTo>
                    <a:pt x="202" y="109"/>
                    <a:pt x="201" y="109"/>
                    <a:pt x="199" y="109"/>
                  </a:cubicBezTo>
                  <a:cubicBezTo>
                    <a:pt x="198" y="109"/>
                    <a:pt x="196" y="109"/>
                    <a:pt x="195" y="109"/>
                  </a:cubicBezTo>
                  <a:cubicBezTo>
                    <a:pt x="194" y="108"/>
                    <a:pt x="194" y="108"/>
                    <a:pt x="193" y="108"/>
                  </a:cubicBezTo>
                  <a:cubicBezTo>
                    <a:pt x="193" y="107"/>
                    <a:pt x="193" y="107"/>
                    <a:pt x="193" y="106"/>
                  </a:cubicBezTo>
                  <a:cubicBezTo>
                    <a:pt x="193" y="105"/>
                    <a:pt x="193" y="104"/>
                    <a:pt x="193" y="103"/>
                  </a:cubicBezTo>
                  <a:cubicBezTo>
                    <a:pt x="229" y="4"/>
                    <a:pt x="229" y="4"/>
                    <a:pt x="229" y="4"/>
                  </a:cubicBezTo>
                  <a:cubicBezTo>
                    <a:pt x="229" y="4"/>
                    <a:pt x="229" y="3"/>
                    <a:pt x="230" y="3"/>
                  </a:cubicBezTo>
                  <a:cubicBezTo>
                    <a:pt x="230" y="3"/>
                    <a:pt x="231" y="2"/>
                    <a:pt x="231" y="2"/>
                  </a:cubicBezTo>
                  <a:cubicBezTo>
                    <a:pt x="232" y="2"/>
                    <a:pt x="233" y="2"/>
                    <a:pt x="234" y="2"/>
                  </a:cubicBezTo>
                  <a:cubicBezTo>
                    <a:pt x="235" y="2"/>
                    <a:pt x="236" y="1"/>
                    <a:pt x="238" y="1"/>
                  </a:cubicBezTo>
                  <a:cubicBezTo>
                    <a:pt x="240" y="1"/>
                    <a:pt x="241" y="2"/>
                    <a:pt x="242" y="2"/>
                  </a:cubicBezTo>
                  <a:cubicBezTo>
                    <a:pt x="244" y="2"/>
                    <a:pt x="245" y="2"/>
                    <a:pt x="245" y="2"/>
                  </a:cubicBezTo>
                  <a:cubicBezTo>
                    <a:pt x="246" y="2"/>
                    <a:pt x="246" y="3"/>
                    <a:pt x="247" y="3"/>
                  </a:cubicBezTo>
                  <a:cubicBezTo>
                    <a:pt x="247" y="3"/>
                    <a:pt x="248" y="4"/>
                    <a:pt x="248" y="5"/>
                  </a:cubicBezTo>
                  <a:lnTo>
                    <a:pt x="283" y="103"/>
                  </a:lnTo>
                  <a:close/>
                  <a:moveTo>
                    <a:pt x="169" y="106"/>
                  </a:moveTo>
                  <a:cubicBezTo>
                    <a:pt x="169" y="107"/>
                    <a:pt x="169" y="107"/>
                    <a:pt x="169" y="107"/>
                  </a:cubicBezTo>
                  <a:cubicBezTo>
                    <a:pt x="168" y="108"/>
                    <a:pt x="168" y="108"/>
                    <a:pt x="167" y="108"/>
                  </a:cubicBezTo>
                  <a:cubicBezTo>
                    <a:pt x="167" y="108"/>
                    <a:pt x="166" y="108"/>
                    <a:pt x="165" y="109"/>
                  </a:cubicBezTo>
                  <a:cubicBezTo>
                    <a:pt x="164" y="109"/>
                    <a:pt x="163" y="109"/>
                    <a:pt x="162" y="109"/>
                  </a:cubicBezTo>
                  <a:cubicBezTo>
                    <a:pt x="161" y="109"/>
                    <a:pt x="159" y="109"/>
                    <a:pt x="158" y="109"/>
                  </a:cubicBezTo>
                  <a:cubicBezTo>
                    <a:pt x="158" y="108"/>
                    <a:pt x="157" y="108"/>
                    <a:pt x="156" y="108"/>
                  </a:cubicBezTo>
                  <a:cubicBezTo>
                    <a:pt x="156" y="108"/>
                    <a:pt x="155" y="108"/>
                    <a:pt x="155" y="107"/>
                  </a:cubicBezTo>
                  <a:cubicBezTo>
                    <a:pt x="155" y="107"/>
                    <a:pt x="155" y="107"/>
                    <a:pt x="155" y="106"/>
                  </a:cubicBezTo>
                  <a:cubicBezTo>
                    <a:pt x="155" y="59"/>
                    <a:pt x="155" y="59"/>
                    <a:pt x="155" y="59"/>
                  </a:cubicBezTo>
                  <a:cubicBezTo>
                    <a:pt x="106" y="59"/>
                    <a:pt x="106" y="59"/>
                    <a:pt x="106" y="59"/>
                  </a:cubicBezTo>
                  <a:cubicBezTo>
                    <a:pt x="106" y="106"/>
                    <a:pt x="106" y="106"/>
                    <a:pt x="106" y="106"/>
                  </a:cubicBezTo>
                  <a:cubicBezTo>
                    <a:pt x="106" y="107"/>
                    <a:pt x="106" y="107"/>
                    <a:pt x="106" y="107"/>
                  </a:cubicBezTo>
                  <a:cubicBezTo>
                    <a:pt x="106" y="108"/>
                    <a:pt x="106" y="108"/>
                    <a:pt x="105" y="108"/>
                  </a:cubicBezTo>
                  <a:cubicBezTo>
                    <a:pt x="104" y="108"/>
                    <a:pt x="104" y="108"/>
                    <a:pt x="103" y="109"/>
                  </a:cubicBezTo>
                  <a:cubicBezTo>
                    <a:pt x="102" y="109"/>
                    <a:pt x="101" y="109"/>
                    <a:pt x="99" y="109"/>
                  </a:cubicBezTo>
                  <a:cubicBezTo>
                    <a:pt x="98" y="109"/>
                    <a:pt x="97" y="109"/>
                    <a:pt x="96" y="109"/>
                  </a:cubicBezTo>
                  <a:cubicBezTo>
                    <a:pt x="95" y="108"/>
                    <a:pt x="94" y="108"/>
                    <a:pt x="94" y="108"/>
                  </a:cubicBezTo>
                  <a:cubicBezTo>
                    <a:pt x="93" y="108"/>
                    <a:pt x="93" y="108"/>
                    <a:pt x="93" y="107"/>
                  </a:cubicBezTo>
                  <a:cubicBezTo>
                    <a:pt x="92" y="107"/>
                    <a:pt x="92" y="107"/>
                    <a:pt x="92" y="106"/>
                  </a:cubicBezTo>
                  <a:cubicBezTo>
                    <a:pt x="92" y="4"/>
                    <a:pt x="92" y="4"/>
                    <a:pt x="92" y="4"/>
                  </a:cubicBezTo>
                  <a:cubicBezTo>
                    <a:pt x="92" y="4"/>
                    <a:pt x="92" y="3"/>
                    <a:pt x="93" y="3"/>
                  </a:cubicBezTo>
                  <a:cubicBezTo>
                    <a:pt x="93" y="3"/>
                    <a:pt x="93" y="2"/>
                    <a:pt x="94" y="2"/>
                  </a:cubicBezTo>
                  <a:cubicBezTo>
                    <a:pt x="94" y="2"/>
                    <a:pt x="95" y="2"/>
                    <a:pt x="96" y="2"/>
                  </a:cubicBezTo>
                  <a:cubicBezTo>
                    <a:pt x="97" y="2"/>
                    <a:pt x="98" y="1"/>
                    <a:pt x="99" y="1"/>
                  </a:cubicBezTo>
                  <a:cubicBezTo>
                    <a:pt x="101" y="1"/>
                    <a:pt x="102" y="2"/>
                    <a:pt x="103" y="2"/>
                  </a:cubicBezTo>
                  <a:cubicBezTo>
                    <a:pt x="104" y="2"/>
                    <a:pt x="104" y="2"/>
                    <a:pt x="105" y="2"/>
                  </a:cubicBezTo>
                  <a:cubicBezTo>
                    <a:pt x="106" y="2"/>
                    <a:pt x="106" y="3"/>
                    <a:pt x="106" y="3"/>
                  </a:cubicBezTo>
                  <a:cubicBezTo>
                    <a:pt x="106" y="3"/>
                    <a:pt x="106" y="4"/>
                    <a:pt x="106" y="4"/>
                  </a:cubicBezTo>
                  <a:cubicBezTo>
                    <a:pt x="106" y="47"/>
                    <a:pt x="106" y="47"/>
                    <a:pt x="106" y="47"/>
                  </a:cubicBezTo>
                  <a:cubicBezTo>
                    <a:pt x="155" y="47"/>
                    <a:pt x="155" y="47"/>
                    <a:pt x="155" y="47"/>
                  </a:cubicBezTo>
                  <a:cubicBezTo>
                    <a:pt x="155" y="4"/>
                    <a:pt x="155" y="4"/>
                    <a:pt x="155" y="4"/>
                  </a:cubicBezTo>
                  <a:cubicBezTo>
                    <a:pt x="155" y="4"/>
                    <a:pt x="155" y="3"/>
                    <a:pt x="155" y="3"/>
                  </a:cubicBezTo>
                  <a:cubicBezTo>
                    <a:pt x="155" y="3"/>
                    <a:pt x="156" y="2"/>
                    <a:pt x="156" y="2"/>
                  </a:cubicBezTo>
                  <a:cubicBezTo>
                    <a:pt x="157" y="2"/>
                    <a:pt x="158" y="2"/>
                    <a:pt x="158" y="2"/>
                  </a:cubicBezTo>
                  <a:cubicBezTo>
                    <a:pt x="159" y="2"/>
                    <a:pt x="161" y="1"/>
                    <a:pt x="162" y="1"/>
                  </a:cubicBezTo>
                  <a:cubicBezTo>
                    <a:pt x="163" y="1"/>
                    <a:pt x="164" y="2"/>
                    <a:pt x="165" y="2"/>
                  </a:cubicBezTo>
                  <a:cubicBezTo>
                    <a:pt x="166" y="2"/>
                    <a:pt x="167" y="2"/>
                    <a:pt x="167" y="2"/>
                  </a:cubicBezTo>
                  <a:cubicBezTo>
                    <a:pt x="168" y="2"/>
                    <a:pt x="168" y="3"/>
                    <a:pt x="169" y="3"/>
                  </a:cubicBezTo>
                  <a:cubicBezTo>
                    <a:pt x="169" y="3"/>
                    <a:pt x="169" y="4"/>
                    <a:pt x="169" y="4"/>
                  </a:cubicBezTo>
                  <a:lnTo>
                    <a:pt x="169" y="106"/>
                  </a:lnTo>
                  <a:close/>
                  <a:moveTo>
                    <a:pt x="65" y="79"/>
                  </a:moveTo>
                  <a:cubicBezTo>
                    <a:pt x="65" y="83"/>
                    <a:pt x="65" y="88"/>
                    <a:pt x="63" y="92"/>
                  </a:cubicBezTo>
                  <a:cubicBezTo>
                    <a:pt x="61" y="96"/>
                    <a:pt x="58" y="99"/>
                    <a:pt x="55" y="102"/>
                  </a:cubicBezTo>
                  <a:cubicBezTo>
                    <a:pt x="52" y="104"/>
                    <a:pt x="48" y="107"/>
                    <a:pt x="44" y="108"/>
                  </a:cubicBezTo>
                  <a:cubicBezTo>
                    <a:pt x="39" y="109"/>
                    <a:pt x="34" y="110"/>
                    <a:pt x="29" y="110"/>
                  </a:cubicBezTo>
                  <a:cubicBezTo>
                    <a:pt x="26" y="110"/>
                    <a:pt x="22" y="110"/>
                    <a:pt x="19" y="109"/>
                  </a:cubicBezTo>
                  <a:cubicBezTo>
                    <a:pt x="16" y="108"/>
                    <a:pt x="14" y="108"/>
                    <a:pt x="11" y="107"/>
                  </a:cubicBezTo>
                  <a:cubicBezTo>
                    <a:pt x="9" y="106"/>
                    <a:pt x="7" y="105"/>
                    <a:pt x="5" y="104"/>
                  </a:cubicBezTo>
                  <a:cubicBezTo>
                    <a:pt x="4" y="103"/>
                    <a:pt x="3" y="102"/>
                    <a:pt x="2" y="102"/>
                  </a:cubicBezTo>
                  <a:cubicBezTo>
                    <a:pt x="1" y="101"/>
                    <a:pt x="1" y="100"/>
                    <a:pt x="1" y="99"/>
                  </a:cubicBezTo>
                  <a:cubicBezTo>
                    <a:pt x="0" y="98"/>
                    <a:pt x="0" y="97"/>
                    <a:pt x="0" y="95"/>
                  </a:cubicBezTo>
                  <a:cubicBezTo>
                    <a:pt x="0" y="94"/>
                    <a:pt x="0" y="93"/>
                    <a:pt x="0" y="92"/>
                  </a:cubicBezTo>
                  <a:cubicBezTo>
                    <a:pt x="0" y="91"/>
                    <a:pt x="1" y="91"/>
                    <a:pt x="1" y="90"/>
                  </a:cubicBezTo>
                  <a:cubicBezTo>
                    <a:pt x="1" y="90"/>
                    <a:pt x="1" y="89"/>
                    <a:pt x="2" y="89"/>
                  </a:cubicBezTo>
                  <a:cubicBezTo>
                    <a:pt x="2" y="89"/>
                    <a:pt x="2" y="89"/>
                    <a:pt x="3" y="89"/>
                  </a:cubicBezTo>
                  <a:cubicBezTo>
                    <a:pt x="3" y="89"/>
                    <a:pt x="5" y="89"/>
                    <a:pt x="6" y="90"/>
                  </a:cubicBezTo>
                  <a:cubicBezTo>
                    <a:pt x="7" y="91"/>
                    <a:pt x="9" y="92"/>
                    <a:pt x="11" y="93"/>
                  </a:cubicBezTo>
                  <a:cubicBezTo>
                    <a:pt x="14" y="94"/>
                    <a:pt x="16" y="95"/>
                    <a:pt x="19" y="96"/>
                  </a:cubicBezTo>
                  <a:cubicBezTo>
                    <a:pt x="22" y="97"/>
                    <a:pt x="26" y="98"/>
                    <a:pt x="30" y="98"/>
                  </a:cubicBezTo>
                  <a:cubicBezTo>
                    <a:pt x="33" y="98"/>
                    <a:pt x="36" y="97"/>
                    <a:pt x="38" y="97"/>
                  </a:cubicBezTo>
                  <a:cubicBezTo>
                    <a:pt x="41" y="96"/>
                    <a:pt x="43" y="95"/>
                    <a:pt x="45" y="93"/>
                  </a:cubicBezTo>
                  <a:cubicBezTo>
                    <a:pt x="47" y="92"/>
                    <a:pt x="48" y="90"/>
                    <a:pt x="49" y="88"/>
                  </a:cubicBezTo>
                  <a:cubicBezTo>
                    <a:pt x="50" y="85"/>
                    <a:pt x="51" y="83"/>
                    <a:pt x="51" y="80"/>
                  </a:cubicBezTo>
                  <a:cubicBezTo>
                    <a:pt x="51" y="77"/>
                    <a:pt x="50" y="74"/>
                    <a:pt x="49" y="72"/>
                  </a:cubicBezTo>
                  <a:cubicBezTo>
                    <a:pt x="47" y="70"/>
                    <a:pt x="45" y="68"/>
                    <a:pt x="43" y="67"/>
                  </a:cubicBezTo>
                  <a:cubicBezTo>
                    <a:pt x="41" y="65"/>
                    <a:pt x="38" y="64"/>
                    <a:pt x="36" y="62"/>
                  </a:cubicBezTo>
                  <a:cubicBezTo>
                    <a:pt x="33" y="61"/>
                    <a:pt x="30" y="60"/>
                    <a:pt x="27" y="58"/>
                  </a:cubicBezTo>
                  <a:cubicBezTo>
                    <a:pt x="24" y="57"/>
                    <a:pt x="21" y="55"/>
                    <a:pt x="18" y="54"/>
                  </a:cubicBezTo>
                  <a:cubicBezTo>
                    <a:pt x="15" y="52"/>
                    <a:pt x="12" y="50"/>
                    <a:pt x="10" y="48"/>
                  </a:cubicBezTo>
                  <a:cubicBezTo>
                    <a:pt x="8" y="45"/>
                    <a:pt x="6" y="43"/>
                    <a:pt x="5" y="39"/>
                  </a:cubicBezTo>
                  <a:cubicBezTo>
                    <a:pt x="3" y="36"/>
                    <a:pt x="3" y="33"/>
                    <a:pt x="3" y="28"/>
                  </a:cubicBezTo>
                  <a:cubicBezTo>
                    <a:pt x="3" y="24"/>
                    <a:pt x="4" y="20"/>
                    <a:pt x="5" y="16"/>
                  </a:cubicBezTo>
                  <a:cubicBezTo>
                    <a:pt x="7" y="13"/>
                    <a:pt x="9" y="10"/>
                    <a:pt x="12" y="8"/>
                  </a:cubicBezTo>
                  <a:cubicBezTo>
                    <a:pt x="15" y="5"/>
                    <a:pt x="18" y="3"/>
                    <a:pt x="22" y="2"/>
                  </a:cubicBezTo>
                  <a:cubicBezTo>
                    <a:pt x="26" y="1"/>
                    <a:pt x="30" y="0"/>
                    <a:pt x="35" y="0"/>
                  </a:cubicBezTo>
                  <a:cubicBezTo>
                    <a:pt x="37" y="0"/>
                    <a:pt x="40" y="1"/>
                    <a:pt x="42" y="1"/>
                  </a:cubicBezTo>
                  <a:cubicBezTo>
                    <a:pt x="44" y="1"/>
                    <a:pt x="47" y="2"/>
                    <a:pt x="49" y="3"/>
                  </a:cubicBezTo>
                  <a:cubicBezTo>
                    <a:pt x="51" y="3"/>
                    <a:pt x="53" y="4"/>
                    <a:pt x="54" y="5"/>
                  </a:cubicBezTo>
                  <a:cubicBezTo>
                    <a:pt x="56" y="6"/>
                    <a:pt x="57" y="7"/>
                    <a:pt x="58" y="7"/>
                  </a:cubicBezTo>
                  <a:cubicBezTo>
                    <a:pt x="58" y="8"/>
                    <a:pt x="59" y="8"/>
                    <a:pt x="59" y="8"/>
                  </a:cubicBezTo>
                  <a:cubicBezTo>
                    <a:pt x="59" y="9"/>
                    <a:pt x="59" y="9"/>
                    <a:pt x="59" y="9"/>
                  </a:cubicBezTo>
                  <a:cubicBezTo>
                    <a:pt x="59" y="10"/>
                    <a:pt x="59" y="10"/>
                    <a:pt x="59" y="11"/>
                  </a:cubicBezTo>
                  <a:cubicBezTo>
                    <a:pt x="59" y="12"/>
                    <a:pt x="59" y="13"/>
                    <a:pt x="59" y="14"/>
                  </a:cubicBezTo>
                  <a:cubicBezTo>
                    <a:pt x="59" y="15"/>
                    <a:pt x="59" y="15"/>
                    <a:pt x="59" y="16"/>
                  </a:cubicBezTo>
                  <a:cubicBezTo>
                    <a:pt x="59" y="17"/>
                    <a:pt x="59" y="18"/>
                    <a:pt x="59" y="18"/>
                  </a:cubicBezTo>
                  <a:cubicBezTo>
                    <a:pt x="59" y="19"/>
                    <a:pt x="59" y="19"/>
                    <a:pt x="58" y="19"/>
                  </a:cubicBezTo>
                  <a:cubicBezTo>
                    <a:pt x="58" y="20"/>
                    <a:pt x="58" y="20"/>
                    <a:pt x="57" y="20"/>
                  </a:cubicBezTo>
                  <a:cubicBezTo>
                    <a:pt x="57" y="20"/>
                    <a:pt x="56" y="19"/>
                    <a:pt x="54" y="19"/>
                  </a:cubicBezTo>
                  <a:cubicBezTo>
                    <a:pt x="53" y="18"/>
                    <a:pt x="52" y="17"/>
                    <a:pt x="50" y="16"/>
                  </a:cubicBezTo>
                  <a:cubicBezTo>
                    <a:pt x="48" y="15"/>
                    <a:pt x="46" y="14"/>
                    <a:pt x="43" y="13"/>
                  </a:cubicBezTo>
                  <a:cubicBezTo>
                    <a:pt x="41" y="13"/>
                    <a:pt x="38" y="12"/>
                    <a:pt x="35" y="12"/>
                  </a:cubicBezTo>
                  <a:cubicBezTo>
                    <a:pt x="32" y="12"/>
                    <a:pt x="29" y="13"/>
                    <a:pt x="27" y="13"/>
                  </a:cubicBezTo>
                  <a:cubicBezTo>
                    <a:pt x="25" y="14"/>
                    <a:pt x="23" y="15"/>
                    <a:pt x="21" y="17"/>
                  </a:cubicBezTo>
                  <a:cubicBezTo>
                    <a:pt x="20" y="18"/>
                    <a:pt x="19" y="19"/>
                    <a:pt x="18" y="21"/>
                  </a:cubicBezTo>
                  <a:cubicBezTo>
                    <a:pt x="17" y="23"/>
                    <a:pt x="17" y="25"/>
                    <a:pt x="17" y="27"/>
                  </a:cubicBezTo>
                  <a:cubicBezTo>
                    <a:pt x="17" y="30"/>
                    <a:pt x="18" y="32"/>
                    <a:pt x="19" y="35"/>
                  </a:cubicBezTo>
                  <a:cubicBezTo>
                    <a:pt x="21" y="37"/>
                    <a:pt x="22" y="39"/>
                    <a:pt x="25" y="40"/>
                  </a:cubicBezTo>
                  <a:cubicBezTo>
                    <a:pt x="27" y="42"/>
                    <a:pt x="29" y="43"/>
                    <a:pt x="32" y="45"/>
                  </a:cubicBezTo>
                  <a:cubicBezTo>
                    <a:pt x="35" y="46"/>
                    <a:pt x="38" y="48"/>
                    <a:pt x="41" y="49"/>
                  </a:cubicBezTo>
                  <a:cubicBezTo>
                    <a:pt x="44" y="50"/>
                    <a:pt x="47" y="52"/>
                    <a:pt x="50" y="54"/>
                  </a:cubicBezTo>
                  <a:cubicBezTo>
                    <a:pt x="53" y="55"/>
                    <a:pt x="56" y="57"/>
                    <a:pt x="58" y="59"/>
                  </a:cubicBezTo>
                  <a:cubicBezTo>
                    <a:pt x="60" y="62"/>
                    <a:pt x="62" y="64"/>
                    <a:pt x="63" y="68"/>
                  </a:cubicBezTo>
                  <a:cubicBezTo>
                    <a:pt x="65" y="71"/>
                    <a:pt x="65" y="74"/>
                    <a:pt x="65" y="79"/>
                  </a:cubicBezTo>
                  <a:close/>
                  <a:moveTo>
                    <a:pt x="1650" y="67"/>
                  </a:moveTo>
                  <a:cubicBezTo>
                    <a:pt x="1650" y="106"/>
                    <a:pt x="1650" y="106"/>
                    <a:pt x="1650" y="106"/>
                  </a:cubicBezTo>
                  <a:cubicBezTo>
                    <a:pt x="1650" y="107"/>
                    <a:pt x="1650" y="107"/>
                    <a:pt x="1650" y="107"/>
                  </a:cubicBezTo>
                  <a:cubicBezTo>
                    <a:pt x="1650" y="108"/>
                    <a:pt x="1649" y="108"/>
                    <a:pt x="1649" y="108"/>
                  </a:cubicBezTo>
                  <a:cubicBezTo>
                    <a:pt x="1648" y="108"/>
                    <a:pt x="1648" y="108"/>
                    <a:pt x="1647" y="109"/>
                  </a:cubicBezTo>
                  <a:cubicBezTo>
                    <a:pt x="1646" y="109"/>
                    <a:pt x="1645" y="109"/>
                    <a:pt x="1643" y="109"/>
                  </a:cubicBezTo>
                  <a:cubicBezTo>
                    <a:pt x="1642" y="109"/>
                    <a:pt x="1641" y="109"/>
                    <a:pt x="1640" y="109"/>
                  </a:cubicBezTo>
                  <a:cubicBezTo>
                    <a:pt x="1639" y="108"/>
                    <a:pt x="1638" y="108"/>
                    <a:pt x="1638" y="108"/>
                  </a:cubicBezTo>
                  <a:cubicBezTo>
                    <a:pt x="1637" y="108"/>
                    <a:pt x="1637" y="108"/>
                    <a:pt x="1636" y="107"/>
                  </a:cubicBezTo>
                  <a:cubicBezTo>
                    <a:pt x="1636" y="107"/>
                    <a:pt x="1636" y="107"/>
                    <a:pt x="1636" y="106"/>
                  </a:cubicBezTo>
                  <a:cubicBezTo>
                    <a:pt x="1636" y="67"/>
                    <a:pt x="1636" y="67"/>
                    <a:pt x="1636" y="67"/>
                  </a:cubicBezTo>
                  <a:cubicBezTo>
                    <a:pt x="1606" y="7"/>
                    <a:pt x="1606" y="7"/>
                    <a:pt x="1606" y="7"/>
                  </a:cubicBezTo>
                  <a:cubicBezTo>
                    <a:pt x="1605" y="6"/>
                    <a:pt x="1605" y="5"/>
                    <a:pt x="1605" y="4"/>
                  </a:cubicBezTo>
                  <a:cubicBezTo>
                    <a:pt x="1605" y="3"/>
                    <a:pt x="1605" y="3"/>
                    <a:pt x="1605" y="2"/>
                  </a:cubicBezTo>
                  <a:cubicBezTo>
                    <a:pt x="1606" y="2"/>
                    <a:pt x="1606" y="2"/>
                    <a:pt x="1608" y="2"/>
                  </a:cubicBezTo>
                  <a:cubicBezTo>
                    <a:pt x="1609" y="2"/>
                    <a:pt x="1610" y="1"/>
                    <a:pt x="1612" y="1"/>
                  </a:cubicBezTo>
                  <a:cubicBezTo>
                    <a:pt x="1613" y="1"/>
                    <a:pt x="1615" y="2"/>
                    <a:pt x="1616" y="2"/>
                  </a:cubicBezTo>
                  <a:cubicBezTo>
                    <a:pt x="1617" y="2"/>
                    <a:pt x="1618" y="2"/>
                    <a:pt x="1618" y="2"/>
                  </a:cubicBezTo>
                  <a:cubicBezTo>
                    <a:pt x="1619" y="2"/>
                    <a:pt x="1619" y="3"/>
                    <a:pt x="1620" y="3"/>
                  </a:cubicBezTo>
                  <a:cubicBezTo>
                    <a:pt x="1620" y="3"/>
                    <a:pt x="1620" y="4"/>
                    <a:pt x="1620" y="4"/>
                  </a:cubicBezTo>
                  <a:cubicBezTo>
                    <a:pt x="1635" y="35"/>
                    <a:pt x="1635" y="35"/>
                    <a:pt x="1635" y="35"/>
                  </a:cubicBezTo>
                  <a:cubicBezTo>
                    <a:pt x="1637" y="38"/>
                    <a:pt x="1638" y="41"/>
                    <a:pt x="1639" y="44"/>
                  </a:cubicBezTo>
                  <a:cubicBezTo>
                    <a:pt x="1641" y="47"/>
                    <a:pt x="1642" y="50"/>
                    <a:pt x="1644" y="54"/>
                  </a:cubicBezTo>
                  <a:cubicBezTo>
                    <a:pt x="1644" y="54"/>
                    <a:pt x="1644" y="54"/>
                    <a:pt x="1644" y="54"/>
                  </a:cubicBezTo>
                  <a:cubicBezTo>
                    <a:pt x="1645" y="50"/>
                    <a:pt x="1646" y="47"/>
                    <a:pt x="1648" y="44"/>
                  </a:cubicBezTo>
                  <a:cubicBezTo>
                    <a:pt x="1649" y="41"/>
                    <a:pt x="1650" y="38"/>
                    <a:pt x="1652" y="35"/>
                  </a:cubicBezTo>
                  <a:cubicBezTo>
                    <a:pt x="1666" y="4"/>
                    <a:pt x="1666" y="4"/>
                    <a:pt x="1666" y="4"/>
                  </a:cubicBezTo>
                  <a:cubicBezTo>
                    <a:pt x="1667" y="4"/>
                    <a:pt x="1667" y="3"/>
                    <a:pt x="1667" y="3"/>
                  </a:cubicBezTo>
                  <a:cubicBezTo>
                    <a:pt x="1667" y="3"/>
                    <a:pt x="1668" y="2"/>
                    <a:pt x="1668" y="2"/>
                  </a:cubicBezTo>
                  <a:cubicBezTo>
                    <a:pt x="1669" y="2"/>
                    <a:pt x="1670" y="2"/>
                    <a:pt x="1671" y="2"/>
                  </a:cubicBezTo>
                  <a:cubicBezTo>
                    <a:pt x="1672" y="2"/>
                    <a:pt x="1673" y="1"/>
                    <a:pt x="1674" y="1"/>
                  </a:cubicBezTo>
                  <a:cubicBezTo>
                    <a:pt x="1676" y="1"/>
                    <a:pt x="1678" y="2"/>
                    <a:pt x="1679" y="2"/>
                  </a:cubicBezTo>
                  <a:cubicBezTo>
                    <a:pt x="1680" y="2"/>
                    <a:pt x="1681" y="2"/>
                    <a:pt x="1681" y="2"/>
                  </a:cubicBezTo>
                  <a:cubicBezTo>
                    <a:pt x="1682" y="3"/>
                    <a:pt x="1682" y="3"/>
                    <a:pt x="1682" y="4"/>
                  </a:cubicBezTo>
                  <a:cubicBezTo>
                    <a:pt x="1681" y="5"/>
                    <a:pt x="1681" y="6"/>
                    <a:pt x="1680" y="7"/>
                  </a:cubicBezTo>
                  <a:lnTo>
                    <a:pt x="1650" y="67"/>
                  </a:lnTo>
                  <a:close/>
                  <a:moveTo>
                    <a:pt x="1594" y="8"/>
                  </a:moveTo>
                  <a:cubicBezTo>
                    <a:pt x="1594" y="9"/>
                    <a:pt x="1594" y="10"/>
                    <a:pt x="1594" y="11"/>
                  </a:cubicBezTo>
                  <a:cubicBezTo>
                    <a:pt x="1594" y="12"/>
                    <a:pt x="1594" y="12"/>
                    <a:pt x="1594" y="13"/>
                  </a:cubicBezTo>
                  <a:cubicBezTo>
                    <a:pt x="1593" y="13"/>
                    <a:pt x="1593" y="13"/>
                    <a:pt x="1593" y="14"/>
                  </a:cubicBezTo>
                  <a:cubicBezTo>
                    <a:pt x="1592" y="14"/>
                    <a:pt x="1592" y="14"/>
                    <a:pt x="1592" y="14"/>
                  </a:cubicBezTo>
                  <a:cubicBezTo>
                    <a:pt x="1562" y="14"/>
                    <a:pt x="1562" y="14"/>
                    <a:pt x="1562" y="14"/>
                  </a:cubicBezTo>
                  <a:cubicBezTo>
                    <a:pt x="1562" y="106"/>
                    <a:pt x="1562" y="106"/>
                    <a:pt x="1562" y="106"/>
                  </a:cubicBezTo>
                  <a:cubicBezTo>
                    <a:pt x="1562" y="107"/>
                    <a:pt x="1562" y="107"/>
                    <a:pt x="1561" y="107"/>
                  </a:cubicBezTo>
                  <a:cubicBezTo>
                    <a:pt x="1561" y="108"/>
                    <a:pt x="1561" y="108"/>
                    <a:pt x="1560" y="108"/>
                  </a:cubicBezTo>
                  <a:cubicBezTo>
                    <a:pt x="1560" y="108"/>
                    <a:pt x="1559" y="108"/>
                    <a:pt x="1558" y="109"/>
                  </a:cubicBezTo>
                  <a:cubicBezTo>
                    <a:pt x="1557" y="109"/>
                    <a:pt x="1556" y="109"/>
                    <a:pt x="1555" y="109"/>
                  </a:cubicBezTo>
                  <a:cubicBezTo>
                    <a:pt x="1553" y="109"/>
                    <a:pt x="1552" y="109"/>
                    <a:pt x="1551" y="109"/>
                  </a:cubicBezTo>
                  <a:cubicBezTo>
                    <a:pt x="1550" y="108"/>
                    <a:pt x="1550" y="108"/>
                    <a:pt x="1549" y="108"/>
                  </a:cubicBezTo>
                  <a:cubicBezTo>
                    <a:pt x="1548" y="108"/>
                    <a:pt x="1548" y="108"/>
                    <a:pt x="1548" y="107"/>
                  </a:cubicBezTo>
                  <a:cubicBezTo>
                    <a:pt x="1548" y="107"/>
                    <a:pt x="1548" y="107"/>
                    <a:pt x="1548" y="106"/>
                  </a:cubicBezTo>
                  <a:cubicBezTo>
                    <a:pt x="1548" y="14"/>
                    <a:pt x="1548" y="14"/>
                    <a:pt x="1548" y="14"/>
                  </a:cubicBezTo>
                  <a:cubicBezTo>
                    <a:pt x="1518" y="14"/>
                    <a:pt x="1518" y="14"/>
                    <a:pt x="1518" y="14"/>
                  </a:cubicBezTo>
                  <a:cubicBezTo>
                    <a:pt x="1517" y="14"/>
                    <a:pt x="1517" y="14"/>
                    <a:pt x="1516" y="14"/>
                  </a:cubicBezTo>
                  <a:cubicBezTo>
                    <a:pt x="1516" y="13"/>
                    <a:pt x="1516" y="13"/>
                    <a:pt x="1516" y="13"/>
                  </a:cubicBezTo>
                  <a:cubicBezTo>
                    <a:pt x="1515" y="12"/>
                    <a:pt x="1515" y="12"/>
                    <a:pt x="1515" y="11"/>
                  </a:cubicBezTo>
                  <a:cubicBezTo>
                    <a:pt x="1515" y="10"/>
                    <a:pt x="1515" y="9"/>
                    <a:pt x="1515" y="8"/>
                  </a:cubicBezTo>
                  <a:cubicBezTo>
                    <a:pt x="1515" y="7"/>
                    <a:pt x="1515" y="6"/>
                    <a:pt x="1515" y="5"/>
                  </a:cubicBezTo>
                  <a:cubicBezTo>
                    <a:pt x="1515" y="4"/>
                    <a:pt x="1515" y="4"/>
                    <a:pt x="1516" y="3"/>
                  </a:cubicBezTo>
                  <a:cubicBezTo>
                    <a:pt x="1516" y="3"/>
                    <a:pt x="1516" y="3"/>
                    <a:pt x="1516" y="2"/>
                  </a:cubicBezTo>
                  <a:cubicBezTo>
                    <a:pt x="1517" y="2"/>
                    <a:pt x="1517" y="2"/>
                    <a:pt x="1518" y="2"/>
                  </a:cubicBezTo>
                  <a:cubicBezTo>
                    <a:pt x="1592" y="2"/>
                    <a:pt x="1592" y="2"/>
                    <a:pt x="1592" y="2"/>
                  </a:cubicBezTo>
                  <a:cubicBezTo>
                    <a:pt x="1592" y="2"/>
                    <a:pt x="1592" y="2"/>
                    <a:pt x="1593" y="2"/>
                  </a:cubicBezTo>
                  <a:cubicBezTo>
                    <a:pt x="1593" y="3"/>
                    <a:pt x="1593" y="3"/>
                    <a:pt x="1594" y="3"/>
                  </a:cubicBezTo>
                  <a:cubicBezTo>
                    <a:pt x="1594" y="4"/>
                    <a:pt x="1594" y="4"/>
                    <a:pt x="1594" y="5"/>
                  </a:cubicBezTo>
                  <a:cubicBezTo>
                    <a:pt x="1594" y="6"/>
                    <a:pt x="1594" y="7"/>
                    <a:pt x="1594" y="8"/>
                  </a:cubicBezTo>
                  <a:close/>
                  <a:moveTo>
                    <a:pt x="1493" y="106"/>
                  </a:moveTo>
                  <a:cubicBezTo>
                    <a:pt x="1493" y="107"/>
                    <a:pt x="1493" y="107"/>
                    <a:pt x="1493" y="107"/>
                  </a:cubicBezTo>
                  <a:cubicBezTo>
                    <a:pt x="1492" y="108"/>
                    <a:pt x="1492" y="108"/>
                    <a:pt x="1491" y="108"/>
                  </a:cubicBezTo>
                  <a:cubicBezTo>
                    <a:pt x="1491" y="108"/>
                    <a:pt x="1490" y="108"/>
                    <a:pt x="1489" y="109"/>
                  </a:cubicBezTo>
                  <a:cubicBezTo>
                    <a:pt x="1488" y="109"/>
                    <a:pt x="1487" y="109"/>
                    <a:pt x="1486" y="109"/>
                  </a:cubicBezTo>
                  <a:cubicBezTo>
                    <a:pt x="1484" y="109"/>
                    <a:pt x="1483" y="109"/>
                    <a:pt x="1482" y="109"/>
                  </a:cubicBezTo>
                  <a:cubicBezTo>
                    <a:pt x="1482" y="108"/>
                    <a:pt x="1481" y="108"/>
                    <a:pt x="1480" y="108"/>
                  </a:cubicBezTo>
                  <a:cubicBezTo>
                    <a:pt x="1480" y="108"/>
                    <a:pt x="1479" y="108"/>
                    <a:pt x="1479" y="107"/>
                  </a:cubicBezTo>
                  <a:cubicBezTo>
                    <a:pt x="1479" y="107"/>
                    <a:pt x="1479" y="107"/>
                    <a:pt x="1479" y="106"/>
                  </a:cubicBezTo>
                  <a:cubicBezTo>
                    <a:pt x="1479" y="4"/>
                    <a:pt x="1479" y="4"/>
                    <a:pt x="1479" y="4"/>
                  </a:cubicBezTo>
                  <a:cubicBezTo>
                    <a:pt x="1479" y="4"/>
                    <a:pt x="1479" y="3"/>
                    <a:pt x="1479" y="3"/>
                  </a:cubicBezTo>
                  <a:cubicBezTo>
                    <a:pt x="1479" y="3"/>
                    <a:pt x="1480" y="2"/>
                    <a:pt x="1480" y="2"/>
                  </a:cubicBezTo>
                  <a:cubicBezTo>
                    <a:pt x="1481" y="2"/>
                    <a:pt x="1482" y="2"/>
                    <a:pt x="1483" y="2"/>
                  </a:cubicBezTo>
                  <a:cubicBezTo>
                    <a:pt x="1483" y="2"/>
                    <a:pt x="1485" y="1"/>
                    <a:pt x="1486" y="1"/>
                  </a:cubicBezTo>
                  <a:cubicBezTo>
                    <a:pt x="1487" y="1"/>
                    <a:pt x="1488" y="2"/>
                    <a:pt x="1489" y="2"/>
                  </a:cubicBezTo>
                  <a:cubicBezTo>
                    <a:pt x="1490" y="2"/>
                    <a:pt x="1491" y="2"/>
                    <a:pt x="1491" y="2"/>
                  </a:cubicBezTo>
                  <a:cubicBezTo>
                    <a:pt x="1492" y="2"/>
                    <a:pt x="1492" y="3"/>
                    <a:pt x="1493" y="3"/>
                  </a:cubicBezTo>
                  <a:cubicBezTo>
                    <a:pt x="1493" y="3"/>
                    <a:pt x="1493" y="4"/>
                    <a:pt x="1493" y="4"/>
                  </a:cubicBezTo>
                  <a:lnTo>
                    <a:pt x="1493" y="106"/>
                  </a:lnTo>
                  <a:close/>
                  <a:moveTo>
                    <a:pt x="1452" y="79"/>
                  </a:moveTo>
                  <a:cubicBezTo>
                    <a:pt x="1452" y="83"/>
                    <a:pt x="1451" y="88"/>
                    <a:pt x="1449" y="92"/>
                  </a:cubicBezTo>
                  <a:cubicBezTo>
                    <a:pt x="1447" y="96"/>
                    <a:pt x="1445" y="99"/>
                    <a:pt x="1442" y="102"/>
                  </a:cubicBezTo>
                  <a:cubicBezTo>
                    <a:pt x="1438" y="104"/>
                    <a:pt x="1434" y="107"/>
                    <a:pt x="1430" y="108"/>
                  </a:cubicBezTo>
                  <a:cubicBezTo>
                    <a:pt x="1426" y="109"/>
                    <a:pt x="1421" y="110"/>
                    <a:pt x="1416" y="110"/>
                  </a:cubicBezTo>
                  <a:cubicBezTo>
                    <a:pt x="1412" y="110"/>
                    <a:pt x="1409" y="110"/>
                    <a:pt x="1406" y="109"/>
                  </a:cubicBezTo>
                  <a:cubicBezTo>
                    <a:pt x="1403" y="108"/>
                    <a:pt x="1400" y="108"/>
                    <a:pt x="1398" y="107"/>
                  </a:cubicBezTo>
                  <a:cubicBezTo>
                    <a:pt x="1395" y="106"/>
                    <a:pt x="1393" y="105"/>
                    <a:pt x="1392" y="104"/>
                  </a:cubicBezTo>
                  <a:cubicBezTo>
                    <a:pt x="1390" y="103"/>
                    <a:pt x="1389" y="102"/>
                    <a:pt x="1388" y="102"/>
                  </a:cubicBezTo>
                  <a:cubicBezTo>
                    <a:pt x="1388" y="101"/>
                    <a:pt x="1387" y="100"/>
                    <a:pt x="1387" y="99"/>
                  </a:cubicBezTo>
                  <a:cubicBezTo>
                    <a:pt x="1387" y="98"/>
                    <a:pt x="1386" y="97"/>
                    <a:pt x="1386" y="95"/>
                  </a:cubicBezTo>
                  <a:cubicBezTo>
                    <a:pt x="1386" y="94"/>
                    <a:pt x="1387" y="93"/>
                    <a:pt x="1387" y="92"/>
                  </a:cubicBezTo>
                  <a:cubicBezTo>
                    <a:pt x="1387" y="91"/>
                    <a:pt x="1387" y="91"/>
                    <a:pt x="1387" y="90"/>
                  </a:cubicBezTo>
                  <a:cubicBezTo>
                    <a:pt x="1387" y="90"/>
                    <a:pt x="1388" y="89"/>
                    <a:pt x="1388" y="89"/>
                  </a:cubicBezTo>
                  <a:cubicBezTo>
                    <a:pt x="1388" y="89"/>
                    <a:pt x="1389" y="89"/>
                    <a:pt x="1389" y="89"/>
                  </a:cubicBezTo>
                  <a:cubicBezTo>
                    <a:pt x="1390" y="89"/>
                    <a:pt x="1391" y="89"/>
                    <a:pt x="1392" y="90"/>
                  </a:cubicBezTo>
                  <a:cubicBezTo>
                    <a:pt x="1394" y="91"/>
                    <a:pt x="1396" y="92"/>
                    <a:pt x="1398" y="93"/>
                  </a:cubicBezTo>
                  <a:cubicBezTo>
                    <a:pt x="1400" y="94"/>
                    <a:pt x="1403" y="95"/>
                    <a:pt x="1406" y="96"/>
                  </a:cubicBezTo>
                  <a:cubicBezTo>
                    <a:pt x="1409" y="97"/>
                    <a:pt x="1412" y="98"/>
                    <a:pt x="1416" y="98"/>
                  </a:cubicBezTo>
                  <a:cubicBezTo>
                    <a:pt x="1419" y="98"/>
                    <a:pt x="1422" y="97"/>
                    <a:pt x="1425" y="97"/>
                  </a:cubicBezTo>
                  <a:cubicBezTo>
                    <a:pt x="1427" y="96"/>
                    <a:pt x="1430" y="95"/>
                    <a:pt x="1431" y="93"/>
                  </a:cubicBezTo>
                  <a:cubicBezTo>
                    <a:pt x="1433" y="92"/>
                    <a:pt x="1435" y="90"/>
                    <a:pt x="1436" y="88"/>
                  </a:cubicBezTo>
                  <a:cubicBezTo>
                    <a:pt x="1437" y="85"/>
                    <a:pt x="1437" y="83"/>
                    <a:pt x="1437" y="80"/>
                  </a:cubicBezTo>
                  <a:cubicBezTo>
                    <a:pt x="1437" y="77"/>
                    <a:pt x="1436" y="74"/>
                    <a:pt x="1435" y="72"/>
                  </a:cubicBezTo>
                  <a:cubicBezTo>
                    <a:pt x="1434" y="70"/>
                    <a:pt x="1432" y="68"/>
                    <a:pt x="1430" y="67"/>
                  </a:cubicBezTo>
                  <a:cubicBezTo>
                    <a:pt x="1427" y="65"/>
                    <a:pt x="1425" y="64"/>
                    <a:pt x="1422" y="62"/>
                  </a:cubicBezTo>
                  <a:cubicBezTo>
                    <a:pt x="1419" y="61"/>
                    <a:pt x="1416" y="60"/>
                    <a:pt x="1413" y="58"/>
                  </a:cubicBezTo>
                  <a:cubicBezTo>
                    <a:pt x="1410" y="57"/>
                    <a:pt x="1407" y="55"/>
                    <a:pt x="1404" y="54"/>
                  </a:cubicBezTo>
                  <a:cubicBezTo>
                    <a:pt x="1401" y="52"/>
                    <a:pt x="1399" y="50"/>
                    <a:pt x="1397" y="48"/>
                  </a:cubicBezTo>
                  <a:cubicBezTo>
                    <a:pt x="1394" y="45"/>
                    <a:pt x="1393" y="43"/>
                    <a:pt x="1391" y="39"/>
                  </a:cubicBezTo>
                  <a:cubicBezTo>
                    <a:pt x="1390" y="36"/>
                    <a:pt x="1389" y="33"/>
                    <a:pt x="1389" y="28"/>
                  </a:cubicBezTo>
                  <a:cubicBezTo>
                    <a:pt x="1389" y="24"/>
                    <a:pt x="1390" y="20"/>
                    <a:pt x="1392" y="16"/>
                  </a:cubicBezTo>
                  <a:cubicBezTo>
                    <a:pt x="1393" y="13"/>
                    <a:pt x="1395" y="10"/>
                    <a:pt x="1398" y="8"/>
                  </a:cubicBezTo>
                  <a:cubicBezTo>
                    <a:pt x="1401" y="5"/>
                    <a:pt x="1405" y="3"/>
                    <a:pt x="1409" y="2"/>
                  </a:cubicBezTo>
                  <a:cubicBezTo>
                    <a:pt x="1413" y="1"/>
                    <a:pt x="1417" y="0"/>
                    <a:pt x="1421" y="0"/>
                  </a:cubicBezTo>
                  <a:cubicBezTo>
                    <a:pt x="1424" y="0"/>
                    <a:pt x="1426" y="1"/>
                    <a:pt x="1429" y="1"/>
                  </a:cubicBezTo>
                  <a:cubicBezTo>
                    <a:pt x="1431" y="1"/>
                    <a:pt x="1433" y="2"/>
                    <a:pt x="1435" y="3"/>
                  </a:cubicBezTo>
                  <a:cubicBezTo>
                    <a:pt x="1437" y="3"/>
                    <a:pt x="1439" y="4"/>
                    <a:pt x="1441" y="5"/>
                  </a:cubicBezTo>
                  <a:cubicBezTo>
                    <a:pt x="1443" y="6"/>
                    <a:pt x="1444" y="7"/>
                    <a:pt x="1444" y="7"/>
                  </a:cubicBezTo>
                  <a:cubicBezTo>
                    <a:pt x="1445" y="8"/>
                    <a:pt x="1445" y="8"/>
                    <a:pt x="1445" y="8"/>
                  </a:cubicBezTo>
                  <a:cubicBezTo>
                    <a:pt x="1445" y="9"/>
                    <a:pt x="1445" y="9"/>
                    <a:pt x="1446" y="9"/>
                  </a:cubicBezTo>
                  <a:cubicBezTo>
                    <a:pt x="1446" y="10"/>
                    <a:pt x="1446" y="10"/>
                    <a:pt x="1446" y="11"/>
                  </a:cubicBezTo>
                  <a:cubicBezTo>
                    <a:pt x="1446" y="12"/>
                    <a:pt x="1446" y="13"/>
                    <a:pt x="1446" y="14"/>
                  </a:cubicBezTo>
                  <a:cubicBezTo>
                    <a:pt x="1446" y="15"/>
                    <a:pt x="1446" y="15"/>
                    <a:pt x="1446" y="16"/>
                  </a:cubicBezTo>
                  <a:cubicBezTo>
                    <a:pt x="1446" y="17"/>
                    <a:pt x="1446" y="18"/>
                    <a:pt x="1445" y="18"/>
                  </a:cubicBezTo>
                  <a:cubicBezTo>
                    <a:pt x="1445" y="19"/>
                    <a:pt x="1445" y="19"/>
                    <a:pt x="1445" y="19"/>
                  </a:cubicBezTo>
                  <a:cubicBezTo>
                    <a:pt x="1444" y="20"/>
                    <a:pt x="1444" y="20"/>
                    <a:pt x="1444" y="20"/>
                  </a:cubicBezTo>
                  <a:cubicBezTo>
                    <a:pt x="1443" y="20"/>
                    <a:pt x="1442" y="19"/>
                    <a:pt x="1441" y="19"/>
                  </a:cubicBezTo>
                  <a:cubicBezTo>
                    <a:pt x="1440" y="18"/>
                    <a:pt x="1438" y="17"/>
                    <a:pt x="1436" y="16"/>
                  </a:cubicBezTo>
                  <a:cubicBezTo>
                    <a:pt x="1434" y="15"/>
                    <a:pt x="1432" y="14"/>
                    <a:pt x="1430" y="13"/>
                  </a:cubicBezTo>
                  <a:cubicBezTo>
                    <a:pt x="1427" y="13"/>
                    <a:pt x="1424" y="12"/>
                    <a:pt x="1421" y="12"/>
                  </a:cubicBezTo>
                  <a:cubicBezTo>
                    <a:pt x="1418" y="12"/>
                    <a:pt x="1415" y="13"/>
                    <a:pt x="1413" y="13"/>
                  </a:cubicBezTo>
                  <a:cubicBezTo>
                    <a:pt x="1411" y="14"/>
                    <a:pt x="1409" y="15"/>
                    <a:pt x="1408" y="17"/>
                  </a:cubicBezTo>
                  <a:cubicBezTo>
                    <a:pt x="1406" y="18"/>
                    <a:pt x="1405" y="19"/>
                    <a:pt x="1405" y="21"/>
                  </a:cubicBezTo>
                  <a:cubicBezTo>
                    <a:pt x="1404" y="23"/>
                    <a:pt x="1403" y="25"/>
                    <a:pt x="1403" y="27"/>
                  </a:cubicBezTo>
                  <a:cubicBezTo>
                    <a:pt x="1403" y="30"/>
                    <a:pt x="1404" y="32"/>
                    <a:pt x="1406" y="35"/>
                  </a:cubicBezTo>
                  <a:cubicBezTo>
                    <a:pt x="1407" y="37"/>
                    <a:pt x="1409" y="39"/>
                    <a:pt x="1411" y="40"/>
                  </a:cubicBezTo>
                  <a:cubicBezTo>
                    <a:pt x="1413" y="42"/>
                    <a:pt x="1416" y="43"/>
                    <a:pt x="1419" y="45"/>
                  </a:cubicBezTo>
                  <a:cubicBezTo>
                    <a:pt x="1422" y="46"/>
                    <a:pt x="1425" y="48"/>
                    <a:pt x="1428" y="49"/>
                  </a:cubicBezTo>
                  <a:cubicBezTo>
                    <a:pt x="1431" y="50"/>
                    <a:pt x="1434" y="52"/>
                    <a:pt x="1437" y="54"/>
                  </a:cubicBezTo>
                  <a:cubicBezTo>
                    <a:pt x="1439" y="55"/>
                    <a:pt x="1442" y="57"/>
                    <a:pt x="1444" y="59"/>
                  </a:cubicBezTo>
                  <a:cubicBezTo>
                    <a:pt x="1447" y="62"/>
                    <a:pt x="1448" y="64"/>
                    <a:pt x="1450" y="68"/>
                  </a:cubicBezTo>
                  <a:cubicBezTo>
                    <a:pt x="1451" y="71"/>
                    <a:pt x="1452" y="74"/>
                    <a:pt x="1452" y="7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7">
              <a:extLst>
                <a:ext uri="{FF2B5EF4-FFF2-40B4-BE49-F238E27FC236}">
                  <a16:creationId xmlns:a16="http://schemas.microsoft.com/office/drawing/2014/main" id="{15CEA0B8-C645-405F-A283-B10858C2E83D}"/>
                </a:ext>
              </a:extLst>
            </p:cNvPr>
            <p:cNvSpPr>
              <a:spLocks/>
            </p:cNvSpPr>
            <p:nvPr/>
          </p:nvSpPr>
          <p:spPr bwMode="auto">
            <a:xfrm>
              <a:off x="3600940" y="5175672"/>
              <a:ext cx="475474" cy="584915"/>
            </a:xfrm>
            <a:custGeom>
              <a:avLst/>
              <a:gdLst>
                <a:gd name="T0" fmla="*/ 112 w 271"/>
                <a:gd name="T1" fmla="*/ 216 h 332"/>
                <a:gd name="T2" fmla="*/ 75 w 271"/>
                <a:gd name="T3" fmla="*/ 291 h 332"/>
                <a:gd name="T4" fmla="*/ 38 w 271"/>
                <a:gd name="T5" fmla="*/ 324 h 332"/>
                <a:gd name="T6" fmla="*/ 35 w 271"/>
                <a:gd name="T7" fmla="*/ 316 h 332"/>
                <a:gd name="T8" fmla="*/ 9 w 271"/>
                <a:gd name="T9" fmla="*/ 324 h 332"/>
                <a:gd name="T10" fmla="*/ 83 w 271"/>
                <a:gd name="T11" fmla="*/ 238 h 332"/>
                <a:gd name="T12" fmla="*/ 104 w 271"/>
                <a:gd name="T13" fmla="*/ 170 h 332"/>
                <a:gd name="T14" fmla="*/ 97 w 271"/>
                <a:gd name="T15" fmla="*/ 163 h 332"/>
                <a:gd name="T16" fmla="*/ 45 w 271"/>
                <a:gd name="T17" fmla="*/ 182 h 332"/>
                <a:gd name="T18" fmla="*/ 21 w 271"/>
                <a:gd name="T19" fmla="*/ 165 h 332"/>
                <a:gd name="T20" fmla="*/ 33 w 271"/>
                <a:gd name="T21" fmla="*/ 154 h 332"/>
                <a:gd name="T22" fmla="*/ 108 w 271"/>
                <a:gd name="T23" fmla="*/ 126 h 332"/>
                <a:gd name="T24" fmla="*/ 121 w 271"/>
                <a:gd name="T25" fmla="*/ 48 h 332"/>
                <a:gd name="T26" fmla="*/ 109 w 271"/>
                <a:gd name="T27" fmla="*/ 26 h 332"/>
                <a:gd name="T28" fmla="*/ 113 w 271"/>
                <a:gd name="T29" fmla="*/ 4 h 332"/>
                <a:gd name="T30" fmla="*/ 143 w 271"/>
                <a:gd name="T31" fmla="*/ 35 h 332"/>
                <a:gd name="T32" fmla="*/ 141 w 271"/>
                <a:gd name="T33" fmla="*/ 79 h 332"/>
                <a:gd name="T34" fmla="*/ 138 w 271"/>
                <a:gd name="T35" fmla="*/ 114 h 332"/>
                <a:gd name="T36" fmla="*/ 161 w 271"/>
                <a:gd name="T37" fmla="*/ 107 h 332"/>
                <a:gd name="T38" fmla="*/ 190 w 271"/>
                <a:gd name="T39" fmla="*/ 108 h 332"/>
                <a:gd name="T40" fmla="*/ 197 w 271"/>
                <a:gd name="T41" fmla="*/ 119 h 332"/>
                <a:gd name="T42" fmla="*/ 187 w 271"/>
                <a:gd name="T43" fmla="*/ 134 h 332"/>
                <a:gd name="T44" fmla="*/ 157 w 271"/>
                <a:gd name="T45" fmla="*/ 142 h 332"/>
                <a:gd name="T46" fmla="*/ 130 w 271"/>
                <a:gd name="T47" fmla="*/ 156 h 332"/>
                <a:gd name="T48" fmla="*/ 128 w 271"/>
                <a:gd name="T49" fmla="*/ 185 h 332"/>
                <a:gd name="T50" fmla="*/ 148 w 271"/>
                <a:gd name="T51" fmla="*/ 208 h 332"/>
                <a:gd name="T52" fmla="*/ 187 w 271"/>
                <a:gd name="T53" fmla="*/ 258 h 332"/>
                <a:gd name="T54" fmla="*/ 241 w 271"/>
                <a:gd name="T55" fmla="*/ 293 h 332"/>
                <a:gd name="T56" fmla="*/ 265 w 271"/>
                <a:gd name="T57" fmla="*/ 302 h 332"/>
                <a:gd name="T58" fmla="*/ 261 w 271"/>
                <a:gd name="T59" fmla="*/ 315 h 332"/>
                <a:gd name="T60" fmla="*/ 255 w 271"/>
                <a:gd name="T61" fmla="*/ 323 h 332"/>
                <a:gd name="T62" fmla="*/ 204 w 271"/>
                <a:gd name="T63" fmla="*/ 315 h 332"/>
                <a:gd name="T64" fmla="*/ 160 w 271"/>
                <a:gd name="T65" fmla="*/ 271 h 332"/>
                <a:gd name="T66" fmla="*/ 122 w 271"/>
                <a:gd name="T67" fmla="*/ 219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71" h="332">
                  <a:moveTo>
                    <a:pt x="115" y="212"/>
                  </a:moveTo>
                  <a:cubicBezTo>
                    <a:pt x="113" y="214"/>
                    <a:pt x="113" y="215"/>
                    <a:pt x="112" y="216"/>
                  </a:cubicBezTo>
                  <a:cubicBezTo>
                    <a:pt x="106" y="230"/>
                    <a:pt x="101" y="244"/>
                    <a:pt x="94" y="257"/>
                  </a:cubicBezTo>
                  <a:cubicBezTo>
                    <a:pt x="89" y="269"/>
                    <a:pt x="83" y="281"/>
                    <a:pt x="75" y="291"/>
                  </a:cubicBezTo>
                  <a:cubicBezTo>
                    <a:pt x="70" y="297"/>
                    <a:pt x="66" y="303"/>
                    <a:pt x="60" y="308"/>
                  </a:cubicBezTo>
                  <a:cubicBezTo>
                    <a:pt x="54" y="314"/>
                    <a:pt x="46" y="319"/>
                    <a:pt x="38" y="324"/>
                  </a:cubicBezTo>
                  <a:cubicBezTo>
                    <a:pt x="37" y="325"/>
                    <a:pt x="19" y="332"/>
                    <a:pt x="18" y="331"/>
                  </a:cubicBezTo>
                  <a:cubicBezTo>
                    <a:pt x="18" y="330"/>
                    <a:pt x="35" y="322"/>
                    <a:pt x="35" y="316"/>
                  </a:cubicBezTo>
                  <a:cubicBezTo>
                    <a:pt x="26" y="321"/>
                    <a:pt x="11" y="328"/>
                    <a:pt x="0" y="327"/>
                  </a:cubicBezTo>
                  <a:cubicBezTo>
                    <a:pt x="5" y="325"/>
                    <a:pt x="8" y="324"/>
                    <a:pt x="9" y="324"/>
                  </a:cubicBezTo>
                  <a:cubicBezTo>
                    <a:pt x="29" y="315"/>
                    <a:pt x="45" y="301"/>
                    <a:pt x="57" y="283"/>
                  </a:cubicBezTo>
                  <a:cubicBezTo>
                    <a:pt x="67" y="269"/>
                    <a:pt x="77" y="255"/>
                    <a:pt x="83" y="238"/>
                  </a:cubicBezTo>
                  <a:cubicBezTo>
                    <a:pt x="87" y="227"/>
                    <a:pt x="92" y="217"/>
                    <a:pt x="96" y="205"/>
                  </a:cubicBezTo>
                  <a:cubicBezTo>
                    <a:pt x="99" y="194"/>
                    <a:pt x="101" y="182"/>
                    <a:pt x="104" y="170"/>
                  </a:cubicBezTo>
                  <a:cubicBezTo>
                    <a:pt x="104" y="169"/>
                    <a:pt x="104" y="168"/>
                    <a:pt x="104" y="167"/>
                  </a:cubicBezTo>
                  <a:cubicBezTo>
                    <a:pt x="103" y="162"/>
                    <a:pt x="102" y="161"/>
                    <a:pt x="97" y="163"/>
                  </a:cubicBezTo>
                  <a:cubicBezTo>
                    <a:pt x="83" y="171"/>
                    <a:pt x="67" y="176"/>
                    <a:pt x="52" y="180"/>
                  </a:cubicBezTo>
                  <a:cubicBezTo>
                    <a:pt x="49" y="180"/>
                    <a:pt x="47" y="181"/>
                    <a:pt x="45" y="182"/>
                  </a:cubicBezTo>
                  <a:cubicBezTo>
                    <a:pt x="36" y="187"/>
                    <a:pt x="26" y="182"/>
                    <a:pt x="23" y="172"/>
                  </a:cubicBezTo>
                  <a:cubicBezTo>
                    <a:pt x="23" y="170"/>
                    <a:pt x="21" y="167"/>
                    <a:pt x="21" y="165"/>
                  </a:cubicBezTo>
                  <a:cubicBezTo>
                    <a:pt x="21" y="163"/>
                    <a:pt x="22" y="160"/>
                    <a:pt x="24" y="159"/>
                  </a:cubicBezTo>
                  <a:cubicBezTo>
                    <a:pt x="26" y="157"/>
                    <a:pt x="30" y="155"/>
                    <a:pt x="33" y="154"/>
                  </a:cubicBezTo>
                  <a:cubicBezTo>
                    <a:pt x="46" y="152"/>
                    <a:pt x="58" y="147"/>
                    <a:pt x="70" y="141"/>
                  </a:cubicBezTo>
                  <a:cubicBezTo>
                    <a:pt x="82" y="136"/>
                    <a:pt x="95" y="131"/>
                    <a:pt x="108" y="126"/>
                  </a:cubicBezTo>
                  <a:cubicBezTo>
                    <a:pt x="113" y="124"/>
                    <a:pt x="116" y="122"/>
                    <a:pt x="116" y="116"/>
                  </a:cubicBezTo>
                  <a:cubicBezTo>
                    <a:pt x="119" y="93"/>
                    <a:pt x="123" y="71"/>
                    <a:pt x="121" y="48"/>
                  </a:cubicBezTo>
                  <a:cubicBezTo>
                    <a:pt x="120" y="41"/>
                    <a:pt x="119" y="34"/>
                    <a:pt x="111" y="31"/>
                  </a:cubicBezTo>
                  <a:cubicBezTo>
                    <a:pt x="110" y="30"/>
                    <a:pt x="109" y="28"/>
                    <a:pt x="109" y="26"/>
                  </a:cubicBezTo>
                  <a:cubicBezTo>
                    <a:pt x="108" y="24"/>
                    <a:pt x="108" y="21"/>
                    <a:pt x="108" y="19"/>
                  </a:cubicBezTo>
                  <a:cubicBezTo>
                    <a:pt x="107" y="12"/>
                    <a:pt x="107" y="7"/>
                    <a:pt x="113" y="4"/>
                  </a:cubicBezTo>
                  <a:cubicBezTo>
                    <a:pt x="121" y="0"/>
                    <a:pt x="128" y="0"/>
                    <a:pt x="132" y="6"/>
                  </a:cubicBezTo>
                  <a:cubicBezTo>
                    <a:pt x="139" y="14"/>
                    <a:pt x="143" y="24"/>
                    <a:pt x="143" y="35"/>
                  </a:cubicBezTo>
                  <a:cubicBezTo>
                    <a:pt x="144" y="41"/>
                    <a:pt x="144" y="48"/>
                    <a:pt x="144" y="54"/>
                  </a:cubicBezTo>
                  <a:cubicBezTo>
                    <a:pt x="143" y="62"/>
                    <a:pt x="142" y="71"/>
                    <a:pt x="141" y="79"/>
                  </a:cubicBezTo>
                  <a:cubicBezTo>
                    <a:pt x="140" y="88"/>
                    <a:pt x="139" y="97"/>
                    <a:pt x="138" y="107"/>
                  </a:cubicBezTo>
                  <a:cubicBezTo>
                    <a:pt x="138" y="109"/>
                    <a:pt x="138" y="111"/>
                    <a:pt x="138" y="114"/>
                  </a:cubicBezTo>
                  <a:cubicBezTo>
                    <a:pt x="144" y="112"/>
                    <a:pt x="150" y="111"/>
                    <a:pt x="155" y="109"/>
                  </a:cubicBezTo>
                  <a:cubicBezTo>
                    <a:pt x="157" y="108"/>
                    <a:pt x="159" y="107"/>
                    <a:pt x="161" y="107"/>
                  </a:cubicBezTo>
                  <a:cubicBezTo>
                    <a:pt x="167" y="106"/>
                    <a:pt x="173" y="105"/>
                    <a:pt x="178" y="105"/>
                  </a:cubicBezTo>
                  <a:cubicBezTo>
                    <a:pt x="183" y="104"/>
                    <a:pt x="187" y="105"/>
                    <a:pt x="190" y="108"/>
                  </a:cubicBezTo>
                  <a:cubicBezTo>
                    <a:pt x="190" y="109"/>
                    <a:pt x="191" y="110"/>
                    <a:pt x="192" y="110"/>
                  </a:cubicBezTo>
                  <a:cubicBezTo>
                    <a:pt x="196" y="112"/>
                    <a:pt x="198" y="115"/>
                    <a:pt x="197" y="119"/>
                  </a:cubicBezTo>
                  <a:cubicBezTo>
                    <a:pt x="196" y="122"/>
                    <a:pt x="194" y="124"/>
                    <a:pt x="192" y="127"/>
                  </a:cubicBezTo>
                  <a:cubicBezTo>
                    <a:pt x="191" y="129"/>
                    <a:pt x="189" y="132"/>
                    <a:pt x="187" y="134"/>
                  </a:cubicBezTo>
                  <a:cubicBezTo>
                    <a:pt x="185" y="136"/>
                    <a:pt x="183" y="138"/>
                    <a:pt x="180" y="138"/>
                  </a:cubicBezTo>
                  <a:cubicBezTo>
                    <a:pt x="172" y="140"/>
                    <a:pt x="165" y="140"/>
                    <a:pt x="157" y="142"/>
                  </a:cubicBezTo>
                  <a:cubicBezTo>
                    <a:pt x="150" y="143"/>
                    <a:pt x="143" y="145"/>
                    <a:pt x="137" y="147"/>
                  </a:cubicBezTo>
                  <a:cubicBezTo>
                    <a:pt x="134" y="149"/>
                    <a:pt x="131" y="153"/>
                    <a:pt x="130" y="156"/>
                  </a:cubicBezTo>
                  <a:cubicBezTo>
                    <a:pt x="127" y="164"/>
                    <a:pt x="125" y="172"/>
                    <a:pt x="123" y="180"/>
                  </a:cubicBezTo>
                  <a:cubicBezTo>
                    <a:pt x="123" y="184"/>
                    <a:pt x="126" y="185"/>
                    <a:pt x="128" y="185"/>
                  </a:cubicBezTo>
                  <a:cubicBezTo>
                    <a:pt x="133" y="185"/>
                    <a:pt x="135" y="189"/>
                    <a:pt x="136" y="192"/>
                  </a:cubicBezTo>
                  <a:cubicBezTo>
                    <a:pt x="138" y="199"/>
                    <a:pt x="144" y="203"/>
                    <a:pt x="148" y="208"/>
                  </a:cubicBezTo>
                  <a:cubicBezTo>
                    <a:pt x="151" y="213"/>
                    <a:pt x="156" y="217"/>
                    <a:pt x="159" y="222"/>
                  </a:cubicBezTo>
                  <a:cubicBezTo>
                    <a:pt x="167" y="235"/>
                    <a:pt x="176" y="247"/>
                    <a:pt x="187" y="258"/>
                  </a:cubicBezTo>
                  <a:cubicBezTo>
                    <a:pt x="192" y="264"/>
                    <a:pt x="200" y="268"/>
                    <a:pt x="207" y="273"/>
                  </a:cubicBezTo>
                  <a:cubicBezTo>
                    <a:pt x="218" y="280"/>
                    <a:pt x="229" y="287"/>
                    <a:pt x="241" y="293"/>
                  </a:cubicBezTo>
                  <a:cubicBezTo>
                    <a:pt x="247" y="297"/>
                    <a:pt x="255" y="299"/>
                    <a:pt x="263" y="301"/>
                  </a:cubicBezTo>
                  <a:cubicBezTo>
                    <a:pt x="263" y="302"/>
                    <a:pt x="264" y="302"/>
                    <a:pt x="265" y="302"/>
                  </a:cubicBezTo>
                  <a:cubicBezTo>
                    <a:pt x="268" y="304"/>
                    <a:pt x="271" y="306"/>
                    <a:pt x="270" y="310"/>
                  </a:cubicBezTo>
                  <a:cubicBezTo>
                    <a:pt x="269" y="314"/>
                    <a:pt x="266" y="316"/>
                    <a:pt x="261" y="315"/>
                  </a:cubicBezTo>
                  <a:cubicBezTo>
                    <a:pt x="261" y="315"/>
                    <a:pt x="260" y="315"/>
                    <a:pt x="259" y="315"/>
                  </a:cubicBezTo>
                  <a:cubicBezTo>
                    <a:pt x="261" y="320"/>
                    <a:pt x="259" y="323"/>
                    <a:pt x="255" y="323"/>
                  </a:cubicBezTo>
                  <a:cubicBezTo>
                    <a:pt x="247" y="323"/>
                    <a:pt x="239" y="322"/>
                    <a:pt x="231" y="321"/>
                  </a:cubicBezTo>
                  <a:cubicBezTo>
                    <a:pt x="222" y="319"/>
                    <a:pt x="213" y="317"/>
                    <a:pt x="204" y="315"/>
                  </a:cubicBezTo>
                  <a:cubicBezTo>
                    <a:pt x="195" y="313"/>
                    <a:pt x="187" y="308"/>
                    <a:pt x="181" y="301"/>
                  </a:cubicBezTo>
                  <a:cubicBezTo>
                    <a:pt x="174" y="292"/>
                    <a:pt x="167" y="281"/>
                    <a:pt x="160" y="271"/>
                  </a:cubicBezTo>
                  <a:cubicBezTo>
                    <a:pt x="151" y="260"/>
                    <a:pt x="143" y="248"/>
                    <a:pt x="135" y="237"/>
                  </a:cubicBezTo>
                  <a:cubicBezTo>
                    <a:pt x="131" y="231"/>
                    <a:pt x="126" y="225"/>
                    <a:pt x="122" y="219"/>
                  </a:cubicBezTo>
                  <a:cubicBezTo>
                    <a:pt x="120" y="217"/>
                    <a:pt x="117" y="215"/>
                    <a:pt x="115" y="2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8">
              <a:extLst>
                <a:ext uri="{FF2B5EF4-FFF2-40B4-BE49-F238E27FC236}">
                  <a16:creationId xmlns:a16="http://schemas.microsoft.com/office/drawing/2014/main" id="{52C205D5-088A-4830-B9B3-9946490A6540}"/>
                </a:ext>
              </a:extLst>
            </p:cNvPr>
            <p:cNvSpPr>
              <a:spLocks/>
            </p:cNvSpPr>
            <p:nvPr/>
          </p:nvSpPr>
          <p:spPr bwMode="auto">
            <a:xfrm>
              <a:off x="2319070" y="5307345"/>
              <a:ext cx="426670" cy="443677"/>
            </a:xfrm>
            <a:custGeom>
              <a:avLst/>
              <a:gdLst>
                <a:gd name="T0" fmla="*/ 84 w 243"/>
                <a:gd name="T1" fmla="*/ 61 h 252"/>
                <a:gd name="T2" fmla="*/ 85 w 243"/>
                <a:gd name="T3" fmla="*/ 66 h 252"/>
                <a:gd name="T4" fmla="*/ 85 w 243"/>
                <a:gd name="T5" fmla="*/ 77 h 252"/>
                <a:gd name="T6" fmla="*/ 84 w 243"/>
                <a:gd name="T7" fmla="*/ 102 h 252"/>
                <a:gd name="T8" fmla="*/ 85 w 243"/>
                <a:gd name="T9" fmla="*/ 125 h 252"/>
                <a:gd name="T10" fmla="*/ 86 w 243"/>
                <a:gd name="T11" fmla="*/ 128 h 252"/>
                <a:gd name="T12" fmla="*/ 87 w 243"/>
                <a:gd name="T13" fmla="*/ 141 h 252"/>
                <a:gd name="T14" fmla="*/ 86 w 243"/>
                <a:gd name="T15" fmla="*/ 165 h 252"/>
                <a:gd name="T16" fmla="*/ 87 w 243"/>
                <a:gd name="T17" fmla="*/ 182 h 252"/>
                <a:gd name="T18" fmla="*/ 86 w 243"/>
                <a:gd name="T19" fmla="*/ 188 h 252"/>
                <a:gd name="T20" fmla="*/ 86 w 243"/>
                <a:gd name="T21" fmla="*/ 195 h 252"/>
                <a:gd name="T22" fmla="*/ 84 w 243"/>
                <a:gd name="T23" fmla="*/ 200 h 252"/>
                <a:gd name="T24" fmla="*/ 79 w 243"/>
                <a:gd name="T25" fmla="*/ 201 h 252"/>
                <a:gd name="T26" fmla="*/ 27 w 243"/>
                <a:gd name="T27" fmla="*/ 218 h 252"/>
                <a:gd name="T28" fmla="*/ 11 w 243"/>
                <a:gd name="T29" fmla="*/ 224 h 252"/>
                <a:gd name="T30" fmla="*/ 3 w 243"/>
                <a:gd name="T31" fmla="*/ 237 h 252"/>
                <a:gd name="T32" fmla="*/ 12 w 243"/>
                <a:gd name="T33" fmla="*/ 247 h 252"/>
                <a:gd name="T34" fmla="*/ 27 w 243"/>
                <a:gd name="T35" fmla="*/ 250 h 252"/>
                <a:gd name="T36" fmla="*/ 38 w 243"/>
                <a:gd name="T37" fmla="*/ 247 h 252"/>
                <a:gd name="T38" fmla="*/ 72 w 243"/>
                <a:gd name="T39" fmla="*/ 237 h 252"/>
                <a:gd name="T40" fmla="*/ 128 w 243"/>
                <a:gd name="T41" fmla="*/ 221 h 252"/>
                <a:gd name="T42" fmla="*/ 179 w 243"/>
                <a:gd name="T43" fmla="*/ 216 h 252"/>
                <a:gd name="T44" fmla="*/ 214 w 243"/>
                <a:gd name="T45" fmla="*/ 221 h 252"/>
                <a:gd name="T46" fmla="*/ 237 w 243"/>
                <a:gd name="T47" fmla="*/ 217 h 252"/>
                <a:gd name="T48" fmla="*/ 242 w 243"/>
                <a:gd name="T49" fmla="*/ 205 h 252"/>
                <a:gd name="T50" fmla="*/ 229 w 243"/>
                <a:gd name="T51" fmla="*/ 189 h 252"/>
                <a:gd name="T52" fmla="*/ 182 w 243"/>
                <a:gd name="T53" fmla="*/ 184 h 252"/>
                <a:gd name="T54" fmla="*/ 130 w 243"/>
                <a:gd name="T55" fmla="*/ 188 h 252"/>
                <a:gd name="T56" fmla="*/ 124 w 243"/>
                <a:gd name="T57" fmla="*/ 183 h 252"/>
                <a:gd name="T58" fmla="*/ 124 w 243"/>
                <a:gd name="T59" fmla="*/ 139 h 252"/>
                <a:gd name="T60" fmla="*/ 132 w 243"/>
                <a:gd name="T61" fmla="*/ 126 h 252"/>
                <a:gd name="T62" fmla="*/ 137 w 243"/>
                <a:gd name="T63" fmla="*/ 123 h 252"/>
                <a:gd name="T64" fmla="*/ 152 w 243"/>
                <a:gd name="T65" fmla="*/ 119 h 252"/>
                <a:gd name="T66" fmla="*/ 165 w 243"/>
                <a:gd name="T67" fmla="*/ 117 h 252"/>
                <a:gd name="T68" fmla="*/ 179 w 243"/>
                <a:gd name="T69" fmla="*/ 108 h 252"/>
                <a:gd name="T70" fmla="*/ 178 w 243"/>
                <a:gd name="T71" fmla="*/ 92 h 252"/>
                <a:gd name="T72" fmla="*/ 159 w 243"/>
                <a:gd name="T73" fmla="*/ 87 h 252"/>
                <a:gd name="T74" fmla="*/ 129 w 243"/>
                <a:gd name="T75" fmla="*/ 97 h 252"/>
                <a:gd name="T76" fmla="*/ 124 w 243"/>
                <a:gd name="T77" fmla="*/ 94 h 252"/>
                <a:gd name="T78" fmla="*/ 127 w 243"/>
                <a:gd name="T79" fmla="*/ 42 h 252"/>
                <a:gd name="T80" fmla="*/ 129 w 243"/>
                <a:gd name="T81" fmla="*/ 27 h 252"/>
                <a:gd name="T82" fmla="*/ 128 w 243"/>
                <a:gd name="T83" fmla="*/ 23 h 252"/>
                <a:gd name="T84" fmla="*/ 115 w 243"/>
                <a:gd name="T85" fmla="*/ 6 h 252"/>
                <a:gd name="T86" fmla="*/ 97 w 243"/>
                <a:gd name="T87" fmla="*/ 2 h 252"/>
                <a:gd name="T88" fmla="*/ 96 w 243"/>
                <a:gd name="T89" fmla="*/ 2 h 252"/>
                <a:gd name="T90" fmla="*/ 85 w 243"/>
                <a:gd name="T91" fmla="*/ 10 h 252"/>
                <a:gd name="T92" fmla="*/ 84 w 243"/>
                <a:gd name="T93" fmla="*/ 13 h 252"/>
                <a:gd name="T94" fmla="*/ 85 w 243"/>
                <a:gd name="T95" fmla="*/ 36 h 252"/>
                <a:gd name="T96" fmla="*/ 84 w 243"/>
                <a:gd name="T97" fmla="*/ 61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43" h="252">
                  <a:moveTo>
                    <a:pt x="84" y="61"/>
                  </a:moveTo>
                  <a:cubicBezTo>
                    <a:pt x="85" y="63"/>
                    <a:pt x="85" y="65"/>
                    <a:pt x="85" y="66"/>
                  </a:cubicBezTo>
                  <a:cubicBezTo>
                    <a:pt x="85" y="70"/>
                    <a:pt x="85" y="74"/>
                    <a:pt x="85" y="77"/>
                  </a:cubicBezTo>
                  <a:cubicBezTo>
                    <a:pt x="85" y="85"/>
                    <a:pt x="85" y="94"/>
                    <a:pt x="84" y="102"/>
                  </a:cubicBezTo>
                  <a:cubicBezTo>
                    <a:pt x="84" y="110"/>
                    <a:pt x="89" y="117"/>
                    <a:pt x="85" y="125"/>
                  </a:cubicBezTo>
                  <a:cubicBezTo>
                    <a:pt x="85" y="126"/>
                    <a:pt x="86" y="127"/>
                    <a:pt x="86" y="128"/>
                  </a:cubicBezTo>
                  <a:cubicBezTo>
                    <a:pt x="86" y="132"/>
                    <a:pt x="87" y="137"/>
                    <a:pt x="87" y="141"/>
                  </a:cubicBezTo>
                  <a:cubicBezTo>
                    <a:pt x="87" y="149"/>
                    <a:pt x="86" y="157"/>
                    <a:pt x="86" y="165"/>
                  </a:cubicBezTo>
                  <a:cubicBezTo>
                    <a:pt x="86" y="171"/>
                    <a:pt x="86" y="177"/>
                    <a:pt x="87" y="182"/>
                  </a:cubicBezTo>
                  <a:cubicBezTo>
                    <a:pt x="87" y="184"/>
                    <a:pt x="87" y="186"/>
                    <a:pt x="86" y="188"/>
                  </a:cubicBezTo>
                  <a:cubicBezTo>
                    <a:pt x="85" y="190"/>
                    <a:pt x="85" y="192"/>
                    <a:pt x="86" y="195"/>
                  </a:cubicBezTo>
                  <a:cubicBezTo>
                    <a:pt x="87" y="197"/>
                    <a:pt x="87" y="199"/>
                    <a:pt x="84" y="200"/>
                  </a:cubicBezTo>
                  <a:cubicBezTo>
                    <a:pt x="82" y="200"/>
                    <a:pt x="80" y="201"/>
                    <a:pt x="79" y="201"/>
                  </a:cubicBezTo>
                  <a:cubicBezTo>
                    <a:pt x="61" y="207"/>
                    <a:pt x="45" y="212"/>
                    <a:pt x="27" y="218"/>
                  </a:cubicBezTo>
                  <a:cubicBezTo>
                    <a:pt x="22" y="220"/>
                    <a:pt x="16" y="223"/>
                    <a:pt x="11" y="224"/>
                  </a:cubicBezTo>
                  <a:cubicBezTo>
                    <a:pt x="3" y="224"/>
                    <a:pt x="0" y="232"/>
                    <a:pt x="3" y="237"/>
                  </a:cubicBezTo>
                  <a:cubicBezTo>
                    <a:pt x="6" y="241"/>
                    <a:pt x="9" y="244"/>
                    <a:pt x="12" y="247"/>
                  </a:cubicBezTo>
                  <a:cubicBezTo>
                    <a:pt x="16" y="252"/>
                    <a:pt x="22" y="252"/>
                    <a:pt x="27" y="250"/>
                  </a:cubicBezTo>
                  <a:cubicBezTo>
                    <a:pt x="31" y="249"/>
                    <a:pt x="34" y="248"/>
                    <a:pt x="38" y="247"/>
                  </a:cubicBezTo>
                  <a:cubicBezTo>
                    <a:pt x="49" y="244"/>
                    <a:pt x="61" y="241"/>
                    <a:pt x="72" y="237"/>
                  </a:cubicBezTo>
                  <a:cubicBezTo>
                    <a:pt x="90" y="230"/>
                    <a:pt x="108" y="223"/>
                    <a:pt x="128" y="221"/>
                  </a:cubicBezTo>
                  <a:cubicBezTo>
                    <a:pt x="145" y="218"/>
                    <a:pt x="162" y="219"/>
                    <a:pt x="179" y="216"/>
                  </a:cubicBezTo>
                  <a:cubicBezTo>
                    <a:pt x="191" y="214"/>
                    <a:pt x="203" y="217"/>
                    <a:pt x="214" y="221"/>
                  </a:cubicBezTo>
                  <a:cubicBezTo>
                    <a:pt x="223" y="224"/>
                    <a:pt x="230" y="222"/>
                    <a:pt x="237" y="217"/>
                  </a:cubicBezTo>
                  <a:cubicBezTo>
                    <a:pt x="240" y="214"/>
                    <a:pt x="243" y="209"/>
                    <a:pt x="242" y="205"/>
                  </a:cubicBezTo>
                  <a:cubicBezTo>
                    <a:pt x="242" y="197"/>
                    <a:pt x="237" y="191"/>
                    <a:pt x="229" y="189"/>
                  </a:cubicBezTo>
                  <a:cubicBezTo>
                    <a:pt x="214" y="184"/>
                    <a:pt x="198" y="182"/>
                    <a:pt x="182" y="184"/>
                  </a:cubicBezTo>
                  <a:cubicBezTo>
                    <a:pt x="165" y="185"/>
                    <a:pt x="147" y="187"/>
                    <a:pt x="130" y="188"/>
                  </a:cubicBezTo>
                  <a:cubicBezTo>
                    <a:pt x="125" y="189"/>
                    <a:pt x="124" y="189"/>
                    <a:pt x="124" y="183"/>
                  </a:cubicBezTo>
                  <a:cubicBezTo>
                    <a:pt x="124" y="168"/>
                    <a:pt x="124" y="153"/>
                    <a:pt x="124" y="139"/>
                  </a:cubicBezTo>
                  <a:cubicBezTo>
                    <a:pt x="124" y="132"/>
                    <a:pt x="126" y="128"/>
                    <a:pt x="132" y="126"/>
                  </a:cubicBezTo>
                  <a:cubicBezTo>
                    <a:pt x="133" y="125"/>
                    <a:pt x="135" y="124"/>
                    <a:pt x="137" y="123"/>
                  </a:cubicBezTo>
                  <a:cubicBezTo>
                    <a:pt x="142" y="121"/>
                    <a:pt x="147" y="120"/>
                    <a:pt x="152" y="119"/>
                  </a:cubicBezTo>
                  <a:cubicBezTo>
                    <a:pt x="156" y="118"/>
                    <a:pt x="161" y="119"/>
                    <a:pt x="165" y="117"/>
                  </a:cubicBezTo>
                  <a:cubicBezTo>
                    <a:pt x="170" y="115"/>
                    <a:pt x="175" y="111"/>
                    <a:pt x="179" y="108"/>
                  </a:cubicBezTo>
                  <a:cubicBezTo>
                    <a:pt x="184" y="103"/>
                    <a:pt x="183" y="97"/>
                    <a:pt x="178" y="92"/>
                  </a:cubicBezTo>
                  <a:cubicBezTo>
                    <a:pt x="173" y="86"/>
                    <a:pt x="165" y="85"/>
                    <a:pt x="159" y="87"/>
                  </a:cubicBezTo>
                  <a:cubicBezTo>
                    <a:pt x="148" y="90"/>
                    <a:pt x="139" y="94"/>
                    <a:pt x="129" y="97"/>
                  </a:cubicBezTo>
                  <a:cubicBezTo>
                    <a:pt x="124" y="99"/>
                    <a:pt x="124" y="100"/>
                    <a:pt x="124" y="94"/>
                  </a:cubicBezTo>
                  <a:cubicBezTo>
                    <a:pt x="125" y="77"/>
                    <a:pt x="125" y="59"/>
                    <a:pt x="127" y="42"/>
                  </a:cubicBezTo>
                  <a:cubicBezTo>
                    <a:pt x="127" y="37"/>
                    <a:pt x="126" y="31"/>
                    <a:pt x="129" y="27"/>
                  </a:cubicBezTo>
                  <a:cubicBezTo>
                    <a:pt x="129" y="26"/>
                    <a:pt x="129" y="24"/>
                    <a:pt x="128" y="23"/>
                  </a:cubicBezTo>
                  <a:cubicBezTo>
                    <a:pt x="124" y="17"/>
                    <a:pt x="119" y="12"/>
                    <a:pt x="115" y="6"/>
                  </a:cubicBezTo>
                  <a:cubicBezTo>
                    <a:pt x="112" y="3"/>
                    <a:pt x="100" y="0"/>
                    <a:pt x="97" y="2"/>
                  </a:cubicBezTo>
                  <a:cubicBezTo>
                    <a:pt x="96" y="2"/>
                    <a:pt x="96" y="2"/>
                    <a:pt x="96" y="2"/>
                  </a:cubicBezTo>
                  <a:cubicBezTo>
                    <a:pt x="92" y="5"/>
                    <a:pt x="88" y="7"/>
                    <a:pt x="85" y="10"/>
                  </a:cubicBezTo>
                  <a:cubicBezTo>
                    <a:pt x="84" y="11"/>
                    <a:pt x="84" y="13"/>
                    <a:pt x="84" y="13"/>
                  </a:cubicBezTo>
                  <a:cubicBezTo>
                    <a:pt x="85" y="21"/>
                    <a:pt x="85" y="28"/>
                    <a:pt x="85" y="36"/>
                  </a:cubicBezTo>
                  <a:lnTo>
                    <a:pt x="84" y="6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58" name="组合 57">
              <a:extLst>
                <a:ext uri="{FF2B5EF4-FFF2-40B4-BE49-F238E27FC236}">
                  <a16:creationId xmlns:a16="http://schemas.microsoft.com/office/drawing/2014/main" id="{BD53CAC9-3225-4C10-9359-E4074F0F68AF}"/>
                </a:ext>
              </a:extLst>
            </p:cNvPr>
            <p:cNvGrpSpPr/>
            <p:nvPr/>
          </p:nvGrpSpPr>
          <p:grpSpPr>
            <a:xfrm>
              <a:off x="2921957" y="5168150"/>
              <a:ext cx="542765" cy="642593"/>
              <a:chOff x="3102298" y="5183391"/>
              <a:chExt cx="501880" cy="594188"/>
            </a:xfrm>
            <a:grpFill/>
          </p:grpSpPr>
          <p:sp>
            <p:nvSpPr>
              <p:cNvPr id="114" name="Freeform 6">
                <a:extLst>
                  <a:ext uri="{FF2B5EF4-FFF2-40B4-BE49-F238E27FC236}">
                    <a16:creationId xmlns:a16="http://schemas.microsoft.com/office/drawing/2014/main" id="{C6D2D155-87F9-42CC-9C71-1FB3134713E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202811" y="5183391"/>
                <a:ext cx="401367" cy="594188"/>
              </a:xfrm>
              <a:custGeom>
                <a:avLst/>
                <a:gdLst>
                  <a:gd name="T0" fmla="*/ 100 w 247"/>
                  <a:gd name="T1" fmla="*/ 342 h 365"/>
                  <a:gd name="T2" fmla="*/ 105 w 247"/>
                  <a:gd name="T3" fmla="*/ 338 h 365"/>
                  <a:gd name="T4" fmla="*/ 100 w 247"/>
                  <a:gd name="T5" fmla="*/ 337 h 365"/>
                  <a:gd name="T6" fmla="*/ 52 w 247"/>
                  <a:gd name="T7" fmla="*/ 333 h 365"/>
                  <a:gd name="T8" fmla="*/ 34 w 247"/>
                  <a:gd name="T9" fmla="*/ 311 h 365"/>
                  <a:gd name="T10" fmla="*/ 35 w 247"/>
                  <a:gd name="T11" fmla="*/ 265 h 365"/>
                  <a:gd name="T12" fmla="*/ 30 w 247"/>
                  <a:gd name="T13" fmla="*/ 261 h 365"/>
                  <a:gd name="T14" fmla="*/ 10 w 247"/>
                  <a:gd name="T15" fmla="*/ 265 h 365"/>
                  <a:gd name="T16" fmla="*/ 8 w 247"/>
                  <a:gd name="T17" fmla="*/ 247 h 365"/>
                  <a:gd name="T18" fmla="*/ 43 w 247"/>
                  <a:gd name="T19" fmla="*/ 230 h 365"/>
                  <a:gd name="T20" fmla="*/ 78 w 247"/>
                  <a:gd name="T21" fmla="*/ 153 h 365"/>
                  <a:gd name="T22" fmla="*/ 96 w 247"/>
                  <a:gd name="T23" fmla="*/ 119 h 365"/>
                  <a:gd name="T24" fmla="*/ 68 w 247"/>
                  <a:gd name="T25" fmla="*/ 133 h 365"/>
                  <a:gd name="T26" fmla="*/ 49 w 247"/>
                  <a:gd name="T27" fmla="*/ 132 h 365"/>
                  <a:gd name="T28" fmla="*/ 52 w 247"/>
                  <a:gd name="T29" fmla="*/ 64 h 365"/>
                  <a:gd name="T30" fmla="*/ 82 w 247"/>
                  <a:gd name="T31" fmla="*/ 12 h 365"/>
                  <a:gd name="T32" fmla="*/ 115 w 247"/>
                  <a:gd name="T33" fmla="*/ 19 h 365"/>
                  <a:gd name="T34" fmla="*/ 95 w 247"/>
                  <a:gd name="T35" fmla="*/ 66 h 365"/>
                  <a:gd name="T36" fmla="*/ 81 w 247"/>
                  <a:gd name="T37" fmla="*/ 91 h 365"/>
                  <a:gd name="T38" fmla="*/ 127 w 247"/>
                  <a:gd name="T39" fmla="*/ 67 h 365"/>
                  <a:gd name="T40" fmla="*/ 157 w 247"/>
                  <a:gd name="T41" fmla="*/ 54 h 365"/>
                  <a:gd name="T42" fmla="*/ 171 w 247"/>
                  <a:gd name="T43" fmla="*/ 77 h 365"/>
                  <a:gd name="T44" fmla="*/ 133 w 247"/>
                  <a:gd name="T45" fmla="*/ 132 h 365"/>
                  <a:gd name="T46" fmla="*/ 131 w 247"/>
                  <a:gd name="T47" fmla="*/ 137 h 365"/>
                  <a:gd name="T48" fmla="*/ 172 w 247"/>
                  <a:gd name="T49" fmla="*/ 144 h 365"/>
                  <a:gd name="T50" fmla="*/ 177 w 247"/>
                  <a:gd name="T51" fmla="*/ 172 h 365"/>
                  <a:gd name="T52" fmla="*/ 179 w 247"/>
                  <a:gd name="T53" fmla="*/ 201 h 365"/>
                  <a:gd name="T54" fmla="*/ 214 w 247"/>
                  <a:gd name="T55" fmla="*/ 199 h 365"/>
                  <a:gd name="T56" fmla="*/ 235 w 247"/>
                  <a:gd name="T57" fmla="*/ 205 h 365"/>
                  <a:gd name="T58" fmla="*/ 242 w 247"/>
                  <a:gd name="T59" fmla="*/ 223 h 365"/>
                  <a:gd name="T60" fmla="*/ 211 w 247"/>
                  <a:gd name="T61" fmla="*/ 224 h 365"/>
                  <a:gd name="T62" fmla="*/ 166 w 247"/>
                  <a:gd name="T63" fmla="*/ 232 h 365"/>
                  <a:gd name="T64" fmla="*/ 150 w 247"/>
                  <a:gd name="T65" fmla="*/ 296 h 365"/>
                  <a:gd name="T66" fmla="*/ 167 w 247"/>
                  <a:gd name="T67" fmla="*/ 304 h 365"/>
                  <a:gd name="T68" fmla="*/ 151 w 247"/>
                  <a:gd name="T69" fmla="*/ 326 h 365"/>
                  <a:gd name="T70" fmla="*/ 116 w 247"/>
                  <a:gd name="T71" fmla="*/ 362 h 365"/>
                  <a:gd name="T72" fmla="*/ 96 w 247"/>
                  <a:gd name="T73" fmla="*/ 349 h 365"/>
                  <a:gd name="T74" fmla="*/ 92 w 247"/>
                  <a:gd name="T75" fmla="*/ 338 h 365"/>
                  <a:gd name="T76" fmla="*/ 104 w 247"/>
                  <a:gd name="T77" fmla="*/ 284 h 365"/>
                  <a:gd name="T78" fmla="*/ 100 w 247"/>
                  <a:gd name="T79" fmla="*/ 272 h 365"/>
                  <a:gd name="T80" fmla="*/ 93 w 247"/>
                  <a:gd name="T81" fmla="*/ 238 h 365"/>
                  <a:gd name="T82" fmla="*/ 72 w 247"/>
                  <a:gd name="T83" fmla="*/ 250 h 365"/>
                  <a:gd name="T84" fmla="*/ 65 w 247"/>
                  <a:gd name="T85" fmla="*/ 305 h 365"/>
                  <a:gd name="T86" fmla="*/ 114 w 247"/>
                  <a:gd name="T87" fmla="*/ 309 h 365"/>
                  <a:gd name="T88" fmla="*/ 133 w 247"/>
                  <a:gd name="T89" fmla="*/ 302 h 365"/>
                  <a:gd name="T90" fmla="*/ 152 w 247"/>
                  <a:gd name="T91" fmla="*/ 232 h 365"/>
                  <a:gd name="T92" fmla="*/ 131 w 247"/>
                  <a:gd name="T93" fmla="*/ 231 h 365"/>
                  <a:gd name="T94" fmla="*/ 107 w 247"/>
                  <a:gd name="T95" fmla="*/ 241 h 365"/>
                  <a:gd name="T96" fmla="*/ 122 w 247"/>
                  <a:gd name="T97" fmla="*/ 274 h 365"/>
                  <a:gd name="T98" fmla="*/ 105 w 247"/>
                  <a:gd name="T99" fmla="*/ 287 h 365"/>
                  <a:gd name="T100" fmla="*/ 112 w 247"/>
                  <a:gd name="T101" fmla="*/ 162 h 365"/>
                  <a:gd name="T102" fmla="*/ 104 w 247"/>
                  <a:gd name="T103" fmla="*/ 183 h 365"/>
                  <a:gd name="T104" fmla="*/ 129 w 247"/>
                  <a:gd name="T105" fmla="*/ 206 h 365"/>
                  <a:gd name="T106" fmla="*/ 153 w 247"/>
                  <a:gd name="T107" fmla="*/ 206 h 365"/>
                  <a:gd name="T108" fmla="*/ 160 w 247"/>
                  <a:gd name="T109" fmla="*/ 184 h 365"/>
                  <a:gd name="T110" fmla="*/ 150 w 247"/>
                  <a:gd name="T111" fmla="*/ 156 h 365"/>
                  <a:gd name="T112" fmla="*/ 125 w 247"/>
                  <a:gd name="T113" fmla="*/ 166 h 365"/>
                  <a:gd name="T114" fmla="*/ 114 w 247"/>
                  <a:gd name="T115" fmla="*/ 163 h 365"/>
                  <a:gd name="T116" fmla="*/ 83 w 247"/>
                  <a:gd name="T117" fmla="*/ 221 h 365"/>
                  <a:gd name="T118" fmla="*/ 105 w 247"/>
                  <a:gd name="T119" fmla="*/ 208 h 365"/>
                  <a:gd name="T120" fmla="*/ 94 w 247"/>
                  <a:gd name="T121" fmla="*/ 197 h 365"/>
                  <a:gd name="T122" fmla="*/ 83 w 247"/>
                  <a:gd name="T123" fmla="*/ 221 h 3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47" h="365">
                    <a:moveTo>
                      <a:pt x="92" y="338"/>
                    </a:moveTo>
                    <a:cubicBezTo>
                      <a:pt x="95" y="339"/>
                      <a:pt x="97" y="341"/>
                      <a:pt x="100" y="342"/>
                    </a:cubicBezTo>
                    <a:cubicBezTo>
                      <a:pt x="101" y="342"/>
                      <a:pt x="103" y="342"/>
                      <a:pt x="104" y="342"/>
                    </a:cubicBezTo>
                    <a:cubicBezTo>
                      <a:pt x="105" y="341"/>
                      <a:pt x="105" y="339"/>
                      <a:pt x="105" y="338"/>
                    </a:cubicBezTo>
                    <a:cubicBezTo>
                      <a:pt x="105" y="338"/>
                      <a:pt x="103" y="338"/>
                      <a:pt x="101" y="337"/>
                    </a:cubicBezTo>
                    <a:cubicBezTo>
                      <a:pt x="101" y="337"/>
                      <a:pt x="100" y="338"/>
                      <a:pt x="100" y="337"/>
                    </a:cubicBezTo>
                    <a:cubicBezTo>
                      <a:pt x="91" y="335"/>
                      <a:pt x="83" y="336"/>
                      <a:pt x="74" y="338"/>
                    </a:cubicBezTo>
                    <a:cubicBezTo>
                      <a:pt x="66" y="340"/>
                      <a:pt x="59" y="336"/>
                      <a:pt x="52" y="333"/>
                    </a:cubicBezTo>
                    <a:cubicBezTo>
                      <a:pt x="51" y="332"/>
                      <a:pt x="51" y="332"/>
                      <a:pt x="50" y="331"/>
                    </a:cubicBezTo>
                    <a:cubicBezTo>
                      <a:pt x="39" y="329"/>
                      <a:pt x="36" y="320"/>
                      <a:pt x="34" y="311"/>
                    </a:cubicBezTo>
                    <a:cubicBezTo>
                      <a:pt x="31" y="298"/>
                      <a:pt x="32" y="286"/>
                      <a:pt x="34" y="273"/>
                    </a:cubicBezTo>
                    <a:cubicBezTo>
                      <a:pt x="34" y="270"/>
                      <a:pt x="35" y="267"/>
                      <a:pt x="35" y="265"/>
                    </a:cubicBezTo>
                    <a:cubicBezTo>
                      <a:pt x="35" y="263"/>
                      <a:pt x="34" y="262"/>
                      <a:pt x="34" y="260"/>
                    </a:cubicBezTo>
                    <a:cubicBezTo>
                      <a:pt x="33" y="261"/>
                      <a:pt x="31" y="261"/>
                      <a:pt x="30" y="261"/>
                    </a:cubicBezTo>
                    <a:cubicBezTo>
                      <a:pt x="27" y="262"/>
                      <a:pt x="24" y="264"/>
                      <a:pt x="21" y="265"/>
                    </a:cubicBezTo>
                    <a:cubicBezTo>
                      <a:pt x="17" y="265"/>
                      <a:pt x="14" y="266"/>
                      <a:pt x="10" y="265"/>
                    </a:cubicBezTo>
                    <a:cubicBezTo>
                      <a:pt x="3" y="264"/>
                      <a:pt x="0" y="255"/>
                      <a:pt x="3" y="249"/>
                    </a:cubicBezTo>
                    <a:cubicBezTo>
                      <a:pt x="4" y="248"/>
                      <a:pt x="6" y="247"/>
                      <a:pt x="8" y="247"/>
                    </a:cubicBezTo>
                    <a:cubicBezTo>
                      <a:pt x="20" y="245"/>
                      <a:pt x="30" y="239"/>
                      <a:pt x="40" y="234"/>
                    </a:cubicBezTo>
                    <a:cubicBezTo>
                      <a:pt x="42" y="233"/>
                      <a:pt x="43" y="231"/>
                      <a:pt x="43" y="230"/>
                    </a:cubicBezTo>
                    <a:cubicBezTo>
                      <a:pt x="47" y="221"/>
                      <a:pt x="49" y="212"/>
                      <a:pt x="53" y="204"/>
                    </a:cubicBezTo>
                    <a:cubicBezTo>
                      <a:pt x="61" y="187"/>
                      <a:pt x="69" y="170"/>
                      <a:pt x="78" y="153"/>
                    </a:cubicBezTo>
                    <a:cubicBezTo>
                      <a:pt x="83" y="144"/>
                      <a:pt x="88" y="135"/>
                      <a:pt x="94" y="126"/>
                    </a:cubicBezTo>
                    <a:cubicBezTo>
                      <a:pt x="95" y="124"/>
                      <a:pt x="96" y="122"/>
                      <a:pt x="96" y="119"/>
                    </a:cubicBezTo>
                    <a:cubicBezTo>
                      <a:pt x="93" y="121"/>
                      <a:pt x="90" y="122"/>
                      <a:pt x="87" y="123"/>
                    </a:cubicBezTo>
                    <a:cubicBezTo>
                      <a:pt x="80" y="125"/>
                      <a:pt x="74" y="129"/>
                      <a:pt x="68" y="133"/>
                    </a:cubicBezTo>
                    <a:cubicBezTo>
                      <a:pt x="64" y="136"/>
                      <a:pt x="59" y="136"/>
                      <a:pt x="56" y="138"/>
                    </a:cubicBezTo>
                    <a:cubicBezTo>
                      <a:pt x="53" y="135"/>
                      <a:pt x="51" y="133"/>
                      <a:pt x="49" y="132"/>
                    </a:cubicBezTo>
                    <a:cubicBezTo>
                      <a:pt x="40" y="128"/>
                      <a:pt x="37" y="119"/>
                      <a:pt x="38" y="110"/>
                    </a:cubicBezTo>
                    <a:cubicBezTo>
                      <a:pt x="40" y="94"/>
                      <a:pt x="46" y="79"/>
                      <a:pt x="52" y="64"/>
                    </a:cubicBezTo>
                    <a:cubicBezTo>
                      <a:pt x="59" y="47"/>
                      <a:pt x="69" y="32"/>
                      <a:pt x="79" y="16"/>
                    </a:cubicBezTo>
                    <a:cubicBezTo>
                      <a:pt x="80" y="15"/>
                      <a:pt x="81" y="13"/>
                      <a:pt x="82" y="12"/>
                    </a:cubicBezTo>
                    <a:cubicBezTo>
                      <a:pt x="87" y="5"/>
                      <a:pt x="92" y="0"/>
                      <a:pt x="102" y="3"/>
                    </a:cubicBezTo>
                    <a:cubicBezTo>
                      <a:pt x="110" y="5"/>
                      <a:pt x="115" y="11"/>
                      <a:pt x="115" y="19"/>
                    </a:cubicBezTo>
                    <a:cubicBezTo>
                      <a:pt x="114" y="22"/>
                      <a:pt x="113" y="25"/>
                      <a:pt x="113" y="29"/>
                    </a:cubicBezTo>
                    <a:cubicBezTo>
                      <a:pt x="109" y="42"/>
                      <a:pt x="102" y="54"/>
                      <a:pt x="95" y="66"/>
                    </a:cubicBezTo>
                    <a:cubicBezTo>
                      <a:pt x="91" y="72"/>
                      <a:pt x="87" y="78"/>
                      <a:pt x="84" y="84"/>
                    </a:cubicBezTo>
                    <a:cubicBezTo>
                      <a:pt x="83" y="86"/>
                      <a:pt x="82" y="88"/>
                      <a:pt x="81" y="91"/>
                    </a:cubicBezTo>
                    <a:cubicBezTo>
                      <a:pt x="84" y="90"/>
                      <a:pt x="86" y="90"/>
                      <a:pt x="87" y="90"/>
                    </a:cubicBezTo>
                    <a:cubicBezTo>
                      <a:pt x="100" y="82"/>
                      <a:pt x="113" y="74"/>
                      <a:pt x="127" y="67"/>
                    </a:cubicBezTo>
                    <a:cubicBezTo>
                      <a:pt x="134" y="63"/>
                      <a:pt x="142" y="59"/>
                      <a:pt x="149" y="56"/>
                    </a:cubicBezTo>
                    <a:cubicBezTo>
                      <a:pt x="151" y="55"/>
                      <a:pt x="155" y="53"/>
                      <a:pt x="157" y="54"/>
                    </a:cubicBezTo>
                    <a:cubicBezTo>
                      <a:pt x="162" y="57"/>
                      <a:pt x="169" y="60"/>
                      <a:pt x="171" y="67"/>
                    </a:cubicBezTo>
                    <a:cubicBezTo>
                      <a:pt x="172" y="69"/>
                      <a:pt x="172" y="74"/>
                      <a:pt x="171" y="77"/>
                    </a:cubicBezTo>
                    <a:cubicBezTo>
                      <a:pt x="168" y="86"/>
                      <a:pt x="161" y="93"/>
                      <a:pt x="156" y="100"/>
                    </a:cubicBezTo>
                    <a:cubicBezTo>
                      <a:pt x="148" y="111"/>
                      <a:pt x="140" y="121"/>
                      <a:pt x="133" y="132"/>
                    </a:cubicBezTo>
                    <a:cubicBezTo>
                      <a:pt x="132" y="133"/>
                      <a:pt x="131" y="134"/>
                      <a:pt x="131" y="136"/>
                    </a:cubicBezTo>
                    <a:cubicBezTo>
                      <a:pt x="131" y="136"/>
                      <a:pt x="131" y="136"/>
                      <a:pt x="131" y="137"/>
                    </a:cubicBezTo>
                    <a:cubicBezTo>
                      <a:pt x="134" y="136"/>
                      <a:pt x="136" y="135"/>
                      <a:pt x="139" y="133"/>
                    </a:cubicBezTo>
                    <a:cubicBezTo>
                      <a:pt x="152" y="124"/>
                      <a:pt x="167" y="130"/>
                      <a:pt x="172" y="144"/>
                    </a:cubicBezTo>
                    <a:cubicBezTo>
                      <a:pt x="172" y="146"/>
                      <a:pt x="174" y="148"/>
                      <a:pt x="175" y="150"/>
                    </a:cubicBezTo>
                    <a:cubicBezTo>
                      <a:pt x="178" y="157"/>
                      <a:pt x="179" y="164"/>
                      <a:pt x="177" y="172"/>
                    </a:cubicBezTo>
                    <a:cubicBezTo>
                      <a:pt x="176" y="180"/>
                      <a:pt x="176" y="188"/>
                      <a:pt x="175" y="197"/>
                    </a:cubicBezTo>
                    <a:cubicBezTo>
                      <a:pt x="175" y="200"/>
                      <a:pt x="177" y="201"/>
                      <a:pt x="179" y="201"/>
                    </a:cubicBezTo>
                    <a:cubicBezTo>
                      <a:pt x="188" y="200"/>
                      <a:pt x="196" y="200"/>
                      <a:pt x="205" y="199"/>
                    </a:cubicBezTo>
                    <a:cubicBezTo>
                      <a:pt x="208" y="198"/>
                      <a:pt x="211" y="197"/>
                      <a:pt x="214" y="199"/>
                    </a:cubicBezTo>
                    <a:cubicBezTo>
                      <a:pt x="216" y="200"/>
                      <a:pt x="218" y="200"/>
                      <a:pt x="219" y="201"/>
                    </a:cubicBezTo>
                    <a:cubicBezTo>
                      <a:pt x="225" y="202"/>
                      <a:pt x="230" y="203"/>
                      <a:pt x="235" y="205"/>
                    </a:cubicBezTo>
                    <a:cubicBezTo>
                      <a:pt x="243" y="207"/>
                      <a:pt x="247" y="214"/>
                      <a:pt x="244" y="220"/>
                    </a:cubicBezTo>
                    <a:cubicBezTo>
                      <a:pt x="244" y="221"/>
                      <a:pt x="243" y="222"/>
                      <a:pt x="242" y="223"/>
                    </a:cubicBezTo>
                    <a:cubicBezTo>
                      <a:pt x="235" y="225"/>
                      <a:pt x="228" y="229"/>
                      <a:pt x="221" y="226"/>
                    </a:cubicBezTo>
                    <a:cubicBezTo>
                      <a:pt x="218" y="224"/>
                      <a:pt x="215" y="224"/>
                      <a:pt x="211" y="224"/>
                    </a:cubicBezTo>
                    <a:cubicBezTo>
                      <a:pt x="199" y="223"/>
                      <a:pt x="186" y="223"/>
                      <a:pt x="174" y="225"/>
                    </a:cubicBezTo>
                    <a:cubicBezTo>
                      <a:pt x="170" y="225"/>
                      <a:pt x="167" y="228"/>
                      <a:pt x="166" y="232"/>
                    </a:cubicBezTo>
                    <a:cubicBezTo>
                      <a:pt x="162" y="250"/>
                      <a:pt x="157" y="269"/>
                      <a:pt x="152" y="287"/>
                    </a:cubicBezTo>
                    <a:cubicBezTo>
                      <a:pt x="151" y="289"/>
                      <a:pt x="151" y="292"/>
                      <a:pt x="150" y="296"/>
                    </a:cubicBezTo>
                    <a:cubicBezTo>
                      <a:pt x="157" y="291"/>
                      <a:pt x="161" y="294"/>
                      <a:pt x="165" y="298"/>
                    </a:cubicBezTo>
                    <a:cubicBezTo>
                      <a:pt x="168" y="299"/>
                      <a:pt x="168" y="301"/>
                      <a:pt x="167" y="304"/>
                    </a:cubicBezTo>
                    <a:cubicBezTo>
                      <a:pt x="164" y="309"/>
                      <a:pt x="161" y="315"/>
                      <a:pt x="158" y="320"/>
                    </a:cubicBezTo>
                    <a:cubicBezTo>
                      <a:pt x="156" y="322"/>
                      <a:pt x="154" y="325"/>
                      <a:pt x="151" y="326"/>
                    </a:cubicBezTo>
                    <a:cubicBezTo>
                      <a:pt x="141" y="330"/>
                      <a:pt x="135" y="336"/>
                      <a:pt x="131" y="345"/>
                    </a:cubicBezTo>
                    <a:cubicBezTo>
                      <a:pt x="128" y="352"/>
                      <a:pt x="121" y="357"/>
                      <a:pt x="116" y="362"/>
                    </a:cubicBezTo>
                    <a:cubicBezTo>
                      <a:pt x="114" y="364"/>
                      <a:pt x="111" y="365"/>
                      <a:pt x="108" y="362"/>
                    </a:cubicBezTo>
                    <a:cubicBezTo>
                      <a:pt x="104" y="358"/>
                      <a:pt x="100" y="354"/>
                      <a:pt x="96" y="349"/>
                    </a:cubicBezTo>
                    <a:cubicBezTo>
                      <a:pt x="95" y="348"/>
                      <a:pt x="94" y="347"/>
                      <a:pt x="93" y="346"/>
                    </a:cubicBezTo>
                    <a:cubicBezTo>
                      <a:pt x="90" y="344"/>
                      <a:pt x="90" y="342"/>
                      <a:pt x="92" y="338"/>
                    </a:cubicBezTo>
                    <a:close/>
                    <a:moveTo>
                      <a:pt x="95" y="294"/>
                    </a:moveTo>
                    <a:cubicBezTo>
                      <a:pt x="95" y="294"/>
                      <a:pt x="104" y="284"/>
                      <a:pt x="104" y="284"/>
                    </a:cubicBezTo>
                    <a:cubicBezTo>
                      <a:pt x="106" y="279"/>
                      <a:pt x="104" y="277"/>
                      <a:pt x="101" y="274"/>
                    </a:cubicBezTo>
                    <a:cubicBezTo>
                      <a:pt x="101" y="273"/>
                      <a:pt x="101" y="273"/>
                      <a:pt x="100" y="272"/>
                    </a:cubicBezTo>
                    <a:cubicBezTo>
                      <a:pt x="95" y="263"/>
                      <a:pt x="95" y="253"/>
                      <a:pt x="98" y="243"/>
                    </a:cubicBezTo>
                    <a:cubicBezTo>
                      <a:pt x="99" y="239"/>
                      <a:pt x="98" y="237"/>
                      <a:pt x="93" y="238"/>
                    </a:cubicBezTo>
                    <a:cubicBezTo>
                      <a:pt x="87" y="241"/>
                      <a:pt x="81" y="243"/>
                      <a:pt x="75" y="246"/>
                    </a:cubicBezTo>
                    <a:cubicBezTo>
                      <a:pt x="74" y="247"/>
                      <a:pt x="73" y="249"/>
                      <a:pt x="72" y="250"/>
                    </a:cubicBezTo>
                    <a:cubicBezTo>
                      <a:pt x="71" y="259"/>
                      <a:pt x="70" y="268"/>
                      <a:pt x="67" y="277"/>
                    </a:cubicBezTo>
                    <a:cubicBezTo>
                      <a:pt x="64" y="286"/>
                      <a:pt x="66" y="295"/>
                      <a:pt x="65" y="305"/>
                    </a:cubicBezTo>
                    <a:cubicBezTo>
                      <a:pt x="65" y="307"/>
                      <a:pt x="66" y="309"/>
                      <a:pt x="69" y="309"/>
                    </a:cubicBezTo>
                    <a:cubicBezTo>
                      <a:pt x="84" y="309"/>
                      <a:pt x="99" y="309"/>
                      <a:pt x="114" y="309"/>
                    </a:cubicBezTo>
                    <a:cubicBezTo>
                      <a:pt x="118" y="309"/>
                      <a:pt x="123" y="308"/>
                      <a:pt x="127" y="306"/>
                    </a:cubicBezTo>
                    <a:cubicBezTo>
                      <a:pt x="129" y="306"/>
                      <a:pt x="132" y="304"/>
                      <a:pt x="133" y="302"/>
                    </a:cubicBezTo>
                    <a:cubicBezTo>
                      <a:pt x="135" y="298"/>
                      <a:pt x="136" y="294"/>
                      <a:pt x="137" y="290"/>
                    </a:cubicBezTo>
                    <a:cubicBezTo>
                      <a:pt x="142" y="271"/>
                      <a:pt x="147" y="252"/>
                      <a:pt x="152" y="232"/>
                    </a:cubicBezTo>
                    <a:cubicBezTo>
                      <a:pt x="153" y="229"/>
                      <a:pt x="152" y="228"/>
                      <a:pt x="148" y="228"/>
                    </a:cubicBezTo>
                    <a:cubicBezTo>
                      <a:pt x="142" y="229"/>
                      <a:pt x="137" y="230"/>
                      <a:pt x="131" y="231"/>
                    </a:cubicBezTo>
                    <a:cubicBezTo>
                      <a:pt x="125" y="232"/>
                      <a:pt x="119" y="233"/>
                      <a:pt x="113" y="234"/>
                    </a:cubicBezTo>
                    <a:cubicBezTo>
                      <a:pt x="109" y="235"/>
                      <a:pt x="107" y="237"/>
                      <a:pt x="107" y="241"/>
                    </a:cubicBezTo>
                    <a:cubicBezTo>
                      <a:pt x="106" y="248"/>
                      <a:pt x="108" y="255"/>
                      <a:pt x="112" y="261"/>
                    </a:cubicBezTo>
                    <a:cubicBezTo>
                      <a:pt x="115" y="265"/>
                      <a:pt x="119" y="269"/>
                      <a:pt x="122" y="274"/>
                    </a:cubicBezTo>
                    <a:cubicBezTo>
                      <a:pt x="124" y="277"/>
                      <a:pt x="124" y="281"/>
                      <a:pt x="120" y="283"/>
                    </a:cubicBezTo>
                    <a:cubicBezTo>
                      <a:pt x="116" y="287"/>
                      <a:pt x="111" y="288"/>
                      <a:pt x="105" y="287"/>
                    </a:cubicBezTo>
                    <a:cubicBezTo>
                      <a:pt x="100" y="288"/>
                      <a:pt x="95" y="294"/>
                      <a:pt x="95" y="294"/>
                    </a:cubicBezTo>
                    <a:close/>
                    <a:moveTo>
                      <a:pt x="112" y="162"/>
                    </a:moveTo>
                    <a:cubicBezTo>
                      <a:pt x="109" y="168"/>
                      <a:pt x="105" y="173"/>
                      <a:pt x="102" y="179"/>
                    </a:cubicBezTo>
                    <a:cubicBezTo>
                      <a:pt x="102" y="180"/>
                      <a:pt x="103" y="182"/>
                      <a:pt x="104" y="183"/>
                    </a:cubicBezTo>
                    <a:cubicBezTo>
                      <a:pt x="108" y="186"/>
                      <a:pt x="112" y="188"/>
                      <a:pt x="117" y="191"/>
                    </a:cubicBezTo>
                    <a:cubicBezTo>
                      <a:pt x="122" y="195"/>
                      <a:pt x="127" y="199"/>
                      <a:pt x="129" y="206"/>
                    </a:cubicBezTo>
                    <a:cubicBezTo>
                      <a:pt x="129" y="207"/>
                      <a:pt x="131" y="209"/>
                      <a:pt x="132" y="209"/>
                    </a:cubicBezTo>
                    <a:cubicBezTo>
                      <a:pt x="139" y="208"/>
                      <a:pt x="146" y="207"/>
                      <a:pt x="153" y="206"/>
                    </a:cubicBezTo>
                    <a:cubicBezTo>
                      <a:pt x="156" y="206"/>
                      <a:pt x="157" y="204"/>
                      <a:pt x="158" y="202"/>
                    </a:cubicBezTo>
                    <a:cubicBezTo>
                      <a:pt x="159" y="196"/>
                      <a:pt x="160" y="190"/>
                      <a:pt x="160" y="184"/>
                    </a:cubicBezTo>
                    <a:cubicBezTo>
                      <a:pt x="161" y="178"/>
                      <a:pt x="162" y="172"/>
                      <a:pt x="162" y="166"/>
                    </a:cubicBezTo>
                    <a:cubicBezTo>
                      <a:pt x="162" y="160"/>
                      <a:pt x="154" y="154"/>
                      <a:pt x="150" y="156"/>
                    </a:cubicBezTo>
                    <a:cubicBezTo>
                      <a:pt x="144" y="159"/>
                      <a:pt x="139" y="162"/>
                      <a:pt x="134" y="165"/>
                    </a:cubicBezTo>
                    <a:cubicBezTo>
                      <a:pt x="131" y="167"/>
                      <a:pt x="129" y="168"/>
                      <a:pt x="125" y="166"/>
                    </a:cubicBezTo>
                    <a:cubicBezTo>
                      <a:pt x="124" y="166"/>
                      <a:pt x="123" y="165"/>
                      <a:pt x="122" y="166"/>
                    </a:cubicBezTo>
                    <a:cubicBezTo>
                      <a:pt x="118" y="169"/>
                      <a:pt x="116" y="167"/>
                      <a:pt x="114" y="163"/>
                    </a:cubicBezTo>
                    <a:cubicBezTo>
                      <a:pt x="114" y="163"/>
                      <a:pt x="113" y="162"/>
                      <a:pt x="112" y="162"/>
                    </a:cubicBezTo>
                    <a:close/>
                    <a:moveTo>
                      <a:pt x="83" y="221"/>
                    </a:moveTo>
                    <a:cubicBezTo>
                      <a:pt x="90" y="219"/>
                      <a:pt x="96" y="217"/>
                      <a:pt x="102" y="215"/>
                    </a:cubicBezTo>
                    <a:cubicBezTo>
                      <a:pt x="106" y="213"/>
                      <a:pt x="106" y="211"/>
                      <a:pt x="105" y="208"/>
                    </a:cubicBezTo>
                    <a:cubicBezTo>
                      <a:pt x="103" y="204"/>
                      <a:pt x="100" y="201"/>
                      <a:pt x="98" y="197"/>
                    </a:cubicBezTo>
                    <a:cubicBezTo>
                      <a:pt x="97" y="196"/>
                      <a:pt x="95" y="195"/>
                      <a:pt x="94" y="197"/>
                    </a:cubicBezTo>
                    <a:cubicBezTo>
                      <a:pt x="91" y="204"/>
                      <a:pt x="87" y="210"/>
                      <a:pt x="84" y="217"/>
                    </a:cubicBezTo>
                    <a:cubicBezTo>
                      <a:pt x="83" y="218"/>
                      <a:pt x="84" y="219"/>
                      <a:pt x="83" y="2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" name="Freeform 10">
                <a:extLst>
                  <a:ext uri="{FF2B5EF4-FFF2-40B4-BE49-F238E27FC236}">
                    <a16:creationId xmlns:a16="http://schemas.microsoft.com/office/drawing/2014/main" id="{1E17A597-B575-423E-8669-0BAF49BF7E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02298" y="5393305"/>
                <a:ext cx="126496" cy="341880"/>
              </a:xfrm>
              <a:custGeom>
                <a:avLst/>
                <a:gdLst>
                  <a:gd name="T0" fmla="*/ 38 w 78"/>
                  <a:gd name="T1" fmla="*/ 167 h 210"/>
                  <a:gd name="T2" fmla="*/ 42 w 78"/>
                  <a:gd name="T3" fmla="*/ 160 h 210"/>
                  <a:gd name="T4" fmla="*/ 51 w 78"/>
                  <a:gd name="T5" fmla="*/ 125 h 210"/>
                  <a:gd name="T6" fmla="*/ 78 w 78"/>
                  <a:gd name="T7" fmla="*/ 62 h 210"/>
                  <a:gd name="T8" fmla="*/ 56 w 78"/>
                  <a:gd name="T9" fmla="*/ 117 h 210"/>
                  <a:gd name="T10" fmla="*/ 55 w 78"/>
                  <a:gd name="T11" fmla="*/ 130 h 210"/>
                  <a:gd name="T12" fmla="*/ 52 w 78"/>
                  <a:gd name="T13" fmla="*/ 154 h 210"/>
                  <a:gd name="T14" fmla="*/ 47 w 78"/>
                  <a:gd name="T15" fmla="*/ 179 h 210"/>
                  <a:gd name="T16" fmla="*/ 47 w 78"/>
                  <a:gd name="T17" fmla="*/ 184 h 210"/>
                  <a:gd name="T18" fmla="*/ 41 w 78"/>
                  <a:gd name="T19" fmla="*/ 194 h 210"/>
                  <a:gd name="T20" fmla="*/ 36 w 78"/>
                  <a:gd name="T21" fmla="*/ 198 h 210"/>
                  <a:gd name="T22" fmla="*/ 33 w 78"/>
                  <a:gd name="T23" fmla="*/ 203 h 210"/>
                  <a:gd name="T24" fmla="*/ 14 w 78"/>
                  <a:gd name="T25" fmla="*/ 201 h 210"/>
                  <a:gd name="T26" fmla="*/ 3 w 78"/>
                  <a:gd name="T27" fmla="*/ 165 h 210"/>
                  <a:gd name="T28" fmla="*/ 5 w 78"/>
                  <a:gd name="T29" fmla="*/ 83 h 210"/>
                  <a:gd name="T30" fmla="*/ 26 w 78"/>
                  <a:gd name="T31" fmla="*/ 17 h 210"/>
                  <a:gd name="T32" fmla="*/ 37 w 78"/>
                  <a:gd name="T33" fmla="*/ 3 h 210"/>
                  <a:gd name="T34" fmla="*/ 55 w 78"/>
                  <a:gd name="T35" fmla="*/ 7 h 210"/>
                  <a:gd name="T36" fmla="*/ 56 w 78"/>
                  <a:gd name="T37" fmla="*/ 14 h 210"/>
                  <a:gd name="T38" fmla="*/ 45 w 78"/>
                  <a:gd name="T39" fmla="*/ 52 h 210"/>
                  <a:gd name="T40" fmla="*/ 35 w 78"/>
                  <a:gd name="T41" fmla="*/ 160 h 210"/>
                  <a:gd name="T42" fmla="*/ 36 w 78"/>
                  <a:gd name="T43" fmla="*/ 166 h 210"/>
                  <a:gd name="T44" fmla="*/ 38 w 78"/>
                  <a:gd name="T45" fmla="*/ 167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78" h="210">
                    <a:moveTo>
                      <a:pt x="38" y="167"/>
                    </a:moveTo>
                    <a:cubicBezTo>
                      <a:pt x="39" y="165"/>
                      <a:pt x="41" y="163"/>
                      <a:pt x="42" y="160"/>
                    </a:cubicBezTo>
                    <a:cubicBezTo>
                      <a:pt x="45" y="149"/>
                      <a:pt x="47" y="136"/>
                      <a:pt x="51" y="125"/>
                    </a:cubicBezTo>
                    <a:cubicBezTo>
                      <a:pt x="53" y="119"/>
                      <a:pt x="63" y="81"/>
                      <a:pt x="78" y="62"/>
                    </a:cubicBezTo>
                    <a:cubicBezTo>
                      <a:pt x="61" y="97"/>
                      <a:pt x="57" y="114"/>
                      <a:pt x="56" y="117"/>
                    </a:cubicBezTo>
                    <a:cubicBezTo>
                      <a:pt x="56" y="122"/>
                      <a:pt x="56" y="126"/>
                      <a:pt x="55" y="130"/>
                    </a:cubicBezTo>
                    <a:cubicBezTo>
                      <a:pt x="54" y="138"/>
                      <a:pt x="54" y="146"/>
                      <a:pt x="52" y="154"/>
                    </a:cubicBezTo>
                    <a:cubicBezTo>
                      <a:pt x="51" y="163"/>
                      <a:pt x="49" y="171"/>
                      <a:pt x="47" y="179"/>
                    </a:cubicBezTo>
                    <a:cubicBezTo>
                      <a:pt x="47" y="180"/>
                      <a:pt x="47" y="182"/>
                      <a:pt x="47" y="184"/>
                    </a:cubicBezTo>
                    <a:cubicBezTo>
                      <a:pt x="47" y="189"/>
                      <a:pt x="45" y="191"/>
                      <a:pt x="41" y="194"/>
                    </a:cubicBezTo>
                    <a:cubicBezTo>
                      <a:pt x="39" y="195"/>
                      <a:pt x="37" y="196"/>
                      <a:pt x="36" y="198"/>
                    </a:cubicBezTo>
                    <a:cubicBezTo>
                      <a:pt x="35" y="200"/>
                      <a:pt x="34" y="201"/>
                      <a:pt x="33" y="203"/>
                    </a:cubicBezTo>
                    <a:cubicBezTo>
                      <a:pt x="26" y="210"/>
                      <a:pt x="19" y="209"/>
                      <a:pt x="14" y="201"/>
                    </a:cubicBezTo>
                    <a:cubicBezTo>
                      <a:pt x="8" y="189"/>
                      <a:pt x="5" y="177"/>
                      <a:pt x="3" y="165"/>
                    </a:cubicBezTo>
                    <a:cubicBezTo>
                      <a:pt x="0" y="137"/>
                      <a:pt x="0" y="110"/>
                      <a:pt x="5" y="83"/>
                    </a:cubicBezTo>
                    <a:cubicBezTo>
                      <a:pt x="9" y="60"/>
                      <a:pt x="16" y="38"/>
                      <a:pt x="26" y="17"/>
                    </a:cubicBezTo>
                    <a:cubicBezTo>
                      <a:pt x="29" y="12"/>
                      <a:pt x="32" y="6"/>
                      <a:pt x="37" y="3"/>
                    </a:cubicBezTo>
                    <a:cubicBezTo>
                      <a:pt x="45" y="0"/>
                      <a:pt x="50" y="1"/>
                      <a:pt x="55" y="7"/>
                    </a:cubicBezTo>
                    <a:cubicBezTo>
                      <a:pt x="56" y="9"/>
                      <a:pt x="57" y="12"/>
                      <a:pt x="56" y="14"/>
                    </a:cubicBezTo>
                    <a:cubicBezTo>
                      <a:pt x="53" y="27"/>
                      <a:pt x="50" y="39"/>
                      <a:pt x="45" y="52"/>
                    </a:cubicBezTo>
                    <a:cubicBezTo>
                      <a:pt x="33" y="87"/>
                      <a:pt x="31" y="124"/>
                      <a:pt x="35" y="160"/>
                    </a:cubicBezTo>
                    <a:cubicBezTo>
                      <a:pt x="35" y="162"/>
                      <a:pt x="36" y="164"/>
                      <a:pt x="36" y="166"/>
                    </a:cubicBezTo>
                    <a:cubicBezTo>
                      <a:pt x="37" y="166"/>
                      <a:pt x="38" y="167"/>
                      <a:pt x="38" y="16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" name="Freeform 13">
                <a:extLst>
                  <a:ext uri="{FF2B5EF4-FFF2-40B4-BE49-F238E27FC236}">
                    <a16:creationId xmlns:a16="http://schemas.microsoft.com/office/drawing/2014/main" id="{B81A3E50-2B13-4B9D-AB33-1CDE656996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41273" y="5280485"/>
                <a:ext cx="77949" cy="76581"/>
              </a:xfrm>
              <a:custGeom>
                <a:avLst/>
                <a:gdLst>
                  <a:gd name="T0" fmla="*/ 31 w 48"/>
                  <a:gd name="T1" fmla="*/ 47 h 47"/>
                  <a:gd name="T2" fmla="*/ 20 w 48"/>
                  <a:gd name="T3" fmla="*/ 42 h 47"/>
                  <a:gd name="T4" fmla="*/ 8 w 48"/>
                  <a:gd name="T5" fmla="*/ 28 h 47"/>
                  <a:gd name="T6" fmla="*/ 1 w 48"/>
                  <a:gd name="T7" fmla="*/ 9 h 47"/>
                  <a:gd name="T8" fmla="*/ 3 w 48"/>
                  <a:gd name="T9" fmla="*/ 4 h 47"/>
                  <a:gd name="T10" fmla="*/ 19 w 48"/>
                  <a:gd name="T11" fmla="*/ 2 h 47"/>
                  <a:gd name="T12" fmla="*/ 45 w 48"/>
                  <a:gd name="T13" fmla="*/ 26 h 47"/>
                  <a:gd name="T14" fmla="*/ 31 w 48"/>
                  <a:gd name="T15" fmla="*/ 47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8" h="47">
                    <a:moveTo>
                      <a:pt x="31" y="47"/>
                    </a:moveTo>
                    <a:cubicBezTo>
                      <a:pt x="27" y="45"/>
                      <a:pt x="23" y="43"/>
                      <a:pt x="20" y="42"/>
                    </a:cubicBezTo>
                    <a:cubicBezTo>
                      <a:pt x="13" y="40"/>
                      <a:pt x="11" y="33"/>
                      <a:pt x="8" y="28"/>
                    </a:cubicBezTo>
                    <a:cubicBezTo>
                      <a:pt x="3" y="23"/>
                      <a:pt x="4" y="15"/>
                      <a:pt x="1" y="9"/>
                    </a:cubicBezTo>
                    <a:cubicBezTo>
                      <a:pt x="0" y="8"/>
                      <a:pt x="1" y="5"/>
                      <a:pt x="3" y="4"/>
                    </a:cubicBezTo>
                    <a:cubicBezTo>
                      <a:pt x="7" y="1"/>
                      <a:pt x="13" y="0"/>
                      <a:pt x="19" y="2"/>
                    </a:cubicBezTo>
                    <a:cubicBezTo>
                      <a:pt x="31" y="6"/>
                      <a:pt x="41" y="13"/>
                      <a:pt x="45" y="26"/>
                    </a:cubicBezTo>
                    <a:cubicBezTo>
                      <a:pt x="48" y="37"/>
                      <a:pt x="42" y="45"/>
                      <a:pt x="31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59" name="组合 58">
              <a:extLst>
                <a:ext uri="{FF2B5EF4-FFF2-40B4-BE49-F238E27FC236}">
                  <a16:creationId xmlns:a16="http://schemas.microsoft.com/office/drawing/2014/main" id="{19C5AC71-FA8E-425A-AA7B-5FC1F0BD7572}"/>
                </a:ext>
              </a:extLst>
            </p:cNvPr>
            <p:cNvGrpSpPr/>
            <p:nvPr/>
          </p:nvGrpSpPr>
          <p:grpSpPr>
            <a:xfrm>
              <a:off x="4196892" y="5154476"/>
              <a:ext cx="444417" cy="649987"/>
              <a:chOff x="4257853" y="5169716"/>
              <a:chExt cx="410940" cy="601025"/>
            </a:xfrm>
            <a:grpFill/>
          </p:grpSpPr>
          <p:sp>
            <p:nvSpPr>
              <p:cNvPr id="102" name="Freeform 9">
                <a:extLst>
                  <a:ext uri="{FF2B5EF4-FFF2-40B4-BE49-F238E27FC236}">
                    <a16:creationId xmlns:a16="http://schemas.microsoft.com/office/drawing/2014/main" id="{192FE27F-F7E7-4ED3-A644-E2114DBC26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98195" y="5435698"/>
                <a:ext cx="363760" cy="335043"/>
              </a:xfrm>
              <a:custGeom>
                <a:avLst/>
                <a:gdLst>
                  <a:gd name="T0" fmla="*/ 67 w 224"/>
                  <a:gd name="T1" fmla="*/ 174 h 206"/>
                  <a:gd name="T2" fmla="*/ 74 w 224"/>
                  <a:gd name="T3" fmla="*/ 177 h 206"/>
                  <a:gd name="T4" fmla="*/ 84 w 224"/>
                  <a:gd name="T5" fmla="*/ 181 h 206"/>
                  <a:gd name="T6" fmla="*/ 96 w 224"/>
                  <a:gd name="T7" fmla="*/ 176 h 206"/>
                  <a:gd name="T8" fmla="*/ 107 w 224"/>
                  <a:gd name="T9" fmla="*/ 154 h 206"/>
                  <a:gd name="T10" fmla="*/ 115 w 224"/>
                  <a:gd name="T11" fmla="*/ 117 h 206"/>
                  <a:gd name="T12" fmla="*/ 110 w 224"/>
                  <a:gd name="T13" fmla="*/ 112 h 206"/>
                  <a:gd name="T14" fmla="*/ 79 w 224"/>
                  <a:gd name="T15" fmla="*/ 118 h 206"/>
                  <a:gd name="T16" fmla="*/ 63 w 224"/>
                  <a:gd name="T17" fmla="*/ 122 h 206"/>
                  <a:gd name="T18" fmla="*/ 23 w 224"/>
                  <a:gd name="T19" fmla="*/ 129 h 206"/>
                  <a:gd name="T20" fmla="*/ 10 w 224"/>
                  <a:gd name="T21" fmla="*/ 128 h 206"/>
                  <a:gd name="T22" fmla="*/ 2 w 224"/>
                  <a:gd name="T23" fmla="*/ 113 h 206"/>
                  <a:gd name="T24" fmla="*/ 11 w 224"/>
                  <a:gd name="T25" fmla="*/ 109 h 206"/>
                  <a:gd name="T26" fmla="*/ 35 w 224"/>
                  <a:gd name="T27" fmla="*/ 105 h 206"/>
                  <a:gd name="T28" fmla="*/ 106 w 224"/>
                  <a:gd name="T29" fmla="*/ 86 h 206"/>
                  <a:gd name="T30" fmla="*/ 109 w 224"/>
                  <a:gd name="T31" fmla="*/ 79 h 206"/>
                  <a:gd name="T32" fmla="*/ 103 w 224"/>
                  <a:gd name="T33" fmla="*/ 68 h 206"/>
                  <a:gd name="T34" fmla="*/ 109 w 224"/>
                  <a:gd name="T35" fmla="*/ 46 h 206"/>
                  <a:gd name="T36" fmla="*/ 124 w 224"/>
                  <a:gd name="T37" fmla="*/ 22 h 206"/>
                  <a:gd name="T38" fmla="*/ 120 w 224"/>
                  <a:gd name="T39" fmla="*/ 24 h 206"/>
                  <a:gd name="T40" fmla="*/ 114 w 224"/>
                  <a:gd name="T41" fmla="*/ 27 h 206"/>
                  <a:gd name="T42" fmla="*/ 87 w 224"/>
                  <a:gd name="T43" fmla="*/ 16 h 206"/>
                  <a:gd name="T44" fmla="*/ 89 w 224"/>
                  <a:gd name="T45" fmla="*/ 13 h 206"/>
                  <a:gd name="T46" fmla="*/ 132 w 224"/>
                  <a:gd name="T47" fmla="*/ 1 h 206"/>
                  <a:gd name="T48" fmla="*/ 151 w 224"/>
                  <a:gd name="T49" fmla="*/ 12 h 206"/>
                  <a:gd name="T50" fmla="*/ 149 w 224"/>
                  <a:gd name="T51" fmla="*/ 33 h 206"/>
                  <a:gd name="T52" fmla="*/ 136 w 224"/>
                  <a:gd name="T53" fmla="*/ 51 h 206"/>
                  <a:gd name="T54" fmla="*/ 128 w 224"/>
                  <a:gd name="T55" fmla="*/ 61 h 206"/>
                  <a:gd name="T56" fmla="*/ 127 w 224"/>
                  <a:gd name="T57" fmla="*/ 63 h 206"/>
                  <a:gd name="T58" fmla="*/ 132 w 224"/>
                  <a:gd name="T59" fmla="*/ 79 h 206"/>
                  <a:gd name="T60" fmla="*/ 138 w 224"/>
                  <a:gd name="T61" fmla="*/ 81 h 206"/>
                  <a:gd name="T62" fmla="*/ 184 w 224"/>
                  <a:gd name="T63" fmla="*/ 79 h 206"/>
                  <a:gd name="T64" fmla="*/ 209 w 224"/>
                  <a:gd name="T65" fmla="*/ 81 h 206"/>
                  <a:gd name="T66" fmla="*/ 223 w 224"/>
                  <a:gd name="T67" fmla="*/ 95 h 206"/>
                  <a:gd name="T68" fmla="*/ 217 w 224"/>
                  <a:gd name="T69" fmla="*/ 105 h 206"/>
                  <a:gd name="T70" fmla="*/ 209 w 224"/>
                  <a:gd name="T71" fmla="*/ 110 h 206"/>
                  <a:gd name="T72" fmla="*/ 188 w 224"/>
                  <a:gd name="T73" fmla="*/ 111 h 206"/>
                  <a:gd name="T74" fmla="*/ 141 w 224"/>
                  <a:gd name="T75" fmla="*/ 110 h 206"/>
                  <a:gd name="T76" fmla="*/ 136 w 224"/>
                  <a:gd name="T77" fmla="*/ 115 h 206"/>
                  <a:gd name="T78" fmla="*/ 133 w 224"/>
                  <a:gd name="T79" fmla="*/ 136 h 206"/>
                  <a:gd name="T80" fmla="*/ 125 w 224"/>
                  <a:gd name="T81" fmla="*/ 165 h 206"/>
                  <a:gd name="T82" fmla="*/ 98 w 224"/>
                  <a:gd name="T83" fmla="*/ 202 h 206"/>
                  <a:gd name="T84" fmla="*/ 84 w 224"/>
                  <a:gd name="T85" fmla="*/ 206 h 206"/>
                  <a:gd name="T86" fmla="*/ 72 w 224"/>
                  <a:gd name="T87" fmla="*/ 196 h 206"/>
                  <a:gd name="T88" fmla="*/ 73 w 224"/>
                  <a:gd name="T89" fmla="*/ 193 h 206"/>
                  <a:gd name="T90" fmla="*/ 73 w 224"/>
                  <a:gd name="T91" fmla="*/ 185 h 206"/>
                  <a:gd name="T92" fmla="*/ 66 w 224"/>
                  <a:gd name="T93" fmla="*/ 175 h 206"/>
                  <a:gd name="T94" fmla="*/ 67 w 224"/>
                  <a:gd name="T95" fmla="*/ 174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24" h="206">
                    <a:moveTo>
                      <a:pt x="67" y="174"/>
                    </a:moveTo>
                    <a:cubicBezTo>
                      <a:pt x="69" y="175"/>
                      <a:pt x="72" y="176"/>
                      <a:pt x="74" y="177"/>
                    </a:cubicBezTo>
                    <a:cubicBezTo>
                      <a:pt x="77" y="178"/>
                      <a:pt x="80" y="180"/>
                      <a:pt x="84" y="181"/>
                    </a:cubicBezTo>
                    <a:cubicBezTo>
                      <a:pt x="89" y="183"/>
                      <a:pt x="94" y="180"/>
                      <a:pt x="96" y="176"/>
                    </a:cubicBezTo>
                    <a:cubicBezTo>
                      <a:pt x="100" y="169"/>
                      <a:pt x="105" y="162"/>
                      <a:pt x="107" y="154"/>
                    </a:cubicBezTo>
                    <a:cubicBezTo>
                      <a:pt x="110" y="142"/>
                      <a:pt x="113" y="129"/>
                      <a:pt x="115" y="117"/>
                    </a:cubicBezTo>
                    <a:cubicBezTo>
                      <a:pt x="116" y="112"/>
                      <a:pt x="115" y="111"/>
                      <a:pt x="110" y="112"/>
                    </a:cubicBezTo>
                    <a:cubicBezTo>
                      <a:pt x="100" y="114"/>
                      <a:pt x="90" y="116"/>
                      <a:pt x="79" y="118"/>
                    </a:cubicBezTo>
                    <a:cubicBezTo>
                      <a:pt x="74" y="119"/>
                      <a:pt x="68" y="120"/>
                      <a:pt x="63" y="122"/>
                    </a:cubicBezTo>
                    <a:cubicBezTo>
                      <a:pt x="50" y="127"/>
                      <a:pt x="36" y="128"/>
                      <a:pt x="23" y="129"/>
                    </a:cubicBezTo>
                    <a:cubicBezTo>
                      <a:pt x="19" y="129"/>
                      <a:pt x="14" y="129"/>
                      <a:pt x="10" y="128"/>
                    </a:cubicBezTo>
                    <a:cubicBezTo>
                      <a:pt x="4" y="127"/>
                      <a:pt x="0" y="118"/>
                      <a:pt x="2" y="113"/>
                    </a:cubicBezTo>
                    <a:cubicBezTo>
                      <a:pt x="4" y="109"/>
                      <a:pt x="7" y="109"/>
                      <a:pt x="11" y="109"/>
                    </a:cubicBezTo>
                    <a:cubicBezTo>
                      <a:pt x="19" y="110"/>
                      <a:pt x="27" y="108"/>
                      <a:pt x="35" y="105"/>
                    </a:cubicBezTo>
                    <a:cubicBezTo>
                      <a:pt x="58" y="96"/>
                      <a:pt x="82" y="90"/>
                      <a:pt x="106" y="86"/>
                    </a:cubicBezTo>
                    <a:cubicBezTo>
                      <a:pt x="111" y="85"/>
                      <a:pt x="111" y="84"/>
                      <a:pt x="109" y="79"/>
                    </a:cubicBezTo>
                    <a:cubicBezTo>
                      <a:pt x="107" y="76"/>
                      <a:pt x="105" y="72"/>
                      <a:pt x="103" y="68"/>
                    </a:cubicBezTo>
                    <a:cubicBezTo>
                      <a:pt x="100" y="60"/>
                      <a:pt x="102" y="51"/>
                      <a:pt x="109" y="46"/>
                    </a:cubicBezTo>
                    <a:cubicBezTo>
                      <a:pt x="116" y="40"/>
                      <a:pt x="120" y="32"/>
                      <a:pt x="124" y="22"/>
                    </a:cubicBezTo>
                    <a:cubicBezTo>
                      <a:pt x="122" y="23"/>
                      <a:pt x="121" y="23"/>
                      <a:pt x="120" y="24"/>
                    </a:cubicBezTo>
                    <a:cubicBezTo>
                      <a:pt x="118" y="25"/>
                      <a:pt x="116" y="26"/>
                      <a:pt x="114" y="27"/>
                    </a:cubicBezTo>
                    <a:cubicBezTo>
                      <a:pt x="100" y="33"/>
                      <a:pt x="93" y="30"/>
                      <a:pt x="87" y="16"/>
                    </a:cubicBezTo>
                    <a:cubicBezTo>
                      <a:pt x="87" y="16"/>
                      <a:pt x="88" y="13"/>
                      <a:pt x="89" y="13"/>
                    </a:cubicBezTo>
                    <a:cubicBezTo>
                      <a:pt x="103" y="9"/>
                      <a:pt x="116" y="0"/>
                      <a:pt x="132" y="1"/>
                    </a:cubicBezTo>
                    <a:cubicBezTo>
                      <a:pt x="140" y="1"/>
                      <a:pt x="147" y="5"/>
                      <a:pt x="151" y="12"/>
                    </a:cubicBezTo>
                    <a:cubicBezTo>
                      <a:pt x="155" y="19"/>
                      <a:pt x="153" y="27"/>
                      <a:pt x="149" y="33"/>
                    </a:cubicBezTo>
                    <a:cubicBezTo>
                      <a:pt x="145" y="39"/>
                      <a:pt x="140" y="45"/>
                      <a:pt x="136" y="51"/>
                    </a:cubicBezTo>
                    <a:cubicBezTo>
                      <a:pt x="134" y="54"/>
                      <a:pt x="131" y="58"/>
                      <a:pt x="128" y="61"/>
                    </a:cubicBezTo>
                    <a:cubicBezTo>
                      <a:pt x="127" y="62"/>
                      <a:pt x="127" y="62"/>
                      <a:pt x="127" y="63"/>
                    </a:cubicBezTo>
                    <a:cubicBezTo>
                      <a:pt x="126" y="69"/>
                      <a:pt x="130" y="74"/>
                      <a:pt x="132" y="79"/>
                    </a:cubicBezTo>
                    <a:cubicBezTo>
                      <a:pt x="133" y="80"/>
                      <a:pt x="136" y="81"/>
                      <a:pt x="138" y="81"/>
                    </a:cubicBezTo>
                    <a:cubicBezTo>
                      <a:pt x="153" y="80"/>
                      <a:pt x="169" y="79"/>
                      <a:pt x="184" y="79"/>
                    </a:cubicBezTo>
                    <a:cubicBezTo>
                      <a:pt x="192" y="79"/>
                      <a:pt x="201" y="80"/>
                      <a:pt x="209" y="81"/>
                    </a:cubicBezTo>
                    <a:cubicBezTo>
                      <a:pt x="217" y="82"/>
                      <a:pt x="222" y="87"/>
                      <a:pt x="223" y="95"/>
                    </a:cubicBezTo>
                    <a:cubicBezTo>
                      <a:pt x="224" y="100"/>
                      <a:pt x="220" y="102"/>
                      <a:pt x="217" y="105"/>
                    </a:cubicBezTo>
                    <a:cubicBezTo>
                      <a:pt x="215" y="107"/>
                      <a:pt x="212" y="108"/>
                      <a:pt x="209" y="110"/>
                    </a:cubicBezTo>
                    <a:cubicBezTo>
                      <a:pt x="203" y="114"/>
                      <a:pt x="195" y="113"/>
                      <a:pt x="188" y="111"/>
                    </a:cubicBezTo>
                    <a:cubicBezTo>
                      <a:pt x="173" y="106"/>
                      <a:pt x="157" y="108"/>
                      <a:pt x="141" y="110"/>
                    </a:cubicBezTo>
                    <a:cubicBezTo>
                      <a:pt x="138" y="110"/>
                      <a:pt x="137" y="112"/>
                      <a:pt x="136" y="115"/>
                    </a:cubicBezTo>
                    <a:cubicBezTo>
                      <a:pt x="135" y="122"/>
                      <a:pt x="134" y="129"/>
                      <a:pt x="133" y="136"/>
                    </a:cubicBezTo>
                    <a:cubicBezTo>
                      <a:pt x="130" y="146"/>
                      <a:pt x="128" y="156"/>
                      <a:pt x="125" y="165"/>
                    </a:cubicBezTo>
                    <a:cubicBezTo>
                      <a:pt x="120" y="180"/>
                      <a:pt x="113" y="194"/>
                      <a:pt x="98" y="202"/>
                    </a:cubicBezTo>
                    <a:cubicBezTo>
                      <a:pt x="94" y="204"/>
                      <a:pt x="89" y="205"/>
                      <a:pt x="84" y="206"/>
                    </a:cubicBezTo>
                    <a:cubicBezTo>
                      <a:pt x="78" y="206"/>
                      <a:pt x="73" y="202"/>
                      <a:pt x="72" y="196"/>
                    </a:cubicBezTo>
                    <a:cubicBezTo>
                      <a:pt x="72" y="195"/>
                      <a:pt x="72" y="194"/>
                      <a:pt x="73" y="193"/>
                    </a:cubicBezTo>
                    <a:cubicBezTo>
                      <a:pt x="76" y="190"/>
                      <a:pt x="75" y="187"/>
                      <a:pt x="73" y="185"/>
                    </a:cubicBezTo>
                    <a:cubicBezTo>
                      <a:pt x="71" y="182"/>
                      <a:pt x="69" y="179"/>
                      <a:pt x="66" y="175"/>
                    </a:cubicBezTo>
                    <a:cubicBezTo>
                      <a:pt x="67" y="175"/>
                      <a:pt x="67" y="175"/>
                      <a:pt x="67" y="1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" name="Freeform 11">
                <a:extLst>
                  <a:ext uri="{FF2B5EF4-FFF2-40B4-BE49-F238E27FC236}">
                    <a16:creationId xmlns:a16="http://schemas.microsoft.com/office/drawing/2014/main" id="{BC421297-29EC-467F-AE79-7AA0DBAFF08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425375" y="5169716"/>
                <a:ext cx="175043" cy="185983"/>
              </a:xfrm>
              <a:custGeom>
                <a:avLst/>
                <a:gdLst>
                  <a:gd name="T0" fmla="*/ 32 w 108"/>
                  <a:gd name="T1" fmla="*/ 102 h 114"/>
                  <a:gd name="T2" fmla="*/ 24 w 108"/>
                  <a:gd name="T3" fmla="*/ 100 h 114"/>
                  <a:gd name="T4" fmla="*/ 0 w 108"/>
                  <a:gd name="T5" fmla="*/ 114 h 114"/>
                  <a:gd name="T6" fmla="*/ 27 w 108"/>
                  <a:gd name="T7" fmla="*/ 92 h 114"/>
                  <a:gd name="T8" fmla="*/ 18 w 108"/>
                  <a:gd name="T9" fmla="*/ 94 h 114"/>
                  <a:gd name="T10" fmla="*/ 30 w 108"/>
                  <a:gd name="T11" fmla="*/ 82 h 114"/>
                  <a:gd name="T12" fmla="*/ 13 w 108"/>
                  <a:gd name="T13" fmla="*/ 76 h 114"/>
                  <a:gd name="T14" fmla="*/ 8 w 108"/>
                  <a:gd name="T15" fmla="*/ 58 h 114"/>
                  <a:gd name="T16" fmla="*/ 19 w 108"/>
                  <a:gd name="T17" fmla="*/ 23 h 114"/>
                  <a:gd name="T18" fmla="*/ 23 w 108"/>
                  <a:gd name="T19" fmla="*/ 19 h 114"/>
                  <a:gd name="T20" fmla="*/ 27 w 108"/>
                  <a:gd name="T21" fmla="*/ 19 h 114"/>
                  <a:gd name="T22" fmla="*/ 39 w 108"/>
                  <a:gd name="T23" fmla="*/ 28 h 114"/>
                  <a:gd name="T24" fmla="*/ 38 w 108"/>
                  <a:gd name="T25" fmla="*/ 59 h 114"/>
                  <a:gd name="T26" fmla="*/ 36 w 108"/>
                  <a:gd name="T27" fmla="*/ 73 h 114"/>
                  <a:gd name="T28" fmla="*/ 37 w 108"/>
                  <a:gd name="T29" fmla="*/ 74 h 114"/>
                  <a:gd name="T30" fmla="*/ 51 w 108"/>
                  <a:gd name="T31" fmla="*/ 60 h 114"/>
                  <a:gd name="T32" fmla="*/ 75 w 108"/>
                  <a:gd name="T33" fmla="*/ 28 h 114"/>
                  <a:gd name="T34" fmla="*/ 80 w 108"/>
                  <a:gd name="T35" fmla="*/ 18 h 114"/>
                  <a:gd name="T36" fmla="*/ 80 w 108"/>
                  <a:gd name="T37" fmla="*/ 9 h 114"/>
                  <a:gd name="T38" fmla="*/ 83 w 108"/>
                  <a:gd name="T39" fmla="*/ 3 h 114"/>
                  <a:gd name="T40" fmla="*/ 108 w 108"/>
                  <a:gd name="T41" fmla="*/ 26 h 114"/>
                  <a:gd name="T42" fmla="*/ 99 w 108"/>
                  <a:gd name="T43" fmla="*/ 49 h 114"/>
                  <a:gd name="T44" fmla="*/ 77 w 108"/>
                  <a:gd name="T45" fmla="*/ 71 h 114"/>
                  <a:gd name="T46" fmla="*/ 57 w 108"/>
                  <a:gd name="T47" fmla="*/ 84 h 114"/>
                  <a:gd name="T48" fmla="*/ 56 w 108"/>
                  <a:gd name="T49" fmla="*/ 86 h 114"/>
                  <a:gd name="T50" fmla="*/ 50 w 108"/>
                  <a:gd name="T51" fmla="*/ 91 h 114"/>
                  <a:gd name="T52" fmla="*/ 32 w 108"/>
                  <a:gd name="T53" fmla="*/ 102 h 114"/>
                  <a:gd name="T54" fmla="*/ 40 w 108"/>
                  <a:gd name="T55" fmla="*/ 92 h 114"/>
                  <a:gd name="T56" fmla="*/ 42 w 108"/>
                  <a:gd name="T57" fmla="*/ 92 h 114"/>
                  <a:gd name="T58" fmla="*/ 56 w 108"/>
                  <a:gd name="T59" fmla="*/ 78 h 114"/>
                  <a:gd name="T60" fmla="*/ 54 w 108"/>
                  <a:gd name="T61" fmla="*/ 76 h 114"/>
                  <a:gd name="T62" fmla="*/ 40 w 108"/>
                  <a:gd name="T63" fmla="*/ 92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08" h="114">
                    <a:moveTo>
                      <a:pt x="32" y="102"/>
                    </a:moveTo>
                    <a:cubicBezTo>
                      <a:pt x="29" y="97"/>
                      <a:pt x="29" y="97"/>
                      <a:pt x="24" y="100"/>
                    </a:cubicBezTo>
                    <a:cubicBezTo>
                      <a:pt x="20" y="103"/>
                      <a:pt x="12" y="107"/>
                      <a:pt x="0" y="114"/>
                    </a:cubicBezTo>
                    <a:cubicBezTo>
                      <a:pt x="6" y="110"/>
                      <a:pt x="27" y="92"/>
                      <a:pt x="27" y="92"/>
                    </a:cubicBezTo>
                    <a:cubicBezTo>
                      <a:pt x="25" y="92"/>
                      <a:pt x="21" y="94"/>
                      <a:pt x="18" y="94"/>
                    </a:cubicBezTo>
                    <a:cubicBezTo>
                      <a:pt x="23" y="90"/>
                      <a:pt x="26" y="86"/>
                      <a:pt x="30" y="82"/>
                    </a:cubicBezTo>
                    <a:cubicBezTo>
                      <a:pt x="22" y="82"/>
                      <a:pt x="17" y="82"/>
                      <a:pt x="13" y="76"/>
                    </a:cubicBezTo>
                    <a:cubicBezTo>
                      <a:pt x="8" y="71"/>
                      <a:pt x="7" y="65"/>
                      <a:pt x="8" y="58"/>
                    </a:cubicBezTo>
                    <a:cubicBezTo>
                      <a:pt x="9" y="46"/>
                      <a:pt x="14" y="34"/>
                      <a:pt x="19" y="23"/>
                    </a:cubicBezTo>
                    <a:cubicBezTo>
                      <a:pt x="19" y="21"/>
                      <a:pt x="22" y="20"/>
                      <a:pt x="23" y="19"/>
                    </a:cubicBezTo>
                    <a:cubicBezTo>
                      <a:pt x="24" y="19"/>
                      <a:pt x="25" y="19"/>
                      <a:pt x="27" y="19"/>
                    </a:cubicBezTo>
                    <a:cubicBezTo>
                      <a:pt x="34" y="18"/>
                      <a:pt x="39" y="20"/>
                      <a:pt x="39" y="28"/>
                    </a:cubicBezTo>
                    <a:cubicBezTo>
                      <a:pt x="40" y="38"/>
                      <a:pt x="38" y="48"/>
                      <a:pt x="38" y="59"/>
                    </a:cubicBezTo>
                    <a:cubicBezTo>
                      <a:pt x="38" y="63"/>
                      <a:pt x="36" y="69"/>
                      <a:pt x="36" y="73"/>
                    </a:cubicBezTo>
                    <a:cubicBezTo>
                      <a:pt x="36" y="74"/>
                      <a:pt x="37" y="74"/>
                      <a:pt x="37" y="74"/>
                    </a:cubicBezTo>
                    <a:cubicBezTo>
                      <a:pt x="41" y="70"/>
                      <a:pt x="47" y="64"/>
                      <a:pt x="51" y="60"/>
                    </a:cubicBezTo>
                    <a:cubicBezTo>
                      <a:pt x="59" y="49"/>
                      <a:pt x="67" y="39"/>
                      <a:pt x="75" y="28"/>
                    </a:cubicBezTo>
                    <a:cubicBezTo>
                      <a:pt x="77" y="25"/>
                      <a:pt x="79" y="22"/>
                      <a:pt x="80" y="18"/>
                    </a:cubicBezTo>
                    <a:cubicBezTo>
                      <a:pt x="81" y="15"/>
                      <a:pt x="81" y="12"/>
                      <a:pt x="80" y="9"/>
                    </a:cubicBezTo>
                    <a:cubicBezTo>
                      <a:pt x="79" y="5"/>
                      <a:pt x="80" y="4"/>
                      <a:pt x="83" y="3"/>
                    </a:cubicBezTo>
                    <a:cubicBezTo>
                      <a:pt x="99" y="0"/>
                      <a:pt x="108" y="7"/>
                      <a:pt x="108" y="26"/>
                    </a:cubicBezTo>
                    <a:cubicBezTo>
                      <a:pt x="108" y="34"/>
                      <a:pt x="105" y="42"/>
                      <a:pt x="99" y="49"/>
                    </a:cubicBezTo>
                    <a:cubicBezTo>
                      <a:pt x="92" y="56"/>
                      <a:pt x="85" y="64"/>
                      <a:pt x="77" y="71"/>
                    </a:cubicBezTo>
                    <a:cubicBezTo>
                      <a:pt x="71" y="76"/>
                      <a:pt x="66" y="82"/>
                      <a:pt x="57" y="84"/>
                    </a:cubicBezTo>
                    <a:cubicBezTo>
                      <a:pt x="57" y="85"/>
                      <a:pt x="56" y="85"/>
                      <a:pt x="56" y="86"/>
                    </a:cubicBezTo>
                    <a:cubicBezTo>
                      <a:pt x="54" y="88"/>
                      <a:pt x="52" y="90"/>
                      <a:pt x="50" y="91"/>
                    </a:cubicBezTo>
                    <a:cubicBezTo>
                      <a:pt x="44" y="95"/>
                      <a:pt x="38" y="98"/>
                      <a:pt x="32" y="102"/>
                    </a:cubicBezTo>
                    <a:close/>
                    <a:moveTo>
                      <a:pt x="40" y="92"/>
                    </a:moveTo>
                    <a:cubicBezTo>
                      <a:pt x="40" y="93"/>
                      <a:pt x="42" y="91"/>
                      <a:pt x="42" y="92"/>
                    </a:cubicBezTo>
                    <a:cubicBezTo>
                      <a:pt x="46" y="88"/>
                      <a:pt x="52" y="81"/>
                      <a:pt x="56" y="78"/>
                    </a:cubicBezTo>
                    <a:cubicBezTo>
                      <a:pt x="55" y="77"/>
                      <a:pt x="55" y="76"/>
                      <a:pt x="54" y="76"/>
                    </a:cubicBezTo>
                    <a:cubicBezTo>
                      <a:pt x="52" y="81"/>
                      <a:pt x="39" y="84"/>
                      <a:pt x="40" y="9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0" name="Freeform 12">
                <a:extLst>
                  <a:ext uri="{FF2B5EF4-FFF2-40B4-BE49-F238E27FC236}">
                    <a16:creationId xmlns:a16="http://schemas.microsoft.com/office/drawing/2014/main" id="{7148571C-396E-4F01-A5E0-08D7BED215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34434" y="5238092"/>
                <a:ext cx="95726" cy="160000"/>
              </a:xfrm>
              <a:custGeom>
                <a:avLst/>
                <a:gdLst>
                  <a:gd name="T0" fmla="*/ 32 w 59"/>
                  <a:gd name="T1" fmla="*/ 29 h 98"/>
                  <a:gd name="T2" fmla="*/ 40 w 59"/>
                  <a:gd name="T3" fmla="*/ 18 h 98"/>
                  <a:gd name="T4" fmla="*/ 54 w 59"/>
                  <a:gd name="T5" fmla="*/ 4 h 98"/>
                  <a:gd name="T6" fmla="*/ 57 w 59"/>
                  <a:gd name="T7" fmla="*/ 1 h 98"/>
                  <a:gd name="T8" fmla="*/ 57 w 59"/>
                  <a:gd name="T9" fmla="*/ 4 h 98"/>
                  <a:gd name="T10" fmla="*/ 49 w 59"/>
                  <a:gd name="T11" fmla="*/ 10 h 98"/>
                  <a:gd name="T12" fmla="*/ 39 w 59"/>
                  <a:gd name="T13" fmla="*/ 33 h 98"/>
                  <a:gd name="T14" fmla="*/ 36 w 59"/>
                  <a:gd name="T15" fmla="*/ 52 h 98"/>
                  <a:gd name="T16" fmla="*/ 38 w 59"/>
                  <a:gd name="T17" fmla="*/ 59 h 98"/>
                  <a:gd name="T18" fmla="*/ 38 w 59"/>
                  <a:gd name="T19" fmla="*/ 61 h 98"/>
                  <a:gd name="T20" fmla="*/ 39 w 59"/>
                  <a:gd name="T21" fmla="*/ 77 h 98"/>
                  <a:gd name="T22" fmla="*/ 29 w 59"/>
                  <a:gd name="T23" fmla="*/ 95 h 98"/>
                  <a:gd name="T24" fmla="*/ 18 w 59"/>
                  <a:gd name="T25" fmla="*/ 94 h 98"/>
                  <a:gd name="T26" fmla="*/ 3 w 59"/>
                  <a:gd name="T27" fmla="*/ 67 h 98"/>
                  <a:gd name="T28" fmla="*/ 3 w 59"/>
                  <a:gd name="T29" fmla="*/ 17 h 98"/>
                  <a:gd name="T30" fmla="*/ 10 w 59"/>
                  <a:gd name="T31" fmla="*/ 9 h 98"/>
                  <a:gd name="T32" fmla="*/ 25 w 59"/>
                  <a:gd name="T33" fmla="*/ 13 h 98"/>
                  <a:gd name="T34" fmla="*/ 32 w 59"/>
                  <a:gd name="T35" fmla="*/ 29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9" h="98">
                    <a:moveTo>
                      <a:pt x="32" y="29"/>
                    </a:moveTo>
                    <a:cubicBezTo>
                      <a:pt x="35" y="25"/>
                      <a:pt x="37" y="21"/>
                      <a:pt x="40" y="18"/>
                    </a:cubicBezTo>
                    <a:cubicBezTo>
                      <a:pt x="42" y="16"/>
                      <a:pt x="50" y="8"/>
                      <a:pt x="54" y="4"/>
                    </a:cubicBezTo>
                    <a:cubicBezTo>
                      <a:pt x="55" y="3"/>
                      <a:pt x="57" y="1"/>
                      <a:pt x="57" y="1"/>
                    </a:cubicBezTo>
                    <a:cubicBezTo>
                      <a:pt x="58" y="0"/>
                      <a:pt x="59" y="2"/>
                      <a:pt x="57" y="4"/>
                    </a:cubicBezTo>
                    <a:cubicBezTo>
                      <a:pt x="54" y="7"/>
                      <a:pt x="49" y="9"/>
                      <a:pt x="49" y="10"/>
                    </a:cubicBezTo>
                    <a:cubicBezTo>
                      <a:pt x="44" y="15"/>
                      <a:pt x="39" y="26"/>
                      <a:pt x="39" y="33"/>
                    </a:cubicBezTo>
                    <a:cubicBezTo>
                      <a:pt x="39" y="39"/>
                      <a:pt x="37" y="46"/>
                      <a:pt x="36" y="52"/>
                    </a:cubicBezTo>
                    <a:cubicBezTo>
                      <a:pt x="35" y="55"/>
                      <a:pt x="34" y="58"/>
                      <a:pt x="38" y="59"/>
                    </a:cubicBezTo>
                    <a:cubicBezTo>
                      <a:pt x="38" y="60"/>
                      <a:pt x="38" y="61"/>
                      <a:pt x="38" y="61"/>
                    </a:cubicBezTo>
                    <a:cubicBezTo>
                      <a:pt x="39" y="67"/>
                      <a:pt x="39" y="72"/>
                      <a:pt x="39" y="77"/>
                    </a:cubicBezTo>
                    <a:cubicBezTo>
                      <a:pt x="40" y="86"/>
                      <a:pt x="34" y="91"/>
                      <a:pt x="29" y="95"/>
                    </a:cubicBezTo>
                    <a:cubicBezTo>
                      <a:pt x="25" y="98"/>
                      <a:pt x="21" y="97"/>
                      <a:pt x="18" y="94"/>
                    </a:cubicBezTo>
                    <a:cubicBezTo>
                      <a:pt x="10" y="87"/>
                      <a:pt x="4" y="78"/>
                      <a:pt x="3" y="67"/>
                    </a:cubicBezTo>
                    <a:cubicBezTo>
                      <a:pt x="1" y="50"/>
                      <a:pt x="0" y="34"/>
                      <a:pt x="3" y="17"/>
                    </a:cubicBezTo>
                    <a:cubicBezTo>
                      <a:pt x="4" y="13"/>
                      <a:pt x="5" y="10"/>
                      <a:pt x="10" y="9"/>
                    </a:cubicBezTo>
                    <a:cubicBezTo>
                      <a:pt x="16" y="7"/>
                      <a:pt x="22" y="7"/>
                      <a:pt x="25" y="13"/>
                    </a:cubicBezTo>
                    <a:cubicBezTo>
                      <a:pt x="27" y="18"/>
                      <a:pt x="29" y="23"/>
                      <a:pt x="32" y="2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1" name="Freeform 14">
                <a:extLst>
                  <a:ext uri="{FF2B5EF4-FFF2-40B4-BE49-F238E27FC236}">
                    <a16:creationId xmlns:a16="http://schemas.microsoft.com/office/drawing/2014/main" id="{F66EFBA3-0C02-42BA-B674-114598AD08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06913" y="5326297"/>
                <a:ext cx="45812" cy="35556"/>
              </a:xfrm>
              <a:custGeom>
                <a:avLst/>
                <a:gdLst>
                  <a:gd name="T0" fmla="*/ 28 w 28"/>
                  <a:gd name="T1" fmla="*/ 0 h 22"/>
                  <a:gd name="T2" fmla="*/ 0 w 28"/>
                  <a:gd name="T3" fmla="*/ 22 h 22"/>
                  <a:gd name="T4" fmla="*/ 28 w 28"/>
                  <a:gd name="T5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8" h="22">
                    <a:moveTo>
                      <a:pt x="28" y="0"/>
                    </a:moveTo>
                    <a:cubicBezTo>
                      <a:pt x="27" y="6"/>
                      <a:pt x="19" y="8"/>
                      <a:pt x="0" y="22"/>
                    </a:cubicBezTo>
                    <a:cubicBezTo>
                      <a:pt x="20" y="5"/>
                      <a:pt x="23" y="1"/>
                      <a:pt x="2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3" name="Freeform 15">
                <a:extLst>
                  <a:ext uri="{FF2B5EF4-FFF2-40B4-BE49-F238E27FC236}">
                    <a16:creationId xmlns:a16="http://schemas.microsoft.com/office/drawing/2014/main" id="{9F47531C-C050-4D8A-92F3-4451A65B32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7853" y="5331083"/>
                <a:ext cx="410940" cy="220171"/>
              </a:xfrm>
              <a:custGeom>
                <a:avLst/>
                <a:gdLst>
                  <a:gd name="T0" fmla="*/ 246 w 253"/>
                  <a:gd name="T1" fmla="*/ 17 h 135"/>
                  <a:gd name="T2" fmla="*/ 224 w 253"/>
                  <a:gd name="T3" fmla="*/ 4 h 135"/>
                  <a:gd name="T4" fmla="*/ 170 w 253"/>
                  <a:gd name="T5" fmla="*/ 7 h 135"/>
                  <a:gd name="T6" fmla="*/ 125 w 253"/>
                  <a:gd name="T7" fmla="*/ 23 h 135"/>
                  <a:gd name="T8" fmla="*/ 72 w 253"/>
                  <a:gd name="T9" fmla="*/ 50 h 135"/>
                  <a:gd name="T10" fmla="*/ 40 w 253"/>
                  <a:gd name="T11" fmla="*/ 71 h 135"/>
                  <a:gd name="T12" fmla="*/ 37 w 253"/>
                  <a:gd name="T13" fmla="*/ 73 h 135"/>
                  <a:gd name="T14" fmla="*/ 38 w 253"/>
                  <a:gd name="T15" fmla="*/ 40 h 135"/>
                  <a:gd name="T16" fmla="*/ 25 w 253"/>
                  <a:gd name="T17" fmla="*/ 50 h 135"/>
                  <a:gd name="T18" fmla="*/ 16 w 253"/>
                  <a:gd name="T19" fmla="*/ 66 h 135"/>
                  <a:gd name="T20" fmla="*/ 1 w 253"/>
                  <a:gd name="T21" fmla="*/ 112 h 135"/>
                  <a:gd name="T22" fmla="*/ 7 w 253"/>
                  <a:gd name="T23" fmla="*/ 131 h 135"/>
                  <a:gd name="T24" fmla="*/ 15 w 253"/>
                  <a:gd name="T25" fmla="*/ 134 h 135"/>
                  <a:gd name="T26" fmla="*/ 29 w 253"/>
                  <a:gd name="T27" fmla="*/ 123 h 135"/>
                  <a:gd name="T28" fmla="*/ 32 w 253"/>
                  <a:gd name="T29" fmla="*/ 91 h 135"/>
                  <a:gd name="T30" fmla="*/ 50 w 253"/>
                  <a:gd name="T31" fmla="*/ 76 h 135"/>
                  <a:gd name="T32" fmla="*/ 84 w 253"/>
                  <a:gd name="T33" fmla="*/ 67 h 135"/>
                  <a:gd name="T34" fmla="*/ 122 w 253"/>
                  <a:gd name="T35" fmla="*/ 46 h 135"/>
                  <a:gd name="T36" fmla="*/ 146 w 253"/>
                  <a:gd name="T37" fmla="*/ 35 h 135"/>
                  <a:gd name="T38" fmla="*/ 179 w 253"/>
                  <a:gd name="T39" fmla="*/ 25 h 135"/>
                  <a:gd name="T40" fmla="*/ 182 w 253"/>
                  <a:gd name="T41" fmla="*/ 23 h 135"/>
                  <a:gd name="T42" fmla="*/ 184 w 253"/>
                  <a:gd name="T43" fmla="*/ 20 h 135"/>
                  <a:gd name="T44" fmla="*/ 191 w 253"/>
                  <a:gd name="T45" fmla="*/ 23 h 135"/>
                  <a:gd name="T46" fmla="*/ 212 w 253"/>
                  <a:gd name="T47" fmla="*/ 23 h 135"/>
                  <a:gd name="T48" fmla="*/ 216 w 253"/>
                  <a:gd name="T49" fmla="*/ 29 h 135"/>
                  <a:gd name="T50" fmla="*/ 203 w 253"/>
                  <a:gd name="T51" fmla="*/ 46 h 135"/>
                  <a:gd name="T52" fmla="*/ 186 w 253"/>
                  <a:gd name="T53" fmla="*/ 58 h 135"/>
                  <a:gd name="T54" fmla="*/ 203 w 253"/>
                  <a:gd name="T55" fmla="*/ 53 h 135"/>
                  <a:gd name="T56" fmla="*/ 202 w 253"/>
                  <a:gd name="T57" fmla="*/ 56 h 135"/>
                  <a:gd name="T58" fmla="*/ 210 w 253"/>
                  <a:gd name="T59" fmla="*/ 52 h 135"/>
                  <a:gd name="T60" fmla="*/ 219 w 253"/>
                  <a:gd name="T61" fmla="*/ 46 h 135"/>
                  <a:gd name="T62" fmla="*/ 223 w 253"/>
                  <a:gd name="T63" fmla="*/ 47 h 135"/>
                  <a:gd name="T64" fmla="*/ 233 w 253"/>
                  <a:gd name="T65" fmla="*/ 45 h 135"/>
                  <a:gd name="T66" fmla="*/ 231 w 253"/>
                  <a:gd name="T67" fmla="*/ 46 h 135"/>
                  <a:gd name="T68" fmla="*/ 226 w 253"/>
                  <a:gd name="T69" fmla="*/ 50 h 135"/>
                  <a:gd name="T70" fmla="*/ 223 w 253"/>
                  <a:gd name="T71" fmla="*/ 50 h 135"/>
                  <a:gd name="T72" fmla="*/ 222 w 253"/>
                  <a:gd name="T73" fmla="*/ 51 h 135"/>
                  <a:gd name="T74" fmla="*/ 222 w 253"/>
                  <a:gd name="T75" fmla="*/ 54 h 135"/>
                  <a:gd name="T76" fmla="*/ 225 w 253"/>
                  <a:gd name="T77" fmla="*/ 53 h 135"/>
                  <a:gd name="T78" fmla="*/ 236 w 253"/>
                  <a:gd name="T79" fmla="*/ 46 h 135"/>
                  <a:gd name="T80" fmla="*/ 235 w 253"/>
                  <a:gd name="T81" fmla="*/ 47 h 135"/>
                  <a:gd name="T82" fmla="*/ 240 w 253"/>
                  <a:gd name="T83" fmla="*/ 45 h 135"/>
                  <a:gd name="T84" fmla="*/ 246 w 253"/>
                  <a:gd name="T85" fmla="*/ 17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53" h="135">
                    <a:moveTo>
                      <a:pt x="246" y="17"/>
                    </a:moveTo>
                    <a:cubicBezTo>
                      <a:pt x="241" y="8"/>
                      <a:pt x="233" y="5"/>
                      <a:pt x="224" y="4"/>
                    </a:cubicBezTo>
                    <a:cubicBezTo>
                      <a:pt x="205" y="0"/>
                      <a:pt x="187" y="2"/>
                      <a:pt x="170" y="7"/>
                    </a:cubicBezTo>
                    <a:cubicBezTo>
                      <a:pt x="155" y="11"/>
                      <a:pt x="139" y="17"/>
                      <a:pt x="125" y="23"/>
                    </a:cubicBezTo>
                    <a:cubicBezTo>
                      <a:pt x="107" y="31"/>
                      <a:pt x="90" y="41"/>
                      <a:pt x="72" y="50"/>
                    </a:cubicBezTo>
                    <a:cubicBezTo>
                      <a:pt x="61" y="56"/>
                      <a:pt x="49" y="62"/>
                      <a:pt x="40" y="71"/>
                    </a:cubicBezTo>
                    <a:cubicBezTo>
                      <a:pt x="39" y="72"/>
                      <a:pt x="38" y="72"/>
                      <a:pt x="37" y="73"/>
                    </a:cubicBezTo>
                    <a:cubicBezTo>
                      <a:pt x="38" y="61"/>
                      <a:pt x="43" y="51"/>
                      <a:pt x="38" y="40"/>
                    </a:cubicBezTo>
                    <a:cubicBezTo>
                      <a:pt x="32" y="42"/>
                      <a:pt x="28" y="45"/>
                      <a:pt x="25" y="50"/>
                    </a:cubicBezTo>
                    <a:cubicBezTo>
                      <a:pt x="22" y="55"/>
                      <a:pt x="19" y="60"/>
                      <a:pt x="16" y="66"/>
                    </a:cubicBezTo>
                    <a:cubicBezTo>
                      <a:pt x="9" y="80"/>
                      <a:pt x="3" y="95"/>
                      <a:pt x="1" y="112"/>
                    </a:cubicBezTo>
                    <a:cubicBezTo>
                      <a:pt x="0" y="119"/>
                      <a:pt x="0" y="126"/>
                      <a:pt x="7" y="131"/>
                    </a:cubicBezTo>
                    <a:cubicBezTo>
                      <a:pt x="9" y="133"/>
                      <a:pt x="12" y="133"/>
                      <a:pt x="15" y="134"/>
                    </a:cubicBezTo>
                    <a:cubicBezTo>
                      <a:pt x="26" y="135"/>
                      <a:pt x="29" y="132"/>
                      <a:pt x="29" y="123"/>
                    </a:cubicBezTo>
                    <a:cubicBezTo>
                      <a:pt x="29" y="112"/>
                      <a:pt x="31" y="101"/>
                      <a:pt x="32" y="91"/>
                    </a:cubicBezTo>
                    <a:cubicBezTo>
                      <a:pt x="34" y="82"/>
                      <a:pt x="41" y="76"/>
                      <a:pt x="50" y="76"/>
                    </a:cubicBezTo>
                    <a:cubicBezTo>
                      <a:pt x="62" y="76"/>
                      <a:pt x="74" y="74"/>
                      <a:pt x="84" y="67"/>
                    </a:cubicBezTo>
                    <a:cubicBezTo>
                      <a:pt x="96" y="60"/>
                      <a:pt x="109" y="53"/>
                      <a:pt x="122" y="46"/>
                    </a:cubicBezTo>
                    <a:cubicBezTo>
                      <a:pt x="130" y="42"/>
                      <a:pt x="138" y="38"/>
                      <a:pt x="146" y="35"/>
                    </a:cubicBezTo>
                    <a:cubicBezTo>
                      <a:pt x="157" y="31"/>
                      <a:pt x="168" y="29"/>
                      <a:pt x="179" y="25"/>
                    </a:cubicBezTo>
                    <a:cubicBezTo>
                      <a:pt x="180" y="25"/>
                      <a:pt x="181" y="24"/>
                      <a:pt x="182" y="23"/>
                    </a:cubicBezTo>
                    <a:cubicBezTo>
                      <a:pt x="182" y="22"/>
                      <a:pt x="183" y="21"/>
                      <a:pt x="184" y="20"/>
                    </a:cubicBezTo>
                    <a:cubicBezTo>
                      <a:pt x="185" y="25"/>
                      <a:pt x="188" y="23"/>
                      <a:pt x="191" y="23"/>
                    </a:cubicBezTo>
                    <a:cubicBezTo>
                      <a:pt x="198" y="23"/>
                      <a:pt x="205" y="23"/>
                      <a:pt x="212" y="23"/>
                    </a:cubicBezTo>
                    <a:cubicBezTo>
                      <a:pt x="217" y="23"/>
                      <a:pt x="217" y="24"/>
                      <a:pt x="216" y="29"/>
                    </a:cubicBezTo>
                    <a:cubicBezTo>
                      <a:pt x="214" y="36"/>
                      <a:pt x="209" y="41"/>
                      <a:pt x="203" y="46"/>
                    </a:cubicBezTo>
                    <a:cubicBezTo>
                      <a:pt x="200" y="49"/>
                      <a:pt x="196" y="53"/>
                      <a:pt x="186" y="58"/>
                    </a:cubicBezTo>
                    <a:cubicBezTo>
                      <a:pt x="190" y="58"/>
                      <a:pt x="202" y="48"/>
                      <a:pt x="203" y="53"/>
                    </a:cubicBezTo>
                    <a:cubicBezTo>
                      <a:pt x="204" y="53"/>
                      <a:pt x="197" y="56"/>
                      <a:pt x="202" y="56"/>
                    </a:cubicBezTo>
                    <a:cubicBezTo>
                      <a:pt x="205" y="55"/>
                      <a:pt x="207" y="53"/>
                      <a:pt x="210" y="52"/>
                    </a:cubicBezTo>
                    <a:cubicBezTo>
                      <a:pt x="213" y="50"/>
                      <a:pt x="216" y="47"/>
                      <a:pt x="219" y="46"/>
                    </a:cubicBezTo>
                    <a:cubicBezTo>
                      <a:pt x="221" y="45"/>
                      <a:pt x="222" y="48"/>
                      <a:pt x="223" y="47"/>
                    </a:cubicBezTo>
                    <a:cubicBezTo>
                      <a:pt x="226" y="45"/>
                      <a:pt x="228" y="39"/>
                      <a:pt x="233" y="45"/>
                    </a:cubicBezTo>
                    <a:cubicBezTo>
                      <a:pt x="233" y="44"/>
                      <a:pt x="232" y="46"/>
                      <a:pt x="231" y="46"/>
                    </a:cubicBezTo>
                    <a:cubicBezTo>
                      <a:pt x="231" y="47"/>
                      <a:pt x="227" y="50"/>
                      <a:pt x="226" y="50"/>
                    </a:cubicBezTo>
                    <a:cubicBezTo>
                      <a:pt x="226" y="50"/>
                      <a:pt x="223" y="50"/>
                      <a:pt x="223" y="50"/>
                    </a:cubicBezTo>
                    <a:cubicBezTo>
                      <a:pt x="223" y="49"/>
                      <a:pt x="222" y="51"/>
                      <a:pt x="222" y="51"/>
                    </a:cubicBezTo>
                    <a:cubicBezTo>
                      <a:pt x="222" y="51"/>
                      <a:pt x="221" y="53"/>
                      <a:pt x="222" y="54"/>
                    </a:cubicBezTo>
                    <a:cubicBezTo>
                      <a:pt x="223" y="54"/>
                      <a:pt x="223" y="54"/>
                      <a:pt x="225" y="53"/>
                    </a:cubicBezTo>
                    <a:cubicBezTo>
                      <a:pt x="236" y="46"/>
                      <a:pt x="236" y="46"/>
                      <a:pt x="236" y="46"/>
                    </a:cubicBezTo>
                    <a:cubicBezTo>
                      <a:pt x="236" y="46"/>
                      <a:pt x="235" y="47"/>
                      <a:pt x="235" y="47"/>
                    </a:cubicBezTo>
                    <a:cubicBezTo>
                      <a:pt x="238" y="46"/>
                      <a:pt x="240" y="46"/>
                      <a:pt x="240" y="45"/>
                    </a:cubicBezTo>
                    <a:cubicBezTo>
                      <a:pt x="248" y="40"/>
                      <a:pt x="253" y="27"/>
                      <a:pt x="246" y="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60" name="Freeform 16">
              <a:extLst>
                <a:ext uri="{FF2B5EF4-FFF2-40B4-BE49-F238E27FC236}">
                  <a16:creationId xmlns:a16="http://schemas.microsoft.com/office/drawing/2014/main" id="{0E33B70E-21CD-4A9A-A8AB-964526C020F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98368" y="5051425"/>
              <a:ext cx="862222" cy="1102222"/>
            </a:xfrm>
            <a:custGeom>
              <a:avLst/>
              <a:gdLst>
                <a:gd name="T0" fmla="*/ 530 w 531"/>
                <a:gd name="T1" fmla="*/ 263 h 677"/>
                <a:gd name="T2" fmla="*/ 268 w 531"/>
                <a:gd name="T3" fmla="*/ 2 h 677"/>
                <a:gd name="T4" fmla="*/ 0 w 531"/>
                <a:gd name="T5" fmla="*/ 263 h 677"/>
                <a:gd name="T6" fmla="*/ 0 w 531"/>
                <a:gd name="T7" fmla="*/ 402 h 677"/>
                <a:gd name="T8" fmla="*/ 271 w 531"/>
                <a:gd name="T9" fmla="*/ 674 h 677"/>
                <a:gd name="T10" fmla="*/ 530 w 531"/>
                <a:gd name="T11" fmla="*/ 406 h 677"/>
                <a:gd name="T12" fmla="*/ 530 w 531"/>
                <a:gd name="T13" fmla="*/ 263 h 677"/>
                <a:gd name="T14" fmla="*/ 517 w 531"/>
                <a:gd name="T15" fmla="*/ 406 h 677"/>
                <a:gd name="T16" fmla="*/ 285 w 531"/>
                <a:gd name="T17" fmla="*/ 660 h 677"/>
                <a:gd name="T18" fmla="*/ 285 w 531"/>
                <a:gd name="T19" fmla="*/ 660 h 677"/>
                <a:gd name="T20" fmla="*/ 278 w 531"/>
                <a:gd name="T21" fmla="*/ 661 h 677"/>
                <a:gd name="T22" fmla="*/ 271 w 531"/>
                <a:gd name="T23" fmla="*/ 661 h 677"/>
                <a:gd name="T24" fmla="*/ 265 w 531"/>
                <a:gd name="T25" fmla="*/ 661 h 677"/>
                <a:gd name="T26" fmla="*/ 258 w 531"/>
                <a:gd name="T27" fmla="*/ 661 h 677"/>
                <a:gd name="T28" fmla="*/ 252 w 531"/>
                <a:gd name="T29" fmla="*/ 661 h 677"/>
                <a:gd name="T30" fmla="*/ 245 w 531"/>
                <a:gd name="T31" fmla="*/ 660 h 677"/>
                <a:gd name="T32" fmla="*/ 238 w 531"/>
                <a:gd name="T33" fmla="*/ 660 h 677"/>
                <a:gd name="T34" fmla="*/ 232 w 531"/>
                <a:gd name="T35" fmla="*/ 659 h 677"/>
                <a:gd name="T36" fmla="*/ 226 w 531"/>
                <a:gd name="T37" fmla="*/ 658 h 677"/>
                <a:gd name="T38" fmla="*/ 13 w 531"/>
                <a:gd name="T39" fmla="*/ 406 h 677"/>
                <a:gd name="T40" fmla="*/ 13 w 531"/>
                <a:gd name="T41" fmla="*/ 263 h 677"/>
                <a:gd name="T42" fmla="*/ 13 w 531"/>
                <a:gd name="T43" fmla="*/ 257 h 677"/>
                <a:gd name="T44" fmla="*/ 13 w 531"/>
                <a:gd name="T45" fmla="*/ 257 h 677"/>
                <a:gd name="T46" fmla="*/ 13 w 531"/>
                <a:gd name="T47" fmla="*/ 250 h 677"/>
                <a:gd name="T48" fmla="*/ 14 w 531"/>
                <a:gd name="T49" fmla="*/ 244 h 677"/>
                <a:gd name="T50" fmla="*/ 15 w 531"/>
                <a:gd name="T51" fmla="*/ 237 h 677"/>
                <a:gd name="T52" fmla="*/ 232 w 531"/>
                <a:gd name="T53" fmla="*/ 17 h 677"/>
                <a:gd name="T54" fmla="*/ 238 w 531"/>
                <a:gd name="T55" fmla="*/ 16 h 677"/>
                <a:gd name="T56" fmla="*/ 245 w 531"/>
                <a:gd name="T57" fmla="*/ 16 h 677"/>
                <a:gd name="T58" fmla="*/ 252 w 531"/>
                <a:gd name="T59" fmla="*/ 15 h 677"/>
                <a:gd name="T60" fmla="*/ 258 w 531"/>
                <a:gd name="T61" fmla="*/ 15 h 677"/>
                <a:gd name="T62" fmla="*/ 265 w 531"/>
                <a:gd name="T63" fmla="*/ 15 h 677"/>
                <a:gd name="T64" fmla="*/ 271 w 531"/>
                <a:gd name="T65" fmla="*/ 15 h 677"/>
                <a:gd name="T66" fmla="*/ 278 w 531"/>
                <a:gd name="T67" fmla="*/ 15 h 677"/>
                <a:gd name="T68" fmla="*/ 285 w 531"/>
                <a:gd name="T69" fmla="*/ 16 h 677"/>
                <a:gd name="T70" fmla="*/ 285 w 531"/>
                <a:gd name="T71" fmla="*/ 16 h 677"/>
                <a:gd name="T72" fmla="*/ 291 w 531"/>
                <a:gd name="T73" fmla="*/ 16 h 677"/>
                <a:gd name="T74" fmla="*/ 515 w 531"/>
                <a:gd name="T75" fmla="*/ 237 h 677"/>
                <a:gd name="T76" fmla="*/ 516 w 531"/>
                <a:gd name="T77" fmla="*/ 244 h 677"/>
                <a:gd name="T78" fmla="*/ 516 w 531"/>
                <a:gd name="T79" fmla="*/ 250 h 677"/>
                <a:gd name="T80" fmla="*/ 517 w 531"/>
                <a:gd name="T81" fmla="*/ 257 h 677"/>
                <a:gd name="T82" fmla="*/ 517 w 531"/>
                <a:gd name="T83" fmla="*/ 257 h 677"/>
                <a:gd name="T84" fmla="*/ 517 w 531"/>
                <a:gd name="T85" fmla="*/ 263 h 677"/>
                <a:gd name="T86" fmla="*/ 517 w 531"/>
                <a:gd name="T87" fmla="*/ 406 h 6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531" h="677">
                  <a:moveTo>
                    <a:pt x="530" y="263"/>
                  </a:moveTo>
                  <a:cubicBezTo>
                    <a:pt x="526" y="120"/>
                    <a:pt x="412" y="4"/>
                    <a:pt x="268" y="2"/>
                  </a:cubicBezTo>
                  <a:cubicBezTo>
                    <a:pt x="121" y="0"/>
                    <a:pt x="4" y="117"/>
                    <a:pt x="0" y="263"/>
                  </a:cubicBezTo>
                  <a:cubicBezTo>
                    <a:pt x="0" y="402"/>
                    <a:pt x="0" y="402"/>
                    <a:pt x="0" y="402"/>
                  </a:cubicBezTo>
                  <a:cubicBezTo>
                    <a:pt x="5" y="555"/>
                    <a:pt x="113" y="677"/>
                    <a:pt x="271" y="674"/>
                  </a:cubicBezTo>
                  <a:cubicBezTo>
                    <a:pt x="419" y="671"/>
                    <a:pt x="526" y="551"/>
                    <a:pt x="530" y="406"/>
                  </a:cubicBezTo>
                  <a:cubicBezTo>
                    <a:pt x="530" y="359"/>
                    <a:pt x="531" y="311"/>
                    <a:pt x="530" y="263"/>
                  </a:cubicBezTo>
                  <a:close/>
                  <a:moveTo>
                    <a:pt x="517" y="406"/>
                  </a:moveTo>
                  <a:cubicBezTo>
                    <a:pt x="517" y="541"/>
                    <a:pt x="415" y="651"/>
                    <a:pt x="285" y="660"/>
                  </a:cubicBezTo>
                  <a:cubicBezTo>
                    <a:pt x="285" y="660"/>
                    <a:pt x="285" y="660"/>
                    <a:pt x="285" y="660"/>
                  </a:cubicBezTo>
                  <a:cubicBezTo>
                    <a:pt x="282" y="661"/>
                    <a:pt x="280" y="661"/>
                    <a:pt x="278" y="661"/>
                  </a:cubicBezTo>
                  <a:cubicBezTo>
                    <a:pt x="276" y="661"/>
                    <a:pt x="274" y="661"/>
                    <a:pt x="271" y="661"/>
                  </a:cubicBezTo>
                  <a:cubicBezTo>
                    <a:pt x="269" y="661"/>
                    <a:pt x="267" y="661"/>
                    <a:pt x="265" y="661"/>
                  </a:cubicBezTo>
                  <a:cubicBezTo>
                    <a:pt x="263" y="661"/>
                    <a:pt x="260" y="661"/>
                    <a:pt x="258" y="661"/>
                  </a:cubicBezTo>
                  <a:cubicBezTo>
                    <a:pt x="256" y="661"/>
                    <a:pt x="254" y="661"/>
                    <a:pt x="252" y="661"/>
                  </a:cubicBezTo>
                  <a:cubicBezTo>
                    <a:pt x="249" y="661"/>
                    <a:pt x="247" y="661"/>
                    <a:pt x="245" y="660"/>
                  </a:cubicBezTo>
                  <a:cubicBezTo>
                    <a:pt x="243" y="660"/>
                    <a:pt x="241" y="660"/>
                    <a:pt x="238" y="660"/>
                  </a:cubicBezTo>
                  <a:cubicBezTo>
                    <a:pt x="236" y="660"/>
                    <a:pt x="234" y="659"/>
                    <a:pt x="232" y="659"/>
                  </a:cubicBezTo>
                  <a:cubicBezTo>
                    <a:pt x="230" y="659"/>
                    <a:pt x="228" y="659"/>
                    <a:pt x="226" y="658"/>
                  </a:cubicBezTo>
                  <a:cubicBezTo>
                    <a:pt x="101" y="639"/>
                    <a:pt x="13" y="531"/>
                    <a:pt x="13" y="406"/>
                  </a:cubicBezTo>
                  <a:cubicBezTo>
                    <a:pt x="13" y="359"/>
                    <a:pt x="12" y="311"/>
                    <a:pt x="13" y="263"/>
                  </a:cubicBezTo>
                  <a:cubicBezTo>
                    <a:pt x="13" y="261"/>
                    <a:pt x="13" y="259"/>
                    <a:pt x="13" y="257"/>
                  </a:cubicBezTo>
                  <a:cubicBezTo>
                    <a:pt x="13" y="257"/>
                    <a:pt x="13" y="257"/>
                    <a:pt x="13" y="257"/>
                  </a:cubicBezTo>
                  <a:cubicBezTo>
                    <a:pt x="13" y="255"/>
                    <a:pt x="13" y="252"/>
                    <a:pt x="13" y="250"/>
                  </a:cubicBezTo>
                  <a:cubicBezTo>
                    <a:pt x="14" y="248"/>
                    <a:pt x="14" y="246"/>
                    <a:pt x="14" y="244"/>
                  </a:cubicBezTo>
                  <a:cubicBezTo>
                    <a:pt x="14" y="242"/>
                    <a:pt x="14" y="240"/>
                    <a:pt x="15" y="237"/>
                  </a:cubicBezTo>
                  <a:cubicBezTo>
                    <a:pt x="29" y="123"/>
                    <a:pt x="118" y="31"/>
                    <a:pt x="232" y="17"/>
                  </a:cubicBezTo>
                  <a:cubicBezTo>
                    <a:pt x="234" y="17"/>
                    <a:pt x="236" y="16"/>
                    <a:pt x="238" y="16"/>
                  </a:cubicBezTo>
                  <a:cubicBezTo>
                    <a:pt x="241" y="16"/>
                    <a:pt x="243" y="16"/>
                    <a:pt x="245" y="16"/>
                  </a:cubicBezTo>
                  <a:cubicBezTo>
                    <a:pt x="247" y="15"/>
                    <a:pt x="249" y="15"/>
                    <a:pt x="252" y="15"/>
                  </a:cubicBezTo>
                  <a:cubicBezTo>
                    <a:pt x="254" y="15"/>
                    <a:pt x="256" y="15"/>
                    <a:pt x="258" y="15"/>
                  </a:cubicBezTo>
                  <a:cubicBezTo>
                    <a:pt x="260" y="15"/>
                    <a:pt x="263" y="15"/>
                    <a:pt x="265" y="15"/>
                  </a:cubicBezTo>
                  <a:cubicBezTo>
                    <a:pt x="267" y="15"/>
                    <a:pt x="269" y="15"/>
                    <a:pt x="271" y="15"/>
                  </a:cubicBezTo>
                  <a:cubicBezTo>
                    <a:pt x="274" y="15"/>
                    <a:pt x="276" y="15"/>
                    <a:pt x="278" y="15"/>
                  </a:cubicBezTo>
                  <a:cubicBezTo>
                    <a:pt x="280" y="15"/>
                    <a:pt x="282" y="15"/>
                    <a:pt x="285" y="16"/>
                  </a:cubicBezTo>
                  <a:cubicBezTo>
                    <a:pt x="285" y="16"/>
                    <a:pt x="285" y="16"/>
                    <a:pt x="285" y="16"/>
                  </a:cubicBezTo>
                  <a:cubicBezTo>
                    <a:pt x="287" y="16"/>
                    <a:pt x="289" y="16"/>
                    <a:pt x="291" y="16"/>
                  </a:cubicBezTo>
                  <a:cubicBezTo>
                    <a:pt x="407" y="28"/>
                    <a:pt x="500" y="120"/>
                    <a:pt x="515" y="237"/>
                  </a:cubicBezTo>
                  <a:cubicBezTo>
                    <a:pt x="515" y="240"/>
                    <a:pt x="515" y="242"/>
                    <a:pt x="516" y="244"/>
                  </a:cubicBezTo>
                  <a:cubicBezTo>
                    <a:pt x="516" y="246"/>
                    <a:pt x="516" y="248"/>
                    <a:pt x="516" y="250"/>
                  </a:cubicBezTo>
                  <a:cubicBezTo>
                    <a:pt x="516" y="252"/>
                    <a:pt x="516" y="255"/>
                    <a:pt x="517" y="257"/>
                  </a:cubicBezTo>
                  <a:cubicBezTo>
                    <a:pt x="517" y="257"/>
                    <a:pt x="517" y="257"/>
                    <a:pt x="517" y="257"/>
                  </a:cubicBezTo>
                  <a:cubicBezTo>
                    <a:pt x="517" y="259"/>
                    <a:pt x="517" y="261"/>
                    <a:pt x="517" y="263"/>
                  </a:cubicBezTo>
                  <a:cubicBezTo>
                    <a:pt x="518" y="311"/>
                    <a:pt x="517" y="359"/>
                    <a:pt x="517" y="4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17">
              <a:extLst>
                <a:ext uri="{FF2B5EF4-FFF2-40B4-BE49-F238E27FC236}">
                  <a16:creationId xmlns:a16="http://schemas.microsoft.com/office/drawing/2014/main" id="{6746572B-8244-4726-B354-95FEDA2396E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23496" y="5210741"/>
              <a:ext cx="608547" cy="800684"/>
            </a:xfrm>
            <a:custGeom>
              <a:avLst/>
              <a:gdLst>
                <a:gd name="T0" fmla="*/ 375 w 375"/>
                <a:gd name="T1" fmla="*/ 293 h 492"/>
                <a:gd name="T2" fmla="*/ 375 w 375"/>
                <a:gd name="T3" fmla="*/ 187 h 492"/>
                <a:gd name="T4" fmla="*/ 188 w 375"/>
                <a:gd name="T5" fmla="*/ 0 h 492"/>
                <a:gd name="T6" fmla="*/ 0 w 375"/>
                <a:gd name="T7" fmla="*/ 187 h 492"/>
                <a:gd name="T8" fmla="*/ 0 w 375"/>
                <a:gd name="T9" fmla="*/ 293 h 492"/>
                <a:gd name="T10" fmla="*/ 188 w 375"/>
                <a:gd name="T11" fmla="*/ 492 h 492"/>
                <a:gd name="T12" fmla="*/ 375 w 375"/>
                <a:gd name="T13" fmla="*/ 293 h 492"/>
                <a:gd name="T14" fmla="*/ 101 w 375"/>
                <a:gd name="T15" fmla="*/ 44 h 492"/>
                <a:gd name="T16" fmla="*/ 183 w 375"/>
                <a:gd name="T17" fmla="*/ 94 h 492"/>
                <a:gd name="T18" fmla="*/ 153 w 375"/>
                <a:gd name="T19" fmla="*/ 264 h 492"/>
                <a:gd name="T20" fmla="*/ 101 w 375"/>
                <a:gd name="T21" fmla="*/ 294 h 492"/>
                <a:gd name="T22" fmla="*/ 101 w 375"/>
                <a:gd name="T23" fmla="*/ 44 h 492"/>
                <a:gd name="T24" fmla="*/ 133 w 375"/>
                <a:gd name="T25" fmla="*/ 311 h 492"/>
                <a:gd name="T26" fmla="*/ 167 w 375"/>
                <a:gd name="T27" fmla="*/ 304 h 492"/>
                <a:gd name="T28" fmla="*/ 167 w 375"/>
                <a:gd name="T29" fmla="*/ 167 h 492"/>
                <a:gd name="T30" fmla="*/ 293 w 375"/>
                <a:gd name="T31" fmla="*/ 51 h 492"/>
                <a:gd name="T32" fmla="*/ 293 w 375"/>
                <a:gd name="T33" fmla="*/ 133 h 492"/>
                <a:gd name="T34" fmla="*/ 275 w 375"/>
                <a:gd name="T35" fmla="*/ 144 h 492"/>
                <a:gd name="T36" fmla="*/ 275 w 375"/>
                <a:gd name="T37" fmla="*/ 286 h 492"/>
                <a:gd name="T38" fmla="*/ 248 w 375"/>
                <a:gd name="T39" fmla="*/ 364 h 492"/>
                <a:gd name="T40" fmla="*/ 141 w 375"/>
                <a:gd name="T41" fmla="*/ 377 h 492"/>
                <a:gd name="T42" fmla="*/ 95 w 375"/>
                <a:gd name="T43" fmla="*/ 327 h 492"/>
                <a:gd name="T44" fmla="*/ 133 w 375"/>
                <a:gd name="T45" fmla="*/ 311 h 492"/>
                <a:gd name="T46" fmla="*/ 30 w 375"/>
                <a:gd name="T47" fmla="*/ 286 h 492"/>
                <a:gd name="T48" fmla="*/ 30 w 375"/>
                <a:gd name="T49" fmla="*/ 194 h 492"/>
                <a:gd name="T50" fmla="*/ 30 w 375"/>
                <a:gd name="T51" fmla="*/ 121 h 492"/>
                <a:gd name="T52" fmla="*/ 82 w 375"/>
                <a:gd name="T53" fmla="*/ 148 h 492"/>
                <a:gd name="T54" fmla="*/ 82 w 375"/>
                <a:gd name="T55" fmla="*/ 204 h 492"/>
                <a:gd name="T56" fmla="*/ 82 w 375"/>
                <a:gd name="T57" fmla="*/ 276 h 492"/>
                <a:gd name="T58" fmla="*/ 188 w 375"/>
                <a:gd name="T59" fmla="*/ 411 h 492"/>
                <a:gd name="T60" fmla="*/ 293 w 375"/>
                <a:gd name="T61" fmla="*/ 276 h 492"/>
                <a:gd name="T62" fmla="*/ 293 w 375"/>
                <a:gd name="T63" fmla="*/ 204 h 492"/>
                <a:gd name="T64" fmla="*/ 293 w 375"/>
                <a:gd name="T65" fmla="*/ 153 h 492"/>
                <a:gd name="T66" fmla="*/ 346 w 375"/>
                <a:gd name="T67" fmla="*/ 123 h 492"/>
                <a:gd name="T68" fmla="*/ 346 w 375"/>
                <a:gd name="T69" fmla="*/ 194 h 492"/>
                <a:gd name="T70" fmla="*/ 346 w 375"/>
                <a:gd name="T71" fmla="*/ 286 h 492"/>
                <a:gd name="T72" fmla="*/ 188 w 375"/>
                <a:gd name="T73" fmla="*/ 459 h 492"/>
                <a:gd name="T74" fmla="*/ 188 w 375"/>
                <a:gd name="T75" fmla="*/ 459 h 492"/>
                <a:gd name="T76" fmla="*/ 30 w 375"/>
                <a:gd name="T77" fmla="*/ 28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75" h="492">
                  <a:moveTo>
                    <a:pt x="375" y="293"/>
                  </a:moveTo>
                  <a:cubicBezTo>
                    <a:pt x="375" y="187"/>
                    <a:pt x="375" y="187"/>
                    <a:pt x="375" y="187"/>
                  </a:cubicBezTo>
                  <a:cubicBezTo>
                    <a:pt x="375" y="78"/>
                    <a:pt x="292" y="0"/>
                    <a:pt x="188" y="0"/>
                  </a:cubicBezTo>
                  <a:cubicBezTo>
                    <a:pt x="84" y="0"/>
                    <a:pt x="0" y="78"/>
                    <a:pt x="0" y="187"/>
                  </a:cubicBezTo>
                  <a:cubicBezTo>
                    <a:pt x="0" y="293"/>
                    <a:pt x="0" y="293"/>
                    <a:pt x="0" y="293"/>
                  </a:cubicBezTo>
                  <a:cubicBezTo>
                    <a:pt x="0" y="402"/>
                    <a:pt x="84" y="492"/>
                    <a:pt x="188" y="492"/>
                  </a:cubicBezTo>
                  <a:cubicBezTo>
                    <a:pt x="292" y="492"/>
                    <a:pt x="375" y="402"/>
                    <a:pt x="375" y="293"/>
                  </a:cubicBezTo>
                  <a:close/>
                  <a:moveTo>
                    <a:pt x="101" y="44"/>
                  </a:moveTo>
                  <a:cubicBezTo>
                    <a:pt x="144" y="59"/>
                    <a:pt x="176" y="76"/>
                    <a:pt x="183" y="94"/>
                  </a:cubicBezTo>
                  <a:cubicBezTo>
                    <a:pt x="134" y="142"/>
                    <a:pt x="154" y="205"/>
                    <a:pt x="153" y="264"/>
                  </a:cubicBezTo>
                  <a:cubicBezTo>
                    <a:pt x="151" y="314"/>
                    <a:pt x="150" y="285"/>
                    <a:pt x="101" y="294"/>
                  </a:cubicBezTo>
                  <a:cubicBezTo>
                    <a:pt x="101" y="209"/>
                    <a:pt x="101" y="129"/>
                    <a:pt x="101" y="44"/>
                  </a:cubicBezTo>
                  <a:close/>
                  <a:moveTo>
                    <a:pt x="133" y="311"/>
                  </a:moveTo>
                  <a:cubicBezTo>
                    <a:pt x="143" y="313"/>
                    <a:pt x="163" y="321"/>
                    <a:pt x="167" y="304"/>
                  </a:cubicBezTo>
                  <a:cubicBezTo>
                    <a:pt x="172" y="255"/>
                    <a:pt x="163" y="214"/>
                    <a:pt x="167" y="167"/>
                  </a:cubicBezTo>
                  <a:cubicBezTo>
                    <a:pt x="173" y="105"/>
                    <a:pt x="230" y="56"/>
                    <a:pt x="293" y="51"/>
                  </a:cubicBezTo>
                  <a:cubicBezTo>
                    <a:pt x="293" y="78"/>
                    <a:pt x="293" y="106"/>
                    <a:pt x="293" y="133"/>
                  </a:cubicBezTo>
                  <a:cubicBezTo>
                    <a:pt x="287" y="137"/>
                    <a:pt x="281" y="140"/>
                    <a:pt x="275" y="144"/>
                  </a:cubicBezTo>
                  <a:cubicBezTo>
                    <a:pt x="275" y="191"/>
                    <a:pt x="275" y="239"/>
                    <a:pt x="275" y="286"/>
                  </a:cubicBezTo>
                  <a:cubicBezTo>
                    <a:pt x="273" y="315"/>
                    <a:pt x="271" y="342"/>
                    <a:pt x="248" y="364"/>
                  </a:cubicBezTo>
                  <a:cubicBezTo>
                    <a:pt x="214" y="394"/>
                    <a:pt x="175" y="398"/>
                    <a:pt x="141" y="377"/>
                  </a:cubicBezTo>
                  <a:cubicBezTo>
                    <a:pt x="112" y="359"/>
                    <a:pt x="117" y="336"/>
                    <a:pt x="95" y="327"/>
                  </a:cubicBezTo>
                  <a:cubicBezTo>
                    <a:pt x="99" y="314"/>
                    <a:pt x="114" y="307"/>
                    <a:pt x="133" y="311"/>
                  </a:cubicBezTo>
                  <a:close/>
                  <a:moveTo>
                    <a:pt x="30" y="286"/>
                  </a:moveTo>
                  <a:cubicBezTo>
                    <a:pt x="30" y="194"/>
                    <a:pt x="30" y="194"/>
                    <a:pt x="30" y="194"/>
                  </a:cubicBezTo>
                  <a:cubicBezTo>
                    <a:pt x="30" y="121"/>
                    <a:pt x="30" y="121"/>
                    <a:pt x="30" y="121"/>
                  </a:cubicBezTo>
                  <a:cubicBezTo>
                    <a:pt x="82" y="148"/>
                    <a:pt x="82" y="148"/>
                    <a:pt x="82" y="148"/>
                  </a:cubicBezTo>
                  <a:cubicBezTo>
                    <a:pt x="82" y="204"/>
                    <a:pt x="82" y="204"/>
                    <a:pt x="82" y="204"/>
                  </a:cubicBezTo>
                  <a:cubicBezTo>
                    <a:pt x="82" y="276"/>
                    <a:pt x="82" y="276"/>
                    <a:pt x="82" y="276"/>
                  </a:cubicBezTo>
                  <a:cubicBezTo>
                    <a:pt x="82" y="357"/>
                    <a:pt x="123" y="411"/>
                    <a:pt x="188" y="411"/>
                  </a:cubicBezTo>
                  <a:cubicBezTo>
                    <a:pt x="257" y="411"/>
                    <a:pt x="293" y="353"/>
                    <a:pt x="293" y="276"/>
                  </a:cubicBezTo>
                  <a:cubicBezTo>
                    <a:pt x="293" y="204"/>
                    <a:pt x="293" y="204"/>
                    <a:pt x="293" y="204"/>
                  </a:cubicBezTo>
                  <a:cubicBezTo>
                    <a:pt x="293" y="153"/>
                    <a:pt x="293" y="153"/>
                    <a:pt x="293" y="153"/>
                  </a:cubicBezTo>
                  <a:cubicBezTo>
                    <a:pt x="346" y="123"/>
                    <a:pt x="346" y="123"/>
                    <a:pt x="346" y="123"/>
                  </a:cubicBezTo>
                  <a:cubicBezTo>
                    <a:pt x="346" y="194"/>
                    <a:pt x="346" y="194"/>
                    <a:pt x="346" y="194"/>
                  </a:cubicBezTo>
                  <a:cubicBezTo>
                    <a:pt x="346" y="286"/>
                    <a:pt x="346" y="286"/>
                    <a:pt x="346" y="286"/>
                  </a:cubicBezTo>
                  <a:cubicBezTo>
                    <a:pt x="346" y="385"/>
                    <a:pt x="279" y="459"/>
                    <a:pt x="188" y="459"/>
                  </a:cubicBezTo>
                  <a:cubicBezTo>
                    <a:pt x="188" y="459"/>
                    <a:pt x="188" y="459"/>
                    <a:pt x="188" y="459"/>
                  </a:cubicBezTo>
                  <a:cubicBezTo>
                    <a:pt x="96" y="459"/>
                    <a:pt x="30" y="385"/>
                    <a:pt x="30" y="2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Oval 18">
              <a:extLst>
                <a:ext uri="{FF2B5EF4-FFF2-40B4-BE49-F238E27FC236}">
                  <a16:creationId xmlns:a16="http://schemas.microsoft.com/office/drawing/2014/main" id="{50214FD6-B5A8-4C07-9435-3FD7DB9CEB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05377" y="5728348"/>
              <a:ext cx="19145" cy="1982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19">
              <a:extLst>
                <a:ext uri="{FF2B5EF4-FFF2-40B4-BE49-F238E27FC236}">
                  <a16:creationId xmlns:a16="http://schemas.microsoft.com/office/drawing/2014/main" id="{E4BFD12E-0719-42F8-B114-43DFB7A42D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30162" y="5241510"/>
              <a:ext cx="64273" cy="54017"/>
            </a:xfrm>
            <a:custGeom>
              <a:avLst/>
              <a:gdLst>
                <a:gd name="T0" fmla="*/ 1 w 40"/>
                <a:gd name="T1" fmla="*/ 23 h 33"/>
                <a:gd name="T2" fmla="*/ 2 w 40"/>
                <a:gd name="T3" fmla="*/ 25 h 33"/>
                <a:gd name="T4" fmla="*/ 4 w 40"/>
                <a:gd name="T5" fmla="*/ 26 h 33"/>
                <a:gd name="T6" fmla="*/ 5 w 40"/>
                <a:gd name="T7" fmla="*/ 26 h 33"/>
                <a:gd name="T8" fmla="*/ 7 w 40"/>
                <a:gd name="T9" fmla="*/ 26 h 33"/>
                <a:gd name="T10" fmla="*/ 11 w 40"/>
                <a:gd name="T11" fmla="*/ 26 h 33"/>
                <a:gd name="T12" fmla="*/ 17 w 40"/>
                <a:gd name="T13" fmla="*/ 23 h 33"/>
                <a:gd name="T14" fmla="*/ 23 w 40"/>
                <a:gd name="T15" fmla="*/ 22 h 33"/>
                <a:gd name="T16" fmla="*/ 28 w 40"/>
                <a:gd name="T17" fmla="*/ 27 h 33"/>
                <a:gd name="T18" fmla="*/ 28 w 40"/>
                <a:gd name="T19" fmla="*/ 29 h 33"/>
                <a:gd name="T20" fmla="*/ 31 w 40"/>
                <a:gd name="T21" fmla="*/ 32 h 33"/>
                <a:gd name="T22" fmla="*/ 33 w 40"/>
                <a:gd name="T23" fmla="*/ 33 h 33"/>
                <a:gd name="T24" fmla="*/ 34 w 40"/>
                <a:gd name="T25" fmla="*/ 33 h 33"/>
                <a:gd name="T26" fmla="*/ 35 w 40"/>
                <a:gd name="T27" fmla="*/ 33 h 33"/>
                <a:gd name="T28" fmla="*/ 35 w 40"/>
                <a:gd name="T29" fmla="*/ 31 h 33"/>
                <a:gd name="T30" fmla="*/ 35 w 40"/>
                <a:gd name="T31" fmla="*/ 30 h 33"/>
                <a:gd name="T32" fmla="*/ 35 w 40"/>
                <a:gd name="T33" fmla="*/ 29 h 33"/>
                <a:gd name="T34" fmla="*/ 35 w 40"/>
                <a:gd name="T35" fmla="*/ 27 h 33"/>
                <a:gd name="T36" fmla="*/ 28 w 40"/>
                <a:gd name="T37" fmla="*/ 17 h 33"/>
                <a:gd name="T38" fmla="*/ 27 w 40"/>
                <a:gd name="T39" fmla="*/ 16 h 33"/>
                <a:gd name="T40" fmla="*/ 31 w 40"/>
                <a:gd name="T41" fmla="*/ 13 h 33"/>
                <a:gd name="T42" fmla="*/ 32 w 40"/>
                <a:gd name="T43" fmla="*/ 13 h 33"/>
                <a:gd name="T44" fmla="*/ 35 w 40"/>
                <a:gd name="T45" fmla="*/ 13 h 33"/>
                <a:gd name="T46" fmla="*/ 37 w 40"/>
                <a:gd name="T47" fmla="*/ 14 h 33"/>
                <a:gd name="T48" fmla="*/ 40 w 40"/>
                <a:gd name="T49" fmla="*/ 12 h 33"/>
                <a:gd name="T50" fmla="*/ 40 w 40"/>
                <a:gd name="T51" fmla="*/ 11 h 33"/>
                <a:gd name="T52" fmla="*/ 40 w 40"/>
                <a:gd name="T53" fmla="*/ 9 h 33"/>
                <a:gd name="T54" fmla="*/ 39 w 40"/>
                <a:gd name="T55" fmla="*/ 6 h 33"/>
                <a:gd name="T56" fmla="*/ 37 w 40"/>
                <a:gd name="T57" fmla="*/ 4 h 33"/>
                <a:gd name="T58" fmla="*/ 36 w 40"/>
                <a:gd name="T59" fmla="*/ 3 h 33"/>
                <a:gd name="T60" fmla="*/ 34 w 40"/>
                <a:gd name="T61" fmla="*/ 2 h 33"/>
                <a:gd name="T62" fmla="*/ 32 w 40"/>
                <a:gd name="T63" fmla="*/ 2 h 33"/>
                <a:gd name="T64" fmla="*/ 31 w 40"/>
                <a:gd name="T65" fmla="*/ 3 h 33"/>
                <a:gd name="T66" fmla="*/ 31 w 40"/>
                <a:gd name="T67" fmla="*/ 3 h 33"/>
                <a:gd name="T68" fmla="*/ 31 w 40"/>
                <a:gd name="T69" fmla="*/ 5 h 33"/>
                <a:gd name="T70" fmla="*/ 30 w 40"/>
                <a:gd name="T71" fmla="*/ 9 h 33"/>
                <a:gd name="T72" fmla="*/ 29 w 40"/>
                <a:gd name="T73" fmla="*/ 9 h 33"/>
                <a:gd name="T74" fmla="*/ 27 w 40"/>
                <a:gd name="T75" fmla="*/ 9 h 33"/>
                <a:gd name="T76" fmla="*/ 27 w 40"/>
                <a:gd name="T77" fmla="*/ 9 h 33"/>
                <a:gd name="T78" fmla="*/ 23 w 40"/>
                <a:gd name="T79" fmla="*/ 12 h 33"/>
                <a:gd name="T80" fmla="*/ 20 w 40"/>
                <a:gd name="T81" fmla="*/ 10 h 33"/>
                <a:gd name="T82" fmla="*/ 18 w 40"/>
                <a:gd name="T83" fmla="*/ 8 h 33"/>
                <a:gd name="T84" fmla="*/ 13 w 40"/>
                <a:gd name="T85" fmla="*/ 5 h 33"/>
                <a:gd name="T86" fmla="*/ 11 w 40"/>
                <a:gd name="T87" fmla="*/ 4 h 33"/>
                <a:gd name="T88" fmla="*/ 10 w 40"/>
                <a:gd name="T89" fmla="*/ 2 h 33"/>
                <a:gd name="T90" fmla="*/ 6 w 40"/>
                <a:gd name="T91" fmla="*/ 0 h 33"/>
                <a:gd name="T92" fmla="*/ 4 w 40"/>
                <a:gd name="T93" fmla="*/ 1 h 33"/>
                <a:gd name="T94" fmla="*/ 5 w 40"/>
                <a:gd name="T95" fmla="*/ 4 h 33"/>
                <a:gd name="T96" fmla="*/ 7 w 40"/>
                <a:gd name="T97" fmla="*/ 6 h 33"/>
                <a:gd name="T98" fmla="*/ 18 w 40"/>
                <a:gd name="T99" fmla="*/ 16 h 33"/>
                <a:gd name="T100" fmla="*/ 18 w 40"/>
                <a:gd name="T101" fmla="*/ 18 h 33"/>
                <a:gd name="T102" fmla="*/ 14 w 40"/>
                <a:gd name="T103" fmla="*/ 20 h 33"/>
                <a:gd name="T104" fmla="*/ 13 w 40"/>
                <a:gd name="T105" fmla="*/ 20 h 33"/>
                <a:gd name="T106" fmla="*/ 10 w 40"/>
                <a:gd name="T107" fmla="*/ 20 h 33"/>
                <a:gd name="T108" fmla="*/ 7 w 40"/>
                <a:gd name="T109" fmla="*/ 21 h 33"/>
                <a:gd name="T110" fmla="*/ 3 w 40"/>
                <a:gd name="T111" fmla="*/ 19 h 33"/>
                <a:gd name="T112" fmla="*/ 1 w 40"/>
                <a:gd name="T113" fmla="*/ 20 h 33"/>
                <a:gd name="T114" fmla="*/ 0 w 40"/>
                <a:gd name="T115" fmla="*/ 2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0" h="33">
                  <a:moveTo>
                    <a:pt x="0" y="22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4" y="26"/>
                    <a:pt x="4" y="26"/>
                    <a:pt x="5" y="26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7" y="26"/>
                    <a:pt x="8" y="26"/>
                    <a:pt x="8" y="26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8" y="26"/>
                    <a:pt x="9" y="26"/>
                    <a:pt x="9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9" y="26"/>
                    <a:pt x="10" y="26"/>
                    <a:pt x="10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6"/>
                    <a:pt x="10" y="26"/>
                    <a:pt x="11" y="26"/>
                  </a:cubicBezTo>
                  <a:cubicBezTo>
                    <a:pt x="11" y="26"/>
                    <a:pt x="11" y="25"/>
                    <a:pt x="11" y="25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4" y="25"/>
                    <a:pt x="14" y="24"/>
                    <a:pt x="15" y="24"/>
                  </a:cubicBezTo>
                  <a:cubicBezTo>
                    <a:pt x="15" y="24"/>
                    <a:pt x="16" y="24"/>
                    <a:pt x="16" y="23"/>
                  </a:cubicBezTo>
                  <a:cubicBezTo>
                    <a:pt x="16" y="23"/>
                    <a:pt x="17" y="23"/>
                    <a:pt x="17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8" y="23"/>
                    <a:pt x="19" y="23"/>
                    <a:pt x="20" y="22"/>
                  </a:cubicBezTo>
                  <a:cubicBezTo>
                    <a:pt x="20" y="22"/>
                    <a:pt x="20" y="22"/>
                    <a:pt x="20" y="22"/>
                  </a:cubicBezTo>
                  <a:cubicBezTo>
                    <a:pt x="20" y="22"/>
                    <a:pt x="21" y="22"/>
                    <a:pt x="21" y="22"/>
                  </a:cubicBezTo>
                  <a:cubicBezTo>
                    <a:pt x="21" y="22"/>
                    <a:pt x="21" y="22"/>
                    <a:pt x="22" y="22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23" y="22"/>
                    <a:pt x="23" y="22"/>
                    <a:pt x="23" y="22"/>
                  </a:cubicBezTo>
                  <a:cubicBezTo>
                    <a:pt x="23" y="22"/>
                    <a:pt x="23" y="22"/>
                    <a:pt x="23" y="22"/>
                  </a:cubicBezTo>
                  <a:cubicBezTo>
                    <a:pt x="24" y="22"/>
                    <a:pt x="24" y="22"/>
                    <a:pt x="24" y="22"/>
                  </a:cubicBezTo>
                  <a:cubicBezTo>
                    <a:pt x="24" y="22"/>
                    <a:pt x="24" y="22"/>
                    <a:pt x="24" y="22"/>
                  </a:cubicBezTo>
                  <a:cubicBezTo>
                    <a:pt x="24" y="22"/>
                    <a:pt x="24" y="22"/>
                    <a:pt x="24" y="22"/>
                  </a:cubicBezTo>
                  <a:cubicBezTo>
                    <a:pt x="25" y="22"/>
                    <a:pt x="25" y="23"/>
                    <a:pt x="25" y="23"/>
                  </a:cubicBezTo>
                  <a:cubicBezTo>
                    <a:pt x="26" y="23"/>
                    <a:pt x="26" y="24"/>
                    <a:pt x="26" y="24"/>
                  </a:cubicBezTo>
                  <a:cubicBezTo>
                    <a:pt x="27" y="25"/>
                    <a:pt x="27" y="26"/>
                    <a:pt x="28" y="26"/>
                  </a:cubicBezTo>
                  <a:cubicBezTo>
                    <a:pt x="28" y="27"/>
                    <a:pt x="28" y="27"/>
                    <a:pt x="28" y="27"/>
                  </a:cubicBezTo>
                  <a:cubicBezTo>
                    <a:pt x="28" y="27"/>
                    <a:pt x="28" y="27"/>
                    <a:pt x="28" y="27"/>
                  </a:cubicBezTo>
                  <a:cubicBezTo>
                    <a:pt x="28" y="27"/>
                    <a:pt x="28" y="27"/>
                    <a:pt x="28" y="27"/>
                  </a:cubicBezTo>
                  <a:cubicBezTo>
                    <a:pt x="28" y="27"/>
                    <a:pt x="28" y="27"/>
                    <a:pt x="28" y="27"/>
                  </a:cubicBezTo>
                  <a:cubicBezTo>
                    <a:pt x="28" y="27"/>
                    <a:pt x="28" y="27"/>
                    <a:pt x="28" y="27"/>
                  </a:cubicBezTo>
                  <a:cubicBezTo>
                    <a:pt x="28" y="27"/>
                    <a:pt x="28" y="28"/>
                    <a:pt x="28" y="28"/>
                  </a:cubicBezTo>
                  <a:cubicBezTo>
                    <a:pt x="28" y="28"/>
                    <a:pt x="28" y="28"/>
                    <a:pt x="28" y="28"/>
                  </a:cubicBezTo>
                  <a:cubicBezTo>
                    <a:pt x="28" y="28"/>
                    <a:pt x="28" y="28"/>
                    <a:pt x="28" y="28"/>
                  </a:cubicBezTo>
                  <a:cubicBezTo>
                    <a:pt x="28" y="28"/>
                    <a:pt x="28" y="28"/>
                    <a:pt x="28" y="28"/>
                  </a:cubicBezTo>
                  <a:cubicBezTo>
                    <a:pt x="28" y="28"/>
                    <a:pt x="28" y="29"/>
                    <a:pt x="28" y="29"/>
                  </a:cubicBezTo>
                  <a:cubicBezTo>
                    <a:pt x="28" y="29"/>
                    <a:pt x="29" y="29"/>
                    <a:pt x="29" y="29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2"/>
                    <a:pt x="31" y="32"/>
                    <a:pt x="31" y="32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1" y="32"/>
                    <a:pt x="31" y="32"/>
                    <a:pt x="32" y="32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32" y="32"/>
                    <a:pt x="32" y="32"/>
                    <a:pt x="33" y="32"/>
                  </a:cubicBezTo>
                  <a:cubicBezTo>
                    <a:pt x="33" y="33"/>
                    <a:pt x="33" y="33"/>
                    <a:pt x="33" y="33"/>
                  </a:cubicBezTo>
                  <a:cubicBezTo>
                    <a:pt x="33" y="33"/>
                    <a:pt x="33" y="33"/>
                    <a:pt x="33" y="33"/>
                  </a:cubicBezTo>
                  <a:cubicBezTo>
                    <a:pt x="33" y="33"/>
                    <a:pt x="33" y="33"/>
                    <a:pt x="33" y="33"/>
                  </a:cubicBezTo>
                  <a:cubicBezTo>
                    <a:pt x="33" y="33"/>
                    <a:pt x="33" y="33"/>
                    <a:pt x="33" y="33"/>
                  </a:cubicBezTo>
                  <a:cubicBezTo>
                    <a:pt x="33" y="33"/>
                    <a:pt x="33" y="33"/>
                    <a:pt x="33" y="33"/>
                  </a:cubicBezTo>
                  <a:cubicBezTo>
                    <a:pt x="33" y="33"/>
                    <a:pt x="33" y="33"/>
                    <a:pt x="33" y="33"/>
                  </a:cubicBezTo>
                  <a:cubicBezTo>
                    <a:pt x="33" y="33"/>
                    <a:pt x="33" y="33"/>
                    <a:pt x="33" y="33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35" y="33"/>
                    <a:pt x="35" y="33"/>
                    <a:pt x="35" y="33"/>
                  </a:cubicBezTo>
                  <a:cubicBezTo>
                    <a:pt x="35" y="33"/>
                    <a:pt x="35" y="33"/>
                    <a:pt x="35" y="33"/>
                  </a:cubicBezTo>
                  <a:cubicBezTo>
                    <a:pt x="35" y="33"/>
                    <a:pt x="35" y="33"/>
                    <a:pt x="35" y="33"/>
                  </a:cubicBezTo>
                  <a:cubicBezTo>
                    <a:pt x="35" y="33"/>
                    <a:pt x="35" y="33"/>
                    <a:pt x="35" y="33"/>
                  </a:cubicBezTo>
                  <a:cubicBezTo>
                    <a:pt x="35" y="33"/>
                    <a:pt x="35" y="33"/>
                    <a:pt x="35" y="33"/>
                  </a:cubicBezTo>
                  <a:cubicBezTo>
                    <a:pt x="35" y="32"/>
                    <a:pt x="35" y="32"/>
                    <a:pt x="35" y="32"/>
                  </a:cubicBezTo>
                  <a:cubicBezTo>
                    <a:pt x="35" y="32"/>
                    <a:pt x="35" y="32"/>
                    <a:pt x="35" y="32"/>
                  </a:cubicBezTo>
                  <a:cubicBezTo>
                    <a:pt x="35" y="32"/>
                    <a:pt x="35" y="32"/>
                    <a:pt x="35" y="32"/>
                  </a:cubicBezTo>
                  <a:cubicBezTo>
                    <a:pt x="35" y="32"/>
                    <a:pt x="35" y="32"/>
                    <a:pt x="35" y="32"/>
                  </a:cubicBezTo>
                  <a:cubicBezTo>
                    <a:pt x="35" y="32"/>
                    <a:pt x="35" y="32"/>
                    <a:pt x="35" y="32"/>
                  </a:cubicBezTo>
                  <a:cubicBezTo>
                    <a:pt x="35" y="32"/>
                    <a:pt x="35" y="32"/>
                    <a:pt x="35" y="31"/>
                  </a:cubicBezTo>
                  <a:cubicBezTo>
                    <a:pt x="35" y="31"/>
                    <a:pt x="35" y="31"/>
                    <a:pt x="35" y="31"/>
                  </a:cubicBezTo>
                  <a:cubicBezTo>
                    <a:pt x="35" y="31"/>
                    <a:pt x="35" y="31"/>
                    <a:pt x="35" y="31"/>
                  </a:cubicBezTo>
                  <a:cubicBezTo>
                    <a:pt x="35" y="31"/>
                    <a:pt x="35" y="31"/>
                    <a:pt x="35" y="31"/>
                  </a:cubicBezTo>
                  <a:cubicBezTo>
                    <a:pt x="35" y="31"/>
                    <a:pt x="35" y="31"/>
                    <a:pt x="35" y="31"/>
                  </a:cubicBezTo>
                  <a:cubicBezTo>
                    <a:pt x="35" y="31"/>
                    <a:pt x="35" y="31"/>
                    <a:pt x="35" y="31"/>
                  </a:cubicBezTo>
                  <a:cubicBezTo>
                    <a:pt x="35" y="31"/>
                    <a:pt x="35" y="31"/>
                    <a:pt x="35" y="31"/>
                  </a:cubicBezTo>
                  <a:cubicBezTo>
                    <a:pt x="35" y="31"/>
                    <a:pt x="35" y="31"/>
                    <a:pt x="35" y="31"/>
                  </a:cubicBezTo>
                  <a:cubicBezTo>
                    <a:pt x="35" y="31"/>
                    <a:pt x="35" y="31"/>
                    <a:pt x="35" y="31"/>
                  </a:cubicBezTo>
                  <a:cubicBezTo>
                    <a:pt x="35" y="31"/>
                    <a:pt x="35" y="31"/>
                    <a:pt x="35" y="31"/>
                  </a:cubicBezTo>
                  <a:cubicBezTo>
                    <a:pt x="35" y="31"/>
                    <a:pt x="35" y="30"/>
                    <a:pt x="35" y="30"/>
                  </a:cubicBezTo>
                  <a:cubicBezTo>
                    <a:pt x="35" y="30"/>
                    <a:pt x="35" y="30"/>
                    <a:pt x="35" y="30"/>
                  </a:cubicBezTo>
                  <a:cubicBezTo>
                    <a:pt x="35" y="30"/>
                    <a:pt x="35" y="30"/>
                    <a:pt x="35" y="30"/>
                  </a:cubicBezTo>
                  <a:cubicBezTo>
                    <a:pt x="35" y="30"/>
                    <a:pt x="35" y="30"/>
                    <a:pt x="35" y="30"/>
                  </a:cubicBezTo>
                  <a:cubicBezTo>
                    <a:pt x="36" y="30"/>
                    <a:pt x="36" y="29"/>
                    <a:pt x="36" y="29"/>
                  </a:cubicBezTo>
                  <a:cubicBezTo>
                    <a:pt x="36" y="29"/>
                    <a:pt x="36" y="29"/>
                    <a:pt x="36" y="29"/>
                  </a:cubicBezTo>
                  <a:cubicBezTo>
                    <a:pt x="35" y="29"/>
                    <a:pt x="35" y="29"/>
                    <a:pt x="35" y="29"/>
                  </a:cubicBezTo>
                  <a:cubicBezTo>
                    <a:pt x="35" y="29"/>
                    <a:pt x="35" y="29"/>
                    <a:pt x="35" y="29"/>
                  </a:cubicBezTo>
                  <a:cubicBezTo>
                    <a:pt x="35" y="29"/>
                    <a:pt x="35" y="29"/>
                    <a:pt x="35" y="29"/>
                  </a:cubicBezTo>
                  <a:cubicBezTo>
                    <a:pt x="35" y="29"/>
                    <a:pt x="35" y="28"/>
                    <a:pt x="35" y="28"/>
                  </a:cubicBezTo>
                  <a:cubicBezTo>
                    <a:pt x="35" y="28"/>
                    <a:pt x="35" y="28"/>
                    <a:pt x="35" y="28"/>
                  </a:cubicBezTo>
                  <a:cubicBezTo>
                    <a:pt x="35" y="28"/>
                    <a:pt x="35" y="28"/>
                    <a:pt x="35" y="28"/>
                  </a:cubicBezTo>
                  <a:cubicBezTo>
                    <a:pt x="35" y="28"/>
                    <a:pt x="35" y="28"/>
                    <a:pt x="35" y="28"/>
                  </a:cubicBezTo>
                  <a:cubicBezTo>
                    <a:pt x="35" y="28"/>
                    <a:pt x="35" y="28"/>
                    <a:pt x="35" y="27"/>
                  </a:cubicBezTo>
                  <a:cubicBezTo>
                    <a:pt x="35" y="27"/>
                    <a:pt x="35" y="27"/>
                    <a:pt x="35" y="27"/>
                  </a:cubicBezTo>
                  <a:cubicBezTo>
                    <a:pt x="35" y="27"/>
                    <a:pt x="35" y="27"/>
                    <a:pt x="35" y="27"/>
                  </a:cubicBezTo>
                  <a:cubicBezTo>
                    <a:pt x="35" y="27"/>
                    <a:pt x="35" y="27"/>
                    <a:pt x="35" y="27"/>
                  </a:cubicBezTo>
                  <a:cubicBezTo>
                    <a:pt x="35" y="27"/>
                    <a:pt x="35" y="27"/>
                    <a:pt x="35" y="27"/>
                  </a:cubicBezTo>
                  <a:cubicBezTo>
                    <a:pt x="33" y="25"/>
                    <a:pt x="32" y="23"/>
                    <a:pt x="31" y="22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5"/>
                    <a:pt x="27" y="15"/>
                    <a:pt x="27" y="15"/>
                  </a:cubicBezTo>
                  <a:cubicBezTo>
                    <a:pt x="27" y="15"/>
                    <a:pt x="27" y="15"/>
                    <a:pt x="27" y="15"/>
                  </a:cubicBezTo>
                  <a:cubicBezTo>
                    <a:pt x="28" y="15"/>
                    <a:pt x="28" y="15"/>
                    <a:pt x="28" y="15"/>
                  </a:cubicBezTo>
                  <a:cubicBezTo>
                    <a:pt x="30" y="13"/>
                    <a:pt x="30" y="13"/>
                    <a:pt x="30" y="13"/>
                  </a:cubicBezTo>
                  <a:cubicBezTo>
                    <a:pt x="30" y="13"/>
                    <a:pt x="30" y="13"/>
                    <a:pt x="30" y="13"/>
                  </a:cubicBezTo>
                  <a:cubicBezTo>
                    <a:pt x="30" y="13"/>
                    <a:pt x="30" y="13"/>
                    <a:pt x="30" y="13"/>
                  </a:cubicBezTo>
                  <a:cubicBezTo>
                    <a:pt x="30" y="13"/>
                    <a:pt x="30" y="13"/>
                    <a:pt x="30" y="13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2" y="13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3" y="13"/>
                    <a:pt x="33" y="13"/>
                    <a:pt x="33" y="13"/>
                  </a:cubicBezTo>
                  <a:cubicBezTo>
                    <a:pt x="33" y="13"/>
                    <a:pt x="33" y="13"/>
                    <a:pt x="34" y="13"/>
                  </a:cubicBezTo>
                  <a:cubicBezTo>
                    <a:pt x="34" y="13"/>
                    <a:pt x="34" y="13"/>
                    <a:pt x="34" y="13"/>
                  </a:cubicBezTo>
                  <a:cubicBezTo>
                    <a:pt x="35" y="13"/>
                    <a:pt x="35" y="13"/>
                    <a:pt x="35" y="13"/>
                  </a:cubicBezTo>
                  <a:cubicBezTo>
                    <a:pt x="36" y="13"/>
                    <a:pt x="36" y="14"/>
                    <a:pt x="36" y="14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37" y="14"/>
                    <a:pt x="38" y="14"/>
                    <a:pt x="38" y="13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2"/>
                    <a:pt x="39" y="12"/>
                  </a:cubicBezTo>
                  <a:cubicBezTo>
                    <a:pt x="40" y="12"/>
                    <a:pt x="40" y="12"/>
                    <a:pt x="40" y="12"/>
                  </a:cubicBezTo>
                  <a:cubicBezTo>
                    <a:pt x="40" y="12"/>
                    <a:pt x="40" y="12"/>
                    <a:pt x="40" y="12"/>
                  </a:cubicBezTo>
                  <a:cubicBezTo>
                    <a:pt x="40" y="12"/>
                    <a:pt x="40" y="12"/>
                    <a:pt x="40" y="12"/>
                  </a:cubicBezTo>
                  <a:cubicBezTo>
                    <a:pt x="40" y="12"/>
                    <a:pt x="40" y="11"/>
                    <a:pt x="40" y="11"/>
                  </a:cubicBezTo>
                  <a:cubicBezTo>
                    <a:pt x="40" y="11"/>
                    <a:pt x="40" y="11"/>
                    <a:pt x="40" y="11"/>
                  </a:cubicBezTo>
                  <a:cubicBezTo>
                    <a:pt x="40" y="11"/>
                    <a:pt x="40" y="11"/>
                    <a:pt x="40" y="11"/>
                  </a:cubicBezTo>
                  <a:cubicBezTo>
                    <a:pt x="40" y="11"/>
                    <a:pt x="40" y="11"/>
                    <a:pt x="40" y="11"/>
                  </a:cubicBezTo>
                  <a:cubicBezTo>
                    <a:pt x="40" y="11"/>
                    <a:pt x="40" y="11"/>
                    <a:pt x="40" y="11"/>
                  </a:cubicBezTo>
                  <a:cubicBezTo>
                    <a:pt x="40" y="11"/>
                    <a:pt x="40" y="11"/>
                    <a:pt x="40" y="11"/>
                  </a:cubicBezTo>
                  <a:cubicBezTo>
                    <a:pt x="40" y="11"/>
                    <a:pt x="40" y="11"/>
                    <a:pt x="40" y="11"/>
                  </a:cubicBezTo>
                  <a:cubicBezTo>
                    <a:pt x="40" y="11"/>
                    <a:pt x="40" y="11"/>
                    <a:pt x="40" y="11"/>
                  </a:cubicBezTo>
                  <a:cubicBezTo>
                    <a:pt x="40" y="10"/>
                    <a:pt x="40" y="10"/>
                    <a:pt x="40" y="10"/>
                  </a:cubicBezTo>
                  <a:cubicBezTo>
                    <a:pt x="40" y="10"/>
                    <a:pt x="40" y="10"/>
                    <a:pt x="40" y="10"/>
                  </a:cubicBezTo>
                  <a:cubicBezTo>
                    <a:pt x="40" y="10"/>
                    <a:pt x="40" y="10"/>
                    <a:pt x="40" y="10"/>
                  </a:cubicBezTo>
                  <a:cubicBezTo>
                    <a:pt x="40" y="10"/>
                    <a:pt x="40" y="10"/>
                    <a:pt x="40" y="10"/>
                  </a:cubicBezTo>
                  <a:cubicBezTo>
                    <a:pt x="40" y="10"/>
                    <a:pt x="40" y="10"/>
                    <a:pt x="40" y="10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0" y="9"/>
                    <a:pt x="40" y="8"/>
                    <a:pt x="40" y="8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40" y="8"/>
                    <a:pt x="40" y="7"/>
                    <a:pt x="40" y="7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39" y="6"/>
                    <a:pt x="39" y="6"/>
                    <a:pt x="39" y="6"/>
                  </a:cubicBezTo>
                  <a:cubicBezTo>
                    <a:pt x="39" y="6"/>
                    <a:pt x="39" y="6"/>
                    <a:pt x="39" y="6"/>
                  </a:cubicBezTo>
                  <a:cubicBezTo>
                    <a:pt x="39" y="6"/>
                    <a:pt x="39" y="6"/>
                    <a:pt x="39" y="6"/>
                  </a:cubicBezTo>
                  <a:cubicBezTo>
                    <a:pt x="39" y="6"/>
                    <a:pt x="39" y="6"/>
                    <a:pt x="39" y="6"/>
                  </a:cubicBezTo>
                  <a:cubicBezTo>
                    <a:pt x="39" y="6"/>
                    <a:pt x="39" y="6"/>
                    <a:pt x="39" y="6"/>
                  </a:cubicBezTo>
                  <a:cubicBezTo>
                    <a:pt x="39" y="6"/>
                    <a:pt x="39" y="5"/>
                    <a:pt x="38" y="5"/>
                  </a:cubicBezTo>
                  <a:cubicBezTo>
                    <a:pt x="38" y="5"/>
                    <a:pt x="38" y="5"/>
                    <a:pt x="38" y="5"/>
                  </a:cubicBezTo>
                  <a:cubicBezTo>
                    <a:pt x="38" y="5"/>
                    <a:pt x="38" y="5"/>
                    <a:pt x="38" y="5"/>
                  </a:cubicBezTo>
                  <a:cubicBezTo>
                    <a:pt x="38" y="5"/>
                    <a:pt x="38" y="5"/>
                    <a:pt x="38" y="5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5" y="3"/>
                  </a:cubicBezTo>
                  <a:cubicBezTo>
                    <a:pt x="35" y="3"/>
                    <a:pt x="35" y="3"/>
                    <a:pt x="35" y="2"/>
                  </a:cubicBezTo>
                  <a:cubicBezTo>
                    <a:pt x="35" y="2"/>
                    <a:pt x="35" y="2"/>
                    <a:pt x="35" y="2"/>
                  </a:cubicBezTo>
                  <a:cubicBezTo>
                    <a:pt x="35" y="2"/>
                    <a:pt x="34" y="2"/>
                    <a:pt x="34" y="2"/>
                  </a:cubicBezTo>
                  <a:cubicBezTo>
                    <a:pt x="34" y="2"/>
                    <a:pt x="34" y="2"/>
                    <a:pt x="34" y="2"/>
                  </a:cubicBezTo>
                  <a:cubicBezTo>
                    <a:pt x="34" y="2"/>
                    <a:pt x="34" y="2"/>
                    <a:pt x="34" y="2"/>
                  </a:cubicBezTo>
                  <a:cubicBezTo>
                    <a:pt x="34" y="2"/>
                    <a:pt x="34" y="2"/>
                    <a:pt x="34" y="2"/>
                  </a:cubicBezTo>
                  <a:cubicBezTo>
                    <a:pt x="34" y="2"/>
                    <a:pt x="34" y="2"/>
                    <a:pt x="34" y="2"/>
                  </a:cubicBezTo>
                  <a:cubicBezTo>
                    <a:pt x="34" y="2"/>
                    <a:pt x="34" y="2"/>
                    <a:pt x="33" y="2"/>
                  </a:cubicBezTo>
                  <a:cubicBezTo>
                    <a:pt x="33" y="2"/>
                    <a:pt x="33" y="2"/>
                    <a:pt x="33" y="2"/>
                  </a:cubicBezTo>
                  <a:cubicBezTo>
                    <a:pt x="33" y="2"/>
                    <a:pt x="33" y="2"/>
                    <a:pt x="33" y="2"/>
                  </a:cubicBezTo>
                  <a:cubicBezTo>
                    <a:pt x="33" y="2"/>
                    <a:pt x="33" y="2"/>
                    <a:pt x="33" y="2"/>
                  </a:cubicBezTo>
                  <a:cubicBezTo>
                    <a:pt x="33" y="2"/>
                    <a:pt x="33" y="2"/>
                    <a:pt x="33" y="2"/>
                  </a:cubicBezTo>
                  <a:cubicBezTo>
                    <a:pt x="33" y="2"/>
                    <a:pt x="33" y="2"/>
                    <a:pt x="33" y="2"/>
                  </a:cubicBezTo>
                  <a:cubicBezTo>
                    <a:pt x="33" y="2"/>
                    <a:pt x="33" y="2"/>
                    <a:pt x="33" y="2"/>
                  </a:cubicBezTo>
                  <a:cubicBezTo>
                    <a:pt x="32" y="2"/>
                    <a:pt x="32" y="2"/>
                    <a:pt x="32" y="2"/>
                  </a:cubicBezTo>
                  <a:cubicBezTo>
                    <a:pt x="32" y="2"/>
                    <a:pt x="32" y="2"/>
                    <a:pt x="32" y="2"/>
                  </a:cubicBezTo>
                  <a:cubicBezTo>
                    <a:pt x="32" y="2"/>
                    <a:pt x="32" y="2"/>
                    <a:pt x="32" y="2"/>
                  </a:cubicBezTo>
                  <a:cubicBezTo>
                    <a:pt x="32" y="2"/>
                    <a:pt x="32" y="2"/>
                    <a:pt x="32" y="2"/>
                  </a:cubicBezTo>
                  <a:cubicBezTo>
                    <a:pt x="32" y="2"/>
                    <a:pt x="32" y="2"/>
                    <a:pt x="32" y="2"/>
                  </a:cubicBezTo>
                  <a:cubicBezTo>
                    <a:pt x="32" y="2"/>
                    <a:pt x="32" y="2"/>
                    <a:pt x="32" y="2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1" y="4"/>
                    <a:pt x="31" y="4"/>
                    <a:pt x="31" y="4"/>
                  </a:cubicBezTo>
                  <a:cubicBezTo>
                    <a:pt x="31" y="4"/>
                    <a:pt x="31" y="4"/>
                    <a:pt x="31" y="4"/>
                  </a:cubicBezTo>
                  <a:cubicBezTo>
                    <a:pt x="31" y="4"/>
                    <a:pt x="31" y="4"/>
                    <a:pt x="31" y="4"/>
                  </a:cubicBezTo>
                  <a:cubicBezTo>
                    <a:pt x="31" y="4"/>
                    <a:pt x="31" y="4"/>
                    <a:pt x="31" y="5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8"/>
                    <a:pt x="31" y="8"/>
                    <a:pt x="30" y="9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9" y="9"/>
                    <a:pt x="29" y="9"/>
                    <a:pt x="28" y="9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6" y="9"/>
                    <a:pt x="26" y="9"/>
                    <a:pt x="26" y="10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24" y="11"/>
                    <a:pt x="24" y="11"/>
                    <a:pt x="24" y="11"/>
                  </a:cubicBezTo>
                  <a:cubicBezTo>
                    <a:pt x="24" y="11"/>
                    <a:pt x="24" y="11"/>
                    <a:pt x="23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19" y="10"/>
                    <a:pt x="19" y="9"/>
                    <a:pt x="19" y="9"/>
                  </a:cubicBezTo>
                  <a:cubicBezTo>
                    <a:pt x="19" y="9"/>
                    <a:pt x="18" y="9"/>
                    <a:pt x="18" y="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7" y="8"/>
                    <a:pt x="16" y="7"/>
                    <a:pt x="16" y="7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6"/>
                    <a:pt x="14" y="6"/>
                    <a:pt x="14" y="5"/>
                  </a:cubicBezTo>
                  <a:cubicBezTo>
                    <a:pt x="14" y="5"/>
                    <a:pt x="14" y="5"/>
                    <a:pt x="13" y="5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11" y="3"/>
                    <a:pt x="10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2"/>
                    <a:pt x="9" y="2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8" y="1"/>
                    <a:pt x="8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5" y="1"/>
                    <a:pt x="5" y="1"/>
                  </a:cubicBezTo>
                  <a:cubicBezTo>
                    <a:pt x="5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9"/>
                    <a:pt x="11" y="9"/>
                    <a:pt x="12" y="10"/>
                  </a:cubicBezTo>
                  <a:cubicBezTo>
                    <a:pt x="13" y="10"/>
                    <a:pt x="13" y="11"/>
                    <a:pt x="14" y="11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18" y="17"/>
                    <a:pt x="18" y="17"/>
                    <a:pt x="18" y="17"/>
                  </a:cubicBezTo>
                  <a:cubicBezTo>
                    <a:pt x="18" y="17"/>
                    <a:pt x="18" y="17"/>
                    <a:pt x="18" y="17"/>
                  </a:cubicBezTo>
                  <a:cubicBezTo>
                    <a:pt x="18" y="17"/>
                    <a:pt x="18" y="17"/>
                    <a:pt x="18" y="17"/>
                  </a:cubicBezTo>
                  <a:cubicBezTo>
                    <a:pt x="18" y="17"/>
                    <a:pt x="18" y="17"/>
                    <a:pt x="18" y="17"/>
                  </a:cubicBezTo>
                  <a:cubicBezTo>
                    <a:pt x="18" y="17"/>
                    <a:pt x="18" y="17"/>
                    <a:pt x="18" y="17"/>
                  </a:cubicBezTo>
                  <a:cubicBezTo>
                    <a:pt x="18" y="17"/>
                    <a:pt x="18" y="17"/>
                    <a:pt x="18" y="17"/>
                  </a:cubicBezTo>
                  <a:cubicBezTo>
                    <a:pt x="18" y="17"/>
                    <a:pt x="18" y="18"/>
                    <a:pt x="18" y="18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18" y="18"/>
                    <a:pt x="17" y="18"/>
                    <a:pt x="17" y="19"/>
                  </a:cubicBezTo>
                  <a:cubicBezTo>
                    <a:pt x="17" y="19"/>
                    <a:pt x="17" y="19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6" y="20"/>
                    <a:pt x="15" y="20"/>
                    <a:pt x="15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5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21"/>
                    <a:pt x="10" y="21"/>
                    <a:pt x="9" y="21"/>
                  </a:cubicBezTo>
                  <a:cubicBezTo>
                    <a:pt x="9" y="21"/>
                    <a:pt x="8" y="21"/>
                    <a:pt x="7" y="21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20">
              <a:extLst>
                <a:ext uri="{FF2B5EF4-FFF2-40B4-BE49-F238E27FC236}">
                  <a16:creationId xmlns:a16="http://schemas.microsoft.com/office/drawing/2014/main" id="{E9273412-DD8C-4AC6-B3C3-7956C82861F7}"/>
                </a:ext>
              </a:extLst>
            </p:cNvPr>
            <p:cNvSpPr>
              <a:spLocks/>
            </p:cNvSpPr>
            <p:nvPr/>
          </p:nvSpPr>
          <p:spPr bwMode="auto">
            <a:xfrm>
              <a:off x="1609650" y="5980656"/>
              <a:ext cx="88889" cy="89573"/>
            </a:xfrm>
            <a:custGeom>
              <a:avLst/>
              <a:gdLst>
                <a:gd name="T0" fmla="*/ 55 w 55"/>
                <a:gd name="T1" fmla="*/ 17 h 55"/>
                <a:gd name="T2" fmla="*/ 54 w 55"/>
                <a:gd name="T3" fmla="*/ 17 h 55"/>
                <a:gd name="T4" fmla="*/ 54 w 55"/>
                <a:gd name="T5" fmla="*/ 16 h 55"/>
                <a:gd name="T6" fmla="*/ 52 w 55"/>
                <a:gd name="T7" fmla="*/ 15 h 55"/>
                <a:gd name="T8" fmla="*/ 51 w 55"/>
                <a:gd name="T9" fmla="*/ 14 h 55"/>
                <a:gd name="T10" fmla="*/ 50 w 55"/>
                <a:gd name="T11" fmla="*/ 14 h 55"/>
                <a:gd name="T12" fmla="*/ 49 w 55"/>
                <a:gd name="T13" fmla="*/ 14 h 55"/>
                <a:gd name="T14" fmla="*/ 49 w 55"/>
                <a:gd name="T15" fmla="*/ 14 h 55"/>
                <a:gd name="T16" fmla="*/ 39 w 55"/>
                <a:gd name="T17" fmla="*/ 30 h 55"/>
                <a:gd name="T18" fmla="*/ 20 w 55"/>
                <a:gd name="T19" fmla="*/ 19 h 55"/>
                <a:gd name="T20" fmla="*/ 30 w 55"/>
                <a:gd name="T21" fmla="*/ 4 h 55"/>
                <a:gd name="T22" fmla="*/ 30 w 55"/>
                <a:gd name="T23" fmla="*/ 3 h 55"/>
                <a:gd name="T24" fmla="*/ 30 w 55"/>
                <a:gd name="T25" fmla="*/ 3 h 55"/>
                <a:gd name="T26" fmla="*/ 29 w 55"/>
                <a:gd name="T27" fmla="*/ 2 h 55"/>
                <a:gd name="T28" fmla="*/ 28 w 55"/>
                <a:gd name="T29" fmla="*/ 1 h 55"/>
                <a:gd name="T30" fmla="*/ 27 w 55"/>
                <a:gd name="T31" fmla="*/ 0 h 55"/>
                <a:gd name="T32" fmla="*/ 26 w 55"/>
                <a:gd name="T33" fmla="*/ 0 h 55"/>
                <a:gd name="T34" fmla="*/ 25 w 55"/>
                <a:gd name="T35" fmla="*/ 0 h 55"/>
                <a:gd name="T36" fmla="*/ 25 w 55"/>
                <a:gd name="T37" fmla="*/ 0 h 55"/>
                <a:gd name="T38" fmla="*/ 0 w 55"/>
                <a:gd name="T39" fmla="*/ 37 h 55"/>
                <a:gd name="T40" fmla="*/ 0 w 55"/>
                <a:gd name="T41" fmla="*/ 38 h 55"/>
                <a:gd name="T42" fmla="*/ 0 w 55"/>
                <a:gd name="T43" fmla="*/ 38 h 55"/>
                <a:gd name="T44" fmla="*/ 1 w 55"/>
                <a:gd name="T45" fmla="*/ 39 h 55"/>
                <a:gd name="T46" fmla="*/ 2 w 55"/>
                <a:gd name="T47" fmla="*/ 40 h 55"/>
                <a:gd name="T48" fmla="*/ 3 w 55"/>
                <a:gd name="T49" fmla="*/ 40 h 55"/>
                <a:gd name="T50" fmla="*/ 4 w 55"/>
                <a:gd name="T51" fmla="*/ 41 h 55"/>
                <a:gd name="T52" fmla="*/ 5 w 55"/>
                <a:gd name="T53" fmla="*/ 41 h 55"/>
                <a:gd name="T54" fmla="*/ 5 w 55"/>
                <a:gd name="T55" fmla="*/ 40 h 55"/>
                <a:gd name="T56" fmla="*/ 17 w 55"/>
                <a:gd name="T57" fmla="*/ 23 h 55"/>
                <a:gd name="T58" fmla="*/ 36 w 55"/>
                <a:gd name="T59" fmla="*/ 34 h 55"/>
                <a:gd name="T60" fmla="*/ 24 w 55"/>
                <a:gd name="T61" fmla="*/ 51 h 55"/>
                <a:gd name="T62" fmla="*/ 24 w 55"/>
                <a:gd name="T63" fmla="*/ 52 h 55"/>
                <a:gd name="T64" fmla="*/ 24 w 55"/>
                <a:gd name="T65" fmla="*/ 52 h 55"/>
                <a:gd name="T66" fmla="*/ 25 w 55"/>
                <a:gd name="T67" fmla="*/ 53 h 55"/>
                <a:gd name="T68" fmla="*/ 26 w 55"/>
                <a:gd name="T69" fmla="*/ 54 h 55"/>
                <a:gd name="T70" fmla="*/ 28 w 55"/>
                <a:gd name="T71" fmla="*/ 54 h 55"/>
                <a:gd name="T72" fmla="*/ 29 w 55"/>
                <a:gd name="T73" fmla="*/ 55 h 55"/>
                <a:gd name="T74" fmla="*/ 29 w 55"/>
                <a:gd name="T75" fmla="*/ 55 h 55"/>
                <a:gd name="T76" fmla="*/ 30 w 55"/>
                <a:gd name="T77" fmla="*/ 54 h 55"/>
                <a:gd name="T78" fmla="*/ 54 w 55"/>
                <a:gd name="T79" fmla="*/ 18 h 55"/>
                <a:gd name="T80" fmla="*/ 55 w 55"/>
                <a:gd name="T81" fmla="*/ 17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5" h="55">
                  <a:moveTo>
                    <a:pt x="55" y="17"/>
                  </a:moveTo>
                  <a:cubicBezTo>
                    <a:pt x="55" y="17"/>
                    <a:pt x="54" y="17"/>
                    <a:pt x="54" y="17"/>
                  </a:cubicBezTo>
                  <a:cubicBezTo>
                    <a:pt x="54" y="16"/>
                    <a:pt x="54" y="16"/>
                    <a:pt x="54" y="16"/>
                  </a:cubicBezTo>
                  <a:cubicBezTo>
                    <a:pt x="53" y="16"/>
                    <a:pt x="53" y="15"/>
                    <a:pt x="52" y="15"/>
                  </a:cubicBezTo>
                  <a:cubicBezTo>
                    <a:pt x="52" y="15"/>
                    <a:pt x="51" y="15"/>
                    <a:pt x="51" y="14"/>
                  </a:cubicBezTo>
                  <a:cubicBezTo>
                    <a:pt x="51" y="14"/>
                    <a:pt x="50" y="14"/>
                    <a:pt x="50" y="14"/>
                  </a:cubicBezTo>
                  <a:cubicBezTo>
                    <a:pt x="50" y="14"/>
                    <a:pt x="50" y="14"/>
                    <a:pt x="49" y="14"/>
                  </a:cubicBezTo>
                  <a:cubicBezTo>
                    <a:pt x="49" y="14"/>
                    <a:pt x="49" y="14"/>
                    <a:pt x="49" y="14"/>
                  </a:cubicBezTo>
                  <a:cubicBezTo>
                    <a:pt x="39" y="30"/>
                    <a:pt x="39" y="30"/>
                    <a:pt x="39" y="30"/>
                  </a:cubicBezTo>
                  <a:cubicBezTo>
                    <a:pt x="20" y="19"/>
                    <a:pt x="20" y="19"/>
                    <a:pt x="20" y="19"/>
                  </a:cubicBezTo>
                  <a:cubicBezTo>
                    <a:pt x="30" y="4"/>
                    <a:pt x="30" y="4"/>
                    <a:pt x="30" y="4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30" y="2"/>
                    <a:pt x="30" y="2"/>
                    <a:pt x="29" y="2"/>
                  </a:cubicBezTo>
                  <a:cubicBezTo>
                    <a:pt x="29" y="2"/>
                    <a:pt x="29" y="1"/>
                    <a:pt x="28" y="1"/>
                  </a:cubicBezTo>
                  <a:cubicBezTo>
                    <a:pt x="27" y="1"/>
                    <a:pt x="27" y="1"/>
                    <a:pt x="27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7"/>
                    <a:pt x="0" y="37"/>
                    <a:pt x="0" y="38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38"/>
                    <a:pt x="0" y="38"/>
                    <a:pt x="1" y="39"/>
                  </a:cubicBezTo>
                  <a:cubicBezTo>
                    <a:pt x="1" y="39"/>
                    <a:pt x="1" y="39"/>
                    <a:pt x="2" y="40"/>
                  </a:cubicBezTo>
                  <a:cubicBezTo>
                    <a:pt x="2" y="40"/>
                    <a:pt x="3" y="40"/>
                    <a:pt x="3" y="40"/>
                  </a:cubicBezTo>
                  <a:cubicBezTo>
                    <a:pt x="4" y="40"/>
                    <a:pt x="4" y="41"/>
                    <a:pt x="4" y="41"/>
                  </a:cubicBezTo>
                  <a:cubicBezTo>
                    <a:pt x="4" y="41"/>
                    <a:pt x="5" y="41"/>
                    <a:pt x="5" y="41"/>
                  </a:cubicBezTo>
                  <a:cubicBezTo>
                    <a:pt x="5" y="40"/>
                    <a:pt x="5" y="40"/>
                    <a:pt x="5" y="40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36" y="34"/>
                    <a:pt x="36" y="34"/>
                    <a:pt x="36" y="34"/>
                  </a:cubicBezTo>
                  <a:cubicBezTo>
                    <a:pt x="24" y="51"/>
                    <a:pt x="24" y="51"/>
                    <a:pt x="24" y="51"/>
                  </a:cubicBezTo>
                  <a:cubicBezTo>
                    <a:pt x="24" y="51"/>
                    <a:pt x="24" y="51"/>
                    <a:pt x="24" y="52"/>
                  </a:cubicBezTo>
                  <a:cubicBezTo>
                    <a:pt x="24" y="52"/>
                    <a:pt x="24" y="52"/>
                    <a:pt x="24" y="52"/>
                  </a:cubicBezTo>
                  <a:cubicBezTo>
                    <a:pt x="24" y="52"/>
                    <a:pt x="25" y="52"/>
                    <a:pt x="25" y="53"/>
                  </a:cubicBezTo>
                  <a:cubicBezTo>
                    <a:pt x="25" y="53"/>
                    <a:pt x="26" y="53"/>
                    <a:pt x="26" y="54"/>
                  </a:cubicBezTo>
                  <a:cubicBezTo>
                    <a:pt x="27" y="54"/>
                    <a:pt x="27" y="54"/>
                    <a:pt x="28" y="54"/>
                  </a:cubicBezTo>
                  <a:cubicBezTo>
                    <a:pt x="28" y="54"/>
                    <a:pt x="28" y="55"/>
                    <a:pt x="29" y="55"/>
                  </a:cubicBezTo>
                  <a:cubicBezTo>
                    <a:pt x="29" y="55"/>
                    <a:pt x="29" y="55"/>
                    <a:pt x="29" y="55"/>
                  </a:cubicBezTo>
                  <a:cubicBezTo>
                    <a:pt x="29" y="54"/>
                    <a:pt x="29" y="54"/>
                    <a:pt x="30" y="54"/>
                  </a:cubicBezTo>
                  <a:cubicBezTo>
                    <a:pt x="54" y="18"/>
                    <a:pt x="54" y="18"/>
                    <a:pt x="54" y="18"/>
                  </a:cubicBezTo>
                  <a:cubicBezTo>
                    <a:pt x="55" y="17"/>
                    <a:pt x="55" y="17"/>
                    <a:pt x="5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21">
              <a:extLst>
                <a:ext uri="{FF2B5EF4-FFF2-40B4-BE49-F238E27FC236}">
                  <a16:creationId xmlns:a16="http://schemas.microsoft.com/office/drawing/2014/main" id="{C542F423-F943-473F-B114-EB3120FD8771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2556" y="5710570"/>
              <a:ext cx="82735" cy="45812"/>
            </a:xfrm>
            <a:custGeom>
              <a:avLst/>
              <a:gdLst>
                <a:gd name="T0" fmla="*/ 10 w 51"/>
                <a:gd name="T1" fmla="*/ 27 h 28"/>
                <a:gd name="T2" fmla="*/ 16 w 51"/>
                <a:gd name="T3" fmla="*/ 28 h 28"/>
                <a:gd name="T4" fmla="*/ 21 w 51"/>
                <a:gd name="T5" fmla="*/ 27 h 28"/>
                <a:gd name="T6" fmla="*/ 24 w 51"/>
                <a:gd name="T7" fmla="*/ 24 h 28"/>
                <a:gd name="T8" fmla="*/ 27 w 51"/>
                <a:gd name="T9" fmla="*/ 21 h 28"/>
                <a:gd name="T10" fmla="*/ 29 w 51"/>
                <a:gd name="T11" fmla="*/ 17 h 28"/>
                <a:gd name="T12" fmla="*/ 30 w 51"/>
                <a:gd name="T13" fmla="*/ 13 h 28"/>
                <a:gd name="T14" fmla="*/ 32 w 51"/>
                <a:gd name="T15" fmla="*/ 9 h 28"/>
                <a:gd name="T16" fmla="*/ 34 w 51"/>
                <a:gd name="T17" fmla="*/ 7 h 28"/>
                <a:gd name="T18" fmla="*/ 38 w 51"/>
                <a:gd name="T19" fmla="*/ 6 h 28"/>
                <a:gd name="T20" fmla="*/ 40 w 51"/>
                <a:gd name="T21" fmla="*/ 6 h 28"/>
                <a:gd name="T22" fmla="*/ 43 w 51"/>
                <a:gd name="T23" fmla="*/ 7 h 28"/>
                <a:gd name="T24" fmla="*/ 44 w 51"/>
                <a:gd name="T25" fmla="*/ 10 h 28"/>
                <a:gd name="T26" fmla="*/ 45 w 51"/>
                <a:gd name="T27" fmla="*/ 13 h 28"/>
                <a:gd name="T28" fmla="*/ 45 w 51"/>
                <a:gd name="T29" fmla="*/ 16 h 28"/>
                <a:gd name="T30" fmla="*/ 44 w 51"/>
                <a:gd name="T31" fmla="*/ 19 h 28"/>
                <a:gd name="T32" fmla="*/ 43 w 51"/>
                <a:gd name="T33" fmla="*/ 21 h 28"/>
                <a:gd name="T34" fmla="*/ 42 w 51"/>
                <a:gd name="T35" fmla="*/ 23 h 28"/>
                <a:gd name="T36" fmla="*/ 43 w 51"/>
                <a:gd name="T37" fmla="*/ 23 h 28"/>
                <a:gd name="T38" fmla="*/ 43 w 51"/>
                <a:gd name="T39" fmla="*/ 23 h 28"/>
                <a:gd name="T40" fmla="*/ 44 w 51"/>
                <a:gd name="T41" fmla="*/ 23 h 28"/>
                <a:gd name="T42" fmla="*/ 45 w 51"/>
                <a:gd name="T43" fmla="*/ 23 h 28"/>
                <a:gd name="T44" fmla="*/ 46 w 51"/>
                <a:gd name="T45" fmla="*/ 23 h 28"/>
                <a:gd name="T46" fmla="*/ 47 w 51"/>
                <a:gd name="T47" fmla="*/ 23 h 28"/>
                <a:gd name="T48" fmla="*/ 48 w 51"/>
                <a:gd name="T49" fmla="*/ 23 h 28"/>
                <a:gd name="T50" fmla="*/ 48 w 51"/>
                <a:gd name="T51" fmla="*/ 22 h 28"/>
                <a:gd name="T52" fmla="*/ 49 w 51"/>
                <a:gd name="T53" fmla="*/ 21 h 28"/>
                <a:gd name="T54" fmla="*/ 50 w 51"/>
                <a:gd name="T55" fmla="*/ 19 h 28"/>
                <a:gd name="T56" fmla="*/ 50 w 51"/>
                <a:gd name="T57" fmla="*/ 16 h 28"/>
                <a:gd name="T58" fmla="*/ 51 w 51"/>
                <a:gd name="T59" fmla="*/ 13 h 28"/>
                <a:gd name="T60" fmla="*/ 49 w 51"/>
                <a:gd name="T61" fmla="*/ 7 h 28"/>
                <a:gd name="T62" fmla="*/ 46 w 51"/>
                <a:gd name="T63" fmla="*/ 3 h 28"/>
                <a:gd name="T64" fmla="*/ 42 w 51"/>
                <a:gd name="T65" fmla="*/ 1 h 28"/>
                <a:gd name="T66" fmla="*/ 37 w 51"/>
                <a:gd name="T67" fmla="*/ 0 h 28"/>
                <a:gd name="T68" fmla="*/ 32 w 51"/>
                <a:gd name="T69" fmla="*/ 1 h 28"/>
                <a:gd name="T70" fmla="*/ 28 w 51"/>
                <a:gd name="T71" fmla="*/ 4 h 28"/>
                <a:gd name="T72" fmla="*/ 26 w 51"/>
                <a:gd name="T73" fmla="*/ 7 h 28"/>
                <a:gd name="T74" fmla="*/ 24 w 51"/>
                <a:gd name="T75" fmla="*/ 11 h 28"/>
                <a:gd name="T76" fmla="*/ 22 w 51"/>
                <a:gd name="T77" fmla="*/ 15 h 28"/>
                <a:gd name="T78" fmla="*/ 20 w 51"/>
                <a:gd name="T79" fmla="*/ 18 h 28"/>
                <a:gd name="T80" fmla="*/ 18 w 51"/>
                <a:gd name="T81" fmla="*/ 21 h 28"/>
                <a:gd name="T82" fmla="*/ 15 w 51"/>
                <a:gd name="T83" fmla="*/ 22 h 28"/>
                <a:gd name="T84" fmla="*/ 11 w 51"/>
                <a:gd name="T85" fmla="*/ 21 h 28"/>
                <a:gd name="T86" fmla="*/ 8 w 51"/>
                <a:gd name="T87" fmla="*/ 20 h 28"/>
                <a:gd name="T88" fmla="*/ 7 w 51"/>
                <a:gd name="T89" fmla="*/ 17 h 28"/>
                <a:gd name="T90" fmla="*/ 6 w 51"/>
                <a:gd name="T91" fmla="*/ 13 h 28"/>
                <a:gd name="T92" fmla="*/ 6 w 51"/>
                <a:gd name="T93" fmla="*/ 9 h 28"/>
                <a:gd name="T94" fmla="*/ 7 w 51"/>
                <a:gd name="T95" fmla="*/ 5 h 28"/>
                <a:gd name="T96" fmla="*/ 8 w 51"/>
                <a:gd name="T97" fmla="*/ 3 h 28"/>
                <a:gd name="T98" fmla="*/ 9 w 51"/>
                <a:gd name="T99" fmla="*/ 2 h 28"/>
                <a:gd name="T100" fmla="*/ 9 w 51"/>
                <a:gd name="T101" fmla="*/ 1 h 28"/>
                <a:gd name="T102" fmla="*/ 8 w 51"/>
                <a:gd name="T103" fmla="*/ 1 h 28"/>
                <a:gd name="T104" fmla="*/ 7 w 51"/>
                <a:gd name="T105" fmla="*/ 1 h 28"/>
                <a:gd name="T106" fmla="*/ 6 w 51"/>
                <a:gd name="T107" fmla="*/ 1 h 28"/>
                <a:gd name="T108" fmla="*/ 4 w 51"/>
                <a:gd name="T109" fmla="*/ 1 h 28"/>
                <a:gd name="T110" fmla="*/ 3 w 51"/>
                <a:gd name="T111" fmla="*/ 2 h 28"/>
                <a:gd name="T112" fmla="*/ 2 w 51"/>
                <a:gd name="T113" fmla="*/ 3 h 28"/>
                <a:gd name="T114" fmla="*/ 1 w 51"/>
                <a:gd name="T115" fmla="*/ 6 h 28"/>
                <a:gd name="T116" fmla="*/ 0 w 51"/>
                <a:gd name="T117" fmla="*/ 9 h 28"/>
                <a:gd name="T118" fmla="*/ 0 w 51"/>
                <a:gd name="T119" fmla="*/ 14 h 28"/>
                <a:gd name="T120" fmla="*/ 2 w 51"/>
                <a:gd name="T121" fmla="*/ 19 h 28"/>
                <a:gd name="T122" fmla="*/ 5 w 51"/>
                <a:gd name="T123" fmla="*/ 24 h 28"/>
                <a:gd name="T124" fmla="*/ 10 w 51"/>
                <a:gd name="T125" fmla="*/ 27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1" h="28">
                  <a:moveTo>
                    <a:pt x="10" y="27"/>
                  </a:moveTo>
                  <a:cubicBezTo>
                    <a:pt x="11" y="28"/>
                    <a:pt x="13" y="28"/>
                    <a:pt x="16" y="28"/>
                  </a:cubicBezTo>
                  <a:cubicBezTo>
                    <a:pt x="18" y="28"/>
                    <a:pt x="19" y="27"/>
                    <a:pt x="21" y="27"/>
                  </a:cubicBezTo>
                  <a:cubicBezTo>
                    <a:pt x="22" y="26"/>
                    <a:pt x="23" y="25"/>
                    <a:pt x="24" y="24"/>
                  </a:cubicBezTo>
                  <a:cubicBezTo>
                    <a:pt x="25" y="23"/>
                    <a:pt x="26" y="22"/>
                    <a:pt x="27" y="21"/>
                  </a:cubicBezTo>
                  <a:cubicBezTo>
                    <a:pt x="27" y="19"/>
                    <a:pt x="28" y="18"/>
                    <a:pt x="29" y="17"/>
                  </a:cubicBezTo>
                  <a:cubicBezTo>
                    <a:pt x="29" y="15"/>
                    <a:pt x="30" y="14"/>
                    <a:pt x="30" y="13"/>
                  </a:cubicBezTo>
                  <a:cubicBezTo>
                    <a:pt x="31" y="12"/>
                    <a:pt x="31" y="10"/>
                    <a:pt x="32" y="9"/>
                  </a:cubicBezTo>
                  <a:cubicBezTo>
                    <a:pt x="33" y="8"/>
                    <a:pt x="33" y="8"/>
                    <a:pt x="34" y="7"/>
                  </a:cubicBezTo>
                  <a:cubicBezTo>
                    <a:pt x="35" y="6"/>
                    <a:pt x="36" y="6"/>
                    <a:pt x="38" y="6"/>
                  </a:cubicBezTo>
                  <a:cubicBezTo>
                    <a:pt x="39" y="6"/>
                    <a:pt x="40" y="6"/>
                    <a:pt x="40" y="6"/>
                  </a:cubicBezTo>
                  <a:cubicBezTo>
                    <a:pt x="41" y="6"/>
                    <a:pt x="42" y="7"/>
                    <a:pt x="43" y="7"/>
                  </a:cubicBezTo>
                  <a:cubicBezTo>
                    <a:pt x="43" y="8"/>
                    <a:pt x="44" y="9"/>
                    <a:pt x="44" y="10"/>
                  </a:cubicBezTo>
                  <a:cubicBezTo>
                    <a:pt x="45" y="10"/>
                    <a:pt x="45" y="12"/>
                    <a:pt x="45" y="13"/>
                  </a:cubicBezTo>
                  <a:cubicBezTo>
                    <a:pt x="45" y="14"/>
                    <a:pt x="45" y="15"/>
                    <a:pt x="45" y="16"/>
                  </a:cubicBezTo>
                  <a:cubicBezTo>
                    <a:pt x="45" y="18"/>
                    <a:pt x="44" y="19"/>
                    <a:pt x="44" y="19"/>
                  </a:cubicBezTo>
                  <a:cubicBezTo>
                    <a:pt x="44" y="20"/>
                    <a:pt x="43" y="21"/>
                    <a:pt x="43" y="21"/>
                  </a:cubicBezTo>
                  <a:cubicBezTo>
                    <a:pt x="43" y="22"/>
                    <a:pt x="42" y="22"/>
                    <a:pt x="42" y="23"/>
                  </a:cubicBezTo>
                  <a:cubicBezTo>
                    <a:pt x="42" y="23"/>
                    <a:pt x="43" y="23"/>
                    <a:pt x="43" y="23"/>
                  </a:cubicBezTo>
                  <a:cubicBezTo>
                    <a:pt x="43" y="23"/>
                    <a:pt x="43" y="23"/>
                    <a:pt x="43" y="23"/>
                  </a:cubicBezTo>
                  <a:cubicBezTo>
                    <a:pt x="43" y="23"/>
                    <a:pt x="44" y="23"/>
                    <a:pt x="44" y="23"/>
                  </a:cubicBezTo>
                  <a:cubicBezTo>
                    <a:pt x="44" y="23"/>
                    <a:pt x="45" y="23"/>
                    <a:pt x="45" y="23"/>
                  </a:cubicBezTo>
                  <a:cubicBezTo>
                    <a:pt x="46" y="23"/>
                    <a:pt x="46" y="23"/>
                    <a:pt x="46" y="23"/>
                  </a:cubicBezTo>
                  <a:cubicBezTo>
                    <a:pt x="47" y="23"/>
                    <a:pt x="47" y="23"/>
                    <a:pt x="47" y="23"/>
                  </a:cubicBezTo>
                  <a:cubicBezTo>
                    <a:pt x="47" y="23"/>
                    <a:pt x="48" y="23"/>
                    <a:pt x="48" y="23"/>
                  </a:cubicBezTo>
                  <a:cubicBezTo>
                    <a:pt x="48" y="23"/>
                    <a:pt x="48" y="23"/>
                    <a:pt x="48" y="22"/>
                  </a:cubicBezTo>
                  <a:cubicBezTo>
                    <a:pt x="48" y="22"/>
                    <a:pt x="49" y="22"/>
                    <a:pt x="49" y="21"/>
                  </a:cubicBezTo>
                  <a:cubicBezTo>
                    <a:pt x="49" y="20"/>
                    <a:pt x="50" y="19"/>
                    <a:pt x="50" y="19"/>
                  </a:cubicBezTo>
                  <a:cubicBezTo>
                    <a:pt x="50" y="18"/>
                    <a:pt x="50" y="17"/>
                    <a:pt x="50" y="16"/>
                  </a:cubicBezTo>
                  <a:cubicBezTo>
                    <a:pt x="51" y="15"/>
                    <a:pt x="51" y="14"/>
                    <a:pt x="51" y="13"/>
                  </a:cubicBezTo>
                  <a:cubicBezTo>
                    <a:pt x="50" y="11"/>
                    <a:pt x="50" y="9"/>
                    <a:pt x="49" y="7"/>
                  </a:cubicBezTo>
                  <a:cubicBezTo>
                    <a:pt x="49" y="6"/>
                    <a:pt x="48" y="4"/>
                    <a:pt x="46" y="3"/>
                  </a:cubicBezTo>
                  <a:cubicBezTo>
                    <a:pt x="45" y="2"/>
                    <a:pt x="44" y="1"/>
                    <a:pt x="42" y="1"/>
                  </a:cubicBezTo>
                  <a:cubicBezTo>
                    <a:pt x="41" y="0"/>
                    <a:pt x="39" y="0"/>
                    <a:pt x="37" y="0"/>
                  </a:cubicBezTo>
                  <a:cubicBezTo>
                    <a:pt x="35" y="0"/>
                    <a:pt x="33" y="0"/>
                    <a:pt x="32" y="1"/>
                  </a:cubicBezTo>
                  <a:cubicBezTo>
                    <a:pt x="30" y="2"/>
                    <a:pt x="29" y="3"/>
                    <a:pt x="28" y="4"/>
                  </a:cubicBezTo>
                  <a:cubicBezTo>
                    <a:pt x="27" y="5"/>
                    <a:pt x="26" y="6"/>
                    <a:pt x="26" y="7"/>
                  </a:cubicBezTo>
                  <a:cubicBezTo>
                    <a:pt x="25" y="8"/>
                    <a:pt x="24" y="10"/>
                    <a:pt x="24" y="11"/>
                  </a:cubicBezTo>
                  <a:cubicBezTo>
                    <a:pt x="23" y="12"/>
                    <a:pt x="23" y="13"/>
                    <a:pt x="22" y="15"/>
                  </a:cubicBezTo>
                  <a:cubicBezTo>
                    <a:pt x="22" y="16"/>
                    <a:pt x="21" y="17"/>
                    <a:pt x="20" y="18"/>
                  </a:cubicBezTo>
                  <a:cubicBezTo>
                    <a:pt x="20" y="19"/>
                    <a:pt x="19" y="20"/>
                    <a:pt x="18" y="21"/>
                  </a:cubicBezTo>
                  <a:cubicBezTo>
                    <a:pt x="17" y="21"/>
                    <a:pt x="16" y="22"/>
                    <a:pt x="15" y="22"/>
                  </a:cubicBezTo>
                  <a:cubicBezTo>
                    <a:pt x="13" y="22"/>
                    <a:pt x="12" y="22"/>
                    <a:pt x="11" y="21"/>
                  </a:cubicBezTo>
                  <a:cubicBezTo>
                    <a:pt x="10" y="21"/>
                    <a:pt x="9" y="20"/>
                    <a:pt x="8" y="20"/>
                  </a:cubicBezTo>
                  <a:cubicBezTo>
                    <a:pt x="8" y="19"/>
                    <a:pt x="7" y="18"/>
                    <a:pt x="7" y="17"/>
                  </a:cubicBezTo>
                  <a:cubicBezTo>
                    <a:pt x="6" y="16"/>
                    <a:pt x="6" y="15"/>
                    <a:pt x="6" y="13"/>
                  </a:cubicBezTo>
                  <a:cubicBezTo>
                    <a:pt x="6" y="12"/>
                    <a:pt x="6" y="10"/>
                    <a:pt x="6" y="9"/>
                  </a:cubicBezTo>
                  <a:cubicBezTo>
                    <a:pt x="6" y="8"/>
                    <a:pt x="7" y="6"/>
                    <a:pt x="7" y="5"/>
                  </a:cubicBezTo>
                  <a:cubicBezTo>
                    <a:pt x="8" y="4"/>
                    <a:pt x="8" y="4"/>
                    <a:pt x="8" y="3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9" y="1"/>
                    <a:pt x="8" y="1"/>
                  </a:cubicBezTo>
                  <a:cubicBezTo>
                    <a:pt x="8" y="1"/>
                    <a:pt x="8" y="1"/>
                    <a:pt x="7" y="1"/>
                  </a:cubicBezTo>
                  <a:cubicBezTo>
                    <a:pt x="7" y="1"/>
                    <a:pt x="7" y="1"/>
                    <a:pt x="6" y="1"/>
                  </a:cubicBezTo>
                  <a:cubicBezTo>
                    <a:pt x="5" y="1"/>
                    <a:pt x="5" y="1"/>
                    <a:pt x="4" y="1"/>
                  </a:cubicBezTo>
                  <a:cubicBezTo>
                    <a:pt x="4" y="1"/>
                    <a:pt x="3" y="1"/>
                    <a:pt x="3" y="2"/>
                  </a:cubicBezTo>
                  <a:cubicBezTo>
                    <a:pt x="3" y="2"/>
                    <a:pt x="2" y="2"/>
                    <a:pt x="2" y="3"/>
                  </a:cubicBezTo>
                  <a:cubicBezTo>
                    <a:pt x="2" y="4"/>
                    <a:pt x="1" y="5"/>
                    <a:pt x="1" y="6"/>
                  </a:cubicBezTo>
                  <a:cubicBezTo>
                    <a:pt x="1" y="7"/>
                    <a:pt x="0" y="8"/>
                    <a:pt x="0" y="9"/>
                  </a:cubicBezTo>
                  <a:cubicBezTo>
                    <a:pt x="0" y="11"/>
                    <a:pt x="0" y="12"/>
                    <a:pt x="0" y="14"/>
                  </a:cubicBezTo>
                  <a:cubicBezTo>
                    <a:pt x="0" y="16"/>
                    <a:pt x="1" y="18"/>
                    <a:pt x="2" y="19"/>
                  </a:cubicBezTo>
                  <a:cubicBezTo>
                    <a:pt x="2" y="21"/>
                    <a:pt x="3" y="23"/>
                    <a:pt x="5" y="24"/>
                  </a:cubicBezTo>
                  <a:cubicBezTo>
                    <a:pt x="6" y="25"/>
                    <a:pt x="8" y="26"/>
                    <a:pt x="10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22">
              <a:extLst>
                <a:ext uri="{FF2B5EF4-FFF2-40B4-BE49-F238E27FC236}">
                  <a16:creationId xmlns:a16="http://schemas.microsoft.com/office/drawing/2014/main" id="{8C95EB93-BD03-4D27-9D83-07A246CDB63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57171" y="5843904"/>
              <a:ext cx="87521" cy="60171"/>
            </a:xfrm>
            <a:custGeom>
              <a:avLst/>
              <a:gdLst>
                <a:gd name="T0" fmla="*/ 54 w 54"/>
                <a:gd name="T1" fmla="*/ 6 h 37"/>
                <a:gd name="T2" fmla="*/ 54 w 54"/>
                <a:gd name="T3" fmla="*/ 6 h 37"/>
                <a:gd name="T4" fmla="*/ 54 w 54"/>
                <a:gd name="T5" fmla="*/ 4 h 37"/>
                <a:gd name="T6" fmla="*/ 53 w 54"/>
                <a:gd name="T7" fmla="*/ 3 h 37"/>
                <a:gd name="T8" fmla="*/ 53 w 54"/>
                <a:gd name="T9" fmla="*/ 1 h 37"/>
                <a:gd name="T10" fmla="*/ 52 w 54"/>
                <a:gd name="T11" fmla="*/ 0 h 37"/>
                <a:gd name="T12" fmla="*/ 51 w 54"/>
                <a:gd name="T13" fmla="*/ 0 h 37"/>
                <a:gd name="T14" fmla="*/ 50 w 54"/>
                <a:gd name="T15" fmla="*/ 0 h 37"/>
                <a:gd name="T16" fmla="*/ 2 w 54"/>
                <a:gd name="T17" fmla="*/ 1 h 37"/>
                <a:gd name="T18" fmla="*/ 1 w 54"/>
                <a:gd name="T19" fmla="*/ 1 h 37"/>
                <a:gd name="T20" fmla="*/ 0 w 54"/>
                <a:gd name="T21" fmla="*/ 2 h 37"/>
                <a:gd name="T22" fmla="*/ 0 w 54"/>
                <a:gd name="T23" fmla="*/ 3 h 37"/>
                <a:gd name="T24" fmla="*/ 1 w 54"/>
                <a:gd name="T25" fmla="*/ 4 h 37"/>
                <a:gd name="T26" fmla="*/ 2 w 54"/>
                <a:gd name="T27" fmla="*/ 6 h 37"/>
                <a:gd name="T28" fmla="*/ 2 w 54"/>
                <a:gd name="T29" fmla="*/ 7 h 37"/>
                <a:gd name="T30" fmla="*/ 3 w 54"/>
                <a:gd name="T31" fmla="*/ 7 h 37"/>
                <a:gd name="T32" fmla="*/ 3 w 54"/>
                <a:gd name="T33" fmla="*/ 7 h 37"/>
                <a:gd name="T34" fmla="*/ 16 w 54"/>
                <a:gd name="T35" fmla="*/ 6 h 37"/>
                <a:gd name="T36" fmla="*/ 23 w 54"/>
                <a:gd name="T37" fmla="*/ 24 h 37"/>
                <a:gd name="T38" fmla="*/ 14 w 54"/>
                <a:gd name="T39" fmla="*/ 31 h 37"/>
                <a:gd name="T40" fmla="*/ 14 w 54"/>
                <a:gd name="T41" fmla="*/ 32 h 37"/>
                <a:gd name="T42" fmla="*/ 13 w 54"/>
                <a:gd name="T43" fmla="*/ 32 h 37"/>
                <a:gd name="T44" fmla="*/ 14 w 54"/>
                <a:gd name="T45" fmla="*/ 33 h 37"/>
                <a:gd name="T46" fmla="*/ 14 w 54"/>
                <a:gd name="T47" fmla="*/ 35 h 37"/>
                <a:gd name="T48" fmla="*/ 15 w 54"/>
                <a:gd name="T49" fmla="*/ 37 h 37"/>
                <a:gd name="T50" fmla="*/ 16 w 54"/>
                <a:gd name="T51" fmla="*/ 37 h 37"/>
                <a:gd name="T52" fmla="*/ 17 w 54"/>
                <a:gd name="T53" fmla="*/ 37 h 37"/>
                <a:gd name="T54" fmla="*/ 18 w 54"/>
                <a:gd name="T55" fmla="*/ 37 h 37"/>
                <a:gd name="T56" fmla="*/ 54 w 54"/>
                <a:gd name="T57" fmla="*/ 7 h 37"/>
                <a:gd name="T58" fmla="*/ 54 w 54"/>
                <a:gd name="T59" fmla="*/ 6 h 37"/>
                <a:gd name="T60" fmla="*/ 28 w 54"/>
                <a:gd name="T61" fmla="*/ 20 h 37"/>
                <a:gd name="T62" fmla="*/ 21 w 54"/>
                <a:gd name="T63" fmla="*/ 6 h 37"/>
                <a:gd name="T64" fmla="*/ 47 w 54"/>
                <a:gd name="T65" fmla="*/ 5 h 37"/>
                <a:gd name="T66" fmla="*/ 47 w 54"/>
                <a:gd name="T67" fmla="*/ 5 h 37"/>
                <a:gd name="T68" fmla="*/ 28 w 54"/>
                <a:gd name="T69" fmla="*/ 2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4" h="37">
                  <a:moveTo>
                    <a:pt x="54" y="6"/>
                  </a:moveTo>
                  <a:cubicBezTo>
                    <a:pt x="54" y="6"/>
                    <a:pt x="54" y="6"/>
                    <a:pt x="54" y="6"/>
                  </a:cubicBezTo>
                  <a:cubicBezTo>
                    <a:pt x="54" y="5"/>
                    <a:pt x="54" y="5"/>
                    <a:pt x="54" y="4"/>
                  </a:cubicBezTo>
                  <a:cubicBezTo>
                    <a:pt x="54" y="4"/>
                    <a:pt x="54" y="3"/>
                    <a:pt x="53" y="3"/>
                  </a:cubicBezTo>
                  <a:cubicBezTo>
                    <a:pt x="53" y="2"/>
                    <a:pt x="53" y="1"/>
                    <a:pt x="53" y="1"/>
                  </a:cubicBezTo>
                  <a:cubicBezTo>
                    <a:pt x="52" y="1"/>
                    <a:pt x="52" y="0"/>
                    <a:pt x="52" y="0"/>
                  </a:cubicBezTo>
                  <a:cubicBezTo>
                    <a:pt x="52" y="0"/>
                    <a:pt x="51" y="0"/>
                    <a:pt x="51" y="0"/>
                  </a:cubicBezTo>
                  <a:cubicBezTo>
                    <a:pt x="51" y="0"/>
                    <a:pt x="51" y="0"/>
                    <a:pt x="5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1" y="1"/>
                    <a:pt x="1" y="1"/>
                  </a:cubicBezTo>
                  <a:cubicBezTo>
                    <a:pt x="1" y="2"/>
                    <a:pt x="0" y="2"/>
                    <a:pt x="0" y="2"/>
                  </a:cubicBezTo>
                  <a:cubicBezTo>
                    <a:pt x="0" y="2"/>
                    <a:pt x="0" y="2"/>
                    <a:pt x="0" y="3"/>
                  </a:cubicBezTo>
                  <a:cubicBezTo>
                    <a:pt x="0" y="3"/>
                    <a:pt x="1" y="4"/>
                    <a:pt x="1" y="4"/>
                  </a:cubicBezTo>
                  <a:cubicBezTo>
                    <a:pt x="1" y="5"/>
                    <a:pt x="1" y="5"/>
                    <a:pt x="2" y="6"/>
                  </a:cubicBezTo>
                  <a:cubicBezTo>
                    <a:pt x="2" y="6"/>
                    <a:pt x="2" y="6"/>
                    <a:pt x="2" y="7"/>
                  </a:cubicBezTo>
                  <a:cubicBezTo>
                    <a:pt x="2" y="7"/>
                    <a:pt x="3" y="7"/>
                    <a:pt x="3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23" y="24"/>
                    <a:pt x="23" y="24"/>
                    <a:pt x="23" y="24"/>
                  </a:cubicBezTo>
                  <a:cubicBezTo>
                    <a:pt x="14" y="31"/>
                    <a:pt x="14" y="31"/>
                    <a:pt x="14" y="31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14" y="32"/>
                    <a:pt x="13" y="32"/>
                    <a:pt x="13" y="32"/>
                  </a:cubicBezTo>
                  <a:cubicBezTo>
                    <a:pt x="13" y="33"/>
                    <a:pt x="14" y="33"/>
                    <a:pt x="14" y="33"/>
                  </a:cubicBezTo>
                  <a:cubicBezTo>
                    <a:pt x="14" y="34"/>
                    <a:pt x="14" y="34"/>
                    <a:pt x="14" y="35"/>
                  </a:cubicBezTo>
                  <a:cubicBezTo>
                    <a:pt x="15" y="36"/>
                    <a:pt x="15" y="36"/>
                    <a:pt x="15" y="37"/>
                  </a:cubicBezTo>
                  <a:cubicBezTo>
                    <a:pt x="15" y="37"/>
                    <a:pt x="16" y="37"/>
                    <a:pt x="16" y="37"/>
                  </a:cubicBezTo>
                  <a:cubicBezTo>
                    <a:pt x="16" y="37"/>
                    <a:pt x="16" y="37"/>
                    <a:pt x="17" y="37"/>
                  </a:cubicBezTo>
                  <a:cubicBezTo>
                    <a:pt x="17" y="37"/>
                    <a:pt x="17" y="37"/>
                    <a:pt x="18" y="37"/>
                  </a:cubicBezTo>
                  <a:cubicBezTo>
                    <a:pt x="54" y="7"/>
                    <a:pt x="54" y="7"/>
                    <a:pt x="54" y="7"/>
                  </a:cubicBezTo>
                  <a:cubicBezTo>
                    <a:pt x="54" y="7"/>
                    <a:pt x="54" y="7"/>
                    <a:pt x="54" y="6"/>
                  </a:cubicBezTo>
                  <a:close/>
                  <a:moveTo>
                    <a:pt x="28" y="20"/>
                  </a:moveTo>
                  <a:cubicBezTo>
                    <a:pt x="21" y="6"/>
                    <a:pt x="21" y="6"/>
                    <a:pt x="21" y="6"/>
                  </a:cubicBezTo>
                  <a:cubicBezTo>
                    <a:pt x="47" y="5"/>
                    <a:pt x="47" y="5"/>
                    <a:pt x="47" y="5"/>
                  </a:cubicBezTo>
                  <a:cubicBezTo>
                    <a:pt x="47" y="5"/>
                    <a:pt x="47" y="5"/>
                    <a:pt x="47" y="5"/>
                  </a:cubicBezTo>
                  <a:lnTo>
                    <a:pt x="28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23">
              <a:extLst>
                <a:ext uri="{FF2B5EF4-FFF2-40B4-BE49-F238E27FC236}">
                  <a16:creationId xmlns:a16="http://schemas.microsoft.com/office/drawing/2014/main" id="{B2888D33-2FC3-4CF1-9577-8FA315169FB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54265" y="5946468"/>
              <a:ext cx="82735" cy="75214"/>
            </a:xfrm>
            <a:custGeom>
              <a:avLst/>
              <a:gdLst>
                <a:gd name="T0" fmla="*/ 38 w 51"/>
                <a:gd name="T1" fmla="*/ 32 h 46"/>
                <a:gd name="T2" fmla="*/ 38 w 51"/>
                <a:gd name="T3" fmla="*/ 31 h 46"/>
                <a:gd name="T4" fmla="*/ 37 w 51"/>
                <a:gd name="T5" fmla="*/ 31 h 46"/>
                <a:gd name="T6" fmla="*/ 37 w 51"/>
                <a:gd name="T7" fmla="*/ 30 h 46"/>
                <a:gd name="T8" fmla="*/ 26 w 51"/>
                <a:gd name="T9" fmla="*/ 20 h 46"/>
                <a:gd name="T10" fmla="*/ 25 w 51"/>
                <a:gd name="T11" fmla="*/ 20 h 46"/>
                <a:gd name="T12" fmla="*/ 25 w 51"/>
                <a:gd name="T13" fmla="*/ 20 h 46"/>
                <a:gd name="T14" fmla="*/ 24 w 51"/>
                <a:gd name="T15" fmla="*/ 20 h 46"/>
                <a:gd name="T16" fmla="*/ 23 w 51"/>
                <a:gd name="T17" fmla="*/ 21 h 46"/>
                <a:gd name="T18" fmla="*/ 22 w 51"/>
                <a:gd name="T19" fmla="*/ 22 h 46"/>
                <a:gd name="T20" fmla="*/ 22 w 51"/>
                <a:gd name="T21" fmla="*/ 23 h 46"/>
                <a:gd name="T22" fmla="*/ 30 w 51"/>
                <a:gd name="T23" fmla="*/ 31 h 46"/>
                <a:gd name="T24" fmla="*/ 20 w 51"/>
                <a:gd name="T25" fmla="*/ 40 h 46"/>
                <a:gd name="T26" fmla="*/ 16 w 51"/>
                <a:gd name="T27" fmla="*/ 38 h 46"/>
                <a:gd name="T28" fmla="*/ 12 w 51"/>
                <a:gd name="T29" fmla="*/ 36 h 46"/>
                <a:gd name="T30" fmla="*/ 8 w 51"/>
                <a:gd name="T31" fmla="*/ 31 h 46"/>
                <a:gd name="T32" fmla="*/ 7 w 51"/>
                <a:gd name="T33" fmla="*/ 25 h 46"/>
                <a:gd name="T34" fmla="*/ 9 w 51"/>
                <a:gd name="T35" fmla="*/ 18 h 46"/>
                <a:gd name="T36" fmla="*/ 13 w 51"/>
                <a:gd name="T37" fmla="*/ 12 h 46"/>
                <a:gd name="T38" fmla="*/ 20 w 51"/>
                <a:gd name="T39" fmla="*/ 8 h 46"/>
                <a:gd name="T40" fmla="*/ 26 w 51"/>
                <a:gd name="T41" fmla="*/ 6 h 46"/>
                <a:gd name="T42" fmla="*/ 33 w 51"/>
                <a:gd name="T43" fmla="*/ 6 h 46"/>
                <a:gd name="T44" fmla="*/ 39 w 51"/>
                <a:gd name="T45" fmla="*/ 10 h 46"/>
                <a:gd name="T46" fmla="*/ 43 w 51"/>
                <a:gd name="T47" fmla="*/ 14 h 46"/>
                <a:gd name="T48" fmla="*/ 45 w 51"/>
                <a:gd name="T49" fmla="*/ 18 h 46"/>
                <a:gd name="T50" fmla="*/ 46 w 51"/>
                <a:gd name="T51" fmla="*/ 21 h 46"/>
                <a:gd name="T52" fmla="*/ 47 w 51"/>
                <a:gd name="T53" fmla="*/ 22 h 46"/>
                <a:gd name="T54" fmla="*/ 47 w 51"/>
                <a:gd name="T55" fmla="*/ 23 h 46"/>
                <a:gd name="T56" fmla="*/ 48 w 51"/>
                <a:gd name="T57" fmla="*/ 22 h 46"/>
                <a:gd name="T58" fmla="*/ 49 w 51"/>
                <a:gd name="T59" fmla="*/ 22 h 46"/>
                <a:gd name="T60" fmla="*/ 49 w 51"/>
                <a:gd name="T61" fmla="*/ 21 h 46"/>
                <a:gd name="T62" fmla="*/ 51 w 51"/>
                <a:gd name="T63" fmla="*/ 20 h 46"/>
                <a:gd name="T64" fmla="*/ 51 w 51"/>
                <a:gd name="T65" fmla="*/ 19 h 46"/>
                <a:gd name="T66" fmla="*/ 50 w 51"/>
                <a:gd name="T67" fmla="*/ 17 h 46"/>
                <a:gd name="T68" fmla="*/ 49 w 51"/>
                <a:gd name="T69" fmla="*/ 14 h 46"/>
                <a:gd name="T70" fmla="*/ 47 w 51"/>
                <a:gd name="T71" fmla="*/ 10 h 46"/>
                <a:gd name="T72" fmla="*/ 43 w 51"/>
                <a:gd name="T73" fmla="*/ 6 h 46"/>
                <a:gd name="T74" fmla="*/ 35 w 51"/>
                <a:gd name="T75" fmla="*/ 1 h 46"/>
                <a:gd name="T76" fmla="*/ 26 w 51"/>
                <a:gd name="T77" fmla="*/ 0 h 46"/>
                <a:gd name="T78" fmla="*/ 17 w 51"/>
                <a:gd name="T79" fmla="*/ 2 h 46"/>
                <a:gd name="T80" fmla="*/ 8 w 51"/>
                <a:gd name="T81" fmla="*/ 8 h 46"/>
                <a:gd name="T82" fmla="*/ 2 w 51"/>
                <a:gd name="T83" fmla="*/ 16 h 46"/>
                <a:gd name="T84" fmla="*/ 0 w 51"/>
                <a:gd name="T85" fmla="*/ 24 h 46"/>
                <a:gd name="T86" fmla="*/ 2 w 51"/>
                <a:gd name="T87" fmla="*/ 32 h 46"/>
                <a:gd name="T88" fmla="*/ 8 w 51"/>
                <a:gd name="T89" fmla="*/ 39 h 46"/>
                <a:gd name="T90" fmla="*/ 11 w 51"/>
                <a:gd name="T91" fmla="*/ 42 h 46"/>
                <a:gd name="T92" fmla="*/ 14 w 51"/>
                <a:gd name="T93" fmla="*/ 44 h 46"/>
                <a:gd name="T94" fmla="*/ 18 w 51"/>
                <a:gd name="T95" fmla="*/ 45 h 46"/>
                <a:gd name="T96" fmla="*/ 21 w 51"/>
                <a:gd name="T97" fmla="*/ 46 h 46"/>
                <a:gd name="T98" fmla="*/ 22 w 51"/>
                <a:gd name="T99" fmla="*/ 46 h 46"/>
                <a:gd name="T100" fmla="*/ 24 w 51"/>
                <a:gd name="T101" fmla="*/ 45 h 46"/>
                <a:gd name="T102" fmla="*/ 37 w 51"/>
                <a:gd name="T103" fmla="*/ 33 h 46"/>
                <a:gd name="T104" fmla="*/ 38 w 51"/>
                <a:gd name="T105" fmla="*/ 32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51" h="46">
                  <a:moveTo>
                    <a:pt x="38" y="32"/>
                  </a:moveTo>
                  <a:cubicBezTo>
                    <a:pt x="38" y="32"/>
                    <a:pt x="38" y="32"/>
                    <a:pt x="38" y="31"/>
                  </a:cubicBezTo>
                  <a:cubicBezTo>
                    <a:pt x="38" y="31"/>
                    <a:pt x="38" y="31"/>
                    <a:pt x="37" y="31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26" y="20"/>
                    <a:pt x="26" y="20"/>
                    <a:pt x="26" y="20"/>
                  </a:cubicBezTo>
                  <a:cubicBezTo>
                    <a:pt x="26" y="20"/>
                    <a:pt x="25" y="20"/>
                    <a:pt x="25" y="20"/>
                  </a:cubicBezTo>
                  <a:cubicBezTo>
                    <a:pt x="25" y="20"/>
                    <a:pt x="25" y="20"/>
                    <a:pt x="25" y="20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4" y="20"/>
                    <a:pt x="23" y="21"/>
                    <a:pt x="23" y="21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30" y="31"/>
                    <a:pt x="30" y="31"/>
                    <a:pt x="30" y="31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19" y="40"/>
                    <a:pt x="18" y="39"/>
                    <a:pt x="16" y="38"/>
                  </a:cubicBezTo>
                  <a:cubicBezTo>
                    <a:pt x="15" y="38"/>
                    <a:pt x="14" y="37"/>
                    <a:pt x="12" y="36"/>
                  </a:cubicBezTo>
                  <a:cubicBezTo>
                    <a:pt x="11" y="34"/>
                    <a:pt x="9" y="33"/>
                    <a:pt x="8" y="31"/>
                  </a:cubicBezTo>
                  <a:cubicBezTo>
                    <a:pt x="7" y="29"/>
                    <a:pt x="7" y="27"/>
                    <a:pt x="7" y="25"/>
                  </a:cubicBezTo>
                  <a:cubicBezTo>
                    <a:pt x="7" y="23"/>
                    <a:pt x="8" y="20"/>
                    <a:pt x="9" y="18"/>
                  </a:cubicBezTo>
                  <a:cubicBezTo>
                    <a:pt x="10" y="16"/>
                    <a:pt x="11" y="14"/>
                    <a:pt x="13" y="12"/>
                  </a:cubicBezTo>
                  <a:cubicBezTo>
                    <a:pt x="15" y="10"/>
                    <a:pt x="17" y="9"/>
                    <a:pt x="20" y="8"/>
                  </a:cubicBezTo>
                  <a:cubicBezTo>
                    <a:pt x="22" y="6"/>
                    <a:pt x="24" y="6"/>
                    <a:pt x="26" y="6"/>
                  </a:cubicBezTo>
                  <a:cubicBezTo>
                    <a:pt x="29" y="5"/>
                    <a:pt x="31" y="6"/>
                    <a:pt x="33" y="6"/>
                  </a:cubicBezTo>
                  <a:cubicBezTo>
                    <a:pt x="35" y="7"/>
                    <a:pt x="38" y="8"/>
                    <a:pt x="39" y="10"/>
                  </a:cubicBezTo>
                  <a:cubicBezTo>
                    <a:pt x="41" y="11"/>
                    <a:pt x="42" y="13"/>
                    <a:pt x="43" y="14"/>
                  </a:cubicBezTo>
                  <a:cubicBezTo>
                    <a:pt x="44" y="16"/>
                    <a:pt x="45" y="17"/>
                    <a:pt x="45" y="18"/>
                  </a:cubicBezTo>
                  <a:cubicBezTo>
                    <a:pt x="46" y="19"/>
                    <a:pt x="46" y="20"/>
                    <a:pt x="46" y="21"/>
                  </a:cubicBezTo>
                  <a:cubicBezTo>
                    <a:pt x="46" y="22"/>
                    <a:pt x="46" y="22"/>
                    <a:pt x="47" y="22"/>
                  </a:cubicBezTo>
                  <a:cubicBezTo>
                    <a:pt x="47" y="22"/>
                    <a:pt x="47" y="22"/>
                    <a:pt x="47" y="23"/>
                  </a:cubicBezTo>
                  <a:cubicBezTo>
                    <a:pt x="47" y="23"/>
                    <a:pt x="47" y="23"/>
                    <a:pt x="48" y="22"/>
                  </a:cubicBezTo>
                  <a:cubicBezTo>
                    <a:pt x="48" y="22"/>
                    <a:pt x="48" y="22"/>
                    <a:pt x="49" y="22"/>
                  </a:cubicBezTo>
                  <a:cubicBezTo>
                    <a:pt x="49" y="22"/>
                    <a:pt x="49" y="22"/>
                    <a:pt x="49" y="21"/>
                  </a:cubicBezTo>
                  <a:cubicBezTo>
                    <a:pt x="50" y="21"/>
                    <a:pt x="50" y="20"/>
                    <a:pt x="51" y="20"/>
                  </a:cubicBezTo>
                  <a:cubicBezTo>
                    <a:pt x="51" y="19"/>
                    <a:pt x="51" y="19"/>
                    <a:pt x="51" y="19"/>
                  </a:cubicBezTo>
                  <a:cubicBezTo>
                    <a:pt x="51" y="18"/>
                    <a:pt x="51" y="18"/>
                    <a:pt x="50" y="17"/>
                  </a:cubicBezTo>
                  <a:cubicBezTo>
                    <a:pt x="50" y="16"/>
                    <a:pt x="50" y="15"/>
                    <a:pt x="49" y="14"/>
                  </a:cubicBezTo>
                  <a:cubicBezTo>
                    <a:pt x="49" y="13"/>
                    <a:pt x="48" y="11"/>
                    <a:pt x="47" y="10"/>
                  </a:cubicBezTo>
                  <a:cubicBezTo>
                    <a:pt x="46" y="9"/>
                    <a:pt x="45" y="8"/>
                    <a:pt x="43" y="6"/>
                  </a:cubicBezTo>
                  <a:cubicBezTo>
                    <a:pt x="41" y="4"/>
                    <a:pt x="38" y="2"/>
                    <a:pt x="35" y="1"/>
                  </a:cubicBezTo>
                  <a:cubicBezTo>
                    <a:pt x="32" y="0"/>
                    <a:pt x="29" y="0"/>
                    <a:pt x="26" y="0"/>
                  </a:cubicBezTo>
                  <a:cubicBezTo>
                    <a:pt x="23" y="0"/>
                    <a:pt x="20" y="1"/>
                    <a:pt x="17" y="2"/>
                  </a:cubicBezTo>
                  <a:cubicBezTo>
                    <a:pt x="14" y="3"/>
                    <a:pt x="11" y="5"/>
                    <a:pt x="8" y="8"/>
                  </a:cubicBezTo>
                  <a:cubicBezTo>
                    <a:pt x="6" y="10"/>
                    <a:pt x="4" y="13"/>
                    <a:pt x="2" y="16"/>
                  </a:cubicBezTo>
                  <a:cubicBezTo>
                    <a:pt x="1" y="18"/>
                    <a:pt x="0" y="21"/>
                    <a:pt x="0" y="24"/>
                  </a:cubicBezTo>
                  <a:cubicBezTo>
                    <a:pt x="0" y="26"/>
                    <a:pt x="1" y="29"/>
                    <a:pt x="2" y="32"/>
                  </a:cubicBezTo>
                  <a:cubicBezTo>
                    <a:pt x="4" y="35"/>
                    <a:pt x="6" y="37"/>
                    <a:pt x="8" y="39"/>
                  </a:cubicBezTo>
                  <a:cubicBezTo>
                    <a:pt x="9" y="40"/>
                    <a:pt x="10" y="41"/>
                    <a:pt x="11" y="42"/>
                  </a:cubicBezTo>
                  <a:cubicBezTo>
                    <a:pt x="12" y="42"/>
                    <a:pt x="13" y="43"/>
                    <a:pt x="14" y="44"/>
                  </a:cubicBezTo>
                  <a:cubicBezTo>
                    <a:pt x="15" y="44"/>
                    <a:pt x="17" y="45"/>
                    <a:pt x="18" y="45"/>
                  </a:cubicBezTo>
                  <a:cubicBezTo>
                    <a:pt x="19" y="46"/>
                    <a:pt x="20" y="46"/>
                    <a:pt x="21" y="46"/>
                  </a:cubicBezTo>
                  <a:cubicBezTo>
                    <a:pt x="21" y="46"/>
                    <a:pt x="22" y="46"/>
                    <a:pt x="22" y="46"/>
                  </a:cubicBezTo>
                  <a:cubicBezTo>
                    <a:pt x="23" y="46"/>
                    <a:pt x="23" y="46"/>
                    <a:pt x="24" y="45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37" y="33"/>
                    <a:pt x="37" y="32"/>
                    <a:pt x="38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24">
              <a:extLst>
                <a:ext uri="{FF2B5EF4-FFF2-40B4-BE49-F238E27FC236}">
                  <a16:creationId xmlns:a16="http://schemas.microsoft.com/office/drawing/2014/main" id="{918EFCCB-89F1-42BF-8B10-098A1451A5A1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9394" y="5762536"/>
              <a:ext cx="88889" cy="67009"/>
            </a:xfrm>
            <a:custGeom>
              <a:avLst/>
              <a:gdLst>
                <a:gd name="T0" fmla="*/ 55 w 55"/>
                <a:gd name="T1" fmla="*/ 32 h 41"/>
                <a:gd name="T2" fmla="*/ 55 w 55"/>
                <a:gd name="T3" fmla="*/ 31 h 41"/>
                <a:gd name="T4" fmla="*/ 55 w 55"/>
                <a:gd name="T5" fmla="*/ 30 h 41"/>
                <a:gd name="T6" fmla="*/ 55 w 55"/>
                <a:gd name="T7" fmla="*/ 29 h 41"/>
                <a:gd name="T8" fmla="*/ 54 w 55"/>
                <a:gd name="T9" fmla="*/ 27 h 41"/>
                <a:gd name="T10" fmla="*/ 54 w 55"/>
                <a:gd name="T11" fmla="*/ 27 h 41"/>
                <a:gd name="T12" fmla="*/ 53 w 55"/>
                <a:gd name="T13" fmla="*/ 26 h 41"/>
                <a:gd name="T14" fmla="*/ 53 w 55"/>
                <a:gd name="T15" fmla="*/ 26 h 41"/>
                <a:gd name="T16" fmla="*/ 34 w 55"/>
                <a:gd name="T17" fmla="*/ 30 h 41"/>
                <a:gd name="T18" fmla="*/ 29 w 55"/>
                <a:gd name="T19" fmla="*/ 10 h 41"/>
                <a:gd name="T20" fmla="*/ 48 w 55"/>
                <a:gd name="T21" fmla="*/ 6 h 41"/>
                <a:gd name="T22" fmla="*/ 49 w 55"/>
                <a:gd name="T23" fmla="*/ 6 h 41"/>
                <a:gd name="T24" fmla="*/ 49 w 55"/>
                <a:gd name="T25" fmla="*/ 5 h 41"/>
                <a:gd name="T26" fmla="*/ 49 w 55"/>
                <a:gd name="T27" fmla="*/ 4 h 41"/>
                <a:gd name="T28" fmla="*/ 49 w 55"/>
                <a:gd name="T29" fmla="*/ 3 h 41"/>
                <a:gd name="T30" fmla="*/ 48 w 55"/>
                <a:gd name="T31" fmla="*/ 2 h 41"/>
                <a:gd name="T32" fmla="*/ 48 w 55"/>
                <a:gd name="T33" fmla="*/ 1 h 41"/>
                <a:gd name="T34" fmla="*/ 47 w 55"/>
                <a:gd name="T35" fmla="*/ 0 h 41"/>
                <a:gd name="T36" fmla="*/ 47 w 55"/>
                <a:gd name="T37" fmla="*/ 0 h 41"/>
                <a:gd name="T38" fmla="*/ 1 w 55"/>
                <a:gd name="T39" fmla="*/ 9 h 41"/>
                <a:gd name="T40" fmla="*/ 1 w 55"/>
                <a:gd name="T41" fmla="*/ 10 h 41"/>
                <a:gd name="T42" fmla="*/ 0 w 55"/>
                <a:gd name="T43" fmla="*/ 10 h 41"/>
                <a:gd name="T44" fmla="*/ 0 w 55"/>
                <a:gd name="T45" fmla="*/ 11 h 41"/>
                <a:gd name="T46" fmla="*/ 1 w 55"/>
                <a:gd name="T47" fmla="*/ 12 h 41"/>
                <a:gd name="T48" fmla="*/ 1 w 55"/>
                <a:gd name="T49" fmla="*/ 14 h 41"/>
                <a:gd name="T50" fmla="*/ 1 w 55"/>
                <a:gd name="T51" fmla="*/ 15 h 41"/>
                <a:gd name="T52" fmla="*/ 2 w 55"/>
                <a:gd name="T53" fmla="*/ 15 h 41"/>
                <a:gd name="T54" fmla="*/ 2 w 55"/>
                <a:gd name="T55" fmla="*/ 15 h 41"/>
                <a:gd name="T56" fmla="*/ 24 w 55"/>
                <a:gd name="T57" fmla="*/ 11 h 41"/>
                <a:gd name="T58" fmla="*/ 28 w 55"/>
                <a:gd name="T59" fmla="*/ 31 h 41"/>
                <a:gd name="T60" fmla="*/ 7 w 55"/>
                <a:gd name="T61" fmla="*/ 35 h 41"/>
                <a:gd name="T62" fmla="*/ 7 w 55"/>
                <a:gd name="T63" fmla="*/ 35 h 41"/>
                <a:gd name="T64" fmla="*/ 6 w 55"/>
                <a:gd name="T65" fmla="*/ 36 h 41"/>
                <a:gd name="T66" fmla="*/ 6 w 55"/>
                <a:gd name="T67" fmla="*/ 37 h 41"/>
                <a:gd name="T68" fmla="*/ 7 w 55"/>
                <a:gd name="T69" fmla="*/ 38 h 41"/>
                <a:gd name="T70" fmla="*/ 7 w 55"/>
                <a:gd name="T71" fmla="*/ 40 h 41"/>
                <a:gd name="T72" fmla="*/ 7 w 55"/>
                <a:gd name="T73" fmla="*/ 41 h 41"/>
                <a:gd name="T74" fmla="*/ 8 w 55"/>
                <a:gd name="T75" fmla="*/ 41 h 41"/>
                <a:gd name="T76" fmla="*/ 8 w 55"/>
                <a:gd name="T77" fmla="*/ 41 h 41"/>
                <a:gd name="T78" fmla="*/ 54 w 55"/>
                <a:gd name="T79" fmla="*/ 32 h 41"/>
                <a:gd name="T80" fmla="*/ 55 w 55"/>
                <a:gd name="T81" fmla="*/ 32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5" h="41">
                  <a:moveTo>
                    <a:pt x="55" y="32"/>
                  </a:moveTo>
                  <a:cubicBezTo>
                    <a:pt x="55" y="32"/>
                    <a:pt x="55" y="31"/>
                    <a:pt x="55" y="31"/>
                  </a:cubicBezTo>
                  <a:cubicBezTo>
                    <a:pt x="55" y="31"/>
                    <a:pt x="55" y="31"/>
                    <a:pt x="55" y="30"/>
                  </a:cubicBezTo>
                  <a:cubicBezTo>
                    <a:pt x="55" y="30"/>
                    <a:pt x="55" y="29"/>
                    <a:pt x="55" y="29"/>
                  </a:cubicBezTo>
                  <a:cubicBezTo>
                    <a:pt x="55" y="28"/>
                    <a:pt x="54" y="28"/>
                    <a:pt x="54" y="27"/>
                  </a:cubicBezTo>
                  <a:cubicBezTo>
                    <a:pt x="54" y="27"/>
                    <a:pt x="54" y="27"/>
                    <a:pt x="54" y="27"/>
                  </a:cubicBezTo>
                  <a:cubicBezTo>
                    <a:pt x="54" y="26"/>
                    <a:pt x="54" y="26"/>
                    <a:pt x="53" y="26"/>
                  </a:cubicBezTo>
                  <a:cubicBezTo>
                    <a:pt x="53" y="26"/>
                    <a:pt x="53" y="26"/>
                    <a:pt x="53" y="26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29" y="10"/>
                    <a:pt x="29" y="10"/>
                    <a:pt x="29" y="10"/>
                  </a:cubicBezTo>
                  <a:cubicBezTo>
                    <a:pt x="48" y="6"/>
                    <a:pt x="48" y="6"/>
                    <a:pt x="48" y="6"/>
                  </a:cubicBezTo>
                  <a:cubicBezTo>
                    <a:pt x="48" y="6"/>
                    <a:pt x="49" y="6"/>
                    <a:pt x="49" y="6"/>
                  </a:cubicBezTo>
                  <a:cubicBezTo>
                    <a:pt x="49" y="6"/>
                    <a:pt x="49" y="6"/>
                    <a:pt x="49" y="5"/>
                  </a:cubicBezTo>
                  <a:cubicBezTo>
                    <a:pt x="49" y="5"/>
                    <a:pt x="49" y="5"/>
                    <a:pt x="49" y="4"/>
                  </a:cubicBezTo>
                  <a:cubicBezTo>
                    <a:pt x="49" y="4"/>
                    <a:pt x="49" y="4"/>
                    <a:pt x="49" y="3"/>
                  </a:cubicBezTo>
                  <a:cubicBezTo>
                    <a:pt x="49" y="2"/>
                    <a:pt x="49" y="2"/>
                    <a:pt x="48" y="2"/>
                  </a:cubicBezTo>
                  <a:cubicBezTo>
                    <a:pt x="48" y="1"/>
                    <a:pt x="48" y="1"/>
                    <a:pt x="48" y="1"/>
                  </a:cubicBezTo>
                  <a:cubicBezTo>
                    <a:pt x="48" y="1"/>
                    <a:pt x="48" y="0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9"/>
                    <a:pt x="1" y="9"/>
                    <a:pt x="1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1"/>
                    <a:pt x="0" y="11"/>
                  </a:cubicBezTo>
                  <a:cubicBezTo>
                    <a:pt x="0" y="11"/>
                    <a:pt x="0" y="12"/>
                    <a:pt x="1" y="12"/>
                  </a:cubicBezTo>
                  <a:cubicBezTo>
                    <a:pt x="1" y="13"/>
                    <a:pt x="1" y="13"/>
                    <a:pt x="1" y="14"/>
                  </a:cubicBezTo>
                  <a:cubicBezTo>
                    <a:pt x="1" y="14"/>
                    <a:pt x="1" y="15"/>
                    <a:pt x="1" y="15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24" y="11"/>
                    <a:pt x="24" y="11"/>
                    <a:pt x="24" y="11"/>
                  </a:cubicBezTo>
                  <a:cubicBezTo>
                    <a:pt x="28" y="31"/>
                    <a:pt x="28" y="31"/>
                    <a:pt x="28" y="31"/>
                  </a:cubicBezTo>
                  <a:cubicBezTo>
                    <a:pt x="7" y="35"/>
                    <a:pt x="7" y="35"/>
                    <a:pt x="7" y="35"/>
                  </a:cubicBezTo>
                  <a:cubicBezTo>
                    <a:pt x="7" y="35"/>
                    <a:pt x="7" y="35"/>
                    <a:pt x="7" y="35"/>
                  </a:cubicBezTo>
                  <a:cubicBezTo>
                    <a:pt x="6" y="36"/>
                    <a:pt x="6" y="36"/>
                    <a:pt x="6" y="36"/>
                  </a:cubicBezTo>
                  <a:cubicBezTo>
                    <a:pt x="6" y="36"/>
                    <a:pt x="6" y="36"/>
                    <a:pt x="6" y="37"/>
                  </a:cubicBezTo>
                  <a:cubicBezTo>
                    <a:pt x="6" y="37"/>
                    <a:pt x="6" y="38"/>
                    <a:pt x="7" y="38"/>
                  </a:cubicBezTo>
                  <a:cubicBezTo>
                    <a:pt x="7" y="39"/>
                    <a:pt x="7" y="39"/>
                    <a:pt x="7" y="40"/>
                  </a:cubicBezTo>
                  <a:cubicBezTo>
                    <a:pt x="7" y="40"/>
                    <a:pt x="7" y="40"/>
                    <a:pt x="7" y="41"/>
                  </a:cubicBezTo>
                  <a:cubicBezTo>
                    <a:pt x="8" y="41"/>
                    <a:pt x="8" y="41"/>
                    <a:pt x="8" y="41"/>
                  </a:cubicBezTo>
                  <a:cubicBezTo>
                    <a:pt x="8" y="41"/>
                    <a:pt x="8" y="41"/>
                    <a:pt x="8" y="41"/>
                  </a:cubicBezTo>
                  <a:cubicBezTo>
                    <a:pt x="54" y="32"/>
                    <a:pt x="54" y="32"/>
                    <a:pt x="54" y="32"/>
                  </a:cubicBezTo>
                  <a:cubicBezTo>
                    <a:pt x="54" y="32"/>
                    <a:pt x="55" y="32"/>
                    <a:pt x="55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25">
              <a:extLst>
                <a:ext uri="{FF2B5EF4-FFF2-40B4-BE49-F238E27FC236}">
                  <a16:creationId xmlns:a16="http://schemas.microsoft.com/office/drawing/2014/main" id="{9A504721-CA40-4D76-9BD4-64A1EE3F3B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94094" y="5882878"/>
              <a:ext cx="97778" cy="83419"/>
            </a:xfrm>
            <a:custGeom>
              <a:avLst/>
              <a:gdLst>
                <a:gd name="T0" fmla="*/ 60 w 60"/>
                <a:gd name="T1" fmla="*/ 28 h 51"/>
                <a:gd name="T2" fmla="*/ 60 w 60"/>
                <a:gd name="T3" fmla="*/ 27 h 51"/>
                <a:gd name="T4" fmla="*/ 59 w 60"/>
                <a:gd name="T5" fmla="*/ 26 h 51"/>
                <a:gd name="T6" fmla="*/ 59 w 60"/>
                <a:gd name="T7" fmla="*/ 25 h 51"/>
                <a:gd name="T8" fmla="*/ 58 w 60"/>
                <a:gd name="T9" fmla="*/ 24 h 51"/>
                <a:gd name="T10" fmla="*/ 57 w 60"/>
                <a:gd name="T11" fmla="*/ 23 h 51"/>
                <a:gd name="T12" fmla="*/ 56 w 60"/>
                <a:gd name="T13" fmla="*/ 23 h 51"/>
                <a:gd name="T14" fmla="*/ 56 w 60"/>
                <a:gd name="T15" fmla="*/ 23 h 51"/>
                <a:gd name="T16" fmla="*/ 34 w 60"/>
                <a:gd name="T17" fmla="*/ 37 h 51"/>
                <a:gd name="T18" fmla="*/ 29 w 60"/>
                <a:gd name="T19" fmla="*/ 40 h 51"/>
                <a:gd name="T20" fmla="*/ 23 w 60"/>
                <a:gd name="T21" fmla="*/ 43 h 51"/>
                <a:gd name="T22" fmla="*/ 23 w 60"/>
                <a:gd name="T23" fmla="*/ 43 h 51"/>
                <a:gd name="T24" fmla="*/ 25 w 60"/>
                <a:gd name="T25" fmla="*/ 40 h 51"/>
                <a:gd name="T26" fmla="*/ 27 w 60"/>
                <a:gd name="T27" fmla="*/ 37 h 51"/>
                <a:gd name="T28" fmla="*/ 29 w 60"/>
                <a:gd name="T29" fmla="*/ 33 h 51"/>
                <a:gd name="T30" fmla="*/ 31 w 60"/>
                <a:gd name="T31" fmla="*/ 30 h 51"/>
                <a:gd name="T32" fmla="*/ 43 w 60"/>
                <a:gd name="T33" fmla="*/ 10 h 51"/>
                <a:gd name="T34" fmla="*/ 44 w 60"/>
                <a:gd name="T35" fmla="*/ 8 h 51"/>
                <a:gd name="T36" fmla="*/ 44 w 60"/>
                <a:gd name="T37" fmla="*/ 6 h 51"/>
                <a:gd name="T38" fmla="*/ 44 w 60"/>
                <a:gd name="T39" fmla="*/ 5 h 51"/>
                <a:gd name="T40" fmla="*/ 43 w 60"/>
                <a:gd name="T41" fmla="*/ 4 h 51"/>
                <a:gd name="T42" fmla="*/ 42 w 60"/>
                <a:gd name="T43" fmla="*/ 1 h 51"/>
                <a:gd name="T44" fmla="*/ 40 w 60"/>
                <a:gd name="T45" fmla="*/ 0 h 51"/>
                <a:gd name="T46" fmla="*/ 38 w 60"/>
                <a:gd name="T47" fmla="*/ 0 h 51"/>
                <a:gd name="T48" fmla="*/ 0 w 60"/>
                <a:gd name="T49" fmla="*/ 23 h 51"/>
                <a:gd name="T50" fmla="*/ 0 w 60"/>
                <a:gd name="T51" fmla="*/ 23 h 51"/>
                <a:gd name="T52" fmla="*/ 0 w 60"/>
                <a:gd name="T53" fmla="*/ 24 h 51"/>
                <a:gd name="T54" fmla="*/ 0 w 60"/>
                <a:gd name="T55" fmla="*/ 25 h 51"/>
                <a:gd name="T56" fmla="*/ 1 w 60"/>
                <a:gd name="T57" fmla="*/ 26 h 51"/>
                <a:gd name="T58" fmla="*/ 2 w 60"/>
                <a:gd name="T59" fmla="*/ 27 h 51"/>
                <a:gd name="T60" fmla="*/ 2 w 60"/>
                <a:gd name="T61" fmla="*/ 28 h 51"/>
                <a:gd name="T62" fmla="*/ 3 w 60"/>
                <a:gd name="T63" fmla="*/ 28 h 51"/>
                <a:gd name="T64" fmla="*/ 3 w 60"/>
                <a:gd name="T65" fmla="*/ 28 h 51"/>
                <a:gd name="T66" fmla="*/ 28 w 60"/>
                <a:gd name="T67" fmla="*/ 13 h 51"/>
                <a:gd name="T68" fmla="*/ 33 w 60"/>
                <a:gd name="T69" fmla="*/ 10 h 51"/>
                <a:gd name="T70" fmla="*/ 37 w 60"/>
                <a:gd name="T71" fmla="*/ 7 h 51"/>
                <a:gd name="T72" fmla="*/ 37 w 60"/>
                <a:gd name="T73" fmla="*/ 7 h 51"/>
                <a:gd name="T74" fmla="*/ 35 w 60"/>
                <a:gd name="T75" fmla="*/ 11 h 51"/>
                <a:gd name="T76" fmla="*/ 32 w 60"/>
                <a:gd name="T77" fmla="*/ 16 h 51"/>
                <a:gd name="T78" fmla="*/ 17 w 60"/>
                <a:gd name="T79" fmla="*/ 41 h 51"/>
                <a:gd name="T80" fmla="*/ 16 w 60"/>
                <a:gd name="T81" fmla="*/ 44 h 51"/>
                <a:gd name="T82" fmla="*/ 16 w 60"/>
                <a:gd name="T83" fmla="*/ 45 h 51"/>
                <a:gd name="T84" fmla="*/ 16 w 60"/>
                <a:gd name="T85" fmla="*/ 47 h 51"/>
                <a:gd name="T86" fmla="*/ 17 w 60"/>
                <a:gd name="T87" fmla="*/ 48 h 51"/>
                <a:gd name="T88" fmla="*/ 18 w 60"/>
                <a:gd name="T89" fmla="*/ 50 h 51"/>
                <a:gd name="T90" fmla="*/ 18 w 60"/>
                <a:gd name="T91" fmla="*/ 51 h 51"/>
                <a:gd name="T92" fmla="*/ 19 w 60"/>
                <a:gd name="T93" fmla="*/ 51 h 51"/>
                <a:gd name="T94" fmla="*/ 20 w 60"/>
                <a:gd name="T95" fmla="*/ 51 h 51"/>
                <a:gd name="T96" fmla="*/ 22 w 60"/>
                <a:gd name="T97" fmla="*/ 51 h 51"/>
                <a:gd name="T98" fmla="*/ 59 w 60"/>
                <a:gd name="T99" fmla="*/ 28 h 51"/>
                <a:gd name="T100" fmla="*/ 60 w 60"/>
                <a:gd name="T101" fmla="*/ 28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60" h="51">
                  <a:moveTo>
                    <a:pt x="60" y="28"/>
                  </a:moveTo>
                  <a:cubicBezTo>
                    <a:pt x="60" y="28"/>
                    <a:pt x="60" y="27"/>
                    <a:pt x="60" y="27"/>
                  </a:cubicBezTo>
                  <a:cubicBezTo>
                    <a:pt x="60" y="27"/>
                    <a:pt x="60" y="27"/>
                    <a:pt x="59" y="26"/>
                  </a:cubicBezTo>
                  <a:cubicBezTo>
                    <a:pt x="59" y="26"/>
                    <a:pt x="59" y="26"/>
                    <a:pt x="59" y="25"/>
                  </a:cubicBezTo>
                  <a:cubicBezTo>
                    <a:pt x="58" y="25"/>
                    <a:pt x="58" y="24"/>
                    <a:pt x="58" y="24"/>
                  </a:cubicBezTo>
                  <a:cubicBezTo>
                    <a:pt x="58" y="24"/>
                    <a:pt x="57" y="24"/>
                    <a:pt x="57" y="23"/>
                  </a:cubicBezTo>
                  <a:cubicBezTo>
                    <a:pt x="57" y="23"/>
                    <a:pt x="57" y="23"/>
                    <a:pt x="56" y="23"/>
                  </a:cubicBezTo>
                  <a:cubicBezTo>
                    <a:pt x="56" y="23"/>
                    <a:pt x="56" y="23"/>
                    <a:pt x="56" y="23"/>
                  </a:cubicBezTo>
                  <a:cubicBezTo>
                    <a:pt x="34" y="37"/>
                    <a:pt x="34" y="37"/>
                    <a:pt x="34" y="37"/>
                  </a:cubicBezTo>
                  <a:cubicBezTo>
                    <a:pt x="32" y="38"/>
                    <a:pt x="30" y="39"/>
                    <a:pt x="29" y="40"/>
                  </a:cubicBezTo>
                  <a:cubicBezTo>
                    <a:pt x="27" y="41"/>
                    <a:pt x="25" y="42"/>
                    <a:pt x="23" y="43"/>
                  </a:cubicBezTo>
                  <a:cubicBezTo>
                    <a:pt x="23" y="43"/>
                    <a:pt x="23" y="43"/>
                    <a:pt x="23" y="43"/>
                  </a:cubicBezTo>
                  <a:cubicBezTo>
                    <a:pt x="24" y="42"/>
                    <a:pt x="25" y="41"/>
                    <a:pt x="25" y="40"/>
                  </a:cubicBezTo>
                  <a:cubicBezTo>
                    <a:pt x="26" y="39"/>
                    <a:pt x="27" y="38"/>
                    <a:pt x="27" y="37"/>
                  </a:cubicBezTo>
                  <a:cubicBezTo>
                    <a:pt x="28" y="35"/>
                    <a:pt x="29" y="34"/>
                    <a:pt x="29" y="33"/>
                  </a:cubicBezTo>
                  <a:cubicBezTo>
                    <a:pt x="30" y="32"/>
                    <a:pt x="31" y="31"/>
                    <a:pt x="31" y="30"/>
                  </a:cubicBezTo>
                  <a:cubicBezTo>
                    <a:pt x="43" y="10"/>
                    <a:pt x="43" y="10"/>
                    <a:pt x="43" y="10"/>
                  </a:cubicBezTo>
                  <a:cubicBezTo>
                    <a:pt x="43" y="9"/>
                    <a:pt x="44" y="8"/>
                    <a:pt x="44" y="8"/>
                  </a:cubicBezTo>
                  <a:cubicBezTo>
                    <a:pt x="44" y="7"/>
                    <a:pt x="44" y="7"/>
                    <a:pt x="44" y="6"/>
                  </a:cubicBezTo>
                  <a:cubicBezTo>
                    <a:pt x="44" y="6"/>
                    <a:pt x="44" y="5"/>
                    <a:pt x="44" y="5"/>
                  </a:cubicBezTo>
                  <a:cubicBezTo>
                    <a:pt x="44" y="5"/>
                    <a:pt x="44" y="4"/>
                    <a:pt x="43" y="4"/>
                  </a:cubicBezTo>
                  <a:cubicBezTo>
                    <a:pt x="42" y="1"/>
                    <a:pt x="42" y="1"/>
                    <a:pt x="42" y="1"/>
                  </a:cubicBezTo>
                  <a:cubicBezTo>
                    <a:pt x="41" y="1"/>
                    <a:pt x="41" y="0"/>
                    <a:pt x="40" y="0"/>
                  </a:cubicBezTo>
                  <a:cubicBezTo>
                    <a:pt x="39" y="0"/>
                    <a:pt x="39" y="0"/>
                    <a:pt x="38" y="0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5"/>
                    <a:pt x="0" y="25"/>
                  </a:cubicBezTo>
                  <a:cubicBezTo>
                    <a:pt x="0" y="25"/>
                    <a:pt x="0" y="26"/>
                    <a:pt x="1" y="26"/>
                  </a:cubicBezTo>
                  <a:cubicBezTo>
                    <a:pt x="1" y="27"/>
                    <a:pt x="1" y="27"/>
                    <a:pt x="2" y="27"/>
                  </a:cubicBezTo>
                  <a:cubicBezTo>
                    <a:pt x="2" y="27"/>
                    <a:pt x="2" y="28"/>
                    <a:pt x="2" y="28"/>
                  </a:cubicBezTo>
                  <a:cubicBezTo>
                    <a:pt x="2" y="28"/>
                    <a:pt x="3" y="28"/>
                    <a:pt x="3" y="28"/>
                  </a:cubicBezTo>
                  <a:cubicBezTo>
                    <a:pt x="3" y="28"/>
                    <a:pt x="3" y="28"/>
                    <a:pt x="3" y="28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30" y="12"/>
                    <a:pt x="31" y="11"/>
                    <a:pt x="33" y="10"/>
                  </a:cubicBezTo>
                  <a:cubicBezTo>
                    <a:pt x="34" y="9"/>
                    <a:pt x="36" y="8"/>
                    <a:pt x="37" y="7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37" y="9"/>
                    <a:pt x="36" y="10"/>
                    <a:pt x="35" y="11"/>
                  </a:cubicBezTo>
                  <a:cubicBezTo>
                    <a:pt x="34" y="13"/>
                    <a:pt x="33" y="14"/>
                    <a:pt x="32" y="16"/>
                  </a:cubicBezTo>
                  <a:cubicBezTo>
                    <a:pt x="17" y="41"/>
                    <a:pt x="17" y="41"/>
                    <a:pt x="17" y="41"/>
                  </a:cubicBezTo>
                  <a:cubicBezTo>
                    <a:pt x="17" y="42"/>
                    <a:pt x="16" y="43"/>
                    <a:pt x="16" y="44"/>
                  </a:cubicBezTo>
                  <a:cubicBezTo>
                    <a:pt x="16" y="44"/>
                    <a:pt x="16" y="45"/>
                    <a:pt x="16" y="45"/>
                  </a:cubicBezTo>
                  <a:cubicBezTo>
                    <a:pt x="16" y="46"/>
                    <a:pt x="16" y="47"/>
                    <a:pt x="16" y="47"/>
                  </a:cubicBezTo>
                  <a:cubicBezTo>
                    <a:pt x="16" y="47"/>
                    <a:pt x="16" y="48"/>
                    <a:pt x="17" y="48"/>
                  </a:cubicBezTo>
                  <a:cubicBezTo>
                    <a:pt x="18" y="50"/>
                    <a:pt x="18" y="50"/>
                    <a:pt x="18" y="50"/>
                  </a:cubicBezTo>
                  <a:cubicBezTo>
                    <a:pt x="18" y="50"/>
                    <a:pt x="18" y="50"/>
                    <a:pt x="18" y="51"/>
                  </a:cubicBezTo>
                  <a:cubicBezTo>
                    <a:pt x="19" y="51"/>
                    <a:pt x="19" y="51"/>
                    <a:pt x="19" y="51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1" y="51"/>
                    <a:pt x="21" y="51"/>
                    <a:pt x="22" y="51"/>
                  </a:cubicBezTo>
                  <a:cubicBezTo>
                    <a:pt x="59" y="28"/>
                    <a:pt x="59" y="28"/>
                    <a:pt x="59" y="28"/>
                  </a:cubicBezTo>
                  <a:cubicBezTo>
                    <a:pt x="59" y="28"/>
                    <a:pt x="60" y="28"/>
                    <a:pt x="60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26">
              <a:extLst>
                <a:ext uri="{FF2B5EF4-FFF2-40B4-BE49-F238E27FC236}">
                  <a16:creationId xmlns:a16="http://schemas.microsoft.com/office/drawing/2014/main" id="{799003C4-164E-41E1-875A-6D0CDF03F23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607" y="6018262"/>
              <a:ext cx="64957" cy="81368"/>
            </a:xfrm>
            <a:custGeom>
              <a:avLst/>
              <a:gdLst>
                <a:gd name="T0" fmla="*/ 39 w 40"/>
                <a:gd name="T1" fmla="*/ 2 h 50"/>
                <a:gd name="T2" fmla="*/ 38 w 40"/>
                <a:gd name="T3" fmla="*/ 2 h 50"/>
                <a:gd name="T4" fmla="*/ 36 w 40"/>
                <a:gd name="T5" fmla="*/ 1 h 50"/>
                <a:gd name="T6" fmla="*/ 35 w 40"/>
                <a:gd name="T7" fmla="*/ 1 h 50"/>
                <a:gd name="T8" fmla="*/ 33 w 40"/>
                <a:gd name="T9" fmla="*/ 0 h 50"/>
                <a:gd name="T10" fmla="*/ 33 w 40"/>
                <a:gd name="T11" fmla="*/ 1 h 50"/>
                <a:gd name="T12" fmla="*/ 32 w 40"/>
                <a:gd name="T13" fmla="*/ 1 h 50"/>
                <a:gd name="T14" fmla="*/ 1 w 40"/>
                <a:gd name="T15" fmla="*/ 35 h 50"/>
                <a:gd name="T16" fmla="*/ 0 w 40"/>
                <a:gd name="T17" fmla="*/ 36 h 50"/>
                <a:gd name="T18" fmla="*/ 0 w 40"/>
                <a:gd name="T19" fmla="*/ 37 h 50"/>
                <a:gd name="T20" fmla="*/ 1 w 40"/>
                <a:gd name="T21" fmla="*/ 37 h 50"/>
                <a:gd name="T22" fmla="*/ 3 w 40"/>
                <a:gd name="T23" fmla="*/ 38 h 50"/>
                <a:gd name="T24" fmla="*/ 4 w 40"/>
                <a:gd name="T25" fmla="*/ 39 h 50"/>
                <a:gd name="T26" fmla="*/ 5 w 40"/>
                <a:gd name="T27" fmla="*/ 39 h 50"/>
                <a:gd name="T28" fmla="*/ 6 w 40"/>
                <a:gd name="T29" fmla="*/ 39 h 50"/>
                <a:gd name="T30" fmla="*/ 7 w 40"/>
                <a:gd name="T31" fmla="*/ 38 h 50"/>
                <a:gd name="T32" fmla="*/ 14 w 40"/>
                <a:gd name="T33" fmla="*/ 29 h 50"/>
                <a:gd name="T34" fmla="*/ 33 w 40"/>
                <a:gd name="T35" fmla="*/ 36 h 50"/>
                <a:gd name="T36" fmla="*/ 33 w 40"/>
                <a:gd name="T37" fmla="*/ 47 h 50"/>
                <a:gd name="T38" fmla="*/ 33 w 40"/>
                <a:gd name="T39" fmla="*/ 48 h 50"/>
                <a:gd name="T40" fmla="*/ 34 w 40"/>
                <a:gd name="T41" fmla="*/ 48 h 50"/>
                <a:gd name="T42" fmla="*/ 35 w 40"/>
                <a:gd name="T43" fmla="*/ 49 h 50"/>
                <a:gd name="T44" fmla="*/ 36 w 40"/>
                <a:gd name="T45" fmla="*/ 49 h 50"/>
                <a:gd name="T46" fmla="*/ 38 w 40"/>
                <a:gd name="T47" fmla="*/ 50 h 50"/>
                <a:gd name="T48" fmla="*/ 39 w 40"/>
                <a:gd name="T49" fmla="*/ 50 h 50"/>
                <a:gd name="T50" fmla="*/ 40 w 40"/>
                <a:gd name="T51" fmla="*/ 49 h 50"/>
                <a:gd name="T52" fmla="*/ 40 w 40"/>
                <a:gd name="T53" fmla="*/ 48 h 50"/>
                <a:gd name="T54" fmla="*/ 40 w 40"/>
                <a:gd name="T55" fmla="*/ 4 h 50"/>
                <a:gd name="T56" fmla="*/ 40 w 40"/>
                <a:gd name="T57" fmla="*/ 3 h 50"/>
                <a:gd name="T58" fmla="*/ 39 w 40"/>
                <a:gd name="T59" fmla="*/ 2 h 50"/>
                <a:gd name="T60" fmla="*/ 34 w 40"/>
                <a:gd name="T61" fmla="*/ 31 h 50"/>
                <a:gd name="T62" fmla="*/ 18 w 40"/>
                <a:gd name="T63" fmla="*/ 25 h 50"/>
                <a:gd name="T64" fmla="*/ 34 w 40"/>
                <a:gd name="T65" fmla="*/ 7 h 50"/>
                <a:gd name="T66" fmla="*/ 34 w 40"/>
                <a:gd name="T67" fmla="*/ 7 h 50"/>
                <a:gd name="T68" fmla="*/ 34 w 40"/>
                <a:gd name="T69" fmla="*/ 31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0" h="50">
                  <a:moveTo>
                    <a:pt x="39" y="2"/>
                  </a:moveTo>
                  <a:cubicBezTo>
                    <a:pt x="39" y="2"/>
                    <a:pt x="39" y="2"/>
                    <a:pt x="38" y="2"/>
                  </a:cubicBezTo>
                  <a:cubicBezTo>
                    <a:pt x="38" y="2"/>
                    <a:pt x="37" y="1"/>
                    <a:pt x="36" y="1"/>
                  </a:cubicBezTo>
                  <a:cubicBezTo>
                    <a:pt x="36" y="1"/>
                    <a:pt x="35" y="1"/>
                    <a:pt x="35" y="1"/>
                  </a:cubicBezTo>
                  <a:cubicBezTo>
                    <a:pt x="34" y="0"/>
                    <a:pt x="34" y="0"/>
                    <a:pt x="33" y="0"/>
                  </a:cubicBezTo>
                  <a:cubicBezTo>
                    <a:pt x="33" y="0"/>
                    <a:pt x="33" y="0"/>
                    <a:pt x="33" y="1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1" y="35"/>
                    <a:pt x="1" y="35"/>
                    <a:pt x="1" y="35"/>
                  </a:cubicBezTo>
                  <a:cubicBezTo>
                    <a:pt x="1" y="35"/>
                    <a:pt x="0" y="36"/>
                    <a:pt x="0" y="36"/>
                  </a:cubicBezTo>
                  <a:cubicBezTo>
                    <a:pt x="0" y="36"/>
                    <a:pt x="0" y="37"/>
                    <a:pt x="0" y="37"/>
                  </a:cubicBezTo>
                  <a:cubicBezTo>
                    <a:pt x="0" y="37"/>
                    <a:pt x="1" y="37"/>
                    <a:pt x="1" y="37"/>
                  </a:cubicBezTo>
                  <a:cubicBezTo>
                    <a:pt x="1" y="38"/>
                    <a:pt x="2" y="38"/>
                    <a:pt x="3" y="38"/>
                  </a:cubicBezTo>
                  <a:cubicBezTo>
                    <a:pt x="3" y="38"/>
                    <a:pt x="4" y="38"/>
                    <a:pt x="4" y="39"/>
                  </a:cubicBezTo>
                  <a:cubicBezTo>
                    <a:pt x="5" y="39"/>
                    <a:pt x="5" y="39"/>
                    <a:pt x="5" y="39"/>
                  </a:cubicBezTo>
                  <a:cubicBezTo>
                    <a:pt x="6" y="39"/>
                    <a:pt x="6" y="39"/>
                    <a:pt x="6" y="39"/>
                  </a:cubicBezTo>
                  <a:cubicBezTo>
                    <a:pt x="6" y="38"/>
                    <a:pt x="6" y="38"/>
                    <a:pt x="7" y="38"/>
                  </a:cubicBezTo>
                  <a:cubicBezTo>
                    <a:pt x="14" y="29"/>
                    <a:pt x="14" y="29"/>
                    <a:pt x="14" y="29"/>
                  </a:cubicBezTo>
                  <a:cubicBezTo>
                    <a:pt x="33" y="36"/>
                    <a:pt x="33" y="36"/>
                    <a:pt x="33" y="36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7"/>
                    <a:pt x="33" y="48"/>
                    <a:pt x="33" y="48"/>
                  </a:cubicBezTo>
                  <a:cubicBezTo>
                    <a:pt x="33" y="48"/>
                    <a:pt x="34" y="48"/>
                    <a:pt x="34" y="48"/>
                  </a:cubicBezTo>
                  <a:cubicBezTo>
                    <a:pt x="34" y="48"/>
                    <a:pt x="34" y="49"/>
                    <a:pt x="35" y="49"/>
                  </a:cubicBezTo>
                  <a:cubicBezTo>
                    <a:pt x="35" y="49"/>
                    <a:pt x="36" y="49"/>
                    <a:pt x="36" y="49"/>
                  </a:cubicBezTo>
                  <a:cubicBezTo>
                    <a:pt x="37" y="50"/>
                    <a:pt x="38" y="50"/>
                    <a:pt x="38" y="50"/>
                  </a:cubicBezTo>
                  <a:cubicBezTo>
                    <a:pt x="39" y="50"/>
                    <a:pt x="39" y="50"/>
                    <a:pt x="39" y="50"/>
                  </a:cubicBezTo>
                  <a:cubicBezTo>
                    <a:pt x="39" y="50"/>
                    <a:pt x="40" y="50"/>
                    <a:pt x="40" y="49"/>
                  </a:cubicBezTo>
                  <a:cubicBezTo>
                    <a:pt x="40" y="49"/>
                    <a:pt x="40" y="49"/>
                    <a:pt x="40" y="48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0" y="3"/>
                    <a:pt x="40" y="3"/>
                    <a:pt x="40" y="3"/>
                  </a:cubicBezTo>
                  <a:cubicBezTo>
                    <a:pt x="40" y="3"/>
                    <a:pt x="40" y="3"/>
                    <a:pt x="39" y="2"/>
                  </a:cubicBezTo>
                  <a:close/>
                  <a:moveTo>
                    <a:pt x="34" y="31"/>
                  </a:moveTo>
                  <a:cubicBezTo>
                    <a:pt x="18" y="25"/>
                    <a:pt x="18" y="25"/>
                    <a:pt x="18" y="25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lnTo>
                    <a:pt x="34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27">
              <a:extLst>
                <a:ext uri="{FF2B5EF4-FFF2-40B4-BE49-F238E27FC236}">
                  <a16:creationId xmlns:a16="http://schemas.microsoft.com/office/drawing/2014/main" id="{FFA665A2-B156-4592-A6E6-EC5CF400203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30162" y="5933476"/>
              <a:ext cx="85470" cy="76581"/>
            </a:xfrm>
            <a:custGeom>
              <a:avLst/>
              <a:gdLst>
                <a:gd name="T0" fmla="*/ 52 w 53"/>
                <a:gd name="T1" fmla="*/ 29 h 47"/>
                <a:gd name="T2" fmla="*/ 52 w 53"/>
                <a:gd name="T3" fmla="*/ 28 h 47"/>
                <a:gd name="T4" fmla="*/ 51 w 53"/>
                <a:gd name="T5" fmla="*/ 28 h 47"/>
                <a:gd name="T6" fmla="*/ 50 w 53"/>
                <a:gd name="T7" fmla="*/ 27 h 47"/>
                <a:gd name="T8" fmla="*/ 49 w 53"/>
                <a:gd name="T9" fmla="*/ 27 h 47"/>
                <a:gd name="T10" fmla="*/ 49 w 53"/>
                <a:gd name="T11" fmla="*/ 27 h 47"/>
                <a:gd name="T12" fmla="*/ 35 w 53"/>
                <a:gd name="T13" fmla="*/ 40 h 47"/>
                <a:gd name="T14" fmla="*/ 23 w 53"/>
                <a:gd name="T15" fmla="*/ 29 h 47"/>
                <a:gd name="T16" fmla="*/ 34 w 53"/>
                <a:gd name="T17" fmla="*/ 18 h 47"/>
                <a:gd name="T18" fmla="*/ 34 w 53"/>
                <a:gd name="T19" fmla="*/ 18 h 47"/>
                <a:gd name="T20" fmla="*/ 34 w 53"/>
                <a:gd name="T21" fmla="*/ 17 h 47"/>
                <a:gd name="T22" fmla="*/ 34 w 53"/>
                <a:gd name="T23" fmla="*/ 17 h 47"/>
                <a:gd name="T24" fmla="*/ 33 w 53"/>
                <a:gd name="T25" fmla="*/ 16 h 47"/>
                <a:gd name="T26" fmla="*/ 32 w 53"/>
                <a:gd name="T27" fmla="*/ 15 h 47"/>
                <a:gd name="T28" fmla="*/ 31 w 53"/>
                <a:gd name="T29" fmla="*/ 15 h 47"/>
                <a:gd name="T30" fmla="*/ 31 w 53"/>
                <a:gd name="T31" fmla="*/ 15 h 47"/>
                <a:gd name="T32" fmla="*/ 30 w 53"/>
                <a:gd name="T33" fmla="*/ 15 h 47"/>
                <a:gd name="T34" fmla="*/ 19 w 53"/>
                <a:gd name="T35" fmla="*/ 26 h 47"/>
                <a:gd name="T36" fmla="*/ 8 w 53"/>
                <a:gd name="T37" fmla="*/ 16 h 47"/>
                <a:gd name="T38" fmla="*/ 21 w 53"/>
                <a:gd name="T39" fmla="*/ 3 h 47"/>
                <a:gd name="T40" fmla="*/ 21 w 53"/>
                <a:gd name="T41" fmla="*/ 3 h 47"/>
                <a:gd name="T42" fmla="*/ 21 w 53"/>
                <a:gd name="T43" fmla="*/ 2 h 47"/>
                <a:gd name="T44" fmla="*/ 21 w 53"/>
                <a:gd name="T45" fmla="*/ 2 h 47"/>
                <a:gd name="T46" fmla="*/ 20 w 53"/>
                <a:gd name="T47" fmla="*/ 1 h 47"/>
                <a:gd name="T48" fmla="*/ 19 w 53"/>
                <a:gd name="T49" fmla="*/ 0 h 47"/>
                <a:gd name="T50" fmla="*/ 18 w 53"/>
                <a:gd name="T51" fmla="*/ 0 h 47"/>
                <a:gd name="T52" fmla="*/ 18 w 53"/>
                <a:gd name="T53" fmla="*/ 0 h 47"/>
                <a:gd name="T54" fmla="*/ 17 w 53"/>
                <a:gd name="T55" fmla="*/ 0 h 47"/>
                <a:gd name="T56" fmla="*/ 1 w 53"/>
                <a:gd name="T57" fmla="*/ 15 h 47"/>
                <a:gd name="T58" fmla="*/ 0 w 53"/>
                <a:gd name="T59" fmla="*/ 17 h 47"/>
                <a:gd name="T60" fmla="*/ 1 w 53"/>
                <a:gd name="T61" fmla="*/ 18 h 47"/>
                <a:gd name="T62" fmla="*/ 33 w 53"/>
                <a:gd name="T63" fmla="*/ 46 h 47"/>
                <a:gd name="T64" fmla="*/ 35 w 53"/>
                <a:gd name="T65" fmla="*/ 47 h 47"/>
                <a:gd name="T66" fmla="*/ 36 w 53"/>
                <a:gd name="T67" fmla="*/ 46 h 47"/>
                <a:gd name="T68" fmla="*/ 53 w 53"/>
                <a:gd name="T69" fmla="*/ 31 h 47"/>
                <a:gd name="T70" fmla="*/ 53 w 53"/>
                <a:gd name="T71" fmla="*/ 30 h 47"/>
                <a:gd name="T72" fmla="*/ 53 w 53"/>
                <a:gd name="T73" fmla="*/ 30 h 47"/>
                <a:gd name="T74" fmla="*/ 52 w 53"/>
                <a:gd name="T75" fmla="*/ 29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53" h="47">
                  <a:moveTo>
                    <a:pt x="52" y="29"/>
                  </a:moveTo>
                  <a:cubicBezTo>
                    <a:pt x="52" y="29"/>
                    <a:pt x="52" y="29"/>
                    <a:pt x="52" y="28"/>
                  </a:cubicBezTo>
                  <a:cubicBezTo>
                    <a:pt x="51" y="28"/>
                    <a:pt x="51" y="28"/>
                    <a:pt x="51" y="28"/>
                  </a:cubicBezTo>
                  <a:cubicBezTo>
                    <a:pt x="50" y="27"/>
                    <a:pt x="50" y="27"/>
                    <a:pt x="50" y="27"/>
                  </a:cubicBezTo>
                  <a:cubicBezTo>
                    <a:pt x="50" y="27"/>
                    <a:pt x="49" y="27"/>
                    <a:pt x="49" y="27"/>
                  </a:cubicBezTo>
                  <a:cubicBezTo>
                    <a:pt x="49" y="27"/>
                    <a:pt x="49" y="27"/>
                    <a:pt x="49" y="27"/>
                  </a:cubicBezTo>
                  <a:cubicBezTo>
                    <a:pt x="35" y="40"/>
                    <a:pt x="35" y="40"/>
                    <a:pt x="35" y="40"/>
                  </a:cubicBezTo>
                  <a:cubicBezTo>
                    <a:pt x="23" y="29"/>
                    <a:pt x="23" y="29"/>
                    <a:pt x="23" y="29"/>
                  </a:cubicBezTo>
                  <a:cubicBezTo>
                    <a:pt x="34" y="18"/>
                    <a:pt x="34" y="18"/>
                    <a:pt x="34" y="18"/>
                  </a:cubicBezTo>
                  <a:cubicBezTo>
                    <a:pt x="34" y="18"/>
                    <a:pt x="34" y="18"/>
                    <a:pt x="34" y="18"/>
                  </a:cubicBezTo>
                  <a:cubicBezTo>
                    <a:pt x="34" y="18"/>
                    <a:pt x="34" y="17"/>
                    <a:pt x="34" y="17"/>
                  </a:cubicBezTo>
                  <a:cubicBezTo>
                    <a:pt x="34" y="17"/>
                    <a:pt x="34" y="17"/>
                    <a:pt x="34" y="17"/>
                  </a:cubicBezTo>
                  <a:cubicBezTo>
                    <a:pt x="34" y="16"/>
                    <a:pt x="34" y="16"/>
                    <a:pt x="33" y="16"/>
                  </a:cubicBezTo>
                  <a:cubicBezTo>
                    <a:pt x="33" y="15"/>
                    <a:pt x="33" y="15"/>
                    <a:pt x="32" y="15"/>
                  </a:cubicBezTo>
                  <a:cubicBezTo>
                    <a:pt x="32" y="15"/>
                    <a:pt x="32" y="15"/>
                    <a:pt x="31" y="15"/>
                  </a:cubicBezTo>
                  <a:cubicBezTo>
                    <a:pt x="31" y="15"/>
                    <a:pt x="31" y="15"/>
                    <a:pt x="31" y="15"/>
                  </a:cubicBezTo>
                  <a:cubicBezTo>
                    <a:pt x="31" y="15"/>
                    <a:pt x="30" y="15"/>
                    <a:pt x="30" y="15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22" y="3"/>
                    <a:pt x="21" y="2"/>
                    <a:pt x="21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1" y="1"/>
                    <a:pt x="21" y="1"/>
                    <a:pt x="20" y="1"/>
                  </a:cubicBezTo>
                  <a:cubicBezTo>
                    <a:pt x="20" y="0"/>
                    <a:pt x="19" y="0"/>
                    <a:pt x="19" y="0"/>
                  </a:cubicBezTo>
                  <a:cubicBezTo>
                    <a:pt x="19" y="0"/>
                    <a:pt x="19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7" y="0"/>
                    <a:pt x="17" y="0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1" y="16"/>
                    <a:pt x="1" y="16"/>
                    <a:pt x="0" y="17"/>
                  </a:cubicBezTo>
                  <a:cubicBezTo>
                    <a:pt x="0" y="17"/>
                    <a:pt x="1" y="18"/>
                    <a:pt x="1" y="18"/>
                  </a:cubicBezTo>
                  <a:cubicBezTo>
                    <a:pt x="33" y="46"/>
                    <a:pt x="33" y="46"/>
                    <a:pt x="33" y="46"/>
                  </a:cubicBezTo>
                  <a:cubicBezTo>
                    <a:pt x="33" y="47"/>
                    <a:pt x="34" y="47"/>
                    <a:pt x="35" y="47"/>
                  </a:cubicBezTo>
                  <a:cubicBezTo>
                    <a:pt x="35" y="47"/>
                    <a:pt x="36" y="47"/>
                    <a:pt x="36" y="46"/>
                  </a:cubicBezTo>
                  <a:cubicBezTo>
                    <a:pt x="53" y="31"/>
                    <a:pt x="53" y="31"/>
                    <a:pt x="53" y="31"/>
                  </a:cubicBezTo>
                  <a:cubicBezTo>
                    <a:pt x="53" y="31"/>
                    <a:pt x="53" y="31"/>
                    <a:pt x="53" y="30"/>
                  </a:cubicBezTo>
                  <a:cubicBezTo>
                    <a:pt x="53" y="30"/>
                    <a:pt x="53" y="30"/>
                    <a:pt x="53" y="30"/>
                  </a:cubicBezTo>
                  <a:cubicBezTo>
                    <a:pt x="53" y="30"/>
                    <a:pt x="53" y="29"/>
                    <a:pt x="52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28">
              <a:extLst>
                <a:ext uri="{FF2B5EF4-FFF2-40B4-BE49-F238E27FC236}">
                  <a16:creationId xmlns:a16="http://schemas.microsoft.com/office/drawing/2014/main" id="{29F7D531-BFEC-48E0-BA06-409A97B3C70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70504" y="5893134"/>
              <a:ext cx="92308" cy="71111"/>
            </a:xfrm>
            <a:custGeom>
              <a:avLst/>
              <a:gdLst>
                <a:gd name="T0" fmla="*/ 56 w 57"/>
                <a:gd name="T1" fmla="*/ 19 h 44"/>
                <a:gd name="T2" fmla="*/ 56 w 57"/>
                <a:gd name="T3" fmla="*/ 19 h 44"/>
                <a:gd name="T4" fmla="*/ 54 w 57"/>
                <a:gd name="T5" fmla="*/ 18 h 44"/>
                <a:gd name="T6" fmla="*/ 42 w 57"/>
                <a:gd name="T7" fmla="*/ 16 h 44"/>
                <a:gd name="T8" fmla="*/ 39 w 57"/>
                <a:gd name="T9" fmla="*/ 15 h 44"/>
                <a:gd name="T10" fmla="*/ 36 w 57"/>
                <a:gd name="T11" fmla="*/ 15 h 44"/>
                <a:gd name="T12" fmla="*/ 33 w 57"/>
                <a:gd name="T13" fmla="*/ 15 h 44"/>
                <a:gd name="T14" fmla="*/ 31 w 57"/>
                <a:gd name="T15" fmla="*/ 16 h 44"/>
                <a:gd name="T16" fmla="*/ 32 w 57"/>
                <a:gd name="T17" fmla="*/ 12 h 44"/>
                <a:gd name="T18" fmla="*/ 31 w 57"/>
                <a:gd name="T19" fmla="*/ 9 h 44"/>
                <a:gd name="T20" fmla="*/ 30 w 57"/>
                <a:gd name="T21" fmla="*/ 5 h 44"/>
                <a:gd name="T22" fmla="*/ 26 w 57"/>
                <a:gd name="T23" fmla="*/ 2 h 44"/>
                <a:gd name="T24" fmla="*/ 22 w 57"/>
                <a:gd name="T25" fmla="*/ 1 h 44"/>
                <a:gd name="T26" fmla="*/ 18 w 57"/>
                <a:gd name="T27" fmla="*/ 0 h 44"/>
                <a:gd name="T28" fmla="*/ 14 w 57"/>
                <a:gd name="T29" fmla="*/ 1 h 44"/>
                <a:gd name="T30" fmla="*/ 9 w 57"/>
                <a:gd name="T31" fmla="*/ 4 h 44"/>
                <a:gd name="T32" fmla="*/ 8 w 57"/>
                <a:gd name="T33" fmla="*/ 6 h 44"/>
                <a:gd name="T34" fmla="*/ 6 w 57"/>
                <a:gd name="T35" fmla="*/ 8 h 44"/>
                <a:gd name="T36" fmla="*/ 0 w 57"/>
                <a:gd name="T37" fmla="*/ 16 h 44"/>
                <a:gd name="T38" fmla="*/ 0 w 57"/>
                <a:gd name="T39" fmla="*/ 17 h 44"/>
                <a:gd name="T40" fmla="*/ 1 w 57"/>
                <a:gd name="T41" fmla="*/ 19 h 44"/>
                <a:gd name="T42" fmla="*/ 37 w 57"/>
                <a:gd name="T43" fmla="*/ 43 h 44"/>
                <a:gd name="T44" fmla="*/ 38 w 57"/>
                <a:gd name="T45" fmla="*/ 44 h 44"/>
                <a:gd name="T46" fmla="*/ 38 w 57"/>
                <a:gd name="T47" fmla="*/ 43 h 44"/>
                <a:gd name="T48" fmla="*/ 39 w 57"/>
                <a:gd name="T49" fmla="*/ 43 h 44"/>
                <a:gd name="T50" fmla="*/ 40 w 57"/>
                <a:gd name="T51" fmla="*/ 42 h 44"/>
                <a:gd name="T52" fmla="*/ 41 w 57"/>
                <a:gd name="T53" fmla="*/ 40 h 44"/>
                <a:gd name="T54" fmla="*/ 41 w 57"/>
                <a:gd name="T55" fmla="*/ 40 h 44"/>
                <a:gd name="T56" fmla="*/ 41 w 57"/>
                <a:gd name="T57" fmla="*/ 39 h 44"/>
                <a:gd name="T58" fmla="*/ 41 w 57"/>
                <a:gd name="T59" fmla="*/ 39 h 44"/>
                <a:gd name="T60" fmla="*/ 24 w 57"/>
                <a:gd name="T61" fmla="*/ 27 h 44"/>
                <a:gd name="T62" fmla="*/ 27 w 57"/>
                <a:gd name="T63" fmla="*/ 24 h 44"/>
                <a:gd name="T64" fmla="*/ 30 w 57"/>
                <a:gd name="T65" fmla="*/ 22 h 44"/>
                <a:gd name="T66" fmla="*/ 33 w 57"/>
                <a:gd name="T67" fmla="*/ 21 h 44"/>
                <a:gd name="T68" fmla="*/ 36 w 57"/>
                <a:gd name="T69" fmla="*/ 21 h 44"/>
                <a:gd name="T70" fmla="*/ 40 w 57"/>
                <a:gd name="T71" fmla="*/ 21 h 44"/>
                <a:gd name="T72" fmla="*/ 52 w 57"/>
                <a:gd name="T73" fmla="*/ 24 h 44"/>
                <a:gd name="T74" fmla="*/ 53 w 57"/>
                <a:gd name="T75" fmla="*/ 24 h 44"/>
                <a:gd name="T76" fmla="*/ 54 w 57"/>
                <a:gd name="T77" fmla="*/ 24 h 44"/>
                <a:gd name="T78" fmla="*/ 54 w 57"/>
                <a:gd name="T79" fmla="*/ 24 h 44"/>
                <a:gd name="T80" fmla="*/ 55 w 57"/>
                <a:gd name="T81" fmla="*/ 22 h 44"/>
                <a:gd name="T82" fmla="*/ 56 w 57"/>
                <a:gd name="T83" fmla="*/ 21 h 44"/>
                <a:gd name="T84" fmla="*/ 57 w 57"/>
                <a:gd name="T85" fmla="*/ 20 h 44"/>
                <a:gd name="T86" fmla="*/ 57 w 57"/>
                <a:gd name="T87" fmla="*/ 20 h 44"/>
                <a:gd name="T88" fmla="*/ 56 w 57"/>
                <a:gd name="T89" fmla="*/ 19 h 44"/>
                <a:gd name="T90" fmla="*/ 26 w 57"/>
                <a:gd name="T91" fmla="*/ 16 h 44"/>
                <a:gd name="T92" fmla="*/ 24 w 57"/>
                <a:gd name="T93" fmla="*/ 20 h 44"/>
                <a:gd name="T94" fmla="*/ 20 w 57"/>
                <a:gd name="T95" fmla="*/ 25 h 44"/>
                <a:gd name="T96" fmla="*/ 7 w 57"/>
                <a:gd name="T97" fmla="*/ 16 h 44"/>
                <a:gd name="T98" fmla="*/ 10 w 57"/>
                <a:gd name="T99" fmla="*/ 12 h 44"/>
                <a:gd name="T100" fmla="*/ 12 w 57"/>
                <a:gd name="T101" fmla="*/ 9 h 44"/>
                <a:gd name="T102" fmla="*/ 13 w 57"/>
                <a:gd name="T103" fmla="*/ 8 h 44"/>
                <a:gd name="T104" fmla="*/ 18 w 57"/>
                <a:gd name="T105" fmla="*/ 6 h 44"/>
                <a:gd name="T106" fmla="*/ 23 w 57"/>
                <a:gd name="T107" fmla="*/ 8 h 44"/>
                <a:gd name="T108" fmla="*/ 25 w 57"/>
                <a:gd name="T109" fmla="*/ 10 h 44"/>
                <a:gd name="T110" fmla="*/ 26 w 57"/>
                <a:gd name="T111" fmla="*/ 13 h 44"/>
                <a:gd name="T112" fmla="*/ 26 w 57"/>
                <a:gd name="T113" fmla="*/ 16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7" h="44">
                  <a:moveTo>
                    <a:pt x="56" y="19"/>
                  </a:moveTo>
                  <a:cubicBezTo>
                    <a:pt x="56" y="19"/>
                    <a:pt x="56" y="19"/>
                    <a:pt x="56" y="19"/>
                  </a:cubicBezTo>
                  <a:cubicBezTo>
                    <a:pt x="55" y="19"/>
                    <a:pt x="55" y="19"/>
                    <a:pt x="54" y="18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1" y="15"/>
                    <a:pt x="40" y="15"/>
                    <a:pt x="39" y="15"/>
                  </a:cubicBezTo>
                  <a:cubicBezTo>
                    <a:pt x="38" y="15"/>
                    <a:pt x="37" y="15"/>
                    <a:pt x="36" y="15"/>
                  </a:cubicBezTo>
                  <a:cubicBezTo>
                    <a:pt x="35" y="15"/>
                    <a:pt x="34" y="15"/>
                    <a:pt x="33" y="15"/>
                  </a:cubicBezTo>
                  <a:cubicBezTo>
                    <a:pt x="32" y="15"/>
                    <a:pt x="32" y="16"/>
                    <a:pt x="31" y="16"/>
                  </a:cubicBezTo>
                  <a:cubicBezTo>
                    <a:pt x="31" y="15"/>
                    <a:pt x="32" y="13"/>
                    <a:pt x="32" y="12"/>
                  </a:cubicBezTo>
                  <a:cubicBezTo>
                    <a:pt x="32" y="11"/>
                    <a:pt x="32" y="10"/>
                    <a:pt x="31" y="9"/>
                  </a:cubicBezTo>
                  <a:cubicBezTo>
                    <a:pt x="31" y="7"/>
                    <a:pt x="30" y="6"/>
                    <a:pt x="30" y="5"/>
                  </a:cubicBezTo>
                  <a:cubicBezTo>
                    <a:pt x="29" y="4"/>
                    <a:pt x="28" y="3"/>
                    <a:pt x="26" y="2"/>
                  </a:cubicBezTo>
                  <a:cubicBezTo>
                    <a:pt x="25" y="2"/>
                    <a:pt x="24" y="1"/>
                    <a:pt x="22" y="1"/>
                  </a:cubicBezTo>
                  <a:cubicBezTo>
                    <a:pt x="21" y="0"/>
                    <a:pt x="19" y="0"/>
                    <a:pt x="18" y="0"/>
                  </a:cubicBezTo>
                  <a:cubicBezTo>
                    <a:pt x="17" y="0"/>
                    <a:pt x="15" y="1"/>
                    <a:pt x="14" y="1"/>
                  </a:cubicBezTo>
                  <a:cubicBezTo>
                    <a:pt x="12" y="2"/>
                    <a:pt x="11" y="3"/>
                    <a:pt x="9" y="4"/>
                  </a:cubicBezTo>
                  <a:cubicBezTo>
                    <a:pt x="9" y="5"/>
                    <a:pt x="9" y="5"/>
                    <a:pt x="8" y="6"/>
                  </a:cubicBezTo>
                  <a:cubicBezTo>
                    <a:pt x="7" y="6"/>
                    <a:pt x="7" y="7"/>
                    <a:pt x="6" y="8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7"/>
                    <a:pt x="0" y="17"/>
                  </a:cubicBezTo>
                  <a:cubicBezTo>
                    <a:pt x="0" y="18"/>
                    <a:pt x="0" y="18"/>
                    <a:pt x="1" y="19"/>
                  </a:cubicBezTo>
                  <a:cubicBezTo>
                    <a:pt x="37" y="43"/>
                    <a:pt x="37" y="43"/>
                    <a:pt x="37" y="43"/>
                  </a:cubicBezTo>
                  <a:cubicBezTo>
                    <a:pt x="37" y="44"/>
                    <a:pt x="38" y="44"/>
                    <a:pt x="38" y="44"/>
                  </a:cubicBezTo>
                  <a:cubicBezTo>
                    <a:pt x="38" y="44"/>
                    <a:pt x="38" y="44"/>
                    <a:pt x="38" y="43"/>
                  </a:cubicBezTo>
                  <a:cubicBezTo>
                    <a:pt x="39" y="43"/>
                    <a:pt x="39" y="43"/>
                    <a:pt x="39" y="43"/>
                  </a:cubicBezTo>
                  <a:cubicBezTo>
                    <a:pt x="40" y="43"/>
                    <a:pt x="40" y="42"/>
                    <a:pt x="40" y="42"/>
                  </a:cubicBezTo>
                  <a:cubicBezTo>
                    <a:pt x="41" y="41"/>
                    <a:pt x="41" y="41"/>
                    <a:pt x="41" y="40"/>
                  </a:cubicBezTo>
                  <a:cubicBezTo>
                    <a:pt x="41" y="40"/>
                    <a:pt x="41" y="40"/>
                    <a:pt x="41" y="40"/>
                  </a:cubicBezTo>
                  <a:cubicBezTo>
                    <a:pt x="42" y="39"/>
                    <a:pt x="42" y="39"/>
                    <a:pt x="41" y="39"/>
                  </a:cubicBezTo>
                  <a:cubicBezTo>
                    <a:pt x="41" y="39"/>
                    <a:pt x="41" y="39"/>
                    <a:pt x="41" y="39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7" y="24"/>
                    <a:pt x="27" y="24"/>
                    <a:pt x="27" y="24"/>
                  </a:cubicBezTo>
                  <a:cubicBezTo>
                    <a:pt x="28" y="23"/>
                    <a:pt x="29" y="22"/>
                    <a:pt x="30" y="22"/>
                  </a:cubicBezTo>
                  <a:cubicBezTo>
                    <a:pt x="31" y="21"/>
                    <a:pt x="32" y="21"/>
                    <a:pt x="33" y="21"/>
                  </a:cubicBezTo>
                  <a:cubicBezTo>
                    <a:pt x="34" y="20"/>
                    <a:pt x="35" y="20"/>
                    <a:pt x="36" y="21"/>
                  </a:cubicBezTo>
                  <a:cubicBezTo>
                    <a:pt x="37" y="21"/>
                    <a:pt x="39" y="21"/>
                    <a:pt x="40" y="21"/>
                  </a:cubicBezTo>
                  <a:cubicBezTo>
                    <a:pt x="52" y="24"/>
                    <a:pt x="52" y="24"/>
                    <a:pt x="52" y="24"/>
                  </a:cubicBezTo>
                  <a:cubicBezTo>
                    <a:pt x="52" y="24"/>
                    <a:pt x="53" y="24"/>
                    <a:pt x="53" y="24"/>
                  </a:cubicBezTo>
                  <a:cubicBezTo>
                    <a:pt x="53" y="24"/>
                    <a:pt x="53" y="24"/>
                    <a:pt x="54" y="24"/>
                  </a:cubicBezTo>
                  <a:cubicBezTo>
                    <a:pt x="54" y="24"/>
                    <a:pt x="54" y="24"/>
                    <a:pt x="54" y="24"/>
                  </a:cubicBezTo>
                  <a:cubicBezTo>
                    <a:pt x="55" y="23"/>
                    <a:pt x="55" y="23"/>
                    <a:pt x="55" y="22"/>
                  </a:cubicBezTo>
                  <a:cubicBezTo>
                    <a:pt x="56" y="22"/>
                    <a:pt x="56" y="21"/>
                    <a:pt x="56" y="21"/>
                  </a:cubicBezTo>
                  <a:cubicBezTo>
                    <a:pt x="57" y="21"/>
                    <a:pt x="57" y="20"/>
                    <a:pt x="57" y="20"/>
                  </a:cubicBezTo>
                  <a:cubicBezTo>
                    <a:pt x="57" y="20"/>
                    <a:pt x="57" y="20"/>
                    <a:pt x="57" y="20"/>
                  </a:cubicBezTo>
                  <a:cubicBezTo>
                    <a:pt x="57" y="19"/>
                    <a:pt x="57" y="19"/>
                    <a:pt x="56" y="19"/>
                  </a:cubicBezTo>
                  <a:close/>
                  <a:moveTo>
                    <a:pt x="26" y="16"/>
                  </a:moveTo>
                  <a:cubicBezTo>
                    <a:pt x="26" y="17"/>
                    <a:pt x="25" y="19"/>
                    <a:pt x="24" y="20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1" y="11"/>
                    <a:pt x="11" y="10"/>
                    <a:pt x="12" y="9"/>
                  </a:cubicBezTo>
                  <a:cubicBezTo>
                    <a:pt x="12" y="9"/>
                    <a:pt x="13" y="8"/>
                    <a:pt x="13" y="8"/>
                  </a:cubicBezTo>
                  <a:cubicBezTo>
                    <a:pt x="15" y="7"/>
                    <a:pt x="17" y="6"/>
                    <a:pt x="18" y="6"/>
                  </a:cubicBezTo>
                  <a:cubicBezTo>
                    <a:pt x="20" y="6"/>
                    <a:pt x="21" y="7"/>
                    <a:pt x="23" y="8"/>
                  </a:cubicBezTo>
                  <a:cubicBezTo>
                    <a:pt x="24" y="9"/>
                    <a:pt x="25" y="9"/>
                    <a:pt x="25" y="10"/>
                  </a:cubicBezTo>
                  <a:cubicBezTo>
                    <a:pt x="26" y="11"/>
                    <a:pt x="26" y="12"/>
                    <a:pt x="26" y="13"/>
                  </a:cubicBezTo>
                  <a:cubicBezTo>
                    <a:pt x="26" y="14"/>
                    <a:pt x="26" y="15"/>
                    <a:pt x="26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29">
              <a:extLst>
                <a:ext uri="{FF2B5EF4-FFF2-40B4-BE49-F238E27FC236}">
                  <a16:creationId xmlns:a16="http://schemas.microsoft.com/office/drawing/2014/main" id="{329EF3E7-05D6-431A-BD1A-B82BD9AD7B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8710" y="6031254"/>
              <a:ext cx="25983" cy="73163"/>
            </a:xfrm>
            <a:custGeom>
              <a:avLst/>
              <a:gdLst>
                <a:gd name="T0" fmla="*/ 15 w 16"/>
                <a:gd name="T1" fmla="*/ 1 h 45"/>
                <a:gd name="T2" fmla="*/ 14 w 16"/>
                <a:gd name="T3" fmla="*/ 1 h 45"/>
                <a:gd name="T4" fmla="*/ 13 w 16"/>
                <a:gd name="T5" fmla="*/ 0 h 45"/>
                <a:gd name="T6" fmla="*/ 11 w 16"/>
                <a:gd name="T7" fmla="*/ 0 h 45"/>
                <a:gd name="T8" fmla="*/ 10 w 16"/>
                <a:gd name="T9" fmla="*/ 0 h 45"/>
                <a:gd name="T10" fmla="*/ 9 w 16"/>
                <a:gd name="T11" fmla="*/ 0 h 45"/>
                <a:gd name="T12" fmla="*/ 9 w 16"/>
                <a:gd name="T13" fmla="*/ 1 h 45"/>
                <a:gd name="T14" fmla="*/ 0 w 16"/>
                <a:gd name="T15" fmla="*/ 43 h 45"/>
                <a:gd name="T16" fmla="*/ 0 w 16"/>
                <a:gd name="T17" fmla="*/ 44 h 45"/>
                <a:gd name="T18" fmla="*/ 1 w 16"/>
                <a:gd name="T19" fmla="*/ 44 h 45"/>
                <a:gd name="T20" fmla="*/ 2 w 16"/>
                <a:gd name="T21" fmla="*/ 44 h 45"/>
                <a:gd name="T22" fmla="*/ 3 w 16"/>
                <a:gd name="T23" fmla="*/ 45 h 45"/>
                <a:gd name="T24" fmla="*/ 5 w 16"/>
                <a:gd name="T25" fmla="*/ 45 h 45"/>
                <a:gd name="T26" fmla="*/ 6 w 16"/>
                <a:gd name="T27" fmla="*/ 45 h 45"/>
                <a:gd name="T28" fmla="*/ 6 w 16"/>
                <a:gd name="T29" fmla="*/ 45 h 45"/>
                <a:gd name="T30" fmla="*/ 7 w 16"/>
                <a:gd name="T31" fmla="*/ 44 h 45"/>
                <a:gd name="T32" fmla="*/ 16 w 16"/>
                <a:gd name="T33" fmla="*/ 2 h 45"/>
                <a:gd name="T34" fmla="*/ 15 w 16"/>
                <a:gd name="T35" fmla="*/ 1 h 45"/>
                <a:gd name="T36" fmla="*/ 15 w 16"/>
                <a:gd name="T37" fmla="*/ 1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" h="45">
                  <a:moveTo>
                    <a:pt x="15" y="1"/>
                  </a:moveTo>
                  <a:cubicBezTo>
                    <a:pt x="15" y="1"/>
                    <a:pt x="14" y="1"/>
                    <a:pt x="14" y="1"/>
                  </a:cubicBezTo>
                  <a:cubicBezTo>
                    <a:pt x="14" y="0"/>
                    <a:pt x="13" y="0"/>
                    <a:pt x="13" y="0"/>
                  </a:cubicBezTo>
                  <a:cubicBezTo>
                    <a:pt x="12" y="0"/>
                    <a:pt x="11" y="0"/>
                    <a:pt x="11" y="0"/>
                  </a:cubicBezTo>
                  <a:cubicBezTo>
                    <a:pt x="11" y="0"/>
                    <a:pt x="10" y="0"/>
                    <a:pt x="10" y="0"/>
                  </a:cubicBezTo>
                  <a:cubicBezTo>
                    <a:pt x="10" y="0"/>
                    <a:pt x="10" y="0"/>
                    <a:pt x="9" y="0"/>
                  </a:cubicBezTo>
                  <a:cubicBezTo>
                    <a:pt x="9" y="0"/>
                    <a:pt x="9" y="1"/>
                    <a:pt x="9" y="1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43"/>
                    <a:pt x="0" y="43"/>
                    <a:pt x="0" y="44"/>
                  </a:cubicBezTo>
                  <a:cubicBezTo>
                    <a:pt x="0" y="44"/>
                    <a:pt x="0" y="44"/>
                    <a:pt x="1" y="44"/>
                  </a:cubicBezTo>
                  <a:cubicBezTo>
                    <a:pt x="1" y="44"/>
                    <a:pt x="1" y="44"/>
                    <a:pt x="2" y="44"/>
                  </a:cubicBezTo>
                  <a:cubicBezTo>
                    <a:pt x="2" y="44"/>
                    <a:pt x="3" y="45"/>
                    <a:pt x="3" y="45"/>
                  </a:cubicBezTo>
                  <a:cubicBezTo>
                    <a:pt x="4" y="45"/>
                    <a:pt x="4" y="45"/>
                    <a:pt x="5" y="45"/>
                  </a:cubicBezTo>
                  <a:cubicBezTo>
                    <a:pt x="5" y="45"/>
                    <a:pt x="5" y="45"/>
                    <a:pt x="6" y="45"/>
                  </a:cubicBezTo>
                  <a:cubicBezTo>
                    <a:pt x="6" y="45"/>
                    <a:pt x="6" y="45"/>
                    <a:pt x="6" y="45"/>
                  </a:cubicBezTo>
                  <a:cubicBezTo>
                    <a:pt x="6" y="44"/>
                    <a:pt x="7" y="44"/>
                    <a:pt x="7" y="44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6" y="2"/>
                    <a:pt x="16" y="1"/>
                    <a:pt x="15" y="1"/>
                  </a:cubicBezTo>
                  <a:cubicBezTo>
                    <a:pt x="15" y="1"/>
                    <a:pt x="15" y="1"/>
                    <a:pt x="15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30">
              <a:extLst>
                <a:ext uri="{FF2B5EF4-FFF2-40B4-BE49-F238E27FC236}">
                  <a16:creationId xmlns:a16="http://schemas.microsoft.com/office/drawing/2014/main" id="{67C64569-C45C-4132-BD7C-36C7F6F14934}"/>
                </a:ext>
              </a:extLst>
            </p:cNvPr>
            <p:cNvSpPr>
              <a:spLocks/>
            </p:cNvSpPr>
            <p:nvPr/>
          </p:nvSpPr>
          <p:spPr bwMode="auto">
            <a:xfrm>
              <a:off x="1972727" y="5966297"/>
              <a:ext cx="77949" cy="79316"/>
            </a:xfrm>
            <a:custGeom>
              <a:avLst/>
              <a:gdLst>
                <a:gd name="T0" fmla="*/ 35 w 48"/>
                <a:gd name="T1" fmla="*/ 1 h 49"/>
                <a:gd name="T2" fmla="*/ 34 w 48"/>
                <a:gd name="T3" fmla="*/ 0 h 49"/>
                <a:gd name="T4" fmla="*/ 34 w 48"/>
                <a:gd name="T5" fmla="*/ 0 h 49"/>
                <a:gd name="T6" fmla="*/ 33 w 48"/>
                <a:gd name="T7" fmla="*/ 0 h 49"/>
                <a:gd name="T8" fmla="*/ 31 w 48"/>
                <a:gd name="T9" fmla="*/ 1 h 49"/>
                <a:gd name="T10" fmla="*/ 30 w 48"/>
                <a:gd name="T11" fmla="*/ 2 h 49"/>
                <a:gd name="T12" fmla="*/ 29 w 48"/>
                <a:gd name="T13" fmla="*/ 2 h 49"/>
                <a:gd name="T14" fmla="*/ 29 w 48"/>
                <a:gd name="T15" fmla="*/ 3 h 49"/>
                <a:gd name="T16" fmla="*/ 29 w 48"/>
                <a:gd name="T17" fmla="*/ 4 h 49"/>
                <a:gd name="T18" fmla="*/ 41 w 48"/>
                <a:gd name="T19" fmla="*/ 42 h 49"/>
                <a:gd name="T20" fmla="*/ 41 w 48"/>
                <a:gd name="T21" fmla="*/ 42 h 49"/>
                <a:gd name="T22" fmla="*/ 6 w 48"/>
                <a:gd name="T23" fmla="*/ 18 h 49"/>
                <a:gd name="T24" fmla="*/ 6 w 48"/>
                <a:gd name="T25" fmla="*/ 18 h 49"/>
                <a:gd name="T26" fmla="*/ 5 w 48"/>
                <a:gd name="T27" fmla="*/ 18 h 49"/>
                <a:gd name="T28" fmla="*/ 4 w 48"/>
                <a:gd name="T29" fmla="*/ 18 h 49"/>
                <a:gd name="T30" fmla="*/ 3 w 48"/>
                <a:gd name="T31" fmla="*/ 19 h 49"/>
                <a:gd name="T32" fmla="*/ 1 w 48"/>
                <a:gd name="T33" fmla="*/ 20 h 49"/>
                <a:gd name="T34" fmla="*/ 0 w 48"/>
                <a:gd name="T35" fmla="*/ 21 h 49"/>
                <a:gd name="T36" fmla="*/ 0 w 48"/>
                <a:gd name="T37" fmla="*/ 22 h 49"/>
                <a:gd name="T38" fmla="*/ 1 w 48"/>
                <a:gd name="T39" fmla="*/ 23 h 49"/>
                <a:gd name="T40" fmla="*/ 41 w 48"/>
                <a:gd name="T41" fmla="*/ 48 h 49"/>
                <a:gd name="T42" fmla="*/ 41 w 48"/>
                <a:gd name="T43" fmla="*/ 49 h 49"/>
                <a:gd name="T44" fmla="*/ 42 w 48"/>
                <a:gd name="T45" fmla="*/ 49 h 49"/>
                <a:gd name="T46" fmla="*/ 42 w 48"/>
                <a:gd name="T47" fmla="*/ 49 h 49"/>
                <a:gd name="T48" fmla="*/ 43 w 48"/>
                <a:gd name="T49" fmla="*/ 48 h 49"/>
                <a:gd name="T50" fmla="*/ 44 w 48"/>
                <a:gd name="T51" fmla="*/ 48 h 49"/>
                <a:gd name="T52" fmla="*/ 45 w 48"/>
                <a:gd name="T53" fmla="*/ 47 h 49"/>
                <a:gd name="T54" fmla="*/ 46 w 48"/>
                <a:gd name="T55" fmla="*/ 46 h 49"/>
                <a:gd name="T56" fmla="*/ 47 w 48"/>
                <a:gd name="T57" fmla="*/ 45 h 49"/>
                <a:gd name="T58" fmla="*/ 48 w 48"/>
                <a:gd name="T59" fmla="*/ 45 h 49"/>
                <a:gd name="T60" fmla="*/ 48 w 48"/>
                <a:gd name="T61" fmla="*/ 44 h 49"/>
                <a:gd name="T62" fmla="*/ 35 w 48"/>
                <a:gd name="T63" fmla="*/ 1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8" h="49">
                  <a:moveTo>
                    <a:pt x="35" y="1"/>
                  </a:moveTo>
                  <a:cubicBezTo>
                    <a:pt x="35" y="1"/>
                    <a:pt x="34" y="0"/>
                    <a:pt x="34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2" y="0"/>
                    <a:pt x="32" y="0"/>
                    <a:pt x="31" y="1"/>
                  </a:cubicBezTo>
                  <a:cubicBezTo>
                    <a:pt x="30" y="1"/>
                    <a:pt x="30" y="1"/>
                    <a:pt x="30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29" y="3"/>
                    <a:pt x="29" y="3"/>
                    <a:pt x="29" y="4"/>
                  </a:cubicBezTo>
                  <a:cubicBezTo>
                    <a:pt x="41" y="42"/>
                    <a:pt x="41" y="42"/>
                    <a:pt x="41" y="42"/>
                  </a:cubicBezTo>
                  <a:cubicBezTo>
                    <a:pt x="41" y="42"/>
                    <a:pt x="41" y="42"/>
                    <a:pt x="41" y="42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8"/>
                    <a:pt x="4" y="18"/>
                    <a:pt x="4" y="18"/>
                  </a:cubicBezTo>
                  <a:cubicBezTo>
                    <a:pt x="4" y="18"/>
                    <a:pt x="3" y="19"/>
                    <a:pt x="3" y="19"/>
                  </a:cubicBezTo>
                  <a:cubicBezTo>
                    <a:pt x="2" y="20"/>
                    <a:pt x="1" y="20"/>
                    <a:pt x="1" y="20"/>
                  </a:cubicBezTo>
                  <a:cubicBezTo>
                    <a:pt x="1" y="21"/>
                    <a:pt x="0" y="21"/>
                    <a:pt x="0" y="21"/>
                  </a:cubicBezTo>
                  <a:cubicBezTo>
                    <a:pt x="0" y="21"/>
                    <a:pt x="0" y="22"/>
                    <a:pt x="0" y="22"/>
                  </a:cubicBezTo>
                  <a:cubicBezTo>
                    <a:pt x="1" y="22"/>
                    <a:pt x="1" y="22"/>
                    <a:pt x="1" y="23"/>
                  </a:cubicBezTo>
                  <a:cubicBezTo>
                    <a:pt x="41" y="48"/>
                    <a:pt x="41" y="48"/>
                    <a:pt x="41" y="48"/>
                  </a:cubicBezTo>
                  <a:cubicBezTo>
                    <a:pt x="41" y="49"/>
                    <a:pt x="41" y="49"/>
                    <a:pt x="41" y="49"/>
                  </a:cubicBezTo>
                  <a:cubicBezTo>
                    <a:pt x="41" y="49"/>
                    <a:pt x="41" y="49"/>
                    <a:pt x="42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42" y="49"/>
                    <a:pt x="43" y="48"/>
                    <a:pt x="43" y="48"/>
                  </a:cubicBezTo>
                  <a:cubicBezTo>
                    <a:pt x="43" y="48"/>
                    <a:pt x="43" y="48"/>
                    <a:pt x="44" y="48"/>
                  </a:cubicBezTo>
                  <a:cubicBezTo>
                    <a:pt x="44" y="48"/>
                    <a:pt x="45" y="47"/>
                    <a:pt x="45" y="47"/>
                  </a:cubicBezTo>
                  <a:cubicBezTo>
                    <a:pt x="46" y="47"/>
                    <a:pt x="46" y="46"/>
                    <a:pt x="46" y="46"/>
                  </a:cubicBezTo>
                  <a:cubicBezTo>
                    <a:pt x="47" y="46"/>
                    <a:pt x="47" y="46"/>
                    <a:pt x="47" y="45"/>
                  </a:cubicBezTo>
                  <a:cubicBezTo>
                    <a:pt x="48" y="45"/>
                    <a:pt x="48" y="45"/>
                    <a:pt x="48" y="45"/>
                  </a:cubicBezTo>
                  <a:cubicBezTo>
                    <a:pt x="48" y="44"/>
                    <a:pt x="48" y="44"/>
                    <a:pt x="48" y="44"/>
                  </a:cubicBezTo>
                  <a:lnTo>
                    <a:pt x="35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31">
              <a:extLst>
                <a:ext uri="{FF2B5EF4-FFF2-40B4-BE49-F238E27FC236}">
                  <a16:creationId xmlns:a16="http://schemas.microsoft.com/office/drawing/2014/main" id="{23271D16-9960-420B-8D45-A121BE374311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5205" y="6016895"/>
              <a:ext cx="80000" cy="84103"/>
            </a:xfrm>
            <a:custGeom>
              <a:avLst/>
              <a:gdLst>
                <a:gd name="T0" fmla="*/ 35 w 49"/>
                <a:gd name="T1" fmla="*/ 0 h 52"/>
                <a:gd name="T2" fmla="*/ 35 w 49"/>
                <a:gd name="T3" fmla="*/ 0 h 52"/>
                <a:gd name="T4" fmla="*/ 34 w 49"/>
                <a:gd name="T5" fmla="*/ 0 h 52"/>
                <a:gd name="T6" fmla="*/ 33 w 49"/>
                <a:gd name="T7" fmla="*/ 0 h 52"/>
                <a:gd name="T8" fmla="*/ 32 w 49"/>
                <a:gd name="T9" fmla="*/ 0 h 52"/>
                <a:gd name="T10" fmla="*/ 31 w 49"/>
                <a:gd name="T11" fmla="*/ 0 h 52"/>
                <a:gd name="T12" fmla="*/ 30 w 49"/>
                <a:gd name="T13" fmla="*/ 1 h 52"/>
                <a:gd name="T14" fmla="*/ 29 w 49"/>
                <a:gd name="T15" fmla="*/ 1 h 52"/>
                <a:gd name="T16" fmla="*/ 29 w 49"/>
                <a:gd name="T17" fmla="*/ 2 h 52"/>
                <a:gd name="T18" fmla="*/ 37 w 49"/>
                <a:gd name="T19" fmla="*/ 25 h 52"/>
                <a:gd name="T20" fmla="*/ 39 w 49"/>
                <a:gd name="T21" fmla="*/ 31 h 52"/>
                <a:gd name="T22" fmla="*/ 41 w 49"/>
                <a:gd name="T23" fmla="*/ 36 h 52"/>
                <a:gd name="T24" fmla="*/ 41 w 49"/>
                <a:gd name="T25" fmla="*/ 36 h 52"/>
                <a:gd name="T26" fmla="*/ 38 w 49"/>
                <a:gd name="T27" fmla="*/ 33 h 52"/>
                <a:gd name="T28" fmla="*/ 35 w 49"/>
                <a:gd name="T29" fmla="*/ 31 h 52"/>
                <a:gd name="T30" fmla="*/ 32 w 49"/>
                <a:gd name="T31" fmla="*/ 28 h 52"/>
                <a:gd name="T32" fmla="*/ 29 w 49"/>
                <a:gd name="T33" fmla="*/ 25 h 52"/>
                <a:gd name="T34" fmla="*/ 12 w 49"/>
                <a:gd name="T35" fmla="*/ 10 h 52"/>
                <a:gd name="T36" fmla="*/ 10 w 49"/>
                <a:gd name="T37" fmla="*/ 8 h 52"/>
                <a:gd name="T38" fmla="*/ 8 w 49"/>
                <a:gd name="T39" fmla="*/ 8 h 52"/>
                <a:gd name="T40" fmla="*/ 7 w 49"/>
                <a:gd name="T41" fmla="*/ 7 h 52"/>
                <a:gd name="T42" fmla="*/ 5 w 49"/>
                <a:gd name="T43" fmla="*/ 8 h 52"/>
                <a:gd name="T44" fmla="*/ 2 w 49"/>
                <a:gd name="T45" fmla="*/ 8 h 52"/>
                <a:gd name="T46" fmla="*/ 1 w 49"/>
                <a:gd name="T47" fmla="*/ 10 h 52"/>
                <a:gd name="T48" fmla="*/ 1 w 49"/>
                <a:gd name="T49" fmla="*/ 12 h 52"/>
                <a:gd name="T50" fmla="*/ 14 w 49"/>
                <a:gd name="T51" fmla="*/ 51 h 52"/>
                <a:gd name="T52" fmla="*/ 14 w 49"/>
                <a:gd name="T53" fmla="*/ 52 h 52"/>
                <a:gd name="T54" fmla="*/ 15 w 49"/>
                <a:gd name="T55" fmla="*/ 52 h 52"/>
                <a:gd name="T56" fmla="*/ 16 w 49"/>
                <a:gd name="T57" fmla="*/ 52 h 52"/>
                <a:gd name="T58" fmla="*/ 17 w 49"/>
                <a:gd name="T59" fmla="*/ 52 h 52"/>
                <a:gd name="T60" fmla="*/ 18 w 49"/>
                <a:gd name="T61" fmla="*/ 51 h 52"/>
                <a:gd name="T62" fmla="*/ 19 w 49"/>
                <a:gd name="T63" fmla="*/ 51 h 52"/>
                <a:gd name="T64" fmla="*/ 20 w 49"/>
                <a:gd name="T65" fmla="*/ 50 h 52"/>
                <a:gd name="T66" fmla="*/ 20 w 49"/>
                <a:gd name="T67" fmla="*/ 50 h 52"/>
                <a:gd name="T68" fmla="*/ 11 w 49"/>
                <a:gd name="T69" fmla="*/ 24 h 52"/>
                <a:gd name="T70" fmla="*/ 9 w 49"/>
                <a:gd name="T71" fmla="*/ 19 h 52"/>
                <a:gd name="T72" fmla="*/ 8 w 49"/>
                <a:gd name="T73" fmla="*/ 14 h 52"/>
                <a:gd name="T74" fmla="*/ 8 w 49"/>
                <a:gd name="T75" fmla="*/ 14 h 52"/>
                <a:gd name="T76" fmla="*/ 11 w 49"/>
                <a:gd name="T77" fmla="*/ 17 h 52"/>
                <a:gd name="T78" fmla="*/ 15 w 49"/>
                <a:gd name="T79" fmla="*/ 21 h 52"/>
                <a:gd name="T80" fmla="*/ 38 w 49"/>
                <a:gd name="T81" fmla="*/ 41 h 52"/>
                <a:gd name="T82" fmla="*/ 40 w 49"/>
                <a:gd name="T83" fmla="*/ 43 h 52"/>
                <a:gd name="T84" fmla="*/ 41 w 49"/>
                <a:gd name="T85" fmla="*/ 44 h 52"/>
                <a:gd name="T86" fmla="*/ 43 w 49"/>
                <a:gd name="T87" fmla="*/ 44 h 52"/>
                <a:gd name="T88" fmla="*/ 45 w 49"/>
                <a:gd name="T89" fmla="*/ 44 h 52"/>
                <a:gd name="T90" fmla="*/ 47 w 49"/>
                <a:gd name="T91" fmla="*/ 43 h 52"/>
                <a:gd name="T92" fmla="*/ 48 w 49"/>
                <a:gd name="T93" fmla="*/ 43 h 52"/>
                <a:gd name="T94" fmla="*/ 48 w 49"/>
                <a:gd name="T95" fmla="*/ 42 h 52"/>
                <a:gd name="T96" fmla="*/ 49 w 49"/>
                <a:gd name="T97" fmla="*/ 41 h 52"/>
                <a:gd name="T98" fmla="*/ 48 w 49"/>
                <a:gd name="T99" fmla="*/ 40 h 52"/>
                <a:gd name="T100" fmla="*/ 35 w 49"/>
                <a:gd name="T101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9" h="52">
                  <a:moveTo>
                    <a:pt x="35" y="0"/>
                  </a:moveTo>
                  <a:cubicBezTo>
                    <a:pt x="35" y="0"/>
                    <a:pt x="35" y="0"/>
                    <a:pt x="35" y="0"/>
                  </a:cubicBezTo>
                  <a:cubicBezTo>
                    <a:pt x="35" y="0"/>
                    <a:pt x="35" y="0"/>
                    <a:pt x="34" y="0"/>
                  </a:cubicBezTo>
                  <a:cubicBezTo>
                    <a:pt x="34" y="0"/>
                    <a:pt x="34" y="0"/>
                    <a:pt x="33" y="0"/>
                  </a:cubicBezTo>
                  <a:cubicBezTo>
                    <a:pt x="33" y="0"/>
                    <a:pt x="33" y="0"/>
                    <a:pt x="32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0" y="1"/>
                    <a:pt x="30" y="1"/>
                    <a:pt x="30" y="1"/>
                  </a:cubicBezTo>
                  <a:cubicBezTo>
                    <a:pt x="30" y="1"/>
                    <a:pt x="29" y="1"/>
                    <a:pt x="29" y="1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37" y="25"/>
                    <a:pt x="37" y="25"/>
                    <a:pt x="37" y="25"/>
                  </a:cubicBezTo>
                  <a:cubicBezTo>
                    <a:pt x="38" y="27"/>
                    <a:pt x="38" y="29"/>
                    <a:pt x="39" y="31"/>
                  </a:cubicBezTo>
                  <a:cubicBezTo>
                    <a:pt x="40" y="33"/>
                    <a:pt x="40" y="34"/>
                    <a:pt x="41" y="36"/>
                  </a:cubicBezTo>
                  <a:cubicBezTo>
                    <a:pt x="41" y="36"/>
                    <a:pt x="41" y="36"/>
                    <a:pt x="41" y="36"/>
                  </a:cubicBezTo>
                  <a:cubicBezTo>
                    <a:pt x="40" y="35"/>
                    <a:pt x="39" y="34"/>
                    <a:pt x="38" y="33"/>
                  </a:cubicBezTo>
                  <a:cubicBezTo>
                    <a:pt x="37" y="33"/>
                    <a:pt x="36" y="32"/>
                    <a:pt x="35" y="31"/>
                  </a:cubicBezTo>
                  <a:cubicBezTo>
                    <a:pt x="34" y="30"/>
                    <a:pt x="33" y="29"/>
                    <a:pt x="32" y="28"/>
                  </a:cubicBezTo>
                  <a:cubicBezTo>
                    <a:pt x="31" y="27"/>
                    <a:pt x="30" y="26"/>
                    <a:pt x="29" y="25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1" y="9"/>
                    <a:pt x="10" y="9"/>
                    <a:pt x="10" y="8"/>
                  </a:cubicBezTo>
                  <a:cubicBezTo>
                    <a:pt x="9" y="8"/>
                    <a:pt x="9" y="8"/>
                    <a:pt x="8" y="8"/>
                  </a:cubicBezTo>
                  <a:cubicBezTo>
                    <a:pt x="8" y="7"/>
                    <a:pt x="7" y="7"/>
                    <a:pt x="7" y="7"/>
                  </a:cubicBezTo>
                  <a:cubicBezTo>
                    <a:pt x="6" y="7"/>
                    <a:pt x="6" y="7"/>
                    <a:pt x="5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9"/>
                    <a:pt x="1" y="9"/>
                    <a:pt x="1" y="10"/>
                  </a:cubicBezTo>
                  <a:cubicBezTo>
                    <a:pt x="0" y="10"/>
                    <a:pt x="0" y="11"/>
                    <a:pt x="1" y="12"/>
                  </a:cubicBezTo>
                  <a:cubicBezTo>
                    <a:pt x="14" y="51"/>
                    <a:pt x="14" y="51"/>
                    <a:pt x="14" y="51"/>
                  </a:cubicBezTo>
                  <a:cubicBezTo>
                    <a:pt x="14" y="51"/>
                    <a:pt x="14" y="52"/>
                    <a:pt x="14" y="52"/>
                  </a:cubicBezTo>
                  <a:cubicBezTo>
                    <a:pt x="14" y="52"/>
                    <a:pt x="14" y="52"/>
                    <a:pt x="15" y="52"/>
                  </a:cubicBezTo>
                  <a:cubicBezTo>
                    <a:pt x="15" y="52"/>
                    <a:pt x="15" y="52"/>
                    <a:pt x="16" y="52"/>
                  </a:cubicBezTo>
                  <a:cubicBezTo>
                    <a:pt x="16" y="52"/>
                    <a:pt x="16" y="52"/>
                    <a:pt x="17" y="52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9" y="51"/>
                    <a:pt x="19" y="51"/>
                    <a:pt x="19" y="51"/>
                  </a:cubicBezTo>
                  <a:cubicBezTo>
                    <a:pt x="19" y="50"/>
                    <a:pt x="20" y="50"/>
                    <a:pt x="20" y="50"/>
                  </a:cubicBezTo>
                  <a:cubicBezTo>
                    <a:pt x="20" y="50"/>
                    <a:pt x="20" y="50"/>
                    <a:pt x="20" y="50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10" y="22"/>
                    <a:pt x="10" y="20"/>
                    <a:pt x="9" y="19"/>
                  </a:cubicBezTo>
                  <a:cubicBezTo>
                    <a:pt x="9" y="17"/>
                    <a:pt x="8" y="15"/>
                    <a:pt x="8" y="14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9" y="15"/>
                    <a:pt x="10" y="16"/>
                    <a:pt x="11" y="17"/>
                  </a:cubicBezTo>
                  <a:cubicBezTo>
                    <a:pt x="12" y="18"/>
                    <a:pt x="14" y="20"/>
                    <a:pt x="15" y="21"/>
                  </a:cubicBezTo>
                  <a:cubicBezTo>
                    <a:pt x="38" y="41"/>
                    <a:pt x="38" y="41"/>
                    <a:pt x="38" y="41"/>
                  </a:cubicBezTo>
                  <a:cubicBezTo>
                    <a:pt x="38" y="42"/>
                    <a:pt x="39" y="42"/>
                    <a:pt x="40" y="43"/>
                  </a:cubicBezTo>
                  <a:cubicBezTo>
                    <a:pt x="40" y="43"/>
                    <a:pt x="41" y="43"/>
                    <a:pt x="41" y="44"/>
                  </a:cubicBezTo>
                  <a:cubicBezTo>
                    <a:pt x="42" y="44"/>
                    <a:pt x="42" y="44"/>
                    <a:pt x="43" y="44"/>
                  </a:cubicBezTo>
                  <a:cubicBezTo>
                    <a:pt x="43" y="44"/>
                    <a:pt x="44" y="44"/>
                    <a:pt x="45" y="44"/>
                  </a:cubicBezTo>
                  <a:cubicBezTo>
                    <a:pt x="47" y="43"/>
                    <a:pt x="47" y="43"/>
                    <a:pt x="47" y="43"/>
                  </a:cubicBezTo>
                  <a:cubicBezTo>
                    <a:pt x="47" y="43"/>
                    <a:pt x="47" y="43"/>
                    <a:pt x="48" y="43"/>
                  </a:cubicBezTo>
                  <a:cubicBezTo>
                    <a:pt x="48" y="42"/>
                    <a:pt x="48" y="42"/>
                    <a:pt x="48" y="42"/>
                  </a:cubicBezTo>
                  <a:cubicBezTo>
                    <a:pt x="48" y="42"/>
                    <a:pt x="49" y="41"/>
                    <a:pt x="49" y="41"/>
                  </a:cubicBezTo>
                  <a:cubicBezTo>
                    <a:pt x="49" y="41"/>
                    <a:pt x="49" y="40"/>
                    <a:pt x="48" y="40"/>
                  </a:cubicBezTo>
                  <a:lnTo>
                    <a:pt x="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32">
              <a:extLst>
                <a:ext uri="{FF2B5EF4-FFF2-40B4-BE49-F238E27FC236}">
                  <a16:creationId xmlns:a16="http://schemas.microsoft.com/office/drawing/2014/main" id="{D9A01C02-9386-49E0-B1C0-79AD94EC147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15462" y="6032622"/>
              <a:ext cx="63590" cy="76581"/>
            </a:xfrm>
            <a:custGeom>
              <a:avLst/>
              <a:gdLst>
                <a:gd name="T0" fmla="*/ 36 w 39"/>
                <a:gd name="T1" fmla="*/ 0 h 47"/>
                <a:gd name="T2" fmla="*/ 36 w 39"/>
                <a:gd name="T3" fmla="*/ 0 h 47"/>
                <a:gd name="T4" fmla="*/ 35 w 39"/>
                <a:gd name="T5" fmla="*/ 0 h 47"/>
                <a:gd name="T6" fmla="*/ 33 w 39"/>
                <a:gd name="T7" fmla="*/ 0 h 47"/>
                <a:gd name="T8" fmla="*/ 32 w 39"/>
                <a:gd name="T9" fmla="*/ 0 h 47"/>
                <a:gd name="T10" fmla="*/ 31 w 39"/>
                <a:gd name="T11" fmla="*/ 0 h 47"/>
                <a:gd name="T12" fmla="*/ 30 w 39"/>
                <a:gd name="T13" fmla="*/ 1 h 47"/>
                <a:gd name="T14" fmla="*/ 30 w 39"/>
                <a:gd name="T15" fmla="*/ 1 h 47"/>
                <a:gd name="T16" fmla="*/ 32 w 39"/>
                <a:gd name="T17" fmla="*/ 29 h 47"/>
                <a:gd name="T18" fmla="*/ 32 w 39"/>
                <a:gd name="T19" fmla="*/ 34 h 47"/>
                <a:gd name="T20" fmla="*/ 30 w 39"/>
                <a:gd name="T21" fmla="*/ 38 h 47"/>
                <a:gd name="T22" fmla="*/ 26 w 39"/>
                <a:gd name="T23" fmla="*/ 40 h 47"/>
                <a:gd name="T24" fmla="*/ 21 w 39"/>
                <a:gd name="T25" fmla="*/ 41 h 47"/>
                <a:gd name="T26" fmla="*/ 16 w 39"/>
                <a:gd name="T27" fmla="*/ 41 h 47"/>
                <a:gd name="T28" fmla="*/ 12 w 39"/>
                <a:gd name="T29" fmla="*/ 39 h 47"/>
                <a:gd name="T30" fmla="*/ 9 w 39"/>
                <a:gd name="T31" fmla="*/ 35 h 47"/>
                <a:gd name="T32" fmla="*/ 8 w 39"/>
                <a:gd name="T33" fmla="*/ 30 h 47"/>
                <a:gd name="T34" fmla="*/ 6 w 39"/>
                <a:gd name="T35" fmla="*/ 3 h 47"/>
                <a:gd name="T36" fmla="*/ 6 w 39"/>
                <a:gd name="T37" fmla="*/ 2 h 47"/>
                <a:gd name="T38" fmla="*/ 5 w 39"/>
                <a:gd name="T39" fmla="*/ 2 h 47"/>
                <a:gd name="T40" fmla="*/ 4 w 39"/>
                <a:gd name="T41" fmla="*/ 2 h 47"/>
                <a:gd name="T42" fmla="*/ 3 w 39"/>
                <a:gd name="T43" fmla="*/ 2 h 47"/>
                <a:gd name="T44" fmla="*/ 1 w 39"/>
                <a:gd name="T45" fmla="*/ 2 h 47"/>
                <a:gd name="T46" fmla="*/ 0 w 39"/>
                <a:gd name="T47" fmla="*/ 2 h 47"/>
                <a:gd name="T48" fmla="*/ 0 w 39"/>
                <a:gd name="T49" fmla="*/ 3 h 47"/>
                <a:gd name="T50" fmla="*/ 0 w 39"/>
                <a:gd name="T51" fmla="*/ 3 h 47"/>
                <a:gd name="T52" fmla="*/ 2 w 39"/>
                <a:gd name="T53" fmla="*/ 31 h 47"/>
                <a:gd name="T54" fmla="*/ 4 w 39"/>
                <a:gd name="T55" fmla="*/ 38 h 47"/>
                <a:gd name="T56" fmla="*/ 8 w 39"/>
                <a:gd name="T57" fmla="*/ 43 h 47"/>
                <a:gd name="T58" fmla="*/ 14 w 39"/>
                <a:gd name="T59" fmla="*/ 46 h 47"/>
                <a:gd name="T60" fmla="*/ 21 w 39"/>
                <a:gd name="T61" fmla="*/ 47 h 47"/>
                <a:gd name="T62" fmla="*/ 29 w 39"/>
                <a:gd name="T63" fmla="*/ 45 h 47"/>
                <a:gd name="T64" fmla="*/ 34 w 39"/>
                <a:gd name="T65" fmla="*/ 41 h 47"/>
                <a:gd name="T66" fmla="*/ 38 w 39"/>
                <a:gd name="T67" fmla="*/ 36 h 47"/>
                <a:gd name="T68" fmla="*/ 38 w 39"/>
                <a:gd name="T69" fmla="*/ 28 h 47"/>
                <a:gd name="T70" fmla="*/ 36 w 39"/>
                <a:gd name="T71" fmla="*/ 1 h 47"/>
                <a:gd name="T72" fmla="*/ 36 w 39"/>
                <a:gd name="T7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9" h="47">
                  <a:moveTo>
                    <a:pt x="36" y="0"/>
                  </a:moveTo>
                  <a:cubicBezTo>
                    <a:pt x="36" y="0"/>
                    <a:pt x="36" y="0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4" y="0"/>
                    <a:pt x="34" y="0"/>
                    <a:pt x="33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0" y="0"/>
                    <a:pt x="30" y="1"/>
                    <a:pt x="30" y="1"/>
                  </a:cubicBezTo>
                  <a:cubicBezTo>
                    <a:pt x="30" y="1"/>
                    <a:pt x="30" y="1"/>
                    <a:pt x="30" y="1"/>
                  </a:cubicBezTo>
                  <a:cubicBezTo>
                    <a:pt x="32" y="29"/>
                    <a:pt x="32" y="29"/>
                    <a:pt x="32" y="29"/>
                  </a:cubicBezTo>
                  <a:cubicBezTo>
                    <a:pt x="32" y="31"/>
                    <a:pt x="32" y="32"/>
                    <a:pt x="32" y="34"/>
                  </a:cubicBezTo>
                  <a:cubicBezTo>
                    <a:pt x="31" y="35"/>
                    <a:pt x="31" y="37"/>
                    <a:pt x="30" y="38"/>
                  </a:cubicBezTo>
                  <a:cubicBezTo>
                    <a:pt x="29" y="39"/>
                    <a:pt x="27" y="40"/>
                    <a:pt x="26" y="40"/>
                  </a:cubicBezTo>
                  <a:cubicBezTo>
                    <a:pt x="25" y="41"/>
                    <a:pt x="23" y="41"/>
                    <a:pt x="21" y="41"/>
                  </a:cubicBezTo>
                  <a:cubicBezTo>
                    <a:pt x="19" y="42"/>
                    <a:pt x="18" y="41"/>
                    <a:pt x="16" y="41"/>
                  </a:cubicBezTo>
                  <a:cubicBezTo>
                    <a:pt x="15" y="41"/>
                    <a:pt x="13" y="40"/>
                    <a:pt x="12" y="39"/>
                  </a:cubicBezTo>
                  <a:cubicBezTo>
                    <a:pt x="11" y="38"/>
                    <a:pt x="10" y="37"/>
                    <a:pt x="9" y="35"/>
                  </a:cubicBezTo>
                  <a:cubicBezTo>
                    <a:pt x="9" y="34"/>
                    <a:pt x="8" y="32"/>
                    <a:pt x="8" y="30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3"/>
                    <a:pt x="6" y="2"/>
                    <a:pt x="6" y="2"/>
                  </a:cubicBezTo>
                  <a:cubicBezTo>
                    <a:pt x="6" y="2"/>
                    <a:pt x="6" y="2"/>
                    <a:pt x="5" y="2"/>
                  </a:cubicBezTo>
                  <a:cubicBezTo>
                    <a:pt x="5" y="2"/>
                    <a:pt x="5" y="2"/>
                    <a:pt x="4" y="2"/>
                  </a:cubicBezTo>
                  <a:cubicBezTo>
                    <a:pt x="4" y="2"/>
                    <a:pt x="3" y="2"/>
                    <a:pt x="3" y="2"/>
                  </a:cubicBezTo>
                  <a:cubicBezTo>
                    <a:pt x="2" y="2"/>
                    <a:pt x="2" y="2"/>
                    <a:pt x="1" y="2"/>
                  </a:cubicBezTo>
                  <a:cubicBezTo>
                    <a:pt x="1" y="2"/>
                    <a:pt x="1" y="2"/>
                    <a:pt x="0" y="2"/>
                  </a:cubicBezTo>
                  <a:cubicBezTo>
                    <a:pt x="0" y="2"/>
                    <a:pt x="0" y="2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2" y="31"/>
                    <a:pt x="2" y="31"/>
                    <a:pt x="2" y="31"/>
                  </a:cubicBezTo>
                  <a:cubicBezTo>
                    <a:pt x="2" y="34"/>
                    <a:pt x="3" y="36"/>
                    <a:pt x="4" y="38"/>
                  </a:cubicBezTo>
                  <a:cubicBezTo>
                    <a:pt x="5" y="40"/>
                    <a:pt x="6" y="42"/>
                    <a:pt x="8" y="43"/>
                  </a:cubicBezTo>
                  <a:cubicBezTo>
                    <a:pt x="9" y="44"/>
                    <a:pt x="11" y="45"/>
                    <a:pt x="14" y="46"/>
                  </a:cubicBezTo>
                  <a:cubicBezTo>
                    <a:pt x="16" y="47"/>
                    <a:pt x="18" y="47"/>
                    <a:pt x="21" y="47"/>
                  </a:cubicBezTo>
                  <a:cubicBezTo>
                    <a:pt x="24" y="46"/>
                    <a:pt x="27" y="46"/>
                    <a:pt x="29" y="45"/>
                  </a:cubicBezTo>
                  <a:cubicBezTo>
                    <a:pt x="31" y="44"/>
                    <a:pt x="33" y="43"/>
                    <a:pt x="34" y="41"/>
                  </a:cubicBezTo>
                  <a:cubicBezTo>
                    <a:pt x="36" y="40"/>
                    <a:pt x="37" y="38"/>
                    <a:pt x="38" y="36"/>
                  </a:cubicBezTo>
                  <a:cubicBezTo>
                    <a:pt x="38" y="33"/>
                    <a:pt x="39" y="31"/>
                    <a:pt x="38" y="28"/>
                  </a:cubicBezTo>
                  <a:cubicBezTo>
                    <a:pt x="36" y="1"/>
                    <a:pt x="36" y="1"/>
                    <a:pt x="36" y="1"/>
                  </a:cubicBezTo>
                  <a:cubicBezTo>
                    <a:pt x="36" y="1"/>
                    <a:pt x="36" y="0"/>
                    <a:pt x="3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33">
              <a:extLst>
                <a:ext uri="{FF2B5EF4-FFF2-40B4-BE49-F238E27FC236}">
                  <a16:creationId xmlns:a16="http://schemas.microsoft.com/office/drawing/2014/main" id="{EB4E70B5-1E8D-43E9-B8C4-52622468EACA}"/>
                </a:ext>
              </a:extLst>
            </p:cNvPr>
            <p:cNvSpPr>
              <a:spLocks/>
            </p:cNvSpPr>
            <p:nvPr/>
          </p:nvSpPr>
          <p:spPr bwMode="auto">
            <a:xfrm>
              <a:off x="1957000" y="6003904"/>
              <a:ext cx="41710" cy="69744"/>
            </a:xfrm>
            <a:custGeom>
              <a:avLst/>
              <a:gdLst>
                <a:gd name="T0" fmla="*/ 6 w 26"/>
                <a:gd name="T1" fmla="*/ 1 h 43"/>
                <a:gd name="T2" fmla="*/ 5 w 26"/>
                <a:gd name="T3" fmla="*/ 0 h 43"/>
                <a:gd name="T4" fmla="*/ 5 w 26"/>
                <a:gd name="T5" fmla="*/ 0 h 43"/>
                <a:gd name="T6" fmla="*/ 4 w 26"/>
                <a:gd name="T7" fmla="*/ 0 h 43"/>
                <a:gd name="T8" fmla="*/ 2 w 26"/>
                <a:gd name="T9" fmla="*/ 1 h 43"/>
                <a:gd name="T10" fmla="*/ 1 w 26"/>
                <a:gd name="T11" fmla="*/ 2 h 43"/>
                <a:gd name="T12" fmla="*/ 0 w 26"/>
                <a:gd name="T13" fmla="*/ 2 h 43"/>
                <a:gd name="T14" fmla="*/ 0 w 26"/>
                <a:gd name="T15" fmla="*/ 3 h 43"/>
                <a:gd name="T16" fmla="*/ 0 w 26"/>
                <a:gd name="T17" fmla="*/ 3 h 43"/>
                <a:gd name="T18" fmla="*/ 21 w 26"/>
                <a:gd name="T19" fmla="*/ 42 h 43"/>
                <a:gd name="T20" fmla="*/ 21 w 26"/>
                <a:gd name="T21" fmla="*/ 42 h 43"/>
                <a:gd name="T22" fmla="*/ 22 w 26"/>
                <a:gd name="T23" fmla="*/ 43 h 43"/>
                <a:gd name="T24" fmla="*/ 23 w 26"/>
                <a:gd name="T25" fmla="*/ 42 h 43"/>
                <a:gd name="T26" fmla="*/ 24 w 26"/>
                <a:gd name="T27" fmla="*/ 42 h 43"/>
                <a:gd name="T28" fmla="*/ 25 w 26"/>
                <a:gd name="T29" fmla="*/ 41 h 43"/>
                <a:gd name="T30" fmla="*/ 26 w 26"/>
                <a:gd name="T31" fmla="*/ 41 h 43"/>
                <a:gd name="T32" fmla="*/ 26 w 26"/>
                <a:gd name="T33" fmla="*/ 40 h 43"/>
                <a:gd name="T34" fmla="*/ 26 w 26"/>
                <a:gd name="T35" fmla="*/ 39 h 43"/>
                <a:gd name="T36" fmla="*/ 6 w 26"/>
                <a:gd name="T37" fmla="*/ 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6" h="43">
                  <a:moveTo>
                    <a:pt x="6" y="1"/>
                  </a:moveTo>
                  <a:cubicBezTo>
                    <a:pt x="6" y="1"/>
                    <a:pt x="6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4" y="0"/>
                    <a:pt x="4" y="0"/>
                  </a:cubicBezTo>
                  <a:cubicBezTo>
                    <a:pt x="3" y="1"/>
                    <a:pt x="3" y="1"/>
                    <a:pt x="2" y="1"/>
                  </a:cubicBezTo>
                  <a:cubicBezTo>
                    <a:pt x="2" y="1"/>
                    <a:pt x="1" y="2"/>
                    <a:pt x="1" y="2"/>
                  </a:cubicBezTo>
                  <a:cubicBezTo>
                    <a:pt x="1" y="2"/>
                    <a:pt x="0" y="2"/>
                    <a:pt x="0" y="2"/>
                  </a:cubicBezTo>
                  <a:cubicBezTo>
                    <a:pt x="0" y="2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21" y="42"/>
                    <a:pt x="21" y="42"/>
                    <a:pt x="21" y="42"/>
                  </a:cubicBezTo>
                  <a:cubicBezTo>
                    <a:pt x="21" y="42"/>
                    <a:pt x="21" y="42"/>
                    <a:pt x="21" y="42"/>
                  </a:cubicBezTo>
                  <a:cubicBezTo>
                    <a:pt x="21" y="43"/>
                    <a:pt x="21" y="43"/>
                    <a:pt x="22" y="43"/>
                  </a:cubicBezTo>
                  <a:cubicBezTo>
                    <a:pt x="22" y="43"/>
                    <a:pt x="22" y="42"/>
                    <a:pt x="23" y="42"/>
                  </a:cubicBezTo>
                  <a:cubicBezTo>
                    <a:pt x="23" y="42"/>
                    <a:pt x="23" y="42"/>
                    <a:pt x="24" y="42"/>
                  </a:cubicBezTo>
                  <a:cubicBezTo>
                    <a:pt x="25" y="42"/>
                    <a:pt x="25" y="41"/>
                    <a:pt x="25" y="41"/>
                  </a:cubicBezTo>
                  <a:cubicBezTo>
                    <a:pt x="26" y="41"/>
                    <a:pt x="26" y="41"/>
                    <a:pt x="26" y="41"/>
                  </a:cubicBezTo>
                  <a:cubicBezTo>
                    <a:pt x="26" y="40"/>
                    <a:pt x="26" y="40"/>
                    <a:pt x="26" y="40"/>
                  </a:cubicBezTo>
                  <a:cubicBezTo>
                    <a:pt x="26" y="40"/>
                    <a:pt x="26" y="40"/>
                    <a:pt x="26" y="39"/>
                  </a:cubicBezTo>
                  <a:lnTo>
                    <a:pt x="6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34">
              <a:extLst>
                <a:ext uri="{FF2B5EF4-FFF2-40B4-BE49-F238E27FC236}">
                  <a16:creationId xmlns:a16="http://schemas.microsoft.com/office/drawing/2014/main" id="{1C23B2B6-03F8-472C-91F4-1D341F0FD163}"/>
                </a:ext>
              </a:extLst>
            </p:cNvPr>
            <p:cNvSpPr>
              <a:spLocks/>
            </p:cNvSpPr>
            <p:nvPr/>
          </p:nvSpPr>
          <p:spPr bwMode="auto">
            <a:xfrm>
              <a:off x="2122470" y="5816553"/>
              <a:ext cx="77949" cy="34188"/>
            </a:xfrm>
            <a:custGeom>
              <a:avLst/>
              <a:gdLst>
                <a:gd name="T0" fmla="*/ 47 w 48"/>
                <a:gd name="T1" fmla="*/ 15 h 21"/>
                <a:gd name="T2" fmla="*/ 3 w 48"/>
                <a:gd name="T3" fmla="*/ 1 h 21"/>
                <a:gd name="T4" fmla="*/ 3 w 48"/>
                <a:gd name="T5" fmla="*/ 1 h 21"/>
                <a:gd name="T6" fmla="*/ 2 w 48"/>
                <a:gd name="T7" fmla="*/ 1 h 21"/>
                <a:gd name="T8" fmla="*/ 2 w 48"/>
                <a:gd name="T9" fmla="*/ 2 h 21"/>
                <a:gd name="T10" fmla="*/ 1 w 48"/>
                <a:gd name="T11" fmla="*/ 3 h 21"/>
                <a:gd name="T12" fmla="*/ 1 w 48"/>
                <a:gd name="T13" fmla="*/ 4 h 21"/>
                <a:gd name="T14" fmla="*/ 0 w 48"/>
                <a:gd name="T15" fmla="*/ 5 h 21"/>
                <a:gd name="T16" fmla="*/ 1 w 48"/>
                <a:gd name="T17" fmla="*/ 6 h 21"/>
                <a:gd name="T18" fmla="*/ 1 w 48"/>
                <a:gd name="T19" fmla="*/ 6 h 21"/>
                <a:gd name="T20" fmla="*/ 45 w 48"/>
                <a:gd name="T21" fmla="*/ 21 h 21"/>
                <a:gd name="T22" fmla="*/ 46 w 48"/>
                <a:gd name="T23" fmla="*/ 21 h 21"/>
                <a:gd name="T24" fmla="*/ 46 w 48"/>
                <a:gd name="T25" fmla="*/ 21 h 21"/>
                <a:gd name="T26" fmla="*/ 47 w 48"/>
                <a:gd name="T27" fmla="*/ 20 h 21"/>
                <a:gd name="T28" fmla="*/ 47 w 48"/>
                <a:gd name="T29" fmla="*/ 18 h 21"/>
                <a:gd name="T30" fmla="*/ 48 w 48"/>
                <a:gd name="T31" fmla="*/ 17 h 21"/>
                <a:gd name="T32" fmla="*/ 48 w 48"/>
                <a:gd name="T33" fmla="*/ 16 h 21"/>
                <a:gd name="T34" fmla="*/ 48 w 48"/>
                <a:gd name="T35" fmla="*/ 16 h 21"/>
                <a:gd name="T36" fmla="*/ 47 w 48"/>
                <a:gd name="T37" fmla="*/ 15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8" h="21">
                  <a:moveTo>
                    <a:pt x="47" y="15"/>
                  </a:moveTo>
                  <a:cubicBezTo>
                    <a:pt x="3" y="1"/>
                    <a:pt x="3" y="1"/>
                    <a:pt x="3" y="1"/>
                  </a:cubicBezTo>
                  <a:cubicBezTo>
                    <a:pt x="3" y="0"/>
                    <a:pt x="3" y="0"/>
                    <a:pt x="3" y="1"/>
                  </a:cubicBezTo>
                  <a:cubicBezTo>
                    <a:pt x="3" y="1"/>
                    <a:pt x="2" y="1"/>
                    <a:pt x="2" y="1"/>
                  </a:cubicBezTo>
                  <a:cubicBezTo>
                    <a:pt x="2" y="1"/>
                    <a:pt x="2" y="1"/>
                    <a:pt x="2" y="2"/>
                  </a:cubicBezTo>
                  <a:cubicBezTo>
                    <a:pt x="1" y="2"/>
                    <a:pt x="1" y="2"/>
                    <a:pt x="1" y="3"/>
                  </a:cubicBezTo>
                  <a:cubicBezTo>
                    <a:pt x="1" y="3"/>
                    <a:pt x="1" y="4"/>
                    <a:pt x="1" y="4"/>
                  </a:cubicBezTo>
                  <a:cubicBezTo>
                    <a:pt x="1" y="5"/>
                    <a:pt x="0" y="5"/>
                    <a:pt x="0" y="5"/>
                  </a:cubicBezTo>
                  <a:cubicBezTo>
                    <a:pt x="0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45" y="21"/>
                    <a:pt x="45" y="21"/>
                    <a:pt x="45" y="21"/>
                  </a:cubicBezTo>
                  <a:cubicBezTo>
                    <a:pt x="45" y="21"/>
                    <a:pt x="45" y="21"/>
                    <a:pt x="46" y="21"/>
                  </a:cubicBezTo>
                  <a:cubicBezTo>
                    <a:pt x="46" y="21"/>
                    <a:pt x="46" y="21"/>
                    <a:pt x="46" y="21"/>
                  </a:cubicBezTo>
                  <a:cubicBezTo>
                    <a:pt x="46" y="20"/>
                    <a:pt x="47" y="20"/>
                    <a:pt x="47" y="20"/>
                  </a:cubicBezTo>
                  <a:cubicBezTo>
                    <a:pt x="47" y="19"/>
                    <a:pt x="47" y="19"/>
                    <a:pt x="47" y="18"/>
                  </a:cubicBezTo>
                  <a:cubicBezTo>
                    <a:pt x="48" y="18"/>
                    <a:pt x="48" y="17"/>
                    <a:pt x="48" y="17"/>
                  </a:cubicBezTo>
                  <a:cubicBezTo>
                    <a:pt x="48" y="17"/>
                    <a:pt x="48" y="16"/>
                    <a:pt x="48" y="16"/>
                  </a:cubicBezTo>
                  <a:cubicBezTo>
                    <a:pt x="48" y="16"/>
                    <a:pt x="48" y="16"/>
                    <a:pt x="48" y="16"/>
                  </a:cubicBezTo>
                  <a:cubicBezTo>
                    <a:pt x="48" y="15"/>
                    <a:pt x="48" y="15"/>
                    <a:pt x="47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35">
              <a:extLst>
                <a:ext uri="{FF2B5EF4-FFF2-40B4-BE49-F238E27FC236}">
                  <a16:creationId xmlns:a16="http://schemas.microsoft.com/office/drawing/2014/main" id="{C662B93C-3438-45AB-BF81-1E7394E8069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4693" y="5845955"/>
              <a:ext cx="77949" cy="62906"/>
            </a:xfrm>
            <a:custGeom>
              <a:avLst/>
              <a:gdLst>
                <a:gd name="T0" fmla="*/ 45 w 48"/>
                <a:gd name="T1" fmla="*/ 14 h 39"/>
                <a:gd name="T2" fmla="*/ 40 w 48"/>
                <a:gd name="T3" fmla="*/ 10 h 39"/>
                <a:gd name="T4" fmla="*/ 35 w 48"/>
                <a:gd name="T5" fmla="*/ 9 h 39"/>
                <a:gd name="T6" fmla="*/ 31 w 48"/>
                <a:gd name="T7" fmla="*/ 10 h 39"/>
                <a:gd name="T8" fmla="*/ 27 w 48"/>
                <a:gd name="T9" fmla="*/ 12 h 39"/>
                <a:gd name="T10" fmla="*/ 23 w 48"/>
                <a:gd name="T11" fmla="*/ 14 h 39"/>
                <a:gd name="T12" fmla="*/ 20 w 48"/>
                <a:gd name="T13" fmla="*/ 17 h 39"/>
                <a:gd name="T14" fmla="*/ 16 w 48"/>
                <a:gd name="T15" fmla="*/ 19 h 39"/>
                <a:gd name="T16" fmla="*/ 13 w 48"/>
                <a:gd name="T17" fmla="*/ 20 h 39"/>
                <a:gd name="T18" fmla="*/ 9 w 48"/>
                <a:gd name="T19" fmla="*/ 20 h 39"/>
                <a:gd name="T20" fmla="*/ 7 w 48"/>
                <a:gd name="T21" fmla="*/ 18 h 39"/>
                <a:gd name="T22" fmla="*/ 6 w 48"/>
                <a:gd name="T23" fmla="*/ 16 h 39"/>
                <a:gd name="T24" fmla="*/ 6 w 48"/>
                <a:gd name="T25" fmla="*/ 14 h 39"/>
                <a:gd name="T26" fmla="*/ 7 w 48"/>
                <a:gd name="T27" fmla="*/ 10 h 39"/>
                <a:gd name="T28" fmla="*/ 9 w 48"/>
                <a:gd name="T29" fmla="*/ 7 h 39"/>
                <a:gd name="T30" fmla="*/ 11 w 48"/>
                <a:gd name="T31" fmla="*/ 5 h 39"/>
                <a:gd name="T32" fmla="*/ 13 w 48"/>
                <a:gd name="T33" fmla="*/ 4 h 39"/>
                <a:gd name="T34" fmla="*/ 14 w 48"/>
                <a:gd name="T35" fmla="*/ 3 h 39"/>
                <a:gd name="T36" fmla="*/ 14 w 48"/>
                <a:gd name="T37" fmla="*/ 3 h 39"/>
                <a:gd name="T38" fmla="*/ 14 w 48"/>
                <a:gd name="T39" fmla="*/ 2 h 39"/>
                <a:gd name="T40" fmla="*/ 13 w 48"/>
                <a:gd name="T41" fmla="*/ 2 h 39"/>
                <a:gd name="T42" fmla="*/ 12 w 48"/>
                <a:gd name="T43" fmla="*/ 1 h 39"/>
                <a:gd name="T44" fmla="*/ 11 w 48"/>
                <a:gd name="T45" fmla="*/ 1 h 39"/>
                <a:gd name="T46" fmla="*/ 10 w 48"/>
                <a:gd name="T47" fmla="*/ 0 h 39"/>
                <a:gd name="T48" fmla="*/ 10 w 48"/>
                <a:gd name="T49" fmla="*/ 0 h 39"/>
                <a:gd name="T50" fmla="*/ 9 w 48"/>
                <a:gd name="T51" fmla="*/ 1 h 39"/>
                <a:gd name="T52" fmla="*/ 7 w 48"/>
                <a:gd name="T53" fmla="*/ 1 h 39"/>
                <a:gd name="T54" fmla="*/ 5 w 48"/>
                <a:gd name="T55" fmla="*/ 3 h 39"/>
                <a:gd name="T56" fmla="*/ 3 w 48"/>
                <a:gd name="T57" fmla="*/ 5 h 39"/>
                <a:gd name="T58" fmla="*/ 2 w 48"/>
                <a:gd name="T59" fmla="*/ 8 h 39"/>
                <a:gd name="T60" fmla="*/ 0 w 48"/>
                <a:gd name="T61" fmla="*/ 13 h 39"/>
                <a:gd name="T62" fmla="*/ 0 w 48"/>
                <a:gd name="T63" fmla="*/ 18 h 39"/>
                <a:gd name="T64" fmla="*/ 3 w 48"/>
                <a:gd name="T65" fmla="*/ 22 h 39"/>
                <a:gd name="T66" fmla="*/ 7 w 48"/>
                <a:gd name="T67" fmla="*/ 25 h 39"/>
                <a:gd name="T68" fmla="*/ 12 w 48"/>
                <a:gd name="T69" fmla="*/ 27 h 39"/>
                <a:gd name="T70" fmla="*/ 17 w 48"/>
                <a:gd name="T71" fmla="*/ 26 h 39"/>
                <a:gd name="T72" fmla="*/ 20 w 48"/>
                <a:gd name="T73" fmla="*/ 24 h 39"/>
                <a:gd name="T74" fmla="*/ 24 w 48"/>
                <a:gd name="T75" fmla="*/ 22 h 39"/>
                <a:gd name="T76" fmla="*/ 28 w 48"/>
                <a:gd name="T77" fmla="*/ 19 h 39"/>
                <a:gd name="T78" fmla="*/ 31 w 48"/>
                <a:gd name="T79" fmla="*/ 17 h 39"/>
                <a:gd name="T80" fmla="*/ 34 w 48"/>
                <a:gd name="T81" fmla="*/ 16 h 39"/>
                <a:gd name="T82" fmla="*/ 38 w 48"/>
                <a:gd name="T83" fmla="*/ 16 h 39"/>
                <a:gd name="T84" fmla="*/ 41 w 48"/>
                <a:gd name="T85" fmla="*/ 18 h 39"/>
                <a:gd name="T86" fmla="*/ 42 w 48"/>
                <a:gd name="T87" fmla="*/ 21 h 39"/>
                <a:gd name="T88" fmla="*/ 42 w 48"/>
                <a:gd name="T89" fmla="*/ 24 h 39"/>
                <a:gd name="T90" fmla="*/ 41 w 48"/>
                <a:gd name="T91" fmla="*/ 27 h 39"/>
                <a:gd name="T92" fmla="*/ 39 w 48"/>
                <a:gd name="T93" fmla="*/ 31 h 39"/>
                <a:gd name="T94" fmla="*/ 36 w 48"/>
                <a:gd name="T95" fmla="*/ 34 h 39"/>
                <a:gd name="T96" fmla="*/ 33 w 48"/>
                <a:gd name="T97" fmla="*/ 35 h 39"/>
                <a:gd name="T98" fmla="*/ 32 w 48"/>
                <a:gd name="T99" fmla="*/ 36 h 39"/>
                <a:gd name="T100" fmla="*/ 32 w 48"/>
                <a:gd name="T101" fmla="*/ 37 h 39"/>
                <a:gd name="T102" fmla="*/ 32 w 48"/>
                <a:gd name="T103" fmla="*/ 37 h 39"/>
                <a:gd name="T104" fmla="*/ 33 w 48"/>
                <a:gd name="T105" fmla="*/ 38 h 39"/>
                <a:gd name="T106" fmla="*/ 34 w 48"/>
                <a:gd name="T107" fmla="*/ 38 h 39"/>
                <a:gd name="T108" fmla="*/ 36 w 48"/>
                <a:gd name="T109" fmla="*/ 39 h 39"/>
                <a:gd name="T110" fmla="*/ 37 w 48"/>
                <a:gd name="T111" fmla="*/ 39 h 39"/>
                <a:gd name="T112" fmla="*/ 39 w 48"/>
                <a:gd name="T113" fmla="*/ 38 h 39"/>
                <a:gd name="T114" fmla="*/ 41 w 48"/>
                <a:gd name="T115" fmla="*/ 36 h 39"/>
                <a:gd name="T116" fmla="*/ 44 w 48"/>
                <a:gd name="T117" fmla="*/ 33 h 39"/>
                <a:gd name="T118" fmla="*/ 46 w 48"/>
                <a:gd name="T119" fmla="*/ 30 h 39"/>
                <a:gd name="T120" fmla="*/ 48 w 48"/>
                <a:gd name="T121" fmla="*/ 24 h 39"/>
                <a:gd name="T122" fmla="*/ 48 w 48"/>
                <a:gd name="T123" fmla="*/ 19 h 39"/>
                <a:gd name="T124" fmla="*/ 45 w 48"/>
                <a:gd name="T125" fmla="*/ 14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8" h="39">
                  <a:moveTo>
                    <a:pt x="45" y="14"/>
                  </a:moveTo>
                  <a:cubicBezTo>
                    <a:pt x="44" y="12"/>
                    <a:pt x="42" y="11"/>
                    <a:pt x="40" y="10"/>
                  </a:cubicBezTo>
                  <a:cubicBezTo>
                    <a:pt x="38" y="10"/>
                    <a:pt x="37" y="9"/>
                    <a:pt x="35" y="9"/>
                  </a:cubicBezTo>
                  <a:cubicBezTo>
                    <a:pt x="34" y="9"/>
                    <a:pt x="32" y="9"/>
                    <a:pt x="31" y="10"/>
                  </a:cubicBezTo>
                  <a:cubicBezTo>
                    <a:pt x="29" y="10"/>
                    <a:pt x="28" y="11"/>
                    <a:pt x="27" y="12"/>
                  </a:cubicBezTo>
                  <a:cubicBezTo>
                    <a:pt x="25" y="13"/>
                    <a:pt x="24" y="13"/>
                    <a:pt x="23" y="14"/>
                  </a:cubicBezTo>
                  <a:cubicBezTo>
                    <a:pt x="22" y="15"/>
                    <a:pt x="21" y="16"/>
                    <a:pt x="20" y="17"/>
                  </a:cubicBezTo>
                  <a:cubicBezTo>
                    <a:pt x="19" y="18"/>
                    <a:pt x="17" y="19"/>
                    <a:pt x="16" y="19"/>
                  </a:cubicBezTo>
                  <a:cubicBezTo>
                    <a:pt x="15" y="20"/>
                    <a:pt x="14" y="20"/>
                    <a:pt x="13" y="20"/>
                  </a:cubicBezTo>
                  <a:cubicBezTo>
                    <a:pt x="12" y="20"/>
                    <a:pt x="11" y="20"/>
                    <a:pt x="9" y="20"/>
                  </a:cubicBezTo>
                  <a:cubicBezTo>
                    <a:pt x="8" y="19"/>
                    <a:pt x="8" y="19"/>
                    <a:pt x="7" y="18"/>
                  </a:cubicBezTo>
                  <a:cubicBezTo>
                    <a:pt x="6" y="18"/>
                    <a:pt x="6" y="17"/>
                    <a:pt x="6" y="16"/>
                  </a:cubicBezTo>
                  <a:cubicBezTo>
                    <a:pt x="6" y="15"/>
                    <a:pt x="5" y="15"/>
                    <a:pt x="6" y="14"/>
                  </a:cubicBezTo>
                  <a:cubicBezTo>
                    <a:pt x="6" y="13"/>
                    <a:pt x="6" y="12"/>
                    <a:pt x="7" y="10"/>
                  </a:cubicBezTo>
                  <a:cubicBezTo>
                    <a:pt x="7" y="9"/>
                    <a:pt x="8" y="8"/>
                    <a:pt x="9" y="7"/>
                  </a:cubicBezTo>
                  <a:cubicBezTo>
                    <a:pt x="9" y="6"/>
                    <a:pt x="10" y="6"/>
                    <a:pt x="11" y="5"/>
                  </a:cubicBezTo>
                  <a:cubicBezTo>
                    <a:pt x="12" y="5"/>
                    <a:pt x="12" y="4"/>
                    <a:pt x="13" y="4"/>
                  </a:cubicBezTo>
                  <a:cubicBezTo>
                    <a:pt x="14" y="4"/>
                    <a:pt x="14" y="3"/>
                    <a:pt x="14" y="3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3" y="2"/>
                    <a:pt x="13" y="2"/>
                  </a:cubicBezTo>
                  <a:cubicBezTo>
                    <a:pt x="13" y="1"/>
                    <a:pt x="12" y="1"/>
                    <a:pt x="12" y="1"/>
                  </a:cubicBezTo>
                  <a:cubicBezTo>
                    <a:pt x="12" y="1"/>
                    <a:pt x="11" y="1"/>
                    <a:pt x="11" y="1"/>
                  </a:cubicBezTo>
                  <a:cubicBezTo>
                    <a:pt x="11" y="1"/>
                    <a:pt x="10" y="1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9" y="0"/>
                    <a:pt x="9" y="1"/>
                  </a:cubicBezTo>
                  <a:cubicBezTo>
                    <a:pt x="9" y="1"/>
                    <a:pt x="8" y="1"/>
                    <a:pt x="7" y="1"/>
                  </a:cubicBezTo>
                  <a:cubicBezTo>
                    <a:pt x="7" y="2"/>
                    <a:pt x="6" y="3"/>
                    <a:pt x="5" y="3"/>
                  </a:cubicBezTo>
                  <a:cubicBezTo>
                    <a:pt x="5" y="4"/>
                    <a:pt x="4" y="5"/>
                    <a:pt x="3" y="5"/>
                  </a:cubicBezTo>
                  <a:cubicBezTo>
                    <a:pt x="3" y="6"/>
                    <a:pt x="2" y="7"/>
                    <a:pt x="2" y="8"/>
                  </a:cubicBezTo>
                  <a:cubicBezTo>
                    <a:pt x="1" y="10"/>
                    <a:pt x="0" y="12"/>
                    <a:pt x="0" y="13"/>
                  </a:cubicBezTo>
                  <a:cubicBezTo>
                    <a:pt x="0" y="15"/>
                    <a:pt x="0" y="17"/>
                    <a:pt x="0" y="18"/>
                  </a:cubicBezTo>
                  <a:cubicBezTo>
                    <a:pt x="1" y="20"/>
                    <a:pt x="1" y="21"/>
                    <a:pt x="3" y="22"/>
                  </a:cubicBezTo>
                  <a:cubicBezTo>
                    <a:pt x="4" y="24"/>
                    <a:pt x="5" y="25"/>
                    <a:pt x="7" y="25"/>
                  </a:cubicBezTo>
                  <a:cubicBezTo>
                    <a:pt x="9" y="26"/>
                    <a:pt x="11" y="27"/>
                    <a:pt x="12" y="27"/>
                  </a:cubicBezTo>
                  <a:cubicBezTo>
                    <a:pt x="14" y="27"/>
                    <a:pt x="15" y="26"/>
                    <a:pt x="17" y="26"/>
                  </a:cubicBezTo>
                  <a:cubicBezTo>
                    <a:pt x="18" y="26"/>
                    <a:pt x="19" y="25"/>
                    <a:pt x="20" y="24"/>
                  </a:cubicBezTo>
                  <a:cubicBezTo>
                    <a:pt x="22" y="23"/>
                    <a:pt x="23" y="22"/>
                    <a:pt x="24" y="22"/>
                  </a:cubicBezTo>
                  <a:cubicBezTo>
                    <a:pt x="25" y="21"/>
                    <a:pt x="26" y="20"/>
                    <a:pt x="28" y="19"/>
                  </a:cubicBezTo>
                  <a:cubicBezTo>
                    <a:pt x="29" y="18"/>
                    <a:pt x="30" y="17"/>
                    <a:pt x="31" y="17"/>
                  </a:cubicBezTo>
                  <a:cubicBezTo>
                    <a:pt x="32" y="16"/>
                    <a:pt x="33" y="16"/>
                    <a:pt x="34" y="16"/>
                  </a:cubicBezTo>
                  <a:cubicBezTo>
                    <a:pt x="35" y="16"/>
                    <a:pt x="37" y="16"/>
                    <a:pt x="38" y="16"/>
                  </a:cubicBezTo>
                  <a:cubicBezTo>
                    <a:pt x="39" y="17"/>
                    <a:pt x="40" y="17"/>
                    <a:pt x="41" y="18"/>
                  </a:cubicBezTo>
                  <a:cubicBezTo>
                    <a:pt x="41" y="19"/>
                    <a:pt x="42" y="20"/>
                    <a:pt x="42" y="21"/>
                  </a:cubicBezTo>
                  <a:cubicBezTo>
                    <a:pt x="42" y="22"/>
                    <a:pt x="43" y="23"/>
                    <a:pt x="42" y="24"/>
                  </a:cubicBezTo>
                  <a:cubicBezTo>
                    <a:pt x="42" y="25"/>
                    <a:pt x="42" y="26"/>
                    <a:pt x="41" y="27"/>
                  </a:cubicBezTo>
                  <a:cubicBezTo>
                    <a:pt x="40" y="29"/>
                    <a:pt x="40" y="30"/>
                    <a:pt x="39" y="31"/>
                  </a:cubicBezTo>
                  <a:cubicBezTo>
                    <a:pt x="38" y="32"/>
                    <a:pt x="37" y="33"/>
                    <a:pt x="36" y="34"/>
                  </a:cubicBezTo>
                  <a:cubicBezTo>
                    <a:pt x="35" y="34"/>
                    <a:pt x="34" y="35"/>
                    <a:pt x="33" y="35"/>
                  </a:cubicBezTo>
                  <a:cubicBezTo>
                    <a:pt x="33" y="36"/>
                    <a:pt x="32" y="36"/>
                    <a:pt x="32" y="36"/>
                  </a:cubicBezTo>
                  <a:cubicBezTo>
                    <a:pt x="32" y="36"/>
                    <a:pt x="32" y="37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3" y="37"/>
                    <a:pt x="33" y="38"/>
                    <a:pt x="33" y="38"/>
                  </a:cubicBezTo>
                  <a:cubicBezTo>
                    <a:pt x="33" y="38"/>
                    <a:pt x="34" y="38"/>
                    <a:pt x="34" y="38"/>
                  </a:cubicBezTo>
                  <a:cubicBezTo>
                    <a:pt x="35" y="39"/>
                    <a:pt x="36" y="39"/>
                    <a:pt x="36" y="39"/>
                  </a:cubicBezTo>
                  <a:cubicBezTo>
                    <a:pt x="37" y="39"/>
                    <a:pt x="37" y="39"/>
                    <a:pt x="37" y="39"/>
                  </a:cubicBezTo>
                  <a:cubicBezTo>
                    <a:pt x="38" y="39"/>
                    <a:pt x="38" y="38"/>
                    <a:pt x="39" y="38"/>
                  </a:cubicBezTo>
                  <a:cubicBezTo>
                    <a:pt x="40" y="38"/>
                    <a:pt x="41" y="37"/>
                    <a:pt x="41" y="36"/>
                  </a:cubicBezTo>
                  <a:cubicBezTo>
                    <a:pt x="42" y="35"/>
                    <a:pt x="43" y="34"/>
                    <a:pt x="44" y="33"/>
                  </a:cubicBezTo>
                  <a:cubicBezTo>
                    <a:pt x="45" y="32"/>
                    <a:pt x="45" y="31"/>
                    <a:pt x="46" y="30"/>
                  </a:cubicBezTo>
                  <a:cubicBezTo>
                    <a:pt x="47" y="28"/>
                    <a:pt x="48" y="26"/>
                    <a:pt x="48" y="24"/>
                  </a:cubicBezTo>
                  <a:cubicBezTo>
                    <a:pt x="48" y="22"/>
                    <a:pt x="48" y="20"/>
                    <a:pt x="48" y="19"/>
                  </a:cubicBezTo>
                  <a:cubicBezTo>
                    <a:pt x="47" y="17"/>
                    <a:pt x="46" y="15"/>
                    <a:pt x="45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36">
              <a:extLst>
                <a:ext uri="{FF2B5EF4-FFF2-40B4-BE49-F238E27FC236}">
                  <a16:creationId xmlns:a16="http://schemas.microsoft.com/office/drawing/2014/main" id="{465D2DE1-F449-472F-A596-847F9B7878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41616" y="5698946"/>
              <a:ext cx="81368" cy="54017"/>
            </a:xfrm>
            <a:custGeom>
              <a:avLst/>
              <a:gdLst>
                <a:gd name="T0" fmla="*/ 50 w 50"/>
                <a:gd name="T1" fmla="*/ 17 h 33"/>
                <a:gd name="T2" fmla="*/ 49 w 50"/>
                <a:gd name="T3" fmla="*/ 17 h 33"/>
                <a:gd name="T4" fmla="*/ 31 w 50"/>
                <a:gd name="T5" fmla="*/ 15 h 33"/>
                <a:gd name="T6" fmla="*/ 5 w 50"/>
                <a:gd name="T7" fmla="*/ 1 h 33"/>
                <a:gd name="T8" fmla="*/ 3 w 50"/>
                <a:gd name="T9" fmla="*/ 0 h 33"/>
                <a:gd name="T10" fmla="*/ 3 w 50"/>
                <a:gd name="T11" fmla="*/ 1 h 33"/>
                <a:gd name="T12" fmla="*/ 2 w 50"/>
                <a:gd name="T13" fmla="*/ 2 h 33"/>
                <a:gd name="T14" fmla="*/ 2 w 50"/>
                <a:gd name="T15" fmla="*/ 4 h 33"/>
                <a:gd name="T16" fmla="*/ 2 w 50"/>
                <a:gd name="T17" fmla="*/ 5 h 33"/>
                <a:gd name="T18" fmla="*/ 2 w 50"/>
                <a:gd name="T19" fmla="*/ 6 h 33"/>
                <a:gd name="T20" fmla="*/ 2 w 50"/>
                <a:gd name="T21" fmla="*/ 7 h 33"/>
                <a:gd name="T22" fmla="*/ 3 w 50"/>
                <a:gd name="T23" fmla="*/ 7 h 33"/>
                <a:gd name="T24" fmla="*/ 17 w 50"/>
                <a:gd name="T25" fmla="*/ 14 h 33"/>
                <a:gd name="T26" fmla="*/ 21 w 50"/>
                <a:gd name="T27" fmla="*/ 16 h 33"/>
                <a:gd name="T28" fmla="*/ 25 w 50"/>
                <a:gd name="T29" fmla="*/ 18 h 33"/>
                <a:gd name="T30" fmla="*/ 25 w 50"/>
                <a:gd name="T31" fmla="*/ 18 h 33"/>
                <a:gd name="T32" fmla="*/ 20 w 50"/>
                <a:gd name="T33" fmla="*/ 19 h 33"/>
                <a:gd name="T34" fmla="*/ 16 w 50"/>
                <a:gd name="T35" fmla="*/ 21 h 33"/>
                <a:gd name="T36" fmla="*/ 1 w 50"/>
                <a:gd name="T37" fmla="*/ 26 h 33"/>
                <a:gd name="T38" fmla="*/ 1 w 50"/>
                <a:gd name="T39" fmla="*/ 27 h 33"/>
                <a:gd name="T40" fmla="*/ 0 w 50"/>
                <a:gd name="T41" fmla="*/ 27 h 33"/>
                <a:gd name="T42" fmla="*/ 0 w 50"/>
                <a:gd name="T43" fmla="*/ 28 h 33"/>
                <a:gd name="T44" fmla="*/ 0 w 50"/>
                <a:gd name="T45" fmla="*/ 30 h 33"/>
                <a:gd name="T46" fmla="*/ 0 w 50"/>
                <a:gd name="T47" fmla="*/ 32 h 33"/>
                <a:gd name="T48" fmla="*/ 0 w 50"/>
                <a:gd name="T49" fmla="*/ 33 h 33"/>
                <a:gd name="T50" fmla="*/ 1 w 50"/>
                <a:gd name="T51" fmla="*/ 33 h 33"/>
                <a:gd name="T52" fmla="*/ 2 w 50"/>
                <a:gd name="T53" fmla="*/ 32 h 33"/>
                <a:gd name="T54" fmla="*/ 31 w 50"/>
                <a:gd name="T55" fmla="*/ 21 h 33"/>
                <a:gd name="T56" fmla="*/ 49 w 50"/>
                <a:gd name="T57" fmla="*/ 23 h 33"/>
                <a:gd name="T58" fmla="*/ 49 w 50"/>
                <a:gd name="T59" fmla="*/ 23 h 33"/>
                <a:gd name="T60" fmla="*/ 50 w 50"/>
                <a:gd name="T61" fmla="*/ 22 h 33"/>
                <a:gd name="T62" fmla="*/ 50 w 50"/>
                <a:gd name="T63" fmla="*/ 21 h 33"/>
                <a:gd name="T64" fmla="*/ 50 w 50"/>
                <a:gd name="T65" fmla="*/ 20 h 33"/>
                <a:gd name="T66" fmla="*/ 50 w 50"/>
                <a:gd name="T67" fmla="*/ 18 h 33"/>
                <a:gd name="T68" fmla="*/ 50 w 50"/>
                <a:gd name="T69" fmla="*/ 17 h 33"/>
                <a:gd name="T70" fmla="*/ 50 w 50"/>
                <a:gd name="T71" fmla="*/ 17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0" h="33">
                  <a:moveTo>
                    <a:pt x="50" y="17"/>
                  </a:moveTo>
                  <a:cubicBezTo>
                    <a:pt x="49" y="17"/>
                    <a:pt x="49" y="17"/>
                    <a:pt x="49" y="17"/>
                  </a:cubicBezTo>
                  <a:cubicBezTo>
                    <a:pt x="31" y="15"/>
                    <a:pt x="31" y="15"/>
                    <a:pt x="31" y="15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4" y="1"/>
                    <a:pt x="4" y="1"/>
                    <a:pt x="3" y="0"/>
                  </a:cubicBezTo>
                  <a:cubicBezTo>
                    <a:pt x="3" y="0"/>
                    <a:pt x="3" y="0"/>
                    <a:pt x="3" y="1"/>
                  </a:cubicBezTo>
                  <a:cubicBezTo>
                    <a:pt x="2" y="1"/>
                    <a:pt x="2" y="1"/>
                    <a:pt x="2" y="2"/>
                  </a:cubicBezTo>
                  <a:cubicBezTo>
                    <a:pt x="2" y="2"/>
                    <a:pt x="2" y="3"/>
                    <a:pt x="2" y="4"/>
                  </a:cubicBezTo>
                  <a:cubicBezTo>
                    <a:pt x="2" y="4"/>
                    <a:pt x="2" y="5"/>
                    <a:pt x="2" y="5"/>
                  </a:cubicBezTo>
                  <a:cubicBezTo>
                    <a:pt x="2" y="5"/>
                    <a:pt x="2" y="6"/>
                    <a:pt x="2" y="6"/>
                  </a:cubicBezTo>
                  <a:cubicBezTo>
                    <a:pt x="2" y="6"/>
                    <a:pt x="2" y="6"/>
                    <a:pt x="2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8" y="15"/>
                    <a:pt x="19" y="15"/>
                    <a:pt x="21" y="16"/>
                  </a:cubicBezTo>
                  <a:cubicBezTo>
                    <a:pt x="22" y="17"/>
                    <a:pt x="23" y="17"/>
                    <a:pt x="25" y="18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3" y="18"/>
                    <a:pt x="22" y="19"/>
                    <a:pt x="20" y="19"/>
                  </a:cubicBezTo>
                  <a:cubicBezTo>
                    <a:pt x="19" y="20"/>
                    <a:pt x="17" y="20"/>
                    <a:pt x="16" y="21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1" y="26"/>
                    <a:pt x="1" y="26"/>
                    <a:pt x="1" y="27"/>
                  </a:cubicBezTo>
                  <a:cubicBezTo>
                    <a:pt x="1" y="27"/>
                    <a:pt x="1" y="27"/>
                    <a:pt x="0" y="27"/>
                  </a:cubicBezTo>
                  <a:cubicBezTo>
                    <a:pt x="0" y="27"/>
                    <a:pt x="0" y="28"/>
                    <a:pt x="0" y="28"/>
                  </a:cubicBezTo>
                  <a:cubicBezTo>
                    <a:pt x="0" y="29"/>
                    <a:pt x="0" y="29"/>
                    <a:pt x="0" y="30"/>
                  </a:cubicBezTo>
                  <a:cubicBezTo>
                    <a:pt x="0" y="31"/>
                    <a:pt x="0" y="31"/>
                    <a:pt x="0" y="32"/>
                  </a:cubicBezTo>
                  <a:cubicBezTo>
                    <a:pt x="0" y="32"/>
                    <a:pt x="0" y="32"/>
                    <a:pt x="0" y="33"/>
                  </a:cubicBezTo>
                  <a:cubicBezTo>
                    <a:pt x="0" y="33"/>
                    <a:pt x="1" y="33"/>
                    <a:pt x="1" y="33"/>
                  </a:cubicBezTo>
                  <a:cubicBezTo>
                    <a:pt x="1" y="33"/>
                    <a:pt x="2" y="33"/>
                    <a:pt x="2" y="32"/>
                  </a:cubicBezTo>
                  <a:cubicBezTo>
                    <a:pt x="31" y="21"/>
                    <a:pt x="31" y="21"/>
                    <a:pt x="31" y="21"/>
                  </a:cubicBezTo>
                  <a:cubicBezTo>
                    <a:pt x="49" y="23"/>
                    <a:pt x="49" y="23"/>
                    <a:pt x="49" y="23"/>
                  </a:cubicBezTo>
                  <a:cubicBezTo>
                    <a:pt x="49" y="23"/>
                    <a:pt x="49" y="23"/>
                    <a:pt x="49" y="23"/>
                  </a:cubicBezTo>
                  <a:cubicBezTo>
                    <a:pt x="49" y="22"/>
                    <a:pt x="49" y="22"/>
                    <a:pt x="50" y="22"/>
                  </a:cubicBezTo>
                  <a:cubicBezTo>
                    <a:pt x="50" y="22"/>
                    <a:pt x="50" y="22"/>
                    <a:pt x="50" y="21"/>
                  </a:cubicBezTo>
                  <a:cubicBezTo>
                    <a:pt x="50" y="21"/>
                    <a:pt x="50" y="20"/>
                    <a:pt x="50" y="20"/>
                  </a:cubicBezTo>
                  <a:cubicBezTo>
                    <a:pt x="50" y="19"/>
                    <a:pt x="50" y="19"/>
                    <a:pt x="50" y="18"/>
                  </a:cubicBezTo>
                  <a:cubicBezTo>
                    <a:pt x="50" y="18"/>
                    <a:pt x="50" y="18"/>
                    <a:pt x="50" y="17"/>
                  </a:cubicBezTo>
                  <a:cubicBezTo>
                    <a:pt x="50" y="17"/>
                    <a:pt x="50" y="17"/>
                    <a:pt x="50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37">
              <a:extLst>
                <a:ext uri="{FF2B5EF4-FFF2-40B4-BE49-F238E27FC236}">
                  <a16:creationId xmlns:a16="http://schemas.microsoft.com/office/drawing/2014/main" id="{074CE0DD-284A-493F-A10A-D6F3C39889C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28624" y="5757750"/>
              <a:ext cx="84786" cy="54017"/>
            </a:xfrm>
            <a:custGeom>
              <a:avLst/>
              <a:gdLst>
                <a:gd name="T0" fmla="*/ 52 w 52"/>
                <a:gd name="T1" fmla="*/ 22 h 33"/>
                <a:gd name="T2" fmla="*/ 51 w 52"/>
                <a:gd name="T3" fmla="*/ 22 h 33"/>
                <a:gd name="T4" fmla="*/ 10 w 52"/>
                <a:gd name="T5" fmla="*/ 14 h 33"/>
                <a:gd name="T6" fmla="*/ 13 w 52"/>
                <a:gd name="T7" fmla="*/ 2 h 33"/>
                <a:gd name="T8" fmla="*/ 13 w 52"/>
                <a:gd name="T9" fmla="*/ 1 h 33"/>
                <a:gd name="T10" fmla="*/ 12 w 52"/>
                <a:gd name="T11" fmla="*/ 1 h 33"/>
                <a:gd name="T12" fmla="*/ 11 w 52"/>
                <a:gd name="T13" fmla="*/ 0 h 33"/>
                <a:gd name="T14" fmla="*/ 10 w 52"/>
                <a:gd name="T15" fmla="*/ 0 h 33"/>
                <a:gd name="T16" fmla="*/ 9 w 52"/>
                <a:gd name="T17" fmla="*/ 0 h 33"/>
                <a:gd name="T18" fmla="*/ 8 w 52"/>
                <a:gd name="T19" fmla="*/ 0 h 33"/>
                <a:gd name="T20" fmla="*/ 8 w 52"/>
                <a:gd name="T21" fmla="*/ 0 h 33"/>
                <a:gd name="T22" fmla="*/ 7 w 52"/>
                <a:gd name="T23" fmla="*/ 1 h 33"/>
                <a:gd name="T24" fmla="*/ 0 w 52"/>
                <a:gd name="T25" fmla="*/ 31 h 33"/>
                <a:gd name="T26" fmla="*/ 0 w 52"/>
                <a:gd name="T27" fmla="*/ 32 h 33"/>
                <a:gd name="T28" fmla="*/ 1 w 52"/>
                <a:gd name="T29" fmla="*/ 32 h 33"/>
                <a:gd name="T30" fmla="*/ 1 w 52"/>
                <a:gd name="T31" fmla="*/ 33 h 33"/>
                <a:gd name="T32" fmla="*/ 3 w 52"/>
                <a:gd name="T33" fmla="*/ 33 h 33"/>
                <a:gd name="T34" fmla="*/ 4 w 52"/>
                <a:gd name="T35" fmla="*/ 33 h 33"/>
                <a:gd name="T36" fmla="*/ 5 w 52"/>
                <a:gd name="T37" fmla="*/ 33 h 33"/>
                <a:gd name="T38" fmla="*/ 5 w 52"/>
                <a:gd name="T39" fmla="*/ 33 h 33"/>
                <a:gd name="T40" fmla="*/ 6 w 52"/>
                <a:gd name="T41" fmla="*/ 32 h 33"/>
                <a:gd name="T42" fmla="*/ 8 w 52"/>
                <a:gd name="T43" fmla="*/ 20 h 33"/>
                <a:gd name="T44" fmla="*/ 50 w 52"/>
                <a:gd name="T45" fmla="*/ 28 h 33"/>
                <a:gd name="T46" fmla="*/ 50 w 52"/>
                <a:gd name="T47" fmla="*/ 28 h 33"/>
                <a:gd name="T48" fmla="*/ 51 w 52"/>
                <a:gd name="T49" fmla="*/ 28 h 33"/>
                <a:gd name="T50" fmla="*/ 51 w 52"/>
                <a:gd name="T51" fmla="*/ 27 h 33"/>
                <a:gd name="T52" fmla="*/ 52 w 52"/>
                <a:gd name="T53" fmla="*/ 25 h 33"/>
                <a:gd name="T54" fmla="*/ 52 w 52"/>
                <a:gd name="T55" fmla="*/ 24 h 33"/>
                <a:gd name="T56" fmla="*/ 52 w 52"/>
                <a:gd name="T57" fmla="*/ 23 h 33"/>
                <a:gd name="T58" fmla="*/ 52 w 52"/>
                <a:gd name="T59" fmla="*/ 22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2" h="33">
                  <a:moveTo>
                    <a:pt x="52" y="22"/>
                  </a:moveTo>
                  <a:cubicBezTo>
                    <a:pt x="52" y="22"/>
                    <a:pt x="51" y="22"/>
                    <a:pt x="51" y="22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3" y="2"/>
                    <a:pt x="13" y="1"/>
                    <a:pt x="13" y="1"/>
                  </a:cubicBezTo>
                  <a:cubicBezTo>
                    <a:pt x="13" y="1"/>
                    <a:pt x="12" y="1"/>
                    <a:pt x="12" y="1"/>
                  </a:cubicBezTo>
                  <a:cubicBezTo>
                    <a:pt x="12" y="1"/>
                    <a:pt x="12" y="0"/>
                    <a:pt x="11" y="0"/>
                  </a:cubicBezTo>
                  <a:cubicBezTo>
                    <a:pt x="11" y="0"/>
                    <a:pt x="11" y="0"/>
                    <a:pt x="10" y="0"/>
                  </a:cubicBezTo>
                  <a:cubicBezTo>
                    <a:pt x="10" y="0"/>
                    <a:pt x="9" y="0"/>
                    <a:pt x="9" y="0"/>
                  </a:cubicBezTo>
                  <a:cubicBezTo>
                    <a:pt x="9" y="0"/>
                    <a:pt x="8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0"/>
                    <a:pt x="7" y="0"/>
                    <a:pt x="7" y="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1"/>
                    <a:pt x="0" y="32"/>
                    <a:pt x="0" y="32"/>
                  </a:cubicBezTo>
                  <a:cubicBezTo>
                    <a:pt x="0" y="32"/>
                    <a:pt x="0" y="32"/>
                    <a:pt x="1" y="32"/>
                  </a:cubicBezTo>
                  <a:cubicBezTo>
                    <a:pt x="1" y="32"/>
                    <a:pt x="1" y="32"/>
                    <a:pt x="1" y="33"/>
                  </a:cubicBezTo>
                  <a:cubicBezTo>
                    <a:pt x="2" y="33"/>
                    <a:pt x="2" y="33"/>
                    <a:pt x="3" y="33"/>
                  </a:cubicBezTo>
                  <a:cubicBezTo>
                    <a:pt x="3" y="33"/>
                    <a:pt x="4" y="33"/>
                    <a:pt x="4" y="33"/>
                  </a:cubicBezTo>
                  <a:cubicBezTo>
                    <a:pt x="4" y="33"/>
                    <a:pt x="5" y="33"/>
                    <a:pt x="5" y="33"/>
                  </a:cubicBezTo>
                  <a:cubicBezTo>
                    <a:pt x="5" y="33"/>
                    <a:pt x="5" y="33"/>
                    <a:pt x="5" y="33"/>
                  </a:cubicBezTo>
                  <a:cubicBezTo>
                    <a:pt x="5" y="33"/>
                    <a:pt x="6" y="32"/>
                    <a:pt x="6" y="32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50" y="28"/>
                    <a:pt x="50" y="28"/>
                    <a:pt x="50" y="28"/>
                  </a:cubicBezTo>
                  <a:cubicBezTo>
                    <a:pt x="50" y="28"/>
                    <a:pt x="50" y="28"/>
                    <a:pt x="50" y="28"/>
                  </a:cubicBezTo>
                  <a:cubicBezTo>
                    <a:pt x="51" y="28"/>
                    <a:pt x="51" y="28"/>
                    <a:pt x="51" y="28"/>
                  </a:cubicBezTo>
                  <a:cubicBezTo>
                    <a:pt x="51" y="27"/>
                    <a:pt x="51" y="27"/>
                    <a:pt x="51" y="27"/>
                  </a:cubicBezTo>
                  <a:cubicBezTo>
                    <a:pt x="51" y="26"/>
                    <a:pt x="52" y="26"/>
                    <a:pt x="52" y="25"/>
                  </a:cubicBezTo>
                  <a:cubicBezTo>
                    <a:pt x="52" y="25"/>
                    <a:pt x="52" y="24"/>
                    <a:pt x="52" y="24"/>
                  </a:cubicBezTo>
                  <a:cubicBezTo>
                    <a:pt x="52" y="23"/>
                    <a:pt x="52" y="23"/>
                    <a:pt x="52" y="23"/>
                  </a:cubicBezTo>
                  <a:cubicBezTo>
                    <a:pt x="52" y="23"/>
                    <a:pt x="52" y="23"/>
                    <a:pt x="52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38">
              <a:extLst>
                <a:ext uri="{FF2B5EF4-FFF2-40B4-BE49-F238E27FC236}">
                  <a16:creationId xmlns:a16="http://schemas.microsoft.com/office/drawing/2014/main" id="{CA7010D3-C0ED-467E-BD59-40D09500F4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2556" y="5153989"/>
              <a:ext cx="1368" cy="2735"/>
            </a:xfrm>
            <a:custGeom>
              <a:avLst/>
              <a:gdLst>
                <a:gd name="T0" fmla="*/ 0 w 2"/>
                <a:gd name="T1" fmla="*/ 4 h 4"/>
                <a:gd name="T2" fmla="*/ 0 w 2"/>
                <a:gd name="T3" fmla="*/ 2 h 4"/>
                <a:gd name="T4" fmla="*/ 2 w 2"/>
                <a:gd name="T5" fmla="*/ 2 h 4"/>
                <a:gd name="T6" fmla="*/ 2 w 2"/>
                <a:gd name="T7" fmla="*/ 2 h 4"/>
                <a:gd name="T8" fmla="*/ 2 w 2"/>
                <a:gd name="T9" fmla="*/ 0 h 4"/>
                <a:gd name="T10" fmla="*/ 0 w 2"/>
                <a:gd name="T11" fmla="*/ 4 h 4"/>
                <a:gd name="T12" fmla="*/ 0 w 2"/>
                <a:gd name="T13" fmla="*/ 4 h 4"/>
                <a:gd name="T14" fmla="*/ 0 w 2"/>
                <a:gd name="T15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" h="4">
                  <a:moveTo>
                    <a:pt x="0" y="4"/>
                  </a:moveTo>
                  <a:lnTo>
                    <a:pt x="0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0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39">
              <a:extLst>
                <a:ext uri="{FF2B5EF4-FFF2-40B4-BE49-F238E27FC236}">
                  <a16:creationId xmlns:a16="http://schemas.microsoft.com/office/drawing/2014/main" id="{06A5760C-2F52-4AE6-BB5D-8B110B17E8F9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0505" y="5156724"/>
              <a:ext cx="2051" cy="0"/>
            </a:xfrm>
            <a:custGeom>
              <a:avLst/>
              <a:gdLst>
                <a:gd name="T0" fmla="*/ 0 w 3"/>
                <a:gd name="T1" fmla="*/ 3 w 3"/>
                <a:gd name="T2" fmla="*/ 3 w 3"/>
                <a:gd name="T3" fmla="*/ 0 w 3"/>
                <a:gd name="T4" fmla="*/ 0 w 3"/>
                <a:gd name="T5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3" y="0"/>
                  </a:lnTo>
                  <a:lnTo>
                    <a:pt x="3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40">
              <a:extLst>
                <a:ext uri="{FF2B5EF4-FFF2-40B4-BE49-F238E27FC236}">
                  <a16:creationId xmlns:a16="http://schemas.microsoft.com/office/drawing/2014/main" id="{F647E574-1875-485F-9820-754D254DEC7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3923" y="5150570"/>
              <a:ext cx="0" cy="1368"/>
            </a:xfrm>
            <a:custGeom>
              <a:avLst/>
              <a:gdLst>
                <a:gd name="T0" fmla="*/ 2 h 2"/>
                <a:gd name="T1" fmla="*/ 0 h 2"/>
                <a:gd name="T2" fmla="*/ 2 h 2"/>
                <a:gd name="T3" fmla="*/ 2 h 2"/>
                <a:gd name="T4" fmla="*/ 2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</a:cxnLst>
              <a:rect l="0" t="0" r="r" b="b"/>
              <a:pathLst>
                <a:path h="2">
                  <a:moveTo>
                    <a:pt x="0" y="2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41">
              <a:extLst>
                <a:ext uri="{FF2B5EF4-FFF2-40B4-BE49-F238E27FC236}">
                  <a16:creationId xmlns:a16="http://schemas.microsoft.com/office/drawing/2014/main" id="{4F1BB6C9-F30B-4F83-B4D1-9F66A7C8F48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7513" y="5151938"/>
              <a:ext cx="2051" cy="2051"/>
            </a:xfrm>
            <a:custGeom>
              <a:avLst/>
              <a:gdLst>
                <a:gd name="T0" fmla="*/ 0 w 3"/>
                <a:gd name="T1" fmla="*/ 0 h 3"/>
                <a:gd name="T2" fmla="*/ 0 w 3"/>
                <a:gd name="T3" fmla="*/ 3 h 3"/>
                <a:gd name="T4" fmla="*/ 3 w 3"/>
                <a:gd name="T5" fmla="*/ 3 h 3"/>
                <a:gd name="T6" fmla="*/ 0 w 3"/>
                <a:gd name="T7" fmla="*/ 0 h 3"/>
                <a:gd name="T8" fmla="*/ 0 w 3"/>
                <a:gd name="T9" fmla="*/ 0 h 3"/>
                <a:gd name="T10" fmla="*/ 0 w 3"/>
                <a:gd name="T11" fmla="*/ 0 h 3"/>
                <a:gd name="T12" fmla="*/ 0 w 3"/>
                <a:gd name="T13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3">
                  <a:moveTo>
                    <a:pt x="0" y="0"/>
                  </a:moveTo>
                  <a:lnTo>
                    <a:pt x="0" y="3"/>
                  </a:lnTo>
                  <a:lnTo>
                    <a:pt x="3" y="3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42">
              <a:extLst>
                <a:ext uri="{FF2B5EF4-FFF2-40B4-BE49-F238E27FC236}">
                  <a16:creationId xmlns:a16="http://schemas.microsoft.com/office/drawing/2014/main" id="{6941371B-AB86-4ABC-AB37-879418078F3B}"/>
                </a:ext>
              </a:extLst>
            </p:cNvPr>
            <p:cNvSpPr>
              <a:spLocks/>
            </p:cNvSpPr>
            <p:nvPr/>
          </p:nvSpPr>
          <p:spPr bwMode="auto">
            <a:xfrm>
              <a:off x="1684180" y="5134160"/>
              <a:ext cx="16410" cy="11624"/>
            </a:xfrm>
            <a:custGeom>
              <a:avLst/>
              <a:gdLst>
                <a:gd name="T0" fmla="*/ 1 w 10"/>
                <a:gd name="T1" fmla="*/ 3 h 7"/>
                <a:gd name="T2" fmla="*/ 1 w 10"/>
                <a:gd name="T3" fmla="*/ 4 h 7"/>
                <a:gd name="T4" fmla="*/ 2 w 10"/>
                <a:gd name="T5" fmla="*/ 4 h 7"/>
                <a:gd name="T6" fmla="*/ 2 w 10"/>
                <a:gd name="T7" fmla="*/ 5 h 7"/>
                <a:gd name="T8" fmla="*/ 2 w 10"/>
                <a:gd name="T9" fmla="*/ 6 h 7"/>
                <a:gd name="T10" fmla="*/ 3 w 10"/>
                <a:gd name="T11" fmla="*/ 6 h 7"/>
                <a:gd name="T12" fmla="*/ 3 w 10"/>
                <a:gd name="T13" fmla="*/ 6 h 7"/>
                <a:gd name="T14" fmla="*/ 4 w 10"/>
                <a:gd name="T15" fmla="*/ 6 h 7"/>
                <a:gd name="T16" fmla="*/ 4 w 10"/>
                <a:gd name="T17" fmla="*/ 6 h 7"/>
                <a:gd name="T18" fmla="*/ 5 w 10"/>
                <a:gd name="T19" fmla="*/ 6 h 7"/>
                <a:gd name="T20" fmla="*/ 6 w 10"/>
                <a:gd name="T21" fmla="*/ 7 h 7"/>
                <a:gd name="T22" fmla="*/ 6 w 10"/>
                <a:gd name="T23" fmla="*/ 7 h 7"/>
                <a:gd name="T24" fmla="*/ 6 w 10"/>
                <a:gd name="T25" fmla="*/ 7 h 7"/>
                <a:gd name="T26" fmla="*/ 7 w 10"/>
                <a:gd name="T27" fmla="*/ 7 h 7"/>
                <a:gd name="T28" fmla="*/ 7 w 10"/>
                <a:gd name="T29" fmla="*/ 7 h 7"/>
                <a:gd name="T30" fmla="*/ 7 w 10"/>
                <a:gd name="T31" fmla="*/ 7 h 7"/>
                <a:gd name="T32" fmla="*/ 8 w 10"/>
                <a:gd name="T33" fmla="*/ 7 h 7"/>
                <a:gd name="T34" fmla="*/ 8 w 10"/>
                <a:gd name="T35" fmla="*/ 6 h 7"/>
                <a:gd name="T36" fmla="*/ 9 w 10"/>
                <a:gd name="T37" fmla="*/ 6 h 7"/>
                <a:gd name="T38" fmla="*/ 9 w 10"/>
                <a:gd name="T39" fmla="*/ 6 h 7"/>
                <a:gd name="T40" fmla="*/ 9 w 10"/>
                <a:gd name="T41" fmla="*/ 6 h 7"/>
                <a:gd name="T42" fmla="*/ 10 w 10"/>
                <a:gd name="T43" fmla="*/ 5 h 7"/>
                <a:gd name="T44" fmla="*/ 10 w 10"/>
                <a:gd name="T45" fmla="*/ 5 h 7"/>
                <a:gd name="T46" fmla="*/ 10 w 10"/>
                <a:gd name="T47" fmla="*/ 5 h 7"/>
                <a:gd name="T48" fmla="*/ 9 w 10"/>
                <a:gd name="T49" fmla="*/ 3 h 7"/>
                <a:gd name="T50" fmla="*/ 9 w 10"/>
                <a:gd name="T51" fmla="*/ 3 h 7"/>
                <a:gd name="T52" fmla="*/ 9 w 10"/>
                <a:gd name="T53" fmla="*/ 2 h 7"/>
                <a:gd name="T54" fmla="*/ 9 w 10"/>
                <a:gd name="T55" fmla="*/ 2 h 7"/>
                <a:gd name="T56" fmla="*/ 9 w 10"/>
                <a:gd name="T57" fmla="*/ 2 h 7"/>
                <a:gd name="T58" fmla="*/ 8 w 10"/>
                <a:gd name="T59" fmla="*/ 2 h 7"/>
                <a:gd name="T60" fmla="*/ 8 w 10"/>
                <a:gd name="T61" fmla="*/ 1 h 7"/>
                <a:gd name="T62" fmla="*/ 8 w 10"/>
                <a:gd name="T63" fmla="*/ 1 h 7"/>
                <a:gd name="T64" fmla="*/ 8 w 10"/>
                <a:gd name="T65" fmla="*/ 1 h 7"/>
                <a:gd name="T66" fmla="*/ 7 w 10"/>
                <a:gd name="T67" fmla="*/ 0 h 7"/>
                <a:gd name="T68" fmla="*/ 6 w 10"/>
                <a:gd name="T69" fmla="*/ 0 h 7"/>
                <a:gd name="T70" fmla="*/ 5 w 10"/>
                <a:gd name="T71" fmla="*/ 0 h 7"/>
                <a:gd name="T72" fmla="*/ 5 w 10"/>
                <a:gd name="T73" fmla="*/ 0 h 7"/>
                <a:gd name="T74" fmla="*/ 5 w 10"/>
                <a:gd name="T75" fmla="*/ 0 h 7"/>
                <a:gd name="T76" fmla="*/ 4 w 10"/>
                <a:gd name="T77" fmla="*/ 0 h 7"/>
                <a:gd name="T78" fmla="*/ 4 w 10"/>
                <a:gd name="T79" fmla="*/ 0 h 7"/>
                <a:gd name="T80" fmla="*/ 3 w 10"/>
                <a:gd name="T81" fmla="*/ 0 h 7"/>
                <a:gd name="T82" fmla="*/ 2 w 10"/>
                <a:gd name="T83" fmla="*/ 0 h 7"/>
                <a:gd name="T84" fmla="*/ 2 w 10"/>
                <a:gd name="T85" fmla="*/ 0 h 7"/>
                <a:gd name="T86" fmla="*/ 1 w 10"/>
                <a:gd name="T87" fmla="*/ 0 h 7"/>
                <a:gd name="T88" fmla="*/ 1 w 10"/>
                <a:gd name="T89" fmla="*/ 0 h 7"/>
                <a:gd name="T90" fmla="*/ 1 w 10"/>
                <a:gd name="T91" fmla="*/ 0 h 7"/>
                <a:gd name="T92" fmla="*/ 1 w 10"/>
                <a:gd name="T93" fmla="*/ 0 h 7"/>
                <a:gd name="T94" fmla="*/ 1 w 10"/>
                <a:gd name="T95" fmla="*/ 0 h 7"/>
                <a:gd name="T96" fmla="*/ 1 w 10"/>
                <a:gd name="T97" fmla="*/ 1 h 7"/>
                <a:gd name="T98" fmla="*/ 0 w 10"/>
                <a:gd name="T99" fmla="*/ 1 h 7"/>
                <a:gd name="T100" fmla="*/ 0 w 10"/>
                <a:gd name="T101" fmla="*/ 1 h 7"/>
                <a:gd name="T102" fmla="*/ 0 w 10"/>
                <a:gd name="T103" fmla="*/ 2 h 7"/>
                <a:gd name="T104" fmla="*/ 0 w 10"/>
                <a:gd name="T105" fmla="*/ 3 h 7"/>
                <a:gd name="T106" fmla="*/ 0 w 10"/>
                <a:gd name="T107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0" h="7">
                  <a:moveTo>
                    <a:pt x="0" y="3"/>
                  </a:move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43">
              <a:extLst>
                <a:ext uri="{FF2B5EF4-FFF2-40B4-BE49-F238E27FC236}">
                  <a16:creationId xmlns:a16="http://schemas.microsoft.com/office/drawing/2014/main" id="{449C2703-FA42-49A5-B0B4-232EA75AB8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693752" y="5153989"/>
              <a:ext cx="25983" cy="61538"/>
            </a:xfrm>
            <a:custGeom>
              <a:avLst/>
              <a:gdLst>
                <a:gd name="T0" fmla="*/ 3 w 16"/>
                <a:gd name="T1" fmla="*/ 0 h 38"/>
                <a:gd name="T2" fmla="*/ 1 w 16"/>
                <a:gd name="T3" fmla="*/ 1 h 38"/>
                <a:gd name="T4" fmla="*/ 1 w 16"/>
                <a:gd name="T5" fmla="*/ 1 h 38"/>
                <a:gd name="T6" fmla="*/ 1 w 16"/>
                <a:gd name="T7" fmla="*/ 2 h 38"/>
                <a:gd name="T8" fmla="*/ 1 w 16"/>
                <a:gd name="T9" fmla="*/ 2 h 38"/>
                <a:gd name="T10" fmla="*/ 0 w 16"/>
                <a:gd name="T11" fmla="*/ 3 h 38"/>
                <a:gd name="T12" fmla="*/ 0 w 16"/>
                <a:gd name="T13" fmla="*/ 4 h 38"/>
                <a:gd name="T14" fmla="*/ 0 w 16"/>
                <a:gd name="T15" fmla="*/ 5 h 38"/>
                <a:gd name="T16" fmla="*/ 0 w 16"/>
                <a:gd name="T17" fmla="*/ 6 h 38"/>
                <a:gd name="T18" fmla="*/ 0 w 16"/>
                <a:gd name="T19" fmla="*/ 7 h 38"/>
                <a:gd name="T20" fmla="*/ 0 w 16"/>
                <a:gd name="T21" fmla="*/ 9 h 38"/>
                <a:gd name="T22" fmla="*/ 0 w 16"/>
                <a:gd name="T23" fmla="*/ 12 h 38"/>
                <a:gd name="T24" fmla="*/ 0 w 16"/>
                <a:gd name="T25" fmla="*/ 12 h 38"/>
                <a:gd name="T26" fmla="*/ 0 w 16"/>
                <a:gd name="T27" fmla="*/ 14 h 38"/>
                <a:gd name="T28" fmla="*/ 3 w 16"/>
                <a:gd name="T29" fmla="*/ 23 h 38"/>
                <a:gd name="T30" fmla="*/ 4 w 16"/>
                <a:gd name="T31" fmla="*/ 25 h 38"/>
                <a:gd name="T32" fmla="*/ 6 w 16"/>
                <a:gd name="T33" fmla="*/ 31 h 38"/>
                <a:gd name="T34" fmla="*/ 8 w 16"/>
                <a:gd name="T35" fmla="*/ 34 h 38"/>
                <a:gd name="T36" fmla="*/ 9 w 16"/>
                <a:gd name="T37" fmla="*/ 36 h 38"/>
                <a:gd name="T38" fmla="*/ 10 w 16"/>
                <a:gd name="T39" fmla="*/ 37 h 38"/>
                <a:gd name="T40" fmla="*/ 10 w 16"/>
                <a:gd name="T41" fmla="*/ 37 h 38"/>
                <a:gd name="T42" fmla="*/ 11 w 16"/>
                <a:gd name="T43" fmla="*/ 38 h 38"/>
                <a:gd name="T44" fmla="*/ 11 w 16"/>
                <a:gd name="T45" fmla="*/ 38 h 38"/>
                <a:gd name="T46" fmla="*/ 11 w 16"/>
                <a:gd name="T47" fmla="*/ 38 h 38"/>
                <a:gd name="T48" fmla="*/ 12 w 16"/>
                <a:gd name="T49" fmla="*/ 38 h 38"/>
                <a:gd name="T50" fmla="*/ 12 w 16"/>
                <a:gd name="T51" fmla="*/ 38 h 38"/>
                <a:gd name="T52" fmla="*/ 13 w 16"/>
                <a:gd name="T53" fmla="*/ 38 h 38"/>
                <a:gd name="T54" fmla="*/ 14 w 16"/>
                <a:gd name="T55" fmla="*/ 38 h 38"/>
                <a:gd name="T56" fmla="*/ 16 w 16"/>
                <a:gd name="T57" fmla="*/ 36 h 38"/>
                <a:gd name="T58" fmla="*/ 16 w 16"/>
                <a:gd name="T59" fmla="*/ 35 h 38"/>
                <a:gd name="T60" fmla="*/ 16 w 16"/>
                <a:gd name="T61" fmla="*/ 29 h 38"/>
                <a:gd name="T62" fmla="*/ 16 w 16"/>
                <a:gd name="T63" fmla="*/ 28 h 38"/>
                <a:gd name="T64" fmla="*/ 15 w 16"/>
                <a:gd name="T65" fmla="*/ 27 h 38"/>
                <a:gd name="T66" fmla="*/ 14 w 16"/>
                <a:gd name="T67" fmla="*/ 26 h 38"/>
                <a:gd name="T68" fmla="*/ 14 w 16"/>
                <a:gd name="T69" fmla="*/ 26 h 38"/>
                <a:gd name="T70" fmla="*/ 13 w 16"/>
                <a:gd name="T71" fmla="*/ 27 h 38"/>
                <a:gd name="T72" fmla="*/ 11 w 16"/>
                <a:gd name="T73" fmla="*/ 26 h 38"/>
                <a:gd name="T74" fmla="*/ 10 w 16"/>
                <a:gd name="T75" fmla="*/ 26 h 38"/>
                <a:gd name="T76" fmla="*/ 10 w 16"/>
                <a:gd name="T77" fmla="*/ 25 h 38"/>
                <a:gd name="T78" fmla="*/ 9 w 16"/>
                <a:gd name="T79" fmla="*/ 23 h 38"/>
                <a:gd name="T80" fmla="*/ 8 w 16"/>
                <a:gd name="T81" fmla="*/ 19 h 38"/>
                <a:gd name="T82" fmla="*/ 7 w 16"/>
                <a:gd name="T83" fmla="*/ 16 h 38"/>
                <a:gd name="T84" fmla="*/ 5 w 16"/>
                <a:gd name="T85" fmla="*/ 7 h 38"/>
                <a:gd name="T86" fmla="*/ 6 w 16"/>
                <a:gd name="T87" fmla="*/ 6 h 38"/>
                <a:gd name="T88" fmla="*/ 6 w 16"/>
                <a:gd name="T89" fmla="*/ 5 h 38"/>
                <a:gd name="T90" fmla="*/ 6 w 16"/>
                <a:gd name="T91" fmla="*/ 4 h 38"/>
                <a:gd name="T92" fmla="*/ 6 w 16"/>
                <a:gd name="T93" fmla="*/ 4 h 38"/>
                <a:gd name="T94" fmla="*/ 5 w 16"/>
                <a:gd name="T95" fmla="*/ 2 h 38"/>
                <a:gd name="T96" fmla="*/ 4 w 16"/>
                <a:gd name="T97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6" h="38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8"/>
                    <a:pt x="0" y="8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0" y="13"/>
                    <a:pt x="0" y="13"/>
                  </a:cubicBezTo>
                  <a:cubicBezTo>
                    <a:pt x="0" y="13"/>
                    <a:pt x="0" y="14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1" y="18"/>
                    <a:pt x="2" y="20"/>
                    <a:pt x="3" y="23"/>
                  </a:cubicBezTo>
                  <a:cubicBezTo>
                    <a:pt x="3" y="23"/>
                    <a:pt x="3" y="23"/>
                    <a:pt x="3" y="23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7" y="32"/>
                    <a:pt x="7" y="33"/>
                    <a:pt x="7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9" y="36"/>
                    <a:pt x="9" y="36"/>
                    <a:pt x="9" y="36"/>
                  </a:cubicBezTo>
                  <a:cubicBezTo>
                    <a:pt x="9" y="36"/>
                    <a:pt x="9" y="36"/>
                    <a:pt x="9" y="36"/>
                  </a:cubicBezTo>
                  <a:cubicBezTo>
                    <a:pt x="9" y="36"/>
                    <a:pt x="9" y="36"/>
                    <a:pt x="9" y="36"/>
                  </a:cubicBezTo>
                  <a:cubicBezTo>
                    <a:pt x="9" y="37"/>
                    <a:pt x="9" y="37"/>
                    <a:pt x="9" y="37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3" y="38"/>
                    <a:pt x="13" y="38"/>
                    <a:pt x="13" y="38"/>
                  </a:cubicBezTo>
                  <a:cubicBezTo>
                    <a:pt x="13" y="38"/>
                    <a:pt x="13" y="38"/>
                    <a:pt x="13" y="38"/>
                  </a:cubicBezTo>
                  <a:cubicBezTo>
                    <a:pt x="13" y="38"/>
                    <a:pt x="13" y="38"/>
                    <a:pt x="13" y="38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6"/>
                    <a:pt x="15" y="36"/>
                    <a:pt x="16" y="36"/>
                  </a:cubicBezTo>
                  <a:cubicBezTo>
                    <a:pt x="16" y="36"/>
                    <a:pt x="16" y="35"/>
                    <a:pt x="16" y="35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5" y="27"/>
                    <a:pt x="15" y="27"/>
                    <a:pt x="15" y="27"/>
                  </a:cubicBezTo>
                  <a:cubicBezTo>
                    <a:pt x="15" y="27"/>
                    <a:pt x="15" y="27"/>
                    <a:pt x="15" y="27"/>
                  </a:cubicBezTo>
                  <a:cubicBezTo>
                    <a:pt x="15" y="27"/>
                    <a:pt x="15" y="27"/>
                    <a:pt x="15" y="27"/>
                  </a:cubicBezTo>
                  <a:cubicBezTo>
                    <a:pt x="15" y="26"/>
                    <a:pt x="15" y="26"/>
                    <a:pt x="15" y="26"/>
                  </a:cubicBezTo>
                  <a:cubicBezTo>
                    <a:pt x="15" y="26"/>
                    <a:pt x="15" y="26"/>
                    <a:pt x="15" y="26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5"/>
                    <a:pt x="10" y="25"/>
                    <a:pt x="10" y="25"/>
                  </a:cubicBezTo>
                  <a:cubicBezTo>
                    <a:pt x="10" y="25"/>
                    <a:pt x="10" y="25"/>
                    <a:pt x="10" y="25"/>
                  </a:cubicBezTo>
                  <a:cubicBezTo>
                    <a:pt x="10" y="25"/>
                    <a:pt x="10" y="25"/>
                    <a:pt x="10" y="25"/>
                  </a:cubicBezTo>
                  <a:cubicBezTo>
                    <a:pt x="9" y="24"/>
                    <a:pt x="9" y="24"/>
                    <a:pt x="9" y="24"/>
                  </a:cubicBezTo>
                  <a:cubicBezTo>
                    <a:pt x="9" y="24"/>
                    <a:pt x="9" y="24"/>
                    <a:pt x="9" y="24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7" y="14"/>
                    <a:pt x="6" y="12"/>
                    <a:pt x="6" y="10"/>
                  </a:cubicBezTo>
                  <a:cubicBezTo>
                    <a:pt x="6" y="9"/>
                    <a:pt x="6" y="9"/>
                    <a:pt x="6" y="8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5" y="3"/>
                    <a:pt x="5" y="2"/>
                    <a:pt x="5" y="2"/>
                  </a:cubicBezTo>
                  <a:cubicBezTo>
                    <a:pt x="5" y="1"/>
                    <a:pt x="5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Freeform 44">
              <a:extLst>
                <a:ext uri="{FF2B5EF4-FFF2-40B4-BE49-F238E27FC236}">
                  <a16:creationId xmlns:a16="http://schemas.microsoft.com/office/drawing/2014/main" id="{929BA91B-724A-4737-B20E-EC83882043A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08795" y="5104758"/>
              <a:ext cx="74530" cy="102564"/>
            </a:xfrm>
            <a:custGeom>
              <a:avLst/>
              <a:gdLst>
                <a:gd name="T0" fmla="*/ 2 w 46"/>
                <a:gd name="T1" fmla="*/ 24 h 63"/>
                <a:gd name="T2" fmla="*/ 2 w 46"/>
                <a:gd name="T3" fmla="*/ 25 h 63"/>
                <a:gd name="T4" fmla="*/ 4 w 46"/>
                <a:gd name="T5" fmla="*/ 25 h 63"/>
                <a:gd name="T6" fmla="*/ 10 w 46"/>
                <a:gd name="T7" fmla="*/ 22 h 63"/>
                <a:gd name="T8" fmla="*/ 11 w 46"/>
                <a:gd name="T9" fmla="*/ 35 h 63"/>
                <a:gd name="T10" fmla="*/ 9 w 46"/>
                <a:gd name="T11" fmla="*/ 46 h 63"/>
                <a:gd name="T12" fmla="*/ 5 w 46"/>
                <a:gd name="T13" fmla="*/ 50 h 63"/>
                <a:gd name="T14" fmla="*/ 7 w 46"/>
                <a:gd name="T15" fmla="*/ 53 h 63"/>
                <a:gd name="T16" fmla="*/ 9 w 46"/>
                <a:gd name="T17" fmla="*/ 52 h 63"/>
                <a:gd name="T18" fmla="*/ 15 w 46"/>
                <a:gd name="T19" fmla="*/ 59 h 63"/>
                <a:gd name="T20" fmla="*/ 17 w 46"/>
                <a:gd name="T21" fmla="*/ 61 h 63"/>
                <a:gd name="T22" fmla="*/ 20 w 46"/>
                <a:gd name="T23" fmla="*/ 62 h 63"/>
                <a:gd name="T24" fmla="*/ 31 w 46"/>
                <a:gd name="T25" fmla="*/ 63 h 63"/>
                <a:gd name="T26" fmla="*/ 34 w 46"/>
                <a:gd name="T27" fmla="*/ 62 h 63"/>
                <a:gd name="T28" fmla="*/ 38 w 46"/>
                <a:gd name="T29" fmla="*/ 49 h 63"/>
                <a:gd name="T30" fmla="*/ 38 w 46"/>
                <a:gd name="T31" fmla="*/ 47 h 63"/>
                <a:gd name="T32" fmla="*/ 41 w 46"/>
                <a:gd name="T33" fmla="*/ 31 h 63"/>
                <a:gd name="T34" fmla="*/ 45 w 46"/>
                <a:gd name="T35" fmla="*/ 26 h 63"/>
                <a:gd name="T36" fmla="*/ 44 w 46"/>
                <a:gd name="T37" fmla="*/ 25 h 63"/>
                <a:gd name="T38" fmla="*/ 40 w 46"/>
                <a:gd name="T39" fmla="*/ 25 h 63"/>
                <a:gd name="T40" fmla="*/ 30 w 46"/>
                <a:gd name="T41" fmla="*/ 20 h 63"/>
                <a:gd name="T42" fmla="*/ 27 w 46"/>
                <a:gd name="T43" fmla="*/ 19 h 63"/>
                <a:gd name="T44" fmla="*/ 26 w 46"/>
                <a:gd name="T45" fmla="*/ 18 h 63"/>
                <a:gd name="T46" fmla="*/ 24 w 46"/>
                <a:gd name="T47" fmla="*/ 17 h 63"/>
                <a:gd name="T48" fmla="*/ 23 w 46"/>
                <a:gd name="T49" fmla="*/ 18 h 63"/>
                <a:gd name="T50" fmla="*/ 22 w 46"/>
                <a:gd name="T51" fmla="*/ 10 h 63"/>
                <a:gd name="T52" fmla="*/ 21 w 46"/>
                <a:gd name="T53" fmla="*/ 6 h 63"/>
                <a:gd name="T54" fmla="*/ 20 w 46"/>
                <a:gd name="T55" fmla="*/ 5 h 63"/>
                <a:gd name="T56" fmla="*/ 18 w 46"/>
                <a:gd name="T57" fmla="*/ 5 h 63"/>
                <a:gd name="T58" fmla="*/ 16 w 46"/>
                <a:gd name="T59" fmla="*/ 6 h 63"/>
                <a:gd name="T60" fmla="*/ 7 w 46"/>
                <a:gd name="T61" fmla="*/ 16 h 63"/>
                <a:gd name="T62" fmla="*/ 6 w 46"/>
                <a:gd name="T63" fmla="*/ 0 h 63"/>
                <a:gd name="T64" fmla="*/ 3 w 46"/>
                <a:gd name="T65" fmla="*/ 0 h 63"/>
                <a:gd name="T66" fmla="*/ 0 w 46"/>
                <a:gd name="T67" fmla="*/ 18 h 63"/>
                <a:gd name="T68" fmla="*/ 30 w 46"/>
                <a:gd name="T69" fmla="*/ 39 h 63"/>
                <a:gd name="T70" fmla="*/ 31 w 46"/>
                <a:gd name="T71" fmla="*/ 45 h 63"/>
                <a:gd name="T72" fmla="*/ 32 w 46"/>
                <a:gd name="T73" fmla="*/ 47 h 63"/>
                <a:gd name="T74" fmla="*/ 31 w 46"/>
                <a:gd name="T75" fmla="*/ 49 h 63"/>
                <a:gd name="T76" fmla="*/ 31 w 46"/>
                <a:gd name="T77" fmla="*/ 51 h 63"/>
                <a:gd name="T78" fmla="*/ 29 w 46"/>
                <a:gd name="T79" fmla="*/ 53 h 63"/>
                <a:gd name="T80" fmla="*/ 22 w 46"/>
                <a:gd name="T81" fmla="*/ 55 h 63"/>
                <a:gd name="T82" fmla="*/ 18 w 46"/>
                <a:gd name="T83" fmla="*/ 44 h 63"/>
                <a:gd name="T84" fmla="*/ 21 w 46"/>
                <a:gd name="T85" fmla="*/ 43 h 63"/>
                <a:gd name="T86" fmla="*/ 24 w 46"/>
                <a:gd name="T87" fmla="*/ 48 h 63"/>
                <a:gd name="T88" fmla="*/ 26 w 46"/>
                <a:gd name="T89" fmla="*/ 49 h 63"/>
                <a:gd name="T90" fmla="*/ 28 w 46"/>
                <a:gd name="T91" fmla="*/ 48 h 63"/>
                <a:gd name="T92" fmla="*/ 28 w 46"/>
                <a:gd name="T93" fmla="*/ 46 h 63"/>
                <a:gd name="T94" fmla="*/ 24 w 46"/>
                <a:gd name="T95" fmla="*/ 39 h 63"/>
                <a:gd name="T96" fmla="*/ 26 w 46"/>
                <a:gd name="T97" fmla="*/ 37 h 63"/>
                <a:gd name="T98" fmla="*/ 28 w 46"/>
                <a:gd name="T99" fmla="*/ 37 h 63"/>
                <a:gd name="T100" fmla="*/ 21 w 46"/>
                <a:gd name="T101" fmla="*/ 26 h 63"/>
                <a:gd name="T102" fmla="*/ 26 w 46"/>
                <a:gd name="T103" fmla="*/ 24 h 63"/>
                <a:gd name="T104" fmla="*/ 28 w 46"/>
                <a:gd name="T105" fmla="*/ 29 h 63"/>
                <a:gd name="T106" fmla="*/ 26 w 46"/>
                <a:gd name="T107" fmla="*/ 33 h 63"/>
                <a:gd name="T108" fmla="*/ 19 w 46"/>
                <a:gd name="T109" fmla="*/ 30 h 63"/>
                <a:gd name="T110" fmla="*/ 16 w 46"/>
                <a:gd name="T111" fmla="*/ 35 h 63"/>
                <a:gd name="T112" fmla="*/ 18 w 46"/>
                <a:gd name="T113" fmla="*/ 34 h 63"/>
                <a:gd name="T114" fmla="*/ 20 w 46"/>
                <a:gd name="T115" fmla="*/ 37 h 63"/>
                <a:gd name="T116" fmla="*/ 16 w 46"/>
                <a:gd name="T117" fmla="*/ 37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6" h="63">
                  <a:moveTo>
                    <a:pt x="0" y="21"/>
                  </a:move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1" y="22"/>
                    <a:pt x="11" y="22"/>
                    <a:pt x="11" y="22"/>
                  </a:cubicBezTo>
                  <a:cubicBezTo>
                    <a:pt x="11" y="22"/>
                    <a:pt x="11" y="22"/>
                    <a:pt x="11" y="22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1" y="33"/>
                    <a:pt x="11" y="33"/>
                    <a:pt x="11" y="33"/>
                  </a:cubicBezTo>
                  <a:cubicBezTo>
                    <a:pt x="11" y="34"/>
                    <a:pt x="11" y="34"/>
                    <a:pt x="11" y="34"/>
                  </a:cubicBezTo>
                  <a:cubicBezTo>
                    <a:pt x="11" y="34"/>
                    <a:pt x="11" y="34"/>
                    <a:pt x="11" y="34"/>
                  </a:cubicBezTo>
                  <a:cubicBezTo>
                    <a:pt x="11" y="35"/>
                    <a:pt x="11" y="35"/>
                    <a:pt x="11" y="35"/>
                  </a:cubicBezTo>
                  <a:cubicBezTo>
                    <a:pt x="11" y="35"/>
                    <a:pt x="11" y="35"/>
                    <a:pt x="11" y="35"/>
                  </a:cubicBezTo>
                  <a:cubicBezTo>
                    <a:pt x="11" y="36"/>
                    <a:pt x="11" y="36"/>
                    <a:pt x="11" y="37"/>
                  </a:cubicBezTo>
                  <a:cubicBezTo>
                    <a:pt x="11" y="37"/>
                    <a:pt x="11" y="37"/>
                    <a:pt x="11" y="38"/>
                  </a:cubicBezTo>
                  <a:cubicBezTo>
                    <a:pt x="11" y="39"/>
                    <a:pt x="11" y="40"/>
                    <a:pt x="11" y="40"/>
                  </a:cubicBezTo>
                  <a:cubicBezTo>
                    <a:pt x="11" y="41"/>
                    <a:pt x="11" y="42"/>
                    <a:pt x="11" y="43"/>
                  </a:cubicBezTo>
                  <a:cubicBezTo>
                    <a:pt x="10" y="43"/>
                    <a:pt x="10" y="43"/>
                    <a:pt x="10" y="43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4"/>
                    <a:pt x="10" y="44"/>
                    <a:pt x="10" y="45"/>
                  </a:cubicBezTo>
                  <a:cubicBezTo>
                    <a:pt x="10" y="45"/>
                    <a:pt x="10" y="45"/>
                    <a:pt x="10" y="45"/>
                  </a:cubicBezTo>
                  <a:cubicBezTo>
                    <a:pt x="10" y="45"/>
                    <a:pt x="10" y="45"/>
                    <a:pt x="10" y="45"/>
                  </a:cubicBezTo>
                  <a:cubicBezTo>
                    <a:pt x="10" y="46"/>
                    <a:pt x="10" y="46"/>
                    <a:pt x="10" y="46"/>
                  </a:cubicBezTo>
                  <a:cubicBezTo>
                    <a:pt x="9" y="46"/>
                    <a:pt x="9" y="46"/>
                    <a:pt x="9" y="46"/>
                  </a:cubicBezTo>
                  <a:cubicBezTo>
                    <a:pt x="9" y="46"/>
                    <a:pt x="9" y="46"/>
                    <a:pt x="9" y="46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9" y="47"/>
                    <a:pt x="9" y="47"/>
                    <a:pt x="8" y="47"/>
                  </a:cubicBezTo>
                  <a:cubicBezTo>
                    <a:pt x="8" y="47"/>
                    <a:pt x="8" y="47"/>
                    <a:pt x="8" y="47"/>
                  </a:cubicBezTo>
                  <a:cubicBezTo>
                    <a:pt x="8" y="47"/>
                    <a:pt x="8" y="48"/>
                    <a:pt x="8" y="48"/>
                  </a:cubicBezTo>
                  <a:cubicBezTo>
                    <a:pt x="8" y="48"/>
                    <a:pt x="7" y="48"/>
                    <a:pt x="7" y="48"/>
                  </a:cubicBezTo>
                  <a:cubicBezTo>
                    <a:pt x="7" y="48"/>
                    <a:pt x="7" y="48"/>
                    <a:pt x="7" y="48"/>
                  </a:cubicBezTo>
                  <a:cubicBezTo>
                    <a:pt x="7" y="48"/>
                    <a:pt x="7" y="48"/>
                    <a:pt x="7" y="48"/>
                  </a:cubicBezTo>
                  <a:cubicBezTo>
                    <a:pt x="7" y="48"/>
                    <a:pt x="7" y="48"/>
                    <a:pt x="7" y="48"/>
                  </a:cubicBezTo>
                  <a:cubicBezTo>
                    <a:pt x="6" y="49"/>
                    <a:pt x="6" y="49"/>
                    <a:pt x="5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51"/>
                    <a:pt x="5" y="51"/>
                    <a:pt x="5" y="51"/>
                  </a:cubicBezTo>
                  <a:cubicBezTo>
                    <a:pt x="6" y="52"/>
                    <a:pt x="6" y="52"/>
                    <a:pt x="6" y="52"/>
                  </a:cubicBezTo>
                  <a:cubicBezTo>
                    <a:pt x="6" y="52"/>
                    <a:pt x="6" y="52"/>
                    <a:pt x="6" y="52"/>
                  </a:cubicBezTo>
                  <a:cubicBezTo>
                    <a:pt x="6" y="52"/>
                    <a:pt x="6" y="52"/>
                    <a:pt x="6" y="52"/>
                  </a:cubicBezTo>
                  <a:cubicBezTo>
                    <a:pt x="6" y="52"/>
                    <a:pt x="6" y="52"/>
                    <a:pt x="6" y="52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9" y="52"/>
                    <a:pt x="9" y="52"/>
                    <a:pt x="9" y="52"/>
                  </a:cubicBezTo>
                  <a:cubicBezTo>
                    <a:pt x="9" y="52"/>
                    <a:pt x="9" y="52"/>
                    <a:pt x="9" y="52"/>
                  </a:cubicBezTo>
                  <a:cubicBezTo>
                    <a:pt x="9" y="52"/>
                    <a:pt x="9" y="52"/>
                    <a:pt x="10" y="52"/>
                  </a:cubicBezTo>
                  <a:cubicBezTo>
                    <a:pt x="10" y="52"/>
                    <a:pt x="10" y="52"/>
                    <a:pt x="10" y="52"/>
                  </a:cubicBezTo>
                  <a:cubicBezTo>
                    <a:pt x="10" y="52"/>
                    <a:pt x="10" y="52"/>
                    <a:pt x="10" y="52"/>
                  </a:cubicBezTo>
                  <a:cubicBezTo>
                    <a:pt x="11" y="52"/>
                    <a:pt x="11" y="52"/>
                    <a:pt x="11" y="52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4" y="56"/>
                    <a:pt x="14" y="56"/>
                    <a:pt x="14" y="56"/>
                  </a:cubicBezTo>
                  <a:cubicBezTo>
                    <a:pt x="15" y="59"/>
                    <a:pt x="15" y="59"/>
                    <a:pt x="15" y="59"/>
                  </a:cubicBezTo>
                  <a:cubicBezTo>
                    <a:pt x="15" y="59"/>
                    <a:pt x="15" y="59"/>
                    <a:pt x="15" y="59"/>
                  </a:cubicBezTo>
                  <a:cubicBezTo>
                    <a:pt x="15" y="59"/>
                    <a:pt x="15" y="59"/>
                    <a:pt x="15" y="59"/>
                  </a:cubicBezTo>
                  <a:cubicBezTo>
                    <a:pt x="15" y="59"/>
                    <a:pt x="15" y="60"/>
                    <a:pt x="15" y="60"/>
                  </a:cubicBezTo>
                  <a:cubicBezTo>
                    <a:pt x="16" y="60"/>
                    <a:pt x="16" y="60"/>
                    <a:pt x="16" y="60"/>
                  </a:cubicBezTo>
                  <a:cubicBezTo>
                    <a:pt x="16" y="60"/>
                    <a:pt x="16" y="60"/>
                    <a:pt x="16" y="60"/>
                  </a:cubicBezTo>
                  <a:cubicBezTo>
                    <a:pt x="16" y="60"/>
                    <a:pt x="16" y="60"/>
                    <a:pt x="16" y="60"/>
                  </a:cubicBezTo>
                  <a:cubicBezTo>
                    <a:pt x="16" y="60"/>
                    <a:pt x="16" y="60"/>
                    <a:pt x="16" y="60"/>
                  </a:cubicBezTo>
                  <a:cubicBezTo>
                    <a:pt x="17" y="61"/>
                    <a:pt x="17" y="61"/>
                    <a:pt x="17" y="61"/>
                  </a:cubicBezTo>
                  <a:cubicBezTo>
                    <a:pt x="17" y="61"/>
                    <a:pt x="17" y="61"/>
                    <a:pt x="17" y="61"/>
                  </a:cubicBezTo>
                  <a:cubicBezTo>
                    <a:pt x="17" y="61"/>
                    <a:pt x="17" y="61"/>
                    <a:pt x="17" y="61"/>
                  </a:cubicBezTo>
                  <a:cubicBezTo>
                    <a:pt x="17" y="61"/>
                    <a:pt x="17" y="61"/>
                    <a:pt x="17" y="61"/>
                  </a:cubicBezTo>
                  <a:cubicBezTo>
                    <a:pt x="17" y="61"/>
                    <a:pt x="17" y="61"/>
                    <a:pt x="17" y="61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9" y="62"/>
                    <a:pt x="19" y="62"/>
                    <a:pt x="19" y="62"/>
                  </a:cubicBezTo>
                  <a:cubicBezTo>
                    <a:pt x="19" y="62"/>
                    <a:pt x="19" y="62"/>
                    <a:pt x="19" y="62"/>
                  </a:cubicBezTo>
                  <a:cubicBezTo>
                    <a:pt x="19" y="62"/>
                    <a:pt x="19" y="62"/>
                    <a:pt x="19" y="62"/>
                  </a:cubicBezTo>
                  <a:cubicBezTo>
                    <a:pt x="19" y="62"/>
                    <a:pt x="19" y="62"/>
                    <a:pt x="19" y="62"/>
                  </a:cubicBezTo>
                  <a:cubicBezTo>
                    <a:pt x="19" y="62"/>
                    <a:pt x="19" y="62"/>
                    <a:pt x="19" y="62"/>
                  </a:cubicBezTo>
                  <a:cubicBezTo>
                    <a:pt x="19" y="62"/>
                    <a:pt x="19" y="62"/>
                    <a:pt x="19" y="62"/>
                  </a:cubicBezTo>
                  <a:cubicBezTo>
                    <a:pt x="19" y="62"/>
                    <a:pt x="19" y="62"/>
                    <a:pt x="19" y="62"/>
                  </a:cubicBezTo>
                  <a:cubicBezTo>
                    <a:pt x="20" y="62"/>
                    <a:pt x="20" y="62"/>
                    <a:pt x="20" y="62"/>
                  </a:cubicBezTo>
                  <a:cubicBezTo>
                    <a:pt x="20" y="62"/>
                    <a:pt x="20" y="62"/>
                    <a:pt x="20" y="62"/>
                  </a:cubicBezTo>
                  <a:cubicBezTo>
                    <a:pt x="21" y="62"/>
                    <a:pt x="21" y="62"/>
                    <a:pt x="21" y="62"/>
                  </a:cubicBezTo>
                  <a:cubicBezTo>
                    <a:pt x="21" y="62"/>
                    <a:pt x="21" y="62"/>
                    <a:pt x="21" y="62"/>
                  </a:cubicBezTo>
                  <a:cubicBezTo>
                    <a:pt x="21" y="62"/>
                    <a:pt x="21" y="62"/>
                    <a:pt x="22" y="62"/>
                  </a:cubicBezTo>
                  <a:cubicBezTo>
                    <a:pt x="22" y="62"/>
                    <a:pt x="22" y="62"/>
                    <a:pt x="22" y="62"/>
                  </a:cubicBezTo>
                  <a:cubicBezTo>
                    <a:pt x="23" y="62"/>
                    <a:pt x="24" y="61"/>
                    <a:pt x="24" y="61"/>
                  </a:cubicBezTo>
                  <a:cubicBezTo>
                    <a:pt x="25" y="61"/>
                    <a:pt x="25" y="61"/>
                    <a:pt x="26" y="61"/>
                  </a:cubicBezTo>
                  <a:cubicBezTo>
                    <a:pt x="27" y="61"/>
                    <a:pt x="27" y="61"/>
                    <a:pt x="27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0" y="62"/>
                    <a:pt x="30" y="62"/>
                  </a:cubicBezTo>
                  <a:cubicBezTo>
                    <a:pt x="31" y="63"/>
                    <a:pt x="31" y="63"/>
                    <a:pt x="31" y="63"/>
                  </a:cubicBezTo>
                  <a:cubicBezTo>
                    <a:pt x="31" y="63"/>
                    <a:pt x="31" y="63"/>
                    <a:pt x="31" y="63"/>
                  </a:cubicBezTo>
                  <a:cubicBezTo>
                    <a:pt x="31" y="63"/>
                    <a:pt x="31" y="63"/>
                    <a:pt x="31" y="63"/>
                  </a:cubicBezTo>
                  <a:cubicBezTo>
                    <a:pt x="31" y="63"/>
                    <a:pt x="32" y="63"/>
                    <a:pt x="32" y="63"/>
                  </a:cubicBezTo>
                  <a:cubicBezTo>
                    <a:pt x="32" y="63"/>
                    <a:pt x="32" y="63"/>
                    <a:pt x="33" y="63"/>
                  </a:cubicBezTo>
                  <a:cubicBezTo>
                    <a:pt x="33" y="63"/>
                    <a:pt x="33" y="63"/>
                    <a:pt x="33" y="63"/>
                  </a:cubicBezTo>
                  <a:cubicBezTo>
                    <a:pt x="33" y="63"/>
                    <a:pt x="33" y="63"/>
                    <a:pt x="33" y="63"/>
                  </a:cubicBezTo>
                  <a:cubicBezTo>
                    <a:pt x="33" y="63"/>
                    <a:pt x="33" y="63"/>
                    <a:pt x="33" y="63"/>
                  </a:cubicBezTo>
                  <a:cubicBezTo>
                    <a:pt x="34" y="62"/>
                    <a:pt x="34" y="62"/>
                    <a:pt x="34" y="62"/>
                  </a:cubicBezTo>
                  <a:cubicBezTo>
                    <a:pt x="34" y="62"/>
                    <a:pt x="34" y="62"/>
                    <a:pt x="34" y="62"/>
                  </a:cubicBezTo>
                  <a:cubicBezTo>
                    <a:pt x="34" y="62"/>
                    <a:pt x="34" y="62"/>
                    <a:pt x="34" y="62"/>
                  </a:cubicBezTo>
                  <a:cubicBezTo>
                    <a:pt x="34" y="62"/>
                    <a:pt x="34" y="62"/>
                    <a:pt x="34" y="62"/>
                  </a:cubicBezTo>
                  <a:cubicBezTo>
                    <a:pt x="34" y="62"/>
                    <a:pt x="34" y="62"/>
                    <a:pt x="34" y="62"/>
                  </a:cubicBezTo>
                  <a:cubicBezTo>
                    <a:pt x="35" y="62"/>
                    <a:pt x="35" y="62"/>
                    <a:pt x="35" y="62"/>
                  </a:cubicBezTo>
                  <a:cubicBezTo>
                    <a:pt x="35" y="61"/>
                    <a:pt x="35" y="61"/>
                    <a:pt x="35" y="61"/>
                  </a:cubicBezTo>
                  <a:cubicBezTo>
                    <a:pt x="35" y="61"/>
                    <a:pt x="35" y="61"/>
                    <a:pt x="35" y="61"/>
                  </a:cubicBezTo>
                  <a:cubicBezTo>
                    <a:pt x="35" y="60"/>
                    <a:pt x="36" y="58"/>
                    <a:pt x="36" y="57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8" y="52"/>
                    <a:pt x="38" y="51"/>
                    <a:pt x="38" y="50"/>
                  </a:cubicBezTo>
                  <a:cubicBezTo>
                    <a:pt x="38" y="50"/>
                    <a:pt x="38" y="50"/>
                    <a:pt x="38" y="49"/>
                  </a:cubicBezTo>
                  <a:cubicBezTo>
                    <a:pt x="38" y="49"/>
                    <a:pt x="38" y="49"/>
                    <a:pt x="38" y="49"/>
                  </a:cubicBezTo>
                  <a:cubicBezTo>
                    <a:pt x="38" y="49"/>
                    <a:pt x="38" y="49"/>
                    <a:pt x="38" y="49"/>
                  </a:cubicBezTo>
                  <a:cubicBezTo>
                    <a:pt x="38" y="49"/>
                    <a:pt x="38" y="49"/>
                    <a:pt x="38" y="49"/>
                  </a:cubicBezTo>
                  <a:cubicBezTo>
                    <a:pt x="38" y="49"/>
                    <a:pt x="38" y="49"/>
                    <a:pt x="38" y="49"/>
                  </a:cubicBezTo>
                  <a:cubicBezTo>
                    <a:pt x="38" y="49"/>
                    <a:pt x="38" y="49"/>
                    <a:pt x="38" y="49"/>
                  </a:cubicBezTo>
                  <a:cubicBezTo>
                    <a:pt x="38" y="49"/>
                    <a:pt x="38" y="48"/>
                    <a:pt x="38" y="48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8" y="47"/>
                    <a:pt x="38" y="47"/>
                    <a:pt x="38" y="47"/>
                  </a:cubicBezTo>
                  <a:cubicBezTo>
                    <a:pt x="38" y="47"/>
                    <a:pt x="38" y="47"/>
                    <a:pt x="38" y="47"/>
                  </a:cubicBezTo>
                  <a:cubicBezTo>
                    <a:pt x="38" y="47"/>
                    <a:pt x="38" y="47"/>
                    <a:pt x="38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6" y="46"/>
                    <a:pt x="36" y="46"/>
                    <a:pt x="35" y="45"/>
                  </a:cubicBezTo>
                  <a:cubicBezTo>
                    <a:pt x="35" y="44"/>
                    <a:pt x="34" y="42"/>
                    <a:pt x="34" y="41"/>
                  </a:cubicBezTo>
                  <a:cubicBezTo>
                    <a:pt x="34" y="40"/>
                    <a:pt x="34" y="38"/>
                    <a:pt x="34" y="37"/>
                  </a:cubicBezTo>
                  <a:cubicBezTo>
                    <a:pt x="34" y="35"/>
                    <a:pt x="34" y="35"/>
                    <a:pt x="34" y="35"/>
                  </a:cubicBezTo>
                  <a:cubicBezTo>
                    <a:pt x="34" y="34"/>
                    <a:pt x="34" y="34"/>
                    <a:pt x="34" y="34"/>
                  </a:cubicBezTo>
                  <a:cubicBezTo>
                    <a:pt x="37" y="33"/>
                    <a:pt x="39" y="32"/>
                    <a:pt x="41" y="31"/>
                  </a:cubicBezTo>
                  <a:cubicBezTo>
                    <a:pt x="44" y="30"/>
                    <a:pt x="44" y="30"/>
                    <a:pt x="44" y="30"/>
                  </a:cubicBezTo>
                  <a:cubicBezTo>
                    <a:pt x="44" y="30"/>
                    <a:pt x="44" y="30"/>
                    <a:pt x="44" y="30"/>
                  </a:cubicBezTo>
                  <a:cubicBezTo>
                    <a:pt x="44" y="30"/>
                    <a:pt x="44" y="30"/>
                    <a:pt x="44" y="30"/>
                  </a:cubicBezTo>
                  <a:cubicBezTo>
                    <a:pt x="46" y="29"/>
                    <a:pt x="46" y="29"/>
                    <a:pt x="46" y="29"/>
                  </a:cubicBezTo>
                  <a:cubicBezTo>
                    <a:pt x="46" y="29"/>
                    <a:pt x="46" y="29"/>
                    <a:pt x="46" y="29"/>
                  </a:cubicBezTo>
                  <a:cubicBezTo>
                    <a:pt x="46" y="29"/>
                    <a:pt x="46" y="29"/>
                    <a:pt x="46" y="29"/>
                  </a:cubicBezTo>
                  <a:cubicBezTo>
                    <a:pt x="46" y="27"/>
                    <a:pt x="46" y="27"/>
                    <a:pt x="46" y="27"/>
                  </a:cubicBezTo>
                  <a:cubicBezTo>
                    <a:pt x="46" y="27"/>
                    <a:pt x="46" y="27"/>
                    <a:pt x="46" y="27"/>
                  </a:cubicBezTo>
                  <a:cubicBezTo>
                    <a:pt x="46" y="27"/>
                    <a:pt x="46" y="27"/>
                    <a:pt x="46" y="27"/>
                  </a:cubicBezTo>
                  <a:cubicBezTo>
                    <a:pt x="45" y="26"/>
                    <a:pt x="45" y="26"/>
                    <a:pt x="45" y="26"/>
                  </a:cubicBezTo>
                  <a:cubicBezTo>
                    <a:pt x="45" y="26"/>
                    <a:pt x="45" y="26"/>
                    <a:pt x="45" y="26"/>
                  </a:cubicBezTo>
                  <a:cubicBezTo>
                    <a:pt x="45" y="26"/>
                    <a:pt x="45" y="26"/>
                    <a:pt x="45" y="26"/>
                  </a:cubicBezTo>
                  <a:cubicBezTo>
                    <a:pt x="45" y="25"/>
                    <a:pt x="45" y="25"/>
                    <a:pt x="45" y="25"/>
                  </a:cubicBezTo>
                  <a:cubicBezTo>
                    <a:pt x="45" y="25"/>
                    <a:pt x="45" y="25"/>
                    <a:pt x="45" y="25"/>
                  </a:cubicBezTo>
                  <a:cubicBezTo>
                    <a:pt x="45" y="25"/>
                    <a:pt x="45" y="25"/>
                    <a:pt x="45" y="25"/>
                  </a:cubicBezTo>
                  <a:cubicBezTo>
                    <a:pt x="45" y="25"/>
                    <a:pt x="45" y="25"/>
                    <a:pt x="45" y="25"/>
                  </a:cubicBezTo>
                  <a:cubicBezTo>
                    <a:pt x="45" y="25"/>
                    <a:pt x="45" y="25"/>
                    <a:pt x="45" y="25"/>
                  </a:cubicBezTo>
                  <a:cubicBezTo>
                    <a:pt x="45" y="25"/>
                    <a:pt x="45" y="25"/>
                    <a:pt x="45" y="25"/>
                  </a:cubicBezTo>
                  <a:cubicBezTo>
                    <a:pt x="44" y="25"/>
                    <a:pt x="44" y="25"/>
                    <a:pt x="44" y="25"/>
                  </a:cubicBezTo>
                  <a:cubicBezTo>
                    <a:pt x="44" y="25"/>
                    <a:pt x="44" y="25"/>
                    <a:pt x="44" y="25"/>
                  </a:cubicBezTo>
                  <a:cubicBezTo>
                    <a:pt x="44" y="25"/>
                    <a:pt x="44" y="25"/>
                    <a:pt x="44" y="25"/>
                  </a:cubicBezTo>
                  <a:cubicBezTo>
                    <a:pt x="44" y="25"/>
                    <a:pt x="44" y="25"/>
                    <a:pt x="44" y="25"/>
                  </a:cubicBezTo>
                  <a:cubicBezTo>
                    <a:pt x="44" y="25"/>
                    <a:pt x="44" y="25"/>
                    <a:pt x="44" y="25"/>
                  </a:cubicBezTo>
                  <a:cubicBezTo>
                    <a:pt x="44" y="25"/>
                    <a:pt x="44" y="25"/>
                    <a:pt x="44" y="25"/>
                  </a:cubicBezTo>
                  <a:cubicBezTo>
                    <a:pt x="44" y="25"/>
                    <a:pt x="44" y="25"/>
                    <a:pt x="44" y="25"/>
                  </a:cubicBezTo>
                  <a:cubicBezTo>
                    <a:pt x="44" y="25"/>
                    <a:pt x="44" y="25"/>
                    <a:pt x="44" y="25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2" y="25"/>
                    <a:pt x="41" y="25"/>
                    <a:pt x="40" y="25"/>
                  </a:cubicBezTo>
                  <a:cubicBezTo>
                    <a:pt x="40" y="25"/>
                    <a:pt x="40" y="25"/>
                    <a:pt x="40" y="25"/>
                  </a:cubicBezTo>
                  <a:cubicBezTo>
                    <a:pt x="40" y="25"/>
                    <a:pt x="40" y="25"/>
                    <a:pt x="40" y="25"/>
                  </a:cubicBezTo>
                  <a:cubicBezTo>
                    <a:pt x="36" y="27"/>
                    <a:pt x="36" y="27"/>
                    <a:pt x="36" y="27"/>
                  </a:cubicBezTo>
                  <a:cubicBezTo>
                    <a:pt x="36" y="27"/>
                    <a:pt x="36" y="27"/>
                    <a:pt x="36" y="27"/>
                  </a:cubicBezTo>
                  <a:cubicBezTo>
                    <a:pt x="36" y="27"/>
                    <a:pt x="36" y="27"/>
                    <a:pt x="36" y="27"/>
                  </a:cubicBezTo>
                  <a:cubicBezTo>
                    <a:pt x="34" y="28"/>
                    <a:pt x="34" y="28"/>
                    <a:pt x="34" y="28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2" y="26"/>
                    <a:pt x="31" y="24"/>
                    <a:pt x="31" y="23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29" y="20"/>
                    <a:pt x="29" y="20"/>
                    <a:pt x="29" y="20"/>
                  </a:cubicBezTo>
                  <a:cubicBezTo>
                    <a:pt x="29" y="20"/>
                    <a:pt x="29" y="20"/>
                    <a:pt x="29" y="20"/>
                  </a:cubicBezTo>
                  <a:cubicBezTo>
                    <a:pt x="29" y="20"/>
                    <a:pt x="29" y="20"/>
                    <a:pt x="29" y="20"/>
                  </a:cubicBezTo>
                  <a:cubicBezTo>
                    <a:pt x="29" y="20"/>
                    <a:pt x="29" y="20"/>
                    <a:pt x="29" y="20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28" y="19"/>
                    <a:pt x="28" y="19"/>
                    <a:pt x="28" y="19"/>
                  </a:cubicBezTo>
                  <a:cubicBezTo>
                    <a:pt x="28" y="19"/>
                    <a:pt x="28" y="19"/>
                    <a:pt x="28" y="19"/>
                  </a:cubicBezTo>
                  <a:cubicBezTo>
                    <a:pt x="28" y="19"/>
                    <a:pt x="28" y="19"/>
                    <a:pt x="28" y="19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27" y="19"/>
                    <a:pt x="27" y="18"/>
                    <a:pt x="27" y="18"/>
                  </a:cubicBezTo>
                  <a:cubicBezTo>
                    <a:pt x="27" y="18"/>
                    <a:pt x="27" y="18"/>
                    <a:pt x="27" y="18"/>
                  </a:cubicBezTo>
                  <a:cubicBezTo>
                    <a:pt x="27" y="18"/>
                    <a:pt x="27" y="18"/>
                    <a:pt x="27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1" y="18"/>
                    <a:pt x="21" y="18"/>
                    <a:pt x="21" y="18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2" y="10"/>
                    <a:pt x="22" y="9"/>
                    <a:pt x="22" y="9"/>
                  </a:cubicBezTo>
                  <a:cubicBezTo>
                    <a:pt x="22" y="9"/>
                    <a:pt x="21" y="9"/>
                    <a:pt x="21" y="9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21" y="9"/>
                    <a:pt x="21" y="9"/>
                    <a:pt x="21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1" y="7"/>
                    <a:pt x="21" y="7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7" y="5"/>
                    <a:pt x="17" y="5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7" y="5"/>
                    <a:pt x="16" y="5"/>
                    <a:pt x="16" y="5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6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8"/>
                    <a:pt x="7" y="7"/>
                    <a:pt x="7" y="6"/>
                  </a:cubicBezTo>
                  <a:cubicBezTo>
                    <a:pt x="7" y="5"/>
                    <a:pt x="7" y="5"/>
                    <a:pt x="7" y="4"/>
                  </a:cubicBezTo>
                  <a:cubicBezTo>
                    <a:pt x="7" y="3"/>
                    <a:pt x="7" y="3"/>
                    <a:pt x="7" y="2"/>
                  </a:cubicBezTo>
                  <a:cubicBezTo>
                    <a:pt x="6" y="2"/>
                    <a:pt x="6" y="1"/>
                    <a:pt x="6" y="1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2"/>
                    <a:pt x="0" y="15"/>
                    <a:pt x="0" y="18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1"/>
                    <a:pt x="0" y="21"/>
                    <a:pt x="0" y="21"/>
                  </a:cubicBezTo>
                  <a:close/>
                  <a:moveTo>
                    <a:pt x="29" y="37"/>
                  </a:moveTo>
                  <a:cubicBezTo>
                    <a:pt x="29" y="37"/>
                    <a:pt x="29" y="37"/>
                    <a:pt x="29" y="37"/>
                  </a:cubicBezTo>
                  <a:cubicBezTo>
                    <a:pt x="29" y="37"/>
                    <a:pt x="29" y="37"/>
                    <a:pt x="29" y="37"/>
                  </a:cubicBezTo>
                  <a:cubicBezTo>
                    <a:pt x="29" y="38"/>
                    <a:pt x="29" y="38"/>
                    <a:pt x="29" y="38"/>
                  </a:cubicBezTo>
                  <a:cubicBezTo>
                    <a:pt x="29" y="38"/>
                    <a:pt x="29" y="38"/>
                    <a:pt x="29" y="38"/>
                  </a:cubicBezTo>
                  <a:cubicBezTo>
                    <a:pt x="30" y="38"/>
                    <a:pt x="30" y="38"/>
                    <a:pt x="30" y="38"/>
                  </a:cubicBezTo>
                  <a:cubicBezTo>
                    <a:pt x="30" y="39"/>
                    <a:pt x="30" y="39"/>
                    <a:pt x="30" y="39"/>
                  </a:cubicBezTo>
                  <a:cubicBezTo>
                    <a:pt x="30" y="39"/>
                    <a:pt x="30" y="39"/>
                    <a:pt x="30" y="39"/>
                  </a:cubicBezTo>
                  <a:cubicBezTo>
                    <a:pt x="30" y="39"/>
                    <a:pt x="30" y="39"/>
                    <a:pt x="30" y="39"/>
                  </a:cubicBezTo>
                  <a:cubicBezTo>
                    <a:pt x="30" y="39"/>
                    <a:pt x="30" y="39"/>
                    <a:pt x="30" y="39"/>
                  </a:cubicBezTo>
                  <a:cubicBezTo>
                    <a:pt x="30" y="39"/>
                    <a:pt x="30" y="39"/>
                    <a:pt x="30" y="39"/>
                  </a:cubicBezTo>
                  <a:cubicBezTo>
                    <a:pt x="30" y="40"/>
                    <a:pt x="30" y="40"/>
                    <a:pt x="30" y="41"/>
                  </a:cubicBezTo>
                  <a:cubicBezTo>
                    <a:pt x="30" y="41"/>
                    <a:pt x="30" y="42"/>
                    <a:pt x="31" y="42"/>
                  </a:cubicBezTo>
                  <a:cubicBezTo>
                    <a:pt x="31" y="43"/>
                    <a:pt x="31" y="43"/>
                    <a:pt x="31" y="43"/>
                  </a:cubicBezTo>
                  <a:cubicBezTo>
                    <a:pt x="31" y="43"/>
                    <a:pt x="31" y="43"/>
                    <a:pt x="31" y="43"/>
                  </a:cubicBezTo>
                  <a:cubicBezTo>
                    <a:pt x="31" y="43"/>
                    <a:pt x="31" y="43"/>
                    <a:pt x="31" y="43"/>
                  </a:cubicBezTo>
                  <a:cubicBezTo>
                    <a:pt x="31" y="43"/>
                    <a:pt x="31" y="43"/>
                    <a:pt x="31" y="43"/>
                  </a:cubicBezTo>
                  <a:cubicBezTo>
                    <a:pt x="31" y="45"/>
                    <a:pt x="31" y="45"/>
                    <a:pt x="31" y="45"/>
                  </a:cubicBezTo>
                  <a:cubicBezTo>
                    <a:pt x="31" y="45"/>
                    <a:pt x="31" y="45"/>
                    <a:pt x="31" y="45"/>
                  </a:cubicBezTo>
                  <a:cubicBezTo>
                    <a:pt x="31" y="45"/>
                    <a:pt x="31" y="45"/>
                    <a:pt x="31" y="45"/>
                  </a:cubicBezTo>
                  <a:cubicBezTo>
                    <a:pt x="31" y="45"/>
                    <a:pt x="31" y="45"/>
                    <a:pt x="31" y="45"/>
                  </a:cubicBezTo>
                  <a:cubicBezTo>
                    <a:pt x="31" y="45"/>
                    <a:pt x="31" y="45"/>
                    <a:pt x="31" y="45"/>
                  </a:cubicBezTo>
                  <a:cubicBezTo>
                    <a:pt x="31" y="45"/>
                    <a:pt x="31" y="45"/>
                    <a:pt x="31" y="45"/>
                  </a:cubicBezTo>
                  <a:cubicBezTo>
                    <a:pt x="31" y="45"/>
                    <a:pt x="31" y="45"/>
                    <a:pt x="31" y="45"/>
                  </a:cubicBezTo>
                  <a:cubicBezTo>
                    <a:pt x="31" y="45"/>
                    <a:pt x="31" y="45"/>
                    <a:pt x="31" y="45"/>
                  </a:cubicBezTo>
                  <a:cubicBezTo>
                    <a:pt x="31" y="45"/>
                    <a:pt x="31" y="45"/>
                    <a:pt x="31" y="45"/>
                  </a:cubicBezTo>
                  <a:cubicBezTo>
                    <a:pt x="31" y="46"/>
                    <a:pt x="31" y="46"/>
                    <a:pt x="31" y="46"/>
                  </a:cubicBezTo>
                  <a:cubicBezTo>
                    <a:pt x="31" y="46"/>
                    <a:pt x="31" y="46"/>
                    <a:pt x="31" y="46"/>
                  </a:cubicBezTo>
                  <a:cubicBezTo>
                    <a:pt x="31" y="46"/>
                    <a:pt x="31" y="46"/>
                    <a:pt x="31" y="46"/>
                  </a:cubicBezTo>
                  <a:cubicBezTo>
                    <a:pt x="31" y="46"/>
                    <a:pt x="31" y="47"/>
                    <a:pt x="32" y="47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2" y="48"/>
                    <a:pt x="32" y="48"/>
                    <a:pt x="32" y="48"/>
                  </a:cubicBezTo>
                  <a:cubicBezTo>
                    <a:pt x="32" y="48"/>
                    <a:pt x="32" y="48"/>
                    <a:pt x="32" y="48"/>
                  </a:cubicBezTo>
                  <a:cubicBezTo>
                    <a:pt x="31" y="48"/>
                    <a:pt x="31" y="48"/>
                    <a:pt x="31" y="48"/>
                  </a:cubicBezTo>
                  <a:cubicBezTo>
                    <a:pt x="31" y="48"/>
                    <a:pt x="31" y="49"/>
                    <a:pt x="31" y="49"/>
                  </a:cubicBezTo>
                  <a:cubicBezTo>
                    <a:pt x="31" y="49"/>
                    <a:pt x="31" y="49"/>
                    <a:pt x="31" y="49"/>
                  </a:cubicBezTo>
                  <a:cubicBezTo>
                    <a:pt x="31" y="49"/>
                    <a:pt x="31" y="49"/>
                    <a:pt x="31" y="49"/>
                  </a:cubicBezTo>
                  <a:cubicBezTo>
                    <a:pt x="31" y="49"/>
                    <a:pt x="31" y="49"/>
                    <a:pt x="31" y="49"/>
                  </a:cubicBezTo>
                  <a:cubicBezTo>
                    <a:pt x="31" y="49"/>
                    <a:pt x="31" y="49"/>
                    <a:pt x="31" y="49"/>
                  </a:cubicBezTo>
                  <a:cubicBezTo>
                    <a:pt x="31" y="49"/>
                    <a:pt x="31" y="49"/>
                    <a:pt x="31" y="49"/>
                  </a:cubicBezTo>
                  <a:cubicBezTo>
                    <a:pt x="31" y="49"/>
                    <a:pt x="31" y="49"/>
                    <a:pt x="31" y="49"/>
                  </a:cubicBezTo>
                  <a:cubicBezTo>
                    <a:pt x="31" y="49"/>
                    <a:pt x="31" y="49"/>
                    <a:pt x="31" y="49"/>
                  </a:cubicBezTo>
                  <a:cubicBezTo>
                    <a:pt x="31" y="49"/>
                    <a:pt x="31" y="49"/>
                    <a:pt x="31" y="49"/>
                  </a:cubicBezTo>
                  <a:cubicBezTo>
                    <a:pt x="31" y="49"/>
                    <a:pt x="31" y="49"/>
                    <a:pt x="31" y="49"/>
                  </a:cubicBezTo>
                  <a:cubicBezTo>
                    <a:pt x="31" y="49"/>
                    <a:pt x="31" y="49"/>
                    <a:pt x="31" y="49"/>
                  </a:cubicBezTo>
                  <a:cubicBezTo>
                    <a:pt x="31" y="50"/>
                    <a:pt x="31" y="50"/>
                    <a:pt x="31" y="50"/>
                  </a:cubicBezTo>
                  <a:cubicBezTo>
                    <a:pt x="31" y="50"/>
                    <a:pt x="31" y="50"/>
                    <a:pt x="31" y="50"/>
                  </a:cubicBezTo>
                  <a:cubicBezTo>
                    <a:pt x="31" y="50"/>
                    <a:pt x="31" y="50"/>
                    <a:pt x="31" y="50"/>
                  </a:cubicBezTo>
                  <a:cubicBezTo>
                    <a:pt x="31" y="51"/>
                    <a:pt x="31" y="51"/>
                    <a:pt x="31" y="51"/>
                  </a:cubicBezTo>
                  <a:cubicBezTo>
                    <a:pt x="31" y="51"/>
                    <a:pt x="31" y="51"/>
                    <a:pt x="31" y="51"/>
                  </a:cubicBezTo>
                  <a:cubicBezTo>
                    <a:pt x="31" y="51"/>
                    <a:pt x="31" y="51"/>
                    <a:pt x="31" y="51"/>
                  </a:cubicBezTo>
                  <a:cubicBezTo>
                    <a:pt x="31" y="51"/>
                    <a:pt x="31" y="51"/>
                    <a:pt x="31" y="51"/>
                  </a:cubicBezTo>
                  <a:cubicBezTo>
                    <a:pt x="31" y="51"/>
                    <a:pt x="31" y="51"/>
                    <a:pt x="31" y="51"/>
                  </a:cubicBezTo>
                  <a:cubicBezTo>
                    <a:pt x="31" y="51"/>
                    <a:pt x="31" y="52"/>
                    <a:pt x="31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0" y="52"/>
                    <a:pt x="30" y="52"/>
                    <a:pt x="30" y="52"/>
                  </a:cubicBezTo>
                  <a:cubicBezTo>
                    <a:pt x="30" y="52"/>
                    <a:pt x="30" y="52"/>
                    <a:pt x="30" y="52"/>
                  </a:cubicBezTo>
                  <a:cubicBezTo>
                    <a:pt x="30" y="52"/>
                    <a:pt x="30" y="52"/>
                    <a:pt x="30" y="52"/>
                  </a:cubicBezTo>
                  <a:cubicBezTo>
                    <a:pt x="30" y="53"/>
                    <a:pt x="30" y="53"/>
                    <a:pt x="30" y="53"/>
                  </a:cubicBezTo>
                  <a:cubicBezTo>
                    <a:pt x="30" y="53"/>
                    <a:pt x="30" y="53"/>
                    <a:pt x="30" y="53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8" y="53"/>
                    <a:pt x="28" y="53"/>
                    <a:pt x="28" y="53"/>
                  </a:cubicBezTo>
                  <a:cubicBezTo>
                    <a:pt x="28" y="53"/>
                    <a:pt x="27" y="54"/>
                    <a:pt x="27" y="54"/>
                  </a:cubicBezTo>
                  <a:cubicBezTo>
                    <a:pt x="26" y="54"/>
                    <a:pt x="26" y="54"/>
                    <a:pt x="26" y="54"/>
                  </a:cubicBezTo>
                  <a:cubicBezTo>
                    <a:pt x="25" y="54"/>
                    <a:pt x="24" y="55"/>
                    <a:pt x="24" y="55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22" y="55"/>
                    <a:pt x="22" y="55"/>
                    <a:pt x="22" y="55"/>
                  </a:cubicBezTo>
                  <a:cubicBezTo>
                    <a:pt x="22" y="55"/>
                    <a:pt x="22" y="55"/>
                    <a:pt x="22" y="55"/>
                  </a:cubicBezTo>
                  <a:cubicBezTo>
                    <a:pt x="22" y="55"/>
                    <a:pt x="22" y="55"/>
                    <a:pt x="22" y="55"/>
                  </a:cubicBezTo>
                  <a:cubicBezTo>
                    <a:pt x="21" y="55"/>
                    <a:pt x="21" y="55"/>
                    <a:pt x="21" y="55"/>
                  </a:cubicBezTo>
                  <a:cubicBezTo>
                    <a:pt x="21" y="55"/>
                    <a:pt x="21" y="55"/>
                    <a:pt x="21" y="55"/>
                  </a:cubicBezTo>
                  <a:cubicBezTo>
                    <a:pt x="21" y="55"/>
                    <a:pt x="21" y="55"/>
                    <a:pt x="21" y="55"/>
                  </a:cubicBezTo>
                  <a:cubicBezTo>
                    <a:pt x="21" y="55"/>
                    <a:pt x="21" y="55"/>
                    <a:pt x="21" y="55"/>
                  </a:cubicBezTo>
                  <a:cubicBezTo>
                    <a:pt x="21" y="54"/>
                    <a:pt x="21" y="54"/>
                    <a:pt x="21" y="54"/>
                  </a:cubicBezTo>
                  <a:cubicBezTo>
                    <a:pt x="20" y="54"/>
                    <a:pt x="20" y="54"/>
                    <a:pt x="20" y="54"/>
                  </a:cubicBezTo>
                  <a:cubicBezTo>
                    <a:pt x="19" y="52"/>
                    <a:pt x="19" y="51"/>
                    <a:pt x="18" y="49"/>
                  </a:cubicBezTo>
                  <a:cubicBezTo>
                    <a:pt x="18" y="48"/>
                    <a:pt x="18" y="46"/>
                    <a:pt x="17" y="45"/>
                  </a:cubicBezTo>
                  <a:cubicBezTo>
                    <a:pt x="17" y="44"/>
                    <a:pt x="17" y="44"/>
                    <a:pt x="17" y="44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9" y="43"/>
                    <a:pt x="19" y="43"/>
                    <a:pt x="19" y="43"/>
                  </a:cubicBezTo>
                  <a:cubicBezTo>
                    <a:pt x="19" y="43"/>
                    <a:pt x="19" y="43"/>
                    <a:pt x="19" y="43"/>
                  </a:cubicBezTo>
                  <a:cubicBezTo>
                    <a:pt x="19" y="43"/>
                    <a:pt x="19" y="43"/>
                    <a:pt x="19" y="43"/>
                  </a:cubicBezTo>
                  <a:cubicBezTo>
                    <a:pt x="20" y="43"/>
                    <a:pt x="20" y="43"/>
                    <a:pt x="20" y="43"/>
                  </a:cubicBezTo>
                  <a:cubicBezTo>
                    <a:pt x="20" y="43"/>
                    <a:pt x="20" y="43"/>
                    <a:pt x="20" y="43"/>
                  </a:cubicBezTo>
                  <a:cubicBezTo>
                    <a:pt x="20" y="43"/>
                    <a:pt x="20" y="43"/>
                    <a:pt x="20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1" y="43"/>
                    <a:pt x="22" y="43"/>
                  </a:cubicBezTo>
                  <a:cubicBezTo>
                    <a:pt x="22" y="43"/>
                    <a:pt x="22" y="43"/>
                    <a:pt x="22" y="43"/>
                  </a:cubicBezTo>
                  <a:cubicBezTo>
                    <a:pt x="22" y="44"/>
                    <a:pt x="22" y="44"/>
                    <a:pt x="22" y="45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23" y="47"/>
                    <a:pt x="24" y="48"/>
                    <a:pt x="24" y="48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24" y="48"/>
                    <a:pt x="24" y="48"/>
                    <a:pt x="24" y="49"/>
                  </a:cubicBezTo>
                  <a:cubicBezTo>
                    <a:pt x="24" y="49"/>
                    <a:pt x="24" y="49"/>
                    <a:pt x="24" y="49"/>
                  </a:cubicBezTo>
                  <a:cubicBezTo>
                    <a:pt x="24" y="49"/>
                    <a:pt x="24" y="49"/>
                    <a:pt x="24" y="49"/>
                  </a:cubicBezTo>
                  <a:cubicBezTo>
                    <a:pt x="25" y="49"/>
                    <a:pt x="25" y="49"/>
                    <a:pt x="25" y="49"/>
                  </a:cubicBezTo>
                  <a:cubicBezTo>
                    <a:pt x="25" y="49"/>
                    <a:pt x="26" y="49"/>
                    <a:pt x="26" y="49"/>
                  </a:cubicBezTo>
                  <a:cubicBezTo>
                    <a:pt x="26" y="49"/>
                    <a:pt x="26" y="49"/>
                    <a:pt x="26" y="49"/>
                  </a:cubicBezTo>
                  <a:cubicBezTo>
                    <a:pt x="26" y="49"/>
                    <a:pt x="26" y="49"/>
                    <a:pt x="26" y="49"/>
                  </a:cubicBezTo>
                  <a:cubicBezTo>
                    <a:pt x="26" y="49"/>
                    <a:pt x="26" y="49"/>
                    <a:pt x="26" y="49"/>
                  </a:cubicBezTo>
                  <a:cubicBezTo>
                    <a:pt x="26" y="49"/>
                    <a:pt x="26" y="49"/>
                    <a:pt x="26" y="49"/>
                  </a:cubicBezTo>
                  <a:cubicBezTo>
                    <a:pt x="26" y="49"/>
                    <a:pt x="26" y="49"/>
                    <a:pt x="26" y="49"/>
                  </a:cubicBezTo>
                  <a:cubicBezTo>
                    <a:pt x="26" y="49"/>
                    <a:pt x="26" y="49"/>
                    <a:pt x="27" y="49"/>
                  </a:cubicBezTo>
                  <a:cubicBezTo>
                    <a:pt x="28" y="48"/>
                    <a:pt x="28" y="48"/>
                    <a:pt x="28" y="48"/>
                  </a:cubicBezTo>
                  <a:cubicBezTo>
                    <a:pt x="28" y="48"/>
                    <a:pt x="28" y="48"/>
                    <a:pt x="28" y="48"/>
                  </a:cubicBezTo>
                  <a:cubicBezTo>
                    <a:pt x="28" y="48"/>
                    <a:pt x="28" y="48"/>
                    <a:pt x="28" y="48"/>
                  </a:cubicBezTo>
                  <a:cubicBezTo>
                    <a:pt x="28" y="48"/>
                    <a:pt x="28" y="48"/>
                    <a:pt x="28" y="48"/>
                  </a:cubicBezTo>
                  <a:cubicBezTo>
                    <a:pt x="28" y="48"/>
                    <a:pt x="28" y="48"/>
                    <a:pt x="28" y="48"/>
                  </a:cubicBezTo>
                  <a:cubicBezTo>
                    <a:pt x="28" y="48"/>
                    <a:pt x="28" y="48"/>
                    <a:pt x="28" y="48"/>
                  </a:cubicBezTo>
                  <a:cubicBezTo>
                    <a:pt x="28" y="48"/>
                    <a:pt x="28" y="48"/>
                    <a:pt x="28" y="48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6"/>
                    <a:pt x="28" y="46"/>
                    <a:pt x="28" y="46"/>
                  </a:cubicBezTo>
                  <a:cubicBezTo>
                    <a:pt x="28" y="46"/>
                    <a:pt x="28" y="46"/>
                    <a:pt x="28" y="46"/>
                  </a:cubicBezTo>
                  <a:cubicBezTo>
                    <a:pt x="28" y="46"/>
                    <a:pt x="28" y="46"/>
                    <a:pt x="28" y="46"/>
                  </a:cubicBezTo>
                  <a:cubicBezTo>
                    <a:pt x="28" y="46"/>
                    <a:pt x="28" y="46"/>
                    <a:pt x="28" y="46"/>
                  </a:cubicBezTo>
                  <a:cubicBezTo>
                    <a:pt x="28" y="46"/>
                    <a:pt x="28" y="46"/>
                    <a:pt x="28" y="46"/>
                  </a:cubicBezTo>
                  <a:cubicBezTo>
                    <a:pt x="28" y="46"/>
                    <a:pt x="28" y="46"/>
                    <a:pt x="28" y="46"/>
                  </a:cubicBezTo>
                  <a:cubicBezTo>
                    <a:pt x="28" y="46"/>
                    <a:pt x="28" y="46"/>
                    <a:pt x="28" y="46"/>
                  </a:cubicBezTo>
                  <a:cubicBezTo>
                    <a:pt x="28" y="46"/>
                    <a:pt x="28" y="46"/>
                    <a:pt x="28" y="46"/>
                  </a:cubicBezTo>
                  <a:cubicBezTo>
                    <a:pt x="28" y="46"/>
                    <a:pt x="28" y="46"/>
                    <a:pt x="28" y="46"/>
                  </a:cubicBezTo>
                  <a:cubicBezTo>
                    <a:pt x="28" y="46"/>
                    <a:pt x="28" y="46"/>
                    <a:pt x="28" y="46"/>
                  </a:cubicBezTo>
                  <a:cubicBezTo>
                    <a:pt x="28" y="46"/>
                    <a:pt x="28" y="46"/>
                    <a:pt x="28" y="46"/>
                  </a:cubicBezTo>
                  <a:cubicBezTo>
                    <a:pt x="28" y="46"/>
                    <a:pt x="27" y="45"/>
                    <a:pt x="27" y="45"/>
                  </a:cubicBezTo>
                  <a:cubicBezTo>
                    <a:pt x="27" y="45"/>
                    <a:pt x="27" y="45"/>
                    <a:pt x="27" y="45"/>
                  </a:cubicBezTo>
                  <a:cubicBezTo>
                    <a:pt x="27" y="45"/>
                    <a:pt x="27" y="45"/>
                    <a:pt x="27" y="45"/>
                  </a:cubicBezTo>
                  <a:cubicBezTo>
                    <a:pt x="25" y="44"/>
                    <a:pt x="24" y="43"/>
                    <a:pt x="24" y="41"/>
                  </a:cubicBezTo>
                  <a:cubicBezTo>
                    <a:pt x="24" y="40"/>
                    <a:pt x="24" y="40"/>
                    <a:pt x="24" y="40"/>
                  </a:cubicBezTo>
                  <a:cubicBezTo>
                    <a:pt x="24" y="40"/>
                    <a:pt x="24" y="40"/>
                    <a:pt x="24" y="40"/>
                  </a:cubicBezTo>
                  <a:cubicBezTo>
                    <a:pt x="24" y="40"/>
                    <a:pt x="24" y="39"/>
                    <a:pt x="24" y="39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5" y="38"/>
                    <a:pt x="25" y="38"/>
                    <a:pt x="25" y="38"/>
                  </a:cubicBezTo>
                  <a:cubicBezTo>
                    <a:pt x="25" y="38"/>
                    <a:pt x="25" y="38"/>
                    <a:pt x="25" y="38"/>
                  </a:cubicBezTo>
                  <a:cubicBezTo>
                    <a:pt x="25" y="38"/>
                    <a:pt x="25" y="38"/>
                    <a:pt x="25" y="38"/>
                  </a:cubicBezTo>
                  <a:cubicBezTo>
                    <a:pt x="25" y="38"/>
                    <a:pt x="25" y="38"/>
                    <a:pt x="25" y="38"/>
                  </a:cubicBezTo>
                  <a:cubicBezTo>
                    <a:pt x="25" y="38"/>
                    <a:pt x="26" y="38"/>
                    <a:pt x="26" y="38"/>
                  </a:cubicBezTo>
                  <a:cubicBezTo>
                    <a:pt x="26" y="38"/>
                    <a:pt x="26" y="38"/>
                    <a:pt x="26" y="38"/>
                  </a:cubicBezTo>
                  <a:cubicBezTo>
                    <a:pt x="26" y="38"/>
                    <a:pt x="26" y="38"/>
                    <a:pt x="26" y="38"/>
                  </a:cubicBezTo>
                  <a:cubicBezTo>
                    <a:pt x="26" y="38"/>
                    <a:pt x="26" y="37"/>
                    <a:pt x="26" y="37"/>
                  </a:cubicBezTo>
                  <a:cubicBezTo>
                    <a:pt x="26" y="37"/>
                    <a:pt x="26" y="37"/>
                    <a:pt x="26" y="37"/>
                  </a:cubicBezTo>
                  <a:cubicBezTo>
                    <a:pt x="26" y="37"/>
                    <a:pt x="26" y="37"/>
                    <a:pt x="26" y="37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7" y="37"/>
                    <a:pt x="28" y="37"/>
                    <a:pt x="28" y="37"/>
                  </a:cubicBezTo>
                  <a:cubicBezTo>
                    <a:pt x="28" y="37"/>
                    <a:pt x="28" y="37"/>
                    <a:pt x="28" y="37"/>
                  </a:cubicBezTo>
                  <a:cubicBezTo>
                    <a:pt x="28" y="37"/>
                    <a:pt x="28" y="37"/>
                    <a:pt x="28" y="37"/>
                  </a:cubicBezTo>
                  <a:cubicBezTo>
                    <a:pt x="28" y="37"/>
                    <a:pt x="28" y="37"/>
                    <a:pt x="28" y="37"/>
                  </a:cubicBezTo>
                  <a:cubicBezTo>
                    <a:pt x="28" y="37"/>
                    <a:pt x="28" y="37"/>
                    <a:pt x="28" y="37"/>
                  </a:cubicBezTo>
                  <a:cubicBezTo>
                    <a:pt x="28" y="37"/>
                    <a:pt x="28" y="37"/>
                    <a:pt x="29" y="37"/>
                  </a:cubicBezTo>
                  <a:close/>
                  <a:moveTo>
                    <a:pt x="18" y="29"/>
                  </a:moveTo>
                  <a:cubicBezTo>
                    <a:pt x="18" y="28"/>
                    <a:pt x="18" y="28"/>
                    <a:pt x="18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20" y="27"/>
                    <a:pt x="20" y="27"/>
                    <a:pt x="20" y="27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1" y="26"/>
                    <a:pt x="21" y="25"/>
                    <a:pt x="22" y="25"/>
                  </a:cubicBezTo>
                  <a:cubicBezTo>
                    <a:pt x="22" y="25"/>
                    <a:pt x="23" y="25"/>
                    <a:pt x="23" y="24"/>
                  </a:cubicBezTo>
                  <a:cubicBezTo>
                    <a:pt x="23" y="24"/>
                    <a:pt x="23" y="24"/>
                    <a:pt x="23" y="24"/>
                  </a:cubicBezTo>
                  <a:cubicBezTo>
                    <a:pt x="23" y="24"/>
                    <a:pt x="23" y="24"/>
                    <a:pt x="23" y="24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24" y="23"/>
                    <a:pt x="24" y="23"/>
                    <a:pt x="24" y="23"/>
                  </a:cubicBezTo>
                  <a:cubicBezTo>
                    <a:pt x="24" y="23"/>
                    <a:pt x="24" y="23"/>
                    <a:pt x="24" y="23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6" y="24"/>
                    <a:pt x="26" y="24"/>
                    <a:pt x="26" y="24"/>
                  </a:cubicBezTo>
                  <a:cubicBezTo>
                    <a:pt x="26" y="25"/>
                    <a:pt x="26" y="25"/>
                    <a:pt x="26" y="25"/>
                  </a:cubicBezTo>
                  <a:cubicBezTo>
                    <a:pt x="27" y="25"/>
                    <a:pt x="27" y="25"/>
                    <a:pt x="27" y="25"/>
                  </a:cubicBezTo>
                  <a:cubicBezTo>
                    <a:pt x="27" y="25"/>
                    <a:pt x="27" y="25"/>
                    <a:pt x="27" y="25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27" y="26"/>
                    <a:pt x="27" y="26"/>
                    <a:pt x="28" y="27"/>
                  </a:cubicBezTo>
                  <a:cubicBezTo>
                    <a:pt x="28" y="27"/>
                    <a:pt x="28" y="27"/>
                    <a:pt x="28" y="27"/>
                  </a:cubicBezTo>
                  <a:cubicBezTo>
                    <a:pt x="28" y="28"/>
                    <a:pt x="28" y="28"/>
                    <a:pt x="28" y="28"/>
                  </a:cubicBezTo>
                  <a:cubicBezTo>
                    <a:pt x="28" y="28"/>
                    <a:pt x="28" y="28"/>
                    <a:pt x="28" y="28"/>
                  </a:cubicBezTo>
                  <a:cubicBezTo>
                    <a:pt x="28" y="28"/>
                    <a:pt x="28" y="28"/>
                    <a:pt x="28" y="28"/>
                  </a:cubicBezTo>
                  <a:cubicBezTo>
                    <a:pt x="28" y="29"/>
                    <a:pt x="28" y="29"/>
                    <a:pt x="28" y="29"/>
                  </a:cubicBezTo>
                  <a:cubicBezTo>
                    <a:pt x="28" y="29"/>
                    <a:pt x="28" y="29"/>
                    <a:pt x="28" y="29"/>
                  </a:cubicBezTo>
                  <a:cubicBezTo>
                    <a:pt x="28" y="29"/>
                    <a:pt x="28" y="29"/>
                    <a:pt x="28" y="29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28" y="31"/>
                    <a:pt x="28" y="31"/>
                    <a:pt x="28" y="31"/>
                  </a:cubicBezTo>
                  <a:cubicBezTo>
                    <a:pt x="28" y="31"/>
                    <a:pt x="28" y="31"/>
                    <a:pt x="28" y="31"/>
                  </a:cubicBezTo>
                  <a:cubicBezTo>
                    <a:pt x="28" y="32"/>
                    <a:pt x="28" y="32"/>
                    <a:pt x="28" y="32"/>
                  </a:cubicBezTo>
                  <a:cubicBezTo>
                    <a:pt x="27" y="32"/>
                    <a:pt x="27" y="32"/>
                    <a:pt x="27" y="32"/>
                  </a:cubicBezTo>
                  <a:cubicBezTo>
                    <a:pt x="27" y="32"/>
                    <a:pt x="27" y="32"/>
                    <a:pt x="27" y="32"/>
                  </a:cubicBezTo>
                  <a:cubicBezTo>
                    <a:pt x="27" y="33"/>
                    <a:pt x="27" y="33"/>
                    <a:pt x="27" y="33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4" y="31"/>
                    <a:pt x="24" y="31"/>
                    <a:pt x="23" y="31"/>
                  </a:cubicBezTo>
                  <a:cubicBezTo>
                    <a:pt x="23" y="31"/>
                    <a:pt x="23" y="31"/>
                    <a:pt x="23" y="31"/>
                  </a:cubicBezTo>
                  <a:cubicBezTo>
                    <a:pt x="23" y="31"/>
                    <a:pt x="23" y="31"/>
                    <a:pt x="23" y="31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0" y="30"/>
                    <a:pt x="20" y="30"/>
                    <a:pt x="19" y="30"/>
                  </a:cubicBezTo>
                  <a:cubicBezTo>
                    <a:pt x="19" y="30"/>
                    <a:pt x="19" y="30"/>
                    <a:pt x="19" y="30"/>
                  </a:cubicBezTo>
                  <a:cubicBezTo>
                    <a:pt x="19" y="30"/>
                    <a:pt x="19" y="30"/>
                    <a:pt x="19" y="30"/>
                  </a:cubicBezTo>
                  <a:cubicBezTo>
                    <a:pt x="18" y="30"/>
                    <a:pt x="18" y="30"/>
                    <a:pt x="18" y="30"/>
                  </a:cubicBezTo>
                  <a:cubicBezTo>
                    <a:pt x="18" y="30"/>
                    <a:pt x="18" y="30"/>
                    <a:pt x="18" y="30"/>
                  </a:cubicBezTo>
                  <a:cubicBezTo>
                    <a:pt x="18" y="29"/>
                    <a:pt x="18" y="29"/>
                    <a:pt x="18" y="29"/>
                  </a:cubicBezTo>
                  <a:cubicBezTo>
                    <a:pt x="18" y="29"/>
                    <a:pt x="18" y="29"/>
                    <a:pt x="18" y="29"/>
                  </a:cubicBezTo>
                  <a:close/>
                  <a:moveTo>
                    <a:pt x="16" y="36"/>
                  </a:moveTo>
                  <a:cubicBezTo>
                    <a:pt x="16" y="36"/>
                    <a:pt x="16" y="36"/>
                    <a:pt x="16" y="36"/>
                  </a:cubicBezTo>
                  <a:cubicBezTo>
                    <a:pt x="16" y="36"/>
                    <a:pt x="16" y="36"/>
                    <a:pt x="16" y="35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17" y="35"/>
                    <a:pt x="17" y="35"/>
                    <a:pt x="18" y="34"/>
                  </a:cubicBezTo>
                  <a:cubicBezTo>
                    <a:pt x="18" y="34"/>
                    <a:pt x="18" y="34"/>
                    <a:pt x="18" y="34"/>
                  </a:cubicBezTo>
                  <a:cubicBezTo>
                    <a:pt x="18" y="34"/>
                    <a:pt x="18" y="34"/>
                    <a:pt x="18" y="34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20" y="35"/>
                    <a:pt x="20" y="35"/>
                    <a:pt x="20" y="35"/>
                  </a:cubicBezTo>
                  <a:cubicBezTo>
                    <a:pt x="20" y="35"/>
                    <a:pt x="20" y="35"/>
                    <a:pt x="20" y="35"/>
                  </a:cubicBezTo>
                  <a:cubicBezTo>
                    <a:pt x="20" y="36"/>
                    <a:pt x="20" y="36"/>
                    <a:pt x="20" y="36"/>
                  </a:cubicBezTo>
                  <a:cubicBezTo>
                    <a:pt x="20" y="36"/>
                    <a:pt x="20" y="36"/>
                    <a:pt x="20" y="36"/>
                  </a:cubicBezTo>
                  <a:cubicBezTo>
                    <a:pt x="20" y="37"/>
                    <a:pt x="20" y="37"/>
                    <a:pt x="20" y="37"/>
                  </a:cubicBezTo>
                  <a:cubicBezTo>
                    <a:pt x="20" y="37"/>
                    <a:pt x="20" y="37"/>
                    <a:pt x="20" y="37"/>
                  </a:cubicBezTo>
                  <a:cubicBezTo>
                    <a:pt x="20" y="37"/>
                    <a:pt x="20" y="37"/>
                    <a:pt x="20" y="37"/>
                  </a:cubicBezTo>
                  <a:cubicBezTo>
                    <a:pt x="19" y="38"/>
                    <a:pt x="19" y="38"/>
                    <a:pt x="19" y="38"/>
                  </a:cubicBezTo>
                  <a:cubicBezTo>
                    <a:pt x="19" y="38"/>
                    <a:pt x="19" y="39"/>
                    <a:pt x="18" y="39"/>
                  </a:cubicBezTo>
                  <a:cubicBezTo>
                    <a:pt x="18" y="39"/>
                    <a:pt x="18" y="39"/>
                    <a:pt x="18" y="39"/>
                  </a:cubicBezTo>
                  <a:cubicBezTo>
                    <a:pt x="18" y="39"/>
                    <a:pt x="18" y="39"/>
                    <a:pt x="17" y="39"/>
                  </a:cubicBezTo>
                  <a:cubicBezTo>
                    <a:pt x="17" y="39"/>
                    <a:pt x="17" y="39"/>
                    <a:pt x="17" y="39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6" y="37"/>
                    <a:pt x="16" y="37"/>
                    <a:pt x="16" y="36"/>
                  </a:cubicBezTo>
                  <a:cubicBezTo>
                    <a:pt x="15" y="36"/>
                    <a:pt x="15" y="36"/>
                    <a:pt x="15" y="36"/>
                  </a:cubicBezTo>
                  <a:lnTo>
                    <a:pt x="16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Freeform 45">
              <a:extLst>
                <a:ext uri="{FF2B5EF4-FFF2-40B4-BE49-F238E27FC236}">
                  <a16:creationId xmlns:a16="http://schemas.microsoft.com/office/drawing/2014/main" id="{3AF686EA-0E9A-4BCE-B9EA-0AE109B7390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70847" y="5106810"/>
              <a:ext cx="79316" cy="116923"/>
            </a:xfrm>
            <a:custGeom>
              <a:avLst/>
              <a:gdLst>
                <a:gd name="T0" fmla="*/ 4 w 49"/>
                <a:gd name="T1" fmla="*/ 58 h 72"/>
                <a:gd name="T2" fmla="*/ 9 w 49"/>
                <a:gd name="T3" fmla="*/ 57 h 72"/>
                <a:gd name="T4" fmla="*/ 11 w 49"/>
                <a:gd name="T5" fmla="*/ 56 h 72"/>
                <a:gd name="T6" fmla="*/ 12 w 49"/>
                <a:gd name="T7" fmla="*/ 55 h 72"/>
                <a:gd name="T8" fmla="*/ 17 w 49"/>
                <a:gd name="T9" fmla="*/ 51 h 72"/>
                <a:gd name="T10" fmla="*/ 23 w 49"/>
                <a:gd name="T11" fmla="*/ 44 h 72"/>
                <a:gd name="T12" fmla="*/ 26 w 49"/>
                <a:gd name="T13" fmla="*/ 43 h 72"/>
                <a:gd name="T14" fmla="*/ 29 w 49"/>
                <a:gd name="T15" fmla="*/ 49 h 72"/>
                <a:gd name="T16" fmla="*/ 32 w 49"/>
                <a:gd name="T17" fmla="*/ 61 h 72"/>
                <a:gd name="T18" fmla="*/ 34 w 49"/>
                <a:gd name="T19" fmla="*/ 65 h 72"/>
                <a:gd name="T20" fmla="*/ 36 w 49"/>
                <a:gd name="T21" fmla="*/ 67 h 72"/>
                <a:gd name="T22" fmla="*/ 41 w 49"/>
                <a:gd name="T23" fmla="*/ 71 h 72"/>
                <a:gd name="T24" fmla="*/ 46 w 49"/>
                <a:gd name="T25" fmla="*/ 72 h 72"/>
                <a:gd name="T26" fmla="*/ 47 w 49"/>
                <a:gd name="T27" fmla="*/ 72 h 72"/>
                <a:gd name="T28" fmla="*/ 47 w 49"/>
                <a:gd name="T29" fmla="*/ 67 h 72"/>
                <a:gd name="T30" fmla="*/ 38 w 49"/>
                <a:gd name="T31" fmla="*/ 56 h 72"/>
                <a:gd name="T32" fmla="*/ 37 w 49"/>
                <a:gd name="T33" fmla="*/ 54 h 72"/>
                <a:gd name="T34" fmla="*/ 36 w 49"/>
                <a:gd name="T35" fmla="*/ 49 h 72"/>
                <a:gd name="T36" fmla="*/ 34 w 49"/>
                <a:gd name="T37" fmla="*/ 46 h 72"/>
                <a:gd name="T38" fmla="*/ 32 w 49"/>
                <a:gd name="T39" fmla="*/ 38 h 72"/>
                <a:gd name="T40" fmla="*/ 34 w 49"/>
                <a:gd name="T41" fmla="*/ 32 h 72"/>
                <a:gd name="T42" fmla="*/ 39 w 49"/>
                <a:gd name="T43" fmla="*/ 32 h 72"/>
                <a:gd name="T44" fmla="*/ 43 w 49"/>
                <a:gd name="T45" fmla="*/ 32 h 72"/>
                <a:gd name="T46" fmla="*/ 46 w 49"/>
                <a:gd name="T47" fmla="*/ 31 h 72"/>
                <a:gd name="T48" fmla="*/ 49 w 49"/>
                <a:gd name="T49" fmla="*/ 29 h 72"/>
                <a:gd name="T50" fmla="*/ 48 w 49"/>
                <a:gd name="T51" fmla="*/ 27 h 72"/>
                <a:gd name="T52" fmla="*/ 47 w 49"/>
                <a:gd name="T53" fmla="*/ 25 h 72"/>
                <a:gd name="T54" fmla="*/ 45 w 49"/>
                <a:gd name="T55" fmla="*/ 24 h 72"/>
                <a:gd name="T56" fmla="*/ 42 w 49"/>
                <a:gd name="T57" fmla="*/ 24 h 72"/>
                <a:gd name="T58" fmla="*/ 39 w 49"/>
                <a:gd name="T59" fmla="*/ 22 h 72"/>
                <a:gd name="T60" fmla="*/ 42 w 49"/>
                <a:gd name="T61" fmla="*/ 15 h 72"/>
                <a:gd name="T62" fmla="*/ 45 w 49"/>
                <a:gd name="T63" fmla="*/ 5 h 72"/>
                <a:gd name="T64" fmla="*/ 44 w 49"/>
                <a:gd name="T65" fmla="*/ 4 h 72"/>
                <a:gd name="T66" fmla="*/ 41 w 49"/>
                <a:gd name="T67" fmla="*/ 0 h 72"/>
                <a:gd name="T68" fmla="*/ 39 w 49"/>
                <a:gd name="T69" fmla="*/ 0 h 72"/>
                <a:gd name="T70" fmla="*/ 38 w 49"/>
                <a:gd name="T71" fmla="*/ 1 h 72"/>
                <a:gd name="T72" fmla="*/ 37 w 49"/>
                <a:gd name="T73" fmla="*/ 4 h 72"/>
                <a:gd name="T74" fmla="*/ 37 w 49"/>
                <a:gd name="T75" fmla="*/ 6 h 72"/>
                <a:gd name="T76" fmla="*/ 38 w 49"/>
                <a:gd name="T77" fmla="*/ 10 h 72"/>
                <a:gd name="T78" fmla="*/ 33 w 49"/>
                <a:gd name="T79" fmla="*/ 23 h 72"/>
                <a:gd name="T80" fmla="*/ 25 w 49"/>
                <a:gd name="T81" fmla="*/ 24 h 72"/>
                <a:gd name="T82" fmla="*/ 21 w 49"/>
                <a:gd name="T83" fmla="*/ 24 h 72"/>
                <a:gd name="T84" fmla="*/ 17 w 49"/>
                <a:gd name="T85" fmla="*/ 24 h 72"/>
                <a:gd name="T86" fmla="*/ 14 w 49"/>
                <a:gd name="T87" fmla="*/ 24 h 72"/>
                <a:gd name="T88" fmla="*/ 12 w 49"/>
                <a:gd name="T89" fmla="*/ 25 h 72"/>
                <a:gd name="T90" fmla="*/ 11 w 49"/>
                <a:gd name="T91" fmla="*/ 26 h 72"/>
                <a:gd name="T92" fmla="*/ 11 w 49"/>
                <a:gd name="T93" fmla="*/ 29 h 72"/>
                <a:gd name="T94" fmla="*/ 11 w 49"/>
                <a:gd name="T95" fmla="*/ 31 h 72"/>
                <a:gd name="T96" fmla="*/ 14 w 49"/>
                <a:gd name="T97" fmla="*/ 32 h 72"/>
                <a:gd name="T98" fmla="*/ 17 w 49"/>
                <a:gd name="T99" fmla="*/ 32 h 72"/>
                <a:gd name="T100" fmla="*/ 20 w 49"/>
                <a:gd name="T101" fmla="*/ 32 h 72"/>
                <a:gd name="T102" fmla="*/ 25 w 49"/>
                <a:gd name="T103" fmla="*/ 32 h 72"/>
                <a:gd name="T104" fmla="*/ 26 w 49"/>
                <a:gd name="T105" fmla="*/ 35 h 72"/>
                <a:gd name="T106" fmla="*/ 20 w 49"/>
                <a:gd name="T107" fmla="*/ 42 h 72"/>
                <a:gd name="T108" fmla="*/ 18 w 49"/>
                <a:gd name="T109" fmla="*/ 43 h 72"/>
                <a:gd name="T110" fmla="*/ 11 w 49"/>
                <a:gd name="T111" fmla="*/ 50 h 72"/>
                <a:gd name="T112" fmla="*/ 9 w 49"/>
                <a:gd name="T113" fmla="*/ 51 h 72"/>
                <a:gd name="T114" fmla="*/ 3 w 49"/>
                <a:gd name="T115" fmla="*/ 55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9" h="72">
                  <a:moveTo>
                    <a:pt x="1" y="57"/>
                  </a:moveTo>
                  <a:cubicBezTo>
                    <a:pt x="1" y="57"/>
                    <a:pt x="1" y="57"/>
                    <a:pt x="1" y="57"/>
                  </a:cubicBezTo>
                  <a:cubicBezTo>
                    <a:pt x="1" y="57"/>
                    <a:pt x="1" y="57"/>
                    <a:pt x="1" y="57"/>
                  </a:cubicBezTo>
                  <a:cubicBezTo>
                    <a:pt x="2" y="57"/>
                    <a:pt x="2" y="57"/>
                    <a:pt x="2" y="57"/>
                  </a:cubicBezTo>
                  <a:cubicBezTo>
                    <a:pt x="2" y="58"/>
                    <a:pt x="2" y="58"/>
                    <a:pt x="2" y="58"/>
                  </a:cubicBezTo>
                  <a:cubicBezTo>
                    <a:pt x="2" y="58"/>
                    <a:pt x="2" y="58"/>
                    <a:pt x="2" y="58"/>
                  </a:cubicBezTo>
                  <a:cubicBezTo>
                    <a:pt x="2" y="58"/>
                    <a:pt x="2" y="58"/>
                    <a:pt x="2" y="58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3" y="58"/>
                    <a:pt x="3" y="58"/>
                    <a:pt x="4" y="58"/>
                  </a:cubicBezTo>
                  <a:cubicBezTo>
                    <a:pt x="4" y="58"/>
                    <a:pt x="4" y="58"/>
                    <a:pt x="4" y="58"/>
                  </a:cubicBezTo>
                  <a:cubicBezTo>
                    <a:pt x="5" y="58"/>
                    <a:pt x="5" y="58"/>
                    <a:pt x="6" y="58"/>
                  </a:cubicBezTo>
                  <a:cubicBezTo>
                    <a:pt x="6" y="58"/>
                    <a:pt x="7" y="58"/>
                    <a:pt x="8" y="57"/>
                  </a:cubicBezTo>
                  <a:cubicBezTo>
                    <a:pt x="8" y="57"/>
                    <a:pt x="8" y="57"/>
                    <a:pt x="8" y="57"/>
                  </a:cubicBezTo>
                  <a:cubicBezTo>
                    <a:pt x="8" y="57"/>
                    <a:pt x="8" y="57"/>
                    <a:pt x="8" y="57"/>
                  </a:cubicBezTo>
                  <a:cubicBezTo>
                    <a:pt x="8" y="57"/>
                    <a:pt x="8" y="57"/>
                    <a:pt x="8" y="57"/>
                  </a:cubicBezTo>
                  <a:cubicBezTo>
                    <a:pt x="8" y="57"/>
                    <a:pt x="8" y="57"/>
                    <a:pt x="8" y="57"/>
                  </a:cubicBezTo>
                  <a:cubicBezTo>
                    <a:pt x="8" y="57"/>
                    <a:pt x="8" y="57"/>
                    <a:pt x="8" y="57"/>
                  </a:cubicBezTo>
                  <a:cubicBezTo>
                    <a:pt x="8" y="57"/>
                    <a:pt x="8" y="57"/>
                    <a:pt x="8" y="57"/>
                  </a:cubicBezTo>
                  <a:cubicBezTo>
                    <a:pt x="8" y="57"/>
                    <a:pt x="8" y="57"/>
                    <a:pt x="9" y="57"/>
                  </a:cubicBezTo>
                  <a:cubicBezTo>
                    <a:pt x="9" y="57"/>
                    <a:pt x="9" y="57"/>
                    <a:pt x="9" y="57"/>
                  </a:cubicBezTo>
                  <a:cubicBezTo>
                    <a:pt x="9" y="57"/>
                    <a:pt x="9" y="57"/>
                    <a:pt x="9" y="57"/>
                  </a:cubicBezTo>
                  <a:cubicBezTo>
                    <a:pt x="9" y="57"/>
                    <a:pt x="9" y="57"/>
                    <a:pt x="9" y="57"/>
                  </a:cubicBezTo>
                  <a:cubicBezTo>
                    <a:pt x="9" y="57"/>
                    <a:pt x="9" y="57"/>
                    <a:pt x="9" y="57"/>
                  </a:cubicBezTo>
                  <a:cubicBezTo>
                    <a:pt x="9" y="57"/>
                    <a:pt x="9" y="57"/>
                    <a:pt x="9" y="57"/>
                  </a:cubicBezTo>
                  <a:cubicBezTo>
                    <a:pt x="9" y="57"/>
                    <a:pt x="9" y="57"/>
                    <a:pt x="9" y="57"/>
                  </a:cubicBezTo>
                  <a:cubicBezTo>
                    <a:pt x="9" y="57"/>
                    <a:pt x="9" y="57"/>
                    <a:pt x="9" y="57"/>
                  </a:cubicBezTo>
                  <a:cubicBezTo>
                    <a:pt x="10" y="57"/>
                    <a:pt x="10" y="57"/>
                    <a:pt x="10" y="57"/>
                  </a:cubicBezTo>
                  <a:cubicBezTo>
                    <a:pt x="10" y="57"/>
                    <a:pt x="10" y="57"/>
                    <a:pt x="10" y="57"/>
                  </a:cubicBezTo>
                  <a:cubicBezTo>
                    <a:pt x="10" y="57"/>
                    <a:pt x="10" y="57"/>
                    <a:pt x="10" y="57"/>
                  </a:cubicBezTo>
                  <a:cubicBezTo>
                    <a:pt x="10" y="57"/>
                    <a:pt x="10" y="57"/>
                    <a:pt x="10" y="57"/>
                  </a:cubicBezTo>
                  <a:cubicBezTo>
                    <a:pt x="10" y="56"/>
                    <a:pt x="10" y="56"/>
                    <a:pt x="10" y="56"/>
                  </a:cubicBezTo>
                  <a:cubicBezTo>
                    <a:pt x="11" y="56"/>
                    <a:pt x="11" y="56"/>
                    <a:pt x="11" y="56"/>
                  </a:cubicBezTo>
                  <a:cubicBezTo>
                    <a:pt x="11" y="56"/>
                    <a:pt x="11" y="56"/>
                    <a:pt x="11" y="56"/>
                  </a:cubicBezTo>
                  <a:cubicBezTo>
                    <a:pt x="11" y="55"/>
                    <a:pt x="11" y="55"/>
                    <a:pt x="11" y="55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3" y="55"/>
                    <a:pt x="13" y="55"/>
                    <a:pt x="13" y="55"/>
                  </a:cubicBezTo>
                  <a:cubicBezTo>
                    <a:pt x="13" y="55"/>
                    <a:pt x="13" y="55"/>
                    <a:pt x="13" y="55"/>
                  </a:cubicBezTo>
                  <a:cubicBezTo>
                    <a:pt x="13" y="55"/>
                    <a:pt x="13" y="55"/>
                    <a:pt x="13" y="55"/>
                  </a:cubicBezTo>
                  <a:cubicBezTo>
                    <a:pt x="13" y="55"/>
                    <a:pt x="13" y="55"/>
                    <a:pt x="13" y="55"/>
                  </a:cubicBezTo>
                  <a:cubicBezTo>
                    <a:pt x="13" y="55"/>
                    <a:pt x="13" y="55"/>
                    <a:pt x="13" y="55"/>
                  </a:cubicBezTo>
                  <a:cubicBezTo>
                    <a:pt x="13" y="55"/>
                    <a:pt x="13" y="55"/>
                    <a:pt x="13" y="55"/>
                  </a:cubicBezTo>
                  <a:cubicBezTo>
                    <a:pt x="13" y="55"/>
                    <a:pt x="13" y="55"/>
                    <a:pt x="13" y="55"/>
                  </a:cubicBezTo>
                  <a:cubicBezTo>
                    <a:pt x="13" y="55"/>
                    <a:pt x="13" y="55"/>
                    <a:pt x="13" y="55"/>
                  </a:cubicBezTo>
                  <a:cubicBezTo>
                    <a:pt x="13" y="54"/>
                    <a:pt x="13" y="54"/>
                    <a:pt x="13" y="54"/>
                  </a:cubicBezTo>
                  <a:cubicBezTo>
                    <a:pt x="14" y="54"/>
                    <a:pt x="14" y="54"/>
                    <a:pt x="14" y="54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0"/>
                    <a:pt x="19" y="50"/>
                    <a:pt x="19" y="50"/>
                  </a:cubicBezTo>
                  <a:cubicBezTo>
                    <a:pt x="19" y="50"/>
                    <a:pt x="19" y="50"/>
                    <a:pt x="19" y="50"/>
                  </a:cubicBezTo>
                  <a:cubicBezTo>
                    <a:pt x="19" y="49"/>
                    <a:pt x="19" y="49"/>
                    <a:pt x="19" y="49"/>
                  </a:cubicBezTo>
                  <a:cubicBezTo>
                    <a:pt x="20" y="48"/>
                    <a:pt x="21" y="47"/>
                    <a:pt x="23" y="45"/>
                  </a:cubicBezTo>
                  <a:cubicBezTo>
                    <a:pt x="23" y="45"/>
                    <a:pt x="23" y="45"/>
                    <a:pt x="23" y="45"/>
                  </a:cubicBezTo>
                  <a:cubicBezTo>
                    <a:pt x="23" y="45"/>
                    <a:pt x="23" y="45"/>
                    <a:pt x="23" y="45"/>
                  </a:cubicBezTo>
                  <a:cubicBezTo>
                    <a:pt x="23" y="45"/>
                    <a:pt x="23" y="45"/>
                    <a:pt x="23" y="45"/>
                  </a:cubicBezTo>
                  <a:cubicBezTo>
                    <a:pt x="23" y="45"/>
                    <a:pt x="23" y="45"/>
                    <a:pt x="23" y="45"/>
                  </a:cubicBezTo>
                  <a:cubicBezTo>
                    <a:pt x="23" y="45"/>
                    <a:pt x="23" y="45"/>
                    <a:pt x="23" y="45"/>
                  </a:cubicBezTo>
                  <a:cubicBezTo>
                    <a:pt x="23" y="44"/>
                    <a:pt x="23" y="44"/>
                    <a:pt x="23" y="44"/>
                  </a:cubicBezTo>
                  <a:cubicBezTo>
                    <a:pt x="24" y="44"/>
                    <a:pt x="24" y="44"/>
                    <a:pt x="24" y="44"/>
                  </a:cubicBezTo>
                  <a:cubicBezTo>
                    <a:pt x="24" y="44"/>
                    <a:pt x="24" y="44"/>
                    <a:pt x="24" y="44"/>
                  </a:cubicBezTo>
                  <a:cubicBezTo>
                    <a:pt x="24" y="44"/>
                    <a:pt x="24" y="43"/>
                    <a:pt x="24" y="43"/>
                  </a:cubicBezTo>
                  <a:cubicBezTo>
                    <a:pt x="24" y="43"/>
                    <a:pt x="24" y="43"/>
                    <a:pt x="24" y="43"/>
                  </a:cubicBezTo>
                  <a:cubicBezTo>
                    <a:pt x="24" y="43"/>
                    <a:pt x="24" y="43"/>
                    <a:pt x="24" y="43"/>
                  </a:cubicBezTo>
                  <a:cubicBezTo>
                    <a:pt x="24" y="43"/>
                    <a:pt x="24" y="43"/>
                    <a:pt x="24" y="43"/>
                  </a:cubicBezTo>
                  <a:cubicBezTo>
                    <a:pt x="24" y="43"/>
                    <a:pt x="24" y="43"/>
                    <a:pt x="24" y="43"/>
                  </a:cubicBezTo>
                  <a:cubicBezTo>
                    <a:pt x="24" y="43"/>
                    <a:pt x="24" y="43"/>
                    <a:pt x="24" y="43"/>
                  </a:cubicBezTo>
                  <a:cubicBezTo>
                    <a:pt x="24" y="43"/>
                    <a:pt x="24" y="43"/>
                    <a:pt x="24" y="43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7" y="43"/>
                    <a:pt x="27" y="43"/>
                    <a:pt x="27" y="43"/>
                  </a:cubicBezTo>
                  <a:cubicBezTo>
                    <a:pt x="27" y="43"/>
                    <a:pt x="27" y="43"/>
                    <a:pt x="27" y="43"/>
                  </a:cubicBezTo>
                  <a:cubicBezTo>
                    <a:pt x="28" y="44"/>
                    <a:pt x="28" y="44"/>
                    <a:pt x="28" y="44"/>
                  </a:cubicBezTo>
                  <a:cubicBezTo>
                    <a:pt x="28" y="44"/>
                    <a:pt x="28" y="44"/>
                    <a:pt x="28" y="44"/>
                  </a:cubicBezTo>
                  <a:cubicBezTo>
                    <a:pt x="28" y="45"/>
                    <a:pt x="28" y="45"/>
                    <a:pt x="28" y="45"/>
                  </a:cubicBezTo>
                  <a:cubicBezTo>
                    <a:pt x="28" y="45"/>
                    <a:pt x="28" y="45"/>
                    <a:pt x="28" y="45"/>
                  </a:cubicBezTo>
                  <a:cubicBezTo>
                    <a:pt x="28" y="46"/>
                    <a:pt x="28" y="46"/>
                    <a:pt x="28" y="46"/>
                  </a:cubicBezTo>
                  <a:cubicBezTo>
                    <a:pt x="28" y="46"/>
                    <a:pt x="28" y="47"/>
                    <a:pt x="29" y="47"/>
                  </a:cubicBezTo>
                  <a:cubicBezTo>
                    <a:pt x="29" y="48"/>
                    <a:pt x="29" y="48"/>
                    <a:pt x="29" y="48"/>
                  </a:cubicBezTo>
                  <a:cubicBezTo>
                    <a:pt x="29" y="49"/>
                    <a:pt x="29" y="49"/>
                    <a:pt x="29" y="49"/>
                  </a:cubicBezTo>
                  <a:cubicBezTo>
                    <a:pt x="29" y="49"/>
                    <a:pt x="29" y="49"/>
                    <a:pt x="29" y="49"/>
                  </a:cubicBezTo>
                  <a:cubicBezTo>
                    <a:pt x="29" y="49"/>
                    <a:pt x="29" y="49"/>
                    <a:pt x="29" y="49"/>
                  </a:cubicBezTo>
                  <a:cubicBezTo>
                    <a:pt x="29" y="50"/>
                    <a:pt x="29" y="50"/>
                    <a:pt x="29" y="50"/>
                  </a:cubicBezTo>
                  <a:cubicBezTo>
                    <a:pt x="29" y="50"/>
                    <a:pt x="29" y="50"/>
                    <a:pt x="29" y="50"/>
                  </a:cubicBezTo>
                  <a:cubicBezTo>
                    <a:pt x="29" y="50"/>
                    <a:pt x="29" y="50"/>
                    <a:pt x="29" y="50"/>
                  </a:cubicBezTo>
                  <a:cubicBezTo>
                    <a:pt x="29" y="50"/>
                    <a:pt x="29" y="50"/>
                    <a:pt x="29" y="50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0" y="52"/>
                    <a:pt x="30" y="53"/>
                    <a:pt x="30" y="54"/>
                  </a:cubicBezTo>
                  <a:cubicBezTo>
                    <a:pt x="31" y="55"/>
                    <a:pt x="31" y="57"/>
                    <a:pt x="31" y="58"/>
                  </a:cubicBezTo>
                  <a:cubicBezTo>
                    <a:pt x="31" y="58"/>
                    <a:pt x="31" y="58"/>
                    <a:pt x="31" y="59"/>
                  </a:cubicBezTo>
                  <a:cubicBezTo>
                    <a:pt x="31" y="59"/>
                    <a:pt x="31" y="59"/>
                    <a:pt x="32" y="60"/>
                  </a:cubicBezTo>
                  <a:cubicBezTo>
                    <a:pt x="32" y="61"/>
                    <a:pt x="32" y="61"/>
                    <a:pt x="32" y="61"/>
                  </a:cubicBezTo>
                  <a:cubicBezTo>
                    <a:pt x="33" y="62"/>
                    <a:pt x="33" y="62"/>
                    <a:pt x="33" y="62"/>
                  </a:cubicBezTo>
                  <a:cubicBezTo>
                    <a:pt x="33" y="62"/>
                    <a:pt x="33" y="62"/>
                    <a:pt x="33" y="62"/>
                  </a:cubicBezTo>
                  <a:cubicBezTo>
                    <a:pt x="33" y="63"/>
                    <a:pt x="33" y="63"/>
                    <a:pt x="33" y="63"/>
                  </a:cubicBezTo>
                  <a:cubicBezTo>
                    <a:pt x="33" y="63"/>
                    <a:pt x="33" y="63"/>
                    <a:pt x="33" y="63"/>
                  </a:cubicBezTo>
                  <a:cubicBezTo>
                    <a:pt x="33" y="64"/>
                    <a:pt x="33" y="64"/>
                    <a:pt x="33" y="64"/>
                  </a:cubicBezTo>
                  <a:cubicBezTo>
                    <a:pt x="33" y="64"/>
                    <a:pt x="33" y="64"/>
                    <a:pt x="33" y="64"/>
                  </a:cubicBezTo>
                  <a:cubicBezTo>
                    <a:pt x="34" y="64"/>
                    <a:pt x="34" y="64"/>
                    <a:pt x="34" y="64"/>
                  </a:cubicBezTo>
                  <a:cubicBezTo>
                    <a:pt x="34" y="64"/>
                    <a:pt x="34" y="64"/>
                    <a:pt x="34" y="64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5" y="66"/>
                    <a:pt x="35" y="66"/>
                    <a:pt x="35" y="66"/>
                  </a:cubicBezTo>
                  <a:cubicBezTo>
                    <a:pt x="35" y="66"/>
                    <a:pt x="35" y="66"/>
                    <a:pt x="35" y="66"/>
                  </a:cubicBezTo>
                  <a:cubicBezTo>
                    <a:pt x="35" y="66"/>
                    <a:pt x="35" y="66"/>
                    <a:pt x="35" y="66"/>
                  </a:cubicBezTo>
                  <a:cubicBezTo>
                    <a:pt x="35" y="66"/>
                    <a:pt x="35" y="66"/>
                    <a:pt x="35" y="66"/>
                  </a:cubicBezTo>
                  <a:cubicBezTo>
                    <a:pt x="35" y="66"/>
                    <a:pt x="35" y="66"/>
                    <a:pt x="35" y="66"/>
                  </a:cubicBezTo>
                  <a:cubicBezTo>
                    <a:pt x="36" y="66"/>
                    <a:pt x="36" y="66"/>
                    <a:pt x="36" y="66"/>
                  </a:cubicBezTo>
                  <a:cubicBezTo>
                    <a:pt x="36" y="67"/>
                    <a:pt x="36" y="67"/>
                    <a:pt x="36" y="67"/>
                  </a:cubicBezTo>
                  <a:cubicBezTo>
                    <a:pt x="36" y="67"/>
                    <a:pt x="36" y="67"/>
                    <a:pt x="36" y="67"/>
                  </a:cubicBezTo>
                  <a:cubicBezTo>
                    <a:pt x="37" y="67"/>
                    <a:pt x="37" y="67"/>
                    <a:pt x="37" y="68"/>
                  </a:cubicBezTo>
                  <a:cubicBezTo>
                    <a:pt x="37" y="68"/>
                    <a:pt x="37" y="68"/>
                    <a:pt x="37" y="68"/>
                  </a:cubicBezTo>
                  <a:cubicBezTo>
                    <a:pt x="37" y="68"/>
                    <a:pt x="37" y="68"/>
                    <a:pt x="37" y="68"/>
                  </a:cubicBezTo>
                  <a:cubicBezTo>
                    <a:pt x="37" y="68"/>
                    <a:pt x="37" y="68"/>
                    <a:pt x="37" y="68"/>
                  </a:cubicBezTo>
                  <a:cubicBezTo>
                    <a:pt x="37" y="68"/>
                    <a:pt x="37" y="68"/>
                    <a:pt x="37" y="68"/>
                  </a:cubicBezTo>
                  <a:cubicBezTo>
                    <a:pt x="38" y="68"/>
                    <a:pt x="38" y="68"/>
                    <a:pt x="38" y="69"/>
                  </a:cubicBezTo>
                  <a:cubicBezTo>
                    <a:pt x="38" y="69"/>
                    <a:pt x="39" y="69"/>
                    <a:pt x="39" y="69"/>
                  </a:cubicBezTo>
                  <a:cubicBezTo>
                    <a:pt x="39" y="69"/>
                    <a:pt x="39" y="70"/>
                    <a:pt x="40" y="70"/>
                  </a:cubicBezTo>
                  <a:cubicBezTo>
                    <a:pt x="40" y="70"/>
                    <a:pt x="40" y="70"/>
                    <a:pt x="40" y="70"/>
                  </a:cubicBezTo>
                  <a:cubicBezTo>
                    <a:pt x="40" y="70"/>
                    <a:pt x="40" y="70"/>
                    <a:pt x="40" y="70"/>
                  </a:cubicBezTo>
                  <a:cubicBezTo>
                    <a:pt x="41" y="70"/>
                    <a:pt x="41" y="71"/>
                    <a:pt x="41" y="71"/>
                  </a:cubicBezTo>
                  <a:cubicBezTo>
                    <a:pt x="42" y="71"/>
                    <a:pt x="42" y="71"/>
                    <a:pt x="42" y="71"/>
                  </a:cubicBezTo>
                  <a:cubicBezTo>
                    <a:pt x="42" y="71"/>
                    <a:pt x="42" y="71"/>
                    <a:pt x="42" y="71"/>
                  </a:cubicBezTo>
                  <a:cubicBezTo>
                    <a:pt x="44" y="72"/>
                    <a:pt x="44" y="72"/>
                    <a:pt x="44" y="72"/>
                  </a:cubicBezTo>
                  <a:cubicBezTo>
                    <a:pt x="44" y="72"/>
                    <a:pt x="44" y="72"/>
                    <a:pt x="44" y="72"/>
                  </a:cubicBezTo>
                  <a:cubicBezTo>
                    <a:pt x="45" y="72"/>
                    <a:pt x="45" y="72"/>
                    <a:pt x="45" y="72"/>
                  </a:cubicBezTo>
                  <a:cubicBezTo>
                    <a:pt x="45" y="72"/>
                    <a:pt x="45" y="72"/>
                    <a:pt x="45" y="72"/>
                  </a:cubicBezTo>
                  <a:cubicBezTo>
                    <a:pt x="45" y="72"/>
                    <a:pt x="45" y="72"/>
                    <a:pt x="45" y="72"/>
                  </a:cubicBezTo>
                  <a:cubicBezTo>
                    <a:pt x="45" y="72"/>
                    <a:pt x="45" y="72"/>
                    <a:pt x="46" y="72"/>
                  </a:cubicBezTo>
                  <a:cubicBezTo>
                    <a:pt x="46" y="72"/>
                    <a:pt x="46" y="72"/>
                    <a:pt x="46" y="72"/>
                  </a:cubicBezTo>
                  <a:cubicBezTo>
                    <a:pt x="46" y="72"/>
                    <a:pt x="46" y="72"/>
                    <a:pt x="46" y="72"/>
                  </a:cubicBezTo>
                  <a:cubicBezTo>
                    <a:pt x="46" y="72"/>
                    <a:pt x="46" y="72"/>
                    <a:pt x="46" y="72"/>
                  </a:cubicBezTo>
                  <a:cubicBezTo>
                    <a:pt x="46" y="72"/>
                    <a:pt x="46" y="72"/>
                    <a:pt x="46" y="72"/>
                  </a:cubicBezTo>
                  <a:cubicBezTo>
                    <a:pt x="46" y="72"/>
                    <a:pt x="46" y="72"/>
                    <a:pt x="46" y="72"/>
                  </a:cubicBezTo>
                  <a:cubicBezTo>
                    <a:pt x="46" y="72"/>
                    <a:pt x="46" y="72"/>
                    <a:pt x="46" y="72"/>
                  </a:cubicBezTo>
                  <a:cubicBezTo>
                    <a:pt x="46" y="72"/>
                    <a:pt x="46" y="72"/>
                    <a:pt x="46" y="72"/>
                  </a:cubicBezTo>
                  <a:cubicBezTo>
                    <a:pt x="47" y="72"/>
                    <a:pt x="47" y="72"/>
                    <a:pt x="47" y="72"/>
                  </a:cubicBezTo>
                  <a:cubicBezTo>
                    <a:pt x="47" y="72"/>
                    <a:pt x="47" y="72"/>
                    <a:pt x="47" y="72"/>
                  </a:cubicBezTo>
                  <a:cubicBezTo>
                    <a:pt x="47" y="72"/>
                    <a:pt x="47" y="72"/>
                    <a:pt x="47" y="72"/>
                  </a:cubicBezTo>
                  <a:cubicBezTo>
                    <a:pt x="47" y="72"/>
                    <a:pt x="47" y="72"/>
                    <a:pt x="47" y="72"/>
                  </a:cubicBezTo>
                  <a:cubicBezTo>
                    <a:pt x="47" y="72"/>
                    <a:pt x="47" y="72"/>
                    <a:pt x="47" y="72"/>
                  </a:cubicBezTo>
                  <a:cubicBezTo>
                    <a:pt x="47" y="72"/>
                    <a:pt x="47" y="72"/>
                    <a:pt x="47" y="72"/>
                  </a:cubicBezTo>
                  <a:cubicBezTo>
                    <a:pt x="47" y="72"/>
                    <a:pt x="47" y="72"/>
                    <a:pt x="47" y="72"/>
                  </a:cubicBezTo>
                  <a:cubicBezTo>
                    <a:pt x="49" y="70"/>
                    <a:pt x="49" y="70"/>
                    <a:pt x="49" y="70"/>
                  </a:cubicBezTo>
                  <a:cubicBezTo>
                    <a:pt x="49" y="70"/>
                    <a:pt x="49" y="70"/>
                    <a:pt x="49" y="69"/>
                  </a:cubicBezTo>
                  <a:cubicBezTo>
                    <a:pt x="49" y="69"/>
                    <a:pt x="49" y="69"/>
                    <a:pt x="49" y="69"/>
                  </a:cubicBezTo>
                  <a:cubicBezTo>
                    <a:pt x="49" y="69"/>
                    <a:pt x="49" y="69"/>
                    <a:pt x="49" y="69"/>
                  </a:cubicBezTo>
                  <a:cubicBezTo>
                    <a:pt x="49" y="69"/>
                    <a:pt x="49" y="69"/>
                    <a:pt x="49" y="69"/>
                  </a:cubicBezTo>
                  <a:cubicBezTo>
                    <a:pt x="49" y="69"/>
                    <a:pt x="49" y="69"/>
                    <a:pt x="49" y="69"/>
                  </a:cubicBezTo>
                  <a:cubicBezTo>
                    <a:pt x="49" y="69"/>
                    <a:pt x="49" y="69"/>
                    <a:pt x="49" y="69"/>
                  </a:cubicBezTo>
                  <a:cubicBezTo>
                    <a:pt x="49" y="69"/>
                    <a:pt x="49" y="69"/>
                    <a:pt x="49" y="69"/>
                  </a:cubicBezTo>
                  <a:cubicBezTo>
                    <a:pt x="48" y="69"/>
                    <a:pt x="48" y="69"/>
                    <a:pt x="48" y="69"/>
                  </a:cubicBezTo>
                  <a:cubicBezTo>
                    <a:pt x="48" y="68"/>
                    <a:pt x="48" y="68"/>
                    <a:pt x="48" y="68"/>
                  </a:cubicBezTo>
                  <a:cubicBezTo>
                    <a:pt x="47" y="67"/>
                    <a:pt x="47" y="67"/>
                    <a:pt x="47" y="67"/>
                  </a:cubicBezTo>
                  <a:cubicBezTo>
                    <a:pt x="46" y="67"/>
                    <a:pt x="46" y="67"/>
                    <a:pt x="46" y="67"/>
                  </a:cubicBezTo>
                  <a:cubicBezTo>
                    <a:pt x="46" y="66"/>
                    <a:pt x="46" y="66"/>
                    <a:pt x="45" y="66"/>
                  </a:cubicBezTo>
                  <a:cubicBezTo>
                    <a:pt x="45" y="66"/>
                    <a:pt x="45" y="65"/>
                    <a:pt x="45" y="65"/>
                  </a:cubicBezTo>
                  <a:cubicBezTo>
                    <a:pt x="44" y="65"/>
                    <a:pt x="44" y="64"/>
                    <a:pt x="44" y="64"/>
                  </a:cubicBezTo>
                  <a:cubicBezTo>
                    <a:pt x="43" y="64"/>
                    <a:pt x="43" y="63"/>
                    <a:pt x="43" y="63"/>
                  </a:cubicBezTo>
                  <a:cubicBezTo>
                    <a:pt x="43" y="63"/>
                    <a:pt x="42" y="62"/>
                    <a:pt x="42" y="62"/>
                  </a:cubicBezTo>
                  <a:cubicBezTo>
                    <a:pt x="42" y="62"/>
                    <a:pt x="41" y="61"/>
                    <a:pt x="41" y="61"/>
                  </a:cubicBezTo>
                  <a:cubicBezTo>
                    <a:pt x="41" y="60"/>
                    <a:pt x="40" y="60"/>
                    <a:pt x="40" y="59"/>
                  </a:cubicBezTo>
                  <a:cubicBezTo>
                    <a:pt x="39" y="58"/>
                    <a:pt x="39" y="58"/>
                    <a:pt x="39" y="57"/>
                  </a:cubicBezTo>
                  <a:cubicBezTo>
                    <a:pt x="39" y="57"/>
                    <a:pt x="39" y="57"/>
                    <a:pt x="39" y="57"/>
                  </a:cubicBezTo>
                  <a:cubicBezTo>
                    <a:pt x="38" y="57"/>
                    <a:pt x="38" y="57"/>
                    <a:pt x="38" y="56"/>
                  </a:cubicBezTo>
                  <a:cubicBezTo>
                    <a:pt x="38" y="56"/>
                    <a:pt x="38" y="56"/>
                    <a:pt x="38" y="56"/>
                  </a:cubicBezTo>
                  <a:cubicBezTo>
                    <a:pt x="38" y="56"/>
                    <a:pt x="38" y="56"/>
                    <a:pt x="38" y="56"/>
                  </a:cubicBezTo>
                  <a:cubicBezTo>
                    <a:pt x="38" y="56"/>
                    <a:pt x="38" y="56"/>
                    <a:pt x="38" y="56"/>
                  </a:cubicBezTo>
                  <a:cubicBezTo>
                    <a:pt x="38" y="56"/>
                    <a:pt x="38" y="56"/>
                    <a:pt x="38" y="56"/>
                  </a:cubicBezTo>
                  <a:cubicBezTo>
                    <a:pt x="38" y="56"/>
                    <a:pt x="38" y="56"/>
                    <a:pt x="38" y="56"/>
                  </a:cubicBezTo>
                  <a:cubicBezTo>
                    <a:pt x="38" y="56"/>
                    <a:pt x="38" y="56"/>
                    <a:pt x="38" y="56"/>
                  </a:cubicBezTo>
                  <a:cubicBezTo>
                    <a:pt x="38" y="54"/>
                    <a:pt x="38" y="54"/>
                    <a:pt x="38" y="54"/>
                  </a:cubicBezTo>
                  <a:cubicBezTo>
                    <a:pt x="37" y="54"/>
                    <a:pt x="37" y="54"/>
                    <a:pt x="37" y="54"/>
                  </a:cubicBezTo>
                  <a:cubicBezTo>
                    <a:pt x="37" y="54"/>
                    <a:pt x="37" y="54"/>
                    <a:pt x="37" y="54"/>
                  </a:cubicBezTo>
                  <a:cubicBezTo>
                    <a:pt x="37" y="54"/>
                    <a:pt x="37" y="54"/>
                    <a:pt x="37" y="54"/>
                  </a:cubicBezTo>
                  <a:cubicBezTo>
                    <a:pt x="37" y="54"/>
                    <a:pt x="37" y="54"/>
                    <a:pt x="37" y="54"/>
                  </a:cubicBezTo>
                  <a:cubicBezTo>
                    <a:pt x="37" y="54"/>
                    <a:pt x="37" y="54"/>
                    <a:pt x="37" y="54"/>
                  </a:cubicBezTo>
                  <a:cubicBezTo>
                    <a:pt x="37" y="54"/>
                    <a:pt x="37" y="54"/>
                    <a:pt x="37" y="54"/>
                  </a:cubicBezTo>
                  <a:cubicBezTo>
                    <a:pt x="37" y="54"/>
                    <a:pt x="37" y="54"/>
                    <a:pt x="37" y="54"/>
                  </a:cubicBezTo>
                  <a:cubicBezTo>
                    <a:pt x="37" y="54"/>
                    <a:pt x="37" y="54"/>
                    <a:pt x="37" y="54"/>
                  </a:cubicBezTo>
                  <a:cubicBezTo>
                    <a:pt x="37" y="54"/>
                    <a:pt x="37" y="53"/>
                    <a:pt x="37" y="53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6" y="53"/>
                    <a:pt x="36" y="53"/>
                    <a:pt x="36" y="53"/>
                  </a:cubicBezTo>
                  <a:cubicBezTo>
                    <a:pt x="36" y="52"/>
                    <a:pt x="36" y="52"/>
                    <a:pt x="36" y="51"/>
                  </a:cubicBezTo>
                  <a:cubicBezTo>
                    <a:pt x="36" y="51"/>
                    <a:pt x="36" y="50"/>
                    <a:pt x="36" y="50"/>
                  </a:cubicBezTo>
                  <a:cubicBezTo>
                    <a:pt x="36" y="50"/>
                    <a:pt x="36" y="50"/>
                    <a:pt x="36" y="50"/>
                  </a:cubicBezTo>
                  <a:cubicBezTo>
                    <a:pt x="36" y="50"/>
                    <a:pt x="36" y="49"/>
                    <a:pt x="36" y="49"/>
                  </a:cubicBezTo>
                  <a:cubicBezTo>
                    <a:pt x="36" y="49"/>
                    <a:pt x="36" y="49"/>
                    <a:pt x="36" y="49"/>
                  </a:cubicBezTo>
                  <a:cubicBezTo>
                    <a:pt x="36" y="49"/>
                    <a:pt x="36" y="49"/>
                    <a:pt x="36" y="49"/>
                  </a:cubicBezTo>
                  <a:cubicBezTo>
                    <a:pt x="35" y="49"/>
                    <a:pt x="35" y="49"/>
                    <a:pt x="35" y="49"/>
                  </a:cubicBezTo>
                  <a:cubicBezTo>
                    <a:pt x="35" y="49"/>
                    <a:pt x="35" y="49"/>
                    <a:pt x="35" y="49"/>
                  </a:cubicBezTo>
                  <a:cubicBezTo>
                    <a:pt x="35" y="49"/>
                    <a:pt x="35" y="49"/>
                    <a:pt x="35" y="49"/>
                  </a:cubicBezTo>
                  <a:cubicBezTo>
                    <a:pt x="35" y="49"/>
                    <a:pt x="35" y="49"/>
                    <a:pt x="35" y="49"/>
                  </a:cubicBezTo>
                  <a:cubicBezTo>
                    <a:pt x="35" y="48"/>
                    <a:pt x="35" y="48"/>
                    <a:pt x="35" y="48"/>
                  </a:cubicBezTo>
                  <a:cubicBezTo>
                    <a:pt x="35" y="48"/>
                    <a:pt x="35" y="48"/>
                    <a:pt x="35" y="48"/>
                  </a:cubicBezTo>
                  <a:cubicBezTo>
                    <a:pt x="35" y="48"/>
                    <a:pt x="35" y="48"/>
                    <a:pt x="35" y="48"/>
                  </a:cubicBezTo>
                  <a:cubicBezTo>
                    <a:pt x="34" y="47"/>
                    <a:pt x="34" y="47"/>
                    <a:pt x="34" y="46"/>
                  </a:cubicBezTo>
                  <a:cubicBezTo>
                    <a:pt x="34" y="46"/>
                    <a:pt x="34" y="46"/>
                    <a:pt x="34" y="46"/>
                  </a:cubicBezTo>
                  <a:cubicBezTo>
                    <a:pt x="34" y="46"/>
                    <a:pt x="34" y="46"/>
                    <a:pt x="34" y="46"/>
                  </a:cubicBezTo>
                  <a:cubicBezTo>
                    <a:pt x="34" y="46"/>
                    <a:pt x="34" y="46"/>
                    <a:pt x="34" y="46"/>
                  </a:cubicBezTo>
                  <a:cubicBezTo>
                    <a:pt x="34" y="45"/>
                    <a:pt x="34" y="45"/>
                    <a:pt x="34" y="45"/>
                  </a:cubicBezTo>
                  <a:cubicBezTo>
                    <a:pt x="34" y="45"/>
                    <a:pt x="34" y="45"/>
                    <a:pt x="34" y="45"/>
                  </a:cubicBezTo>
                  <a:cubicBezTo>
                    <a:pt x="33" y="43"/>
                    <a:pt x="33" y="42"/>
                    <a:pt x="32" y="40"/>
                  </a:cubicBezTo>
                  <a:cubicBezTo>
                    <a:pt x="32" y="39"/>
                    <a:pt x="32" y="39"/>
                    <a:pt x="32" y="39"/>
                  </a:cubicBezTo>
                  <a:cubicBezTo>
                    <a:pt x="32" y="39"/>
                    <a:pt x="32" y="39"/>
                    <a:pt x="32" y="39"/>
                  </a:cubicBezTo>
                  <a:cubicBezTo>
                    <a:pt x="32" y="39"/>
                    <a:pt x="32" y="39"/>
                    <a:pt x="32" y="38"/>
                  </a:cubicBezTo>
                  <a:cubicBezTo>
                    <a:pt x="32" y="38"/>
                    <a:pt x="32" y="38"/>
                    <a:pt x="32" y="38"/>
                  </a:cubicBezTo>
                  <a:cubicBezTo>
                    <a:pt x="32" y="38"/>
                    <a:pt x="32" y="38"/>
                    <a:pt x="32" y="38"/>
                  </a:cubicBezTo>
                  <a:cubicBezTo>
                    <a:pt x="32" y="38"/>
                    <a:pt x="32" y="38"/>
                    <a:pt x="32" y="38"/>
                  </a:cubicBezTo>
                  <a:cubicBezTo>
                    <a:pt x="32" y="38"/>
                    <a:pt x="32" y="38"/>
                    <a:pt x="32" y="38"/>
                  </a:cubicBezTo>
                  <a:cubicBezTo>
                    <a:pt x="32" y="38"/>
                    <a:pt x="32" y="38"/>
                    <a:pt x="32" y="38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3" y="33"/>
                    <a:pt x="33" y="33"/>
                    <a:pt x="33" y="33"/>
                  </a:cubicBezTo>
                  <a:cubicBezTo>
                    <a:pt x="33" y="33"/>
                    <a:pt x="33" y="33"/>
                    <a:pt x="33" y="33"/>
                  </a:cubicBezTo>
                  <a:cubicBezTo>
                    <a:pt x="33" y="33"/>
                    <a:pt x="33" y="33"/>
                    <a:pt x="33" y="33"/>
                  </a:cubicBezTo>
                  <a:cubicBezTo>
                    <a:pt x="33" y="33"/>
                    <a:pt x="33" y="33"/>
                    <a:pt x="33" y="33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35" y="32"/>
                    <a:pt x="35" y="32"/>
                    <a:pt x="35" y="32"/>
                  </a:cubicBezTo>
                  <a:cubicBezTo>
                    <a:pt x="35" y="31"/>
                    <a:pt x="35" y="31"/>
                    <a:pt x="35" y="31"/>
                  </a:cubicBezTo>
                  <a:cubicBezTo>
                    <a:pt x="35" y="31"/>
                    <a:pt x="35" y="31"/>
                    <a:pt x="35" y="31"/>
                  </a:cubicBezTo>
                  <a:cubicBezTo>
                    <a:pt x="36" y="31"/>
                    <a:pt x="36" y="31"/>
                    <a:pt x="36" y="31"/>
                  </a:cubicBezTo>
                  <a:cubicBezTo>
                    <a:pt x="36" y="31"/>
                    <a:pt x="36" y="31"/>
                    <a:pt x="36" y="31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7" y="32"/>
                    <a:pt x="38" y="32"/>
                    <a:pt x="38" y="32"/>
                  </a:cubicBezTo>
                  <a:cubicBezTo>
                    <a:pt x="38" y="32"/>
                    <a:pt x="39" y="32"/>
                    <a:pt x="39" y="32"/>
                  </a:cubicBezTo>
                  <a:cubicBezTo>
                    <a:pt x="39" y="32"/>
                    <a:pt x="39" y="32"/>
                    <a:pt x="39" y="32"/>
                  </a:cubicBezTo>
                  <a:cubicBezTo>
                    <a:pt x="39" y="32"/>
                    <a:pt x="39" y="32"/>
                    <a:pt x="39" y="32"/>
                  </a:cubicBezTo>
                  <a:cubicBezTo>
                    <a:pt x="39" y="32"/>
                    <a:pt x="39" y="32"/>
                    <a:pt x="39" y="32"/>
                  </a:cubicBezTo>
                  <a:cubicBezTo>
                    <a:pt x="39" y="32"/>
                    <a:pt x="40" y="32"/>
                    <a:pt x="40" y="32"/>
                  </a:cubicBezTo>
                  <a:cubicBezTo>
                    <a:pt x="40" y="32"/>
                    <a:pt x="41" y="32"/>
                    <a:pt x="41" y="32"/>
                  </a:cubicBezTo>
                  <a:cubicBezTo>
                    <a:pt x="41" y="32"/>
                    <a:pt x="41" y="32"/>
                    <a:pt x="41" y="32"/>
                  </a:cubicBezTo>
                  <a:cubicBezTo>
                    <a:pt x="41" y="32"/>
                    <a:pt x="41" y="32"/>
                    <a:pt x="41" y="32"/>
                  </a:cubicBezTo>
                  <a:cubicBezTo>
                    <a:pt x="41" y="32"/>
                    <a:pt x="41" y="32"/>
                    <a:pt x="41" y="32"/>
                  </a:cubicBezTo>
                  <a:cubicBezTo>
                    <a:pt x="42" y="32"/>
                    <a:pt x="42" y="32"/>
                    <a:pt x="42" y="32"/>
                  </a:cubicBezTo>
                  <a:cubicBezTo>
                    <a:pt x="42" y="32"/>
                    <a:pt x="42" y="32"/>
                    <a:pt x="42" y="32"/>
                  </a:cubicBezTo>
                  <a:cubicBezTo>
                    <a:pt x="42" y="32"/>
                    <a:pt x="42" y="32"/>
                    <a:pt x="42" y="32"/>
                  </a:cubicBezTo>
                  <a:cubicBezTo>
                    <a:pt x="42" y="32"/>
                    <a:pt x="42" y="32"/>
                    <a:pt x="42" y="32"/>
                  </a:cubicBezTo>
                  <a:cubicBezTo>
                    <a:pt x="42" y="32"/>
                    <a:pt x="42" y="32"/>
                    <a:pt x="4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4" y="32"/>
                    <a:pt x="44" y="32"/>
                    <a:pt x="44" y="32"/>
                  </a:cubicBezTo>
                  <a:cubicBezTo>
                    <a:pt x="44" y="32"/>
                    <a:pt x="44" y="32"/>
                    <a:pt x="44" y="32"/>
                  </a:cubicBezTo>
                  <a:cubicBezTo>
                    <a:pt x="44" y="32"/>
                    <a:pt x="45" y="32"/>
                    <a:pt x="45" y="32"/>
                  </a:cubicBezTo>
                  <a:cubicBezTo>
                    <a:pt x="46" y="32"/>
                    <a:pt x="46" y="31"/>
                    <a:pt x="46" y="31"/>
                  </a:cubicBezTo>
                  <a:cubicBezTo>
                    <a:pt x="46" y="31"/>
                    <a:pt x="46" y="31"/>
                    <a:pt x="46" y="31"/>
                  </a:cubicBezTo>
                  <a:cubicBezTo>
                    <a:pt x="46" y="31"/>
                    <a:pt x="46" y="31"/>
                    <a:pt x="46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8" y="31"/>
                    <a:pt x="48" y="31"/>
                    <a:pt x="48" y="31"/>
                  </a:cubicBezTo>
                  <a:cubicBezTo>
                    <a:pt x="48" y="31"/>
                    <a:pt x="48" y="31"/>
                    <a:pt x="48" y="31"/>
                  </a:cubicBezTo>
                  <a:cubicBezTo>
                    <a:pt x="48" y="31"/>
                    <a:pt x="48" y="31"/>
                    <a:pt x="48" y="31"/>
                  </a:cubicBezTo>
                  <a:cubicBezTo>
                    <a:pt x="48" y="31"/>
                    <a:pt x="48" y="31"/>
                    <a:pt x="48" y="31"/>
                  </a:cubicBezTo>
                  <a:cubicBezTo>
                    <a:pt x="49" y="29"/>
                    <a:pt x="49" y="29"/>
                    <a:pt x="49" y="29"/>
                  </a:cubicBezTo>
                  <a:cubicBezTo>
                    <a:pt x="49" y="29"/>
                    <a:pt x="49" y="29"/>
                    <a:pt x="49" y="29"/>
                  </a:cubicBezTo>
                  <a:cubicBezTo>
                    <a:pt x="49" y="29"/>
                    <a:pt x="49" y="29"/>
                    <a:pt x="49" y="29"/>
                  </a:cubicBezTo>
                  <a:cubicBezTo>
                    <a:pt x="49" y="29"/>
                    <a:pt x="49" y="29"/>
                    <a:pt x="49" y="29"/>
                  </a:cubicBezTo>
                  <a:cubicBezTo>
                    <a:pt x="49" y="29"/>
                    <a:pt x="49" y="29"/>
                    <a:pt x="49" y="29"/>
                  </a:cubicBezTo>
                  <a:cubicBezTo>
                    <a:pt x="49" y="29"/>
                    <a:pt x="49" y="29"/>
                    <a:pt x="49" y="29"/>
                  </a:cubicBezTo>
                  <a:cubicBezTo>
                    <a:pt x="49" y="29"/>
                    <a:pt x="49" y="29"/>
                    <a:pt x="49" y="29"/>
                  </a:cubicBezTo>
                  <a:cubicBezTo>
                    <a:pt x="49" y="28"/>
                    <a:pt x="49" y="28"/>
                    <a:pt x="49" y="28"/>
                  </a:cubicBezTo>
                  <a:cubicBezTo>
                    <a:pt x="49" y="28"/>
                    <a:pt x="49" y="28"/>
                    <a:pt x="49" y="28"/>
                  </a:cubicBezTo>
                  <a:cubicBezTo>
                    <a:pt x="49" y="28"/>
                    <a:pt x="49" y="28"/>
                    <a:pt x="49" y="28"/>
                  </a:cubicBezTo>
                  <a:cubicBezTo>
                    <a:pt x="49" y="28"/>
                    <a:pt x="49" y="28"/>
                    <a:pt x="49" y="28"/>
                  </a:cubicBezTo>
                  <a:cubicBezTo>
                    <a:pt x="49" y="28"/>
                    <a:pt x="49" y="28"/>
                    <a:pt x="49" y="28"/>
                  </a:cubicBezTo>
                  <a:cubicBezTo>
                    <a:pt x="49" y="27"/>
                    <a:pt x="49" y="27"/>
                    <a:pt x="49" y="27"/>
                  </a:cubicBezTo>
                  <a:cubicBezTo>
                    <a:pt x="49" y="27"/>
                    <a:pt x="49" y="27"/>
                    <a:pt x="49" y="27"/>
                  </a:cubicBezTo>
                  <a:cubicBezTo>
                    <a:pt x="48" y="27"/>
                    <a:pt x="48" y="27"/>
                    <a:pt x="48" y="27"/>
                  </a:cubicBezTo>
                  <a:cubicBezTo>
                    <a:pt x="48" y="27"/>
                    <a:pt x="48" y="27"/>
                    <a:pt x="48" y="27"/>
                  </a:cubicBezTo>
                  <a:cubicBezTo>
                    <a:pt x="48" y="26"/>
                    <a:pt x="48" y="26"/>
                    <a:pt x="48" y="26"/>
                  </a:cubicBezTo>
                  <a:cubicBezTo>
                    <a:pt x="48" y="26"/>
                    <a:pt x="48" y="26"/>
                    <a:pt x="48" y="26"/>
                  </a:cubicBezTo>
                  <a:cubicBezTo>
                    <a:pt x="48" y="26"/>
                    <a:pt x="48" y="26"/>
                    <a:pt x="48" y="26"/>
                  </a:cubicBezTo>
                  <a:cubicBezTo>
                    <a:pt x="48" y="26"/>
                    <a:pt x="48" y="26"/>
                    <a:pt x="48" y="26"/>
                  </a:cubicBezTo>
                  <a:cubicBezTo>
                    <a:pt x="48" y="26"/>
                    <a:pt x="48" y="26"/>
                    <a:pt x="48" y="26"/>
                  </a:cubicBezTo>
                  <a:cubicBezTo>
                    <a:pt x="48" y="26"/>
                    <a:pt x="48" y="26"/>
                    <a:pt x="48" y="26"/>
                  </a:cubicBezTo>
                  <a:cubicBezTo>
                    <a:pt x="48" y="26"/>
                    <a:pt x="48" y="26"/>
                    <a:pt x="48" y="26"/>
                  </a:cubicBezTo>
                  <a:cubicBezTo>
                    <a:pt x="48" y="26"/>
                    <a:pt x="48" y="26"/>
                    <a:pt x="48" y="26"/>
                  </a:cubicBezTo>
                  <a:cubicBezTo>
                    <a:pt x="48" y="26"/>
                    <a:pt x="48" y="26"/>
                    <a:pt x="48" y="26"/>
                  </a:cubicBezTo>
                  <a:cubicBezTo>
                    <a:pt x="47" y="25"/>
                    <a:pt x="47" y="25"/>
                    <a:pt x="47" y="25"/>
                  </a:cubicBezTo>
                  <a:cubicBezTo>
                    <a:pt x="47" y="25"/>
                    <a:pt x="47" y="25"/>
                    <a:pt x="47" y="25"/>
                  </a:cubicBezTo>
                  <a:cubicBezTo>
                    <a:pt x="47" y="25"/>
                    <a:pt x="47" y="25"/>
                    <a:pt x="47" y="25"/>
                  </a:cubicBezTo>
                  <a:cubicBezTo>
                    <a:pt x="47" y="25"/>
                    <a:pt x="47" y="25"/>
                    <a:pt x="47" y="25"/>
                  </a:cubicBezTo>
                  <a:cubicBezTo>
                    <a:pt x="47" y="25"/>
                    <a:pt x="47" y="25"/>
                    <a:pt x="47" y="25"/>
                  </a:cubicBezTo>
                  <a:cubicBezTo>
                    <a:pt x="46" y="25"/>
                    <a:pt x="46" y="25"/>
                    <a:pt x="46" y="25"/>
                  </a:cubicBezTo>
                  <a:cubicBezTo>
                    <a:pt x="46" y="25"/>
                    <a:pt x="46" y="25"/>
                    <a:pt x="46" y="25"/>
                  </a:cubicBezTo>
                  <a:cubicBezTo>
                    <a:pt x="46" y="24"/>
                    <a:pt x="46" y="24"/>
                    <a:pt x="46" y="24"/>
                  </a:cubicBezTo>
                  <a:cubicBezTo>
                    <a:pt x="46" y="24"/>
                    <a:pt x="46" y="24"/>
                    <a:pt x="46" y="24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44" y="24"/>
                    <a:pt x="44" y="24"/>
                    <a:pt x="44" y="24"/>
                  </a:cubicBezTo>
                  <a:cubicBezTo>
                    <a:pt x="44" y="24"/>
                    <a:pt x="44" y="24"/>
                    <a:pt x="44" y="24"/>
                  </a:cubicBezTo>
                  <a:cubicBezTo>
                    <a:pt x="44" y="24"/>
                    <a:pt x="44" y="24"/>
                    <a:pt x="44" y="24"/>
                  </a:cubicBezTo>
                  <a:cubicBezTo>
                    <a:pt x="44" y="24"/>
                    <a:pt x="44" y="24"/>
                    <a:pt x="44" y="24"/>
                  </a:cubicBezTo>
                  <a:cubicBezTo>
                    <a:pt x="43" y="24"/>
                    <a:pt x="43" y="24"/>
                    <a:pt x="43" y="24"/>
                  </a:cubicBezTo>
                  <a:cubicBezTo>
                    <a:pt x="43" y="24"/>
                    <a:pt x="43" y="24"/>
                    <a:pt x="43" y="24"/>
                  </a:cubicBezTo>
                  <a:cubicBezTo>
                    <a:pt x="43" y="24"/>
                    <a:pt x="43" y="24"/>
                    <a:pt x="43" y="24"/>
                  </a:cubicBezTo>
                  <a:cubicBezTo>
                    <a:pt x="43" y="24"/>
                    <a:pt x="43" y="24"/>
                    <a:pt x="42" y="24"/>
                  </a:cubicBezTo>
                  <a:cubicBezTo>
                    <a:pt x="42" y="24"/>
                    <a:pt x="42" y="24"/>
                    <a:pt x="42" y="24"/>
                  </a:cubicBezTo>
                  <a:cubicBezTo>
                    <a:pt x="42" y="24"/>
                    <a:pt x="42" y="24"/>
                    <a:pt x="42" y="24"/>
                  </a:cubicBezTo>
                  <a:cubicBezTo>
                    <a:pt x="42" y="24"/>
                    <a:pt x="42" y="24"/>
                    <a:pt x="42" y="24"/>
                  </a:cubicBezTo>
                  <a:cubicBezTo>
                    <a:pt x="41" y="24"/>
                    <a:pt x="41" y="24"/>
                    <a:pt x="41" y="24"/>
                  </a:cubicBezTo>
                  <a:cubicBezTo>
                    <a:pt x="41" y="24"/>
                    <a:pt x="41" y="24"/>
                    <a:pt x="41" y="24"/>
                  </a:cubicBezTo>
                  <a:cubicBezTo>
                    <a:pt x="41" y="24"/>
                    <a:pt x="41" y="24"/>
                    <a:pt x="41" y="24"/>
                  </a:cubicBezTo>
                  <a:cubicBezTo>
                    <a:pt x="41" y="24"/>
                    <a:pt x="41" y="24"/>
                    <a:pt x="41" y="24"/>
                  </a:cubicBezTo>
                  <a:cubicBezTo>
                    <a:pt x="41" y="24"/>
                    <a:pt x="41" y="24"/>
                    <a:pt x="41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0" y="23"/>
                    <a:pt x="40" y="23"/>
                    <a:pt x="40" y="23"/>
                  </a:cubicBezTo>
                  <a:cubicBezTo>
                    <a:pt x="40" y="23"/>
                    <a:pt x="40" y="23"/>
                    <a:pt x="40" y="23"/>
                  </a:cubicBezTo>
                  <a:cubicBezTo>
                    <a:pt x="40" y="23"/>
                    <a:pt x="40" y="23"/>
                    <a:pt x="40" y="23"/>
                  </a:cubicBezTo>
                  <a:cubicBezTo>
                    <a:pt x="39" y="22"/>
                    <a:pt x="39" y="22"/>
                    <a:pt x="39" y="22"/>
                  </a:cubicBezTo>
                  <a:cubicBezTo>
                    <a:pt x="39" y="22"/>
                    <a:pt x="39" y="22"/>
                    <a:pt x="39" y="22"/>
                  </a:cubicBezTo>
                  <a:cubicBezTo>
                    <a:pt x="39" y="22"/>
                    <a:pt x="39" y="22"/>
                    <a:pt x="39" y="22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40" y="21"/>
                    <a:pt x="40" y="21"/>
                    <a:pt x="40" y="20"/>
                  </a:cubicBezTo>
                  <a:cubicBezTo>
                    <a:pt x="40" y="20"/>
                    <a:pt x="40" y="20"/>
                    <a:pt x="40" y="19"/>
                  </a:cubicBezTo>
                  <a:cubicBezTo>
                    <a:pt x="41" y="19"/>
                    <a:pt x="41" y="18"/>
                    <a:pt x="41" y="18"/>
                  </a:cubicBezTo>
                  <a:cubicBezTo>
                    <a:pt x="41" y="18"/>
                    <a:pt x="41" y="18"/>
                    <a:pt x="41" y="18"/>
                  </a:cubicBezTo>
                  <a:cubicBezTo>
                    <a:pt x="41" y="18"/>
                    <a:pt x="41" y="18"/>
                    <a:pt x="41" y="18"/>
                  </a:cubicBezTo>
                  <a:cubicBezTo>
                    <a:pt x="41" y="17"/>
                    <a:pt x="41" y="17"/>
                    <a:pt x="41" y="17"/>
                  </a:cubicBezTo>
                  <a:cubicBezTo>
                    <a:pt x="41" y="17"/>
                    <a:pt x="42" y="16"/>
                    <a:pt x="42" y="16"/>
                  </a:cubicBezTo>
                  <a:cubicBezTo>
                    <a:pt x="42" y="16"/>
                    <a:pt x="42" y="15"/>
                    <a:pt x="42" y="15"/>
                  </a:cubicBezTo>
                  <a:cubicBezTo>
                    <a:pt x="42" y="15"/>
                    <a:pt x="42" y="15"/>
                    <a:pt x="42" y="15"/>
                  </a:cubicBezTo>
                  <a:cubicBezTo>
                    <a:pt x="42" y="15"/>
                    <a:pt x="42" y="15"/>
                    <a:pt x="42" y="15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3" y="12"/>
                    <a:pt x="43" y="11"/>
                    <a:pt x="44" y="10"/>
                  </a:cubicBezTo>
                  <a:cubicBezTo>
                    <a:pt x="44" y="9"/>
                    <a:pt x="44" y="9"/>
                    <a:pt x="44" y="8"/>
                  </a:cubicBezTo>
                  <a:cubicBezTo>
                    <a:pt x="45" y="7"/>
                    <a:pt x="45" y="7"/>
                    <a:pt x="45" y="7"/>
                  </a:cubicBezTo>
                  <a:cubicBezTo>
                    <a:pt x="45" y="7"/>
                    <a:pt x="45" y="7"/>
                    <a:pt x="45" y="6"/>
                  </a:cubicBezTo>
                  <a:cubicBezTo>
                    <a:pt x="45" y="6"/>
                    <a:pt x="45" y="6"/>
                    <a:pt x="45" y="6"/>
                  </a:cubicBezTo>
                  <a:cubicBezTo>
                    <a:pt x="45" y="6"/>
                    <a:pt x="45" y="6"/>
                    <a:pt x="45" y="6"/>
                  </a:cubicBezTo>
                  <a:cubicBezTo>
                    <a:pt x="45" y="6"/>
                    <a:pt x="45" y="6"/>
                    <a:pt x="45" y="5"/>
                  </a:cubicBezTo>
                  <a:cubicBezTo>
                    <a:pt x="45" y="5"/>
                    <a:pt x="45" y="5"/>
                    <a:pt x="45" y="5"/>
                  </a:cubicBezTo>
                  <a:cubicBezTo>
                    <a:pt x="45" y="5"/>
                    <a:pt x="45" y="5"/>
                    <a:pt x="45" y="5"/>
                  </a:cubicBezTo>
                  <a:cubicBezTo>
                    <a:pt x="45" y="5"/>
                    <a:pt x="45" y="5"/>
                    <a:pt x="45" y="5"/>
                  </a:cubicBezTo>
                  <a:cubicBezTo>
                    <a:pt x="45" y="5"/>
                    <a:pt x="45" y="5"/>
                    <a:pt x="45" y="5"/>
                  </a:cubicBezTo>
                  <a:cubicBezTo>
                    <a:pt x="45" y="5"/>
                    <a:pt x="45" y="5"/>
                    <a:pt x="45" y="5"/>
                  </a:cubicBezTo>
                  <a:cubicBezTo>
                    <a:pt x="45" y="5"/>
                    <a:pt x="45" y="5"/>
                    <a:pt x="45" y="5"/>
                  </a:cubicBezTo>
                  <a:cubicBezTo>
                    <a:pt x="45" y="4"/>
                    <a:pt x="45" y="4"/>
                    <a:pt x="45" y="4"/>
                  </a:cubicBezTo>
                  <a:cubicBezTo>
                    <a:pt x="45" y="4"/>
                    <a:pt x="45" y="4"/>
                    <a:pt x="45" y="4"/>
                  </a:cubicBezTo>
                  <a:cubicBezTo>
                    <a:pt x="45" y="4"/>
                    <a:pt x="44" y="4"/>
                    <a:pt x="44" y="4"/>
                  </a:cubicBezTo>
                  <a:cubicBezTo>
                    <a:pt x="44" y="4"/>
                    <a:pt x="44" y="4"/>
                    <a:pt x="44" y="4"/>
                  </a:cubicBezTo>
                  <a:cubicBezTo>
                    <a:pt x="44" y="4"/>
                    <a:pt x="44" y="4"/>
                    <a:pt x="44" y="4"/>
                  </a:cubicBezTo>
                  <a:cubicBezTo>
                    <a:pt x="44" y="4"/>
                    <a:pt x="44" y="4"/>
                    <a:pt x="44" y="3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4" y="2"/>
                    <a:pt x="43" y="2"/>
                    <a:pt x="43" y="1"/>
                  </a:cubicBezTo>
                  <a:cubicBezTo>
                    <a:pt x="42" y="1"/>
                    <a:pt x="42" y="1"/>
                    <a:pt x="42" y="1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7" y="2"/>
                    <a:pt x="37" y="2"/>
                    <a:pt x="37" y="2"/>
                  </a:cubicBezTo>
                  <a:cubicBezTo>
                    <a:pt x="37" y="2"/>
                    <a:pt x="37" y="2"/>
                    <a:pt x="37" y="2"/>
                  </a:cubicBezTo>
                  <a:cubicBezTo>
                    <a:pt x="37" y="2"/>
                    <a:pt x="37" y="2"/>
                    <a:pt x="37" y="2"/>
                  </a:cubicBezTo>
                  <a:cubicBezTo>
                    <a:pt x="37" y="2"/>
                    <a:pt x="37" y="2"/>
                    <a:pt x="37" y="2"/>
                  </a:cubicBezTo>
                  <a:cubicBezTo>
                    <a:pt x="37" y="2"/>
                    <a:pt x="37" y="2"/>
                    <a:pt x="37" y="2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7" y="5"/>
                    <a:pt x="37" y="5"/>
                  </a:cubicBezTo>
                  <a:cubicBezTo>
                    <a:pt x="37" y="5"/>
                    <a:pt x="37" y="5"/>
                    <a:pt x="37" y="5"/>
                  </a:cubicBezTo>
                  <a:cubicBezTo>
                    <a:pt x="37" y="5"/>
                    <a:pt x="37" y="5"/>
                    <a:pt x="37" y="5"/>
                  </a:cubicBezTo>
                  <a:cubicBezTo>
                    <a:pt x="37" y="5"/>
                    <a:pt x="37" y="5"/>
                    <a:pt x="37" y="5"/>
                  </a:cubicBezTo>
                  <a:cubicBezTo>
                    <a:pt x="37" y="5"/>
                    <a:pt x="37" y="5"/>
                    <a:pt x="37" y="5"/>
                  </a:cubicBezTo>
                  <a:cubicBezTo>
                    <a:pt x="37" y="5"/>
                    <a:pt x="37" y="5"/>
                    <a:pt x="37" y="5"/>
                  </a:cubicBezTo>
                  <a:cubicBezTo>
                    <a:pt x="37" y="5"/>
                    <a:pt x="37" y="5"/>
                    <a:pt x="37" y="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8" y="6"/>
                    <a:pt x="38" y="6"/>
                    <a:pt x="38" y="6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38" y="9"/>
                    <a:pt x="38" y="9"/>
                    <a:pt x="38" y="9"/>
                  </a:cubicBezTo>
                  <a:cubicBezTo>
                    <a:pt x="38" y="10"/>
                    <a:pt x="38" y="10"/>
                    <a:pt x="38" y="10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2"/>
                    <a:pt x="37" y="12"/>
                    <a:pt x="37" y="12"/>
                  </a:cubicBezTo>
                  <a:cubicBezTo>
                    <a:pt x="37" y="13"/>
                    <a:pt x="37" y="13"/>
                    <a:pt x="36" y="13"/>
                  </a:cubicBezTo>
                  <a:cubicBezTo>
                    <a:pt x="36" y="14"/>
                    <a:pt x="36" y="14"/>
                    <a:pt x="36" y="14"/>
                  </a:cubicBezTo>
                  <a:cubicBezTo>
                    <a:pt x="36" y="15"/>
                    <a:pt x="36" y="15"/>
                    <a:pt x="36" y="16"/>
                  </a:cubicBezTo>
                  <a:cubicBezTo>
                    <a:pt x="35" y="16"/>
                    <a:pt x="35" y="17"/>
                    <a:pt x="35" y="17"/>
                  </a:cubicBezTo>
                  <a:cubicBezTo>
                    <a:pt x="35" y="18"/>
                    <a:pt x="35" y="18"/>
                    <a:pt x="34" y="19"/>
                  </a:cubicBezTo>
                  <a:cubicBezTo>
                    <a:pt x="34" y="20"/>
                    <a:pt x="34" y="20"/>
                    <a:pt x="34" y="21"/>
                  </a:cubicBezTo>
                  <a:cubicBezTo>
                    <a:pt x="33" y="21"/>
                    <a:pt x="33" y="21"/>
                    <a:pt x="33" y="21"/>
                  </a:cubicBezTo>
                  <a:cubicBezTo>
                    <a:pt x="33" y="22"/>
                    <a:pt x="33" y="22"/>
                    <a:pt x="33" y="23"/>
                  </a:cubicBezTo>
                  <a:cubicBezTo>
                    <a:pt x="32" y="23"/>
                    <a:pt x="32" y="23"/>
                    <a:pt x="32" y="23"/>
                  </a:cubicBezTo>
                  <a:cubicBezTo>
                    <a:pt x="32" y="23"/>
                    <a:pt x="31" y="23"/>
                    <a:pt x="30" y="23"/>
                  </a:cubicBezTo>
                  <a:cubicBezTo>
                    <a:pt x="30" y="24"/>
                    <a:pt x="29" y="24"/>
                    <a:pt x="29" y="24"/>
                  </a:cubicBezTo>
                  <a:cubicBezTo>
                    <a:pt x="28" y="24"/>
                    <a:pt x="28" y="24"/>
                    <a:pt x="28" y="24"/>
                  </a:cubicBezTo>
                  <a:cubicBezTo>
                    <a:pt x="28" y="24"/>
                    <a:pt x="28" y="24"/>
                    <a:pt x="28" y="24"/>
                  </a:cubicBezTo>
                  <a:cubicBezTo>
                    <a:pt x="28" y="24"/>
                    <a:pt x="27" y="24"/>
                    <a:pt x="27" y="24"/>
                  </a:cubicBezTo>
                  <a:cubicBezTo>
                    <a:pt x="27" y="24"/>
                    <a:pt x="27" y="24"/>
                    <a:pt x="27" y="24"/>
                  </a:cubicBezTo>
                  <a:cubicBezTo>
                    <a:pt x="27" y="24"/>
                    <a:pt x="27" y="24"/>
                    <a:pt x="27" y="24"/>
                  </a:cubicBezTo>
                  <a:cubicBezTo>
                    <a:pt x="27" y="24"/>
                    <a:pt x="27" y="24"/>
                    <a:pt x="27" y="24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23" y="24"/>
                    <a:pt x="23" y="24"/>
                    <a:pt x="23" y="24"/>
                  </a:cubicBezTo>
                  <a:cubicBezTo>
                    <a:pt x="23" y="24"/>
                    <a:pt x="23" y="24"/>
                    <a:pt x="23" y="24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21" y="24"/>
                    <a:pt x="21" y="24"/>
                    <a:pt x="21" y="24"/>
                  </a:cubicBezTo>
                  <a:cubicBezTo>
                    <a:pt x="21" y="24"/>
                    <a:pt x="21" y="24"/>
                    <a:pt x="21" y="24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19" y="25"/>
                    <a:pt x="19" y="25"/>
                    <a:pt x="18" y="25"/>
                  </a:cubicBezTo>
                  <a:cubicBezTo>
                    <a:pt x="18" y="25"/>
                    <a:pt x="18" y="25"/>
                    <a:pt x="18" y="25"/>
                  </a:cubicBezTo>
                  <a:cubicBezTo>
                    <a:pt x="18" y="25"/>
                    <a:pt x="18" y="25"/>
                    <a:pt x="18" y="25"/>
                  </a:cubicBezTo>
                  <a:cubicBezTo>
                    <a:pt x="18" y="25"/>
                    <a:pt x="18" y="25"/>
                    <a:pt x="18" y="25"/>
                  </a:cubicBezTo>
                  <a:cubicBezTo>
                    <a:pt x="17" y="24"/>
                    <a:pt x="17" y="24"/>
                    <a:pt x="17" y="24"/>
                  </a:cubicBezTo>
                  <a:cubicBezTo>
                    <a:pt x="17" y="24"/>
                    <a:pt x="17" y="24"/>
                    <a:pt x="17" y="24"/>
                  </a:cubicBezTo>
                  <a:cubicBezTo>
                    <a:pt x="17" y="24"/>
                    <a:pt x="17" y="24"/>
                    <a:pt x="17" y="24"/>
                  </a:cubicBezTo>
                  <a:cubicBezTo>
                    <a:pt x="17" y="24"/>
                    <a:pt x="17" y="24"/>
                    <a:pt x="17" y="24"/>
                  </a:cubicBezTo>
                  <a:cubicBezTo>
                    <a:pt x="16" y="24"/>
                    <a:pt x="16" y="24"/>
                    <a:pt x="16" y="24"/>
                  </a:cubicBezTo>
                  <a:cubicBezTo>
                    <a:pt x="16" y="24"/>
                    <a:pt x="16" y="24"/>
                    <a:pt x="16" y="24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8"/>
                    <a:pt x="10" y="28"/>
                    <a:pt x="10" y="28"/>
                  </a:cubicBezTo>
                  <a:cubicBezTo>
                    <a:pt x="10" y="28"/>
                    <a:pt x="10" y="28"/>
                    <a:pt x="10" y="28"/>
                  </a:cubicBezTo>
                  <a:cubicBezTo>
                    <a:pt x="10" y="28"/>
                    <a:pt x="10" y="28"/>
                    <a:pt x="10" y="28"/>
                  </a:cubicBezTo>
                  <a:cubicBezTo>
                    <a:pt x="10" y="28"/>
                    <a:pt x="10" y="28"/>
                    <a:pt x="10" y="28"/>
                  </a:cubicBezTo>
                  <a:cubicBezTo>
                    <a:pt x="10" y="28"/>
                    <a:pt x="10" y="28"/>
                    <a:pt x="10" y="28"/>
                  </a:cubicBezTo>
                  <a:cubicBezTo>
                    <a:pt x="11" y="29"/>
                    <a:pt x="11" y="29"/>
                    <a:pt x="11" y="29"/>
                  </a:cubicBezTo>
                  <a:cubicBezTo>
                    <a:pt x="11" y="29"/>
                    <a:pt x="11" y="29"/>
                    <a:pt x="11" y="29"/>
                  </a:cubicBezTo>
                  <a:cubicBezTo>
                    <a:pt x="11" y="29"/>
                    <a:pt x="11" y="29"/>
                    <a:pt x="11" y="29"/>
                  </a:cubicBezTo>
                  <a:cubicBezTo>
                    <a:pt x="11" y="30"/>
                    <a:pt x="11" y="30"/>
                    <a:pt x="11" y="30"/>
                  </a:cubicBezTo>
                  <a:cubicBezTo>
                    <a:pt x="11" y="30"/>
                    <a:pt x="11" y="30"/>
                    <a:pt x="11" y="30"/>
                  </a:cubicBezTo>
                  <a:cubicBezTo>
                    <a:pt x="11" y="30"/>
                    <a:pt x="11" y="30"/>
                    <a:pt x="11" y="30"/>
                  </a:cubicBezTo>
                  <a:cubicBezTo>
                    <a:pt x="11" y="30"/>
                    <a:pt x="11" y="30"/>
                    <a:pt x="11" y="30"/>
                  </a:cubicBezTo>
                  <a:cubicBezTo>
                    <a:pt x="11" y="30"/>
                    <a:pt x="11" y="30"/>
                    <a:pt x="11" y="30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15" y="32"/>
                    <a:pt x="15" y="32"/>
                    <a:pt x="15" y="32"/>
                  </a:cubicBezTo>
                  <a:cubicBezTo>
                    <a:pt x="15" y="32"/>
                    <a:pt x="15" y="32"/>
                    <a:pt x="15" y="32"/>
                  </a:cubicBezTo>
                  <a:cubicBezTo>
                    <a:pt x="15" y="32"/>
                    <a:pt x="15" y="32"/>
                    <a:pt x="15" y="32"/>
                  </a:cubicBezTo>
                  <a:cubicBezTo>
                    <a:pt x="15" y="32"/>
                    <a:pt x="15" y="32"/>
                    <a:pt x="15" y="32"/>
                  </a:cubicBezTo>
                  <a:cubicBezTo>
                    <a:pt x="15" y="32"/>
                    <a:pt x="15" y="32"/>
                    <a:pt x="15" y="32"/>
                  </a:cubicBezTo>
                  <a:cubicBezTo>
                    <a:pt x="15" y="32"/>
                    <a:pt x="15" y="32"/>
                    <a:pt x="15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32"/>
                    <a:pt x="19" y="32"/>
                    <a:pt x="19" y="32"/>
                  </a:cubicBezTo>
                  <a:cubicBezTo>
                    <a:pt x="19" y="32"/>
                    <a:pt x="19" y="32"/>
                    <a:pt x="19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0" y="32"/>
                    <a:pt x="21" y="32"/>
                    <a:pt x="21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1" y="32"/>
                    <a:pt x="22" y="32"/>
                    <a:pt x="22" y="32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5" y="32"/>
                    <a:pt x="25" y="32"/>
                  </a:cubicBezTo>
                  <a:cubicBezTo>
                    <a:pt x="25" y="32"/>
                    <a:pt x="25" y="32"/>
                    <a:pt x="26" y="32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5" y="35"/>
                    <a:pt x="25" y="36"/>
                    <a:pt x="25" y="36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5" y="36"/>
                    <a:pt x="25" y="36"/>
                    <a:pt x="24" y="37"/>
                  </a:cubicBezTo>
                  <a:cubicBezTo>
                    <a:pt x="24" y="37"/>
                    <a:pt x="24" y="37"/>
                    <a:pt x="24" y="37"/>
                  </a:cubicBezTo>
                  <a:cubicBezTo>
                    <a:pt x="23" y="38"/>
                    <a:pt x="23" y="38"/>
                    <a:pt x="23" y="39"/>
                  </a:cubicBezTo>
                  <a:cubicBezTo>
                    <a:pt x="22" y="39"/>
                    <a:pt x="21" y="40"/>
                    <a:pt x="20" y="41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9" y="42"/>
                    <a:pt x="19" y="42"/>
                    <a:pt x="19" y="43"/>
                  </a:cubicBezTo>
                  <a:cubicBezTo>
                    <a:pt x="19" y="43"/>
                    <a:pt x="19" y="43"/>
                    <a:pt x="19" y="43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7" y="44"/>
                    <a:pt x="17" y="44"/>
                    <a:pt x="17" y="44"/>
                  </a:cubicBezTo>
                  <a:cubicBezTo>
                    <a:pt x="17" y="44"/>
                    <a:pt x="17" y="44"/>
                    <a:pt x="17" y="44"/>
                  </a:cubicBezTo>
                  <a:cubicBezTo>
                    <a:pt x="17" y="44"/>
                    <a:pt x="17" y="44"/>
                    <a:pt x="17" y="44"/>
                  </a:cubicBezTo>
                  <a:cubicBezTo>
                    <a:pt x="17" y="44"/>
                    <a:pt x="17" y="44"/>
                    <a:pt x="17" y="44"/>
                  </a:cubicBezTo>
                  <a:cubicBezTo>
                    <a:pt x="17" y="45"/>
                    <a:pt x="17" y="45"/>
                    <a:pt x="16" y="45"/>
                  </a:cubicBezTo>
                  <a:cubicBezTo>
                    <a:pt x="16" y="45"/>
                    <a:pt x="16" y="45"/>
                    <a:pt x="16" y="45"/>
                  </a:cubicBezTo>
                  <a:cubicBezTo>
                    <a:pt x="16" y="45"/>
                    <a:pt x="15" y="46"/>
                    <a:pt x="15" y="46"/>
                  </a:cubicBezTo>
                  <a:cubicBezTo>
                    <a:pt x="15" y="47"/>
                    <a:pt x="14" y="47"/>
                    <a:pt x="14" y="48"/>
                  </a:cubicBezTo>
                  <a:cubicBezTo>
                    <a:pt x="14" y="48"/>
                    <a:pt x="14" y="48"/>
                    <a:pt x="14" y="48"/>
                  </a:cubicBezTo>
                  <a:cubicBezTo>
                    <a:pt x="13" y="48"/>
                    <a:pt x="12" y="49"/>
                    <a:pt x="11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0"/>
                    <a:pt x="10" y="51"/>
                    <a:pt x="10" y="51"/>
                  </a:cubicBezTo>
                  <a:cubicBezTo>
                    <a:pt x="10" y="51"/>
                    <a:pt x="10" y="51"/>
                    <a:pt x="10" y="51"/>
                  </a:cubicBezTo>
                  <a:cubicBezTo>
                    <a:pt x="9" y="51"/>
                    <a:pt x="9" y="51"/>
                    <a:pt x="9" y="51"/>
                  </a:cubicBezTo>
                  <a:cubicBezTo>
                    <a:pt x="9" y="51"/>
                    <a:pt x="9" y="51"/>
                    <a:pt x="9" y="51"/>
                  </a:cubicBezTo>
                  <a:cubicBezTo>
                    <a:pt x="9" y="51"/>
                    <a:pt x="9" y="51"/>
                    <a:pt x="9" y="51"/>
                  </a:cubicBezTo>
                  <a:cubicBezTo>
                    <a:pt x="9" y="51"/>
                    <a:pt x="9" y="51"/>
                    <a:pt x="9" y="51"/>
                  </a:cubicBezTo>
                  <a:cubicBezTo>
                    <a:pt x="9" y="51"/>
                    <a:pt x="9" y="51"/>
                    <a:pt x="9" y="51"/>
                  </a:cubicBezTo>
                  <a:cubicBezTo>
                    <a:pt x="9" y="51"/>
                    <a:pt x="9" y="51"/>
                    <a:pt x="9" y="51"/>
                  </a:cubicBezTo>
                  <a:cubicBezTo>
                    <a:pt x="8" y="51"/>
                    <a:pt x="8" y="51"/>
                    <a:pt x="8" y="51"/>
                  </a:cubicBezTo>
                  <a:cubicBezTo>
                    <a:pt x="8" y="52"/>
                    <a:pt x="7" y="52"/>
                    <a:pt x="6" y="53"/>
                  </a:cubicBezTo>
                  <a:cubicBezTo>
                    <a:pt x="5" y="53"/>
                    <a:pt x="4" y="54"/>
                    <a:pt x="4" y="54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3" y="54"/>
                    <a:pt x="3" y="54"/>
                    <a:pt x="3" y="54"/>
                  </a:cubicBezTo>
                  <a:cubicBezTo>
                    <a:pt x="3" y="54"/>
                    <a:pt x="3" y="54"/>
                    <a:pt x="3" y="54"/>
                  </a:cubicBezTo>
                  <a:cubicBezTo>
                    <a:pt x="3" y="54"/>
                    <a:pt x="3" y="54"/>
                    <a:pt x="3" y="54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1" y="56"/>
                    <a:pt x="1" y="56"/>
                    <a:pt x="1" y="56"/>
                  </a:cubicBezTo>
                  <a:cubicBezTo>
                    <a:pt x="1" y="56"/>
                    <a:pt x="1" y="56"/>
                    <a:pt x="1" y="56"/>
                  </a:cubicBezTo>
                  <a:cubicBezTo>
                    <a:pt x="1" y="56"/>
                    <a:pt x="1" y="56"/>
                    <a:pt x="1" y="56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1" y="57"/>
                    <a:pt x="1" y="57"/>
                    <a:pt x="1" y="57"/>
                  </a:cubicBezTo>
                  <a:cubicBezTo>
                    <a:pt x="1" y="57"/>
                    <a:pt x="1" y="57"/>
                    <a:pt x="1" y="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46">
              <a:extLst>
                <a:ext uri="{FF2B5EF4-FFF2-40B4-BE49-F238E27FC236}">
                  <a16:creationId xmlns:a16="http://schemas.microsoft.com/office/drawing/2014/main" id="{EF3BEAFA-A5BA-4D3F-A5F3-A0EE69EC54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7940" y="5214160"/>
              <a:ext cx="75898" cy="56752"/>
            </a:xfrm>
            <a:custGeom>
              <a:avLst/>
              <a:gdLst>
                <a:gd name="T0" fmla="*/ 1 w 47"/>
                <a:gd name="T1" fmla="*/ 9 h 35"/>
                <a:gd name="T2" fmla="*/ 2 w 47"/>
                <a:gd name="T3" fmla="*/ 10 h 35"/>
                <a:gd name="T4" fmla="*/ 3 w 47"/>
                <a:gd name="T5" fmla="*/ 10 h 35"/>
                <a:gd name="T6" fmla="*/ 4 w 47"/>
                <a:gd name="T7" fmla="*/ 10 h 35"/>
                <a:gd name="T8" fmla="*/ 8 w 47"/>
                <a:gd name="T9" fmla="*/ 8 h 35"/>
                <a:gd name="T10" fmla="*/ 12 w 47"/>
                <a:gd name="T11" fmla="*/ 8 h 35"/>
                <a:gd name="T12" fmla="*/ 16 w 47"/>
                <a:gd name="T13" fmla="*/ 10 h 35"/>
                <a:gd name="T14" fmla="*/ 19 w 47"/>
                <a:gd name="T15" fmla="*/ 13 h 35"/>
                <a:gd name="T16" fmla="*/ 22 w 47"/>
                <a:gd name="T17" fmla="*/ 14 h 35"/>
                <a:gd name="T18" fmla="*/ 22 w 47"/>
                <a:gd name="T19" fmla="*/ 14 h 35"/>
                <a:gd name="T20" fmla="*/ 24 w 47"/>
                <a:gd name="T21" fmla="*/ 15 h 35"/>
                <a:gd name="T22" fmla="*/ 24 w 47"/>
                <a:gd name="T23" fmla="*/ 15 h 35"/>
                <a:gd name="T24" fmla="*/ 25 w 47"/>
                <a:gd name="T25" fmla="*/ 15 h 35"/>
                <a:gd name="T26" fmla="*/ 27 w 47"/>
                <a:gd name="T27" fmla="*/ 16 h 35"/>
                <a:gd name="T28" fmla="*/ 28 w 47"/>
                <a:gd name="T29" fmla="*/ 17 h 35"/>
                <a:gd name="T30" fmla="*/ 31 w 47"/>
                <a:gd name="T31" fmla="*/ 18 h 35"/>
                <a:gd name="T32" fmla="*/ 34 w 47"/>
                <a:gd name="T33" fmla="*/ 20 h 35"/>
                <a:gd name="T34" fmla="*/ 36 w 47"/>
                <a:gd name="T35" fmla="*/ 22 h 35"/>
                <a:gd name="T36" fmla="*/ 39 w 47"/>
                <a:gd name="T37" fmla="*/ 24 h 35"/>
                <a:gd name="T38" fmla="*/ 41 w 47"/>
                <a:gd name="T39" fmla="*/ 26 h 35"/>
                <a:gd name="T40" fmla="*/ 40 w 47"/>
                <a:gd name="T41" fmla="*/ 28 h 35"/>
                <a:gd name="T42" fmla="*/ 37 w 47"/>
                <a:gd name="T43" fmla="*/ 30 h 35"/>
                <a:gd name="T44" fmla="*/ 42 w 47"/>
                <a:gd name="T45" fmla="*/ 34 h 35"/>
                <a:gd name="T46" fmla="*/ 43 w 47"/>
                <a:gd name="T47" fmla="*/ 35 h 35"/>
                <a:gd name="T48" fmla="*/ 45 w 47"/>
                <a:gd name="T49" fmla="*/ 34 h 35"/>
                <a:gd name="T50" fmla="*/ 46 w 47"/>
                <a:gd name="T51" fmla="*/ 33 h 35"/>
                <a:gd name="T52" fmla="*/ 47 w 47"/>
                <a:gd name="T53" fmla="*/ 32 h 35"/>
                <a:gd name="T54" fmla="*/ 47 w 47"/>
                <a:gd name="T55" fmla="*/ 30 h 35"/>
                <a:gd name="T56" fmla="*/ 47 w 47"/>
                <a:gd name="T57" fmla="*/ 29 h 35"/>
                <a:gd name="T58" fmla="*/ 47 w 47"/>
                <a:gd name="T59" fmla="*/ 28 h 35"/>
                <a:gd name="T60" fmla="*/ 46 w 47"/>
                <a:gd name="T61" fmla="*/ 26 h 35"/>
                <a:gd name="T62" fmla="*/ 43 w 47"/>
                <a:gd name="T63" fmla="*/ 22 h 35"/>
                <a:gd name="T64" fmla="*/ 40 w 47"/>
                <a:gd name="T65" fmla="*/ 19 h 35"/>
                <a:gd name="T66" fmla="*/ 39 w 47"/>
                <a:gd name="T67" fmla="*/ 17 h 35"/>
                <a:gd name="T68" fmla="*/ 34 w 47"/>
                <a:gd name="T69" fmla="*/ 15 h 35"/>
                <a:gd name="T70" fmla="*/ 33 w 47"/>
                <a:gd name="T71" fmla="*/ 13 h 35"/>
                <a:gd name="T72" fmla="*/ 32 w 47"/>
                <a:gd name="T73" fmla="*/ 13 h 35"/>
                <a:gd name="T74" fmla="*/ 31 w 47"/>
                <a:gd name="T75" fmla="*/ 13 h 35"/>
                <a:gd name="T76" fmla="*/ 29 w 47"/>
                <a:gd name="T77" fmla="*/ 12 h 35"/>
                <a:gd name="T78" fmla="*/ 27 w 47"/>
                <a:gd name="T79" fmla="*/ 11 h 35"/>
                <a:gd name="T80" fmla="*/ 26 w 47"/>
                <a:gd name="T81" fmla="*/ 11 h 35"/>
                <a:gd name="T82" fmla="*/ 25 w 47"/>
                <a:gd name="T83" fmla="*/ 10 h 35"/>
                <a:gd name="T84" fmla="*/ 22 w 47"/>
                <a:gd name="T85" fmla="*/ 8 h 35"/>
                <a:gd name="T86" fmla="*/ 19 w 47"/>
                <a:gd name="T87" fmla="*/ 8 h 35"/>
                <a:gd name="T88" fmla="*/ 17 w 47"/>
                <a:gd name="T89" fmla="*/ 6 h 35"/>
                <a:gd name="T90" fmla="*/ 17 w 47"/>
                <a:gd name="T91" fmla="*/ 4 h 35"/>
                <a:gd name="T92" fmla="*/ 18 w 47"/>
                <a:gd name="T93" fmla="*/ 3 h 35"/>
                <a:gd name="T94" fmla="*/ 18 w 47"/>
                <a:gd name="T95" fmla="*/ 2 h 35"/>
                <a:gd name="T96" fmla="*/ 17 w 47"/>
                <a:gd name="T97" fmla="*/ 1 h 35"/>
                <a:gd name="T98" fmla="*/ 15 w 47"/>
                <a:gd name="T99" fmla="*/ 0 h 35"/>
                <a:gd name="T100" fmla="*/ 12 w 47"/>
                <a:gd name="T101" fmla="*/ 1 h 35"/>
                <a:gd name="T102" fmla="*/ 10 w 47"/>
                <a:gd name="T103" fmla="*/ 2 h 35"/>
                <a:gd name="T104" fmla="*/ 8 w 47"/>
                <a:gd name="T105" fmla="*/ 2 h 35"/>
                <a:gd name="T106" fmla="*/ 8 w 47"/>
                <a:gd name="T107" fmla="*/ 2 h 35"/>
                <a:gd name="T108" fmla="*/ 4 w 47"/>
                <a:gd name="T109" fmla="*/ 3 h 35"/>
                <a:gd name="T110" fmla="*/ 1 w 47"/>
                <a:gd name="T111" fmla="*/ 5 h 35"/>
                <a:gd name="T112" fmla="*/ 1 w 47"/>
                <a:gd name="T113" fmla="*/ 5 h 35"/>
                <a:gd name="T114" fmla="*/ 1 w 47"/>
                <a:gd name="T115" fmla="*/ 6 h 35"/>
                <a:gd name="T116" fmla="*/ 1 w 47"/>
                <a:gd name="T117" fmla="*/ 6 h 35"/>
                <a:gd name="T118" fmla="*/ 0 w 47"/>
                <a:gd name="T119" fmla="*/ 7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7" h="35">
                  <a:moveTo>
                    <a:pt x="1" y="8"/>
                  </a:moveTo>
                  <a:cubicBezTo>
                    <a:pt x="1" y="8"/>
                    <a:pt x="1" y="8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8"/>
                    <a:pt x="1" y="9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5" y="9"/>
                    <a:pt x="6" y="9"/>
                    <a:pt x="6" y="9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2" y="8"/>
                    <a:pt x="12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10"/>
                    <a:pt x="16" y="11"/>
                    <a:pt x="17" y="11"/>
                  </a:cubicBezTo>
                  <a:cubicBezTo>
                    <a:pt x="17" y="11"/>
                    <a:pt x="17" y="12"/>
                    <a:pt x="18" y="12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8" y="12"/>
                    <a:pt x="19" y="13"/>
                    <a:pt x="19" y="13"/>
                  </a:cubicBezTo>
                  <a:cubicBezTo>
                    <a:pt x="19" y="13"/>
                    <a:pt x="19" y="13"/>
                    <a:pt x="19" y="13"/>
                  </a:cubicBezTo>
                  <a:cubicBezTo>
                    <a:pt x="19" y="13"/>
                    <a:pt x="19" y="13"/>
                    <a:pt x="19" y="13"/>
                  </a:cubicBezTo>
                  <a:cubicBezTo>
                    <a:pt x="19" y="13"/>
                    <a:pt x="19" y="13"/>
                    <a:pt x="19" y="13"/>
                  </a:cubicBezTo>
                  <a:cubicBezTo>
                    <a:pt x="19" y="13"/>
                    <a:pt x="20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1" y="14"/>
                    <a:pt x="21" y="14"/>
                    <a:pt x="22" y="14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22" y="14"/>
                    <a:pt x="22" y="14"/>
                    <a:pt x="23" y="14"/>
                  </a:cubicBezTo>
                  <a:cubicBezTo>
                    <a:pt x="23" y="14"/>
                    <a:pt x="23" y="14"/>
                    <a:pt x="23" y="14"/>
                  </a:cubicBezTo>
                  <a:cubicBezTo>
                    <a:pt x="23" y="14"/>
                    <a:pt x="23" y="14"/>
                    <a:pt x="23" y="14"/>
                  </a:cubicBezTo>
                  <a:cubicBezTo>
                    <a:pt x="23" y="14"/>
                    <a:pt x="23" y="14"/>
                    <a:pt x="23" y="14"/>
                  </a:cubicBezTo>
                  <a:cubicBezTo>
                    <a:pt x="23" y="14"/>
                    <a:pt x="23" y="14"/>
                    <a:pt x="23" y="14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5" y="15"/>
                    <a:pt x="25" y="15"/>
                    <a:pt x="25" y="15"/>
                  </a:cubicBezTo>
                  <a:cubicBezTo>
                    <a:pt x="25" y="15"/>
                    <a:pt x="25" y="15"/>
                    <a:pt x="25" y="15"/>
                  </a:cubicBezTo>
                  <a:cubicBezTo>
                    <a:pt x="25" y="15"/>
                    <a:pt x="25" y="15"/>
                    <a:pt x="25" y="15"/>
                  </a:cubicBezTo>
                  <a:cubicBezTo>
                    <a:pt x="25" y="15"/>
                    <a:pt x="25" y="15"/>
                    <a:pt x="25" y="15"/>
                  </a:cubicBezTo>
                  <a:cubicBezTo>
                    <a:pt x="25" y="15"/>
                    <a:pt x="26" y="15"/>
                    <a:pt x="26" y="15"/>
                  </a:cubicBezTo>
                  <a:cubicBezTo>
                    <a:pt x="26" y="15"/>
                    <a:pt x="26" y="15"/>
                    <a:pt x="26" y="15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8" y="17"/>
                    <a:pt x="29" y="17"/>
                    <a:pt x="29" y="17"/>
                  </a:cubicBezTo>
                  <a:cubicBezTo>
                    <a:pt x="29" y="17"/>
                    <a:pt x="29" y="17"/>
                    <a:pt x="29" y="17"/>
                  </a:cubicBezTo>
                  <a:cubicBezTo>
                    <a:pt x="29" y="17"/>
                    <a:pt x="29" y="17"/>
                    <a:pt x="30" y="18"/>
                  </a:cubicBezTo>
                  <a:cubicBezTo>
                    <a:pt x="30" y="18"/>
                    <a:pt x="31" y="18"/>
                    <a:pt x="31" y="18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2" y="19"/>
                    <a:pt x="32" y="19"/>
                    <a:pt x="32" y="19"/>
                  </a:cubicBezTo>
                  <a:cubicBezTo>
                    <a:pt x="33" y="19"/>
                    <a:pt x="33" y="19"/>
                    <a:pt x="33" y="19"/>
                  </a:cubicBezTo>
                  <a:cubicBezTo>
                    <a:pt x="33" y="20"/>
                    <a:pt x="33" y="20"/>
                    <a:pt x="33" y="20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5" y="21"/>
                    <a:pt x="35" y="21"/>
                    <a:pt x="35" y="21"/>
                  </a:cubicBezTo>
                  <a:cubicBezTo>
                    <a:pt x="35" y="21"/>
                    <a:pt x="35" y="21"/>
                    <a:pt x="35" y="21"/>
                  </a:cubicBezTo>
                  <a:cubicBezTo>
                    <a:pt x="36" y="21"/>
                    <a:pt x="36" y="22"/>
                    <a:pt x="36" y="22"/>
                  </a:cubicBezTo>
                  <a:cubicBezTo>
                    <a:pt x="36" y="22"/>
                    <a:pt x="36" y="22"/>
                    <a:pt x="36" y="22"/>
                  </a:cubicBezTo>
                  <a:cubicBezTo>
                    <a:pt x="36" y="22"/>
                    <a:pt x="36" y="22"/>
                    <a:pt x="36" y="22"/>
                  </a:cubicBezTo>
                  <a:cubicBezTo>
                    <a:pt x="36" y="22"/>
                    <a:pt x="36" y="22"/>
                    <a:pt x="36" y="22"/>
                  </a:cubicBezTo>
                  <a:cubicBezTo>
                    <a:pt x="36" y="22"/>
                    <a:pt x="37" y="22"/>
                    <a:pt x="37" y="22"/>
                  </a:cubicBezTo>
                  <a:cubicBezTo>
                    <a:pt x="37" y="23"/>
                    <a:pt x="37" y="23"/>
                    <a:pt x="37" y="23"/>
                  </a:cubicBezTo>
                  <a:cubicBezTo>
                    <a:pt x="37" y="23"/>
                    <a:pt x="37" y="23"/>
                    <a:pt x="37" y="23"/>
                  </a:cubicBezTo>
                  <a:cubicBezTo>
                    <a:pt x="37" y="23"/>
                    <a:pt x="38" y="24"/>
                    <a:pt x="39" y="24"/>
                  </a:cubicBezTo>
                  <a:cubicBezTo>
                    <a:pt x="39" y="24"/>
                    <a:pt x="39" y="24"/>
                    <a:pt x="39" y="24"/>
                  </a:cubicBezTo>
                  <a:cubicBezTo>
                    <a:pt x="39" y="24"/>
                    <a:pt x="39" y="24"/>
                    <a:pt x="39" y="24"/>
                  </a:cubicBezTo>
                  <a:cubicBezTo>
                    <a:pt x="39" y="24"/>
                    <a:pt x="40" y="25"/>
                    <a:pt x="40" y="25"/>
                  </a:cubicBezTo>
                  <a:cubicBezTo>
                    <a:pt x="40" y="25"/>
                    <a:pt x="40" y="25"/>
                    <a:pt x="40" y="25"/>
                  </a:cubicBezTo>
                  <a:cubicBezTo>
                    <a:pt x="40" y="25"/>
                    <a:pt x="40" y="25"/>
                    <a:pt x="40" y="25"/>
                  </a:cubicBezTo>
                  <a:cubicBezTo>
                    <a:pt x="40" y="25"/>
                    <a:pt x="40" y="25"/>
                    <a:pt x="40" y="25"/>
                  </a:cubicBezTo>
                  <a:cubicBezTo>
                    <a:pt x="41" y="25"/>
                    <a:pt x="41" y="25"/>
                    <a:pt x="41" y="25"/>
                  </a:cubicBezTo>
                  <a:cubicBezTo>
                    <a:pt x="41" y="26"/>
                    <a:pt x="41" y="26"/>
                    <a:pt x="41" y="26"/>
                  </a:cubicBezTo>
                  <a:cubicBezTo>
                    <a:pt x="41" y="26"/>
                    <a:pt x="41" y="26"/>
                    <a:pt x="41" y="26"/>
                  </a:cubicBezTo>
                  <a:cubicBezTo>
                    <a:pt x="41" y="26"/>
                    <a:pt x="41" y="26"/>
                    <a:pt x="41" y="26"/>
                  </a:cubicBezTo>
                  <a:cubicBezTo>
                    <a:pt x="41" y="27"/>
                    <a:pt x="41" y="27"/>
                    <a:pt x="41" y="27"/>
                  </a:cubicBezTo>
                  <a:cubicBezTo>
                    <a:pt x="41" y="27"/>
                    <a:pt x="40" y="27"/>
                    <a:pt x="40" y="27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39" y="29"/>
                    <a:pt x="39" y="29"/>
                    <a:pt x="38" y="29"/>
                  </a:cubicBezTo>
                  <a:cubicBezTo>
                    <a:pt x="38" y="29"/>
                    <a:pt x="38" y="29"/>
                    <a:pt x="38" y="29"/>
                  </a:cubicBezTo>
                  <a:cubicBezTo>
                    <a:pt x="38" y="29"/>
                    <a:pt x="38" y="29"/>
                    <a:pt x="38" y="29"/>
                  </a:cubicBezTo>
                  <a:cubicBezTo>
                    <a:pt x="38" y="29"/>
                    <a:pt x="38" y="29"/>
                    <a:pt x="38" y="29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8" y="32"/>
                    <a:pt x="38" y="32"/>
                    <a:pt x="39" y="32"/>
                  </a:cubicBezTo>
                  <a:cubicBezTo>
                    <a:pt x="39" y="33"/>
                    <a:pt x="40" y="33"/>
                    <a:pt x="41" y="33"/>
                  </a:cubicBezTo>
                  <a:cubicBezTo>
                    <a:pt x="41" y="34"/>
                    <a:pt x="41" y="34"/>
                    <a:pt x="42" y="34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42" y="34"/>
                    <a:pt x="43" y="35"/>
                    <a:pt x="43" y="35"/>
                  </a:cubicBezTo>
                  <a:cubicBezTo>
                    <a:pt x="43" y="35"/>
                    <a:pt x="43" y="35"/>
                    <a:pt x="43" y="35"/>
                  </a:cubicBezTo>
                  <a:cubicBezTo>
                    <a:pt x="43" y="35"/>
                    <a:pt x="43" y="35"/>
                    <a:pt x="43" y="35"/>
                  </a:cubicBezTo>
                  <a:cubicBezTo>
                    <a:pt x="43" y="35"/>
                    <a:pt x="43" y="35"/>
                    <a:pt x="43" y="35"/>
                  </a:cubicBezTo>
                  <a:cubicBezTo>
                    <a:pt x="43" y="35"/>
                    <a:pt x="43" y="35"/>
                    <a:pt x="43" y="35"/>
                  </a:cubicBezTo>
                  <a:cubicBezTo>
                    <a:pt x="43" y="35"/>
                    <a:pt x="43" y="35"/>
                    <a:pt x="43" y="35"/>
                  </a:cubicBezTo>
                  <a:cubicBezTo>
                    <a:pt x="43" y="35"/>
                    <a:pt x="43" y="35"/>
                    <a:pt x="43" y="35"/>
                  </a:cubicBezTo>
                  <a:cubicBezTo>
                    <a:pt x="43" y="35"/>
                    <a:pt x="43" y="35"/>
                    <a:pt x="43" y="35"/>
                  </a:cubicBezTo>
                  <a:cubicBezTo>
                    <a:pt x="43" y="35"/>
                    <a:pt x="43" y="35"/>
                    <a:pt x="44" y="35"/>
                  </a:cubicBezTo>
                  <a:cubicBezTo>
                    <a:pt x="44" y="35"/>
                    <a:pt x="44" y="35"/>
                    <a:pt x="44" y="34"/>
                  </a:cubicBezTo>
                  <a:cubicBezTo>
                    <a:pt x="44" y="34"/>
                    <a:pt x="44" y="34"/>
                    <a:pt x="44" y="34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6" y="34"/>
                    <a:pt x="46" y="33"/>
                    <a:pt x="46" y="33"/>
                  </a:cubicBezTo>
                  <a:cubicBezTo>
                    <a:pt x="46" y="33"/>
                    <a:pt x="46" y="33"/>
                    <a:pt x="46" y="33"/>
                  </a:cubicBezTo>
                  <a:cubicBezTo>
                    <a:pt x="46" y="33"/>
                    <a:pt x="46" y="33"/>
                    <a:pt x="46" y="33"/>
                  </a:cubicBezTo>
                  <a:cubicBezTo>
                    <a:pt x="46" y="33"/>
                    <a:pt x="46" y="33"/>
                    <a:pt x="46" y="33"/>
                  </a:cubicBezTo>
                  <a:cubicBezTo>
                    <a:pt x="46" y="33"/>
                    <a:pt x="46" y="33"/>
                    <a:pt x="46" y="33"/>
                  </a:cubicBezTo>
                  <a:cubicBezTo>
                    <a:pt x="47" y="33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0"/>
                  </a:cubicBezTo>
                  <a:cubicBezTo>
                    <a:pt x="47" y="30"/>
                    <a:pt x="47" y="30"/>
                    <a:pt x="47" y="30"/>
                  </a:cubicBezTo>
                  <a:cubicBezTo>
                    <a:pt x="47" y="30"/>
                    <a:pt x="47" y="30"/>
                    <a:pt x="47" y="30"/>
                  </a:cubicBezTo>
                  <a:cubicBezTo>
                    <a:pt x="47" y="30"/>
                    <a:pt x="47" y="30"/>
                    <a:pt x="47" y="30"/>
                  </a:cubicBezTo>
                  <a:cubicBezTo>
                    <a:pt x="47" y="29"/>
                    <a:pt x="47" y="29"/>
                    <a:pt x="47" y="29"/>
                  </a:cubicBezTo>
                  <a:cubicBezTo>
                    <a:pt x="47" y="29"/>
                    <a:pt x="47" y="29"/>
                    <a:pt x="47" y="29"/>
                  </a:cubicBezTo>
                  <a:cubicBezTo>
                    <a:pt x="47" y="29"/>
                    <a:pt x="47" y="29"/>
                    <a:pt x="47" y="29"/>
                  </a:cubicBezTo>
                  <a:cubicBezTo>
                    <a:pt x="47" y="29"/>
                    <a:pt x="47" y="29"/>
                    <a:pt x="47" y="29"/>
                  </a:cubicBezTo>
                  <a:cubicBezTo>
                    <a:pt x="47" y="29"/>
                    <a:pt x="47" y="29"/>
                    <a:pt x="47" y="29"/>
                  </a:cubicBezTo>
                  <a:cubicBezTo>
                    <a:pt x="47" y="29"/>
                    <a:pt x="47" y="29"/>
                    <a:pt x="47" y="29"/>
                  </a:cubicBezTo>
                  <a:cubicBezTo>
                    <a:pt x="47" y="29"/>
                    <a:pt x="47" y="29"/>
                    <a:pt x="47" y="29"/>
                  </a:cubicBezTo>
                  <a:cubicBezTo>
                    <a:pt x="47" y="28"/>
                    <a:pt x="47" y="28"/>
                    <a:pt x="47" y="28"/>
                  </a:cubicBezTo>
                  <a:cubicBezTo>
                    <a:pt x="47" y="28"/>
                    <a:pt x="47" y="28"/>
                    <a:pt x="47" y="28"/>
                  </a:cubicBezTo>
                  <a:cubicBezTo>
                    <a:pt x="47" y="28"/>
                    <a:pt x="47" y="28"/>
                    <a:pt x="47" y="28"/>
                  </a:cubicBezTo>
                  <a:cubicBezTo>
                    <a:pt x="47" y="28"/>
                    <a:pt x="47" y="28"/>
                    <a:pt x="47" y="28"/>
                  </a:cubicBezTo>
                  <a:cubicBezTo>
                    <a:pt x="47" y="27"/>
                    <a:pt x="47" y="27"/>
                    <a:pt x="47" y="27"/>
                  </a:cubicBezTo>
                  <a:cubicBezTo>
                    <a:pt x="46" y="27"/>
                    <a:pt x="46" y="27"/>
                    <a:pt x="46" y="27"/>
                  </a:cubicBezTo>
                  <a:cubicBezTo>
                    <a:pt x="46" y="27"/>
                    <a:pt x="46" y="27"/>
                    <a:pt x="46" y="27"/>
                  </a:cubicBezTo>
                  <a:cubicBezTo>
                    <a:pt x="46" y="26"/>
                    <a:pt x="46" y="26"/>
                    <a:pt x="46" y="26"/>
                  </a:cubicBezTo>
                  <a:cubicBezTo>
                    <a:pt x="46" y="26"/>
                    <a:pt x="46" y="26"/>
                    <a:pt x="46" y="26"/>
                  </a:cubicBezTo>
                  <a:cubicBezTo>
                    <a:pt x="45" y="25"/>
                    <a:pt x="45" y="25"/>
                    <a:pt x="45" y="24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44" y="22"/>
                    <a:pt x="44" y="22"/>
                    <a:pt x="44" y="22"/>
                  </a:cubicBezTo>
                  <a:cubicBezTo>
                    <a:pt x="44" y="22"/>
                    <a:pt x="44" y="22"/>
                    <a:pt x="44" y="22"/>
                  </a:cubicBezTo>
                  <a:cubicBezTo>
                    <a:pt x="43" y="22"/>
                    <a:pt x="43" y="22"/>
                    <a:pt x="43" y="22"/>
                  </a:cubicBezTo>
                  <a:cubicBezTo>
                    <a:pt x="43" y="21"/>
                    <a:pt x="42" y="21"/>
                    <a:pt x="42" y="21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1" y="20"/>
                    <a:pt x="41" y="20"/>
                    <a:pt x="41" y="20"/>
                  </a:cubicBezTo>
                  <a:cubicBezTo>
                    <a:pt x="41" y="20"/>
                    <a:pt x="40" y="19"/>
                    <a:pt x="40" y="19"/>
                  </a:cubicBezTo>
                  <a:cubicBezTo>
                    <a:pt x="40" y="19"/>
                    <a:pt x="40" y="19"/>
                    <a:pt x="40" y="19"/>
                  </a:cubicBezTo>
                  <a:cubicBezTo>
                    <a:pt x="40" y="18"/>
                    <a:pt x="40" y="18"/>
                    <a:pt x="39" y="18"/>
                  </a:cubicBezTo>
                  <a:cubicBezTo>
                    <a:pt x="39" y="18"/>
                    <a:pt x="39" y="18"/>
                    <a:pt x="39" y="18"/>
                  </a:cubicBezTo>
                  <a:cubicBezTo>
                    <a:pt x="39" y="18"/>
                    <a:pt x="39" y="18"/>
                    <a:pt x="39" y="18"/>
                  </a:cubicBezTo>
                  <a:cubicBezTo>
                    <a:pt x="39" y="18"/>
                    <a:pt x="39" y="18"/>
                    <a:pt x="39" y="17"/>
                  </a:cubicBezTo>
                  <a:cubicBezTo>
                    <a:pt x="39" y="17"/>
                    <a:pt x="39" y="17"/>
                    <a:pt x="39" y="17"/>
                  </a:cubicBezTo>
                  <a:cubicBezTo>
                    <a:pt x="38" y="17"/>
                    <a:pt x="38" y="17"/>
                    <a:pt x="38" y="17"/>
                  </a:cubicBezTo>
                  <a:cubicBezTo>
                    <a:pt x="38" y="17"/>
                    <a:pt x="38" y="17"/>
                    <a:pt x="37" y="17"/>
                  </a:cubicBezTo>
                  <a:cubicBezTo>
                    <a:pt x="37" y="17"/>
                    <a:pt x="37" y="16"/>
                    <a:pt x="37" y="16"/>
                  </a:cubicBezTo>
                  <a:cubicBezTo>
                    <a:pt x="36" y="16"/>
                    <a:pt x="36" y="16"/>
                    <a:pt x="35" y="16"/>
                  </a:cubicBezTo>
                  <a:cubicBezTo>
                    <a:pt x="35" y="15"/>
                    <a:pt x="35" y="15"/>
                    <a:pt x="35" y="15"/>
                  </a:cubicBezTo>
                  <a:cubicBezTo>
                    <a:pt x="35" y="15"/>
                    <a:pt x="35" y="15"/>
                    <a:pt x="34" y="15"/>
                  </a:cubicBezTo>
                  <a:cubicBezTo>
                    <a:pt x="34" y="15"/>
                    <a:pt x="34" y="14"/>
                    <a:pt x="33" y="14"/>
                  </a:cubicBezTo>
                  <a:cubicBezTo>
                    <a:pt x="33" y="14"/>
                    <a:pt x="33" y="14"/>
                    <a:pt x="33" y="14"/>
                  </a:cubicBezTo>
                  <a:cubicBezTo>
                    <a:pt x="33" y="14"/>
                    <a:pt x="33" y="14"/>
                    <a:pt x="33" y="14"/>
                  </a:cubicBezTo>
                  <a:cubicBezTo>
                    <a:pt x="33" y="14"/>
                    <a:pt x="33" y="14"/>
                    <a:pt x="33" y="14"/>
                  </a:cubicBezTo>
                  <a:cubicBezTo>
                    <a:pt x="33" y="13"/>
                    <a:pt x="33" y="13"/>
                    <a:pt x="33" y="13"/>
                  </a:cubicBezTo>
                  <a:cubicBezTo>
                    <a:pt x="33" y="13"/>
                    <a:pt x="33" y="13"/>
                    <a:pt x="33" y="13"/>
                  </a:cubicBezTo>
                  <a:cubicBezTo>
                    <a:pt x="33" y="13"/>
                    <a:pt x="33" y="13"/>
                    <a:pt x="33" y="13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0" y="13"/>
                    <a:pt x="30" y="13"/>
                    <a:pt x="30" y="13"/>
                  </a:cubicBezTo>
                  <a:cubicBezTo>
                    <a:pt x="30" y="13"/>
                    <a:pt x="30" y="13"/>
                    <a:pt x="30" y="13"/>
                  </a:cubicBezTo>
                  <a:cubicBezTo>
                    <a:pt x="30" y="12"/>
                    <a:pt x="29" y="12"/>
                    <a:pt x="29" y="12"/>
                  </a:cubicBezTo>
                  <a:cubicBezTo>
                    <a:pt x="29" y="12"/>
                    <a:pt x="28" y="12"/>
                    <a:pt x="28" y="11"/>
                  </a:cubicBezTo>
                  <a:cubicBezTo>
                    <a:pt x="28" y="11"/>
                    <a:pt x="28" y="11"/>
                    <a:pt x="28" y="11"/>
                  </a:cubicBezTo>
                  <a:cubicBezTo>
                    <a:pt x="28" y="11"/>
                    <a:pt x="28" y="11"/>
                    <a:pt x="28" y="11"/>
                  </a:cubicBezTo>
                  <a:cubicBezTo>
                    <a:pt x="28" y="11"/>
                    <a:pt x="28" y="11"/>
                    <a:pt x="28" y="11"/>
                  </a:cubicBezTo>
                  <a:cubicBezTo>
                    <a:pt x="27" y="11"/>
                    <a:pt x="27" y="11"/>
                    <a:pt x="27" y="11"/>
                  </a:cubicBezTo>
                  <a:cubicBezTo>
                    <a:pt x="27" y="11"/>
                    <a:pt x="27" y="11"/>
                    <a:pt x="27" y="11"/>
                  </a:cubicBezTo>
                  <a:cubicBezTo>
                    <a:pt x="27" y="11"/>
                    <a:pt x="27" y="11"/>
                    <a:pt x="27" y="11"/>
                  </a:cubicBezTo>
                  <a:cubicBezTo>
                    <a:pt x="27" y="11"/>
                    <a:pt x="27" y="11"/>
                    <a:pt x="27" y="11"/>
                  </a:cubicBezTo>
                  <a:cubicBezTo>
                    <a:pt x="27" y="11"/>
                    <a:pt x="27" y="11"/>
                    <a:pt x="27" y="11"/>
                  </a:cubicBezTo>
                  <a:cubicBezTo>
                    <a:pt x="27" y="11"/>
                    <a:pt x="27" y="11"/>
                    <a:pt x="27" y="11"/>
                  </a:cubicBezTo>
                  <a:cubicBezTo>
                    <a:pt x="26" y="11"/>
                    <a:pt x="26" y="11"/>
                    <a:pt x="26" y="11"/>
                  </a:cubicBezTo>
                  <a:cubicBezTo>
                    <a:pt x="26" y="11"/>
                    <a:pt x="26" y="11"/>
                    <a:pt x="26" y="11"/>
                  </a:cubicBezTo>
                  <a:cubicBezTo>
                    <a:pt x="26" y="11"/>
                    <a:pt x="26" y="11"/>
                    <a:pt x="26" y="11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8" y="7"/>
                    <a:pt x="18" y="6"/>
                    <a:pt x="17" y="6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1"/>
                    <a:pt x="17" y="1"/>
                    <a:pt x="17" y="1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0"/>
                    <a:pt x="16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2"/>
                    <a:pt x="7" y="2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5" y="3"/>
                    <a:pt x="5" y="3"/>
                    <a:pt x="4" y="3"/>
                  </a:cubicBezTo>
                  <a:cubicBezTo>
                    <a:pt x="4" y="3"/>
                    <a:pt x="4" y="3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2" y="4"/>
                  </a:cubicBezTo>
                  <a:cubicBezTo>
                    <a:pt x="2" y="4"/>
                    <a:pt x="2" y="4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1" y="7"/>
                    <a:pt x="1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47">
              <a:extLst>
                <a:ext uri="{FF2B5EF4-FFF2-40B4-BE49-F238E27FC236}">
                  <a16:creationId xmlns:a16="http://schemas.microsoft.com/office/drawing/2014/main" id="{E86BFFFC-BC9C-4A26-92BA-790648ECA617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9479" y="5217579"/>
              <a:ext cx="35556" cy="23932"/>
            </a:xfrm>
            <a:custGeom>
              <a:avLst/>
              <a:gdLst>
                <a:gd name="T0" fmla="*/ 1 w 22"/>
                <a:gd name="T1" fmla="*/ 8 h 15"/>
                <a:gd name="T2" fmla="*/ 1 w 22"/>
                <a:gd name="T3" fmla="*/ 9 h 15"/>
                <a:gd name="T4" fmla="*/ 2 w 22"/>
                <a:gd name="T5" fmla="*/ 11 h 15"/>
                <a:gd name="T6" fmla="*/ 3 w 22"/>
                <a:gd name="T7" fmla="*/ 12 h 15"/>
                <a:gd name="T8" fmla="*/ 6 w 22"/>
                <a:gd name="T9" fmla="*/ 13 h 15"/>
                <a:gd name="T10" fmla="*/ 8 w 22"/>
                <a:gd name="T11" fmla="*/ 14 h 15"/>
                <a:gd name="T12" fmla="*/ 9 w 22"/>
                <a:gd name="T13" fmla="*/ 14 h 15"/>
                <a:gd name="T14" fmla="*/ 12 w 22"/>
                <a:gd name="T15" fmla="*/ 15 h 15"/>
                <a:gd name="T16" fmla="*/ 12 w 22"/>
                <a:gd name="T17" fmla="*/ 15 h 15"/>
                <a:gd name="T18" fmla="*/ 13 w 22"/>
                <a:gd name="T19" fmla="*/ 15 h 15"/>
                <a:gd name="T20" fmla="*/ 13 w 22"/>
                <a:gd name="T21" fmla="*/ 15 h 15"/>
                <a:gd name="T22" fmla="*/ 14 w 22"/>
                <a:gd name="T23" fmla="*/ 15 h 15"/>
                <a:gd name="T24" fmla="*/ 15 w 22"/>
                <a:gd name="T25" fmla="*/ 15 h 15"/>
                <a:gd name="T26" fmla="*/ 15 w 22"/>
                <a:gd name="T27" fmla="*/ 15 h 15"/>
                <a:gd name="T28" fmla="*/ 16 w 22"/>
                <a:gd name="T29" fmla="*/ 15 h 15"/>
                <a:gd name="T30" fmla="*/ 17 w 22"/>
                <a:gd name="T31" fmla="*/ 15 h 15"/>
                <a:gd name="T32" fmla="*/ 17 w 22"/>
                <a:gd name="T33" fmla="*/ 15 h 15"/>
                <a:gd name="T34" fmla="*/ 18 w 22"/>
                <a:gd name="T35" fmla="*/ 14 h 15"/>
                <a:gd name="T36" fmla="*/ 21 w 22"/>
                <a:gd name="T37" fmla="*/ 13 h 15"/>
                <a:gd name="T38" fmla="*/ 21 w 22"/>
                <a:gd name="T39" fmla="*/ 13 h 15"/>
                <a:gd name="T40" fmla="*/ 22 w 22"/>
                <a:gd name="T41" fmla="*/ 12 h 15"/>
                <a:gd name="T42" fmla="*/ 22 w 22"/>
                <a:gd name="T43" fmla="*/ 11 h 15"/>
                <a:gd name="T44" fmla="*/ 22 w 22"/>
                <a:gd name="T45" fmla="*/ 11 h 15"/>
                <a:gd name="T46" fmla="*/ 22 w 22"/>
                <a:gd name="T47" fmla="*/ 10 h 15"/>
                <a:gd name="T48" fmla="*/ 22 w 22"/>
                <a:gd name="T49" fmla="*/ 10 h 15"/>
                <a:gd name="T50" fmla="*/ 22 w 22"/>
                <a:gd name="T51" fmla="*/ 9 h 15"/>
                <a:gd name="T52" fmla="*/ 21 w 22"/>
                <a:gd name="T53" fmla="*/ 9 h 15"/>
                <a:gd name="T54" fmla="*/ 21 w 22"/>
                <a:gd name="T55" fmla="*/ 8 h 15"/>
                <a:gd name="T56" fmla="*/ 19 w 22"/>
                <a:gd name="T57" fmla="*/ 7 h 15"/>
                <a:gd name="T58" fmla="*/ 19 w 22"/>
                <a:gd name="T59" fmla="*/ 7 h 15"/>
                <a:gd name="T60" fmla="*/ 16 w 22"/>
                <a:gd name="T61" fmla="*/ 8 h 15"/>
                <a:gd name="T62" fmla="*/ 15 w 22"/>
                <a:gd name="T63" fmla="*/ 8 h 15"/>
                <a:gd name="T64" fmla="*/ 14 w 22"/>
                <a:gd name="T65" fmla="*/ 8 h 15"/>
                <a:gd name="T66" fmla="*/ 13 w 22"/>
                <a:gd name="T67" fmla="*/ 8 h 15"/>
                <a:gd name="T68" fmla="*/ 12 w 22"/>
                <a:gd name="T69" fmla="*/ 8 h 15"/>
                <a:gd name="T70" fmla="*/ 11 w 22"/>
                <a:gd name="T71" fmla="*/ 9 h 15"/>
                <a:gd name="T72" fmla="*/ 9 w 22"/>
                <a:gd name="T73" fmla="*/ 9 h 15"/>
                <a:gd name="T74" fmla="*/ 9 w 22"/>
                <a:gd name="T75" fmla="*/ 9 h 15"/>
                <a:gd name="T76" fmla="*/ 6 w 22"/>
                <a:gd name="T77" fmla="*/ 6 h 15"/>
                <a:gd name="T78" fmla="*/ 7 w 22"/>
                <a:gd name="T79" fmla="*/ 6 h 15"/>
                <a:gd name="T80" fmla="*/ 7 w 22"/>
                <a:gd name="T81" fmla="*/ 5 h 15"/>
                <a:gd name="T82" fmla="*/ 8 w 22"/>
                <a:gd name="T83" fmla="*/ 5 h 15"/>
                <a:gd name="T84" fmla="*/ 8 w 22"/>
                <a:gd name="T85" fmla="*/ 5 h 15"/>
                <a:gd name="T86" fmla="*/ 9 w 22"/>
                <a:gd name="T87" fmla="*/ 5 h 15"/>
                <a:gd name="T88" fmla="*/ 9 w 22"/>
                <a:gd name="T89" fmla="*/ 5 h 15"/>
                <a:gd name="T90" fmla="*/ 10 w 22"/>
                <a:gd name="T91" fmla="*/ 4 h 15"/>
                <a:gd name="T92" fmla="*/ 11 w 22"/>
                <a:gd name="T93" fmla="*/ 3 h 15"/>
                <a:gd name="T94" fmla="*/ 11 w 22"/>
                <a:gd name="T95" fmla="*/ 3 h 15"/>
                <a:gd name="T96" fmla="*/ 11 w 22"/>
                <a:gd name="T97" fmla="*/ 2 h 15"/>
                <a:gd name="T98" fmla="*/ 11 w 22"/>
                <a:gd name="T99" fmla="*/ 0 h 15"/>
                <a:gd name="T100" fmla="*/ 10 w 22"/>
                <a:gd name="T101" fmla="*/ 0 h 15"/>
                <a:gd name="T102" fmla="*/ 8 w 22"/>
                <a:gd name="T103" fmla="*/ 0 h 15"/>
                <a:gd name="T104" fmla="*/ 7 w 22"/>
                <a:gd name="T105" fmla="*/ 0 h 15"/>
                <a:gd name="T106" fmla="*/ 6 w 22"/>
                <a:gd name="T107" fmla="*/ 0 h 15"/>
                <a:gd name="T108" fmla="*/ 3 w 22"/>
                <a:gd name="T109" fmla="*/ 1 h 15"/>
                <a:gd name="T110" fmla="*/ 2 w 22"/>
                <a:gd name="T111" fmla="*/ 2 h 15"/>
                <a:gd name="T112" fmla="*/ 2 w 22"/>
                <a:gd name="T113" fmla="*/ 2 h 15"/>
                <a:gd name="T114" fmla="*/ 1 w 22"/>
                <a:gd name="T115" fmla="*/ 4 h 15"/>
                <a:gd name="T116" fmla="*/ 0 w 22"/>
                <a:gd name="T117" fmla="*/ 5 h 15"/>
                <a:gd name="T118" fmla="*/ 0 w 22"/>
                <a:gd name="T119" fmla="*/ 6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2" h="15">
                  <a:moveTo>
                    <a:pt x="0" y="6"/>
                  </a:move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1" y="7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10"/>
                    <a:pt x="1" y="10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0"/>
                    <a:pt x="2" y="11"/>
                  </a:cubicBezTo>
                  <a:cubicBezTo>
                    <a:pt x="2" y="11"/>
                    <a:pt x="3" y="11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5" y="13"/>
                    <a:pt x="5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8" y="14"/>
                    <a:pt x="8" y="14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12" y="15"/>
                    <a:pt x="13" y="15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5"/>
                    <a:pt x="14" y="15"/>
                    <a:pt x="14" y="15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18" y="15"/>
                    <a:pt x="18" y="15"/>
                    <a:pt x="18" y="14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20" y="14"/>
                    <a:pt x="20" y="13"/>
                    <a:pt x="21" y="13"/>
                  </a:cubicBezTo>
                  <a:cubicBezTo>
                    <a:pt x="21" y="13"/>
                    <a:pt x="21" y="13"/>
                    <a:pt x="21" y="13"/>
                  </a:cubicBezTo>
                  <a:cubicBezTo>
                    <a:pt x="21" y="13"/>
                    <a:pt x="21" y="13"/>
                    <a:pt x="21" y="13"/>
                  </a:cubicBezTo>
                  <a:cubicBezTo>
                    <a:pt x="21" y="13"/>
                    <a:pt x="21" y="13"/>
                    <a:pt x="21" y="13"/>
                  </a:cubicBezTo>
                  <a:cubicBezTo>
                    <a:pt x="21" y="13"/>
                    <a:pt x="21" y="13"/>
                    <a:pt x="21" y="13"/>
                  </a:cubicBezTo>
                  <a:cubicBezTo>
                    <a:pt x="21" y="13"/>
                    <a:pt x="21" y="13"/>
                    <a:pt x="21" y="13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8" y="7"/>
                    <a:pt x="18" y="7"/>
                    <a:pt x="17" y="8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5" y="8"/>
                    <a:pt x="15" y="8"/>
                    <a:pt x="14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0" y="9"/>
                    <a:pt x="9" y="9"/>
                    <a:pt x="9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7"/>
                    <a:pt x="6" y="7"/>
                    <a:pt x="6" y="7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5"/>
                    <a:pt x="7" y="5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10" y="5"/>
                    <a:pt x="10" y="4"/>
                    <a:pt x="10" y="4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11" y="2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1"/>
                    <a:pt x="11" y="1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0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2" y="1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1" y="2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4"/>
                    <a:pt x="1" y="4"/>
                  </a:cubicBezTo>
                  <a:cubicBezTo>
                    <a:pt x="1" y="4"/>
                    <a:pt x="1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6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48">
              <a:extLst>
                <a:ext uri="{FF2B5EF4-FFF2-40B4-BE49-F238E27FC236}">
                  <a16:creationId xmlns:a16="http://schemas.microsoft.com/office/drawing/2014/main" id="{AEBDB52B-ED6A-4374-A257-1FD574F65F2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4863" y="5205955"/>
              <a:ext cx="21197" cy="19145"/>
            </a:xfrm>
            <a:custGeom>
              <a:avLst/>
              <a:gdLst>
                <a:gd name="T0" fmla="*/ 0 w 13"/>
                <a:gd name="T1" fmla="*/ 10 h 12"/>
                <a:gd name="T2" fmla="*/ 0 w 13"/>
                <a:gd name="T3" fmla="*/ 11 h 12"/>
                <a:gd name="T4" fmla="*/ 1 w 13"/>
                <a:gd name="T5" fmla="*/ 12 h 12"/>
                <a:gd name="T6" fmla="*/ 1 w 13"/>
                <a:gd name="T7" fmla="*/ 12 h 12"/>
                <a:gd name="T8" fmla="*/ 1 w 13"/>
                <a:gd name="T9" fmla="*/ 12 h 12"/>
                <a:gd name="T10" fmla="*/ 2 w 13"/>
                <a:gd name="T11" fmla="*/ 12 h 12"/>
                <a:gd name="T12" fmla="*/ 2 w 13"/>
                <a:gd name="T13" fmla="*/ 12 h 12"/>
                <a:gd name="T14" fmla="*/ 2 w 13"/>
                <a:gd name="T15" fmla="*/ 12 h 12"/>
                <a:gd name="T16" fmla="*/ 3 w 13"/>
                <a:gd name="T17" fmla="*/ 12 h 12"/>
                <a:gd name="T18" fmla="*/ 3 w 13"/>
                <a:gd name="T19" fmla="*/ 12 h 12"/>
                <a:gd name="T20" fmla="*/ 3 w 13"/>
                <a:gd name="T21" fmla="*/ 12 h 12"/>
                <a:gd name="T22" fmla="*/ 3 w 13"/>
                <a:gd name="T23" fmla="*/ 12 h 12"/>
                <a:gd name="T24" fmla="*/ 4 w 13"/>
                <a:gd name="T25" fmla="*/ 12 h 12"/>
                <a:gd name="T26" fmla="*/ 4 w 13"/>
                <a:gd name="T27" fmla="*/ 12 h 12"/>
                <a:gd name="T28" fmla="*/ 6 w 13"/>
                <a:gd name="T29" fmla="*/ 11 h 12"/>
                <a:gd name="T30" fmla="*/ 6 w 13"/>
                <a:gd name="T31" fmla="*/ 11 h 12"/>
                <a:gd name="T32" fmla="*/ 7 w 13"/>
                <a:gd name="T33" fmla="*/ 11 h 12"/>
                <a:gd name="T34" fmla="*/ 7 w 13"/>
                <a:gd name="T35" fmla="*/ 10 h 12"/>
                <a:gd name="T36" fmla="*/ 10 w 13"/>
                <a:gd name="T37" fmla="*/ 8 h 12"/>
                <a:gd name="T38" fmla="*/ 10 w 13"/>
                <a:gd name="T39" fmla="*/ 8 h 12"/>
                <a:gd name="T40" fmla="*/ 10 w 13"/>
                <a:gd name="T41" fmla="*/ 8 h 12"/>
                <a:gd name="T42" fmla="*/ 10 w 13"/>
                <a:gd name="T43" fmla="*/ 8 h 12"/>
                <a:gd name="T44" fmla="*/ 11 w 13"/>
                <a:gd name="T45" fmla="*/ 7 h 12"/>
                <a:gd name="T46" fmla="*/ 11 w 13"/>
                <a:gd name="T47" fmla="*/ 7 h 12"/>
                <a:gd name="T48" fmla="*/ 11 w 13"/>
                <a:gd name="T49" fmla="*/ 7 h 12"/>
                <a:gd name="T50" fmla="*/ 11 w 13"/>
                <a:gd name="T51" fmla="*/ 6 h 12"/>
                <a:gd name="T52" fmla="*/ 11 w 13"/>
                <a:gd name="T53" fmla="*/ 6 h 12"/>
                <a:gd name="T54" fmla="*/ 11 w 13"/>
                <a:gd name="T55" fmla="*/ 6 h 12"/>
                <a:gd name="T56" fmla="*/ 12 w 13"/>
                <a:gd name="T57" fmla="*/ 5 h 12"/>
                <a:gd name="T58" fmla="*/ 12 w 13"/>
                <a:gd name="T59" fmla="*/ 5 h 12"/>
                <a:gd name="T60" fmla="*/ 12 w 13"/>
                <a:gd name="T61" fmla="*/ 4 h 12"/>
                <a:gd name="T62" fmla="*/ 13 w 13"/>
                <a:gd name="T63" fmla="*/ 3 h 12"/>
                <a:gd name="T64" fmla="*/ 13 w 13"/>
                <a:gd name="T65" fmla="*/ 3 h 12"/>
                <a:gd name="T66" fmla="*/ 13 w 13"/>
                <a:gd name="T67" fmla="*/ 2 h 12"/>
                <a:gd name="T68" fmla="*/ 13 w 13"/>
                <a:gd name="T69" fmla="*/ 2 h 12"/>
                <a:gd name="T70" fmla="*/ 13 w 13"/>
                <a:gd name="T71" fmla="*/ 1 h 12"/>
                <a:gd name="T72" fmla="*/ 12 w 13"/>
                <a:gd name="T73" fmla="*/ 1 h 12"/>
                <a:gd name="T74" fmla="*/ 12 w 13"/>
                <a:gd name="T75" fmla="*/ 0 h 12"/>
                <a:gd name="T76" fmla="*/ 12 w 13"/>
                <a:gd name="T77" fmla="*/ 0 h 12"/>
                <a:gd name="T78" fmla="*/ 12 w 13"/>
                <a:gd name="T79" fmla="*/ 0 h 12"/>
                <a:gd name="T80" fmla="*/ 12 w 13"/>
                <a:gd name="T81" fmla="*/ 0 h 12"/>
                <a:gd name="T82" fmla="*/ 12 w 13"/>
                <a:gd name="T83" fmla="*/ 0 h 12"/>
                <a:gd name="T84" fmla="*/ 11 w 13"/>
                <a:gd name="T85" fmla="*/ 0 h 12"/>
                <a:gd name="T86" fmla="*/ 11 w 13"/>
                <a:gd name="T87" fmla="*/ 0 h 12"/>
                <a:gd name="T88" fmla="*/ 11 w 13"/>
                <a:gd name="T89" fmla="*/ 0 h 12"/>
                <a:gd name="T90" fmla="*/ 11 w 13"/>
                <a:gd name="T91" fmla="*/ 0 h 12"/>
                <a:gd name="T92" fmla="*/ 10 w 13"/>
                <a:gd name="T93" fmla="*/ 0 h 12"/>
                <a:gd name="T94" fmla="*/ 10 w 13"/>
                <a:gd name="T95" fmla="*/ 0 h 12"/>
                <a:gd name="T96" fmla="*/ 10 w 13"/>
                <a:gd name="T97" fmla="*/ 0 h 12"/>
                <a:gd name="T98" fmla="*/ 8 w 13"/>
                <a:gd name="T99" fmla="*/ 2 h 12"/>
                <a:gd name="T100" fmla="*/ 7 w 13"/>
                <a:gd name="T101" fmla="*/ 2 h 12"/>
                <a:gd name="T102" fmla="*/ 7 w 13"/>
                <a:gd name="T103" fmla="*/ 2 h 12"/>
                <a:gd name="T104" fmla="*/ 2 w 13"/>
                <a:gd name="T105" fmla="*/ 6 h 12"/>
                <a:gd name="T106" fmla="*/ 2 w 13"/>
                <a:gd name="T107" fmla="*/ 6 h 12"/>
                <a:gd name="T108" fmla="*/ 1 w 13"/>
                <a:gd name="T109" fmla="*/ 7 h 12"/>
                <a:gd name="T110" fmla="*/ 1 w 13"/>
                <a:gd name="T111" fmla="*/ 8 h 12"/>
                <a:gd name="T112" fmla="*/ 1 w 13"/>
                <a:gd name="T113" fmla="*/ 8 h 12"/>
                <a:gd name="T114" fmla="*/ 0 w 13"/>
                <a:gd name="T115" fmla="*/ 8 h 12"/>
                <a:gd name="T116" fmla="*/ 0 w 13"/>
                <a:gd name="T117" fmla="*/ 9 h 12"/>
                <a:gd name="T118" fmla="*/ 0 w 13"/>
                <a:gd name="T119" fmla="*/ 9 h 12"/>
                <a:gd name="T120" fmla="*/ 0 w 13"/>
                <a:gd name="T121" fmla="*/ 9 h 12"/>
                <a:gd name="T122" fmla="*/ 0 w 13"/>
                <a:gd name="T123" fmla="*/ 9 h 12"/>
                <a:gd name="T124" fmla="*/ 0 w 13"/>
                <a:gd name="T125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3" h="12">
                  <a:moveTo>
                    <a:pt x="0" y="1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1" y="11"/>
                    <a:pt x="1" y="11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5" y="12"/>
                    <a:pt x="5" y="12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2" y="4"/>
                    <a:pt x="13" y="4"/>
                    <a:pt x="13" y="4"/>
                  </a:cubicBezTo>
                  <a:cubicBezTo>
                    <a:pt x="13" y="4"/>
                    <a:pt x="13" y="4"/>
                    <a:pt x="13" y="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3"/>
                    <a:pt x="13" y="3"/>
                    <a:pt x="13" y="2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3" y="2"/>
                    <a:pt x="13" y="1"/>
                    <a:pt x="13" y="1"/>
                  </a:cubicBezTo>
                  <a:cubicBezTo>
                    <a:pt x="13" y="1"/>
                    <a:pt x="13" y="1"/>
                    <a:pt x="12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8" y="1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10"/>
                    <a:pt x="0" y="10"/>
                    <a:pt x="0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49">
              <a:extLst>
                <a:ext uri="{FF2B5EF4-FFF2-40B4-BE49-F238E27FC236}">
                  <a16:creationId xmlns:a16="http://schemas.microsoft.com/office/drawing/2014/main" id="{C278CF07-32A8-4824-A55E-D24CF8E77D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41274" y="5220314"/>
              <a:ext cx="94359" cy="97778"/>
            </a:xfrm>
            <a:custGeom>
              <a:avLst/>
              <a:gdLst>
                <a:gd name="T0" fmla="*/ 3 w 58"/>
                <a:gd name="T1" fmla="*/ 8 h 60"/>
                <a:gd name="T2" fmla="*/ 21 w 58"/>
                <a:gd name="T3" fmla="*/ 32 h 60"/>
                <a:gd name="T4" fmla="*/ 26 w 58"/>
                <a:gd name="T5" fmla="*/ 41 h 60"/>
                <a:gd name="T6" fmla="*/ 17 w 58"/>
                <a:gd name="T7" fmla="*/ 54 h 60"/>
                <a:gd name="T8" fmla="*/ 16 w 58"/>
                <a:gd name="T9" fmla="*/ 56 h 60"/>
                <a:gd name="T10" fmla="*/ 15 w 58"/>
                <a:gd name="T11" fmla="*/ 58 h 60"/>
                <a:gd name="T12" fmla="*/ 14 w 58"/>
                <a:gd name="T13" fmla="*/ 60 h 60"/>
                <a:gd name="T14" fmla="*/ 20 w 58"/>
                <a:gd name="T15" fmla="*/ 60 h 60"/>
                <a:gd name="T16" fmla="*/ 21 w 58"/>
                <a:gd name="T17" fmla="*/ 60 h 60"/>
                <a:gd name="T18" fmla="*/ 22 w 58"/>
                <a:gd name="T19" fmla="*/ 59 h 60"/>
                <a:gd name="T20" fmla="*/ 22 w 58"/>
                <a:gd name="T21" fmla="*/ 59 h 60"/>
                <a:gd name="T22" fmla="*/ 24 w 58"/>
                <a:gd name="T23" fmla="*/ 56 h 60"/>
                <a:gd name="T24" fmla="*/ 33 w 58"/>
                <a:gd name="T25" fmla="*/ 44 h 60"/>
                <a:gd name="T26" fmla="*/ 50 w 58"/>
                <a:gd name="T27" fmla="*/ 28 h 60"/>
                <a:gd name="T28" fmla="*/ 54 w 58"/>
                <a:gd name="T29" fmla="*/ 26 h 60"/>
                <a:gd name="T30" fmla="*/ 55 w 58"/>
                <a:gd name="T31" fmla="*/ 26 h 60"/>
                <a:gd name="T32" fmla="*/ 57 w 58"/>
                <a:gd name="T33" fmla="*/ 25 h 60"/>
                <a:gd name="T34" fmla="*/ 58 w 58"/>
                <a:gd name="T35" fmla="*/ 23 h 60"/>
                <a:gd name="T36" fmla="*/ 58 w 58"/>
                <a:gd name="T37" fmla="*/ 22 h 60"/>
                <a:gd name="T38" fmla="*/ 58 w 58"/>
                <a:gd name="T39" fmla="*/ 21 h 60"/>
                <a:gd name="T40" fmla="*/ 58 w 58"/>
                <a:gd name="T41" fmla="*/ 20 h 60"/>
                <a:gd name="T42" fmla="*/ 58 w 58"/>
                <a:gd name="T43" fmla="*/ 20 h 60"/>
                <a:gd name="T44" fmla="*/ 57 w 58"/>
                <a:gd name="T45" fmla="*/ 19 h 60"/>
                <a:gd name="T46" fmla="*/ 56 w 58"/>
                <a:gd name="T47" fmla="*/ 19 h 60"/>
                <a:gd name="T48" fmla="*/ 54 w 58"/>
                <a:gd name="T49" fmla="*/ 18 h 60"/>
                <a:gd name="T50" fmla="*/ 52 w 58"/>
                <a:gd name="T51" fmla="*/ 19 h 60"/>
                <a:gd name="T52" fmla="*/ 50 w 58"/>
                <a:gd name="T53" fmla="*/ 20 h 60"/>
                <a:gd name="T54" fmla="*/ 39 w 58"/>
                <a:gd name="T55" fmla="*/ 28 h 60"/>
                <a:gd name="T56" fmla="*/ 33 w 58"/>
                <a:gd name="T57" fmla="*/ 32 h 60"/>
                <a:gd name="T58" fmla="*/ 30 w 58"/>
                <a:gd name="T59" fmla="*/ 32 h 60"/>
                <a:gd name="T60" fmla="*/ 25 w 58"/>
                <a:gd name="T61" fmla="*/ 25 h 60"/>
                <a:gd name="T62" fmla="*/ 23 w 58"/>
                <a:gd name="T63" fmla="*/ 22 h 60"/>
                <a:gd name="T64" fmla="*/ 23 w 58"/>
                <a:gd name="T65" fmla="*/ 20 h 60"/>
                <a:gd name="T66" fmla="*/ 24 w 58"/>
                <a:gd name="T67" fmla="*/ 18 h 60"/>
                <a:gd name="T68" fmla="*/ 27 w 58"/>
                <a:gd name="T69" fmla="*/ 15 h 60"/>
                <a:gd name="T70" fmla="*/ 28 w 58"/>
                <a:gd name="T71" fmla="*/ 13 h 60"/>
                <a:gd name="T72" fmla="*/ 29 w 58"/>
                <a:gd name="T73" fmla="*/ 12 h 60"/>
                <a:gd name="T74" fmla="*/ 30 w 58"/>
                <a:gd name="T75" fmla="*/ 10 h 60"/>
                <a:gd name="T76" fmla="*/ 30 w 58"/>
                <a:gd name="T77" fmla="*/ 9 h 60"/>
                <a:gd name="T78" fmla="*/ 29 w 58"/>
                <a:gd name="T79" fmla="*/ 8 h 60"/>
                <a:gd name="T80" fmla="*/ 29 w 58"/>
                <a:gd name="T81" fmla="*/ 7 h 60"/>
                <a:gd name="T82" fmla="*/ 29 w 58"/>
                <a:gd name="T83" fmla="*/ 7 h 60"/>
                <a:gd name="T84" fmla="*/ 28 w 58"/>
                <a:gd name="T85" fmla="*/ 7 h 60"/>
                <a:gd name="T86" fmla="*/ 27 w 58"/>
                <a:gd name="T87" fmla="*/ 7 h 60"/>
                <a:gd name="T88" fmla="*/ 25 w 58"/>
                <a:gd name="T89" fmla="*/ 8 h 60"/>
                <a:gd name="T90" fmla="*/ 24 w 58"/>
                <a:gd name="T91" fmla="*/ 10 h 60"/>
                <a:gd name="T92" fmla="*/ 20 w 58"/>
                <a:gd name="T93" fmla="*/ 16 h 60"/>
                <a:gd name="T94" fmla="*/ 16 w 58"/>
                <a:gd name="T95" fmla="*/ 15 h 60"/>
                <a:gd name="T96" fmla="*/ 10 w 58"/>
                <a:gd name="T97" fmla="*/ 3 h 60"/>
                <a:gd name="T98" fmla="*/ 9 w 58"/>
                <a:gd name="T99" fmla="*/ 2 h 60"/>
                <a:gd name="T100" fmla="*/ 8 w 58"/>
                <a:gd name="T101" fmla="*/ 1 h 60"/>
                <a:gd name="T102" fmla="*/ 7 w 58"/>
                <a:gd name="T103" fmla="*/ 0 h 60"/>
                <a:gd name="T104" fmla="*/ 6 w 58"/>
                <a:gd name="T105" fmla="*/ 0 h 60"/>
                <a:gd name="T106" fmla="*/ 3 w 58"/>
                <a:gd name="T107" fmla="*/ 0 h 60"/>
                <a:gd name="T108" fmla="*/ 0 w 58"/>
                <a:gd name="T109" fmla="*/ 1 h 60"/>
                <a:gd name="T110" fmla="*/ 0 w 58"/>
                <a:gd name="T111" fmla="*/ 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58" h="60">
                  <a:moveTo>
                    <a:pt x="0" y="4"/>
                  </a:moveTo>
                  <a:cubicBezTo>
                    <a:pt x="1" y="5"/>
                    <a:pt x="1" y="5"/>
                    <a:pt x="1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7"/>
                    <a:pt x="3" y="7"/>
                    <a:pt x="3" y="8"/>
                  </a:cubicBezTo>
                  <a:cubicBezTo>
                    <a:pt x="3" y="9"/>
                    <a:pt x="4" y="9"/>
                    <a:pt x="4" y="10"/>
                  </a:cubicBezTo>
                  <a:cubicBezTo>
                    <a:pt x="5" y="11"/>
                    <a:pt x="6" y="12"/>
                    <a:pt x="7" y="14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10" y="18"/>
                    <a:pt x="13" y="21"/>
                    <a:pt x="15" y="25"/>
                  </a:cubicBezTo>
                  <a:cubicBezTo>
                    <a:pt x="17" y="27"/>
                    <a:pt x="19" y="29"/>
                    <a:pt x="21" y="32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4" y="37"/>
                    <a:pt x="24" y="37"/>
                    <a:pt x="24" y="37"/>
                  </a:cubicBezTo>
                  <a:cubicBezTo>
                    <a:pt x="25" y="38"/>
                    <a:pt x="25" y="38"/>
                    <a:pt x="25" y="38"/>
                  </a:cubicBezTo>
                  <a:cubicBezTo>
                    <a:pt x="26" y="41"/>
                    <a:pt x="26" y="41"/>
                    <a:pt x="26" y="41"/>
                  </a:cubicBezTo>
                  <a:cubicBezTo>
                    <a:pt x="24" y="45"/>
                    <a:pt x="24" y="45"/>
                    <a:pt x="24" y="45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19" y="52"/>
                    <a:pt x="19" y="52"/>
                    <a:pt x="19" y="52"/>
                  </a:cubicBezTo>
                  <a:cubicBezTo>
                    <a:pt x="19" y="52"/>
                    <a:pt x="19" y="52"/>
                    <a:pt x="19" y="52"/>
                  </a:cubicBezTo>
                  <a:cubicBezTo>
                    <a:pt x="17" y="54"/>
                    <a:pt x="17" y="54"/>
                    <a:pt x="17" y="54"/>
                  </a:cubicBezTo>
                  <a:cubicBezTo>
                    <a:pt x="17" y="54"/>
                    <a:pt x="17" y="54"/>
                    <a:pt x="17" y="54"/>
                  </a:cubicBezTo>
                  <a:cubicBezTo>
                    <a:pt x="16" y="55"/>
                    <a:pt x="16" y="55"/>
                    <a:pt x="16" y="55"/>
                  </a:cubicBezTo>
                  <a:cubicBezTo>
                    <a:pt x="16" y="55"/>
                    <a:pt x="16" y="55"/>
                    <a:pt x="16" y="55"/>
                  </a:cubicBezTo>
                  <a:cubicBezTo>
                    <a:pt x="16" y="56"/>
                    <a:pt x="16" y="56"/>
                    <a:pt x="16" y="56"/>
                  </a:cubicBezTo>
                  <a:cubicBezTo>
                    <a:pt x="16" y="56"/>
                    <a:pt x="16" y="56"/>
                    <a:pt x="16" y="56"/>
                  </a:cubicBezTo>
                  <a:cubicBezTo>
                    <a:pt x="15" y="57"/>
                    <a:pt x="15" y="57"/>
                    <a:pt x="15" y="57"/>
                  </a:cubicBezTo>
                  <a:cubicBezTo>
                    <a:pt x="15" y="57"/>
                    <a:pt x="15" y="57"/>
                    <a:pt x="15" y="57"/>
                  </a:cubicBezTo>
                  <a:cubicBezTo>
                    <a:pt x="15" y="57"/>
                    <a:pt x="15" y="57"/>
                    <a:pt x="15" y="57"/>
                  </a:cubicBezTo>
                  <a:cubicBezTo>
                    <a:pt x="15" y="58"/>
                    <a:pt x="15" y="58"/>
                    <a:pt x="15" y="58"/>
                  </a:cubicBezTo>
                  <a:cubicBezTo>
                    <a:pt x="15" y="58"/>
                    <a:pt x="15" y="58"/>
                    <a:pt x="15" y="58"/>
                  </a:cubicBezTo>
                  <a:cubicBezTo>
                    <a:pt x="15" y="59"/>
                    <a:pt x="15" y="59"/>
                    <a:pt x="15" y="59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14" y="60"/>
                    <a:pt x="14" y="60"/>
                    <a:pt x="14" y="60"/>
                  </a:cubicBezTo>
                  <a:cubicBezTo>
                    <a:pt x="14" y="60"/>
                    <a:pt x="14" y="60"/>
                    <a:pt x="14" y="60"/>
                  </a:cubicBezTo>
                  <a:cubicBezTo>
                    <a:pt x="14" y="60"/>
                    <a:pt x="14" y="60"/>
                    <a:pt x="14" y="60"/>
                  </a:cubicBezTo>
                  <a:cubicBezTo>
                    <a:pt x="14" y="60"/>
                    <a:pt x="14" y="60"/>
                    <a:pt x="14" y="60"/>
                  </a:cubicBezTo>
                  <a:cubicBezTo>
                    <a:pt x="14" y="60"/>
                    <a:pt x="14" y="60"/>
                    <a:pt x="14" y="60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20" y="60"/>
                    <a:pt x="20" y="60"/>
                    <a:pt x="20" y="60"/>
                  </a:cubicBezTo>
                  <a:cubicBezTo>
                    <a:pt x="20" y="60"/>
                    <a:pt x="20" y="60"/>
                    <a:pt x="20" y="60"/>
                  </a:cubicBezTo>
                  <a:cubicBezTo>
                    <a:pt x="20" y="60"/>
                    <a:pt x="20" y="60"/>
                    <a:pt x="20" y="60"/>
                  </a:cubicBezTo>
                  <a:cubicBezTo>
                    <a:pt x="20" y="60"/>
                    <a:pt x="20" y="60"/>
                    <a:pt x="20" y="60"/>
                  </a:cubicBezTo>
                  <a:cubicBezTo>
                    <a:pt x="20" y="60"/>
                    <a:pt x="20" y="60"/>
                    <a:pt x="20" y="60"/>
                  </a:cubicBezTo>
                  <a:cubicBezTo>
                    <a:pt x="21" y="60"/>
                    <a:pt x="21" y="60"/>
                    <a:pt x="21" y="60"/>
                  </a:cubicBezTo>
                  <a:cubicBezTo>
                    <a:pt x="21" y="60"/>
                    <a:pt x="21" y="60"/>
                    <a:pt x="21" y="60"/>
                  </a:cubicBezTo>
                  <a:cubicBezTo>
                    <a:pt x="21" y="60"/>
                    <a:pt x="21" y="60"/>
                    <a:pt x="21" y="60"/>
                  </a:cubicBezTo>
                  <a:cubicBezTo>
                    <a:pt x="21" y="60"/>
                    <a:pt x="21" y="60"/>
                    <a:pt x="21" y="60"/>
                  </a:cubicBezTo>
                  <a:cubicBezTo>
                    <a:pt x="21" y="60"/>
                    <a:pt x="21" y="60"/>
                    <a:pt x="21" y="60"/>
                  </a:cubicBezTo>
                  <a:cubicBezTo>
                    <a:pt x="21" y="60"/>
                    <a:pt x="21" y="60"/>
                    <a:pt x="21" y="60"/>
                  </a:cubicBezTo>
                  <a:cubicBezTo>
                    <a:pt x="22" y="59"/>
                    <a:pt x="22" y="59"/>
                    <a:pt x="22" y="59"/>
                  </a:cubicBezTo>
                  <a:cubicBezTo>
                    <a:pt x="22" y="59"/>
                    <a:pt x="22" y="59"/>
                    <a:pt x="22" y="59"/>
                  </a:cubicBezTo>
                  <a:cubicBezTo>
                    <a:pt x="22" y="59"/>
                    <a:pt x="22" y="59"/>
                    <a:pt x="22" y="59"/>
                  </a:cubicBezTo>
                  <a:cubicBezTo>
                    <a:pt x="22" y="59"/>
                    <a:pt x="22" y="59"/>
                    <a:pt x="22" y="59"/>
                  </a:cubicBezTo>
                  <a:cubicBezTo>
                    <a:pt x="22" y="59"/>
                    <a:pt x="22" y="59"/>
                    <a:pt x="22" y="59"/>
                  </a:cubicBezTo>
                  <a:cubicBezTo>
                    <a:pt x="22" y="59"/>
                    <a:pt x="22" y="59"/>
                    <a:pt x="22" y="59"/>
                  </a:cubicBezTo>
                  <a:cubicBezTo>
                    <a:pt x="23" y="58"/>
                    <a:pt x="23" y="58"/>
                    <a:pt x="23" y="58"/>
                  </a:cubicBezTo>
                  <a:cubicBezTo>
                    <a:pt x="23" y="58"/>
                    <a:pt x="23" y="58"/>
                    <a:pt x="23" y="58"/>
                  </a:cubicBezTo>
                  <a:cubicBezTo>
                    <a:pt x="23" y="57"/>
                    <a:pt x="23" y="57"/>
                    <a:pt x="23" y="57"/>
                  </a:cubicBezTo>
                  <a:cubicBezTo>
                    <a:pt x="23" y="57"/>
                    <a:pt x="23" y="57"/>
                    <a:pt x="23" y="57"/>
                  </a:cubicBezTo>
                  <a:cubicBezTo>
                    <a:pt x="24" y="56"/>
                    <a:pt x="24" y="56"/>
                    <a:pt x="24" y="56"/>
                  </a:cubicBezTo>
                  <a:cubicBezTo>
                    <a:pt x="24" y="56"/>
                    <a:pt x="24" y="56"/>
                    <a:pt x="24" y="56"/>
                  </a:cubicBezTo>
                  <a:cubicBezTo>
                    <a:pt x="24" y="56"/>
                    <a:pt x="24" y="56"/>
                    <a:pt x="24" y="56"/>
                  </a:cubicBezTo>
                  <a:cubicBezTo>
                    <a:pt x="28" y="49"/>
                    <a:pt x="28" y="49"/>
                    <a:pt x="28" y="49"/>
                  </a:cubicBezTo>
                  <a:cubicBezTo>
                    <a:pt x="31" y="46"/>
                    <a:pt x="31" y="46"/>
                    <a:pt x="31" y="46"/>
                  </a:cubicBezTo>
                  <a:cubicBezTo>
                    <a:pt x="33" y="44"/>
                    <a:pt x="33" y="44"/>
                    <a:pt x="33" y="44"/>
                  </a:cubicBezTo>
                  <a:cubicBezTo>
                    <a:pt x="35" y="41"/>
                    <a:pt x="35" y="41"/>
                    <a:pt x="35" y="41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43" y="33"/>
                    <a:pt x="43" y="33"/>
                    <a:pt x="43" y="33"/>
                  </a:cubicBezTo>
                  <a:cubicBezTo>
                    <a:pt x="48" y="29"/>
                    <a:pt x="48" y="29"/>
                    <a:pt x="48" y="29"/>
                  </a:cubicBezTo>
                  <a:cubicBezTo>
                    <a:pt x="50" y="28"/>
                    <a:pt x="50" y="28"/>
                    <a:pt x="50" y="28"/>
                  </a:cubicBezTo>
                  <a:cubicBezTo>
                    <a:pt x="50" y="28"/>
                    <a:pt x="50" y="28"/>
                    <a:pt x="50" y="28"/>
                  </a:cubicBezTo>
                  <a:cubicBezTo>
                    <a:pt x="50" y="28"/>
                    <a:pt x="51" y="28"/>
                    <a:pt x="51" y="27"/>
                  </a:cubicBezTo>
                  <a:cubicBezTo>
                    <a:pt x="51" y="27"/>
                    <a:pt x="51" y="27"/>
                    <a:pt x="51" y="27"/>
                  </a:cubicBezTo>
                  <a:cubicBezTo>
                    <a:pt x="54" y="26"/>
                    <a:pt x="54" y="26"/>
                    <a:pt x="54" y="26"/>
                  </a:cubicBezTo>
                  <a:cubicBezTo>
                    <a:pt x="54" y="26"/>
                    <a:pt x="54" y="26"/>
                    <a:pt x="54" y="26"/>
                  </a:cubicBezTo>
                  <a:cubicBezTo>
                    <a:pt x="55" y="26"/>
                    <a:pt x="55" y="26"/>
                    <a:pt x="55" y="26"/>
                  </a:cubicBezTo>
                  <a:cubicBezTo>
                    <a:pt x="55" y="26"/>
                    <a:pt x="55" y="26"/>
                    <a:pt x="55" y="26"/>
                  </a:cubicBezTo>
                  <a:cubicBezTo>
                    <a:pt x="55" y="26"/>
                    <a:pt x="55" y="26"/>
                    <a:pt x="55" y="26"/>
                  </a:cubicBezTo>
                  <a:cubicBezTo>
                    <a:pt x="55" y="26"/>
                    <a:pt x="55" y="26"/>
                    <a:pt x="55" y="26"/>
                  </a:cubicBezTo>
                  <a:cubicBezTo>
                    <a:pt x="55" y="26"/>
                    <a:pt x="55" y="26"/>
                    <a:pt x="55" y="26"/>
                  </a:cubicBezTo>
                  <a:cubicBezTo>
                    <a:pt x="55" y="26"/>
                    <a:pt x="55" y="26"/>
                    <a:pt x="55" y="26"/>
                  </a:cubicBezTo>
                  <a:cubicBezTo>
                    <a:pt x="55" y="26"/>
                    <a:pt x="55" y="26"/>
                    <a:pt x="55" y="26"/>
                  </a:cubicBezTo>
                  <a:cubicBezTo>
                    <a:pt x="57" y="25"/>
                    <a:pt x="57" y="25"/>
                    <a:pt x="57" y="25"/>
                  </a:cubicBezTo>
                  <a:cubicBezTo>
                    <a:pt x="57" y="25"/>
                    <a:pt x="57" y="25"/>
                    <a:pt x="57" y="25"/>
                  </a:cubicBezTo>
                  <a:cubicBezTo>
                    <a:pt x="57" y="25"/>
                    <a:pt x="57" y="25"/>
                    <a:pt x="57" y="25"/>
                  </a:cubicBezTo>
                  <a:cubicBezTo>
                    <a:pt x="57" y="25"/>
                    <a:pt x="57" y="25"/>
                    <a:pt x="57" y="25"/>
                  </a:cubicBezTo>
                  <a:cubicBezTo>
                    <a:pt x="57" y="24"/>
                    <a:pt x="57" y="24"/>
                    <a:pt x="57" y="24"/>
                  </a:cubicBezTo>
                  <a:cubicBezTo>
                    <a:pt x="57" y="24"/>
                    <a:pt x="57" y="24"/>
                    <a:pt x="57" y="24"/>
                  </a:cubicBezTo>
                  <a:cubicBezTo>
                    <a:pt x="58" y="23"/>
                    <a:pt x="58" y="23"/>
                    <a:pt x="58" y="23"/>
                  </a:cubicBezTo>
                  <a:cubicBezTo>
                    <a:pt x="58" y="23"/>
                    <a:pt x="58" y="23"/>
                    <a:pt x="58" y="23"/>
                  </a:cubicBezTo>
                  <a:cubicBezTo>
                    <a:pt x="58" y="23"/>
                    <a:pt x="58" y="23"/>
                    <a:pt x="58" y="23"/>
                  </a:cubicBezTo>
                  <a:cubicBezTo>
                    <a:pt x="58" y="22"/>
                    <a:pt x="58" y="22"/>
                    <a:pt x="58" y="22"/>
                  </a:cubicBezTo>
                  <a:cubicBezTo>
                    <a:pt x="58" y="22"/>
                    <a:pt x="58" y="22"/>
                    <a:pt x="58" y="22"/>
                  </a:cubicBezTo>
                  <a:cubicBezTo>
                    <a:pt x="58" y="22"/>
                    <a:pt x="58" y="22"/>
                    <a:pt x="58" y="22"/>
                  </a:cubicBezTo>
                  <a:cubicBezTo>
                    <a:pt x="58" y="22"/>
                    <a:pt x="58" y="22"/>
                    <a:pt x="58" y="22"/>
                  </a:cubicBezTo>
                  <a:cubicBezTo>
                    <a:pt x="58" y="22"/>
                    <a:pt x="58" y="22"/>
                    <a:pt x="58" y="22"/>
                  </a:cubicBezTo>
                  <a:cubicBezTo>
                    <a:pt x="58" y="22"/>
                    <a:pt x="58" y="22"/>
                    <a:pt x="58" y="22"/>
                  </a:cubicBezTo>
                  <a:cubicBezTo>
                    <a:pt x="58" y="21"/>
                    <a:pt x="58" y="21"/>
                    <a:pt x="58" y="21"/>
                  </a:cubicBezTo>
                  <a:cubicBezTo>
                    <a:pt x="58" y="21"/>
                    <a:pt x="58" y="21"/>
                    <a:pt x="58" y="21"/>
                  </a:cubicBezTo>
                  <a:cubicBezTo>
                    <a:pt x="58" y="21"/>
                    <a:pt x="58" y="21"/>
                    <a:pt x="58" y="21"/>
                  </a:cubicBezTo>
                  <a:cubicBezTo>
                    <a:pt x="58" y="20"/>
                    <a:pt x="58" y="20"/>
                    <a:pt x="58" y="20"/>
                  </a:cubicBezTo>
                  <a:cubicBezTo>
                    <a:pt x="58" y="20"/>
                    <a:pt x="58" y="20"/>
                    <a:pt x="58" y="20"/>
                  </a:cubicBezTo>
                  <a:cubicBezTo>
                    <a:pt x="58" y="20"/>
                    <a:pt x="58" y="20"/>
                    <a:pt x="58" y="20"/>
                  </a:cubicBezTo>
                  <a:cubicBezTo>
                    <a:pt x="58" y="20"/>
                    <a:pt x="58" y="20"/>
                    <a:pt x="58" y="20"/>
                  </a:cubicBezTo>
                  <a:cubicBezTo>
                    <a:pt x="58" y="20"/>
                    <a:pt x="58" y="20"/>
                    <a:pt x="58" y="20"/>
                  </a:cubicBezTo>
                  <a:cubicBezTo>
                    <a:pt x="58" y="20"/>
                    <a:pt x="58" y="20"/>
                    <a:pt x="58" y="20"/>
                  </a:cubicBezTo>
                  <a:cubicBezTo>
                    <a:pt x="58" y="20"/>
                    <a:pt x="58" y="20"/>
                    <a:pt x="58" y="20"/>
                  </a:cubicBezTo>
                  <a:cubicBezTo>
                    <a:pt x="58" y="20"/>
                    <a:pt x="58" y="20"/>
                    <a:pt x="58" y="20"/>
                  </a:cubicBezTo>
                  <a:cubicBezTo>
                    <a:pt x="58" y="20"/>
                    <a:pt x="58" y="20"/>
                    <a:pt x="58" y="20"/>
                  </a:cubicBezTo>
                  <a:cubicBezTo>
                    <a:pt x="58" y="20"/>
                    <a:pt x="58" y="20"/>
                    <a:pt x="58" y="20"/>
                  </a:cubicBezTo>
                  <a:cubicBezTo>
                    <a:pt x="58" y="19"/>
                    <a:pt x="58" y="19"/>
                    <a:pt x="58" y="19"/>
                  </a:cubicBezTo>
                  <a:cubicBezTo>
                    <a:pt x="58" y="19"/>
                    <a:pt x="58" y="19"/>
                    <a:pt x="58" y="19"/>
                  </a:cubicBezTo>
                  <a:cubicBezTo>
                    <a:pt x="57" y="19"/>
                    <a:pt x="57" y="19"/>
                    <a:pt x="57" y="19"/>
                  </a:cubicBezTo>
                  <a:cubicBezTo>
                    <a:pt x="57" y="19"/>
                    <a:pt x="57" y="19"/>
                    <a:pt x="57" y="19"/>
                  </a:cubicBezTo>
                  <a:cubicBezTo>
                    <a:pt x="57" y="19"/>
                    <a:pt x="57" y="19"/>
                    <a:pt x="57" y="19"/>
                  </a:cubicBezTo>
                  <a:cubicBezTo>
                    <a:pt x="57" y="19"/>
                    <a:pt x="57" y="19"/>
                    <a:pt x="57" y="19"/>
                  </a:cubicBezTo>
                  <a:cubicBezTo>
                    <a:pt x="57" y="19"/>
                    <a:pt x="57" y="19"/>
                    <a:pt x="57" y="19"/>
                  </a:cubicBezTo>
                  <a:cubicBezTo>
                    <a:pt x="56" y="19"/>
                    <a:pt x="56" y="19"/>
                    <a:pt x="56" y="19"/>
                  </a:cubicBezTo>
                  <a:cubicBezTo>
                    <a:pt x="56" y="19"/>
                    <a:pt x="56" y="19"/>
                    <a:pt x="56" y="19"/>
                  </a:cubicBezTo>
                  <a:cubicBezTo>
                    <a:pt x="56" y="19"/>
                    <a:pt x="56" y="19"/>
                    <a:pt x="56" y="19"/>
                  </a:cubicBezTo>
                  <a:cubicBezTo>
                    <a:pt x="56" y="18"/>
                    <a:pt x="56" y="18"/>
                    <a:pt x="56" y="18"/>
                  </a:cubicBezTo>
                  <a:cubicBezTo>
                    <a:pt x="56" y="18"/>
                    <a:pt x="56" y="18"/>
                    <a:pt x="55" y="18"/>
                  </a:cubicBezTo>
                  <a:cubicBezTo>
                    <a:pt x="55" y="18"/>
                    <a:pt x="55" y="18"/>
                    <a:pt x="55" y="18"/>
                  </a:cubicBezTo>
                  <a:cubicBezTo>
                    <a:pt x="55" y="18"/>
                    <a:pt x="55" y="18"/>
                    <a:pt x="55" y="18"/>
                  </a:cubicBezTo>
                  <a:cubicBezTo>
                    <a:pt x="54" y="18"/>
                    <a:pt x="54" y="18"/>
                    <a:pt x="54" y="18"/>
                  </a:cubicBezTo>
                  <a:cubicBezTo>
                    <a:pt x="54" y="18"/>
                    <a:pt x="54" y="18"/>
                    <a:pt x="54" y="18"/>
                  </a:cubicBezTo>
                  <a:cubicBezTo>
                    <a:pt x="54" y="18"/>
                    <a:pt x="54" y="18"/>
                    <a:pt x="54" y="18"/>
                  </a:cubicBezTo>
                  <a:cubicBezTo>
                    <a:pt x="54" y="18"/>
                    <a:pt x="53" y="19"/>
                    <a:pt x="53" y="19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2" y="19"/>
                    <a:pt x="52" y="19"/>
                    <a:pt x="52" y="19"/>
                  </a:cubicBezTo>
                  <a:cubicBezTo>
                    <a:pt x="52" y="19"/>
                    <a:pt x="52" y="19"/>
                    <a:pt x="52" y="19"/>
                  </a:cubicBezTo>
                  <a:cubicBezTo>
                    <a:pt x="52" y="19"/>
                    <a:pt x="52" y="19"/>
                    <a:pt x="52" y="19"/>
                  </a:cubicBezTo>
                  <a:cubicBezTo>
                    <a:pt x="51" y="20"/>
                    <a:pt x="51" y="20"/>
                    <a:pt x="51" y="20"/>
                  </a:cubicBezTo>
                  <a:cubicBezTo>
                    <a:pt x="51" y="20"/>
                    <a:pt x="51" y="20"/>
                    <a:pt x="51" y="20"/>
                  </a:cubicBezTo>
                  <a:cubicBezTo>
                    <a:pt x="50" y="20"/>
                    <a:pt x="50" y="20"/>
                    <a:pt x="50" y="20"/>
                  </a:cubicBezTo>
                  <a:cubicBezTo>
                    <a:pt x="50" y="20"/>
                    <a:pt x="50" y="20"/>
                    <a:pt x="50" y="20"/>
                  </a:cubicBezTo>
                  <a:cubicBezTo>
                    <a:pt x="49" y="20"/>
                    <a:pt x="49" y="21"/>
                    <a:pt x="48" y="21"/>
                  </a:cubicBezTo>
                  <a:cubicBezTo>
                    <a:pt x="48" y="21"/>
                    <a:pt x="48" y="21"/>
                    <a:pt x="47" y="22"/>
                  </a:cubicBezTo>
                  <a:cubicBezTo>
                    <a:pt x="46" y="23"/>
                    <a:pt x="45" y="24"/>
                    <a:pt x="43" y="25"/>
                  </a:cubicBezTo>
                  <a:cubicBezTo>
                    <a:pt x="39" y="28"/>
                    <a:pt x="39" y="28"/>
                    <a:pt x="39" y="28"/>
                  </a:cubicBezTo>
                  <a:cubicBezTo>
                    <a:pt x="39" y="29"/>
                    <a:pt x="38" y="29"/>
                    <a:pt x="37" y="30"/>
                  </a:cubicBezTo>
                  <a:cubicBezTo>
                    <a:pt x="35" y="32"/>
                    <a:pt x="35" y="32"/>
                    <a:pt x="35" y="32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1"/>
                    <a:pt x="30" y="31"/>
                    <a:pt x="30" y="31"/>
                  </a:cubicBezTo>
                  <a:cubicBezTo>
                    <a:pt x="29" y="30"/>
                    <a:pt x="29" y="30"/>
                    <a:pt x="29" y="30"/>
                  </a:cubicBezTo>
                  <a:cubicBezTo>
                    <a:pt x="28" y="29"/>
                    <a:pt x="28" y="29"/>
                    <a:pt x="27" y="28"/>
                  </a:cubicBezTo>
                  <a:cubicBezTo>
                    <a:pt x="27" y="27"/>
                    <a:pt x="26" y="26"/>
                    <a:pt x="25" y="25"/>
                  </a:cubicBezTo>
                  <a:cubicBezTo>
                    <a:pt x="25" y="25"/>
                    <a:pt x="25" y="25"/>
                    <a:pt x="25" y="25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24" y="23"/>
                    <a:pt x="24" y="23"/>
                    <a:pt x="24" y="23"/>
                  </a:cubicBezTo>
                  <a:cubicBezTo>
                    <a:pt x="24" y="23"/>
                    <a:pt x="24" y="23"/>
                    <a:pt x="24" y="23"/>
                  </a:cubicBezTo>
                  <a:cubicBezTo>
                    <a:pt x="24" y="23"/>
                    <a:pt x="24" y="23"/>
                    <a:pt x="24" y="23"/>
                  </a:cubicBezTo>
                  <a:cubicBezTo>
                    <a:pt x="23" y="22"/>
                    <a:pt x="23" y="22"/>
                    <a:pt x="23" y="22"/>
                  </a:cubicBezTo>
                  <a:cubicBezTo>
                    <a:pt x="23" y="22"/>
                    <a:pt x="23" y="22"/>
                    <a:pt x="23" y="22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16"/>
                    <a:pt x="26" y="16"/>
                    <a:pt x="26" y="15"/>
                  </a:cubicBezTo>
                  <a:cubicBezTo>
                    <a:pt x="26" y="15"/>
                    <a:pt x="27" y="15"/>
                    <a:pt x="27" y="15"/>
                  </a:cubicBezTo>
                  <a:cubicBezTo>
                    <a:pt x="27" y="15"/>
                    <a:pt x="27" y="15"/>
                    <a:pt x="27" y="15"/>
                  </a:cubicBezTo>
                  <a:cubicBezTo>
                    <a:pt x="27" y="14"/>
                    <a:pt x="27" y="14"/>
                    <a:pt x="27" y="14"/>
                  </a:cubicBezTo>
                  <a:cubicBezTo>
                    <a:pt x="27" y="14"/>
                    <a:pt x="27" y="14"/>
                    <a:pt x="27" y="14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9" y="12"/>
                    <a:pt x="29" y="12"/>
                    <a:pt x="29" y="12"/>
                  </a:cubicBezTo>
                  <a:cubicBezTo>
                    <a:pt x="29" y="12"/>
                    <a:pt x="29" y="12"/>
                    <a:pt x="29" y="12"/>
                  </a:cubicBezTo>
                  <a:cubicBezTo>
                    <a:pt x="29" y="11"/>
                    <a:pt x="29" y="11"/>
                    <a:pt x="29" y="11"/>
                  </a:cubicBezTo>
                  <a:cubicBezTo>
                    <a:pt x="29" y="11"/>
                    <a:pt x="29" y="11"/>
                    <a:pt x="29" y="11"/>
                  </a:cubicBezTo>
                  <a:cubicBezTo>
                    <a:pt x="29" y="11"/>
                    <a:pt x="29" y="11"/>
                    <a:pt x="29" y="11"/>
                  </a:cubicBezTo>
                  <a:cubicBezTo>
                    <a:pt x="29" y="11"/>
                    <a:pt x="29" y="11"/>
                    <a:pt x="29" y="11"/>
                  </a:cubicBezTo>
                  <a:cubicBezTo>
                    <a:pt x="30" y="10"/>
                    <a:pt x="30" y="10"/>
                    <a:pt x="30" y="10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30" y="8"/>
                    <a:pt x="29" y="8"/>
                    <a:pt x="29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29" y="7"/>
                    <a:pt x="29" y="7"/>
                    <a:pt x="29" y="7"/>
                  </a:cubicBezTo>
                  <a:cubicBezTo>
                    <a:pt x="29" y="7"/>
                    <a:pt x="29" y="7"/>
                    <a:pt x="29" y="7"/>
                  </a:cubicBezTo>
                  <a:cubicBezTo>
                    <a:pt x="29" y="7"/>
                    <a:pt x="29" y="7"/>
                    <a:pt x="29" y="7"/>
                  </a:cubicBezTo>
                  <a:cubicBezTo>
                    <a:pt x="29" y="7"/>
                    <a:pt x="29" y="7"/>
                    <a:pt x="29" y="7"/>
                  </a:cubicBezTo>
                  <a:cubicBezTo>
                    <a:pt x="29" y="7"/>
                    <a:pt x="29" y="7"/>
                    <a:pt x="29" y="7"/>
                  </a:cubicBezTo>
                  <a:cubicBezTo>
                    <a:pt x="29" y="7"/>
                    <a:pt x="29" y="7"/>
                    <a:pt x="29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5" y="9"/>
                    <a:pt x="25" y="9"/>
                    <a:pt x="25" y="9"/>
                  </a:cubicBezTo>
                  <a:cubicBezTo>
                    <a:pt x="25" y="9"/>
                    <a:pt x="24" y="9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3" y="11"/>
                    <a:pt x="23" y="11"/>
                    <a:pt x="22" y="12"/>
                  </a:cubicBezTo>
                  <a:cubicBezTo>
                    <a:pt x="22" y="13"/>
                    <a:pt x="22" y="14"/>
                    <a:pt x="21" y="15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19" y="16"/>
                    <a:pt x="19" y="16"/>
                    <a:pt x="19" y="16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5" y="0"/>
                    <a:pt x="5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3"/>
                    <a:pt x="0" y="3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539648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719199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任意多边形: 形状 2">
            <a:extLst>
              <a:ext uri="{FF2B5EF4-FFF2-40B4-BE49-F238E27FC236}">
                <a16:creationId xmlns:a16="http://schemas.microsoft.com/office/drawing/2014/main" id="{C48C37E3-C5D8-4307-BB82-4A19D7772104}"/>
              </a:ext>
            </a:extLst>
          </p:cNvPr>
          <p:cNvSpPr/>
          <p:nvPr userDrawn="1"/>
        </p:nvSpPr>
        <p:spPr>
          <a:xfrm>
            <a:off x="0" y="1"/>
            <a:ext cx="12192000" cy="719138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14C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D2E2ED19-4080-42E8-99E0-D44170D7F914}"/>
              </a:ext>
            </a:extLst>
          </p:cNvPr>
          <p:cNvGrpSpPr/>
          <p:nvPr userDrawn="1"/>
        </p:nvGrpSpPr>
        <p:grpSpPr>
          <a:xfrm>
            <a:off x="10479698" y="124288"/>
            <a:ext cx="1381150" cy="469430"/>
            <a:chOff x="1398368" y="5051425"/>
            <a:chExt cx="3242941" cy="1102222"/>
          </a:xfrm>
          <a:solidFill>
            <a:schemeClr val="bg1"/>
          </a:solidFill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A81668E3-2CC1-48A1-95DD-F093CE6E4B5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60589" y="5861533"/>
              <a:ext cx="2257131" cy="148138"/>
            </a:xfrm>
            <a:custGeom>
              <a:avLst/>
              <a:gdLst>
                <a:gd name="T0" fmla="*/ 1349 w 1682"/>
                <a:gd name="T1" fmla="*/ 31 h 110"/>
                <a:gd name="T2" fmla="*/ 1337 w 1682"/>
                <a:gd name="T3" fmla="*/ 66 h 110"/>
                <a:gd name="T4" fmla="*/ 1299 w 1682"/>
                <a:gd name="T5" fmla="*/ 106 h 110"/>
                <a:gd name="T6" fmla="*/ 1358 w 1682"/>
                <a:gd name="T7" fmla="*/ 47 h 110"/>
                <a:gd name="T8" fmla="*/ 1269 w 1682"/>
                <a:gd name="T9" fmla="*/ 107 h 110"/>
                <a:gd name="T10" fmla="*/ 1269 w 1682"/>
                <a:gd name="T11" fmla="*/ 5 h 110"/>
                <a:gd name="T12" fmla="*/ 1263 w 1682"/>
                <a:gd name="T13" fmla="*/ 53 h 110"/>
                <a:gd name="T14" fmla="*/ 1151 w 1682"/>
                <a:gd name="T15" fmla="*/ 106 h 110"/>
                <a:gd name="T16" fmla="*/ 1097 w 1682"/>
                <a:gd name="T17" fmla="*/ 4 h 110"/>
                <a:gd name="T18" fmla="*/ 1174 w 1682"/>
                <a:gd name="T19" fmla="*/ 2 h 110"/>
                <a:gd name="T20" fmla="*/ 1066 w 1682"/>
                <a:gd name="T21" fmla="*/ 109 h 110"/>
                <a:gd name="T22" fmla="*/ 1073 w 1682"/>
                <a:gd name="T23" fmla="*/ 3 h 110"/>
                <a:gd name="T24" fmla="*/ 1001 w 1682"/>
                <a:gd name="T25" fmla="*/ 98 h 110"/>
                <a:gd name="T26" fmla="*/ 947 w 1682"/>
                <a:gd name="T27" fmla="*/ 109 h 110"/>
                <a:gd name="T28" fmla="*/ 994 w 1682"/>
                <a:gd name="T29" fmla="*/ 57 h 110"/>
                <a:gd name="T30" fmla="*/ 1018 w 1682"/>
                <a:gd name="T31" fmla="*/ 2 h 110"/>
                <a:gd name="T32" fmla="*/ 840 w 1682"/>
                <a:gd name="T33" fmla="*/ 100 h 110"/>
                <a:gd name="T34" fmla="*/ 843 w 1682"/>
                <a:gd name="T35" fmla="*/ 68 h 110"/>
                <a:gd name="T36" fmla="*/ 899 w 1682"/>
                <a:gd name="T37" fmla="*/ 2 h 110"/>
                <a:gd name="T38" fmla="*/ 755 w 1682"/>
                <a:gd name="T39" fmla="*/ 109 h 110"/>
                <a:gd name="T40" fmla="*/ 766 w 1682"/>
                <a:gd name="T41" fmla="*/ 4 h 110"/>
                <a:gd name="T42" fmla="*/ 717 w 1682"/>
                <a:gd name="T43" fmla="*/ 109 h 110"/>
                <a:gd name="T44" fmla="*/ 637 w 1682"/>
                <a:gd name="T45" fmla="*/ 108 h 110"/>
                <a:gd name="T46" fmla="*/ 727 w 1682"/>
                <a:gd name="T47" fmla="*/ 103 h 110"/>
                <a:gd name="T48" fmla="*/ 550 w 1682"/>
                <a:gd name="T49" fmla="*/ 106 h 110"/>
                <a:gd name="T50" fmla="*/ 540 w 1682"/>
                <a:gd name="T51" fmla="*/ 2 h 110"/>
                <a:gd name="T52" fmla="*/ 605 w 1682"/>
                <a:gd name="T53" fmla="*/ 1 h 110"/>
                <a:gd name="T54" fmla="*/ 491 w 1682"/>
                <a:gd name="T55" fmla="*/ 18 h 110"/>
                <a:gd name="T56" fmla="*/ 489 w 1682"/>
                <a:gd name="T57" fmla="*/ 93 h 110"/>
                <a:gd name="T58" fmla="*/ 502 w 1682"/>
                <a:gd name="T59" fmla="*/ 53 h 110"/>
                <a:gd name="T60" fmla="*/ 416 w 1682"/>
                <a:gd name="T61" fmla="*/ 56 h 110"/>
                <a:gd name="T62" fmla="*/ 388 w 1682"/>
                <a:gd name="T63" fmla="*/ 105 h 110"/>
                <a:gd name="T64" fmla="*/ 321 w 1682"/>
                <a:gd name="T65" fmla="*/ 18 h 110"/>
                <a:gd name="T66" fmla="*/ 308 w 1682"/>
                <a:gd name="T67" fmla="*/ 8 h 110"/>
                <a:gd name="T68" fmla="*/ 375 w 1682"/>
                <a:gd name="T69" fmla="*/ 89 h 110"/>
                <a:gd name="T70" fmla="*/ 388 w 1682"/>
                <a:gd name="T71" fmla="*/ 4 h 110"/>
                <a:gd name="T72" fmla="*/ 273 w 1682"/>
                <a:gd name="T73" fmla="*/ 109 h 110"/>
                <a:gd name="T74" fmla="*/ 193 w 1682"/>
                <a:gd name="T75" fmla="*/ 108 h 110"/>
                <a:gd name="T76" fmla="*/ 283 w 1682"/>
                <a:gd name="T77" fmla="*/ 103 h 110"/>
                <a:gd name="T78" fmla="*/ 106 w 1682"/>
                <a:gd name="T79" fmla="*/ 106 h 110"/>
                <a:gd name="T80" fmla="*/ 96 w 1682"/>
                <a:gd name="T81" fmla="*/ 2 h 110"/>
                <a:gd name="T82" fmla="*/ 162 w 1682"/>
                <a:gd name="T83" fmla="*/ 1 h 110"/>
                <a:gd name="T84" fmla="*/ 11 w 1682"/>
                <a:gd name="T85" fmla="*/ 107 h 110"/>
                <a:gd name="T86" fmla="*/ 30 w 1682"/>
                <a:gd name="T87" fmla="*/ 98 h 110"/>
                <a:gd name="T88" fmla="*/ 3 w 1682"/>
                <a:gd name="T89" fmla="*/ 28 h 110"/>
                <a:gd name="T90" fmla="*/ 59 w 1682"/>
                <a:gd name="T91" fmla="*/ 14 h 110"/>
                <a:gd name="T92" fmla="*/ 17 w 1682"/>
                <a:gd name="T93" fmla="*/ 27 h 110"/>
                <a:gd name="T94" fmla="*/ 1649 w 1682"/>
                <a:gd name="T95" fmla="*/ 108 h 110"/>
                <a:gd name="T96" fmla="*/ 1612 w 1682"/>
                <a:gd name="T97" fmla="*/ 1 h 110"/>
                <a:gd name="T98" fmla="*/ 1667 w 1682"/>
                <a:gd name="T99" fmla="*/ 3 h 110"/>
                <a:gd name="T100" fmla="*/ 1593 w 1682"/>
                <a:gd name="T101" fmla="*/ 14 h 110"/>
                <a:gd name="T102" fmla="*/ 1548 w 1682"/>
                <a:gd name="T103" fmla="*/ 14 h 110"/>
                <a:gd name="T104" fmla="*/ 1594 w 1682"/>
                <a:gd name="T105" fmla="*/ 3 h 110"/>
                <a:gd name="T106" fmla="*/ 1479 w 1682"/>
                <a:gd name="T107" fmla="*/ 4 h 110"/>
                <a:gd name="T108" fmla="*/ 1442 w 1682"/>
                <a:gd name="T109" fmla="*/ 102 h 110"/>
                <a:gd name="T110" fmla="*/ 1389 w 1682"/>
                <a:gd name="T111" fmla="*/ 89 h 110"/>
                <a:gd name="T112" fmla="*/ 1413 w 1682"/>
                <a:gd name="T113" fmla="*/ 58 h 110"/>
                <a:gd name="T114" fmla="*/ 1444 w 1682"/>
                <a:gd name="T115" fmla="*/ 7 h 110"/>
                <a:gd name="T116" fmla="*/ 1421 w 1682"/>
                <a:gd name="T117" fmla="*/ 12 h 110"/>
                <a:gd name="T118" fmla="*/ 1452 w 1682"/>
                <a:gd name="T119" fmla="*/ 79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682" h="110">
                  <a:moveTo>
                    <a:pt x="1349" y="31"/>
                  </a:moveTo>
                  <a:cubicBezTo>
                    <a:pt x="1349" y="27"/>
                    <a:pt x="1348" y="24"/>
                    <a:pt x="1346" y="21"/>
                  </a:cubicBezTo>
                  <a:cubicBezTo>
                    <a:pt x="1344" y="18"/>
                    <a:pt x="1341" y="16"/>
                    <a:pt x="1336" y="15"/>
                  </a:cubicBezTo>
                  <a:cubicBezTo>
                    <a:pt x="1335" y="14"/>
                    <a:pt x="1334" y="14"/>
                    <a:pt x="1332" y="14"/>
                  </a:cubicBezTo>
                  <a:cubicBezTo>
                    <a:pt x="1330" y="14"/>
                    <a:pt x="1328" y="14"/>
                    <a:pt x="1325" y="14"/>
                  </a:cubicBezTo>
                  <a:cubicBezTo>
                    <a:pt x="1313" y="14"/>
                    <a:pt x="1313" y="14"/>
                    <a:pt x="1313" y="14"/>
                  </a:cubicBezTo>
                  <a:cubicBezTo>
                    <a:pt x="1313" y="49"/>
                    <a:pt x="1313" y="49"/>
                    <a:pt x="1313" y="49"/>
                  </a:cubicBezTo>
                  <a:cubicBezTo>
                    <a:pt x="1327" y="49"/>
                    <a:pt x="1327" y="49"/>
                    <a:pt x="1327" y="49"/>
                  </a:cubicBezTo>
                  <a:cubicBezTo>
                    <a:pt x="1331" y="49"/>
                    <a:pt x="1334" y="49"/>
                    <a:pt x="1337" y="48"/>
                  </a:cubicBezTo>
                  <a:cubicBezTo>
                    <a:pt x="1339" y="47"/>
                    <a:pt x="1342" y="46"/>
                    <a:pt x="1343" y="44"/>
                  </a:cubicBezTo>
                  <a:cubicBezTo>
                    <a:pt x="1345" y="43"/>
                    <a:pt x="1347" y="41"/>
                    <a:pt x="1347" y="39"/>
                  </a:cubicBezTo>
                  <a:cubicBezTo>
                    <a:pt x="1348" y="36"/>
                    <a:pt x="1349" y="34"/>
                    <a:pt x="1349" y="31"/>
                  </a:cubicBezTo>
                  <a:moveTo>
                    <a:pt x="1370" y="106"/>
                  </a:moveTo>
                  <a:cubicBezTo>
                    <a:pt x="1370" y="107"/>
                    <a:pt x="1370" y="107"/>
                    <a:pt x="1370" y="107"/>
                  </a:cubicBezTo>
                  <a:cubicBezTo>
                    <a:pt x="1370" y="108"/>
                    <a:pt x="1369" y="108"/>
                    <a:pt x="1369" y="108"/>
                  </a:cubicBezTo>
                  <a:cubicBezTo>
                    <a:pt x="1368" y="108"/>
                    <a:pt x="1367" y="109"/>
                    <a:pt x="1366" y="109"/>
                  </a:cubicBezTo>
                  <a:cubicBezTo>
                    <a:pt x="1365" y="109"/>
                    <a:pt x="1364" y="109"/>
                    <a:pt x="1362" y="109"/>
                  </a:cubicBezTo>
                  <a:cubicBezTo>
                    <a:pt x="1361" y="109"/>
                    <a:pt x="1360" y="109"/>
                    <a:pt x="1359" y="109"/>
                  </a:cubicBezTo>
                  <a:cubicBezTo>
                    <a:pt x="1358" y="109"/>
                    <a:pt x="1357" y="108"/>
                    <a:pt x="1357" y="108"/>
                  </a:cubicBezTo>
                  <a:cubicBezTo>
                    <a:pt x="1356" y="108"/>
                    <a:pt x="1356" y="108"/>
                    <a:pt x="1355" y="107"/>
                  </a:cubicBezTo>
                  <a:cubicBezTo>
                    <a:pt x="1355" y="107"/>
                    <a:pt x="1355" y="106"/>
                    <a:pt x="1355" y="105"/>
                  </a:cubicBezTo>
                  <a:cubicBezTo>
                    <a:pt x="1345" y="80"/>
                    <a:pt x="1345" y="80"/>
                    <a:pt x="1345" y="80"/>
                  </a:cubicBezTo>
                  <a:cubicBezTo>
                    <a:pt x="1344" y="78"/>
                    <a:pt x="1343" y="75"/>
                    <a:pt x="1341" y="73"/>
                  </a:cubicBezTo>
                  <a:cubicBezTo>
                    <a:pt x="1340" y="70"/>
                    <a:pt x="1339" y="68"/>
                    <a:pt x="1337" y="66"/>
                  </a:cubicBezTo>
                  <a:cubicBezTo>
                    <a:pt x="1335" y="65"/>
                    <a:pt x="1333" y="63"/>
                    <a:pt x="1331" y="62"/>
                  </a:cubicBezTo>
                  <a:cubicBezTo>
                    <a:pt x="1329" y="61"/>
                    <a:pt x="1326" y="61"/>
                    <a:pt x="1323" y="61"/>
                  </a:cubicBezTo>
                  <a:cubicBezTo>
                    <a:pt x="1313" y="61"/>
                    <a:pt x="1313" y="61"/>
                    <a:pt x="1313" y="61"/>
                  </a:cubicBezTo>
                  <a:cubicBezTo>
                    <a:pt x="1313" y="106"/>
                    <a:pt x="1313" y="106"/>
                    <a:pt x="1313" y="106"/>
                  </a:cubicBezTo>
                  <a:cubicBezTo>
                    <a:pt x="1313" y="107"/>
                    <a:pt x="1313" y="107"/>
                    <a:pt x="1313" y="107"/>
                  </a:cubicBezTo>
                  <a:cubicBezTo>
                    <a:pt x="1313" y="108"/>
                    <a:pt x="1312" y="108"/>
                    <a:pt x="1312" y="108"/>
                  </a:cubicBezTo>
                  <a:cubicBezTo>
                    <a:pt x="1311" y="108"/>
                    <a:pt x="1310" y="108"/>
                    <a:pt x="1309" y="109"/>
                  </a:cubicBezTo>
                  <a:cubicBezTo>
                    <a:pt x="1309" y="109"/>
                    <a:pt x="1307" y="109"/>
                    <a:pt x="1306" y="109"/>
                  </a:cubicBezTo>
                  <a:cubicBezTo>
                    <a:pt x="1305" y="109"/>
                    <a:pt x="1304" y="109"/>
                    <a:pt x="1303" y="109"/>
                  </a:cubicBezTo>
                  <a:cubicBezTo>
                    <a:pt x="1302" y="108"/>
                    <a:pt x="1301" y="108"/>
                    <a:pt x="1300" y="108"/>
                  </a:cubicBezTo>
                  <a:cubicBezTo>
                    <a:pt x="1300" y="108"/>
                    <a:pt x="1300" y="108"/>
                    <a:pt x="1299" y="107"/>
                  </a:cubicBezTo>
                  <a:cubicBezTo>
                    <a:pt x="1299" y="107"/>
                    <a:pt x="1299" y="107"/>
                    <a:pt x="1299" y="106"/>
                  </a:cubicBezTo>
                  <a:cubicBezTo>
                    <a:pt x="1299" y="8"/>
                    <a:pt x="1299" y="8"/>
                    <a:pt x="1299" y="8"/>
                  </a:cubicBezTo>
                  <a:cubicBezTo>
                    <a:pt x="1299" y="6"/>
                    <a:pt x="1300" y="4"/>
                    <a:pt x="1301" y="3"/>
                  </a:cubicBezTo>
                  <a:cubicBezTo>
                    <a:pt x="1302" y="2"/>
                    <a:pt x="1303" y="2"/>
                    <a:pt x="1304" y="2"/>
                  </a:cubicBezTo>
                  <a:cubicBezTo>
                    <a:pt x="1327" y="2"/>
                    <a:pt x="1327" y="2"/>
                    <a:pt x="1327" y="2"/>
                  </a:cubicBezTo>
                  <a:cubicBezTo>
                    <a:pt x="1330" y="2"/>
                    <a:pt x="1332" y="2"/>
                    <a:pt x="1334" y="2"/>
                  </a:cubicBezTo>
                  <a:cubicBezTo>
                    <a:pt x="1335" y="2"/>
                    <a:pt x="1337" y="2"/>
                    <a:pt x="1338" y="3"/>
                  </a:cubicBezTo>
                  <a:cubicBezTo>
                    <a:pt x="1342" y="3"/>
                    <a:pt x="1346" y="4"/>
                    <a:pt x="1349" y="6"/>
                  </a:cubicBezTo>
                  <a:cubicBezTo>
                    <a:pt x="1352" y="8"/>
                    <a:pt x="1355" y="9"/>
                    <a:pt x="1357" y="12"/>
                  </a:cubicBezTo>
                  <a:cubicBezTo>
                    <a:pt x="1359" y="14"/>
                    <a:pt x="1361" y="17"/>
                    <a:pt x="1362" y="20"/>
                  </a:cubicBezTo>
                  <a:cubicBezTo>
                    <a:pt x="1363" y="23"/>
                    <a:pt x="1364" y="26"/>
                    <a:pt x="1364" y="30"/>
                  </a:cubicBezTo>
                  <a:cubicBezTo>
                    <a:pt x="1364" y="34"/>
                    <a:pt x="1363" y="37"/>
                    <a:pt x="1362" y="40"/>
                  </a:cubicBezTo>
                  <a:cubicBezTo>
                    <a:pt x="1361" y="42"/>
                    <a:pt x="1360" y="45"/>
                    <a:pt x="1358" y="47"/>
                  </a:cubicBezTo>
                  <a:cubicBezTo>
                    <a:pt x="1356" y="49"/>
                    <a:pt x="1354" y="51"/>
                    <a:pt x="1352" y="53"/>
                  </a:cubicBezTo>
                  <a:cubicBezTo>
                    <a:pt x="1349" y="54"/>
                    <a:pt x="1346" y="56"/>
                    <a:pt x="1343" y="57"/>
                  </a:cubicBezTo>
                  <a:cubicBezTo>
                    <a:pt x="1345" y="57"/>
                    <a:pt x="1346" y="58"/>
                    <a:pt x="1348" y="60"/>
                  </a:cubicBezTo>
                  <a:cubicBezTo>
                    <a:pt x="1349" y="61"/>
                    <a:pt x="1351" y="62"/>
                    <a:pt x="1352" y="64"/>
                  </a:cubicBezTo>
                  <a:cubicBezTo>
                    <a:pt x="1353" y="66"/>
                    <a:pt x="1354" y="67"/>
                    <a:pt x="1355" y="70"/>
                  </a:cubicBezTo>
                  <a:cubicBezTo>
                    <a:pt x="1356" y="72"/>
                    <a:pt x="1358" y="74"/>
                    <a:pt x="1359" y="77"/>
                  </a:cubicBezTo>
                  <a:cubicBezTo>
                    <a:pt x="1368" y="100"/>
                    <a:pt x="1368" y="100"/>
                    <a:pt x="1368" y="100"/>
                  </a:cubicBezTo>
                  <a:cubicBezTo>
                    <a:pt x="1369" y="102"/>
                    <a:pt x="1369" y="104"/>
                    <a:pt x="1370" y="104"/>
                  </a:cubicBezTo>
                  <a:cubicBezTo>
                    <a:pt x="1370" y="105"/>
                    <a:pt x="1370" y="106"/>
                    <a:pt x="1370" y="106"/>
                  </a:cubicBezTo>
                  <a:close/>
                  <a:moveTo>
                    <a:pt x="1269" y="103"/>
                  </a:moveTo>
                  <a:cubicBezTo>
                    <a:pt x="1269" y="104"/>
                    <a:pt x="1269" y="104"/>
                    <a:pt x="1269" y="105"/>
                  </a:cubicBezTo>
                  <a:cubicBezTo>
                    <a:pt x="1269" y="106"/>
                    <a:pt x="1269" y="106"/>
                    <a:pt x="1269" y="107"/>
                  </a:cubicBezTo>
                  <a:cubicBezTo>
                    <a:pt x="1268" y="107"/>
                    <a:pt x="1268" y="108"/>
                    <a:pt x="1268" y="108"/>
                  </a:cubicBezTo>
                  <a:cubicBezTo>
                    <a:pt x="1267" y="108"/>
                    <a:pt x="1267" y="108"/>
                    <a:pt x="1267" y="108"/>
                  </a:cubicBezTo>
                  <a:cubicBezTo>
                    <a:pt x="1215" y="108"/>
                    <a:pt x="1215" y="108"/>
                    <a:pt x="1215" y="108"/>
                  </a:cubicBezTo>
                  <a:cubicBezTo>
                    <a:pt x="1214" y="108"/>
                    <a:pt x="1213" y="108"/>
                    <a:pt x="1212" y="107"/>
                  </a:cubicBezTo>
                  <a:cubicBezTo>
                    <a:pt x="1211" y="106"/>
                    <a:pt x="1210" y="105"/>
                    <a:pt x="1210" y="103"/>
                  </a:cubicBezTo>
                  <a:cubicBezTo>
                    <a:pt x="1210" y="8"/>
                    <a:pt x="1210" y="8"/>
                    <a:pt x="1210" y="8"/>
                  </a:cubicBezTo>
                  <a:cubicBezTo>
                    <a:pt x="1210" y="6"/>
                    <a:pt x="1211" y="4"/>
                    <a:pt x="1212" y="3"/>
                  </a:cubicBezTo>
                  <a:cubicBezTo>
                    <a:pt x="1213" y="2"/>
                    <a:pt x="1214" y="2"/>
                    <a:pt x="1215" y="2"/>
                  </a:cubicBezTo>
                  <a:cubicBezTo>
                    <a:pt x="1266" y="2"/>
                    <a:pt x="1266" y="2"/>
                    <a:pt x="1266" y="2"/>
                  </a:cubicBezTo>
                  <a:cubicBezTo>
                    <a:pt x="1266" y="2"/>
                    <a:pt x="1267" y="2"/>
                    <a:pt x="1267" y="2"/>
                  </a:cubicBezTo>
                  <a:cubicBezTo>
                    <a:pt x="1267" y="3"/>
                    <a:pt x="1268" y="3"/>
                    <a:pt x="1268" y="3"/>
                  </a:cubicBezTo>
                  <a:cubicBezTo>
                    <a:pt x="1268" y="4"/>
                    <a:pt x="1268" y="4"/>
                    <a:pt x="1269" y="5"/>
                  </a:cubicBezTo>
                  <a:cubicBezTo>
                    <a:pt x="1269" y="6"/>
                    <a:pt x="1269" y="7"/>
                    <a:pt x="1269" y="8"/>
                  </a:cubicBezTo>
                  <a:cubicBezTo>
                    <a:pt x="1269" y="9"/>
                    <a:pt x="1269" y="10"/>
                    <a:pt x="1269" y="11"/>
                  </a:cubicBezTo>
                  <a:cubicBezTo>
                    <a:pt x="1268" y="11"/>
                    <a:pt x="1268" y="12"/>
                    <a:pt x="1268" y="12"/>
                  </a:cubicBezTo>
                  <a:cubicBezTo>
                    <a:pt x="1268" y="13"/>
                    <a:pt x="1267" y="13"/>
                    <a:pt x="1267" y="13"/>
                  </a:cubicBezTo>
                  <a:cubicBezTo>
                    <a:pt x="1267" y="14"/>
                    <a:pt x="1266" y="14"/>
                    <a:pt x="1266" y="14"/>
                  </a:cubicBezTo>
                  <a:cubicBezTo>
                    <a:pt x="1224" y="14"/>
                    <a:pt x="1224" y="14"/>
                    <a:pt x="1224" y="14"/>
                  </a:cubicBezTo>
                  <a:cubicBezTo>
                    <a:pt x="1224" y="47"/>
                    <a:pt x="1224" y="47"/>
                    <a:pt x="1224" y="47"/>
                  </a:cubicBezTo>
                  <a:cubicBezTo>
                    <a:pt x="1260" y="47"/>
                    <a:pt x="1260" y="47"/>
                    <a:pt x="1260" y="47"/>
                  </a:cubicBezTo>
                  <a:cubicBezTo>
                    <a:pt x="1260" y="47"/>
                    <a:pt x="1261" y="47"/>
                    <a:pt x="1261" y="47"/>
                  </a:cubicBezTo>
                  <a:cubicBezTo>
                    <a:pt x="1262" y="48"/>
                    <a:pt x="1262" y="48"/>
                    <a:pt x="1262" y="48"/>
                  </a:cubicBezTo>
                  <a:cubicBezTo>
                    <a:pt x="1262" y="49"/>
                    <a:pt x="1263" y="50"/>
                    <a:pt x="1263" y="50"/>
                  </a:cubicBezTo>
                  <a:cubicBezTo>
                    <a:pt x="1263" y="51"/>
                    <a:pt x="1263" y="52"/>
                    <a:pt x="1263" y="53"/>
                  </a:cubicBezTo>
                  <a:cubicBezTo>
                    <a:pt x="1263" y="54"/>
                    <a:pt x="1263" y="55"/>
                    <a:pt x="1263" y="56"/>
                  </a:cubicBezTo>
                  <a:cubicBezTo>
                    <a:pt x="1263" y="56"/>
                    <a:pt x="1262" y="57"/>
                    <a:pt x="1262" y="57"/>
                  </a:cubicBezTo>
                  <a:cubicBezTo>
                    <a:pt x="1262" y="58"/>
                    <a:pt x="1262" y="58"/>
                    <a:pt x="1261" y="58"/>
                  </a:cubicBezTo>
                  <a:cubicBezTo>
                    <a:pt x="1261" y="58"/>
                    <a:pt x="1260" y="59"/>
                    <a:pt x="1260" y="59"/>
                  </a:cubicBezTo>
                  <a:cubicBezTo>
                    <a:pt x="1224" y="59"/>
                    <a:pt x="1224" y="59"/>
                    <a:pt x="1224" y="59"/>
                  </a:cubicBezTo>
                  <a:cubicBezTo>
                    <a:pt x="1224" y="97"/>
                    <a:pt x="1224" y="97"/>
                    <a:pt x="1224" y="97"/>
                  </a:cubicBezTo>
                  <a:cubicBezTo>
                    <a:pt x="1267" y="97"/>
                    <a:pt x="1267" y="97"/>
                    <a:pt x="1267" y="97"/>
                  </a:cubicBezTo>
                  <a:cubicBezTo>
                    <a:pt x="1267" y="97"/>
                    <a:pt x="1267" y="97"/>
                    <a:pt x="1268" y="97"/>
                  </a:cubicBezTo>
                  <a:cubicBezTo>
                    <a:pt x="1268" y="97"/>
                    <a:pt x="1268" y="97"/>
                    <a:pt x="1269" y="98"/>
                  </a:cubicBezTo>
                  <a:cubicBezTo>
                    <a:pt x="1269" y="98"/>
                    <a:pt x="1269" y="99"/>
                    <a:pt x="1269" y="100"/>
                  </a:cubicBezTo>
                  <a:cubicBezTo>
                    <a:pt x="1269" y="100"/>
                    <a:pt x="1269" y="101"/>
                    <a:pt x="1269" y="103"/>
                  </a:cubicBezTo>
                  <a:close/>
                  <a:moveTo>
                    <a:pt x="1151" y="106"/>
                  </a:moveTo>
                  <a:cubicBezTo>
                    <a:pt x="1151" y="107"/>
                    <a:pt x="1151" y="107"/>
                    <a:pt x="1150" y="107"/>
                  </a:cubicBezTo>
                  <a:cubicBezTo>
                    <a:pt x="1150" y="108"/>
                    <a:pt x="1149" y="108"/>
                    <a:pt x="1149" y="108"/>
                  </a:cubicBezTo>
                  <a:cubicBezTo>
                    <a:pt x="1148" y="108"/>
                    <a:pt x="1147" y="109"/>
                    <a:pt x="1146" y="109"/>
                  </a:cubicBezTo>
                  <a:cubicBezTo>
                    <a:pt x="1145" y="109"/>
                    <a:pt x="1144" y="109"/>
                    <a:pt x="1142" y="109"/>
                  </a:cubicBezTo>
                  <a:cubicBezTo>
                    <a:pt x="1141" y="109"/>
                    <a:pt x="1140" y="109"/>
                    <a:pt x="1139" y="109"/>
                  </a:cubicBezTo>
                  <a:cubicBezTo>
                    <a:pt x="1138" y="109"/>
                    <a:pt x="1137" y="109"/>
                    <a:pt x="1136" y="109"/>
                  </a:cubicBezTo>
                  <a:cubicBezTo>
                    <a:pt x="1136" y="108"/>
                    <a:pt x="1135" y="108"/>
                    <a:pt x="1135" y="108"/>
                  </a:cubicBezTo>
                  <a:cubicBezTo>
                    <a:pt x="1134" y="108"/>
                    <a:pt x="1134" y="108"/>
                    <a:pt x="1134" y="108"/>
                  </a:cubicBezTo>
                  <a:cubicBezTo>
                    <a:pt x="1133" y="107"/>
                    <a:pt x="1133" y="107"/>
                    <a:pt x="1133" y="107"/>
                  </a:cubicBezTo>
                  <a:cubicBezTo>
                    <a:pt x="1133" y="107"/>
                    <a:pt x="1132" y="106"/>
                    <a:pt x="1132" y="106"/>
                  </a:cubicBezTo>
                  <a:cubicBezTo>
                    <a:pt x="1097" y="7"/>
                    <a:pt x="1097" y="7"/>
                    <a:pt x="1097" y="7"/>
                  </a:cubicBezTo>
                  <a:cubicBezTo>
                    <a:pt x="1097" y="6"/>
                    <a:pt x="1097" y="5"/>
                    <a:pt x="1097" y="4"/>
                  </a:cubicBezTo>
                  <a:cubicBezTo>
                    <a:pt x="1097" y="3"/>
                    <a:pt x="1097" y="3"/>
                    <a:pt x="1097" y="2"/>
                  </a:cubicBezTo>
                  <a:cubicBezTo>
                    <a:pt x="1098" y="2"/>
                    <a:pt x="1099" y="2"/>
                    <a:pt x="1100" y="2"/>
                  </a:cubicBezTo>
                  <a:cubicBezTo>
                    <a:pt x="1101" y="2"/>
                    <a:pt x="1102" y="1"/>
                    <a:pt x="1104" y="1"/>
                  </a:cubicBezTo>
                  <a:cubicBezTo>
                    <a:pt x="1106" y="1"/>
                    <a:pt x="1107" y="2"/>
                    <a:pt x="1108" y="2"/>
                  </a:cubicBezTo>
                  <a:cubicBezTo>
                    <a:pt x="1109" y="2"/>
                    <a:pt x="1110" y="2"/>
                    <a:pt x="1110" y="2"/>
                  </a:cubicBezTo>
                  <a:cubicBezTo>
                    <a:pt x="1111" y="2"/>
                    <a:pt x="1111" y="3"/>
                    <a:pt x="1111" y="3"/>
                  </a:cubicBezTo>
                  <a:cubicBezTo>
                    <a:pt x="1111" y="3"/>
                    <a:pt x="1112" y="4"/>
                    <a:pt x="1112" y="4"/>
                  </a:cubicBezTo>
                  <a:cubicBezTo>
                    <a:pt x="1142" y="94"/>
                    <a:pt x="1142" y="94"/>
                    <a:pt x="1142" y="94"/>
                  </a:cubicBezTo>
                  <a:cubicBezTo>
                    <a:pt x="1142" y="94"/>
                    <a:pt x="1142" y="94"/>
                    <a:pt x="1142" y="94"/>
                  </a:cubicBezTo>
                  <a:cubicBezTo>
                    <a:pt x="1172" y="4"/>
                    <a:pt x="1172" y="4"/>
                    <a:pt x="1172" y="4"/>
                  </a:cubicBezTo>
                  <a:cubicBezTo>
                    <a:pt x="1172" y="4"/>
                    <a:pt x="1172" y="3"/>
                    <a:pt x="1173" y="3"/>
                  </a:cubicBezTo>
                  <a:cubicBezTo>
                    <a:pt x="1173" y="3"/>
                    <a:pt x="1173" y="2"/>
                    <a:pt x="1174" y="2"/>
                  </a:cubicBezTo>
                  <a:cubicBezTo>
                    <a:pt x="1174" y="2"/>
                    <a:pt x="1175" y="2"/>
                    <a:pt x="1176" y="2"/>
                  </a:cubicBezTo>
                  <a:cubicBezTo>
                    <a:pt x="1177" y="2"/>
                    <a:pt x="1178" y="1"/>
                    <a:pt x="1180" y="1"/>
                  </a:cubicBezTo>
                  <a:cubicBezTo>
                    <a:pt x="1182" y="1"/>
                    <a:pt x="1183" y="2"/>
                    <a:pt x="1184" y="2"/>
                  </a:cubicBezTo>
                  <a:cubicBezTo>
                    <a:pt x="1185" y="2"/>
                    <a:pt x="1186" y="2"/>
                    <a:pt x="1186" y="2"/>
                  </a:cubicBezTo>
                  <a:cubicBezTo>
                    <a:pt x="1186" y="3"/>
                    <a:pt x="1187" y="3"/>
                    <a:pt x="1187" y="4"/>
                  </a:cubicBezTo>
                  <a:cubicBezTo>
                    <a:pt x="1186" y="5"/>
                    <a:pt x="1186" y="6"/>
                    <a:pt x="1186" y="7"/>
                  </a:cubicBezTo>
                  <a:lnTo>
                    <a:pt x="1151" y="106"/>
                  </a:lnTo>
                  <a:close/>
                  <a:moveTo>
                    <a:pt x="1073" y="106"/>
                  </a:moveTo>
                  <a:cubicBezTo>
                    <a:pt x="1073" y="107"/>
                    <a:pt x="1073" y="107"/>
                    <a:pt x="1073" y="107"/>
                  </a:cubicBezTo>
                  <a:cubicBezTo>
                    <a:pt x="1073" y="108"/>
                    <a:pt x="1072" y="108"/>
                    <a:pt x="1072" y="108"/>
                  </a:cubicBezTo>
                  <a:cubicBezTo>
                    <a:pt x="1071" y="108"/>
                    <a:pt x="1070" y="108"/>
                    <a:pt x="1070" y="109"/>
                  </a:cubicBezTo>
                  <a:cubicBezTo>
                    <a:pt x="1069" y="109"/>
                    <a:pt x="1068" y="109"/>
                    <a:pt x="1066" y="109"/>
                  </a:cubicBezTo>
                  <a:cubicBezTo>
                    <a:pt x="1065" y="109"/>
                    <a:pt x="1064" y="109"/>
                    <a:pt x="1063" y="109"/>
                  </a:cubicBezTo>
                  <a:cubicBezTo>
                    <a:pt x="1062" y="108"/>
                    <a:pt x="1061" y="108"/>
                    <a:pt x="1061" y="108"/>
                  </a:cubicBezTo>
                  <a:cubicBezTo>
                    <a:pt x="1060" y="108"/>
                    <a:pt x="1060" y="108"/>
                    <a:pt x="1059" y="107"/>
                  </a:cubicBezTo>
                  <a:cubicBezTo>
                    <a:pt x="1059" y="107"/>
                    <a:pt x="1059" y="107"/>
                    <a:pt x="1059" y="106"/>
                  </a:cubicBezTo>
                  <a:cubicBezTo>
                    <a:pt x="1059" y="4"/>
                    <a:pt x="1059" y="4"/>
                    <a:pt x="1059" y="4"/>
                  </a:cubicBezTo>
                  <a:cubicBezTo>
                    <a:pt x="1059" y="4"/>
                    <a:pt x="1059" y="3"/>
                    <a:pt x="1059" y="3"/>
                  </a:cubicBezTo>
                  <a:cubicBezTo>
                    <a:pt x="1060" y="3"/>
                    <a:pt x="1060" y="2"/>
                    <a:pt x="1061" y="2"/>
                  </a:cubicBezTo>
                  <a:cubicBezTo>
                    <a:pt x="1061" y="2"/>
                    <a:pt x="1062" y="2"/>
                    <a:pt x="1063" y="2"/>
                  </a:cubicBezTo>
                  <a:cubicBezTo>
                    <a:pt x="1064" y="2"/>
                    <a:pt x="1065" y="1"/>
                    <a:pt x="1066" y="1"/>
                  </a:cubicBezTo>
                  <a:cubicBezTo>
                    <a:pt x="1068" y="1"/>
                    <a:pt x="1069" y="2"/>
                    <a:pt x="1070" y="2"/>
                  </a:cubicBezTo>
                  <a:cubicBezTo>
                    <a:pt x="1070" y="2"/>
                    <a:pt x="1071" y="2"/>
                    <a:pt x="1072" y="2"/>
                  </a:cubicBezTo>
                  <a:cubicBezTo>
                    <a:pt x="1072" y="2"/>
                    <a:pt x="1073" y="3"/>
                    <a:pt x="1073" y="3"/>
                  </a:cubicBezTo>
                  <a:cubicBezTo>
                    <a:pt x="1073" y="3"/>
                    <a:pt x="1073" y="4"/>
                    <a:pt x="1073" y="4"/>
                  </a:cubicBezTo>
                  <a:lnTo>
                    <a:pt x="1073" y="106"/>
                  </a:lnTo>
                  <a:close/>
                  <a:moveTo>
                    <a:pt x="1024" y="103"/>
                  </a:moveTo>
                  <a:cubicBezTo>
                    <a:pt x="1024" y="104"/>
                    <a:pt x="1024" y="105"/>
                    <a:pt x="1024" y="105"/>
                  </a:cubicBezTo>
                  <a:cubicBezTo>
                    <a:pt x="1023" y="106"/>
                    <a:pt x="1023" y="107"/>
                    <a:pt x="1022" y="107"/>
                  </a:cubicBezTo>
                  <a:cubicBezTo>
                    <a:pt x="1022" y="108"/>
                    <a:pt x="1021" y="108"/>
                    <a:pt x="1020" y="108"/>
                  </a:cubicBezTo>
                  <a:cubicBezTo>
                    <a:pt x="1020" y="108"/>
                    <a:pt x="1019" y="109"/>
                    <a:pt x="1018" y="109"/>
                  </a:cubicBezTo>
                  <a:cubicBezTo>
                    <a:pt x="1014" y="109"/>
                    <a:pt x="1014" y="109"/>
                    <a:pt x="1014" y="109"/>
                  </a:cubicBezTo>
                  <a:cubicBezTo>
                    <a:pt x="1012" y="109"/>
                    <a:pt x="1011" y="108"/>
                    <a:pt x="1010" y="108"/>
                  </a:cubicBezTo>
                  <a:cubicBezTo>
                    <a:pt x="1009" y="108"/>
                    <a:pt x="1008" y="107"/>
                    <a:pt x="1007" y="107"/>
                  </a:cubicBezTo>
                  <a:cubicBezTo>
                    <a:pt x="1006" y="106"/>
                    <a:pt x="1005" y="105"/>
                    <a:pt x="1004" y="103"/>
                  </a:cubicBezTo>
                  <a:cubicBezTo>
                    <a:pt x="1003" y="102"/>
                    <a:pt x="1002" y="100"/>
                    <a:pt x="1001" y="98"/>
                  </a:cubicBezTo>
                  <a:cubicBezTo>
                    <a:pt x="967" y="37"/>
                    <a:pt x="967" y="37"/>
                    <a:pt x="967" y="37"/>
                  </a:cubicBezTo>
                  <a:cubicBezTo>
                    <a:pt x="966" y="34"/>
                    <a:pt x="964" y="31"/>
                    <a:pt x="962" y="28"/>
                  </a:cubicBezTo>
                  <a:cubicBezTo>
                    <a:pt x="960" y="24"/>
                    <a:pt x="959" y="21"/>
                    <a:pt x="957" y="18"/>
                  </a:cubicBezTo>
                  <a:cubicBezTo>
                    <a:pt x="957" y="18"/>
                    <a:pt x="957" y="18"/>
                    <a:pt x="957" y="18"/>
                  </a:cubicBezTo>
                  <a:cubicBezTo>
                    <a:pt x="957" y="22"/>
                    <a:pt x="957" y="26"/>
                    <a:pt x="957" y="30"/>
                  </a:cubicBezTo>
                  <a:cubicBezTo>
                    <a:pt x="957" y="34"/>
                    <a:pt x="957" y="38"/>
                    <a:pt x="957" y="42"/>
                  </a:cubicBezTo>
                  <a:cubicBezTo>
                    <a:pt x="957" y="106"/>
                    <a:pt x="957" y="106"/>
                    <a:pt x="957" y="106"/>
                  </a:cubicBezTo>
                  <a:cubicBezTo>
                    <a:pt x="957" y="107"/>
                    <a:pt x="957" y="107"/>
                    <a:pt x="957" y="107"/>
                  </a:cubicBezTo>
                  <a:cubicBezTo>
                    <a:pt x="957" y="108"/>
                    <a:pt x="956" y="108"/>
                    <a:pt x="956" y="108"/>
                  </a:cubicBezTo>
                  <a:cubicBezTo>
                    <a:pt x="955" y="108"/>
                    <a:pt x="955" y="108"/>
                    <a:pt x="954" y="109"/>
                  </a:cubicBezTo>
                  <a:cubicBezTo>
                    <a:pt x="953" y="109"/>
                    <a:pt x="952" y="109"/>
                    <a:pt x="950" y="109"/>
                  </a:cubicBezTo>
                  <a:cubicBezTo>
                    <a:pt x="949" y="109"/>
                    <a:pt x="948" y="109"/>
                    <a:pt x="947" y="109"/>
                  </a:cubicBezTo>
                  <a:cubicBezTo>
                    <a:pt x="946" y="108"/>
                    <a:pt x="946" y="108"/>
                    <a:pt x="945" y="108"/>
                  </a:cubicBezTo>
                  <a:cubicBezTo>
                    <a:pt x="945" y="108"/>
                    <a:pt x="944" y="108"/>
                    <a:pt x="944" y="107"/>
                  </a:cubicBezTo>
                  <a:cubicBezTo>
                    <a:pt x="944" y="107"/>
                    <a:pt x="944" y="107"/>
                    <a:pt x="944" y="106"/>
                  </a:cubicBezTo>
                  <a:cubicBezTo>
                    <a:pt x="944" y="8"/>
                    <a:pt x="944" y="8"/>
                    <a:pt x="944" y="8"/>
                  </a:cubicBezTo>
                  <a:cubicBezTo>
                    <a:pt x="944" y="6"/>
                    <a:pt x="944" y="4"/>
                    <a:pt x="946" y="3"/>
                  </a:cubicBezTo>
                  <a:cubicBezTo>
                    <a:pt x="947" y="2"/>
                    <a:pt x="948" y="2"/>
                    <a:pt x="950" y="2"/>
                  </a:cubicBezTo>
                  <a:cubicBezTo>
                    <a:pt x="956" y="2"/>
                    <a:pt x="956" y="2"/>
                    <a:pt x="956" y="2"/>
                  </a:cubicBezTo>
                  <a:cubicBezTo>
                    <a:pt x="958" y="2"/>
                    <a:pt x="959" y="2"/>
                    <a:pt x="960" y="2"/>
                  </a:cubicBezTo>
                  <a:cubicBezTo>
                    <a:pt x="961" y="3"/>
                    <a:pt x="962" y="3"/>
                    <a:pt x="963" y="4"/>
                  </a:cubicBezTo>
                  <a:cubicBezTo>
                    <a:pt x="964" y="4"/>
                    <a:pt x="965" y="5"/>
                    <a:pt x="966" y="6"/>
                  </a:cubicBezTo>
                  <a:cubicBezTo>
                    <a:pt x="966" y="7"/>
                    <a:pt x="967" y="9"/>
                    <a:pt x="968" y="11"/>
                  </a:cubicBezTo>
                  <a:cubicBezTo>
                    <a:pt x="994" y="57"/>
                    <a:pt x="994" y="57"/>
                    <a:pt x="994" y="57"/>
                  </a:cubicBezTo>
                  <a:cubicBezTo>
                    <a:pt x="996" y="60"/>
                    <a:pt x="997" y="63"/>
                    <a:pt x="999" y="66"/>
                  </a:cubicBezTo>
                  <a:cubicBezTo>
                    <a:pt x="1000" y="68"/>
                    <a:pt x="1002" y="71"/>
                    <a:pt x="1003" y="74"/>
                  </a:cubicBezTo>
                  <a:cubicBezTo>
                    <a:pt x="1004" y="76"/>
                    <a:pt x="1006" y="79"/>
                    <a:pt x="1007" y="81"/>
                  </a:cubicBezTo>
                  <a:cubicBezTo>
                    <a:pt x="1008" y="84"/>
                    <a:pt x="1010" y="87"/>
                    <a:pt x="1011" y="89"/>
                  </a:cubicBezTo>
                  <a:cubicBezTo>
                    <a:pt x="1011" y="89"/>
                    <a:pt x="1011" y="89"/>
                    <a:pt x="1011" y="89"/>
                  </a:cubicBezTo>
                  <a:cubicBezTo>
                    <a:pt x="1011" y="85"/>
                    <a:pt x="1011" y="80"/>
                    <a:pt x="1011" y="76"/>
                  </a:cubicBezTo>
                  <a:cubicBezTo>
                    <a:pt x="1011" y="71"/>
                    <a:pt x="1011" y="66"/>
                    <a:pt x="1011" y="62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11" y="4"/>
                    <a:pt x="1011" y="4"/>
                    <a:pt x="1011" y="3"/>
                  </a:cubicBezTo>
                  <a:cubicBezTo>
                    <a:pt x="1011" y="3"/>
                    <a:pt x="1012" y="3"/>
                    <a:pt x="1012" y="2"/>
                  </a:cubicBezTo>
                  <a:cubicBezTo>
                    <a:pt x="1013" y="2"/>
                    <a:pt x="1013" y="2"/>
                    <a:pt x="1014" y="2"/>
                  </a:cubicBezTo>
                  <a:cubicBezTo>
                    <a:pt x="1015" y="2"/>
                    <a:pt x="1016" y="2"/>
                    <a:pt x="1018" y="2"/>
                  </a:cubicBezTo>
                  <a:cubicBezTo>
                    <a:pt x="1019" y="2"/>
                    <a:pt x="1020" y="2"/>
                    <a:pt x="1021" y="2"/>
                  </a:cubicBezTo>
                  <a:cubicBezTo>
                    <a:pt x="1022" y="2"/>
                    <a:pt x="1022" y="2"/>
                    <a:pt x="1023" y="2"/>
                  </a:cubicBezTo>
                  <a:cubicBezTo>
                    <a:pt x="1023" y="3"/>
                    <a:pt x="1024" y="3"/>
                    <a:pt x="1024" y="3"/>
                  </a:cubicBezTo>
                  <a:cubicBezTo>
                    <a:pt x="1024" y="4"/>
                    <a:pt x="1024" y="4"/>
                    <a:pt x="1024" y="4"/>
                  </a:cubicBezTo>
                  <a:lnTo>
                    <a:pt x="1024" y="103"/>
                  </a:lnTo>
                  <a:close/>
                  <a:moveTo>
                    <a:pt x="909" y="69"/>
                  </a:moveTo>
                  <a:cubicBezTo>
                    <a:pt x="909" y="76"/>
                    <a:pt x="908" y="81"/>
                    <a:pt x="906" y="86"/>
                  </a:cubicBezTo>
                  <a:cubicBezTo>
                    <a:pt x="904" y="91"/>
                    <a:pt x="902" y="96"/>
                    <a:pt x="898" y="99"/>
                  </a:cubicBezTo>
                  <a:cubicBezTo>
                    <a:pt x="895" y="103"/>
                    <a:pt x="890" y="105"/>
                    <a:pt x="885" y="107"/>
                  </a:cubicBezTo>
                  <a:cubicBezTo>
                    <a:pt x="880" y="109"/>
                    <a:pt x="875" y="110"/>
                    <a:pt x="868" y="110"/>
                  </a:cubicBezTo>
                  <a:cubicBezTo>
                    <a:pt x="862" y="110"/>
                    <a:pt x="857" y="109"/>
                    <a:pt x="852" y="107"/>
                  </a:cubicBezTo>
                  <a:cubicBezTo>
                    <a:pt x="847" y="106"/>
                    <a:pt x="843" y="103"/>
                    <a:pt x="840" y="100"/>
                  </a:cubicBezTo>
                  <a:cubicBezTo>
                    <a:pt x="836" y="97"/>
                    <a:pt x="834" y="92"/>
                    <a:pt x="832" y="87"/>
                  </a:cubicBezTo>
                  <a:cubicBezTo>
                    <a:pt x="830" y="82"/>
                    <a:pt x="829" y="77"/>
                    <a:pt x="829" y="70"/>
                  </a:cubicBezTo>
                  <a:cubicBezTo>
                    <a:pt x="829" y="4"/>
                    <a:pt x="829" y="4"/>
                    <a:pt x="829" y="4"/>
                  </a:cubicBezTo>
                  <a:cubicBezTo>
                    <a:pt x="829" y="4"/>
                    <a:pt x="829" y="3"/>
                    <a:pt x="829" y="3"/>
                  </a:cubicBezTo>
                  <a:cubicBezTo>
                    <a:pt x="830" y="3"/>
                    <a:pt x="830" y="2"/>
                    <a:pt x="830" y="2"/>
                  </a:cubicBezTo>
                  <a:cubicBezTo>
                    <a:pt x="831" y="2"/>
                    <a:pt x="832" y="2"/>
                    <a:pt x="833" y="2"/>
                  </a:cubicBezTo>
                  <a:cubicBezTo>
                    <a:pt x="833" y="2"/>
                    <a:pt x="835" y="1"/>
                    <a:pt x="836" y="1"/>
                  </a:cubicBezTo>
                  <a:cubicBezTo>
                    <a:pt x="837" y="1"/>
                    <a:pt x="839" y="2"/>
                    <a:pt x="839" y="2"/>
                  </a:cubicBezTo>
                  <a:cubicBezTo>
                    <a:pt x="840" y="2"/>
                    <a:pt x="841" y="2"/>
                    <a:pt x="842" y="2"/>
                  </a:cubicBezTo>
                  <a:cubicBezTo>
                    <a:pt x="842" y="2"/>
                    <a:pt x="843" y="3"/>
                    <a:pt x="843" y="3"/>
                  </a:cubicBezTo>
                  <a:cubicBezTo>
                    <a:pt x="843" y="3"/>
                    <a:pt x="843" y="4"/>
                    <a:pt x="843" y="4"/>
                  </a:cubicBezTo>
                  <a:cubicBezTo>
                    <a:pt x="843" y="68"/>
                    <a:pt x="843" y="68"/>
                    <a:pt x="843" y="68"/>
                  </a:cubicBezTo>
                  <a:cubicBezTo>
                    <a:pt x="843" y="73"/>
                    <a:pt x="844" y="78"/>
                    <a:pt x="845" y="81"/>
                  </a:cubicBezTo>
                  <a:cubicBezTo>
                    <a:pt x="846" y="85"/>
                    <a:pt x="848" y="88"/>
                    <a:pt x="850" y="90"/>
                  </a:cubicBezTo>
                  <a:cubicBezTo>
                    <a:pt x="852" y="93"/>
                    <a:pt x="855" y="95"/>
                    <a:pt x="858" y="96"/>
                  </a:cubicBezTo>
                  <a:cubicBezTo>
                    <a:pt x="862" y="97"/>
                    <a:pt x="865" y="98"/>
                    <a:pt x="869" y="98"/>
                  </a:cubicBezTo>
                  <a:cubicBezTo>
                    <a:pt x="873" y="98"/>
                    <a:pt x="877" y="97"/>
                    <a:pt x="880" y="96"/>
                  </a:cubicBezTo>
                  <a:cubicBezTo>
                    <a:pt x="883" y="95"/>
                    <a:pt x="886" y="93"/>
                    <a:pt x="888" y="91"/>
                  </a:cubicBezTo>
                  <a:cubicBezTo>
                    <a:pt x="890" y="88"/>
                    <a:pt x="892" y="85"/>
                    <a:pt x="893" y="82"/>
                  </a:cubicBezTo>
                  <a:cubicBezTo>
                    <a:pt x="895" y="78"/>
                    <a:pt x="895" y="74"/>
                    <a:pt x="895" y="69"/>
                  </a:cubicBezTo>
                  <a:cubicBezTo>
                    <a:pt x="895" y="4"/>
                    <a:pt x="895" y="4"/>
                    <a:pt x="895" y="4"/>
                  </a:cubicBezTo>
                  <a:cubicBezTo>
                    <a:pt x="895" y="4"/>
                    <a:pt x="895" y="3"/>
                    <a:pt x="895" y="3"/>
                  </a:cubicBezTo>
                  <a:cubicBezTo>
                    <a:pt x="896" y="3"/>
                    <a:pt x="896" y="2"/>
                    <a:pt x="897" y="2"/>
                  </a:cubicBezTo>
                  <a:cubicBezTo>
                    <a:pt x="897" y="2"/>
                    <a:pt x="898" y="2"/>
                    <a:pt x="899" y="2"/>
                  </a:cubicBezTo>
                  <a:cubicBezTo>
                    <a:pt x="900" y="2"/>
                    <a:pt x="901" y="1"/>
                    <a:pt x="902" y="1"/>
                  </a:cubicBezTo>
                  <a:cubicBezTo>
                    <a:pt x="903" y="1"/>
                    <a:pt x="905" y="2"/>
                    <a:pt x="906" y="2"/>
                  </a:cubicBezTo>
                  <a:cubicBezTo>
                    <a:pt x="906" y="2"/>
                    <a:pt x="907" y="2"/>
                    <a:pt x="908" y="2"/>
                  </a:cubicBezTo>
                  <a:cubicBezTo>
                    <a:pt x="908" y="2"/>
                    <a:pt x="909" y="3"/>
                    <a:pt x="909" y="3"/>
                  </a:cubicBezTo>
                  <a:cubicBezTo>
                    <a:pt x="909" y="3"/>
                    <a:pt x="909" y="4"/>
                    <a:pt x="909" y="4"/>
                  </a:cubicBezTo>
                  <a:lnTo>
                    <a:pt x="909" y="69"/>
                  </a:lnTo>
                  <a:close/>
                  <a:moveTo>
                    <a:pt x="766" y="106"/>
                  </a:moveTo>
                  <a:cubicBezTo>
                    <a:pt x="766" y="107"/>
                    <a:pt x="765" y="107"/>
                    <a:pt x="765" y="107"/>
                  </a:cubicBezTo>
                  <a:cubicBezTo>
                    <a:pt x="765" y="108"/>
                    <a:pt x="765" y="108"/>
                    <a:pt x="764" y="108"/>
                  </a:cubicBezTo>
                  <a:cubicBezTo>
                    <a:pt x="763" y="108"/>
                    <a:pt x="763" y="108"/>
                    <a:pt x="762" y="109"/>
                  </a:cubicBezTo>
                  <a:cubicBezTo>
                    <a:pt x="761" y="109"/>
                    <a:pt x="760" y="109"/>
                    <a:pt x="758" y="109"/>
                  </a:cubicBezTo>
                  <a:cubicBezTo>
                    <a:pt x="757" y="109"/>
                    <a:pt x="756" y="109"/>
                    <a:pt x="755" y="109"/>
                  </a:cubicBezTo>
                  <a:cubicBezTo>
                    <a:pt x="754" y="108"/>
                    <a:pt x="753" y="108"/>
                    <a:pt x="753" y="108"/>
                  </a:cubicBezTo>
                  <a:cubicBezTo>
                    <a:pt x="752" y="108"/>
                    <a:pt x="752" y="108"/>
                    <a:pt x="752" y="107"/>
                  </a:cubicBezTo>
                  <a:cubicBezTo>
                    <a:pt x="751" y="107"/>
                    <a:pt x="751" y="107"/>
                    <a:pt x="751" y="106"/>
                  </a:cubicBezTo>
                  <a:cubicBezTo>
                    <a:pt x="751" y="4"/>
                    <a:pt x="751" y="4"/>
                    <a:pt x="751" y="4"/>
                  </a:cubicBezTo>
                  <a:cubicBezTo>
                    <a:pt x="751" y="4"/>
                    <a:pt x="751" y="3"/>
                    <a:pt x="752" y="3"/>
                  </a:cubicBezTo>
                  <a:cubicBezTo>
                    <a:pt x="752" y="3"/>
                    <a:pt x="752" y="2"/>
                    <a:pt x="753" y="2"/>
                  </a:cubicBezTo>
                  <a:cubicBezTo>
                    <a:pt x="754" y="2"/>
                    <a:pt x="754" y="2"/>
                    <a:pt x="755" y="2"/>
                  </a:cubicBezTo>
                  <a:cubicBezTo>
                    <a:pt x="756" y="2"/>
                    <a:pt x="757" y="1"/>
                    <a:pt x="758" y="1"/>
                  </a:cubicBezTo>
                  <a:cubicBezTo>
                    <a:pt x="760" y="1"/>
                    <a:pt x="761" y="2"/>
                    <a:pt x="762" y="2"/>
                  </a:cubicBezTo>
                  <a:cubicBezTo>
                    <a:pt x="763" y="2"/>
                    <a:pt x="763" y="2"/>
                    <a:pt x="764" y="2"/>
                  </a:cubicBezTo>
                  <a:cubicBezTo>
                    <a:pt x="765" y="2"/>
                    <a:pt x="765" y="3"/>
                    <a:pt x="765" y="3"/>
                  </a:cubicBezTo>
                  <a:cubicBezTo>
                    <a:pt x="765" y="3"/>
                    <a:pt x="766" y="4"/>
                    <a:pt x="766" y="4"/>
                  </a:cubicBezTo>
                  <a:lnTo>
                    <a:pt x="766" y="106"/>
                  </a:lnTo>
                  <a:close/>
                  <a:moveTo>
                    <a:pt x="681" y="16"/>
                  </a:moveTo>
                  <a:cubicBezTo>
                    <a:pt x="681" y="16"/>
                    <a:pt x="681" y="16"/>
                    <a:pt x="681" y="16"/>
                  </a:cubicBezTo>
                  <a:cubicBezTo>
                    <a:pt x="663" y="69"/>
                    <a:pt x="663" y="69"/>
                    <a:pt x="663" y="69"/>
                  </a:cubicBezTo>
                  <a:cubicBezTo>
                    <a:pt x="700" y="69"/>
                    <a:pt x="700" y="69"/>
                    <a:pt x="700" y="69"/>
                  </a:cubicBezTo>
                  <a:lnTo>
                    <a:pt x="681" y="16"/>
                  </a:lnTo>
                  <a:close/>
                  <a:moveTo>
                    <a:pt x="727" y="103"/>
                  </a:moveTo>
                  <a:cubicBezTo>
                    <a:pt x="727" y="105"/>
                    <a:pt x="728" y="106"/>
                    <a:pt x="728" y="106"/>
                  </a:cubicBezTo>
                  <a:cubicBezTo>
                    <a:pt x="728" y="107"/>
                    <a:pt x="728" y="108"/>
                    <a:pt x="727" y="108"/>
                  </a:cubicBezTo>
                  <a:cubicBezTo>
                    <a:pt x="727" y="108"/>
                    <a:pt x="726" y="109"/>
                    <a:pt x="725" y="109"/>
                  </a:cubicBezTo>
                  <a:cubicBezTo>
                    <a:pt x="724" y="109"/>
                    <a:pt x="723" y="109"/>
                    <a:pt x="721" y="109"/>
                  </a:cubicBezTo>
                  <a:cubicBezTo>
                    <a:pt x="719" y="109"/>
                    <a:pt x="718" y="109"/>
                    <a:pt x="717" y="109"/>
                  </a:cubicBezTo>
                  <a:cubicBezTo>
                    <a:pt x="716" y="109"/>
                    <a:pt x="715" y="108"/>
                    <a:pt x="714" y="108"/>
                  </a:cubicBezTo>
                  <a:cubicBezTo>
                    <a:pt x="714" y="108"/>
                    <a:pt x="714" y="108"/>
                    <a:pt x="713" y="108"/>
                  </a:cubicBezTo>
                  <a:cubicBezTo>
                    <a:pt x="713" y="107"/>
                    <a:pt x="713" y="107"/>
                    <a:pt x="713" y="106"/>
                  </a:cubicBezTo>
                  <a:cubicBezTo>
                    <a:pt x="704" y="80"/>
                    <a:pt x="704" y="80"/>
                    <a:pt x="704" y="80"/>
                  </a:cubicBezTo>
                  <a:cubicBezTo>
                    <a:pt x="659" y="80"/>
                    <a:pt x="659" y="80"/>
                    <a:pt x="659" y="80"/>
                  </a:cubicBezTo>
                  <a:cubicBezTo>
                    <a:pt x="651" y="106"/>
                    <a:pt x="651" y="106"/>
                    <a:pt x="651" y="106"/>
                  </a:cubicBezTo>
                  <a:cubicBezTo>
                    <a:pt x="650" y="106"/>
                    <a:pt x="650" y="107"/>
                    <a:pt x="650" y="107"/>
                  </a:cubicBezTo>
                  <a:cubicBezTo>
                    <a:pt x="650" y="108"/>
                    <a:pt x="649" y="108"/>
                    <a:pt x="649" y="108"/>
                  </a:cubicBezTo>
                  <a:cubicBezTo>
                    <a:pt x="648" y="108"/>
                    <a:pt x="647" y="109"/>
                    <a:pt x="646" y="109"/>
                  </a:cubicBezTo>
                  <a:cubicBezTo>
                    <a:pt x="646" y="109"/>
                    <a:pt x="644" y="109"/>
                    <a:pt x="643" y="109"/>
                  </a:cubicBezTo>
                  <a:cubicBezTo>
                    <a:pt x="641" y="109"/>
                    <a:pt x="640" y="109"/>
                    <a:pt x="639" y="109"/>
                  </a:cubicBezTo>
                  <a:cubicBezTo>
                    <a:pt x="638" y="108"/>
                    <a:pt x="637" y="108"/>
                    <a:pt x="637" y="108"/>
                  </a:cubicBezTo>
                  <a:cubicBezTo>
                    <a:pt x="636" y="107"/>
                    <a:pt x="636" y="107"/>
                    <a:pt x="636" y="106"/>
                  </a:cubicBezTo>
                  <a:cubicBezTo>
                    <a:pt x="636" y="105"/>
                    <a:pt x="636" y="104"/>
                    <a:pt x="637" y="103"/>
                  </a:cubicBezTo>
                  <a:cubicBezTo>
                    <a:pt x="672" y="4"/>
                    <a:pt x="672" y="4"/>
                    <a:pt x="672" y="4"/>
                  </a:cubicBezTo>
                  <a:cubicBezTo>
                    <a:pt x="673" y="4"/>
                    <a:pt x="673" y="3"/>
                    <a:pt x="673" y="3"/>
                  </a:cubicBezTo>
                  <a:cubicBezTo>
                    <a:pt x="674" y="3"/>
                    <a:pt x="674" y="2"/>
                    <a:pt x="675" y="2"/>
                  </a:cubicBezTo>
                  <a:cubicBezTo>
                    <a:pt x="676" y="2"/>
                    <a:pt x="676" y="2"/>
                    <a:pt x="678" y="2"/>
                  </a:cubicBezTo>
                  <a:cubicBezTo>
                    <a:pt x="679" y="2"/>
                    <a:pt x="680" y="1"/>
                    <a:pt x="682" y="1"/>
                  </a:cubicBezTo>
                  <a:cubicBezTo>
                    <a:pt x="683" y="1"/>
                    <a:pt x="685" y="2"/>
                    <a:pt x="686" y="2"/>
                  </a:cubicBezTo>
                  <a:cubicBezTo>
                    <a:pt x="687" y="2"/>
                    <a:pt x="688" y="2"/>
                    <a:pt x="689" y="2"/>
                  </a:cubicBezTo>
                  <a:cubicBezTo>
                    <a:pt x="690" y="2"/>
                    <a:pt x="690" y="3"/>
                    <a:pt x="690" y="3"/>
                  </a:cubicBezTo>
                  <a:cubicBezTo>
                    <a:pt x="691" y="3"/>
                    <a:pt x="691" y="4"/>
                    <a:pt x="691" y="5"/>
                  </a:cubicBezTo>
                  <a:lnTo>
                    <a:pt x="727" y="103"/>
                  </a:lnTo>
                  <a:close/>
                  <a:moveTo>
                    <a:pt x="612" y="106"/>
                  </a:moveTo>
                  <a:cubicBezTo>
                    <a:pt x="612" y="107"/>
                    <a:pt x="612" y="107"/>
                    <a:pt x="612" y="107"/>
                  </a:cubicBezTo>
                  <a:cubicBezTo>
                    <a:pt x="612" y="108"/>
                    <a:pt x="612" y="108"/>
                    <a:pt x="611" y="108"/>
                  </a:cubicBezTo>
                  <a:cubicBezTo>
                    <a:pt x="610" y="108"/>
                    <a:pt x="610" y="108"/>
                    <a:pt x="609" y="109"/>
                  </a:cubicBezTo>
                  <a:cubicBezTo>
                    <a:pt x="608" y="109"/>
                    <a:pt x="607" y="109"/>
                    <a:pt x="605" y="109"/>
                  </a:cubicBezTo>
                  <a:cubicBezTo>
                    <a:pt x="604" y="109"/>
                    <a:pt x="603" y="109"/>
                    <a:pt x="602" y="109"/>
                  </a:cubicBezTo>
                  <a:cubicBezTo>
                    <a:pt x="601" y="108"/>
                    <a:pt x="600" y="108"/>
                    <a:pt x="600" y="108"/>
                  </a:cubicBezTo>
                  <a:cubicBezTo>
                    <a:pt x="599" y="108"/>
                    <a:pt x="599" y="108"/>
                    <a:pt x="599" y="107"/>
                  </a:cubicBezTo>
                  <a:cubicBezTo>
                    <a:pt x="599" y="107"/>
                    <a:pt x="598" y="107"/>
                    <a:pt x="598" y="106"/>
                  </a:cubicBezTo>
                  <a:cubicBezTo>
                    <a:pt x="598" y="59"/>
                    <a:pt x="598" y="59"/>
                    <a:pt x="598" y="59"/>
                  </a:cubicBezTo>
                  <a:cubicBezTo>
                    <a:pt x="550" y="59"/>
                    <a:pt x="550" y="59"/>
                    <a:pt x="550" y="59"/>
                  </a:cubicBezTo>
                  <a:cubicBezTo>
                    <a:pt x="550" y="106"/>
                    <a:pt x="550" y="106"/>
                    <a:pt x="550" y="106"/>
                  </a:cubicBezTo>
                  <a:cubicBezTo>
                    <a:pt x="550" y="107"/>
                    <a:pt x="550" y="107"/>
                    <a:pt x="550" y="107"/>
                  </a:cubicBezTo>
                  <a:cubicBezTo>
                    <a:pt x="549" y="108"/>
                    <a:pt x="549" y="108"/>
                    <a:pt x="549" y="108"/>
                  </a:cubicBezTo>
                  <a:cubicBezTo>
                    <a:pt x="548" y="108"/>
                    <a:pt x="547" y="108"/>
                    <a:pt x="546" y="109"/>
                  </a:cubicBezTo>
                  <a:cubicBezTo>
                    <a:pt x="545" y="109"/>
                    <a:pt x="544" y="109"/>
                    <a:pt x="543" y="109"/>
                  </a:cubicBezTo>
                  <a:cubicBezTo>
                    <a:pt x="542" y="109"/>
                    <a:pt x="540" y="109"/>
                    <a:pt x="540" y="109"/>
                  </a:cubicBezTo>
                  <a:cubicBezTo>
                    <a:pt x="539" y="108"/>
                    <a:pt x="538" y="108"/>
                    <a:pt x="537" y="108"/>
                  </a:cubicBezTo>
                  <a:cubicBezTo>
                    <a:pt x="537" y="108"/>
                    <a:pt x="536" y="108"/>
                    <a:pt x="536" y="107"/>
                  </a:cubicBezTo>
                  <a:cubicBezTo>
                    <a:pt x="536" y="107"/>
                    <a:pt x="536" y="107"/>
                    <a:pt x="536" y="106"/>
                  </a:cubicBezTo>
                  <a:cubicBezTo>
                    <a:pt x="536" y="4"/>
                    <a:pt x="536" y="4"/>
                    <a:pt x="536" y="4"/>
                  </a:cubicBezTo>
                  <a:cubicBezTo>
                    <a:pt x="536" y="4"/>
                    <a:pt x="536" y="3"/>
                    <a:pt x="536" y="3"/>
                  </a:cubicBezTo>
                  <a:cubicBezTo>
                    <a:pt x="536" y="3"/>
                    <a:pt x="537" y="2"/>
                    <a:pt x="537" y="2"/>
                  </a:cubicBezTo>
                  <a:cubicBezTo>
                    <a:pt x="538" y="2"/>
                    <a:pt x="539" y="2"/>
                    <a:pt x="540" y="2"/>
                  </a:cubicBezTo>
                  <a:cubicBezTo>
                    <a:pt x="540" y="2"/>
                    <a:pt x="542" y="1"/>
                    <a:pt x="543" y="1"/>
                  </a:cubicBezTo>
                  <a:cubicBezTo>
                    <a:pt x="544" y="1"/>
                    <a:pt x="545" y="2"/>
                    <a:pt x="546" y="2"/>
                  </a:cubicBezTo>
                  <a:cubicBezTo>
                    <a:pt x="547" y="2"/>
                    <a:pt x="548" y="2"/>
                    <a:pt x="549" y="2"/>
                  </a:cubicBezTo>
                  <a:cubicBezTo>
                    <a:pt x="549" y="2"/>
                    <a:pt x="549" y="3"/>
                    <a:pt x="550" y="3"/>
                  </a:cubicBezTo>
                  <a:cubicBezTo>
                    <a:pt x="550" y="3"/>
                    <a:pt x="550" y="4"/>
                    <a:pt x="550" y="4"/>
                  </a:cubicBezTo>
                  <a:cubicBezTo>
                    <a:pt x="550" y="47"/>
                    <a:pt x="550" y="47"/>
                    <a:pt x="550" y="47"/>
                  </a:cubicBezTo>
                  <a:cubicBezTo>
                    <a:pt x="598" y="47"/>
                    <a:pt x="598" y="47"/>
                    <a:pt x="598" y="47"/>
                  </a:cubicBezTo>
                  <a:cubicBezTo>
                    <a:pt x="598" y="4"/>
                    <a:pt x="598" y="4"/>
                    <a:pt x="598" y="4"/>
                  </a:cubicBezTo>
                  <a:cubicBezTo>
                    <a:pt x="598" y="4"/>
                    <a:pt x="599" y="3"/>
                    <a:pt x="599" y="3"/>
                  </a:cubicBezTo>
                  <a:cubicBezTo>
                    <a:pt x="599" y="3"/>
                    <a:pt x="599" y="2"/>
                    <a:pt x="600" y="2"/>
                  </a:cubicBezTo>
                  <a:cubicBezTo>
                    <a:pt x="600" y="2"/>
                    <a:pt x="601" y="2"/>
                    <a:pt x="602" y="2"/>
                  </a:cubicBezTo>
                  <a:cubicBezTo>
                    <a:pt x="603" y="2"/>
                    <a:pt x="604" y="1"/>
                    <a:pt x="605" y="1"/>
                  </a:cubicBezTo>
                  <a:cubicBezTo>
                    <a:pt x="607" y="1"/>
                    <a:pt x="608" y="2"/>
                    <a:pt x="609" y="2"/>
                  </a:cubicBezTo>
                  <a:cubicBezTo>
                    <a:pt x="610" y="2"/>
                    <a:pt x="610" y="2"/>
                    <a:pt x="611" y="2"/>
                  </a:cubicBezTo>
                  <a:cubicBezTo>
                    <a:pt x="612" y="2"/>
                    <a:pt x="612" y="3"/>
                    <a:pt x="612" y="3"/>
                  </a:cubicBezTo>
                  <a:cubicBezTo>
                    <a:pt x="612" y="3"/>
                    <a:pt x="612" y="4"/>
                    <a:pt x="612" y="4"/>
                  </a:cubicBezTo>
                  <a:lnTo>
                    <a:pt x="612" y="106"/>
                  </a:lnTo>
                  <a:close/>
                  <a:moveTo>
                    <a:pt x="503" y="16"/>
                  </a:moveTo>
                  <a:cubicBezTo>
                    <a:pt x="503" y="17"/>
                    <a:pt x="503" y="18"/>
                    <a:pt x="503" y="19"/>
                  </a:cubicBezTo>
                  <a:cubicBezTo>
                    <a:pt x="503" y="20"/>
                    <a:pt x="503" y="21"/>
                    <a:pt x="502" y="21"/>
                  </a:cubicBezTo>
                  <a:cubicBezTo>
                    <a:pt x="502" y="22"/>
                    <a:pt x="502" y="22"/>
                    <a:pt x="502" y="22"/>
                  </a:cubicBezTo>
                  <a:cubicBezTo>
                    <a:pt x="501" y="22"/>
                    <a:pt x="501" y="23"/>
                    <a:pt x="500" y="23"/>
                  </a:cubicBezTo>
                  <a:cubicBezTo>
                    <a:pt x="500" y="23"/>
                    <a:pt x="499" y="22"/>
                    <a:pt x="497" y="21"/>
                  </a:cubicBezTo>
                  <a:cubicBezTo>
                    <a:pt x="496" y="20"/>
                    <a:pt x="494" y="19"/>
                    <a:pt x="491" y="18"/>
                  </a:cubicBezTo>
                  <a:cubicBezTo>
                    <a:pt x="488" y="16"/>
                    <a:pt x="485" y="15"/>
                    <a:pt x="482" y="14"/>
                  </a:cubicBezTo>
                  <a:cubicBezTo>
                    <a:pt x="478" y="13"/>
                    <a:pt x="474" y="13"/>
                    <a:pt x="469" y="13"/>
                  </a:cubicBezTo>
                  <a:cubicBezTo>
                    <a:pt x="463" y="13"/>
                    <a:pt x="458" y="14"/>
                    <a:pt x="453" y="16"/>
                  </a:cubicBezTo>
                  <a:cubicBezTo>
                    <a:pt x="448" y="18"/>
                    <a:pt x="445" y="21"/>
                    <a:pt x="441" y="25"/>
                  </a:cubicBezTo>
                  <a:cubicBezTo>
                    <a:pt x="438" y="28"/>
                    <a:pt x="436" y="33"/>
                    <a:pt x="434" y="38"/>
                  </a:cubicBezTo>
                  <a:cubicBezTo>
                    <a:pt x="432" y="43"/>
                    <a:pt x="431" y="49"/>
                    <a:pt x="431" y="55"/>
                  </a:cubicBezTo>
                  <a:cubicBezTo>
                    <a:pt x="431" y="62"/>
                    <a:pt x="432" y="68"/>
                    <a:pt x="434" y="73"/>
                  </a:cubicBezTo>
                  <a:cubicBezTo>
                    <a:pt x="436" y="78"/>
                    <a:pt x="439" y="83"/>
                    <a:pt x="442" y="86"/>
                  </a:cubicBezTo>
                  <a:cubicBezTo>
                    <a:pt x="445" y="90"/>
                    <a:pt x="449" y="93"/>
                    <a:pt x="454" y="95"/>
                  </a:cubicBezTo>
                  <a:cubicBezTo>
                    <a:pt x="459" y="97"/>
                    <a:pt x="464" y="97"/>
                    <a:pt x="469" y="97"/>
                  </a:cubicBezTo>
                  <a:cubicBezTo>
                    <a:pt x="472" y="97"/>
                    <a:pt x="476" y="97"/>
                    <a:pt x="479" y="96"/>
                  </a:cubicBezTo>
                  <a:cubicBezTo>
                    <a:pt x="483" y="96"/>
                    <a:pt x="486" y="94"/>
                    <a:pt x="489" y="93"/>
                  </a:cubicBezTo>
                  <a:cubicBezTo>
                    <a:pt x="489" y="62"/>
                    <a:pt x="489" y="62"/>
                    <a:pt x="489" y="62"/>
                  </a:cubicBezTo>
                  <a:cubicBezTo>
                    <a:pt x="464" y="62"/>
                    <a:pt x="464" y="62"/>
                    <a:pt x="464" y="62"/>
                  </a:cubicBezTo>
                  <a:cubicBezTo>
                    <a:pt x="463" y="62"/>
                    <a:pt x="462" y="61"/>
                    <a:pt x="462" y="60"/>
                  </a:cubicBezTo>
                  <a:cubicBezTo>
                    <a:pt x="461" y="59"/>
                    <a:pt x="461" y="58"/>
                    <a:pt x="461" y="56"/>
                  </a:cubicBezTo>
                  <a:cubicBezTo>
                    <a:pt x="461" y="55"/>
                    <a:pt x="461" y="54"/>
                    <a:pt x="461" y="53"/>
                  </a:cubicBezTo>
                  <a:cubicBezTo>
                    <a:pt x="461" y="53"/>
                    <a:pt x="462" y="52"/>
                    <a:pt x="462" y="51"/>
                  </a:cubicBezTo>
                  <a:cubicBezTo>
                    <a:pt x="462" y="51"/>
                    <a:pt x="462" y="51"/>
                    <a:pt x="463" y="50"/>
                  </a:cubicBezTo>
                  <a:cubicBezTo>
                    <a:pt x="463" y="50"/>
                    <a:pt x="463" y="50"/>
                    <a:pt x="464" y="50"/>
                  </a:cubicBezTo>
                  <a:cubicBezTo>
                    <a:pt x="498" y="50"/>
                    <a:pt x="498" y="50"/>
                    <a:pt x="498" y="50"/>
                  </a:cubicBezTo>
                  <a:cubicBezTo>
                    <a:pt x="498" y="50"/>
                    <a:pt x="499" y="50"/>
                    <a:pt x="500" y="50"/>
                  </a:cubicBezTo>
                  <a:cubicBezTo>
                    <a:pt x="500" y="51"/>
                    <a:pt x="501" y="51"/>
                    <a:pt x="501" y="51"/>
                  </a:cubicBezTo>
                  <a:cubicBezTo>
                    <a:pt x="502" y="52"/>
                    <a:pt x="502" y="53"/>
                    <a:pt x="502" y="53"/>
                  </a:cubicBezTo>
                  <a:cubicBezTo>
                    <a:pt x="503" y="54"/>
                    <a:pt x="503" y="55"/>
                    <a:pt x="503" y="56"/>
                  </a:cubicBezTo>
                  <a:cubicBezTo>
                    <a:pt x="503" y="96"/>
                    <a:pt x="503" y="96"/>
                    <a:pt x="503" y="96"/>
                  </a:cubicBezTo>
                  <a:cubicBezTo>
                    <a:pt x="503" y="98"/>
                    <a:pt x="502" y="99"/>
                    <a:pt x="502" y="100"/>
                  </a:cubicBezTo>
                  <a:cubicBezTo>
                    <a:pt x="502" y="101"/>
                    <a:pt x="500" y="102"/>
                    <a:pt x="499" y="103"/>
                  </a:cubicBezTo>
                  <a:cubicBezTo>
                    <a:pt x="497" y="104"/>
                    <a:pt x="495" y="105"/>
                    <a:pt x="493" y="105"/>
                  </a:cubicBezTo>
                  <a:cubicBezTo>
                    <a:pt x="490" y="106"/>
                    <a:pt x="488" y="107"/>
                    <a:pt x="485" y="108"/>
                  </a:cubicBezTo>
                  <a:cubicBezTo>
                    <a:pt x="482" y="109"/>
                    <a:pt x="480" y="109"/>
                    <a:pt x="477" y="109"/>
                  </a:cubicBezTo>
                  <a:cubicBezTo>
                    <a:pt x="474" y="110"/>
                    <a:pt x="471" y="110"/>
                    <a:pt x="469" y="110"/>
                  </a:cubicBezTo>
                  <a:cubicBezTo>
                    <a:pt x="460" y="110"/>
                    <a:pt x="453" y="109"/>
                    <a:pt x="447" y="106"/>
                  </a:cubicBezTo>
                  <a:cubicBezTo>
                    <a:pt x="440" y="103"/>
                    <a:pt x="435" y="100"/>
                    <a:pt x="430" y="95"/>
                  </a:cubicBezTo>
                  <a:cubicBezTo>
                    <a:pt x="426" y="90"/>
                    <a:pt x="422" y="85"/>
                    <a:pt x="420" y="78"/>
                  </a:cubicBezTo>
                  <a:cubicBezTo>
                    <a:pt x="418" y="72"/>
                    <a:pt x="416" y="64"/>
                    <a:pt x="416" y="56"/>
                  </a:cubicBezTo>
                  <a:cubicBezTo>
                    <a:pt x="416" y="48"/>
                    <a:pt x="418" y="40"/>
                    <a:pt x="420" y="33"/>
                  </a:cubicBezTo>
                  <a:cubicBezTo>
                    <a:pt x="423" y="26"/>
                    <a:pt x="426" y="21"/>
                    <a:pt x="431" y="16"/>
                  </a:cubicBezTo>
                  <a:cubicBezTo>
                    <a:pt x="436" y="11"/>
                    <a:pt x="441" y="7"/>
                    <a:pt x="448" y="4"/>
                  </a:cubicBezTo>
                  <a:cubicBezTo>
                    <a:pt x="454" y="2"/>
                    <a:pt x="461" y="0"/>
                    <a:pt x="469" y="0"/>
                  </a:cubicBezTo>
                  <a:cubicBezTo>
                    <a:pt x="473" y="0"/>
                    <a:pt x="477" y="1"/>
                    <a:pt x="481" y="2"/>
                  </a:cubicBezTo>
                  <a:cubicBezTo>
                    <a:pt x="484" y="2"/>
                    <a:pt x="487" y="3"/>
                    <a:pt x="490" y="4"/>
                  </a:cubicBezTo>
                  <a:cubicBezTo>
                    <a:pt x="493" y="5"/>
                    <a:pt x="495" y="6"/>
                    <a:pt x="497" y="7"/>
                  </a:cubicBezTo>
                  <a:cubicBezTo>
                    <a:pt x="499" y="8"/>
                    <a:pt x="500" y="9"/>
                    <a:pt x="501" y="10"/>
                  </a:cubicBezTo>
                  <a:cubicBezTo>
                    <a:pt x="502" y="11"/>
                    <a:pt x="502" y="11"/>
                    <a:pt x="503" y="12"/>
                  </a:cubicBezTo>
                  <a:cubicBezTo>
                    <a:pt x="503" y="13"/>
                    <a:pt x="503" y="15"/>
                    <a:pt x="503" y="16"/>
                  </a:cubicBezTo>
                  <a:close/>
                  <a:moveTo>
                    <a:pt x="388" y="103"/>
                  </a:moveTo>
                  <a:cubicBezTo>
                    <a:pt x="388" y="104"/>
                    <a:pt x="388" y="105"/>
                    <a:pt x="388" y="105"/>
                  </a:cubicBezTo>
                  <a:cubicBezTo>
                    <a:pt x="387" y="106"/>
                    <a:pt x="387" y="107"/>
                    <a:pt x="386" y="107"/>
                  </a:cubicBezTo>
                  <a:cubicBezTo>
                    <a:pt x="386" y="108"/>
                    <a:pt x="385" y="108"/>
                    <a:pt x="384" y="108"/>
                  </a:cubicBezTo>
                  <a:cubicBezTo>
                    <a:pt x="384" y="108"/>
                    <a:pt x="383" y="109"/>
                    <a:pt x="382" y="109"/>
                  </a:cubicBezTo>
                  <a:cubicBezTo>
                    <a:pt x="378" y="109"/>
                    <a:pt x="378" y="109"/>
                    <a:pt x="378" y="109"/>
                  </a:cubicBezTo>
                  <a:cubicBezTo>
                    <a:pt x="376" y="109"/>
                    <a:pt x="375" y="108"/>
                    <a:pt x="374" y="108"/>
                  </a:cubicBezTo>
                  <a:cubicBezTo>
                    <a:pt x="373" y="108"/>
                    <a:pt x="372" y="107"/>
                    <a:pt x="371" y="107"/>
                  </a:cubicBezTo>
                  <a:cubicBezTo>
                    <a:pt x="370" y="106"/>
                    <a:pt x="369" y="105"/>
                    <a:pt x="368" y="103"/>
                  </a:cubicBezTo>
                  <a:cubicBezTo>
                    <a:pt x="367" y="102"/>
                    <a:pt x="366" y="100"/>
                    <a:pt x="365" y="98"/>
                  </a:cubicBezTo>
                  <a:cubicBezTo>
                    <a:pt x="331" y="37"/>
                    <a:pt x="331" y="37"/>
                    <a:pt x="331" y="37"/>
                  </a:cubicBezTo>
                  <a:cubicBezTo>
                    <a:pt x="330" y="34"/>
                    <a:pt x="328" y="31"/>
                    <a:pt x="326" y="28"/>
                  </a:cubicBezTo>
                  <a:cubicBezTo>
                    <a:pt x="324" y="24"/>
                    <a:pt x="323" y="21"/>
                    <a:pt x="321" y="18"/>
                  </a:cubicBezTo>
                  <a:cubicBezTo>
                    <a:pt x="321" y="18"/>
                    <a:pt x="321" y="18"/>
                    <a:pt x="321" y="18"/>
                  </a:cubicBezTo>
                  <a:cubicBezTo>
                    <a:pt x="321" y="22"/>
                    <a:pt x="321" y="26"/>
                    <a:pt x="321" y="30"/>
                  </a:cubicBezTo>
                  <a:cubicBezTo>
                    <a:pt x="321" y="34"/>
                    <a:pt x="321" y="38"/>
                    <a:pt x="321" y="42"/>
                  </a:cubicBezTo>
                  <a:cubicBezTo>
                    <a:pt x="321" y="106"/>
                    <a:pt x="321" y="106"/>
                    <a:pt x="321" y="106"/>
                  </a:cubicBezTo>
                  <a:cubicBezTo>
                    <a:pt x="321" y="107"/>
                    <a:pt x="321" y="107"/>
                    <a:pt x="321" y="107"/>
                  </a:cubicBezTo>
                  <a:cubicBezTo>
                    <a:pt x="321" y="108"/>
                    <a:pt x="320" y="108"/>
                    <a:pt x="320" y="108"/>
                  </a:cubicBezTo>
                  <a:cubicBezTo>
                    <a:pt x="319" y="108"/>
                    <a:pt x="319" y="108"/>
                    <a:pt x="318" y="109"/>
                  </a:cubicBezTo>
                  <a:cubicBezTo>
                    <a:pt x="317" y="109"/>
                    <a:pt x="316" y="109"/>
                    <a:pt x="314" y="109"/>
                  </a:cubicBezTo>
                  <a:cubicBezTo>
                    <a:pt x="313" y="109"/>
                    <a:pt x="312" y="109"/>
                    <a:pt x="311" y="109"/>
                  </a:cubicBezTo>
                  <a:cubicBezTo>
                    <a:pt x="310" y="108"/>
                    <a:pt x="310" y="108"/>
                    <a:pt x="309" y="108"/>
                  </a:cubicBezTo>
                  <a:cubicBezTo>
                    <a:pt x="309" y="108"/>
                    <a:pt x="308" y="108"/>
                    <a:pt x="308" y="107"/>
                  </a:cubicBezTo>
                  <a:cubicBezTo>
                    <a:pt x="308" y="107"/>
                    <a:pt x="308" y="107"/>
                    <a:pt x="308" y="106"/>
                  </a:cubicBezTo>
                  <a:cubicBezTo>
                    <a:pt x="308" y="8"/>
                    <a:pt x="308" y="8"/>
                    <a:pt x="308" y="8"/>
                  </a:cubicBezTo>
                  <a:cubicBezTo>
                    <a:pt x="308" y="6"/>
                    <a:pt x="308" y="4"/>
                    <a:pt x="310" y="3"/>
                  </a:cubicBezTo>
                  <a:cubicBezTo>
                    <a:pt x="311" y="2"/>
                    <a:pt x="312" y="2"/>
                    <a:pt x="314" y="2"/>
                  </a:cubicBezTo>
                  <a:cubicBezTo>
                    <a:pt x="320" y="2"/>
                    <a:pt x="320" y="2"/>
                    <a:pt x="320" y="2"/>
                  </a:cubicBezTo>
                  <a:cubicBezTo>
                    <a:pt x="322" y="2"/>
                    <a:pt x="323" y="2"/>
                    <a:pt x="324" y="2"/>
                  </a:cubicBezTo>
                  <a:cubicBezTo>
                    <a:pt x="325" y="3"/>
                    <a:pt x="326" y="3"/>
                    <a:pt x="327" y="4"/>
                  </a:cubicBezTo>
                  <a:cubicBezTo>
                    <a:pt x="328" y="4"/>
                    <a:pt x="329" y="5"/>
                    <a:pt x="330" y="6"/>
                  </a:cubicBezTo>
                  <a:cubicBezTo>
                    <a:pt x="330" y="7"/>
                    <a:pt x="331" y="9"/>
                    <a:pt x="332" y="11"/>
                  </a:cubicBezTo>
                  <a:cubicBezTo>
                    <a:pt x="358" y="57"/>
                    <a:pt x="358" y="57"/>
                    <a:pt x="358" y="57"/>
                  </a:cubicBezTo>
                  <a:cubicBezTo>
                    <a:pt x="360" y="60"/>
                    <a:pt x="361" y="63"/>
                    <a:pt x="363" y="66"/>
                  </a:cubicBezTo>
                  <a:cubicBezTo>
                    <a:pt x="364" y="68"/>
                    <a:pt x="366" y="71"/>
                    <a:pt x="367" y="74"/>
                  </a:cubicBezTo>
                  <a:cubicBezTo>
                    <a:pt x="368" y="76"/>
                    <a:pt x="370" y="79"/>
                    <a:pt x="371" y="81"/>
                  </a:cubicBezTo>
                  <a:cubicBezTo>
                    <a:pt x="372" y="84"/>
                    <a:pt x="374" y="87"/>
                    <a:pt x="375" y="89"/>
                  </a:cubicBezTo>
                  <a:cubicBezTo>
                    <a:pt x="375" y="89"/>
                    <a:pt x="375" y="89"/>
                    <a:pt x="375" y="89"/>
                  </a:cubicBezTo>
                  <a:cubicBezTo>
                    <a:pt x="375" y="85"/>
                    <a:pt x="375" y="80"/>
                    <a:pt x="375" y="76"/>
                  </a:cubicBezTo>
                  <a:cubicBezTo>
                    <a:pt x="375" y="71"/>
                    <a:pt x="375" y="66"/>
                    <a:pt x="375" y="62"/>
                  </a:cubicBezTo>
                  <a:cubicBezTo>
                    <a:pt x="375" y="4"/>
                    <a:pt x="375" y="4"/>
                    <a:pt x="375" y="4"/>
                  </a:cubicBezTo>
                  <a:cubicBezTo>
                    <a:pt x="375" y="4"/>
                    <a:pt x="375" y="4"/>
                    <a:pt x="375" y="3"/>
                  </a:cubicBezTo>
                  <a:cubicBezTo>
                    <a:pt x="375" y="3"/>
                    <a:pt x="376" y="3"/>
                    <a:pt x="376" y="2"/>
                  </a:cubicBezTo>
                  <a:cubicBezTo>
                    <a:pt x="377" y="2"/>
                    <a:pt x="377" y="2"/>
                    <a:pt x="378" y="2"/>
                  </a:cubicBezTo>
                  <a:cubicBezTo>
                    <a:pt x="379" y="2"/>
                    <a:pt x="380" y="2"/>
                    <a:pt x="382" y="2"/>
                  </a:cubicBezTo>
                  <a:cubicBezTo>
                    <a:pt x="383" y="2"/>
                    <a:pt x="384" y="2"/>
                    <a:pt x="385" y="2"/>
                  </a:cubicBezTo>
                  <a:cubicBezTo>
                    <a:pt x="386" y="2"/>
                    <a:pt x="386" y="2"/>
                    <a:pt x="387" y="2"/>
                  </a:cubicBezTo>
                  <a:cubicBezTo>
                    <a:pt x="387" y="3"/>
                    <a:pt x="388" y="3"/>
                    <a:pt x="388" y="3"/>
                  </a:cubicBezTo>
                  <a:cubicBezTo>
                    <a:pt x="388" y="4"/>
                    <a:pt x="388" y="4"/>
                    <a:pt x="388" y="4"/>
                  </a:cubicBezTo>
                  <a:lnTo>
                    <a:pt x="388" y="103"/>
                  </a:lnTo>
                  <a:close/>
                  <a:moveTo>
                    <a:pt x="238" y="16"/>
                  </a:moveTo>
                  <a:cubicBezTo>
                    <a:pt x="238" y="16"/>
                    <a:pt x="238" y="16"/>
                    <a:pt x="238" y="16"/>
                  </a:cubicBezTo>
                  <a:cubicBezTo>
                    <a:pt x="219" y="69"/>
                    <a:pt x="219" y="69"/>
                    <a:pt x="219" y="69"/>
                  </a:cubicBezTo>
                  <a:cubicBezTo>
                    <a:pt x="256" y="69"/>
                    <a:pt x="256" y="69"/>
                    <a:pt x="256" y="69"/>
                  </a:cubicBezTo>
                  <a:lnTo>
                    <a:pt x="238" y="16"/>
                  </a:lnTo>
                  <a:close/>
                  <a:moveTo>
                    <a:pt x="283" y="103"/>
                  </a:moveTo>
                  <a:cubicBezTo>
                    <a:pt x="284" y="105"/>
                    <a:pt x="284" y="106"/>
                    <a:pt x="284" y="106"/>
                  </a:cubicBezTo>
                  <a:cubicBezTo>
                    <a:pt x="284" y="107"/>
                    <a:pt x="284" y="108"/>
                    <a:pt x="284" y="108"/>
                  </a:cubicBezTo>
                  <a:cubicBezTo>
                    <a:pt x="283" y="108"/>
                    <a:pt x="282" y="109"/>
                    <a:pt x="281" y="109"/>
                  </a:cubicBezTo>
                  <a:cubicBezTo>
                    <a:pt x="280" y="109"/>
                    <a:pt x="279" y="109"/>
                    <a:pt x="277" y="109"/>
                  </a:cubicBezTo>
                  <a:cubicBezTo>
                    <a:pt x="276" y="109"/>
                    <a:pt x="274" y="109"/>
                    <a:pt x="273" y="109"/>
                  </a:cubicBezTo>
                  <a:cubicBezTo>
                    <a:pt x="272" y="109"/>
                    <a:pt x="271" y="108"/>
                    <a:pt x="271" y="108"/>
                  </a:cubicBezTo>
                  <a:cubicBezTo>
                    <a:pt x="270" y="108"/>
                    <a:pt x="270" y="108"/>
                    <a:pt x="270" y="108"/>
                  </a:cubicBezTo>
                  <a:cubicBezTo>
                    <a:pt x="270" y="107"/>
                    <a:pt x="269" y="107"/>
                    <a:pt x="269" y="106"/>
                  </a:cubicBezTo>
                  <a:cubicBezTo>
                    <a:pt x="260" y="80"/>
                    <a:pt x="260" y="80"/>
                    <a:pt x="260" y="80"/>
                  </a:cubicBezTo>
                  <a:cubicBezTo>
                    <a:pt x="216" y="80"/>
                    <a:pt x="216" y="80"/>
                    <a:pt x="216" y="80"/>
                  </a:cubicBezTo>
                  <a:cubicBezTo>
                    <a:pt x="207" y="106"/>
                    <a:pt x="207" y="106"/>
                    <a:pt x="207" y="106"/>
                  </a:cubicBezTo>
                  <a:cubicBezTo>
                    <a:pt x="207" y="106"/>
                    <a:pt x="207" y="107"/>
                    <a:pt x="206" y="107"/>
                  </a:cubicBezTo>
                  <a:cubicBezTo>
                    <a:pt x="206" y="108"/>
                    <a:pt x="206" y="108"/>
                    <a:pt x="205" y="108"/>
                  </a:cubicBezTo>
                  <a:cubicBezTo>
                    <a:pt x="205" y="108"/>
                    <a:pt x="204" y="109"/>
                    <a:pt x="203" y="109"/>
                  </a:cubicBezTo>
                  <a:cubicBezTo>
                    <a:pt x="202" y="109"/>
                    <a:pt x="201" y="109"/>
                    <a:pt x="199" y="109"/>
                  </a:cubicBezTo>
                  <a:cubicBezTo>
                    <a:pt x="198" y="109"/>
                    <a:pt x="196" y="109"/>
                    <a:pt x="195" y="109"/>
                  </a:cubicBezTo>
                  <a:cubicBezTo>
                    <a:pt x="194" y="108"/>
                    <a:pt x="194" y="108"/>
                    <a:pt x="193" y="108"/>
                  </a:cubicBezTo>
                  <a:cubicBezTo>
                    <a:pt x="193" y="107"/>
                    <a:pt x="193" y="107"/>
                    <a:pt x="193" y="106"/>
                  </a:cubicBezTo>
                  <a:cubicBezTo>
                    <a:pt x="193" y="105"/>
                    <a:pt x="193" y="104"/>
                    <a:pt x="193" y="103"/>
                  </a:cubicBezTo>
                  <a:cubicBezTo>
                    <a:pt x="229" y="4"/>
                    <a:pt x="229" y="4"/>
                    <a:pt x="229" y="4"/>
                  </a:cubicBezTo>
                  <a:cubicBezTo>
                    <a:pt x="229" y="4"/>
                    <a:pt x="229" y="3"/>
                    <a:pt x="230" y="3"/>
                  </a:cubicBezTo>
                  <a:cubicBezTo>
                    <a:pt x="230" y="3"/>
                    <a:pt x="231" y="2"/>
                    <a:pt x="231" y="2"/>
                  </a:cubicBezTo>
                  <a:cubicBezTo>
                    <a:pt x="232" y="2"/>
                    <a:pt x="233" y="2"/>
                    <a:pt x="234" y="2"/>
                  </a:cubicBezTo>
                  <a:cubicBezTo>
                    <a:pt x="235" y="2"/>
                    <a:pt x="236" y="1"/>
                    <a:pt x="238" y="1"/>
                  </a:cubicBezTo>
                  <a:cubicBezTo>
                    <a:pt x="240" y="1"/>
                    <a:pt x="241" y="2"/>
                    <a:pt x="242" y="2"/>
                  </a:cubicBezTo>
                  <a:cubicBezTo>
                    <a:pt x="244" y="2"/>
                    <a:pt x="245" y="2"/>
                    <a:pt x="245" y="2"/>
                  </a:cubicBezTo>
                  <a:cubicBezTo>
                    <a:pt x="246" y="2"/>
                    <a:pt x="246" y="3"/>
                    <a:pt x="247" y="3"/>
                  </a:cubicBezTo>
                  <a:cubicBezTo>
                    <a:pt x="247" y="3"/>
                    <a:pt x="248" y="4"/>
                    <a:pt x="248" y="5"/>
                  </a:cubicBezTo>
                  <a:lnTo>
                    <a:pt x="283" y="103"/>
                  </a:lnTo>
                  <a:close/>
                  <a:moveTo>
                    <a:pt x="169" y="106"/>
                  </a:moveTo>
                  <a:cubicBezTo>
                    <a:pt x="169" y="107"/>
                    <a:pt x="169" y="107"/>
                    <a:pt x="169" y="107"/>
                  </a:cubicBezTo>
                  <a:cubicBezTo>
                    <a:pt x="168" y="108"/>
                    <a:pt x="168" y="108"/>
                    <a:pt x="167" y="108"/>
                  </a:cubicBezTo>
                  <a:cubicBezTo>
                    <a:pt x="167" y="108"/>
                    <a:pt x="166" y="108"/>
                    <a:pt x="165" y="109"/>
                  </a:cubicBezTo>
                  <a:cubicBezTo>
                    <a:pt x="164" y="109"/>
                    <a:pt x="163" y="109"/>
                    <a:pt x="162" y="109"/>
                  </a:cubicBezTo>
                  <a:cubicBezTo>
                    <a:pt x="161" y="109"/>
                    <a:pt x="159" y="109"/>
                    <a:pt x="158" y="109"/>
                  </a:cubicBezTo>
                  <a:cubicBezTo>
                    <a:pt x="158" y="108"/>
                    <a:pt x="157" y="108"/>
                    <a:pt x="156" y="108"/>
                  </a:cubicBezTo>
                  <a:cubicBezTo>
                    <a:pt x="156" y="108"/>
                    <a:pt x="155" y="108"/>
                    <a:pt x="155" y="107"/>
                  </a:cubicBezTo>
                  <a:cubicBezTo>
                    <a:pt x="155" y="107"/>
                    <a:pt x="155" y="107"/>
                    <a:pt x="155" y="106"/>
                  </a:cubicBezTo>
                  <a:cubicBezTo>
                    <a:pt x="155" y="59"/>
                    <a:pt x="155" y="59"/>
                    <a:pt x="155" y="59"/>
                  </a:cubicBezTo>
                  <a:cubicBezTo>
                    <a:pt x="106" y="59"/>
                    <a:pt x="106" y="59"/>
                    <a:pt x="106" y="59"/>
                  </a:cubicBezTo>
                  <a:cubicBezTo>
                    <a:pt x="106" y="106"/>
                    <a:pt x="106" y="106"/>
                    <a:pt x="106" y="106"/>
                  </a:cubicBezTo>
                  <a:cubicBezTo>
                    <a:pt x="106" y="107"/>
                    <a:pt x="106" y="107"/>
                    <a:pt x="106" y="107"/>
                  </a:cubicBezTo>
                  <a:cubicBezTo>
                    <a:pt x="106" y="108"/>
                    <a:pt x="106" y="108"/>
                    <a:pt x="105" y="108"/>
                  </a:cubicBezTo>
                  <a:cubicBezTo>
                    <a:pt x="104" y="108"/>
                    <a:pt x="104" y="108"/>
                    <a:pt x="103" y="109"/>
                  </a:cubicBezTo>
                  <a:cubicBezTo>
                    <a:pt x="102" y="109"/>
                    <a:pt x="101" y="109"/>
                    <a:pt x="99" y="109"/>
                  </a:cubicBezTo>
                  <a:cubicBezTo>
                    <a:pt x="98" y="109"/>
                    <a:pt x="97" y="109"/>
                    <a:pt x="96" y="109"/>
                  </a:cubicBezTo>
                  <a:cubicBezTo>
                    <a:pt x="95" y="108"/>
                    <a:pt x="94" y="108"/>
                    <a:pt x="94" y="108"/>
                  </a:cubicBezTo>
                  <a:cubicBezTo>
                    <a:pt x="93" y="108"/>
                    <a:pt x="93" y="108"/>
                    <a:pt x="93" y="107"/>
                  </a:cubicBezTo>
                  <a:cubicBezTo>
                    <a:pt x="92" y="107"/>
                    <a:pt x="92" y="107"/>
                    <a:pt x="92" y="106"/>
                  </a:cubicBezTo>
                  <a:cubicBezTo>
                    <a:pt x="92" y="4"/>
                    <a:pt x="92" y="4"/>
                    <a:pt x="92" y="4"/>
                  </a:cubicBezTo>
                  <a:cubicBezTo>
                    <a:pt x="92" y="4"/>
                    <a:pt x="92" y="3"/>
                    <a:pt x="93" y="3"/>
                  </a:cubicBezTo>
                  <a:cubicBezTo>
                    <a:pt x="93" y="3"/>
                    <a:pt x="93" y="2"/>
                    <a:pt x="94" y="2"/>
                  </a:cubicBezTo>
                  <a:cubicBezTo>
                    <a:pt x="94" y="2"/>
                    <a:pt x="95" y="2"/>
                    <a:pt x="96" y="2"/>
                  </a:cubicBezTo>
                  <a:cubicBezTo>
                    <a:pt x="97" y="2"/>
                    <a:pt x="98" y="1"/>
                    <a:pt x="99" y="1"/>
                  </a:cubicBezTo>
                  <a:cubicBezTo>
                    <a:pt x="101" y="1"/>
                    <a:pt x="102" y="2"/>
                    <a:pt x="103" y="2"/>
                  </a:cubicBezTo>
                  <a:cubicBezTo>
                    <a:pt x="104" y="2"/>
                    <a:pt x="104" y="2"/>
                    <a:pt x="105" y="2"/>
                  </a:cubicBezTo>
                  <a:cubicBezTo>
                    <a:pt x="106" y="2"/>
                    <a:pt x="106" y="3"/>
                    <a:pt x="106" y="3"/>
                  </a:cubicBezTo>
                  <a:cubicBezTo>
                    <a:pt x="106" y="3"/>
                    <a:pt x="106" y="4"/>
                    <a:pt x="106" y="4"/>
                  </a:cubicBezTo>
                  <a:cubicBezTo>
                    <a:pt x="106" y="47"/>
                    <a:pt x="106" y="47"/>
                    <a:pt x="106" y="47"/>
                  </a:cubicBezTo>
                  <a:cubicBezTo>
                    <a:pt x="155" y="47"/>
                    <a:pt x="155" y="47"/>
                    <a:pt x="155" y="47"/>
                  </a:cubicBezTo>
                  <a:cubicBezTo>
                    <a:pt x="155" y="4"/>
                    <a:pt x="155" y="4"/>
                    <a:pt x="155" y="4"/>
                  </a:cubicBezTo>
                  <a:cubicBezTo>
                    <a:pt x="155" y="4"/>
                    <a:pt x="155" y="3"/>
                    <a:pt x="155" y="3"/>
                  </a:cubicBezTo>
                  <a:cubicBezTo>
                    <a:pt x="155" y="3"/>
                    <a:pt x="156" y="2"/>
                    <a:pt x="156" y="2"/>
                  </a:cubicBezTo>
                  <a:cubicBezTo>
                    <a:pt x="157" y="2"/>
                    <a:pt x="158" y="2"/>
                    <a:pt x="158" y="2"/>
                  </a:cubicBezTo>
                  <a:cubicBezTo>
                    <a:pt x="159" y="2"/>
                    <a:pt x="161" y="1"/>
                    <a:pt x="162" y="1"/>
                  </a:cubicBezTo>
                  <a:cubicBezTo>
                    <a:pt x="163" y="1"/>
                    <a:pt x="164" y="2"/>
                    <a:pt x="165" y="2"/>
                  </a:cubicBezTo>
                  <a:cubicBezTo>
                    <a:pt x="166" y="2"/>
                    <a:pt x="167" y="2"/>
                    <a:pt x="167" y="2"/>
                  </a:cubicBezTo>
                  <a:cubicBezTo>
                    <a:pt x="168" y="2"/>
                    <a:pt x="168" y="3"/>
                    <a:pt x="169" y="3"/>
                  </a:cubicBezTo>
                  <a:cubicBezTo>
                    <a:pt x="169" y="3"/>
                    <a:pt x="169" y="4"/>
                    <a:pt x="169" y="4"/>
                  </a:cubicBezTo>
                  <a:lnTo>
                    <a:pt x="169" y="106"/>
                  </a:lnTo>
                  <a:close/>
                  <a:moveTo>
                    <a:pt x="65" y="79"/>
                  </a:moveTo>
                  <a:cubicBezTo>
                    <a:pt x="65" y="83"/>
                    <a:pt x="65" y="88"/>
                    <a:pt x="63" y="92"/>
                  </a:cubicBezTo>
                  <a:cubicBezTo>
                    <a:pt x="61" y="96"/>
                    <a:pt x="58" y="99"/>
                    <a:pt x="55" y="102"/>
                  </a:cubicBezTo>
                  <a:cubicBezTo>
                    <a:pt x="52" y="104"/>
                    <a:pt x="48" y="107"/>
                    <a:pt x="44" y="108"/>
                  </a:cubicBezTo>
                  <a:cubicBezTo>
                    <a:pt x="39" y="109"/>
                    <a:pt x="34" y="110"/>
                    <a:pt x="29" y="110"/>
                  </a:cubicBezTo>
                  <a:cubicBezTo>
                    <a:pt x="26" y="110"/>
                    <a:pt x="22" y="110"/>
                    <a:pt x="19" y="109"/>
                  </a:cubicBezTo>
                  <a:cubicBezTo>
                    <a:pt x="16" y="108"/>
                    <a:pt x="14" y="108"/>
                    <a:pt x="11" y="107"/>
                  </a:cubicBezTo>
                  <a:cubicBezTo>
                    <a:pt x="9" y="106"/>
                    <a:pt x="7" y="105"/>
                    <a:pt x="5" y="104"/>
                  </a:cubicBezTo>
                  <a:cubicBezTo>
                    <a:pt x="4" y="103"/>
                    <a:pt x="3" y="102"/>
                    <a:pt x="2" y="102"/>
                  </a:cubicBezTo>
                  <a:cubicBezTo>
                    <a:pt x="1" y="101"/>
                    <a:pt x="1" y="100"/>
                    <a:pt x="1" y="99"/>
                  </a:cubicBezTo>
                  <a:cubicBezTo>
                    <a:pt x="0" y="98"/>
                    <a:pt x="0" y="97"/>
                    <a:pt x="0" y="95"/>
                  </a:cubicBezTo>
                  <a:cubicBezTo>
                    <a:pt x="0" y="94"/>
                    <a:pt x="0" y="93"/>
                    <a:pt x="0" y="92"/>
                  </a:cubicBezTo>
                  <a:cubicBezTo>
                    <a:pt x="0" y="91"/>
                    <a:pt x="1" y="91"/>
                    <a:pt x="1" y="90"/>
                  </a:cubicBezTo>
                  <a:cubicBezTo>
                    <a:pt x="1" y="90"/>
                    <a:pt x="1" y="89"/>
                    <a:pt x="2" y="89"/>
                  </a:cubicBezTo>
                  <a:cubicBezTo>
                    <a:pt x="2" y="89"/>
                    <a:pt x="2" y="89"/>
                    <a:pt x="3" y="89"/>
                  </a:cubicBezTo>
                  <a:cubicBezTo>
                    <a:pt x="3" y="89"/>
                    <a:pt x="5" y="89"/>
                    <a:pt x="6" y="90"/>
                  </a:cubicBezTo>
                  <a:cubicBezTo>
                    <a:pt x="7" y="91"/>
                    <a:pt x="9" y="92"/>
                    <a:pt x="11" y="93"/>
                  </a:cubicBezTo>
                  <a:cubicBezTo>
                    <a:pt x="14" y="94"/>
                    <a:pt x="16" y="95"/>
                    <a:pt x="19" y="96"/>
                  </a:cubicBezTo>
                  <a:cubicBezTo>
                    <a:pt x="22" y="97"/>
                    <a:pt x="26" y="98"/>
                    <a:pt x="30" y="98"/>
                  </a:cubicBezTo>
                  <a:cubicBezTo>
                    <a:pt x="33" y="98"/>
                    <a:pt x="36" y="97"/>
                    <a:pt x="38" y="97"/>
                  </a:cubicBezTo>
                  <a:cubicBezTo>
                    <a:pt x="41" y="96"/>
                    <a:pt x="43" y="95"/>
                    <a:pt x="45" y="93"/>
                  </a:cubicBezTo>
                  <a:cubicBezTo>
                    <a:pt x="47" y="92"/>
                    <a:pt x="48" y="90"/>
                    <a:pt x="49" y="88"/>
                  </a:cubicBezTo>
                  <a:cubicBezTo>
                    <a:pt x="50" y="85"/>
                    <a:pt x="51" y="83"/>
                    <a:pt x="51" y="80"/>
                  </a:cubicBezTo>
                  <a:cubicBezTo>
                    <a:pt x="51" y="77"/>
                    <a:pt x="50" y="74"/>
                    <a:pt x="49" y="72"/>
                  </a:cubicBezTo>
                  <a:cubicBezTo>
                    <a:pt x="47" y="70"/>
                    <a:pt x="45" y="68"/>
                    <a:pt x="43" y="67"/>
                  </a:cubicBezTo>
                  <a:cubicBezTo>
                    <a:pt x="41" y="65"/>
                    <a:pt x="38" y="64"/>
                    <a:pt x="36" y="62"/>
                  </a:cubicBezTo>
                  <a:cubicBezTo>
                    <a:pt x="33" y="61"/>
                    <a:pt x="30" y="60"/>
                    <a:pt x="27" y="58"/>
                  </a:cubicBezTo>
                  <a:cubicBezTo>
                    <a:pt x="24" y="57"/>
                    <a:pt x="21" y="55"/>
                    <a:pt x="18" y="54"/>
                  </a:cubicBezTo>
                  <a:cubicBezTo>
                    <a:pt x="15" y="52"/>
                    <a:pt x="12" y="50"/>
                    <a:pt x="10" y="48"/>
                  </a:cubicBezTo>
                  <a:cubicBezTo>
                    <a:pt x="8" y="45"/>
                    <a:pt x="6" y="43"/>
                    <a:pt x="5" y="39"/>
                  </a:cubicBezTo>
                  <a:cubicBezTo>
                    <a:pt x="3" y="36"/>
                    <a:pt x="3" y="33"/>
                    <a:pt x="3" y="28"/>
                  </a:cubicBezTo>
                  <a:cubicBezTo>
                    <a:pt x="3" y="24"/>
                    <a:pt x="4" y="20"/>
                    <a:pt x="5" y="16"/>
                  </a:cubicBezTo>
                  <a:cubicBezTo>
                    <a:pt x="7" y="13"/>
                    <a:pt x="9" y="10"/>
                    <a:pt x="12" y="8"/>
                  </a:cubicBezTo>
                  <a:cubicBezTo>
                    <a:pt x="15" y="5"/>
                    <a:pt x="18" y="3"/>
                    <a:pt x="22" y="2"/>
                  </a:cubicBezTo>
                  <a:cubicBezTo>
                    <a:pt x="26" y="1"/>
                    <a:pt x="30" y="0"/>
                    <a:pt x="35" y="0"/>
                  </a:cubicBezTo>
                  <a:cubicBezTo>
                    <a:pt x="37" y="0"/>
                    <a:pt x="40" y="1"/>
                    <a:pt x="42" y="1"/>
                  </a:cubicBezTo>
                  <a:cubicBezTo>
                    <a:pt x="44" y="1"/>
                    <a:pt x="47" y="2"/>
                    <a:pt x="49" y="3"/>
                  </a:cubicBezTo>
                  <a:cubicBezTo>
                    <a:pt x="51" y="3"/>
                    <a:pt x="53" y="4"/>
                    <a:pt x="54" y="5"/>
                  </a:cubicBezTo>
                  <a:cubicBezTo>
                    <a:pt x="56" y="6"/>
                    <a:pt x="57" y="7"/>
                    <a:pt x="58" y="7"/>
                  </a:cubicBezTo>
                  <a:cubicBezTo>
                    <a:pt x="58" y="8"/>
                    <a:pt x="59" y="8"/>
                    <a:pt x="59" y="8"/>
                  </a:cubicBezTo>
                  <a:cubicBezTo>
                    <a:pt x="59" y="9"/>
                    <a:pt x="59" y="9"/>
                    <a:pt x="59" y="9"/>
                  </a:cubicBezTo>
                  <a:cubicBezTo>
                    <a:pt x="59" y="10"/>
                    <a:pt x="59" y="10"/>
                    <a:pt x="59" y="11"/>
                  </a:cubicBezTo>
                  <a:cubicBezTo>
                    <a:pt x="59" y="12"/>
                    <a:pt x="59" y="13"/>
                    <a:pt x="59" y="14"/>
                  </a:cubicBezTo>
                  <a:cubicBezTo>
                    <a:pt x="59" y="15"/>
                    <a:pt x="59" y="15"/>
                    <a:pt x="59" y="16"/>
                  </a:cubicBezTo>
                  <a:cubicBezTo>
                    <a:pt x="59" y="17"/>
                    <a:pt x="59" y="18"/>
                    <a:pt x="59" y="18"/>
                  </a:cubicBezTo>
                  <a:cubicBezTo>
                    <a:pt x="59" y="19"/>
                    <a:pt x="59" y="19"/>
                    <a:pt x="58" y="19"/>
                  </a:cubicBezTo>
                  <a:cubicBezTo>
                    <a:pt x="58" y="20"/>
                    <a:pt x="58" y="20"/>
                    <a:pt x="57" y="20"/>
                  </a:cubicBezTo>
                  <a:cubicBezTo>
                    <a:pt x="57" y="20"/>
                    <a:pt x="56" y="19"/>
                    <a:pt x="54" y="19"/>
                  </a:cubicBezTo>
                  <a:cubicBezTo>
                    <a:pt x="53" y="18"/>
                    <a:pt x="52" y="17"/>
                    <a:pt x="50" y="16"/>
                  </a:cubicBezTo>
                  <a:cubicBezTo>
                    <a:pt x="48" y="15"/>
                    <a:pt x="46" y="14"/>
                    <a:pt x="43" y="13"/>
                  </a:cubicBezTo>
                  <a:cubicBezTo>
                    <a:pt x="41" y="13"/>
                    <a:pt x="38" y="12"/>
                    <a:pt x="35" y="12"/>
                  </a:cubicBezTo>
                  <a:cubicBezTo>
                    <a:pt x="32" y="12"/>
                    <a:pt x="29" y="13"/>
                    <a:pt x="27" y="13"/>
                  </a:cubicBezTo>
                  <a:cubicBezTo>
                    <a:pt x="25" y="14"/>
                    <a:pt x="23" y="15"/>
                    <a:pt x="21" y="17"/>
                  </a:cubicBezTo>
                  <a:cubicBezTo>
                    <a:pt x="20" y="18"/>
                    <a:pt x="19" y="19"/>
                    <a:pt x="18" y="21"/>
                  </a:cubicBezTo>
                  <a:cubicBezTo>
                    <a:pt x="17" y="23"/>
                    <a:pt x="17" y="25"/>
                    <a:pt x="17" y="27"/>
                  </a:cubicBezTo>
                  <a:cubicBezTo>
                    <a:pt x="17" y="30"/>
                    <a:pt x="18" y="32"/>
                    <a:pt x="19" y="35"/>
                  </a:cubicBezTo>
                  <a:cubicBezTo>
                    <a:pt x="21" y="37"/>
                    <a:pt x="22" y="39"/>
                    <a:pt x="25" y="40"/>
                  </a:cubicBezTo>
                  <a:cubicBezTo>
                    <a:pt x="27" y="42"/>
                    <a:pt x="29" y="43"/>
                    <a:pt x="32" y="45"/>
                  </a:cubicBezTo>
                  <a:cubicBezTo>
                    <a:pt x="35" y="46"/>
                    <a:pt x="38" y="48"/>
                    <a:pt x="41" y="49"/>
                  </a:cubicBezTo>
                  <a:cubicBezTo>
                    <a:pt x="44" y="50"/>
                    <a:pt x="47" y="52"/>
                    <a:pt x="50" y="54"/>
                  </a:cubicBezTo>
                  <a:cubicBezTo>
                    <a:pt x="53" y="55"/>
                    <a:pt x="56" y="57"/>
                    <a:pt x="58" y="59"/>
                  </a:cubicBezTo>
                  <a:cubicBezTo>
                    <a:pt x="60" y="62"/>
                    <a:pt x="62" y="64"/>
                    <a:pt x="63" y="68"/>
                  </a:cubicBezTo>
                  <a:cubicBezTo>
                    <a:pt x="65" y="71"/>
                    <a:pt x="65" y="74"/>
                    <a:pt x="65" y="79"/>
                  </a:cubicBezTo>
                  <a:close/>
                  <a:moveTo>
                    <a:pt x="1650" y="67"/>
                  </a:moveTo>
                  <a:cubicBezTo>
                    <a:pt x="1650" y="106"/>
                    <a:pt x="1650" y="106"/>
                    <a:pt x="1650" y="106"/>
                  </a:cubicBezTo>
                  <a:cubicBezTo>
                    <a:pt x="1650" y="107"/>
                    <a:pt x="1650" y="107"/>
                    <a:pt x="1650" y="107"/>
                  </a:cubicBezTo>
                  <a:cubicBezTo>
                    <a:pt x="1650" y="108"/>
                    <a:pt x="1649" y="108"/>
                    <a:pt x="1649" y="108"/>
                  </a:cubicBezTo>
                  <a:cubicBezTo>
                    <a:pt x="1648" y="108"/>
                    <a:pt x="1648" y="108"/>
                    <a:pt x="1647" y="109"/>
                  </a:cubicBezTo>
                  <a:cubicBezTo>
                    <a:pt x="1646" y="109"/>
                    <a:pt x="1645" y="109"/>
                    <a:pt x="1643" y="109"/>
                  </a:cubicBezTo>
                  <a:cubicBezTo>
                    <a:pt x="1642" y="109"/>
                    <a:pt x="1641" y="109"/>
                    <a:pt x="1640" y="109"/>
                  </a:cubicBezTo>
                  <a:cubicBezTo>
                    <a:pt x="1639" y="108"/>
                    <a:pt x="1638" y="108"/>
                    <a:pt x="1638" y="108"/>
                  </a:cubicBezTo>
                  <a:cubicBezTo>
                    <a:pt x="1637" y="108"/>
                    <a:pt x="1637" y="108"/>
                    <a:pt x="1636" y="107"/>
                  </a:cubicBezTo>
                  <a:cubicBezTo>
                    <a:pt x="1636" y="107"/>
                    <a:pt x="1636" y="107"/>
                    <a:pt x="1636" y="106"/>
                  </a:cubicBezTo>
                  <a:cubicBezTo>
                    <a:pt x="1636" y="67"/>
                    <a:pt x="1636" y="67"/>
                    <a:pt x="1636" y="67"/>
                  </a:cubicBezTo>
                  <a:cubicBezTo>
                    <a:pt x="1606" y="7"/>
                    <a:pt x="1606" y="7"/>
                    <a:pt x="1606" y="7"/>
                  </a:cubicBezTo>
                  <a:cubicBezTo>
                    <a:pt x="1605" y="6"/>
                    <a:pt x="1605" y="5"/>
                    <a:pt x="1605" y="4"/>
                  </a:cubicBezTo>
                  <a:cubicBezTo>
                    <a:pt x="1605" y="3"/>
                    <a:pt x="1605" y="3"/>
                    <a:pt x="1605" y="2"/>
                  </a:cubicBezTo>
                  <a:cubicBezTo>
                    <a:pt x="1606" y="2"/>
                    <a:pt x="1606" y="2"/>
                    <a:pt x="1608" y="2"/>
                  </a:cubicBezTo>
                  <a:cubicBezTo>
                    <a:pt x="1609" y="2"/>
                    <a:pt x="1610" y="1"/>
                    <a:pt x="1612" y="1"/>
                  </a:cubicBezTo>
                  <a:cubicBezTo>
                    <a:pt x="1613" y="1"/>
                    <a:pt x="1615" y="2"/>
                    <a:pt x="1616" y="2"/>
                  </a:cubicBezTo>
                  <a:cubicBezTo>
                    <a:pt x="1617" y="2"/>
                    <a:pt x="1618" y="2"/>
                    <a:pt x="1618" y="2"/>
                  </a:cubicBezTo>
                  <a:cubicBezTo>
                    <a:pt x="1619" y="2"/>
                    <a:pt x="1619" y="3"/>
                    <a:pt x="1620" y="3"/>
                  </a:cubicBezTo>
                  <a:cubicBezTo>
                    <a:pt x="1620" y="3"/>
                    <a:pt x="1620" y="4"/>
                    <a:pt x="1620" y="4"/>
                  </a:cubicBezTo>
                  <a:cubicBezTo>
                    <a:pt x="1635" y="35"/>
                    <a:pt x="1635" y="35"/>
                    <a:pt x="1635" y="35"/>
                  </a:cubicBezTo>
                  <a:cubicBezTo>
                    <a:pt x="1637" y="38"/>
                    <a:pt x="1638" y="41"/>
                    <a:pt x="1639" y="44"/>
                  </a:cubicBezTo>
                  <a:cubicBezTo>
                    <a:pt x="1641" y="47"/>
                    <a:pt x="1642" y="50"/>
                    <a:pt x="1644" y="54"/>
                  </a:cubicBezTo>
                  <a:cubicBezTo>
                    <a:pt x="1644" y="54"/>
                    <a:pt x="1644" y="54"/>
                    <a:pt x="1644" y="54"/>
                  </a:cubicBezTo>
                  <a:cubicBezTo>
                    <a:pt x="1645" y="50"/>
                    <a:pt x="1646" y="47"/>
                    <a:pt x="1648" y="44"/>
                  </a:cubicBezTo>
                  <a:cubicBezTo>
                    <a:pt x="1649" y="41"/>
                    <a:pt x="1650" y="38"/>
                    <a:pt x="1652" y="35"/>
                  </a:cubicBezTo>
                  <a:cubicBezTo>
                    <a:pt x="1666" y="4"/>
                    <a:pt x="1666" y="4"/>
                    <a:pt x="1666" y="4"/>
                  </a:cubicBezTo>
                  <a:cubicBezTo>
                    <a:pt x="1667" y="4"/>
                    <a:pt x="1667" y="3"/>
                    <a:pt x="1667" y="3"/>
                  </a:cubicBezTo>
                  <a:cubicBezTo>
                    <a:pt x="1667" y="3"/>
                    <a:pt x="1668" y="2"/>
                    <a:pt x="1668" y="2"/>
                  </a:cubicBezTo>
                  <a:cubicBezTo>
                    <a:pt x="1669" y="2"/>
                    <a:pt x="1670" y="2"/>
                    <a:pt x="1671" y="2"/>
                  </a:cubicBezTo>
                  <a:cubicBezTo>
                    <a:pt x="1672" y="2"/>
                    <a:pt x="1673" y="1"/>
                    <a:pt x="1674" y="1"/>
                  </a:cubicBezTo>
                  <a:cubicBezTo>
                    <a:pt x="1676" y="1"/>
                    <a:pt x="1678" y="2"/>
                    <a:pt x="1679" y="2"/>
                  </a:cubicBezTo>
                  <a:cubicBezTo>
                    <a:pt x="1680" y="2"/>
                    <a:pt x="1681" y="2"/>
                    <a:pt x="1681" y="2"/>
                  </a:cubicBezTo>
                  <a:cubicBezTo>
                    <a:pt x="1682" y="3"/>
                    <a:pt x="1682" y="3"/>
                    <a:pt x="1682" y="4"/>
                  </a:cubicBezTo>
                  <a:cubicBezTo>
                    <a:pt x="1681" y="5"/>
                    <a:pt x="1681" y="6"/>
                    <a:pt x="1680" y="7"/>
                  </a:cubicBezTo>
                  <a:lnTo>
                    <a:pt x="1650" y="67"/>
                  </a:lnTo>
                  <a:close/>
                  <a:moveTo>
                    <a:pt x="1594" y="8"/>
                  </a:moveTo>
                  <a:cubicBezTo>
                    <a:pt x="1594" y="9"/>
                    <a:pt x="1594" y="10"/>
                    <a:pt x="1594" y="11"/>
                  </a:cubicBezTo>
                  <a:cubicBezTo>
                    <a:pt x="1594" y="12"/>
                    <a:pt x="1594" y="12"/>
                    <a:pt x="1594" y="13"/>
                  </a:cubicBezTo>
                  <a:cubicBezTo>
                    <a:pt x="1593" y="13"/>
                    <a:pt x="1593" y="13"/>
                    <a:pt x="1593" y="14"/>
                  </a:cubicBezTo>
                  <a:cubicBezTo>
                    <a:pt x="1592" y="14"/>
                    <a:pt x="1592" y="14"/>
                    <a:pt x="1592" y="14"/>
                  </a:cubicBezTo>
                  <a:cubicBezTo>
                    <a:pt x="1562" y="14"/>
                    <a:pt x="1562" y="14"/>
                    <a:pt x="1562" y="14"/>
                  </a:cubicBezTo>
                  <a:cubicBezTo>
                    <a:pt x="1562" y="106"/>
                    <a:pt x="1562" y="106"/>
                    <a:pt x="1562" y="106"/>
                  </a:cubicBezTo>
                  <a:cubicBezTo>
                    <a:pt x="1562" y="107"/>
                    <a:pt x="1562" y="107"/>
                    <a:pt x="1561" y="107"/>
                  </a:cubicBezTo>
                  <a:cubicBezTo>
                    <a:pt x="1561" y="108"/>
                    <a:pt x="1561" y="108"/>
                    <a:pt x="1560" y="108"/>
                  </a:cubicBezTo>
                  <a:cubicBezTo>
                    <a:pt x="1560" y="108"/>
                    <a:pt x="1559" y="108"/>
                    <a:pt x="1558" y="109"/>
                  </a:cubicBezTo>
                  <a:cubicBezTo>
                    <a:pt x="1557" y="109"/>
                    <a:pt x="1556" y="109"/>
                    <a:pt x="1555" y="109"/>
                  </a:cubicBezTo>
                  <a:cubicBezTo>
                    <a:pt x="1553" y="109"/>
                    <a:pt x="1552" y="109"/>
                    <a:pt x="1551" y="109"/>
                  </a:cubicBezTo>
                  <a:cubicBezTo>
                    <a:pt x="1550" y="108"/>
                    <a:pt x="1550" y="108"/>
                    <a:pt x="1549" y="108"/>
                  </a:cubicBezTo>
                  <a:cubicBezTo>
                    <a:pt x="1548" y="108"/>
                    <a:pt x="1548" y="108"/>
                    <a:pt x="1548" y="107"/>
                  </a:cubicBezTo>
                  <a:cubicBezTo>
                    <a:pt x="1548" y="107"/>
                    <a:pt x="1548" y="107"/>
                    <a:pt x="1548" y="106"/>
                  </a:cubicBezTo>
                  <a:cubicBezTo>
                    <a:pt x="1548" y="14"/>
                    <a:pt x="1548" y="14"/>
                    <a:pt x="1548" y="14"/>
                  </a:cubicBezTo>
                  <a:cubicBezTo>
                    <a:pt x="1518" y="14"/>
                    <a:pt x="1518" y="14"/>
                    <a:pt x="1518" y="14"/>
                  </a:cubicBezTo>
                  <a:cubicBezTo>
                    <a:pt x="1517" y="14"/>
                    <a:pt x="1517" y="14"/>
                    <a:pt x="1516" y="14"/>
                  </a:cubicBezTo>
                  <a:cubicBezTo>
                    <a:pt x="1516" y="13"/>
                    <a:pt x="1516" y="13"/>
                    <a:pt x="1516" y="13"/>
                  </a:cubicBezTo>
                  <a:cubicBezTo>
                    <a:pt x="1515" y="12"/>
                    <a:pt x="1515" y="12"/>
                    <a:pt x="1515" y="11"/>
                  </a:cubicBezTo>
                  <a:cubicBezTo>
                    <a:pt x="1515" y="10"/>
                    <a:pt x="1515" y="9"/>
                    <a:pt x="1515" y="8"/>
                  </a:cubicBezTo>
                  <a:cubicBezTo>
                    <a:pt x="1515" y="7"/>
                    <a:pt x="1515" y="6"/>
                    <a:pt x="1515" y="5"/>
                  </a:cubicBezTo>
                  <a:cubicBezTo>
                    <a:pt x="1515" y="4"/>
                    <a:pt x="1515" y="4"/>
                    <a:pt x="1516" y="3"/>
                  </a:cubicBezTo>
                  <a:cubicBezTo>
                    <a:pt x="1516" y="3"/>
                    <a:pt x="1516" y="3"/>
                    <a:pt x="1516" y="2"/>
                  </a:cubicBezTo>
                  <a:cubicBezTo>
                    <a:pt x="1517" y="2"/>
                    <a:pt x="1517" y="2"/>
                    <a:pt x="1518" y="2"/>
                  </a:cubicBezTo>
                  <a:cubicBezTo>
                    <a:pt x="1592" y="2"/>
                    <a:pt x="1592" y="2"/>
                    <a:pt x="1592" y="2"/>
                  </a:cubicBezTo>
                  <a:cubicBezTo>
                    <a:pt x="1592" y="2"/>
                    <a:pt x="1592" y="2"/>
                    <a:pt x="1593" y="2"/>
                  </a:cubicBezTo>
                  <a:cubicBezTo>
                    <a:pt x="1593" y="3"/>
                    <a:pt x="1593" y="3"/>
                    <a:pt x="1594" y="3"/>
                  </a:cubicBezTo>
                  <a:cubicBezTo>
                    <a:pt x="1594" y="4"/>
                    <a:pt x="1594" y="4"/>
                    <a:pt x="1594" y="5"/>
                  </a:cubicBezTo>
                  <a:cubicBezTo>
                    <a:pt x="1594" y="6"/>
                    <a:pt x="1594" y="7"/>
                    <a:pt x="1594" y="8"/>
                  </a:cubicBezTo>
                  <a:close/>
                  <a:moveTo>
                    <a:pt x="1493" y="106"/>
                  </a:moveTo>
                  <a:cubicBezTo>
                    <a:pt x="1493" y="107"/>
                    <a:pt x="1493" y="107"/>
                    <a:pt x="1493" y="107"/>
                  </a:cubicBezTo>
                  <a:cubicBezTo>
                    <a:pt x="1492" y="108"/>
                    <a:pt x="1492" y="108"/>
                    <a:pt x="1491" y="108"/>
                  </a:cubicBezTo>
                  <a:cubicBezTo>
                    <a:pt x="1491" y="108"/>
                    <a:pt x="1490" y="108"/>
                    <a:pt x="1489" y="109"/>
                  </a:cubicBezTo>
                  <a:cubicBezTo>
                    <a:pt x="1488" y="109"/>
                    <a:pt x="1487" y="109"/>
                    <a:pt x="1486" y="109"/>
                  </a:cubicBezTo>
                  <a:cubicBezTo>
                    <a:pt x="1484" y="109"/>
                    <a:pt x="1483" y="109"/>
                    <a:pt x="1482" y="109"/>
                  </a:cubicBezTo>
                  <a:cubicBezTo>
                    <a:pt x="1482" y="108"/>
                    <a:pt x="1481" y="108"/>
                    <a:pt x="1480" y="108"/>
                  </a:cubicBezTo>
                  <a:cubicBezTo>
                    <a:pt x="1480" y="108"/>
                    <a:pt x="1479" y="108"/>
                    <a:pt x="1479" y="107"/>
                  </a:cubicBezTo>
                  <a:cubicBezTo>
                    <a:pt x="1479" y="107"/>
                    <a:pt x="1479" y="107"/>
                    <a:pt x="1479" y="106"/>
                  </a:cubicBezTo>
                  <a:cubicBezTo>
                    <a:pt x="1479" y="4"/>
                    <a:pt x="1479" y="4"/>
                    <a:pt x="1479" y="4"/>
                  </a:cubicBezTo>
                  <a:cubicBezTo>
                    <a:pt x="1479" y="4"/>
                    <a:pt x="1479" y="3"/>
                    <a:pt x="1479" y="3"/>
                  </a:cubicBezTo>
                  <a:cubicBezTo>
                    <a:pt x="1479" y="3"/>
                    <a:pt x="1480" y="2"/>
                    <a:pt x="1480" y="2"/>
                  </a:cubicBezTo>
                  <a:cubicBezTo>
                    <a:pt x="1481" y="2"/>
                    <a:pt x="1482" y="2"/>
                    <a:pt x="1483" y="2"/>
                  </a:cubicBezTo>
                  <a:cubicBezTo>
                    <a:pt x="1483" y="2"/>
                    <a:pt x="1485" y="1"/>
                    <a:pt x="1486" y="1"/>
                  </a:cubicBezTo>
                  <a:cubicBezTo>
                    <a:pt x="1487" y="1"/>
                    <a:pt x="1488" y="2"/>
                    <a:pt x="1489" y="2"/>
                  </a:cubicBezTo>
                  <a:cubicBezTo>
                    <a:pt x="1490" y="2"/>
                    <a:pt x="1491" y="2"/>
                    <a:pt x="1491" y="2"/>
                  </a:cubicBezTo>
                  <a:cubicBezTo>
                    <a:pt x="1492" y="2"/>
                    <a:pt x="1492" y="3"/>
                    <a:pt x="1493" y="3"/>
                  </a:cubicBezTo>
                  <a:cubicBezTo>
                    <a:pt x="1493" y="3"/>
                    <a:pt x="1493" y="4"/>
                    <a:pt x="1493" y="4"/>
                  </a:cubicBezTo>
                  <a:lnTo>
                    <a:pt x="1493" y="106"/>
                  </a:lnTo>
                  <a:close/>
                  <a:moveTo>
                    <a:pt x="1452" y="79"/>
                  </a:moveTo>
                  <a:cubicBezTo>
                    <a:pt x="1452" y="83"/>
                    <a:pt x="1451" y="88"/>
                    <a:pt x="1449" y="92"/>
                  </a:cubicBezTo>
                  <a:cubicBezTo>
                    <a:pt x="1447" y="96"/>
                    <a:pt x="1445" y="99"/>
                    <a:pt x="1442" y="102"/>
                  </a:cubicBezTo>
                  <a:cubicBezTo>
                    <a:pt x="1438" y="104"/>
                    <a:pt x="1434" y="107"/>
                    <a:pt x="1430" y="108"/>
                  </a:cubicBezTo>
                  <a:cubicBezTo>
                    <a:pt x="1426" y="109"/>
                    <a:pt x="1421" y="110"/>
                    <a:pt x="1416" y="110"/>
                  </a:cubicBezTo>
                  <a:cubicBezTo>
                    <a:pt x="1412" y="110"/>
                    <a:pt x="1409" y="110"/>
                    <a:pt x="1406" y="109"/>
                  </a:cubicBezTo>
                  <a:cubicBezTo>
                    <a:pt x="1403" y="108"/>
                    <a:pt x="1400" y="108"/>
                    <a:pt x="1398" y="107"/>
                  </a:cubicBezTo>
                  <a:cubicBezTo>
                    <a:pt x="1395" y="106"/>
                    <a:pt x="1393" y="105"/>
                    <a:pt x="1392" y="104"/>
                  </a:cubicBezTo>
                  <a:cubicBezTo>
                    <a:pt x="1390" y="103"/>
                    <a:pt x="1389" y="102"/>
                    <a:pt x="1388" y="102"/>
                  </a:cubicBezTo>
                  <a:cubicBezTo>
                    <a:pt x="1388" y="101"/>
                    <a:pt x="1387" y="100"/>
                    <a:pt x="1387" y="99"/>
                  </a:cubicBezTo>
                  <a:cubicBezTo>
                    <a:pt x="1387" y="98"/>
                    <a:pt x="1386" y="97"/>
                    <a:pt x="1386" y="95"/>
                  </a:cubicBezTo>
                  <a:cubicBezTo>
                    <a:pt x="1386" y="94"/>
                    <a:pt x="1387" y="93"/>
                    <a:pt x="1387" y="92"/>
                  </a:cubicBezTo>
                  <a:cubicBezTo>
                    <a:pt x="1387" y="91"/>
                    <a:pt x="1387" y="91"/>
                    <a:pt x="1387" y="90"/>
                  </a:cubicBezTo>
                  <a:cubicBezTo>
                    <a:pt x="1387" y="90"/>
                    <a:pt x="1388" y="89"/>
                    <a:pt x="1388" y="89"/>
                  </a:cubicBezTo>
                  <a:cubicBezTo>
                    <a:pt x="1388" y="89"/>
                    <a:pt x="1389" y="89"/>
                    <a:pt x="1389" y="89"/>
                  </a:cubicBezTo>
                  <a:cubicBezTo>
                    <a:pt x="1390" y="89"/>
                    <a:pt x="1391" y="89"/>
                    <a:pt x="1392" y="90"/>
                  </a:cubicBezTo>
                  <a:cubicBezTo>
                    <a:pt x="1394" y="91"/>
                    <a:pt x="1396" y="92"/>
                    <a:pt x="1398" y="93"/>
                  </a:cubicBezTo>
                  <a:cubicBezTo>
                    <a:pt x="1400" y="94"/>
                    <a:pt x="1403" y="95"/>
                    <a:pt x="1406" y="96"/>
                  </a:cubicBezTo>
                  <a:cubicBezTo>
                    <a:pt x="1409" y="97"/>
                    <a:pt x="1412" y="98"/>
                    <a:pt x="1416" y="98"/>
                  </a:cubicBezTo>
                  <a:cubicBezTo>
                    <a:pt x="1419" y="98"/>
                    <a:pt x="1422" y="97"/>
                    <a:pt x="1425" y="97"/>
                  </a:cubicBezTo>
                  <a:cubicBezTo>
                    <a:pt x="1427" y="96"/>
                    <a:pt x="1430" y="95"/>
                    <a:pt x="1431" y="93"/>
                  </a:cubicBezTo>
                  <a:cubicBezTo>
                    <a:pt x="1433" y="92"/>
                    <a:pt x="1435" y="90"/>
                    <a:pt x="1436" y="88"/>
                  </a:cubicBezTo>
                  <a:cubicBezTo>
                    <a:pt x="1437" y="85"/>
                    <a:pt x="1437" y="83"/>
                    <a:pt x="1437" y="80"/>
                  </a:cubicBezTo>
                  <a:cubicBezTo>
                    <a:pt x="1437" y="77"/>
                    <a:pt x="1436" y="74"/>
                    <a:pt x="1435" y="72"/>
                  </a:cubicBezTo>
                  <a:cubicBezTo>
                    <a:pt x="1434" y="70"/>
                    <a:pt x="1432" y="68"/>
                    <a:pt x="1430" y="67"/>
                  </a:cubicBezTo>
                  <a:cubicBezTo>
                    <a:pt x="1427" y="65"/>
                    <a:pt x="1425" y="64"/>
                    <a:pt x="1422" y="62"/>
                  </a:cubicBezTo>
                  <a:cubicBezTo>
                    <a:pt x="1419" y="61"/>
                    <a:pt x="1416" y="60"/>
                    <a:pt x="1413" y="58"/>
                  </a:cubicBezTo>
                  <a:cubicBezTo>
                    <a:pt x="1410" y="57"/>
                    <a:pt x="1407" y="55"/>
                    <a:pt x="1404" y="54"/>
                  </a:cubicBezTo>
                  <a:cubicBezTo>
                    <a:pt x="1401" y="52"/>
                    <a:pt x="1399" y="50"/>
                    <a:pt x="1397" y="48"/>
                  </a:cubicBezTo>
                  <a:cubicBezTo>
                    <a:pt x="1394" y="45"/>
                    <a:pt x="1393" y="43"/>
                    <a:pt x="1391" y="39"/>
                  </a:cubicBezTo>
                  <a:cubicBezTo>
                    <a:pt x="1390" y="36"/>
                    <a:pt x="1389" y="33"/>
                    <a:pt x="1389" y="28"/>
                  </a:cubicBezTo>
                  <a:cubicBezTo>
                    <a:pt x="1389" y="24"/>
                    <a:pt x="1390" y="20"/>
                    <a:pt x="1392" y="16"/>
                  </a:cubicBezTo>
                  <a:cubicBezTo>
                    <a:pt x="1393" y="13"/>
                    <a:pt x="1395" y="10"/>
                    <a:pt x="1398" y="8"/>
                  </a:cubicBezTo>
                  <a:cubicBezTo>
                    <a:pt x="1401" y="5"/>
                    <a:pt x="1405" y="3"/>
                    <a:pt x="1409" y="2"/>
                  </a:cubicBezTo>
                  <a:cubicBezTo>
                    <a:pt x="1413" y="1"/>
                    <a:pt x="1417" y="0"/>
                    <a:pt x="1421" y="0"/>
                  </a:cubicBezTo>
                  <a:cubicBezTo>
                    <a:pt x="1424" y="0"/>
                    <a:pt x="1426" y="1"/>
                    <a:pt x="1429" y="1"/>
                  </a:cubicBezTo>
                  <a:cubicBezTo>
                    <a:pt x="1431" y="1"/>
                    <a:pt x="1433" y="2"/>
                    <a:pt x="1435" y="3"/>
                  </a:cubicBezTo>
                  <a:cubicBezTo>
                    <a:pt x="1437" y="3"/>
                    <a:pt x="1439" y="4"/>
                    <a:pt x="1441" y="5"/>
                  </a:cubicBezTo>
                  <a:cubicBezTo>
                    <a:pt x="1443" y="6"/>
                    <a:pt x="1444" y="7"/>
                    <a:pt x="1444" y="7"/>
                  </a:cubicBezTo>
                  <a:cubicBezTo>
                    <a:pt x="1445" y="8"/>
                    <a:pt x="1445" y="8"/>
                    <a:pt x="1445" y="8"/>
                  </a:cubicBezTo>
                  <a:cubicBezTo>
                    <a:pt x="1445" y="9"/>
                    <a:pt x="1445" y="9"/>
                    <a:pt x="1446" y="9"/>
                  </a:cubicBezTo>
                  <a:cubicBezTo>
                    <a:pt x="1446" y="10"/>
                    <a:pt x="1446" y="10"/>
                    <a:pt x="1446" y="11"/>
                  </a:cubicBezTo>
                  <a:cubicBezTo>
                    <a:pt x="1446" y="12"/>
                    <a:pt x="1446" y="13"/>
                    <a:pt x="1446" y="14"/>
                  </a:cubicBezTo>
                  <a:cubicBezTo>
                    <a:pt x="1446" y="15"/>
                    <a:pt x="1446" y="15"/>
                    <a:pt x="1446" y="16"/>
                  </a:cubicBezTo>
                  <a:cubicBezTo>
                    <a:pt x="1446" y="17"/>
                    <a:pt x="1446" y="18"/>
                    <a:pt x="1445" y="18"/>
                  </a:cubicBezTo>
                  <a:cubicBezTo>
                    <a:pt x="1445" y="19"/>
                    <a:pt x="1445" y="19"/>
                    <a:pt x="1445" y="19"/>
                  </a:cubicBezTo>
                  <a:cubicBezTo>
                    <a:pt x="1444" y="20"/>
                    <a:pt x="1444" y="20"/>
                    <a:pt x="1444" y="20"/>
                  </a:cubicBezTo>
                  <a:cubicBezTo>
                    <a:pt x="1443" y="20"/>
                    <a:pt x="1442" y="19"/>
                    <a:pt x="1441" y="19"/>
                  </a:cubicBezTo>
                  <a:cubicBezTo>
                    <a:pt x="1440" y="18"/>
                    <a:pt x="1438" y="17"/>
                    <a:pt x="1436" y="16"/>
                  </a:cubicBezTo>
                  <a:cubicBezTo>
                    <a:pt x="1434" y="15"/>
                    <a:pt x="1432" y="14"/>
                    <a:pt x="1430" y="13"/>
                  </a:cubicBezTo>
                  <a:cubicBezTo>
                    <a:pt x="1427" y="13"/>
                    <a:pt x="1424" y="12"/>
                    <a:pt x="1421" y="12"/>
                  </a:cubicBezTo>
                  <a:cubicBezTo>
                    <a:pt x="1418" y="12"/>
                    <a:pt x="1415" y="13"/>
                    <a:pt x="1413" y="13"/>
                  </a:cubicBezTo>
                  <a:cubicBezTo>
                    <a:pt x="1411" y="14"/>
                    <a:pt x="1409" y="15"/>
                    <a:pt x="1408" y="17"/>
                  </a:cubicBezTo>
                  <a:cubicBezTo>
                    <a:pt x="1406" y="18"/>
                    <a:pt x="1405" y="19"/>
                    <a:pt x="1405" y="21"/>
                  </a:cubicBezTo>
                  <a:cubicBezTo>
                    <a:pt x="1404" y="23"/>
                    <a:pt x="1403" y="25"/>
                    <a:pt x="1403" y="27"/>
                  </a:cubicBezTo>
                  <a:cubicBezTo>
                    <a:pt x="1403" y="30"/>
                    <a:pt x="1404" y="32"/>
                    <a:pt x="1406" y="35"/>
                  </a:cubicBezTo>
                  <a:cubicBezTo>
                    <a:pt x="1407" y="37"/>
                    <a:pt x="1409" y="39"/>
                    <a:pt x="1411" y="40"/>
                  </a:cubicBezTo>
                  <a:cubicBezTo>
                    <a:pt x="1413" y="42"/>
                    <a:pt x="1416" y="43"/>
                    <a:pt x="1419" y="45"/>
                  </a:cubicBezTo>
                  <a:cubicBezTo>
                    <a:pt x="1422" y="46"/>
                    <a:pt x="1425" y="48"/>
                    <a:pt x="1428" y="49"/>
                  </a:cubicBezTo>
                  <a:cubicBezTo>
                    <a:pt x="1431" y="50"/>
                    <a:pt x="1434" y="52"/>
                    <a:pt x="1437" y="54"/>
                  </a:cubicBezTo>
                  <a:cubicBezTo>
                    <a:pt x="1439" y="55"/>
                    <a:pt x="1442" y="57"/>
                    <a:pt x="1444" y="59"/>
                  </a:cubicBezTo>
                  <a:cubicBezTo>
                    <a:pt x="1447" y="62"/>
                    <a:pt x="1448" y="64"/>
                    <a:pt x="1450" y="68"/>
                  </a:cubicBezTo>
                  <a:cubicBezTo>
                    <a:pt x="1451" y="71"/>
                    <a:pt x="1452" y="74"/>
                    <a:pt x="1452" y="7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"/>
                <a:ea typeface="微软雅黑"/>
                <a:cs typeface="+mn-cs"/>
              </a:endParaRPr>
            </a:p>
          </p:txBody>
        </p:sp>
        <p:sp>
          <p:nvSpPr>
            <p:cNvPr id="6" name="Freeform 7">
              <a:extLst>
                <a:ext uri="{FF2B5EF4-FFF2-40B4-BE49-F238E27FC236}">
                  <a16:creationId xmlns:a16="http://schemas.microsoft.com/office/drawing/2014/main" id="{A2C44239-116C-4361-8024-0DDE18D06706}"/>
                </a:ext>
              </a:extLst>
            </p:cNvPr>
            <p:cNvSpPr>
              <a:spLocks/>
            </p:cNvSpPr>
            <p:nvPr/>
          </p:nvSpPr>
          <p:spPr bwMode="auto">
            <a:xfrm>
              <a:off x="3600940" y="5175672"/>
              <a:ext cx="475474" cy="584915"/>
            </a:xfrm>
            <a:custGeom>
              <a:avLst/>
              <a:gdLst>
                <a:gd name="T0" fmla="*/ 112 w 271"/>
                <a:gd name="T1" fmla="*/ 216 h 332"/>
                <a:gd name="T2" fmla="*/ 75 w 271"/>
                <a:gd name="T3" fmla="*/ 291 h 332"/>
                <a:gd name="T4" fmla="*/ 38 w 271"/>
                <a:gd name="T5" fmla="*/ 324 h 332"/>
                <a:gd name="T6" fmla="*/ 35 w 271"/>
                <a:gd name="T7" fmla="*/ 316 h 332"/>
                <a:gd name="T8" fmla="*/ 9 w 271"/>
                <a:gd name="T9" fmla="*/ 324 h 332"/>
                <a:gd name="T10" fmla="*/ 83 w 271"/>
                <a:gd name="T11" fmla="*/ 238 h 332"/>
                <a:gd name="T12" fmla="*/ 104 w 271"/>
                <a:gd name="T13" fmla="*/ 170 h 332"/>
                <a:gd name="T14" fmla="*/ 97 w 271"/>
                <a:gd name="T15" fmla="*/ 163 h 332"/>
                <a:gd name="T16" fmla="*/ 45 w 271"/>
                <a:gd name="T17" fmla="*/ 182 h 332"/>
                <a:gd name="T18" fmla="*/ 21 w 271"/>
                <a:gd name="T19" fmla="*/ 165 h 332"/>
                <a:gd name="T20" fmla="*/ 33 w 271"/>
                <a:gd name="T21" fmla="*/ 154 h 332"/>
                <a:gd name="T22" fmla="*/ 108 w 271"/>
                <a:gd name="T23" fmla="*/ 126 h 332"/>
                <a:gd name="T24" fmla="*/ 121 w 271"/>
                <a:gd name="T25" fmla="*/ 48 h 332"/>
                <a:gd name="T26" fmla="*/ 109 w 271"/>
                <a:gd name="T27" fmla="*/ 26 h 332"/>
                <a:gd name="T28" fmla="*/ 113 w 271"/>
                <a:gd name="T29" fmla="*/ 4 h 332"/>
                <a:gd name="T30" fmla="*/ 143 w 271"/>
                <a:gd name="T31" fmla="*/ 35 h 332"/>
                <a:gd name="T32" fmla="*/ 141 w 271"/>
                <a:gd name="T33" fmla="*/ 79 h 332"/>
                <a:gd name="T34" fmla="*/ 138 w 271"/>
                <a:gd name="T35" fmla="*/ 114 h 332"/>
                <a:gd name="T36" fmla="*/ 161 w 271"/>
                <a:gd name="T37" fmla="*/ 107 h 332"/>
                <a:gd name="T38" fmla="*/ 190 w 271"/>
                <a:gd name="T39" fmla="*/ 108 h 332"/>
                <a:gd name="T40" fmla="*/ 197 w 271"/>
                <a:gd name="T41" fmla="*/ 119 h 332"/>
                <a:gd name="T42" fmla="*/ 187 w 271"/>
                <a:gd name="T43" fmla="*/ 134 h 332"/>
                <a:gd name="T44" fmla="*/ 157 w 271"/>
                <a:gd name="T45" fmla="*/ 142 h 332"/>
                <a:gd name="T46" fmla="*/ 130 w 271"/>
                <a:gd name="T47" fmla="*/ 156 h 332"/>
                <a:gd name="T48" fmla="*/ 128 w 271"/>
                <a:gd name="T49" fmla="*/ 185 h 332"/>
                <a:gd name="T50" fmla="*/ 148 w 271"/>
                <a:gd name="T51" fmla="*/ 208 h 332"/>
                <a:gd name="T52" fmla="*/ 187 w 271"/>
                <a:gd name="T53" fmla="*/ 258 h 332"/>
                <a:gd name="T54" fmla="*/ 241 w 271"/>
                <a:gd name="T55" fmla="*/ 293 h 332"/>
                <a:gd name="T56" fmla="*/ 265 w 271"/>
                <a:gd name="T57" fmla="*/ 302 h 332"/>
                <a:gd name="T58" fmla="*/ 261 w 271"/>
                <a:gd name="T59" fmla="*/ 315 h 332"/>
                <a:gd name="T60" fmla="*/ 255 w 271"/>
                <a:gd name="T61" fmla="*/ 323 h 332"/>
                <a:gd name="T62" fmla="*/ 204 w 271"/>
                <a:gd name="T63" fmla="*/ 315 h 332"/>
                <a:gd name="T64" fmla="*/ 160 w 271"/>
                <a:gd name="T65" fmla="*/ 271 h 332"/>
                <a:gd name="T66" fmla="*/ 122 w 271"/>
                <a:gd name="T67" fmla="*/ 219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71" h="332">
                  <a:moveTo>
                    <a:pt x="115" y="212"/>
                  </a:moveTo>
                  <a:cubicBezTo>
                    <a:pt x="113" y="214"/>
                    <a:pt x="113" y="215"/>
                    <a:pt x="112" y="216"/>
                  </a:cubicBezTo>
                  <a:cubicBezTo>
                    <a:pt x="106" y="230"/>
                    <a:pt x="101" y="244"/>
                    <a:pt x="94" y="257"/>
                  </a:cubicBezTo>
                  <a:cubicBezTo>
                    <a:pt x="89" y="269"/>
                    <a:pt x="83" y="281"/>
                    <a:pt x="75" y="291"/>
                  </a:cubicBezTo>
                  <a:cubicBezTo>
                    <a:pt x="70" y="297"/>
                    <a:pt x="66" y="303"/>
                    <a:pt x="60" y="308"/>
                  </a:cubicBezTo>
                  <a:cubicBezTo>
                    <a:pt x="54" y="314"/>
                    <a:pt x="46" y="319"/>
                    <a:pt x="38" y="324"/>
                  </a:cubicBezTo>
                  <a:cubicBezTo>
                    <a:pt x="37" y="325"/>
                    <a:pt x="19" y="332"/>
                    <a:pt x="18" y="331"/>
                  </a:cubicBezTo>
                  <a:cubicBezTo>
                    <a:pt x="18" y="330"/>
                    <a:pt x="35" y="322"/>
                    <a:pt x="35" y="316"/>
                  </a:cubicBezTo>
                  <a:cubicBezTo>
                    <a:pt x="26" y="321"/>
                    <a:pt x="11" y="328"/>
                    <a:pt x="0" y="327"/>
                  </a:cubicBezTo>
                  <a:cubicBezTo>
                    <a:pt x="5" y="325"/>
                    <a:pt x="8" y="324"/>
                    <a:pt x="9" y="324"/>
                  </a:cubicBezTo>
                  <a:cubicBezTo>
                    <a:pt x="29" y="315"/>
                    <a:pt x="45" y="301"/>
                    <a:pt x="57" y="283"/>
                  </a:cubicBezTo>
                  <a:cubicBezTo>
                    <a:pt x="67" y="269"/>
                    <a:pt x="77" y="255"/>
                    <a:pt x="83" y="238"/>
                  </a:cubicBezTo>
                  <a:cubicBezTo>
                    <a:pt x="87" y="227"/>
                    <a:pt x="92" y="217"/>
                    <a:pt x="96" y="205"/>
                  </a:cubicBezTo>
                  <a:cubicBezTo>
                    <a:pt x="99" y="194"/>
                    <a:pt x="101" y="182"/>
                    <a:pt x="104" y="170"/>
                  </a:cubicBezTo>
                  <a:cubicBezTo>
                    <a:pt x="104" y="169"/>
                    <a:pt x="104" y="168"/>
                    <a:pt x="104" y="167"/>
                  </a:cubicBezTo>
                  <a:cubicBezTo>
                    <a:pt x="103" y="162"/>
                    <a:pt x="102" y="161"/>
                    <a:pt x="97" y="163"/>
                  </a:cubicBezTo>
                  <a:cubicBezTo>
                    <a:pt x="83" y="171"/>
                    <a:pt x="67" y="176"/>
                    <a:pt x="52" y="180"/>
                  </a:cubicBezTo>
                  <a:cubicBezTo>
                    <a:pt x="49" y="180"/>
                    <a:pt x="47" y="181"/>
                    <a:pt x="45" y="182"/>
                  </a:cubicBezTo>
                  <a:cubicBezTo>
                    <a:pt x="36" y="187"/>
                    <a:pt x="26" y="182"/>
                    <a:pt x="23" y="172"/>
                  </a:cubicBezTo>
                  <a:cubicBezTo>
                    <a:pt x="23" y="170"/>
                    <a:pt x="21" y="167"/>
                    <a:pt x="21" y="165"/>
                  </a:cubicBezTo>
                  <a:cubicBezTo>
                    <a:pt x="21" y="163"/>
                    <a:pt x="22" y="160"/>
                    <a:pt x="24" y="159"/>
                  </a:cubicBezTo>
                  <a:cubicBezTo>
                    <a:pt x="26" y="157"/>
                    <a:pt x="30" y="155"/>
                    <a:pt x="33" y="154"/>
                  </a:cubicBezTo>
                  <a:cubicBezTo>
                    <a:pt x="46" y="152"/>
                    <a:pt x="58" y="147"/>
                    <a:pt x="70" y="141"/>
                  </a:cubicBezTo>
                  <a:cubicBezTo>
                    <a:pt x="82" y="136"/>
                    <a:pt x="95" y="131"/>
                    <a:pt x="108" y="126"/>
                  </a:cubicBezTo>
                  <a:cubicBezTo>
                    <a:pt x="113" y="124"/>
                    <a:pt x="116" y="122"/>
                    <a:pt x="116" y="116"/>
                  </a:cubicBezTo>
                  <a:cubicBezTo>
                    <a:pt x="119" y="93"/>
                    <a:pt x="123" y="71"/>
                    <a:pt x="121" y="48"/>
                  </a:cubicBezTo>
                  <a:cubicBezTo>
                    <a:pt x="120" y="41"/>
                    <a:pt x="119" y="34"/>
                    <a:pt x="111" y="31"/>
                  </a:cubicBezTo>
                  <a:cubicBezTo>
                    <a:pt x="110" y="30"/>
                    <a:pt x="109" y="28"/>
                    <a:pt x="109" y="26"/>
                  </a:cubicBezTo>
                  <a:cubicBezTo>
                    <a:pt x="108" y="24"/>
                    <a:pt x="108" y="21"/>
                    <a:pt x="108" y="19"/>
                  </a:cubicBezTo>
                  <a:cubicBezTo>
                    <a:pt x="107" y="12"/>
                    <a:pt x="107" y="7"/>
                    <a:pt x="113" y="4"/>
                  </a:cubicBezTo>
                  <a:cubicBezTo>
                    <a:pt x="121" y="0"/>
                    <a:pt x="128" y="0"/>
                    <a:pt x="132" y="6"/>
                  </a:cubicBezTo>
                  <a:cubicBezTo>
                    <a:pt x="139" y="14"/>
                    <a:pt x="143" y="24"/>
                    <a:pt x="143" y="35"/>
                  </a:cubicBezTo>
                  <a:cubicBezTo>
                    <a:pt x="144" y="41"/>
                    <a:pt x="144" y="48"/>
                    <a:pt x="144" y="54"/>
                  </a:cubicBezTo>
                  <a:cubicBezTo>
                    <a:pt x="143" y="62"/>
                    <a:pt x="142" y="71"/>
                    <a:pt x="141" y="79"/>
                  </a:cubicBezTo>
                  <a:cubicBezTo>
                    <a:pt x="140" y="88"/>
                    <a:pt x="139" y="97"/>
                    <a:pt x="138" y="107"/>
                  </a:cubicBezTo>
                  <a:cubicBezTo>
                    <a:pt x="138" y="109"/>
                    <a:pt x="138" y="111"/>
                    <a:pt x="138" y="114"/>
                  </a:cubicBezTo>
                  <a:cubicBezTo>
                    <a:pt x="144" y="112"/>
                    <a:pt x="150" y="111"/>
                    <a:pt x="155" y="109"/>
                  </a:cubicBezTo>
                  <a:cubicBezTo>
                    <a:pt x="157" y="108"/>
                    <a:pt x="159" y="107"/>
                    <a:pt x="161" y="107"/>
                  </a:cubicBezTo>
                  <a:cubicBezTo>
                    <a:pt x="167" y="106"/>
                    <a:pt x="173" y="105"/>
                    <a:pt x="178" y="105"/>
                  </a:cubicBezTo>
                  <a:cubicBezTo>
                    <a:pt x="183" y="104"/>
                    <a:pt x="187" y="105"/>
                    <a:pt x="190" y="108"/>
                  </a:cubicBezTo>
                  <a:cubicBezTo>
                    <a:pt x="190" y="109"/>
                    <a:pt x="191" y="110"/>
                    <a:pt x="192" y="110"/>
                  </a:cubicBezTo>
                  <a:cubicBezTo>
                    <a:pt x="196" y="112"/>
                    <a:pt x="198" y="115"/>
                    <a:pt x="197" y="119"/>
                  </a:cubicBezTo>
                  <a:cubicBezTo>
                    <a:pt x="196" y="122"/>
                    <a:pt x="194" y="124"/>
                    <a:pt x="192" y="127"/>
                  </a:cubicBezTo>
                  <a:cubicBezTo>
                    <a:pt x="191" y="129"/>
                    <a:pt x="189" y="132"/>
                    <a:pt x="187" y="134"/>
                  </a:cubicBezTo>
                  <a:cubicBezTo>
                    <a:pt x="185" y="136"/>
                    <a:pt x="183" y="138"/>
                    <a:pt x="180" y="138"/>
                  </a:cubicBezTo>
                  <a:cubicBezTo>
                    <a:pt x="172" y="140"/>
                    <a:pt x="165" y="140"/>
                    <a:pt x="157" y="142"/>
                  </a:cubicBezTo>
                  <a:cubicBezTo>
                    <a:pt x="150" y="143"/>
                    <a:pt x="143" y="145"/>
                    <a:pt x="137" y="147"/>
                  </a:cubicBezTo>
                  <a:cubicBezTo>
                    <a:pt x="134" y="149"/>
                    <a:pt x="131" y="153"/>
                    <a:pt x="130" y="156"/>
                  </a:cubicBezTo>
                  <a:cubicBezTo>
                    <a:pt x="127" y="164"/>
                    <a:pt x="125" y="172"/>
                    <a:pt x="123" y="180"/>
                  </a:cubicBezTo>
                  <a:cubicBezTo>
                    <a:pt x="123" y="184"/>
                    <a:pt x="126" y="185"/>
                    <a:pt x="128" y="185"/>
                  </a:cubicBezTo>
                  <a:cubicBezTo>
                    <a:pt x="133" y="185"/>
                    <a:pt x="135" y="189"/>
                    <a:pt x="136" y="192"/>
                  </a:cubicBezTo>
                  <a:cubicBezTo>
                    <a:pt x="138" y="199"/>
                    <a:pt x="144" y="203"/>
                    <a:pt x="148" y="208"/>
                  </a:cubicBezTo>
                  <a:cubicBezTo>
                    <a:pt x="151" y="213"/>
                    <a:pt x="156" y="217"/>
                    <a:pt x="159" y="222"/>
                  </a:cubicBezTo>
                  <a:cubicBezTo>
                    <a:pt x="167" y="235"/>
                    <a:pt x="176" y="247"/>
                    <a:pt x="187" y="258"/>
                  </a:cubicBezTo>
                  <a:cubicBezTo>
                    <a:pt x="192" y="264"/>
                    <a:pt x="200" y="268"/>
                    <a:pt x="207" y="273"/>
                  </a:cubicBezTo>
                  <a:cubicBezTo>
                    <a:pt x="218" y="280"/>
                    <a:pt x="229" y="287"/>
                    <a:pt x="241" y="293"/>
                  </a:cubicBezTo>
                  <a:cubicBezTo>
                    <a:pt x="247" y="297"/>
                    <a:pt x="255" y="299"/>
                    <a:pt x="263" y="301"/>
                  </a:cubicBezTo>
                  <a:cubicBezTo>
                    <a:pt x="263" y="302"/>
                    <a:pt x="264" y="302"/>
                    <a:pt x="265" y="302"/>
                  </a:cubicBezTo>
                  <a:cubicBezTo>
                    <a:pt x="268" y="304"/>
                    <a:pt x="271" y="306"/>
                    <a:pt x="270" y="310"/>
                  </a:cubicBezTo>
                  <a:cubicBezTo>
                    <a:pt x="269" y="314"/>
                    <a:pt x="266" y="316"/>
                    <a:pt x="261" y="315"/>
                  </a:cubicBezTo>
                  <a:cubicBezTo>
                    <a:pt x="261" y="315"/>
                    <a:pt x="260" y="315"/>
                    <a:pt x="259" y="315"/>
                  </a:cubicBezTo>
                  <a:cubicBezTo>
                    <a:pt x="261" y="320"/>
                    <a:pt x="259" y="323"/>
                    <a:pt x="255" y="323"/>
                  </a:cubicBezTo>
                  <a:cubicBezTo>
                    <a:pt x="247" y="323"/>
                    <a:pt x="239" y="322"/>
                    <a:pt x="231" y="321"/>
                  </a:cubicBezTo>
                  <a:cubicBezTo>
                    <a:pt x="222" y="319"/>
                    <a:pt x="213" y="317"/>
                    <a:pt x="204" y="315"/>
                  </a:cubicBezTo>
                  <a:cubicBezTo>
                    <a:pt x="195" y="313"/>
                    <a:pt x="187" y="308"/>
                    <a:pt x="181" y="301"/>
                  </a:cubicBezTo>
                  <a:cubicBezTo>
                    <a:pt x="174" y="292"/>
                    <a:pt x="167" y="281"/>
                    <a:pt x="160" y="271"/>
                  </a:cubicBezTo>
                  <a:cubicBezTo>
                    <a:pt x="151" y="260"/>
                    <a:pt x="143" y="248"/>
                    <a:pt x="135" y="237"/>
                  </a:cubicBezTo>
                  <a:cubicBezTo>
                    <a:pt x="131" y="231"/>
                    <a:pt x="126" y="225"/>
                    <a:pt x="122" y="219"/>
                  </a:cubicBezTo>
                  <a:cubicBezTo>
                    <a:pt x="120" y="217"/>
                    <a:pt x="117" y="215"/>
                    <a:pt x="115" y="2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"/>
                <a:ea typeface="微软雅黑"/>
                <a:cs typeface="+mn-cs"/>
              </a:endParaRPr>
            </a:p>
          </p:txBody>
        </p:sp>
        <p:sp>
          <p:nvSpPr>
            <p:cNvPr id="7" name="Freeform 8">
              <a:extLst>
                <a:ext uri="{FF2B5EF4-FFF2-40B4-BE49-F238E27FC236}">
                  <a16:creationId xmlns:a16="http://schemas.microsoft.com/office/drawing/2014/main" id="{1FEB49BE-1D2A-440C-B027-A58719CD40C4}"/>
                </a:ext>
              </a:extLst>
            </p:cNvPr>
            <p:cNvSpPr>
              <a:spLocks/>
            </p:cNvSpPr>
            <p:nvPr/>
          </p:nvSpPr>
          <p:spPr bwMode="auto">
            <a:xfrm>
              <a:off x="2319070" y="5307345"/>
              <a:ext cx="426670" cy="443677"/>
            </a:xfrm>
            <a:custGeom>
              <a:avLst/>
              <a:gdLst>
                <a:gd name="T0" fmla="*/ 84 w 243"/>
                <a:gd name="T1" fmla="*/ 61 h 252"/>
                <a:gd name="T2" fmla="*/ 85 w 243"/>
                <a:gd name="T3" fmla="*/ 66 h 252"/>
                <a:gd name="T4" fmla="*/ 85 w 243"/>
                <a:gd name="T5" fmla="*/ 77 h 252"/>
                <a:gd name="T6" fmla="*/ 84 w 243"/>
                <a:gd name="T7" fmla="*/ 102 h 252"/>
                <a:gd name="T8" fmla="*/ 85 w 243"/>
                <a:gd name="T9" fmla="*/ 125 h 252"/>
                <a:gd name="T10" fmla="*/ 86 w 243"/>
                <a:gd name="T11" fmla="*/ 128 h 252"/>
                <a:gd name="T12" fmla="*/ 87 w 243"/>
                <a:gd name="T13" fmla="*/ 141 h 252"/>
                <a:gd name="T14" fmla="*/ 86 w 243"/>
                <a:gd name="T15" fmla="*/ 165 h 252"/>
                <a:gd name="T16" fmla="*/ 87 w 243"/>
                <a:gd name="T17" fmla="*/ 182 h 252"/>
                <a:gd name="T18" fmla="*/ 86 w 243"/>
                <a:gd name="T19" fmla="*/ 188 h 252"/>
                <a:gd name="T20" fmla="*/ 86 w 243"/>
                <a:gd name="T21" fmla="*/ 195 h 252"/>
                <a:gd name="T22" fmla="*/ 84 w 243"/>
                <a:gd name="T23" fmla="*/ 200 h 252"/>
                <a:gd name="T24" fmla="*/ 79 w 243"/>
                <a:gd name="T25" fmla="*/ 201 h 252"/>
                <a:gd name="T26" fmla="*/ 27 w 243"/>
                <a:gd name="T27" fmla="*/ 218 h 252"/>
                <a:gd name="T28" fmla="*/ 11 w 243"/>
                <a:gd name="T29" fmla="*/ 224 h 252"/>
                <a:gd name="T30" fmla="*/ 3 w 243"/>
                <a:gd name="T31" fmla="*/ 237 h 252"/>
                <a:gd name="T32" fmla="*/ 12 w 243"/>
                <a:gd name="T33" fmla="*/ 247 h 252"/>
                <a:gd name="T34" fmla="*/ 27 w 243"/>
                <a:gd name="T35" fmla="*/ 250 h 252"/>
                <a:gd name="T36" fmla="*/ 38 w 243"/>
                <a:gd name="T37" fmla="*/ 247 h 252"/>
                <a:gd name="T38" fmla="*/ 72 w 243"/>
                <a:gd name="T39" fmla="*/ 237 h 252"/>
                <a:gd name="T40" fmla="*/ 128 w 243"/>
                <a:gd name="T41" fmla="*/ 221 h 252"/>
                <a:gd name="T42" fmla="*/ 179 w 243"/>
                <a:gd name="T43" fmla="*/ 216 h 252"/>
                <a:gd name="T44" fmla="*/ 214 w 243"/>
                <a:gd name="T45" fmla="*/ 221 h 252"/>
                <a:gd name="T46" fmla="*/ 237 w 243"/>
                <a:gd name="T47" fmla="*/ 217 h 252"/>
                <a:gd name="T48" fmla="*/ 242 w 243"/>
                <a:gd name="T49" fmla="*/ 205 h 252"/>
                <a:gd name="T50" fmla="*/ 229 w 243"/>
                <a:gd name="T51" fmla="*/ 189 h 252"/>
                <a:gd name="T52" fmla="*/ 182 w 243"/>
                <a:gd name="T53" fmla="*/ 184 h 252"/>
                <a:gd name="T54" fmla="*/ 130 w 243"/>
                <a:gd name="T55" fmla="*/ 188 h 252"/>
                <a:gd name="T56" fmla="*/ 124 w 243"/>
                <a:gd name="T57" fmla="*/ 183 h 252"/>
                <a:gd name="T58" fmla="*/ 124 w 243"/>
                <a:gd name="T59" fmla="*/ 139 h 252"/>
                <a:gd name="T60" fmla="*/ 132 w 243"/>
                <a:gd name="T61" fmla="*/ 126 h 252"/>
                <a:gd name="T62" fmla="*/ 137 w 243"/>
                <a:gd name="T63" fmla="*/ 123 h 252"/>
                <a:gd name="T64" fmla="*/ 152 w 243"/>
                <a:gd name="T65" fmla="*/ 119 h 252"/>
                <a:gd name="T66" fmla="*/ 165 w 243"/>
                <a:gd name="T67" fmla="*/ 117 h 252"/>
                <a:gd name="T68" fmla="*/ 179 w 243"/>
                <a:gd name="T69" fmla="*/ 108 h 252"/>
                <a:gd name="T70" fmla="*/ 178 w 243"/>
                <a:gd name="T71" fmla="*/ 92 h 252"/>
                <a:gd name="T72" fmla="*/ 159 w 243"/>
                <a:gd name="T73" fmla="*/ 87 h 252"/>
                <a:gd name="T74" fmla="*/ 129 w 243"/>
                <a:gd name="T75" fmla="*/ 97 h 252"/>
                <a:gd name="T76" fmla="*/ 124 w 243"/>
                <a:gd name="T77" fmla="*/ 94 h 252"/>
                <a:gd name="T78" fmla="*/ 127 w 243"/>
                <a:gd name="T79" fmla="*/ 42 h 252"/>
                <a:gd name="T80" fmla="*/ 129 w 243"/>
                <a:gd name="T81" fmla="*/ 27 h 252"/>
                <a:gd name="T82" fmla="*/ 128 w 243"/>
                <a:gd name="T83" fmla="*/ 23 h 252"/>
                <a:gd name="T84" fmla="*/ 115 w 243"/>
                <a:gd name="T85" fmla="*/ 6 h 252"/>
                <a:gd name="T86" fmla="*/ 97 w 243"/>
                <a:gd name="T87" fmla="*/ 2 h 252"/>
                <a:gd name="T88" fmla="*/ 96 w 243"/>
                <a:gd name="T89" fmla="*/ 2 h 252"/>
                <a:gd name="T90" fmla="*/ 85 w 243"/>
                <a:gd name="T91" fmla="*/ 10 h 252"/>
                <a:gd name="T92" fmla="*/ 84 w 243"/>
                <a:gd name="T93" fmla="*/ 13 h 252"/>
                <a:gd name="T94" fmla="*/ 85 w 243"/>
                <a:gd name="T95" fmla="*/ 36 h 252"/>
                <a:gd name="T96" fmla="*/ 84 w 243"/>
                <a:gd name="T97" fmla="*/ 61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43" h="252">
                  <a:moveTo>
                    <a:pt x="84" y="61"/>
                  </a:moveTo>
                  <a:cubicBezTo>
                    <a:pt x="85" y="63"/>
                    <a:pt x="85" y="65"/>
                    <a:pt x="85" y="66"/>
                  </a:cubicBezTo>
                  <a:cubicBezTo>
                    <a:pt x="85" y="70"/>
                    <a:pt x="85" y="74"/>
                    <a:pt x="85" y="77"/>
                  </a:cubicBezTo>
                  <a:cubicBezTo>
                    <a:pt x="85" y="85"/>
                    <a:pt x="85" y="94"/>
                    <a:pt x="84" y="102"/>
                  </a:cubicBezTo>
                  <a:cubicBezTo>
                    <a:pt x="84" y="110"/>
                    <a:pt x="89" y="117"/>
                    <a:pt x="85" y="125"/>
                  </a:cubicBezTo>
                  <a:cubicBezTo>
                    <a:pt x="85" y="126"/>
                    <a:pt x="86" y="127"/>
                    <a:pt x="86" y="128"/>
                  </a:cubicBezTo>
                  <a:cubicBezTo>
                    <a:pt x="86" y="132"/>
                    <a:pt x="87" y="137"/>
                    <a:pt x="87" y="141"/>
                  </a:cubicBezTo>
                  <a:cubicBezTo>
                    <a:pt x="87" y="149"/>
                    <a:pt x="86" y="157"/>
                    <a:pt x="86" y="165"/>
                  </a:cubicBezTo>
                  <a:cubicBezTo>
                    <a:pt x="86" y="171"/>
                    <a:pt x="86" y="177"/>
                    <a:pt x="87" y="182"/>
                  </a:cubicBezTo>
                  <a:cubicBezTo>
                    <a:pt x="87" y="184"/>
                    <a:pt x="87" y="186"/>
                    <a:pt x="86" y="188"/>
                  </a:cubicBezTo>
                  <a:cubicBezTo>
                    <a:pt x="85" y="190"/>
                    <a:pt x="85" y="192"/>
                    <a:pt x="86" y="195"/>
                  </a:cubicBezTo>
                  <a:cubicBezTo>
                    <a:pt x="87" y="197"/>
                    <a:pt x="87" y="199"/>
                    <a:pt x="84" y="200"/>
                  </a:cubicBezTo>
                  <a:cubicBezTo>
                    <a:pt x="82" y="200"/>
                    <a:pt x="80" y="201"/>
                    <a:pt x="79" y="201"/>
                  </a:cubicBezTo>
                  <a:cubicBezTo>
                    <a:pt x="61" y="207"/>
                    <a:pt x="45" y="212"/>
                    <a:pt x="27" y="218"/>
                  </a:cubicBezTo>
                  <a:cubicBezTo>
                    <a:pt x="22" y="220"/>
                    <a:pt x="16" y="223"/>
                    <a:pt x="11" y="224"/>
                  </a:cubicBezTo>
                  <a:cubicBezTo>
                    <a:pt x="3" y="224"/>
                    <a:pt x="0" y="232"/>
                    <a:pt x="3" y="237"/>
                  </a:cubicBezTo>
                  <a:cubicBezTo>
                    <a:pt x="6" y="241"/>
                    <a:pt x="9" y="244"/>
                    <a:pt x="12" y="247"/>
                  </a:cubicBezTo>
                  <a:cubicBezTo>
                    <a:pt x="16" y="252"/>
                    <a:pt x="22" y="252"/>
                    <a:pt x="27" y="250"/>
                  </a:cubicBezTo>
                  <a:cubicBezTo>
                    <a:pt x="31" y="249"/>
                    <a:pt x="34" y="248"/>
                    <a:pt x="38" y="247"/>
                  </a:cubicBezTo>
                  <a:cubicBezTo>
                    <a:pt x="49" y="244"/>
                    <a:pt x="61" y="241"/>
                    <a:pt x="72" y="237"/>
                  </a:cubicBezTo>
                  <a:cubicBezTo>
                    <a:pt x="90" y="230"/>
                    <a:pt x="108" y="223"/>
                    <a:pt x="128" y="221"/>
                  </a:cubicBezTo>
                  <a:cubicBezTo>
                    <a:pt x="145" y="218"/>
                    <a:pt x="162" y="219"/>
                    <a:pt x="179" y="216"/>
                  </a:cubicBezTo>
                  <a:cubicBezTo>
                    <a:pt x="191" y="214"/>
                    <a:pt x="203" y="217"/>
                    <a:pt x="214" y="221"/>
                  </a:cubicBezTo>
                  <a:cubicBezTo>
                    <a:pt x="223" y="224"/>
                    <a:pt x="230" y="222"/>
                    <a:pt x="237" y="217"/>
                  </a:cubicBezTo>
                  <a:cubicBezTo>
                    <a:pt x="240" y="214"/>
                    <a:pt x="243" y="209"/>
                    <a:pt x="242" y="205"/>
                  </a:cubicBezTo>
                  <a:cubicBezTo>
                    <a:pt x="242" y="197"/>
                    <a:pt x="237" y="191"/>
                    <a:pt x="229" y="189"/>
                  </a:cubicBezTo>
                  <a:cubicBezTo>
                    <a:pt x="214" y="184"/>
                    <a:pt x="198" y="182"/>
                    <a:pt x="182" y="184"/>
                  </a:cubicBezTo>
                  <a:cubicBezTo>
                    <a:pt x="165" y="185"/>
                    <a:pt x="147" y="187"/>
                    <a:pt x="130" y="188"/>
                  </a:cubicBezTo>
                  <a:cubicBezTo>
                    <a:pt x="125" y="189"/>
                    <a:pt x="124" y="189"/>
                    <a:pt x="124" y="183"/>
                  </a:cubicBezTo>
                  <a:cubicBezTo>
                    <a:pt x="124" y="168"/>
                    <a:pt x="124" y="153"/>
                    <a:pt x="124" y="139"/>
                  </a:cubicBezTo>
                  <a:cubicBezTo>
                    <a:pt x="124" y="132"/>
                    <a:pt x="126" y="128"/>
                    <a:pt x="132" y="126"/>
                  </a:cubicBezTo>
                  <a:cubicBezTo>
                    <a:pt x="133" y="125"/>
                    <a:pt x="135" y="124"/>
                    <a:pt x="137" y="123"/>
                  </a:cubicBezTo>
                  <a:cubicBezTo>
                    <a:pt x="142" y="121"/>
                    <a:pt x="147" y="120"/>
                    <a:pt x="152" y="119"/>
                  </a:cubicBezTo>
                  <a:cubicBezTo>
                    <a:pt x="156" y="118"/>
                    <a:pt x="161" y="119"/>
                    <a:pt x="165" y="117"/>
                  </a:cubicBezTo>
                  <a:cubicBezTo>
                    <a:pt x="170" y="115"/>
                    <a:pt x="175" y="111"/>
                    <a:pt x="179" y="108"/>
                  </a:cubicBezTo>
                  <a:cubicBezTo>
                    <a:pt x="184" y="103"/>
                    <a:pt x="183" y="97"/>
                    <a:pt x="178" y="92"/>
                  </a:cubicBezTo>
                  <a:cubicBezTo>
                    <a:pt x="173" y="86"/>
                    <a:pt x="165" y="85"/>
                    <a:pt x="159" y="87"/>
                  </a:cubicBezTo>
                  <a:cubicBezTo>
                    <a:pt x="148" y="90"/>
                    <a:pt x="139" y="94"/>
                    <a:pt x="129" y="97"/>
                  </a:cubicBezTo>
                  <a:cubicBezTo>
                    <a:pt x="124" y="99"/>
                    <a:pt x="124" y="100"/>
                    <a:pt x="124" y="94"/>
                  </a:cubicBezTo>
                  <a:cubicBezTo>
                    <a:pt x="125" y="77"/>
                    <a:pt x="125" y="59"/>
                    <a:pt x="127" y="42"/>
                  </a:cubicBezTo>
                  <a:cubicBezTo>
                    <a:pt x="127" y="37"/>
                    <a:pt x="126" y="31"/>
                    <a:pt x="129" y="27"/>
                  </a:cubicBezTo>
                  <a:cubicBezTo>
                    <a:pt x="129" y="26"/>
                    <a:pt x="129" y="24"/>
                    <a:pt x="128" y="23"/>
                  </a:cubicBezTo>
                  <a:cubicBezTo>
                    <a:pt x="124" y="17"/>
                    <a:pt x="119" y="12"/>
                    <a:pt x="115" y="6"/>
                  </a:cubicBezTo>
                  <a:cubicBezTo>
                    <a:pt x="112" y="3"/>
                    <a:pt x="100" y="0"/>
                    <a:pt x="97" y="2"/>
                  </a:cubicBezTo>
                  <a:cubicBezTo>
                    <a:pt x="96" y="2"/>
                    <a:pt x="96" y="2"/>
                    <a:pt x="96" y="2"/>
                  </a:cubicBezTo>
                  <a:cubicBezTo>
                    <a:pt x="92" y="5"/>
                    <a:pt x="88" y="7"/>
                    <a:pt x="85" y="10"/>
                  </a:cubicBezTo>
                  <a:cubicBezTo>
                    <a:pt x="84" y="11"/>
                    <a:pt x="84" y="13"/>
                    <a:pt x="84" y="13"/>
                  </a:cubicBezTo>
                  <a:cubicBezTo>
                    <a:pt x="85" y="21"/>
                    <a:pt x="85" y="28"/>
                    <a:pt x="85" y="36"/>
                  </a:cubicBezTo>
                  <a:lnTo>
                    <a:pt x="84" y="6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"/>
                <a:ea typeface="微软雅黑"/>
                <a:cs typeface="+mn-cs"/>
              </a:endParaRPr>
            </a:p>
          </p:txBody>
        </p: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C7648FC0-783E-4F01-B605-8D0C8C3C172C}"/>
                </a:ext>
              </a:extLst>
            </p:cNvPr>
            <p:cNvGrpSpPr/>
            <p:nvPr/>
          </p:nvGrpSpPr>
          <p:grpSpPr>
            <a:xfrm>
              <a:off x="2921957" y="5168150"/>
              <a:ext cx="542765" cy="642593"/>
              <a:chOff x="3102298" y="5183391"/>
              <a:chExt cx="501880" cy="594188"/>
            </a:xfrm>
            <a:grpFill/>
          </p:grpSpPr>
          <p:sp>
            <p:nvSpPr>
              <p:cNvPr id="49" name="Freeform 6">
                <a:extLst>
                  <a:ext uri="{FF2B5EF4-FFF2-40B4-BE49-F238E27FC236}">
                    <a16:creationId xmlns:a16="http://schemas.microsoft.com/office/drawing/2014/main" id="{E1540284-B49D-425E-ADA2-3BD94AD8731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202811" y="5183391"/>
                <a:ext cx="401367" cy="594188"/>
              </a:xfrm>
              <a:custGeom>
                <a:avLst/>
                <a:gdLst>
                  <a:gd name="T0" fmla="*/ 100 w 247"/>
                  <a:gd name="T1" fmla="*/ 342 h 365"/>
                  <a:gd name="T2" fmla="*/ 105 w 247"/>
                  <a:gd name="T3" fmla="*/ 338 h 365"/>
                  <a:gd name="T4" fmla="*/ 100 w 247"/>
                  <a:gd name="T5" fmla="*/ 337 h 365"/>
                  <a:gd name="T6" fmla="*/ 52 w 247"/>
                  <a:gd name="T7" fmla="*/ 333 h 365"/>
                  <a:gd name="T8" fmla="*/ 34 w 247"/>
                  <a:gd name="T9" fmla="*/ 311 h 365"/>
                  <a:gd name="T10" fmla="*/ 35 w 247"/>
                  <a:gd name="T11" fmla="*/ 265 h 365"/>
                  <a:gd name="T12" fmla="*/ 30 w 247"/>
                  <a:gd name="T13" fmla="*/ 261 h 365"/>
                  <a:gd name="T14" fmla="*/ 10 w 247"/>
                  <a:gd name="T15" fmla="*/ 265 h 365"/>
                  <a:gd name="T16" fmla="*/ 8 w 247"/>
                  <a:gd name="T17" fmla="*/ 247 h 365"/>
                  <a:gd name="T18" fmla="*/ 43 w 247"/>
                  <a:gd name="T19" fmla="*/ 230 h 365"/>
                  <a:gd name="T20" fmla="*/ 78 w 247"/>
                  <a:gd name="T21" fmla="*/ 153 h 365"/>
                  <a:gd name="T22" fmla="*/ 96 w 247"/>
                  <a:gd name="T23" fmla="*/ 119 h 365"/>
                  <a:gd name="T24" fmla="*/ 68 w 247"/>
                  <a:gd name="T25" fmla="*/ 133 h 365"/>
                  <a:gd name="T26" fmla="*/ 49 w 247"/>
                  <a:gd name="T27" fmla="*/ 132 h 365"/>
                  <a:gd name="T28" fmla="*/ 52 w 247"/>
                  <a:gd name="T29" fmla="*/ 64 h 365"/>
                  <a:gd name="T30" fmla="*/ 82 w 247"/>
                  <a:gd name="T31" fmla="*/ 12 h 365"/>
                  <a:gd name="T32" fmla="*/ 115 w 247"/>
                  <a:gd name="T33" fmla="*/ 19 h 365"/>
                  <a:gd name="T34" fmla="*/ 95 w 247"/>
                  <a:gd name="T35" fmla="*/ 66 h 365"/>
                  <a:gd name="T36" fmla="*/ 81 w 247"/>
                  <a:gd name="T37" fmla="*/ 91 h 365"/>
                  <a:gd name="T38" fmla="*/ 127 w 247"/>
                  <a:gd name="T39" fmla="*/ 67 h 365"/>
                  <a:gd name="T40" fmla="*/ 157 w 247"/>
                  <a:gd name="T41" fmla="*/ 54 h 365"/>
                  <a:gd name="T42" fmla="*/ 171 w 247"/>
                  <a:gd name="T43" fmla="*/ 77 h 365"/>
                  <a:gd name="T44" fmla="*/ 133 w 247"/>
                  <a:gd name="T45" fmla="*/ 132 h 365"/>
                  <a:gd name="T46" fmla="*/ 131 w 247"/>
                  <a:gd name="T47" fmla="*/ 137 h 365"/>
                  <a:gd name="T48" fmla="*/ 172 w 247"/>
                  <a:gd name="T49" fmla="*/ 144 h 365"/>
                  <a:gd name="T50" fmla="*/ 177 w 247"/>
                  <a:gd name="T51" fmla="*/ 172 h 365"/>
                  <a:gd name="T52" fmla="*/ 179 w 247"/>
                  <a:gd name="T53" fmla="*/ 201 h 365"/>
                  <a:gd name="T54" fmla="*/ 214 w 247"/>
                  <a:gd name="T55" fmla="*/ 199 h 365"/>
                  <a:gd name="T56" fmla="*/ 235 w 247"/>
                  <a:gd name="T57" fmla="*/ 205 h 365"/>
                  <a:gd name="T58" fmla="*/ 242 w 247"/>
                  <a:gd name="T59" fmla="*/ 223 h 365"/>
                  <a:gd name="T60" fmla="*/ 211 w 247"/>
                  <a:gd name="T61" fmla="*/ 224 h 365"/>
                  <a:gd name="T62" fmla="*/ 166 w 247"/>
                  <a:gd name="T63" fmla="*/ 232 h 365"/>
                  <a:gd name="T64" fmla="*/ 150 w 247"/>
                  <a:gd name="T65" fmla="*/ 296 h 365"/>
                  <a:gd name="T66" fmla="*/ 167 w 247"/>
                  <a:gd name="T67" fmla="*/ 304 h 365"/>
                  <a:gd name="T68" fmla="*/ 151 w 247"/>
                  <a:gd name="T69" fmla="*/ 326 h 365"/>
                  <a:gd name="T70" fmla="*/ 116 w 247"/>
                  <a:gd name="T71" fmla="*/ 362 h 365"/>
                  <a:gd name="T72" fmla="*/ 96 w 247"/>
                  <a:gd name="T73" fmla="*/ 349 h 365"/>
                  <a:gd name="T74" fmla="*/ 92 w 247"/>
                  <a:gd name="T75" fmla="*/ 338 h 365"/>
                  <a:gd name="T76" fmla="*/ 104 w 247"/>
                  <a:gd name="T77" fmla="*/ 284 h 365"/>
                  <a:gd name="T78" fmla="*/ 100 w 247"/>
                  <a:gd name="T79" fmla="*/ 272 h 365"/>
                  <a:gd name="T80" fmla="*/ 93 w 247"/>
                  <a:gd name="T81" fmla="*/ 238 h 365"/>
                  <a:gd name="T82" fmla="*/ 72 w 247"/>
                  <a:gd name="T83" fmla="*/ 250 h 365"/>
                  <a:gd name="T84" fmla="*/ 65 w 247"/>
                  <a:gd name="T85" fmla="*/ 305 h 365"/>
                  <a:gd name="T86" fmla="*/ 114 w 247"/>
                  <a:gd name="T87" fmla="*/ 309 h 365"/>
                  <a:gd name="T88" fmla="*/ 133 w 247"/>
                  <a:gd name="T89" fmla="*/ 302 h 365"/>
                  <a:gd name="T90" fmla="*/ 152 w 247"/>
                  <a:gd name="T91" fmla="*/ 232 h 365"/>
                  <a:gd name="T92" fmla="*/ 131 w 247"/>
                  <a:gd name="T93" fmla="*/ 231 h 365"/>
                  <a:gd name="T94" fmla="*/ 107 w 247"/>
                  <a:gd name="T95" fmla="*/ 241 h 365"/>
                  <a:gd name="T96" fmla="*/ 122 w 247"/>
                  <a:gd name="T97" fmla="*/ 274 h 365"/>
                  <a:gd name="T98" fmla="*/ 105 w 247"/>
                  <a:gd name="T99" fmla="*/ 287 h 365"/>
                  <a:gd name="T100" fmla="*/ 112 w 247"/>
                  <a:gd name="T101" fmla="*/ 162 h 365"/>
                  <a:gd name="T102" fmla="*/ 104 w 247"/>
                  <a:gd name="T103" fmla="*/ 183 h 365"/>
                  <a:gd name="T104" fmla="*/ 129 w 247"/>
                  <a:gd name="T105" fmla="*/ 206 h 365"/>
                  <a:gd name="T106" fmla="*/ 153 w 247"/>
                  <a:gd name="T107" fmla="*/ 206 h 365"/>
                  <a:gd name="T108" fmla="*/ 160 w 247"/>
                  <a:gd name="T109" fmla="*/ 184 h 365"/>
                  <a:gd name="T110" fmla="*/ 150 w 247"/>
                  <a:gd name="T111" fmla="*/ 156 h 365"/>
                  <a:gd name="T112" fmla="*/ 125 w 247"/>
                  <a:gd name="T113" fmla="*/ 166 h 365"/>
                  <a:gd name="T114" fmla="*/ 114 w 247"/>
                  <a:gd name="T115" fmla="*/ 163 h 365"/>
                  <a:gd name="T116" fmla="*/ 83 w 247"/>
                  <a:gd name="T117" fmla="*/ 221 h 365"/>
                  <a:gd name="T118" fmla="*/ 105 w 247"/>
                  <a:gd name="T119" fmla="*/ 208 h 365"/>
                  <a:gd name="T120" fmla="*/ 94 w 247"/>
                  <a:gd name="T121" fmla="*/ 197 h 365"/>
                  <a:gd name="T122" fmla="*/ 83 w 247"/>
                  <a:gd name="T123" fmla="*/ 221 h 3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47" h="365">
                    <a:moveTo>
                      <a:pt x="92" y="338"/>
                    </a:moveTo>
                    <a:cubicBezTo>
                      <a:pt x="95" y="339"/>
                      <a:pt x="97" y="341"/>
                      <a:pt x="100" y="342"/>
                    </a:cubicBezTo>
                    <a:cubicBezTo>
                      <a:pt x="101" y="342"/>
                      <a:pt x="103" y="342"/>
                      <a:pt x="104" y="342"/>
                    </a:cubicBezTo>
                    <a:cubicBezTo>
                      <a:pt x="105" y="341"/>
                      <a:pt x="105" y="339"/>
                      <a:pt x="105" y="338"/>
                    </a:cubicBezTo>
                    <a:cubicBezTo>
                      <a:pt x="105" y="338"/>
                      <a:pt x="103" y="338"/>
                      <a:pt x="101" y="337"/>
                    </a:cubicBezTo>
                    <a:cubicBezTo>
                      <a:pt x="101" y="337"/>
                      <a:pt x="100" y="338"/>
                      <a:pt x="100" y="337"/>
                    </a:cubicBezTo>
                    <a:cubicBezTo>
                      <a:pt x="91" y="335"/>
                      <a:pt x="83" y="336"/>
                      <a:pt x="74" y="338"/>
                    </a:cubicBezTo>
                    <a:cubicBezTo>
                      <a:pt x="66" y="340"/>
                      <a:pt x="59" y="336"/>
                      <a:pt x="52" y="333"/>
                    </a:cubicBezTo>
                    <a:cubicBezTo>
                      <a:pt x="51" y="332"/>
                      <a:pt x="51" y="332"/>
                      <a:pt x="50" y="331"/>
                    </a:cubicBezTo>
                    <a:cubicBezTo>
                      <a:pt x="39" y="329"/>
                      <a:pt x="36" y="320"/>
                      <a:pt x="34" y="311"/>
                    </a:cubicBezTo>
                    <a:cubicBezTo>
                      <a:pt x="31" y="298"/>
                      <a:pt x="32" y="286"/>
                      <a:pt x="34" y="273"/>
                    </a:cubicBezTo>
                    <a:cubicBezTo>
                      <a:pt x="34" y="270"/>
                      <a:pt x="35" y="267"/>
                      <a:pt x="35" y="265"/>
                    </a:cubicBezTo>
                    <a:cubicBezTo>
                      <a:pt x="35" y="263"/>
                      <a:pt x="34" y="262"/>
                      <a:pt x="34" y="260"/>
                    </a:cubicBezTo>
                    <a:cubicBezTo>
                      <a:pt x="33" y="261"/>
                      <a:pt x="31" y="261"/>
                      <a:pt x="30" y="261"/>
                    </a:cubicBezTo>
                    <a:cubicBezTo>
                      <a:pt x="27" y="262"/>
                      <a:pt x="24" y="264"/>
                      <a:pt x="21" y="265"/>
                    </a:cubicBezTo>
                    <a:cubicBezTo>
                      <a:pt x="17" y="265"/>
                      <a:pt x="14" y="266"/>
                      <a:pt x="10" y="265"/>
                    </a:cubicBezTo>
                    <a:cubicBezTo>
                      <a:pt x="3" y="264"/>
                      <a:pt x="0" y="255"/>
                      <a:pt x="3" y="249"/>
                    </a:cubicBezTo>
                    <a:cubicBezTo>
                      <a:pt x="4" y="248"/>
                      <a:pt x="6" y="247"/>
                      <a:pt x="8" y="247"/>
                    </a:cubicBezTo>
                    <a:cubicBezTo>
                      <a:pt x="20" y="245"/>
                      <a:pt x="30" y="239"/>
                      <a:pt x="40" y="234"/>
                    </a:cubicBezTo>
                    <a:cubicBezTo>
                      <a:pt x="42" y="233"/>
                      <a:pt x="43" y="231"/>
                      <a:pt x="43" y="230"/>
                    </a:cubicBezTo>
                    <a:cubicBezTo>
                      <a:pt x="47" y="221"/>
                      <a:pt x="49" y="212"/>
                      <a:pt x="53" y="204"/>
                    </a:cubicBezTo>
                    <a:cubicBezTo>
                      <a:pt x="61" y="187"/>
                      <a:pt x="69" y="170"/>
                      <a:pt x="78" y="153"/>
                    </a:cubicBezTo>
                    <a:cubicBezTo>
                      <a:pt x="83" y="144"/>
                      <a:pt x="88" y="135"/>
                      <a:pt x="94" y="126"/>
                    </a:cubicBezTo>
                    <a:cubicBezTo>
                      <a:pt x="95" y="124"/>
                      <a:pt x="96" y="122"/>
                      <a:pt x="96" y="119"/>
                    </a:cubicBezTo>
                    <a:cubicBezTo>
                      <a:pt x="93" y="121"/>
                      <a:pt x="90" y="122"/>
                      <a:pt x="87" y="123"/>
                    </a:cubicBezTo>
                    <a:cubicBezTo>
                      <a:pt x="80" y="125"/>
                      <a:pt x="74" y="129"/>
                      <a:pt x="68" y="133"/>
                    </a:cubicBezTo>
                    <a:cubicBezTo>
                      <a:pt x="64" y="136"/>
                      <a:pt x="59" y="136"/>
                      <a:pt x="56" y="138"/>
                    </a:cubicBezTo>
                    <a:cubicBezTo>
                      <a:pt x="53" y="135"/>
                      <a:pt x="51" y="133"/>
                      <a:pt x="49" y="132"/>
                    </a:cubicBezTo>
                    <a:cubicBezTo>
                      <a:pt x="40" y="128"/>
                      <a:pt x="37" y="119"/>
                      <a:pt x="38" y="110"/>
                    </a:cubicBezTo>
                    <a:cubicBezTo>
                      <a:pt x="40" y="94"/>
                      <a:pt x="46" y="79"/>
                      <a:pt x="52" y="64"/>
                    </a:cubicBezTo>
                    <a:cubicBezTo>
                      <a:pt x="59" y="47"/>
                      <a:pt x="69" y="32"/>
                      <a:pt x="79" y="16"/>
                    </a:cubicBezTo>
                    <a:cubicBezTo>
                      <a:pt x="80" y="15"/>
                      <a:pt x="81" y="13"/>
                      <a:pt x="82" y="12"/>
                    </a:cubicBezTo>
                    <a:cubicBezTo>
                      <a:pt x="87" y="5"/>
                      <a:pt x="92" y="0"/>
                      <a:pt x="102" y="3"/>
                    </a:cubicBezTo>
                    <a:cubicBezTo>
                      <a:pt x="110" y="5"/>
                      <a:pt x="115" y="11"/>
                      <a:pt x="115" y="19"/>
                    </a:cubicBezTo>
                    <a:cubicBezTo>
                      <a:pt x="114" y="22"/>
                      <a:pt x="113" y="25"/>
                      <a:pt x="113" y="29"/>
                    </a:cubicBezTo>
                    <a:cubicBezTo>
                      <a:pt x="109" y="42"/>
                      <a:pt x="102" y="54"/>
                      <a:pt x="95" y="66"/>
                    </a:cubicBezTo>
                    <a:cubicBezTo>
                      <a:pt x="91" y="72"/>
                      <a:pt x="87" y="78"/>
                      <a:pt x="84" y="84"/>
                    </a:cubicBezTo>
                    <a:cubicBezTo>
                      <a:pt x="83" y="86"/>
                      <a:pt x="82" y="88"/>
                      <a:pt x="81" y="91"/>
                    </a:cubicBezTo>
                    <a:cubicBezTo>
                      <a:pt x="84" y="90"/>
                      <a:pt x="86" y="90"/>
                      <a:pt x="87" y="90"/>
                    </a:cubicBezTo>
                    <a:cubicBezTo>
                      <a:pt x="100" y="82"/>
                      <a:pt x="113" y="74"/>
                      <a:pt x="127" y="67"/>
                    </a:cubicBezTo>
                    <a:cubicBezTo>
                      <a:pt x="134" y="63"/>
                      <a:pt x="142" y="59"/>
                      <a:pt x="149" y="56"/>
                    </a:cubicBezTo>
                    <a:cubicBezTo>
                      <a:pt x="151" y="55"/>
                      <a:pt x="155" y="53"/>
                      <a:pt x="157" y="54"/>
                    </a:cubicBezTo>
                    <a:cubicBezTo>
                      <a:pt x="162" y="57"/>
                      <a:pt x="169" y="60"/>
                      <a:pt x="171" y="67"/>
                    </a:cubicBezTo>
                    <a:cubicBezTo>
                      <a:pt x="172" y="69"/>
                      <a:pt x="172" y="74"/>
                      <a:pt x="171" y="77"/>
                    </a:cubicBezTo>
                    <a:cubicBezTo>
                      <a:pt x="168" y="86"/>
                      <a:pt x="161" y="93"/>
                      <a:pt x="156" y="100"/>
                    </a:cubicBezTo>
                    <a:cubicBezTo>
                      <a:pt x="148" y="111"/>
                      <a:pt x="140" y="121"/>
                      <a:pt x="133" y="132"/>
                    </a:cubicBezTo>
                    <a:cubicBezTo>
                      <a:pt x="132" y="133"/>
                      <a:pt x="131" y="134"/>
                      <a:pt x="131" y="136"/>
                    </a:cubicBezTo>
                    <a:cubicBezTo>
                      <a:pt x="131" y="136"/>
                      <a:pt x="131" y="136"/>
                      <a:pt x="131" y="137"/>
                    </a:cubicBezTo>
                    <a:cubicBezTo>
                      <a:pt x="134" y="136"/>
                      <a:pt x="136" y="135"/>
                      <a:pt x="139" y="133"/>
                    </a:cubicBezTo>
                    <a:cubicBezTo>
                      <a:pt x="152" y="124"/>
                      <a:pt x="167" y="130"/>
                      <a:pt x="172" y="144"/>
                    </a:cubicBezTo>
                    <a:cubicBezTo>
                      <a:pt x="172" y="146"/>
                      <a:pt x="174" y="148"/>
                      <a:pt x="175" y="150"/>
                    </a:cubicBezTo>
                    <a:cubicBezTo>
                      <a:pt x="178" y="157"/>
                      <a:pt x="179" y="164"/>
                      <a:pt x="177" y="172"/>
                    </a:cubicBezTo>
                    <a:cubicBezTo>
                      <a:pt x="176" y="180"/>
                      <a:pt x="176" y="188"/>
                      <a:pt x="175" y="197"/>
                    </a:cubicBezTo>
                    <a:cubicBezTo>
                      <a:pt x="175" y="200"/>
                      <a:pt x="177" y="201"/>
                      <a:pt x="179" y="201"/>
                    </a:cubicBezTo>
                    <a:cubicBezTo>
                      <a:pt x="188" y="200"/>
                      <a:pt x="196" y="200"/>
                      <a:pt x="205" y="199"/>
                    </a:cubicBezTo>
                    <a:cubicBezTo>
                      <a:pt x="208" y="198"/>
                      <a:pt x="211" y="197"/>
                      <a:pt x="214" y="199"/>
                    </a:cubicBezTo>
                    <a:cubicBezTo>
                      <a:pt x="216" y="200"/>
                      <a:pt x="218" y="200"/>
                      <a:pt x="219" y="201"/>
                    </a:cubicBezTo>
                    <a:cubicBezTo>
                      <a:pt x="225" y="202"/>
                      <a:pt x="230" y="203"/>
                      <a:pt x="235" y="205"/>
                    </a:cubicBezTo>
                    <a:cubicBezTo>
                      <a:pt x="243" y="207"/>
                      <a:pt x="247" y="214"/>
                      <a:pt x="244" y="220"/>
                    </a:cubicBezTo>
                    <a:cubicBezTo>
                      <a:pt x="244" y="221"/>
                      <a:pt x="243" y="222"/>
                      <a:pt x="242" y="223"/>
                    </a:cubicBezTo>
                    <a:cubicBezTo>
                      <a:pt x="235" y="225"/>
                      <a:pt x="228" y="229"/>
                      <a:pt x="221" y="226"/>
                    </a:cubicBezTo>
                    <a:cubicBezTo>
                      <a:pt x="218" y="224"/>
                      <a:pt x="215" y="224"/>
                      <a:pt x="211" y="224"/>
                    </a:cubicBezTo>
                    <a:cubicBezTo>
                      <a:pt x="199" y="223"/>
                      <a:pt x="186" y="223"/>
                      <a:pt x="174" y="225"/>
                    </a:cubicBezTo>
                    <a:cubicBezTo>
                      <a:pt x="170" y="225"/>
                      <a:pt x="167" y="228"/>
                      <a:pt x="166" y="232"/>
                    </a:cubicBezTo>
                    <a:cubicBezTo>
                      <a:pt x="162" y="250"/>
                      <a:pt x="157" y="269"/>
                      <a:pt x="152" y="287"/>
                    </a:cubicBezTo>
                    <a:cubicBezTo>
                      <a:pt x="151" y="289"/>
                      <a:pt x="151" y="292"/>
                      <a:pt x="150" y="296"/>
                    </a:cubicBezTo>
                    <a:cubicBezTo>
                      <a:pt x="157" y="291"/>
                      <a:pt x="161" y="294"/>
                      <a:pt x="165" y="298"/>
                    </a:cubicBezTo>
                    <a:cubicBezTo>
                      <a:pt x="168" y="299"/>
                      <a:pt x="168" y="301"/>
                      <a:pt x="167" y="304"/>
                    </a:cubicBezTo>
                    <a:cubicBezTo>
                      <a:pt x="164" y="309"/>
                      <a:pt x="161" y="315"/>
                      <a:pt x="158" y="320"/>
                    </a:cubicBezTo>
                    <a:cubicBezTo>
                      <a:pt x="156" y="322"/>
                      <a:pt x="154" y="325"/>
                      <a:pt x="151" y="326"/>
                    </a:cubicBezTo>
                    <a:cubicBezTo>
                      <a:pt x="141" y="330"/>
                      <a:pt x="135" y="336"/>
                      <a:pt x="131" y="345"/>
                    </a:cubicBezTo>
                    <a:cubicBezTo>
                      <a:pt x="128" y="352"/>
                      <a:pt x="121" y="357"/>
                      <a:pt x="116" y="362"/>
                    </a:cubicBezTo>
                    <a:cubicBezTo>
                      <a:pt x="114" y="364"/>
                      <a:pt x="111" y="365"/>
                      <a:pt x="108" y="362"/>
                    </a:cubicBezTo>
                    <a:cubicBezTo>
                      <a:pt x="104" y="358"/>
                      <a:pt x="100" y="354"/>
                      <a:pt x="96" y="349"/>
                    </a:cubicBezTo>
                    <a:cubicBezTo>
                      <a:pt x="95" y="348"/>
                      <a:pt x="94" y="347"/>
                      <a:pt x="93" y="346"/>
                    </a:cubicBezTo>
                    <a:cubicBezTo>
                      <a:pt x="90" y="344"/>
                      <a:pt x="90" y="342"/>
                      <a:pt x="92" y="338"/>
                    </a:cubicBezTo>
                    <a:close/>
                    <a:moveTo>
                      <a:pt x="95" y="294"/>
                    </a:moveTo>
                    <a:cubicBezTo>
                      <a:pt x="95" y="294"/>
                      <a:pt x="104" y="284"/>
                      <a:pt x="104" y="284"/>
                    </a:cubicBezTo>
                    <a:cubicBezTo>
                      <a:pt x="106" y="279"/>
                      <a:pt x="104" y="277"/>
                      <a:pt x="101" y="274"/>
                    </a:cubicBezTo>
                    <a:cubicBezTo>
                      <a:pt x="101" y="273"/>
                      <a:pt x="101" y="273"/>
                      <a:pt x="100" y="272"/>
                    </a:cubicBezTo>
                    <a:cubicBezTo>
                      <a:pt x="95" y="263"/>
                      <a:pt x="95" y="253"/>
                      <a:pt x="98" y="243"/>
                    </a:cubicBezTo>
                    <a:cubicBezTo>
                      <a:pt x="99" y="239"/>
                      <a:pt x="98" y="237"/>
                      <a:pt x="93" y="238"/>
                    </a:cubicBezTo>
                    <a:cubicBezTo>
                      <a:pt x="87" y="241"/>
                      <a:pt x="81" y="243"/>
                      <a:pt x="75" y="246"/>
                    </a:cubicBezTo>
                    <a:cubicBezTo>
                      <a:pt x="74" y="247"/>
                      <a:pt x="73" y="249"/>
                      <a:pt x="72" y="250"/>
                    </a:cubicBezTo>
                    <a:cubicBezTo>
                      <a:pt x="71" y="259"/>
                      <a:pt x="70" y="268"/>
                      <a:pt x="67" y="277"/>
                    </a:cubicBezTo>
                    <a:cubicBezTo>
                      <a:pt x="64" y="286"/>
                      <a:pt x="66" y="295"/>
                      <a:pt x="65" y="305"/>
                    </a:cubicBezTo>
                    <a:cubicBezTo>
                      <a:pt x="65" y="307"/>
                      <a:pt x="66" y="309"/>
                      <a:pt x="69" y="309"/>
                    </a:cubicBezTo>
                    <a:cubicBezTo>
                      <a:pt x="84" y="309"/>
                      <a:pt x="99" y="309"/>
                      <a:pt x="114" y="309"/>
                    </a:cubicBezTo>
                    <a:cubicBezTo>
                      <a:pt x="118" y="309"/>
                      <a:pt x="123" y="308"/>
                      <a:pt x="127" y="306"/>
                    </a:cubicBezTo>
                    <a:cubicBezTo>
                      <a:pt x="129" y="306"/>
                      <a:pt x="132" y="304"/>
                      <a:pt x="133" y="302"/>
                    </a:cubicBezTo>
                    <a:cubicBezTo>
                      <a:pt x="135" y="298"/>
                      <a:pt x="136" y="294"/>
                      <a:pt x="137" y="290"/>
                    </a:cubicBezTo>
                    <a:cubicBezTo>
                      <a:pt x="142" y="271"/>
                      <a:pt x="147" y="252"/>
                      <a:pt x="152" y="232"/>
                    </a:cubicBezTo>
                    <a:cubicBezTo>
                      <a:pt x="153" y="229"/>
                      <a:pt x="152" y="228"/>
                      <a:pt x="148" y="228"/>
                    </a:cubicBezTo>
                    <a:cubicBezTo>
                      <a:pt x="142" y="229"/>
                      <a:pt x="137" y="230"/>
                      <a:pt x="131" y="231"/>
                    </a:cubicBezTo>
                    <a:cubicBezTo>
                      <a:pt x="125" y="232"/>
                      <a:pt x="119" y="233"/>
                      <a:pt x="113" y="234"/>
                    </a:cubicBezTo>
                    <a:cubicBezTo>
                      <a:pt x="109" y="235"/>
                      <a:pt x="107" y="237"/>
                      <a:pt x="107" y="241"/>
                    </a:cubicBezTo>
                    <a:cubicBezTo>
                      <a:pt x="106" y="248"/>
                      <a:pt x="108" y="255"/>
                      <a:pt x="112" y="261"/>
                    </a:cubicBezTo>
                    <a:cubicBezTo>
                      <a:pt x="115" y="265"/>
                      <a:pt x="119" y="269"/>
                      <a:pt x="122" y="274"/>
                    </a:cubicBezTo>
                    <a:cubicBezTo>
                      <a:pt x="124" y="277"/>
                      <a:pt x="124" y="281"/>
                      <a:pt x="120" y="283"/>
                    </a:cubicBezTo>
                    <a:cubicBezTo>
                      <a:pt x="116" y="287"/>
                      <a:pt x="111" y="288"/>
                      <a:pt x="105" y="287"/>
                    </a:cubicBezTo>
                    <a:cubicBezTo>
                      <a:pt x="100" y="288"/>
                      <a:pt x="95" y="294"/>
                      <a:pt x="95" y="294"/>
                    </a:cubicBezTo>
                    <a:close/>
                    <a:moveTo>
                      <a:pt x="112" y="162"/>
                    </a:moveTo>
                    <a:cubicBezTo>
                      <a:pt x="109" y="168"/>
                      <a:pt x="105" y="173"/>
                      <a:pt x="102" y="179"/>
                    </a:cubicBezTo>
                    <a:cubicBezTo>
                      <a:pt x="102" y="180"/>
                      <a:pt x="103" y="182"/>
                      <a:pt x="104" y="183"/>
                    </a:cubicBezTo>
                    <a:cubicBezTo>
                      <a:pt x="108" y="186"/>
                      <a:pt x="112" y="188"/>
                      <a:pt x="117" y="191"/>
                    </a:cubicBezTo>
                    <a:cubicBezTo>
                      <a:pt x="122" y="195"/>
                      <a:pt x="127" y="199"/>
                      <a:pt x="129" y="206"/>
                    </a:cubicBezTo>
                    <a:cubicBezTo>
                      <a:pt x="129" y="207"/>
                      <a:pt x="131" y="209"/>
                      <a:pt x="132" y="209"/>
                    </a:cubicBezTo>
                    <a:cubicBezTo>
                      <a:pt x="139" y="208"/>
                      <a:pt x="146" y="207"/>
                      <a:pt x="153" y="206"/>
                    </a:cubicBezTo>
                    <a:cubicBezTo>
                      <a:pt x="156" y="206"/>
                      <a:pt x="157" y="204"/>
                      <a:pt x="158" y="202"/>
                    </a:cubicBezTo>
                    <a:cubicBezTo>
                      <a:pt x="159" y="196"/>
                      <a:pt x="160" y="190"/>
                      <a:pt x="160" y="184"/>
                    </a:cubicBezTo>
                    <a:cubicBezTo>
                      <a:pt x="161" y="178"/>
                      <a:pt x="162" y="172"/>
                      <a:pt x="162" y="166"/>
                    </a:cubicBezTo>
                    <a:cubicBezTo>
                      <a:pt x="162" y="160"/>
                      <a:pt x="154" y="154"/>
                      <a:pt x="150" y="156"/>
                    </a:cubicBezTo>
                    <a:cubicBezTo>
                      <a:pt x="144" y="159"/>
                      <a:pt x="139" y="162"/>
                      <a:pt x="134" y="165"/>
                    </a:cubicBezTo>
                    <a:cubicBezTo>
                      <a:pt x="131" y="167"/>
                      <a:pt x="129" y="168"/>
                      <a:pt x="125" y="166"/>
                    </a:cubicBezTo>
                    <a:cubicBezTo>
                      <a:pt x="124" y="166"/>
                      <a:pt x="123" y="165"/>
                      <a:pt x="122" y="166"/>
                    </a:cubicBezTo>
                    <a:cubicBezTo>
                      <a:pt x="118" y="169"/>
                      <a:pt x="116" y="167"/>
                      <a:pt x="114" y="163"/>
                    </a:cubicBezTo>
                    <a:cubicBezTo>
                      <a:pt x="114" y="163"/>
                      <a:pt x="113" y="162"/>
                      <a:pt x="112" y="162"/>
                    </a:cubicBezTo>
                    <a:close/>
                    <a:moveTo>
                      <a:pt x="83" y="221"/>
                    </a:moveTo>
                    <a:cubicBezTo>
                      <a:pt x="90" y="219"/>
                      <a:pt x="96" y="217"/>
                      <a:pt x="102" y="215"/>
                    </a:cubicBezTo>
                    <a:cubicBezTo>
                      <a:pt x="106" y="213"/>
                      <a:pt x="106" y="211"/>
                      <a:pt x="105" y="208"/>
                    </a:cubicBezTo>
                    <a:cubicBezTo>
                      <a:pt x="103" y="204"/>
                      <a:pt x="100" y="201"/>
                      <a:pt x="98" y="197"/>
                    </a:cubicBezTo>
                    <a:cubicBezTo>
                      <a:pt x="97" y="196"/>
                      <a:pt x="95" y="195"/>
                      <a:pt x="94" y="197"/>
                    </a:cubicBezTo>
                    <a:cubicBezTo>
                      <a:pt x="91" y="204"/>
                      <a:pt x="87" y="210"/>
                      <a:pt x="84" y="217"/>
                    </a:cubicBezTo>
                    <a:cubicBezTo>
                      <a:pt x="83" y="218"/>
                      <a:pt x="84" y="219"/>
                      <a:pt x="83" y="2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IN"/>
                  <a:ea typeface="微软雅黑"/>
                  <a:cs typeface="+mn-cs"/>
                </a:endParaRPr>
              </a:p>
            </p:txBody>
          </p:sp>
          <p:sp>
            <p:nvSpPr>
              <p:cNvPr id="50" name="Freeform 10">
                <a:extLst>
                  <a:ext uri="{FF2B5EF4-FFF2-40B4-BE49-F238E27FC236}">
                    <a16:creationId xmlns:a16="http://schemas.microsoft.com/office/drawing/2014/main" id="{0516F033-A137-40E9-BA5F-F38231CC41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02298" y="5393305"/>
                <a:ext cx="126496" cy="341880"/>
              </a:xfrm>
              <a:custGeom>
                <a:avLst/>
                <a:gdLst>
                  <a:gd name="T0" fmla="*/ 38 w 78"/>
                  <a:gd name="T1" fmla="*/ 167 h 210"/>
                  <a:gd name="T2" fmla="*/ 42 w 78"/>
                  <a:gd name="T3" fmla="*/ 160 h 210"/>
                  <a:gd name="T4" fmla="*/ 51 w 78"/>
                  <a:gd name="T5" fmla="*/ 125 h 210"/>
                  <a:gd name="T6" fmla="*/ 78 w 78"/>
                  <a:gd name="T7" fmla="*/ 62 h 210"/>
                  <a:gd name="T8" fmla="*/ 56 w 78"/>
                  <a:gd name="T9" fmla="*/ 117 h 210"/>
                  <a:gd name="T10" fmla="*/ 55 w 78"/>
                  <a:gd name="T11" fmla="*/ 130 h 210"/>
                  <a:gd name="T12" fmla="*/ 52 w 78"/>
                  <a:gd name="T13" fmla="*/ 154 h 210"/>
                  <a:gd name="T14" fmla="*/ 47 w 78"/>
                  <a:gd name="T15" fmla="*/ 179 h 210"/>
                  <a:gd name="T16" fmla="*/ 47 w 78"/>
                  <a:gd name="T17" fmla="*/ 184 h 210"/>
                  <a:gd name="T18" fmla="*/ 41 w 78"/>
                  <a:gd name="T19" fmla="*/ 194 h 210"/>
                  <a:gd name="T20" fmla="*/ 36 w 78"/>
                  <a:gd name="T21" fmla="*/ 198 h 210"/>
                  <a:gd name="T22" fmla="*/ 33 w 78"/>
                  <a:gd name="T23" fmla="*/ 203 h 210"/>
                  <a:gd name="T24" fmla="*/ 14 w 78"/>
                  <a:gd name="T25" fmla="*/ 201 h 210"/>
                  <a:gd name="T26" fmla="*/ 3 w 78"/>
                  <a:gd name="T27" fmla="*/ 165 h 210"/>
                  <a:gd name="T28" fmla="*/ 5 w 78"/>
                  <a:gd name="T29" fmla="*/ 83 h 210"/>
                  <a:gd name="T30" fmla="*/ 26 w 78"/>
                  <a:gd name="T31" fmla="*/ 17 h 210"/>
                  <a:gd name="T32" fmla="*/ 37 w 78"/>
                  <a:gd name="T33" fmla="*/ 3 h 210"/>
                  <a:gd name="T34" fmla="*/ 55 w 78"/>
                  <a:gd name="T35" fmla="*/ 7 h 210"/>
                  <a:gd name="T36" fmla="*/ 56 w 78"/>
                  <a:gd name="T37" fmla="*/ 14 h 210"/>
                  <a:gd name="T38" fmla="*/ 45 w 78"/>
                  <a:gd name="T39" fmla="*/ 52 h 210"/>
                  <a:gd name="T40" fmla="*/ 35 w 78"/>
                  <a:gd name="T41" fmla="*/ 160 h 210"/>
                  <a:gd name="T42" fmla="*/ 36 w 78"/>
                  <a:gd name="T43" fmla="*/ 166 h 210"/>
                  <a:gd name="T44" fmla="*/ 38 w 78"/>
                  <a:gd name="T45" fmla="*/ 167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78" h="210">
                    <a:moveTo>
                      <a:pt x="38" y="167"/>
                    </a:moveTo>
                    <a:cubicBezTo>
                      <a:pt x="39" y="165"/>
                      <a:pt x="41" y="163"/>
                      <a:pt x="42" y="160"/>
                    </a:cubicBezTo>
                    <a:cubicBezTo>
                      <a:pt x="45" y="149"/>
                      <a:pt x="47" y="136"/>
                      <a:pt x="51" y="125"/>
                    </a:cubicBezTo>
                    <a:cubicBezTo>
                      <a:pt x="53" y="119"/>
                      <a:pt x="63" y="81"/>
                      <a:pt x="78" y="62"/>
                    </a:cubicBezTo>
                    <a:cubicBezTo>
                      <a:pt x="61" y="97"/>
                      <a:pt x="57" y="114"/>
                      <a:pt x="56" y="117"/>
                    </a:cubicBezTo>
                    <a:cubicBezTo>
                      <a:pt x="56" y="122"/>
                      <a:pt x="56" y="126"/>
                      <a:pt x="55" y="130"/>
                    </a:cubicBezTo>
                    <a:cubicBezTo>
                      <a:pt x="54" y="138"/>
                      <a:pt x="54" y="146"/>
                      <a:pt x="52" y="154"/>
                    </a:cubicBezTo>
                    <a:cubicBezTo>
                      <a:pt x="51" y="163"/>
                      <a:pt x="49" y="171"/>
                      <a:pt x="47" y="179"/>
                    </a:cubicBezTo>
                    <a:cubicBezTo>
                      <a:pt x="47" y="180"/>
                      <a:pt x="47" y="182"/>
                      <a:pt x="47" y="184"/>
                    </a:cubicBezTo>
                    <a:cubicBezTo>
                      <a:pt x="47" y="189"/>
                      <a:pt x="45" y="191"/>
                      <a:pt x="41" y="194"/>
                    </a:cubicBezTo>
                    <a:cubicBezTo>
                      <a:pt x="39" y="195"/>
                      <a:pt x="37" y="196"/>
                      <a:pt x="36" y="198"/>
                    </a:cubicBezTo>
                    <a:cubicBezTo>
                      <a:pt x="35" y="200"/>
                      <a:pt x="34" y="201"/>
                      <a:pt x="33" y="203"/>
                    </a:cubicBezTo>
                    <a:cubicBezTo>
                      <a:pt x="26" y="210"/>
                      <a:pt x="19" y="209"/>
                      <a:pt x="14" y="201"/>
                    </a:cubicBezTo>
                    <a:cubicBezTo>
                      <a:pt x="8" y="189"/>
                      <a:pt x="5" y="177"/>
                      <a:pt x="3" y="165"/>
                    </a:cubicBezTo>
                    <a:cubicBezTo>
                      <a:pt x="0" y="137"/>
                      <a:pt x="0" y="110"/>
                      <a:pt x="5" y="83"/>
                    </a:cubicBezTo>
                    <a:cubicBezTo>
                      <a:pt x="9" y="60"/>
                      <a:pt x="16" y="38"/>
                      <a:pt x="26" y="17"/>
                    </a:cubicBezTo>
                    <a:cubicBezTo>
                      <a:pt x="29" y="12"/>
                      <a:pt x="32" y="6"/>
                      <a:pt x="37" y="3"/>
                    </a:cubicBezTo>
                    <a:cubicBezTo>
                      <a:pt x="45" y="0"/>
                      <a:pt x="50" y="1"/>
                      <a:pt x="55" y="7"/>
                    </a:cubicBezTo>
                    <a:cubicBezTo>
                      <a:pt x="56" y="9"/>
                      <a:pt x="57" y="12"/>
                      <a:pt x="56" y="14"/>
                    </a:cubicBezTo>
                    <a:cubicBezTo>
                      <a:pt x="53" y="27"/>
                      <a:pt x="50" y="39"/>
                      <a:pt x="45" y="52"/>
                    </a:cubicBezTo>
                    <a:cubicBezTo>
                      <a:pt x="33" y="87"/>
                      <a:pt x="31" y="124"/>
                      <a:pt x="35" y="160"/>
                    </a:cubicBezTo>
                    <a:cubicBezTo>
                      <a:pt x="35" y="162"/>
                      <a:pt x="36" y="164"/>
                      <a:pt x="36" y="166"/>
                    </a:cubicBezTo>
                    <a:cubicBezTo>
                      <a:pt x="37" y="166"/>
                      <a:pt x="38" y="167"/>
                      <a:pt x="38" y="16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IN"/>
                  <a:ea typeface="微软雅黑"/>
                  <a:cs typeface="+mn-cs"/>
                </a:endParaRPr>
              </a:p>
            </p:txBody>
          </p:sp>
          <p:sp>
            <p:nvSpPr>
              <p:cNvPr id="51" name="Freeform 13">
                <a:extLst>
                  <a:ext uri="{FF2B5EF4-FFF2-40B4-BE49-F238E27FC236}">
                    <a16:creationId xmlns:a16="http://schemas.microsoft.com/office/drawing/2014/main" id="{A998BAAE-1FE3-4732-BFD7-B45FEEEFC4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41273" y="5280485"/>
                <a:ext cx="77949" cy="76581"/>
              </a:xfrm>
              <a:custGeom>
                <a:avLst/>
                <a:gdLst>
                  <a:gd name="T0" fmla="*/ 31 w 48"/>
                  <a:gd name="T1" fmla="*/ 47 h 47"/>
                  <a:gd name="T2" fmla="*/ 20 w 48"/>
                  <a:gd name="T3" fmla="*/ 42 h 47"/>
                  <a:gd name="T4" fmla="*/ 8 w 48"/>
                  <a:gd name="T5" fmla="*/ 28 h 47"/>
                  <a:gd name="T6" fmla="*/ 1 w 48"/>
                  <a:gd name="T7" fmla="*/ 9 h 47"/>
                  <a:gd name="T8" fmla="*/ 3 w 48"/>
                  <a:gd name="T9" fmla="*/ 4 h 47"/>
                  <a:gd name="T10" fmla="*/ 19 w 48"/>
                  <a:gd name="T11" fmla="*/ 2 h 47"/>
                  <a:gd name="T12" fmla="*/ 45 w 48"/>
                  <a:gd name="T13" fmla="*/ 26 h 47"/>
                  <a:gd name="T14" fmla="*/ 31 w 48"/>
                  <a:gd name="T15" fmla="*/ 47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8" h="47">
                    <a:moveTo>
                      <a:pt x="31" y="47"/>
                    </a:moveTo>
                    <a:cubicBezTo>
                      <a:pt x="27" y="45"/>
                      <a:pt x="23" y="43"/>
                      <a:pt x="20" y="42"/>
                    </a:cubicBezTo>
                    <a:cubicBezTo>
                      <a:pt x="13" y="40"/>
                      <a:pt x="11" y="33"/>
                      <a:pt x="8" y="28"/>
                    </a:cubicBezTo>
                    <a:cubicBezTo>
                      <a:pt x="3" y="23"/>
                      <a:pt x="4" y="15"/>
                      <a:pt x="1" y="9"/>
                    </a:cubicBezTo>
                    <a:cubicBezTo>
                      <a:pt x="0" y="8"/>
                      <a:pt x="1" y="5"/>
                      <a:pt x="3" y="4"/>
                    </a:cubicBezTo>
                    <a:cubicBezTo>
                      <a:pt x="7" y="1"/>
                      <a:pt x="13" y="0"/>
                      <a:pt x="19" y="2"/>
                    </a:cubicBezTo>
                    <a:cubicBezTo>
                      <a:pt x="31" y="6"/>
                      <a:pt x="41" y="13"/>
                      <a:pt x="45" y="26"/>
                    </a:cubicBezTo>
                    <a:cubicBezTo>
                      <a:pt x="48" y="37"/>
                      <a:pt x="42" y="45"/>
                      <a:pt x="31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IN"/>
                  <a:ea typeface="微软雅黑"/>
                  <a:cs typeface="+mn-cs"/>
                </a:endParaRPr>
              </a:p>
            </p:txBody>
          </p:sp>
        </p:grpSp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CB6C54B2-EAAC-4B95-B118-3B5F101AB787}"/>
                </a:ext>
              </a:extLst>
            </p:cNvPr>
            <p:cNvGrpSpPr/>
            <p:nvPr/>
          </p:nvGrpSpPr>
          <p:grpSpPr>
            <a:xfrm>
              <a:off x="4196892" y="5154476"/>
              <a:ext cx="444417" cy="649987"/>
              <a:chOff x="4257853" y="5169716"/>
              <a:chExt cx="410940" cy="601025"/>
            </a:xfrm>
            <a:grpFill/>
          </p:grpSpPr>
          <p:sp>
            <p:nvSpPr>
              <p:cNvPr id="44" name="Freeform 9">
                <a:extLst>
                  <a:ext uri="{FF2B5EF4-FFF2-40B4-BE49-F238E27FC236}">
                    <a16:creationId xmlns:a16="http://schemas.microsoft.com/office/drawing/2014/main" id="{67785161-26FD-4E51-8D8F-CC08162269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98195" y="5435698"/>
                <a:ext cx="363760" cy="335043"/>
              </a:xfrm>
              <a:custGeom>
                <a:avLst/>
                <a:gdLst>
                  <a:gd name="T0" fmla="*/ 67 w 224"/>
                  <a:gd name="T1" fmla="*/ 174 h 206"/>
                  <a:gd name="T2" fmla="*/ 74 w 224"/>
                  <a:gd name="T3" fmla="*/ 177 h 206"/>
                  <a:gd name="T4" fmla="*/ 84 w 224"/>
                  <a:gd name="T5" fmla="*/ 181 h 206"/>
                  <a:gd name="T6" fmla="*/ 96 w 224"/>
                  <a:gd name="T7" fmla="*/ 176 h 206"/>
                  <a:gd name="T8" fmla="*/ 107 w 224"/>
                  <a:gd name="T9" fmla="*/ 154 h 206"/>
                  <a:gd name="T10" fmla="*/ 115 w 224"/>
                  <a:gd name="T11" fmla="*/ 117 h 206"/>
                  <a:gd name="T12" fmla="*/ 110 w 224"/>
                  <a:gd name="T13" fmla="*/ 112 h 206"/>
                  <a:gd name="T14" fmla="*/ 79 w 224"/>
                  <a:gd name="T15" fmla="*/ 118 h 206"/>
                  <a:gd name="T16" fmla="*/ 63 w 224"/>
                  <a:gd name="T17" fmla="*/ 122 h 206"/>
                  <a:gd name="T18" fmla="*/ 23 w 224"/>
                  <a:gd name="T19" fmla="*/ 129 h 206"/>
                  <a:gd name="T20" fmla="*/ 10 w 224"/>
                  <a:gd name="T21" fmla="*/ 128 h 206"/>
                  <a:gd name="T22" fmla="*/ 2 w 224"/>
                  <a:gd name="T23" fmla="*/ 113 h 206"/>
                  <a:gd name="T24" fmla="*/ 11 w 224"/>
                  <a:gd name="T25" fmla="*/ 109 h 206"/>
                  <a:gd name="T26" fmla="*/ 35 w 224"/>
                  <a:gd name="T27" fmla="*/ 105 h 206"/>
                  <a:gd name="T28" fmla="*/ 106 w 224"/>
                  <a:gd name="T29" fmla="*/ 86 h 206"/>
                  <a:gd name="T30" fmla="*/ 109 w 224"/>
                  <a:gd name="T31" fmla="*/ 79 h 206"/>
                  <a:gd name="T32" fmla="*/ 103 w 224"/>
                  <a:gd name="T33" fmla="*/ 68 h 206"/>
                  <a:gd name="T34" fmla="*/ 109 w 224"/>
                  <a:gd name="T35" fmla="*/ 46 h 206"/>
                  <a:gd name="T36" fmla="*/ 124 w 224"/>
                  <a:gd name="T37" fmla="*/ 22 h 206"/>
                  <a:gd name="T38" fmla="*/ 120 w 224"/>
                  <a:gd name="T39" fmla="*/ 24 h 206"/>
                  <a:gd name="T40" fmla="*/ 114 w 224"/>
                  <a:gd name="T41" fmla="*/ 27 h 206"/>
                  <a:gd name="T42" fmla="*/ 87 w 224"/>
                  <a:gd name="T43" fmla="*/ 16 h 206"/>
                  <a:gd name="T44" fmla="*/ 89 w 224"/>
                  <a:gd name="T45" fmla="*/ 13 h 206"/>
                  <a:gd name="T46" fmla="*/ 132 w 224"/>
                  <a:gd name="T47" fmla="*/ 1 h 206"/>
                  <a:gd name="T48" fmla="*/ 151 w 224"/>
                  <a:gd name="T49" fmla="*/ 12 h 206"/>
                  <a:gd name="T50" fmla="*/ 149 w 224"/>
                  <a:gd name="T51" fmla="*/ 33 h 206"/>
                  <a:gd name="T52" fmla="*/ 136 w 224"/>
                  <a:gd name="T53" fmla="*/ 51 h 206"/>
                  <a:gd name="T54" fmla="*/ 128 w 224"/>
                  <a:gd name="T55" fmla="*/ 61 h 206"/>
                  <a:gd name="T56" fmla="*/ 127 w 224"/>
                  <a:gd name="T57" fmla="*/ 63 h 206"/>
                  <a:gd name="T58" fmla="*/ 132 w 224"/>
                  <a:gd name="T59" fmla="*/ 79 h 206"/>
                  <a:gd name="T60" fmla="*/ 138 w 224"/>
                  <a:gd name="T61" fmla="*/ 81 h 206"/>
                  <a:gd name="T62" fmla="*/ 184 w 224"/>
                  <a:gd name="T63" fmla="*/ 79 h 206"/>
                  <a:gd name="T64" fmla="*/ 209 w 224"/>
                  <a:gd name="T65" fmla="*/ 81 h 206"/>
                  <a:gd name="T66" fmla="*/ 223 w 224"/>
                  <a:gd name="T67" fmla="*/ 95 h 206"/>
                  <a:gd name="T68" fmla="*/ 217 w 224"/>
                  <a:gd name="T69" fmla="*/ 105 h 206"/>
                  <a:gd name="T70" fmla="*/ 209 w 224"/>
                  <a:gd name="T71" fmla="*/ 110 h 206"/>
                  <a:gd name="T72" fmla="*/ 188 w 224"/>
                  <a:gd name="T73" fmla="*/ 111 h 206"/>
                  <a:gd name="T74" fmla="*/ 141 w 224"/>
                  <a:gd name="T75" fmla="*/ 110 h 206"/>
                  <a:gd name="T76" fmla="*/ 136 w 224"/>
                  <a:gd name="T77" fmla="*/ 115 h 206"/>
                  <a:gd name="T78" fmla="*/ 133 w 224"/>
                  <a:gd name="T79" fmla="*/ 136 h 206"/>
                  <a:gd name="T80" fmla="*/ 125 w 224"/>
                  <a:gd name="T81" fmla="*/ 165 h 206"/>
                  <a:gd name="T82" fmla="*/ 98 w 224"/>
                  <a:gd name="T83" fmla="*/ 202 h 206"/>
                  <a:gd name="T84" fmla="*/ 84 w 224"/>
                  <a:gd name="T85" fmla="*/ 206 h 206"/>
                  <a:gd name="T86" fmla="*/ 72 w 224"/>
                  <a:gd name="T87" fmla="*/ 196 h 206"/>
                  <a:gd name="T88" fmla="*/ 73 w 224"/>
                  <a:gd name="T89" fmla="*/ 193 h 206"/>
                  <a:gd name="T90" fmla="*/ 73 w 224"/>
                  <a:gd name="T91" fmla="*/ 185 h 206"/>
                  <a:gd name="T92" fmla="*/ 66 w 224"/>
                  <a:gd name="T93" fmla="*/ 175 h 206"/>
                  <a:gd name="T94" fmla="*/ 67 w 224"/>
                  <a:gd name="T95" fmla="*/ 174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24" h="206">
                    <a:moveTo>
                      <a:pt x="67" y="174"/>
                    </a:moveTo>
                    <a:cubicBezTo>
                      <a:pt x="69" y="175"/>
                      <a:pt x="72" y="176"/>
                      <a:pt x="74" y="177"/>
                    </a:cubicBezTo>
                    <a:cubicBezTo>
                      <a:pt x="77" y="178"/>
                      <a:pt x="80" y="180"/>
                      <a:pt x="84" y="181"/>
                    </a:cubicBezTo>
                    <a:cubicBezTo>
                      <a:pt x="89" y="183"/>
                      <a:pt x="94" y="180"/>
                      <a:pt x="96" y="176"/>
                    </a:cubicBezTo>
                    <a:cubicBezTo>
                      <a:pt x="100" y="169"/>
                      <a:pt x="105" y="162"/>
                      <a:pt x="107" y="154"/>
                    </a:cubicBezTo>
                    <a:cubicBezTo>
                      <a:pt x="110" y="142"/>
                      <a:pt x="113" y="129"/>
                      <a:pt x="115" y="117"/>
                    </a:cubicBezTo>
                    <a:cubicBezTo>
                      <a:pt x="116" y="112"/>
                      <a:pt x="115" y="111"/>
                      <a:pt x="110" y="112"/>
                    </a:cubicBezTo>
                    <a:cubicBezTo>
                      <a:pt x="100" y="114"/>
                      <a:pt x="90" y="116"/>
                      <a:pt x="79" y="118"/>
                    </a:cubicBezTo>
                    <a:cubicBezTo>
                      <a:pt x="74" y="119"/>
                      <a:pt x="68" y="120"/>
                      <a:pt x="63" y="122"/>
                    </a:cubicBezTo>
                    <a:cubicBezTo>
                      <a:pt x="50" y="127"/>
                      <a:pt x="36" y="128"/>
                      <a:pt x="23" y="129"/>
                    </a:cubicBezTo>
                    <a:cubicBezTo>
                      <a:pt x="19" y="129"/>
                      <a:pt x="14" y="129"/>
                      <a:pt x="10" y="128"/>
                    </a:cubicBezTo>
                    <a:cubicBezTo>
                      <a:pt x="4" y="127"/>
                      <a:pt x="0" y="118"/>
                      <a:pt x="2" y="113"/>
                    </a:cubicBezTo>
                    <a:cubicBezTo>
                      <a:pt x="4" y="109"/>
                      <a:pt x="7" y="109"/>
                      <a:pt x="11" y="109"/>
                    </a:cubicBezTo>
                    <a:cubicBezTo>
                      <a:pt x="19" y="110"/>
                      <a:pt x="27" y="108"/>
                      <a:pt x="35" y="105"/>
                    </a:cubicBezTo>
                    <a:cubicBezTo>
                      <a:pt x="58" y="96"/>
                      <a:pt x="82" y="90"/>
                      <a:pt x="106" y="86"/>
                    </a:cubicBezTo>
                    <a:cubicBezTo>
                      <a:pt x="111" y="85"/>
                      <a:pt x="111" y="84"/>
                      <a:pt x="109" y="79"/>
                    </a:cubicBezTo>
                    <a:cubicBezTo>
                      <a:pt x="107" y="76"/>
                      <a:pt x="105" y="72"/>
                      <a:pt x="103" y="68"/>
                    </a:cubicBezTo>
                    <a:cubicBezTo>
                      <a:pt x="100" y="60"/>
                      <a:pt x="102" y="51"/>
                      <a:pt x="109" y="46"/>
                    </a:cubicBezTo>
                    <a:cubicBezTo>
                      <a:pt x="116" y="40"/>
                      <a:pt x="120" y="32"/>
                      <a:pt x="124" y="22"/>
                    </a:cubicBezTo>
                    <a:cubicBezTo>
                      <a:pt x="122" y="23"/>
                      <a:pt x="121" y="23"/>
                      <a:pt x="120" y="24"/>
                    </a:cubicBezTo>
                    <a:cubicBezTo>
                      <a:pt x="118" y="25"/>
                      <a:pt x="116" y="26"/>
                      <a:pt x="114" y="27"/>
                    </a:cubicBezTo>
                    <a:cubicBezTo>
                      <a:pt x="100" y="33"/>
                      <a:pt x="93" y="30"/>
                      <a:pt x="87" y="16"/>
                    </a:cubicBezTo>
                    <a:cubicBezTo>
                      <a:pt x="87" y="16"/>
                      <a:pt x="88" y="13"/>
                      <a:pt x="89" y="13"/>
                    </a:cubicBezTo>
                    <a:cubicBezTo>
                      <a:pt x="103" y="9"/>
                      <a:pt x="116" y="0"/>
                      <a:pt x="132" y="1"/>
                    </a:cubicBezTo>
                    <a:cubicBezTo>
                      <a:pt x="140" y="1"/>
                      <a:pt x="147" y="5"/>
                      <a:pt x="151" y="12"/>
                    </a:cubicBezTo>
                    <a:cubicBezTo>
                      <a:pt x="155" y="19"/>
                      <a:pt x="153" y="27"/>
                      <a:pt x="149" y="33"/>
                    </a:cubicBezTo>
                    <a:cubicBezTo>
                      <a:pt x="145" y="39"/>
                      <a:pt x="140" y="45"/>
                      <a:pt x="136" y="51"/>
                    </a:cubicBezTo>
                    <a:cubicBezTo>
                      <a:pt x="134" y="54"/>
                      <a:pt x="131" y="58"/>
                      <a:pt x="128" y="61"/>
                    </a:cubicBezTo>
                    <a:cubicBezTo>
                      <a:pt x="127" y="62"/>
                      <a:pt x="127" y="62"/>
                      <a:pt x="127" y="63"/>
                    </a:cubicBezTo>
                    <a:cubicBezTo>
                      <a:pt x="126" y="69"/>
                      <a:pt x="130" y="74"/>
                      <a:pt x="132" y="79"/>
                    </a:cubicBezTo>
                    <a:cubicBezTo>
                      <a:pt x="133" y="80"/>
                      <a:pt x="136" y="81"/>
                      <a:pt x="138" y="81"/>
                    </a:cubicBezTo>
                    <a:cubicBezTo>
                      <a:pt x="153" y="80"/>
                      <a:pt x="169" y="79"/>
                      <a:pt x="184" y="79"/>
                    </a:cubicBezTo>
                    <a:cubicBezTo>
                      <a:pt x="192" y="79"/>
                      <a:pt x="201" y="80"/>
                      <a:pt x="209" y="81"/>
                    </a:cubicBezTo>
                    <a:cubicBezTo>
                      <a:pt x="217" y="82"/>
                      <a:pt x="222" y="87"/>
                      <a:pt x="223" y="95"/>
                    </a:cubicBezTo>
                    <a:cubicBezTo>
                      <a:pt x="224" y="100"/>
                      <a:pt x="220" y="102"/>
                      <a:pt x="217" y="105"/>
                    </a:cubicBezTo>
                    <a:cubicBezTo>
                      <a:pt x="215" y="107"/>
                      <a:pt x="212" y="108"/>
                      <a:pt x="209" y="110"/>
                    </a:cubicBezTo>
                    <a:cubicBezTo>
                      <a:pt x="203" y="114"/>
                      <a:pt x="195" y="113"/>
                      <a:pt x="188" y="111"/>
                    </a:cubicBezTo>
                    <a:cubicBezTo>
                      <a:pt x="173" y="106"/>
                      <a:pt x="157" y="108"/>
                      <a:pt x="141" y="110"/>
                    </a:cubicBezTo>
                    <a:cubicBezTo>
                      <a:pt x="138" y="110"/>
                      <a:pt x="137" y="112"/>
                      <a:pt x="136" y="115"/>
                    </a:cubicBezTo>
                    <a:cubicBezTo>
                      <a:pt x="135" y="122"/>
                      <a:pt x="134" y="129"/>
                      <a:pt x="133" y="136"/>
                    </a:cubicBezTo>
                    <a:cubicBezTo>
                      <a:pt x="130" y="146"/>
                      <a:pt x="128" y="156"/>
                      <a:pt x="125" y="165"/>
                    </a:cubicBezTo>
                    <a:cubicBezTo>
                      <a:pt x="120" y="180"/>
                      <a:pt x="113" y="194"/>
                      <a:pt x="98" y="202"/>
                    </a:cubicBezTo>
                    <a:cubicBezTo>
                      <a:pt x="94" y="204"/>
                      <a:pt x="89" y="205"/>
                      <a:pt x="84" y="206"/>
                    </a:cubicBezTo>
                    <a:cubicBezTo>
                      <a:pt x="78" y="206"/>
                      <a:pt x="73" y="202"/>
                      <a:pt x="72" y="196"/>
                    </a:cubicBezTo>
                    <a:cubicBezTo>
                      <a:pt x="72" y="195"/>
                      <a:pt x="72" y="194"/>
                      <a:pt x="73" y="193"/>
                    </a:cubicBezTo>
                    <a:cubicBezTo>
                      <a:pt x="76" y="190"/>
                      <a:pt x="75" y="187"/>
                      <a:pt x="73" y="185"/>
                    </a:cubicBezTo>
                    <a:cubicBezTo>
                      <a:pt x="71" y="182"/>
                      <a:pt x="69" y="179"/>
                      <a:pt x="66" y="175"/>
                    </a:cubicBezTo>
                    <a:cubicBezTo>
                      <a:pt x="67" y="175"/>
                      <a:pt x="67" y="175"/>
                      <a:pt x="67" y="1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IN"/>
                  <a:ea typeface="微软雅黑"/>
                  <a:cs typeface="+mn-cs"/>
                </a:endParaRPr>
              </a:p>
            </p:txBody>
          </p:sp>
          <p:sp>
            <p:nvSpPr>
              <p:cNvPr id="45" name="Freeform 11">
                <a:extLst>
                  <a:ext uri="{FF2B5EF4-FFF2-40B4-BE49-F238E27FC236}">
                    <a16:creationId xmlns:a16="http://schemas.microsoft.com/office/drawing/2014/main" id="{77575602-E275-47E3-B2A7-0108B1D25FF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425375" y="5169716"/>
                <a:ext cx="175043" cy="185983"/>
              </a:xfrm>
              <a:custGeom>
                <a:avLst/>
                <a:gdLst>
                  <a:gd name="T0" fmla="*/ 32 w 108"/>
                  <a:gd name="T1" fmla="*/ 102 h 114"/>
                  <a:gd name="T2" fmla="*/ 24 w 108"/>
                  <a:gd name="T3" fmla="*/ 100 h 114"/>
                  <a:gd name="T4" fmla="*/ 0 w 108"/>
                  <a:gd name="T5" fmla="*/ 114 h 114"/>
                  <a:gd name="T6" fmla="*/ 27 w 108"/>
                  <a:gd name="T7" fmla="*/ 92 h 114"/>
                  <a:gd name="T8" fmla="*/ 18 w 108"/>
                  <a:gd name="T9" fmla="*/ 94 h 114"/>
                  <a:gd name="T10" fmla="*/ 30 w 108"/>
                  <a:gd name="T11" fmla="*/ 82 h 114"/>
                  <a:gd name="T12" fmla="*/ 13 w 108"/>
                  <a:gd name="T13" fmla="*/ 76 h 114"/>
                  <a:gd name="T14" fmla="*/ 8 w 108"/>
                  <a:gd name="T15" fmla="*/ 58 h 114"/>
                  <a:gd name="T16" fmla="*/ 19 w 108"/>
                  <a:gd name="T17" fmla="*/ 23 h 114"/>
                  <a:gd name="T18" fmla="*/ 23 w 108"/>
                  <a:gd name="T19" fmla="*/ 19 h 114"/>
                  <a:gd name="T20" fmla="*/ 27 w 108"/>
                  <a:gd name="T21" fmla="*/ 19 h 114"/>
                  <a:gd name="T22" fmla="*/ 39 w 108"/>
                  <a:gd name="T23" fmla="*/ 28 h 114"/>
                  <a:gd name="T24" fmla="*/ 38 w 108"/>
                  <a:gd name="T25" fmla="*/ 59 h 114"/>
                  <a:gd name="T26" fmla="*/ 36 w 108"/>
                  <a:gd name="T27" fmla="*/ 73 h 114"/>
                  <a:gd name="T28" fmla="*/ 37 w 108"/>
                  <a:gd name="T29" fmla="*/ 74 h 114"/>
                  <a:gd name="T30" fmla="*/ 51 w 108"/>
                  <a:gd name="T31" fmla="*/ 60 h 114"/>
                  <a:gd name="T32" fmla="*/ 75 w 108"/>
                  <a:gd name="T33" fmla="*/ 28 h 114"/>
                  <a:gd name="T34" fmla="*/ 80 w 108"/>
                  <a:gd name="T35" fmla="*/ 18 h 114"/>
                  <a:gd name="T36" fmla="*/ 80 w 108"/>
                  <a:gd name="T37" fmla="*/ 9 h 114"/>
                  <a:gd name="T38" fmla="*/ 83 w 108"/>
                  <a:gd name="T39" fmla="*/ 3 h 114"/>
                  <a:gd name="T40" fmla="*/ 108 w 108"/>
                  <a:gd name="T41" fmla="*/ 26 h 114"/>
                  <a:gd name="T42" fmla="*/ 99 w 108"/>
                  <a:gd name="T43" fmla="*/ 49 h 114"/>
                  <a:gd name="T44" fmla="*/ 77 w 108"/>
                  <a:gd name="T45" fmla="*/ 71 h 114"/>
                  <a:gd name="T46" fmla="*/ 57 w 108"/>
                  <a:gd name="T47" fmla="*/ 84 h 114"/>
                  <a:gd name="T48" fmla="*/ 56 w 108"/>
                  <a:gd name="T49" fmla="*/ 86 h 114"/>
                  <a:gd name="T50" fmla="*/ 50 w 108"/>
                  <a:gd name="T51" fmla="*/ 91 h 114"/>
                  <a:gd name="T52" fmla="*/ 32 w 108"/>
                  <a:gd name="T53" fmla="*/ 102 h 114"/>
                  <a:gd name="T54" fmla="*/ 40 w 108"/>
                  <a:gd name="T55" fmla="*/ 92 h 114"/>
                  <a:gd name="T56" fmla="*/ 42 w 108"/>
                  <a:gd name="T57" fmla="*/ 92 h 114"/>
                  <a:gd name="T58" fmla="*/ 56 w 108"/>
                  <a:gd name="T59" fmla="*/ 78 h 114"/>
                  <a:gd name="T60" fmla="*/ 54 w 108"/>
                  <a:gd name="T61" fmla="*/ 76 h 114"/>
                  <a:gd name="T62" fmla="*/ 40 w 108"/>
                  <a:gd name="T63" fmla="*/ 92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08" h="114">
                    <a:moveTo>
                      <a:pt x="32" y="102"/>
                    </a:moveTo>
                    <a:cubicBezTo>
                      <a:pt x="29" y="97"/>
                      <a:pt x="29" y="97"/>
                      <a:pt x="24" y="100"/>
                    </a:cubicBezTo>
                    <a:cubicBezTo>
                      <a:pt x="20" y="103"/>
                      <a:pt x="12" y="107"/>
                      <a:pt x="0" y="114"/>
                    </a:cubicBezTo>
                    <a:cubicBezTo>
                      <a:pt x="6" y="110"/>
                      <a:pt x="27" y="92"/>
                      <a:pt x="27" y="92"/>
                    </a:cubicBezTo>
                    <a:cubicBezTo>
                      <a:pt x="25" y="92"/>
                      <a:pt x="21" y="94"/>
                      <a:pt x="18" y="94"/>
                    </a:cubicBezTo>
                    <a:cubicBezTo>
                      <a:pt x="23" y="90"/>
                      <a:pt x="26" y="86"/>
                      <a:pt x="30" y="82"/>
                    </a:cubicBezTo>
                    <a:cubicBezTo>
                      <a:pt x="22" y="82"/>
                      <a:pt x="17" y="82"/>
                      <a:pt x="13" y="76"/>
                    </a:cubicBezTo>
                    <a:cubicBezTo>
                      <a:pt x="8" y="71"/>
                      <a:pt x="7" y="65"/>
                      <a:pt x="8" y="58"/>
                    </a:cubicBezTo>
                    <a:cubicBezTo>
                      <a:pt x="9" y="46"/>
                      <a:pt x="14" y="34"/>
                      <a:pt x="19" y="23"/>
                    </a:cubicBezTo>
                    <a:cubicBezTo>
                      <a:pt x="19" y="21"/>
                      <a:pt x="22" y="20"/>
                      <a:pt x="23" y="19"/>
                    </a:cubicBezTo>
                    <a:cubicBezTo>
                      <a:pt x="24" y="19"/>
                      <a:pt x="25" y="19"/>
                      <a:pt x="27" y="19"/>
                    </a:cubicBezTo>
                    <a:cubicBezTo>
                      <a:pt x="34" y="18"/>
                      <a:pt x="39" y="20"/>
                      <a:pt x="39" y="28"/>
                    </a:cubicBezTo>
                    <a:cubicBezTo>
                      <a:pt x="40" y="38"/>
                      <a:pt x="38" y="48"/>
                      <a:pt x="38" y="59"/>
                    </a:cubicBezTo>
                    <a:cubicBezTo>
                      <a:pt x="38" y="63"/>
                      <a:pt x="36" y="69"/>
                      <a:pt x="36" y="73"/>
                    </a:cubicBezTo>
                    <a:cubicBezTo>
                      <a:pt x="36" y="74"/>
                      <a:pt x="37" y="74"/>
                      <a:pt x="37" y="74"/>
                    </a:cubicBezTo>
                    <a:cubicBezTo>
                      <a:pt x="41" y="70"/>
                      <a:pt x="47" y="64"/>
                      <a:pt x="51" y="60"/>
                    </a:cubicBezTo>
                    <a:cubicBezTo>
                      <a:pt x="59" y="49"/>
                      <a:pt x="67" y="39"/>
                      <a:pt x="75" y="28"/>
                    </a:cubicBezTo>
                    <a:cubicBezTo>
                      <a:pt x="77" y="25"/>
                      <a:pt x="79" y="22"/>
                      <a:pt x="80" y="18"/>
                    </a:cubicBezTo>
                    <a:cubicBezTo>
                      <a:pt x="81" y="15"/>
                      <a:pt x="81" y="12"/>
                      <a:pt x="80" y="9"/>
                    </a:cubicBezTo>
                    <a:cubicBezTo>
                      <a:pt x="79" y="5"/>
                      <a:pt x="80" y="4"/>
                      <a:pt x="83" y="3"/>
                    </a:cubicBezTo>
                    <a:cubicBezTo>
                      <a:pt x="99" y="0"/>
                      <a:pt x="108" y="7"/>
                      <a:pt x="108" y="26"/>
                    </a:cubicBezTo>
                    <a:cubicBezTo>
                      <a:pt x="108" y="34"/>
                      <a:pt x="105" y="42"/>
                      <a:pt x="99" y="49"/>
                    </a:cubicBezTo>
                    <a:cubicBezTo>
                      <a:pt x="92" y="56"/>
                      <a:pt x="85" y="64"/>
                      <a:pt x="77" y="71"/>
                    </a:cubicBezTo>
                    <a:cubicBezTo>
                      <a:pt x="71" y="76"/>
                      <a:pt x="66" y="82"/>
                      <a:pt x="57" y="84"/>
                    </a:cubicBezTo>
                    <a:cubicBezTo>
                      <a:pt x="57" y="85"/>
                      <a:pt x="56" y="85"/>
                      <a:pt x="56" y="86"/>
                    </a:cubicBezTo>
                    <a:cubicBezTo>
                      <a:pt x="54" y="88"/>
                      <a:pt x="52" y="90"/>
                      <a:pt x="50" y="91"/>
                    </a:cubicBezTo>
                    <a:cubicBezTo>
                      <a:pt x="44" y="95"/>
                      <a:pt x="38" y="98"/>
                      <a:pt x="32" y="102"/>
                    </a:cubicBezTo>
                    <a:close/>
                    <a:moveTo>
                      <a:pt x="40" y="92"/>
                    </a:moveTo>
                    <a:cubicBezTo>
                      <a:pt x="40" y="93"/>
                      <a:pt x="42" y="91"/>
                      <a:pt x="42" y="92"/>
                    </a:cubicBezTo>
                    <a:cubicBezTo>
                      <a:pt x="46" y="88"/>
                      <a:pt x="52" y="81"/>
                      <a:pt x="56" y="78"/>
                    </a:cubicBezTo>
                    <a:cubicBezTo>
                      <a:pt x="55" y="77"/>
                      <a:pt x="55" y="76"/>
                      <a:pt x="54" y="76"/>
                    </a:cubicBezTo>
                    <a:cubicBezTo>
                      <a:pt x="52" y="81"/>
                      <a:pt x="39" y="84"/>
                      <a:pt x="40" y="9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IN"/>
                  <a:ea typeface="微软雅黑"/>
                  <a:cs typeface="+mn-cs"/>
                </a:endParaRPr>
              </a:p>
            </p:txBody>
          </p:sp>
          <p:sp>
            <p:nvSpPr>
              <p:cNvPr id="46" name="Freeform 12">
                <a:extLst>
                  <a:ext uri="{FF2B5EF4-FFF2-40B4-BE49-F238E27FC236}">
                    <a16:creationId xmlns:a16="http://schemas.microsoft.com/office/drawing/2014/main" id="{2E8216BC-A203-4373-82EB-291C469AF7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34434" y="5238092"/>
                <a:ext cx="95726" cy="160000"/>
              </a:xfrm>
              <a:custGeom>
                <a:avLst/>
                <a:gdLst>
                  <a:gd name="T0" fmla="*/ 32 w 59"/>
                  <a:gd name="T1" fmla="*/ 29 h 98"/>
                  <a:gd name="T2" fmla="*/ 40 w 59"/>
                  <a:gd name="T3" fmla="*/ 18 h 98"/>
                  <a:gd name="T4" fmla="*/ 54 w 59"/>
                  <a:gd name="T5" fmla="*/ 4 h 98"/>
                  <a:gd name="T6" fmla="*/ 57 w 59"/>
                  <a:gd name="T7" fmla="*/ 1 h 98"/>
                  <a:gd name="T8" fmla="*/ 57 w 59"/>
                  <a:gd name="T9" fmla="*/ 4 h 98"/>
                  <a:gd name="T10" fmla="*/ 49 w 59"/>
                  <a:gd name="T11" fmla="*/ 10 h 98"/>
                  <a:gd name="T12" fmla="*/ 39 w 59"/>
                  <a:gd name="T13" fmla="*/ 33 h 98"/>
                  <a:gd name="T14" fmla="*/ 36 w 59"/>
                  <a:gd name="T15" fmla="*/ 52 h 98"/>
                  <a:gd name="T16" fmla="*/ 38 w 59"/>
                  <a:gd name="T17" fmla="*/ 59 h 98"/>
                  <a:gd name="T18" fmla="*/ 38 w 59"/>
                  <a:gd name="T19" fmla="*/ 61 h 98"/>
                  <a:gd name="T20" fmla="*/ 39 w 59"/>
                  <a:gd name="T21" fmla="*/ 77 h 98"/>
                  <a:gd name="T22" fmla="*/ 29 w 59"/>
                  <a:gd name="T23" fmla="*/ 95 h 98"/>
                  <a:gd name="T24" fmla="*/ 18 w 59"/>
                  <a:gd name="T25" fmla="*/ 94 h 98"/>
                  <a:gd name="T26" fmla="*/ 3 w 59"/>
                  <a:gd name="T27" fmla="*/ 67 h 98"/>
                  <a:gd name="T28" fmla="*/ 3 w 59"/>
                  <a:gd name="T29" fmla="*/ 17 h 98"/>
                  <a:gd name="T30" fmla="*/ 10 w 59"/>
                  <a:gd name="T31" fmla="*/ 9 h 98"/>
                  <a:gd name="T32" fmla="*/ 25 w 59"/>
                  <a:gd name="T33" fmla="*/ 13 h 98"/>
                  <a:gd name="T34" fmla="*/ 32 w 59"/>
                  <a:gd name="T35" fmla="*/ 29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9" h="98">
                    <a:moveTo>
                      <a:pt x="32" y="29"/>
                    </a:moveTo>
                    <a:cubicBezTo>
                      <a:pt x="35" y="25"/>
                      <a:pt x="37" y="21"/>
                      <a:pt x="40" y="18"/>
                    </a:cubicBezTo>
                    <a:cubicBezTo>
                      <a:pt x="42" y="16"/>
                      <a:pt x="50" y="8"/>
                      <a:pt x="54" y="4"/>
                    </a:cubicBezTo>
                    <a:cubicBezTo>
                      <a:pt x="55" y="3"/>
                      <a:pt x="57" y="1"/>
                      <a:pt x="57" y="1"/>
                    </a:cubicBezTo>
                    <a:cubicBezTo>
                      <a:pt x="58" y="0"/>
                      <a:pt x="59" y="2"/>
                      <a:pt x="57" y="4"/>
                    </a:cubicBezTo>
                    <a:cubicBezTo>
                      <a:pt x="54" y="7"/>
                      <a:pt x="49" y="9"/>
                      <a:pt x="49" y="10"/>
                    </a:cubicBezTo>
                    <a:cubicBezTo>
                      <a:pt x="44" y="15"/>
                      <a:pt x="39" y="26"/>
                      <a:pt x="39" y="33"/>
                    </a:cubicBezTo>
                    <a:cubicBezTo>
                      <a:pt x="39" y="39"/>
                      <a:pt x="37" y="46"/>
                      <a:pt x="36" y="52"/>
                    </a:cubicBezTo>
                    <a:cubicBezTo>
                      <a:pt x="35" y="55"/>
                      <a:pt x="34" y="58"/>
                      <a:pt x="38" y="59"/>
                    </a:cubicBezTo>
                    <a:cubicBezTo>
                      <a:pt x="38" y="60"/>
                      <a:pt x="38" y="61"/>
                      <a:pt x="38" y="61"/>
                    </a:cubicBezTo>
                    <a:cubicBezTo>
                      <a:pt x="39" y="67"/>
                      <a:pt x="39" y="72"/>
                      <a:pt x="39" y="77"/>
                    </a:cubicBezTo>
                    <a:cubicBezTo>
                      <a:pt x="40" y="86"/>
                      <a:pt x="34" y="91"/>
                      <a:pt x="29" y="95"/>
                    </a:cubicBezTo>
                    <a:cubicBezTo>
                      <a:pt x="25" y="98"/>
                      <a:pt x="21" y="97"/>
                      <a:pt x="18" y="94"/>
                    </a:cubicBezTo>
                    <a:cubicBezTo>
                      <a:pt x="10" y="87"/>
                      <a:pt x="4" y="78"/>
                      <a:pt x="3" y="67"/>
                    </a:cubicBezTo>
                    <a:cubicBezTo>
                      <a:pt x="1" y="50"/>
                      <a:pt x="0" y="34"/>
                      <a:pt x="3" y="17"/>
                    </a:cubicBezTo>
                    <a:cubicBezTo>
                      <a:pt x="4" y="13"/>
                      <a:pt x="5" y="10"/>
                      <a:pt x="10" y="9"/>
                    </a:cubicBezTo>
                    <a:cubicBezTo>
                      <a:pt x="16" y="7"/>
                      <a:pt x="22" y="7"/>
                      <a:pt x="25" y="13"/>
                    </a:cubicBezTo>
                    <a:cubicBezTo>
                      <a:pt x="27" y="18"/>
                      <a:pt x="29" y="23"/>
                      <a:pt x="32" y="2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IN"/>
                  <a:ea typeface="微软雅黑"/>
                  <a:cs typeface="+mn-cs"/>
                </a:endParaRPr>
              </a:p>
            </p:txBody>
          </p:sp>
          <p:sp>
            <p:nvSpPr>
              <p:cNvPr id="47" name="Freeform 14">
                <a:extLst>
                  <a:ext uri="{FF2B5EF4-FFF2-40B4-BE49-F238E27FC236}">
                    <a16:creationId xmlns:a16="http://schemas.microsoft.com/office/drawing/2014/main" id="{08AB478D-80D0-434F-B074-6590025037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06913" y="5326297"/>
                <a:ext cx="45812" cy="35556"/>
              </a:xfrm>
              <a:custGeom>
                <a:avLst/>
                <a:gdLst>
                  <a:gd name="T0" fmla="*/ 28 w 28"/>
                  <a:gd name="T1" fmla="*/ 0 h 22"/>
                  <a:gd name="T2" fmla="*/ 0 w 28"/>
                  <a:gd name="T3" fmla="*/ 22 h 22"/>
                  <a:gd name="T4" fmla="*/ 28 w 28"/>
                  <a:gd name="T5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8" h="22">
                    <a:moveTo>
                      <a:pt x="28" y="0"/>
                    </a:moveTo>
                    <a:cubicBezTo>
                      <a:pt x="27" y="6"/>
                      <a:pt x="19" y="8"/>
                      <a:pt x="0" y="22"/>
                    </a:cubicBezTo>
                    <a:cubicBezTo>
                      <a:pt x="20" y="5"/>
                      <a:pt x="23" y="1"/>
                      <a:pt x="2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IN"/>
                  <a:ea typeface="微软雅黑"/>
                  <a:cs typeface="+mn-cs"/>
                </a:endParaRPr>
              </a:p>
            </p:txBody>
          </p:sp>
          <p:sp>
            <p:nvSpPr>
              <p:cNvPr id="48" name="Freeform 15">
                <a:extLst>
                  <a:ext uri="{FF2B5EF4-FFF2-40B4-BE49-F238E27FC236}">
                    <a16:creationId xmlns:a16="http://schemas.microsoft.com/office/drawing/2014/main" id="{14650C7E-08A1-43CD-B88E-BA760961DC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7853" y="5331083"/>
                <a:ext cx="410940" cy="220171"/>
              </a:xfrm>
              <a:custGeom>
                <a:avLst/>
                <a:gdLst>
                  <a:gd name="T0" fmla="*/ 246 w 253"/>
                  <a:gd name="T1" fmla="*/ 17 h 135"/>
                  <a:gd name="T2" fmla="*/ 224 w 253"/>
                  <a:gd name="T3" fmla="*/ 4 h 135"/>
                  <a:gd name="T4" fmla="*/ 170 w 253"/>
                  <a:gd name="T5" fmla="*/ 7 h 135"/>
                  <a:gd name="T6" fmla="*/ 125 w 253"/>
                  <a:gd name="T7" fmla="*/ 23 h 135"/>
                  <a:gd name="T8" fmla="*/ 72 w 253"/>
                  <a:gd name="T9" fmla="*/ 50 h 135"/>
                  <a:gd name="T10" fmla="*/ 40 w 253"/>
                  <a:gd name="T11" fmla="*/ 71 h 135"/>
                  <a:gd name="T12" fmla="*/ 37 w 253"/>
                  <a:gd name="T13" fmla="*/ 73 h 135"/>
                  <a:gd name="T14" fmla="*/ 38 w 253"/>
                  <a:gd name="T15" fmla="*/ 40 h 135"/>
                  <a:gd name="T16" fmla="*/ 25 w 253"/>
                  <a:gd name="T17" fmla="*/ 50 h 135"/>
                  <a:gd name="T18" fmla="*/ 16 w 253"/>
                  <a:gd name="T19" fmla="*/ 66 h 135"/>
                  <a:gd name="T20" fmla="*/ 1 w 253"/>
                  <a:gd name="T21" fmla="*/ 112 h 135"/>
                  <a:gd name="T22" fmla="*/ 7 w 253"/>
                  <a:gd name="T23" fmla="*/ 131 h 135"/>
                  <a:gd name="T24" fmla="*/ 15 w 253"/>
                  <a:gd name="T25" fmla="*/ 134 h 135"/>
                  <a:gd name="T26" fmla="*/ 29 w 253"/>
                  <a:gd name="T27" fmla="*/ 123 h 135"/>
                  <a:gd name="T28" fmla="*/ 32 w 253"/>
                  <a:gd name="T29" fmla="*/ 91 h 135"/>
                  <a:gd name="T30" fmla="*/ 50 w 253"/>
                  <a:gd name="T31" fmla="*/ 76 h 135"/>
                  <a:gd name="T32" fmla="*/ 84 w 253"/>
                  <a:gd name="T33" fmla="*/ 67 h 135"/>
                  <a:gd name="T34" fmla="*/ 122 w 253"/>
                  <a:gd name="T35" fmla="*/ 46 h 135"/>
                  <a:gd name="T36" fmla="*/ 146 w 253"/>
                  <a:gd name="T37" fmla="*/ 35 h 135"/>
                  <a:gd name="T38" fmla="*/ 179 w 253"/>
                  <a:gd name="T39" fmla="*/ 25 h 135"/>
                  <a:gd name="T40" fmla="*/ 182 w 253"/>
                  <a:gd name="T41" fmla="*/ 23 h 135"/>
                  <a:gd name="T42" fmla="*/ 184 w 253"/>
                  <a:gd name="T43" fmla="*/ 20 h 135"/>
                  <a:gd name="T44" fmla="*/ 191 w 253"/>
                  <a:gd name="T45" fmla="*/ 23 h 135"/>
                  <a:gd name="T46" fmla="*/ 212 w 253"/>
                  <a:gd name="T47" fmla="*/ 23 h 135"/>
                  <a:gd name="T48" fmla="*/ 216 w 253"/>
                  <a:gd name="T49" fmla="*/ 29 h 135"/>
                  <a:gd name="T50" fmla="*/ 203 w 253"/>
                  <a:gd name="T51" fmla="*/ 46 h 135"/>
                  <a:gd name="T52" fmla="*/ 186 w 253"/>
                  <a:gd name="T53" fmla="*/ 58 h 135"/>
                  <a:gd name="T54" fmla="*/ 203 w 253"/>
                  <a:gd name="T55" fmla="*/ 53 h 135"/>
                  <a:gd name="T56" fmla="*/ 202 w 253"/>
                  <a:gd name="T57" fmla="*/ 56 h 135"/>
                  <a:gd name="T58" fmla="*/ 210 w 253"/>
                  <a:gd name="T59" fmla="*/ 52 h 135"/>
                  <a:gd name="T60" fmla="*/ 219 w 253"/>
                  <a:gd name="T61" fmla="*/ 46 h 135"/>
                  <a:gd name="T62" fmla="*/ 223 w 253"/>
                  <a:gd name="T63" fmla="*/ 47 h 135"/>
                  <a:gd name="T64" fmla="*/ 233 w 253"/>
                  <a:gd name="T65" fmla="*/ 45 h 135"/>
                  <a:gd name="T66" fmla="*/ 231 w 253"/>
                  <a:gd name="T67" fmla="*/ 46 h 135"/>
                  <a:gd name="T68" fmla="*/ 226 w 253"/>
                  <a:gd name="T69" fmla="*/ 50 h 135"/>
                  <a:gd name="T70" fmla="*/ 223 w 253"/>
                  <a:gd name="T71" fmla="*/ 50 h 135"/>
                  <a:gd name="T72" fmla="*/ 222 w 253"/>
                  <a:gd name="T73" fmla="*/ 51 h 135"/>
                  <a:gd name="T74" fmla="*/ 222 w 253"/>
                  <a:gd name="T75" fmla="*/ 54 h 135"/>
                  <a:gd name="T76" fmla="*/ 225 w 253"/>
                  <a:gd name="T77" fmla="*/ 53 h 135"/>
                  <a:gd name="T78" fmla="*/ 236 w 253"/>
                  <a:gd name="T79" fmla="*/ 46 h 135"/>
                  <a:gd name="T80" fmla="*/ 235 w 253"/>
                  <a:gd name="T81" fmla="*/ 47 h 135"/>
                  <a:gd name="T82" fmla="*/ 240 w 253"/>
                  <a:gd name="T83" fmla="*/ 45 h 135"/>
                  <a:gd name="T84" fmla="*/ 246 w 253"/>
                  <a:gd name="T85" fmla="*/ 17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53" h="135">
                    <a:moveTo>
                      <a:pt x="246" y="17"/>
                    </a:moveTo>
                    <a:cubicBezTo>
                      <a:pt x="241" y="8"/>
                      <a:pt x="233" y="5"/>
                      <a:pt x="224" y="4"/>
                    </a:cubicBezTo>
                    <a:cubicBezTo>
                      <a:pt x="205" y="0"/>
                      <a:pt x="187" y="2"/>
                      <a:pt x="170" y="7"/>
                    </a:cubicBezTo>
                    <a:cubicBezTo>
                      <a:pt x="155" y="11"/>
                      <a:pt x="139" y="17"/>
                      <a:pt x="125" y="23"/>
                    </a:cubicBezTo>
                    <a:cubicBezTo>
                      <a:pt x="107" y="31"/>
                      <a:pt x="90" y="41"/>
                      <a:pt x="72" y="50"/>
                    </a:cubicBezTo>
                    <a:cubicBezTo>
                      <a:pt x="61" y="56"/>
                      <a:pt x="49" y="62"/>
                      <a:pt x="40" y="71"/>
                    </a:cubicBezTo>
                    <a:cubicBezTo>
                      <a:pt x="39" y="72"/>
                      <a:pt x="38" y="72"/>
                      <a:pt x="37" y="73"/>
                    </a:cubicBezTo>
                    <a:cubicBezTo>
                      <a:pt x="38" y="61"/>
                      <a:pt x="43" y="51"/>
                      <a:pt x="38" y="40"/>
                    </a:cubicBezTo>
                    <a:cubicBezTo>
                      <a:pt x="32" y="42"/>
                      <a:pt x="28" y="45"/>
                      <a:pt x="25" y="50"/>
                    </a:cubicBezTo>
                    <a:cubicBezTo>
                      <a:pt x="22" y="55"/>
                      <a:pt x="19" y="60"/>
                      <a:pt x="16" y="66"/>
                    </a:cubicBezTo>
                    <a:cubicBezTo>
                      <a:pt x="9" y="80"/>
                      <a:pt x="3" y="95"/>
                      <a:pt x="1" y="112"/>
                    </a:cubicBezTo>
                    <a:cubicBezTo>
                      <a:pt x="0" y="119"/>
                      <a:pt x="0" y="126"/>
                      <a:pt x="7" y="131"/>
                    </a:cubicBezTo>
                    <a:cubicBezTo>
                      <a:pt x="9" y="133"/>
                      <a:pt x="12" y="133"/>
                      <a:pt x="15" y="134"/>
                    </a:cubicBezTo>
                    <a:cubicBezTo>
                      <a:pt x="26" y="135"/>
                      <a:pt x="29" y="132"/>
                      <a:pt x="29" y="123"/>
                    </a:cubicBezTo>
                    <a:cubicBezTo>
                      <a:pt x="29" y="112"/>
                      <a:pt x="31" y="101"/>
                      <a:pt x="32" y="91"/>
                    </a:cubicBezTo>
                    <a:cubicBezTo>
                      <a:pt x="34" y="82"/>
                      <a:pt x="41" y="76"/>
                      <a:pt x="50" y="76"/>
                    </a:cubicBezTo>
                    <a:cubicBezTo>
                      <a:pt x="62" y="76"/>
                      <a:pt x="74" y="74"/>
                      <a:pt x="84" y="67"/>
                    </a:cubicBezTo>
                    <a:cubicBezTo>
                      <a:pt x="96" y="60"/>
                      <a:pt x="109" y="53"/>
                      <a:pt x="122" y="46"/>
                    </a:cubicBezTo>
                    <a:cubicBezTo>
                      <a:pt x="130" y="42"/>
                      <a:pt x="138" y="38"/>
                      <a:pt x="146" y="35"/>
                    </a:cubicBezTo>
                    <a:cubicBezTo>
                      <a:pt x="157" y="31"/>
                      <a:pt x="168" y="29"/>
                      <a:pt x="179" y="25"/>
                    </a:cubicBezTo>
                    <a:cubicBezTo>
                      <a:pt x="180" y="25"/>
                      <a:pt x="181" y="24"/>
                      <a:pt x="182" y="23"/>
                    </a:cubicBezTo>
                    <a:cubicBezTo>
                      <a:pt x="182" y="22"/>
                      <a:pt x="183" y="21"/>
                      <a:pt x="184" y="20"/>
                    </a:cubicBezTo>
                    <a:cubicBezTo>
                      <a:pt x="185" y="25"/>
                      <a:pt x="188" y="23"/>
                      <a:pt x="191" y="23"/>
                    </a:cubicBezTo>
                    <a:cubicBezTo>
                      <a:pt x="198" y="23"/>
                      <a:pt x="205" y="23"/>
                      <a:pt x="212" y="23"/>
                    </a:cubicBezTo>
                    <a:cubicBezTo>
                      <a:pt x="217" y="23"/>
                      <a:pt x="217" y="24"/>
                      <a:pt x="216" y="29"/>
                    </a:cubicBezTo>
                    <a:cubicBezTo>
                      <a:pt x="214" y="36"/>
                      <a:pt x="209" y="41"/>
                      <a:pt x="203" y="46"/>
                    </a:cubicBezTo>
                    <a:cubicBezTo>
                      <a:pt x="200" y="49"/>
                      <a:pt x="196" y="53"/>
                      <a:pt x="186" y="58"/>
                    </a:cubicBezTo>
                    <a:cubicBezTo>
                      <a:pt x="190" y="58"/>
                      <a:pt x="202" y="48"/>
                      <a:pt x="203" y="53"/>
                    </a:cubicBezTo>
                    <a:cubicBezTo>
                      <a:pt x="204" y="53"/>
                      <a:pt x="197" y="56"/>
                      <a:pt x="202" y="56"/>
                    </a:cubicBezTo>
                    <a:cubicBezTo>
                      <a:pt x="205" y="55"/>
                      <a:pt x="207" y="53"/>
                      <a:pt x="210" y="52"/>
                    </a:cubicBezTo>
                    <a:cubicBezTo>
                      <a:pt x="213" y="50"/>
                      <a:pt x="216" y="47"/>
                      <a:pt x="219" y="46"/>
                    </a:cubicBezTo>
                    <a:cubicBezTo>
                      <a:pt x="221" y="45"/>
                      <a:pt x="222" y="48"/>
                      <a:pt x="223" y="47"/>
                    </a:cubicBezTo>
                    <a:cubicBezTo>
                      <a:pt x="226" y="45"/>
                      <a:pt x="228" y="39"/>
                      <a:pt x="233" y="45"/>
                    </a:cubicBezTo>
                    <a:cubicBezTo>
                      <a:pt x="233" y="44"/>
                      <a:pt x="232" y="46"/>
                      <a:pt x="231" y="46"/>
                    </a:cubicBezTo>
                    <a:cubicBezTo>
                      <a:pt x="231" y="47"/>
                      <a:pt x="227" y="50"/>
                      <a:pt x="226" y="50"/>
                    </a:cubicBezTo>
                    <a:cubicBezTo>
                      <a:pt x="226" y="50"/>
                      <a:pt x="223" y="50"/>
                      <a:pt x="223" y="50"/>
                    </a:cubicBezTo>
                    <a:cubicBezTo>
                      <a:pt x="223" y="49"/>
                      <a:pt x="222" y="51"/>
                      <a:pt x="222" y="51"/>
                    </a:cubicBezTo>
                    <a:cubicBezTo>
                      <a:pt x="222" y="51"/>
                      <a:pt x="221" y="53"/>
                      <a:pt x="222" y="54"/>
                    </a:cubicBezTo>
                    <a:cubicBezTo>
                      <a:pt x="223" y="54"/>
                      <a:pt x="223" y="54"/>
                      <a:pt x="225" y="53"/>
                    </a:cubicBezTo>
                    <a:cubicBezTo>
                      <a:pt x="236" y="46"/>
                      <a:pt x="236" y="46"/>
                      <a:pt x="236" y="46"/>
                    </a:cubicBezTo>
                    <a:cubicBezTo>
                      <a:pt x="236" y="46"/>
                      <a:pt x="235" y="47"/>
                      <a:pt x="235" y="47"/>
                    </a:cubicBezTo>
                    <a:cubicBezTo>
                      <a:pt x="238" y="46"/>
                      <a:pt x="240" y="46"/>
                      <a:pt x="240" y="45"/>
                    </a:cubicBezTo>
                    <a:cubicBezTo>
                      <a:pt x="248" y="40"/>
                      <a:pt x="253" y="27"/>
                      <a:pt x="246" y="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IN"/>
                  <a:ea typeface="微软雅黑"/>
                  <a:cs typeface="+mn-cs"/>
                </a:endParaRPr>
              </a:p>
            </p:txBody>
          </p:sp>
        </p:grpSp>
        <p:sp>
          <p:nvSpPr>
            <p:cNvPr id="10" name="Freeform 16">
              <a:extLst>
                <a:ext uri="{FF2B5EF4-FFF2-40B4-BE49-F238E27FC236}">
                  <a16:creationId xmlns:a16="http://schemas.microsoft.com/office/drawing/2014/main" id="{5BF3CF01-CAE2-415A-9E57-39827B20AC6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98368" y="5051425"/>
              <a:ext cx="862222" cy="1102222"/>
            </a:xfrm>
            <a:custGeom>
              <a:avLst/>
              <a:gdLst>
                <a:gd name="T0" fmla="*/ 530 w 531"/>
                <a:gd name="T1" fmla="*/ 263 h 677"/>
                <a:gd name="T2" fmla="*/ 268 w 531"/>
                <a:gd name="T3" fmla="*/ 2 h 677"/>
                <a:gd name="T4" fmla="*/ 0 w 531"/>
                <a:gd name="T5" fmla="*/ 263 h 677"/>
                <a:gd name="T6" fmla="*/ 0 w 531"/>
                <a:gd name="T7" fmla="*/ 402 h 677"/>
                <a:gd name="T8" fmla="*/ 271 w 531"/>
                <a:gd name="T9" fmla="*/ 674 h 677"/>
                <a:gd name="T10" fmla="*/ 530 w 531"/>
                <a:gd name="T11" fmla="*/ 406 h 677"/>
                <a:gd name="T12" fmla="*/ 530 w 531"/>
                <a:gd name="T13" fmla="*/ 263 h 677"/>
                <a:gd name="T14" fmla="*/ 517 w 531"/>
                <a:gd name="T15" fmla="*/ 406 h 677"/>
                <a:gd name="T16" fmla="*/ 285 w 531"/>
                <a:gd name="T17" fmla="*/ 660 h 677"/>
                <a:gd name="T18" fmla="*/ 285 w 531"/>
                <a:gd name="T19" fmla="*/ 660 h 677"/>
                <a:gd name="T20" fmla="*/ 278 w 531"/>
                <a:gd name="T21" fmla="*/ 661 h 677"/>
                <a:gd name="T22" fmla="*/ 271 w 531"/>
                <a:gd name="T23" fmla="*/ 661 h 677"/>
                <a:gd name="T24" fmla="*/ 265 w 531"/>
                <a:gd name="T25" fmla="*/ 661 h 677"/>
                <a:gd name="T26" fmla="*/ 258 w 531"/>
                <a:gd name="T27" fmla="*/ 661 h 677"/>
                <a:gd name="T28" fmla="*/ 252 w 531"/>
                <a:gd name="T29" fmla="*/ 661 h 677"/>
                <a:gd name="T30" fmla="*/ 245 w 531"/>
                <a:gd name="T31" fmla="*/ 660 h 677"/>
                <a:gd name="T32" fmla="*/ 238 w 531"/>
                <a:gd name="T33" fmla="*/ 660 h 677"/>
                <a:gd name="T34" fmla="*/ 232 w 531"/>
                <a:gd name="T35" fmla="*/ 659 h 677"/>
                <a:gd name="T36" fmla="*/ 226 w 531"/>
                <a:gd name="T37" fmla="*/ 658 h 677"/>
                <a:gd name="T38" fmla="*/ 13 w 531"/>
                <a:gd name="T39" fmla="*/ 406 h 677"/>
                <a:gd name="T40" fmla="*/ 13 w 531"/>
                <a:gd name="T41" fmla="*/ 263 h 677"/>
                <a:gd name="T42" fmla="*/ 13 w 531"/>
                <a:gd name="T43" fmla="*/ 257 h 677"/>
                <a:gd name="T44" fmla="*/ 13 w 531"/>
                <a:gd name="T45" fmla="*/ 257 h 677"/>
                <a:gd name="T46" fmla="*/ 13 w 531"/>
                <a:gd name="T47" fmla="*/ 250 h 677"/>
                <a:gd name="T48" fmla="*/ 14 w 531"/>
                <a:gd name="T49" fmla="*/ 244 h 677"/>
                <a:gd name="T50" fmla="*/ 15 w 531"/>
                <a:gd name="T51" fmla="*/ 237 h 677"/>
                <a:gd name="T52" fmla="*/ 232 w 531"/>
                <a:gd name="T53" fmla="*/ 17 h 677"/>
                <a:gd name="T54" fmla="*/ 238 w 531"/>
                <a:gd name="T55" fmla="*/ 16 h 677"/>
                <a:gd name="T56" fmla="*/ 245 w 531"/>
                <a:gd name="T57" fmla="*/ 16 h 677"/>
                <a:gd name="T58" fmla="*/ 252 w 531"/>
                <a:gd name="T59" fmla="*/ 15 h 677"/>
                <a:gd name="T60" fmla="*/ 258 w 531"/>
                <a:gd name="T61" fmla="*/ 15 h 677"/>
                <a:gd name="T62" fmla="*/ 265 w 531"/>
                <a:gd name="T63" fmla="*/ 15 h 677"/>
                <a:gd name="T64" fmla="*/ 271 w 531"/>
                <a:gd name="T65" fmla="*/ 15 h 677"/>
                <a:gd name="T66" fmla="*/ 278 w 531"/>
                <a:gd name="T67" fmla="*/ 15 h 677"/>
                <a:gd name="T68" fmla="*/ 285 w 531"/>
                <a:gd name="T69" fmla="*/ 16 h 677"/>
                <a:gd name="T70" fmla="*/ 285 w 531"/>
                <a:gd name="T71" fmla="*/ 16 h 677"/>
                <a:gd name="T72" fmla="*/ 291 w 531"/>
                <a:gd name="T73" fmla="*/ 16 h 677"/>
                <a:gd name="T74" fmla="*/ 515 w 531"/>
                <a:gd name="T75" fmla="*/ 237 h 677"/>
                <a:gd name="T76" fmla="*/ 516 w 531"/>
                <a:gd name="T77" fmla="*/ 244 h 677"/>
                <a:gd name="T78" fmla="*/ 516 w 531"/>
                <a:gd name="T79" fmla="*/ 250 h 677"/>
                <a:gd name="T80" fmla="*/ 517 w 531"/>
                <a:gd name="T81" fmla="*/ 257 h 677"/>
                <a:gd name="T82" fmla="*/ 517 w 531"/>
                <a:gd name="T83" fmla="*/ 257 h 677"/>
                <a:gd name="T84" fmla="*/ 517 w 531"/>
                <a:gd name="T85" fmla="*/ 263 h 677"/>
                <a:gd name="T86" fmla="*/ 517 w 531"/>
                <a:gd name="T87" fmla="*/ 406 h 6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531" h="677">
                  <a:moveTo>
                    <a:pt x="530" y="263"/>
                  </a:moveTo>
                  <a:cubicBezTo>
                    <a:pt x="526" y="120"/>
                    <a:pt x="412" y="4"/>
                    <a:pt x="268" y="2"/>
                  </a:cubicBezTo>
                  <a:cubicBezTo>
                    <a:pt x="121" y="0"/>
                    <a:pt x="4" y="117"/>
                    <a:pt x="0" y="263"/>
                  </a:cubicBezTo>
                  <a:cubicBezTo>
                    <a:pt x="0" y="402"/>
                    <a:pt x="0" y="402"/>
                    <a:pt x="0" y="402"/>
                  </a:cubicBezTo>
                  <a:cubicBezTo>
                    <a:pt x="5" y="555"/>
                    <a:pt x="113" y="677"/>
                    <a:pt x="271" y="674"/>
                  </a:cubicBezTo>
                  <a:cubicBezTo>
                    <a:pt x="419" y="671"/>
                    <a:pt x="526" y="551"/>
                    <a:pt x="530" y="406"/>
                  </a:cubicBezTo>
                  <a:cubicBezTo>
                    <a:pt x="530" y="359"/>
                    <a:pt x="531" y="311"/>
                    <a:pt x="530" y="263"/>
                  </a:cubicBezTo>
                  <a:close/>
                  <a:moveTo>
                    <a:pt x="517" y="406"/>
                  </a:moveTo>
                  <a:cubicBezTo>
                    <a:pt x="517" y="541"/>
                    <a:pt x="415" y="651"/>
                    <a:pt x="285" y="660"/>
                  </a:cubicBezTo>
                  <a:cubicBezTo>
                    <a:pt x="285" y="660"/>
                    <a:pt x="285" y="660"/>
                    <a:pt x="285" y="660"/>
                  </a:cubicBezTo>
                  <a:cubicBezTo>
                    <a:pt x="282" y="661"/>
                    <a:pt x="280" y="661"/>
                    <a:pt x="278" y="661"/>
                  </a:cubicBezTo>
                  <a:cubicBezTo>
                    <a:pt x="276" y="661"/>
                    <a:pt x="274" y="661"/>
                    <a:pt x="271" y="661"/>
                  </a:cubicBezTo>
                  <a:cubicBezTo>
                    <a:pt x="269" y="661"/>
                    <a:pt x="267" y="661"/>
                    <a:pt x="265" y="661"/>
                  </a:cubicBezTo>
                  <a:cubicBezTo>
                    <a:pt x="263" y="661"/>
                    <a:pt x="260" y="661"/>
                    <a:pt x="258" y="661"/>
                  </a:cubicBezTo>
                  <a:cubicBezTo>
                    <a:pt x="256" y="661"/>
                    <a:pt x="254" y="661"/>
                    <a:pt x="252" y="661"/>
                  </a:cubicBezTo>
                  <a:cubicBezTo>
                    <a:pt x="249" y="661"/>
                    <a:pt x="247" y="661"/>
                    <a:pt x="245" y="660"/>
                  </a:cubicBezTo>
                  <a:cubicBezTo>
                    <a:pt x="243" y="660"/>
                    <a:pt x="241" y="660"/>
                    <a:pt x="238" y="660"/>
                  </a:cubicBezTo>
                  <a:cubicBezTo>
                    <a:pt x="236" y="660"/>
                    <a:pt x="234" y="659"/>
                    <a:pt x="232" y="659"/>
                  </a:cubicBezTo>
                  <a:cubicBezTo>
                    <a:pt x="230" y="659"/>
                    <a:pt x="228" y="659"/>
                    <a:pt x="226" y="658"/>
                  </a:cubicBezTo>
                  <a:cubicBezTo>
                    <a:pt x="101" y="639"/>
                    <a:pt x="13" y="531"/>
                    <a:pt x="13" y="406"/>
                  </a:cubicBezTo>
                  <a:cubicBezTo>
                    <a:pt x="13" y="359"/>
                    <a:pt x="12" y="311"/>
                    <a:pt x="13" y="263"/>
                  </a:cubicBezTo>
                  <a:cubicBezTo>
                    <a:pt x="13" y="261"/>
                    <a:pt x="13" y="259"/>
                    <a:pt x="13" y="257"/>
                  </a:cubicBezTo>
                  <a:cubicBezTo>
                    <a:pt x="13" y="257"/>
                    <a:pt x="13" y="257"/>
                    <a:pt x="13" y="257"/>
                  </a:cubicBezTo>
                  <a:cubicBezTo>
                    <a:pt x="13" y="255"/>
                    <a:pt x="13" y="252"/>
                    <a:pt x="13" y="250"/>
                  </a:cubicBezTo>
                  <a:cubicBezTo>
                    <a:pt x="14" y="248"/>
                    <a:pt x="14" y="246"/>
                    <a:pt x="14" y="244"/>
                  </a:cubicBezTo>
                  <a:cubicBezTo>
                    <a:pt x="14" y="242"/>
                    <a:pt x="14" y="240"/>
                    <a:pt x="15" y="237"/>
                  </a:cubicBezTo>
                  <a:cubicBezTo>
                    <a:pt x="29" y="123"/>
                    <a:pt x="118" y="31"/>
                    <a:pt x="232" y="17"/>
                  </a:cubicBezTo>
                  <a:cubicBezTo>
                    <a:pt x="234" y="17"/>
                    <a:pt x="236" y="16"/>
                    <a:pt x="238" y="16"/>
                  </a:cubicBezTo>
                  <a:cubicBezTo>
                    <a:pt x="241" y="16"/>
                    <a:pt x="243" y="16"/>
                    <a:pt x="245" y="16"/>
                  </a:cubicBezTo>
                  <a:cubicBezTo>
                    <a:pt x="247" y="15"/>
                    <a:pt x="249" y="15"/>
                    <a:pt x="252" y="15"/>
                  </a:cubicBezTo>
                  <a:cubicBezTo>
                    <a:pt x="254" y="15"/>
                    <a:pt x="256" y="15"/>
                    <a:pt x="258" y="15"/>
                  </a:cubicBezTo>
                  <a:cubicBezTo>
                    <a:pt x="260" y="15"/>
                    <a:pt x="263" y="15"/>
                    <a:pt x="265" y="15"/>
                  </a:cubicBezTo>
                  <a:cubicBezTo>
                    <a:pt x="267" y="15"/>
                    <a:pt x="269" y="15"/>
                    <a:pt x="271" y="15"/>
                  </a:cubicBezTo>
                  <a:cubicBezTo>
                    <a:pt x="274" y="15"/>
                    <a:pt x="276" y="15"/>
                    <a:pt x="278" y="15"/>
                  </a:cubicBezTo>
                  <a:cubicBezTo>
                    <a:pt x="280" y="15"/>
                    <a:pt x="282" y="15"/>
                    <a:pt x="285" y="16"/>
                  </a:cubicBezTo>
                  <a:cubicBezTo>
                    <a:pt x="285" y="16"/>
                    <a:pt x="285" y="16"/>
                    <a:pt x="285" y="16"/>
                  </a:cubicBezTo>
                  <a:cubicBezTo>
                    <a:pt x="287" y="16"/>
                    <a:pt x="289" y="16"/>
                    <a:pt x="291" y="16"/>
                  </a:cubicBezTo>
                  <a:cubicBezTo>
                    <a:pt x="407" y="28"/>
                    <a:pt x="500" y="120"/>
                    <a:pt x="515" y="237"/>
                  </a:cubicBezTo>
                  <a:cubicBezTo>
                    <a:pt x="515" y="240"/>
                    <a:pt x="515" y="242"/>
                    <a:pt x="516" y="244"/>
                  </a:cubicBezTo>
                  <a:cubicBezTo>
                    <a:pt x="516" y="246"/>
                    <a:pt x="516" y="248"/>
                    <a:pt x="516" y="250"/>
                  </a:cubicBezTo>
                  <a:cubicBezTo>
                    <a:pt x="516" y="252"/>
                    <a:pt x="516" y="255"/>
                    <a:pt x="517" y="257"/>
                  </a:cubicBezTo>
                  <a:cubicBezTo>
                    <a:pt x="517" y="257"/>
                    <a:pt x="517" y="257"/>
                    <a:pt x="517" y="257"/>
                  </a:cubicBezTo>
                  <a:cubicBezTo>
                    <a:pt x="517" y="259"/>
                    <a:pt x="517" y="261"/>
                    <a:pt x="517" y="263"/>
                  </a:cubicBezTo>
                  <a:cubicBezTo>
                    <a:pt x="518" y="311"/>
                    <a:pt x="517" y="359"/>
                    <a:pt x="517" y="4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"/>
                <a:ea typeface="微软雅黑"/>
                <a:cs typeface="+mn-cs"/>
              </a:endParaRPr>
            </a:p>
          </p:txBody>
        </p:sp>
        <p:sp>
          <p:nvSpPr>
            <p:cNvPr id="11" name="Freeform 17">
              <a:extLst>
                <a:ext uri="{FF2B5EF4-FFF2-40B4-BE49-F238E27FC236}">
                  <a16:creationId xmlns:a16="http://schemas.microsoft.com/office/drawing/2014/main" id="{F3FC799F-4F39-49C1-82F6-8174BFD0C22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23496" y="5210741"/>
              <a:ext cx="608547" cy="800684"/>
            </a:xfrm>
            <a:custGeom>
              <a:avLst/>
              <a:gdLst>
                <a:gd name="T0" fmla="*/ 375 w 375"/>
                <a:gd name="T1" fmla="*/ 293 h 492"/>
                <a:gd name="T2" fmla="*/ 375 w 375"/>
                <a:gd name="T3" fmla="*/ 187 h 492"/>
                <a:gd name="T4" fmla="*/ 188 w 375"/>
                <a:gd name="T5" fmla="*/ 0 h 492"/>
                <a:gd name="T6" fmla="*/ 0 w 375"/>
                <a:gd name="T7" fmla="*/ 187 h 492"/>
                <a:gd name="T8" fmla="*/ 0 w 375"/>
                <a:gd name="T9" fmla="*/ 293 h 492"/>
                <a:gd name="T10" fmla="*/ 188 w 375"/>
                <a:gd name="T11" fmla="*/ 492 h 492"/>
                <a:gd name="T12" fmla="*/ 375 w 375"/>
                <a:gd name="T13" fmla="*/ 293 h 492"/>
                <a:gd name="T14" fmla="*/ 101 w 375"/>
                <a:gd name="T15" fmla="*/ 44 h 492"/>
                <a:gd name="T16" fmla="*/ 183 w 375"/>
                <a:gd name="T17" fmla="*/ 94 h 492"/>
                <a:gd name="T18" fmla="*/ 153 w 375"/>
                <a:gd name="T19" fmla="*/ 264 h 492"/>
                <a:gd name="T20" fmla="*/ 101 w 375"/>
                <a:gd name="T21" fmla="*/ 294 h 492"/>
                <a:gd name="T22" fmla="*/ 101 w 375"/>
                <a:gd name="T23" fmla="*/ 44 h 492"/>
                <a:gd name="T24" fmla="*/ 133 w 375"/>
                <a:gd name="T25" fmla="*/ 311 h 492"/>
                <a:gd name="T26" fmla="*/ 167 w 375"/>
                <a:gd name="T27" fmla="*/ 304 h 492"/>
                <a:gd name="T28" fmla="*/ 167 w 375"/>
                <a:gd name="T29" fmla="*/ 167 h 492"/>
                <a:gd name="T30" fmla="*/ 293 w 375"/>
                <a:gd name="T31" fmla="*/ 51 h 492"/>
                <a:gd name="T32" fmla="*/ 293 w 375"/>
                <a:gd name="T33" fmla="*/ 133 h 492"/>
                <a:gd name="T34" fmla="*/ 275 w 375"/>
                <a:gd name="T35" fmla="*/ 144 h 492"/>
                <a:gd name="T36" fmla="*/ 275 w 375"/>
                <a:gd name="T37" fmla="*/ 286 h 492"/>
                <a:gd name="T38" fmla="*/ 248 w 375"/>
                <a:gd name="T39" fmla="*/ 364 h 492"/>
                <a:gd name="T40" fmla="*/ 141 w 375"/>
                <a:gd name="T41" fmla="*/ 377 h 492"/>
                <a:gd name="T42" fmla="*/ 95 w 375"/>
                <a:gd name="T43" fmla="*/ 327 h 492"/>
                <a:gd name="T44" fmla="*/ 133 w 375"/>
                <a:gd name="T45" fmla="*/ 311 h 492"/>
                <a:gd name="T46" fmla="*/ 30 w 375"/>
                <a:gd name="T47" fmla="*/ 286 h 492"/>
                <a:gd name="T48" fmla="*/ 30 w 375"/>
                <a:gd name="T49" fmla="*/ 194 h 492"/>
                <a:gd name="T50" fmla="*/ 30 w 375"/>
                <a:gd name="T51" fmla="*/ 121 h 492"/>
                <a:gd name="T52" fmla="*/ 82 w 375"/>
                <a:gd name="T53" fmla="*/ 148 h 492"/>
                <a:gd name="T54" fmla="*/ 82 w 375"/>
                <a:gd name="T55" fmla="*/ 204 h 492"/>
                <a:gd name="T56" fmla="*/ 82 w 375"/>
                <a:gd name="T57" fmla="*/ 276 h 492"/>
                <a:gd name="T58" fmla="*/ 188 w 375"/>
                <a:gd name="T59" fmla="*/ 411 h 492"/>
                <a:gd name="T60" fmla="*/ 293 w 375"/>
                <a:gd name="T61" fmla="*/ 276 h 492"/>
                <a:gd name="T62" fmla="*/ 293 w 375"/>
                <a:gd name="T63" fmla="*/ 204 h 492"/>
                <a:gd name="T64" fmla="*/ 293 w 375"/>
                <a:gd name="T65" fmla="*/ 153 h 492"/>
                <a:gd name="T66" fmla="*/ 346 w 375"/>
                <a:gd name="T67" fmla="*/ 123 h 492"/>
                <a:gd name="T68" fmla="*/ 346 w 375"/>
                <a:gd name="T69" fmla="*/ 194 h 492"/>
                <a:gd name="T70" fmla="*/ 346 w 375"/>
                <a:gd name="T71" fmla="*/ 286 h 492"/>
                <a:gd name="T72" fmla="*/ 188 w 375"/>
                <a:gd name="T73" fmla="*/ 459 h 492"/>
                <a:gd name="T74" fmla="*/ 188 w 375"/>
                <a:gd name="T75" fmla="*/ 459 h 492"/>
                <a:gd name="T76" fmla="*/ 30 w 375"/>
                <a:gd name="T77" fmla="*/ 28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75" h="492">
                  <a:moveTo>
                    <a:pt x="375" y="293"/>
                  </a:moveTo>
                  <a:cubicBezTo>
                    <a:pt x="375" y="187"/>
                    <a:pt x="375" y="187"/>
                    <a:pt x="375" y="187"/>
                  </a:cubicBezTo>
                  <a:cubicBezTo>
                    <a:pt x="375" y="78"/>
                    <a:pt x="292" y="0"/>
                    <a:pt x="188" y="0"/>
                  </a:cubicBezTo>
                  <a:cubicBezTo>
                    <a:pt x="84" y="0"/>
                    <a:pt x="0" y="78"/>
                    <a:pt x="0" y="187"/>
                  </a:cubicBezTo>
                  <a:cubicBezTo>
                    <a:pt x="0" y="293"/>
                    <a:pt x="0" y="293"/>
                    <a:pt x="0" y="293"/>
                  </a:cubicBezTo>
                  <a:cubicBezTo>
                    <a:pt x="0" y="402"/>
                    <a:pt x="84" y="492"/>
                    <a:pt x="188" y="492"/>
                  </a:cubicBezTo>
                  <a:cubicBezTo>
                    <a:pt x="292" y="492"/>
                    <a:pt x="375" y="402"/>
                    <a:pt x="375" y="293"/>
                  </a:cubicBezTo>
                  <a:close/>
                  <a:moveTo>
                    <a:pt x="101" y="44"/>
                  </a:moveTo>
                  <a:cubicBezTo>
                    <a:pt x="144" y="59"/>
                    <a:pt x="176" y="76"/>
                    <a:pt x="183" y="94"/>
                  </a:cubicBezTo>
                  <a:cubicBezTo>
                    <a:pt x="134" y="142"/>
                    <a:pt x="154" y="205"/>
                    <a:pt x="153" y="264"/>
                  </a:cubicBezTo>
                  <a:cubicBezTo>
                    <a:pt x="151" y="314"/>
                    <a:pt x="150" y="285"/>
                    <a:pt x="101" y="294"/>
                  </a:cubicBezTo>
                  <a:cubicBezTo>
                    <a:pt x="101" y="209"/>
                    <a:pt x="101" y="129"/>
                    <a:pt x="101" y="44"/>
                  </a:cubicBezTo>
                  <a:close/>
                  <a:moveTo>
                    <a:pt x="133" y="311"/>
                  </a:moveTo>
                  <a:cubicBezTo>
                    <a:pt x="143" y="313"/>
                    <a:pt x="163" y="321"/>
                    <a:pt x="167" y="304"/>
                  </a:cubicBezTo>
                  <a:cubicBezTo>
                    <a:pt x="172" y="255"/>
                    <a:pt x="163" y="214"/>
                    <a:pt x="167" y="167"/>
                  </a:cubicBezTo>
                  <a:cubicBezTo>
                    <a:pt x="173" y="105"/>
                    <a:pt x="230" y="56"/>
                    <a:pt x="293" y="51"/>
                  </a:cubicBezTo>
                  <a:cubicBezTo>
                    <a:pt x="293" y="78"/>
                    <a:pt x="293" y="106"/>
                    <a:pt x="293" y="133"/>
                  </a:cubicBezTo>
                  <a:cubicBezTo>
                    <a:pt x="287" y="137"/>
                    <a:pt x="281" y="140"/>
                    <a:pt x="275" y="144"/>
                  </a:cubicBezTo>
                  <a:cubicBezTo>
                    <a:pt x="275" y="191"/>
                    <a:pt x="275" y="239"/>
                    <a:pt x="275" y="286"/>
                  </a:cubicBezTo>
                  <a:cubicBezTo>
                    <a:pt x="273" y="315"/>
                    <a:pt x="271" y="342"/>
                    <a:pt x="248" y="364"/>
                  </a:cubicBezTo>
                  <a:cubicBezTo>
                    <a:pt x="214" y="394"/>
                    <a:pt x="175" y="398"/>
                    <a:pt x="141" y="377"/>
                  </a:cubicBezTo>
                  <a:cubicBezTo>
                    <a:pt x="112" y="359"/>
                    <a:pt x="117" y="336"/>
                    <a:pt x="95" y="327"/>
                  </a:cubicBezTo>
                  <a:cubicBezTo>
                    <a:pt x="99" y="314"/>
                    <a:pt x="114" y="307"/>
                    <a:pt x="133" y="311"/>
                  </a:cubicBezTo>
                  <a:close/>
                  <a:moveTo>
                    <a:pt x="30" y="286"/>
                  </a:moveTo>
                  <a:cubicBezTo>
                    <a:pt x="30" y="194"/>
                    <a:pt x="30" y="194"/>
                    <a:pt x="30" y="194"/>
                  </a:cubicBezTo>
                  <a:cubicBezTo>
                    <a:pt x="30" y="121"/>
                    <a:pt x="30" y="121"/>
                    <a:pt x="30" y="121"/>
                  </a:cubicBezTo>
                  <a:cubicBezTo>
                    <a:pt x="82" y="148"/>
                    <a:pt x="82" y="148"/>
                    <a:pt x="82" y="148"/>
                  </a:cubicBezTo>
                  <a:cubicBezTo>
                    <a:pt x="82" y="204"/>
                    <a:pt x="82" y="204"/>
                    <a:pt x="82" y="204"/>
                  </a:cubicBezTo>
                  <a:cubicBezTo>
                    <a:pt x="82" y="276"/>
                    <a:pt x="82" y="276"/>
                    <a:pt x="82" y="276"/>
                  </a:cubicBezTo>
                  <a:cubicBezTo>
                    <a:pt x="82" y="357"/>
                    <a:pt x="123" y="411"/>
                    <a:pt x="188" y="411"/>
                  </a:cubicBezTo>
                  <a:cubicBezTo>
                    <a:pt x="257" y="411"/>
                    <a:pt x="293" y="353"/>
                    <a:pt x="293" y="276"/>
                  </a:cubicBezTo>
                  <a:cubicBezTo>
                    <a:pt x="293" y="204"/>
                    <a:pt x="293" y="204"/>
                    <a:pt x="293" y="204"/>
                  </a:cubicBezTo>
                  <a:cubicBezTo>
                    <a:pt x="293" y="153"/>
                    <a:pt x="293" y="153"/>
                    <a:pt x="293" y="153"/>
                  </a:cubicBezTo>
                  <a:cubicBezTo>
                    <a:pt x="346" y="123"/>
                    <a:pt x="346" y="123"/>
                    <a:pt x="346" y="123"/>
                  </a:cubicBezTo>
                  <a:cubicBezTo>
                    <a:pt x="346" y="194"/>
                    <a:pt x="346" y="194"/>
                    <a:pt x="346" y="194"/>
                  </a:cubicBezTo>
                  <a:cubicBezTo>
                    <a:pt x="346" y="286"/>
                    <a:pt x="346" y="286"/>
                    <a:pt x="346" y="286"/>
                  </a:cubicBezTo>
                  <a:cubicBezTo>
                    <a:pt x="346" y="385"/>
                    <a:pt x="279" y="459"/>
                    <a:pt x="188" y="459"/>
                  </a:cubicBezTo>
                  <a:cubicBezTo>
                    <a:pt x="188" y="459"/>
                    <a:pt x="188" y="459"/>
                    <a:pt x="188" y="459"/>
                  </a:cubicBezTo>
                  <a:cubicBezTo>
                    <a:pt x="96" y="459"/>
                    <a:pt x="30" y="385"/>
                    <a:pt x="30" y="2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"/>
                <a:ea typeface="微软雅黑"/>
                <a:cs typeface="+mn-cs"/>
              </a:endParaRPr>
            </a:p>
          </p:txBody>
        </p:sp>
        <p:sp>
          <p:nvSpPr>
            <p:cNvPr id="12" name="Oval 18">
              <a:extLst>
                <a:ext uri="{FF2B5EF4-FFF2-40B4-BE49-F238E27FC236}">
                  <a16:creationId xmlns:a16="http://schemas.microsoft.com/office/drawing/2014/main" id="{080047F9-8BC4-4458-8129-E4BC27A7B6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05377" y="5728348"/>
              <a:ext cx="19145" cy="1982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"/>
                <a:ea typeface="微软雅黑"/>
                <a:cs typeface="+mn-cs"/>
              </a:endParaRPr>
            </a:p>
          </p:txBody>
        </p:sp>
        <p:sp>
          <p:nvSpPr>
            <p:cNvPr id="13" name="Freeform 19">
              <a:extLst>
                <a:ext uri="{FF2B5EF4-FFF2-40B4-BE49-F238E27FC236}">
                  <a16:creationId xmlns:a16="http://schemas.microsoft.com/office/drawing/2014/main" id="{A3818529-ECC2-4E06-8BDC-45E6B8A144E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30162" y="5241510"/>
              <a:ext cx="64273" cy="54017"/>
            </a:xfrm>
            <a:custGeom>
              <a:avLst/>
              <a:gdLst>
                <a:gd name="T0" fmla="*/ 1 w 40"/>
                <a:gd name="T1" fmla="*/ 23 h 33"/>
                <a:gd name="T2" fmla="*/ 2 w 40"/>
                <a:gd name="T3" fmla="*/ 25 h 33"/>
                <a:gd name="T4" fmla="*/ 4 w 40"/>
                <a:gd name="T5" fmla="*/ 26 h 33"/>
                <a:gd name="T6" fmla="*/ 5 w 40"/>
                <a:gd name="T7" fmla="*/ 26 h 33"/>
                <a:gd name="T8" fmla="*/ 7 w 40"/>
                <a:gd name="T9" fmla="*/ 26 h 33"/>
                <a:gd name="T10" fmla="*/ 11 w 40"/>
                <a:gd name="T11" fmla="*/ 26 h 33"/>
                <a:gd name="T12" fmla="*/ 17 w 40"/>
                <a:gd name="T13" fmla="*/ 23 h 33"/>
                <a:gd name="T14" fmla="*/ 23 w 40"/>
                <a:gd name="T15" fmla="*/ 22 h 33"/>
                <a:gd name="T16" fmla="*/ 28 w 40"/>
                <a:gd name="T17" fmla="*/ 27 h 33"/>
                <a:gd name="T18" fmla="*/ 28 w 40"/>
                <a:gd name="T19" fmla="*/ 29 h 33"/>
                <a:gd name="T20" fmla="*/ 31 w 40"/>
                <a:gd name="T21" fmla="*/ 32 h 33"/>
                <a:gd name="T22" fmla="*/ 33 w 40"/>
                <a:gd name="T23" fmla="*/ 33 h 33"/>
                <a:gd name="T24" fmla="*/ 34 w 40"/>
                <a:gd name="T25" fmla="*/ 33 h 33"/>
                <a:gd name="T26" fmla="*/ 35 w 40"/>
                <a:gd name="T27" fmla="*/ 33 h 33"/>
                <a:gd name="T28" fmla="*/ 35 w 40"/>
                <a:gd name="T29" fmla="*/ 31 h 33"/>
                <a:gd name="T30" fmla="*/ 35 w 40"/>
                <a:gd name="T31" fmla="*/ 30 h 33"/>
                <a:gd name="T32" fmla="*/ 35 w 40"/>
                <a:gd name="T33" fmla="*/ 29 h 33"/>
                <a:gd name="T34" fmla="*/ 35 w 40"/>
                <a:gd name="T35" fmla="*/ 27 h 33"/>
                <a:gd name="T36" fmla="*/ 28 w 40"/>
                <a:gd name="T37" fmla="*/ 17 h 33"/>
                <a:gd name="T38" fmla="*/ 27 w 40"/>
                <a:gd name="T39" fmla="*/ 16 h 33"/>
                <a:gd name="T40" fmla="*/ 31 w 40"/>
                <a:gd name="T41" fmla="*/ 13 h 33"/>
                <a:gd name="T42" fmla="*/ 32 w 40"/>
                <a:gd name="T43" fmla="*/ 13 h 33"/>
                <a:gd name="T44" fmla="*/ 35 w 40"/>
                <a:gd name="T45" fmla="*/ 13 h 33"/>
                <a:gd name="T46" fmla="*/ 37 w 40"/>
                <a:gd name="T47" fmla="*/ 14 h 33"/>
                <a:gd name="T48" fmla="*/ 40 w 40"/>
                <a:gd name="T49" fmla="*/ 12 h 33"/>
                <a:gd name="T50" fmla="*/ 40 w 40"/>
                <a:gd name="T51" fmla="*/ 11 h 33"/>
                <a:gd name="T52" fmla="*/ 40 w 40"/>
                <a:gd name="T53" fmla="*/ 9 h 33"/>
                <a:gd name="T54" fmla="*/ 39 w 40"/>
                <a:gd name="T55" fmla="*/ 6 h 33"/>
                <a:gd name="T56" fmla="*/ 37 w 40"/>
                <a:gd name="T57" fmla="*/ 4 h 33"/>
                <a:gd name="T58" fmla="*/ 36 w 40"/>
                <a:gd name="T59" fmla="*/ 3 h 33"/>
                <a:gd name="T60" fmla="*/ 34 w 40"/>
                <a:gd name="T61" fmla="*/ 2 h 33"/>
                <a:gd name="T62" fmla="*/ 32 w 40"/>
                <a:gd name="T63" fmla="*/ 2 h 33"/>
                <a:gd name="T64" fmla="*/ 31 w 40"/>
                <a:gd name="T65" fmla="*/ 3 h 33"/>
                <a:gd name="T66" fmla="*/ 31 w 40"/>
                <a:gd name="T67" fmla="*/ 3 h 33"/>
                <a:gd name="T68" fmla="*/ 31 w 40"/>
                <a:gd name="T69" fmla="*/ 5 h 33"/>
                <a:gd name="T70" fmla="*/ 30 w 40"/>
                <a:gd name="T71" fmla="*/ 9 h 33"/>
                <a:gd name="T72" fmla="*/ 29 w 40"/>
                <a:gd name="T73" fmla="*/ 9 h 33"/>
                <a:gd name="T74" fmla="*/ 27 w 40"/>
                <a:gd name="T75" fmla="*/ 9 h 33"/>
                <a:gd name="T76" fmla="*/ 27 w 40"/>
                <a:gd name="T77" fmla="*/ 9 h 33"/>
                <a:gd name="T78" fmla="*/ 23 w 40"/>
                <a:gd name="T79" fmla="*/ 12 h 33"/>
                <a:gd name="T80" fmla="*/ 20 w 40"/>
                <a:gd name="T81" fmla="*/ 10 h 33"/>
                <a:gd name="T82" fmla="*/ 18 w 40"/>
                <a:gd name="T83" fmla="*/ 8 h 33"/>
                <a:gd name="T84" fmla="*/ 13 w 40"/>
                <a:gd name="T85" fmla="*/ 5 h 33"/>
                <a:gd name="T86" fmla="*/ 11 w 40"/>
                <a:gd name="T87" fmla="*/ 4 h 33"/>
                <a:gd name="T88" fmla="*/ 10 w 40"/>
                <a:gd name="T89" fmla="*/ 2 h 33"/>
                <a:gd name="T90" fmla="*/ 6 w 40"/>
                <a:gd name="T91" fmla="*/ 0 h 33"/>
                <a:gd name="T92" fmla="*/ 4 w 40"/>
                <a:gd name="T93" fmla="*/ 1 h 33"/>
                <a:gd name="T94" fmla="*/ 5 w 40"/>
                <a:gd name="T95" fmla="*/ 4 h 33"/>
                <a:gd name="T96" fmla="*/ 7 w 40"/>
                <a:gd name="T97" fmla="*/ 6 h 33"/>
                <a:gd name="T98" fmla="*/ 18 w 40"/>
                <a:gd name="T99" fmla="*/ 16 h 33"/>
                <a:gd name="T100" fmla="*/ 18 w 40"/>
                <a:gd name="T101" fmla="*/ 18 h 33"/>
                <a:gd name="T102" fmla="*/ 14 w 40"/>
                <a:gd name="T103" fmla="*/ 20 h 33"/>
                <a:gd name="T104" fmla="*/ 13 w 40"/>
                <a:gd name="T105" fmla="*/ 20 h 33"/>
                <a:gd name="T106" fmla="*/ 10 w 40"/>
                <a:gd name="T107" fmla="*/ 20 h 33"/>
                <a:gd name="T108" fmla="*/ 7 w 40"/>
                <a:gd name="T109" fmla="*/ 21 h 33"/>
                <a:gd name="T110" fmla="*/ 3 w 40"/>
                <a:gd name="T111" fmla="*/ 19 h 33"/>
                <a:gd name="T112" fmla="*/ 1 w 40"/>
                <a:gd name="T113" fmla="*/ 20 h 33"/>
                <a:gd name="T114" fmla="*/ 0 w 40"/>
                <a:gd name="T115" fmla="*/ 2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0" h="33">
                  <a:moveTo>
                    <a:pt x="0" y="22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4" y="26"/>
                    <a:pt x="4" y="26"/>
                    <a:pt x="5" y="26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7" y="26"/>
                    <a:pt x="8" y="26"/>
                    <a:pt x="8" y="26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8" y="26"/>
                    <a:pt x="9" y="26"/>
                    <a:pt x="9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9" y="26"/>
                    <a:pt x="10" y="26"/>
                    <a:pt x="10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6"/>
                    <a:pt x="10" y="26"/>
                    <a:pt x="11" y="26"/>
                  </a:cubicBezTo>
                  <a:cubicBezTo>
                    <a:pt x="11" y="26"/>
                    <a:pt x="11" y="25"/>
                    <a:pt x="11" y="25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4" y="25"/>
                    <a:pt x="14" y="24"/>
                    <a:pt x="15" y="24"/>
                  </a:cubicBezTo>
                  <a:cubicBezTo>
                    <a:pt x="15" y="24"/>
                    <a:pt x="16" y="24"/>
                    <a:pt x="16" y="23"/>
                  </a:cubicBezTo>
                  <a:cubicBezTo>
                    <a:pt x="16" y="23"/>
                    <a:pt x="17" y="23"/>
                    <a:pt x="17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8" y="23"/>
                    <a:pt x="19" y="23"/>
                    <a:pt x="20" y="22"/>
                  </a:cubicBezTo>
                  <a:cubicBezTo>
                    <a:pt x="20" y="22"/>
                    <a:pt x="20" y="22"/>
                    <a:pt x="20" y="22"/>
                  </a:cubicBezTo>
                  <a:cubicBezTo>
                    <a:pt x="20" y="22"/>
                    <a:pt x="21" y="22"/>
                    <a:pt x="21" y="22"/>
                  </a:cubicBezTo>
                  <a:cubicBezTo>
                    <a:pt x="21" y="22"/>
                    <a:pt x="21" y="22"/>
                    <a:pt x="22" y="22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23" y="22"/>
                    <a:pt x="23" y="22"/>
                    <a:pt x="23" y="22"/>
                  </a:cubicBezTo>
                  <a:cubicBezTo>
                    <a:pt x="23" y="22"/>
                    <a:pt x="23" y="22"/>
                    <a:pt x="23" y="22"/>
                  </a:cubicBezTo>
                  <a:cubicBezTo>
                    <a:pt x="24" y="22"/>
                    <a:pt x="24" y="22"/>
                    <a:pt x="24" y="22"/>
                  </a:cubicBezTo>
                  <a:cubicBezTo>
                    <a:pt x="24" y="22"/>
                    <a:pt x="24" y="22"/>
                    <a:pt x="24" y="22"/>
                  </a:cubicBezTo>
                  <a:cubicBezTo>
                    <a:pt x="24" y="22"/>
                    <a:pt x="24" y="22"/>
                    <a:pt x="24" y="22"/>
                  </a:cubicBezTo>
                  <a:cubicBezTo>
                    <a:pt x="25" y="22"/>
                    <a:pt x="25" y="23"/>
                    <a:pt x="25" y="23"/>
                  </a:cubicBezTo>
                  <a:cubicBezTo>
                    <a:pt x="26" y="23"/>
                    <a:pt x="26" y="24"/>
                    <a:pt x="26" y="24"/>
                  </a:cubicBezTo>
                  <a:cubicBezTo>
                    <a:pt x="27" y="25"/>
                    <a:pt x="27" y="26"/>
                    <a:pt x="28" y="26"/>
                  </a:cubicBezTo>
                  <a:cubicBezTo>
                    <a:pt x="28" y="27"/>
                    <a:pt x="28" y="27"/>
                    <a:pt x="28" y="27"/>
                  </a:cubicBezTo>
                  <a:cubicBezTo>
                    <a:pt x="28" y="27"/>
                    <a:pt x="28" y="27"/>
                    <a:pt x="28" y="27"/>
                  </a:cubicBezTo>
                  <a:cubicBezTo>
                    <a:pt x="28" y="27"/>
                    <a:pt x="28" y="27"/>
                    <a:pt x="28" y="27"/>
                  </a:cubicBezTo>
                  <a:cubicBezTo>
                    <a:pt x="28" y="27"/>
                    <a:pt x="28" y="27"/>
                    <a:pt x="28" y="27"/>
                  </a:cubicBezTo>
                  <a:cubicBezTo>
                    <a:pt x="28" y="27"/>
                    <a:pt x="28" y="27"/>
                    <a:pt x="28" y="27"/>
                  </a:cubicBezTo>
                  <a:cubicBezTo>
                    <a:pt x="28" y="27"/>
                    <a:pt x="28" y="28"/>
                    <a:pt x="28" y="28"/>
                  </a:cubicBezTo>
                  <a:cubicBezTo>
                    <a:pt x="28" y="28"/>
                    <a:pt x="28" y="28"/>
                    <a:pt x="28" y="28"/>
                  </a:cubicBezTo>
                  <a:cubicBezTo>
                    <a:pt x="28" y="28"/>
                    <a:pt x="28" y="28"/>
                    <a:pt x="28" y="28"/>
                  </a:cubicBezTo>
                  <a:cubicBezTo>
                    <a:pt x="28" y="28"/>
                    <a:pt x="28" y="28"/>
                    <a:pt x="28" y="28"/>
                  </a:cubicBezTo>
                  <a:cubicBezTo>
                    <a:pt x="28" y="28"/>
                    <a:pt x="28" y="29"/>
                    <a:pt x="28" y="29"/>
                  </a:cubicBezTo>
                  <a:cubicBezTo>
                    <a:pt x="28" y="29"/>
                    <a:pt x="29" y="29"/>
                    <a:pt x="29" y="29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2"/>
                    <a:pt x="31" y="32"/>
                    <a:pt x="31" y="32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1" y="32"/>
                    <a:pt x="31" y="32"/>
                    <a:pt x="32" y="32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32" y="32"/>
                    <a:pt x="32" y="32"/>
                    <a:pt x="33" y="32"/>
                  </a:cubicBezTo>
                  <a:cubicBezTo>
                    <a:pt x="33" y="33"/>
                    <a:pt x="33" y="33"/>
                    <a:pt x="33" y="33"/>
                  </a:cubicBezTo>
                  <a:cubicBezTo>
                    <a:pt x="33" y="33"/>
                    <a:pt x="33" y="33"/>
                    <a:pt x="33" y="33"/>
                  </a:cubicBezTo>
                  <a:cubicBezTo>
                    <a:pt x="33" y="33"/>
                    <a:pt x="33" y="33"/>
                    <a:pt x="33" y="33"/>
                  </a:cubicBezTo>
                  <a:cubicBezTo>
                    <a:pt x="33" y="33"/>
                    <a:pt x="33" y="33"/>
                    <a:pt x="33" y="33"/>
                  </a:cubicBezTo>
                  <a:cubicBezTo>
                    <a:pt x="33" y="33"/>
                    <a:pt x="33" y="33"/>
                    <a:pt x="33" y="33"/>
                  </a:cubicBezTo>
                  <a:cubicBezTo>
                    <a:pt x="33" y="33"/>
                    <a:pt x="33" y="33"/>
                    <a:pt x="33" y="33"/>
                  </a:cubicBezTo>
                  <a:cubicBezTo>
                    <a:pt x="33" y="33"/>
                    <a:pt x="33" y="33"/>
                    <a:pt x="33" y="33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35" y="33"/>
                    <a:pt x="35" y="33"/>
                    <a:pt x="35" y="33"/>
                  </a:cubicBezTo>
                  <a:cubicBezTo>
                    <a:pt x="35" y="33"/>
                    <a:pt x="35" y="33"/>
                    <a:pt x="35" y="33"/>
                  </a:cubicBezTo>
                  <a:cubicBezTo>
                    <a:pt x="35" y="33"/>
                    <a:pt x="35" y="33"/>
                    <a:pt x="35" y="33"/>
                  </a:cubicBezTo>
                  <a:cubicBezTo>
                    <a:pt x="35" y="33"/>
                    <a:pt x="35" y="33"/>
                    <a:pt x="35" y="33"/>
                  </a:cubicBezTo>
                  <a:cubicBezTo>
                    <a:pt x="35" y="33"/>
                    <a:pt x="35" y="33"/>
                    <a:pt x="35" y="33"/>
                  </a:cubicBezTo>
                  <a:cubicBezTo>
                    <a:pt x="35" y="32"/>
                    <a:pt x="35" y="32"/>
                    <a:pt x="35" y="32"/>
                  </a:cubicBezTo>
                  <a:cubicBezTo>
                    <a:pt x="35" y="32"/>
                    <a:pt x="35" y="32"/>
                    <a:pt x="35" y="32"/>
                  </a:cubicBezTo>
                  <a:cubicBezTo>
                    <a:pt x="35" y="32"/>
                    <a:pt x="35" y="32"/>
                    <a:pt x="35" y="32"/>
                  </a:cubicBezTo>
                  <a:cubicBezTo>
                    <a:pt x="35" y="32"/>
                    <a:pt x="35" y="32"/>
                    <a:pt x="35" y="32"/>
                  </a:cubicBezTo>
                  <a:cubicBezTo>
                    <a:pt x="35" y="32"/>
                    <a:pt x="35" y="32"/>
                    <a:pt x="35" y="32"/>
                  </a:cubicBezTo>
                  <a:cubicBezTo>
                    <a:pt x="35" y="32"/>
                    <a:pt x="35" y="32"/>
                    <a:pt x="35" y="31"/>
                  </a:cubicBezTo>
                  <a:cubicBezTo>
                    <a:pt x="35" y="31"/>
                    <a:pt x="35" y="31"/>
                    <a:pt x="35" y="31"/>
                  </a:cubicBezTo>
                  <a:cubicBezTo>
                    <a:pt x="35" y="31"/>
                    <a:pt x="35" y="31"/>
                    <a:pt x="35" y="31"/>
                  </a:cubicBezTo>
                  <a:cubicBezTo>
                    <a:pt x="35" y="31"/>
                    <a:pt x="35" y="31"/>
                    <a:pt x="35" y="31"/>
                  </a:cubicBezTo>
                  <a:cubicBezTo>
                    <a:pt x="35" y="31"/>
                    <a:pt x="35" y="31"/>
                    <a:pt x="35" y="31"/>
                  </a:cubicBezTo>
                  <a:cubicBezTo>
                    <a:pt x="35" y="31"/>
                    <a:pt x="35" y="31"/>
                    <a:pt x="35" y="31"/>
                  </a:cubicBezTo>
                  <a:cubicBezTo>
                    <a:pt x="35" y="31"/>
                    <a:pt x="35" y="31"/>
                    <a:pt x="35" y="31"/>
                  </a:cubicBezTo>
                  <a:cubicBezTo>
                    <a:pt x="35" y="31"/>
                    <a:pt x="35" y="31"/>
                    <a:pt x="35" y="31"/>
                  </a:cubicBezTo>
                  <a:cubicBezTo>
                    <a:pt x="35" y="31"/>
                    <a:pt x="35" y="31"/>
                    <a:pt x="35" y="31"/>
                  </a:cubicBezTo>
                  <a:cubicBezTo>
                    <a:pt x="35" y="31"/>
                    <a:pt x="35" y="31"/>
                    <a:pt x="35" y="31"/>
                  </a:cubicBezTo>
                  <a:cubicBezTo>
                    <a:pt x="35" y="31"/>
                    <a:pt x="35" y="30"/>
                    <a:pt x="35" y="30"/>
                  </a:cubicBezTo>
                  <a:cubicBezTo>
                    <a:pt x="35" y="30"/>
                    <a:pt x="35" y="30"/>
                    <a:pt x="35" y="30"/>
                  </a:cubicBezTo>
                  <a:cubicBezTo>
                    <a:pt x="35" y="30"/>
                    <a:pt x="35" y="30"/>
                    <a:pt x="35" y="30"/>
                  </a:cubicBezTo>
                  <a:cubicBezTo>
                    <a:pt x="35" y="30"/>
                    <a:pt x="35" y="30"/>
                    <a:pt x="35" y="30"/>
                  </a:cubicBezTo>
                  <a:cubicBezTo>
                    <a:pt x="36" y="30"/>
                    <a:pt x="36" y="29"/>
                    <a:pt x="36" y="29"/>
                  </a:cubicBezTo>
                  <a:cubicBezTo>
                    <a:pt x="36" y="29"/>
                    <a:pt x="36" y="29"/>
                    <a:pt x="36" y="29"/>
                  </a:cubicBezTo>
                  <a:cubicBezTo>
                    <a:pt x="35" y="29"/>
                    <a:pt x="35" y="29"/>
                    <a:pt x="35" y="29"/>
                  </a:cubicBezTo>
                  <a:cubicBezTo>
                    <a:pt x="35" y="29"/>
                    <a:pt x="35" y="29"/>
                    <a:pt x="35" y="29"/>
                  </a:cubicBezTo>
                  <a:cubicBezTo>
                    <a:pt x="35" y="29"/>
                    <a:pt x="35" y="29"/>
                    <a:pt x="35" y="29"/>
                  </a:cubicBezTo>
                  <a:cubicBezTo>
                    <a:pt x="35" y="29"/>
                    <a:pt x="35" y="28"/>
                    <a:pt x="35" y="28"/>
                  </a:cubicBezTo>
                  <a:cubicBezTo>
                    <a:pt x="35" y="28"/>
                    <a:pt x="35" y="28"/>
                    <a:pt x="35" y="28"/>
                  </a:cubicBezTo>
                  <a:cubicBezTo>
                    <a:pt x="35" y="28"/>
                    <a:pt x="35" y="28"/>
                    <a:pt x="35" y="28"/>
                  </a:cubicBezTo>
                  <a:cubicBezTo>
                    <a:pt x="35" y="28"/>
                    <a:pt x="35" y="28"/>
                    <a:pt x="35" y="28"/>
                  </a:cubicBezTo>
                  <a:cubicBezTo>
                    <a:pt x="35" y="28"/>
                    <a:pt x="35" y="28"/>
                    <a:pt x="35" y="27"/>
                  </a:cubicBezTo>
                  <a:cubicBezTo>
                    <a:pt x="35" y="27"/>
                    <a:pt x="35" y="27"/>
                    <a:pt x="35" y="27"/>
                  </a:cubicBezTo>
                  <a:cubicBezTo>
                    <a:pt x="35" y="27"/>
                    <a:pt x="35" y="27"/>
                    <a:pt x="35" y="27"/>
                  </a:cubicBezTo>
                  <a:cubicBezTo>
                    <a:pt x="35" y="27"/>
                    <a:pt x="35" y="27"/>
                    <a:pt x="35" y="27"/>
                  </a:cubicBezTo>
                  <a:cubicBezTo>
                    <a:pt x="35" y="27"/>
                    <a:pt x="35" y="27"/>
                    <a:pt x="35" y="27"/>
                  </a:cubicBezTo>
                  <a:cubicBezTo>
                    <a:pt x="33" y="25"/>
                    <a:pt x="32" y="23"/>
                    <a:pt x="31" y="22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5"/>
                    <a:pt x="27" y="15"/>
                    <a:pt x="27" y="15"/>
                  </a:cubicBezTo>
                  <a:cubicBezTo>
                    <a:pt x="27" y="15"/>
                    <a:pt x="27" y="15"/>
                    <a:pt x="27" y="15"/>
                  </a:cubicBezTo>
                  <a:cubicBezTo>
                    <a:pt x="28" y="15"/>
                    <a:pt x="28" y="15"/>
                    <a:pt x="28" y="15"/>
                  </a:cubicBezTo>
                  <a:cubicBezTo>
                    <a:pt x="30" y="13"/>
                    <a:pt x="30" y="13"/>
                    <a:pt x="30" y="13"/>
                  </a:cubicBezTo>
                  <a:cubicBezTo>
                    <a:pt x="30" y="13"/>
                    <a:pt x="30" y="13"/>
                    <a:pt x="30" y="13"/>
                  </a:cubicBezTo>
                  <a:cubicBezTo>
                    <a:pt x="30" y="13"/>
                    <a:pt x="30" y="13"/>
                    <a:pt x="30" y="13"/>
                  </a:cubicBezTo>
                  <a:cubicBezTo>
                    <a:pt x="30" y="13"/>
                    <a:pt x="30" y="13"/>
                    <a:pt x="30" y="13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2" y="13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3" y="13"/>
                    <a:pt x="33" y="13"/>
                    <a:pt x="33" y="13"/>
                  </a:cubicBezTo>
                  <a:cubicBezTo>
                    <a:pt x="33" y="13"/>
                    <a:pt x="33" y="13"/>
                    <a:pt x="34" y="13"/>
                  </a:cubicBezTo>
                  <a:cubicBezTo>
                    <a:pt x="34" y="13"/>
                    <a:pt x="34" y="13"/>
                    <a:pt x="34" y="13"/>
                  </a:cubicBezTo>
                  <a:cubicBezTo>
                    <a:pt x="35" y="13"/>
                    <a:pt x="35" y="13"/>
                    <a:pt x="35" y="13"/>
                  </a:cubicBezTo>
                  <a:cubicBezTo>
                    <a:pt x="36" y="13"/>
                    <a:pt x="36" y="14"/>
                    <a:pt x="36" y="14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37" y="14"/>
                    <a:pt x="38" y="14"/>
                    <a:pt x="38" y="13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2"/>
                    <a:pt x="39" y="12"/>
                  </a:cubicBezTo>
                  <a:cubicBezTo>
                    <a:pt x="40" y="12"/>
                    <a:pt x="40" y="12"/>
                    <a:pt x="40" y="12"/>
                  </a:cubicBezTo>
                  <a:cubicBezTo>
                    <a:pt x="40" y="12"/>
                    <a:pt x="40" y="12"/>
                    <a:pt x="40" y="12"/>
                  </a:cubicBezTo>
                  <a:cubicBezTo>
                    <a:pt x="40" y="12"/>
                    <a:pt x="40" y="12"/>
                    <a:pt x="40" y="12"/>
                  </a:cubicBezTo>
                  <a:cubicBezTo>
                    <a:pt x="40" y="12"/>
                    <a:pt x="40" y="11"/>
                    <a:pt x="40" y="11"/>
                  </a:cubicBezTo>
                  <a:cubicBezTo>
                    <a:pt x="40" y="11"/>
                    <a:pt x="40" y="11"/>
                    <a:pt x="40" y="11"/>
                  </a:cubicBezTo>
                  <a:cubicBezTo>
                    <a:pt x="40" y="11"/>
                    <a:pt x="40" y="11"/>
                    <a:pt x="40" y="11"/>
                  </a:cubicBezTo>
                  <a:cubicBezTo>
                    <a:pt x="40" y="11"/>
                    <a:pt x="40" y="11"/>
                    <a:pt x="40" y="11"/>
                  </a:cubicBezTo>
                  <a:cubicBezTo>
                    <a:pt x="40" y="11"/>
                    <a:pt x="40" y="11"/>
                    <a:pt x="40" y="11"/>
                  </a:cubicBezTo>
                  <a:cubicBezTo>
                    <a:pt x="40" y="11"/>
                    <a:pt x="40" y="11"/>
                    <a:pt x="40" y="11"/>
                  </a:cubicBezTo>
                  <a:cubicBezTo>
                    <a:pt x="40" y="11"/>
                    <a:pt x="40" y="11"/>
                    <a:pt x="40" y="11"/>
                  </a:cubicBezTo>
                  <a:cubicBezTo>
                    <a:pt x="40" y="11"/>
                    <a:pt x="40" y="11"/>
                    <a:pt x="40" y="11"/>
                  </a:cubicBezTo>
                  <a:cubicBezTo>
                    <a:pt x="40" y="10"/>
                    <a:pt x="40" y="10"/>
                    <a:pt x="40" y="10"/>
                  </a:cubicBezTo>
                  <a:cubicBezTo>
                    <a:pt x="40" y="10"/>
                    <a:pt x="40" y="10"/>
                    <a:pt x="40" y="10"/>
                  </a:cubicBezTo>
                  <a:cubicBezTo>
                    <a:pt x="40" y="10"/>
                    <a:pt x="40" y="10"/>
                    <a:pt x="40" y="10"/>
                  </a:cubicBezTo>
                  <a:cubicBezTo>
                    <a:pt x="40" y="10"/>
                    <a:pt x="40" y="10"/>
                    <a:pt x="40" y="10"/>
                  </a:cubicBezTo>
                  <a:cubicBezTo>
                    <a:pt x="40" y="10"/>
                    <a:pt x="40" y="10"/>
                    <a:pt x="40" y="10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0" y="9"/>
                    <a:pt x="40" y="8"/>
                    <a:pt x="40" y="8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40" y="8"/>
                    <a:pt x="40" y="7"/>
                    <a:pt x="40" y="7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39" y="6"/>
                    <a:pt x="39" y="6"/>
                    <a:pt x="39" y="6"/>
                  </a:cubicBezTo>
                  <a:cubicBezTo>
                    <a:pt x="39" y="6"/>
                    <a:pt x="39" y="6"/>
                    <a:pt x="39" y="6"/>
                  </a:cubicBezTo>
                  <a:cubicBezTo>
                    <a:pt x="39" y="6"/>
                    <a:pt x="39" y="6"/>
                    <a:pt x="39" y="6"/>
                  </a:cubicBezTo>
                  <a:cubicBezTo>
                    <a:pt x="39" y="6"/>
                    <a:pt x="39" y="6"/>
                    <a:pt x="39" y="6"/>
                  </a:cubicBezTo>
                  <a:cubicBezTo>
                    <a:pt x="39" y="6"/>
                    <a:pt x="39" y="6"/>
                    <a:pt x="39" y="6"/>
                  </a:cubicBezTo>
                  <a:cubicBezTo>
                    <a:pt x="39" y="6"/>
                    <a:pt x="39" y="5"/>
                    <a:pt x="38" y="5"/>
                  </a:cubicBezTo>
                  <a:cubicBezTo>
                    <a:pt x="38" y="5"/>
                    <a:pt x="38" y="5"/>
                    <a:pt x="38" y="5"/>
                  </a:cubicBezTo>
                  <a:cubicBezTo>
                    <a:pt x="38" y="5"/>
                    <a:pt x="38" y="5"/>
                    <a:pt x="38" y="5"/>
                  </a:cubicBezTo>
                  <a:cubicBezTo>
                    <a:pt x="38" y="5"/>
                    <a:pt x="38" y="5"/>
                    <a:pt x="38" y="5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5" y="3"/>
                  </a:cubicBezTo>
                  <a:cubicBezTo>
                    <a:pt x="35" y="3"/>
                    <a:pt x="35" y="3"/>
                    <a:pt x="35" y="2"/>
                  </a:cubicBezTo>
                  <a:cubicBezTo>
                    <a:pt x="35" y="2"/>
                    <a:pt x="35" y="2"/>
                    <a:pt x="35" y="2"/>
                  </a:cubicBezTo>
                  <a:cubicBezTo>
                    <a:pt x="35" y="2"/>
                    <a:pt x="34" y="2"/>
                    <a:pt x="34" y="2"/>
                  </a:cubicBezTo>
                  <a:cubicBezTo>
                    <a:pt x="34" y="2"/>
                    <a:pt x="34" y="2"/>
                    <a:pt x="34" y="2"/>
                  </a:cubicBezTo>
                  <a:cubicBezTo>
                    <a:pt x="34" y="2"/>
                    <a:pt x="34" y="2"/>
                    <a:pt x="34" y="2"/>
                  </a:cubicBezTo>
                  <a:cubicBezTo>
                    <a:pt x="34" y="2"/>
                    <a:pt x="34" y="2"/>
                    <a:pt x="34" y="2"/>
                  </a:cubicBezTo>
                  <a:cubicBezTo>
                    <a:pt x="34" y="2"/>
                    <a:pt x="34" y="2"/>
                    <a:pt x="34" y="2"/>
                  </a:cubicBezTo>
                  <a:cubicBezTo>
                    <a:pt x="34" y="2"/>
                    <a:pt x="34" y="2"/>
                    <a:pt x="33" y="2"/>
                  </a:cubicBezTo>
                  <a:cubicBezTo>
                    <a:pt x="33" y="2"/>
                    <a:pt x="33" y="2"/>
                    <a:pt x="33" y="2"/>
                  </a:cubicBezTo>
                  <a:cubicBezTo>
                    <a:pt x="33" y="2"/>
                    <a:pt x="33" y="2"/>
                    <a:pt x="33" y="2"/>
                  </a:cubicBezTo>
                  <a:cubicBezTo>
                    <a:pt x="33" y="2"/>
                    <a:pt x="33" y="2"/>
                    <a:pt x="33" y="2"/>
                  </a:cubicBezTo>
                  <a:cubicBezTo>
                    <a:pt x="33" y="2"/>
                    <a:pt x="33" y="2"/>
                    <a:pt x="33" y="2"/>
                  </a:cubicBezTo>
                  <a:cubicBezTo>
                    <a:pt x="33" y="2"/>
                    <a:pt x="33" y="2"/>
                    <a:pt x="33" y="2"/>
                  </a:cubicBezTo>
                  <a:cubicBezTo>
                    <a:pt x="33" y="2"/>
                    <a:pt x="33" y="2"/>
                    <a:pt x="33" y="2"/>
                  </a:cubicBezTo>
                  <a:cubicBezTo>
                    <a:pt x="32" y="2"/>
                    <a:pt x="32" y="2"/>
                    <a:pt x="32" y="2"/>
                  </a:cubicBezTo>
                  <a:cubicBezTo>
                    <a:pt x="32" y="2"/>
                    <a:pt x="32" y="2"/>
                    <a:pt x="32" y="2"/>
                  </a:cubicBezTo>
                  <a:cubicBezTo>
                    <a:pt x="32" y="2"/>
                    <a:pt x="32" y="2"/>
                    <a:pt x="32" y="2"/>
                  </a:cubicBezTo>
                  <a:cubicBezTo>
                    <a:pt x="32" y="2"/>
                    <a:pt x="32" y="2"/>
                    <a:pt x="32" y="2"/>
                  </a:cubicBezTo>
                  <a:cubicBezTo>
                    <a:pt x="32" y="2"/>
                    <a:pt x="32" y="2"/>
                    <a:pt x="32" y="2"/>
                  </a:cubicBezTo>
                  <a:cubicBezTo>
                    <a:pt x="32" y="2"/>
                    <a:pt x="32" y="2"/>
                    <a:pt x="32" y="2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1" y="4"/>
                    <a:pt x="31" y="4"/>
                    <a:pt x="31" y="4"/>
                  </a:cubicBezTo>
                  <a:cubicBezTo>
                    <a:pt x="31" y="4"/>
                    <a:pt x="31" y="4"/>
                    <a:pt x="31" y="4"/>
                  </a:cubicBezTo>
                  <a:cubicBezTo>
                    <a:pt x="31" y="4"/>
                    <a:pt x="31" y="4"/>
                    <a:pt x="31" y="4"/>
                  </a:cubicBezTo>
                  <a:cubicBezTo>
                    <a:pt x="31" y="4"/>
                    <a:pt x="31" y="4"/>
                    <a:pt x="31" y="5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8"/>
                    <a:pt x="31" y="8"/>
                    <a:pt x="30" y="9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9" y="9"/>
                    <a:pt x="29" y="9"/>
                    <a:pt x="28" y="9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6" y="9"/>
                    <a:pt x="26" y="9"/>
                    <a:pt x="26" y="10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24" y="11"/>
                    <a:pt x="24" y="11"/>
                    <a:pt x="24" y="11"/>
                  </a:cubicBezTo>
                  <a:cubicBezTo>
                    <a:pt x="24" y="11"/>
                    <a:pt x="24" y="11"/>
                    <a:pt x="23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19" y="10"/>
                    <a:pt x="19" y="9"/>
                    <a:pt x="19" y="9"/>
                  </a:cubicBezTo>
                  <a:cubicBezTo>
                    <a:pt x="19" y="9"/>
                    <a:pt x="18" y="9"/>
                    <a:pt x="18" y="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7" y="8"/>
                    <a:pt x="16" y="7"/>
                    <a:pt x="16" y="7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6"/>
                    <a:pt x="14" y="6"/>
                    <a:pt x="14" y="5"/>
                  </a:cubicBezTo>
                  <a:cubicBezTo>
                    <a:pt x="14" y="5"/>
                    <a:pt x="14" y="5"/>
                    <a:pt x="13" y="5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11" y="3"/>
                    <a:pt x="10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2"/>
                    <a:pt x="9" y="2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8" y="1"/>
                    <a:pt x="8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5" y="1"/>
                    <a:pt x="5" y="1"/>
                  </a:cubicBezTo>
                  <a:cubicBezTo>
                    <a:pt x="5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9"/>
                    <a:pt x="11" y="9"/>
                    <a:pt x="12" y="10"/>
                  </a:cubicBezTo>
                  <a:cubicBezTo>
                    <a:pt x="13" y="10"/>
                    <a:pt x="13" y="11"/>
                    <a:pt x="14" y="11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18" y="17"/>
                    <a:pt x="18" y="17"/>
                    <a:pt x="18" y="17"/>
                  </a:cubicBezTo>
                  <a:cubicBezTo>
                    <a:pt x="18" y="17"/>
                    <a:pt x="18" y="17"/>
                    <a:pt x="18" y="17"/>
                  </a:cubicBezTo>
                  <a:cubicBezTo>
                    <a:pt x="18" y="17"/>
                    <a:pt x="18" y="17"/>
                    <a:pt x="18" y="17"/>
                  </a:cubicBezTo>
                  <a:cubicBezTo>
                    <a:pt x="18" y="17"/>
                    <a:pt x="18" y="17"/>
                    <a:pt x="18" y="17"/>
                  </a:cubicBezTo>
                  <a:cubicBezTo>
                    <a:pt x="18" y="17"/>
                    <a:pt x="18" y="17"/>
                    <a:pt x="18" y="17"/>
                  </a:cubicBezTo>
                  <a:cubicBezTo>
                    <a:pt x="18" y="17"/>
                    <a:pt x="18" y="17"/>
                    <a:pt x="18" y="17"/>
                  </a:cubicBezTo>
                  <a:cubicBezTo>
                    <a:pt x="18" y="17"/>
                    <a:pt x="18" y="18"/>
                    <a:pt x="18" y="18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18" y="18"/>
                    <a:pt x="17" y="18"/>
                    <a:pt x="17" y="19"/>
                  </a:cubicBezTo>
                  <a:cubicBezTo>
                    <a:pt x="17" y="19"/>
                    <a:pt x="17" y="19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6" y="20"/>
                    <a:pt x="15" y="20"/>
                    <a:pt x="15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5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21"/>
                    <a:pt x="10" y="21"/>
                    <a:pt x="9" y="21"/>
                  </a:cubicBezTo>
                  <a:cubicBezTo>
                    <a:pt x="9" y="21"/>
                    <a:pt x="8" y="21"/>
                    <a:pt x="7" y="21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"/>
                <a:ea typeface="微软雅黑"/>
                <a:cs typeface="+mn-cs"/>
              </a:endParaRPr>
            </a:p>
          </p:txBody>
        </p:sp>
        <p:sp>
          <p:nvSpPr>
            <p:cNvPr id="14" name="Freeform 20">
              <a:extLst>
                <a:ext uri="{FF2B5EF4-FFF2-40B4-BE49-F238E27FC236}">
                  <a16:creationId xmlns:a16="http://schemas.microsoft.com/office/drawing/2014/main" id="{8D0CFB51-4E4B-4C4D-A35A-F8343E9F9B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609650" y="5980656"/>
              <a:ext cx="88889" cy="89573"/>
            </a:xfrm>
            <a:custGeom>
              <a:avLst/>
              <a:gdLst>
                <a:gd name="T0" fmla="*/ 55 w 55"/>
                <a:gd name="T1" fmla="*/ 17 h 55"/>
                <a:gd name="T2" fmla="*/ 54 w 55"/>
                <a:gd name="T3" fmla="*/ 17 h 55"/>
                <a:gd name="T4" fmla="*/ 54 w 55"/>
                <a:gd name="T5" fmla="*/ 16 h 55"/>
                <a:gd name="T6" fmla="*/ 52 w 55"/>
                <a:gd name="T7" fmla="*/ 15 h 55"/>
                <a:gd name="T8" fmla="*/ 51 w 55"/>
                <a:gd name="T9" fmla="*/ 14 h 55"/>
                <a:gd name="T10" fmla="*/ 50 w 55"/>
                <a:gd name="T11" fmla="*/ 14 h 55"/>
                <a:gd name="T12" fmla="*/ 49 w 55"/>
                <a:gd name="T13" fmla="*/ 14 h 55"/>
                <a:gd name="T14" fmla="*/ 49 w 55"/>
                <a:gd name="T15" fmla="*/ 14 h 55"/>
                <a:gd name="T16" fmla="*/ 39 w 55"/>
                <a:gd name="T17" fmla="*/ 30 h 55"/>
                <a:gd name="T18" fmla="*/ 20 w 55"/>
                <a:gd name="T19" fmla="*/ 19 h 55"/>
                <a:gd name="T20" fmla="*/ 30 w 55"/>
                <a:gd name="T21" fmla="*/ 4 h 55"/>
                <a:gd name="T22" fmla="*/ 30 w 55"/>
                <a:gd name="T23" fmla="*/ 3 h 55"/>
                <a:gd name="T24" fmla="*/ 30 w 55"/>
                <a:gd name="T25" fmla="*/ 3 h 55"/>
                <a:gd name="T26" fmla="*/ 29 w 55"/>
                <a:gd name="T27" fmla="*/ 2 h 55"/>
                <a:gd name="T28" fmla="*/ 28 w 55"/>
                <a:gd name="T29" fmla="*/ 1 h 55"/>
                <a:gd name="T30" fmla="*/ 27 w 55"/>
                <a:gd name="T31" fmla="*/ 0 h 55"/>
                <a:gd name="T32" fmla="*/ 26 w 55"/>
                <a:gd name="T33" fmla="*/ 0 h 55"/>
                <a:gd name="T34" fmla="*/ 25 w 55"/>
                <a:gd name="T35" fmla="*/ 0 h 55"/>
                <a:gd name="T36" fmla="*/ 25 w 55"/>
                <a:gd name="T37" fmla="*/ 0 h 55"/>
                <a:gd name="T38" fmla="*/ 0 w 55"/>
                <a:gd name="T39" fmla="*/ 37 h 55"/>
                <a:gd name="T40" fmla="*/ 0 w 55"/>
                <a:gd name="T41" fmla="*/ 38 h 55"/>
                <a:gd name="T42" fmla="*/ 0 w 55"/>
                <a:gd name="T43" fmla="*/ 38 h 55"/>
                <a:gd name="T44" fmla="*/ 1 w 55"/>
                <a:gd name="T45" fmla="*/ 39 h 55"/>
                <a:gd name="T46" fmla="*/ 2 w 55"/>
                <a:gd name="T47" fmla="*/ 40 h 55"/>
                <a:gd name="T48" fmla="*/ 3 w 55"/>
                <a:gd name="T49" fmla="*/ 40 h 55"/>
                <a:gd name="T50" fmla="*/ 4 w 55"/>
                <a:gd name="T51" fmla="*/ 41 h 55"/>
                <a:gd name="T52" fmla="*/ 5 w 55"/>
                <a:gd name="T53" fmla="*/ 41 h 55"/>
                <a:gd name="T54" fmla="*/ 5 w 55"/>
                <a:gd name="T55" fmla="*/ 40 h 55"/>
                <a:gd name="T56" fmla="*/ 17 w 55"/>
                <a:gd name="T57" fmla="*/ 23 h 55"/>
                <a:gd name="T58" fmla="*/ 36 w 55"/>
                <a:gd name="T59" fmla="*/ 34 h 55"/>
                <a:gd name="T60" fmla="*/ 24 w 55"/>
                <a:gd name="T61" fmla="*/ 51 h 55"/>
                <a:gd name="T62" fmla="*/ 24 w 55"/>
                <a:gd name="T63" fmla="*/ 52 h 55"/>
                <a:gd name="T64" fmla="*/ 24 w 55"/>
                <a:gd name="T65" fmla="*/ 52 h 55"/>
                <a:gd name="T66" fmla="*/ 25 w 55"/>
                <a:gd name="T67" fmla="*/ 53 h 55"/>
                <a:gd name="T68" fmla="*/ 26 w 55"/>
                <a:gd name="T69" fmla="*/ 54 h 55"/>
                <a:gd name="T70" fmla="*/ 28 w 55"/>
                <a:gd name="T71" fmla="*/ 54 h 55"/>
                <a:gd name="T72" fmla="*/ 29 w 55"/>
                <a:gd name="T73" fmla="*/ 55 h 55"/>
                <a:gd name="T74" fmla="*/ 29 w 55"/>
                <a:gd name="T75" fmla="*/ 55 h 55"/>
                <a:gd name="T76" fmla="*/ 30 w 55"/>
                <a:gd name="T77" fmla="*/ 54 h 55"/>
                <a:gd name="T78" fmla="*/ 54 w 55"/>
                <a:gd name="T79" fmla="*/ 18 h 55"/>
                <a:gd name="T80" fmla="*/ 55 w 55"/>
                <a:gd name="T81" fmla="*/ 17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5" h="55">
                  <a:moveTo>
                    <a:pt x="55" y="17"/>
                  </a:moveTo>
                  <a:cubicBezTo>
                    <a:pt x="55" y="17"/>
                    <a:pt x="54" y="17"/>
                    <a:pt x="54" y="17"/>
                  </a:cubicBezTo>
                  <a:cubicBezTo>
                    <a:pt x="54" y="16"/>
                    <a:pt x="54" y="16"/>
                    <a:pt x="54" y="16"/>
                  </a:cubicBezTo>
                  <a:cubicBezTo>
                    <a:pt x="53" y="16"/>
                    <a:pt x="53" y="15"/>
                    <a:pt x="52" y="15"/>
                  </a:cubicBezTo>
                  <a:cubicBezTo>
                    <a:pt x="52" y="15"/>
                    <a:pt x="51" y="15"/>
                    <a:pt x="51" y="14"/>
                  </a:cubicBezTo>
                  <a:cubicBezTo>
                    <a:pt x="51" y="14"/>
                    <a:pt x="50" y="14"/>
                    <a:pt x="50" y="14"/>
                  </a:cubicBezTo>
                  <a:cubicBezTo>
                    <a:pt x="50" y="14"/>
                    <a:pt x="50" y="14"/>
                    <a:pt x="49" y="14"/>
                  </a:cubicBezTo>
                  <a:cubicBezTo>
                    <a:pt x="49" y="14"/>
                    <a:pt x="49" y="14"/>
                    <a:pt x="49" y="14"/>
                  </a:cubicBezTo>
                  <a:cubicBezTo>
                    <a:pt x="39" y="30"/>
                    <a:pt x="39" y="30"/>
                    <a:pt x="39" y="30"/>
                  </a:cubicBezTo>
                  <a:cubicBezTo>
                    <a:pt x="20" y="19"/>
                    <a:pt x="20" y="19"/>
                    <a:pt x="20" y="19"/>
                  </a:cubicBezTo>
                  <a:cubicBezTo>
                    <a:pt x="30" y="4"/>
                    <a:pt x="30" y="4"/>
                    <a:pt x="30" y="4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30" y="2"/>
                    <a:pt x="30" y="2"/>
                    <a:pt x="29" y="2"/>
                  </a:cubicBezTo>
                  <a:cubicBezTo>
                    <a:pt x="29" y="2"/>
                    <a:pt x="29" y="1"/>
                    <a:pt x="28" y="1"/>
                  </a:cubicBezTo>
                  <a:cubicBezTo>
                    <a:pt x="27" y="1"/>
                    <a:pt x="27" y="1"/>
                    <a:pt x="27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7"/>
                    <a:pt x="0" y="37"/>
                    <a:pt x="0" y="38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38"/>
                    <a:pt x="0" y="38"/>
                    <a:pt x="1" y="39"/>
                  </a:cubicBezTo>
                  <a:cubicBezTo>
                    <a:pt x="1" y="39"/>
                    <a:pt x="1" y="39"/>
                    <a:pt x="2" y="40"/>
                  </a:cubicBezTo>
                  <a:cubicBezTo>
                    <a:pt x="2" y="40"/>
                    <a:pt x="3" y="40"/>
                    <a:pt x="3" y="40"/>
                  </a:cubicBezTo>
                  <a:cubicBezTo>
                    <a:pt x="4" y="40"/>
                    <a:pt x="4" y="41"/>
                    <a:pt x="4" y="41"/>
                  </a:cubicBezTo>
                  <a:cubicBezTo>
                    <a:pt x="4" y="41"/>
                    <a:pt x="5" y="41"/>
                    <a:pt x="5" y="41"/>
                  </a:cubicBezTo>
                  <a:cubicBezTo>
                    <a:pt x="5" y="40"/>
                    <a:pt x="5" y="40"/>
                    <a:pt x="5" y="40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36" y="34"/>
                    <a:pt x="36" y="34"/>
                    <a:pt x="36" y="34"/>
                  </a:cubicBezTo>
                  <a:cubicBezTo>
                    <a:pt x="24" y="51"/>
                    <a:pt x="24" y="51"/>
                    <a:pt x="24" y="51"/>
                  </a:cubicBezTo>
                  <a:cubicBezTo>
                    <a:pt x="24" y="51"/>
                    <a:pt x="24" y="51"/>
                    <a:pt x="24" y="52"/>
                  </a:cubicBezTo>
                  <a:cubicBezTo>
                    <a:pt x="24" y="52"/>
                    <a:pt x="24" y="52"/>
                    <a:pt x="24" y="52"/>
                  </a:cubicBezTo>
                  <a:cubicBezTo>
                    <a:pt x="24" y="52"/>
                    <a:pt x="25" y="52"/>
                    <a:pt x="25" y="53"/>
                  </a:cubicBezTo>
                  <a:cubicBezTo>
                    <a:pt x="25" y="53"/>
                    <a:pt x="26" y="53"/>
                    <a:pt x="26" y="54"/>
                  </a:cubicBezTo>
                  <a:cubicBezTo>
                    <a:pt x="27" y="54"/>
                    <a:pt x="27" y="54"/>
                    <a:pt x="28" y="54"/>
                  </a:cubicBezTo>
                  <a:cubicBezTo>
                    <a:pt x="28" y="54"/>
                    <a:pt x="28" y="55"/>
                    <a:pt x="29" y="55"/>
                  </a:cubicBezTo>
                  <a:cubicBezTo>
                    <a:pt x="29" y="55"/>
                    <a:pt x="29" y="55"/>
                    <a:pt x="29" y="55"/>
                  </a:cubicBezTo>
                  <a:cubicBezTo>
                    <a:pt x="29" y="54"/>
                    <a:pt x="29" y="54"/>
                    <a:pt x="30" y="54"/>
                  </a:cubicBezTo>
                  <a:cubicBezTo>
                    <a:pt x="54" y="18"/>
                    <a:pt x="54" y="18"/>
                    <a:pt x="54" y="18"/>
                  </a:cubicBezTo>
                  <a:cubicBezTo>
                    <a:pt x="55" y="17"/>
                    <a:pt x="55" y="17"/>
                    <a:pt x="5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"/>
                <a:ea typeface="微软雅黑"/>
                <a:cs typeface="+mn-cs"/>
              </a:endParaRPr>
            </a:p>
          </p:txBody>
        </p:sp>
        <p:sp>
          <p:nvSpPr>
            <p:cNvPr id="15" name="Freeform 21">
              <a:extLst>
                <a:ext uri="{FF2B5EF4-FFF2-40B4-BE49-F238E27FC236}">
                  <a16:creationId xmlns:a16="http://schemas.microsoft.com/office/drawing/2014/main" id="{4B759AB9-8D10-494B-BDBD-9AF9E19F5A8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2556" y="5710570"/>
              <a:ext cx="82735" cy="45812"/>
            </a:xfrm>
            <a:custGeom>
              <a:avLst/>
              <a:gdLst>
                <a:gd name="T0" fmla="*/ 10 w 51"/>
                <a:gd name="T1" fmla="*/ 27 h 28"/>
                <a:gd name="T2" fmla="*/ 16 w 51"/>
                <a:gd name="T3" fmla="*/ 28 h 28"/>
                <a:gd name="T4" fmla="*/ 21 w 51"/>
                <a:gd name="T5" fmla="*/ 27 h 28"/>
                <a:gd name="T6" fmla="*/ 24 w 51"/>
                <a:gd name="T7" fmla="*/ 24 h 28"/>
                <a:gd name="T8" fmla="*/ 27 w 51"/>
                <a:gd name="T9" fmla="*/ 21 h 28"/>
                <a:gd name="T10" fmla="*/ 29 w 51"/>
                <a:gd name="T11" fmla="*/ 17 h 28"/>
                <a:gd name="T12" fmla="*/ 30 w 51"/>
                <a:gd name="T13" fmla="*/ 13 h 28"/>
                <a:gd name="T14" fmla="*/ 32 w 51"/>
                <a:gd name="T15" fmla="*/ 9 h 28"/>
                <a:gd name="T16" fmla="*/ 34 w 51"/>
                <a:gd name="T17" fmla="*/ 7 h 28"/>
                <a:gd name="T18" fmla="*/ 38 w 51"/>
                <a:gd name="T19" fmla="*/ 6 h 28"/>
                <a:gd name="T20" fmla="*/ 40 w 51"/>
                <a:gd name="T21" fmla="*/ 6 h 28"/>
                <a:gd name="T22" fmla="*/ 43 w 51"/>
                <a:gd name="T23" fmla="*/ 7 h 28"/>
                <a:gd name="T24" fmla="*/ 44 w 51"/>
                <a:gd name="T25" fmla="*/ 10 h 28"/>
                <a:gd name="T26" fmla="*/ 45 w 51"/>
                <a:gd name="T27" fmla="*/ 13 h 28"/>
                <a:gd name="T28" fmla="*/ 45 w 51"/>
                <a:gd name="T29" fmla="*/ 16 h 28"/>
                <a:gd name="T30" fmla="*/ 44 w 51"/>
                <a:gd name="T31" fmla="*/ 19 h 28"/>
                <a:gd name="T32" fmla="*/ 43 w 51"/>
                <a:gd name="T33" fmla="*/ 21 h 28"/>
                <a:gd name="T34" fmla="*/ 42 w 51"/>
                <a:gd name="T35" fmla="*/ 23 h 28"/>
                <a:gd name="T36" fmla="*/ 43 w 51"/>
                <a:gd name="T37" fmla="*/ 23 h 28"/>
                <a:gd name="T38" fmla="*/ 43 w 51"/>
                <a:gd name="T39" fmla="*/ 23 h 28"/>
                <a:gd name="T40" fmla="*/ 44 w 51"/>
                <a:gd name="T41" fmla="*/ 23 h 28"/>
                <a:gd name="T42" fmla="*/ 45 w 51"/>
                <a:gd name="T43" fmla="*/ 23 h 28"/>
                <a:gd name="T44" fmla="*/ 46 w 51"/>
                <a:gd name="T45" fmla="*/ 23 h 28"/>
                <a:gd name="T46" fmla="*/ 47 w 51"/>
                <a:gd name="T47" fmla="*/ 23 h 28"/>
                <a:gd name="T48" fmla="*/ 48 w 51"/>
                <a:gd name="T49" fmla="*/ 23 h 28"/>
                <a:gd name="T50" fmla="*/ 48 w 51"/>
                <a:gd name="T51" fmla="*/ 22 h 28"/>
                <a:gd name="T52" fmla="*/ 49 w 51"/>
                <a:gd name="T53" fmla="*/ 21 h 28"/>
                <a:gd name="T54" fmla="*/ 50 w 51"/>
                <a:gd name="T55" fmla="*/ 19 h 28"/>
                <a:gd name="T56" fmla="*/ 50 w 51"/>
                <a:gd name="T57" fmla="*/ 16 h 28"/>
                <a:gd name="T58" fmla="*/ 51 w 51"/>
                <a:gd name="T59" fmla="*/ 13 h 28"/>
                <a:gd name="T60" fmla="*/ 49 w 51"/>
                <a:gd name="T61" fmla="*/ 7 h 28"/>
                <a:gd name="T62" fmla="*/ 46 w 51"/>
                <a:gd name="T63" fmla="*/ 3 h 28"/>
                <a:gd name="T64" fmla="*/ 42 w 51"/>
                <a:gd name="T65" fmla="*/ 1 h 28"/>
                <a:gd name="T66" fmla="*/ 37 w 51"/>
                <a:gd name="T67" fmla="*/ 0 h 28"/>
                <a:gd name="T68" fmla="*/ 32 w 51"/>
                <a:gd name="T69" fmla="*/ 1 h 28"/>
                <a:gd name="T70" fmla="*/ 28 w 51"/>
                <a:gd name="T71" fmla="*/ 4 h 28"/>
                <a:gd name="T72" fmla="*/ 26 w 51"/>
                <a:gd name="T73" fmla="*/ 7 h 28"/>
                <a:gd name="T74" fmla="*/ 24 w 51"/>
                <a:gd name="T75" fmla="*/ 11 h 28"/>
                <a:gd name="T76" fmla="*/ 22 w 51"/>
                <a:gd name="T77" fmla="*/ 15 h 28"/>
                <a:gd name="T78" fmla="*/ 20 w 51"/>
                <a:gd name="T79" fmla="*/ 18 h 28"/>
                <a:gd name="T80" fmla="*/ 18 w 51"/>
                <a:gd name="T81" fmla="*/ 21 h 28"/>
                <a:gd name="T82" fmla="*/ 15 w 51"/>
                <a:gd name="T83" fmla="*/ 22 h 28"/>
                <a:gd name="T84" fmla="*/ 11 w 51"/>
                <a:gd name="T85" fmla="*/ 21 h 28"/>
                <a:gd name="T86" fmla="*/ 8 w 51"/>
                <a:gd name="T87" fmla="*/ 20 h 28"/>
                <a:gd name="T88" fmla="*/ 7 w 51"/>
                <a:gd name="T89" fmla="*/ 17 h 28"/>
                <a:gd name="T90" fmla="*/ 6 w 51"/>
                <a:gd name="T91" fmla="*/ 13 h 28"/>
                <a:gd name="T92" fmla="*/ 6 w 51"/>
                <a:gd name="T93" fmla="*/ 9 h 28"/>
                <a:gd name="T94" fmla="*/ 7 w 51"/>
                <a:gd name="T95" fmla="*/ 5 h 28"/>
                <a:gd name="T96" fmla="*/ 8 w 51"/>
                <a:gd name="T97" fmla="*/ 3 h 28"/>
                <a:gd name="T98" fmla="*/ 9 w 51"/>
                <a:gd name="T99" fmla="*/ 2 h 28"/>
                <a:gd name="T100" fmla="*/ 9 w 51"/>
                <a:gd name="T101" fmla="*/ 1 h 28"/>
                <a:gd name="T102" fmla="*/ 8 w 51"/>
                <a:gd name="T103" fmla="*/ 1 h 28"/>
                <a:gd name="T104" fmla="*/ 7 w 51"/>
                <a:gd name="T105" fmla="*/ 1 h 28"/>
                <a:gd name="T106" fmla="*/ 6 w 51"/>
                <a:gd name="T107" fmla="*/ 1 h 28"/>
                <a:gd name="T108" fmla="*/ 4 w 51"/>
                <a:gd name="T109" fmla="*/ 1 h 28"/>
                <a:gd name="T110" fmla="*/ 3 w 51"/>
                <a:gd name="T111" fmla="*/ 2 h 28"/>
                <a:gd name="T112" fmla="*/ 2 w 51"/>
                <a:gd name="T113" fmla="*/ 3 h 28"/>
                <a:gd name="T114" fmla="*/ 1 w 51"/>
                <a:gd name="T115" fmla="*/ 6 h 28"/>
                <a:gd name="T116" fmla="*/ 0 w 51"/>
                <a:gd name="T117" fmla="*/ 9 h 28"/>
                <a:gd name="T118" fmla="*/ 0 w 51"/>
                <a:gd name="T119" fmla="*/ 14 h 28"/>
                <a:gd name="T120" fmla="*/ 2 w 51"/>
                <a:gd name="T121" fmla="*/ 19 h 28"/>
                <a:gd name="T122" fmla="*/ 5 w 51"/>
                <a:gd name="T123" fmla="*/ 24 h 28"/>
                <a:gd name="T124" fmla="*/ 10 w 51"/>
                <a:gd name="T125" fmla="*/ 27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1" h="28">
                  <a:moveTo>
                    <a:pt x="10" y="27"/>
                  </a:moveTo>
                  <a:cubicBezTo>
                    <a:pt x="11" y="28"/>
                    <a:pt x="13" y="28"/>
                    <a:pt x="16" y="28"/>
                  </a:cubicBezTo>
                  <a:cubicBezTo>
                    <a:pt x="18" y="28"/>
                    <a:pt x="19" y="27"/>
                    <a:pt x="21" y="27"/>
                  </a:cubicBezTo>
                  <a:cubicBezTo>
                    <a:pt x="22" y="26"/>
                    <a:pt x="23" y="25"/>
                    <a:pt x="24" y="24"/>
                  </a:cubicBezTo>
                  <a:cubicBezTo>
                    <a:pt x="25" y="23"/>
                    <a:pt x="26" y="22"/>
                    <a:pt x="27" y="21"/>
                  </a:cubicBezTo>
                  <a:cubicBezTo>
                    <a:pt x="27" y="19"/>
                    <a:pt x="28" y="18"/>
                    <a:pt x="29" y="17"/>
                  </a:cubicBezTo>
                  <a:cubicBezTo>
                    <a:pt x="29" y="15"/>
                    <a:pt x="30" y="14"/>
                    <a:pt x="30" y="13"/>
                  </a:cubicBezTo>
                  <a:cubicBezTo>
                    <a:pt x="31" y="12"/>
                    <a:pt x="31" y="10"/>
                    <a:pt x="32" y="9"/>
                  </a:cubicBezTo>
                  <a:cubicBezTo>
                    <a:pt x="33" y="8"/>
                    <a:pt x="33" y="8"/>
                    <a:pt x="34" y="7"/>
                  </a:cubicBezTo>
                  <a:cubicBezTo>
                    <a:pt x="35" y="6"/>
                    <a:pt x="36" y="6"/>
                    <a:pt x="38" y="6"/>
                  </a:cubicBezTo>
                  <a:cubicBezTo>
                    <a:pt x="39" y="6"/>
                    <a:pt x="40" y="6"/>
                    <a:pt x="40" y="6"/>
                  </a:cubicBezTo>
                  <a:cubicBezTo>
                    <a:pt x="41" y="6"/>
                    <a:pt x="42" y="7"/>
                    <a:pt x="43" y="7"/>
                  </a:cubicBezTo>
                  <a:cubicBezTo>
                    <a:pt x="43" y="8"/>
                    <a:pt x="44" y="9"/>
                    <a:pt x="44" y="10"/>
                  </a:cubicBezTo>
                  <a:cubicBezTo>
                    <a:pt x="45" y="10"/>
                    <a:pt x="45" y="12"/>
                    <a:pt x="45" y="13"/>
                  </a:cubicBezTo>
                  <a:cubicBezTo>
                    <a:pt x="45" y="14"/>
                    <a:pt x="45" y="15"/>
                    <a:pt x="45" y="16"/>
                  </a:cubicBezTo>
                  <a:cubicBezTo>
                    <a:pt x="45" y="18"/>
                    <a:pt x="44" y="19"/>
                    <a:pt x="44" y="19"/>
                  </a:cubicBezTo>
                  <a:cubicBezTo>
                    <a:pt x="44" y="20"/>
                    <a:pt x="43" y="21"/>
                    <a:pt x="43" y="21"/>
                  </a:cubicBezTo>
                  <a:cubicBezTo>
                    <a:pt x="43" y="22"/>
                    <a:pt x="42" y="22"/>
                    <a:pt x="42" y="23"/>
                  </a:cubicBezTo>
                  <a:cubicBezTo>
                    <a:pt x="42" y="23"/>
                    <a:pt x="43" y="23"/>
                    <a:pt x="43" y="23"/>
                  </a:cubicBezTo>
                  <a:cubicBezTo>
                    <a:pt x="43" y="23"/>
                    <a:pt x="43" y="23"/>
                    <a:pt x="43" y="23"/>
                  </a:cubicBezTo>
                  <a:cubicBezTo>
                    <a:pt x="43" y="23"/>
                    <a:pt x="44" y="23"/>
                    <a:pt x="44" y="23"/>
                  </a:cubicBezTo>
                  <a:cubicBezTo>
                    <a:pt x="44" y="23"/>
                    <a:pt x="45" y="23"/>
                    <a:pt x="45" y="23"/>
                  </a:cubicBezTo>
                  <a:cubicBezTo>
                    <a:pt x="46" y="23"/>
                    <a:pt x="46" y="23"/>
                    <a:pt x="46" y="23"/>
                  </a:cubicBezTo>
                  <a:cubicBezTo>
                    <a:pt x="47" y="23"/>
                    <a:pt x="47" y="23"/>
                    <a:pt x="47" y="23"/>
                  </a:cubicBezTo>
                  <a:cubicBezTo>
                    <a:pt x="47" y="23"/>
                    <a:pt x="48" y="23"/>
                    <a:pt x="48" y="23"/>
                  </a:cubicBezTo>
                  <a:cubicBezTo>
                    <a:pt x="48" y="23"/>
                    <a:pt x="48" y="23"/>
                    <a:pt x="48" y="22"/>
                  </a:cubicBezTo>
                  <a:cubicBezTo>
                    <a:pt x="48" y="22"/>
                    <a:pt x="49" y="22"/>
                    <a:pt x="49" y="21"/>
                  </a:cubicBezTo>
                  <a:cubicBezTo>
                    <a:pt x="49" y="20"/>
                    <a:pt x="50" y="19"/>
                    <a:pt x="50" y="19"/>
                  </a:cubicBezTo>
                  <a:cubicBezTo>
                    <a:pt x="50" y="18"/>
                    <a:pt x="50" y="17"/>
                    <a:pt x="50" y="16"/>
                  </a:cubicBezTo>
                  <a:cubicBezTo>
                    <a:pt x="51" y="15"/>
                    <a:pt x="51" y="14"/>
                    <a:pt x="51" y="13"/>
                  </a:cubicBezTo>
                  <a:cubicBezTo>
                    <a:pt x="50" y="11"/>
                    <a:pt x="50" y="9"/>
                    <a:pt x="49" y="7"/>
                  </a:cubicBezTo>
                  <a:cubicBezTo>
                    <a:pt x="49" y="6"/>
                    <a:pt x="48" y="4"/>
                    <a:pt x="46" y="3"/>
                  </a:cubicBezTo>
                  <a:cubicBezTo>
                    <a:pt x="45" y="2"/>
                    <a:pt x="44" y="1"/>
                    <a:pt x="42" y="1"/>
                  </a:cubicBezTo>
                  <a:cubicBezTo>
                    <a:pt x="41" y="0"/>
                    <a:pt x="39" y="0"/>
                    <a:pt x="37" y="0"/>
                  </a:cubicBezTo>
                  <a:cubicBezTo>
                    <a:pt x="35" y="0"/>
                    <a:pt x="33" y="0"/>
                    <a:pt x="32" y="1"/>
                  </a:cubicBezTo>
                  <a:cubicBezTo>
                    <a:pt x="30" y="2"/>
                    <a:pt x="29" y="3"/>
                    <a:pt x="28" y="4"/>
                  </a:cubicBezTo>
                  <a:cubicBezTo>
                    <a:pt x="27" y="5"/>
                    <a:pt x="26" y="6"/>
                    <a:pt x="26" y="7"/>
                  </a:cubicBezTo>
                  <a:cubicBezTo>
                    <a:pt x="25" y="8"/>
                    <a:pt x="24" y="10"/>
                    <a:pt x="24" y="11"/>
                  </a:cubicBezTo>
                  <a:cubicBezTo>
                    <a:pt x="23" y="12"/>
                    <a:pt x="23" y="13"/>
                    <a:pt x="22" y="15"/>
                  </a:cubicBezTo>
                  <a:cubicBezTo>
                    <a:pt x="22" y="16"/>
                    <a:pt x="21" y="17"/>
                    <a:pt x="20" y="18"/>
                  </a:cubicBezTo>
                  <a:cubicBezTo>
                    <a:pt x="20" y="19"/>
                    <a:pt x="19" y="20"/>
                    <a:pt x="18" y="21"/>
                  </a:cubicBezTo>
                  <a:cubicBezTo>
                    <a:pt x="17" y="21"/>
                    <a:pt x="16" y="22"/>
                    <a:pt x="15" y="22"/>
                  </a:cubicBezTo>
                  <a:cubicBezTo>
                    <a:pt x="13" y="22"/>
                    <a:pt x="12" y="22"/>
                    <a:pt x="11" y="21"/>
                  </a:cubicBezTo>
                  <a:cubicBezTo>
                    <a:pt x="10" y="21"/>
                    <a:pt x="9" y="20"/>
                    <a:pt x="8" y="20"/>
                  </a:cubicBezTo>
                  <a:cubicBezTo>
                    <a:pt x="8" y="19"/>
                    <a:pt x="7" y="18"/>
                    <a:pt x="7" y="17"/>
                  </a:cubicBezTo>
                  <a:cubicBezTo>
                    <a:pt x="6" y="16"/>
                    <a:pt x="6" y="15"/>
                    <a:pt x="6" y="13"/>
                  </a:cubicBezTo>
                  <a:cubicBezTo>
                    <a:pt x="6" y="12"/>
                    <a:pt x="6" y="10"/>
                    <a:pt x="6" y="9"/>
                  </a:cubicBezTo>
                  <a:cubicBezTo>
                    <a:pt x="6" y="8"/>
                    <a:pt x="7" y="6"/>
                    <a:pt x="7" y="5"/>
                  </a:cubicBezTo>
                  <a:cubicBezTo>
                    <a:pt x="8" y="4"/>
                    <a:pt x="8" y="4"/>
                    <a:pt x="8" y="3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9" y="1"/>
                    <a:pt x="8" y="1"/>
                  </a:cubicBezTo>
                  <a:cubicBezTo>
                    <a:pt x="8" y="1"/>
                    <a:pt x="8" y="1"/>
                    <a:pt x="7" y="1"/>
                  </a:cubicBezTo>
                  <a:cubicBezTo>
                    <a:pt x="7" y="1"/>
                    <a:pt x="7" y="1"/>
                    <a:pt x="6" y="1"/>
                  </a:cubicBezTo>
                  <a:cubicBezTo>
                    <a:pt x="5" y="1"/>
                    <a:pt x="5" y="1"/>
                    <a:pt x="4" y="1"/>
                  </a:cubicBezTo>
                  <a:cubicBezTo>
                    <a:pt x="4" y="1"/>
                    <a:pt x="3" y="1"/>
                    <a:pt x="3" y="2"/>
                  </a:cubicBezTo>
                  <a:cubicBezTo>
                    <a:pt x="3" y="2"/>
                    <a:pt x="2" y="2"/>
                    <a:pt x="2" y="3"/>
                  </a:cubicBezTo>
                  <a:cubicBezTo>
                    <a:pt x="2" y="4"/>
                    <a:pt x="1" y="5"/>
                    <a:pt x="1" y="6"/>
                  </a:cubicBezTo>
                  <a:cubicBezTo>
                    <a:pt x="1" y="7"/>
                    <a:pt x="0" y="8"/>
                    <a:pt x="0" y="9"/>
                  </a:cubicBezTo>
                  <a:cubicBezTo>
                    <a:pt x="0" y="11"/>
                    <a:pt x="0" y="12"/>
                    <a:pt x="0" y="14"/>
                  </a:cubicBezTo>
                  <a:cubicBezTo>
                    <a:pt x="0" y="16"/>
                    <a:pt x="1" y="18"/>
                    <a:pt x="2" y="19"/>
                  </a:cubicBezTo>
                  <a:cubicBezTo>
                    <a:pt x="2" y="21"/>
                    <a:pt x="3" y="23"/>
                    <a:pt x="5" y="24"/>
                  </a:cubicBezTo>
                  <a:cubicBezTo>
                    <a:pt x="6" y="25"/>
                    <a:pt x="8" y="26"/>
                    <a:pt x="10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"/>
                <a:ea typeface="微软雅黑"/>
                <a:cs typeface="+mn-cs"/>
              </a:endParaRPr>
            </a:p>
          </p:txBody>
        </p:sp>
        <p:sp>
          <p:nvSpPr>
            <p:cNvPr id="16" name="Freeform 22">
              <a:extLst>
                <a:ext uri="{FF2B5EF4-FFF2-40B4-BE49-F238E27FC236}">
                  <a16:creationId xmlns:a16="http://schemas.microsoft.com/office/drawing/2014/main" id="{DA2C28ED-0DFB-42DB-B6B1-46C17CAD625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57171" y="5843904"/>
              <a:ext cx="87521" cy="60171"/>
            </a:xfrm>
            <a:custGeom>
              <a:avLst/>
              <a:gdLst>
                <a:gd name="T0" fmla="*/ 54 w 54"/>
                <a:gd name="T1" fmla="*/ 6 h 37"/>
                <a:gd name="T2" fmla="*/ 54 w 54"/>
                <a:gd name="T3" fmla="*/ 6 h 37"/>
                <a:gd name="T4" fmla="*/ 54 w 54"/>
                <a:gd name="T5" fmla="*/ 4 h 37"/>
                <a:gd name="T6" fmla="*/ 53 w 54"/>
                <a:gd name="T7" fmla="*/ 3 h 37"/>
                <a:gd name="T8" fmla="*/ 53 w 54"/>
                <a:gd name="T9" fmla="*/ 1 h 37"/>
                <a:gd name="T10" fmla="*/ 52 w 54"/>
                <a:gd name="T11" fmla="*/ 0 h 37"/>
                <a:gd name="T12" fmla="*/ 51 w 54"/>
                <a:gd name="T13" fmla="*/ 0 h 37"/>
                <a:gd name="T14" fmla="*/ 50 w 54"/>
                <a:gd name="T15" fmla="*/ 0 h 37"/>
                <a:gd name="T16" fmla="*/ 2 w 54"/>
                <a:gd name="T17" fmla="*/ 1 h 37"/>
                <a:gd name="T18" fmla="*/ 1 w 54"/>
                <a:gd name="T19" fmla="*/ 1 h 37"/>
                <a:gd name="T20" fmla="*/ 0 w 54"/>
                <a:gd name="T21" fmla="*/ 2 h 37"/>
                <a:gd name="T22" fmla="*/ 0 w 54"/>
                <a:gd name="T23" fmla="*/ 3 h 37"/>
                <a:gd name="T24" fmla="*/ 1 w 54"/>
                <a:gd name="T25" fmla="*/ 4 h 37"/>
                <a:gd name="T26" fmla="*/ 2 w 54"/>
                <a:gd name="T27" fmla="*/ 6 h 37"/>
                <a:gd name="T28" fmla="*/ 2 w 54"/>
                <a:gd name="T29" fmla="*/ 7 h 37"/>
                <a:gd name="T30" fmla="*/ 3 w 54"/>
                <a:gd name="T31" fmla="*/ 7 h 37"/>
                <a:gd name="T32" fmla="*/ 3 w 54"/>
                <a:gd name="T33" fmla="*/ 7 h 37"/>
                <a:gd name="T34" fmla="*/ 16 w 54"/>
                <a:gd name="T35" fmla="*/ 6 h 37"/>
                <a:gd name="T36" fmla="*/ 23 w 54"/>
                <a:gd name="T37" fmla="*/ 24 h 37"/>
                <a:gd name="T38" fmla="*/ 14 w 54"/>
                <a:gd name="T39" fmla="*/ 31 h 37"/>
                <a:gd name="T40" fmla="*/ 14 w 54"/>
                <a:gd name="T41" fmla="*/ 32 h 37"/>
                <a:gd name="T42" fmla="*/ 13 w 54"/>
                <a:gd name="T43" fmla="*/ 32 h 37"/>
                <a:gd name="T44" fmla="*/ 14 w 54"/>
                <a:gd name="T45" fmla="*/ 33 h 37"/>
                <a:gd name="T46" fmla="*/ 14 w 54"/>
                <a:gd name="T47" fmla="*/ 35 h 37"/>
                <a:gd name="T48" fmla="*/ 15 w 54"/>
                <a:gd name="T49" fmla="*/ 37 h 37"/>
                <a:gd name="T50" fmla="*/ 16 w 54"/>
                <a:gd name="T51" fmla="*/ 37 h 37"/>
                <a:gd name="T52" fmla="*/ 17 w 54"/>
                <a:gd name="T53" fmla="*/ 37 h 37"/>
                <a:gd name="T54" fmla="*/ 18 w 54"/>
                <a:gd name="T55" fmla="*/ 37 h 37"/>
                <a:gd name="T56" fmla="*/ 54 w 54"/>
                <a:gd name="T57" fmla="*/ 7 h 37"/>
                <a:gd name="T58" fmla="*/ 54 w 54"/>
                <a:gd name="T59" fmla="*/ 6 h 37"/>
                <a:gd name="T60" fmla="*/ 28 w 54"/>
                <a:gd name="T61" fmla="*/ 20 h 37"/>
                <a:gd name="T62" fmla="*/ 21 w 54"/>
                <a:gd name="T63" fmla="*/ 6 h 37"/>
                <a:gd name="T64" fmla="*/ 47 w 54"/>
                <a:gd name="T65" fmla="*/ 5 h 37"/>
                <a:gd name="T66" fmla="*/ 47 w 54"/>
                <a:gd name="T67" fmla="*/ 5 h 37"/>
                <a:gd name="T68" fmla="*/ 28 w 54"/>
                <a:gd name="T69" fmla="*/ 2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4" h="37">
                  <a:moveTo>
                    <a:pt x="54" y="6"/>
                  </a:moveTo>
                  <a:cubicBezTo>
                    <a:pt x="54" y="6"/>
                    <a:pt x="54" y="6"/>
                    <a:pt x="54" y="6"/>
                  </a:cubicBezTo>
                  <a:cubicBezTo>
                    <a:pt x="54" y="5"/>
                    <a:pt x="54" y="5"/>
                    <a:pt x="54" y="4"/>
                  </a:cubicBezTo>
                  <a:cubicBezTo>
                    <a:pt x="54" y="4"/>
                    <a:pt x="54" y="3"/>
                    <a:pt x="53" y="3"/>
                  </a:cubicBezTo>
                  <a:cubicBezTo>
                    <a:pt x="53" y="2"/>
                    <a:pt x="53" y="1"/>
                    <a:pt x="53" y="1"/>
                  </a:cubicBezTo>
                  <a:cubicBezTo>
                    <a:pt x="52" y="1"/>
                    <a:pt x="52" y="0"/>
                    <a:pt x="52" y="0"/>
                  </a:cubicBezTo>
                  <a:cubicBezTo>
                    <a:pt x="52" y="0"/>
                    <a:pt x="51" y="0"/>
                    <a:pt x="51" y="0"/>
                  </a:cubicBezTo>
                  <a:cubicBezTo>
                    <a:pt x="51" y="0"/>
                    <a:pt x="51" y="0"/>
                    <a:pt x="5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1" y="1"/>
                    <a:pt x="1" y="1"/>
                  </a:cubicBezTo>
                  <a:cubicBezTo>
                    <a:pt x="1" y="2"/>
                    <a:pt x="0" y="2"/>
                    <a:pt x="0" y="2"/>
                  </a:cubicBezTo>
                  <a:cubicBezTo>
                    <a:pt x="0" y="2"/>
                    <a:pt x="0" y="2"/>
                    <a:pt x="0" y="3"/>
                  </a:cubicBezTo>
                  <a:cubicBezTo>
                    <a:pt x="0" y="3"/>
                    <a:pt x="1" y="4"/>
                    <a:pt x="1" y="4"/>
                  </a:cubicBezTo>
                  <a:cubicBezTo>
                    <a:pt x="1" y="5"/>
                    <a:pt x="1" y="5"/>
                    <a:pt x="2" y="6"/>
                  </a:cubicBezTo>
                  <a:cubicBezTo>
                    <a:pt x="2" y="6"/>
                    <a:pt x="2" y="6"/>
                    <a:pt x="2" y="7"/>
                  </a:cubicBezTo>
                  <a:cubicBezTo>
                    <a:pt x="2" y="7"/>
                    <a:pt x="3" y="7"/>
                    <a:pt x="3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23" y="24"/>
                    <a:pt x="23" y="24"/>
                    <a:pt x="23" y="24"/>
                  </a:cubicBezTo>
                  <a:cubicBezTo>
                    <a:pt x="14" y="31"/>
                    <a:pt x="14" y="31"/>
                    <a:pt x="14" y="31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14" y="32"/>
                    <a:pt x="13" y="32"/>
                    <a:pt x="13" y="32"/>
                  </a:cubicBezTo>
                  <a:cubicBezTo>
                    <a:pt x="13" y="33"/>
                    <a:pt x="14" y="33"/>
                    <a:pt x="14" y="33"/>
                  </a:cubicBezTo>
                  <a:cubicBezTo>
                    <a:pt x="14" y="34"/>
                    <a:pt x="14" y="34"/>
                    <a:pt x="14" y="35"/>
                  </a:cubicBezTo>
                  <a:cubicBezTo>
                    <a:pt x="15" y="36"/>
                    <a:pt x="15" y="36"/>
                    <a:pt x="15" y="37"/>
                  </a:cubicBezTo>
                  <a:cubicBezTo>
                    <a:pt x="15" y="37"/>
                    <a:pt x="16" y="37"/>
                    <a:pt x="16" y="37"/>
                  </a:cubicBezTo>
                  <a:cubicBezTo>
                    <a:pt x="16" y="37"/>
                    <a:pt x="16" y="37"/>
                    <a:pt x="17" y="37"/>
                  </a:cubicBezTo>
                  <a:cubicBezTo>
                    <a:pt x="17" y="37"/>
                    <a:pt x="17" y="37"/>
                    <a:pt x="18" y="37"/>
                  </a:cubicBezTo>
                  <a:cubicBezTo>
                    <a:pt x="54" y="7"/>
                    <a:pt x="54" y="7"/>
                    <a:pt x="54" y="7"/>
                  </a:cubicBezTo>
                  <a:cubicBezTo>
                    <a:pt x="54" y="7"/>
                    <a:pt x="54" y="7"/>
                    <a:pt x="54" y="6"/>
                  </a:cubicBezTo>
                  <a:close/>
                  <a:moveTo>
                    <a:pt x="28" y="20"/>
                  </a:moveTo>
                  <a:cubicBezTo>
                    <a:pt x="21" y="6"/>
                    <a:pt x="21" y="6"/>
                    <a:pt x="21" y="6"/>
                  </a:cubicBezTo>
                  <a:cubicBezTo>
                    <a:pt x="47" y="5"/>
                    <a:pt x="47" y="5"/>
                    <a:pt x="47" y="5"/>
                  </a:cubicBezTo>
                  <a:cubicBezTo>
                    <a:pt x="47" y="5"/>
                    <a:pt x="47" y="5"/>
                    <a:pt x="47" y="5"/>
                  </a:cubicBezTo>
                  <a:lnTo>
                    <a:pt x="28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"/>
                <a:ea typeface="微软雅黑"/>
                <a:cs typeface="+mn-cs"/>
              </a:endParaRPr>
            </a:p>
          </p:txBody>
        </p:sp>
        <p:sp>
          <p:nvSpPr>
            <p:cNvPr id="17" name="Freeform 23">
              <a:extLst>
                <a:ext uri="{FF2B5EF4-FFF2-40B4-BE49-F238E27FC236}">
                  <a16:creationId xmlns:a16="http://schemas.microsoft.com/office/drawing/2014/main" id="{52C704F9-8D79-4802-B8CA-A46DC8D603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54265" y="5946468"/>
              <a:ext cx="82735" cy="75214"/>
            </a:xfrm>
            <a:custGeom>
              <a:avLst/>
              <a:gdLst>
                <a:gd name="T0" fmla="*/ 38 w 51"/>
                <a:gd name="T1" fmla="*/ 32 h 46"/>
                <a:gd name="T2" fmla="*/ 38 w 51"/>
                <a:gd name="T3" fmla="*/ 31 h 46"/>
                <a:gd name="T4" fmla="*/ 37 w 51"/>
                <a:gd name="T5" fmla="*/ 31 h 46"/>
                <a:gd name="T6" fmla="*/ 37 w 51"/>
                <a:gd name="T7" fmla="*/ 30 h 46"/>
                <a:gd name="T8" fmla="*/ 26 w 51"/>
                <a:gd name="T9" fmla="*/ 20 h 46"/>
                <a:gd name="T10" fmla="*/ 25 w 51"/>
                <a:gd name="T11" fmla="*/ 20 h 46"/>
                <a:gd name="T12" fmla="*/ 25 w 51"/>
                <a:gd name="T13" fmla="*/ 20 h 46"/>
                <a:gd name="T14" fmla="*/ 24 w 51"/>
                <a:gd name="T15" fmla="*/ 20 h 46"/>
                <a:gd name="T16" fmla="*/ 23 w 51"/>
                <a:gd name="T17" fmla="*/ 21 h 46"/>
                <a:gd name="T18" fmla="*/ 22 w 51"/>
                <a:gd name="T19" fmla="*/ 22 h 46"/>
                <a:gd name="T20" fmla="*/ 22 w 51"/>
                <a:gd name="T21" fmla="*/ 23 h 46"/>
                <a:gd name="T22" fmla="*/ 30 w 51"/>
                <a:gd name="T23" fmla="*/ 31 h 46"/>
                <a:gd name="T24" fmla="*/ 20 w 51"/>
                <a:gd name="T25" fmla="*/ 40 h 46"/>
                <a:gd name="T26" fmla="*/ 16 w 51"/>
                <a:gd name="T27" fmla="*/ 38 h 46"/>
                <a:gd name="T28" fmla="*/ 12 w 51"/>
                <a:gd name="T29" fmla="*/ 36 h 46"/>
                <a:gd name="T30" fmla="*/ 8 w 51"/>
                <a:gd name="T31" fmla="*/ 31 h 46"/>
                <a:gd name="T32" fmla="*/ 7 w 51"/>
                <a:gd name="T33" fmla="*/ 25 h 46"/>
                <a:gd name="T34" fmla="*/ 9 w 51"/>
                <a:gd name="T35" fmla="*/ 18 h 46"/>
                <a:gd name="T36" fmla="*/ 13 w 51"/>
                <a:gd name="T37" fmla="*/ 12 h 46"/>
                <a:gd name="T38" fmla="*/ 20 w 51"/>
                <a:gd name="T39" fmla="*/ 8 h 46"/>
                <a:gd name="T40" fmla="*/ 26 w 51"/>
                <a:gd name="T41" fmla="*/ 6 h 46"/>
                <a:gd name="T42" fmla="*/ 33 w 51"/>
                <a:gd name="T43" fmla="*/ 6 h 46"/>
                <a:gd name="T44" fmla="*/ 39 w 51"/>
                <a:gd name="T45" fmla="*/ 10 h 46"/>
                <a:gd name="T46" fmla="*/ 43 w 51"/>
                <a:gd name="T47" fmla="*/ 14 h 46"/>
                <a:gd name="T48" fmla="*/ 45 w 51"/>
                <a:gd name="T49" fmla="*/ 18 h 46"/>
                <a:gd name="T50" fmla="*/ 46 w 51"/>
                <a:gd name="T51" fmla="*/ 21 h 46"/>
                <a:gd name="T52" fmla="*/ 47 w 51"/>
                <a:gd name="T53" fmla="*/ 22 h 46"/>
                <a:gd name="T54" fmla="*/ 47 w 51"/>
                <a:gd name="T55" fmla="*/ 23 h 46"/>
                <a:gd name="T56" fmla="*/ 48 w 51"/>
                <a:gd name="T57" fmla="*/ 22 h 46"/>
                <a:gd name="T58" fmla="*/ 49 w 51"/>
                <a:gd name="T59" fmla="*/ 22 h 46"/>
                <a:gd name="T60" fmla="*/ 49 w 51"/>
                <a:gd name="T61" fmla="*/ 21 h 46"/>
                <a:gd name="T62" fmla="*/ 51 w 51"/>
                <a:gd name="T63" fmla="*/ 20 h 46"/>
                <a:gd name="T64" fmla="*/ 51 w 51"/>
                <a:gd name="T65" fmla="*/ 19 h 46"/>
                <a:gd name="T66" fmla="*/ 50 w 51"/>
                <a:gd name="T67" fmla="*/ 17 h 46"/>
                <a:gd name="T68" fmla="*/ 49 w 51"/>
                <a:gd name="T69" fmla="*/ 14 h 46"/>
                <a:gd name="T70" fmla="*/ 47 w 51"/>
                <a:gd name="T71" fmla="*/ 10 h 46"/>
                <a:gd name="T72" fmla="*/ 43 w 51"/>
                <a:gd name="T73" fmla="*/ 6 h 46"/>
                <a:gd name="T74" fmla="*/ 35 w 51"/>
                <a:gd name="T75" fmla="*/ 1 h 46"/>
                <a:gd name="T76" fmla="*/ 26 w 51"/>
                <a:gd name="T77" fmla="*/ 0 h 46"/>
                <a:gd name="T78" fmla="*/ 17 w 51"/>
                <a:gd name="T79" fmla="*/ 2 h 46"/>
                <a:gd name="T80" fmla="*/ 8 w 51"/>
                <a:gd name="T81" fmla="*/ 8 h 46"/>
                <a:gd name="T82" fmla="*/ 2 w 51"/>
                <a:gd name="T83" fmla="*/ 16 h 46"/>
                <a:gd name="T84" fmla="*/ 0 w 51"/>
                <a:gd name="T85" fmla="*/ 24 h 46"/>
                <a:gd name="T86" fmla="*/ 2 w 51"/>
                <a:gd name="T87" fmla="*/ 32 h 46"/>
                <a:gd name="T88" fmla="*/ 8 w 51"/>
                <a:gd name="T89" fmla="*/ 39 h 46"/>
                <a:gd name="T90" fmla="*/ 11 w 51"/>
                <a:gd name="T91" fmla="*/ 42 h 46"/>
                <a:gd name="T92" fmla="*/ 14 w 51"/>
                <a:gd name="T93" fmla="*/ 44 h 46"/>
                <a:gd name="T94" fmla="*/ 18 w 51"/>
                <a:gd name="T95" fmla="*/ 45 h 46"/>
                <a:gd name="T96" fmla="*/ 21 w 51"/>
                <a:gd name="T97" fmla="*/ 46 h 46"/>
                <a:gd name="T98" fmla="*/ 22 w 51"/>
                <a:gd name="T99" fmla="*/ 46 h 46"/>
                <a:gd name="T100" fmla="*/ 24 w 51"/>
                <a:gd name="T101" fmla="*/ 45 h 46"/>
                <a:gd name="T102" fmla="*/ 37 w 51"/>
                <a:gd name="T103" fmla="*/ 33 h 46"/>
                <a:gd name="T104" fmla="*/ 38 w 51"/>
                <a:gd name="T105" fmla="*/ 32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51" h="46">
                  <a:moveTo>
                    <a:pt x="38" y="32"/>
                  </a:moveTo>
                  <a:cubicBezTo>
                    <a:pt x="38" y="32"/>
                    <a:pt x="38" y="32"/>
                    <a:pt x="38" y="31"/>
                  </a:cubicBezTo>
                  <a:cubicBezTo>
                    <a:pt x="38" y="31"/>
                    <a:pt x="38" y="31"/>
                    <a:pt x="37" y="31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26" y="20"/>
                    <a:pt x="26" y="20"/>
                    <a:pt x="26" y="20"/>
                  </a:cubicBezTo>
                  <a:cubicBezTo>
                    <a:pt x="26" y="20"/>
                    <a:pt x="25" y="20"/>
                    <a:pt x="25" y="20"/>
                  </a:cubicBezTo>
                  <a:cubicBezTo>
                    <a:pt x="25" y="20"/>
                    <a:pt x="25" y="20"/>
                    <a:pt x="25" y="20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4" y="20"/>
                    <a:pt x="23" y="21"/>
                    <a:pt x="23" y="21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30" y="31"/>
                    <a:pt x="30" y="31"/>
                    <a:pt x="30" y="31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19" y="40"/>
                    <a:pt x="18" y="39"/>
                    <a:pt x="16" y="38"/>
                  </a:cubicBezTo>
                  <a:cubicBezTo>
                    <a:pt x="15" y="38"/>
                    <a:pt x="14" y="37"/>
                    <a:pt x="12" y="36"/>
                  </a:cubicBezTo>
                  <a:cubicBezTo>
                    <a:pt x="11" y="34"/>
                    <a:pt x="9" y="33"/>
                    <a:pt x="8" y="31"/>
                  </a:cubicBezTo>
                  <a:cubicBezTo>
                    <a:pt x="7" y="29"/>
                    <a:pt x="7" y="27"/>
                    <a:pt x="7" y="25"/>
                  </a:cubicBezTo>
                  <a:cubicBezTo>
                    <a:pt x="7" y="23"/>
                    <a:pt x="8" y="20"/>
                    <a:pt x="9" y="18"/>
                  </a:cubicBezTo>
                  <a:cubicBezTo>
                    <a:pt x="10" y="16"/>
                    <a:pt x="11" y="14"/>
                    <a:pt x="13" y="12"/>
                  </a:cubicBezTo>
                  <a:cubicBezTo>
                    <a:pt x="15" y="10"/>
                    <a:pt x="17" y="9"/>
                    <a:pt x="20" y="8"/>
                  </a:cubicBezTo>
                  <a:cubicBezTo>
                    <a:pt x="22" y="6"/>
                    <a:pt x="24" y="6"/>
                    <a:pt x="26" y="6"/>
                  </a:cubicBezTo>
                  <a:cubicBezTo>
                    <a:pt x="29" y="5"/>
                    <a:pt x="31" y="6"/>
                    <a:pt x="33" y="6"/>
                  </a:cubicBezTo>
                  <a:cubicBezTo>
                    <a:pt x="35" y="7"/>
                    <a:pt x="38" y="8"/>
                    <a:pt x="39" y="10"/>
                  </a:cubicBezTo>
                  <a:cubicBezTo>
                    <a:pt x="41" y="11"/>
                    <a:pt x="42" y="13"/>
                    <a:pt x="43" y="14"/>
                  </a:cubicBezTo>
                  <a:cubicBezTo>
                    <a:pt x="44" y="16"/>
                    <a:pt x="45" y="17"/>
                    <a:pt x="45" y="18"/>
                  </a:cubicBezTo>
                  <a:cubicBezTo>
                    <a:pt x="46" y="19"/>
                    <a:pt x="46" y="20"/>
                    <a:pt x="46" y="21"/>
                  </a:cubicBezTo>
                  <a:cubicBezTo>
                    <a:pt x="46" y="22"/>
                    <a:pt x="46" y="22"/>
                    <a:pt x="47" y="22"/>
                  </a:cubicBezTo>
                  <a:cubicBezTo>
                    <a:pt x="47" y="22"/>
                    <a:pt x="47" y="22"/>
                    <a:pt x="47" y="23"/>
                  </a:cubicBezTo>
                  <a:cubicBezTo>
                    <a:pt x="47" y="23"/>
                    <a:pt x="47" y="23"/>
                    <a:pt x="48" y="22"/>
                  </a:cubicBezTo>
                  <a:cubicBezTo>
                    <a:pt x="48" y="22"/>
                    <a:pt x="48" y="22"/>
                    <a:pt x="49" y="22"/>
                  </a:cubicBezTo>
                  <a:cubicBezTo>
                    <a:pt x="49" y="22"/>
                    <a:pt x="49" y="22"/>
                    <a:pt x="49" y="21"/>
                  </a:cubicBezTo>
                  <a:cubicBezTo>
                    <a:pt x="50" y="21"/>
                    <a:pt x="50" y="20"/>
                    <a:pt x="51" y="20"/>
                  </a:cubicBezTo>
                  <a:cubicBezTo>
                    <a:pt x="51" y="19"/>
                    <a:pt x="51" y="19"/>
                    <a:pt x="51" y="19"/>
                  </a:cubicBezTo>
                  <a:cubicBezTo>
                    <a:pt x="51" y="18"/>
                    <a:pt x="51" y="18"/>
                    <a:pt x="50" y="17"/>
                  </a:cubicBezTo>
                  <a:cubicBezTo>
                    <a:pt x="50" y="16"/>
                    <a:pt x="50" y="15"/>
                    <a:pt x="49" y="14"/>
                  </a:cubicBezTo>
                  <a:cubicBezTo>
                    <a:pt x="49" y="13"/>
                    <a:pt x="48" y="11"/>
                    <a:pt x="47" y="10"/>
                  </a:cubicBezTo>
                  <a:cubicBezTo>
                    <a:pt x="46" y="9"/>
                    <a:pt x="45" y="8"/>
                    <a:pt x="43" y="6"/>
                  </a:cubicBezTo>
                  <a:cubicBezTo>
                    <a:pt x="41" y="4"/>
                    <a:pt x="38" y="2"/>
                    <a:pt x="35" y="1"/>
                  </a:cubicBezTo>
                  <a:cubicBezTo>
                    <a:pt x="32" y="0"/>
                    <a:pt x="29" y="0"/>
                    <a:pt x="26" y="0"/>
                  </a:cubicBezTo>
                  <a:cubicBezTo>
                    <a:pt x="23" y="0"/>
                    <a:pt x="20" y="1"/>
                    <a:pt x="17" y="2"/>
                  </a:cubicBezTo>
                  <a:cubicBezTo>
                    <a:pt x="14" y="3"/>
                    <a:pt x="11" y="5"/>
                    <a:pt x="8" y="8"/>
                  </a:cubicBezTo>
                  <a:cubicBezTo>
                    <a:pt x="6" y="10"/>
                    <a:pt x="4" y="13"/>
                    <a:pt x="2" y="16"/>
                  </a:cubicBezTo>
                  <a:cubicBezTo>
                    <a:pt x="1" y="18"/>
                    <a:pt x="0" y="21"/>
                    <a:pt x="0" y="24"/>
                  </a:cubicBezTo>
                  <a:cubicBezTo>
                    <a:pt x="0" y="26"/>
                    <a:pt x="1" y="29"/>
                    <a:pt x="2" y="32"/>
                  </a:cubicBezTo>
                  <a:cubicBezTo>
                    <a:pt x="4" y="35"/>
                    <a:pt x="6" y="37"/>
                    <a:pt x="8" y="39"/>
                  </a:cubicBezTo>
                  <a:cubicBezTo>
                    <a:pt x="9" y="40"/>
                    <a:pt x="10" y="41"/>
                    <a:pt x="11" y="42"/>
                  </a:cubicBezTo>
                  <a:cubicBezTo>
                    <a:pt x="12" y="42"/>
                    <a:pt x="13" y="43"/>
                    <a:pt x="14" y="44"/>
                  </a:cubicBezTo>
                  <a:cubicBezTo>
                    <a:pt x="15" y="44"/>
                    <a:pt x="17" y="45"/>
                    <a:pt x="18" y="45"/>
                  </a:cubicBezTo>
                  <a:cubicBezTo>
                    <a:pt x="19" y="46"/>
                    <a:pt x="20" y="46"/>
                    <a:pt x="21" y="46"/>
                  </a:cubicBezTo>
                  <a:cubicBezTo>
                    <a:pt x="21" y="46"/>
                    <a:pt x="22" y="46"/>
                    <a:pt x="22" y="46"/>
                  </a:cubicBezTo>
                  <a:cubicBezTo>
                    <a:pt x="23" y="46"/>
                    <a:pt x="23" y="46"/>
                    <a:pt x="24" y="45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37" y="33"/>
                    <a:pt x="37" y="32"/>
                    <a:pt x="38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"/>
                <a:ea typeface="微软雅黑"/>
                <a:cs typeface="+mn-cs"/>
              </a:endParaRPr>
            </a:p>
          </p:txBody>
        </p:sp>
        <p:sp>
          <p:nvSpPr>
            <p:cNvPr id="18" name="Freeform 24">
              <a:extLst>
                <a:ext uri="{FF2B5EF4-FFF2-40B4-BE49-F238E27FC236}">
                  <a16:creationId xmlns:a16="http://schemas.microsoft.com/office/drawing/2014/main" id="{26A8BC0F-F204-4994-A9C8-9A8111805785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9394" y="5762536"/>
              <a:ext cx="88889" cy="67009"/>
            </a:xfrm>
            <a:custGeom>
              <a:avLst/>
              <a:gdLst>
                <a:gd name="T0" fmla="*/ 55 w 55"/>
                <a:gd name="T1" fmla="*/ 32 h 41"/>
                <a:gd name="T2" fmla="*/ 55 w 55"/>
                <a:gd name="T3" fmla="*/ 31 h 41"/>
                <a:gd name="T4" fmla="*/ 55 w 55"/>
                <a:gd name="T5" fmla="*/ 30 h 41"/>
                <a:gd name="T6" fmla="*/ 55 w 55"/>
                <a:gd name="T7" fmla="*/ 29 h 41"/>
                <a:gd name="T8" fmla="*/ 54 w 55"/>
                <a:gd name="T9" fmla="*/ 27 h 41"/>
                <a:gd name="T10" fmla="*/ 54 w 55"/>
                <a:gd name="T11" fmla="*/ 27 h 41"/>
                <a:gd name="T12" fmla="*/ 53 w 55"/>
                <a:gd name="T13" fmla="*/ 26 h 41"/>
                <a:gd name="T14" fmla="*/ 53 w 55"/>
                <a:gd name="T15" fmla="*/ 26 h 41"/>
                <a:gd name="T16" fmla="*/ 34 w 55"/>
                <a:gd name="T17" fmla="*/ 30 h 41"/>
                <a:gd name="T18" fmla="*/ 29 w 55"/>
                <a:gd name="T19" fmla="*/ 10 h 41"/>
                <a:gd name="T20" fmla="*/ 48 w 55"/>
                <a:gd name="T21" fmla="*/ 6 h 41"/>
                <a:gd name="T22" fmla="*/ 49 w 55"/>
                <a:gd name="T23" fmla="*/ 6 h 41"/>
                <a:gd name="T24" fmla="*/ 49 w 55"/>
                <a:gd name="T25" fmla="*/ 5 h 41"/>
                <a:gd name="T26" fmla="*/ 49 w 55"/>
                <a:gd name="T27" fmla="*/ 4 h 41"/>
                <a:gd name="T28" fmla="*/ 49 w 55"/>
                <a:gd name="T29" fmla="*/ 3 h 41"/>
                <a:gd name="T30" fmla="*/ 48 w 55"/>
                <a:gd name="T31" fmla="*/ 2 h 41"/>
                <a:gd name="T32" fmla="*/ 48 w 55"/>
                <a:gd name="T33" fmla="*/ 1 h 41"/>
                <a:gd name="T34" fmla="*/ 47 w 55"/>
                <a:gd name="T35" fmla="*/ 0 h 41"/>
                <a:gd name="T36" fmla="*/ 47 w 55"/>
                <a:gd name="T37" fmla="*/ 0 h 41"/>
                <a:gd name="T38" fmla="*/ 1 w 55"/>
                <a:gd name="T39" fmla="*/ 9 h 41"/>
                <a:gd name="T40" fmla="*/ 1 w 55"/>
                <a:gd name="T41" fmla="*/ 10 h 41"/>
                <a:gd name="T42" fmla="*/ 0 w 55"/>
                <a:gd name="T43" fmla="*/ 10 h 41"/>
                <a:gd name="T44" fmla="*/ 0 w 55"/>
                <a:gd name="T45" fmla="*/ 11 h 41"/>
                <a:gd name="T46" fmla="*/ 1 w 55"/>
                <a:gd name="T47" fmla="*/ 12 h 41"/>
                <a:gd name="T48" fmla="*/ 1 w 55"/>
                <a:gd name="T49" fmla="*/ 14 h 41"/>
                <a:gd name="T50" fmla="*/ 1 w 55"/>
                <a:gd name="T51" fmla="*/ 15 h 41"/>
                <a:gd name="T52" fmla="*/ 2 w 55"/>
                <a:gd name="T53" fmla="*/ 15 h 41"/>
                <a:gd name="T54" fmla="*/ 2 w 55"/>
                <a:gd name="T55" fmla="*/ 15 h 41"/>
                <a:gd name="T56" fmla="*/ 24 w 55"/>
                <a:gd name="T57" fmla="*/ 11 h 41"/>
                <a:gd name="T58" fmla="*/ 28 w 55"/>
                <a:gd name="T59" fmla="*/ 31 h 41"/>
                <a:gd name="T60" fmla="*/ 7 w 55"/>
                <a:gd name="T61" fmla="*/ 35 h 41"/>
                <a:gd name="T62" fmla="*/ 7 w 55"/>
                <a:gd name="T63" fmla="*/ 35 h 41"/>
                <a:gd name="T64" fmla="*/ 6 w 55"/>
                <a:gd name="T65" fmla="*/ 36 h 41"/>
                <a:gd name="T66" fmla="*/ 6 w 55"/>
                <a:gd name="T67" fmla="*/ 37 h 41"/>
                <a:gd name="T68" fmla="*/ 7 w 55"/>
                <a:gd name="T69" fmla="*/ 38 h 41"/>
                <a:gd name="T70" fmla="*/ 7 w 55"/>
                <a:gd name="T71" fmla="*/ 40 h 41"/>
                <a:gd name="T72" fmla="*/ 7 w 55"/>
                <a:gd name="T73" fmla="*/ 41 h 41"/>
                <a:gd name="T74" fmla="*/ 8 w 55"/>
                <a:gd name="T75" fmla="*/ 41 h 41"/>
                <a:gd name="T76" fmla="*/ 8 w 55"/>
                <a:gd name="T77" fmla="*/ 41 h 41"/>
                <a:gd name="T78" fmla="*/ 54 w 55"/>
                <a:gd name="T79" fmla="*/ 32 h 41"/>
                <a:gd name="T80" fmla="*/ 55 w 55"/>
                <a:gd name="T81" fmla="*/ 32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5" h="41">
                  <a:moveTo>
                    <a:pt x="55" y="32"/>
                  </a:moveTo>
                  <a:cubicBezTo>
                    <a:pt x="55" y="32"/>
                    <a:pt x="55" y="31"/>
                    <a:pt x="55" y="31"/>
                  </a:cubicBezTo>
                  <a:cubicBezTo>
                    <a:pt x="55" y="31"/>
                    <a:pt x="55" y="31"/>
                    <a:pt x="55" y="30"/>
                  </a:cubicBezTo>
                  <a:cubicBezTo>
                    <a:pt x="55" y="30"/>
                    <a:pt x="55" y="29"/>
                    <a:pt x="55" y="29"/>
                  </a:cubicBezTo>
                  <a:cubicBezTo>
                    <a:pt x="55" y="28"/>
                    <a:pt x="54" y="28"/>
                    <a:pt x="54" y="27"/>
                  </a:cubicBezTo>
                  <a:cubicBezTo>
                    <a:pt x="54" y="27"/>
                    <a:pt x="54" y="27"/>
                    <a:pt x="54" y="27"/>
                  </a:cubicBezTo>
                  <a:cubicBezTo>
                    <a:pt x="54" y="26"/>
                    <a:pt x="54" y="26"/>
                    <a:pt x="53" y="26"/>
                  </a:cubicBezTo>
                  <a:cubicBezTo>
                    <a:pt x="53" y="26"/>
                    <a:pt x="53" y="26"/>
                    <a:pt x="53" y="26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29" y="10"/>
                    <a:pt x="29" y="10"/>
                    <a:pt x="29" y="10"/>
                  </a:cubicBezTo>
                  <a:cubicBezTo>
                    <a:pt x="48" y="6"/>
                    <a:pt x="48" y="6"/>
                    <a:pt x="48" y="6"/>
                  </a:cubicBezTo>
                  <a:cubicBezTo>
                    <a:pt x="48" y="6"/>
                    <a:pt x="49" y="6"/>
                    <a:pt x="49" y="6"/>
                  </a:cubicBezTo>
                  <a:cubicBezTo>
                    <a:pt x="49" y="6"/>
                    <a:pt x="49" y="6"/>
                    <a:pt x="49" y="5"/>
                  </a:cubicBezTo>
                  <a:cubicBezTo>
                    <a:pt x="49" y="5"/>
                    <a:pt x="49" y="5"/>
                    <a:pt x="49" y="4"/>
                  </a:cubicBezTo>
                  <a:cubicBezTo>
                    <a:pt x="49" y="4"/>
                    <a:pt x="49" y="4"/>
                    <a:pt x="49" y="3"/>
                  </a:cubicBezTo>
                  <a:cubicBezTo>
                    <a:pt x="49" y="2"/>
                    <a:pt x="49" y="2"/>
                    <a:pt x="48" y="2"/>
                  </a:cubicBezTo>
                  <a:cubicBezTo>
                    <a:pt x="48" y="1"/>
                    <a:pt x="48" y="1"/>
                    <a:pt x="48" y="1"/>
                  </a:cubicBezTo>
                  <a:cubicBezTo>
                    <a:pt x="48" y="1"/>
                    <a:pt x="48" y="0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9"/>
                    <a:pt x="1" y="9"/>
                    <a:pt x="1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1"/>
                    <a:pt x="0" y="11"/>
                  </a:cubicBezTo>
                  <a:cubicBezTo>
                    <a:pt x="0" y="11"/>
                    <a:pt x="0" y="12"/>
                    <a:pt x="1" y="12"/>
                  </a:cubicBezTo>
                  <a:cubicBezTo>
                    <a:pt x="1" y="13"/>
                    <a:pt x="1" y="13"/>
                    <a:pt x="1" y="14"/>
                  </a:cubicBezTo>
                  <a:cubicBezTo>
                    <a:pt x="1" y="14"/>
                    <a:pt x="1" y="15"/>
                    <a:pt x="1" y="15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24" y="11"/>
                    <a:pt x="24" y="11"/>
                    <a:pt x="24" y="11"/>
                  </a:cubicBezTo>
                  <a:cubicBezTo>
                    <a:pt x="28" y="31"/>
                    <a:pt x="28" y="31"/>
                    <a:pt x="28" y="31"/>
                  </a:cubicBezTo>
                  <a:cubicBezTo>
                    <a:pt x="7" y="35"/>
                    <a:pt x="7" y="35"/>
                    <a:pt x="7" y="35"/>
                  </a:cubicBezTo>
                  <a:cubicBezTo>
                    <a:pt x="7" y="35"/>
                    <a:pt x="7" y="35"/>
                    <a:pt x="7" y="35"/>
                  </a:cubicBezTo>
                  <a:cubicBezTo>
                    <a:pt x="6" y="36"/>
                    <a:pt x="6" y="36"/>
                    <a:pt x="6" y="36"/>
                  </a:cubicBezTo>
                  <a:cubicBezTo>
                    <a:pt x="6" y="36"/>
                    <a:pt x="6" y="36"/>
                    <a:pt x="6" y="37"/>
                  </a:cubicBezTo>
                  <a:cubicBezTo>
                    <a:pt x="6" y="37"/>
                    <a:pt x="6" y="38"/>
                    <a:pt x="7" y="38"/>
                  </a:cubicBezTo>
                  <a:cubicBezTo>
                    <a:pt x="7" y="39"/>
                    <a:pt x="7" y="39"/>
                    <a:pt x="7" y="40"/>
                  </a:cubicBezTo>
                  <a:cubicBezTo>
                    <a:pt x="7" y="40"/>
                    <a:pt x="7" y="40"/>
                    <a:pt x="7" y="41"/>
                  </a:cubicBezTo>
                  <a:cubicBezTo>
                    <a:pt x="8" y="41"/>
                    <a:pt x="8" y="41"/>
                    <a:pt x="8" y="41"/>
                  </a:cubicBezTo>
                  <a:cubicBezTo>
                    <a:pt x="8" y="41"/>
                    <a:pt x="8" y="41"/>
                    <a:pt x="8" y="41"/>
                  </a:cubicBezTo>
                  <a:cubicBezTo>
                    <a:pt x="54" y="32"/>
                    <a:pt x="54" y="32"/>
                    <a:pt x="54" y="32"/>
                  </a:cubicBezTo>
                  <a:cubicBezTo>
                    <a:pt x="54" y="32"/>
                    <a:pt x="55" y="32"/>
                    <a:pt x="55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"/>
                <a:ea typeface="微软雅黑"/>
                <a:cs typeface="+mn-cs"/>
              </a:endParaRPr>
            </a:p>
          </p:txBody>
        </p:sp>
        <p:sp>
          <p:nvSpPr>
            <p:cNvPr id="19" name="Freeform 25">
              <a:extLst>
                <a:ext uri="{FF2B5EF4-FFF2-40B4-BE49-F238E27FC236}">
                  <a16:creationId xmlns:a16="http://schemas.microsoft.com/office/drawing/2014/main" id="{51DAEF80-3FBA-49FF-809D-4EDC57C7473B}"/>
                </a:ext>
              </a:extLst>
            </p:cNvPr>
            <p:cNvSpPr>
              <a:spLocks/>
            </p:cNvSpPr>
            <p:nvPr/>
          </p:nvSpPr>
          <p:spPr bwMode="auto">
            <a:xfrm>
              <a:off x="1494094" y="5882878"/>
              <a:ext cx="97778" cy="83419"/>
            </a:xfrm>
            <a:custGeom>
              <a:avLst/>
              <a:gdLst>
                <a:gd name="T0" fmla="*/ 60 w 60"/>
                <a:gd name="T1" fmla="*/ 28 h 51"/>
                <a:gd name="T2" fmla="*/ 60 w 60"/>
                <a:gd name="T3" fmla="*/ 27 h 51"/>
                <a:gd name="T4" fmla="*/ 59 w 60"/>
                <a:gd name="T5" fmla="*/ 26 h 51"/>
                <a:gd name="T6" fmla="*/ 59 w 60"/>
                <a:gd name="T7" fmla="*/ 25 h 51"/>
                <a:gd name="T8" fmla="*/ 58 w 60"/>
                <a:gd name="T9" fmla="*/ 24 h 51"/>
                <a:gd name="T10" fmla="*/ 57 w 60"/>
                <a:gd name="T11" fmla="*/ 23 h 51"/>
                <a:gd name="T12" fmla="*/ 56 w 60"/>
                <a:gd name="T13" fmla="*/ 23 h 51"/>
                <a:gd name="T14" fmla="*/ 56 w 60"/>
                <a:gd name="T15" fmla="*/ 23 h 51"/>
                <a:gd name="T16" fmla="*/ 34 w 60"/>
                <a:gd name="T17" fmla="*/ 37 h 51"/>
                <a:gd name="T18" fmla="*/ 29 w 60"/>
                <a:gd name="T19" fmla="*/ 40 h 51"/>
                <a:gd name="T20" fmla="*/ 23 w 60"/>
                <a:gd name="T21" fmla="*/ 43 h 51"/>
                <a:gd name="T22" fmla="*/ 23 w 60"/>
                <a:gd name="T23" fmla="*/ 43 h 51"/>
                <a:gd name="T24" fmla="*/ 25 w 60"/>
                <a:gd name="T25" fmla="*/ 40 h 51"/>
                <a:gd name="T26" fmla="*/ 27 w 60"/>
                <a:gd name="T27" fmla="*/ 37 h 51"/>
                <a:gd name="T28" fmla="*/ 29 w 60"/>
                <a:gd name="T29" fmla="*/ 33 h 51"/>
                <a:gd name="T30" fmla="*/ 31 w 60"/>
                <a:gd name="T31" fmla="*/ 30 h 51"/>
                <a:gd name="T32" fmla="*/ 43 w 60"/>
                <a:gd name="T33" fmla="*/ 10 h 51"/>
                <a:gd name="T34" fmla="*/ 44 w 60"/>
                <a:gd name="T35" fmla="*/ 8 h 51"/>
                <a:gd name="T36" fmla="*/ 44 w 60"/>
                <a:gd name="T37" fmla="*/ 6 h 51"/>
                <a:gd name="T38" fmla="*/ 44 w 60"/>
                <a:gd name="T39" fmla="*/ 5 h 51"/>
                <a:gd name="T40" fmla="*/ 43 w 60"/>
                <a:gd name="T41" fmla="*/ 4 h 51"/>
                <a:gd name="T42" fmla="*/ 42 w 60"/>
                <a:gd name="T43" fmla="*/ 1 h 51"/>
                <a:gd name="T44" fmla="*/ 40 w 60"/>
                <a:gd name="T45" fmla="*/ 0 h 51"/>
                <a:gd name="T46" fmla="*/ 38 w 60"/>
                <a:gd name="T47" fmla="*/ 0 h 51"/>
                <a:gd name="T48" fmla="*/ 0 w 60"/>
                <a:gd name="T49" fmla="*/ 23 h 51"/>
                <a:gd name="T50" fmla="*/ 0 w 60"/>
                <a:gd name="T51" fmla="*/ 23 h 51"/>
                <a:gd name="T52" fmla="*/ 0 w 60"/>
                <a:gd name="T53" fmla="*/ 24 h 51"/>
                <a:gd name="T54" fmla="*/ 0 w 60"/>
                <a:gd name="T55" fmla="*/ 25 h 51"/>
                <a:gd name="T56" fmla="*/ 1 w 60"/>
                <a:gd name="T57" fmla="*/ 26 h 51"/>
                <a:gd name="T58" fmla="*/ 2 w 60"/>
                <a:gd name="T59" fmla="*/ 27 h 51"/>
                <a:gd name="T60" fmla="*/ 2 w 60"/>
                <a:gd name="T61" fmla="*/ 28 h 51"/>
                <a:gd name="T62" fmla="*/ 3 w 60"/>
                <a:gd name="T63" fmla="*/ 28 h 51"/>
                <a:gd name="T64" fmla="*/ 3 w 60"/>
                <a:gd name="T65" fmla="*/ 28 h 51"/>
                <a:gd name="T66" fmla="*/ 28 w 60"/>
                <a:gd name="T67" fmla="*/ 13 h 51"/>
                <a:gd name="T68" fmla="*/ 33 w 60"/>
                <a:gd name="T69" fmla="*/ 10 h 51"/>
                <a:gd name="T70" fmla="*/ 37 w 60"/>
                <a:gd name="T71" fmla="*/ 7 h 51"/>
                <a:gd name="T72" fmla="*/ 37 w 60"/>
                <a:gd name="T73" fmla="*/ 7 h 51"/>
                <a:gd name="T74" fmla="*/ 35 w 60"/>
                <a:gd name="T75" fmla="*/ 11 h 51"/>
                <a:gd name="T76" fmla="*/ 32 w 60"/>
                <a:gd name="T77" fmla="*/ 16 h 51"/>
                <a:gd name="T78" fmla="*/ 17 w 60"/>
                <a:gd name="T79" fmla="*/ 41 h 51"/>
                <a:gd name="T80" fmla="*/ 16 w 60"/>
                <a:gd name="T81" fmla="*/ 44 h 51"/>
                <a:gd name="T82" fmla="*/ 16 w 60"/>
                <a:gd name="T83" fmla="*/ 45 h 51"/>
                <a:gd name="T84" fmla="*/ 16 w 60"/>
                <a:gd name="T85" fmla="*/ 47 h 51"/>
                <a:gd name="T86" fmla="*/ 17 w 60"/>
                <a:gd name="T87" fmla="*/ 48 h 51"/>
                <a:gd name="T88" fmla="*/ 18 w 60"/>
                <a:gd name="T89" fmla="*/ 50 h 51"/>
                <a:gd name="T90" fmla="*/ 18 w 60"/>
                <a:gd name="T91" fmla="*/ 51 h 51"/>
                <a:gd name="T92" fmla="*/ 19 w 60"/>
                <a:gd name="T93" fmla="*/ 51 h 51"/>
                <a:gd name="T94" fmla="*/ 20 w 60"/>
                <a:gd name="T95" fmla="*/ 51 h 51"/>
                <a:gd name="T96" fmla="*/ 22 w 60"/>
                <a:gd name="T97" fmla="*/ 51 h 51"/>
                <a:gd name="T98" fmla="*/ 59 w 60"/>
                <a:gd name="T99" fmla="*/ 28 h 51"/>
                <a:gd name="T100" fmla="*/ 60 w 60"/>
                <a:gd name="T101" fmla="*/ 28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60" h="51">
                  <a:moveTo>
                    <a:pt x="60" y="28"/>
                  </a:moveTo>
                  <a:cubicBezTo>
                    <a:pt x="60" y="28"/>
                    <a:pt x="60" y="27"/>
                    <a:pt x="60" y="27"/>
                  </a:cubicBezTo>
                  <a:cubicBezTo>
                    <a:pt x="60" y="27"/>
                    <a:pt x="60" y="27"/>
                    <a:pt x="59" y="26"/>
                  </a:cubicBezTo>
                  <a:cubicBezTo>
                    <a:pt x="59" y="26"/>
                    <a:pt x="59" y="26"/>
                    <a:pt x="59" y="25"/>
                  </a:cubicBezTo>
                  <a:cubicBezTo>
                    <a:pt x="58" y="25"/>
                    <a:pt x="58" y="24"/>
                    <a:pt x="58" y="24"/>
                  </a:cubicBezTo>
                  <a:cubicBezTo>
                    <a:pt x="58" y="24"/>
                    <a:pt x="57" y="24"/>
                    <a:pt x="57" y="23"/>
                  </a:cubicBezTo>
                  <a:cubicBezTo>
                    <a:pt x="57" y="23"/>
                    <a:pt x="57" y="23"/>
                    <a:pt x="56" y="23"/>
                  </a:cubicBezTo>
                  <a:cubicBezTo>
                    <a:pt x="56" y="23"/>
                    <a:pt x="56" y="23"/>
                    <a:pt x="56" y="23"/>
                  </a:cubicBezTo>
                  <a:cubicBezTo>
                    <a:pt x="34" y="37"/>
                    <a:pt x="34" y="37"/>
                    <a:pt x="34" y="37"/>
                  </a:cubicBezTo>
                  <a:cubicBezTo>
                    <a:pt x="32" y="38"/>
                    <a:pt x="30" y="39"/>
                    <a:pt x="29" y="40"/>
                  </a:cubicBezTo>
                  <a:cubicBezTo>
                    <a:pt x="27" y="41"/>
                    <a:pt x="25" y="42"/>
                    <a:pt x="23" y="43"/>
                  </a:cubicBezTo>
                  <a:cubicBezTo>
                    <a:pt x="23" y="43"/>
                    <a:pt x="23" y="43"/>
                    <a:pt x="23" y="43"/>
                  </a:cubicBezTo>
                  <a:cubicBezTo>
                    <a:pt x="24" y="42"/>
                    <a:pt x="25" y="41"/>
                    <a:pt x="25" y="40"/>
                  </a:cubicBezTo>
                  <a:cubicBezTo>
                    <a:pt x="26" y="39"/>
                    <a:pt x="27" y="38"/>
                    <a:pt x="27" y="37"/>
                  </a:cubicBezTo>
                  <a:cubicBezTo>
                    <a:pt x="28" y="35"/>
                    <a:pt x="29" y="34"/>
                    <a:pt x="29" y="33"/>
                  </a:cubicBezTo>
                  <a:cubicBezTo>
                    <a:pt x="30" y="32"/>
                    <a:pt x="31" y="31"/>
                    <a:pt x="31" y="30"/>
                  </a:cubicBezTo>
                  <a:cubicBezTo>
                    <a:pt x="43" y="10"/>
                    <a:pt x="43" y="10"/>
                    <a:pt x="43" y="10"/>
                  </a:cubicBezTo>
                  <a:cubicBezTo>
                    <a:pt x="43" y="9"/>
                    <a:pt x="44" y="8"/>
                    <a:pt x="44" y="8"/>
                  </a:cubicBezTo>
                  <a:cubicBezTo>
                    <a:pt x="44" y="7"/>
                    <a:pt x="44" y="7"/>
                    <a:pt x="44" y="6"/>
                  </a:cubicBezTo>
                  <a:cubicBezTo>
                    <a:pt x="44" y="6"/>
                    <a:pt x="44" y="5"/>
                    <a:pt x="44" y="5"/>
                  </a:cubicBezTo>
                  <a:cubicBezTo>
                    <a:pt x="44" y="5"/>
                    <a:pt x="44" y="4"/>
                    <a:pt x="43" y="4"/>
                  </a:cubicBezTo>
                  <a:cubicBezTo>
                    <a:pt x="42" y="1"/>
                    <a:pt x="42" y="1"/>
                    <a:pt x="42" y="1"/>
                  </a:cubicBezTo>
                  <a:cubicBezTo>
                    <a:pt x="41" y="1"/>
                    <a:pt x="41" y="0"/>
                    <a:pt x="40" y="0"/>
                  </a:cubicBezTo>
                  <a:cubicBezTo>
                    <a:pt x="39" y="0"/>
                    <a:pt x="39" y="0"/>
                    <a:pt x="38" y="0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5"/>
                    <a:pt x="0" y="25"/>
                  </a:cubicBezTo>
                  <a:cubicBezTo>
                    <a:pt x="0" y="25"/>
                    <a:pt x="0" y="26"/>
                    <a:pt x="1" y="26"/>
                  </a:cubicBezTo>
                  <a:cubicBezTo>
                    <a:pt x="1" y="27"/>
                    <a:pt x="1" y="27"/>
                    <a:pt x="2" y="27"/>
                  </a:cubicBezTo>
                  <a:cubicBezTo>
                    <a:pt x="2" y="27"/>
                    <a:pt x="2" y="28"/>
                    <a:pt x="2" y="28"/>
                  </a:cubicBezTo>
                  <a:cubicBezTo>
                    <a:pt x="2" y="28"/>
                    <a:pt x="3" y="28"/>
                    <a:pt x="3" y="28"/>
                  </a:cubicBezTo>
                  <a:cubicBezTo>
                    <a:pt x="3" y="28"/>
                    <a:pt x="3" y="28"/>
                    <a:pt x="3" y="28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30" y="12"/>
                    <a:pt x="31" y="11"/>
                    <a:pt x="33" y="10"/>
                  </a:cubicBezTo>
                  <a:cubicBezTo>
                    <a:pt x="34" y="9"/>
                    <a:pt x="36" y="8"/>
                    <a:pt x="37" y="7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37" y="9"/>
                    <a:pt x="36" y="10"/>
                    <a:pt x="35" y="11"/>
                  </a:cubicBezTo>
                  <a:cubicBezTo>
                    <a:pt x="34" y="13"/>
                    <a:pt x="33" y="14"/>
                    <a:pt x="32" y="16"/>
                  </a:cubicBezTo>
                  <a:cubicBezTo>
                    <a:pt x="17" y="41"/>
                    <a:pt x="17" y="41"/>
                    <a:pt x="17" y="41"/>
                  </a:cubicBezTo>
                  <a:cubicBezTo>
                    <a:pt x="17" y="42"/>
                    <a:pt x="16" y="43"/>
                    <a:pt x="16" y="44"/>
                  </a:cubicBezTo>
                  <a:cubicBezTo>
                    <a:pt x="16" y="44"/>
                    <a:pt x="16" y="45"/>
                    <a:pt x="16" y="45"/>
                  </a:cubicBezTo>
                  <a:cubicBezTo>
                    <a:pt x="16" y="46"/>
                    <a:pt x="16" y="47"/>
                    <a:pt x="16" y="47"/>
                  </a:cubicBezTo>
                  <a:cubicBezTo>
                    <a:pt x="16" y="47"/>
                    <a:pt x="16" y="48"/>
                    <a:pt x="17" y="48"/>
                  </a:cubicBezTo>
                  <a:cubicBezTo>
                    <a:pt x="18" y="50"/>
                    <a:pt x="18" y="50"/>
                    <a:pt x="18" y="50"/>
                  </a:cubicBezTo>
                  <a:cubicBezTo>
                    <a:pt x="18" y="50"/>
                    <a:pt x="18" y="50"/>
                    <a:pt x="18" y="51"/>
                  </a:cubicBezTo>
                  <a:cubicBezTo>
                    <a:pt x="19" y="51"/>
                    <a:pt x="19" y="51"/>
                    <a:pt x="19" y="51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1" y="51"/>
                    <a:pt x="21" y="51"/>
                    <a:pt x="22" y="51"/>
                  </a:cubicBezTo>
                  <a:cubicBezTo>
                    <a:pt x="59" y="28"/>
                    <a:pt x="59" y="28"/>
                    <a:pt x="59" y="28"/>
                  </a:cubicBezTo>
                  <a:cubicBezTo>
                    <a:pt x="59" y="28"/>
                    <a:pt x="60" y="28"/>
                    <a:pt x="60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"/>
                <a:ea typeface="微软雅黑"/>
                <a:cs typeface="+mn-cs"/>
              </a:endParaRPr>
            </a:p>
          </p:txBody>
        </p:sp>
        <p:sp>
          <p:nvSpPr>
            <p:cNvPr id="20" name="Freeform 26">
              <a:extLst>
                <a:ext uri="{FF2B5EF4-FFF2-40B4-BE49-F238E27FC236}">
                  <a16:creationId xmlns:a16="http://schemas.microsoft.com/office/drawing/2014/main" id="{E41E1DFC-E957-49BC-BA0F-89810711603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607" y="6018262"/>
              <a:ext cx="64957" cy="81368"/>
            </a:xfrm>
            <a:custGeom>
              <a:avLst/>
              <a:gdLst>
                <a:gd name="T0" fmla="*/ 39 w 40"/>
                <a:gd name="T1" fmla="*/ 2 h 50"/>
                <a:gd name="T2" fmla="*/ 38 w 40"/>
                <a:gd name="T3" fmla="*/ 2 h 50"/>
                <a:gd name="T4" fmla="*/ 36 w 40"/>
                <a:gd name="T5" fmla="*/ 1 h 50"/>
                <a:gd name="T6" fmla="*/ 35 w 40"/>
                <a:gd name="T7" fmla="*/ 1 h 50"/>
                <a:gd name="T8" fmla="*/ 33 w 40"/>
                <a:gd name="T9" fmla="*/ 0 h 50"/>
                <a:gd name="T10" fmla="*/ 33 w 40"/>
                <a:gd name="T11" fmla="*/ 1 h 50"/>
                <a:gd name="T12" fmla="*/ 32 w 40"/>
                <a:gd name="T13" fmla="*/ 1 h 50"/>
                <a:gd name="T14" fmla="*/ 1 w 40"/>
                <a:gd name="T15" fmla="*/ 35 h 50"/>
                <a:gd name="T16" fmla="*/ 0 w 40"/>
                <a:gd name="T17" fmla="*/ 36 h 50"/>
                <a:gd name="T18" fmla="*/ 0 w 40"/>
                <a:gd name="T19" fmla="*/ 37 h 50"/>
                <a:gd name="T20" fmla="*/ 1 w 40"/>
                <a:gd name="T21" fmla="*/ 37 h 50"/>
                <a:gd name="T22" fmla="*/ 3 w 40"/>
                <a:gd name="T23" fmla="*/ 38 h 50"/>
                <a:gd name="T24" fmla="*/ 4 w 40"/>
                <a:gd name="T25" fmla="*/ 39 h 50"/>
                <a:gd name="T26" fmla="*/ 5 w 40"/>
                <a:gd name="T27" fmla="*/ 39 h 50"/>
                <a:gd name="T28" fmla="*/ 6 w 40"/>
                <a:gd name="T29" fmla="*/ 39 h 50"/>
                <a:gd name="T30" fmla="*/ 7 w 40"/>
                <a:gd name="T31" fmla="*/ 38 h 50"/>
                <a:gd name="T32" fmla="*/ 14 w 40"/>
                <a:gd name="T33" fmla="*/ 29 h 50"/>
                <a:gd name="T34" fmla="*/ 33 w 40"/>
                <a:gd name="T35" fmla="*/ 36 h 50"/>
                <a:gd name="T36" fmla="*/ 33 w 40"/>
                <a:gd name="T37" fmla="*/ 47 h 50"/>
                <a:gd name="T38" fmla="*/ 33 w 40"/>
                <a:gd name="T39" fmla="*/ 48 h 50"/>
                <a:gd name="T40" fmla="*/ 34 w 40"/>
                <a:gd name="T41" fmla="*/ 48 h 50"/>
                <a:gd name="T42" fmla="*/ 35 w 40"/>
                <a:gd name="T43" fmla="*/ 49 h 50"/>
                <a:gd name="T44" fmla="*/ 36 w 40"/>
                <a:gd name="T45" fmla="*/ 49 h 50"/>
                <a:gd name="T46" fmla="*/ 38 w 40"/>
                <a:gd name="T47" fmla="*/ 50 h 50"/>
                <a:gd name="T48" fmla="*/ 39 w 40"/>
                <a:gd name="T49" fmla="*/ 50 h 50"/>
                <a:gd name="T50" fmla="*/ 40 w 40"/>
                <a:gd name="T51" fmla="*/ 49 h 50"/>
                <a:gd name="T52" fmla="*/ 40 w 40"/>
                <a:gd name="T53" fmla="*/ 48 h 50"/>
                <a:gd name="T54" fmla="*/ 40 w 40"/>
                <a:gd name="T55" fmla="*/ 4 h 50"/>
                <a:gd name="T56" fmla="*/ 40 w 40"/>
                <a:gd name="T57" fmla="*/ 3 h 50"/>
                <a:gd name="T58" fmla="*/ 39 w 40"/>
                <a:gd name="T59" fmla="*/ 2 h 50"/>
                <a:gd name="T60" fmla="*/ 34 w 40"/>
                <a:gd name="T61" fmla="*/ 31 h 50"/>
                <a:gd name="T62" fmla="*/ 18 w 40"/>
                <a:gd name="T63" fmla="*/ 25 h 50"/>
                <a:gd name="T64" fmla="*/ 34 w 40"/>
                <a:gd name="T65" fmla="*/ 7 h 50"/>
                <a:gd name="T66" fmla="*/ 34 w 40"/>
                <a:gd name="T67" fmla="*/ 7 h 50"/>
                <a:gd name="T68" fmla="*/ 34 w 40"/>
                <a:gd name="T69" fmla="*/ 31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0" h="50">
                  <a:moveTo>
                    <a:pt x="39" y="2"/>
                  </a:moveTo>
                  <a:cubicBezTo>
                    <a:pt x="39" y="2"/>
                    <a:pt x="39" y="2"/>
                    <a:pt x="38" y="2"/>
                  </a:cubicBezTo>
                  <a:cubicBezTo>
                    <a:pt x="38" y="2"/>
                    <a:pt x="37" y="1"/>
                    <a:pt x="36" y="1"/>
                  </a:cubicBezTo>
                  <a:cubicBezTo>
                    <a:pt x="36" y="1"/>
                    <a:pt x="35" y="1"/>
                    <a:pt x="35" y="1"/>
                  </a:cubicBezTo>
                  <a:cubicBezTo>
                    <a:pt x="34" y="0"/>
                    <a:pt x="34" y="0"/>
                    <a:pt x="33" y="0"/>
                  </a:cubicBezTo>
                  <a:cubicBezTo>
                    <a:pt x="33" y="0"/>
                    <a:pt x="33" y="0"/>
                    <a:pt x="33" y="1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1" y="35"/>
                    <a:pt x="1" y="35"/>
                    <a:pt x="1" y="35"/>
                  </a:cubicBezTo>
                  <a:cubicBezTo>
                    <a:pt x="1" y="35"/>
                    <a:pt x="0" y="36"/>
                    <a:pt x="0" y="36"/>
                  </a:cubicBezTo>
                  <a:cubicBezTo>
                    <a:pt x="0" y="36"/>
                    <a:pt x="0" y="37"/>
                    <a:pt x="0" y="37"/>
                  </a:cubicBezTo>
                  <a:cubicBezTo>
                    <a:pt x="0" y="37"/>
                    <a:pt x="1" y="37"/>
                    <a:pt x="1" y="37"/>
                  </a:cubicBezTo>
                  <a:cubicBezTo>
                    <a:pt x="1" y="38"/>
                    <a:pt x="2" y="38"/>
                    <a:pt x="3" y="38"/>
                  </a:cubicBezTo>
                  <a:cubicBezTo>
                    <a:pt x="3" y="38"/>
                    <a:pt x="4" y="38"/>
                    <a:pt x="4" y="39"/>
                  </a:cubicBezTo>
                  <a:cubicBezTo>
                    <a:pt x="5" y="39"/>
                    <a:pt x="5" y="39"/>
                    <a:pt x="5" y="39"/>
                  </a:cubicBezTo>
                  <a:cubicBezTo>
                    <a:pt x="6" y="39"/>
                    <a:pt x="6" y="39"/>
                    <a:pt x="6" y="39"/>
                  </a:cubicBezTo>
                  <a:cubicBezTo>
                    <a:pt x="6" y="38"/>
                    <a:pt x="6" y="38"/>
                    <a:pt x="7" y="38"/>
                  </a:cubicBezTo>
                  <a:cubicBezTo>
                    <a:pt x="14" y="29"/>
                    <a:pt x="14" y="29"/>
                    <a:pt x="14" y="29"/>
                  </a:cubicBezTo>
                  <a:cubicBezTo>
                    <a:pt x="33" y="36"/>
                    <a:pt x="33" y="36"/>
                    <a:pt x="33" y="36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7"/>
                    <a:pt x="33" y="48"/>
                    <a:pt x="33" y="48"/>
                  </a:cubicBezTo>
                  <a:cubicBezTo>
                    <a:pt x="33" y="48"/>
                    <a:pt x="34" y="48"/>
                    <a:pt x="34" y="48"/>
                  </a:cubicBezTo>
                  <a:cubicBezTo>
                    <a:pt x="34" y="48"/>
                    <a:pt x="34" y="49"/>
                    <a:pt x="35" y="49"/>
                  </a:cubicBezTo>
                  <a:cubicBezTo>
                    <a:pt x="35" y="49"/>
                    <a:pt x="36" y="49"/>
                    <a:pt x="36" y="49"/>
                  </a:cubicBezTo>
                  <a:cubicBezTo>
                    <a:pt x="37" y="50"/>
                    <a:pt x="38" y="50"/>
                    <a:pt x="38" y="50"/>
                  </a:cubicBezTo>
                  <a:cubicBezTo>
                    <a:pt x="39" y="50"/>
                    <a:pt x="39" y="50"/>
                    <a:pt x="39" y="50"/>
                  </a:cubicBezTo>
                  <a:cubicBezTo>
                    <a:pt x="39" y="50"/>
                    <a:pt x="40" y="50"/>
                    <a:pt x="40" y="49"/>
                  </a:cubicBezTo>
                  <a:cubicBezTo>
                    <a:pt x="40" y="49"/>
                    <a:pt x="40" y="49"/>
                    <a:pt x="40" y="48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0" y="3"/>
                    <a:pt x="40" y="3"/>
                    <a:pt x="40" y="3"/>
                  </a:cubicBezTo>
                  <a:cubicBezTo>
                    <a:pt x="40" y="3"/>
                    <a:pt x="40" y="3"/>
                    <a:pt x="39" y="2"/>
                  </a:cubicBezTo>
                  <a:close/>
                  <a:moveTo>
                    <a:pt x="34" y="31"/>
                  </a:moveTo>
                  <a:cubicBezTo>
                    <a:pt x="18" y="25"/>
                    <a:pt x="18" y="25"/>
                    <a:pt x="18" y="25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lnTo>
                    <a:pt x="34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"/>
                <a:ea typeface="微软雅黑"/>
                <a:cs typeface="+mn-cs"/>
              </a:endParaRPr>
            </a:p>
          </p:txBody>
        </p:sp>
        <p:sp>
          <p:nvSpPr>
            <p:cNvPr id="21" name="Freeform 27">
              <a:extLst>
                <a:ext uri="{FF2B5EF4-FFF2-40B4-BE49-F238E27FC236}">
                  <a16:creationId xmlns:a16="http://schemas.microsoft.com/office/drawing/2014/main" id="{D6680D52-015E-44C7-8F1E-BBD1F46A37E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30162" y="5933476"/>
              <a:ext cx="85470" cy="76581"/>
            </a:xfrm>
            <a:custGeom>
              <a:avLst/>
              <a:gdLst>
                <a:gd name="T0" fmla="*/ 52 w 53"/>
                <a:gd name="T1" fmla="*/ 29 h 47"/>
                <a:gd name="T2" fmla="*/ 52 w 53"/>
                <a:gd name="T3" fmla="*/ 28 h 47"/>
                <a:gd name="T4" fmla="*/ 51 w 53"/>
                <a:gd name="T5" fmla="*/ 28 h 47"/>
                <a:gd name="T6" fmla="*/ 50 w 53"/>
                <a:gd name="T7" fmla="*/ 27 h 47"/>
                <a:gd name="T8" fmla="*/ 49 w 53"/>
                <a:gd name="T9" fmla="*/ 27 h 47"/>
                <a:gd name="T10" fmla="*/ 49 w 53"/>
                <a:gd name="T11" fmla="*/ 27 h 47"/>
                <a:gd name="T12" fmla="*/ 35 w 53"/>
                <a:gd name="T13" fmla="*/ 40 h 47"/>
                <a:gd name="T14" fmla="*/ 23 w 53"/>
                <a:gd name="T15" fmla="*/ 29 h 47"/>
                <a:gd name="T16" fmla="*/ 34 w 53"/>
                <a:gd name="T17" fmla="*/ 18 h 47"/>
                <a:gd name="T18" fmla="*/ 34 w 53"/>
                <a:gd name="T19" fmla="*/ 18 h 47"/>
                <a:gd name="T20" fmla="*/ 34 w 53"/>
                <a:gd name="T21" fmla="*/ 17 h 47"/>
                <a:gd name="T22" fmla="*/ 34 w 53"/>
                <a:gd name="T23" fmla="*/ 17 h 47"/>
                <a:gd name="T24" fmla="*/ 33 w 53"/>
                <a:gd name="T25" fmla="*/ 16 h 47"/>
                <a:gd name="T26" fmla="*/ 32 w 53"/>
                <a:gd name="T27" fmla="*/ 15 h 47"/>
                <a:gd name="T28" fmla="*/ 31 w 53"/>
                <a:gd name="T29" fmla="*/ 15 h 47"/>
                <a:gd name="T30" fmla="*/ 31 w 53"/>
                <a:gd name="T31" fmla="*/ 15 h 47"/>
                <a:gd name="T32" fmla="*/ 30 w 53"/>
                <a:gd name="T33" fmla="*/ 15 h 47"/>
                <a:gd name="T34" fmla="*/ 19 w 53"/>
                <a:gd name="T35" fmla="*/ 26 h 47"/>
                <a:gd name="T36" fmla="*/ 8 w 53"/>
                <a:gd name="T37" fmla="*/ 16 h 47"/>
                <a:gd name="T38" fmla="*/ 21 w 53"/>
                <a:gd name="T39" fmla="*/ 3 h 47"/>
                <a:gd name="T40" fmla="*/ 21 w 53"/>
                <a:gd name="T41" fmla="*/ 3 h 47"/>
                <a:gd name="T42" fmla="*/ 21 w 53"/>
                <a:gd name="T43" fmla="*/ 2 h 47"/>
                <a:gd name="T44" fmla="*/ 21 w 53"/>
                <a:gd name="T45" fmla="*/ 2 h 47"/>
                <a:gd name="T46" fmla="*/ 20 w 53"/>
                <a:gd name="T47" fmla="*/ 1 h 47"/>
                <a:gd name="T48" fmla="*/ 19 w 53"/>
                <a:gd name="T49" fmla="*/ 0 h 47"/>
                <a:gd name="T50" fmla="*/ 18 w 53"/>
                <a:gd name="T51" fmla="*/ 0 h 47"/>
                <a:gd name="T52" fmla="*/ 18 w 53"/>
                <a:gd name="T53" fmla="*/ 0 h 47"/>
                <a:gd name="T54" fmla="*/ 17 w 53"/>
                <a:gd name="T55" fmla="*/ 0 h 47"/>
                <a:gd name="T56" fmla="*/ 1 w 53"/>
                <a:gd name="T57" fmla="*/ 15 h 47"/>
                <a:gd name="T58" fmla="*/ 0 w 53"/>
                <a:gd name="T59" fmla="*/ 17 h 47"/>
                <a:gd name="T60" fmla="*/ 1 w 53"/>
                <a:gd name="T61" fmla="*/ 18 h 47"/>
                <a:gd name="T62" fmla="*/ 33 w 53"/>
                <a:gd name="T63" fmla="*/ 46 h 47"/>
                <a:gd name="T64" fmla="*/ 35 w 53"/>
                <a:gd name="T65" fmla="*/ 47 h 47"/>
                <a:gd name="T66" fmla="*/ 36 w 53"/>
                <a:gd name="T67" fmla="*/ 46 h 47"/>
                <a:gd name="T68" fmla="*/ 53 w 53"/>
                <a:gd name="T69" fmla="*/ 31 h 47"/>
                <a:gd name="T70" fmla="*/ 53 w 53"/>
                <a:gd name="T71" fmla="*/ 30 h 47"/>
                <a:gd name="T72" fmla="*/ 53 w 53"/>
                <a:gd name="T73" fmla="*/ 30 h 47"/>
                <a:gd name="T74" fmla="*/ 52 w 53"/>
                <a:gd name="T75" fmla="*/ 29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53" h="47">
                  <a:moveTo>
                    <a:pt x="52" y="29"/>
                  </a:moveTo>
                  <a:cubicBezTo>
                    <a:pt x="52" y="29"/>
                    <a:pt x="52" y="29"/>
                    <a:pt x="52" y="28"/>
                  </a:cubicBezTo>
                  <a:cubicBezTo>
                    <a:pt x="51" y="28"/>
                    <a:pt x="51" y="28"/>
                    <a:pt x="51" y="28"/>
                  </a:cubicBezTo>
                  <a:cubicBezTo>
                    <a:pt x="50" y="27"/>
                    <a:pt x="50" y="27"/>
                    <a:pt x="50" y="27"/>
                  </a:cubicBezTo>
                  <a:cubicBezTo>
                    <a:pt x="50" y="27"/>
                    <a:pt x="49" y="27"/>
                    <a:pt x="49" y="27"/>
                  </a:cubicBezTo>
                  <a:cubicBezTo>
                    <a:pt x="49" y="27"/>
                    <a:pt x="49" y="27"/>
                    <a:pt x="49" y="27"/>
                  </a:cubicBezTo>
                  <a:cubicBezTo>
                    <a:pt x="35" y="40"/>
                    <a:pt x="35" y="40"/>
                    <a:pt x="35" y="40"/>
                  </a:cubicBezTo>
                  <a:cubicBezTo>
                    <a:pt x="23" y="29"/>
                    <a:pt x="23" y="29"/>
                    <a:pt x="23" y="29"/>
                  </a:cubicBezTo>
                  <a:cubicBezTo>
                    <a:pt x="34" y="18"/>
                    <a:pt x="34" y="18"/>
                    <a:pt x="34" y="18"/>
                  </a:cubicBezTo>
                  <a:cubicBezTo>
                    <a:pt x="34" y="18"/>
                    <a:pt x="34" y="18"/>
                    <a:pt x="34" y="18"/>
                  </a:cubicBezTo>
                  <a:cubicBezTo>
                    <a:pt x="34" y="18"/>
                    <a:pt x="34" y="17"/>
                    <a:pt x="34" y="17"/>
                  </a:cubicBezTo>
                  <a:cubicBezTo>
                    <a:pt x="34" y="17"/>
                    <a:pt x="34" y="17"/>
                    <a:pt x="34" y="17"/>
                  </a:cubicBezTo>
                  <a:cubicBezTo>
                    <a:pt x="34" y="16"/>
                    <a:pt x="34" y="16"/>
                    <a:pt x="33" y="16"/>
                  </a:cubicBezTo>
                  <a:cubicBezTo>
                    <a:pt x="33" y="15"/>
                    <a:pt x="33" y="15"/>
                    <a:pt x="32" y="15"/>
                  </a:cubicBezTo>
                  <a:cubicBezTo>
                    <a:pt x="32" y="15"/>
                    <a:pt x="32" y="15"/>
                    <a:pt x="31" y="15"/>
                  </a:cubicBezTo>
                  <a:cubicBezTo>
                    <a:pt x="31" y="15"/>
                    <a:pt x="31" y="15"/>
                    <a:pt x="31" y="15"/>
                  </a:cubicBezTo>
                  <a:cubicBezTo>
                    <a:pt x="31" y="15"/>
                    <a:pt x="30" y="15"/>
                    <a:pt x="30" y="15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22" y="3"/>
                    <a:pt x="21" y="2"/>
                    <a:pt x="21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1" y="1"/>
                    <a:pt x="21" y="1"/>
                    <a:pt x="20" y="1"/>
                  </a:cubicBezTo>
                  <a:cubicBezTo>
                    <a:pt x="20" y="0"/>
                    <a:pt x="19" y="0"/>
                    <a:pt x="19" y="0"/>
                  </a:cubicBezTo>
                  <a:cubicBezTo>
                    <a:pt x="19" y="0"/>
                    <a:pt x="19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7" y="0"/>
                    <a:pt x="17" y="0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1" y="16"/>
                    <a:pt x="1" y="16"/>
                    <a:pt x="0" y="17"/>
                  </a:cubicBezTo>
                  <a:cubicBezTo>
                    <a:pt x="0" y="17"/>
                    <a:pt x="1" y="18"/>
                    <a:pt x="1" y="18"/>
                  </a:cubicBezTo>
                  <a:cubicBezTo>
                    <a:pt x="33" y="46"/>
                    <a:pt x="33" y="46"/>
                    <a:pt x="33" y="46"/>
                  </a:cubicBezTo>
                  <a:cubicBezTo>
                    <a:pt x="33" y="47"/>
                    <a:pt x="34" y="47"/>
                    <a:pt x="35" y="47"/>
                  </a:cubicBezTo>
                  <a:cubicBezTo>
                    <a:pt x="35" y="47"/>
                    <a:pt x="36" y="47"/>
                    <a:pt x="36" y="46"/>
                  </a:cubicBezTo>
                  <a:cubicBezTo>
                    <a:pt x="53" y="31"/>
                    <a:pt x="53" y="31"/>
                    <a:pt x="53" y="31"/>
                  </a:cubicBezTo>
                  <a:cubicBezTo>
                    <a:pt x="53" y="31"/>
                    <a:pt x="53" y="31"/>
                    <a:pt x="53" y="30"/>
                  </a:cubicBezTo>
                  <a:cubicBezTo>
                    <a:pt x="53" y="30"/>
                    <a:pt x="53" y="30"/>
                    <a:pt x="53" y="30"/>
                  </a:cubicBezTo>
                  <a:cubicBezTo>
                    <a:pt x="53" y="30"/>
                    <a:pt x="53" y="29"/>
                    <a:pt x="52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"/>
                <a:ea typeface="微软雅黑"/>
                <a:cs typeface="+mn-cs"/>
              </a:endParaRPr>
            </a:p>
          </p:txBody>
        </p:sp>
        <p:sp>
          <p:nvSpPr>
            <p:cNvPr id="22" name="Freeform 28">
              <a:extLst>
                <a:ext uri="{FF2B5EF4-FFF2-40B4-BE49-F238E27FC236}">
                  <a16:creationId xmlns:a16="http://schemas.microsoft.com/office/drawing/2014/main" id="{62E4011F-0F42-4B96-8523-92BF50AC984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70504" y="5893134"/>
              <a:ext cx="92308" cy="71111"/>
            </a:xfrm>
            <a:custGeom>
              <a:avLst/>
              <a:gdLst>
                <a:gd name="T0" fmla="*/ 56 w 57"/>
                <a:gd name="T1" fmla="*/ 19 h 44"/>
                <a:gd name="T2" fmla="*/ 56 w 57"/>
                <a:gd name="T3" fmla="*/ 19 h 44"/>
                <a:gd name="T4" fmla="*/ 54 w 57"/>
                <a:gd name="T5" fmla="*/ 18 h 44"/>
                <a:gd name="T6" fmla="*/ 42 w 57"/>
                <a:gd name="T7" fmla="*/ 16 h 44"/>
                <a:gd name="T8" fmla="*/ 39 w 57"/>
                <a:gd name="T9" fmla="*/ 15 h 44"/>
                <a:gd name="T10" fmla="*/ 36 w 57"/>
                <a:gd name="T11" fmla="*/ 15 h 44"/>
                <a:gd name="T12" fmla="*/ 33 w 57"/>
                <a:gd name="T13" fmla="*/ 15 h 44"/>
                <a:gd name="T14" fmla="*/ 31 w 57"/>
                <a:gd name="T15" fmla="*/ 16 h 44"/>
                <a:gd name="T16" fmla="*/ 32 w 57"/>
                <a:gd name="T17" fmla="*/ 12 h 44"/>
                <a:gd name="T18" fmla="*/ 31 w 57"/>
                <a:gd name="T19" fmla="*/ 9 h 44"/>
                <a:gd name="T20" fmla="*/ 30 w 57"/>
                <a:gd name="T21" fmla="*/ 5 h 44"/>
                <a:gd name="T22" fmla="*/ 26 w 57"/>
                <a:gd name="T23" fmla="*/ 2 h 44"/>
                <a:gd name="T24" fmla="*/ 22 w 57"/>
                <a:gd name="T25" fmla="*/ 1 h 44"/>
                <a:gd name="T26" fmla="*/ 18 w 57"/>
                <a:gd name="T27" fmla="*/ 0 h 44"/>
                <a:gd name="T28" fmla="*/ 14 w 57"/>
                <a:gd name="T29" fmla="*/ 1 h 44"/>
                <a:gd name="T30" fmla="*/ 9 w 57"/>
                <a:gd name="T31" fmla="*/ 4 h 44"/>
                <a:gd name="T32" fmla="*/ 8 w 57"/>
                <a:gd name="T33" fmla="*/ 6 h 44"/>
                <a:gd name="T34" fmla="*/ 6 w 57"/>
                <a:gd name="T35" fmla="*/ 8 h 44"/>
                <a:gd name="T36" fmla="*/ 0 w 57"/>
                <a:gd name="T37" fmla="*/ 16 h 44"/>
                <a:gd name="T38" fmla="*/ 0 w 57"/>
                <a:gd name="T39" fmla="*/ 17 h 44"/>
                <a:gd name="T40" fmla="*/ 1 w 57"/>
                <a:gd name="T41" fmla="*/ 19 h 44"/>
                <a:gd name="T42" fmla="*/ 37 w 57"/>
                <a:gd name="T43" fmla="*/ 43 h 44"/>
                <a:gd name="T44" fmla="*/ 38 w 57"/>
                <a:gd name="T45" fmla="*/ 44 h 44"/>
                <a:gd name="T46" fmla="*/ 38 w 57"/>
                <a:gd name="T47" fmla="*/ 43 h 44"/>
                <a:gd name="T48" fmla="*/ 39 w 57"/>
                <a:gd name="T49" fmla="*/ 43 h 44"/>
                <a:gd name="T50" fmla="*/ 40 w 57"/>
                <a:gd name="T51" fmla="*/ 42 h 44"/>
                <a:gd name="T52" fmla="*/ 41 w 57"/>
                <a:gd name="T53" fmla="*/ 40 h 44"/>
                <a:gd name="T54" fmla="*/ 41 w 57"/>
                <a:gd name="T55" fmla="*/ 40 h 44"/>
                <a:gd name="T56" fmla="*/ 41 w 57"/>
                <a:gd name="T57" fmla="*/ 39 h 44"/>
                <a:gd name="T58" fmla="*/ 41 w 57"/>
                <a:gd name="T59" fmla="*/ 39 h 44"/>
                <a:gd name="T60" fmla="*/ 24 w 57"/>
                <a:gd name="T61" fmla="*/ 27 h 44"/>
                <a:gd name="T62" fmla="*/ 27 w 57"/>
                <a:gd name="T63" fmla="*/ 24 h 44"/>
                <a:gd name="T64" fmla="*/ 30 w 57"/>
                <a:gd name="T65" fmla="*/ 22 h 44"/>
                <a:gd name="T66" fmla="*/ 33 w 57"/>
                <a:gd name="T67" fmla="*/ 21 h 44"/>
                <a:gd name="T68" fmla="*/ 36 w 57"/>
                <a:gd name="T69" fmla="*/ 21 h 44"/>
                <a:gd name="T70" fmla="*/ 40 w 57"/>
                <a:gd name="T71" fmla="*/ 21 h 44"/>
                <a:gd name="T72" fmla="*/ 52 w 57"/>
                <a:gd name="T73" fmla="*/ 24 h 44"/>
                <a:gd name="T74" fmla="*/ 53 w 57"/>
                <a:gd name="T75" fmla="*/ 24 h 44"/>
                <a:gd name="T76" fmla="*/ 54 w 57"/>
                <a:gd name="T77" fmla="*/ 24 h 44"/>
                <a:gd name="T78" fmla="*/ 54 w 57"/>
                <a:gd name="T79" fmla="*/ 24 h 44"/>
                <a:gd name="T80" fmla="*/ 55 w 57"/>
                <a:gd name="T81" fmla="*/ 22 h 44"/>
                <a:gd name="T82" fmla="*/ 56 w 57"/>
                <a:gd name="T83" fmla="*/ 21 h 44"/>
                <a:gd name="T84" fmla="*/ 57 w 57"/>
                <a:gd name="T85" fmla="*/ 20 h 44"/>
                <a:gd name="T86" fmla="*/ 57 w 57"/>
                <a:gd name="T87" fmla="*/ 20 h 44"/>
                <a:gd name="T88" fmla="*/ 56 w 57"/>
                <a:gd name="T89" fmla="*/ 19 h 44"/>
                <a:gd name="T90" fmla="*/ 26 w 57"/>
                <a:gd name="T91" fmla="*/ 16 h 44"/>
                <a:gd name="T92" fmla="*/ 24 w 57"/>
                <a:gd name="T93" fmla="*/ 20 h 44"/>
                <a:gd name="T94" fmla="*/ 20 w 57"/>
                <a:gd name="T95" fmla="*/ 25 h 44"/>
                <a:gd name="T96" fmla="*/ 7 w 57"/>
                <a:gd name="T97" fmla="*/ 16 h 44"/>
                <a:gd name="T98" fmla="*/ 10 w 57"/>
                <a:gd name="T99" fmla="*/ 12 h 44"/>
                <a:gd name="T100" fmla="*/ 12 w 57"/>
                <a:gd name="T101" fmla="*/ 9 h 44"/>
                <a:gd name="T102" fmla="*/ 13 w 57"/>
                <a:gd name="T103" fmla="*/ 8 h 44"/>
                <a:gd name="T104" fmla="*/ 18 w 57"/>
                <a:gd name="T105" fmla="*/ 6 h 44"/>
                <a:gd name="T106" fmla="*/ 23 w 57"/>
                <a:gd name="T107" fmla="*/ 8 h 44"/>
                <a:gd name="T108" fmla="*/ 25 w 57"/>
                <a:gd name="T109" fmla="*/ 10 h 44"/>
                <a:gd name="T110" fmla="*/ 26 w 57"/>
                <a:gd name="T111" fmla="*/ 13 h 44"/>
                <a:gd name="T112" fmla="*/ 26 w 57"/>
                <a:gd name="T113" fmla="*/ 16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7" h="44">
                  <a:moveTo>
                    <a:pt x="56" y="19"/>
                  </a:moveTo>
                  <a:cubicBezTo>
                    <a:pt x="56" y="19"/>
                    <a:pt x="56" y="19"/>
                    <a:pt x="56" y="19"/>
                  </a:cubicBezTo>
                  <a:cubicBezTo>
                    <a:pt x="55" y="19"/>
                    <a:pt x="55" y="19"/>
                    <a:pt x="54" y="18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1" y="15"/>
                    <a:pt x="40" y="15"/>
                    <a:pt x="39" y="15"/>
                  </a:cubicBezTo>
                  <a:cubicBezTo>
                    <a:pt x="38" y="15"/>
                    <a:pt x="37" y="15"/>
                    <a:pt x="36" y="15"/>
                  </a:cubicBezTo>
                  <a:cubicBezTo>
                    <a:pt x="35" y="15"/>
                    <a:pt x="34" y="15"/>
                    <a:pt x="33" y="15"/>
                  </a:cubicBezTo>
                  <a:cubicBezTo>
                    <a:pt x="32" y="15"/>
                    <a:pt x="32" y="16"/>
                    <a:pt x="31" y="16"/>
                  </a:cubicBezTo>
                  <a:cubicBezTo>
                    <a:pt x="31" y="15"/>
                    <a:pt x="32" y="13"/>
                    <a:pt x="32" y="12"/>
                  </a:cubicBezTo>
                  <a:cubicBezTo>
                    <a:pt x="32" y="11"/>
                    <a:pt x="32" y="10"/>
                    <a:pt x="31" y="9"/>
                  </a:cubicBezTo>
                  <a:cubicBezTo>
                    <a:pt x="31" y="7"/>
                    <a:pt x="30" y="6"/>
                    <a:pt x="30" y="5"/>
                  </a:cubicBezTo>
                  <a:cubicBezTo>
                    <a:pt x="29" y="4"/>
                    <a:pt x="28" y="3"/>
                    <a:pt x="26" y="2"/>
                  </a:cubicBezTo>
                  <a:cubicBezTo>
                    <a:pt x="25" y="2"/>
                    <a:pt x="24" y="1"/>
                    <a:pt x="22" y="1"/>
                  </a:cubicBezTo>
                  <a:cubicBezTo>
                    <a:pt x="21" y="0"/>
                    <a:pt x="19" y="0"/>
                    <a:pt x="18" y="0"/>
                  </a:cubicBezTo>
                  <a:cubicBezTo>
                    <a:pt x="17" y="0"/>
                    <a:pt x="15" y="1"/>
                    <a:pt x="14" y="1"/>
                  </a:cubicBezTo>
                  <a:cubicBezTo>
                    <a:pt x="12" y="2"/>
                    <a:pt x="11" y="3"/>
                    <a:pt x="9" y="4"/>
                  </a:cubicBezTo>
                  <a:cubicBezTo>
                    <a:pt x="9" y="5"/>
                    <a:pt x="9" y="5"/>
                    <a:pt x="8" y="6"/>
                  </a:cubicBezTo>
                  <a:cubicBezTo>
                    <a:pt x="7" y="6"/>
                    <a:pt x="7" y="7"/>
                    <a:pt x="6" y="8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7"/>
                    <a:pt x="0" y="17"/>
                  </a:cubicBezTo>
                  <a:cubicBezTo>
                    <a:pt x="0" y="18"/>
                    <a:pt x="0" y="18"/>
                    <a:pt x="1" y="19"/>
                  </a:cubicBezTo>
                  <a:cubicBezTo>
                    <a:pt x="37" y="43"/>
                    <a:pt x="37" y="43"/>
                    <a:pt x="37" y="43"/>
                  </a:cubicBezTo>
                  <a:cubicBezTo>
                    <a:pt x="37" y="44"/>
                    <a:pt x="38" y="44"/>
                    <a:pt x="38" y="44"/>
                  </a:cubicBezTo>
                  <a:cubicBezTo>
                    <a:pt x="38" y="44"/>
                    <a:pt x="38" y="44"/>
                    <a:pt x="38" y="43"/>
                  </a:cubicBezTo>
                  <a:cubicBezTo>
                    <a:pt x="39" y="43"/>
                    <a:pt x="39" y="43"/>
                    <a:pt x="39" y="43"/>
                  </a:cubicBezTo>
                  <a:cubicBezTo>
                    <a:pt x="40" y="43"/>
                    <a:pt x="40" y="42"/>
                    <a:pt x="40" y="42"/>
                  </a:cubicBezTo>
                  <a:cubicBezTo>
                    <a:pt x="41" y="41"/>
                    <a:pt x="41" y="41"/>
                    <a:pt x="41" y="40"/>
                  </a:cubicBezTo>
                  <a:cubicBezTo>
                    <a:pt x="41" y="40"/>
                    <a:pt x="41" y="40"/>
                    <a:pt x="41" y="40"/>
                  </a:cubicBezTo>
                  <a:cubicBezTo>
                    <a:pt x="42" y="39"/>
                    <a:pt x="42" y="39"/>
                    <a:pt x="41" y="39"/>
                  </a:cubicBezTo>
                  <a:cubicBezTo>
                    <a:pt x="41" y="39"/>
                    <a:pt x="41" y="39"/>
                    <a:pt x="41" y="39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7" y="24"/>
                    <a:pt x="27" y="24"/>
                    <a:pt x="27" y="24"/>
                  </a:cubicBezTo>
                  <a:cubicBezTo>
                    <a:pt x="28" y="23"/>
                    <a:pt x="29" y="22"/>
                    <a:pt x="30" y="22"/>
                  </a:cubicBezTo>
                  <a:cubicBezTo>
                    <a:pt x="31" y="21"/>
                    <a:pt x="32" y="21"/>
                    <a:pt x="33" y="21"/>
                  </a:cubicBezTo>
                  <a:cubicBezTo>
                    <a:pt x="34" y="20"/>
                    <a:pt x="35" y="20"/>
                    <a:pt x="36" y="21"/>
                  </a:cubicBezTo>
                  <a:cubicBezTo>
                    <a:pt x="37" y="21"/>
                    <a:pt x="39" y="21"/>
                    <a:pt x="40" y="21"/>
                  </a:cubicBezTo>
                  <a:cubicBezTo>
                    <a:pt x="52" y="24"/>
                    <a:pt x="52" y="24"/>
                    <a:pt x="52" y="24"/>
                  </a:cubicBezTo>
                  <a:cubicBezTo>
                    <a:pt x="52" y="24"/>
                    <a:pt x="53" y="24"/>
                    <a:pt x="53" y="24"/>
                  </a:cubicBezTo>
                  <a:cubicBezTo>
                    <a:pt x="53" y="24"/>
                    <a:pt x="53" y="24"/>
                    <a:pt x="54" y="24"/>
                  </a:cubicBezTo>
                  <a:cubicBezTo>
                    <a:pt x="54" y="24"/>
                    <a:pt x="54" y="24"/>
                    <a:pt x="54" y="24"/>
                  </a:cubicBezTo>
                  <a:cubicBezTo>
                    <a:pt x="55" y="23"/>
                    <a:pt x="55" y="23"/>
                    <a:pt x="55" y="22"/>
                  </a:cubicBezTo>
                  <a:cubicBezTo>
                    <a:pt x="56" y="22"/>
                    <a:pt x="56" y="21"/>
                    <a:pt x="56" y="21"/>
                  </a:cubicBezTo>
                  <a:cubicBezTo>
                    <a:pt x="57" y="21"/>
                    <a:pt x="57" y="20"/>
                    <a:pt x="57" y="20"/>
                  </a:cubicBezTo>
                  <a:cubicBezTo>
                    <a:pt x="57" y="20"/>
                    <a:pt x="57" y="20"/>
                    <a:pt x="57" y="20"/>
                  </a:cubicBezTo>
                  <a:cubicBezTo>
                    <a:pt x="57" y="19"/>
                    <a:pt x="57" y="19"/>
                    <a:pt x="56" y="19"/>
                  </a:cubicBezTo>
                  <a:close/>
                  <a:moveTo>
                    <a:pt x="26" y="16"/>
                  </a:moveTo>
                  <a:cubicBezTo>
                    <a:pt x="26" y="17"/>
                    <a:pt x="25" y="19"/>
                    <a:pt x="24" y="20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1" y="11"/>
                    <a:pt x="11" y="10"/>
                    <a:pt x="12" y="9"/>
                  </a:cubicBezTo>
                  <a:cubicBezTo>
                    <a:pt x="12" y="9"/>
                    <a:pt x="13" y="8"/>
                    <a:pt x="13" y="8"/>
                  </a:cubicBezTo>
                  <a:cubicBezTo>
                    <a:pt x="15" y="7"/>
                    <a:pt x="17" y="6"/>
                    <a:pt x="18" y="6"/>
                  </a:cubicBezTo>
                  <a:cubicBezTo>
                    <a:pt x="20" y="6"/>
                    <a:pt x="21" y="7"/>
                    <a:pt x="23" y="8"/>
                  </a:cubicBezTo>
                  <a:cubicBezTo>
                    <a:pt x="24" y="9"/>
                    <a:pt x="25" y="9"/>
                    <a:pt x="25" y="10"/>
                  </a:cubicBezTo>
                  <a:cubicBezTo>
                    <a:pt x="26" y="11"/>
                    <a:pt x="26" y="12"/>
                    <a:pt x="26" y="13"/>
                  </a:cubicBezTo>
                  <a:cubicBezTo>
                    <a:pt x="26" y="14"/>
                    <a:pt x="26" y="15"/>
                    <a:pt x="26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"/>
                <a:ea typeface="微软雅黑"/>
                <a:cs typeface="+mn-cs"/>
              </a:endParaRPr>
            </a:p>
          </p:txBody>
        </p:sp>
        <p:sp>
          <p:nvSpPr>
            <p:cNvPr id="23" name="Freeform 29">
              <a:extLst>
                <a:ext uri="{FF2B5EF4-FFF2-40B4-BE49-F238E27FC236}">
                  <a16:creationId xmlns:a16="http://schemas.microsoft.com/office/drawing/2014/main" id="{B8F41AB7-6EFE-4807-AAD7-028C7983B49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8710" y="6031254"/>
              <a:ext cx="25983" cy="73163"/>
            </a:xfrm>
            <a:custGeom>
              <a:avLst/>
              <a:gdLst>
                <a:gd name="T0" fmla="*/ 15 w 16"/>
                <a:gd name="T1" fmla="*/ 1 h 45"/>
                <a:gd name="T2" fmla="*/ 14 w 16"/>
                <a:gd name="T3" fmla="*/ 1 h 45"/>
                <a:gd name="T4" fmla="*/ 13 w 16"/>
                <a:gd name="T5" fmla="*/ 0 h 45"/>
                <a:gd name="T6" fmla="*/ 11 w 16"/>
                <a:gd name="T7" fmla="*/ 0 h 45"/>
                <a:gd name="T8" fmla="*/ 10 w 16"/>
                <a:gd name="T9" fmla="*/ 0 h 45"/>
                <a:gd name="T10" fmla="*/ 9 w 16"/>
                <a:gd name="T11" fmla="*/ 0 h 45"/>
                <a:gd name="T12" fmla="*/ 9 w 16"/>
                <a:gd name="T13" fmla="*/ 1 h 45"/>
                <a:gd name="T14" fmla="*/ 0 w 16"/>
                <a:gd name="T15" fmla="*/ 43 h 45"/>
                <a:gd name="T16" fmla="*/ 0 w 16"/>
                <a:gd name="T17" fmla="*/ 44 h 45"/>
                <a:gd name="T18" fmla="*/ 1 w 16"/>
                <a:gd name="T19" fmla="*/ 44 h 45"/>
                <a:gd name="T20" fmla="*/ 2 w 16"/>
                <a:gd name="T21" fmla="*/ 44 h 45"/>
                <a:gd name="T22" fmla="*/ 3 w 16"/>
                <a:gd name="T23" fmla="*/ 45 h 45"/>
                <a:gd name="T24" fmla="*/ 5 w 16"/>
                <a:gd name="T25" fmla="*/ 45 h 45"/>
                <a:gd name="T26" fmla="*/ 6 w 16"/>
                <a:gd name="T27" fmla="*/ 45 h 45"/>
                <a:gd name="T28" fmla="*/ 6 w 16"/>
                <a:gd name="T29" fmla="*/ 45 h 45"/>
                <a:gd name="T30" fmla="*/ 7 w 16"/>
                <a:gd name="T31" fmla="*/ 44 h 45"/>
                <a:gd name="T32" fmla="*/ 16 w 16"/>
                <a:gd name="T33" fmla="*/ 2 h 45"/>
                <a:gd name="T34" fmla="*/ 15 w 16"/>
                <a:gd name="T35" fmla="*/ 1 h 45"/>
                <a:gd name="T36" fmla="*/ 15 w 16"/>
                <a:gd name="T37" fmla="*/ 1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" h="45">
                  <a:moveTo>
                    <a:pt x="15" y="1"/>
                  </a:moveTo>
                  <a:cubicBezTo>
                    <a:pt x="15" y="1"/>
                    <a:pt x="14" y="1"/>
                    <a:pt x="14" y="1"/>
                  </a:cubicBezTo>
                  <a:cubicBezTo>
                    <a:pt x="14" y="0"/>
                    <a:pt x="13" y="0"/>
                    <a:pt x="13" y="0"/>
                  </a:cubicBezTo>
                  <a:cubicBezTo>
                    <a:pt x="12" y="0"/>
                    <a:pt x="11" y="0"/>
                    <a:pt x="11" y="0"/>
                  </a:cubicBezTo>
                  <a:cubicBezTo>
                    <a:pt x="11" y="0"/>
                    <a:pt x="10" y="0"/>
                    <a:pt x="10" y="0"/>
                  </a:cubicBezTo>
                  <a:cubicBezTo>
                    <a:pt x="10" y="0"/>
                    <a:pt x="10" y="0"/>
                    <a:pt x="9" y="0"/>
                  </a:cubicBezTo>
                  <a:cubicBezTo>
                    <a:pt x="9" y="0"/>
                    <a:pt x="9" y="1"/>
                    <a:pt x="9" y="1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43"/>
                    <a:pt x="0" y="43"/>
                    <a:pt x="0" y="44"/>
                  </a:cubicBezTo>
                  <a:cubicBezTo>
                    <a:pt x="0" y="44"/>
                    <a:pt x="0" y="44"/>
                    <a:pt x="1" y="44"/>
                  </a:cubicBezTo>
                  <a:cubicBezTo>
                    <a:pt x="1" y="44"/>
                    <a:pt x="1" y="44"/>
                    <a:pt x="2" y="44"/>
                  </a:cubicBezTo>
                  <a:cubicBezTo>
                    <a:pt x="2" y="44"/>
                    <a:pt x="3" y="45"/>
                    <a:pt x="3" y="45"/>
                  </a:cubicBezTo>
                  <a:cubicBezTo>
                    <a:pt x="4" y="45"/>
                    <a:pt x="4" y="45"/>
                    <a:pt x="5" y="45"/>
                  </a:cubicBezTo>
                  <a:cubicBezTo>
                    <a:pt x="5" y="45"/>
                    <a:pt x="5" y="45"/>
                    <a:pt x="6" y="45"/>
                  </a:cubicBezTo>
                  <a:cubicBezTo>
                    <a:pt x="6" y="45"/>
                    <a:pt x="6" y="45"/>
                    <a:pt x="6" y="45"/>
                  </a:cubicBezTo>
                  <a:cubicBezTo>
                    <a:pt x="6" y="44"/>
                    <a:pt x="7" y="44"/>
                    <a:pt x="7" y="44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6" y="2"/>
                    <a:pt x="16" y="1"/>
                    <a:pt x="15" y="1"/>
                  </a:cubicBezTo>
                  <a:cubicBezTo>
                    <a:pt x="15" y="1"/>
                    <a:pt x="15" y="1"/>
                    <a:pt x="15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"/>
                <a:ea typeface="微软雅黑"/>
                <a:cs typeface="+mn-cs"/>
              </a:endParaRPr>
            </a:p>
          </p:txBody>
        </p:sp>
        <p:sp>
          <p:nvSpPr>
            <p:cNvPr id="24" name="Freeform 30">
              <a:extLst>
                <a:ext uri="{FF2B5EF4-FFF2-40B4-BE49-F238E27FC236}">
                  <a16:creationId xmlns:a16="http://schemas.microsoft.com/office/drawing/2014/main" id="{FADF38D8-2ABD-4076-A97B-FAC115B28979}"/>
                </a:ext>
              </a:extLst>
            </p:cNvPr>
            <p:cNvSpPr>
              <a:spLocks/>
            </p:cNvSpPr>
            <p:nvPr/>
          </p:nvSpPr>
          <p:spPr bwMode="auto">
            <a:xfrm>
              <a:off x="1972727" y="5966297"/>
              <a:ext cx="77949" cy="79316"/>
            </a:xfrm>
            <a:custGeom>
              <a:avLst/>
              <a:gdLst>
                <a:gd name="T0" fmla="*/ 35 w 48"/>
                <a:gd name="T1" fmla="*/ 1 h 49"/>
                <a:gd name="T2" fmla="*/ 34 w 48"/>
                <a:gd name="T3" fmla="*/ 0 h 49"/>
                <a:gd name="T4" fmla="*/ 34 w 48"/>
                <a:gd name="T5" fmla="*/ 0 h 49"/>
                <a:gd name="T6" fmla="*/ 33 w 48"/>
                <a:gd name="T7" fmla="*/ 0 h 49"/>
                <a:gd name="T8" fmla="*/ 31 w 48"/>
                <a:gd name="T9" fmla="*/ 1 h 49"/>
                <a:gd name="T10" fmla="*/ 30 w 48"/>
                <a:gd name="T11" fmla="*/ 2 h 49"/>
                <a:gd name="T12" fmla="*/ 29 w 48"/>
                <a:gd name="T13" fmla="*/ 2 h 49"/>
                <a:gd name="T14" fmla="*/ 29 w 48"/>
                <a:gd name="T15" fmla="*/ 3 h 49"/>
                <a:gd name="T16" fmla="*/ 29 w 48"/>
                <a:gd name="T17" fmla="*/ 4 h 49"/>
                <a:gd name="T18" fmla="*/ 41 w 48"/>
                <a:gd name="T19" fmla="*/ 42 h 49"/>
                <a:gd name="T20" fmla="*/ 41 w 48"/>
                <a:gd name="T21" fmla="*/ 42 h 49"/>
                <a:gd name="T22" fmla="*/ 6 w 48"/>
                <a:gd name="T23" fmla="*/ 18 h 49"/>
                <a:gd name="T24" fmla="*/ 6 w 48"/>
                <a:gd name="T25" fmla="*/ 18 h 49"/>
                <a:gd name="T26" fmla="*/ 5 w 48"/>
                <a:gd name="T27" fmla="*/ 18 h 49"/>
                <a:gd name="T28" fmla="*/ 4 w 48"/>
                <a:gd name="T29" fmla="*/ 18 h 49"/>
                <a:gd name="T30" fmla="*/ 3 w 48"/>
                <a:gd name="T31" fmla="*/ 19 h 49"/>
                <a:gd name="T32" fmla="*/ 1 w 48"/>
                <a:gd name="T33" fmla="*/ 20 h 49"/>
                <a:gd name="T34" fmla="*/ 0 w 48"/>
                <a:gd name="T35" fmla="*/ 21 h 49"/>
                <a:gd name="T36" fmla="*/ 0 w 48"/>
                <a:gd name="T37" fmla="*/ 22 h 49"/>
                <a:gd name="T38" fmla="*/ 1 w 48"/>
                <a:gd name="T39" fmla="*/ 23 h 49"/>
                <a:gd name="T40" fmla="*/ 41 w 48"/>
                <a:gd name="T41" fmla="*/ 48 h 49"/>
                <a:gd name="T42" fmla="*/ 41 w 48"/>
                <a:gd name="T43" fmla="*/ 49 h 49"/>
                <a:gd name="T44" fmla="*/ 42 w 48"/>
                <a:gd name="T45" fmla="*/ 49 h 49"/>
                <a:gd name="T46" fmla="*/ 42 w 48"/>
                <a:gd name="T47" fmla="*/ 49 h 49"/>
                <a:gd name="T48" fmla="*/ 43 w 48"/>
                <a:gd name="T49" fmla="*/ 48 h 49"/>
                <a:gd name="T50" fmla="*/ 44 w 48"/>
                <a:gd name="T51" fmla="*/ 48 h 49"/>
                <a:gd name="T52" fmla="*/ 45 w 48"/>
                <a:gd name="T53" fmla="*/ 47 h 49"/>
                <a:gd name="T54" fmla="*/ 46 w 48"/>
                <a:gd name="T55" fmla="*/ 46 h 49"/>
                <a:gd name="T56" fmla="*/ 47 w 48"/>
                <a:gd name="T57" fmla="*/ 45 h 49"/>
                <a:gd name="T58" fmla="*/ 48 w 48"/>
                <a:gd name="T59" fmla="*/ 45 h 49"/>
                <a:gd name="T60" fmla="*/ 48 w 48"/>
                <a:gd name="T61" fmla="*/ 44 h 49"/>
                <a:gd name="T62" fmla="*/ 35 w 48"/>
                <a:gd name="T63" fmla="*/ 1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8" h="49">
                  <a:moveTo>
                    <a:pt x="35" y="1"/>
                  </a:moveTo>
                  <a:cubicBezTo>
                    <a:pt x="35" y="1"/>
                    <a:pt x="34" y="0"/>
                    <a:pt x="34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2" y="0"/>
                    <a:pt x="32" y="0"/>
                    <a:pt x="31" y="1"/>
                  </a:cubicBezTo>
                  <a:cubicBezTo>
                    <a:pt x="30" y="1"/>
                    <a:pt x="30" y="1"/>
                    <a:pt x="30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29" y="3"/>
                    <a:pt x="29" y="3"/>
                    <a:pt x="29" y="4"/>
                  </a:cubicBezTo>
                  <a:cubicBezTo>
                    <a:pt x="41" y="42"/>
                    <a:pt x="41" y="42"/>
                    <a:pt x="41" y="42"/>
                  </a:cubicBezTo>
                  <a:cubicBezTo>
                    <a:pt x="41" y="42"/>
                    <a:pt x="41" y="42"/>
                    <a:pt x="41" y="42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8"/>
                    <a:pt x="4" y="18"/>
                    <a:pt x="4" y="18"/>
                  </a:cubicBezTo>
                  <a:cubicBezTo>
                    <a:pt x="4" y="18"/>
                    <a:pt x="3" y="19"/>
                    <a:pt x="3" y="19"/>
                  </a:cubicBezTo>
                  <a:cubicBezTo>
                    <a:pt x="2" y="20"/>
                    <a:pt x="1" y="20"/>
                    <a:pt x="1" y="20"/>
                  </a:cubicBezTo>
                  <a:cubicBezTo>
                    <a:pt x="1" y="21"/>
                    <a:pt x="0" y="21"/>
                    <a:pt x="0" y="21"/>
                  </a:cubicBezTo>
                  <a:cubicBezTo>
                    <a:pt x="0" y="21"/>
                    <a:pt x="0" y="22"/>
                    <a:pt x="0" y="22"/>
                  </a:cubicBezTo>
                  <a:cubicBezTo>
                    <a:pt x="1" y="22"/>
                    <a:pt x="1" y="22"/>
                    <a:pt x="1" y="23"/>
                  </a:cubicBezTo>
                  <a:cubicBezTo>
                    <a:pt x="41" y="48"/>
                    <a:pt x="41" y="48"/>
                    <a:pt x="41" y="48"/>
                  </a:cubicBezTo>
                  <a:cubicBezTo>
                    <a:pt x="41" y="49"/>
                    <a:pt x="41" y="49"/>
                    <a:pt x="41" y="49"/>
                  </a:cubicBezTo>
                  <a:cubicBezTo>
                    <a:pt x="41" y="49"/>
                    <a:pt x="41" y="49"/>
                    <a:pt x="42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42" y="49"/>
                    <a:pt x="43" y="48"/>
                    <a:pt x="43" y="48"/>
                  </a:cubicBezTo>
                  <a:cubicBezTo>
                    <a:pt x="43" y="48"/>
                    <a:pt x="43" y="48"/>
                    <a:pt x="44" y="48"/>
                  </a:cubicBezTo>
                  <a:cubicBezTo>
                    <a:pt x="44" y="48"/>
                    <a:pt x="45" y="47"/>
                    <a:pt x="45" y="47"/>
                  </a:cubicBezTo>
                  <a:cubicBezTo>
                    <a:pt x="46" y="47"/>
                    <a:pt x="46" y="46"/>
                    <a:pt x="46" y="46"/>
                  </a:cubicBezTo>
                  <a:cubicBezTo>
                    <a:pt x="47" y="46"/>
                    <a:pt x="47" y="46"/>
                    <a:pt x="47" y="45"/>
                  </a:cubicBezTo>
                  <a:cubicBezTo>
                    <a:pt x="48" y="45"/>
                    <a:pt x="48" y="45"/>
                    <a:pt x="48" y="45"/>
                  </a:cubicBezTo>
                  <a:cubicBezTo>
                    <a:pt x="48" y="44"/>
                    <a:pt x="48" y="44"/>
                    <a:pt x="48" y="44"/>
                  </a:cubicBezTo>
                  <a:lnTo>
                    <a:pt x="35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"/>
                <a:ea typeface="微软雅黑"/>
                <a:cs typeface="+mn-cs"/>
              </a:endParaRPr>
            </a:p>
          </p:txBody>
        </p:sp>
        <p:sp>
          <p:nvSpPr>
            <p:cNvPr id="25" name="Freeform 31">
              <a:extLst>
                <a:ext uri="{FF2B5EF4-FFF2-40B4-BE49-F238E27FC236}">
                  <a16:creationId xmlns:a16="http://schemas.microsoft.com/office/drawing/2014/main" id="{F9BE6404-E7D6-4C78-A7C9-45736A186192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5205" y="6016895"/>
              <a:ext cx="80000" cy="84103"/>
            </a:xfrm>
            <a:custGeom>
              <a:avLst/>
              <a:gdLst>
                <a:gd name="T0" fmla="*/ 35 w 49"/>
                <a:gd name="T1" fmla="*/ 0 h 52"/>
                <a:gd name="T2" fmla="*/ 35 w 49"/>
                <a:gd name="T3" fmla="*/ 0 h 52"/>
                <a:gd name="T4" fmla="*/ 34 w 49"/>
                <a:gd name="T5" fmla="*/ 0 h 52"/>
                <a:gd name="T6" fmla="*/ 33 w 49"/>
                <a:gd name="T7" fmla="*/ 0 h 52"/>
                <a:gd name="T8" fmla="*/ 32 w 49"/>
                <a:gd name="T9" fmla="*/ 0 h 52"/>
                <a:gd name="T10" fmla="*/ 31 w 49"/>
                <a:gd name="T11" fmla="*/ 0 h 52"/>
                <a:gd name="T12" fmla="*/ 30 w 49"/>
                <a:gd name="T13" fmla="*/ 1 h 52"/>
                <a:gd name="T14" fmla="*/ 29 w 49"/>
                <a:gd name="T15" fmla="*/ 1 h 52"/>
                <a:gd name="T16" fmla="*/ 29 w 49"/>
                <a:gd name="T17" fmla="*/ 2 h 52"/>
                <a:gd name="T18" fmla="*/ 37 w 49"/>
                <a:gd name="T19" fmla="*/ 25 h 52"/>
                <a:gd name="T20" fmla="*/ 39 w 49"/>
                <a:gd name="T21" fmla="*/ 31 h 52"/>
                <a:gd name="T22" fmla="*/ 41 w 49"/>
                <a:gd name="T23" fmla="*/ 36 h 52"/>
                <a:gd name="T24" fmla="*/ 41 w 49"/>
                <a:gd name="T25" fmla="*/ 36 h 52"/>
                <a:gd name="T26" fmla="*/ 38 w 49"/>
                <a:gd name="T27" fmla="*/ 33 h 52"/>
                <a:gd name="T28" fmla="*/ 35 w 49"/>
                <a:gd name="T29" fmla="*/ 31 h 52"/>
                <a:gd name="T30" fmla="*/ 32 w 49"/>
                <a:gd name="T31" fmla="*/ 28 h 52"/>
                <a:gd name="T32" fmla="*/ 29 w 49"/>
                <a:gd name="T33" fmla="*/ 25 h 52"/>
                <a:gd name="T34" fmla="*/ 12 w 49"/>
                <a:gd name="T35" fmla="*/ 10 h 52"/>
                <a:gd name="T36" fmla="*/ 10 w 49"/>
                <a:gd name="T37" fmla="*/ 8 h 52"/>
                <a:gd name="T38" fmla="*/ 8 w 49"/>
                <a:gd name="T39" fmla="*/ 8 h 52"/>
                <a:gd name="T40" fmla="*/ 7 w 49"/>
                <a:gd name="T41" fmla="*/ 7 h 52"/>
                <a:gd name="T42" fmla="*/ 5 w 49"/>
                <a:gd name="T43" fmla="*/ 8 h 52"/>
                <a:gd name="T44" fmla="*/ 2 w 49"/>
                <a:gd name="T45" fmla="*/ 8 h 52"/>
                <a:gd name="T46" fmla="*/ 1 w 49"/>
                <a:gd name="T47" fmla="*/ 10 h 52"/>
                <a:gd name="T48" fmla="*/ 1 w 49"/>
                <a:gd name="T49" fmla="*/ 12 h 52"/>
                <a:gd name="T50" fmla="*/ 14 w 49"/>
                <a:gd name="T51" fmla="*/ 51 h 52"/>
                <a:gd name="T52" fmla="*/ 14 w 49"/>
                <a:gd name="T53" fmla="*/ 52 h 52"/>
                <a:gd name="T54" fmla="*/ 15 w 49"/>
                <a:gd name="T55" fmla="*/ 52 h 52"/>
                <a:gd name="T56" fmla="*/ 16 w 49"/>
                <a:gd name="T57" fmla="*/ 52 h 52"/>
                <a:gd name="T58" fmla="*/ 17 w 49"/>
                <a:gd name="T59" fmla="*/ 52 h 52"/>
                <a:gd name="T60" fmla="*/ 18 w 49"/>
                <a:gd name="T61" fmla="*/ 51 h 52"/>
                <a:gd name="T62" fmla="*/ 19 w 49"/>
                <a:gd name="T63" fmla="*/ 51 h 52"/>
                <a:gd name="T64" fmla="*/ 20 w 49"/>
                <a:gd name="T65" fmla="*/ 50 h 52"/>
                <a:gd name="T66" fmla="*/ 20 w 49"/>
                <a:gd name="T67" fmla="*/ 50 h 52"/>
                <a:gd name="T68" fmla="*/ 11 w 49"/>
                <a:gd name="T69" fmla="*/ 24 h 52"/>
                <a:gd name="T70" fmla="*/ 9 w 49"/>
                <a:gd name="T71" fmla="*/ 19 h 52"/>
                <a:gd name="T72" fmla="*/ 8 w 49"/>
                <a:gd name="T73" fmla="*/ 14 h 52"/>
                <a:gd name="T74" fmla="*/ 8 w 49"/>
                <a:gd name="T75" fmla="*/ 14 h 52"/>
                <a:gd name="T76" fmla="*/ 11 w 49"/>
                <a:gd name="T77" fmla="*/ 17 h 52"/>
                <a:gd name="T78" fmla="*/ 15 w 49"/>
                <a:gd name="T79" fmla="*/ 21 h 52"/>
                <a:gd name="T80" fmla="*/ 38 w 49"/>
                <a:gd name="T81" fmla="*/ 41 h 52"/>
                <a:gd name="T82" fmla="*/ 40 w 49"/>
                <a:gd name="T83" fmla="*/ 43 h 52"/>
                <a:gd name="T84" fmla="*/ 41 w 49"/>
                <a:gd name="T85" fmla="*/ 44 h 52"/>
                <a:gd name="T86" fmla="*/ 43 w 49"/>
                <a:gd name="T87" fmla="*/ 44 h 52"/>
                <a:gd name="T88" fmla="*/ 45 w 49"/>
                <a:gd name="T89" fmla="*/ 44 h 52"/>
                <a:gd name="T90" fmla="*/ 47 w 49"/>
                <a:gd name="T91" fmla="*/ 43 h 52"/>
                <a:gd name="T92" fmla="*/ 48 w 49"/>
                <a:gd name="T93" fmla="*/ 43 h 52"/>
                <a:gd name="T94" fmla="*/ 48 w 49"/>
                <a:gd name="T95" fmla="*/ 42 h 52"/>
                <a:gd name="T96" fmla="*/ 49 w 49"/>
                <a:gd name="T97" fmla="*/ 41 h 52"/>
                <a:gd name="T98" fmla="*/ 48 w 49"/>
                <a:gd name="T99" fmla="*/ 40 h 52"/>
                <a:gd name="T100" fmla="*/ 35 w 49"/>
                <a:gd name="T101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9" h="52">
                  <a:moveTo>
                    <a:pt x="35" y="0"/>
                  </a:moveTo>
                  <a:cubicBezTo>
                    <a:pt x="35" y="0"/>
                    <a:pt x="35" y="0"/>
                    <a:pt x="35" y="0"/>
                  </a:cubicBezTo>
                  <a:cubicBezTo>
                    <a:pt x="35" y="0"/>
                    <a:pt x="35" y="0"/>
                    <a:pt x="34" y="0"/>
                  </a:cubicBezTo>
                  <a:cubicBezTo>
                    <a:pt x="34" y="0"/>
                    <a:pt x="34" y="0"/>
                    <a:pt x="33" y="0"/>
                  </a:cubicBezTo>
                  <a:cubicBezTo>
                    <a:pt x="33" y="0"/>
                    <a:pt x="33" y="0"/>
                    <a:pt x="32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0" y="1"/>
                    <a:pt x="30" y="1"/>
                    <a:pt x="30" y="1"/>
                  </a:cubicBezTo>
                  <a:cubicBezTo>
                    <a:pt x="30" y="1"/>
                    <a:pt x="29" y="1"/>
                    <a:pt x="29" y="1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37" y="25"/>
                    <a:pt x="37" y="25"/>
                    <a:pt x="37" y="25"/>
                  </a:cubicBezTo>
                  <a:cubicBezTo>
                    <a:pt x="38" y="27"/>
                    <a:pt x="38" y="29"/>
                    <a:pt x="39" y="31"/>
                  </a:cubicBezTo>
                  <a:cubicBezTo>
                    <a:pt x="40" y="33"/>
                    <a:pt x="40" y="34"/>
                    <a:pt x="41" y="36"/>
                  </a:cubicBezTo>
                  <a:cubicBezTo>
                    <a:pt x="41" y="36"/>
                    <a:pt x="41" y="36"/>
                    <a:pt x="41" y="36"/>
                  </a:cubicBezTo>
                  <a:cubicBezTo>
                    <a:pt x="40" y="35"/>
                    <a:pt x="39" y="34"/>
                    <a:pt x="38" y="33"/>
                  </a:cubicBezTo>
                  <a:cubicBezTo>
                    <a:pt x="37" y="33"/>
                    <a:pt x="36" y="32"/>
                    <a:pt x="35" y="31"/>
                  </a:cubicBezTo>
                  <a:cubicBezTo>
                    <a:pt x="34" y="30"/>
                    <a:pt x="33" y="29"/>
                    <a:pt x="32" y="28"/>
                  </a:cubicBezTo>
                  <a:cubicBezTo>
                    <a:pt x="31" y="27"/>
                    <a:pt x="30" y="26"/>
                    <a:pt x="29" y="25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1" y="9"/>
                    <a:pt x="10" y="9"/>
                    <a:pt x="10" y="8"/>
                  </a:cubicBezTo>
                  <a:cubicBezTo>
                    <a:pt x="9" y="8"/>
                    <a:pt x="9" y="8"/>
                    <a:pt x="8" y="8"/>
                  </a:cubicBezTo>
                  <a:cubicBezTo>
                    <a:pt x="8" y="7"/>
                    <a:pt x="7" y="7"/>
                    <a:pt x="7" y="7"/>
                  </a:cubicBezTo>
                  <a:cubicBezTo>
                    <a:pt x="6" y="7"/>
                    <a:pt x="6" y="7"/>
                    <a:pt x="5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9"/>
                    <a:pt x="1" y="9"/>
                    <a:pt x="1" y="10"/>
                  </a:cubicBezTo>
                  <a:cubicBezTo>
                    <a:pt x="0" y="10"/>
                    <a:pt x="0" y="11"/>
                    <a:pt x="1" y="12"/>
                  </a:cubicBezTo>
                  <a:cubicBezTo>
                    <a:pt x="14" y="51"/>
                    <a:pt x="14" y="51"/>
                    <a:pt x="14" y="51"/>
                  </a:cubicBezTo>
                  <a:cubicBezTo>
                    <a:pt x="14" y="51"/>
                    <a:pt x="14" y="52"/>
                    <a:pt x="14" y="52"/>
                  </a:cubicBezTo>
                  <a:cubicBezTo>
                    <a:pt x="14" y="52"/>
                    <a:pt x="14" y="52"/>
                    <a:pt x="15" y="52"/>
                  </a:cubicBezTo>
                  <a:cubicBezTo>
                    <a:pt x="15" y="52"/>
                    <a:pt x="15" y="52"/>
                    <a:pt x="16" y="52"/>
                  </a:cubicBezTo>
                  <a:cubicBezTo>
                    <a:pt x="16" y="52"/>
                    <a:pt x="16" y="52"/>
                    <a:pt x="17" y="52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9" y="51"/>
                    <a:pt x="19" y="51"/>
                    <a:pt x="19" y="51"/>
                  </a:cubicBezTo>
                  <a:cubicBezTo>
                    <a:pt x="19" y="50"/>
                    <a:pt x="20" y="50"/>
                    <a:pt x="20" y="50"/>
                  </a:cubicBezTo>
                  <a:cubicBezTo>
                    <a:pt x="20" y="50"/>
                    <a:pt x="20" y="50"/>
                    <a:pt x="20" y="50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10" y="22"/>
                    <a:pt x="10" y="20"/>
                    <a:pt x="9" y="19"/>
                  </a:cubicBezTo>
                  <a:cubicBezTo>
                    <a:pt x="9" y="17"/>
                    <a:pt x="8" y="15"/>
                    <a:pt x="8" y="14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9" y="15"/>
                    <a:pt x="10" y="16"/>
                    <a:pt x="11" y="17"/>
                  </a:cubicBezTo>
                  <a:cubicBezTo>
                    <a:pt x="12" y="18"/>
                    <a:pt x="14" y="20"/>
                    <a:pt x="15" y="21"/>
                  </a:cubicBezTo>
                  <a:cubicBezTo>
                    <a:pt x="38" y="41"/>
                    <a:pt x="38" y="41"/>
                    <a:pt x="38" y="41"/>
                  </a:cubicBezTo>
                  <a:cubicBezTo>
                    <a:pt x="38" y="42"/>
                    <a:pt x="39" y="42"/>
                    <a:pt x="40" y="43"/>
                  </a:cubicBezTo>
                  <a:cubicBezTo>
                    <a:pt x="40" y="43"/>
                    <a:pt x="41" y="43"/>
                    <a:pt x="41" y="44"/>
                  </a:cubicBezTo>
                  <a:cubicBezTo>
                    <a:pt x="42" y="44"/>
                    <a:pt x="42" y="44"/>
                    <a:pt x="43" y="44"/>
                  </a:cubicBezTo>
                  <a:cubicBezTo>
                    <a:pt x="43" y="44"/>
                    <a:pt x="44" y="44"/>
                    <a:pt x="45" y="44"/>
                  </a:cubicBezTo>
                  <a:cubicBezTo>
                    <a:pt x="47" y="43"/>
                    <a:pt x="47" y="43"/>
                    <a:pt x="47" y="43"/>
                  </a:cubicBezTo>
                  <a:cubicBezTo>
                    <a:pt x="47" y="43"/>
                    <a:pt x="47" y="43"/>
                    <a:pt x="48" y="43"/>
                  </a:cubicBezTo>
                  <a:cubicBezTo>
                    <a:pt x="48" y="42"/>
                    <a:pt x="48" y="42"/>
                    <a:pt x="48" y="42"/>
                  </a:cubicBezTo>
                  <a:cubicBezTo>
                    <a:pt x="48" y="42"/>
                    <a:pt x="49" y="41"/>
                    <a:pt x="49" y="41"/>
                  </a:cubicBezTo>
                  <a:cubicBezTo>
                    <a:pt x="49" y="41"/>
                    <a:pt x="49" y="40"/>
                    <a:pt x="48" y="40"/>
                  </a:cubicBezTo>
                  <a:lnTo>
                    <a:pt x="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"/>
                <a:ea typeface="微软雅黑"/>
                <a:cs typeface="+mn-cs"/>
              </a:endParaRPr>
            </a:p>
          </p:txBody>
        </p:sp>
        <p:sp>
          <p:nvSpPr>
            <p:cNvPr id="26" name="Freeform 32">
              <a:extLst>
                <a:ext uri="{FF2B5EF4-FFF2-40B4-BE49-F238E27FC236}">
                  <a16:creationId xmlns:a16="http://schemas.microsoft.com/office/drawing/2014/main" id="{0B0682A2-55A0-4FAF-8751-3EADE4026B5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15462" y="6032622"/>
              <a:ext cx="63590" cy="76581"/>
            </a:xfrm>
            <a:custGeom>
              <a:avLst/>
              <a:gdLst>
                <a:gd name="T0" fmla="*/ 36 w 39"/>
                <a:gd name="T1" fmla="*/ 0 h 47"/>
                <a:gd name="T2" fmla="*/ 36 w 39"/>
                <a:gd name="T3" fmla="*/ 0 h 47"/>
                <a:gd name="T4" fmla="*/ 35 w 39"/>
                <a:gd name="T5" fmla="*/ 0 h 47"/>
                <a:gd name="T6" fmla="*/ 33 w 39"/>
                <a:gd name="T7" fmla="*/ 0 h 47"/>
                <a:gd name="T8" fmla="*/ 32 w 39"/>
                <a:gd name="T9" fmla="*/ 0 h 47"/>
                <a:gd name="T10" fmla="*/ 31 w 39"/>
                <a:gd name="T11" fmla="*/ 0 h 47"/>
                <a:gd name="T12" fmla="*/ 30 w 39"/>
                <a:gd name="T13" fmla="*/ 1 h 47"/>
                <a:gd name="T14" fmla="*/ 30 w 39"/>
                <a:gd name="T15" fmla="*/ 1 h 47"/>
                <a:gd name="T16" fmla="*/ 32 w 39"/>
                <a:gd name="T17" fmla="*/ 29 h 47"/>
                <a:gd name="T18" fmla="*/ 32 w 39"/>
                <a:gd name="T19" fmla="*/ 34 h 47"/>
                <a:gd name="T20" fmla="*/ 30 w 39"/>
                <a:gd name="T21" fmla="*/ 38 h 47"/>
                <a:gd name="T22" fmla="*/ 26 w 39"/>
                <a:gd name="T23" fmla="*/ 40 h 47"/>
                <a:gd name="T24" fmla="*/ 21 w 39"/>
                <a:gd name="T25" fmla="*/ 41 h 47"/>
                <a:gd name="T26" fmla="*/ 16 w 39"/>
                <a:gd name="T27" fmla="*/ 41 h 47"/>
                <a:gd name="T28" fmla="*/ 12 w 39"/>
                <a:gd name="T29" fmla="*/ 39 h 47"/>
                <a:gd name="T30" fmla="*/ 9 w 39"/>
                <a:gd name="T31" fmla="*/ 35 h 47"/>
                <a:gd name="T32" fmla="*/ 8 w 39"/>
                <a:gd name="T33" fmla="*/ 30 h 47"/>
                <a:gd name="T34" fmla="*/ 6 w 39"/>
                <a:gd name="T35" fmla="*/ 3 h 47"/>
                <a:gd name="T36" fmla="*/ 6 w 39"/>
                <a:gd name="T37" fmla="*/ 2 h 47"/>
                <a:gd name="T38" fmla="*/ 5 w 39"/>
                <a:gd name="T39" fmla="*/ 2 h 47"/>
                <a:gd name="T40" fmla="*/ 4 w 39"/>
                <a:gd name="T41" fmla="*/ 2 h 47"/>
                <a:gd name="T42" fmla="*/ 3 w 39"/>
                <a:gd name="T43" fmla="*/ 2 h 47"/>
                <a:gd name="T44" fmla="*/ 1 w 39"/>
                <a:gd name="T45" fmla="*/ 2 h 47"/>
                <a:gd name="T46" fmla="*/ 0 w 39"/>
                <a:gd name="T47" fmla="*/ 2 h 47"/>
                <a:gd name="T48" fmla="*/ 0 w 39"/>
                <a:gd name="T49" fmla="*/ 3 h 47"/>
                <a:gd name="T50" fmla="*/ 0 w 39"/>
                <a:gd name="T51" fmla="*/ 3 h 47"/>
                <a:gd name="T52" fmla="*/ 2 w 39"/>
                <a:gd name="T53" fmla="*/ 31 h 47"/>
                <a:gd name="T54" fmla="*/ 4 w 39"/>
                <a:gd name="T55" fmla="*/ 38 h 47"/>
                <a:gd name="T56" fmla="*/ 8 w 39"/>
                <a:gd name="T57" fmla="*/ 43 h 47"/>
                <a:gd name="T58" fmla="*/ 14 w 39"/>
                <a:gd name="T59" fmla="*/ 46 h 47"/>
                <a:gd name="T60" fmla="*/ 21 w 39"/>
                <a:gd name="T61" fmla="*/ 47 h 47"/>
                <a:gd name="T62" fmla="*/ 29 w 39"/>
                <a:gd name="T63" fmla="*/ 45 h 47"/>
                <a:gd name="T64" fmla="*/ 34 w 39"/>
                <a:gd name="T65" fmla="*/ 41 h 47"/>
                <a:gd name="T66" fmla="*/ 38 w 39"/>
                <a:gd name="T67" fmla="*/ 36 h 47"/>
                <a:gd name="T68" fmla="*/ 38 w 39"/>
                <a:gd name="T69" fmla="*/ 28 h 47"/>
                <a:gd name="T70" fmla="*/ 36 w 39"/>
                <a:gd name="T71" fmla="*/ 1 h 47"/>
                <a:gd name="T72" fmla="*/ 36 w 39"/>
                <a:gd name="T7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9" h="47">
                  <a:moveTo>
                    <a:pt x="36" y="0"/>
                  </a:moveTo>
                  <a:cubicBezTo>
                    <a:pt x="36" y="0"/>
                    <a:pt x="36" y="0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4" y="0"/>
                    <a:pt x="34" y="0"/>
                    <a:pt x="33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0" y="0"/>
                    <a:pt x="30" y="1"/>
                    <a:pt x="30" y="1"/>
                  </a:cubicBezTo>
                  <a:cubicBezTo>
                    <a:pt x="30" y="1"/>
                    <a:pt x="30" y="1"/>
                    <a:pt x="30" y="1"/>
                  </a:cubicBezTo>
                  <a:cubicBezTo>
                    <a:pt x="32" y="29"/>
                    <a:pt x="32" y="29"/>
                    <a:pt x="32" y="29"/>
                  </a:cubicBezTo>
                  <a:cubicBezTo>
                    <a:pt x="32" y="31"/>
                    <a:pt x="32" y="32"/>
                    <a:pt x="32" y="34"/>
                  </a:cubicBezTo>
                  <a:cubicBezTo>
                    <a:pt x="31" y="35"/>
                    <a:pt x="31" y="37"/>
                    <a:pt x="30" y="38"/>
                  </a:cubicBezTo>
                  <a:cubicBezTo>
                    <a:pt x="29" y="39"/>
                    <a:pt x="27" y="40"/>
                    <a:pt x="26" y="40"/>
                  </a:cubicBezTo>
                  <a:cubicBezTo>
                    <a:pt x="25" y="41"/>
                    <a:pt x="23" y="41"/>
                    <a:pt x="21" y="41"/>
                  </a:cubicBezTo>
                  <a:cubicBezTo>
                    <a:pt x="19" y="42"/>
                    <a:pt x="18" y="41"/>
                    <a:pt x="16" y="41"/>
                  </a:cubicBezTo>
                  <a:cubicBezTo>
                    <a:pt x="15" y="41"/>
                    <a:pt x="13" y="40"/>
                    <a:pt x="12" y="39"/>
                  </a:cubicBezTo>
                  <a:cubicBezTo>
                    <a:pt x="11" y="38"/>
                    <a:pt x="10" y="37"/>
                    <a:pt x="9" y="35"/>
                  </a:cubicBezTo>
                  <a:cubicBezTo>
                    <a:pt x="9" y="34"/>
                    <a:pt x="8" y="32"/>
                    <a:pt x="8" y="30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3"/>
                    <a:pt x="6" y="2"/>
                    <a:pt x="6" y="2"/>
                  </a:cubicBezTo>
                  <a:cubicBezTo>
                    <a:pt x="6" y="2"/>
                    <a:pt x="6" y="2"/>
                    <a:pt x="5" y="2"/>
                  </a:cubicBezTo>
                  <a:cubicBezTo>
                    <a:pt x="5" y="2"/>
                    <a:pt x="5" y="2"/>
                    <a:pt x="4" y="2"/>
                  </a:cubicBezTo>
                  <a:cubicBezTo>
                    <a:pt x="4" y="2"/>
                    <a:pt x="3" y="2"/>
                    <a:pt x="3" y="2"/>
                  </a:cubicBezTo>
                  <a:cubicBezTo>
                    <a:pt x="2" y="2"/>
                    <a:pt x="2" y="2"/>
                    <a:pt x="1" y="2"/>
                  </a:cubicBezTo>
                  <a:cubicBezTo>
                    <a:pt x="1" y="2"/>
                    <a:pt x="1" y="2"/>
                    <a:pt x="0" y="2"/>
                  </a:cubicBezTo>
                  <a:cubicBezTo>
                    <a:pt x="0" y="2"/>
                    <a:pt x="0" y="2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2" y="31"/>
                    <a:pt x="2" y="31"/>
                    <a:pt x="2" y="31"/>
                  </a:cubicBezTo>
                  <a:cubicBezTo>
                    <a:pt x="2" y="34"/>
                    <a:pt x="3" y="36"/>
                    <a:pt x="4" y="38"/>
                  </a:cubicBezTo>
                  <a:cubicBezTo>
                    <a:pt x="5" y="40"/>
                    <a:pt x="6" y="42"/>
                    <a:pt x="8" y="43"/>
                  </a:cubicBezTo>
                  <a:cubicBezTo>
                    <a:pt x="9" y="44"/>
                    <a:pt x="11" y="45"/>
                    <a:pt x="14" y="46"/>
                  </a:cubicBezTo>
                  <a:cubicBezTo>
                    <a:pt x="16" y="47"/>
                    <a:pt x="18" y="47"/>
                    <a:pt x="21" y="47"/>
                  </a:cubicBezTo>
                  <a:cubicBezTo>
                    <a:pt x="24" y="46"/>
                    <a:pt x="27" y="46"/>
                    <a:pt x="29" y="45"/>
                  </a:cubicBezTo>
                  <a:cubicBezTo>
                    <a:pt x="31" y="44"/>
                    <a:pt x="33" y="43"/>
                    <a:pt x="34" y="41"/>
                  </a:cubicBezTo>
                  <a:cubicBezTo>
                    <a:pt x="36" y="40"/>
                    <a:pt x="37" y="38"/>
                    <a:pt x="38" y="36"/>
                  </a:cubicBezTo>
                  <a:cubicBezTo>
                    <a:pt x="38" y="33"/>
                    <a:pt x="39" y="31"/>
                    <a:pt x="38" y="28"/>
                  </a:cubicBezTo>
                  <a:cubicBezTo>
                    <a:pt x="36" y="1"/>
                    <a:pt x="36" y="1"/>
                    <a:pt x="36" y="1"/>
                  </a:cubicBezTo>
                  <a:cubicBezTo>
                    <a:pt x="36" y="1"/>
                    <a:pt x="36" y="0"/>
                    <a:pt x="3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"/>
                <a:ea typeface="微软雅黑"/>
                <a:cs typeface="+mn-cs"/>
              </a:endParaRPr>
            </a:p>
          </p:txBody>
        </p:sp>
        <p:sp>
          <p:nvSpPr>
            <p:cNvPr id="27" name="Freeform 33">
              <a:extLst>
                <a:ext uri="{FF2B5EF4-FFF2-40B4-BE49-F238E27FC236}">
                  <a16:creationId xmlns:a16="http://schemas.microsoft.com/office/drawing/2014/main" id="{4FB380A1-1242-41CA-BF57-DA5BE131CEE1}"/>
                </a:ext>
              </a:extLst>
            </p:cNvPr>
            <p:cNvSpPr>
              <a:spLocks/>
            </p:cNvSpPr>
            <p:nvPr/>
          </p:nvSpPr>
          <p:spPr bwMode="auto">
            <a:xfrm>
              <a:off x="1957000" y="6003904"/>
              <a:ext cx="41710" cy="69744"/>
            </a:xfrm>
            <a:custGeom>
              <a:avLst/>
              <a:gdLst>
                <a:gd name="T0" fmla="*/ 6 w 26"/>
                <a:gd name="T1" fmla="*/ 1 h 43"/>
                <a:gd name="T2" fmla="*/ 5 w 26"/>
                <a:gd name="T3" fmla="*/ 0 h 43"/>
                <a:gd name="T4" fmla="*/ 5 w 26"/>
                <a:gd name="T5" fmla="*/ 0 h 43"/>
                <a:gd name="T6" fmla="*/ 4 w 26"/>
                <a:gd name="T7" fmla="*/ 0 h 43"/>
                <a:gd name="T8" fmla="*/ 2 w 26"/>
                <a:gd name="T9" fmla="*/ 1 h 43"/>
                <a:gd name="T10" fmla="*/ 1 w 26"/>
                <a:gd name="T11" fmla="*/ 2 h 43"/>
                <a:gd name="T12" fmla="*/ 0 w 26"/>
                <a:gd name="T13" fmla="*/ 2 h 43"/>
                <a:gd name="T14" fmla="*/ 0 w 26"/>
                <a:gd name="T15" fmla="*/ 3 h 43"/>
                <a:gd name="T16" fmla="*/ 0 w 26"/>
                <a:gd name="T17" fmla="*/ 3 h 43"/>
                <a:gd name="T18" fmla="*/ 21 w 26"/>
                <a:gd name="T19" fmla="*/ 42 h 43"/>
                <a:gd name="T20" fmla="*/ 21 w 26"/>
                <a:gd name="T21" fmla="*/ 42 h 43"/>
                <a:gd name="T22" fmla="*/ 22 w 26"/>
                <a:gd name="T23" fmla="*/ 43 h 43"/>
                <a:gd name="T24" fmla="*/ 23 w 26"/>
                <a:gd name="T25" fmla="*/ 42 h 43"/>
                <a:gd name="T26" fmla="*/ 24 w 26"/>
                <a:gd name="T27" fmla="*/ 42 h 43"/>
                <a:gd name="T28" fmla="*/ 25 w 26"/>
                <a:gd name="T29" fmla="*/ 41 h 43"/>
                <a:gd name="T30" fmla="*/ 26 w 26"/>
                <a:gd name="T31" fmla="*/ 41 h 43"/>
                <a:gd name="T32" fmla="*/ 26 w 26"/>
                <a:gd name="T33" fmla="*/ 40 h 43"/>
                <a:gd name="T34" fmla="*/ 26 w 26"/>
                <a:gd name="T35" fmla="*/ 39 h 43"/>
                <a:gd name="T36" fmla="*/ 6 w 26"/>
                <a:gd name="T37" fmla="*/ 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6" h="43">
                  <a:moveTo>
                    <a:pt x="6" y="1"/>
                  </a:moveTo>
                  <a:cubicBezTo>
                    <a:pt x="6" y="1"/>
                    <a:pt x="6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4" y="0"/>
                    <a:pt x="4" y="0"/>
                  </a:cubicBezTo>
                  <a:cubicBezTo>
                    <a:pt x="3" y="1"/>
                    <a:pt x="3" y="1"/>
                    <a:pt x="2" y="1"/>
                  </a:cubicBezTo>
                  <a:cubicBezTo>
                    <a:pt x="2" y="1"/>
                    <a:pt x="1" y="2"/>
                    <a:pt x="1" y="2"/>
                  </a:cubicBezTo>
                  <a:cubicBezTo>
                    <a:pt x="1" y="2"/>
                    <a:pt x="0" y="2"/>
                    <a:pt x="0" y="2"/>
                  </a:cubicBezTo>
                  <a:cubicBezTo>
                    <a:pt x="0" y="2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21" y="42"/>
                    <a:pt x="21" y="42"/>
                    <a:pt x="21" y="42"/>
                  </a:cubicBezTo>
                  <a:cubicBezTo>
                    <a:pt x="21" y="42"/>
                    <a:pt x="21" y="42"/>
                    <a:pt x="21" y="42"/>
                  </a:cubicBezTo>
                  <a:cubicBezTo>
                    <a:pt x="21" y="43"/>
                    <a:pt x="21" y="43"/>
                    <a:pt x="22" y="43"/>
                  </a:cubicBezTo>
                  <a:cubicBezTo>
                    <a:pt x="22" y="43"/>
                    <a:pt x="22" y="42"/>
                    <a:pt x="23" y="42"/>
                  </a:cubicBezTo>
                  <a:cubicBezTo>
                    <a:pt x="23" y="42"/>
                    <a:pt x="23" y="42"/>
                    <a:pt x="24" y="42"/>
                  </a:cubicBezTo>
                  <a:cubicBezTo>
                    <a:pt x="25" y="42"/>
                    <a:pt x="25" y="41"/>
                    <a:pt x="25" y="41"/>
                  </a:cubicBezTo>
                  <a:cubicBezTo>
                    <a:pt x="26" y="41"/>
                    <a:pt x="26" y="41"/>
                    <a:pt x="26" y="41"/>
                  </a:cubicBezTo>
                  <a:cubicBezTo>
                    <a:pt x="26" y="40"/>
                    <a:pt x="26" y="40"/>
                    <a:pt x="26" y="40"/>
                  </a:cubicBezTo>
                  <a:cubicBezTo>
                    <a:pt x="26" y="40"/>
                    <a:pt x="26" y="40"/>
                    <a:pt x="26" y="39"/>
                  </a:cubicBezTo>
                  <a:lnTo>
                    <a:pt x="6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"/>
                <a:ea typeface="微软雅黑"/>
                <a:cs typeface="+mn-cs"/>
              </a:endParaRPr>
            </a:p>
          </p:txBody>
        </p:sp>
        <p:sp>
          <p:nvSpPr>
            <p:cNvPr id="28" name="Freeform 34">
              <a:extLst>
                <a:ext uri="{FF2B5EF4-FFF2-40B4-BE49-F238E27FC236}">
                  <a16:creationId xmlns:a16="http://schemas.microsoft.com/office/drawing/2014/main" id="{68490109-01BF-4CCC-937A-4A649ADAE22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22470" y="5816553"/>
              <a:ext cx="77949" cy="34188"/>
            </a:xfrm>
            <a:custGeom>
              <a:avLst/>
              <a:gdLst>
                <a:gd name="T0" fmla="*/ 47 w 48"/>
                <a:gd name="T1" fmla="*/ 15 h 21"/>
                <a:gd name="T2" fmla="*/ 3 w 48"/>
                <a:gd name="T3" fmla="*/ 1 h 21"/>
                <a:gd name="T4" fmla="*/ 3 w 48"/>
                <a:gd name="T5" fmla="*/ 1 h 21"/>
                <a:gd name="T6" fmla="*/ 2 w 48"/>
                <a:gd name="T7" fmla="*/ 1 h 21"/>
                <a:gd name="T8" fmla="*/ 2 w 48"/>
                <a:gd name="T9" fmla="*/ 2 h 21"/>
                <a:gd name="T10" fmla="*/ 1 w 48"/>
                <a:gd name="T11" fmla="*/ 3 h 21"/>
                <a:gd name="T12" fmla="*/ 1 w 48"/>
                <a:gd name="T13" fmla="*/ 4 h 21"/>
                <a:gd name="T14" fmla="*/ 0 w 48"/>
                <a:gd name="T15" fmla="*/ 5 h 21"/>
                <a:gd name="T16" fmla="*/ 1 w 48"/>
                <a:gd name="T17" fmla="*/ 6 h 21"/>
                <a:gd name="T18" fmla="*/ 1 w 48"/>
                <a:gd name="T19" fmla="*/ 6 h 21"/>
                <a:gd name="T20" fmla="*/ 45 w 48"/>
                <a:gd name="T21" fmla="*/ 21 h 21"/>
                <a:gd name="T22" fmla="*/ 46 w 48"/>
                <a:gd name="T23" fmla="*/ 21 h 21"/>
                <a:gd name="T24" fmla="*/ 46 w 48"/>
                <a:gd name="T25" fmla="*/ 21 h 21"/>
                <a:gd name="T26" fmla="*/ 47 w 48"/>
                <a:gd name="T27" fmla="*/ 20 h 21"/>
                <a:gd name="T28" fmla="*/ 47 w 48"/>
                <a:gd name="T29" fmla="*/ 18 h 21"/>
                <a:gd name="T30" fmla="*/ 48 w 48"/>
                <a:gd name="T31" fmla="*/ 17 h 21"/>
                <a:gd name="T32" fmla="*/ 48 w 48"/>
                <a:gd name="T33" fmla="*/ 16 h 21"/>
                <a:gd name="T34" fmla="*/ 48 w 48"/>
                <a:gd name="T35" fmla="*/ 16 h 21"/>
                <a:gd name="T36" fmla="*/ 47 w 48"/>
                <a:gd name="T37" fmla="*/ 15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8" h="21">
                  <a:moveTo>
                    <a:pt x="47" y="15"/>
                  </a:moveTo>
                  <a:cubicBezTo>
                    <a:pt x="3" y="1"/>
                    <a:pt x="3" y="1"/>
                    <a:pt x="3" y="1"/>
                  </a:cubicBezTo>
                  <a:cubicBezTo>
                    <a:pt x="3" y="0"/>
                    <a:pt x="3" y="0"/>
                    <a:pt x="3" y="1"/>
                  </a:cubicBezTo>
                  <a:cubicBezTo>
                    <a:pt x="3" y="1"/>
                    <a:pt x="2" y="1"/>
                    <a:pt x="2" y="1"/>
                  </a:cubicBezTo>
                  <a:cubicBezTo>
                    <a:pt x="2" y="1"/>
                    <a:pt x="2" y="1"/>
                    <a:pt x="2" y="2"/>
                  </a:cubicBezTo>
                  <a:cubicBezTo>
                    <a:pt x="1" y="2"/>
                    <a:pt x="1" y="2"/>
                    <a:pt x="1" y="3"/>
                  </a:cubicBezTo>
                  <a:cubicBezTo>
                    <a:pt x="1" y="3"/>
                    <a:pt x="1" y="4"/>
                    <a:pt x="1" y="4"/>
                  </a:cubicBezTo>
                  <a:cubicBezTo>
                    <a:pt x="1" y="5"/>
                    <a:pt x="0" y="5"/>
                    <a:pt x="0" y="5"/>
                  </a:cubicBezTo>
                  <a:cubicBezTo>
                    <a:pt x="0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45" y="21"/>
                    <a:pt x="45" y="21"/>
                    <a:pt x="45" y="21"/>
                  </a:cubicBezTo>
                  <a:cubicBezTo>
                    <a:pt x="45" y="21"/>
                    <a:pt x="45" y="21"/>
                    <a:pt x="46" y="21"/>
                  </a:cubicBezTo>
                  <a:cubicBezTo>
                    <a:pt x="46" y="21"/>
                    <a:pt x="46" y="21"/>
                    <a:pt x="46" y="21"/>
                  </a:cubicBezTo>
                  <a:cubicBezTo>
                    <a:pt x="46" y="20"/>
                    <a:pt x="47" y="20"/>
                    <a:pt x="47" y="20"/>
                  </a:cubicBezTo>
                  <a:cubicBezTo>
                    <a:pt x="47" y="19"/>
                    <a:pt x="47" y="19"/>
                    <a:pt x="47" y="18"/>
                  </a:cubicBezTo>
                  <a:cubicBezTo>
                    <a:pt x="48" y="18"/>
                    <a:pt x="48" y="17"/>
                    <a:pt x="48" y="17"/>
                  </a:cubicBezTo>
                  <a:cubicBezTo>
                    <a:pt x="48" y="17"/>
                    <a:pt x="48" y="16"/>
                    <a:pt x="48" y="16"/>
                  </a:cubicBezTo>
                  <a:cubicBezTo>
                    <a:pt x="48" y="16"/>
                    <a:pt x="48" y="16"/>
                    <a:pt x="48" y="16"/>
                  </a:cubicBezTo>
                  <a:cubicBezTo>
                    <a:pt x="48" y="15"/>
                    <a:pt x="48" y="15"/>
                    <a:pt x="47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"/>
                <a:ea typeface="微软雅黑"/>
                <a:cs typeface="+mn-cs"/>
              </a:endParaRPr>
            </a:p>
          </p:txBody>
        </p:sp>
        <p:sp>
          <p:nvSpPr>
            <p:cNvPr id="29" name="Freeform 35">
              <a:extLst>
                <a:ext uri="{FF2B5EF4-FFF2-40B4-BE49-F238E27FC236}">
                  <a16:creationId xmlns:a16="http://schemas.microsoft.com/office/drawing/2014/main" id="{D859ED15-B3D2-40D2-B324-9A2BA932BE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4693" y="5845955"/>
              <a:ext cx="77949" cy="62906"/>
            </a:xfrm>
            <a:custGeom>
              <a:avLst/>
              <a:gdLst>
                <a:gd name="T0" fmla="*/ 45 w 48"/>
                <a:gd name="T1" fmla="*/ 14 h 39"/>
                <a:gd name="T2" fmla="*/ 40 w 48"/>
                <a:gd name="T3" fmla="*/ 10 h 39"/>
                <a:gd name="T4" fmla="*/ 35 w 48"/>
                <a:gd name="T5" fmla="*/ 9 h 39"/>
                <a:gd name="T6" fmla="*/ 31 w 48"/>
                <a:gd name="T7" fmla="*/ 10 h 39"/>
                <a:gd name="T8" fmla="*/ 27 w 48"/>
                <a:gd name="T9" fmla="*/ 12 h 39"/>
                <a:gd name="T10" fmla="*/ 23 w 48"/>
                <a:gd name="T11" fmla="*/ 14 h 39"/>
                <a:gd name="T12" fmla="*/ 20 w 48"/>
                <a:gd name="T13" fmla="*/ 17 h 39"/>
                <a:gd name="T14" fmla="*/ 16 w 48"/>
                <a:gd name="T15" fmla="*/ 19 h 39"/>
                <a:gd name="T16" fmla="*/ 13 w 48"/>
                <a:gd name="T17" fmla="*/ 20 h 39"/>
                <a:gd name="T18" fmla="*/ 9 w 48"/>
                <a:gd name="T19" fmla="*/ 20 h 39"/>
                <a:gd name="T20" fmla="*/ 7 w 48"/>
                <a:gd name="T21" fmla="*/ 18 h 39"/>
                <a:gd name="T22" fmla="*/ 6 w 48"/>
                <a:gd name="T23" fmla="*/ 16 h 39"/>
                <a:gd name="T24" fmla="*/ 6 w 48"/>
                <a:gd name="T25" fmla="*/ 14 h 39"/>
                <a:gd name="T26" fmla="*/ 7 w 48"/>
                <a:gd name="T27" fmla="*/ 10 h 39"/>
                <a:gd name="T28" fmla="*/ 9 w 48"/>
                <a:gd name="T29" fmla="*/ 7 h 39"/>
                <a:gd name="T30" fmla="*/ 11 w 48"/>
                <a:gd name="T31" fmla="*/ 5 h 39"/>
                <a:gd name="T32" fmla="*/ 13 w 48"/>
                <a:gd name="T33" fmla="*/ 4 h 39"/>
                <a:gd name="T34" fmla="*/ 14 w 48"/>
                <a:gd name="T35" fmla="*/ 3 h 39"/>
                <a:gd name="T36" fmla="*/ 14 w 48"/>
                <a:gd name="T37" fmla="*/ 3 h 39"/>
                <a:gd name="T38" fmla="*/ 14 w 48"/>
                <a:gd name="T39" fmla="*/ 2 h 39"/>
                <a:gd name="T40" fmla="*/ 13 w 48"/>
                <a:gd name="T41" fmla="*/ 2 h 39"/>
                <a:gd name="T42" fmla="*/ 12 w 48"/>
                <a:gd name="T43" fmla="*/ 1 h 39"/>
                <a:gd name="T44" fmla="*/ 11 w 48"/>
                <a:gd name="T45" fmla="*/ 1 h 39"/>
                <a:gd name="T46" fmla="*/ 10 w 48"/>
                <a:gd name="T47" fmla="*/ 0 h 39"/>
                <a:gd name="T48" fmla="*/ 10 w 48"/>
                <a:gd name="T49" fmla="*/ 0 h 39"/>
                <a:gd name="T50" fmla="*/ 9 w 48"/>
                <a:gd name="T51" fmla="*/ 1 h 39"/>
                <a:gd name="T52" fmla="*/ 7 w 48"/>
                <a:gd name="T53" fmla="*/ 1 h 39"/>
                <a:gd name="T54" fmla="*/ 5 w 48"/>
                <a:gd name="T55" fmla="*/ 3 h 39"/>
                <a:gd name="T56" fmla="*/ 3 w 48"/>
                <a:gd name="T57" fmla="*/ 5 h 39"/>
                <a:gd name="T58" fmla="*/ 2 w 48"/>
                <a:gd name="T59" fmla="*/ 8 h 39"/>
                <a:gd name="T60" fmla="*/ 0 w 48"/>
                <a:gd name="T61" fmla="*/ 13 h 39"/>
                <a:gd name="T62" fmla="*/ 0 w 48"/>
                <a:gd name="T63" fmla="*/ 18 h 39"/>
                <a:gd name="T64" fmla="*/ 3 w 48"/>
                <a:gd name="T65" fmla="*/ 22 h 39"/>
                <a:gd name="T66" fmla="*/ 7 w 48"/>
                <a:gd name="T67" fmla="*/ 25 h 39"/>
                <a:gd name="T68" fmla="*/ 12 w 48"/>
                <a:gd name="T69" fmla="*/ 27 h 39"/>
                <a:gd name="T70" fmla="*/ 17 w 48"/>
                <a:gd name="T71" fmla="*/ 26 h 39"/>
                <a:gd name="T72" fmla="*/ 20 w 48"/>
                <a:gd name="T73" fmla="*/ 24 h 39"/>
                <a:gd name="T74" fmla="*/ 24 w 48"/>
                <a:gd name="T75" fmla="*/ 22 h 39"/>
                <a:gd name="T76" fmla="*/ 28 w 48"/>
                <a:gd name="T77" fmla="*/ 19 h 39"/>
                <a:gd name="T78" fmla="*/ 31 w 48"/>
                <a:gd name="T79" fmla="*/ 17 h 39"/>
                <a:gd name="T80" fmla="*/ 34 w 48"/>
                <a:gd name="T81" fmla="*/ 16 h 39"/>
                <a:gd name="T82" fmla="*/ 38 w 48"/>
                <a:gd name="T83" fmla="*/ 16 h 39"/>
                <a:gd name="T84" fmla="*/ 41 w 48"/>
                <a:gd name="T85" fmla="*/ 18 h 39"/>
                <a:gd name="T86" fmla="*/ 42 w 48"/>
                <a:gd name="T87" fmla="*/ 21 h 39"/>
                <a:gd name="T88" fmla="*/ 42 w 48"/>
                <a:gd name="T89" fmla="*/ 24 h 39"/>
                <a:gd name="T90" fmla="*/ 41 w 48"/>
                <a:gd name="T91" fmla="*/ 27 h 39"/>
                <a:gd name="T92" fmla="*/ 39 w 48"/>
                <a:gd name="T93" fmla="*/ 31 h 39"/>
                <a:gd name="T94" fmla="*/ 36 w 48"/>
                <a:gd name="T95" fmla="*/ 34 h 39"/>
                <a:gd name="T96" fmla="*/ 33 w 48"/>
                <a:gd name="T97" fmla="*/ 35 h 39"/>
                <a:gd name="T98" fmla="*/ 32 w 48"/>
                <a:gd name="T99" fmla="*/ 36 h 39"/>
                <a:gd name="T100" fmla="*/ 32 w 48"/>
                <a:gd name="T101" fmla="*/ 37 h 39"/>
                <a:gd name="T102" fmla="*/ 32 w 48"/>
                <a:gd name="T103" fmla="*/ 37 h 39"/>
                <a:gd name="T104" fmla="*/ 33 w 48"/>
                <a:gd name="T105" fmla="*/ 38 h 39"/>
                <a:gd name="T106" fmla="*/ 34 w 48"/>
                <a:gd name="T107" fmla="*/ 38 h 39"/>
                <a:gd name="T108" fmla="*/ 36 w 48"/>
                <a:gd name="T109" fmla="*/ 39 h 39"/>
                <a:gd name="T110" fmla="*/ 37 w 48"/>
                <a:gd name="T111" fmla="*/ 39 h 39"/>
                <a:gd name="T112" fmla="*/ 39 w 48"/>
                <a:gd name="T113" fmla="*/ 38 h 39"/>
                <a:gd name="T114" fmla="*/ 41 w 48"/>
                <a:gd name="T115" fmla="*/ 36 h 39"/>
                <a:gd name="T116" fmla="*/ 44 w 48"/>
                <a:gd name="T117" fmla="*/ 33 h 39"/>
                <a:gd name="T118" fmla="*/ 46 w 48"/>
                <a:gd name="T119" fmla="*/ 30 h 39"/>
                <a:gd name="T120" fmla="*/ 48 w 48"/>
                <a:gd name="T121" fmla="*/ 24 h 39"/>
                <a:gd name="T122" fmla="*/ 48 w 48"/>
                <a:gd name="T123" fmla="*/ 19 h 39"/>
                <a:gd name="T124" fmla="*/ 45 w 48"/>
                <a:gd name="T125" fmla="*/ 14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8" h="39">
                  <a:moveTo>
                    <a:pt x="45" y="14"/>
                  </a:moveTo>
                  <a:cubicBezTo>
                    <a:pt x="44" y="12"/>
                    <a:pt x="42" y="11"/>
                    <a:pt x="40" y="10"/>
                  </a:cubicBezTo>
                  <a:cubicBezTo>
                    <a:pt x="38" y="10"/>
                    <a:pt x="37" y="9"/>
                    <a:pt x="35" y="9"/>
                  </a:cubicBezTo>
                  <a:cubicBezTo>
                    <a:pt x="34" y="9"/>
                    <a:pt x="32" y="9"/>
                    <a:pt x="31" y="10"/>
                  </a:cubicBezTo>
                  <a:cubicBezTo>
                    <a:pt x="29" y="10"/>
                    <a:pt x="28" y="11"/>
                    <a:pt x="27" y="12"/>
                  </a:cubicBezTo>
                  <a:cubicBezTo>
                    <a:pt x="25" y="13"/>
                    <a:pt x="24" y="13"/>
                    <a:pt x="23" y="14"/>
                  </a:cubicBezTo>
                  <a:cubicBezTo>
                    <a:pt x="22" y="15"/>
                    <a:pt x="21" y="16"/>
                    <a:pt x="20" y="17"/>
                  </a:cubicBezTo>
                  <a:cubicBezTo>
                    <a:pt x="19" y="18"/>
                    <a:pt x="17" y="19"/>
                    <a:pt x="16" y="19"/>
                  </a:cubicBezTo>
                  <a:cubicBezTo>
                    <a:pt x="15" y="20"/>
                    <a:pt x="14" y="20"/>
                    <a:pt x="13" y="20"/>
                  </a:cubicBezTo>
                  <a:cubicBezTo>
                    <a:pt x="12" y="20"/>
                    <a:pt x="11" y="20"/>
                    <a:pt x="9" y="20"/>
                  </a:cubicBezTo>
                  <a:cubicBezTo>
                    <a:pt x="8" y="19"/>
                    <a:pt x="8" y="19"/>
                    <a:pt x="7" y="18"/>
                  </a:cubicBezTo>
                  <a:cubicBezTo>
                    <a:pt x="6" y="18"/>
                    <a:pt x="6" y="17"/>
                    <a:pt x="6" y="16"/>
                  </a:cubicBezTo>
                  <a:cubicBezTo>
                    <a:pt x="6" y="15"/>
                    <a:pt x="5" y="15"/>
                    <a:pt x="6" y="14"/>
                  </a:cubicBezTo>
                  <a:cubicBezTo>
                    <a:pt x="6" y="13"/>
                    <a:pt x="6" y="12"/>
                    <a:pt x="7" y="10"/>
                  </a:cubicBezTo>
                  <a:cubicBezTo>
                    <a:pt x="7" y="9"/>
                    <a:pt x="8" y="8"/>
                    <a:pt x="9" y="7"/>
                  </a:cubicBezTo>
                  <a:cubicBezTo>
                    <a:pt x="9" y="6"/>
                    <a:pt x="10" y="6"/>
                    <a:pt x="11" y="5"/>
                  </a:cubicBezTo>
                  <a:cubicBezTo>
                    <a:pt x="12" y="5"/>
                    <a:pt x="12" y="4"/>
                    <a:pt x="13" y="4"/>
                  </a:cubicBezTo>
                  <a:cubicBezTo>
                    <a:pt x="14" y="4"/>
                    <a:pt x="14" y="3"/>
                    <a:pt x="14" y="3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3" y="2"/>
                    <a:pt x="13" y="2"/>
                  </a:cubicBezTo>
                  <a:cubicBezTo>
                    <a:pt x="13" y="1"/>
                    <a:pt x="12" y="1"/>
                    <a:pt x="12" y="1"/>
                  </a:cubicBezTo>
                  <a:cubicBezTo>
                    <a:pt x="12" y="1"/>
                    <a:pt x="11" y="1"/>
                    <a:pt x="11" y="1"/>
                  </a:cubicBezTo>
                  <a:cubicBezTo>
                    <a:pt x="11" y="1"/>
                    <a:pt x="10" y="1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9" y="0"/>
                    <a:pt x="9" y="1"/>
                  </a:cubicBezTo>
                  <a:cubicBezTo>
                    <a:pt x="9" y="1"/>
                    <a:pt x="8" y="1"/>
                    <a:pt x="7" y="1"/>
                  </a:cubicBezTo>
                  <a:cubicBezTo>
                    <a:pt x="7" y="2"/>
                    <a:pt x="6" y="3"/>
                    <a:pt x="5" y="3"/>
                  </a:cubicBezTo>
                  <a:cubicBezTo>
                    <a:pt x="5" y="4"/>
                    <a:pt x="4" y="5"/>
                    <a:pt x="3" y="5"/>
                  </a:cubicBezTo>
                  <a:cubicBezTo>
                    <a:pt x="3" y="6"/>
                    <a:pt x="2" y="7"/>
                    <a:pt x="2" y="8"/>
                  </a:cubicBezTo>
                  <a:cubicBezTo>
                    <a:pt x="1" y="10"/>
                    <a:pt x="0" y="12"/>
                    <a:pt x="0" y="13"/>
                  </a:cubicBezTo>
                  <a:cubicBezTo>
                    <a:pt x="0" y="15"/>
                    <a:pt x="0" y="17"/>
                    <a:pt x="0" y="18"/>
                  </a:cubicBezTo>
                  <a:cubicBezTo>
                    <a:pt x="1" y="20"/>
                    <a:pt x="1" y="21"/>
                    <a:pt x="3" y="22"/>
                  </a:cubicBezTo>
                  <a:cubicBezTo>
                    <a:pt x="4" y="24"/>
                    <a:pt x="5" y="25"/>
                    <a:pt x="7" y="25"/>
                  </a:cubicBezTo>
                  <a:cubicBezTo>
                    <a:pt x="9" y="26"/>
                    <a:pt x="11" y="27"/>
                    <a:pt x="12" y="27"/>
                  </a:cubicBezTo>
                  <a:cubicBezTo>
                    <a:pt x="14" y="27"/>
                    <a:pt x="15" y="26"/>
                    <a:pt x="17" y="26"/>
                  </a:cubicBezTo>
                  <a:cubicBezTo>
                    <a:pt x="18" y="26"/>
                    <a:pt x="19" y="25"/>
                    <a:pt x="20" y="24"/>
                  </a:cubicBezTo>
                  <a:cubicBezTo>
                    <a:pt x="22" y="23"/>
                    <a:pt x="23" y="22"/>
                    <a:pt x="24" y="22"/>
                  </a:cubicBezTo>
                  <a:cubicBezTo>
                    <a:pt x="25" y="21"/>
                    <a:pt x="26" y="20"/>
                    <a:pt x="28" y="19"/>
                  </a:cubicBezTo>
                  <a:cubicBezTo>
                    <a:pt x="29" y="18"/>
                    <a:pt x="30" y="17"/>
                    <a:pt x="31" y="17"/>
                  </a:cubicBezTo>
                  <a:cubicBezTo>
                    <a:pt x="32" y="16"/>
                    <a:pt x="33" y="16"/>
                    <a:pt x="34" y="16"/>
                  </a:cubicBezTo>
                  <a:cubicBezTo>
                    <a:pt x="35" y="16"/>
                    <a:pt x="37" y="16"/>
                    <a:pt x="38" y="16"/>
                  </a:cubicBezTo>
                  <a:cubicBezTo>
                    <a:pt x="39" y="17"/>
                    <a:pt x="40" y="17"/>
                    <a:pt x="41" y="18"/>
                  </a:cubicBezTo>
                  <a:cubicBezTo>
                    <a:pt x="41" y="19"/>
                    <a:pt x="42" y="20"/>
                    <a:pt x="42" y="21"/>
                  </a:cubicBezTo>
                  <a:cubicBezTo>
                    <a:pt x="42" y="22"/>
                    <a:pt x="43" y="23"/>
                    <a:pt x="42" y="24"/>
                  </a:cubicBezTo>
                  <a:cubicBezTo>
                    <a:pt x="42" y="25"/>
                    <a:pt x="42" y="26"/>
                    <a:pt x="41" y="27"/>
                  </a:cubicBezTo>
                  <a:cubicBezTo>
                    <a:pt x="40" y="29"/>
                    <a:pt x="40" y="30"/>
                    <a:pt x="39" y="31"/>
                  </a:cubicBezTo>
                  <a:cubicBezTo>
                    <a:pt x="38" y="32"/>
                    <a:pt x="37" y="33"/>
                    <a:pt x="36" y="34"/>
                  </a:cubicBezTo>
                  <a:cubicBezTo>
                    <a:pt x="35" y="34"/>
                    <a:pt x="34" y="35"/>
                    <a:pt x="33" y="35"/>
                  </a:cubicBezTo>
                  <a:cubicBezTo>
                    <a:pt x="33" y="36"/>
                    <a:pt x="32" y="36"/>
                    <a:pt x="32" y="36"/>
                  </a:cubicBezTo>
                  <a:cubicBezTo>
                    <a:pt x="32" y="36"/>
                    <a:pt x="32" y="37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3" y="37"/>
                    <a:pt x="33" y="38"/>
                    <a:pt x="33" y="38"/>
                  </a:cubicBezTo>
                  <a:cubicBezTo>
                    <a:pt x="33" y="38"/>
                    <a:pt x="34" y="38"/>
                    <a:pt x="34" y="38"/>
                  </a:cubicBezTo>
                  <a:cubicBezTo>
                    <a:pt x="35" y="39"/>
                    <a:pt x="36" y="39"/>
                    <a:pt x="36" y="39"/>
                  </a:cubicBezTo>
                  <a:cubicBezTo>
                    <a:pt x="37" y="39"/>
                    <a:pt x="37" y="39"/>
                    <a:pt x="37" y="39"/>
                  </a:cubicBezTo>
                  <a:cubicBezTo>
                    <a:pt x="38" y="39"/>
                    <a:pt x="38" y="38"/>
                    <a:pt x="39" y="38"/>
                  </a:cubicBezTo>
                  <a:cubicBezTo>
                    <a:pt x="40" y="38"/>
                    <a:pt x="41" y="37"/>
                    <a:pt x="41" y="36"/>
                  </a:cubicBezTo>
                  <a:cubicBezTo>
                    <a:pt x="42" y="35"/>
                    <a:pt x="43" y="34"/>
                    <a:pt x="44" y="33"/>
                  </a:cubicBezTo>
                  <a:cubicBezTo>
                    <a:pt x="45" y="32"/>
                    <a:pt x="45" y="31"/>
                    <a:pt x="46" y="30"/>
                  </a:cubicBezTo>
                  <a:cubicBezTo>
                    <a:pt x="47" y="28"/>
                    <a:pt x="48" y="26"/>
                    <a:pt x="48" y="24"/>
                  </a:cubicBezTo>
                  <a:cubicBezTo>
                    <a:pt x="48" y="22"/>
                    <a:pt x="48" y="20"/>
                    <a:pt x="48" y="19"/>
                  </a:cubicBezTo>
                  <a:cubicBezTo>
                    <a:pt x="47" y="17"/>
                    <a:pt x="46" y="15"/>
                    <a:pt x="45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"/>
                <a:ea typeface="微软雅黑"/>
                <a:cs typeface="+mn-cs"/>
              </a:endParaRPr>
            </a:p>
          </p:txBody>
        </p:sp>
        <p:sp>
          <p:nvSpPr>
            <p:cNvPr id="30" name="Freeform 36">
              <a:extLst>
                <a:ext uri="{FF2B5EF4-FFF2-40B4-BE49-F238E27FC236}">
                  <a16:creationId xmlns:a16="http://schemas.microsoft.com/office/drawing/2014/main" id="{FDE3A888-C534-4504-A6E5-605C5B55A22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41616" y="5698946"/>
              <a:ext cx="81368" cy="54017"/>
            </a:xfrm>
            <a:custGeom>
              <a:avLst/>
              <a:gdLst>
                <a:gd name="T0" fmla="*/ 50 w 50"/>
                <a:gd name="T1" fmla="*/ 17 h 33"/>
                <a:gd name="T2" fmla="*/ 49 w 50"/>
                <a:gd name="T3" fmla="*/ 17 h 33"/>
                <a:gd name="T4" fmla="*/ 31 w 50"/>
                <a:gd name="T5" fmla="*/ 15 h 33"/>
                <a:gd name="T6" fmla="*/ 5 w 50"/>
                <a:gd name="T7" fmla="*/ 1 h 33"/>
                <a:gd name="T8" fmla="*/ 3 w 50"/>
                <a:gd name="T9" fmla="*/ 0 h 33"/>
                <a:gd name="T10" fmla="*/ 3 w 50"/>
                <a:gd name="T11" fmla="*/ 1 h 33"/>
                <a:gd name="T12" fmla="*/ 2 w 50"/>
                <a:gd name="T13" fmla="*/ 2 h 33"/>
                <a:gd name="T14" fmla="*/ 2 w 50"/>
                <a:gd name="T15" fmla="*/ 4 h 33"/>
                <a:gd name="T16" fmla="*/ 2 w 50"/>
                <a:gd name="T17" fmla="*/ 5 h 33"/>
                <a:gd name="T18" fmla="*/ 2 w 50"/>
                <a:gd name="T19" fmla="*/ 6 h 33"/>
                <a:gd name="T20" fmla="*/ 2 w 50"/>
                <a:gd name="T21" fmla="*/ 7 h 33"/>
                <a:gd name="T22" fmla="*/ 3 w 50"/>
                <a:gd name="T23" fmla="*/ 7 h 33"/>
                <a:gd name="T24" fmla="*/ 17 w 50"/>
                <a:gd name="T25" fmla="*/ 14 h 33"/>
                <a:gd name="T26" fmla="*/ 21 w 50"/>
                <a:gd name="T27" fmla="*/ 16 h 33"/>
                <a:gd name="T28" fmla="*/ 25 w 50"/>
                <a:gd name="T29" fmla="*/ 18 h 33"/>
                <a:gd name="T30" fmla="*/ 25 w 50"/>
                <a:gd name="T31" fmla="*/ 18 h 33"/>
                <a:gd name="T32" fmla="*/ 20 w 50"/>
                <a:gd name="T33" fmla="*/ 19 h 33"/>
                <a:gd name="T34" fmla="*/ 16 w 50"/>
                <a:gd name="T35" fmla="*/ 21 h 33"/>
                <a:gd name="T36" fmla="*/ 1 w 50"/>
                <a:gd name="T37" fmla="*/ 26 h 33"/>
                <a:gd name="T38" fmla="*/ 1 w 50"/>
                <a:gd name="T39" fmla="*/ 27 h 33"/>
                <a:gd name="T40" fmla="*/ 0 w 50"/>
                <a:gd name="T41" fmla="*/ 27 h 33"/>
                <a:gd name="T42" fmla="*/ 0 w 50"/>
                <a:gd name="T43" fmla="*/ 28 h 33"/>
                <a:gd name="T44" fmla="*/ 0 w 50"/>
                <a:gd name="T45" fmla="*/ 30 h 33"/>
                <a:gd name="T46" fmla="*/ 0 w 50"/>
                <a:gd name="T47" fmla="*/ 32 h 33"/>
                <a:gd name="T48" fmla="*/ 0 w 50"/>
                <a:gd name="T49" fmla="*/ 33 h 33"/>
                <a:gd name="T50" fmla="*/ 1 w 50"/>
                <a:gd name="T51" fmla="*/ 33 h 33"/>
                <a:gd name="T52" fmla="*/ 2 w 50"/>
                <a:gd name="T53" fmla="*/ 32 h 33"/>
                <a:gd name="T54" fmla="*/ 31 w 50"/>
                <a:gd name="T55" fmla="*/ 21 h 33"/>
                <a:gd name="T56" fmla="*/ 49 w 50"/>
                <a:gd name="T57" fmla="*/ 23 h 33"/>
                <a:gd name="T58" fmla="*/ 49 w 50"/>
                <a:gd name="T59" fmla="*/ 23 h 33"/>
                <a:gd name="T60" fmla="*/ 50 w 50"/>
                <a:gd name="T61" fmla="*/ 22 h 33"/>
                <a:gd name="T62" fmla="*/ 50 w 50"/>
                <a:gd name="T63" fmla="*/ 21 h 33"/>
                <a:gd name="T64" fmla="*/ 50 w 50"/>
                <a:gd name="T65" fmla="*/ 20 h 33"/>
                <a:gd name="T66" fmla="*/ 50 w 50"/>
                <a:gd name="T67" fmla="*/ 18 h 33"/>
                <a:gd name="T68" fmla="*/ 50 w 50"/>
                <a:gd name="T69" fmla="*/ 17 h 33"/>
                <a:gd name="T70" fmla="*/ 50 w 50"/>
                <a:gd name="T71" fmla="*/ 17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0" h="33">
                  <a:moveTo>
                    <a:pt x="50" y="17"/>
                  </a:moveTo>
                  <a:cubicBezTo>
                    <a:pt x="49" y="17"/>
                    <a:pt x="49" y="17"/>
                    <a:pt x="49" y="17"/>
                  </a:cubicBezTo>
                  <a:cubicBezTo>
                    <a:pt x="31" y="15"/>
                    <a:pt x="31" y="15"/>
                    <a:pt x="31" y="15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4" y="1"/>
                    <a:pt x="4" y="1"/>
                    <a:pt x="3" y="0"/>
                  </a:cubicBezTo>
                  <a:cubicBezTo>
                    <a:pt x="3" y="0"/>
                    <a:pt x="3" y="0"/>
                    <a:pt x="3" y="1"/>
                  </a:cubicBezTo>
                  <a:cubicBezTo>
                    <a:pt x="2" y="1"/>
                    <a:pt x="2" y="1"/>
                    <a:pt x="2" y="2"/>
                  </a:cubicBezTo>
                  <a:cubicBezTo>
                    <a:pt x="2" y="2"/>
                    <a:pt x="2" y="3"/>
                    <a:pt x="2" y="4"/>
                  </a:cubicBezTo>
                  <a:cubicBezTo>
                    <a:pt x="2" y="4"/>
                    <a:pt x="2" y="5"/>
                    <a:pt x="2" y="5"/>
                  </a:cubicBezTo>
                  <a:cubicBezTo>
                    <a:pt x="2" y="5"/>
                    <a:pt x="2" y="6"/>
                    <a:pt x="2" y="6"/>
                  </a:cubicBezTo>
                  <a:cubicBezTo>
                    <a:pt x="2" y="6"/>
                    <a:pt x="2" y="6"/>
                    <a:pt x="2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8" y="15"/>
                    <a:pt x="19" y="15"/>
                    <a:pt x="21" y="16"/>
                  </a:cubicBezTo>
                  <a:cubicBezTo>
                    <a:pt x="22" y="17"/>
                    <a:pt x="23" y="17"/>
                    <a:pt x="25" y="18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3" y="18"/>
                    <a:pt x="22" y="19"/>
                    <a:pt x="20" y="19"/>
                  </a:cubicBezTo>
                  <a:cubicBezTo>
                    <a:pt x="19" y="20"/>
                    <a:pt x="17" y="20"/>
                    <a:pt x="16" y="21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1" y="26"/>
                    <a:pt x="1" y="26"/>
                    <a:pt x="1" y="27"/>
                  </a:cubicBezTo>
                  <a:cubicBezTo>
                    <a:pt x="1" y="27"/>
                    <a:pt x="1" y="27"/>
                    <a:pt x="0" y="27"/>
                  </a:cubicBezTo>
                  <a:cubicBezTo>
                    <a:pt x="0" y="27"/>
                    <a:pt x="0" y="28"/>
                    <a:pt x="0" y="28"/>
                  </a:cubicBezTo>
                  <a:cubicBezTo>
                    <a:pt x="0" y="29"/>
                    <a:pt x="0" y="29"/>
                    <a:pt x="0" y="30"/>
                  </a:cubicBezTo>
                  <a:cubicBezTo>
                    <a:pt x="0" y="31"/>
                    <a:pt x="0" y="31"/>
                    <a:pt x="0" y="32"/>
                  </a:cubicBezTo>
                  <a:cubicBezTo>
                    <a:pt x="0" y="32"/>
                    <a:pt x="0" y="32"/>
                    <a:pt x="0" y="33"/>
                  </a:cubicBezTo>
                  <a:cubicBezTo>
                    <a:pt x="0" y="33"/>
                    <a:pt x="1" y="33"/>
                    <a:pt x="1" y="33"/>
                  </a:cubicBezTo>
                  <a:cubicBezTo>
                    <a:pt x="1" y="33"/>
                    <a:pt x="2" y="33"/>
                    <a:pt x="2" y="32"/>
                  </a:cubicBezTo>
                  <a:cubicBezTo>
                    <a:pt x="31" y="21"/>
                    <a:pt x="31" y="21"/>
                    <a:pt x="31" y="21"/>
                  </a:cubicBezTo>
                  <a:cubicBezTo>
                    <a:pt x="49" y="23"/>
                    <a:pt x="49" y="23"/>
                    <a:pt x="49" y="23"/>
                  </a:cubicBezTo>
                  <a:cubicBezTo>
                    <a:pt x="49" y="23"/>
                    <a:pt x="49" y="23"/>
                    <a:pt x="49" y="23"/>
                  </a:cubicBezTo>
                  <a:cubicBezTo>
                    <a:pt x="49" y="22"/>
                    <a:pt x="49" y="22"/>
                    <a:pt x="50" y="22"/>
                  </a:cubicBezTo>
                  <a:cubicBezTo>
                    <a:pt x="50" y="22"/>
                    <a:pt x="50" y="22"/>
                    <a:pt x="50" y="21"/>
                  </a:cubicBezTo>
                  <a:cubicBezTo>
                    <a:pt x="50" y="21"/>
                    <a:pt x="50" y="20"/>
                    <a:pt x="50" y="20"/>
                  </a:cubicBezTo>
                  <a:cubicBezTo>
                    <a:pt x="50" y="19"/>
                    <a:pt x="50" y="19"/>
                    <a:pt x="50" y="18"/>
                  </a:cubicBezTo>
                  <a:cubicBezTo>
                    <a:pt x="50" y="18"/>
                    <a:pt x="50" y="18"/>
                    <a:pt x="50" y="17"/>
                  </a:cubicBezTo>
                  <a:cubicBezTo>
                    <a:pt x="50" y="17"/>
                    <a:pt x="50" y="17"/>
                    <a:pt x="50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"/>
                <a:ea typeface="微软雅黑"/>
                <a:cs typeface="+mn-cs"/>
              </a:endParaRPr>
            </a:p>
          </p:txBody>
        </p:sp>
        <p:sp>
          <p:nvSpPr>
            <p:cNvPr id="31" name="Freeform 37">
              <a:extLst>
                <a:ext uri="{FF2B5EF4-FFF2-40B4-BE49-F238E27FC236}">
                  <a16:creationId xmlns:a16="http://schemas.microsoft.com/office/drawing/2014/main" id="{C0A24567-1252-4046-8972-BE6D9D0D023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28624" y="5757750"/>
              <a:ext cx="84786" cy="54017"/>
            </a:xfrm>
            <a:custGeom>
              <a:avLst/>
              <a:gdLst>
                <a:gd name="T0" fmla="*/ 52 w 52"/>
                <a:gd name="T1" fmla="*/ 22 h 33"/>
                <a:gd name="T2" fmla="*/ 51 w 52"/>
                <a:gd name="T3" fmla="*/ 22 h 33"/>
                <a:gd name="T4" fmla="*/ 10 w 52"/>
                <a:gd name="T5" fmla="*/ 14 h 33"/>
                <a:gd name="T6" fmla="*/ 13 w 52"/>
                <a:gd name="T7" fmla="*/ 2 h 33"/>
                <a:gd name="T8" fmla="*/ 13 w 52"/>
                <a:gd name="T9" fmla="*/ 1 h 33"/>
                <a:gd name="T10" fmla="*/ 12 w 52"/>
                <a:gd name="T11" fmla="*/ 1 h 33"/>
                <a:gd name="T12" fmla="*/ 11 w 52"/>
                <a:gd name="T13" fmla="*/ 0 h 33"/>
                <a:gd name="T14" fmla="*/ 10 w 52"/>
                <a:gd name="T15" fmla="*/ 0 h 33"/>
                <a:gd name="T16" fmla="*/ 9 w 52"/>
                <a:gd name="T17" fmla="*/ 0 h 33"/>
                <a:gd name="T18" fmla="*/ 8 w 52"/>
                <a:gd name="T19" fmla="*/ 0 h 33"/>
                <a:gd name="T20" fmla="*/ 8 w 52"/>
                <a:gd name="T21" fmla="*/ 0 h 33"/>
                <a:gd name="T22" fmla="*/ 7 w 52"/>
                <a:gd name="T23" fmla="*/ 1 h 33"/>
                <a:gd name="T24" fmla="*/ 0 w 52"/>
                <a:gd name="T25" fmla="*/ 31 h 33"/>
                <a:gd name="T26" fmla="*/ 0 w 52"/>
                <a:gd name="T27" fmla="*/ 32 h 33"/>
                <a:gd name="T28" fmla="*/ 1 w 52"/>
                <a:gd name="T29" fmla="*/ 32 h 33"/>
                <a:gd name="T30" fmla="*/ 1 w 52"/>
                <a:gd name="T31" fmla="*/ 33 h 33"/>
                <a:gd name="T32" fmla="*/ 3 w 52"/>
                <a:gd name="T33" fmla="*/ 33 h 33"/>
                <a:gd name="T34" fmla="*/ 4 w 52"/>
                <a:gd name="T35" fmla="*/ 33 h 33"/>
                <a:gd name="T36" fmla="*/ 5 w 52"/>
                <a:gd name="T37" fmla="*/ 33 h 33"/>
                <a:gd name="T38" fmla="*/ 5 w 52"/>
                <a:gd name="T39" fmla="*/ 33 h 33"/>
                <a:gd name="T40" fmla="*/ 6 w 52"/>
                <a:gd name="T41" fmla="*/ 32 h 33"/>
                <a:gd name="T42" fmla="*/ 8 w 52"/>
                <a:gd name="T43" fmla="*/ 20 h 33"/>
                <a:gd name="T44" fmla="*/ 50 w 52"/>
                <a:gd name="T45" fmla="*/ 28 h 33"/>
                <a:gd name="T46" fmla="*/ 50 w 52"/>
                <a:gd name="T47" fmla="*/ 28 h 33"/>
                <a:gd name="T48" fmla="*/ 51 w 52"/>
                <a:gd name="T49" fmla="*/ 28 h 33"/>
                <a:gd name="T50" fmla="*/ 51 w 52"/>
                <a:gd name="T51" fmla="*/ 27 h 33"/>
                <a:gd name="T52" fmla="*/ 52 w 52"/>
                <a:gd name="T53" fmla="*/ 25 h 33"/>
                <a:gd name="T54" fmla="*/ 52 w 52"/>
                <a:gd name="T55" fmla="*/ 24 h 33"/>
                <a:gd name="T56" fmla="*/ 52 w 52"/>
                <a:gd name="T57" fmla="*/ 23 h 33"/>
                <a:gd name="T58" fmla="*/ 52 w 52"/>
                <a:gd name="T59" fmla="*/ 22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2" h="33">
                  <a:moveTo>
                    <a:pt x="52" y="22"/>
                  </a:moveTo>
                  <a:cubicBezTo>
                    <a:pt x="52" y="22"/>
                    <a:pt x="51" y="22"/>
                    <a:pt x="51" y="22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3" y="2"/>
                    <a:pt x="13" y="1"/>
                    <a:pt x="13" y="1"/>
                  </a:cubicBezTo>
                  <a:cubicBezTo>
                    <a:pt x="13" y="1"/>
                    <a:pt x="12" y="1"/>
                    <a:pt x="12" y="1"/>
                  </a:cubicBezTo>
                  <a:cubicBezTo>
                    <a:pt x="12" y="1"/>
                    <a:pt x="12" y="0"/>
                    <a:pt x="11" y="0"/>
                  </a:cubicBezTo>
                  <a:cubicBezTo>
                    <a:pt x="11" y="0"/>
                    <a:pt x="11" y="0"/>
                    <a:pt x="10" y="0"/>
                  </a:cubicBezTo>
                  <a:cubicBezTo>
                    <a:pt x="10" y="0"/>
                    <a:pt x="9" y="0"/>
                    <a:pt x="9" y="0"/>
                  </a:cubicBezTo>
                  <a:cubicBezTo>
                    <a:pt x="9" y="0"/>
                    <a:pt x="8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0"/>
                    <a:pt x="7" y="0"/>
                    <a:pt x="7" y="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1"/>
                    <a:pt x="0" y="32"/>
                    <a:pt x="0" y="32"/>
                  </a:cubicBezTo>
                  <a:cubicBezTo>
                    <a:pt x="0" y="32"/>
                    <a:pt x="0" y="32"/>
                    <a:pt x="1" y="32"/>
                  </a:cubicBezTo>
                  <a:cubicBezTo>
                    <a:pt x="1" y="32"/>
                    <a:pt x="1" y="32"/>
                    <a:pt x="1" y="33"/>
                  </a:cubicBezTo>
                  <a:cubicBezTo>
                    <a:pt x="2" y="33"/>
                    <a:pt x="2" y="33"/>
                    <a:pt x="3" y="33"/>
                  </a:cubicBezTo>
                  <a:cubicBezTo>
                    <a:pt x="3" y="33"/>
                    <a:pt x="4" y="33"/>
                    <a:pt x="4" y="33"/>
                  </a:cubicBezTo>
                  <a:cubicBezTo>
                    <a:pt x="4" y="33"/>
                    <a:pt x="5" y="33"/>
                    <a:pt x="5" y="33"/>
                  </a:cubicBezTo>
                  <a:cubicBezTo>
                    <a:pt x="5" y="33"/>
                    <a:pt x="5" y="33"/>
                    <a:pt x="5" y="33"/>
                  </a:cubicBezTo>
                  <a:cubicBezTo>
                    <a:pt x="5" y="33"/>
                    <a:pt x="6" y="32"/>
                    <a:pt x="6" y="32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50" y="28"/>
                    <a:pt x="50" y="28"/>
                    <a:pt x="50" y="28"/>
                  </a:cubicBezTo>
                  <a:cubicBezTo>
                    <a:pt x="50" y="28"/>
                    <a:pt x="50" y="28"/>
                    <a:pt x="50" y="28"/>
                  </a:cubicBezTo>
                  <a:cubicBezTo>
                    <a:pt x="51" y="28"/>
                    <a:pt x="51" y="28"/>
                    <a:pt x="51" y="28"/>
                  </a:cubicBezTo>
                  <a:cubicBezTo>
                    <a:pt x="51" y="27"/>
                    <a:pt x="51" y="27"/>
                    <a:pt x="51" y="27"/>
                  </a:cubicBezTo>
                  <a:cubicBezTo>
                    <a:pt x="51" y="26"/>
                    <a:pt x="52" y="26"/>
                    <a:pt x="52" y="25"/>
                  </a:cubicBezTo>
                  <a:cubicBezTo>
                    <a:pt x="52" y="25"/>
                    <a:pt x="52" y="24"/>
                    <a:pt x="52" y="24"/>
                  </a:cubicBezTo>
                  <a:cubicBezTo>
                    <a:pt x="52" y="23"/>
                    <a:pt x="52" y="23"/>
                    <a:pt x="52" y="23"/>
                  </a:cubicBezTo>
                  <a:cubicBezTo>
                    <a:pt x="52" y="23"/>
                    <a:pt x="52" y="23"/>
                    <a:pt x="52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"/>
                <a:ea typeface="微软雅黑"/>
                <a:cs typeface="+mn-cs"/>
              </a:endParaRPr>
            </a:p>
          </p:txBody>
        </p:sp>
        <p:sp>
          <p:nvSpPr>
            <p:cNvPr id="32" name="Freeform 38">
              <a:extLst>
                <a:ext uri="{FF2B5EF4-FFF2-40B4-BE49-F238E27FC236}">
                  <a16:creationId xmlns:a16="http://schemas.microsoft.com/office/drawing/2014/main" id="{70F4F332-5CDF-4C5F-B86C-AD43104CABA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2556" y="5153989"/>
              <a:ext cx="1368" cy="2735"/>
            </a:xfrm>
            <a:custGeom>
              <a:avLst/>
              <a:gdLst>
                <a:gd name="T0" fmla="*/ 0 w 2"/>
                <a:gd name="T1" fmla="*/ 4 h 4"/>
                <a:gd name="T2" fmla="*/ 0 w 2"/>
                <a:gd name="T3" fmla="*/ 2 h 4"/>
                <a:gd name="T4" fmla="*/ 2 w 2"/>
                <a:gd name="T5" fmla="*/ 2 h 4"/>
                <a:gd name="T6" fmla="*/ 2 w 2"/>
                <a:gd name="T7" fmla="*/ 2 h 4"/>
                <a:gd name="T8" fmla="*/ 2 w 2"/>
                <a:gd name="T9" fmla="*/ 0 h 4"/>
                <a:gd name="T10" fmla="*/ 0 w 2"/>
                <a:gd name="T11" fmla="*/ 4 h 4"/>
                <a:gd name="T12" fmla="*/ 0 w 2"/>
                <a:gd name="T13" fmla="*/ 4 h 4"/>
                <a:gd name="T14" fmla="*/ 0 w 2"/>
                <a:gd name="T15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" h="4">
                  <a:moveTo>
                    <a:pt x="0" y="4"/>
                  </a:moveTo>
                  <a:lnTo>
                    <a:pt x="0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0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"/>
                <a:ea typeface="微软雅黑"/>
                <a:cs typeface="+mn-cs"/>
              </a:endParaRPr>
            </a:p>
          </p:txBody>
        </p:sp>
        <p:sp>
          <p:nvSpPr>
            <p:cNvPr id="33" name="Freeform 39">
              <a:extLst>
                <a:ext uri="{FF2B5EF4-FFF2-40B4-BE49-F238E27FC236}">
                  <a16:creationId xmlns:a16="http://schemas.microsoft.com/office/drawing/2014/main" id="{B540DD0D-EC87-4D40-B3E1-DA0E0F35B6F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0505" y="5156724"/>
              <a:ext cx="2051" cy="0"/>
            </a:xfrm>
            <a:custGeom>
              <a:avLst/>
              <a:gdLst>
                <a:gd name="T0" fmla="*/ 0 w 3"/>
                <a:gd name="T1" fmla="*/ 3 w 3"/>
                <a:gd name="T2" fmla="*/ 3 w 3"/>
                <a:gd name="T3" fmla="*/ 0 w 3"/>
                <a:gd name="T4" fmla="*/ 0 w 3"/>
                <a:gd name="T5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3" y="0"/>
                  </a:lnTo>
                  <a:lnTo>
                    <a:pt x="3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"/>
                <a:ea typeface="微软雅黑"/>
                <a:cs typeface="+mn-cs"/>
              </a:endParaRPr>
            </a:p>
          </p:txBody>
        </p:sp>
        <p:sp>
          <p:nvSpPr>
            <p:cNvPr id="34" name="Freeform 40">
              <a:extLst>
                <a:ext uri="{FF2B5EF4-FFF2-40B4-BE49-F238E27FC236}">
                  <a16:creationId xmlns:a16="http://schemas.microsoft.com/office/drawing/2014/main" id="{B2B92DF2-1489-4F22-B6D8-551C5386FA49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3923" y="5150570"/>
              <a:ext cx="0" cy="1368"/>
            </a:xfrm>
            <a:custGeom>
              <a:avLst/>
              <a:gdLst>
                <a:gd name="T0" fmla="*/ 2 h 2"/>
                <a:gd name="T1" fmla="*/ 0 h 2"/>
                <a:gd name="T2" fmla="*/ 2 h 2"/>
                <a:gd name="T3" fmla="*/ 2 h 2"/>
                <a:gd name="T4" fmla="*/ 2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</a:cxnLst>
              <a:rect l="0" t="0" r="r" b="b"/>
              <a:pathLst>
                <a:path h="2">
                  <a:moveTo>
                    <a:pt x="0" y="2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"/>
                <a:ea typeface="微软雅黑"/>
                <a:cs typeface="+mn-cs"/>
              </a:endParaRPr>
            </a:p>
          </p:txBody>
        </p:sp>
        <p:sp>
          <p:nvSpPr>
            <p:cNvPr id="35" name="Freeform 41">
              <a:extLst>
                <a:ext uri="{FF2B5EF4-FFF2-40B4-BE49-F238E27FC236}">
                  <a16:creationId xmlns:a16="http://schemas.microsoft.com/office/drawing/2014/main" id="{FA54A40D-97D7-4EA2-8F4F-B3B396FE8DBE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7513" y="5151938"/>
              <a:ext cx="2051" cy="2051"/>
            </a:xfrm>
            <a:custGeom>
              <a:avLst/>
              <a:gdLst>
                <a:gd name="T0" fmla="*/ 0 w 3"/>
                <a:gd name="T1" fmla="*/ 0 h 3"/>
                <a:gd name="T2" fmla="*/ 0 w 3"/>
                <a:gd name="T3" fmla="*/ 3 h 3"/>
                <a:gd name="T4" fmla="*/ 3 w 3"/>
                <a:gd name="T5" fmla="*/ 3 h 3"/>
                <a:gd name="T6" fmla="*/ 0 w 3"/>
                <a:gd name="T7" fmla="*/ 0 h 3"/>
                <a:gd name="T8" fmla="*/ 0 w 3"/>
                <a:gd name="T9" fmla="*/ 0 h 3"/>
                <a:gd name="T10" fmla="*/ 0 w 3"/>
                <a:gd name="T11" fmla="*/ 0 h 3"/>
                <a:gd name="T12" fmla="*/ 0 w 3"/>
                <a:gd name="T13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3">
                  <a:moveTo>
                    <a:pt x="0" y="0"/>
                  </a:moveTo>
                  <a:lnTo>
                    <a:pt x="0" y="3"/>
                  </a:lnTo>
                  <a:lnTo>
                    <a:pt x="3" y="3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"/>
                <a:ea typeface="微软雅黑"/>
                <a:cs typeface="+mn-cs"/>
              </a:endParaRPr>
            </a:p>
          </p:txBody>
        </p:sp>
        <p:sp>
          <p:nvSpPr>
            <p:cNvPr id="36" name="Freeform 42">
              <a:extLst>
                <a:ext uri="{FF2B5EF4-FFF2-40B4-BE49-F238E27FC236}">
                  <a16:creationId xmlns:a16="http://schemas.microsoft.com/office/drawing/2014/main" id="{ED166032-2E94-42DC-8092-9F580C9728F2}"/>
                </a:ext>
              </a:extLst>
            </p:cNvPr>
            <p:cNvSpPr>
              <a:spLocks/>
            </p:cNvSpPr>
            <p:nvPr/>
          </p:nvSpPr>
          <p:spPr bwMode="auto">
            <a:xfrm>
              <a:off x="1684180" y="5134160"/>
              <a:ext cx="16410" cy="11624"/>
            </a:xfrm>
            <a:custGeom>
              <a:avLst/>
              <a:gdLst>
                <a:gd name="T0" fmla="*/ 1 w 10"/>
                <a:gd name="T1" fmla="*/ 3 h 7"/>
                <a:gd name="T2" fmla="*/ 1 w 10"/>
                <a:gd name="T3" fmla="*/ 4 h 7"/>
                <a:gd name="T4" fmla="*/ 2 w 10"/>
                <a:gd name="T5" fmla="*/ 4 h 7"/>
                <a:gd name="T6" fmla="*/ 2 w 10"/>
                <a:gd name="T7" fmla="*/ 5 h 7"/>
                <a:gd name="T8" fmla="*/ 2 w 10"/>
                <a:gd name="T9" fmla="*/ 6 h 7"/>
                <a:gd name="T10" fmla="*/ 3 w 10"/>
                <a:gd name="T11" fmla="*/ 6 h 7"/>
                <a:gd name="T12" fmla="*/ 3 w 10"/>
                <a:gd name="T13" fmla="*/ 6 h 7"/>
                <a:gd name="T14" fmla="*/ 4 w 10"/>
                <a:gd name="T15" fmla="*/ 6 h 7"/>
                <a:gd name="T16" fmla="*/ 4 w 10"/>
                <a:gd name="T17" fmla="*/ 6 h 7"/>
                <a:gd name="T18" fmla="*/ 5 w 10"/>
                <a:gd name="T19" fmla="*/ 6 h 7"/>
                <a:gd name="T20" fmla="*/ 6 w 10"/>
                <a:gd name="T21" fmla="*/ 7 h 7"/>
                <a:gd name="T22" fmla="*/ 6 w 10"/>
                <a:gd name="T23" fmla="*/ 7 h 7"/>
                <a:gd name="T24" fmla="*/ 6 w 10"/>
                <a:gd name="T25" fmla="*/ 7 h 7"/>
                <a:gd name="T26" fmla="*/ 7 w 10"/>
                <a:gd name="T27" fmla="*/ 7 h 7"/>
                <a:gd name="T28" fmla="*/ 7 w 10"/>
                <a:gd name="T29" fmla="*/ 7 h 7"/>
                <a:gd name="T30" fmla="*/ 7 w 10"/>
                <a:gd name="T31" fmla="*/ 7 h 7"/>
                <a:gd name="T32" fmla="*/ 8 w 10"/>
                <a:gd name="T33" fmla="*/ 7 h 7"/>
                <a:gd name="T34" fmla="*/ 8 w 10"/>
                <a:gd name="T35" fmla="*/ 6 h 7"/>
                <a:gd name="T36" fmla="*/ 9 w 10"/>
                <a:gd name="T37" fmla="*/ 6 h 7"/>
                <a:gd name="T38" fmla="*/ 9 w 10"/>
                <a:gd name="T39" fmla="*/ 6 h 7"/>
                <a:gd name="T40" fmla="*/ 9 w 10"/>
                <a:gd name="T41" fmla="*/ 6 h 7"/>
                <a:gd name="T42" fmla="*/ 10 w 10"/>
                <a:gd name="T43" fmla="*/ 5 h 7"/>
                <a:gd name="T44" fmla="*/ 10 w 10"/>
                <a:gd name="T45" fmla="*/ 5 h 7"/>
                <a:gd name="T46" fmla="*/ 10 w 10"/>
                <a:gd name="T47" fmla="*/ 5 h 7"/>
                <a:gd name="T48" fmla="*/ 9 w 10"/>
                <a:gd name="T49" fmla="*/ 3 h 7"/>
                <a:gd name="T50" fmla="*/ 9 w 10"/>
                <a:gd name="T51" fmla="*/ 3 h 7"/>
                <a:gd name="T52" fmla="*/ 9 w 10"/>
                <a:gd name="T53" fmla="*/ 2 h 7"/>
                <a:gd name="T54" fmla="*/ 9 w 10"/>
                <a:gd name="T55" fmla="*/ 2 h 7"/>
                <a:gd name="T56" fmla="*/ 9 w 10"/>
                <a:gd name="T57" fmla="*/ 2 h 7"/>
                <a:gd name="T58" fmla="*/ 8 w 10"/>
                <a:gd name="T59" fmla="*/ 2 h 7"/>
                <a:gd name="T60" fmla="*/ 8 w 10"/>
                <a:gd name="T61" fmla="*/ 1 h 7"/>
                <a:gd name="T62" fmla="*/ 8 w 10"/>
                <a:gd name="T63" fmla="*/ 1 h 7"/>
                <a:gd name="T64" fmla="*/ 8 w 10"/>
                <a:gd name="T65" fmla="*/ 1 h 7"/>
                <a:gd name="T66" fmla="*/ 7 w 10"/>
                <a:gd name="T67" fmla="*/ 0 h 7"/>
                <a:gd name="T68" fmla="*/ 6 w 10"/>
                <a:gd name="T69" fmla="*/ 0 h 7"/>
                <a:gd name="T70" fmla="*/ 5 w 10"/>
                <a:gd name="T71" fmla="*/ 0 h 7"/>
                <a:gd name="T72" fmla="*/ 5 w 10"/>
                <a:gd name="T73" fmla="*/ 0 h 7"/>
                <a:gd name="T74" fmla="*/ 5 w 10"/>
                <a:gd name="T75" fmla="*/ 0 h 7"/>
                <a:gd name="T76" fmla="*/ 4 w 10"/>
                <a:gd name="T77" fmla="*/ 0 h 7"/>
                <a:gd name="T78" fmla="*/ 4 w 10"/>
                <a:gd name="T79" fmla="*/ 0 h 7"/>
                <a:gd name="T80" fmla="*/ 3 w 10"/>
                <a:gd name="T81" fmla="*/ 0 h 7"/>
                <a:gd name="T82" fmla="*/ 2 w 10"/>
                <a:gd name="T83" fmla="*/ 0 h 7"/>
                <a:gd name="T84" fmla="*/ 2 w 10"/>
                <a:gd name="T85" fmla="*/ 0 h 7"/>
                <a:gd name="T86" fmla="*/ 1 w 10"/>
                <a:gd name="T87" fmla="*/ 0 h 7"/>
                <a:gd name="T88" fmla="*/ 1 w 10"/>
                <a:gd name="T89" fmla="*/ 0 h 7"/>
                <a:gd name="T90" fmla="*/ 1 w 10"/>
                <a:gd name="T91" fmla="*/ 0 h 7"/>
                <a:gd name="T92" fmla="*/ 1 w 10"/>
                <a:gd name="T93" fmla="*/ 0 h 7"/>
                <a:gd name="T94" fmla="*/ 1 w 10"/>
                <a:gd name="T95" fmla="*/ 0 h 7"/>
                <a:gd name="T96" fmla="*/ 1 w 10"/>
                <a:gd name="T97" fmla="*/ 1 h 7"/>
                <a:gd name="T98" fmla="*/ 0 w 10"/>
                <a:gd name="T99" fmla="*/ 1 h 7"/>
                <a:gd name="T100" fmla="*/ 0 w 10"/>
                <a:gd name="T101" fmla="*/ 1 h 7"/>
                <a:gd name="T102" fmla="*/ 0 w 10"/>
                <a:gd name="T103" fmla="*/ 2 h 7"/>
                <a:gd name="T104" fmla="*/ 0 w 10"/>
                <a:gd name="T105" fmla="*/ 3 h 7"/>
                <a:gd name="T106" fmla="*/ 0 w 10"/>
                <a:gd name="T107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0" h="7">
                  <a:moveTo>
                    <a:pt x="0" y="3"/>
                  </a:move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"/>
                <a:ea typeface="微软雅黑"/>
                <a:cs typeface="+mn-cs"/>
              </a:endParaRPr>
            </a:p>
          </p:txBody>
        </p:sp>
        <p:sp>
          <p:nvSpPr>
            <p:cNvPr id="37" name="Freeform 43">
              <a:extLst>
                <a:ext uri="{FF2B5EF4-FFF2-40B4-BE49-F238E27FC236}">
                  <a16:creationId xmlns:a16="http://schemas.microsoft.com/office/drawing/2014/main" id="{5B232B30-E09E-412E-9825-7D9C4C3370E4}"/>
                </a:ext>
              </a:extLst>
            </p:cNvPr>
            <p:cNvSpPr>
              <a:spLocks/>
            </p:cNvSpPr>
            <p:nvPr/>
          </p:nvSpPr>
          <p:spPr bwMode="auto">
            <a:xfrm>
              <a:off x="1693752" y="5153989"/>
              <a:ext cx="25983" cy="61538"/>
            </a:xfrm>
            <a:custGeom>
              <a:avLst/>
              <a:gdLst>
                <a:gd name="T0" fmla="*/ 3 w 16"/>
                <a:gd name="T1" fmla="*/ 0 h 38"/>
                <a:gd name="T2" fmla="*/ 1 w 16"/>
                <a:gd name="T3" fmla="*/ 1 h 38"/>
                <a:gd name="T4" fmla="*/ 1 w 16"/>
                <a:gd name="T5" fmla="*/ 1 h 38"/>
                <a:gd name="T6" fmla="*/ 1 w 16"/>
                <a:gd name="T7" fmla="*/ 2 h 38"/>
                <a:gd name="T8" fmla="*/ 1 w 16"/>
                <a:gd name="T9" fmla="*/ 2 h 38"/>
                <a:gd name="T10" fmla="*/ 0 w 16"/>
                <a:gd name="T11" fmla="*/ 3 h 38"/>
                <a:gd name="T12" fmla="*/ 0 w 16"/>
                <a:gd name="T13" fmla="*/ 4 h 38"/>
                <a:gd name="T14" fmla="*/ 0 w 16"/>
                <a:gd name="T15" fmla="*/ 5 h 38"/>
                <a:gd name="T16" fmla="*/ 0 w 16"/>
                <a:gd name="T17" fmla="*/ 6 h 38"/>
                <a:gd name="T18" fmla="*/ 0 w 16"/>
                <a:gd name="T19" fmla="*/ 7 h 38"/>
                <a:gd name="T20" fmla="*/ 0 w 16"/>
                <a:gd name="T21" fmla="*/ 9 h 38"/>
                <a:gd name="T22" fmla="*/ 0 w 16"/>
                <a:gd name="T23" fmla="*/ 12 h 38"/>
                <a:gd name="T24" fmla="*/ 0 w 16"/>
                <a:gd name="T25" fmla="*/ 12 h 38"/>
                <a:gd name="T26" fmla="*/ 0 w 16"/>
                <a:gd name="T27" fmla="*/ 14 h 38"/>
                <a:gd name="T28" fmla="*/ 3 w 16"/>
                <a:gd name="T29" fmla="*/ 23 h 38"/>
                <a:gd name="T30" fmla="*/ 4 w 16"/>
                <a:gd name="T31" fmla="*/ 25 h 38"/>
                <a:gd name="T32" fmla="*/ 6 w 16"/>
                <a:gd name="T33" fmla="*/ 31 h 38"/>
                <a:gd name="T34" fmla="*/ 8 w 16"/>
                <a:gd name="T35" fmla="*/ 34 h 38"/>
                <a:gd name="T36" fmla="*/ 9 w 16"/>
                <a:gd name="T37" fmla="*/ 36 h 38"/>
                <a:gd name="T38" fmla="*/ 10 w 16"/>
                <a:gd name="T39" fmla="*/ 37 h 38"/>
                <a:gd name="T40" fmla="*/ 10 w 16"/>
                <a:gd name="T41" fmla="*/ 37 h 38"/>
                <a:gd name="T42" fmla="*/ 11 w 16"/>
                <a:gd name="T43" fmla="*/ 38 h 38"/>
                <a:gd name="T44" fmla="*/ 11 w 16"/>
                <a:gd name="T45" fmla="*/ 38 h 38"/>
                <a:gd name="T46" fmla="*/ 11 w 16"/>
                <a:gd name="T47" fmla="*/ 38 h 38"/>
                <a:gd name="T48" fmla="*/ 12 w 16"/>
                <a:gd name="T49" fmla="*/ 38 h 38"/>
                <a:gd name="T50" fmla="*/ 12 w 16"/>
                <a:gd name="T51" fmla="*/ 38 h 38"/>
                <a:gd name="T52" fmla="*/ 13 w 16"/>
                <a:gd name="T53" fmla="*/ 38 h 38"/>
                <a:gd name="T54" fmla="*/ 14 w 16"/>
                <a:gd name="T55" fmla="*/ 38 h 38"/>
                <a:gd name="T56" fmla="*/ 16 w 16"/>
                <a:gd name="T57" fmla="*/ 36 h 38"/>
                <a:gd name="T58" fmla="*/ 16 w 16"/>
                <a:gd name="T59" fmla="*/ 35 h 38"/>
                <a:gd name="T60" fmla="*/ 16 w 16"/>
                <a:gd name="T61" fmla="*/ 29 h 38"/>
                <a:gd name="T62" fmla="*/ 16 w 16"/>
                <a:gd name="T63" fmla="*/ 28 h 38"/>
                <a:gd name="T64" fmla="*/ 15 w 16"/>
                <a:gd name="T65" fmla="*/ 27 h 38"/>
                <a:gd name="T66" fmla="*/ 14 w 16"/>
                <a:gd name="T67" fmla="*/ 26 h 38"/>
                <a:gd name="T68" fmla="*/ 14 w 16"/>
                <a:gd name="T69" fmla="*/ 26 h 38"/>
                <a:gd name="T70" fmla="*/ 13 w 16"/>
                <a:gd name="T71" fmla="*/ 27 h 38"/>
                <a:gd name="T72" fmla="*/ 11 w 16"/>
                <a:gd name="T73" fmla="*/ 26 h 38"/>
                <a:gd name="T74" fmla="*/ 10 w 16"/>
                <a:gd name="T75" fmla="*/ 26 h 38"/>
                <a:gd name="T76" fmla="*/ 10 w 16"/>
                <a:gd name="T77" fmla="*/ 25 h 38"/>
                <a:gd name="T78" fmla="*/ 9 w 16"/>
                <a:gd name="T79" fmla="*/ 23 h 38"/>
                <a:gd name="T80" fmla="*/ 8 w 16"/>
                <a:gd name="T81" fmla="*/ 19 h 38"/>
                <a:gd name="T82" fmla="*/ 7 w 16"/>
                <a:gd name="T83" fmla="*/ 16 h 38"/>
                <a:gd name="T84" fmla="*/ 5 w 16"/>
                <a:gd name="T85" fmla="*/ 7 h 38"/>
                <a:gd name="T86" fmla="*/ 6 w 16"/>
                <a:gd name="T87" fmla="*/ 6 h 38"/>
                <a:gd name="T88" fmla="*/ 6 w 16"/>
                <a:gd name="T89" fmla="*/ 5 h 38"/>
                <a:gd name="T90" fmla="*/ 6 w 16"/>
                <a:gd name="T91" fmla="*/ 4 h 38"/>
                <a:gd name="T92" fmla="*/ 6 w 16"/>
                <a:gd name="T93" fmla="*/ 4 h 38"/>
                <a:gd name="T94" fmla="*/ 5 w 16"/>
                <a:gd name="T95" fmla="*/ 2 h 38"/>
                <a:gd name="T96" fmla="*/ 4 w 16"/>
                <a:gd name="T97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6" h="38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8"/>
                    <a:pt x="0" y="8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0" y="13"/>
                    <a:pt x="0" y="13"/>
                  </a:cubicBezTo>
                  <a:cubicBezTo>
                    <a:pt x="0" y="13"/>
                    <a:pt x="0" y="14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1" y="18"/>
                    <a:pt x="2" y="20"/>
                    <a:pt x="3" y="23"/>
                  </a:cubicBezTo>
                  <a:cubicBezTo>
                    <a:pt x="3" y="23"/>
                    <a:pt x="3" y="23"/>
                    <a:pt x="3" y="23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7" y="32"/>
                    <a:pt x="7" y="33"/>
                    <a:pt x="7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9" y="36"/>
                    <a:pt x="9" y="36"/>
                    <a:pt x="9" y="36"/>
                  </a:cubicBezTo>
                  <a:cubicBezTo>
                    <a:pt x="9" y="36"/>
                    <a:pt x="9" y="36"/>
                    <a:pt x="9" y="36"/>
                  </a:cubicBezTo>
                  <a:cubicBezTo>
                    <a:pt x="9" y="36"/>
                    <a:pt x="9" y="36"/>
                    <a:pt x="9" y="36"/>
                  </a:cubicBezTo>
                  <a:cubicBezTo>
                    <a:pt x="9" y="37"/>
                    <a:pt x="9" y="37"/>
                    <a:pt x="9" y="37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3" y="38"/>
                    <a:pt x="13" y="38"/>
                    <a:pt x="13" y="38"/>
                  </a:cubicBezTo>
                  <a:cubicBezTo>
                    <a:pt x="13" y="38"/>
                    <a:pt x="13" y="38"/>
                    <a:pt x="13" y="38"/>
                  </a:cubicBezTo>
                  <a:cubicBezTo>
                    <a:pt x="13" y="38"/>
                    <a:pt x="13" y="38"/>
                    <a:pt x="13" y="38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6"/>
                    <a:pt x="15" y="36"/>
                    <a:pt x="16" y="36"/>
                  </a:cubicBezTo>
                  <a:cubicBezTo>
                    <a:pt x="16" y="36"/>
                    <a:pt x="16" y="35"/>
                    <a:pt x="16" y="35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5" y="27"/>
                    <a:pt x="15" y="27"/>
                    <a:pt x="15" y="27"/>
                  </a:cubicBezTo>
                  <a:cubicBezTo>
                    <a:pt x="15" y="27"/>
                    <a:pt x="15" y="27"/>
                    <a:pt x="15" y="27"/>
                  </a:cubicBezTo>
                  <a:cubicBezTo>
                    <a:pt x="15" y="27"/>
                    <a:pt x="15" y="27"/>
                    <a:pt x="15" y="27"/>
                  </a:cubicBezTo>
                  <a:cubicBezTo>
                    <a:pt x="15" y="26"/>
                    <a:pt x="15" y="26"/>
                    <a:pt x="15" y="26"/>
                  </a:cubicBezTo>
                  <a:cubicBezTo>
                    <a:pt x="15" y="26"/>
                    <a:pt x="15" y="26"/>
                    <a:pt x="15" y="26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5"/>
                    <a:pt x="10" y="25"/>
                    <a:pt x="10" y="25"/>
                  </a:cubicBezTo>
                  <a:cubicBezTo>
                    <a:pt x="10" y="25"/>
                    <a:pt x="10" y="25"/>
                    <a:pt x="10" y="25"/>
                  </a:cubicBezTo>
                  <a:cubicBezTo>
                    <a:pt x="10" y="25"/>
                    <a:pt x="10" y="25"/>
                    <a:pt x="10" y="25"/>
                  </a:cubicBezTo>
                  <a:cubicBezTo>
                    <a:pt x="9" y="24"/>
                    <a:pt x="9" y="24"/>
                    <a:pt x="9" y="24"/>
                  </a:cubicBezTo>
                  <a:cubicBezTo>
                    <a:pt x="9" y="24"/>
                    <a:pt x="9" y="24"/>
                    <a:pt x="9" y="24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7" y="14"/>
                    <a:pt x="6" y="12"/>
                    <a:pt x="6" y="10"/>
                  </a:cubicBezTo>
                  <a:cubicBezTo>
                    <a:pt x="6" y="9"/>
                    <a:pt x="6" y="9"/>
                    <a:pt x="6" y="8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5" y="3"/>
                    <a:pt x="5" y="2"/>
                    <a:pt x="5" y="2"/>
                  </a:cubicBezTo>
                  <a:cubicBezTo>
                    <a:pt x="5" y="1"/>
                    <a:pt x="5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"/>
                <a:ea typeface="微软雅黑"/>
                <a:cs typeface="+mn-cs"/>
              </a:endParaRPr>
            </a:p>
          </p:txBody>
        </p:sp>
        <p:sp>
          <p:nvSpPr>
            <p:cNvPr id="38" name="Freeform 44">
              <a:extLst>
                <a:ext uri="{FF2B5EF4-FFF2-40B4-BE49-F238E27FC236}">
                  <a16:creationId xmlns:a16="http://schemas.microsoft.com/office/drawing/2014/main" id="{B17AECE3-8B07-4411-8C2B-F7CD4C14D2D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08795" y="5104758"/>
              <a:ext cx="74530" cy="102564"/>
            </a:xfrm>
            <a:custGeom>
              <a:avLst/>
              <a:gdLst>
                <a:gd name="T0" fmla="*/ 2 w 46"/>
                <a:gd name="T1" fmla="*/ 24 h 63"/>
                <a:gd name="T2" fmla="*/ 2 w 46"/>
                <a:gd name="T3" fmla="*/ 25 h 63"/>
                <a:gd name="T4" fmla="*/ 4 w 46"/>
                <a:gd name="T5" fmla="*/ 25 h 63"/>
                <a:gd name="T6" fmla="*/ 10 w 46"/>
                <a:gd name="T7" fmla="*/ 22 h 63"/>
                <a:gd name="T8" fmla="*/ 11 w 46"/>
                <a:gd name="T9" fmla="*/ 35 h 63"/>
                <a:gd name="T10" fmla="*/ 9 w 46"/>
                <a:gd name="T11" fmla="*/ 46 h 63"/>
                <a:gd name="T12" fmla="*/ 5 w 46"/>
                <a:gd name="T13" fmla="*/ 50 h 63"/>
                <a:gd name="T14" fmla="*/ 7 w 46"/>
                <a:gd name="T15" fmla="*/ 53 h 63"/>
                <a:gd name="T16" fmla="*/ 9 w 46"/>
                <a:gd name="T17" fmla="*/ 52 h 63"/>
                <a:gd name="T18" fmla="*/ 15 w 46"/>
                <a:gd name="T19" fmla="*/ 59 h 63"/>
                <a:gd name="T20" fmla="*/ 17 w 46"/>
                <a:gd name="T21" fmla="*/ 61 h 63"/>
                <a:gd name="T22" fmla="*/ 20 w 46"/>
                <a:gd name="T23" fmla="*/ 62 h 63"/>
                <a:gd name="T24" fmla="*/ 31 w 46"/>
                <a:gd name="T25" fmla="*/ 63 h 63"/>
                <a:gd name="T26" fmla="*/ 34 w 46"/>
                <a:gd name="T27" fmla="*/ 62 h 63"/>
                <a:gd name="T28" fmla="*/ 38 w 46"/>
                <a:gd name="T29" fmla="*/ 49 h 63"/>
                <a:gd name="T30" fmla="*/ 38 w 46"/>
                <a:gd name="T31" fmla="*/ 47 h 63"/>
                <a:gd name="T32" fmla="*/ 41 w 46"/>
                <a:gd name="T33" fmla="*/ 31 h 63"/>
                <a:gd name="T34" fmla="*/ 45 w 46"/>
                <a:gd name="T35" fmla="*/ 26 h 63"/>
                <a:gd name="T36" fmla="*/ 44 w 46"/>
                <a:gd name="T37" fmla="*/ 25 h 63"/>
                <a:gd name="T38" fmla="*/ 40 w 46"/>
                <a:gd name="T39" fmla="*/ 25 h 63"/>
                <a:gd name="T40" fmla="*/ 30 w 46"/>
                <a:gd name="T41" fmla="*/ 20 h 63"/>
                <a:gd name="T42" fmla="*/ 27 w 46"/>
                <a:gd name="T43" fmla="*/ 19 h 63"/>
                <a:gd name="T44" fmla="*/ 26 w 46"/>
                <a:gd name="T45" fmla="*/ 18 h 63"/>
                <a:gd name="T46" fmla="*/ 24 w 46"/>
                <a:gd name="T47" fmla="*/ 17 h 63"/>
                <a:gd name="T48" fmla="*/ 23 w 46"/>
                <a:gd name="T49" fmla="*/ 18 h 63"/>
                <a:gd name="T50" fmla="*/ 22 w 46"/>
                <a:gd name="T51" fmla="*/ 10 h 63"/>
                <a:gd name="T52" fmla="*/ 21 w 46"/>
                <a:gd name="T53" fmla="*/ 6 h 63"/>
                <a:gd name="T54" fmla="*/ 20 w 46"/>
                <a:gd name="T55" fmla="*/ 5 h 63"/>
                <a:gd name="T56" fmla="*/ 18 w 46"/>
                <a:gd name="T57" fmla="*/ 5 h 63"/>
                <a:gd name="T58" fmla="*/ 16 w 46"/>
                <a:gd name="T59" fmla="*/ 6 h 63"/>
                <a:gd name="T60" fmla="*/ 7 w 46"/>
                <a:gd name="T61" fmla="*/ 16 h 63"/>
                <a:gd name="T62" fmla="*/ 6 w 46"/>
                <a:gd name="T63" fmla="*/ 0 h 63"/>
                <a:gd name="T64" fmla="*/ 3 w 46"/>
                <a:gd name="T65" fmla="*/ 0 h 63"/>
                <a:gd name="T66" fmla="*/ 0 w 46"/>
                <a:gd name="T67" fmla="*/ 18 h 63"/>
                <a:gd name="T68" fmla="*/ 30 w 46"/>
                <a:gd name="T69" fmla="*/ 39 h 63"/>
                <a:gd name="T70" fmla="*/ 31 w 46"/>
                <a:gd name="T71" fmla="*/ 45 h 63"/>
                <a:gd name="T72" fmla="*/ 32 w 46"/>
                <a:gd name="T73" fmla="*/ 47 h 63"/>
                <a:gd name="T74" fmla="*/ 31 w 46"/>
                <a:gd name="T75" fmla="*/ 49 h 63"/>
                <a:gd name="T76" fmla="*/ 31 w 46"/>
                <a:gd name="T77" fmla="*/ 51 h 63"/>
                <a:gd name="T78" fmla="*/ 29 w 46"/>
                <a:gd name="T79" fmla="*/ 53 h 63"/>
                <a:gd name="T80" fmla="*/ 22 w 46"/>
                <a:gd name="T81" fmla="*/ 55 h 63"/>
                <a:gd name="T82" fmla="*/ 18 w 46"/>
                <a:gd name="T83" fmla="*/ 44 h 63"/>
                <a:gd name="T84" fmla="*/ 21 w 46"/>
                <a:gd name="T85" fmla="*/ 43 h 63"/>
                <a:gd name="T86" fmla="*/ 24 w 46"/>
                <a:gd name="T87" fmla="*/ 48 h 63"/>
                <a:gd name="T88" fmla="*/ 26 w 46"/>
                <a:gd name="T89" fmla="*/ 49 h 63"/>
                <a:gd name="T90" fmla="*/ 28 w 46"/>
                <a:gd name="T91" fmla="*/ 48 h 63"/>
                <a:gd name="T92" fmla="*/ 28 w 46"/>
                <a:gd name="T93" fmla="*/ 46 h 63"/>
                <a:gd name="T94" fmla="*/ 24 w 46"/>
                <a:gd name="T95" fmla="*/ 39 h 63"/>
                <a:gd name="T96" fmla="*/ 26 w 46"/>
                <a:gd name="T97" fmla="*/ 37 h 63"/>
                <a:gd name="T98" fmla="*/ 28 w 46"/>
                <a:gd name="T99" fmla="*/ 37 h 63"/>
                <a:gd name="T100" fmla="*/ 21 w 46"/>
                <a:gd name="T101" fmla="*/ 26 h 63"/>
                <a:gd name="T102" fmla="*/ 26 w 46"/>
                <a:gd name="T103" fmla="*/ 24 h 63"/>
                <a:gd name="T104" fmla="*/ 28 w 46"/>
                <a:gd name="T105" fmla="*/ 29 h 63"/>
                <a:gd name="T106" fmla="*/ 26 w 46"/>
                <a:gd name="T107" fmla="*/ 33 h 63"/>
                <a:gd name="T108" fmla="*/ 19 w 46"/>
                <a:gd name="T109" fmla="*/ 30 h 63"/>
                <a:gd name="T110" fmla="*/ 16 w 46"/>
                <a:gd name="T111" fmla="*/ 35 h 63"/>
                <a:gd name="T112" fmla="*/ 18 w 46"/>
                <a:gd name="T113" fmla="*/ 34 h 63"/>
                <a:gd name="T114" fmla="*/ 20 w 46"/>
                <a:gd name="T115" fmla="*/ 37 h 63"/>
                <a:gd name="T116" fmla="*/ 16 w 46"/>
                <a:gd name="T117" fmla="*/ 37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6" h="63">
                  <a:moveTo>
                    <a:pt x="0" y="21"/>
                  </a:move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1" y="22"/>
                    <a:pt x="11" y="22"/>
                    <a:pt x="11" y="22"/>
                  </a:cubicBezTo>
                  <a:cubicBezTo>
                    <a:pt x="11" y="22"/>
                    <a:pt x="11" y="22"/>
                    <a:pt x="11" y="22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1" y="33"/>
                    <a:pt x="11" y="33"/>
                    <a:pt x="11" y="33"/>
                  </a:cubicBezTo>
                  <a:cubicBezTo>
                    <a:pt x="11" y="34"/>
                    <a:pt x="11" y="34"/>
                    <a:pt x="11" y="34"/>
                  </a:cubicBezTo>
                  <a:cubicBezTo>
                    <a:pt x="11" y="34"/>
                    <a:pt x="11" y="34"/>
                    <a:pt x="11" y="34"/>
                  </a:cubicBezTo>
                  <a:cubicBezTo>
                    <a:pt x="11" y="35"/>
                    <a:pt x="11" y="35"/>
                    <a:pt x="11" y="35"/>
                  </a:cubicBezTo>
                  <a:cubicBezTo>
                    <a:pt x="11" y="35"/>
                    <a:pt x="11" y="35"/>
                    <a:pt x="11" y="35"/>
                  </a:cubicBezTo>
                  <a:cubicBezTo>
                    <a:pt x="11" y="36"/>
                    <a:pt x="11" y="36"/>
                    <a:pt x="11" y="37"/>
                  </a:cubicBezTo>
                  <a:cubicBezTo>
                    <a:pt x="11" y="37"/>
                    <a:pt x="11" y="37"/>
                    <a:pt x="11" y="38"/>
                  </a:cubicBezTo>
                  <a:cubicBezTo>
                    <a:pt x="11" y="39"/>
                    <a:pt x="11" y="40"/>
                    <a:pt x="11" y="40"/>
                  </a:cubicBezTo>
                  <a:cubicBezTo>
                    <a:pt x="11" y="41"/>
                    <a:pt x="11" y="42"/>
                    <a:pt x="11" y="43"/>
                  </a:cubicBezTo>
                  <a:cubicBezTo>
                    <a:pt x="10" y="43"/>
                    <a:pt x="10" y="43"/>
                    <a:pt x="10" y="43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4"/>
                    <a:pt x="10" y="44"/>
                    <a:pt x="10" y="45"/>
                  </a:cubicBezTo>
                  <a:cubicBezTo>
                    <a:pt x="10" y="45"/>
                    <a:pt x="10" y="45"/>
                    <a:pt x="10" y="45"/>
                  </a:cubicBezTo>
                  <a:cubicBezTo>
                    <a:pt x="10" y="45"/>
                    <a:pt x="10" y="45"/>
                    <a:pt x="10" y="45"/>
                  </a:cubicBezTo>
                  <a:cubicBezTo>
                    <a:pt x="10" y="46"/>
                    <a:pt x="10" y="46"/>
                    <a:pt x="10" y="46"/>
                  </a:cubicBezTo>
                  <a:cubicBezTo>
                    <a:pt x="9" y="46"/>
                    <a:pt x="9" y="46"/>
                    <a:pt x="9" y="46"/>
                  </a:cubicBezTo>
                  <a:cubicBezTo>
                    <a:pt x="9" y="46"/>
                    <a:pt x="9" y="46"/>
                    <a:pt x="9" y="46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9" y="47"/>
                    <a:pt x="9" y="47"/>
                    <a:pt x="8" y="47"/>
                  </a:cubicBezTo>
                  <a:cubicBezTo>
                    <a:pt x="8" y="47"/>
                    <a:pt x="8" y="47"/>
                    <a:pt x="8" y="47"/>
                  </a:cubicBezTo>
                  <a:cubicBezTo>
                    <a:pt x="8" y="47"/>
                    <a:pt x="8" y="48"/>
                    <a:pt x="8" y="48"/>
                  </a:cubicBezTo>
                  <a:cubicBezTo>
                    <a:pt x="8" y="48"/>
                    <a:pt x="7" y="48"/>
                    <a:pt x="7" y="48"/>
                  </a:cubicBezTo>
                  <a:cubicBezTo>
                    <a:pt x="7" y="48"/>
                    <a:pt x="7" y="48"/>
                    <a:pt x="7" y="48"/>
                  </a:cubicBezTo>
                  <a:cubicBezTo>
                    <a:pt x="7" y="48"/>
                    <a:pt x="7" y="48"/>
                    <a:pt x="7" y="48"/>
                  </a:cubicBezTo>
                  <a:cubicBezTo>
                    <a:pt x="7" y="48"/>
                    <a:pt x="7" y="48"/>
                    <a:pt x="7" y="48"/>
                  </a:cubicBezTo>
                  <a:cubicBezTo>
                    <a:pt x="6" y="49"/>
                    <a:pt x="6" y="49"/>
                    <a:pt x="5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51"/>
                    <a:pt x="5" y="51"/>
                    <a:pt x="5" y="51"/>
                  </a:cubicBezTo>
                  <a:cubicBezTo>
                    <a:pt x="6" y="52"/>
                    <a:pt x="6" y="52"/>
                    <a:pt x="6" y="52"/>
                  </a:cubicBezTo>
                  <a:cubicBezTo>
                    <a:pt x="6" y="52"/>
                    <a:pt x="6" y="52"/>
                    <a:pt x="6" y="52"/>
                  </a:cubicBezTo>
                  <a:cubicBezTo>
                    <a:pt x="6" y="52"/>
                    <a:pt x="6" y="52"/>
                    <a:pt x="6" y="52"/>
                  </a:cubicBezTo>
                  <a:cubicBezTo>
                    <a:pt x="6" y="52"/>
                    <a:pt x="6" y="52"/>
                    <a:pt x="6" y="52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9" y="52"/>
                    <a:pt x="9" y="52"/>
                    <a:pt x="9" y="52"/>
                  </a:cubicBezTo>
                  <a:cubicBezTo>
                    <a:pt x="9" y="52"/>
                    <a:pt x="9" y="52"/>
                    <a:pt x="9" y="52"/>
                  </a:cubicBezTo>
                  <a:cubicBezTo>
                    <a:pt x="9" y="52"/>
                    <a:pt x="9" y="52"/>
                    <a:pt x="10" y="52"/>
                  </a:cubicBezTo>
                  <a:cubicBezTo>
                    <a:pt x="10" y="52"/>
                    <a:pt x="10" y="52"/>
                    <a:pt x="10" y="52"/>
                  </a:cubicBezTo>
                  <a:cubicBezTo>
                    <a:pt x="10" y="52"/>
                    <a:pt x="10" y="52"/>
                    <a:pt x="10" y="52"/>
                  </a:cubicBezTo>
                  <a:cubicBezTo>
                    <a:pt x="11" y="52"/>
                    <a:pt x="11" y="52"/>
                    <a:pt x="11" y="52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4" y="56"/>
                    <a:pt x="14" y="56"/>
                    <a:pt x="14" y="56"/>
                  </a:cubicBezTo>
                  <a:cubicBezTo>
                    <a:pt x="15" y="59"/>
                    <a:pt x="15" y="59"/>
                    <a:pt x="15" y="59"/>
                  </a:cubicBezTo>
                  <a:cubicBezTo>
                    <a:pt x="15" y="59"/>
                    <a:pt x="15" y="59"/>
                    <a:pt x="15" y="59"/>
                  </a:cubicBezTo>
                  <a:cubicBezTo>
                    <a:pt x="15" y="59"/>
                    <a:pt x="15" y="59"/>
                    <a:pt x="15" y="59"/>
                  </a:cubicBezTo>
                  <a:cubicBezTo>
                    <a:pt x="15" y="59"/>
                    <a:pt x="15" y="60"/>
                    <a:pt x="15" y="60"/>
                  </a:cubicBezTo>
                  <a:cubicBezTo>
                    <a:pt x="16" y="60"/>
                    <a:pt x="16" y="60"/>
                    <a:pt x="16" y="60"/>
                  </a:cubicBezTo>
                  <a:cubicBezTo>
                    <a:pt x="16" y="60"/>
                    <a:pt x="16" y="60"/>
                    <a:pt x="16" y="60"/>
                  </a:cubicBezTo>
                  <a:cubicBezTo>
                    <a:pt x="16" y="60"/>
                    <a:pt x="16" y="60"/>
                    <a:pt x="16" y="60"/>
                  </a:cubicBezTo>
                  <a:cubicBezTo>
                    <a:pt x="16" y="60"/>
                    <a:pt x="16" y="60"/>
                    <a:pt x="16" y="60"/>
                  </a:cubicBezTo>
                  <a:cubicBezTo>
                    <a:pt x="17" y="61"/>
                    <a:pt x="17" y="61"/>
                    <a:pt x="17" y="61"/>
                  </a:cubicBezTo>
                  <a:cubicBezTo>
                    <a:pt x="17" y="61"/>
                    <a:pt x="17" y="61"/>
                    <a:pt x="17" y="61"/>
                  </a:cubicBezTo>
                  <a:cubicBezTo>
                    <a:pt x="17" y="61"/>
                    <a:pt x="17" y="61"/>
                    <a:pt x="17" y="61"/>
                  </a:cubicBezTo>
                  <a:cubicBezTo>
                    <a:pt x="17" y="61"/>
                    <a:pt x="17" y="61"/>
                    <a:pt x="17" y="61"/>
                  </a:cubicBezTo>
                  <a:cubicBezTo>
                    <a:pt x="17" y="61"/>
                    <a:pt x="17" y="61"/>
                    <a:pt x="17" y="61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9" y="62"/>
                    <a:pt x="19" y="62"/>
                    <a:pt x="19" y="62"/>
                  </a:cubicBezTo>
                  <a:cubicBezTo>
                    <a:pt x="19" y="62"/>
                    <a:pt x="19" y="62"/>
                    <a:pt x="19" y="62"/>
                  </a:cubicBezTo>
                  <a:cubicBezTo>
                    <a:pt x="19" y="62"/>
                    <a:pt x="19" y="62"/>
                    <a:pt x="19" y="62"/>
                  </a:cubicBezTo>
                  <a:cubicBezTo>
                    <a:pt x="19" y="62"/>
                    <a:pt x="19" y="62"/>
                    <a:pt x="19" y="62"/>
                  </a:cubicBezTo>
                  <a:cubicBezTo>
                    <a:pt x="19" y="62"/>
                    <a:pt x="19" y="62"/>
                    <a:pt x="19" y="62"/>
                  </a:cubicBezTo>
                  <a:cubicBezTo>
                    <a:pt x="19" y="62"/>
                    <a:pt x="19" y="62"/>
                    <a:pt x="19" y="62"/>
                  </a:cubicBezTo>
                  <a:cubicBezTo>
                    <a:pt x="19" y="62"/>
                    <a:pt x="19" y="62"/>
                    <a:pt x="19" y="62"/>
                  </a:cubicBezTo>
                  <a:cubicBezTo>
                    <a:pt x="20" y="62"/>
                    <a:pt x="20" y="62"/>
                    <a:pt x="20" y="62"/>
                  </a:cubicBezTo>
                  <a:cubicBezTo>
                    <a:pt x="20" y="62"/>
                    <a:pt x="20" y="62"/>
                    <a:pt x="20" y="62"/>
                  </a:cubicBezTo>
                  <a:cubicBezTo>
                    <a:pt x="21" y="62"/>
                    <a:pt x="21" y="62"/>
                    <a:pt x="21" y="62"/>
                  </a:cubicBezTo>
                  <a:cubicBezTo>
                    <a:pt x="21" y="62"/>
                    <a:pt x="21" y="62"/>
                    <a:pt x="21" y="62"/>
                  </a:cubicBezTo>
                  <a:cubicBezTo>
                    <a:pt x="21" y="62"/>
                    <a:pt x="21" y="62"/>
                    <a:pt x="22" y="62"/>
                  </a:cubicBezTo>
                  <a:cubicBezTo>
                    <a:pt x="22" y="62"/>
                    <a:pt x="22" y="62"/>
                    <a:pt x="22" y="62"/>
                  </a:cubicBezTo>
                  <a:cubicBezTo>
                    <a:pt x="23" y="62"/>
                    <a:pt x="24" y="61"/>
                    <a:pt x="24" y="61"/>
                  </a:cubicBezTo>
                  <a:cubicBezTo>
                    <a:pt x="25" y="61"/>
                    <a:pt x="25" y="61"/>
                    <a:pt x="26" y="61"/>
                  </a:cubicBezTo>
                  <a:cubicBezTo>
                    <a:pt x="27" y="61"/>
                    <a:pt x="27" y="61"/>
                    <a:pt x="27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0" y="62"/>
                    <a:pt x="30" y="62"/>
                  </a:cubicBezTo>
                  <a:cubicBezTo>
                    <a:pt x="31" y="63"/>
                    <a:pt x="31" y="63"/>
                    <a:pt x="31" y="63"/>
                  </a:cubicBezTo>
                  <a:cubicBezTo>
                    <a:pt x="31" y="63"/>
                    <a:pt x="31" y="63"/>
                    <a:pt x="31" y="63"/>
                  </a:cubicBezTo>
                  <a:cubicBezTo>
                    <a:pt x="31" y="63"/>
                    <a:pt x="31" y="63"/>
                    <a:pt x="31" y="63"/>
                  </a:cubicBezTo>
                  <a:cubicBezTo>
                    <a:pt x="31" y="63"/>
                    <a:pt x="32" y="63"/>
                    <a:pt x="32" y="63"/>
                  </a:cubicBezTo>
                  <a:cubicBezTo>
                    <a:pt x="32" y="63"/>
                    <a:pt x="32" y="63"/>
                    <a:pt x="33" y="63"/>
                  </a:cubicBezTo>
                  <a:cubicBezTo>
                    <a:pt x="33" y="63"/>
                    <a:pt x="33" y="63"/>
                    <a:pt x="33" y="63"/>
                  </a:cubicBezTo>
                  <a:cubicBezTo>
                    <a:pt x="33" y="63"/>
                    <a:pt x="33" y="63"/>
                    <a:pt x="33" y="63"/>
                  </a:cubicBezTo>
                  <a:cubicBezTo>
                    <a:pt x="33" y="63"/>
                    <a:pt x="33" y="63"/>
                    <a:pt x="33" y="63"/>
                  </a:cubicBezTo>
                  <a:cubicBezTo>
                    <a:pt x="34" y="62"/>
                    <a:pt x="34" y="62"/>
                    <a:pt x="34" y="62"/>
                  </a:cubicBezTo>
                  <a:cubicBezTo>
                    <a:pt x="34" y="62"/>
                    <a:pt x="34" y="62"/>
                    <a:pt x="34" y="62"/>
                  </a:cubicBezTo>
                  <a:cubicBezTo>
                    <a:pt x="34" y="62"/>
                    <a:pt x="34" y="62"/>
                    <a:pt x="34" y="62"/>
                  </a:cubicBezTo>
                  <a:cubicBezTo>
                    <a:pt x="34" y="62"/>
                    <a:pt x="34" y="62"/>
                    <a:pt x="34" y="62"/>
                  </a:cubicBezTo>
                  <a:cubicBezTo>
                    <a:pt x="34" y="62"/>
                    <a:pt x="34" y="62"/>
                    <a:pt x="34" y="62"/>
                  </a:cubicBezTo>
                  <a:cubicBezTo>
                    <a:pt x="35" y="62"/>
                    <a:pt x="35" y="62"/>
                    <a:pt x="35" y="62"/>
                  </a:cubicBezTo>
                  <a:cubicBezTo>
                    <a:pt x="35" y="61"/>
                    <a:pt x="35" y="61"/>
                    <a:pt x="35" y="61"/>
                  </a:cubicBezTo>
                  <a:cubicBezTo>
                    <a:pt x="35" y="61"/>
                    <a:pt x="35" y="61"/>
                    <a:pt x="35" y="61"/>
                  </a:cubicBezTo>
                  <a:cubicBezTo>
                    <a:pt x="35" y="60"/>
                    <a:pt x="36" y="58"/>
                    <a:pt x="36" y="57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8" y="52"/>
                    <a:pt x="38" y="51"/>
                    <a:pt x="38" y="50"/>
                  </a:cubicBezTo>
                  <a:cubicBezTo>
                    <a:pt x="38" y="50"/>
                    <a:pt x="38" y="50"/>
                    <a:pt x="38" y="49"/>
                  </a:cubicBezTo>
                  <a:cubicBezTo>
                    <a:pt x="38" y="49"/>
                    <a:pt x="38" y="49"/>
                    <a:pt x="38" y="49"/>
                  </a:cubicBezTo>
                  <a:cubicBezTo>
                    <a:pt x="38" y="49"/>
                    <a:pt x="38" y="49"/>
                    <a:pt x="38" y="49"/>
                  </a:cubicBezTo>
                  <a:cubicBezTo>
                    <a:pt x="38" y="49"/>
                    <a:pt x="38" y="49"/>
                    <a:pt x="38" y="49"/>
                  </a:cubicBezTo>
                  <a:cubicBezTo>
                    <a:pt x="38" y="49"/>
                    <a:pt x="38" y="49"/>
                    <a:pt x="38" y="49"/>
                  </a:cubicBezTo>
                  <a:cubicBezTo>
                    <a:pt x="38" y="49"/>
                    <a:pt x="38" y="49"/>
                    <a:pt x="38" y="49"/>
                  </a:cubicBezTo>
                  <a:cubicBezTo>
                    <a:pt x="38" y="49"/>
                    <a:pt x="38" y="48"/>
                    <a:pt x="38" y="48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8" y="47"/>
                    <a:pt x="38" y="47"/>
                    <a:pt x="38" y="47"/>
                  </a:cubicBezTo>
                  <a:cubicBezTo>
                    <a:pt x="38" y="47"/>
                    <a:pt x="38" y="47"/>
                    <a:pt x="38" y="47"/>
                  </a:cubicBezTo>
                  <a:cubicBezTo>
                    <a:pt x="38" y="47"/>
                    <a:pt x="38" y="47"/>
                    <a:pt x="38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6" y="46"/>
                    <a:pt x="36" y="46"/>
                    <a:pt x="35" y="45"/>
                  </a:cubicBezTo>
                  <a:cubicBezTo>
                    <a:pt x="35" y="44"/>
                    <a:pt x="34" y="42"/>
                    <a:pt x="34" y="41"/>
                  </a:cubicBezTo>
                  <a:cubicBezTo>
                    <a:pt x="34" y="40"/>
                    <a:pt x="34" y="38"/>
                    <a:pt x="34" y="37"/>
                  </a:cubicBezTo>
                  <a:cubicBezTo>
                    <a:pt x="34" y="35"/>
                    <a:pt x="34" y="35"/>
                    <a:pt x="34" y="35"/>
                  </a:cubicBezTo>
                  <a:cubicBezTo>
                    <a:pt x="34" y="34"/>
                    <a:pt x="34" y="34"/>
                    <a:pt x="34" y="34"/>
                  </a:cubicBezTo>
                  <a:cubicBezTo>
                    <a:pt x="37" y="33"/>
                    <a:pt x="39" y="32"/>
                    <a:pt x="41" y="31"/>
                  </a:cubicBezTo>
                  <a:cubicBezTo>
                    <a:pt x="44" y="30"/>
                    <a:pt x="44" y="30"/>
                    <a:pt x="44" y="30"/>
                  </a:cubicBezTo>
                  <a:cubicBezTo>
                    <a:pt x="44" y="30"/>
                    <a:pt x="44" y="30"/>
                    <a:pt x="44" y="30"/>
                  </a:cubicBezTo>
                  <a:cubicBezTo>
                    <a:pt x="44" y="30"/>
                    <a:pt x="44" y="30"/>
                    <a:pt x="44" y="30"/>
                  </a:cubicBezTo>
                  <a:cubicBezTo>
                    <a:pt x="46" y="29"/>
                    <a:pt x="46" y="29"/>
                    <a:pt x="46" y="29"/>
                  </a:cubicBezTo>
                  <a:cubicBezTo>
                    <a:pt x="46" y="29"/>
                    <a:pt x="46" y="29"/>
                    <a:pt x="46" y="29"/>
                  </a:cubicBezTo>
                  <a:cubicBezTo>
                    <a:pt x="46" y="29"/>
                    <a:pt x="46" y="29"/>
                    <a:pt x="46" y="29"/>
                  </a:cubicBezTo>
                  <a:cubicBezTo>
                    <a:pt x="46" y="27"/>
                    <a:pt x="46" y="27"/>
                    <a:pt x="46" y="27"/>
                  </a:cubicBezTo>
                  <a:cubicBezTo>
                    <a:pt x="46" y="27"/>
                    <a:pt x="46" y="27"/>
                    <a:pt x="46" y="27"/>
                  </a:cubicBezTo>
                  <a:cubicBezTo>
                    <a:pt x="46" y="27"/>
                    <a:pt x="46" y="27"/>
                    <a:pt x="46" y="27"/>
                  </a:cubicBezTo>
                  <a:cubicBezTo>
                    <a:pt x="45" y="26"/>
                    <a:pt x="45" y="26"/>
                    <a:pt x="45" y="26"/>
                  </a:cubicBezTo>
                  <a:cubicBezTo>
                    <a:pt x="45" y="26"/>
                    <a:pt x="45" y="26"/>
                    <a:pt x="45" y="26"/>
                  </a:cubicBezTo>
                  <a:cubicBezTo>
                    <a:pt x="45" y="26"/>
                    <a:pt x="45" y="26"/>
                    <a:pt x="45" y="26"/>
                  </a:cubicBezTo>
                  <a:cubicBezTo>
                    <a:pt x="45" y="25"/>
                    <a:pt x="45" y="25"/>
                    <a:pt x="45" y="25"/>
                  </a:cubicBezTo>
                  <a:cubicBezTo>
                    <a:pt x="45" y="25"/>
                    <a:pt x="45" y="25"/>
                    <a:pt x="45" y="25"/>
                  </a:cubicBezTo>
                  <a:cubicBezTo>
                    <a:pt x="45" y="25"/>
                    <a:pt x="45" y="25"/>
                    <a:pt x="45" y="25"/>
                  </a:cubicBezTo>
                  <a:cubicBezTo>
                    <a:pt x="45" y="25"/>
                    <a:pt x="45" y="25"/>
                    <a:pt x="45" y="25"/>
                  </a:cubicBezTo>
                  <a:cubicBezTo>
                    <a:pt x="45" y="25"/>
                    <a:pt x="45" y="25"/>
                    <a:pt x="45" y="25"/>
                  </a:cubicBezTo>
                  <a:cubicBezTo>
                    <a:pt x="45" y="25"/>
                    <a:pt x="45" y="25"/>
                    <a:pt x="45" y="25"/>
                  </a:cubicBezTo>
                  <a:cubicBezTo>
                    <a:pt x="44" y="25"/>
                    <a:pt x="44" y="25"/>
                    <a:pt x="44" y="25"/>
                  </a:cubicBezTo>
                  <a:cubicBezTo>
                    <a:pt x="44" y="25"/>
                    <a:pt x="44" y="25"/>
                    <a:pt x="44" y="25"/>
                  </a:cubicBezTo>
                  <a:cubicBezTo>
                    <a:pt x="44" y="25"/>
                    <a:pt x="44" y="25"/>
                    <a:pt x="44" y="25"/>
                  </a:cubicBezTo>
                  <a:cubicBezTo>
                    <a:pt x="44" y="25"/>
                    <a:pt x="44" y="25"/>
                    <a:pt x="44" y="25"/>
                  </a:cubicBezTo>
                  <a:cubicBezTo>
                    <a:pt x="44" y="25"/>
                    <a:pt x="44" y="25"/>
                    <a:pt x="44" y="25"/>
                  </a:cubicBezTo>
                  <a:cubicBezTo>
                    <a:pt x="44" y="25"/>
                    <a:pt x="44" y="25"/>
                    <a:pt x="44" y="25"/>
                  </a:cubicBezTo>
                  <a:cubicBezTo>
                    <a:pt x="44" y="25"/>
                    <a:pt x="44" y="25"/>
                    <a:pt x="44" y="25"/>
                  </a:cubicBezTo>
                  <a:cubicBezTo>
                    <a:pt x="44" y="25"/>
                    <a:pt x="44" y="25"/>
                    <a:pt x="44" y="25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2" y="25"/>
                    <a:pt x="41" y="25"/>
                    <a:pt x="40" y="25"/>
                  </a:cubicBezTo>
                  <a:cubicBezTo>
                    <a:pt x="40" y="25"/>
                    <a:pt x="40" y="25"/>
                    <a:pt x="40" y="25"/>
                  </a:cubicBezTo>
                  <a:cubicBezTo>
                    <a:pt x="40" y="25"/>
                    <a:pt x="40" y="25"/>
                    <a:pt x="40" y="25"/>
                  </a:cubicBezTo>
                  <a:cubicBezTo>
                    <a:pt x="36" y="27"/>
                    <a:pt x="36" y="27"/>
                    <a:pt x="36" y="27"/>
                  </a:cubicBezTo>
                  <a:cubicBezTo>
                    <a:pt x="36" y="27"/>
                    <a:pt x="36" y="27"/>
                    <a:pt x="36" y="27"/>
                  </a:cubicBezTo>
                  <a:cubicBezTo>
                    <a:pt x="36" y="27"/>
                    <a:pt x="36" y="27"/>
                    <a:pt x="36" y="27"/>
                  </a:cubicBezTo>
                  <a:cubicBezTo>
                    <a:pt x="34" y="28"/>
                    <a:pt x="34" y="28"/>
                    <a:pt x="34" y="28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2" y="26"/>
                    <a:pt x="31" y="24"/>
                    <a:pt x="31" y="23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29" y="20"/>
                    <a:pt x="29" y="20"/>
                    <a:pt x="29" y="20"/>
                  </a:cubicBezTo>
                  <a:cubicBezTo>
                    <a:pt x="29" y="20"/>
                    <a:pt x="29" y="20"/>
                    <a:pt x="29" y="20"/>
                  </a:cubicBezTo>
                  <a:cubicBezTo>
                    <a:pt x="29" y="20"/>
                    <a:pt x="29" y="20"/>
                    <a:pt x="29" y="20"/>
                  </a:cubicBezTo>
                  <a:cubicBezTo>
                    <a:pt x="29" y="20"/>
                    <a:pt x="29" y="20"/>
                    <a:pt x="29" y="20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28" y="19"/>
                    <a:pt x="28" y="19"/>
                    <a:pt x="28" y="19"/>
                  </a:cubicBezTo>
                  <a:cubicBezTo>
                    <a:pt x="28" y="19"/>
                    <a:pt x="28" y="19"/>
                    <a:pt x="28" y="19"/>
                  </a:cubicBezTo>
                  <a:cubicBezTo>
                    <a:pt x="28" y="19"/>
                    <a:pt x="28" y="19"/>
                    <a:pt x="28" y="19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27" y="19"/>
                    <a:pt x="27" y="18"/>
                    <a:pt x="27" y="18"/>
                  </a:cubicBezTo>
                  <a:cubicBezTo>
                    <a:pt x="27" y="18"/>
                    <a:pt x="27" y="18"/>
                    <a:pt x="27" y="18"/>
                  </a:cubicBezTo>
                  <a:cubicBezTo>
                    <a:pt x="27" y="18"/>
                    <a:pt x="27" y="18"/>
                    <a:pt x="27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1" y="18"/>
                    <a:pt x="21" y="18"/>
                    <a:pt x="21" y="18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2" y="10"/>
                    <a:pt x="22" y="9"/>
                    <a:pt x="22" y="9"/>
                  </a:cubicBezTo>
                  <a:cubicBezTo>
                    <a:pt x="22" y="9"/>
                    <a:pt x="21" y="9"/>
                    <a:pt x="21" y="9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21" y="9"/>
                    <a:pt x="21" y="9"/>
                    <a:pt x="21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1" y="7"/>
                    <a:pt x="21" y="7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7" y="5"/>
                    <a:pt x="17" y="5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7" y="5"/>
                    <a:pt x="16" y="5"/>
                    <a:pt x="16" y="5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6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8"/>
                    <a:pt x="7" y="7"/>
                    <a:pt x="7" y="6"/>
                  </a:cubicBezTo>
                  <a:cubicBezTo>
                    <a:pt x="7" y="5"/>
                    <a:pt x="7" y="5"/>
                    <a:pt x="7" y="4"/>
                  </a:cubicBezTo>
                  <a:cubicBezTo>
                    <a:pt x="7" y="3"/>
                    <a:pt x="7" y="3"/>
                    <a:pt x="7" y="2"/>
                  </a:cubicBezTo>
                  <a:cubicBezTo>
                    <a:pt x="6" y="2"/>
                    <a:pt x="6" y="1"/>
                    <a:pt x="6" y="1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2"/>
                    <a:pt x="0" y="15"/>
                    <a:pt x="0" y="18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1"/>
                    <a:pt x="0" y="21"/>
                    <a:pt x="0" y="21"/>
                  </a:cubicBezTo>
                  <a:close/>
                  <a:moveTo>
                    <a:pt x="29" y="37"/>
                  </a:moveTo>
                  <a:cubicBezTo>
                    <a:pt x="29" y="37"/>
                    <a:pt x="29" y="37"/>
                    <a:pt x="29" y="37"/>
                  </a:cubicBezTo>
                  <a:cubicBezTo>
                    <a:pt x="29" y="37"/>
                    <a:pt x="29" y="37"/>
                    <a:pt x="29" y="37"/>
                  </a:cubicBezTo>
                  <a:cubicBezTo>
                    <a:pt x="29" y="38"/>
                    <a:pt x="29" y="38"/>
                    <a:pt x="29" y="38"/>
                  </a:cubicBezTo>
                  <a:cubicBezTo>
                    <a:pt x="29" y="38"/>
                    <a:pt x="29" y="38"/>
                    <a:pt x="29" y="38"/>
                  </a:cubicBezTo>
                  <a:cubicBezTo>
                    <a:pt x="30" y="38"/>
                    <a:pt x="30" y="38"/>
                    <a:pt x="30" y="38"/>
                  </a:cubicBezTo>
                  <a:cubicBezTo>
                    <a:pt x="30" y="39"/>
                    <a:pt x="30" y="39"/>
                    <a:pt x="30" y="39"/>
                  </a:cubicBezTo>
                  <a:cubicBezTo>
                    <a:pt x="30" y="39"/>
                    <a:pt x="30" y="39"/>
                    <a:pt x="30" y="39"/>
                  </a:cubicBezTo>
                  <a:cubicBezTo>
                    <a:pt x="30" y="39"/>
                    <a:pt x="30" y="39"/>
                    <a:pt x="30" y="39"/>
                  </a:cubicBezTo>
                  <a:cubicBezTo>
                    <a:pt x="30" y="39"/>
                    <a:pt x="30" y="39"/>
                    <a:pt x="30" y="39"/>
                  </a:cubicBezTo>
                  <a:cubicBezTo>
                    <a:pt x="30" y="39"/>
                    <a:pt x="30" y="39"/>
                    <a:pt x="30" y="39"/>
                  </a:cubicBezTo>
                  <a:cubicBezTo>
                    <a:pt x="30" y="40"/>
                    <a:pt x="30" y="40"/>
                    <a:pt x="30" y="41"/>
                  </a:cubicBezTo>
                  <a:cubicBezTo>
                    <a:pt x="30" y="41"/>
                    <a:pt x="30" y="42"/>
                    <a:pt x="31" y="42"/>
                  </a:cubicBezTo>
                  <a:cubicBezTo>
                    <a:pt x="31" y="43"/>
                    <a:pt x="31" y="43"/>
                    <a:pt x="31" y="43"/>
                  </a:cubicBezTo>
                  <a:cubicBezTo>
                    <a:pt x="31" y="43"/>
                    <a:pt x="31" y="43"/>
                    <a:pt x="31" y="43"/>
                  </a:cubicBezTo>
                  <a:cubicBezTo>
                    <a:pt x="31" y="43"/>
                    <a:pt x="31" y="43"/>
                    <a:pt x="31" y="43"/>
                  </a:cubicBezTo>
                  <a:cubicBezTo>
                    <a:pt x="31" y="43"/>
                    <a:pt x="31" y="43"/>
                    <a:pt x="31" y="43"/>
                  </a:cubicBezTo>
                  <a:cubicBezTo>
                    <a:pt x="31" y="45"/>
                    <a:pt x="31" y="45"/>
                    <a:pt x="31" y="45"/>
                  </a:cubicBezTo>
                  <a:cubicBezTo>
                    <a:pt x="31" y="45"/>
                    <a:pt x="31" y="45"/>
                    <a:pt x="31" y="45"/>
                  </a:cubicBezTo>
                  <a:cubicBezTo>
                    <a:pt x="31" y="45"/>
                    <a:pt x="31" y="45"/>
                    <a:pt x="31" y="45"/>
                  </a:cubicBezTo>
                  <a:cubicBezTo>
                    <a:pt x="31" y="45"/>
                    <a:pt x="31" y="45"/>
                    <a:pt x="31" y="45"/>
                  </a:cubicBezTo>
                  <a:cubicBezTo>
                    <a:pt x="31" y="45"/>
                    <a:pt x="31" y="45"/>
                    <a:pt x="31" y="45"/>
                  </a:cubicBezTo>
                  <a:cubicBezTo>
                    <a:pt x="31" y="45"/>
                    <a:pt x="31" y="45"/>
                    <a:pt x="31" y="45"/>
                  </a:cubicBezTo>
                  <a:cubicBezTo>
                    <a:pt x="31" y="45"/>
                    <a:pt x="31" y="45"/>
                    <a:pt x="31" y="45"/>
                  </a:cubicBezTo>
                  <a:cubicBezTo>
                    <a:pt x="31" y="45"/>
                    <a:pt x="31" y="45"/>
                    <a:pt x="31" y="45"/>
                  </a:cubicBezTo>
                  <a:cubicBezTo>
                    <a:pt x="31" y="45"/>
                    <a:pt x="31" y="45"/>
                    <a:pt x="31" y="45"/>
                  </a:cubicBezTo>
                  <a:cubicBezTo>
                    <a:pt x="31" y="46"/>
                    <a:pt x="31" y="46"/>
                    <a:pt x="31" y="46"/>
                  </a:cubicBezTo>
                  <a:cubicBezTo>
                    <a:pt x="31" y="46"/>
                    <a:pt x="31" y="46"/>
                    <a:pt x="31" y="46"/>
                  </a:cubicBezTo>
                  <a:cubicBezTo>
                    <a:pt x="31" y="46"/>
                    <a:pt x="31" y="46"/>
                    <a:pt x="31" y="46"/>
                  </a:cubicBezTo>
                  <a:cubicBezTo>
                    <a:pt x="31" y="46"/>
                    <a:pt x="31" y="47"/>
                    <a:pt x="32" y="47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2" y="48"/>
                    <a:pt x="32" y="48"/>
                    <a:pt x="32" y="48"/>
                  </a:cubicBezTo>
                  <a:cubicBezTo>
                    <a:pt x="32" y="48"/>
                    <a:pt x="32" y="48"/>
                    <a:pt x="32" y="48"/>
                  </a:cubicBezTo>
                  <a:cubicBezTo>
                    <a:pt x="31" y="48"/>
                    <a:pt x="31" y="48"/>
                    <a:pt x="31" y="48"/>
                  </a:cubicBezTo>
                  <a:cubicBezTo>
                    <a:pt x="31" y="48"/>
                    <a:pt x="31" y="49"/>
                    <a:pt x="31" y="49"/>
                  </a:cubicBezTo>
                  <a:cubicBezTo>
                    <a:pt x="31" y="49"/>
                    <a:pt x="31" y="49"/>
                    <a:pt x="31" y="49"/>
                  </a:cubicBezTo>
                  <a:cubicBezTo>
                    <a:pt x="31" y="49"/>
                    <a:pt x="31" y="49"/>
                    <a:pt x="31" y="49"/>
                  </a:cubicBezTo>
                  <a:cubicBezTo>
                    <a:pt x="31" y="49"/>
                    <a:pt x="31" y="49"/>
                    <a:pt x="31" y="49"/>
                  </a:cubicBezTo>
                  <a:cubicBezTo>
                    <a:pt x="31" y="49"/>
                    <a:pt x="31" y="49"/>
                    <a:pt x="31" y="49"/>
                  </a:cubicBezTo>
                  <a:cubicBezTo>
                    <a:pt x="31" y="49"/>
                    <a:pt x="31" y="49"/>
                    <a:pt x="31" y="49"/>
                  </a:cubicBezTo>
                  <a:cubicBezTo>
                    <a:pt x="31" y="49"/>
                    <a:pt x="31" y="49"/>
                    <a:pt x="31" y="49"/>
                  </a:cubicBezTo>
                  <a:cubicBezTo>
                    <a:pt x="31" y="49"/>
                    <a:pt x="31" y="49"/>
                    <a:pt x="31" y="49"/>
                  </a:cubicBezTo>
                  <a:cubicBezTo>
                    <a:pt x="31" y="49"/>
                    <a:pt x="31" y="49"/>
                    <a:pt x="31" y="49"/>
                  </a:cubicBezTo>
                  <a:cubicBezTo>
                    <a:pt x="31" y="49"/>
                    <a:pt x="31" y="49"/>
                    <a:pt x="31" y="49"/>
                  </a:cubicBezTo>
                  <a:cubicBezTo>
                    <a:pt x="31" y="49"/>
                    <a:pt x="31" y="49"/>
                    <a:pt x="31" y="49"/>
                  </a:cubicBezTo>
                  <a:cubicBezTo>
                    <a:pt x="31" y="50"/>
                    <a:pt x="31" y="50"/>
                    <a:pt x="31" y="50"/>
                  </a:cubicBezTo>
                  <a:cubicBezTo>
                    <a:pt x="31" y="50"/>
                    <a:pt x="31" y="50"/>
                    <a:pt x="31" y="50"/>
                  </a:cubicBezTo>
                  <a:cubicBezTo>
                    <a:pt x="31" y="50"/>
                    <a:pt x="31" y="50"/>
                    <a:pt x="31" y="50"/>
                  </a:cubicBezTo>
                  <a:cubicBezTo>
                    <a:pt x="31" y="51"/>
                    <a:pt x="31" y="51"/>
                    <a:pt x="31" y="51"/>
                  </a:cubicBezTo>
                  <a:cubicBezTo>
                    <a:pt x="31" y="51"/>
                    <a:pt x="31" y="51"/>
                    <a:pt x="31" y="51"/>
                  </a:cubicBezTo>
                  <a:cubicBezTo>
                    <a:pt x="31" y="51"/>
                    <a:pt x="31" y="51"/>
                    <a:pt x="31" y="51"/>
                  </a:cubicBezTo>
                  <a:cubicBezTo>
                    <a:pt x="31" y="51"/>
                    <a:pt x="31" y="51"/>
                    <a:pt x="31" y="51"/>
                  </a:cubicBezTo>
                  <a:cubicBezTo>
                    <a:pt x="31" y="51"/>
                    <a:pt x="31" y="51"/>
                    <a:pt x="31" y="51"/>
                  </a:cubicBezTo>
                  <a:cubicBezTo>
                    <a:pt x="31" y="51"/>
                    <a:pt x="31" y="52"/>
                    <a:pt x="31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0" y="52"/>
                    <a:pt x="30" y="52"/>
                    <a:pt x="30" y="52"/>
                  </a:cubicBezTo>
                  <a:cubicBezTo>
                    <a:pt x="30" y="52"/>
                    <a:pt x="30" y="52"/>
                    <a:pt x="30" y="52"/>
                  </a:cubicBezTo>
                  <a:cubicBezTo>
                    <a:pt x="30" y="52"/>
                    <a:pt x="30" y="52"/>
                    <a:pt x="30" y="52"/>
                  </a:cubicBezTo>
                  <a:cubicBezTo>
                    <a:pt x="30" y="53"/>
                    <a:pt x="30" y="53"/>
                    <a:pt x="30" y="53"/>
                  </a:cubicBezTo>
                  <a:cubicBezTo>
                    <a:pt x="30" y="53"/>
                    <a:pt x="30" y="53"/>
                    <a:pt x="30" y="53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8" y="53"/>
                    <a:pt x="28" y="53"/>
                    <a:pt x="28" y="53"/>
                  </a:cubicBezTo>
                  <a:cubicBezTo>
                    <a:pt x="28" y="53"/>
                    <a:pt x="27" y="54"/>
                    <a:pt x="27" y="54"/>
                  </a:cubicBezTo>
                  <a:cubicBezTo>
                    <a:pt x="26" y="54"/>
                    <a:pt x="26" y="54"/>
                    <a:pt x="26" y="54"/>
                  </a:cubicBezTo>
                  <a:cubicBezTo>
                    <a:pt x="25" y="54"/>
                    <a:pt x="24" y="55"/>
                    <a:pt x="24" y="55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22" y="55"/>
                    <a:pt x="22" y="55"/>
                    <a:pt x="22" y="55"/>
                  </a:cubicBezTo>
                  <a:cubicBezTo>
                    <a:pt x="22" y="55"/>
                    <a:pt x="22" y="55"/>
                    <a:pt x="22" y="55"/>
                  </a:cubicBezTo>
                  <a:cubicBezTo>
                    <a:pt x="22" y="55"/>
                    <a:pt x="22" y="55"/>
                    <a:pt x="22" y="55"/>
                  </a:cubicBezTo>
                  <a:cubicBezTo>
                    <a:pt x="21" y="55"/>
                    <a:pt x="21" y="55"/>
                    <a:pt x="21" y="55"/>
                  </a:cubicBezTo>
                  <a:cubicBezTo>
                    <a:pt x="21" y="55"/>
                    <a:pt x="21" y="55"/>
                    <a:pt x="21" y="55"/>
                  </a:cubicBezTo>
                  <a:cubicBezTo>
                    <a:pt x="21" y="55"/>
                    <a:pt x="21" y="55"/>
                    <a:pt x="21" y="55"/>
                  </a:cubicBezTo>
                  <a:cubicBezTo>
                    <a:pt x="21" y="55"/>
                    <a:pt x="21" y="55"/>
                    <a:pt x="21" y="55"/>
                  </a:cubicBezTo>
                  <a:cubicBezTo>
                    <a:pt x="21" y="54"/>
                    <a:pt x="21" y="54"/>
                    <a:pt x="21" y="54"/>
                  </a:cubicBezTo>
                  <a:cubicBezTo>
                    <a:pt x="20" y="54"/>
                    <a:pt x="20" y="54"/>
                    <a:pt x="20" y="54"/>
                  </a:cubicBezTo>
                  <a:cubicBezTo>
                    <a:pt x="19" y="52"/>
                    <a:pt x="19" y="51"/>
                    <a:pt x="18" y="49"/>
                  </a:cubicBezTo>
                  <a:cubicBezTo>
                    <a:pt x="18" y="48"/>
                    <a:pt x="18" y="46"/>
                    <a:pt x="17" y="45"/>
                  </a:cubicBezTo>
                  <a:cubicBezTo>
                    <a:pt x="17" y="44"/>
                    <a:pt x="17" y="44"/>
                    <a:pt x="17" y="44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9" y="43"/>
                    <a:pt x="19" y="43"/>
                    <a:pt x="19" y="43"/>
                  </a:cubicBezTo>
                  <a:cubicBezTo>
                    <a:pt x="19" y="43"/>
                    <a:pt x="19" y="43"/>
                    <a:pt x="19" y="43"/>
                  </a:cubicBezTo>
                  <a:cubicBezTo>
                    <a:pt x="19" y="43"/>
                    <a:pt x="19" y="43"/>
                    <a:pt x="19" y="43"/>
                  </a:cubicBezTo>
                  <a:cubicBezTo>
                    <a:pt x="20" y="43"/>
                    <a:pt x="20" y="43"/>
                    <a:pt x="20" y="43"/>
                  </a:cubicBezTo>
                  <a:cubicBezTo>
                    <a:pt x="20" y="43"/>
                    <a:pt x="20" y="43"/>
                    <a:pt x="20" y="43"/>
                  </a:cubicBezTo>
                  <a:cubicBezTo>
                    <a:pt x="20" y="43"/>
                    <a:pt x="20" y="43"/>
                    <a:pt x="20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1" y="43"/>
                    <a:pt x="22" y="43"/>
                  </a:cubicBezTo>
                  <a:cubicBezTo>
                    <a:pt x="22" y="43"/>
                    <a:pt x="22" y="43"/>
                    <a:pt x="22" y="43"/>
                  </a:cubicBezTo>
                  <a:cubicBezTo>
                    <a:pt x="22" y="44"/>
                    <a:pt x="22" y="44"/>
                    <a:pt x="22" y="45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23" y="47"/>
                    <a:pt x="24" y="48"/>
                    <a:pt x="24" y="48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24" y="48"/>
                    <a:pt x="24" y="48"/>
                    <a:pt x="24" y="49"/>
                  </a:cubicBezTo>
                  <a:cubicBezTo>
                    <a:pt x="24" y="49"/>
                    <a:pt x="24" y="49"/>
                    <a:pt x="24" y="49"/>
                  </a:cubicBezTo>
                  <a:cubicBezTo>
                    <a:pt x="24" y="49"/>
                    <a:pt x="24" y="49"/>
                    <a:pt x="24" y="49"/>
                  </a:cubicBezTo>
                  <a:cubicBezTo>
                    <a:pt x="25" y="49"/>
                    <a:pt x="25" y="49"/>
                    <a:pt x="25" y="49"/>
                  </a:cubicBezTo>
                  <a:cubicBezTo>
                    <a:pt x="25" y="49"/>
                    <a:pt x="26" y="49"/>
                    <a:pt x="26" y="49"/>
                  </a:cubicBezTo>
                  <a:cubicBezTo>
                    <a:pt x="26" y="49"/>
                    <a:pt x="26" y="49"/>
                    <a:pt x="26" y="49"/>
                  </a:cubicBezTo>
                  <a:cubicBezTo>
                    <a:pt x="26" y="49"/>
                    <a:pt x="26" y="49"/>
                    <a:pt x="26" y="49"/>
                  </a:cubicBezTo>
                  <a:cubicBezTo>
                    <a:pt x="26" y="49"/>
                    <a:pt x="26" y="49"/>
                    <a:pt x="26" y="49"/>
                  </a:cubicBezTo>
                  <a:cubicBezTo>
                    <a:pt x="26" y="49"/>
                    <a:pt x="26" y="49"/>
                    <a:pt x="26" y="49"/>
                  </a:cubicBezTo>
                  <a:cubicBezTo>
                    <a:pt x="26" y="49"/>
                    <a:pt x="26" y="49"/>
                    <a:pt x="26" y="49"/>
                  </a:cubicBezTo>
                  <a:cubicBezTo>
                    <a:pt x="26" y="49"/>
                    <a:pt x="26" y="49"/>
                    <a:pt x="27" y="49"/>
                  </a:cubicBezTo>
                  <a:cubicBezTo>
                    <a:pt x="28" y="48"/>
                    <a:pt x="28" y="48"/>
                    <a:pt x="28" y="48"/>
                  </a:cubicBezTo>
                  <a:cubicBezTo>
                    <a:pt x="28" y="48"/>
                    <a:pt x="28" y="48"/>
                    <a:pt x="28" y="48"/>
                  </a:cubicBezTo>
                  <a:cubicBezTo>
                    <a:pt x="28" y="48"/>
                    <a:pt x="28" y="48"/>
                    <a:pt x="28" y="48"/>
                  </a:cubicBezTo>
                  <a:cubicBezTo>
                    <a:pt x="28" y="48"/>
                    <a:pt x="28" y="48"/>
                    <a:pt x="28" y="48"/>
                  </a:cubicBezTo>
                  <a:cubicBezTo>
                    <a:pt x="28" y="48"/>
                    <a:pt x="28" y="48"/>
                    <a:pt x="28" y="48"/>
                  </a:cubicBezTo>
                  <a:cubicBezTo>
                    <a:pt x="28" y="48"/>
                    <a:pt x="28" y="48"/>
                    <a:pt x="28" y="48"/>
                  </a:cubicBezTo>
                  <a:cubicBezTo>
                    <a:pt x="28" y="48"/>
                    <a:pt x="28" y="48"/>
                    <a:pt x="28" y="48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6"/>
                    <a:pt x="28" y="46"/>
                    <a:pt x="28" y="46"/>
                  </a:cubicBezTo>
                  <a:cubicBezTo>
                    <a:pt x="28" y="46"/>
                    <a:pt x="28" y="46"/>
                    <a:pt x="28" y="46"/>
                  </a:cubicBezTo>
                  <a:cubicBezTo>
                    <a:pt x="28" y="46"/>
                    <a:pt x="28" y="46"/>
                    <a:pt x="28" y="46"/>
                  </a:cubicBezTo>
                  <a:cubicBezTo>
                    <a:pt x="28" y="46"/>
                    <a:pt x="28" y="46"/>
                    <a:pt x="28" y="46"/>
                  </a:cubicBezTo>
                  <a:cubicBezTo>
                    <a:pt x="28" y="46"/>
                    <a:pt x="28" y="46"/>
                    <a:pt x="28" y="46"/>
                  </a:cubicBezTo>
                  <a:cubicBezTo>
                    <a:pt x="28" y="46"/>
                    <a:pt x="28" y="46"/>
                    <a:pt x="28" y="46"/>
                  </a:cubicBezTo>
                  <a:cubicBezTo>
                    <a:pt x="28" y="46"/>
                    <a:pt x="28" y="46"/>
                    <a:pt x="28" y="46"/>
                  </a:cubicBezTo>
                  <a:cubicBezTo>
                    <a:pt x="28" y="46"/>
                    <a:pt x="28" y="46"/>
                    <a:pt x="28" y="46"/>
                  </a:cubicBezTo>
                  <a:cubicBezTo>
                    <a:pt x="28" y="46"/>
                    <a:pt x="28" y="46"/>
                    <a:pt x="28" y="46"/>
                  </a:cubicBezTo>
                  <a:cubicBezTo>
                    <a:pt x="28" y="46"/>
                    <a:pt x="28" y="46"/>
                    <a:pt x="28" y="46"/>
                  </a:cubicBezTo>
                  <a:cubicBezTo>
                    <a:pt x="28" y="46"/>
                    <a:pt x="28" y="46"/>
                    <a:pt x="28" y="46"/>
                  </a:cubicBezTo>
                  <a:cubicBezTo>
                    <a:pt x="28" y="46"/>
                    <a:pt x="27" y="45"/>
                    <a:pt x="27" y="45"/>
                  </a:cubicBezTo>
                  <a:cubicBezTo>
                    <a:pt x="27" y="45"/>
                    <a:pt x="27" y="45"/>
                    <a:pt x="27" y="45"/>
                  </a:cubicBezTo>
                  <a:cubicBezTo>
                    <a:pt x="27" y="45"/>
                    <a:pt x="27" y="45"/>
                    <a:pt x="27" y="45"/>
                  </a:cubicBezTo>
                  <a:cubicBezTo>
                    <a:pt x="25" y="44"/>
                    <a:pt x="24" y="43"/>
                    <a:pt x="24" y="41"/>
                  </a:cubicBezTo>
                  <a:cubicBezTo>
                    <a:pt x="24" y="40"/>
                    <a:pt x="24" y="40"/>
                    <a:pt x="24" y="40"/>
                  </a:cubicBezTo>
                  <a:cubicBezTo>
                    <a:pt x="24" y="40"/>
                    <a:pt x="24" y="40"/>
                    <a:pt x="24" y="40"/>
                  </a:cubicBezTo>
                  <a:cubicBezTo>
                    <a:pt x="24" y="40"/>
                    <a:pt x="24" y="39"/>
                    <a:pt x="24" y="39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5" y="38"/>
                    <a:pt x="25" y="38"/>
                    <a:pt x="25" y="38"/>
                  </a:cubicBezTo>
                  <a:cubicBezTo>
                    <a:pt x="25" y="38"/>
                    <a:pt x="25" y="38"/>
                    <a:pt x="25" y="38"/>
                  </a:cubicBezTo>
                  <a:cubicBezTo>
                    <a:pt x="25" y="38"/>
                    <a:pt x="25" y="38"/>
                    <a:pt x="25" y="38"/>
                  </a:cubicBezTo>
                  <a:cubicBezTo>
                    <a:pt x="25" y="38"/>
                    <a:pt x="25" y="38"/>
                    <a:pt x="25" y="38"/>
                  </a:cubicBezTo>
                  <a:cubicBezTo>
                    <a:pt x="25" y="38"/>
                    <a:pt x="26" y="38"/>
                    <a:pt x="26" y="38"/>
                  </a:cubicBezTo>
                  <a:cubicBezTo>
                    <a:pt x="26" y="38"/>
                    <a:pt x="26" y="38"/>
                    <a:pt x="26" y="38"/>
                  </a:cubicBezTo>
                  <a:cubicBezTo>
                    <a:pt x="26" y="38"/>
                    <a:pt x="26" y="38"/>
                    <a:pt x="26" y="38"/>
                  </a:cubicBezTo>
                  <a:cubicBezTo>
                    <a:pt x="26" y="38"/>
                    <a:pt x="26" y="37"/>
                    <a:pt x="26" y="37"/>
                  </a:cubicBezTo>
                  <a:cubicBezTo>
                    <a:pt x="26" y="37"/>
                    <a:pt x="26" y="37"/>
                    <a:pt x="26" y="37"/>
                  </a:cubicBezTo>
                  <a:cubicBezTo>
                    <a:pt x="26" y="37"/>
                    <a:pt x="26" y="37"/>
                    <a:pt x="26" y="37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7" y="37"/>
                    <a:pt x="28" y="37"/>
                    <a:pt x="28" y="37"/>
                  </a:cubicBezTo>
                  <a:cubicBezTo>
                    <a:pt x="28" y="37"/>
                    <a:pt x="28" y="37"/>
                    <a:pt x="28" y="37"/>
                  </a:cubicBezTo>
                  <a:cubicBezTo>
                    <a:pt x="28" y="37"/>
                    <a:pt x="28" y="37"/>
                    <a:pt x="28" y="37"/>
                  </a:cubicBezTo>
                  <a:cubicBezTo>
                    <a:pt x="28" y="37"/>
                    <a:pt x="28" y="37"/>
                    <a:pt x="28" y="37"/>
                  </a:cubicBezTo>
                  <a:cubicBezTo>
                    <a:pt x="28" y="37"/>
                    <a:pt x="28" y="37"/>
                    <a:pt x="28" y="37"/>
                  </a:cubicBezTo>
                  <a:cubicBezTo>
                    <a:pt x="28" y="37"/>
                    <a:pt x="28" y="37"/>
                    <a:pt x="29" y="37"/>
                  </a:cubicBezTo>
                  <a:close/>
                  <a:moveTo>
                    <a:pt x="18" y="29"/>
                  </a:moveTo>
                  <a:cubicBezTo>
                    <a:pt x="18" y="28"/>
                    <a:pt x="18" y="28"/>
                    <a:pt x="18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20" y="27"/>
                    <a:pt x="20" y="27"/>
                    <a:pt x="20" y="27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1" y="26"/>
                    <a:pt x="21" y="25"/>
                    <a:pt x="22" y="25"/>
                  </a:cubicBezTo>
                  <a:cubicBezTo>
                    <a:pt x="22" y="25"/>
                    <a:pt x="23" y="25"/>
                    <a:pt x="23" y="24"/>
                  </a:cubicBezTo>
                  <a:cubicBezTo>
                    <a:pt x="23" y="24"/>
                    <a:pt x="23" y="24"/>
                    <a:pt x="23" y="24"/>
                  </a:cubicBezTo>
                  <a:cubicBezTo>
                    <a:pt x="23" y="24"/>
                    <a:pt x="23" y="24"/>
                    <a:pt x="23" y="24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24" y="23"/>
                    <a:pt x="24" y="23"/>
                    <a:pt x="24" y="23"/>
                  </a:cubicBezTo>
                  <a:cubicBezTo>
                    <a:pt x="24" y="23"/>
                    <a:pt x="24" y="23"/>
                    <a:pt x="24" y="23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6" y="24"/>
                    <a:pt x="26" y="24"/>
                    <a:pt x="26" y="24"/>
                  </a:cubicBezTo>
                  <a:cubicBezTo>
                    <a:pt x="26" y="25"/>
                    <a:pt x="26" y="25"/>
                    <a:pt x="26" y="25"/>
                  </a:cubicBezTo>
                  <a:cubicBezTo>
                    <a:pt x="27" y="25"/>
                    <a:pt x="27" y="25"/>
                    <a:pt x="27" y="25"/>
                  </a:cubicBezTo>
                  <a:cubicBezTo>
                    <a:pt x="27" y="25"/>
                    <a:pt x="27" y="25"/>
                    <a:pt x="27" y="25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27" y="26"/>
                    <a:pt x="27" y="26"/>
                    <a:pt x="28" y="27"/>
                  </a:cubicBezTo>
                  <a:cubicBezTo>
                    <a:pt x="28" y="27"/>
                    <a:pt x="28" y="27"/>
                    <a:pt x="28" y="27"/>
                  </a:cubicBezTo>
                  <a:cubicBezTo>
                    <a:pt x="28" y="28"/>
                    <a:pt x="28" y="28"/>
                    <a:pt x="28" y="28"/>
                  </a:cubicBezTo>
                  <a:cubicBezTo>
                    <a:pt x="28" y="28"/>
                    <a:pt x="28" y="28"/>
                    <a:pt x="28" y="28"/>
                  </a:cubicBezTo>
                  <a:cubicBezTo>
                    <a:pt x="28" y="28"/>
                    <a:pt x="28" y="28"/>
                    <a:pt x="28" y="28"/>
                  </a:cubicBezTo>
                  <a:cubicBezTo>
                    <a:pt x="28" y="29"/>
                    <a:pt x="28" y="29"/>
                    <a:pt x="28" y="29"/>
                  </a:cubicBezTo>
                  <a:cubicBezTo>
                    <a:pt x="28" y="29"/>
                    <a:pt x="28" y="29"/>
                    <a:pt x="28" y="29"/>
                  </a:cubicBezTo>
                  <a:cubicBezTo>
                    <a:pt x="28" y="29"/>
                    <a:pt x="28" y="29"/>
                    <a:pt x="28" y="29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28" y="31"/>
                    <a:pt x="28" y="31"/>
                    <a:pt x="28" y="31"/>
                  </a:cubicBezTo>
                  <a:cubicBezTo>
                    <a:pt x="28" y="31"/>
                    <a:pt x="28" y="31"/>
                    <a:pt x="28" y="31"/>
                  </a:cubicBezTo>
                  <a:cubicBezTo>
                    <a:pt x="28" y="32"/>
                    <a:pt x="28" y="32"/>
                    <a:pt x="28" y="32"/>
                  </a:cubicBezTo>
                  <a:cubicBezTo>
                    <a:pt x="27" y="32"/>
                    <a:pt x="27" y="32"/>
                    <a:pt x="27" y="32"/>
                  </a:cubicBezTo>
                  <a:cubicBezTo>
                    <a:pt x="27" y="32"/>
                    <a:pt x="27" y="32"/>
                    <a:pt x="27" y="32"/>
                  </a:cubicBezTo>
                  <a:cubicBezTo>
                    <a:pt x="27" y="33"/>
                    <a:pt x="27" y="33"/>
                    <a:pt x="27" y="33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4" y="31"/>
                    <a:pt x="24" y="31"/>
                    <a:pt x="23" y="31"/>
                  </a:cubicBezTo>
                  <a:cubicBezTo>
                    <a:pt x="23" y="31"/>
                    <a:pt x="23" y="31"/>
                    <a:pt x="23" y="31"/>
                  </a:cubicBezTo>
                  <a:cubicBezTo>
                    <a:pt x="23" y="31"/>
                    <a:pt x="23" y="31"/>
                    <a:pt x="23" y="31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0" y="30"/>
                    <a:pt x="20" y="30"/>
                    <a:pt x="19" y="30"/>
                  </a:cubicBezTo>
                  <a:cubicBezTo>
                    <a:pt x="19" y="30"/>
                    <a:pt x="19" y="30"/>
                    <a:pt x="19" y="30"/>
                  </a:cubicBezTo>
                  <a:cubicBezTo>
                    <a:pt x="19" y="30"/>
                    <a:pt x="19" y="30"/>
                    <a:pt x="19" y="30"/>
                  </a:cubicBezTo>
                  <a:cubicBezTo>
                    <a:pt x="18" y="30"/>
                    <a:pt x="18" y="30"/>
                    <a:pt x="18" y="30"/>
                  </a:cubicBezTo>
                  <a:cubicBezTo>
                    <a:pt x="18" y="30"/>
                    <a:pt x="18" y="30"/>
                    <a:pt x="18" y="30"/>
                  </a:cubicBezTo>
                  <a:cubicBezTo>
                    <a:pt x="18" y="29"/>
                    <a:pt x="18" y="29"/>
                    <a:pt x="18" y="29"/>
                  </a:cubicBezTo>
                  <a:cubicBezTo>
                    <a:pt x="18" y="29"/>
                    <a:pt x="18" y="29"/>
                    <a:pt x="18" y="29"/>
                  </a:cubicBezTo>
                  <a:close/>
                  <a:moveTo>
                    <a:pt x="16" y="36"/>
                  </a:moveTo>
                  <a:cubicBezTo>
                    <a:pt x="16" y="36"/>
                    <a:pt x="16" y="36"/>
                    <a:pt x="16" y="36"/>
                  </a:cubicBezTo>
                  <a:cubicBezTo>
                    <a:pt x="16" y="36"/>
                    <a:pt x="16" y="36"/>
                    <a:pt x="16" y="35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17" y="35"/>
                    <a:pt x="17" y="35"/>
                    <a:pt x="18" y="34"/>
                  </a:cubicBezTo>
                  <a:cubicBezTo>
                    <a:pt x="18" y="34"/>
                    <a:pt x="18" y="34"/>
                    <a:pt x="18" y="34"/>
                  </a:cubicBezTo>
                  <a:cubicBezTo>
                    <a:pt x="18" y="34"/>
                    <a:pt x="18" y="34"/>
                    <a:pt x="18" y="34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20" y="35"/>
                    <a:pt x="20" y="35"/>
                    <a:pt x="20" y="35"/>
                  </a:cubicBezTo>
                  <a:cubicBezTo>
                    <a:pt x="20" y="35"/>
                    <a:pt x="20" y="35"/>
                    <a:pt x="20" y="35"/>
                  </a:cubicBezTo>
                  <a:cubicBezTo>
                    <a:pt x="20" y="36"/>
                    <a:pt x="20" y="36"/>
                    <a:pt x="20" y="36"/>
                  </a:cubicBezTo>
                  <a:cubicBezTo>
                    <a:pt x="20" y="36"/>
                    <a:pt x="20" y="36"/>
                    <a:pt x="20" y="36"/>
                  </a:cubicBezTo>
                  <a:cubicBezTo>
                    <a:pt x="20" y="37"/>
                    <a:pt x="20" y="37"/>
                    <a:pt x="20" y="37"/>
                  </a:cubicBezTo>
                  <a:cubicBezTo>
                    <a:pt x="20" y="37"/>
                    <a:pt x="20" y="37"/>
                    <a:pt x="20" y="37"/>
                  </a:cubicBezTo>
                  <a:cubicBezTo>
                    <a:pt x="20" y="37"/>
                    <a:pt x="20" y="37"/>
                    <a:pt x="20" y="37"/>
                  </a:cubicBezTo>
                  <a:cubicBezTo>
                    <a:pt x="19" y="38"/>
                    <a:pt x="19" y="38"/>
                    <a:pt x="19" y="38"/>
                  </a:cubicBezTo>
                  <a:cubicBezTo>
                    <a:pt x="19" y="38"/>
                    <a:pt x="19" y="39"/>
                    <a:pt x="18" y="39"/>
                  </a:cubicBezTo>
                  <a:cubicBezTo>
                    <a:pt x="18" y="39"/>
                    <a:pt x="18" y="39"/>
                    <a:pt x="18" y="39"/>
                  </a:cubicBezTo>
                  <a:cubicBezTo>
                    <a:pt x="18" y="39"/>
                    <a:pt x="18" y="39"/>
                    <a:pt x="17" y="39"/>
                  </a:cubicBezTo>
                  <a:cubicBezTo>
                    <a:pt x="17" y="39"/>
                    <a:pt x="17" y="39"/>
                    <a:pt x="17" y="39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6" y="37"/>
                    <a:pt x="16" y="37"/>
                    <a:pt x="16" y="36"/>
                  </a:cubicBezTo>
                  <a:cubicBezTo>
                    <a:pt x="15" y="36"/>
                    <a:pt x="15" y="36"/>
                    <a:pt x="15" y="36"/>
                  </a:cubicBezTo>
                  <a:lnTo>
                    <a:pt x="16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"/>
                <a:ea typeface="微软雅黑"/>
                <a:cs typeface="+mn-cs"/>
              </a:endParaRPr>
            </a:p>
          </p:txBody>
        </p:sp>
        <p:sp>
          <p:nvSpPr>
            <p:cNvPr id="39" name="Freeform 45">
              <a:extLst>
                <a:ext uri="{FF2B5EF4-FFF2-40B4-BE49-F238E27FC236}">
                  <a16:creationId xmlns:a16="http://schemas.microsoft.com/office/drawing/2014/main" id="{41BFBBAB-AE7C-438B-BC35-83611048FE5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70847" y="5106810"/>
              <a:ext cx="79316" cy="116923"/>
            </a:xfrm>
            <a:custGeom>
              <a:avLst/>
              <a:gdLst>
                <a:gd name="T0" fmla="*/ 4 w 49"/>
                <a:gd name="T1" fmla="*/ 58 h 72"/>
                <a:gd name="T2" fmla="*/ 9 w 49"/>
                <a:gd name="T3" fmla="*/ 57 h 72"/>
                <a:gd name="T4" fmla="*/ 11 w 49"/>
                <a:gd name="T5" fmla="*/ 56 h 72"/>
                <a:gd name="T6" fmla="*/ 12 w 49"/>
                <a:gd name="T7" fmla="*/ 55 h 72"/>
                <a:gd name="T8" fmla="*/ 17 w 49"/>
                <a:gd name="T9" fmla="*/ 51 h 72"/>
                <a:gd name="T10" fmla="*/ 23 w 49"/>
                <a:gd name="T11" fmla="*/ 44 h 72"/>
                <a:gd name="T12" fmla="*/ 26 w 49"/>
                <a:gd name="T13" fmla="*/ 43 h 72"/>
                <a:gd name="T14" fmla="*/ 29 w 49"/>
                <a:gd name="T15" fmla="*/ 49 h 72"/>
                <a:gd name="T16" fmla="*/ 32 w 49"/>
                <a:gd name="T17" fmla="*/ 61 h 72"/>
                <a:gd name="T18" fmla="*/ 34 w 49"/>
                <a:gd name="T19" fmla="*/ 65 h 72"/>
                <a:gd name="T20" fmla="*/ 36 w 49"/>
                <a:gd name="T21" fmla="*/ 67 h 72"/>
                <a:gd name="T22" fmla="*/ 41 w 49"/>
                <a:gd name="T23" fmla="*/ 71 h 72"/>
                <a:gd name="T24" fmla="*/ 46 w 49"/>
                <a:gd name="T25" fmla="*/ 72 h 72"/>
                <a:gd name="T26" fmla="*/ 47 w 49"/>
                <a:gd name="T27" fmla="*/ 72 h 72"/>
                <a:gd name="T28" fmla="*/ 47 w 49"/>
                <a:gd name="T29" fmla="*/ 67 h 72"/>
                <a:gd name="T30" fmla="*/ 38 w 49"/>
                <a:gd name="T31" fmla="*/ 56 h 72"/>
                <a:gd name="T32" fmla="*/ 37 w 49"/>
                <a:gd name="T33" fmla="*/ 54 h 72"/>
                <a:gd name="T34" fmla="*/ 36 w 49"/>
                <a:gd name="T35" fmla="*/ 49 h 72"/>
                <a:gd name="T36" fmla="*/ 34 w 49"/>
                <a:gd name="T37" fmla="*/ 46 h 72"/>
                <a:gd name="T38" fmla="*/ 32 w 49"/>
                <a:gd name="T39" fmla="*/ 38 h 72"/>
                <a:gd name="T40" fmla="*/ 34 w 49"/>
                <a:gd name="T41" fmla="*/ 32 h 72"/>
                <a:gd name="T42" fmla="*/ 39 w 49"/>
                <a:gd name="T43" fmla="*/ 32 h 72"/>
                <a:gd name="T44" fmla="*/ 43 w 49"/>
                <a:gd name="T45" fmla="*/ 32 h 72"/>
                <a:gd name="T46" fmla="*/ 46 w 49"/>
                <a:gd name="T47" fmla="*/ 31 h 72"/>
                <a:gd name="T48" fmla="*/ 49 w 49"/>
                <a:gd name="T49" fmla="*/ 29 h 72"/>
                <a:gd name="T50" fmla="*/ 48 w 49"/>
                <a:gd name="T51" fmla="*/ 27 h 72"/>
                <a:gd name="T52" fmla="*/ 47 w 49"/>
                <a:gd name="T53" fmla="*/ 25 h 72"/>
                <a:gd name="T54" fmla="*/ 45 w 49"/>
                <a:gd name="T55" fmla="*/ 24 h 72"/>
                <a:gd name="T56" fmla="*/ 42 w 49"/>
                <a:gd name="T57" fmla="*/ 24 h 72"/>
                <a:gd name="T58" fmla="*/ 39 w 49"/>
                <a:gd name="T59" fmla="*/ 22 h 72"/>
                <a:gd name="T60" fmla="*/ 42 w 49"/>
                <a:gd name="T61" fmla="*/ 15 h 72"/>
                <a:gd name="T62" fmla="*/ 45 w 49"/>
                <a:gd name="T63" fmla="*/ 5 h 72"/>
                <a:gd name="T64" fmla="*/ 44 w 49"/>
                <a:gd name="T65" fmla="*/ 4 h 72"/>
                <a:gd name="T66" fmla="*/ 41 w 49"/>
                <a:gd name="T67" fmla="*/ 0 h 72"/>
                <a:gd name="T68" fmla="*/ 39 w 49"/>
                <a:gd name="T69" fmla="*/ 0 h 72"/>
                <a:gd name="T70" fmla="*/ 38 w 49"/>
                <a:gd name="T71" fmla="*/ 1 h 72"/>
                <a:gd name="T72" fmla="*/ 37 w 49"/>
                <a:gd name="T73" fmla="*/ 4 h 72"/>
                <a:gd name="T74" fmla="*/ 37 w 49"/>
                <a:gd name="T75" fmla="*/ 6 h 72"/>
                <a:gd name="T76" fmla="*/ 38 w 49"/>
                <a:gd name="T77" fmla="*/ 10 h 72"/>
                <a:gd name="T78" fmla="*/ 33 w 49"/>
                <a:gd name="T79" fmla="*/ 23 h 72"/>
                <a:gd name="T80" fmla="*/ 25 w 49"/>
                <a:gd name="T81" fmla="*/ 24 h 72"/>
                <a:gd name="T82" fmla="*/ 21 w 49"/>
                <a:gd name="T83" fmla="*/ 24 h 72"/>
                <a:gd name="T84" fmla="*/ 17 w 49"/>
                <a:gd name="T85" fmla="*/ 24 h 72"/>
                <a:gd name="T86" fmla="*/ 14 w 49"/>
                <a:gd name="T87" fmla="*/ 24 h 72"/>
                <a:gd name="T88" fmla="*/ 12 w 49"/>
                <a:gd name="T89" fmla="*/ 25 h 72"/>
                <a:gd name="T90" fmla="*/ 11 w 49"/>
                <a:gd name="T91" fmla="*/ 26 h 72"/>
                <a:gd name="T92" fmla="*/ 11 w 49"/>
                <a:gd name="T93" fmla="*/ 29 h 72"/>
                <a:gd name="T94" fmla="*/ 11 w 49"/>
                <a:gd name="T95" fmla="*/ 31 h 72"/>
                <a:gd name="T96" fmla="*/ 14 w 49"/>
                <a:gd name="T97" fmla="*/ 32 h 72"/>
                <a:gd name="T98" fmla="*/ 17 w 49"/>
                <a:gd name="T99" fmla="*/ 32 h 72"/>
                <a:gd name="T100" fmla="*/ 20 w 49"/>
                <a:gd name="T101" fmla="*/ 32 h 72"/>
                <a:gd name="T102" fmla="*/ 25 w 49"/>
                <a:gd name="T103" fmla="*/ 32 h 72"/>
                <a:gd name="T104" fmla="*/ 26 w 49"/>
                <a:gd name="T105" fmla="*/ 35 h 72"/>
                <a:gd name="T106" fmla="*/ 20 w 49"/>
                <a:gd name="T107" fmla="*/ 42 h 72"/>
                <a:gd name="T108" fmla="*/ 18 w 49"/>
                <a:gd name="T109" fmla="*/ 43 h 72"/>
                <a:gd name="T110" fmla="*/ 11 w 49"/>
                <a:gd name="T111" fmla="*/ 50 h 72"/>
                <a:gd name="T112" fmla="*/ 9 w 49"/>
                <a:gd name="T113" fmla="*/ 51 h 72"/>
                <a:gd name="T114" fmla="*/ 3 w 49"/>
                <a:gd name="T115" fmla="*/ 55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9" h="72">
                  <a:moveTo>
                    <a:pt x="1" y="57"/>
                  </a:moveTo>
                  <a:cubicBezTo>
                    <a:pt x="1" y="57"/>
                    <a:pt x="1" y="57"/>
                    <a:pt x="1" y="57"/>
                  </a:cubicBezTo>
                  <a:cubicBezTo>
                    <a:pt x="1" y="57"/>
                    <a:pt x="1" y="57"/>
                    <a:pt x="1" y="57"/>
                  </a:cubicBezTo>
                  <a:cubicBezTo>
                    <a:pt x="2" y="57"/>
                    <a:pt x="2" y="57"/>
                    <a:pt x="2" y="57"/>
                  </a:cubicBezTo>
                  <a:cubicBezTo>
                    <a:pt x="2" y="58"/>
                    <a:pt x="2" y="58"/>
                    <a:pt x="2" y="58"/>
                  </a:cubicBezTo>
                  <a:cubicBezTo>
                    <a:pt x="2" y="58"/>
                    <a:pt x="2" y="58"/>
                    <a:pt x="2" y="58"/>
                  </a:cubicBezTo>
                  <a:cubicBezTo>
                    <a:pt x="2" y="58"/>
                    <a:pt x="2" y="58"/>
                    <a:pt x="2" y="58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3" y="58"/>
                    <a:pt x="3" y="58"/>
                    <a:pt x="4" y="58"/>
                  </a:cubicBezTo>
                  <a:cubicBezTo>
                    <a:pt x="4" y="58"/>
                    <a:pt x="4" y="58"/>
                    <a:pt x="4" y="58"/>
                  </a:cubicBezTo>
                  <a:cubicBezTo>
                    <a:pt x="5" y="58"/>
                    <a:pt x="5" y="58"/>
                    <a:pt x="6" y="58"/>
                  </a:cubicBezTo>
                  <a:cubicBezTo>
                    <a:pt x="6" y="58"/>
                    <a:pt x="7" y="58"/>
                    <a:pt x="8" y="57"/>
                  </a:cubicBezTo>
                  <a:cubicBezTo>
                    <a:pt x="8" y="57"/>
                    <a:pt x="8" y="57"/>
                    <a:pt x="8" y="57"/>
                  </a:cubicBezTo>
                  <a:cubicBezTo>
                    <a:pt x="8" y="57"/>
                    <a:pt x="8" y="57"/>
                    <a:pt x="8" y="57"/>
                  </a:cubicBezTo>
                  <a:cubicBezTo>
                    <a:pt x="8" y="57"/>
                    <a:pt x="8" y="57"/>
                    <a:pt x="8" y="57"/>
                  </a:cubicBezTo>
                  <a:cubicBezTo>
                    <a:pt x="8" y="57"/>
                    <a:pt x="8" y="57"/>
                    <a:pt x="8" y="57"/>
                  </a:cubicBezTo>
                  <a:cubicBezTo>
                    <a:pt x="8" y="57"/>
                    <a:pt x="8" y="57"/>
                    <a:pt x="8" y="57"/>
                  </a:cubicBezTo>
                  <a:cubicBezTo>
                    <a:pt x="8" y="57"/>
                    <a:pt x="8" y="57"/>
                    <a:pt x="8" y="57"/>
                  </a:cubicBezTo>
                  <a:cubicBezTo>
                    <a:pt x="8" y="57"/>
                    <a:pt x="8" y="57"/>
                    <a:pt x="9" y="57"/>
                  </a:cubicBezTo>
                  <a:cubicBezTo>
                    <a:pt x="9" y="57"/>
                    <a:pt x="9" y="57"/>
                    <a:pt x="9" y="57"/>
                  </a:cubicBezTo>
                  <a:cubicBezTo>
                    <a:pt x="9" y="57"/>
                    <a:pt x="9" y="57"/>
                    <a:pt x="9" y="57"/>
                  </a:cubicBezTo>
                  <a:cubicBezTo>
                    <a:pt x="9" y="57"/>
                    <a:pt x="9" y="57"/>
                    <a:pt x="9" y="57"/>
                  </a:cubicBezTo>
                  <a:cubicBezTo>
                    <a:pt x="9" y="57"/>
                    <a:pt x="9" y="57"/>
                    <a:pt x="9" y="57"/>
                  </a:cubicBezTo>
                  <a:cubicBezTo>
                    <a:pt x="9" y="57"/>
                    <a:pt x="9" y="57"/>
                    <a:pt x="9" y="57"/>
                  </a:cubicBezTo>
                  <a:cubicBezTo>
                    <a:pt x="9" y="57"/>
                    <a:pt x="9" y="57"/>
                    <a:pt x="9" y="57"/>
                  </a:cubicBezTo>
                  <a:cubicBezTo>
                    <a:pt x="9" y="57"/>
                    <a:pt x="9" y="57"/>
                    <a:pt x="9" y="57"/>
                  </a:cubicBezTo>
                  <a:cubicBezTo>
                    <a:pt x="10" y="57"/>
                    <a:pt x="10" y="57"/>
                    <a:pt x="10" y="57"/>
                  </a:cubicBezTo>
                  <a:cubicBezTo>
                    <a:pt x="10" y="57"/>
                    <a:pt x="10" y="57"/>
                    <a:pt x="10" y="57"/>
                  </a:cubicBezTo>
                  <a:cubicBezTo>
                    <a:pt x="10" y="57"/>
                    <a:pt x="10" y="57"/>
                    <a:pt x="10" y="57"/>
                  </a:cubicBezTo>
                  <a:cubicBezTo>
                    <a:pt x="10" y="57"/>
                    <a:pt x="10" y="57"/>
                    <a:pt x="10" y="57"/>
                  </a:cubicBezTo>
                  <a:cubicBezTo>
                    <a:pt x="10" y="56"/>
                    <a:pt x="10" y="56"/>
                    <a:pt x="10" y="56"/>
                  </a:cubicBezTo>
                  <a:cubicBezTo>
                    <a:pt x="11" y="56"/>
                    <a:pt x="11" y="56"/>
                    <a:pt x="11" y="56"/>
                  </a:cubicBezTo>
                  <a:cubicBezTo>
                    <a:pt x="11" y="56"/>
                    <a:pt x="11" y="56"/>
                    <a:pt x="11" y="56"/>
                  </a:cubicBezTo>
                  <a:cubicBezTo>
                    <a:pt x="11" y="55"/>
                    <a:pt x="11" y="55"/>
                    <a:pt x="11" y="55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3" y="55"/>
                    <a:pt x="13" y="55"/>
                    <a:pt x="13" y="55"/>
                  </a:cubicBezTo>
                  <a:cubicBezTo>
                    <a:pt x="13" y="55"/>
                    <a:pt x="13" y="55"/>
                    <a:pt x="13" y="55"/>
                  </a:cubicBezTo>
                  <a:cubicBezTo>
                    <a:pt x="13" y="55"/>
                    <a:pt x="13" y="55"/>
                    <a:pt x="13" y="55"/>
                  </a:cubicBezTo>
                  <a:cubicBezTo>
                    <a:pt x="13" y="55"/>
                    <a:pt x="13" y="55"/>
                    <a:pt x="13" y="55"/>
                  </a:cubicBezTo>
                  <a:cubicBezTo>
                    <a:pt x="13" y="55"/>
                    <a:pt x="13" y="55"/>
                    <a:pt x="13" y="55"/>
                  </a:cubicBezTo>
                  <a:cubicBezTo>
                    <a:pt x="13" y="55"/>
                    <a:pt x="13" y="55"/>
                    <a:pt x="13" y="55"/>
                  </a:cubicBezTo>
                  <a:cubicBezTo>
                    <a:pt x="13" y="55"/>
                    <a:pt x="13" y="55"/>
                    <a:pt x="13" y="55"/>
                  </a:cubicBezTo>
                  <a:cubicBezTo>
                    <a:pt x="13" y="55"/>
                    <a:pt x="13" y="55"/>
                    <a:pt x="13" y="55"/>
                  </a:cubicBezTo>
                  <a:cubicBezTo>
                    <a:pt x="13" y="54"/>
                    <a:pt x="13" y="54"/>
                    <a:pt x="13" y="54"/>
                  </a:cubicBezTo>
                  <a:cubicBezTo>
                    <a:pt x="14" y="54"/>
                    <a:pt x="14" y="54"/>
                    <a:pt x="14" y="54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0"/>
                    <a:pt x="19" y="50"/>
                    <a:pt x="19" y="50"/>
                  </a:cubicBezTo>
                  <a:cubicBezTo>
                    <a:pt x="19" y="50"/>
                    <a:pt x="19" y="50"/>
                    <a:pt x="19" y="50"/>
                  </a:cubicBezTo>
                  <a:cubicBezTo>
                    <a:pt x="19" y="49"/>
                    <a:pt x="19" y="49"/>
                    <a:pt x="19" y="49"/>
                  </a:cubicBezTo>
                  <a:cubicBezTo>
                    <a:pt x="20" y="48"/>
                    <a:pt x="21" y="47"/>
                    <a:pt x="23" y="45"/>
                  </a:cubicBezTo>
                  <a:cubicBezTo>
                    <a:pt x="23" y="45"/>
                    <a:pt x="23" y="45"/>
                    <a:pt x="23" y="45"/>
                  </a:cubicBezTo>
                  <a:cubicBezTo>
                    <a:pt x="23" y="45"/>
                    <a:pt x="23" y="45"/>
                    <a:pt x="23" y="45"/>
                  </a:cubicBezTo>
                  <a:cubicBezTo>
                    <a:pt x="23" y="45"/>
                    <a:pt x="23" y="45"/>
                    <a:pt x="23" y="45"/>
                  </a:cubicBezTo>
                  <a:cubicBezTo>
                    <a:pt x="23" y="45"/>
                    <a:pt x="23" y="45"/>
                    <a:pt x="23" y="45"/>
                  </a:cubicBezTo>
                  <a:cubicBezTo>
                    <a:pt x="23" y="45"/>
                    <a:pt x="23" y="45"/>
                    <a:pt x="23" y="45"/>
                  </a:cubicBezTo>
                  <a:cubicBezTo>
                    <a:pt x="23" y="44"/>
                    <a:pt x="23" y="44"/>
                    <a:pt x="23" y="44"/>
                  </a:cubicBezTo>
                  <a:cubicBezTo>
                    <a:pt x="24" y="44"/>
                    <a:pt x="24" y="44"/>
                    <a:pt x="24" y="44"/>
                  </a:cubicBezTo>
                  <a:cubicBezTo>
                    <a:pt x="24" y="44"/>
                    <a:pt x="24" y="44"/>
                    <a:pt x="24" y="44"/>
                  </a:cubicBezTo>
                  <a:cubicBezTo>
                    <a:pt x="24" y="44"/>
                    <a:pt x="24" y="43"/>
                    <a:pt x="24" y="43"/>
                  </a:cubicBezTo>
                  <a:cubicBezTo>
                    <a:pt x="24" y="43"/>
                    <a:pt x="24" y="43"/>
                    <a:pt x="24" y="43"/>
                  </a:cubicBezTo>
                  <a:cubicBezTo>
                    <a:pt x="24" y="43"/>
                    <a:pt x="24" y="43"/>
                    <a:pt x="24" y="43"/>
                  </a:cubicBezTo>
                  <a:cubicBezTo>
                    <a:pt x="24" y="43"/>
                    <a:pt x="24" y="43"/>
                    <a:pt x="24" y="43"/>
                  </a:cubicBezTo>
                  <a:cubicBezTo>
                    <a:pt x="24" y="43"/>
                    <a:pt x="24" y="43"/>
                    <a:pt x="24" y="43"/>
                  </a:cubicBezTo>
                  <a:cubicBezTo>
                    <a:pt x="24" y="43"/>
                    <a:pt x="24" y="43"/>
                    <a:pt x="24" y="43"/>
                  </a:cubicBezTo>
                  <a:cubicBezTo>
                    <a:pt x="24" y="43"/>
                    <a:pt x="24" y="43"/>
                    <a:pt x="24" y="43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7" y="43"/>
                    <a:pt x="27" y="43"/>
                    <a:pt x="27" y="43"/>
                  </a:cubicBezTo>
                  <a:cubicBezTo>
                    <a:pt x="27" y="43"/>
                    <a:pt x="27" y="43"/>
                    <a:pt x="27" y="43"/>
                  </a:cubicBezTo>
                  <a:cubicBezTo>
                    <a:pt x="28" y="44"/>
                    <a:pt x="28" y="44"/>
                    <a:pt x="28" y="44"/>
                  </a:cubicBezTo>
                  <a:cubicBezTo>
                    <a:pt x="28" y="44"/>
                    <a:pt x="28" y="44"/>
                    <a:pt x="28" y="44"/>
                  </a:cubicBezTo>
                  <a:cubicBezTo>
                    <a:pt x="28" y="45"/>
                    <a:pt x="28" y="45"/>
                    <a:pt x="28" y="45"/>
                  </a:cubicBezTo>
                  <a:cubicBezTo>
                    <a:pt x="28" y="45"/>
                    <a:pt x="28" y="45"/>
                    <a:pt x="28" y="45"/>
                  </a:cubicBezTo>
                  <a:cubicBezTo>
                    <a:pt x="28" y="46"/>
                    <a:pt x="28" y="46"/>
                    <a:pt x="28" y="46"/>
                  </a:cubicBezTo>
                  <a:cubicBezTo>
                    <a:pt x="28" y="46"/>
                    <a:pt x="28" y="47"/>
                    <a:pt x="29" y="47"/>
                  </a:cubicBezTo>
                  <a:cubicBezTo>
                    <a:pt x="29" y="48"/>
                    <a:pt x="29" y="48"/>
                    <a:pt x="29" y="48"/>
                  </a:cubicBezTo>
                  <a:cubicBezTo>
                    <a:pt x="29" y="49"/>
                    <a:pt x="29" y="49"/>
                    <a:pt x="29" y="49"/>
                  </a:cubicBezTo>
                  <a:cubicBezTo>
                    <a:pt x="29" y="49"/>
                    <a:pt x="29" y="49"/>
                    <a:pt x="29" y="49"/>
                  </a:cubicBezTo>
                  <a:cubicBezTo>
                    <a:pt x="29" y="49"/>
                    <a:pt x="29" y="49"/>
                    <a:pt x="29" y="49"/>
                  </a:cubicBezTo>
                  <a:cubicBezTo>
                    <a:pt x="29" y="50"/>
                    <a:pt x="29" y="50"/>
                    <a:pt x="29" y="50"/>
                  </a:cubicBezTo>
                  <a:cubicBezTo>
                    <a:pt x="29" y="50"/>
                    <a:pt x="29" y="50"/>
                    <a:pt x="29" y="50"/>
                  </a:cubicBezTo>
                  <a:cubicBezTo>
                    <a:pt x="29" y="50"/>
                    <a:pt x="29" y="50"/>
                    <a:pt x="29" y="50"/>
                  </a:cubicBezTo>
                  <a:cubicBezTo>
                    <a:pt x="29" y="50"/>
                    <a:pt x="29" y="50"/>
                    <a:pt x="29" y="50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0" y="52"/>
                    <a:pt x="30" y="53"/>
                    <a:pt x="30" y="54"/>
                  </a:cubicBezTo>
                  <a:cubicBezTo>
                    <a:pt x="31" y="55"/>
                    <a:pt x="31" y="57"/>
                    <a:pt x="31" y="58"/>
                  </a:cubicBezTo>
                  <a:cubicBezTo>
                    <a:pt x="31" y="58"/>
                    <a:pt x="31" y="58"/>
                    <a:pt x="31" y="59"/>
                  </a:cubicBezTo>
                  <a:cubicBezTo>
                    <a:pt x="31" y="59"/>
                    <a:pt x="31" y="59"/>
                    <a:pt x="32" y="60"/>
                  </a:cubicBezTo>
                  <a:cubicBezTo>
                    <a:pt x="32" y="61"/>
                    <a:pt x="32" y="61"/>
                    <a:pt x="32" y="61"/>
                  </a:cubicBezTo>
                  <a:cubicBezTo>
                    <a:pt x="33" y="62"/>
                    <a:pt x="33" y="62"/>
                    <a:pt x="33" y="62"/>
                  </a:cubicBezTo>
                  <a:cubicBezTo>
                    <a:pt x="33" y="62"/>
                    <a:pt x="33" y="62"/>
                    <a:pt x="33" y="62"/>
                  </a:cubicBezTo>
                  <a:cubicBezTo>
                    <a:pt x="33" y="63"/>
                    <a:pt x="33" y="63"/>
                    <a:pt x="33" y="63"/>
                  </a:cubicBezTo>
                  <a:cubicBezTo>
                    <a:pt x="33" y="63"/>
                    <a:pt x="33" y="63"/>
                    <a:pt x="33" y="63"/>
                  </a:cubicBezTo>
                  <a:cubicBezTo>
                    <a:pt x="33" y="64"/>
                    <a:pt x="33" y="64"/>
                    <a:pt x="33" y="64"/>
                  </a:cubicBezTo>
                  <a:cubicBezTo>
                    <a:pt x="33" y="64"/>
                    <a:pt x="33" y="64"/>
                    <a:pt x="33" y="64"/>
                  </a:cubicBezTo>
                  <a:cubicBezTo>
                    <a:pt x="34" y="64"/>
                    <a:pt x="34" y="64"/>
                    <a:pt x="34" y="64"/>
                  </a:cubicBezTo>
                  <a:cubicBezTo>
                    <a:pt x="34" y="64"/>
                    <a:pt x="34" y="64"/>
                    <a:pt x="34" y="64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5" y="66"/>
                    <a:pt x="35" y="66"/>
                    <a:pt x="35" y="66"/>
                  </a:cubicBezTo>
                  <a:cubicBezTo>
                    <a:pt x="35" y="66"/>
                    <a:pt x="35" y="66"/>
                    <a:pt x="35" y="66"/>
                  </a:cubicBezTo>
                  <a:cubicBezTo>
                    <a:pt x="35" y="66"/>
                    <a:pt x="35" y="66"/>
                    <a:pt x="35" y="66"/>
                  </a:cubicBezTo>
                  <a:cubicBezTo>
                    <a:pt x="35" y="66"/>
                    <a:pt x="35" y="66"/>
                    <a:pt x="35" y="66"/>
                  </a:cubicBezTo>
                  <a:cubicBezTo>
                    <a:pt x="35" y="66"/>
                    <a:pt x="35" y="66"/>
                    <a:pt x="35" y="66"/>
                  </a:cubicBezTo>
                  <a:cubicBezTo>
                    <a:pt x="36" y="66"/>
                    <a:pt x="36" y="66"/>
                    <a:pt x="36" y="66"/>
                  </a:cubicBezTo>
                  <a:cubicBezTo>
                    <a:pt x="36" y="67"/>
                    <a:pt x="36" y="67"/>
                    <a:pt x="36" y="67"/>
                  </a:cubicBezTo>
                  <a:cubicBezTo>
                    <a:pt x="36" y="67"/>
                    <a:pt x="36" y="67"/>
                    <a:pt x="36" y="67"/>
                  </a:cubicBezTo>
                  <a:cubicBezTo>
                    <a:pt x="37" y="67"/>
                    <a:pt x="37" y="67"/>
                    <a:pt x="37" y="68"/>
                  </a:cubicBezTo>
                  <a:cubicBezTo>
                    <a:pt x="37" y="68"/>
                    <a:pt x="37" y="68"/>
                    <a:pt x="37" y="68"/>
                  </a:cubicBezTo>
                  <a:cubicBezTo>
                    <a:pt x="37" y="68"/>
                    <a:pt x="37" y="68"/>
                    <a:pt x="37" y="68"/>
                  </a:cubicBezTo>
                  <a:cubicBezTo>
                    <a:pt x="37" y="68"/>
                    <a:pt x="37" y="68"/>
                    <a:pt x="37" y="68"/>
                  </a:cubicBezTo>
                  <a:cubicBezTo>
                    <a:pt x="37" y="68"/>
                    <a:pt x="37" y="68"/>
                    <a:pt x="37" y="68"/>
                  </a:cubicBezTo>
                  <a:cubicBezTo>
                    <a:pt x="38" y="68"/>
                    <a:pt x="38" y="68"/>
                    <a:pt x="38" y="69"/>
                  </a:cubicBezTo>
                  <a:cubicBezTo>
                    <a:pt x="38" y="69"/>
                    <a:pt x="39" y="69"/>
                    <a:pt x="39" y="69"/>
                  </a:cubicBezTo>
                  <a:cubicBezTo>
                    <a:pt x="39" y="69"/>
                    <a:pt x="39" y="70"/>
                    <a:pt x="40" y="70"/>
                  </a:cubicBezTo>
                  <a:cubicBezTo>
                    <a:pt x="40" y="70"/>
                    <a:pt x="40" y="70"/>
                    <a:pt x="40" y="70"/>
                  </a:cubicBezTo>
                  <a:cubicBezTo>
                    <a:pt x="40" y="70"/>
                    <a:pt x="40" y="70"/>
                    <a:pt x="40" y="70"/>
                  </a:cubicBezTo>
                  <a:cubicBezTo>
                    <a:pt x="41" y="70"/>
                    <a:pt x="41" y="71"/>
                    <a:pt x="41" y="71"/>
                  </a:cubicBezTo>
                  <a:cubicBezTo>
                    <a:pt x="42" y="71"/>
                    <a:pt x="42" y="71"/>
                    <a:pt x="42" y="71"/>
                  </a:cubicBezTo>
                  <a:cubicBezTo>
                    <a:pt x="42" y="71"/>
                    <a:pt x="42" y="71"/>
                    <a:pt x="42" y="71"/>
                  </a:cubicBezTo>
                  <a:cubicBezTo>
                    <a:pt x="44" y="72"/>
                    <a:pt x="44" y="72"/>
                    <a:pt x="44" y="72"/>
                  </a:cubicBezTo>
                  <a:cubicBezTo>
                    <a:pt x="44" y="72"/>
                    <a:pt x="44" y="72"/>
                    <a:pt x="44" y="72"/>
                  </a:cubicBezTo>
                  <a:cubicBezTo>
                    <a:pt x="45" y="72"/>
                    <a:pt x="45" y="72"/>
                    <a:pt x="45" y="72"/>
                  </a:cubicBezTo>
                  <a:cubicBezTo>
                    <a:pt x="45" y="72"/>
                    <a:pt x="45" y="72"/>
                    <a:pt x="45" y="72"/>
                  </a:cubicBezTo>
                  <a:cubicBezTo>
                    <a:pt x="45" y="72"/>
                    <a:pt x="45" y="72"/>
                    <a:pt x="45" y="72"/>
                  </a:cubicBezTo>
                  <a:cubicBezTo>
                    <a:pt x="45" y="72"/>
                    <a:pt x="45" y="72"/>
                    <a:pt x="46" y="72"/>
                  </a:cubicBezTo>
                  <a:cubicBezTo>
                    <a:pt x="46" y="72"/>
                    <a:pt x="46" y="72"/>
                    <a:pt x="46" y="72"/>
                  </a:cubicBezTo>
                  <a:cubicBezTo>
                    <a:pt x="46" y="72"/>
                    <a:pt x="46" y="72"/>
                    <a:pt x="46" y="72"/>
                  </a:cubicBezTo>
                  <a:cubicBezTo>
                    <a:pt x="46" y="72"/>
                    <a:pt x="46" y="72"/>
                    <a:pt x="46" y="72"/>
                  </a:cubicBezTo>
                  <a:cubicBezTo>
                    <a:pt x="46" y="72"/>
                    <a:pt x="46" y="72"/>
                    <a:pt x="46" y="72"/>
                  </a:cubicBezTo>
                  <a:cubicBezTo>
                    <a:pt x="46" y="72"/>
                    <a:pt x="46" y="72"/>
                    <a:pt x="46" y="72"/>
                  </a:cubicBezTo>
                  <a:cubicBezTo>
                    <a:pt x="46" y="72"/>
                    <a:pt x="46" y="72"/>
                    <a:pt x="46" y="72"/>
                  </a:cubicBezTo>
                  <a:cubicBezTo>
                    <a:pt x="46" y="72"/>
                    <a:pt x="46" y="72"/>
                    <a:pt x="46" y="72"/>
                  </a:cubicBezTo>
                  <a:cubicBezTo>
                    <a:pt x="47" y="72"/>
                    <a:pt x="47" y="72"/>
                    <a:pt x="47" y="72"/>
                  </a:cubicBezTo>
                  <a:cubicBezTo>
                    <a:pt x="47" y="72"/>
                    <a:pt x="47" y="72"/>
                    <a:pt x="47" y="72"/>
                  </a:cubicBezTo>
                  <a:cubicBezTo>
                    <a:pt x="47" y="72"/>
                    <a:pt x="47" y="72"/>
                    <a:pt x="47" y="72"/>
                  </a:cubicBezTo>
                  <a:cubicBezTo>
                    <a:pt x="47" y="72"/>
                    <a:pt x="47" y="72"/>
                    <a:pt x="47" y="72"/>
                  </a:cubicBezTo>
                  <a:cubicBezTo>
                    <a:pt x="47" y="72"/>
                    <a:pt x="47" y="72"/>
                    <a:pt x="47" y="72"/>
                  </a:cubicBezTo>
                  <a:cubicBezTo>
                    <a:pt x="47" y="72"/>
                    <a:pt x="47" y="72"/>
                    <a:pt x="47" y="72"/>
                  </a:cubicBezTo>
                  <a:cubicBezTo>
                    <a:pt x="47" y="72"/>
                    <a:pt x="47" y="72"/>
                    <a:pt x="47" y="72"/>
                  </a:cubicBezTo>
                  <a:cubicBezTo>
                    <a:pt x="49" y="70"/>
                    <a:pt x="49" y="70"/>
                    <a:pt x="49" y="70"/>
                  </a:cubicBezTo>
                  <a:cubicBezTo>
                    <a:pt x="49" y="70"/>
                    <a:pt x="49" y="70"/>
                    <a:pt x="49" y="69"/>
                  </a:cubicBezTo>
                  <a:cubicBezTo>
                    <a:pt x="49" y="69"/>
                    <a:pt x="49" y="69"/>
                    <a:pt x="49" y="69"/>
                  </a:cubicBezTo>
                  <a:cubicBezTo>
                    <a:pt x="49" y="69"/>
                    <a:pt x="49" y="69"/>
                    <a:pt x="49" y="69"/>
                  </a:cubicBezTo>
                  <a:cubicBezTo>
                    <a:pt x="49" y="69"/>
                    <a:pt x="49" y="69"/>
                    <a:pt x="49" y="69"/>
                  </a:cubicBezTo>
                  <a:cubicBezTo>
                    <a:pt x="49" y="69"/>
                    <a:pt x="49" y="69"/>
                    <a:pt x="49" y="69"/>
                  </a:cubicBezTo>
                  <a:cubicBezTo>
                    <a:pt x="49" y="69"/>
                    <a:pt x="49" y="69"/>
                    <a:pt x="49" y="69"/>
                  </a:cubicBezTo>
                  <a:cubicBezTo>
                    <a:pt x="49" y="69"/>
                    <a:pt x="49" y="69"/>
                    <a:pt x="49" y="69"/>
                  </a:cubicBezTo>
                  <a:cubicBezTo>
                    <a:pt x="48" y="69"/>
                    <a:pt x="48" y="69"/>
                    <a:pt x="48" y="69"/>
                  </a:cubicBezTo>
                  <a:cubicBezTo>
                    <a:pt x="48" y="68"/>
                    <a:pt x="48" y="68"/>
                    <a:pt x="48" y="68"/>
                  </a:cubicBezTo>
                  <a:cubicBezTo>
                    <a:pt x="47" y="67"/>
                    <a:pt x="47" y="67"/>
                    <a:pt x="47" y="67"/>
                  </a:cubicBezTo>
                  <a:cubicBezTo>
                    <a:pt x="46" y="67"/>
                    <a:pt x="46" y="67"/>
                    <a:pt x="46" y="67"/>
                  </a:cubicBezTo>
                  <a:cubicBezTo>
                    <a:pt x="46" y="66"/>
                    <a:pt x="46" y="66"/>
                    <a:pt x="45" y="66"/>
                  </a:cubicBezTo>
                  <a:cubicBezTo>
                    <a:pt x="45" y="66"/>
                    <a:pt x="45" y="65"/>
                    <a:pt x="45" y="65"/>
                  </a:cubicBezTo>
                  <a:cubicBezTo>
                    <a:pt x="44" y="65"/>
                    <a:pt x="44" y="64"/>
                    <a:pt x="44" y="64"/>
                  </a:cubicBezTo>
                  <a:cubicBezTo>
                    <a:pt x="43" y="64"/>
                    <a:pt x="43" y="63"/>
                    <a:pt x="43" y="63"/>
                  </a:cubicBezTo>
                  <a:cubicBezTo>
                    <a:pt x="43" y="63"/>
                    <a:pt x="42" y="62"/>
                    <a:pt x="42" y="62"/>
                  </a:cubicBezTo>
                  <a:cubicBezTo>
                    <a:pt x="42" y="62"/>
                    <a:pt x="41" y="61"/>
                    <a:pt x="41" y="61"/>
                  </a:cubicBezTo>
                  <a:cubicBezTo>
                    <a:pt x="41" y="60"/>
                    <a:pt x="40" y="60"/>
                    <a:pt x="40" y="59"/>
                  </a:cubicBezTo>
                  <a:cubicBezTo>
                    <a:pt x="39" y="58"/>
                    <a:pt x="39" y="58"/>
                    <a:pt x="39" y="57"/>
                  </a:cubicBezTo>
                  <a:cubicBezTo>
                    <a:pt x="39" y="57"/>
                    <a:pt x="39" y="57"/>
                    <a:pt x="39" y="57"/>
                  </a:cubicBezTo>
                  <a:cubicBezTo>
                    <a:pt x="38" y="57"/>
                    <a:pt x="38" y="57"/>
                    <a:pt x="38" y="56"/>
                  </a:cubicBezTo>
                  <a:cubicBezTo>
                    <a:pt x="38" y="56"/>
                    <a:pt x="38" y="56"/>
                    <a:pt x="38" y="56"/>
                  </a:cubicBezTo>
                  <a:cubicBezTo>
                    <a:pt x="38" y="56"/>
                    <a:pt x="38" y="56"/>
                    <a:pt x="38" y="56"/>
                  </a:cubicBezTo>
                  <a:cubicBezTo>
                    <a:pt x="38" y="56"/>
                    <a:pt x="38" y="56"/>
                    <a:pt x="38" y="56"/>
                  </a:cubicBezTo>
                  <a:cubicBezTo>
                    <a:pt x="38" y="56"/>
                    <a:pt x="38" y="56"/>
                    <a:pt x="38" y="56"/>
                  </a:cubicBezTo>
                  <a:cubicBezTo>
                    <a:pt x="38" y="56"/>
                    <a:pt x="38" y="56"/>
                    <a:pt x="38" y="56"/>
                  </a:cubicBezTo>
                  <a:cubicBezTo>
                    <a:pt x="38" y="56"/>
                    <a:pt x="38" y="56"/>
                    <a:pt x="38" y="56"/>
                  </a:cubicBezTo>
                  <a:cubicBezTo>
                    <a:pt x="38" y="54"/>
                    <a:pt x="38" y="54"/>
                    <a:pt x="38" y="54"/>
                  </a:cubicBezTo>
                  <a:cubicBezTo>
                    <a:pt x="37" y="54"/>
                    <a:pt x="37" y="54"/>
                    <a:pt x="37" y="54"/>
                  </a:cubicBezTo>
                  <a:cubicBezTo>
                    <a:pt x="37" y="54"/>
                    <a:pt x="37" y="54"/>
                    <a:pt x="37" y="54"/>
                  </a:cubicBezTo>
                  <a:cubicBezTo>
                    <a:pt x="37" y="54"/>
                    <a:pt x="37" y="54"/>
                    <a:pt x="37" y="54"/>
                  </a:cubicBezTo>
                  <a:cubicBezTo>
                    <a:pt x="37" y="54"/>
                    <a:pt x="37" y="54"/>
                    <a:pt x="37" y="54"/>
                  </a:cubicBezTo>
                  <a:cubicBezTo>
                    <a:pt x="37" y="54"/>
                    <a:pt x="37" y="54"/>
                    <a:pt x="37" y="54"/>
                  </a:cubicBezTo>
                  <a:cubicBezTo>
                    <a:pt x="37" y="54"/>
                    <a:pt x="37" y="54"/>
                    <a:pt x="37" y="54"/>
                  </a:cubicBezTo>
                  <a:cubicBezTo>
                    <a:pt x="37" y="54"/>
                    <a:pt x="37" y="54"/>
                    <a:pt x="37" y="54"/>
                  </a:cubicBezTo>
                  <a:cubicBezTo>
                    <a:pt x="37" y="54"/>
                    <a:pt x="37" y="54"/>
                    <a:pt x="37" y="54"/>
                  </a:cubicBezTo>
                  <a:cubicBezTo>
                    <a:pt x="37" y="54"/>
                    <a:pt x="37" y="53"/>
                    <a:pt x="37" y="53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6" y="53"/>
                    <a:pt x="36" y="53"/>
                    <a:pt x="36" y="53"/>
                  </a:cubicBezTo>
                  <a:cubicBezTo>
                    <a:pt x="36" y="52"/>
                    <a:pt x="36" y="52"/>
                    <a:pt x="36" y="51"/>
                  </a:cubicBezTo>
                  <a:cubicBezTo>
                    <a:pt x="36" y="51"/>
                    <a:pt x="36" y="50"/>
                    <a:pt x="36" y="50"/>
                  </a:cubicBezTo>
                  <a:cubicBezTo>
                    <a:pt x="36" y="50"/>
                    <a:pt x="36" y="50"/>
                    <a:pt x="36" y="50"/>
                  </a:cubicBezTo>
                  <a:cubicBezTo>
                    <a:pt x="36" y="50"/>
                    <a:pt x="36" y="49"/>
                    <a:pt x="36" y="49"/>
                  </a:cubicBezTo>
                  <a:cubicBezTo>
                    <a:pt x="36" y="49"/>
                    <a:pt x="36" y="49"/>
                    <a:pt x="36" y="49"/>
                  </a:cubicBezTo>
                  <a:cubicBezTo>
                    <a:pt x="36" y="49"/>
                    <a:pt x="36" y="49"/>
                    <a:pt x="36" y="49"/>
                  </a:cubicBezTo>
                  <a:cubicBezTo>
                    <a:pt x="35" y="49"/>
                    <a:pt x="35" y="49"/>
                    <a:pt x="35" y="49"/>
                  </a:cubicBezTo>
                  <a:cubicBezTo>
                    <a:pt x="35" y="49"/>
                    <a:pt x="35" y="49"/>
                    <a:pt x="35" y="49"/>
                  </a:cubicBezTo>
                  <a:cubicBezTo>
                    <a:pt x="35" y="49"/>
                    <a:pt x="35" y="49"/>
                    <a:pt x="35" y="49"/>
                  </a:cubicBezTo>
                  <a:cubicBezTo>
                    <a:pt x="35" y="49"/>
                    <a:pt x="35" y="49"/>
                    <a:pt x="35" y="49"/>
                  </a:cubicBezTo>
                  <a:cubicBezTo>
                    <a:pt x="35" y="48"/>
                    <a:pt x="35" y="48"/>
                    <a:pt x="35" y="48"/>
                  </a:cubicBezTo>
                  <a:cubicBezTo>
                    <a:pt x="35" y="48"/>
                    <a:pt x="35" y="48"/>
                    <a:pt x="35" y="48"/>
                  </a:cubicBezTo>
                  <a:cubicBezTo>
                    <a:pt x="35" y="48"/>
                    <a:pt x="35" y="48"/>
                    <a:pt x="35" y="48"/>
                  </a:cubicBezTo>
                  <a:cubicBezTo>
                    <a:pt x="34" y="47"/>
                    <a:pt x="34" y="47"/>
                    <a:pt x="34" y="46"/>
                  </a:cubicBezTo>
                  <a:cubicBezTo>
                    <a:pt x="34" y="46"/>
                    <a:pt x="34" y="46"/>
                    <a:pt x="34" y="46"/>
                  </a:cubicBezTo>
                  <a:cubicBezTo>
                    <a:pt x="34" y="46"/>
                    <a:pt x="34" y="46"/>
                    <a:pt x="34" y="46"/>
                  </a:cubicBezTo>
                  <a:cubicBezTo>
                    <a:pt x="34" y="46"/>
                    <a:pt x="34" y="46"/>
                    <a:pt x="34" y="46"/>
                  </a:cubicBezTo>
                  <a:cubicBezTo>
                    <a:pt x="34" y="45"/>
                    <a:pt x="34" y="45"/>
                    <a:pt x="34" y="45"/>
                  </a:cubicBezTo>
                  <a:cubicBezTo>
                    <a:pt x="34" y="45"/>
                    <a:pt x="34" y="45"/>
                    <a:pt x="34" y="45"/>
                  </a:cubicBezTo>
                  <a:cubicBezTo>
                    <a:pt x="33" y="43"/>
                    <a:pt x="33" y="42"/>
                    <a:pt x="32" y="40"/>
                  </a:cubicBezTo>
                  <a:cubicBezTo>
                    <a:pt x="32" y="39"/>
                    <a:pt x="32" y="39"/>
                    <a:pt x="32" y="39"/>
                  </a:cubicBezTo>
                  <a:cubicBezTo>
                    <a:pt x="32" y="39"/>
                    <a:pt x="32" y="39"/>
                    <a:pt x="32" y="39"/>
                  </a:cubicBezTo>
                  <a:cubicBezTo>
                    <a:pt x="32" y="39"/>
                    <a:pt x="32" y="39"/>
                    <a:pt x="32" y="38"/>
                  </a:cubicBezTo>
                  <a:cubicBezTo>
                    <a:pt x="32" y="38"/>
                    <a:pt x="32" y="38"/>
                    <a:pt x="32" y="38"/>
                  </a:cubicBezTo>
                  <a:cubicBezTo>
                    <a:pt x="32" y="38"/>
                    <a:pt x="32" y="38"/>
                    <a:pt x="32" y="38"/>
                  </a:cubicBezTo>
                  <a:cubicBezTo>
                    <a:pt x="32" y="38"/>
                    <a:pt x="32" y="38"/>
                    <a:pt x="32" y="38"/>
                  </a:cubicBezTo>
                  <a:cubicBezTo>
                    <a:pt x="32" y="38"/>
                    <a:pt x="32" y="38"/>
                    <a:pt x="32" y="38"/>
                  </a:cubicBezTo>
                  <a:cubicBezTo>
                    <a:pt x="32" y="38"/>
                    <a:pt x="32" y="38"/>
                    <a:pt x="32" y="38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3" y="33"/>
                    <a:pt x="33" y="33"/>
                    <a:pt x="33" y="33"/>
                  </a:cubicBezTo>
                  <a:cubicBezTo>
                    <a:pt x="33" y="33"/>
                    <a:pt x="33" y="33"/>
                    <a:pt x="33" y="33"/>
                  </a:cubicBezTo>
                  <a:cubicBezTo>
                    <a:pt x="33" y="33"/>
                    <a:pt x="33" y="33"/>
                    <a:pt x="33" y="33"/>
                  </a:cubicBezTo>
                  <a:cubicBezTo>
                    <a:pt x="33" y="33"/>
                    <a:pt x="33" y="33"/>
                    <a:pt x="33" y="33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35" y="32"/>
                    <a:pt x="35" y="32"/>
                    <a:pt x="35" y="32"/>
                  </a:cubicBezTo>
                  <a:cubicBezTo>
                    <a:pt x="35" y="31"/>
                    <a:pt x="35" y="31"/>
                    <a:pt x="35" y="31"/>
                  </a:cubicBezTo>
                  <a:cubicBezTo>
                    <a:pt x="35" y="31"/>
                    <a:pt x="35" y="31"/>
                    <a:pt x="35" y="31"/>
                  </a:cubicBezTo>
                  <a:cubicBezTo>
                    <a:pt x="36" y="31"/>
                    <a:pt x="36" y="31"/>
                    <a:pt x="36" y="31"/>
                  </a:cubicBezTo>
                  <a:cubicBezTo>
                    <a:pt x="36" y="31"/>
                    <a:pt x="36" y="31"/>
                    <a:pt x="36" y="31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7" y="32"/>
                    <a:pt x="38" y="32"/>
                    <a:pt x="38" y="32"/>
                  </a:cubicBezTo>
                  <a:cubicBezTo>
                    <a:pt x="38" y="32"/>
                    <a:pt x="39" y="32"/>
                    <a:pt x="39" y="32"/>
                  </a:cubicBezTo>
                  <a:cubicBezTo>
                    <a:pt x="39" y="32"/>
                    <a:pt x="39" y="32"/>
                    <a:pt x="39" y="32"/>
                  </a:cubicBezTo>
                  <a:cubicBezTo>
                    <a:pt x="39" y="32"/>
                    <a:pt x="39" y="32"/>
                    <a:pt x="39" y="32"/>
                  </a:cubicBezTo>
                  <a:cubicBezTo>
                    <a:pt x="39" y="32"/>
                    <a:pt x="39" y="32"/>
                    <a:pt x="39" y="32"/>
                  </a:cubicBezTo>
                  <a:cubicBezTo>
                    <a:pt x="39" y="32"/>
                    <a:pt x="40" y="32"/>
                    <a:pt x="40" y="32"/>
                  </a:cubicBezTo>
                  <a:cubicBezTo>
                    <a:pt x="40" y="32"/>
                    <a:pt x="41" y="32"/>
                    <a:pt x="41" y="32"/>
                  </a:cubicBezTo>
                  <a:cubicBezTo>
                    <a:pt x="41" y="32"/>
                    <a:pt x="41" y="32"/>
                    <a:pt x="41" y="32"/>
                  </a:cubicBezTo>
                  <a:cubicBezTo>
                    <a:pt x="41" y="32"/>
                    <a:pt x="41" y="32"/>
                    <a:pt x="41" y="32"/>
                  </a:cubicBezTo>
                  <a:cubicBezTo>
                    <a:pt x="41" y="32"/>
                    <a:pt x="41" y="32"/>
                    <a:pt x="41" y="32"/>
                  </a:cubicBezTo>
                  <a:cubicBezTo>
                    <a:pt x="42" y="32"/>
                    <a:pt x="42" y="32"/>
                    <a:pt x="42" y="32"/>
                  </a:cubicBezTo>
                  <a:cubicBezTo>
                    <a:pt x="42" y="32"/>
                    <a:pt x="42" y="32"/>
                    <a:pt x="42" y="32"/>
                  </a:cubicBezTo>
                  <a:cubicBezTo>
                    <a:pt x="42" y="32"/>
                    <a:pt x="42" y="32"/>
                    <a:pt x="42" y="32"/>
                  </a:cubicBezTo>
                  <a:cubicBezTo>
                    <a:pt x="42" y="32"/>
                    <a:pt x="42" y="32"/>
                    <a:pt x="42" y="32"/>
                  </a:cubicBezTo>
                  <a:cubicBezTo>
                    <a:pt x="42" y="32"/>
                    <a:pt x="42" y="32"/>
                    <a:pt x="4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4" y="32"/>
                    <a:pt x="44" y="32"/>
                    <a:pt x="44" y="32"/>
                  </a:cubicBezTo>
                  <a:cubicBezTo>
                    <a:pt x="44" y="32"/>
                    <a:pt x="44" y="32"/>
                    <a:pt x="44" y="32"/>
                  </a:cubicBezTo>
                  <a:cubicBezTo>
                    <a:pt x="44" y="32"/>
                    <a:pt x="45" y="32"/>
                    <a:pt x="45" y="32"/>
                  </a:cubicBezTo>
                  <a:cubicBezTo>
                    <a:pt x="46" y="32"/>
                    <a:pt x="46" y="31"/>
                    <a:pt x="46" y="31"/>
                  </a:cubicBezTo>
                  <a:cubicBezTo>
                    <a:pt x="46" y="31"/>
                    <a:pt x="46" y="31"/>
                    <a:pt x="46" y="31"/>
                  </a:cubicBezTo>
                  <a:cubicBezTo>
                    <a:pt x="46" y="31"/>
                    <a:pt x="46" y="31"/>
                    <a:pt x="46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8" y="31"/>
                    <a:pt x="48" y="31"/>
                    <a:pt x="48" y="31"/>
                  </a:cubicBezTo>
                  <a:cubicBezTo>
                    <a:pt x="48" y="31"/>
                    <a:pt x="48" y="31"/>
                    <a:pt x="48" y="31"/>
                  </a:cubicBezTo>
                  <a:cubicBezTo>
                    <a:pt x="48" y="31"/>
                    <a:pt x="48" y="31"/>
                    <a:pt x="48" y="31"/>
                  </a:cubicBezTo>
                  <a:cubicBezTo>
                    <a:pt x="48" y="31"/>
                    <a:pt x="48" y="31"/>
                    <a:pt x="48" y="31"/>
                  </a:cubicBezTo>
                  <a:cubicBezTo>
                    <a:pt x="49" y="29"/>
                    <a:pt x="49" y="29"/>
                    <a:pt x="49" y="29"/>
                  </a:cubicBezTo>
                  <a:cubicBezTo>
                    <a:pt x="49" y="29"/>
                    <a:pt x="49" y="29"/>
                    <a:pt x="49" y="29"/>
                  </a:cubicBezTo>
                  <a:cubicBezTo>
                    <a:pt x="49" y="29"/>
                    <a:pt x="49" y="29"/>
                    <a:pt x="49" y="29"/>
                  </a:cubicBezTo>
                  <a:cubicBezTo>
                    <a:pt x="49" y="29"/>
                    <a:pt x="49" y="29"/>
                    <a:pt x="49" y="29"/>
                  </a:cubicBezTo>
                  <a:cubicBezTo>
                    <a:pt x="49" y="29"/>
                    <a:pt x="49" y="29"/>
                    <a:pt x="49" y="29"/>
                  </a:cubicBezTo>
                  <a:cubicBezTo>
                    <a:pt x="49" y="29"/>
                    <a:pt x="49" y="29"/>
                    <a:pt x="49" y="29"/>
                  </a:cubicBezTo>
                  <a:cubicBezTo>
                    <a:pt x="49" y="29"/>
                    <a:pt x="49" y="29"/>
                    <a:pt x="49" y="29"/>
                  </a:cubicBezTo>
                  <a:cubicBezTo>
                    <a:pt x="49" y="28"/>
                    <a:pt x="49" y="28"/>
                    <a:pt x="49" y="28"/>
                  </a:cubicBezTo>
                  <a:cubicBezTo>
                    <a:pt x="49" y="28"/>
                    <a:pt x="49" y="28"/>
                    <a:pt x="49" y="28"/>
                  </a:cubicBezTo>
                  <a:cubicBezTo>
                    <a:pt x="49" y="28"/>
                    <a:pt x="49" y="28"/>
                    <a:pt x="49" y="28"/>
                  </a:cubicBezTo>
                  <a:cubicBezTo>
                    <a:pt x="49" y="28"/>
                    <a:pt x="49" y="28"/>
                    <a:pt x="49" y="28"/>
                  </a:cubicBezTo>
                  <a:cubicBezTo>
                    <a:pt x="49" y="28"/>
                    <a:pt x="49" y="28"/>
                    <a:pt x="49" y="28"/>
                  </a:cubicBezTo>
                  <a:cubicBezTo>
                    <a:pt x="49" y="27"/>
                    <a:pt x="49" y="27"/>
                    <a:pt x="49" y="27"/>
                  </a:cubicBezTo>
                  <a:cubicBezTo>
                    <a:pt x="49" y="27"/>
                    <a:pt x="49" y="27"/>
                    <a:pt x="49" y="27"/>
                  </a:cubicBezTo>
                  <a:cubicBezTo>
                    <a:pt x="48" y="27"/>
                    <a:pt x="48" y="27"/>
                    <a:pt x="48" y="27"/>
                  </a:cubicBezTo>
                  <a:cubicBezTo>
                    <a:pt x="48" y="27"/>
                    <a:pt x="48" y="27"/>
                    <a:pt x="48" y="27"/>
                  </a:cubicBezTo>
                  <a:cubicBezTo>
                    <a:pt x="48" y="26"/>
                    <a:pt x="48" y="26"/>
                    <a:pt x="48" y="26"/>
                  </a:cubicBezTo>
                  <a:cubicBezTo>
                    <a:pt x="48" y="26"/>
                    <a:pt x="48" y="26"/>
                    <a:pt x="48" y="26"/>
                  </a:cubicBezTo>
                  <a:cubicBezTo>
                    <a:pt x="48" y="26"/>
                    <a:pt x="48" y="26"/>
                    <a:pt x="48" y="26"/>
                  </a:cubicBezTo>
                  <a:cubicBezTo>
                    <a:pt x="48" y="26"/>
                    <a:pt x="48" y="26"/>
                    <a:pt x="48" y="26"/>
                  </a:cubicBezTo>
                  <a:cubicBezTo>
                    <a:pt x="48" y="26"/>
                    <a:pt x="48" y="26"/>
                    <a:pt x="48" y="26"/>
                  </a:cubicBezTo>
                  <a:cubicBezTo>
                    <a:pt x="48" y="26"/>
                    <a:pt x="48" y="26"/>
                    <a:pt x="48" y="26"/>
                  </a:cubicBezTo>
                  <a:cubicBezTo>
                    <a:pt x="48" y="26"/>
                    <a:pt x="48" y="26"/>
                    <a:pt x="48" y="26"/>
                  </a:cubicBezTo>
                  <a:cubicBezTo>
                    <a:pt x="48" y="26"/>
                    <a:pt x="48" y="26"/>
                    <a:pt x="48" y="26"/>
                  </a:cubicBezTo>
                  <a:cubicBezTo>
                    <a:pt x="48" y="26"/>
                    <a:pt x="48" y="26"/>
                    <a:pt x="48" y="26"/>
                  </a:cubicBezTo>
                  <a:cubicBezTo>
                    <a:pt x="47" y="25"/>
                    <a:pt x="47" y="25"/>
                    <a:pt x="47" y="25"/>
                  </a:cubicBezTo>
                  <a:cubicBezTo>
                    <a:pt x="47" y="25"/>
                    <a:pt x="47" y="25"/>
                    <a:pt x="47" y="25"/>
                  </a:cubicBezTo>
                  <a:cubicBezTo>
                    <a:pt x="47" y="25"/>
                    <a:pt x="47" y="25"/>
                    <a:pt x="47" y="25"/>
                  </a:cubicBezTo>
                  <a:cubicBezTo>
                    <a:pt x="47" y="25"/>
                    <a:pt x="47" y="25"/>
                    <a:pt x="47" y="25"/>
                  </a:cubicBezTo>
                  <a:cubicBezTo>
                    <a:pt x="47" y="25"/>
                    <a:pt x="47" y="25"/>
                    <a:pt x="47" y="25"/>
                  </a:cubicBezTo>
                  <a:cubicBezTo>
                    <a:pt x="46" y="25"/>
                    <a:pt x="46" y="25"/>
                    <a:pt x="46" y="25"/>
                  </a:cubicBezTo>
                  <a:cubicBezTo>
                    <a:pt x="46" y="25"/>
                    <a:pt x="46" y="25"/>
                    <a:pt x="46" y="25"/>
                  </a:cubicBezTo>
                  <a:cubicBezTo>
                    <a:pt x="46" y="24"/>
                    <a:pt x="46" y="24"/>
                    <a:pt x="46" y="24"/>
                  </a:cubicBezTo>
                  <a:cubicBezTo>
                    <a:pt x="46" y="24"/>
                    <a:pt x="46" y="24"/>
                    <a:pt x="46" y="24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44" y="24"/>
                    <a:pt x="44" y="24"/>
                    <a:pt x="44" y="24"/>
                  </a:cubicBezTo>
                  <a:cubicBezTo>
                    <a:pt x="44" y="24"/>
                    <a:pt x="44" y="24"/>
                    <a:pt x="44" y="24"/>
                  </a:cubicBezTo>
                  <a:cubicBezTo>
                    <a:pt x="44" y="24"/>
                    <a:pt x="44" y="24"/>
                    <a:pt x="44" y="24"/>
                  </a:cubicBezTo>
                  <a:cubicBezTo>
                    <a:pt x="44" y="24"/>
                    <a:pt x="44" y="24"/>
                    <a:pt x="44" y="24"/>
                  </a:cubicBezTo>
                  <a:cubicBezTo>
                    <a:pt x="43" y="24"/>
                    <a:pt x="43" y="24"/>
                    <a:pt x="43" y="24"/>
                  </a:cubicBezTo>
                  <a:cubicBezTo>
                    <a:pt x="43" y="24"/>
                    <a:pt x="43" y="24"/>
                    <a:pt x="43" y="24"/>
                  </a:cubicBezTo>
                  <a:cubicBezTo>
                    <a:pt x="43" y="24"/>
                    <a:pt x="43" y="24"/>
                    <a:pt x="43" y="24"/>
                  </a:cubicBezTo>
                  <a:cubicBezTo>
                    <a:pt x="43" y="24"/>
                    <a:pt x="43" y="24"/>
                    <a:pt x="42" y="24"/>
                  </a:cubicBezTo>
                  <a:cubicBezTo>
                    <a:pt x="42" y="24"/>
                    <a:pt x="42" y="24"/>
                    <a:pt x="42" y="24"/>
                  </a:cubicBezTo>
                  <a:cubicBezTo>
                    <a:pt x="42" y="24"/>
                    <a:pt x="42" y="24"/>
                    <a:pt x="42" y="24"/>
                  </a:cubicBezTo>
                  <a:cubicBezTo>
                    <a:pt x="42" y="24"/>
                    <a:pt x="42" y="24"/>
                    <a:pt x="42" y="24"/>
                  </a:cubicBezTo>
                  <a:cubicBezTo>
                    <a:pt x="41" y="24"/>
                    <a:pt x="41" y="24"/>
                    <a:pt x="41" y="24"/>
                  </a:cubicBezTo>
                  <a:cubicBezTo>
                    <a:pt x="41" y="24"/>
                    <a:pt x="41" y="24"/>
                    <a:pt x="41" y="24"/>
                  </a:cubicBezTo>
                  <a:cubicBezTo>
                    <a:pt x="41" y="24"/>
                    <a:pt x="41" y="24"/>
                    <a:pt x="41" y="24"/>
                  </a:cubicBezTo>
                  <a:cubicBezTo>
                    <a:pt x="41" y="24"/>
                    <a:pt x="41" y="24"/>
                    <a:pt x="41" y="24"/>
                  </a:cubicBezTo>
                  <a:cubicBezTo>
                    <a:pt x="41" y="24"/>
                    <a:pt x="41" y="24"/>
                    <a:pt x="41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0" y="23"/>
                    <a:pt x="40" y="23"/>
                    <a:pt x="40" y="23"/>
                  </a:cubicBezTo>
                  <a:cubicBezTo>
                    <a:pt x="40" y="23"/>
                    <a:pt x="40" y="23"/>
                    <a:pt x="40" y="23"/>
                  </a:cubicBezTo>
                  <a:cubicBezTo>
                    <a:pt x="40" y="23"/>
                    <a:pt x="40" y="23"/>
                    <a:pt x="40" y="23"/>
                  </a:cubicBezTo>
                  <a:cubicBezTo>
                    <a:pt x="39" y="22"/>
                    <a:pt x="39" y="22"/>
                    <a:pt x="39" y="22"/>
                  </a:cubicBezTo>
                  <a:cubicBezTo>
                    <a:pt x="39" y="22"/>
                    <a:pt x="39" y="22"/>
                    <a:pt x="39" y="22"/>
                  </a:cubicBezTo>
                  <a:cubicBezTo>
                    <a:pt x="39" y="22"/>
                    <a:pt x="39" y="22"/>
                    <a:pt x="39" y="22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40" y="21"/>
                    <a:pt x="40" y="21"/>
                    <a:pt x="40" y="20"/>
                  </a:cubicBezTo>
                  <a:cubicBezTo>
                    <a:pt x="40" y="20"/>
                    <a:pt x="40" y="20"/>
                    <a:pt x="40" y="19"/>
                  </a:cubicBezTo>
                  <a:cubicBezTo>
                    <a:pt x="41" y="19"/>
                    <a:pt x="41" y="18"/>
                    <a:pt x="41" y="18"/>
                  </a:cubicBezTo>
                  <a:cubicBezTo>
                    <a:pt x="41" y="18"/>
                    <a:pt x="41" y="18"/>
                    <a:pt x="41" y="18"/>
                  </a:cubicBezTo>
                  <a:cubicBezTo>
                    <a:pt x="41" y="18"/>
                    <a:pt x="41" y="18"/>
                    <a:pt x="41" y="18"/>
                  </a:cubicBezTo>
                  <a:cubicBezTo>
                    <a:pt x="41" y="17"/>
                    <a:pt x="41" y="17"/>
                    <a:pt x="41" y="17"/>
                  </a:cubicBezTo>
                  <a:cubicBezTo>
                    <a:pt x="41" y="17"/>
                    <a:pt x="42" y="16"/>
                    <a:pt x="42" y="16"/>
                  </a:cubicBezTo>
                  <a:cubicBezTo>
                    <a:pt x="42" y="16"/>
                    <a:pt x="42" y="15"/>
                    <a:pt x="42" y="15"/>
                  </a:cubicBezTo>
                  <a:cubicBezTo>
                    <a:pt x="42" y="15"/>
                    <a:pt x="42" y="15"/>
                    <a:pt x="42" y="15"/>
                  </a:cubicBezTo>
                  <a:cubicBezTo>
                    <a:pt x="42" y="15"/>
                    <a:pt x="42" y="15"/>
                    <a:pt x="42" y="15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3" y="12"/>
                    <a:pt x="43" y="11"/>
                    <a:pt x="44" y="10"/>
                  </a:cubicBezTo>
                  <a:cubicBezTo>
                    <a:pt x="44" y="9"/>
                    <a:pt x="44" y="9"/>
                    <a:pt x="44" y="8"/>
                  </a:cubicBezTo>
                  <a:cubicBezTo>
                    <a:pt x="45" y="7"/>
                    <a:pt x="45" y="7"/>
                    <a:pt x="45" y="7"/>
                  </a:cubicBezTo>
                  <a:cubicBezTo>
                    <a:pt x="45" y="7"/>
                    <a:pt x="45" y="7"/>
                    <a:pt x="45" y="6"/>
                  </a:cubicBezTo>
                  <a:cubicBezTo>
                    <a:pt x="45" y="6"/>
                    <a:pt x="45" y="6"/>
                    <a:pt x="45" y="6"/>
                  </a:cubicBezTo>
                  <a:cubicBezTo>
                    <a:pt x="45" y="6"/>
                    <a:pt x="45" y="6"/>
                    <a:pt x="45" y="6"/>
                  </a:cubicBezTo>
                  <a:cubicBezTo>
                    <a:pt x="45" y="6"/>
                    <a:pt x="45" y="6"/>
                    <a:pt x="45" y="5"/>
                  </a:cubicBezTo>
                  <a:cubicBezTo>
                    <a:pt x="45" y="5"/>
                    <a:pt x="45" y="5"/>
                    <a:pt x="45" y="5"/>
                  </a:cubicBezTo>
                  <a:cubicBezTo>
                    <a:pt x="45" y="5"/>
                    <a:pt x="45" y="5"/>
                    <a:pt x="45" y="5"/>
                  </a:cubicBezTo>
                  <a:cubicBezTo>
                    <a:pt x="45" y="5"/>
                    <a:pt x="45" y="5"/>
                    <a:pt x="45" y="5"/>
                  </a:cubicBezTo>
                  <a:cubicBezTo>
                    <a:pt x="45" y="5"/>
                    <a:pt x="45" y="5"/>
                    <a:pt x="45" y="5"/>
                  </a:cubicBezTo>
                  <a:cubicBezTo>
                    <a:pt x="45" y="5"/>
                    <a:pt x="45" y="5"/>
                    <a:pt x="45" y="5"/>
                  </a:cubicBezTo>
                  <a:cubicBezTo>
                    <a:pt x="45" y="5"/>
                    <a:pt x="45" y="5"/>
                    <a:pt x="45" y="5"/>
                  </a:cubicBezTo>
                  <a:cubicBezTo>
                    <a:pt x="45" y="4"/>
                    <a:pt x="45" y="4"/>
                    <a:pt x="45" y="4"/>
                  </a:cubicBezTo>
                  <a:cubicBezTo>
                    <a:pt x="45" y="4"/>
                    <a:pt x="45" y="4"/>
                    <a:pt x="45" y="4"/>
                  </a:cubicBezTo>
                  <a:cubicBezTo>
                    <a:pt x="45" y="4"/>
                    <a:pt x="44" y="4"/>
                    <a:pt x="44" y="4"/>
                  </a:cubicBezTo>
                  <a:cubicBezTo>
                    <a:pt x="44" y="4"/>
                    <a:pt x="44" y="4"/>
                    <a:pt x="44" y="4"/>
                  </a:cubicBezTo>
                  <a:cubicBezTo>
                    <a:pt x="44" y="4"/>
                    <a:pt x="44" y="4"/>
                    <a:pt x="44" y="4"/>
                  </a:cubicBezTo>
                  <a:cubicBezTo>
                    <a:pt x="44" y="4"/>
                    <a:pt x="44" y="4"/>
                    <a:pt x="44" y="3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4" y="2"/>
                    <a:pt x="43" y="2"/>
                    <a:pt x="43" y="1"/>
                  </a:cubicBezTo>
                  <a:cubicBezTo>
                    <a:pt x="42" y="1"/>
                    <a:pt x="42" y="1"/>
                    <a:pt x="42" y="1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7" y="2"/>
                    <a:pt x="37" y="2"/>
                    <a:pt x="37" y="2"/>
                  </a:cubicBezTo>
                  <a:cubicBezTo>
                    <a:pt x="37" y="2"/>
                    <a:pt x="37" y="2"/>
                    <a:pt x="37" y="2"/>
                  </a:cubicBezTo>
                  <a:cubicBezTo>
                    <a:pt x="37" y="2"/>
                    <a:pt x="37" y="2"/>
                    <a:pt x="37" y="2"/>
                  </a:cubicBezTo>
                  <a:cubicBezTo>
                    <a:pt x="37" y="2"/>
                    <a:pt x="37" y="2"/>
                    <a:pt x="37" y="2"/>
                  </a:cubicBezTo>
                  <a:cubicBezTo>
                    <a:pt x="37" y="2"/>
                    <a:pt x="37" y="2"/>
                    <a:pt x="37" y="2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7" y="5"/>
                    <a:pt x="37" y="5"/>
                  </a:cubicBezTo>
                  <a:cubicBezTo>
                    <a:pt x="37" y="5"/>
                    <a:pt x="37" y="5"/>
                    <a:pt x="37" y="5"/>
                  </a:cubicBezTo>
                  <a:cubicBezTo>
                    <a:pt x="37" y="5"/>
                    <a:pt x="37" y="5"/>
                    <a:pt x="37" y="5"/>
                  </a:cubicBezTo>
                  <a:cubicBezTo>
                    <a:pt x="37" y="5"/>
                    <a:pt x="37" y="5"/>
                    <a:pt x="37" y="5"/>
                  </a:cubicBezTo>
                  <a:cubicBezTo>
                    <a:pt x="37" y="5"/>
                    <a:pt x="37" y="5"/>
                    <a:pt x="37" y="5"/>
                  </a:cubicBezTo>
                  <a:cubicBezTo>
                    <a:pt x="37" y="5"/>
                    <a:pt x="37" y="5"/>
                    <a:pt x="37" y="5"/>
                  </a:cubicBezTo>
                  <a:cubicBezTo>
                    <a:pt x="37" y="5"/>
                    <a:pt x="37" y="5"/>
                    <a:pt x="37" y="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8" y="6"/>
                    <a:pt x="38" y="6"/>
                    <a:pt x="38" y="6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38" y="9"/>
                    <a:pt x="38" y="9"/>
                    <a:pt x="38" y="9"/>
                  </a:cubicBezTo>
                  <a:cubicBezTo>
                    <a:pt x="38" y="10"/>
                    <a:pt x="38" y="10"/>
                    <a:pt x="38" y="10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2"/>
                    <a:pt x="37" y="12"/>
                    <a:pt x="37" y="12"/>
                  </a:cubicBezTo>
                  <a:cubicBezTo>
                    <a:pt x="37" y="13"/>
                    <a:pt x="37" y="13"/>
                    <a:pt x="36" y="13"/>
                  </a:cubicBezTo>
                  <a:cubicBezTo>
                    <a:pt x="36" y="14"/>
                    <a:pt x="36" y="14"/>
                    <a:pt x="36" y="14"/>
                  </a:cubicBezTo>
                  <a:cubicBezTo>
                    <a:pt x="36" y="15"/>
                    <a:pt x="36" y="15"/>
                    <a:pt x="36" y="16"/>
                  </a:cubicBezTo>
                  <a:cubicBezTo>
                    <a:pt x="35" y="16"/>
                    <a:pt x="35" y="17"/>
                    <a:pt x="35" y="17"/>
                  </a:cubicBezTo>
                  <a:cubicBezTo>
                    <a:pt x="35" y="18"/>
                    <a:pt x="35" y="18"/>
                    <a:pt x="34" y="19"/>
                  </a:cubicBezTo>
                  <a:cubicBezTo>
                    <a:pt x="34" y="20"/>
                    <a:pt x="34" y="20"/>
                    <a:pt x="34" y="21"/>
                  </a:cubicBezTo>
                  <a:cubicBezTo>
                    <a:pt x="33" y="21"/>
                    <a:pt x="33" y="21"/>
                    <a:pt x="33" y="21"/>
                  </a:cubicBezTo>
                  <a:cubicBezTo>
                    <a:pt x="33" y="22"/>
                    <a:pt x="33" y="22"/>
                    <a:pt x="33" y="23"/>
                  </a:cubicBezTo>
                  <a:cubicBezTo>
                    <a:pt x="32" y="23"/>
                    <a:pt x="32" y="23"/>
                    <a:pt x="32" y="23"/>
                  </a:cubicBezTo>
                  <a:cubicBezTo>
                    <a:pt x="32" y="23"/>
                    <a:pt x="31" y="23"/>
                    <a:pt x="30" y="23"/>
                  </a:cubicBezTo>
                  <a:cubicBezTo>
                    <a:pt x="30" y="24"/>
                    <a:pt x="29" y="24"/>
                    <a:pt x="29" y="24"/>
                  </a:cubicBezTo>
                  <a:cubicBezTo>
                    <a:pt x="28" y="24"/>
                    <a:pt x="28" y="24"/>
                    <a:pt x="28" y="24"/>
                  </a:cubicBezTo>
                  <a:cubicBezTo>
                    <a:pt x="28" y="24"/>
                    <a:pt x="28" y="24"/>
                    <a:pt x="28" y="24"/>
                  </a:cubicBezTo>
                  <a:cubicBezTo>
                    <a:pt x="28" y="24"/>
                    <a:pt x="27" y="24"/>
                    <a:pt x="27" y="24"/>
                  </a:cubicBezTo>
                  <a:cubicBezTo>
                    <a:pt x="27" y="24"/>
                    <a:pt x="27" y="24"/>
                    <a:pt x="27" y="24"/>
                  </a:cubicBezTo>
                  <a:cubicBezTo>
                    <a:pt x="27" y="24"/>
                    <a:pt x="27" y="24"/>
                    <a:pt x="27" y="24"/>
                  </a:cubicBezTo>
                  <a:cubicBezTo>
                    <a:pt x="27" y="24"/>
                    <a:pt x="27" y="24"/>
                    <a:pt x="27" y="24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23" y="24"/>
                    <a:pt x="23" y="24"/>
                    <a:pt x="23" y="24"/>
                  </a:cubicBezTo>
                  <a:cubicBezTo>
                    <a:pt x="23" y="24"/>
                    <a:pt x="23" y="24"/>
                    <a:pt x="23" y="24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21" y="24"/>
                    <a:pt x="21" y="24"/>
                    <a:pt x="21" y="24"/>
                  </a:cubicBezTo>
                  <a:cubicBezTo>
                    <a:pt x="21" y="24"/>
                    <a:pt x="21" y="24"/>
                    <a:pt x="21" y="24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19" y="25"/>
                    <a:pt x="19" y="25"/>
                    <a:pt x="18" y="25"/>
                  </a:cubicBezTo>
                  <a:cubicBezTo>
                    <a:pt x="18" y="25"/>
                    <a:pt x="18" y="25"/>
                    <a:pt x="18" y="25"/>
                  </a:cubicBezTo>
                  <a:cubicBezTo>
                    <a:pt x="18" y="25"/>
                    <a:pt x="18" y="25"/>
                    <a:pt x="18" y="25"/>
                  </a:cubicBezTo>
                  <a:cubicBezTo>
                    <a:pt x="18" y="25"/>
                    <a:pt x="18" y="25"/>
                    <a:pt x="18" y="25"/>
                  </a:cubicBezTo>
                  <a:cubicBezTo>
                    <a:pt x="17" y="24"/>
                    <a:pt x="17" y="24"/>
                    <a:pt x="17" y="24"/>
                  </a:cubicBezTo>
                  <a:cubicBezTo>
                    <a:pt x="17" y="24"/>
                    <a:pt x="17" y="24"/>
                    <a:pt x="17" y="24"/>
                  </a:cubicBezTo>
                  <a:cubicBezTo>
                    <a:pt x="17" y="24"/>
                    <a:pt x="17" y="24"/>
                    <a:pt x="17" y="24"/>
                  </a:cubicBezTo>
                  <a:cubicBezTo>
                    <a:pt x="17" y="24"/>
                    <a:pt x="17" y="24"/>
                    <a:pt x="17" y="24"/>
                  </a:cubicBezTo>
                  <a:cubicBezTo>
                    <a:pt x="16" y="24"/>
                    <a:pt x="16" y="24"/>
                    <a:pt x="16" y="24"/>
                  </a:cubicBezTo>
                  <a:cubicBezTo>
                    <a:pt x="16" y="24"/>
                    <a:pt x="16" y="24"/>
                    <a:pt x="16" y="24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8"/>
                    <a:pt x="10" y="28"/>
                    <a:pt x="10" y="28"/>
                  </a:cubicBezTo>
                  <a:cubicBezTo>
                    <a:pt x="10" y="28"/>
                    <a:pt x="10" y="28"/>
                    <a:pt x="10" y="28"/>
                  </a:cubicBezTo>
                  <a:cubicBezTo>
                    <a:pt x="10" y="28"/>
                    <a:pt x="10" y="28"/>
                    <a:pt x="10" y="28"/>
                  </a:cubicBezTo>
                  <a:cubicBezTo>
                    <a:pt x="10" y="28"/>
                    <a:pt x="10" y="28"/>
                    <a:pt x="10" y="28"/>
                  </a:cubicBezTo>
                  <a:cubicBezTo>
                    <a:pt x="10" y="28"/>
                    <a:pt x="10" y="28"/>
                    <a:pt x="10" y="28"/>
                  </a:cubicBezTo>
                  <a:cubicBezTo>
                    <a:pt x="11" y="29"/>
                    <a:pt x="11" y="29"/>
                    <a:pt x="11" y="29"/>
                  </a:cubicBezTo>
                  <a:cubicBezTo>
                    <a:pt x="11" y="29"/>
                    <a:pt x="11" y="29"/>
                    <a:pt x="11" y="29"/>
                  </a:cubicBezTo>
                  <a:cubicBezTo>
                    <a:pt x="11" y="29"/>
                    <a:pt x="11" y="29"/>
                    <a:pt x="11" y="29"/>
                  </a:cubicBezTo>
                  <a:cubicBezTo>
                    <a:pt x="11" y="30"/>
                    <a:pt x="11" y="30"/>
                    <a:pt x="11" y="30"/>
                  </a:cubicBezTo>
                  <a:cubicBezTo>
                    <a:pt x="11" y="30"/>
                    <a:pt x="11" y="30"/>
                    <a:pt x="11" y="30"/>
                  </a:cubicBezTo>
                  <a:cubicBezTo>
                    <a:pt x="11" y="30"/>
                    <a:pt x="11" y="30"/>
                    <a:pt x="11" y="30"/>
                  </a:cubicBezTo>
                  <a:cubicBezTo>
                    <a:pt x="11" y="30"/>
                    <a:pt x="11" y="30"/>
                    <a:pt x="11" y="30"/>
                  </a:cubicBezTo>
                  <a:cubicBezTo>
                    <a:pt x="11" y="30"/>
                    <a:pt x="11" y="30"/>
                    <a:pt x="11" y="30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15" y="32"/>
                    <a:pt x="15" y="32"/>
                    <a:pt x="15" y="32"/>
                  </a:cubicBezTo>
                  <a:cubicBezTo>
                    <a:pt x="15" y="32"/>
                    <a:pt x="15" y="32"/>
                    <a:pt x="15" y="32"/>
                  </a:cubicBezTo>
                  <a:cubicBezTo>
                    <a:pt x="15" y="32"/>
                    <a:pt x="15" y="32"/>
                    <a:pt x="15" y="32"/>
                  </a:cubicBezTo>
                  <a:cubicBezTo>
                    <a:pt x="15" y="32"/>
                    <a:pt x="15" y="32"/>
                    <a:pt x="15" y="32"/>
                  </a:cubicBezTo>
                  <a:cubicBezTo>
                    <a:pt x="15" y="32"/>
                    <a:pt x="15" y="32"/>
                    <a:pt x="15" y="32"/>
                  </a:cubicBezTo>
                  <a:cubicBezTo>
                    <a:pt x="15" y="32"/>
                    <a:pt x="15" y="32"/>
                    <a:pt x="15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32"/>
                    <a:pt x="19" y="32"/>
                    <a:pt x="19" y="32"/>
                  </a:cubicBezTo>
                  <a:cubicBezTo>
                    <a:pt x="19" y="32"/>
                    <a:pt x="19" y="32"/>
                    <a:pt x="19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0" y="32"/>
                    <a:pt x="21" y="32"/>
                    <a:pt x="21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1" y="32"/>
                    <a:pt x="22" y="32"/>
                    <a:pt x="22" y="32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5" y="32"/>
                    <a:pt x="25" y="32"/>
                  </a:cubicBezTo>
                  <a:cubicBezTo>
                    <a:pt x="25" y="32"/>
                    <a:pt x="25" y="32"/>
                    <a:pt x="26" y="32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5" y="35"/>
                    <a:pt x="25" y="36"/>
                    <a:pt x="25" y="36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5" y="36"/>
                    <a:pt x="25" y="36"/>
                    <a:pt x="24" y="37"/>
                  </a:cubicBezTo>
                  <a:cubicBezTo>
                    <a:pt x="24" y="37"/>
                    <a:pt x="24" y="37"/>
                    <a:pt x="24" y="37"/>
                  </a:cubicBezTo>
                  <a:cubicBezTo>
                    <a:pt x="23" y="38"/>
                    <a:pt x="23" y="38"/>
                    <a:pt x="23" y="39"/>
                  </a:cubicBezTo>
                  <a:cubicBezTo>
                    <a:pt x="22" y="39"/>
                    <a:pt x="21" y="40"/>
                    <a:pt x="20" y="41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9" y="42"/>
                    <a:pt x="19" y="42"/>
                    <a:pt x="19" y="43"/>
                  </a:cubicBezTo>
                  <a:cubicBezTo>
                    <a:pt x="19" y="43"/>
                    <a:pt x="19" y="43"/>
                    <a:pt x="19" y="43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7" y="44"/>
                    <a:pt x="17" y="44"/>
                    <a:pt x="17" y="44"/>
                  </a:cubicBezTo>
                  <a:cubicBezTo>
                    <a:pt x="17" y="44"/>
                    <a:pt x="17" y="44"/>
                    <a:pt x="17" y="44"/>
                  </a:cubicBezTo>
                  <a:cubicBezTo>
                    <a:pt x="17" y="44"/>
                    <a:pt x="17" y="44"/>
                    <a:pt x="17" y="44"/>
                  </a:cubicBezTo>
                  <a:cubicBezTo>
                    <a:pt x="17" y="44"/>
                    <a:pt x="17" y="44"/>
                    <a:pt x="17" y="44"/>
                  </a:cubicBezTo>
                  <a:cubicBezTo>
                    <a:pt x="17" y="45"/>
                    <a:pt x="17" y="45"/>
                    <a:pt x="16" y="45"/>
                  </a:cubicBezTo>
                  <a:cubicBezTo>
                    <a:pt x="16" y="45"/>
                    <a:pt x="16" y="45"/>
                    <a:pt x="16" y="45"/>
                  </a:cubicBezTo>
                  <a:cubicBezTo>
                    <a:pt x="16" y="45"/>
                    <a:pt x="15" y="46"/>
                    <a:pt x="15" y="46"/>
                  </a:cubicBezTo>
                  <a:cubicBezTo>
                    <a:pt x="15" y="47"/>
                    <a:pt x="14" y="47"/>
                    <a:pt x="14" y="48"/>
                  </a:cubicBezTo>
                  <a:cubicBezTo>
                    <a:pt x="14" y="48"/>
                    <a:pt x="14" y="48"/>
                    <a:pt x="14" y="48"/>
                  </a:cubicBezTo>
                  <a:cubicBezTo>
                    <a:pt x="13" y="48"/>
                    <a:pt x="12" y="49"/>
                    <a:pt x="11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0"/>
                    <a:pt x="10" y="51"/>
                    <a:pt x="10" y="51"/>
                  </a:cubicBezTo>
                  <a:cubicBezTo>
                    <a:pt x="10" y="51"/>
                    <a:pt x="10" y="51"/>
                    <a:pt x="10" y="51"/>
                  </a:cubicBezTo>
                  <a:cubicBezTo>
                    <a:pt x="9" y="51"/>
                    <a:pt x="9" y="51"/>
                    <a:pt x="9" y="51"/>
                  </a:cubicBezTo>
                  <a:cubicBezTo>
                    <a:pt x="9" y="51"/>
                    <a:pt x="9" y="51"/>
                    <a:pt x="9" y="51"/>
                  </a:cubicBezTo>
                  <a:cubicBezTo>
                    <a:pt x="9" y="51"/>
                    <a:pt x="9" y="51"/>
                    <a:pt x="9" y="51"/>
                  </a:cubicBezTo>
                  <a:cubicBezTo>
                    <a:pt x="9" y="51"/>
                    <a:pt x="9" y="51"/>
                    <a:pt x="9" y="51"/>
                  </a:cubicBezTo>
                  <a:cubicBezTo>
                    <a:pt x="9" y="51"/>
                    <a:pt x="9" y="51"/>
                    <a:pt x="9" y="51"/>
                  </a:cubicBezTo>
                  <a:cubicBezTo>
                    <a:pt x="9" y="51"/>
                    <a:pt x="9" y="51"/>
                    <a:pt x="9" y="51"/>
                  </a:cubicBezTo>
                  <a:cubicBezTo>
                    <a:pt x="8" y="51"/>
                    <a:pt x="8" y="51"/>
                    <a:pt x="8" y="51"/>
                  </a:cubicBezTo>
                  <a:cubicBezTo>
                    <a:pt x="8" y="52"/>
                    <a:pt x="7" y="52"/>
                    <a:pt x="6" y="53"/>
                  </a:cubicBezTo>
                  <a:cubicBezTo>
                    <a:pt x="5" y="53"/>
                    <a:pt x="4" y="54"/>
                    <a:pt x="4" y="54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3" y="54"/>
                    <a:pt x="3" y="54"/>
                    <a:pt x="3" y="54"/>
                  </a:cubicBezTo>
                  <a:cubicBezTo>
                    <a:pt x="3" y="54"/>
                    <a:pt x="3" y="54"/>
                    <a:pt x="3" y="54"/>
                  </a:cubicBezTo>
                  <a:cubicBezTo>
                    <a:pt x="3" y="54"/>
                    <a:pt x="3" y="54"/>
                    <a:pt x="3" y="54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1" y="56"/>
                    <a:pt x="1" y="56"/>
                    <a:pt x="1" y="56"/>
                  </a:cubicBezTo>
                  <a:cubicBezTo>
                    <a:pt x="1" y="56"/>
                    <a:pt x="1" y="56"/>
                    <a:pt x="1" y="56"/>
                  </a:cubicBezTo>
                  <a:cubicBezTo>
                    <a:pt x="1" y="56"/>
                    <a:pt x="1" y="56"/>
                    <a:pt x="1" y="56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1" y="57"/>
                    <a:pt x="1" y="57"/>
                    <a:pt x="1" y="57"/>
                  </a:cubicBezTo>
                  <a:cubicBezTo>
                    <a:pt x="1" y="57"/>
                    <a:pt x="1" y="57"/>
                    <a:pt x="1" y="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"/>
                <a:ea typeface="微软雅黑"/>
                <a:cs typeface="+mn-cs"/>
              </a:endParaRPr>
            </a:p>
          </p:txBody>
        </p:sp>
        <p:sp>
          <p:nvSpPr>
            <p:cNvPr id="40" name="Freeform 46">
              <a:extLst>
                <a:ext uri="{FF2B5EF4-FFF2-40B4-BE49-F238E27FC236}">
                  <a16:creationId xmlns:a16="http://schemas.microsoft.com/office/drawing/2014/main" id="{9EDAF296-FBF8-4DDF-87B6-6D56FB522B1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7940" y="5214160"/>
              <a:ext cx="75898" cy="56752"/>
            </a:xfrm>
            <a:custGeom>
              <a:avLst/>
              <a:gdLst>
                <a:gd name="T0" fmla="*/ 1 w 47"/>
                <a:gd name="T1" fmla="*/ 9 h 35"/>
                <a:gd name="T2" fmla="*/ 2 w 47"/>
                <a:gd name="T3" fmla="*/ 10 h 35"/>
                <a:gd name="T4" fmla="*/ 3 w 47"/>
                <a:gd name="T5" fmla="*/ 10 h 35"/>
                <a:gd name="T6" fmla="*/ 4 w 47"/>
                <a:gd name="T7" fmla="*/ 10 h 35"/>
                <a:gd name="T8" fmla="*/ 8 w 47"/>
                <a:gd name="T9" fmla="*/ 8 h 35"/>
                <a:gd name="T10" fmla="*/ 12 w 47"/>
                <a:gd name="T11" fmla="*/ 8 h 35"/>
                <a:gd name="T12" fmla="*/ 16 w 47"/>
                <a:gd name="T13" fmla="*/ 10 h 35"/>
                <a:gd name="T14" fmla="*/ 19 w 47"/>
                <a:gd name="T15" fmla="*/ 13 h 35"/>
                <a:gd name="T16" fmla="*/ 22 w 47"/>
                <a:gd name="T17" fmla="*/ 14 h 35"/>
                <a:gd name="T18" fmla="*/ 22 w 47"/>
                <a:gd name="T19" fmla="*/ 14 h 35"/>
                <a:gd name="T20" fmla="*/ 24 w 47"/>
                <a:gd name="T21" fmla="*/ 15 h 35"/>
                <a:gd name="T22" fmla="*/ 24 w 47"/>
                <a:gd name="T23" fmla="*/ 15 h 35"/>
                <a:gd name="T24" fmla="*/ 25 w 47"/>
                <a:gd name="T25" fmla="*/ 15 h 35"/>
                <a:gd name="T26" fmla="*/ 27 w 47"/>
                <a:gd name="T27" fmla="*/ 16 h 35"/>
                <a:gd name="T28" fmla="*/ 28 w 47"/>
                <a:gd name="T29" fmla="*/ 17 h 35"/>
                <a:gd name="T30" fmla="*/ 31 w 47"/>
                <a:gd name="T31" fmla="*/ 18 h 35"/>
                <a:gd name="T32" fmla="*/ 34 w 47"/>
                <a:gd name="T33" fmla="*/ 20 h 35"/>
                <a:gd name="T34" fmla="*/ 36 w 47"/>
                <a:gd name="T35" fmla="*/ 22 h 35"/>
                <a:gd name="T36" fmla="*/ 39 w 47"/>
                <a:gd name="T37" fmla="*/ 24 h 35"/>
                <a:gd name="T38" fmla="*/ 41 w 47"/>
                <a:gd name="T39" fmla="*/ 26 h 35"/>
                <a:gd name="T40" fmla="*/ 40 w 47"/>
                <a:gd name="T41" fmla="*/ 28 h 35"/>
                <a:gd name="T42" fmla="*/ 37 w 47"/>
                <a:gd name="T43" fmla="*/ 30 h 35"/>
                <a:gd name="T44" fmla="*/ 42 w 47"/>
                <a:gd name="T45" fmla="*/ 34 h 35"/>
                <a:gd name="T46" fmla="*/ 43 w 47"/>
                <a:gd name="T47" fmla="*/ 35 h 35"/>
                <a:gd name="T48" fmla="*/ 45 w 47"/>
                <a:gd name="T49" fmla="*/ 34 h 35"/>
                <a:gd name="T50" fmla="*/ 46 w 47"/>
                <a:gd name="T51" fmla="*/ 33 h 35"/>
                <a:gd name="T52" fmla="*/ 47 w 47"/>
                <a:gd name="T53" fmla="*/ 32 h 35"/>
                <a:gd name="T54" fmla="*/ 47 w 47"/>
                <a:gd name="T55" fmla="*/ 30 h 35"/>
                <a:gd name="T56" fmla="*/ 47 w 47"/>
                <a:gd name="T57" fmla="*/ 29 h 35"/>
                <a:gd name="T58" fmla="*/ 47 w 47"/>
                <a:gd name="T59" fmla="*/ 28 h 35"/>
                <a:gd name="T60" fmla="*/ 46 w 47"/>
                <a:gd name="T61" fmla="*/ 26 h 35"/>
                <a:gd name="T62" fmla="*/ 43 w 47"/>
                <a:gd name="T63" fmla="*/ 22 h 35"/>
                <a:gd name="T64" fmla="*/ 40 w 47"/>
                <a:gd name="T65" fmla="*/ 19 h 35"/>
                <a:gd name="T66" fmla="*/ 39 w 47"/>
                <a:gd name="T67" fmla="*/ 17 h 35"/>
                <a:gd name="T68" fmla="*/ 34 w 47"/>
                <a:gd name="T69" fmla="*/ 15 h 35"/>
                <a:gd name="T70" fmla="*/ 33 w 47"/>
                <a:gd name="T71" fmla="*/ 13 h 35"/>
                <a:gd name="T72" fmla="*/ 32 w 47"/>
                <a:gd name="T73" fmla="*/ 13 h 35"/>
                <a:gd name="T74" fmla="*/ 31 w 47"/>
                <a:gd name="T75" fmla="*/ 13 h 35"/>
                <a:gd name="T76" fmla="*/ 29 w 47"/>
                <a:gd name="T77" fmla="*/ 12 h 35"/>
                <a:gd name="T78" fmla="*/ 27 w 47"/>
                <a:gd name="T79" fmla="*/ 11 h 35"/>
                <a:gd name="T80" fmla="*/ 26 w 47"/>
                <a:gd name="T81" fmla="*/ 11 h 35"/>
                <a:gd name="T82" fmla="*/ 25 w 47"/>
                <a:gd name="T83" fmla="*/ 10 h 35"/>
                <a:gd name="T84" fmla="*/ 22 w 47"/>
                <a:gd name="T85" fmla="*/ 8 h 35"/>
                <a:gd name="T86" fmla="*/ 19 w 47"/>
                <a:gd name="T87" fmla="*/ 8 h 35"/>
                <a:gd name="T88" fmla="*/ 17 w 47"/>
                <a:gd name="T89" fmla="*/ 6 h 35"/>
                <a:gd name="T90" fmla="*/ 17 w 47"/>
                <a:gd name="T91" fmla="*/ 4 h 35"/>
                <a:gd name="T92" fmla="*/ 18 w 47"/>
                <a:gd name="T93" fmla="*/ 3 h 35"/>
                <a:gd name="T94" fmla="*/ 18 w 47"/>
                <a:gd name="T95" fmla="*/ 2 h 35"/>
                <a:gd name="T96" fmla="*/ 17 w 47"/>
                <a:gd name="T97" fmla="*/ 1 h 35"/>
                <a:gd name="T98" fmla="*/ 15 w 47"/>
                <a:gd name="T99" fmla="*/ 0 h 35"/>
                <a:gd name="T100" fmla="*/ 12 w 47"/>
                <a:gd name="T101" fmla="*/ 1 h 35"/>
                <a:gd name="T102" fmla="*/ 10 w 47"/>
                <a:gd name="T103" fmla="*/ 2 h 35"/>
                <a:gd name="T104" fmla="*/ 8 w 47"/>
                <a:gd name="T105" fmla="*/ 2 h 35"/>
                <a:gd name="T106" fmla="*/ 8 w 47"/>
                <a:gd name="T107" fmla="*/ 2 h 35"/>
                <a:gd name="T108" fmla="*/ 4 w 47"/>
                <a:gd name="T109" fmla="*/ 3 h 35"/>
                <a:gd name="T110" fmla="*/ 1 w 47"/>
                <a:gd name="T111" fmla="*/ 5 h 35"/>
                <a:gd name="T112" fmla="*/ 1 w 47"/>
                <a:gd name="T113" fmla="*/ 5 h 35"/>
                <a:gd name="T114" fmla="*/ 1 w 47"/>
                <a:gd name="T115" fmla="*/ 6 h 35"/>
                <a:gd name="T116" fmla="*/ 1 w 47"/>
                <a:gd name="T117" fmla="*/ 6 h 35"/>
                <a:gd name="T118" fmla="*/ 0 w 47"/>
                <a:gd name="T119" fmla="*/ 7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7" h="35">
                  <a:moveTo>
                    <a:pt x="1" y="8"/>
                  </a:moveTo>
                  <a:cubicBezTo>
                    <a:pt x="1" y="8"/>
                    <a:pt x="1" y="8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8"/>
                    <a:pt x="1" y="9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5" y="9"/>
                    <a:pt x="6" y="9"/>
                    <a:pt x="6" y="9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2" y="8"/>
                    <a:pt x="12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10"/>
                    <a:pt x="16" y="11"/>
                    <a:pt x="17" y="11"/>
                  </a:cubicBezTo>
                  <a:cubicBezTo>
                    <a:pt x="17" y="11"/>
                    <a:pt x="17" y="12"/>
                    <a:pt x="18" y="12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8" y="12"/>
                    <a:pt x="19" y="13"/>
                    <a:pt x="19" y="13"/>
                  </a:cubicBezTo>
                  <a:cubicBezTo>
                    <a:pt x="19" y="13"/>
                    <a:pt x="19" y="13"/>
                    <a:pt x="19" y="13"/>
                  </a:cubicBezTo>
                  <a:cubicBezTo>
                    <a:pt x="19" y="13"/>
                    <a:pt x="19" y="13"/>
                    <a:pt x="19" y="13"/>
                  </a:cubicBezTo>
                  <a:cubicBezTo>
                    <a:pt x="19" y="13"/>
                    <a:pt x="19" y="13"/>
                    <a:pt x="19" y="13"/>
                  </a:cubicBezTo>
                  <a:cubicBezTo>
                    <a:pt x="19" y="13"/>
                    <a:pt x="20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1" y="14"/>
                    <a:pt x="21" y="14"/>
                    <a:pt x="22" y="14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22" y="14"/>
                    <a:pt x="22" y="14"/>
                    <a:pt x="23" y="14"/>
                  </a:cubicBezTo>
                  <a:cubicBezTo>
                    <a:pt x="23" y="14"/>
                    <a:pt x="23" y="14"/>
                    <a:pt x="23" y="14"/>
                  </a:cubicBezTo>
                  <a:cubicBezTo>
                    <a:pt x="23" y="14"/>
                    <a:pt x="23" y="14"/>
                    <a:pt x="23" y="14"/>
                  </a:cubicBezTo>
                  <a:cubicBezTo>
                    <a:pt x="23" y="14"/>
                    <a:pt x="23" y="14"/>
                    <a:pt x="23" y="14"/>
                  </a:cubicBezTo>
                  <a:cubicBezTo>
                    <a:pt x="23" y="14"/>
                    <a:pt x="23" y="14"/>
                    <a:pt x="23" y="14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5" y="15"/>
                    <a:pt x="25" y="15"/>
                    <a:pt x="25" y="15"/>
                  </a:cubicBezTo>
                  <a:cubicBezTo>
                    <a:pt x="25" y="15"/>
                    <a:pt x="25" y="15"/>
                    <a:pt x="25" y="15"/>
                  </a:cubicBezTo>
                  <a:cubicBezTo>
                    <a:pt x="25" y="15"/>
                    <a:pt x="25" y="15"/>
                    <a:pt x="25" y="15"/>
                  </a:cubicBezTo>
                  <a:cubicBezTo>
                    <a:pt x="25" y="15"/>
                    <a:pt x="25" y="15"/>
                    <a:pt x="25" y="15"/>
                  </a:cubicBezTo>
                  <a:cubicBezTo>
                    <a:pt x="25" y="15"/>
                    <a:pt x="26" y="15"/>
                    <a:pt x="26" y="15"/>
                  </a:cubicBezTo>
                  <a:cubicBezTo>
                    <a:pt x="26" y="15"/>
                    <a:pt x="26" y="15"/>
                    <a:pt x="26" y="15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8" y="17"/>
                    <a:pt x="29" y="17"/>
                    <a:pt x="29" y="17"/>
                  </a:cubicBezTo>
                  <a:cubicBezTo>
                    <a:pt x="29" y="17"/>
                    <a:pt x="29" y="17"/>
                    <a:pt x="29" y="17"/>
                  </a:cubicBezTo>
                  <a:cubicBezTo>
                    <a:pt x="29" y="17"/>
                    <a:pt x="29" y="17"/>
                    <a:pt x="30" y="18"/>
                  </a:cubicBezTo>
                  <a:cubicBezTo>
                    <a:pt x="30" y="18"/>
                    <a:pt x="31" y="18"/>
                    <a:pt x="31" y="18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2" y="19"/>
                    <a:pt x="32" y="19"/>
                    <a:pt x="32" y="19"/>
                  </a:cubicBezTo>
                  <a:cubicBezTo>
                    <a:pt x="33" y="19"/>
                    <a:pt x="33" y="19"/>
                    <a:pt x="33" y="19"/>
                  </a:cubicBezTo>
                  <a:cubicBezTo>
                    <a:pt x="33" y="20"/>
                    <a:pt x="33" y="20"/>
                    <a:pt x="33" y="20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5" y="21"/>
                    <a:pt x="35" y="21"/>
                    <a:pt x="35" y="21"/>
                  </a:cubicBezTo>
                  <a:cubicBezTo>
                    <a:pt x="35" y="21"/>
                    <a:pt x="35" y="21"/>
                    <a:pt x="35" y="21"/>
                  </a:cubicBezTo>
                  <a:cubicBezTo>
                    <a:pt x="36" y="21"/>
                    <a:pt x="36" y="22"/>
                    <a:pt x="36" y="22"/>
                  </a:cubicBezTo>
                  <a:cubicBezTo>
                    <a:pt x="36" y="22"/>
                    <a:pt x="36" y="22"/>
                    <a:pt x="36" y="22"/>
                  </a:cubicBezTo>
                  <a:cubicBezTo>
                    <a:pt x="36" y="22"/>
                    <a:pt x="36" y="22"/>
                    <a:pt x="36" y="22"/>
                  </a:cubicBezTo>
                  <a:cubicBezTo>
                    <a:pt x="36" y="22"/>
                    <a:pt x="36" y="22"/>
                    <a:pt x="36" y="22"/>
                  </a:cubicBezTo>
                  <a:cubicBezTo>
                    <a:pt x="36" y="22"/>
                    <a:pt x="37" y="22"/>
                    <a:pt x="37" y="22"/>
                  </a:cubicBezTo>
                  <a:cubicBezTo>
                    <a:pt x="37" y="23"/>
                    <a:pt x="37" y="23"/>
                    <a:pt x="37" y="23"/>
                  </a:cubicBezTo>
                  <a:cubicBezTo>
                    <a:pt x="37" y="23"/>
                    <a:pt x="37" y="23"/>
                    <a:pt x="37" y="23"/>
                  </a:cubicBezTo>
                  <a:cubicBezTo>
                    <a:pt x="37" y="23"/>
                    <a:pt x="38" y="24"/>
                    <a:pt x="39" y="24"/>
                  </a:cubicBezTo>
                  <a:cubicBezTo>
                    <a:pt x="39" y="24"/>
                    <a:pt x="39" y="24"/>
                    <a:pt x="39" y="24"/>
                  </a:cubicBezTo>
                  <a:cubicBezTo>
                    <a:pt x="39" y="24"/>
                    <a:pt x="39" y="24"/>
                    <a:pt x="39" y="24"/>
                  </a:cubicBezTo>
                  <a:cubicBezTo>
                    <a:pt x="39" y="24"/>
                    <a:pt x="40" y="25"/>
                    <a:pt x="40" y="25"/>
                  </a:cubicBezTo>
                  <a:cubicBezTo>
                    <a:pt x="40" y="25"/>
                    <a:pt x="40" y="25"/>
                    <a:pt x="40" y="25"/>
                  </a:cubicBezTo>
                  <a:cubicBezTo>
                    <a:pt x="40" y="25"/>
                    <a:pt x="40" y="25"/>
                    <a:pt x="40" y="25"/>
                  </a:cubicBezTo>
                  <a:cubicBezTo>
                    <a:pt x="40" y="25"/>
                    <a:pt x="40" y="25"/>
                    <a:pt x="40" y="25"/>
                  </a:cubicBezTo>
                  <a:cubicBezTo>
                    <a:pt x="41" y="25"/>
                    <a:pt x="41" y="25"/>
                    <a:pt x="41" y="25"/>
                  </a:cubicBezTo>
                  <a:cubicBezTo>
                    <a:pt x="41" y="26"/>
                    <a:pt x="41" y="26"/>
                    <a:pt x="41" y="26"/>
                  </a:cubicBezTo>
                  <a:cubicBezTo>
                    <a:pt x="41" y="26"/>
                    <a:pt x="41" y="26"/>
                    <a:pt x="41" y="26"/>
                  </a:cubicBezTo>
                  <a:cubicBezTo>
                    <a:pt x="41" y="26"/>
                    <a:pt x="41" y="26"/>
                    <a:pt x="41" y="26"/>
                  </a:cubicBezTo>
                  <a:cubicBezTo>
                    <a:pt x="41" y="27"/>
                    <a:pt x="41" y="27"/>
                    <a:pt x="41" y="27"/>
                  </a:cubicBezTo>
                  <a:cubicBezTo>
                    <a:pt x="41" y="27"/>
                    <a:pt x="40" y="27"/>
                    <a:pt x="40" y="27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39" y="29"/>
                    <a:pt x="39" y="29"/>
                    <a:pt x="38" y="29"/>
                  </a:cubicBezTo>
                  <a:cubicBezTo>
                    <a:pt x="38" y="29"/>
                    <a:pt x="38" y="29"/>
                    <a:pt x="38" y="29"/>
                  </a:cubicBezTo>
                  <a:cubicBezTo>
                    <a:pt x="38" y="29"/>
                    <a:pt x="38" y="29"/>
                    <a:pt x="38" y="29"/>
                  </a:cubicBezTo>
                  <a:cubicBezTo>
                    <a:pt x="38" y="29"/>
                    <a:pt x="38" y="29"/>
                    <a:pt x="38" y="29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8" y="32"/>
                    <a:pt x="38" y="32"/>
                    <a:pt x="39" y="32"/>
                  </a:cubicBezTo>
                  <a:cubicBezTo>
                    <a:pt x="39" y="33"/>
                    <a:pt x="40" y="33"/>
                    <a:pt x="41" y="33"/>
                  </a:cubicBezTo>
                  <a:cubicBezTo>
                    <a:pt x="41" y="34"/>
                    <a:pt x="41" y="34"/>
                    <a:pt x="42" y="34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42" y="34"/>
                    <a:pt x="43" y="35"/>
                    <a:pt x="43" y="35"/>
                  </a:cubicBezTo>
                  <a:cubicBezTo>
                    <a:pt x="43" y="35"/>
                    <a:pt x="43" y="35"/>
                    <a:pt x="43" y="35"/>
                  </a:cubicBezTo>
                  <a:cubicBezTo>
                    <a:pt x="43" y="35"/>
                    <a:pt x="43" y="35"/>
                    <a:pt x="43" y="35"/>
                  </a:cubicBezTo>
                  <a:cubicBezTo>
                    <a:pt x="43" y="35"/>
                    <a:pt x="43" y="35"/>
                    <a:pt x="43" y="35"/>
                  </a:cubicBezTo>
                  <a:cubicBezTo>
                    <a:pt x="43" y="35"/>
                    <a:pt x="43" y="35"/>
                    <a:pt x="43" y="35"/>
                  </a:cubicBezTo>
                  <a:cubicBezTo>
                    <a:pt x="43" y="35"/>
                    <a:pt x="43" y="35"/>
                    <a:pt x="43" y="35"/>
                  </a:cubicBezTo>
                  <a:cubicBezTo>
                    <a:pt x="43" y="35"/>
                    <a:pt x="43" y="35"/>
                    <a:pt x="43" y="35"/>
                  </a:cubicBezTo>
                  <a:cubicBezTo>
                    <a:pt x="43" y="35"/>
                    <a:pt x="43" y="35"/>
                    <a:pt x="43" y="35"/>
                  </a:cubicBezTo>
                  <a:cubicBezTo>
                    <a:pt x="43" y="35"/>
                    <a:pt x="43" y="35"/>
                    <a:pt x="44" y="35"/>
                  </a:cubicBezTo>
                  <a:cubicBezTo>
                    <a:pt x="44" y="35"/>
                    <a:pt x="44" y="35"/>
                    <a:pt x="44" y="34"/>
                  </a:cubicBezTo>
                  <a:cubicBezTo>
                    <a:pt x="44" y="34"/>
                    <a:pt x="44" y="34"/>
                    <a:pt x="44" y="34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6" y="34"/>
                    <a:pt x="46" y="33"/>
                    <a:pt x="46" y="33"/>
                  </a:cubicBezTo>
                  <a:cubicBezTo>
                    <a:pt x="46" y="33"/>
                    <a:pt x="46" y="33"/>
                    <a:pt x="46" y="33"/>
                  </a:cubicBezTo>
                  <a:cubicBezTo>
                    <a:pt x="46" y="33"/>
                    <a:pt x="46" y="33"/>
                    <a:pt x="46" y="33"/>
                  </a:cubicBezTo>
                  <a:cubicBezTo>
                    <a:pt x="46" y="33"/>
                    <a:pt x="46" y="33"/>
                    <a:pt x="46" y="33"/>
                  </a:cubicBezTo>
                  <a:cubicBezTo>
                    <a:pt x="46" y="33"/>
                    <a:pt x="46" y="33"/>
                    <a:pt x="46" y="33"/>
                  </a:cubicBezTo>
                  <a:cubicBezTo>
                    <a:pt x="47" y="33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0"/>
                  </a:cubicBezTo>
                  <a:cubicBezTo>
                    <a:pt x="47" y="30"/>
                    <a:pt x="47" y="30"/>
                    <a:pt x="47" y="30"/>
                  </a:cubicBezTo>
                  <a:cubicBezTo>
                    <a:pt x="47" y="30"/>
                    <a:pt x="47" y="30"/>
                    <a:pt x="47" y="30"/>
                  </a:cubicBezTo>
                  <a:cubicBezTo>
                    <a:pt x="47" y="30"/>
                    <a:pt x="47" y="30"/>
                    <a:pt x="47" y="30"/>
                  </a:cubicBezTo>
                  <a:cubicBezTo>
                    <a:pt x="47" y="29"/>
                    <a:pt x="47" y="29"/>
                    <a:pt x="47" y="29"/>
                  </a:cubicBezTo>
                  <a:cubicBezTo>
                    <a:pt x="47" y="29"/>
                    <a:pt x="47" y="29"/>
                    <a:pt x="47" y="29"/>
                  </a:cubicBezTo>
                  <a:cubicBezTo>
                    <a:pt x="47" y="29"/>
                    <a:pt x="47" y="29"/>
                    <a:pt x="47" y="29"/>
                  </a:cubicBezTo>
                  <a:cubicBezTo>
                    <a:pt x="47" y="29"/>
                    <a:pt x="47" y="29"/>
                    <a:pt x="47" y="29"/>
                  </a:cubicBezTo>
                  <a:cubicBezTo>
                    <a:pt x="47" y="29"/>
                    <a:pt x="47" y="29"/>
                    <a:pt x="47" y="29"/>
                  </a:cubicBezTo>
                  <a:cubicBezTo>
                    <a:pt x="47" y="29"/>
                    <a:pt x="47" y="29"/>
                    <a:pt x="47" y="29"/>
                  </a:cubicBezTo>
                  <a:cubicBezTo>
                    <a:pt x="47" y="29"/>
                    <a:pt x="47" y="29"/>
                    <a:pt x="47" y="29"/>
                  </a:cubicBezTo>
                  <a:cubicBezTo>
                    <a:pt x="47" y="28"/>
                    <a:pt x="47" y="28"/>
                    <a:pt x="47" y="28"/>
                  </a:cubicBezTo>
                  <a:cubicBezTo>
                    <a:pt x="47" y="28"/>
                    <a:pt x="47" y="28"/>
                    <a:pt x="47" y="28"/>
                  </a:cubicBezTo>
                  <a:cubicBezTo>
                    <a:pt x="47" y="28"/>
                    <a:pt x="47" y="28"/>
                    <a:pt x="47" y="28"/>
                  </a:cubicBezTo>
                  <a:cubicBezTo>
                    <a:pt x="47" y="28"/>
                    <a:pt x="47" y="28"/>
                    <a:pt x="47" y="28"/>
                  </a:cubicBezTo>
                  <a:cubicBezTo>
                    <a:pt x="47" y="27"/>
                    <a:pt x="47" y="27"/>
                    <a:pt x="47" y="27"/>
                  </a:cubicBezTo>
                  <a:cubicBezTo>
                    <a:pt x="46" y="27"/>
                    <a:pt x="46" y="27"/>
                    <a:pt x="46" y="27"/>
                  </a:cubicBezTo>
                  <a:cubicBezTo>
                    <a:pt x="46" y="27"/>
                    <a:pt x="46" y="27"/>
                    <a:pt x="46" y="27"/>
                  </a:cubicBezTo>
                  <a:cubicBezTo>
                    <a:pt x="46" y="26"/>
                    <a:pt x="46" y="26"/>
                    <a:pt x="46" y="26"/>
                  </a:cubicBezTo>
                  <a:cubicBezTo>
                    <a:pt x="46" y="26"/>
                    <a:pt x="46" y="26"/>
                    <a:pt x="46" y="26"/>
                  </a:cubicBezTo>
                  <a:cubicBezTo>
                    <a:pt x="45" y="25"/>
                    <a:pt x="45" y="25"/>
                    <a:pt x="45" y="24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44" y="22"/>
                    <a:pt x="44" y="22"/>
                    <a:pt x="44" y="22"/>
                  </a:cubicBezTo>
                  <a:cubicBezTo>
                    <a:pt x="44" y="22"/>
                    <a:pt x="44" y="22"/>
                    <a:pt x="44" y="22"/>
                  </a:cubicBezTo>
                  <a:cubicBezTo>
                    <a:pt x="43" y="22"/>
                    <a:pt x="43" y="22"/>
                    <a:pt x="43" y="22"/>
                  </a:cubicBezTo>
                  <a:cubicBezTo>
                    <a:pt x="43" y="21"/>
                    <a:pt x="42" y="21"/>
                    <a:pt x="42" y="21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1" y="20"/>
                    <a:pt x="41" y="20"/>
                    <a:pt x="41" y="20"/>
                  </a:cubicBezTo>
                  <a:cubicBezTo>
                    <a:pt x="41" y="20"/>
                    <a:pt x="40" y="19"/>
                    <a:pt x="40" y="19"/>
                  </a:cubicBezTo>
                  <a:cubicBezTo>
                    <a:pt x="40" y="19"/>
                    <a:pt x="40" y="19"/>
                    <a:pt x="40" y="19"/>
                  </a:cubicBezTo>
                  <a:cubicBezTo>
                    <a:pt x="40" y="18"/>
                    <a:pt x="40" y="18"/>
                    <a:pt x="39" y="18"/>
                  </a:cubicBezTo>
                  <a:cubicBezTo>
                    <a:pt x="39" y="18"/>
                    <a:pt x="39" y="18"/>
                    <a:pt x="39" y="18"/>
                  </a:cubicBezTo>
                  <a:cubicBezTo>
                    <a:pt x="39" y="18"/>
                    <a:pt x="39" y="18"/>
                    <a:pt x="39" y="18"/>
                  </a:cubicBezTo>
                  <a:cubicBezTo>
                    <a:pt x="39" y="18"/>
                    <a:pt x="39" y="18"/>
                    <a:pt x="39" y="17"/>
                  </a:cubicBezTo>
                  <a:cubicBezTo>
                    <a:pt x="39" y="17"/>
                    <a:pt x="39" y="17"/>
                    <a:pt x="39" y="17"/>
                  </a:cubicBezTo>
                  <a:cubicBezTo>
                    <a:pt x="38" y="17"/>
                    <a:pt x="38" y="17"/>
                    <a:pt x="38" y="17"/>
                  </a:cubicBezTo>
                  <a:cubicBezTo>
                    <a:pt x="38" y="17"/>
                    <a:pt x="38" y="17"/>
                    <a:pt x="37" y="17"/>
                  </a:cubicBezTo>
                  <a:cubicBezTo>
                    <a:pt x="37" y="17"/>
                    <a:pt x="37" y="16"/>
                    <a:pt x="37" y="16"/>
                  </a:cubicBezTo>
                  <a:cubicBezTo>
                    <a:pt x="36" y="16"/>
                    <a:pt x="36" y="16"/>
                    <a:pt x="35" y="16"/>
                  </a:cubicBezTo>
                  <a:cubicBezTo>
                    <a:pt x="35" y="15"/>
                    <a:pt x="35" y="15"/>
                    <a:pt x="35" y="15"/>
                  </a:cubicBezTo>
                  <a:cubicBezTo>
                    <a:pt x="35" y="15"/>
                    <a:pt x="35" y="15"/>
                    <a:pt x="34" y="15"/>
                  </a:cubicBezTo>
                  <a:cubicBezTo>
                    <a:pt x="34" y="15"/>
                    <a:pt x="34" y="14"/>
                    <a:pt x="33" y="14"/>
                  </a:cubicBezTo>
                  <a:cubicBezTo>
                    <a:pt x="33" y="14"/>
                    <a:pt x="33" y="14"/>
                    <a:pt x="33" y="14"/>
                  </a:cubicBezTo>
                  <a:cubicBezTo>
                    <a:pt x="33" y="14"/>
                    <a:pt x="33" y="14"/>
                    <a:pt x="33" y="14"/>
                  </a:cubicBezTo>
                  <a:cubicBezTo>
                    <a:pt x="33" y="14"/>
                    <a:pt x="33" y="14"/>
                    <a:pt x="33" y="14"/>
                  </a:cubicBezTo>
                  <a:cubicBezTo>
                    <a:pt x="33" y="13"/>
                    <a:pt x="33" y="13"/>
                    <a:pt x="33" y="13"/>
                  </a:cubicBezTo>
                  <a:cubicBezTo>
                    <a:pt x="33" y="13"/>
                    <a:pt x="33" y="13"/>
                    <a:pt x="33" y="13"/>
                  </a:cubicBezTo>
                  <a:cubicBezTo>
                    <a:pt x="33" y="13"/>
                    <a:pt x="33" y="13"/>
                    <a:pt x="33" y="13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0" y="13"/>
                    <a:pt x="30" y="13"/>
                    <a:pt x="30" y="13"/>
                  </a:cubicBezTo>
                  <a:cubicBezTo>
                    <a:pt x="30" y="13"/>
                    <a:pt x="30" y="13"/>
                    <a:pt x="30" y="13"/>
                  </a:cubicBezTo>
                  <a:cubicBezTo>
                    <a:pt x="30" y="12"/>
                    <a:pt x="29" y="12"/>
                    <a:pt x="29" y="12"/>
                  </a:cubicBezTo>
                  <a:cubicBezTo>
                    <a:pt x="29" y="12"/>
                    <a:pt x="28" y="12"/>
                    <a:pt x="28" y="11"/>
                  </a:cubicBezTo>
                  <a:cubicBezTo>
                    <a:pt x="28" y="11"/>
                    <a:pt x="28" y="11"/>
                    <a:pt x="28" y="11"/>
                  </a:cubicBezTo>
                  <a:cubicBezTo>
                    <a:pt x="28" y="11"/>
                    <a:pt x="28" y="11"/>
                    <a:pt x="28" y="11"/>
                  </a:cubicBezTo>
                  <a:cubicBezTo>
                    <a:pt x="28" y="11"/>
                    <a:pt x="28" y="11"/>
                    <a:pt x="28" y="11"/>
                  </a:cubicBezTo>
                  <a:cubicBezTo>
                    <a:pt x="27" y="11"/>
                    <a:pt x="27" y="11"/>
                    <a:pt x="27" y="11"/>
                  </a:cubicBezTo>
                  <a:cubicBezTo>
                    <a:pt x="27" y="11"/>
                    <a:pt x="27" y="11"/>
                    <a:pt x="27" y="11"/>
                  </a:cubicBezTo>
                  <a:cubicBezTo>
                    <a:pt x="27" y="11"/>
                    <a:pt x="27" y="11"/>
                    <a:pt x="27" y="11"/>
                  </a:cubicBezTo>
                  <a:cubicBezTo>
                    <a:pt x="27" y="11"/>
                    <a:pt x="27" y="11"/>
                    <a:pt x="27" y="11"/>
                  </a:cubicBezTo>
                  <a:cubicBezTo>
                    <a:pt x="27" y="11"/>
                    <a:pt x="27" y="11"/>
                    <a:pt x="27" y="11"/>
                  </a:cubicBezTo>
                  <a:cubicBezTo>
                    <a:pt x="27" y="11"/>
                    <a:pt x="27" y="11"/>
                    <a:pt x="27" y="11"/>
                  </a:cubicBezTo>
                  <a:cubicBezTo>
                    <a:pt x="26" y="11"/>
                    <a:pt x="26" y="11"/>
                    <a:pt x="26" y="11"/>
                  </a:cubicBezTo>
                  <a:cubicBezTo>
                    <a:pt x="26" y="11"/>
                    <a:pt x="26" y="11"/>
                    <a:pt x="26" y="11"/>
                  </a:cubicBezTo>
                  <a:cubicBezTo>
                    <a:pt x="26" y="11"/>
                    <a:pt x="26" y="11"/>
                    <a:pt x="26" y="11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8" y="7"/>
                    <a:pt x="18" y="6"/>
                    <a:pt x="17" y="6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1"/>
                    <a:pt x="17" y="1"/>
                    <a:pt x="17" y="1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0"/>
                    <a:pt x="16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2"/>
                    <a:pt x="7" y="2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5" y="3"/>
                    <a:pt x="5" y="3"/>
                    <a:pt x="4" y="3"/>
                  </a:cubicBezTo>
                  <a:cubicBezTo>
                    <a:pt x="4" y="3"/>
                    <a:pt x="4" y="3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2" y="4"/>
                  </a:cubicBezTo>
                  <a:cubicBezTo>
                    <a:pt x="2" y="4"/>
                    <a:pt x="2" y="4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1" y="7"/>
                    <a:pt x="1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"/>
                <a:ea typeface="微软雅黑"/>
                <a:cs typeface="+mn-cs"/>
              </a:endParaRPr>
            </a:p>
          </p:txBody>
        </p:sp>
        <p:sp>
          <p:nvSpPr>
            <p:cNvPr id="41" name="Freeform 47">
              <a:extLst>
                <a:ext uri="{FF2B5EF4-FFF2-40B4-BE49-F238E27FC236}">
                  <a16:creationId xmlns:a16="http://schemas.microsoft.com/office/drawing/2014/main" id="{E8BA5CB5-7883-4039-A51A-04A1F1CB1977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9479" y="5217579"/>
              <a:ext cx="35556" cy="23932"/>
            </a:xfrm>
            <a:custGeom>
              <a:avLst/>
              <a:gdLst>
                <a:gd name="T0" fmla="*/ 1 w 22"/>
                <a:gd name="T1" fmla="*/ 8 h 15"/>
                <a:gd name="T2" fmla="*/ 1 w 22"/>
                <a:gd name="T3" fmla="*/ 9 h 15"/>
                <a:gd name="T4" fmla="*/ 2 w 22"/>
                <a:gd name="T5" fmla="*/ 11 h 15"/>
                <a:gd name="T6" fmla="*/ 3 w 22"/>
                <a:gd name="T7" fmla="*/ 12 h 15"/>
                <a:gd name="T8" fmla="*/ 6 w 22"/>
                <a:gd name="T9" fmla="*/ 13 h 15"/>
                <a:gd name="T10" fmla="*/ 8 w 22"/>
                <a:gd name="T11" fmla="*/ 14 h 15"/>
                <a:gd name="T12" fmla="*/ 9 w 22"/>
                <a:gd name="T13" fmla="*/ 14 h 15"/>
                <a:gd name="T14" fmla="*/ 12 w 22"/>
                <a:gd name="T15" fmla="*/ 15 h 15"/>
                <a:gd name="T16" fmla="*/ 12 w 22"/>
                <a:gd name="T17" fmla="*/ 15 h 15"/>
                <a:gd name="T18" fmla="*/ 13 w 22"/>
                <a:gd name="T19" fmla="*/ 15 h 15"/>
                <a:gd name="T20" fmla="*/ 13 w 22"/>
                <a:gd name="T21" fmla="*/ 15 h 15"/>
                <a:gd name="T22" fmla="*/ 14 w 22"/>
                <a:gd name="T23" fmla="*/ 15 h 15"/>
                <a:gd name="T24" fmla="*/ 15 w 22"/>
                <a:gd name="T25" fmla="*/ 15 h 15"/>
                <a:gd name="T26" fmla="*/ 15 w 22"/>
                <a:gd name="T27" fmla="*/ 15 h 15"/>
                <a:gd name="T28" fmla="*/ 16 w 22"/>
                <a:gd name="T29" fmla="*/ 15 h 15"/>
                <a:gd name="T30" fmla="*/ 17 w 22"/>
                <a:gd name="T31" fmla="*/ 15 h 15"/>
                <a:gd name="T32" fmla="*/ 17 w 22"/>
                <a:gd name="T33" fmla="*/ 15 h 15"/>
                <a:gd name="T34" fmla="*/ 18 w 22"/>
                <a:gd name="T35" fmla="*/ 14 h 15"/>
                <a:gd name="T36" fmla="*/ 21 w 22"/>
                <a:gd name="T37" fmla="*/ 13 h 15"/>
                <a:gd name="T38" fmla="*/ 21 w 22"/>
                <a:gd name="T39" fmla="*/ 13 h 15"/>
                <a:gd name="T40" fmla="*/ 22 w 22"/>
                <a:gd name="T41" fmla="*/ 12 h 15"/>
                <a:gd name="T42" fmla="*/ 22 w 22"/>
                <a:gd name="T43" fmla="*/ 11 h 15"/>
                <a:gd name="T44" fmla="*/ 22 w 22"/>
                <a:gd name="T45" fmla="*/ 11 h 15"/>
                <a:gd name="T46" fmla="*/ 22 w 22"/>
                <a:gd name="T47" fmla="*/ 10 h 15"/>
                <a:gd name="T48" fmla="*/ 22 w 22"/>
                <a:gd name="T49" fmla="*/ 10 h 15"/>
                <a:gd name="T50" fmla="*/ 22 w 22"/>
                <a:gd name="T51" fmla="*/ 9 h 15"/>
                <a:gd name="T52" fmla="*/ 21 w 22"/>
                <a:gd name="T53" fmla="*/ 9 h 15"/>
                <a:gd name="T54" fmla="*/ 21 w 22"/>
                <a:gd name="T55" fmla="*/ 8 h 15"/>
                <a:gd name="T56" fmla="*/ 19 w 22"/>
                <a:gd name="T57" fmla="*/ 7 h 15"/>
                <a:gd name="T58" fmla="*/ 19 w 22"/>
                <a:gd name="T59" fmla="*/ 7 h 15"/>
                <a:gd name="T60" fmla="*/ 16 w 22"/>
                <a:gd name="T61" fmla="*/ 8 h 15"/>
                <a:gd name="T62" fmla="*/ 15 w 22"/>
                <a:gd name="T63" fmla="*/ 8 h 15"/>
                <a:gd name="T64" fmla="*/ 14 w 22"/>
                <a:gd name="T65" fmla="*/ 8 h 15"/>
                <a:gd name="T66" fmla="*/ 13 w 22"/>
                <a:gd name="T67" fmla="*/ 8 h 15"/>
                <a:gd name="T68" fmla="*/ 12 w 22"/>
                <a:gd name="T69" fmla="*/ 8 h 15"/>
                <a:gd name="T70" fmla="*/ 11 w 22"/>
                <a:gd name="T71" fmla="*/ 9 h 15"/>
                <a:gd name="T72" fmla="*/ 9 w 22"/>
                <a:gd name="T73" fmla="*/ 9 h 15"/>
                <a:gd name="T74" fmla="*/ 9 w 22"/>
                <a:gd name="T75" fmla="*/ 9 h 15"/>
                <a:gd name="T76" fmla="*/ 6 w 22"/>
                <a:gd name="T77" fmla="*/ 6 h 15"/>
                <a:gd name="T78" fmla="*/ 7 w 22"/>
                <a:gd name="T79" fmla="*/ 6 h 15"/>
                <a:gd name="T80" fmla="*/ 7 w 22"/>
                <a:gd name="T81" fmla="*/ 5 h 15"/>
                <a:gd name="T82" fmla="*/ 8 w 22"/>
                <a:gd name="T83" fmla="*/ 5 h 15"/>
                <a:gd name="T84" fmla="*/ 8 w 22"/>
                <a:gd name="T85" fmla="*/ 5 h 15"/>
                <a:gd name="T86" fmla="*/ 9 w 22"/>
                <a:gd name="T87" fmla="*/ 5 h 15"/>
                <a:gd name="T88" fmla="*/ 9 w 22"/>
                <a:gd name="T89" fmla="*/ 5 h 15"/>
                <a:gd name="T90" fmla="*/ 10 w 22"/>
                <a:gd name="T91" fmla="*/ 4 h 15"/>
                <a:gd name="T92" fmla="*/ 11 w 22"/>
                <a:gd name="T93" fmla="*/ 3 h 15"/>
                <a:gd name="T94" fmla="*/ 11 w 22"/>
                <a:gd name="T95" fmla="*/ 3 h 15"/>
                <a:gd name="T96" fmla="*/ 11 w 22"/>
                <a:gd name="T97" fmla="*/ 2 h 15"/>
                <a:gd name="T98" fmla="*/ 11 w 22"/>
                <a:gd name="T99" fmla="*/ 0 h 15"/>
                <a:gd name="T100" fmla="*/ 10 w 22"/>
                <a:gd name="T101" fmla="*/ 0 h 15"/>
                <a:gd name="T102" fmla="*/ 8 w 22"/>
                <a:gd name="T103" fmla="*/ 0 h 15"/>
                <a:gd name="T104" fmla="*/ 7 w 22"/>
                <a:gd name="T105" fmla="*/ 0 h 15"/>
                <a:gd name="T106" fmla="*/ 6 w 22"/>
                <a:gd name="T107" fmla="*/ 0 h 15"/>
                <a:gd name="T108" fmla="*/ 3 w 22"/>
                <a:gd name="T109" fmla="*/ 1 h 15"/>
                <a:gd name="T110" fmla="*/ 2 w 22"/>
                <a:gd name="T111" fmla="*/ 2 h 15"/>
                <a:gd name="T112" fmla="*/ 2 w 22"/>
                <a:gd name="T113" fmla="*/ 2 h 15"/>
                <a:gd name="T114" fmla="*/ 1 w 22"/>
                <a:gd name="T115" fmla="*/ 4 h 15"/>
                <a:gd name="T116" fmla="*/ 0 w 22"/>
                <a:gd name="T117" fmla="*/ 5 h 15"/>
                <a:gd name="T118" fmla="*/ 0 w 22"/>
                <a:gd name="T119" fmla="*/ 6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2" h="15">
                  <a:moveTo>
                    <a:pt x="0" y="6"/>
                  </a:move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1" y="7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10"/>
                    <a:pt x="1" y="10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0"/>
                    <a:pt x="2" y="11"/>
                  </a:cubicBezTo>
                  <a:cubicBezTo>
                    <a:pt x="2" y="11"/>
                    <a:pt x="3" y="11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5" y="13"/>
                    <a:pt x="5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8" y="14"/>
                    <a:pt x="8" y="14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12" y="15"/>
                    <a:pt x="13" y="15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5"/>
                    <a:pt x="14" y="15"/>
                    <a:pt x="14" y="15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18" y="15"/>
                    <a:pt x="18" y="15"/>
                    <a:pt x="18" y="14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20" y="14"/>
                    <a:pt x="20" y="13"/>
                    <a:pt x="21" y="13"/>
                  </a:cubicBezTo>
                  <a:cubicBezTo>
                    <a:pt x="21" y="13"/>
                    <a:pt x="21" y="13"/>
                    <a:pt x="21" y="13"/>
                  </a:cubicBezTo>
                  <a:cubicBezTo>
                    <a:pt x="21" y="13"/>
                    <a:pt x="21" y="13"/>
                    <a:pt x="21" y="13"/>
                  </a:cubicBezTo>
                  <a:cubicBezTo>
                    <a:pt x="21" y="13"/>
                    <a:pt x="21" y="13"/>
                    <a:pt x="21" y="13"/>
                  </a:cubicBezTo>
                  <a:cubicBezTo>
                    <a:pt x="21" y="13"/>
                    <a:pt x="21" y="13"/>
                    <a:pt x="21" y="13"/>
                  </a:cubicBezTo>
                  <a:cubicBezTo>
                    <a:pt x="21" y="13"/>
                    <a:pt x="21" y="13"/>
                    <a:pt x="21" y="13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8" y="7"/>
                    <a:pt x="18" y="7"/>
                    <a:pt x="17" y="8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5" y="8"/>
                    <a:pt x="15" y="8"/>
                    <a:pt x="14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0" y="9"/>
                    <a:pt x="9" y="9"/>
                    <a:pt x="9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7"/>
                    <a:pt x="6" y="7"/>
                    <a:pt x="6" y="7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5"/>
                    <a:pt x="7" y="5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10" y="5"/>
                    <a:pt x="10" y="4"/>
                    <a:pt x="10" y="4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11" y="2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1"/>
                    <a:pt x="11" y="1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0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2" y="1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1" y="2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4"/>
                    <a:pt x="1" y="4"/>
                  </a:cubicBezTo>
                  <a:cubicBezTo>
                    <a:pt x="1" y="4"/>
                    <a:pt x="1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6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"/>
                <a:ea typeface="微软雅黑"/>
                <a:cs typeface="+mn-cs"/>
              </a:endParaRPr>
            </a:p>
          </p:txBody>
        </p:sp>
        <p:sp>
          <p:nvSpPr>
            <p:cNvPr id="42" name="Freeform 48">
              <a:extLst>
                <a:ext uri="{FF2B5EF4-FFF2-40B4-BE49-F238E27FC236}">
                  <a16:creationId xmlns:a16="http://schemas.microsoft.com/office/drawing/2014/main" id="{4C52E869-0E77-47EF-B402-BD61747A237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4863" y="5205955"/>
              <a:ext cx="21197" cy="19145"/>
            </a:xfrm>
            <a:custGeom>
              <a:avLst/>
              <a:gdLst>
                <a:gd name="T0" fmla="*/ 0 w 13"/>
                <a:gd name="T1" fmla="*/ 10 h 12"/>
                <a:gd name="T2" fmla="*/ 0 w 13"/>
                <a:gd name="T3" fmla="*/ 11 h 12"/>
                <a:gd name="T4" fmla="*/ 1 w 13"/>
                <a:gd name="T5" fmla="*/ 12 h 12"/>
                <a:gd name="T6" fmla="*/ 1 w 13"/>
                <a:gd name="T7" fmla="*/ 12 h 12"/>
                <a:gd name="T8" fmla="*/ 1 w 13"/>
                <a:gd name="T9" fmla="*/ 12 h 12"/>
                <a:gd name="T10" fmla="*/ 2 w 13"/>
                <a:gd name="T11" fmla="*/ 12 h 12"/>
                <a:gd name="T12" fmla="*/ 2 w 13"/>
                <a:gd name="T13" fmla="*/ 12 h 12"/>
                <a:gd name="T14" fmla="*/ 2 w 13"/>
                <a:gd name="T15" fmla="*/ 12 h 12"/>
                <a:gd name="T16" fmla="*/ 3 w 13"/>
                <a:gd name="T17" fmla="*/ 12 h 12"/>
                <a:gd name="T18" fmla="*/ 3 w 13"/>
                <a:gd name="T19" fmla="*/ 12 h 12"/>
                <a:gd name="T20" fmla="*/ 3 w 13"/>
                <a:gd name="T21" fmla="*/ 12 h 12"/>
                <a:gd name="T22" fmla="*/ 3 w 13"/>
                <a:gd name="T23" fmla="*/ 12 h 12"/>
                <a:gd name="T24" fmla="*/ 4 w 13"/>
                <a:gd name="T25" fmla="*/ 12 h 12"/>
                <a:gd name="T26" fmla="*/ 4 w 13"/>
                <a:gd name="T27" fmla="*/ 12 h 12"/>
                <a:gd name="T28" fmla="*/ 6 w 13"/>
                <a:gd name="T29" fmla="*/ 11 h 12"/>
                <a:gd name="T30" fmla="*/ 6 w 13"/>
                <a:gd name="T31" fmla="*/ 11 h 12"/>
                <a:gd name="T32" fmla="*/ 7 w 13"/>
                <a:gd name="T33" fmla="*/ 11 h 12"/>
                <a:gd name="T34" fmla="*/ 7 w 13"/>
                <a:gd name="T35" fmla="*/ 10 h 12"/>
                <a:gd name="T36" fmla="*/ 10 w 13"/>
                <a:gd name="T37" fmla="*/ 8 h 12"/>
                <a:gd name="T38" fmla="*/ 10 w 13"/>
                <a:gd name="T39" fmla="*/ 8 h 12"/>
                <a:gd name="T40" fmla="*/ 10 w 13"/>
                <a:gd name="T41" fmla="*/ 8 h 12"/>
                <a:gd name="T42" fmla="*/ 10 w 13"/>
                <a:gd name="T43" fmla="*/ 8 h 12"/>
                <a:gd name="T44" fmla="*/ 11 w 13"/>
                <a:gd name="T45" fmla="*/ 7 h 12"/>
                <a:gd name="T46" fmla="*/ 11 w 13"/>
                <a:gd name="T47" fmla="*/ 7 h 12"/>
                <a:gd name="T48" fmla="*/ 11 w 13"/>
                <a:gd name="T49" fmla="*/ 7 h 12"/>
                <a:gd name="T50" fmla="*/ 11 w 13"/>
                <a:gd name="T51" fmla="*/ 6 h 12"/>
                <a:gd name="T52" fmla="*/ 11 w 13"/>
                <a:gd name="T53" fmla="*/ 6 h 12"/>
                <a:gd name="T54" fmla="*/ 11 w 13"/>
                <a:gd name="T55" fmla="*/ 6 h 12"/>
                <a:gd name="T56" fmla="*/ 12 w 13"/>
                <a:gd name="T57" fmla="*/ 5 h 12"/>
                <a:gd name="T58" fmla="*/ 12 w 13"/>
                <a:gd name="T59" fmla="*/ 5 h 12"/>
                <a:gd name="T60" fmla="*/ 12 w 13"/>
                <a:gd name="T61" fmla="*/ 4 h 12"/>
                <a:gd name="T62" fmla="*/ 13 w 13"/>
                <a:gd name="T63" fmla="*/ 3 h 12"/>
                <a:gd name="T64" fmla="*/ 13 w 13"/>
                <a:gd name="T65" fmla="*/ 3 h 12"/>
                <a:gd name="T66" fmla="*/ 13 w 13"/>
                <a:gd name="T67" fmla="*/ 2 h 12"/>
                <a:gd name="T68" fmla="*/ 13 w 13"/>
                <a:gd name="T69" fmla="*/ 2 h 12"/>
                <a:gd name="T70" fmla="*/ 13 w 13"/>
                <a:gd name="T71" fmla="*/ 1 h 12"/>
                <a:gd name="T72" fmla="*/ 12 w 13"/>
                <a:gd name="T73" fmla="*/ 1 h 12"/>
                <a:gd name="T74" fmla="*/ 12 w 13"/>
                <a:gd name="T75" fmla="*/ 0 h 12"/>
                <a:gd name="T76" fmla="*/ 12 w 13"/>
                <a:gd name="T77" fmla="*/ 0 h 12"/>
                <a:gd name="T78" fmla="*/ 12 w 13"/>
                <a:gd name="T79" fmla="*/ 0 h 12"/>
                <a:gd name="T80" fmla="*/ 12 w 13"/>
                <a:gd name="T81" fmla="*/ 0 h 12"/>
                <a:gd name="T82" fmla="*/ 12 w 13"/>
                <a:gd name="T83" fmla="*/ 0 h 12"/>
                <a:gd name="T84" fmla="*/ 11 w 13"/>
                <a:gd name="T85" fmla="*/ 0 h 12"/>
                <a:gd name="T86" fmla="*/ 11 w 13"/>
                <a:gd name="T87" fmla="*/ 0 h 12"/>
                <a:gd name="T88" fmla="*/ 11 w 13"/>
                <a:gd name="T89" fmla="*/ 0 h 12"/>
                <a:gd name="T90" fmla="*/ 11 w 13"/>
                <a:gd name="T91" fmla="*/ 0 h 12"/>
                <a:gd name="T92" fmla="*/ 10 w 13"/>
                <a:gd name="T93" fmla="*/ 0 h 12"/>
                <a:gd name="T94" fmla="*/ 10 w 13"/>
                <a:gd name="T95" fmla="*/ 0 h 12"/>
                <a:gd name="T96" fmla="*/ 10 w 13"/>
                <a:gd name="T97" fmla="*/ 0 h 12"/>
                <a:gd name="T98" fmla="*/ 8 w 13"/>
                <a:gd name="T99" fmla="*/ 2 h 12"/>
                <a:gd name="T100" fmla="*/ 7 w 13"/>
                <a:gd name="T101" fmla="*/ 2 h 12"/>
                <a:gd name="T102" fmla="*/ 7 w 13"/>
                <a:gd name="T103" fmla="*/ 2 h 12"/>
                <a:gd name="T104" fmla="*/ 2 w 13"/>
                <a:gd name="T105" fmla="*/ 6 h 12"/>
                <a:gd name="T106" fmla="*/ 2 w 13"/>
                <a:gd name="T107" fmla="*/ 6 h 12"/>
                <a:gd name="T108" fmla="*/ 1 w 13"/>
                <a:gd name="T109" fmla="*/ 7 h 12"/>
                <a:gd name="T110" fmla="*/ 1 w 13"/>
                <a:gd name="T111" fmla="*/ 8 h 12"/>
                <a:gd name="T112" fmla="*/ 1 w 13"/>
                <a:gd name="T113" fmla="*/ 8 h 12"/>
                <a:gd name="T114" fmla="*/ 0 w 13"/>
                <a:gd name="T115" fmla="*/ 8 h 12"/>
                <a:gd name="T116" fmla="*/ 0 w 13"/>
                <a:gd name="T117" fmla="*/ 9 h 12"/>
                <a:gd name="T118" fmla="*/ 0 w 13"/>
                <a:gd name="T119" fmla="*/ 9 h 12"/>
                <a:gd name="T120" fmla="*/ 0 w 13"/>
                <a:gd name="T121" fmla="*/ 9 h 12"/>
                <a:gd name="T122" fmla="*/ 0 w 13"/>
                <a:gd name="T123" fmla="*/ 9 h 12"/>
                <a:gd name="T124" fmla="*/ 0 w 13"/>
                <a:gd name="T125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3" h="12">
                  <a:moveTo>
                    <a:pt x="0" y="1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1" y="11"/>
                    <a:pt x="1" y="11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5" y="12"/>
                    <a:pt x="5" y="12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2" y="4"/>
                    <a:pt x="13" y="4"/>
                    <a:pt x="13" y="4"/>
                  </a:cubicBezTo>
                  <a:cubicBezTo>
                    <a:pt x="13" y="4"/>
                    <a:pt x="13" y="4"/>
                    <a:pt x="13" y="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3"/>
                    <a:pt x="13" y="3"/>
                    <a:pt x="13" y="2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3" y="2"/>
                    <a:pt x="13" y="1"/>
                    <a:pt x="13" y="1"/>
                  </a:cubicBezTo>
                  <a:cubicBezTo>
                    <a:pt x="13" y="1"/>
                    <a:pt x="13" y="1"/>
                    <a:pt x="12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8" y="1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10"/>
                    <a:pt x="0" y="10"/>
                    <a:pt x="0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"/>
                <a:ea typeface="微软雅黑"/>
                <a:cs typeface="+mn-cs"/>
              </a:endParaRPr>
            </a:p>
          </p:txBody>
        </p:sp>
        <p:sp>
          <p:nvSpPr>
            <p:cNvPr id="43" name="Freeform 49">
              <a:extLst>
                <a:ext uri="{FF2B5EF4-FFF2-40B4-BE49-F238E27FC236}">
                  <a16:creationId xmlns:a16="http://schemas.microsoft.com/office/drawing/2014/main" id="{6AEF618E-CDB6-4A59-81BC-E3FF5D235EE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41274" y="5220314"/>
              <a:ext cx="94359" cy="97778"/>
            </a:xfrm>
            <a:custGeom>
              <a:avLst/>
              <a:gdLst>
                <a:gd name="T0" fmla="*/ 3 w 58"/>
                <a:gd name="T1" fmla="*/ 8 h 60"/>
                <a:gd name="T2" fmla="*/ 21 w 58"/>
                <a:gd name="T3" fmla="*/ 32 h 60"/>
                <a:gd name="T4" fmla="*/ 26 w 58"/>
                <a:gd name="T5" fmla="*/ 41 h 60"/>
                <a:gd name="T6" fmla="*/ 17 w 58"/>
                <a:gd name="T7" fmla="*/ 54 h 60"/>
                <a:gd name="T8" fmla="*/ 16 w 58"/>
                <a:gd name="T9" fmla="*/ 56 h 60"/>
                <a:gd name="T10" fmla="*/ 15 w 58"/>
                <a:gd name="T11" fmla="*/ 58 h 60"/>
                <a:gd name="T12" fmla="*/ 14 w 58"/>
                <a:gd name="T13" fmla="*/ 60 h 60"/>
                <a:gd name="T14" fmla="*/ 20 w 58"/>
                <a:gd name="T15" fmla="*/ 60 h 60"/>
                <a:gd name="T16" fmla="*/ 21 w 58"/>
                <a:gd name="T17" fmla="*/ 60 h 60"/>
                <a:gd name="T18" fmla="*/ 22 w 58"/>
                <a:gd name="T19" fmla="*/ 59 h 60"/>
                <a:gd name="T20" fmla="*/ 22 w 58"/>
                <a:gd name="T21" fmla="*/ 59 h 60"/>
                <a:gd name="T22" fmla="*/ 24 w 58"/>
                <a:gd name="T23" fmla="*/ 56 h 60"/>
                <a:gd name="T24" fmla="*/ 33 w 58"/>
                <a:gd name="T25" fmla="*/ 44 h 60"/>
                <a:gd name="T26" fmla="*/ 50 w 58"/>
                <a:gd name="T27" fmla="*/ 28 h 60"/>
                <a:gd name="T28" fmla="*/ 54 w 58"/>
                <a:gd name="T29" fmla="*/ 26 h 60"/>
                <a:gd name="T30" fmla="*/ 55 w 58"/>
                <a:gd name="T31" fmla="*/ 26 h 60"/>
                <a:gd name="T32" fmla="*/ 57 w 58"/>
                <a:gd name="T33" fmla="*/ 25 h 60"/>
                <a:gd name="T34" fmla="*/ 58 w 58"/>
                <a:gd name="T35" fmla="*/ 23 h 60"/>
                <a:gd name="T36" fmla="*/ 58 w 58"/>
                <a:gd name="T37" fmla="*/ 22 h 60"/>
                <a:gd name="T38" fmla="*/ 58 w 58"/>
                <a:gd name="T39" fmla="*/ 21 h 60"/>
                <a:gd name="T40" fmla="*/ 58 w 58"/>
                <a:gd name="T41" fmla="*/ 20 h 60"/>
                <a:gd name="T42" fmla="*/ 58 w 58"/>
                <a:gd name="T43" fmla="*/ 20 h 60"/>
                <a:gd name="T44" fmla="*/ 57 w 58"/>
                <a:gd name="T45" fmla="*/ 19 h 60"/>
                <a:gd name="T46" fmla="*/ 56 w 58"/>
                <a:gd name="T47" fmla="*/ 19 h 60"/>
                <a:gd name="T48" fmla="*/ 54 w 58"/>
                <a:gd name="T49" fmla="*/ 18 h 60"/>
                <a:gd name="T50" fmla="*/ 52 w 58"/>
                <a:gd name="T51" fmla="*/ 19 h 60"/>
                <a:gd name="T52" fmla="*/ 50 w 58"/>
                <a:gd name="T53" fmla="*/ 20 h 60"/>
                <a:gd name="T54" fmla="*/ 39 w 58"/>
                <a:gd name="T55" fmla="*/ 28 h 60"/>
                <a:gd name="T56" fmla="*/ 33 w 58"/>
                <a:gd name="T57" fmla="*/ 32 h 60"/>
                <a:gd name="T58" fmla="*/ 30 w 58"/>
                <a:gd name="T59" fmla="*/ 32 h 60"/>
                <a:gd name="T60" fmla="*/ 25 w 58"/>
                <a:gd name="T61" fmla="*/ 25 h 60"/>
                <a:gd name="T62" fmla="*/ 23 w 58"/>
                <a:gd name="T63" fmla="*/ 22 h 60"/>
                <a:gd name="T64" fmla="*/ 23 w 58"/>
                <a:gd name="T65" fmla="*/ 20 h 60"/>
                <a:gd name="T66" fmla="*/ 24 w 58"/>
                <a:gd name="T67" fmla="*/ 18 h 60"/>
                <a:gd name="T68" fmla="*/ 27 w 58"/>
                <a:gd name="T69" fmla="*/ 15 h 60"/>
                <a:gd name="T70" fmla="*/ 28 w 58"/>
                <a:gd name="T71" fmla="*/ 13 h 60"/>
                <a:gd name="T72" fmla="*/ 29 w 58"/>
                <a:gd name="T73" fmla="*/ 12 h 60"/>
                <a:gd name="T74" fmla="*/ 30 w 58"/>
                <a:gd name="T75" fmla="*/ 10 h 60"/>
                <a:gd name="T76" fmla="*/ 30 w 58"/>
                <a:gd name="T77" fmla="*/ 9 h 60"/>
                <a:gd name="T78" fmla="*/ 29 w 58"/>
                <a:gd name="T79" fmla="*/ 8 h 60"/>
                <a:gd name="T80" fmla="*/ 29 w 58"/>
                <a:gd name="T81" fmla="*/ 7 h 60"/>
                <a:gd name="T82" fmla="*/ 29 w 58"/>
                <a:gd name="T83" fmla="*/ 7 h 60"/>
                <a:gd name="T84" fmla="*/ 28 w 58"/>
                <a:gd name="T85" fmla="*/ 7 h 60"/>
                <a:gd name="T86" fmla="*/ 27 w 58"/>
                <a:gd name="T87" fmla="*/ 7 h 60"/>
                <a:gd name="T88" fmla="*/ 25 w 58"/>
                <a:gd name="T89" fmla="*/ 8 h 60"/>
                <a:gd name="T90" fmla="*/ 24 w 58"/>
                <a:gd name="T91" fmla="*/ 10 h 60"/>
                <a:gd name="T92" fmla="*/ 20 w 58"/>
                <a:gd name="T93" fmla="*/ 16 h 60"/>
                <a:gd name="T94" fmla="*/ 16 w 58"/>
                <a:gd name="T95" fmla="*/ 15 h 60"/>
                <a:gd name="T96" fmla="*/ 10 w 58"/>
                <a:gd name="T97" fmla="*/ 3 h 60"/>
                <a:gd name="T98" fmla="*/ 9 w 58"/>
                <a:gd name="T99" fmla="*/ 2 h 60"/>
                <a:gd name="T100" fmla="*/ 8 w 58"/>
                <a:gd name="T101" fmla="*/ 1 h 60"/>
                <a:gd name="T102" fmla="*/ 7 w 58"/>
                <a:gd name="T103" fmla="*/ 0 h 60"/>
                <a:gd name="T104" fmla="*/ 6 w 58"/>
                <a:gd name="T105" fmla="*/ 0 h 60"/>
                <a:gd name="T106" fmla="*/ 3 w 58"/>
                <a:gd name="T107" fmla="*/ 0 h 60"/>
                <a:gd name="T108" fmla="*/ 0 w 58"/>
                <a:gd name="T109" fmla="*/ 1 h 60"/>
                <a:gd name="T110" fmla="*/ 0 w 58"/>
                <a:gd name="T111" fmla="*/ 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58" h="60">
                  <a:moveTo>
                    <a:pt x="0" y="4"/>
                  </a:moveTo>
                  <a:cubicBezTo>
                    <a:pt x="1" y="5"/>
                    <a:pt x="1" y="5"/>
                    <a:pt x="1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7"/>
                    <a:pt x="3" y="7"/>
                    <a:pt x="3" y="8"/>
                  </a:cubicBezTo>
                  <a:cubicBezTo>
                    <a:pt x="3" y="9"/>
                    <a:pt x="4" y="9"/>
                    <a:pt x="4" y="10"/>
                  </a:cubicBezTo>
                  <a:cubicBezTo>
                    <a:pt x="5" y="11"/>
                    <a:pt x="6" y="12"/>
                    <a:pt x="7" y="14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10" y="18"/>
                    <a:pt x="13" y="21"/>
                    <a:pt x="15" y="25"/>
                  </a:cubicBezTo>
                  <a:cubicBezTo>
                    <a:pt x="17" y="27"/>
                    <a:pt x="19" y="29"/>
                    <a:pt x="21" y="32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4" y="37"/>
                    <a:pt x="24" y="37"/>
                    <a:pt x="24" y="37"/>
                  </a:cubicBezTo>
                  <a:cubicBezTo>
                    <a:pt x="25" y="38"/>
                    <a:pt x="25" y="38"/>
                    <a:pt x="25" y="38"/>
                  </a:cubicBezTo>
                  <a:cubicBezTo>
                    <a:pt x="26" y="41"/>
                    <a:pt x="26" y="41"/>
                    <a:pt x="26" y="41"/>
                  </a:cubicBezTo>
                  <a:cubicBezTo>
                    <a:pt x="24" y="45"/>
                    <a:pt x="24" y="45"/>
                    <a:pt x="24" y="45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19" y="52"/>
                    <a:pt x="19" y="52"/>
                    <a:pt x="19" y="52"/>
                  </a:cubicBezTo>
                  <a:cubicBezTo>
                    <a:pt x="19" y="52"/>
                    <a:pt x="19" y="52"/>
                    <a:pt x="19" y="52"/>
                  </a:cubicBezTo>
                  <a:cubicBezTo>
                    <a:pt x="17" y="54"/>
                    <a:pt x="17" y="54"/>
                    <a:pt x="17" y="54"/>
                  </a:cubicBezTo>
                  <a:cubicBezTo>
                    <a:pt x="17" y="54"/>
                    <a:pt x="17" y="54"/>
                    <a:pt x="17" y="54"/>
                  </a:cubicBezTo>
                  <a:cubicBezTo>
                    <a:pt x="16" y="55"/>
                    <a:pt x="16" y="55"/>
                    <a:pt x="16" y="55"/>
                  </a:cubicBezTo>
                  <a:cubicBezTo>
                    <a:pt x="16" y="55"/>
                    <a:pt x="16" y="55"/>
                    <a:pt x="16" y="55"/>
                  </a:cubicBezTo>
                  <a:cubicBezTo>
                    <a:pt x="16" y="56"/>
                    <a:pt x="16" y="56"/>
                    <a:pt x="16" y="56"/>
                  </a:cubicBezTo>
                  <a:cubicBezTo>
                    <a:pt x="16" y="56"/>
                    <a:pt x="16" y="56"/>
                    <a:pt x="16" y="56"/>
                  </a:cubicBezTo>
                  <a:cubicBezTo>
                    <a:pt x="15" y="57"/>
                    <a:pt x="15" y="57"/>
                    <a:pt x="15" y="57"/>
                  </a:cubicBezTo>
                  <a:cubicBezTo>
                    <a:pt x="15" y="57"/>
                    <a:pt x="15" y="57"/>
                    <a:pt x="15" y="57"/>
                  </a:cubicBezTo>
                  <a:cubicBezTo>
                    <a:pt x="15" y="57"/>
                    <a:pt x="15" y="57"/>
                    <a:pt x="15" y="57"/>
                  </a:cubicBezTo>
                  <a:cubicBezTo>
                    <a:pt x="15" y="58"/>
                    <a:pt x="15" y="58"/>
                    <a:pt x="15" y="58"/>
                  </a:cubicBezTo>
                  <a:cubicBezTo>
                    <a:pt x="15" y="58"/>
                    <a:pt x="15" y="58"/>
                    <a:pt x="15" y="58"/>
                  </a:cubicBezTo>
                  <a:cubicBezTo>
                    <a:pt x="15" y="59"/>
                    <a:pt x="15" y="59"/>
                    <a:pt x="15" y="59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14" y="60"/>
                    <a:pt x="14" y="60"/>
                    <a:pt x="14" y="60"/>
                  </a:cubicBezTo>
                  <a:cubicBezTo>
                    <a:pt x="14" y="60"/>
                    <a:pt x="14" y="60"/>
                    <a:pt x="14" y="60"/>
                  </a:cubicBezTo>
                  <a:cubicBezTo>
                    <a:pt x="14" y="60"/>
                    <a:pt x="14" y="60"/>
                    <a:pt x="14" y="60"/>
                  </a:cubicBezTo>
                  <a:cubicBezTo>
                    <a:pt x="14" y="60"/>
                    <a:pt x="14" y="60"/>
                    <a:pt x="14" y="60"/>
                  </a:cubicBezTo>
                  <a:cubicBezTo>
                    <a:pt x="14" y="60"/>
                    <a:pt x="14" y="60"/>
                    <a:pt x="14" y="60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20" y="60"/>
                    <a:pt x="20" y="60"/>
                    <a:pt x="20" y="60"/>
                  </a:cubicBezTo>
                  <a:cubicBezTo>
                    <a:pt x="20" y="60"/>
                    <a:pt x="20" y="60"/>
                    <a:pt x="20" y="60"/>
                  </a:cubicBezTo>
                  <a:cubicBezTo>
                    <a:pt x="20" y="60"/>
                    <a:pt x="20" y="60"/>
                    <a:pt x="20" y="60"/>
                  </a:cubicBezTo>
                  <a:cubicBezTo>
                    <a:pt x="20" y="60"/>
                    <a:pt x="20" y="60"/>
                    <a:pt x="20" y="60"/>
                  </a:cubicBezTo>
                  <a:cubicBezTo>
                    <a:pt x="20" y="60"/>
                    <a:pt x="20" y="60"/>
                    <a:pt x="20" y="60"/>
                  </a:cubicBezTo>
                  <a:cubicBezTo>
                    <a:pt x="21" y="60"/>
                    <a:pt x="21" y="60"/>
                    <a:pt x="21" y="60"/>
                  </a:cubicBezTo>
                  <a:cubicBezTo>
                    <a:pt x="21" y="60"/>
                    <a:pt x="21" y="60"/>
                    <a:pt x="21" y="60"/>
                  </a:cubicBezTo>
                  <a:cubicBezTo>
                    <a:pt x="21" y="60"/>
                    <a:pt x="21" y="60"/>
                    <a:pt x="21" y="60"/>
                  </a:cubicBezTo>
                  <a:cubicBezTo>
                    <a:pt x="21" y="60"/>
                    <a:pt x="21" y="60"/>
                    <a:pt x="21" y="60"/>
                  </a:cubicBezTo>
                  <a:cubicBezTo>
                    <a:pt x="21" y="60"/>
                    <a:pt x="21" y="60"/>
                    <a:pt x="21" y="60"/>
                  </a:cubicBezTo>
                  <a:cubicBezTo>
                    <a:pt x="21" y="60"/>
                    <a:pt x="21" y="60"/>
                    <a:pt x="21" y="60"/>
                  </a:cubicBezTo>
                  <a:cubicBezTo>
                    <a:pt x="22" y="59"/>
                    <a:pt x="22" y="59"/>
                    <a:pt x="22" y="59"/>
                  </a:cubicBezTo>
                  <a:cubicBezTo>
                    <a:pt x="22" y="59"/>
                    <a:pt x="22" y="59"/>
                    <a:pt x="22" y="59"/>
                  </a:cubicBezTo>
                  <a:cubicBezTo>
                    <a:pt x="22" y="59"/>
                    <a:pt x="22" y="59"/>
                    <a:pt x="22" y="59"/>
                  </a:cubicBezTo>
                  <a:cubicBezTo>
                    <a:pt x="22" y="59"/>
                    <a:pt x="22" y="59"/>
                    <a:pt x="22" y="59"/>
                  </a:cubicBezTo>
                  <a:cubicBezTo>
                    <a:pt x="22" y="59"/>
                    <a:pt x="22" y="59"/>
                    <a:pt x="22" y="59"/>
                  </a:cubicBezTo>
                  <a:cubicBezTo>
                    <a:pt x="22" y="59"/>
                    <a:pt x="22" y="59"/>
                    <a:pt x="22" y="59"/>
                  </a:cubicBezTo>
                  <a:cubicBezTo>
                    <a:pt x="23" y="58"/>
                    <a:pt x="23" y="58"/>
                    <a:pt x="23" y="58"/>
                  </a:cubicBezTo>
                  <a:cubicBezTo>
                    <a:pt x="23" y="58"/>
                    <a:pt x="23" y="58"/>
                    <a:pt x="23" y="58"/>
                  </a:cubicBezTo>
                  <a:cubicBezTo>
                    <a:pt x="23" y="57"/>
                    <a:pt x="23" y="57"/>
                    <a:pt x="23" y="57"/>
                  </a:cubicBezTo>
                  <a:cubicBezTo>
                    <a:pt x="23" y="57"/>
                    <a:pt x="23" y="57"/>
                    <a:pt x="23" y="57"/>
                  </a:cubicBezTo>
                  <a:cubicBezTo>
                    <a:pt x="24" y="56"/>
                    <a:pt x="24" y="56"/>
                    <a:pt x="24" y="56"/>
                  </a:cubicBezTo>
                  <a:cubicBezTo>
                    <a:pt x="24" y="56"/>
                    <a:pt x="24" y="56"/>
                    <a:pt x="24" y="56"/>
                  </a:cubicBezTo>
                  <a:cubicBezTo>
                    <a:pt x="24" y="56"/>
                    <a:pt x="24" y="56"/>
                    <a:pt x="24" y="56"/>
                  </a:cubicBezTo>
                  <a:cubicBezTo>
                    <a:pt x="28" y="49"/>
                    <a:pt x="28" y="49"/>
                    <a:pt x="28" y="49"/>
                  </a:cubicBezTo>
                  <a:cubicBezTo>
                    <a:pt x="31" y="46"/>
                    <a:pt x="31" y="46"/>
                    <a:pt x="31" y="46"/>
                  </a:cubicBezTo>
                  <a:cubicBezTo>
                    <a:pt x="33" y="44"/>
                    <a:pt x="33" y="44"/>
                    <a:pt x="33" y="44"/>
                  </a:cubicBezTo>
                  <a:cubicBezTo>
                    <a:pt x="35" y="41"/>
                    <a:pt x="35" y="41"/>
                    <a:pt x="35" y="41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43" y="33"/>
                    <a:pt x="43" y="33"/>
                    <a:pt x="43" y="33"/>
                  </a:cubicBezTo>
                  <a:cubicBezTo>
                    <a:pt x="48" y="29"/>
                    <a:pt x="48" y="29"/>
                    <a:pt x="48" y="29"/>
                  </a:cubicBezTo>
                  <a:cubicBezTo>
                    <a:pt x="50" y="28"/>
                    <a:pt x="50" y="28"/>
                    <a:pt x="50" y="28"/>
                  </a:cubicBezTo>
                  <a:cubicBezTo>
                    <a:pt x="50" y="28"/>
                    <a:pt x="50" y="28"/>
                    <a:pt x="50" y="28"/>
                  </a:cubicBezTo>
                  <a:cubicBezTo>
                    <a:pt x="50" y="28"/>
                    <a:pt x="51" y="28"/>
                    <a:pt x="51" y="27"/>
                  </a:cubicBezTo>
                  <a:cubicBezTo>
                    <a:pt x="51" y="27"/>
                    <a:pt x="51" y="27"/>
                    <a:pt x="51" y="27"/>
                  </a:cubicBezTo>
                  <a:cubicBezTo>
                    <a:pt x="54" y="26"/>
                    <a:pt x="54" y="26"/>
                    <a:pt x="54" y="26"/>
                  </a:cubicBezTo>
                  <a:cubicBezTo>
                    <a:pt x="54" y="26"/>
                    <a:pt x="54" y="26"/>
                    <a:pt x="54" y="26"/>
                  </a:cubicBezTo>
                  <a:cubicBezTo>
                    <a:pt x="55" y="26"/>
                    <a:pt x="55" y="26"/>
                    <a:pt x="55" y="26"/>
                  </a:cubicBezTo>
                  <a:cubicBezTo>
                    <a:pt x="55" y="26"/>
                    <a:pt x="55" y="26"/>
                    <a:pt x="55" y="26"/>
                  </a:cubicBezTo>
                  <a:cubicBezTo>
                    <a:pt x="55" y="26"/>
                    <a:pt x="55" y="26"/>
                    <a:pt x="55" y="26"/>
                  </a:cubicBezTo>
                  <a:cubicBezTo>
                    <a:pt x="55" y="26"/>
                    <a:pt x="55" y="26"/>
                    <a:pt x="55" y="26"/>
                  </a:cubicBezTo>
                  <a:cubicBezTo>
                    <a:pt x="55" y="26"/>
                    <a:pt x="55" y="26"/>
                    <a:pt x="55" y="26"/>
                  </a:cubicBezTo>
                  <a:cubicBezTo>
                    <a:pt x="55" y="26"/>
                    <a:pt x="55" y="26"/>
                    <a:pt x="55" y="26"/>
                  </a:cubicBezTo>
                  <a:cubicBezTo>
                    <a:pt x="55" y="26"/>
                    <a:pt x="55" y="26"/>
                    <a:pt x="55" y="26"/>
                  </a:cubicBezTo>
                  <a:cubicBezTo>
                    <a:pt x="57" y="25"/>
                    <a:pt x="57" y="25"/>
                    <a:pt x="57" y="25"/>
                  </a:cubicBezTo>
                  <a:cubicBezTo>
                    <a:pt x="57" y="25"/>
                    <a:pt x="57" y="25"/>
                    <a:pt x="57" y="25"/>
                  </a:cubicBezTo>
                  <a:cubicBezTo>
                    <a:pt x="57" y="25"/>
                    <a:pt x="57" y="25"/>
                    <a:pt x="57" y="25"/>
                  </a:cubicBezTo>
                  <a:cubicBezTo>
                    <a:pt x="57" y="25"/>
                    <a:pt x="57" y="25"/>
                    <a:pt x="57" y="25"/>
                  </a:cubicBezTo>
                  <a:cubicBezTo>
                    <a:pt x="57" y="24"/>
                    <a:pt x="57" y="24"/>
                    <a:pt x="57" y="24"/>
                  </a:cubicBezTo>
                  <a:cubicBezTo>
                    <a:pt x="57" y="24"/>
                    <a:pt x="57" y="24"/>
                    <a:pt x="57" y="24"/>
                  </a:cubicBezTo>
                  <a:cubicBezTo>
                    <a:pt x="58" y="23"/>
                    <a:pt x="58" y="23"/>
                    <a:pt x="58" y="23"/>
                  </a:cubicBezTo>
                  <a:cubicBezTo>
                    <a:pt x="58" y="23"/>
                    <a:pt x="58" y="23"/>
                    <a:pt x="58" y="23"/>
                  </a:cubicBezTo>
                  <a:cubicBezTo>
                    <a:pt x="58" y="23"/>
                    <a:pt x="58" y="23"/>
                    <a:pt x="58" y="23"/>
                  </a:cubicBezTo>
                  <a:cubicBezTo>
                    <a:pt x="58" y="22"/>
                    <a:pt x="58" y="22"/>
                    <a:pt x="58" y="22"/>
                  </a:cubicBezTo>
                  <a:cubicBezTo>
                    <a:pt x="58" y="22"/>
                    <a:pt x="58" y="22"/>
                    <a:pt x="58" y="22"/>
                  </a:cubicBezTo>
                  <a:cubicBezTo>
                    <a:pt x="58" y="22"/>
                    <a:pt x="58" y="22"/>
                    <a:pt x="58" y="22"/>
                  </a:cubicBezTo>
                  <a:cubicBezTo>
                    <a:pt x="58" y="22"/>
                    <a:pt x="58" y="22"/>
                    <a:pt x="58" y="22"/>
                  </a:cubicBezTo>
                  <a:cubicBezTo>
                    <a:pt x="58" y="22"/>
                    <a:pt x="58" y="22"/>
                    <a:pt x="58" y="22"/>
                  </a:cubicBezTo>
                  <a:cubicBezTo>
                    <a:pt x="58" y="22"/>
                    <a:pt x="58" y="22"/>
                    <a:pt x="58" y="22"/>
                  </a:cubicBezTo>
                  <a:cubicBezTo>
                    <a:pt x="58" y="21"/>
                    <a:pt x="58" y="21"/>
                    <a:pt x="58" y="21"/>
                  </a:cubicBezTo>
                  <a:cubicBezTo>
                    <a:pt x="58" y="21"/>
                    <a:pt x="58" y="21"/>
                    <a:pt x="58" y="21"/>
                  </a:cubicBezTo>
                  <a:cubicBezTo>
                    <a:pt x="58" y="21"/>
                    <a:pt x="58" y="21"/>
                    <a:pt x="58" y="21"/>
                  </a:cubicBezTo>
                  <a:cubicBezTo>
                    <a:pt x="58" y="20"/>
                    <a:pt x="58" y="20"/>
                    <a:pt x="58" y="20"/>
                  </a:cubicBezTo>
                  <a:cubicBezTo>
                    <a:pt x="58" y="20"/>
                    <a:pt x="58" y="20"/>
                    <a:pt x="58" y="20"/>
                  </a:cubicBezTo>
                  <a:cubicBezTo>
                    <a:pt x="58" y="20"/>
                    <a:pt x="58" y="20"/>
                    <a:pt x="58" y="20"/>
                  </a:cubicBezTo>
                  <a:cubicBezTo>
                    <a:pt x="58" y="20"/>
                    <a:pt x="58" y="20"/>
                    <a:pt x="58" y="20"/>
                  </a:cubicBezTo>
                  <a:cubicBezTo>
                    <a:pt x="58" y="20"/>
                    <a:pt x="58" y="20"/>
                    <a:pt x="58" y="20"/>
                  </a:cubicBezTo>
                  <a:cubicBezTo>
                    <a:pt x="58" y="20"/>
                    <a:pt x="58" y="20"/>
                    <a:pt x="58" y="20"/>
                  </a:cubicBezTo>
                  <a:cubicBezTo>
                    <a:pt x="58" y="20"/>
                    <a:pt x="58" y="20"/>
                    <a:pt x="58" y="20"/>
                  </a:cubicBezTo>
                  <a:cubicBezTo>
                    <a:pt x="58" y="20"/>
                    <a:pt x="58" y="20"/>
                    <a:pt x="58" y="20"/>
                  </a:cubicBezTo>
                  <a:cubicBezTo>
                    <a:pt x="58" y="20"/>
                    <a:pt x="58" y="20"/>
                    <a:pt x="58" y="20"/>
                  </a:cubicBezTo>
                  <a:cubicBezTo>
                    <a:pt x="58" y="20"/>
                    <a:pt x="58" y="20"/>
                    <a:pt x="58" y="20"/>
                  </a:cubicBezTo>
                  <a:cubicBezTo>
                    <a:pt x="58" y="19"/>
                    <a:pt x="58" y="19"/>
                    <a:pt x="58" y="19"/>
                  </a:cubicBezTo>
                  <a:cubicBezTo>
                    <a:pt x="58" y="19"/>
                    <a:pt x="58" y="19"/>
                    <a:pt x="58" y="19"/>
                  </a:cubicBezTo>
                  <a:cubicBezTo>
                    <a:pt x="57" y="19"/>
                    <a:pt x="57" y="19"/>
                    <a:pt x="57" y="19"/>
                  </a:cubicBezTo>
                  <a:cubicBezTo>
                    <a:pt x="57" y="19"/>
                    <a:pt x="57" y="19"/>
                    <a:pt x="57" y="19"/>
                  </a:cubicBezTo>
                  <a:cubicBezTo>
                    <a:pt x="57" y="19"/>
                    <a:pt x="57" y="19"/>
                    <a:pt x="57" y="19"/>
                  </a:cubicBezTo>
                  <a:cubicBezTo>
                    <a:pt x="57" y="19"/>
                    <a:pt x="57" y="19"/>
                    <a:pt x="57" y="19"/>
                  </a:cubicBezTo>
                  <a:cubicBezTo>
                    <a:pt x="57" y="19"/>
                    <a:pt x="57" y="19"/>
                    <a:pt x="57" y="19"/>
                  </a:cubicBezTo>
                  <a:cubicBezTo>
                    <a:pt x="56" y="19"/>
                    <a:pt x="56" y="19"/>
                    <a:pt x="56" y="19"/>
                  </a:cubicBezTo>
                  <a:cubicBezTo>
                    <a:pt x="56" y="19"/>
                    <a:pt x="56" y="19"/>
                    <a:pt x="56" y="19"/>
                  </a:cubicBezTo>
                  <a:cubicBezTo>
                    <a:pt x="56" y="19"/>
                    <a:pt x="56" y="19"/>
                    <a:pt x="56" y="19"/>
                  </a:cubicBezTo>
                  <a:cubicBezTo>
                    <a:pt x="56" y="18"/>
                    <a:pt x="56" y="18"/>
                    <a:pt x="56" y="18"/>
                  </a:cubicBezTo>
                  <a:cubicBezTo>
                    <a:pt x="56" y="18"/>
                    <a:pt x="56" y="18"/>
                    <a:pt x="55" y="18"/>
                  </a:cubicBezTo>
                  <a:cubicBezTo>
                    <a:pt x="55" y="18"/>
                    <a:pt x="55" y="18"/>
                    <a:pt x="55" y="18"/>
                  </a:cubicBezTo>
                  <a:cubicBezTo>
                    <a:pt x="55" y="18"/>
                    <a:pt x="55" y="18"/>
                    <a:pt x="55" y="18"/>
                  </a:cubicBezTo>
                  <a:cubicBezTo>
                    <a:pt x="54" y="18"/>
                    <a:pt x="54" y="18"/>
                    <a:pt x="54" y="18"/>
                  </a:cubicBezTo>
                  <a:cubicBezTo>
                    <a:pt x="54" y="18"/>
                    <a:pt x="54" y="18"/>
                    <a:pt x="54" y="18"/>
                  </a:cubicBezTo>
                  <a:cubicBezTo>
                    <a:pt x="54" y="18"/>
                    <a:pt x="54" y="18"/>
                    <a:pt x="54" y="18"/>
                  </a:cubicBezTo>
                  <a:cubicBezTo>
                    <a:pt x="54" y="18"/>
                    <a:pt x="53" y="19"/>
                    <a:pt x="53" y="19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2" y="19"/>
                    <a:pt x="52" y="19"/>
                    <a:pt x="52" y="19"/>
                  </a:cubicBezTo>
                  <a:cubicBezTo>
                    <a:pt x="52" y="19"/>
                    <a:pt x="52" y="19"/>
                    <a:pt x="52" y="19"/>
                  </a:cubicBezTo>
                  <a:cubicBezTo>
                    <a:pt x="52" y="19"/>
                    <a:pt x="52" y="19"/>
                    <a:pt x="52" y="19"/>
                  </a:cubicBezTo>
                  <a:cubicBezTo>
                    <a:pt x="51" y="20"/>
                    <a:pt x="51" y="20"/>
                    <a:pt x="51" y="20"/>
                  </a:cubicBezTo>
                  <a:cubicBezTo>
                    <a:pt x="51" y="20"/>
                    <a:pt x="51" y="20"/>
                    <a:pt x="51" y="20"/>
                  </a:cubicBezTo>
                  <a:cubicBezTo>
                    <a:pt x="50" y="20"/>
                    <a:pt x="50" y="20"/>
                    <a:pt x="50" y="20"/>
                  </a:cubicBezTo>
                  <a:cubicBezTo>
                    <a:pt x="50" y="20"/>
                    <a:pt x="50" y="20"/>
                    <a:pt x="50" y="20"/>
                  </a:cubicBezTo>
                  <a:cubicBezTo>
                    <a:pt x="49" y="20"/>
                    <a:pt x="49" y="21"/>
                    <a:pt x="48" y="21"/>
                  </a:cubicBezTo>
                  <a:cubicBezTo>
                    <a:pt x="48" y="21"/>
                    <a:pt x="48" y="21"/>
                    <a:pt x="47" y="22"/>
                  </a:cubicBezTo>
                  <a:cubicBezTo>
                    <a:pt x="46" y="23"/>
                    <a:pt x="45" y="24"/>
                    <a:pt x="43" y="25"/>
                  </a:cubicBezTo>
                  <a:cubicBezTo>
                    <a:pt x="39" y="28"/>
                    <a:pt x="39" y="28"/>
                    <a:pt x="39" y="28"/>
                  </a:cubicBezTo>
                  <a:cubicBezTo>
                    <a:pt x="39" y="29"/>
                    <a:pt x="38" y="29"/>
                    <a:pt x="37" y="30"/>
                  </a:cubicBezTo>
                  <a:cubicBezTo>
                    <a:pt x="35" y="32"/>
                    <a:pt x="35" y="32"/>
                    <a:pt x="35" y="32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1"/>
                    <a:pt x="30" y="31"/>
                    <a:pt x="30" y="31"/>
                  </a:cubicBezTo>
                  <a:cubicBezTo>
                    <a:pt x="29" y="30"/>
                    <a:pt x="29" y="30"/>
                    <a:pt x="29" y="30"/>
                  </a:cubicBezTo>
                  <a:cubicBezTo>
                    <a:pt x="28" y="29"/>
                    <a:pt x="28" y="29"/>
                    <a:pt x="27" y="28"/>
                  </a:cubicBezTo>
                  <a:cubicBezTo>
                    <a:pt x="27" y="27"/>
                    <a:pt x="26" y="26"/>
                    <a:pt x="25" y="25"/>
                  </a:cubicBezTo>
                  <a:cubicBezTo>
                    <a:pt x="25" y="25"/>
                    <a:pt x="25" y="25"/>
                    <a:pt x="25" y="25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24" y="23"/>
                    <a:pt x="24" y="23"/>
                    <a:pt x="24" y="23"/>
                  </a:cubicBezTo>
                  <a:cubicBezTo>
                    <a:pt x="24" y="23"/>
                    <a:pt x="24" y="23"/>
                    <a:pt x="24" y="23"/>
                  </a:cubicBezTo>
                  <a:cubicBezTo>
                    <a:pt x="24" y="23"/>
                    <a:pt x="24" y="23"/>
                    <a:pt x="24" y="23"/>
                  </a:cubicBezTo>
                  <a:cubicBezTo>
                    <a:pt x="23" y="22"/>
                    <a:pt x="23" y="22"/>
                    <a:pt x="23" y="22"/>
                  </a:cubicBezTo>
                  <a:cubicBezTo>
                    <a:pt x="23" y="22"/>
                    <a:pt x="23" y="22"/>
                    <a:pt x="23" y="22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16"/>
                    <a:pt x="26" y="16"/>
                    <a:pt x="26" y="15"/>
                  </a:cubicBezTo>
                  <a:cubicBezTo>
                    <a:pt x="26" y="15"/>
                    <a:pt x="27" y="15"/>
                    <a:pt x="27" y="15"/>
                  </a:cubicBezTo>
                  <a:cubicBezTo>
                    <a:pt x="27" y="15"/>
                    <a:pt x="27" y="15"/>
                    <a:pt x="27" y="15"/>
                  </a:cubicBezTo>
                  <a:cubicBezTo>
                    <a:pt x="27" y="14"/>
                    <a:pt x="27" y="14"/>
                    <a:pt x="27" y="14"/>
                  </a:cubicBezTo>
                  <a:cubicBezTo>
                    <a:pt x="27" y="14"/>
                    <a:pt x="27" y="14"/>
                    <a:pt x="27" y="14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9" y="12"/>
                    <a:pt x="29" y="12"/>
                    <a:pt x="29" y="12"/>
                  </a:cubicBezTo>
                  <a:cubicBezTo>
                    <a:pt x="29" y="12"/>
                    <a:pt x="29" y="12"/>
                    <a:pt x="29" y="12"/>
                  </a:cubicBezTo>
                  <a:cubicBezTo>
                    <a:pt x="29" y="11"/>
                    <a:pt x="29" y="11"/>
                    <a:pt x="29" y="11"/>
                  </a:cubicBezTo>
                  <a:cubicBezTo>
                    <a:pt x="29" y="11"/>
                    <a:pt x="29" y="11"/>
                    <a:pt x="29" y="11"/>
                  </a:cubicBezTo>
                  <a:cubicBezTo>
                    <a:pt x="29" y="11"/>
                    <a:pt x="29" y="11"/>
                    <a:pt x="29" y="11"/>
                  </a:cubicBezTo>
                  <a:cubicBezTo>
                    <a:pt x="29" y="11"/>
                    <a:pt x="29" y="11"/>
                    <a:pt x="29" y="11"/>
                  </a:cubicBezTo>
                  <a:cubicBezTo>
                    <a:pt x="30" y="10"/>
                    <a:pt x="30" y="10"/>
                    <a:pt x="30" y="10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30" y="8"/>
                    <a:pt x="29" y="8"/>
                    <a:pt x="29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29" y="7"/>
                    <a:pt x="29" y="7"/>
                    <a:pt x="29" y="7"/>
                  </a:cubicBezTo>
                  <a:cubicBezTo>
                    <a:pt x="29" y="7"/>
                    <a:pt x="29" y="7"/>
                    <a:pt x="29" y="7"/>
                  </a:cubicBezTo>
                  <a:cubicBezTo>
                    <a:pt x="29" y="7"/>
                    <a:pt x="29" y="7"/>
                    <a:pt x="29" y="7"/>
                  </a:cubicBezTo>
                  <a:cubicBezTo>
                    <a:pt x="29" y="7"/>
                    <a:pt x="29" y="7"/>
                    <a:pt x="29" y="7"/>
                  </a:cubicBezTo>
                  <a:cubicBezTo>
                    <a:pt x="29" y="7"/>
                    <a:pt x="29" y="7"/>
                    <a:pt x="29" y="7"/>
                  </a:cubicBezTo>
                  <a:cubicBezTo>
                    <a:pt x="29" y="7"/>
                    <a:pt x="29" y="7"/>
                    <a:pt x="29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5" y="9"/>
                    <a:pt x="25" y="9"/>
                    <a:pt x="25" y="9"/>
                  </a:cubicBezTo>
                  <a:cubicBezTo>
                    <a:pt x="25" y="9"/>
                    <a:pt x="24" y="9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3" y="11"/>
                    <a:pt x="23" y="11"/>
                    <a:pt x="22" y="12"/>
                  </a:cubicBezTo>
                  <a:cubicBezTo>
                    <a:pt x="22" y="13"/>
                    <a:pt x="22" y="14"/>
                    <a:pt x="21" y="15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19" y="16"/>
                    <a:pt x="19" y="16"/>
                    <a:pt x="19" y="16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5" y="0"/>
                    <a:pt x="5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3"/>
                    <a:pt x="0" y="3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"/>
                <a:ea typeface="微软雅黑"/>
                <a:cs typeface="+mn-cs"/>
              </a:endParaRPr>
            </a:p>
          </p:txBody>
        </p:sp>
      </p:grpSp>
      <p:sp>
        <p:nvSpPr>
          <p:cNvPr id="52" name="文本框 51">
            <a:extLst>
              <a:ext uri="{FF2B5EF4-FFF2-40B4-BE49-F238E27FC236}">
                <a16:creationId xmlns:a16="http://schemas.microsoft.com/office/drawing/2014/main" id="{9414E5F6-9E8E-410F-9A41-7E5E2B3C9AD3}"/>
              </a:ext>
            </a:extLst>
          </p:cNvPr>
          <p:cNvSpPr txBox="1"/>
          <p:nvPr userDrawn="1"/>
        </p:nvSpPr>
        <p:spPr>
          <a:xfrm>
            <a:off x="2057191" y="172355"/>
            <a:ext cx="14054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4C8A">
                    <a:lumMod val="10000"/>
                    <a:lumOff val="9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特征选择</a:t>
            </a:r>
          </a:p>
        </p:txBody>
      </p:sp>
      <p:pic>
        <p:nvPicPr>
          <p:cNvPr id="53" name="图片 52">
            <a:extLst>
              <a:ext uri="{FF2B5EF4-FFF2-40B4-BE49-F238E27FC236}">
                <a16:creationId xmlns:a16="http://schemas.microsoft.com/office/drawing/2014/main" id="{D3EE9706-CBFD-4342-B3FE-190185F05F2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6133" t="73993" r="16133"/>
          <a:stretch>
            <a:fillRect/>
          </a:stretch>
        </p:blipFill>
        <p:spPr>
          <a:xfrm flipV="1">
            <a:off x="-234078" y="-340802"/>
            <a:ext cx="2308057" cy="1061679"/>
          </a:xfrm>
          <a:custGeom>
            <a:avLst/>
            <a:gdLst>
              <a:gd name="connsiteX0" fmla="*/ 0 w 12192000"/>
              <a:gd name="connsiteY0" fmla="*/ 0 h 2251480"/>
              <a:gd name="connsiteX1" fmla="*/ 12192000 w 12192000"/>
              <a:gd name="connsiteY1" fmla="*/ 0 h 2251480"/>
              <a:gd name="connsiteX2" fmla="*/ 12192000 w 12192000"/>
              <a:gd name="connsiteY2" fmla="*/ 2251480 h 2251480"/>
              <a:gd name="connsiteX3" fmla="*/ 0 w 12192000"/>
              <a:gd name="connsiteY3" fmla="*/ 2251480 h 2251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2251480">
                <a:moveTo>
                  <a:pt x="0" y="0"/>
                </a:moveTo>
                <a:lnTo>
                  <a:pt x="12192000" y="0"/>
                </a:lnTo>
                <a:lnTo>
                  <a:pt x="12192000" y="2251480"/>
                </a:lnTo>
                <a:lnTo>
                  <a:pt x="0" y="2251480"/>
                </a:lnTo>
                <a:close/>
              </a:path>
            </a:pathLst>
          </a:custGeom>
        </p:spPr>
      </p:pic>
      <p:sp>
        <p:nvSpPr>
          <p:cNvPr id="54" name="文本框 53">
            <a:extLst>
              <a:ext uri="{FF2B5EF4-FFF2-40B4-BE49-F238E27FC236}">
                <a16:creationId xmlns:a16="http://schemas.microsoft.com/office/drawing/2014/main" id="{4B27FE58-6580-424B-82D1-65B2312D9F98}"/>
              </a:ext>
            </a:extLst>
          </p:cNvPr>
          <p:cNvSpPr txBox="1"/>
          <p:nvPr userDrawn="1"/>
        </p:nvSpPr>
        <p:spPr>
          <a:xfrm>
            <a:off x="3883659" y="172355"/>
            <a:ext cx="14848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200" b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>
                <a:solidFill>
                  <a:srgbClr val="004C8A">
                    <a:lumMod val="10000"/>
                    <a:lumOff val="90000"/>
                  </a:srgbClr>
                </a:solidFill>
              </a:rPr>
              <a:t>预测</a:t>
            </a:r>
            <a:r>
              <a:rPr kumimoji="0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4C8A">
                    <a:lumMod val="10000"/>
                    <a:lumOff val="9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建模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004C8A">
                  <a:lumMod val="10000"/>
                  <a:lumOff val="90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55" name="直接连接符 54">
            <a:extLst>
              <a:ext uri="{FF2B5EF4-FFF2-40B4-BE49-F238E27FC236}">
                <a16:creationId xmlns:a16="http://schemas.microsoft.com/office/drawing/2014/main" id="{866CF5BA-E4D1-4D5F-B9C2-50D13E537F61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1860739" y="-379"/>
            <a:ext cx="5977" cy="719138"/>
          </a:xfrm>
          <a:prstGeom prst="line">
            <a:avLst/>
          </a:prstGeom>
          <a:solidFill>
            <a:schemeClr val="accent1"/>
          </a:solidFill>
          <a:ln w="34925" cap="flat" cmpd="sng" algn="ctr">
            <a:gradFill flip="none" rotWithShape="1">
              <a:gsLst>
                <a:gs pos="0">
                  <a:schemeClr val="bg1"/>
                </a:gs>
                <a:gs pos="100000">
                  <a:schemeClr val="bg2">
                    <a:lumMod val="60000"/>
                    <a:lumOff val="40000"/>
                    <a:alpha val="0"/>
                  </a:schemeClr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6" name="文本框 55">
            <a:extLst>
              <a:ext uri="{FF2B5EF4-FFF2-40B4-BE49-F238E27FC236}">
                <a16:creationId xmlns:a16="http://schemas.microsoft.com/office/drawing/2014/main" id="{DFFA1C40-0CF2-455D-A81F-A1C163A01537}"/>
              </a:ext>
            </a:extLst>
          </p:cNvPr>
          <p:cNvSpPr txBox="1"/>
          <p:nvPr userDrawn="1"/>
        </p:nvSpPr>
        <p:spPr>
          <a:xfrm>
            <a:off x="192623" y="153305"/>
            <a:ext cx="1588233" cy="43088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200" b="1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问题重述</a:t>
            </a:r>
            <a:endParaRPr kumimoji="0" lang="zh-CN" altLang="en-US" sz="2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157EC136-A6C5-455D-B358-90D118BAFFAD}"/>
              </a:ext>
            </a:extLst>
          </p:cNvPr>
          <p:cNvSpPr txBox="1"/>
          <p:nvPr userDrawn="1"/>
        </p:nvSpPr>
        <p:spPr>
          <a:xfrm>
            <a:off x="5710127" y="172355"/>
            <a:ext cx="14848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200" b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>
                <a:solidFill>
                  <a:srgbClr val="004C8A">
                    <a:lumMod val="10000"/>
                    <a:lumOff val="90000"/>
                  </a:srgbClr>
                </a:solidFill>
              </a:rPr>
              <a:t>分类</a:t>
            </a:r>
            <a:r>
              <a:rPr kumimoji="0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4C8A">
                    <a:lumMod val="10000"/>
                    <a:lumOff val="9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建模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004C8A">
                  <a:lumMod val="10000"/>
                  <a:lumOff val="90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3CB71364-BCDC-4948-B002-75BEB1B2A4D4}"/>
              </a:ext>
            </a:extLst>
          </p:cNvPr>
          <p:cNvSpPr txBox="1"/>
          <p:nvPr userDrawn="1"/>
        </p:nvSpPr>
        <p:spPr>
          <a:xfrm>
            <a:off x="7536595" y="172355"/>
            <a:ext cx="14848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200" b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>
                <a:solidFill>
                  <a:srgbClr val="004C8A">
                    <a:lumMod val="10000"/>
                    <a:lumOff val="90000"/>
                  </a:srgbClr>
                </a:solidFill>
              </a:rPr>
              <a:t>性质优化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004C8A">
                  <a:lumMod val="10000"/>
                  <a:lumOff val="90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59" name="直接连接符 58">
            <a:extLst>
              <a:ext uri="{FF2B5EF4-FFF2-40B4-BE49-F238E27FC236}">
                <a16:creationId xmlns:a16="http://schemas.microsoft.com/office/drawing/2014/main" id="{1AFBC4F6-FD0A-4C6F-AFB7-4EBC17454C04}"/>
              </a:ext>
            </a:extLst>
          </p:cNvPr>
          <p:cNvCxnSpPr>
            <a:cxnSpLocks/>
          </p:cNvCxnSpPr>
          <p:nvPr userDrawn="1"/>
        </p:nvCxnSpPr>
        <p:spPr bwMode="auto">
          <a:xfrm flipH="1">
            <a:off x="7370168" y="-379"/>
            <a:ext cx="5515" cy="719138"/>
          </a:xfrm>
          <a:prstGeom prst="line">
            <a:avLst/>
          </a:prstGeom>
          <a:solidFill>
            <a:schemeClr val="accent1"/>
          </a:solidFill>
          <a:ln w="34925" cap="flat" cmpd="sng" algn="ctr">
            <a:gradFill flip="none" rotWithShape="1">
              <a:gsLst>
                <a:gs pos="0">
                  <a:schemeClr val="bg1"/>
                </a:gs>
                <a:gs pos="100000">
                  <a:schemeClr val="bg2">
                    <a:lumMod val="60000"/>
                    <a:lumOff val="40000"/>
                    <a:alpha val="0"/>
                  </a:schemeClr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0" name="直接连接符 59">
            <a:extLst>
              <a:ext uri="{FF2B5EF4-FFF2-40B4-BE49-F238E27FC236}">
                <a16:creationId xmlns:a16="http://schemas.microsoft.com/office/drawing/2014/main" id="{D7D43ECC-8BBE-4A5A-9843-246602699D14}"/>
              </a:ext>
            </a:extLst>
          </p:cNvPr>
          <p:cNvCxnSpPr>
            <a:cxnSpLocks/>
          </p:cNvCxnSpPr>
          <p:nvPr userDrawn="1"/>
        </p:nvCxnSpPr>
        <p:spPr bwMode="auto">
          <a:xfrm flipH="1">
            <a:off x="3706334" y="-379"/>
            <a:ext cx="5515" cy="719138"/>
          </a:xfrm>
          <a:prstGeom prst="line">
            <a:avLst/>
          </a:prstGeom>
          <a:solidFill>
            <a:schemeClr val="accent1"/>
          </a:solidFill>
          <a:ln w="34925" cap="flat" cmpd="sng" algn="ctr">
            <a:gradFill flip="none" rotWithShape="1">
              <a:gsLst>
                <a:gs pos="0">
                  <a:schemeClr val="bg1"/>
                </a:gs>
                <a:gs pos="100000">
                  <a:schemeClr val="bg2">
                    <a:lumMod val="60000"/>
                    <a:lumOff val="40000"/>
                    <a:alpha val="0"/>
                  </a:schemeClr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" name="直接连接符 60">
            <a:extLst>
              <a:ext uri="{FF2B5EF4-FFF2-40B4-BE49-F238E27FC236}">
                <a16:creationId xmlns:a16="http://schemas.microsoft.com/office/drawing/2014/main" id="{AAA1C987-13CB-4786-8769-463C0F8F3FE0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5563947" y="-379"/>
            <a:ext cx="0" cy="719518"/>
          </a:xfrm>
          <a:prstGeom prst="line">
            <a:avLst/>
          </a:prstGeom>
          <a:solidFill>
            <a:schemeClr val="accent1"/>
          </a:solidFill>
          <a:ln w="34925" cap="flat" cmpd="sng" algn="ctr">
            <a:gradFill flip="none" rotWithShape="1">
              <a:gsLst>
                <a:gs pos="0">
                  <a:schemeClr val="bg1"/>
                </a:gs>
                <a:gs pos="100000">
                  <a:schemeClr val="bg2">
                    <a:lumMod val="60000"/>
                    <a:lumOff val="40000"/>
                    <a:alpha val="0"/>
                  </a:schemeClr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2" name="图形 28">
            <a:extLst>
              <a:ext uri="{FF2B5EF4-FFF2-40B4-BE49-F238E27FC236}">
                <a16:creationId xmlns:a16="http://schemas.microsoft.com/office/drawing/2014/main" id="{14EC89AE-47E6-4595-9874-853AA197DBD1}"/>
              </a:ext>
            </a:extLst>
          </p:cNvPr>
          <p:cNvSpPr/>
          <p:nvPr userDrawn="1"/>
        </p:nvSpPr>
        <p:spPr>
          <a:xfrm>
            <a:off x="-101147" y="4482550"/>
            <a:ext cx="882055" cy="890512"/>
          </a:xfrm>
          <a:custGeom>
            <a:avLst/>
            <a:gdLst>
              <a:gd name="connsiteX0" fmla="*/ 480119 w 882055"/>
              <a:gd name="connsiteY0" fmla="*/ 794303 h 890512"/>
              <a:gd name="connsiteX1" fmla="*/ 100850 w 882055"/>
              <a:gd name="connsiteY1" fmla="*/ 890513 h 890512"/>
              <a:gd name="connsiteX2" fmla="*/ 96209 w 882055"/>
              <a:gd name="connsiteY2" fmla="*/ 848441 h 890512"/>
              <a:gd name="connsiteX3" fmla="*/ 90950 w 882055"/>
              <a:gd name="connsiteY3" fmla="*/ 825858 h 890512"/>
              <a:gd name="connsiteX4" fmla="*/ 107656 w 882055"/>
              <a:gd name="connsiteY4" fmla="*/ 861124 h 890512"/>
              <a:gd name="connsiteX5" fmla="*/ 112915 w 882055"/>
              <a:gd name="connsiteY5" fmla="*/ 879376 h 890512"/>
              <a:gd name="connsiteX6" fmla="*/ 365967 w 882055"/>
              <a:gd name="connsiteY6" fmla="*/ 813483 h 890512"/>
              <a:gd name="connsiteX7" fmla="*/ 866195 w 882055"/>
              <a:gd name="connsiteY7" fmla="*/ 680151 h 890512"/>
              <a:gd name="connsiteX8" fmla="*/ 863720 w 882055"/>
              <a:gd name="connsiteY8" fmla="*/ 640554 h 890512"/>
              <a:gd name="connsiteX9" fmla="*/ 858151 w 882055"/>
              <a:gd name="connsiteY9" fmla="*/ 623539 h 890512"/>
              <a:gd name="connsiteX10" fmla="*/ 729459 w 882055"/>
              <a:gd name="connsiteY10" fmla="*/ 658806 h 890512"/>
              <a:gd name="connsiteX11" fmla="*/ 454443 w 882055"/>
              <a:gd name="connsiteY11" fmla="*/ 728101 h 890512"/>
              <a:gd name="connsiteX12" fmla="*/ 451349 w 882055"/>
              <a:gd name="connsiteY12" fmla="*/ 729029 h 890512"/>
              <a:gd name="connsiteX13" fmla="*/ 186232 w 882055"/>
              <a:gd name="connsiteY13" fmla="*/ 795541 h 890512"/>
              <a:gd name="connsiteX14" fmla="*/ 85073 w 882055"/>
              <a:gd name="connsiteY14" fmla="*/ 822764 h 890512"/>
              <a:gd name="connsiteX15" fmla="*/ 94663 w 882055"/>
              <a:gd name="connsiteY15" fmla="*/ 809152 h 890512"/>
              <a:gd name="connsiteX16" fmla="*/ 100231 w 882055"/>
              <a:gd name="connsiteY16" fmla="*/ 799872 h 890512"/>
              <a:gd name="connsiteX17" fmla="*/ 104253 w 882055"/>
              <a:gd name="connsiteY17" fmla="*/ 811936 h 890512"/>
              <a:gd name="connsiteX18" fmla="*/ 266973 w 882055"/>
              <a:gd name="connsiteY18" fmla="*/ 764605 h 890512"/>
              <a:gd name="connsiteX19" fmla="*/ 460630 w 882055"/>
              <a:gd name="connsiteY19" fmla="*/ 716655 h 890512"/>
              <a:gd name="connsiteX20" fmla="*/ 464342 w 882055"/>
              <a:gd name="connsiteY20" fmla="*/ 715727 h 890512"/>
              <a:gd name="connsiteX21" fmla="*/ 666042 w 882055"/>
              <a:gd name="connsiteY21" fmla="*/ 665921 h 890512"/>
              <a:gd name="connsiteX22" fmla="*/ 822266 w 882055"/>
              <a:gd name="connsiteY22" fmla="*/ 621992 h 890512"/>
              <a:gd name="connsiteX23" fmla="*/ 791949 w 882055"/>
              <a:gd name="connsiteY23" fmla="*/ 608381 h 890512"/>
              <a:gd name="connsiteX24" fmla="*/ 757611 w 882055"/>
              <a:gd name="connsiteY24" fmla="*/ 589510 h 890512"/>
              <a:gd name="connsiteX25" fmla="*/ 754517 w 882055"/>
              <a:gd name="connsiteY25" fmla="*/ 591057 h 890512"/>
              <a:gd name="connsiteX26" fmla="*/ 738121 w 882055"/>
              <a:gd name="connsiteY26" fmla="*/ 596625 h 890512"/>
              <a:gd name="connsiteX27" fmla="*/ 724510 w 882055"/>
              <a:gd name="connsiteY27" fmla="*/ 598172 h 890512"/>
              <a:gd name="connsiteX28" fmla="*/ 715229 w 882055"/>
              <a:gd name="connsiteY28" fmla="*/ 621374 h 890512"/>
              <a:gd name="connsiteX29" fmla="*/ 736884 w 882055"/>
              <a:gd name="connsiteY29" fmla="*/ 617043 h 890512"/>
              <a:gd name="connsiteX30" fmla="*/ 665732 w 882055"/>
              <a:gd name="connsiteY30" fmla="*/ 650144 h 890512"/>
              <a:gd name="connsiteX31" fmla="*/ 606027 w 882055"/>
              <a:gd name="connsiteY31" fmla="*/ 652619 h 890512"/>
              <a:gd name="connsiteX32" fmla="*/ 610667 w 882055"/>
              <a:gd name="connsiteY32" fmla="*/ 650763 h 890512"/>
              <a:gd name="connsiteX33" fmla="*/ 611595 w 882055"/>
              <a:gd name="connsiteY33" fmla="*/ 650453 h 890512"/>
              <a:gd name="connsiteX34" fmla="*/ 622732 w 882055"/>
              <a:gd name="connsiteY34" fmla="*/ 646432 h 890512"/>
              <a:gd name="connsiteX35" fmla="*/ 633869 w 882055"/>
              <a:gd name="connsiteY35" fmla="*/ 642410 h 890512"/>
              <a:gd name="connsiteX36" fmla="*/ 636034 w 882055"/>
              <a:gd name="connsiteY36" fmla="*/ 641791 h 890512"/>
              <a:gd name="connsiteX37" fmla="*/ 624279 w 882055"/>
              <a:gd name="connsiteY37" fmla="*/ 631583 h 890512"/>
              <a:gd name="connsiteX38" fmla="*/ 614689 w 882055"/>
              <a:gd name="connsiteY38" fmla="*/ 624777 h 890512"/>
              <a:gd name="connsiteX39" fmla="*/ 590559 w 882055"/>
              <a:gd name="connsiteY39" fmla="*/ 635295 h 890512"/>
              <a:gd name="connsiteX40" fmla="*/ 564883 w 882055"/>
              <a:gd name="connsiteY40" fmla="*/ 640554 h 890512"/>
              <a:gd name="connsiteX41" fmla="*/ 539825 w 882055"/>
              <a:gd name="connsiteY41" fmla="*/ 645504 h 890512"/>
              <a:gd name="connsiteX42" fmla="*/ 507033 w 882055"/>
              <a:gd name="connsiteY42" fmla="*/ 673964 h 890512"/>
              <a:gd name="connsiteX43" fmla="*/ 520645 w 882055"/>
              <a:gd name="connsiteY43" fmla="*/ 671799 h 890512"/>
              <a:gd name="connsiteX44" fmla="*/ 532710 w 882055"/>
              <a:gd name="connsiteY44" fmla="*/ 670252 h 890512"/>
              <a:gd name="connsiteX45" fmla="*/ 470529 w 882055"/>
              <a:gd name="connsiteY45" fmla="*/ 700260 h 890512"/>
              <a:gd name="connsiteX46" fmla="*/ 404327 w 882055"/>
              <a:gd name="connsiteY46" fmla="*/ 708612 h 890512"/>
              <a:gd name="connsiteX47" fmla="*/ 402780 w 882055"/>
              <a:gd name="connsiteY47" fmla="*/ 704900 h 890512"/>
              <a:gd name="connsiteX48" fmla="*/ 412989 w 882055"/>
              <a:gd name="connsiteY48" fmla="*/ 699641 h 890512"/>
              <a:gd name="connsiteX49" fmla="*/ 420104 w 882055"/>
              <a:gd name="connsiteY49" fmla="*/ 698094 h 890512"/>
              <a:gd name="connsiteX50" fmla="*/ 426601 w 882055"/>
              <a:gd name="connsiteY50" fmla="*/ 696547 h 890512"/>
              <a:gd name="connsiteX51" fmla="*/ 430004 w 882055"/>
              <a:gd name="connsiteY51" fmla="*/ 695619 h 890512"/>
              <a:gd name="connsiteX52" fmla="*/ 382672 w 882055"/>
              <a:gd name="connsiteY52" fmla="*/ 687266 h 890512"/>
              <a:gd name="connsiteX53" fmla="*/ 363802 w 882055"/>
              <a:gd name="connsiteY53" fmla="*/ 692835 h 890512"/>
              <a:gd name="connsiteX54" fmla="*/ 344312 w 882055"/>
              <a:gd name="connsiteY54" fmla="*/ 698403 h 890512"/>
              <a:gd name="connsiteX55" fmla="*/ 311830 w 882055"/>
              <a:gd name="connsiteY55" fmla="*/ 702734 h 890512"/>
              <a:gd name="connsiteX56" fmla="*/ 308118 w 882055"/>
              <a:gd name="connsiteY56" fmla="*/ 713871 h 890512"/>
              <a:gd name="connsiteX57" fmla="*/ 303168 w 882055"/>
              <a:gd name="connsiteY57" fmla="*/ 728101 h 890512"/>
              <a:gd name="connsiteX58" fmla="*/ 315233 w 882055"/>
              <a:gd name="connsiteY58" fmla="*/ 726864 h 890512"/>
              <a:gd name="connsiteX59" fmla="*/ 329773 w 882055"/>
              <a:gd name="connsiteY59" fmla="*/ 727792 h 890512"/>
              <a:gd name="connsiteX60" fmla="*/ 264499 w 882055"/>
              <a:gd name="connsiteY60" fmla="*/ 754087 h 890512"/>
              <a:gd name="connsiteX61" fmla="*/ 197059 w 882055"/>
              <a:gd name="connsiteY61" fmla="*/ 763368 h 890512"/>
              <a:gd name="connsiteX62" fmla="*/ 215311 w 882055"/>
              <a:gd name="connsiteY62" fmla="*/ 752850 h 890512"/>
              <a:gd name="connsiteX63" fmla="*/ 223973 w 882055"/>
              <a:gd name="connsiteY63" fmla="*/ 749756 h 890512"/>
              <a:gd name="connsiteX64" fmla="*/ 179117 w 882055"/>
              <a:gd name="connsiteY64" fmla="*/ 738001 h 890512"/>
              <a:gd name="connsiteX65" fmla="*/ 165196 w 882055"/>
              <a:gd name="connsiteY65" fmla="*/ 742950 h 890512"/>
              <a:gd name="connsiteX66" fmla="*/ 148490 w 882055"/>
              <a:gd name="connsiteY66" fmla="*/ 773577 h 890512"/>
              <a:gd name="connsiteX67" fmla="*/ 132095 w 882055"/>
              <a:gd name="connsiteY67" fmla="*/ 799562 h 890512"/>
              <a:gd name="connsiteX68" fmla="*/ 126836 w 882055"/>
              <a:gd name="connsiteY68" fmla="*/ 801418 h 890512"/>
              <a:gd name="connsiteX69" fmla="*/ 114771 w 882055"/>
              <a:gd name="connsiteY69" fmla="*/ 803584 h 890512"/>
              <a:gd name="connsiteX70" fmla="*/ 107965 w 882055"/>
              <a:gd name="connsiteY70" fmla="*/ 804512 h 890512"/>
              <a:gd name="connsiteX71" fmla="*/ 55374 w 882055"/>
              <a:gd name="connsiteY71" fmla="*/ 608071 h 890512"/>
              <a:gd name="connsiteX72" fmla="*/ 23511 w 882055"/>
              <a:gd name="connsiteY72" fmla="*/ 476595 h 890512"/>
              <a:gd name="connsiteX73" fmla="*/ 15777 w 882055"/>
              <a:gd name="connsiteY73" fmla="*/ 475358 h 890512"/>
              <a:gd name="connsiteX74" fmla="*/ 0 w 882055"/>
              <a:gd name="connsiteY74" fmla="*/ 461128 h 890512"/>
              <a:gd name="connsiteX75" fmla="*/ 41763 w 882055"/>
              <a:gd name="connsiteY75" fmla="*/ 445970 h 890512"/>
              <a:gd name="connsiteX76" fmla="*/ 96519 w 882055"/>
              <a:gd name="connsiteY76" fmla="*/ 427408 h 890512"/>
              <a:gd name="connsiteX77" fmla="*/ 117864 w 882055"/>
              <a:gd name="connsiteY77" fmla="*/ 422768 h 890512"/>
              <a:gd name="connsiteX78" fmla="*/ 88475 w 882055"/>
              <a:gd name="connsiteY78" fmla="*/ 305522 h 890512"/>
              <a:gd name="connsiteX79" fmla="*/ 64655 w 882055"/>
              <a:gd name="connsiteY79" fmla="*/ 209931 h 890512"/>
              <a:gd name="connsiteX80" fmla="*/ 55374 w 882055"/>
              <a:gd name="connsiteY80" fmla="*/ 184874 h 890512"/>
              <a:gd name="connsiteX81" fmla="*/ 35885 w 882055"/>
              <a:gd name="connsiteY81" fmla="*/ 149917 h 890512"/>
              <a:gd name="connsiteX82" fmla="*/ 98375 w 882055"/>
              <a:gd name="connsiteY82" fmla="*/ 116197 h 890512"/>
              <a:gd name="connsiteX83" fmla="*/ 172930 w 882055"/>
              <a:gd name="connsiteY83" fmla="*/ 109700 h 890512"/>
              <a:gd name="connsiteX84" fmla="*/ 171073 w 882055"/>
              <a:gd name="connsiteY84" fmla="*/ 122693 h 890512"/>
              <a:gd name="connsiteX85" fmla="*/ 167361 w 882055"/>
              <a:gd name="connsiteY85" fmla="*/ 127953 h 890512"/>
              <a:gd name="connsiteX86" fmla="*/ 236966 w 882055"/>
              <a:gd name="connsiteY86" fmla="*/ 394307 h 890512"/>
              <a:gd name="connsiteX87" fmla="*/ 270067 w 882055"/>
              <a:gd name="connsiteY87" fmla="*/ 387192 h 890512"/>
              <a:gd name="connsiteX88" fmla="*/ 289866 w 882055"/>
              <a:gd name="connsiteY88" fmla="*/ 381624 h 890512"/>
              <a:gd name="connsiteX89" fmla="*/ 309974 w 882055"/>
              <a:gd name="connsiteY89" fmla="*/ 376055 h 890512"/>
              <a:gd name="connsiteX90" fmla="*/ 323895 w 882055"/>
              <a:gd name="connsiteY90" fmla="*/ 372652 h 890512"/>
              <a:gd name="connsiteX91" fmla="*/ 279348 w 882055"/>
              <a:gd name="connsiteY91" fmla="*/ 191061 h 890512"/>
              <a:gd name="connsiteX92" fmla="*/ 256146 w 882055"/>
              <a:gd name="connsiteY92" fmla="*/ 107844 h 890512"/>
              <a:gd name="connsiteX93" fmla="*/ 248412 w 882055"/>
              <a:gd name="connsiteY93" fmla="*/ 101348 h 890512"/>
              <a:gd name="connsiteX94" fmla="*/ 240369 w 882055"/>
              <a:gd name="connsiteY94" fmla="*/ 95779 h 890512"/>
              <a:gd name="connsiteX95" fmla="*/ 308736 w 882055"/>
              <a:gd name="connsiteY95" fmla="*/ 60513 h 890512"/>
              <a:gd name="connsiteX96" fmla="*/ 380507 w 882055"/>
              <a:gd name="connsiteY96" fmla="*/ 58657 h 890512"/>
              <a:gd name="connsiteX97" fmla="*/ 376795 w 882055"/>
              <a:gd name="connsiteY97" fmla="*/ 68556 h 890512"/>
              <a:gd name="connsiteX98" fmla="*/ 373392 w 882055"/>
              <a:gd name="connsiteY98" fmla="*/ 71959 h 890512"/>
              <a:gd name="connsiteX99" fmla="*/ 443615 w 882055"/>
              <a:gd name="connsiteY99" fmla="*/ 339861 h 890512"/>
              <a:gd name="connsiteX100" fmla="*/ 445471 w 882055"/>
              <a:gd name="connsiteY100" fmla="*/ 338933 h 890512"/>
              <a:gd name="connsiteX101" fmla="*/ 471148 w 882055"/>
              <a:gd name="connsiteY101" fmla="*/ 332436 h 890512"/>
              <a:gd name="connsiteX102" fmla="*/ 530854 w 882055"/>
              <a:gd name="connsiteY102" fmla="*/ 312947 h 890512"/>
              <a:gd name="connsiteX103" fmla="*/ 470529 w 882055"/>
              <a:gd name="connsiteY103" fmla="*/ 76599 h 890512"/>
              <a:gd name="connsiteX104" fmla="*/ 474860 w 882055"/>
              <a:gd name="connsiteY104" fmla="*/ 96089 h 890512"/>
              <a:gd name="connsiteX105" fmla="*/ 478263 w 882055"/>
              <a:gd name="connsiteY105" fmla="*/ 108772 h 890512"/>
              <a:gd name="connsiteX106" fmla="*/ 482594 w 882055"/>
              <a:gd name="connsiteY106" fmla="*/ 129499 h 890512"/>
              <a:gd name="connsiteX107" fmla="*/ 482285 w 882055"/>
              <a:gd name="connsiteY107" fmla="*/ 129809 h 890512"/>
              <a:gd name="connsiteX108" fmla="*/ 478572 w 882055"/>
              <a:gd name="connsiteY108" fmla="*/ 121456 h 890512"/>
              <a:gd name="connsiteX109" fmla="*/ 460939 w 882055"/>
              <a:gd name="connsiteY109" fmla="*/ 54326 h 890512"/>
              <a:gd name="connsiteX110" fmla="*/ 453824 w 882055"/>
              <a:gd name="connsiteY110" fmla="*/ 47211 h 890512"/>
              <a:gd name="connsiteX111" fmla="*/ 447018 w 882055"/>
              <a:gd name="connsiteY111" fmla="*/ 41951 h 890512"/>
              <a:gd name="connsiteX112" fmla="*/ 515076 w 882055"/>
              <a:gd name="connsiteY112" fmla="*/ 6685 h 890512"/>
              <a:gd name="connsiteX113" fmla="*/ 587156 w 882055"/>
              <a:gd name="connsiteY113" fmla="*/ 4829 h 890512"/>
              <a:gd name="connsiteX114" fmla="*/ 583444 w 882055"/>
              <a:gd name="connsiteY114" fmla="*/ 14728 h 890512"/>
              <a:gd name="connsiteX115" fmla="*/ 580041 w 882055"/>
              <a:gd name="connsiteY115" fmla="*/ 18131 h 890512"/>
              <a:gd name="connsiteX116" fmla="*/ 650265 w 882055"/>
              <a:gd name="connsiteY116" fmla="*/ 286342 h 890512"/>
              <a:gd name="connsiteX117" fmla="*/ 673776 w 882055"/>
              <a:gd name="connsiteY117" fmla="*/ 281702 h 890512"/>
              <a:gd name="connsiteX118" fmla="*/ 699452 w 882055"/>
              <a:gd name="connsiteY118" fmla="*/ 273968 h 890512"/>
              <a:gd name="connsiteX119" fmla="*/ 725129 w 882055"/>
              <a:gd name="connsiteY119" fmla="*/ 266234 h 890512"/>
              <a:gd name="connsiteX120" fmla="*/ 774316 w 882055"/>
              <a:gd name="connsiteY120" fmla="*/ 267781 h 890512"/>
              <a:gd name="connsiteX121" fmla="*/ 763798 w 882055"/>
              <a:gd name="connsiteY121" fmla="*/ 281083 h 890512"/>
              <a:gd name="connsiteX122" fmla="*/ 758539 w 882055"/>
              <a:gd name="connsiteY122" fmla="*/ 283558 h 890512"/>
              <a:gd name="connsiteX123" fmla="*/ 783906 w 882055"/>
              <a:gd name="connsiteY123" fmla="*/ 383171 h 890512"/>
              <a:gd name="connsiteX124" fmla="*/ 843302 w 882055"/>
              <a:gd name="connsiteY124" fmla="*/ 606525 h 890512"/>
              <a:gd name="connsiteX125" fmla="*/ 840827 w 882055"/>
              <a:gd name="connsiteY125" fmla="*/ 616115 h 890512"/>
              <a:gd name="connsiteX126" fmla="*/ 838043 w 882055"/>
              <a:gd name="connsiteY126" fmla="*/ 620755 h 890512"/>
              <a:gd name="connsiteX127" fmla="*/ 841755 w 882055"/>
              <a:gd name="connsiteY127" fmla="*/ 619518 h 890512"/>
              <a:gd name="connsiteX128" fmla="*/ 843302 w 882055"/>
              <a:gd name="connsiteY128" fmla="*/ 619208 h 890512"/>
              <a:gd name="connsiteX129" fmla="*/ 852274 w 882055"/>
              <a:gd name="connsiteY129" fmla="*/ 611165 h 890512"/>
              <a:gd name="connsiteX130" fmla="*/ 881044 w 882055"/>
              <a:gd name="connsiteY130" fmla="*/ 683245 h 890512"/>
              <a:gd name="connsiteX131" fmla="*/ 480119 w 882055"/>
              <a:gd name="connsiteY131" fmla="*/ 794303 h 890512"/>
              <a:gd name="connsiteX132" fmla="*/ 480119 w 882055"/>
              <a:gd name="connsiteY132" fmla="*/ 794303 h 890512"/>
              <a:gd name="connsiteX133" fmla="*/ 735028 w 882055"/>
              <a:gd name="connsiteY133" fmla="*/ 291292 h 890512"/>
              <a:gd name="connsiteX134" fmla="*/ 751733 w 882055"/>
              <a:gd name="connsiteY134" fmla="*/ 351307 h 890512"/>
              <a:gd name="connsiteX135" fmla="*/ 830309 w 882055"/>
              <a:gd name="connsiteY135" fmla="*/ 615187 h 890512"/>
              <a:gd name="connsiteX136" fmla="*/ 787618 w 882055"/>
              <a:gd name="connsiteY136" fmla="*/ 434523 h 890512"/>
              <a:gd name="connsiteX137" fmla="*/ 752352 w 882055"/>
              <a:gd name="connsiteY137" fmla="*/ 287889 h 890512"/>
              <a:gd name="connsiteX138" fmla="*/ 744927 w 882055"/>
              <a:gd name="connsiteY138" fmla="*/ 288507 h 890512"/>
              <a:gd name="connsiteX139" fmla="*/ 740906 w 882055"/>
              <a:gd name="connsiteY139" fmla="*/ 289745 h 890512"/>
              <a:gd name="connsiteX140" fmla="*/ 736884 w 882055"/>
              <a:gd name="connsiteY140" fmla="*/ 290982 h 890512"/>
              <a:gd name="connsiteX141" fmla="*/ 735028 w 882055"/>
              <a:gd name="connsiteY141" fmla="*/ 291292 h 890512"/>
              <a:gd name="connsiteX142" fmla="*/ 735028 w 882055"/>
              <a:gd name="connsiteY142" fmla="*/ 291292 h 890512"/>
              <a:gd name="connsiteX143" fmla="*/ 29698 w 882055"/>
              <a:gd name="connsiteY143" fmla="*/ 473811 h 890512"/>
              <a:gd name="connsiteX144" fmla="*/ 28151 w 882055"/>
              <a:gd name="connsiteY144" fmla="*/ 479070 h 890512"/>
              <a:gd name="connsiteX145" fmla="*/ 30936 w 882055"/>
              <a:gd name="connsiteY145" fmla="*/ 487113 h 890512"/>
              <a:gd name="connsiteX146" fmla="*/ 34029 w 882055"/>
              <a:gd name="connsiteY146" fmla="*/ 495466 h 890512"/>
              <a:gd name="connsiteX147" fmla="*/ 52590 w 882055"/>
              <a:gd name="connsiteY147" fmla="*/ 573424 h 890512"/>
              <a:gd name="connsiteX148" fmla="*/ 71461 w 882055"/>
              <a:gd name="connsiteY148" fmla="*/ 652000 h 890512"/>
              <a:gd name="connsiteX149" fmla="*/ 78576 w 882055"/>
              <a:gd name="connsiteY149" fmla="*/ 678914 h 890512"/>
              <a:gd name="connsiteX150" fmla="*/ 90332 w 882055"/>
              <a:gd name="connsiteY150" fmla="*/ 731195 h 890512"/>
              <a:gd name="connsiteX151" fmla="*/ 97447 w 882055"/>
              <a:gd name="connsiteY151" fmla="*/ 758109 h 890512"/>
              <a:gd name="connsiteX152" fmla="*/ 120648 w 882055"/>
              <a:gd name="connsiteY152" fmla="*/ 794303 h 890512"/>
              <a:gd name="connsiteX153" fmla="*/ 77029 w 882055"/>
              <a:gd name="connsiteY153" fmla="*/ 621374 h 890512"/>
              <a:gd name="connsiteX154" fmla="*/ 39288 w 882055"/>
              <a:gd name="connsiteY154" fmla="*/ 472265 h 890512"/>
              <a:gd name="connsiteX155" fmla="*/ 34029 w 882055"/>
              <a:gd name="connsiteY155" fmla="*/ 472883 h 890512"/>
              <a:gd name="connsiteX156" fmla="*/ 29698 w 882055"/>
              <a:gd name="connsiteY156" fmla="*/ 473811 h 890512"/>
              <a:gd name="connsiteX157" fmla="*/ 29698 w 882055"/>
              <a:gd name="connsiteY157" fmla="*/ 473811 h 890512"/>
              <a:gd name="connsiteX158" fmla="*/ 761323 w 882055"/>
              <a:gd name="connsiteY158" fmla="*/ 423696 h 890512"/>
              <a:gd name="connsiteX159" fmla="*/ 772151 w 882055"/>
              <a:gd name="connsiteY159" fmla="*/ 591057 h 890512"/>
              <a:gd name="connsiteX160" fmla="*/ 819482 w 882055"/>
              <a:gd name="connsiteY160" fmla="*/ 611474 h 890512"/>
              <a:gd name="connsiteX161" fmla="*/ 794733 w 882055"/>
              <a:gd name="connsiteY161" fmla="*/ 526402 h 890512"/>
              <a:gd name="connsiteX162" fmla="*/ 761323 w 882055"/>
              <a:gd name="connsiteY162" fmla="*/ 423696 h 890512"/>
              <a:gd name="connsiteX163" fmla="*/ 761323 w 882055"/>
              <a:gd name="connsiteY163" fmla="*/ 423696 h 890512"/>
              <a:gd name="connsiteX164" fmla="*/ 107037 w 882055"/>
              <a:gd name="connsiteY164" fmla="*/ 698713 h 890512"/>
              <a:gd name="connsiteX165" fmla="*/ 111677 w 882055"/>
              <a:gd name="connsiteY165" fmla="*/ 713871 h 890512"/>
              <a:gd name="connsiteX166" fmla="*/ 129929 w 882055"/>
              <a:gd name="connsiteY166" fmla="*/ 780073 h 890512"/>
              <a:gd name="connsiteX167" fmla="*/ 137663 w 882055"/>
              <a:gd name="connsiteY167" fmla="*/ 766771 h 890512"/>
              <a:gd name="connsiteX168" fmla="*/ 149728 w 882055"/>
              <a:gd name="connsiteY168" fmla="*/ 749137 h 890512"/>
              <a:gd name="connsiteX169" fmla="*/ 128382 w 882055"/>
              <a:gd name="connsiteY169" fmla="*/ 668086 h 890512"/>
              <a:gd name="connsiteX170" fmla="*/ 80742 w 882055"/>
              <a:gd name="connsiteY170" fmla="*/ 466696 h 890512"/>
              <a:gd name="connsiteX171" fmla="*/ 121886 w 882055"/>
              <a:gd name="connsiteY171" fmla="*/ 612402 h 890512"/>
              <a:gd name="connsiteX172" fmla="*/ 154987 w 882055"/>
              <a:gd name="connsiteY172" fmla="*/ 739238 h 890512"/>
              <a:gd name="connsiteX173" fmla="*/ 201390 w 882055"/>
              <a:gd name="connsiteY173" fmla="*/ 726555 h 890512"/>
              <a:gd name="connsiteX174" fmla="*/ 196750 w 882055"/>
              <a:gd name="connsiteY174" fmla="*/ 720058 h 890512"/>
              <a:gd name="connsiteX175" fmla="*/ 192110 w 882055"/>
              <a:gd name="connsiteY175" fmla="*/ 706137 h 890512"/>
              <a:gd name="connsiteX176" fmla="*/ 192419 w 882055"/>
              <a:gd name="connsiteY176" fmla="*/ 705519 h 890512"/>
              <a:gd name="connsiteX177" fmla="*/ 194584 w 882055"/>
              <a:gd name="connsiteY177" fmla="*/ 705828 h 890512"/>
              <a:gd name="connsiteX178" fmla="*/ 194894 w 882055"/>
              <a:gd name="connsiteY178" fmla="*/ 706137 h 890512"/>
              <a:gd name="connsiteX179" fmla="*/ 167670 w 882055"/>
              <a:gd name="connsiteY179" fmla="*/ 599100 h 890512"/>
              <a:gd name="connsiteX180" fmla="*/ 129001 w 882055"/>
              <a:gd name="connsiteY180" fmla="*/ 456488 h 890512"/>
              <a:gd name="connsiteX181" fmla="*/ 128073 w 882055"/>
              <a:gd name="connsiteY181" fmla="*/ 458034 h 890512"/>
              <a:gd name="connsiteX182" fmla="*/ 121886 w 882055"/>
              <a:gd name="connsiteY182" fmla="*/ 450919 h 890512"/>
              <a:gd name="connsiteX183" fmla="*/ 100231 w 882055"/>
              <a:gd name="connsiteY183" fmla="*/ 458962 h 890512"/>
              <a:gd name="connsiteX184" fmla="*/ 73626 w 882055"/>
              <a:gd name="connsiteY184" fmla="*/ 463912 h 890512"/>
              <a:gd name="connsiteX185" fmla="*/ 75792 w 882055"/>
              <a:gd name="connsiteY185" fmla="*/ 468862 h 890512"/>
              <a:gd name="connsiteX186" fmla="*/ 70533 w 882055"/>
              <a:gd name="connsiteY186" fmla="*/ 472265 h 890512"/>
              <a:gd name="connsiteX187" fmla="*/ 60943 w 882055"/>
              <a:gd name="connsiteY187" fmla="*/ 473502 h 890512"/>
              <a:gd name="connsiteX188" fmla="*/ 51662 w 882055"/>
              <a:gd name="connsiteY188" fmla="*/ 474739 h 890512"/>
              <a:gd name="connsiteX189" fmla="*/ 142303 w 882055"/>
              <a:gd name="connsiteY189" fmla="*/ 738929 h 890512"/>
              <a:gd name="connsiteX190" fmla="*/ 119411 w 882055"/>
              <a:gd name="connsiteY190" fmla="*/ 715727 h 890512"/>
              <a:gd name="connsiteX191" fmla="*/ 107037 w 882055"/>
              <a:gd name="connsiteY191" fmla="*/ 698713 h 890512"/>
              <a:gd name="connsiteX192" fmla="*/ 107037 w 882055"/>
              <a:gd name="connsiteY192" fmla="*/ 698713 h 890512"/>
              <a:gd name="connsiteX193" fmla="*/ 441450 w 882055"/>
              <a:gd name="connsiteY193" fmla="*/ 692835 h 890512"/>
              <a:gd name="connsiteX194" fmla="*/ 454752 w 882055"/>
              <a:gd name="connsiteY194" fmla="*/ 691288 h 890512"/>
              <a:gd name="connsiteX195" fmla="*/ 474551 w 882055"/>
              <a:gd name="connsiteY195" fmla="*/ 688813 h 890512"/>
              <a:gd name="connsiteX196" fmla="*/ 488472 w 882055"/>
              <a:gd name="connsiteY196" fmla="*/ 682317 h 890512"/>
              <a:gd name="connsiteX197" fmla="*/ 491565 w 882055"/>
              <a:gd name="connsiteY197" fmla="*/ 673036 h 890512"/>
              <a:gd name="connsiteX198" fmla="*/ 495896 w 882055"/>
              <a:gd name="connsiteY198" fmla="*/ 657568 h 890512"/>
              <a:gd name="connsiteX199" fmla="*/ 468673 w 882055"/>
              <a:gd name="connsiteY199" fmla="*/ 663137 h 890512"/>
              <a:gd name="connsiteX200" fmla="*/ 440212 w 882055"/>
              <a:gd name="connsiteY200" fmla="*/ 669014 h 890512"/>
              <a:gd name="connsiteX201" fmla="*/ 469601 w 882055"/>
              <a:gd name="connsiteY201" fmla="*/ 651691 h 890512"/>
              <a:gd name="connsiteX202" fmla="*/ 501465 w 882055"/>
              <a:gd name="connsiteY202" fmla="*/ 648288 h 890512"/>
              <a:gd name="connsiteX203" fmla="*/ 491565 w 882055"/>
              <a:gd name="connsiteY203" fmla="*/ 584870 h 890512"/>
              <a:gd name="connsiteX204" fmla="*/ 501465 w 882055"/>
              <a:gd name="connsiteY204" fmla="*/ 618280 h 890512"/>
              <a:gd name="connsiteX205" fmla="*/ 453515 w 882055"/>
              <a:gd name="connsiteY205" fmla="*/ 429883 h 890512"/>
              <a:gd name="connsiteX206" fmla="*/ 446709 w 882055"/>
              <a:gd name="connsiteY206" fmla="*/ 406681 h 890512"/>
              <a:gd name="connsiteX207" fmla="*/ 447637 w 882055"/>
              <a:gd name="connsiteY207" fmla="*/ 412559 h 890512"/>
              <a:gd name="connsiteX208" fmla="*/ 445471 w 882055"/>
              <a:gd name="connsiteY208" fmla="*/ 420293 h 890512"/>
              <a:gd name="connsiteX209" fmla="*/ 419176 w 882055"/>
              <a:gd name="connsiteY209" fmla="*/ 376674 h 890512"/>
              <a:gd name="connsiteX210" fmla="*/ 393500 w 882055"/>
              <a:gd name="connsiteY210" fmla="*/ 382242 h 890512"/>
              <a:gd name="connsiteX211" fmla="*/ 369679 w 882055"/>
              <a:gd name="connsiteY211" fmla="*/ 389048 h 890512"/>
              <a:gd name="connsiteX212" fmla="*/ 340909 w 882055"/>
              <a:gd name="connsiteY212" fmla="*/ 397401 h 890512"/>
              <a:gd name="connsiteX213" fmla="*/ 368133 w 882055"/>
              <a:gd name="connsiteY213" fmla="*/ 497322 h 890512"/>
              <a:gd name="connsiteX214" fmla="*/ 439594 w 882055"/>
              <a:gd name="connsiteY214" fmla="*/ 691597 h 890512"/>
              <a:gd name="connsiteX215" fmla="*/ 440831 w 882055"/>
              <a:gd name="connsiteY215" fmla="*/ 694072 h 890512"/>
              <a:gd name="connsiteX216" fmla="*/ 441450 w 882055"/>
              <a:gd name="connsiteY216" fmla="*/ 692835 h 890512"/>
              <a:gd name="connsiteX217" fmla="*/ 441450 w 882055"/>
              <a:gd name="connsiteY217" fmla="*/ 692835 h 890512"/>
              <a:gd name="connsiteX218" fmla="*/ 596437 w 882055"/>
              <a:gd name="connsiteY218" fmla="*/ 329343 h 890512"/>
              <a:gd name="connsiteX219" fmla="*/ 565811 w 882055"/>
              <a:gd name="connsiteY219" fmla="*/ 338314 h 890512"/>
              <a:gd name="connsiteX220" fmla="*/ 547868 w 882055"/>
              <a:gd name="connsiteY220" fmla="*/ 343573 h 890512"/>
              <a:gd name="connsiteX221" fmla="*/ 573854 w 882055"/>
              <a:gd name="connsiteY221" fmla="*/ 437926 h 890512"/>
              <a:gd name="connsiteX222" fmla="*/ 647480 w 882055"/>
              <a:gd name="connsiteY222" fmla="*/ 640863 h 890512"/>
              <a:gd name="connsiteX223" fmla="*/ 672229 w 882055"/>
              <a:gd name="connsiteY223" fmla="*/ 636223 h 890512"/>
              <a:gd name="connsiteX224" fmla="*/ 702855 w 882055"/>
              <a:gd name="connsiteY224" fmla="*/ 603431 h 890512"/>
              <a:gd name="connsiteX225" fmla="*/ 675322 w 882055"/>
              <a:gd name="connsiteY225" fmla="*/ 609309 h 890512"/>
              <a:gd name="connsiteX226" fmla="*/ 647171 w 882055"/>
              <a:gd name="connsiteY226" fmla="*/ 615187 h 890512"/>
              <a:gd name="connsiteX227" fmla="*/ 677488 w 882055"/>
              <a:gd name="connsiteY227" fmla="*/ 597244 h 890512"/>
              <a:gd name="connsiteX228" fmla="*/ 708423 w 882055"/>
              <a:gd name="connsiteY228" fmla="*/ 594460 h 890512"/>
              <a:gd name="connsiteX229" fmla="*/ 697905 w 882055"/>
              <a:gd name="connsiteY229" fmla="*/ 529495 h 890512"/>
              <a:gd name="connsiteX230" fmla="*/ 707495 w 882055"/>
              <a:gd name="connsiteY230" fmla="*/ 561359 h 890512"/>
              <a:gd name="connsiteX231" fmla="*/ 675632 w 882055"/>
              <a:gd name="connsiteY231" fmla="*/ 430811 h 890512"/>
              <a:gd name="connsiteX232" fmla="*/ 654286 w 882055"/>
              <a:gd name="connsiteY232" fmla="*/ 349450 h 890512"/>
              <a:gd name="connsiteX233" fmla="*/ 653049 w 882055"/>
              <a:gd name="connsiteY233" fmla="*/ 354091 h 890512"/>
              <a:gd name="connsiteX234" fmla="*/ 651193 w 882055"/>
              <a:gd name="connsiteY234" fmla="*/ 359659 h 890512"/>
              <a:gd name="connsiteX235" fmla="*/ 645006 w 882055"/>
              <a:gd name="connsiteY235" fmla="*/ 351307 h 890512"/>
              <a:gd name="connsiteX236" fmla="*/ 625826 w 882055"/>
              <a:gd name="connsiteY236" fmla="*/ 322846 h 890512"/>
              <a:gd name="connsiteX237" fmla="*/ 596437 w 882055"/>
              <a:gd name="connsiteY237" fmla="*/ 329343 h 890512"/>
              <a:gd name="connsiteX238" fmla="*/ 596437 w 882055"/>
              <a:gd name="connsiteY238" fmla="*/ 329343 h 890512"/>
              <a:gd name="connsiteX239" fmla="*/ 135497 w 882055"/>
              <a:gd name="connsiteY239" fmla="*/ 451538 h 890512"/>
              <a:gd name="connsiteX240" fmla="*/ 162721 w 882055"/>
              <a:gd name="connsiteY240" fmla="*/ 553625 h 890512"/>
              <a:gd name="connsiteX241" fmla="*/ 237894 w 882055"/>
              <a:gd name="connsiteY241" fmla="*/ 748209 h 890512"/>
              <a:gd name="connsiteX242" fmla="*/ 256765 w 882055"/>
              <a:gd name="connsiteY242" fmla="*/ 744497 h 890512"/>
              <a:gd name="connsiteX243" fmla="*/ 287700 w 882055"/>
              <a:gd name="connsiteY243" fmla="*/ 710159 h 890512"/>
              <a:gd name="connsiteX244" fmla="*/ 281822 w 882055"/>
              <a:gd name="connsiteY244" fmla="*/ 711706 h 890512"/>
              <a:gd name="connsiteX245" fmla="*/ 273470 w 882055"/>
              <a:gd name="connsiteY245" fmla="*/ 713871 h 890512"/>
              <a:gd name="connsiteX246" fmla="*/ 263880 w 882055"/>
              <a:gd name="connsiteY246" fmla="*/ 716655 h 890512"/>
              <a:gd name="connsiteX247" fmla="*/ 253671 w 882055"/>
              <a:gd name="connsiteY247" fmla="*/ 719439 h 890512"/>
              <a:gd name="connsiteX248" fmla="*/ 234182 w 882055"/>
              <a:gd name="connsiteY248" fmla="*/ 722842 h 890512"/>
              <a:gd name="connsiteX249" fmla="*/ 237585 w 882055"/>
              <a:gd name="connsiteY249" fmla="*/ 716346 h 890512"/>
              <a:gd name="connsiteX250" fmla="*/ 245937 w 882055"/>
              <a:gd name="connsiteY250" fmla="*/ 707375 h 890512"/>
              <a:gd name="connsiteX251" fmla="*/ 248412 w 882055"/>
              <a:gd name="connsiteY251" fmla="*/ 707375 h 890512"/>
              <a:gd name="connsiteX252" fmla="*/ 249031 w 882055"/>
              <a:gd name="connsiteY252" fmla="*/ 707375 h 890512"/>
              <a:gd name="connsiteX253" fmla="*/ 248721 w 882055"/>
              <a:gd name="connsiteY253" fmla="*/ 710159 h 890512"/>
              <a:gd name="connsiteX254" fmla="*/ 263261 w 882055"/>
              <a:gd name="connsiteY254" fmla="*/ 704591 h 890512"/>
              <a:gd name="connsiteX255" fmla="*/ 292650 w 882055"/>
              <a:gd name="connsiteY255" fmla="*/ 704900 h 890512"/>
              <a:gd name="connsiteX256" fmla="*/ 283369 w 882055"/>
              <a:gd name="connsiteY256" fmla="*/ 637460 h 890512"/>
              <a:gd name="connsiteX257" fmla="*/ 288010 w 882055"/>
              <a:gd name="connsiteY257" fmla="*/ 646432 h 890512"/>
              <a:gd name="connsiteX258" fmla="*/ 292031 w 882055"/>
              <a:gd name="connsiteY258" fmla="*/ 656640 h 890512"/>
              <a:gd name="connsiteX259" fmla="*/ 287082 w 882055"/>
              <a:gd name="connsiteY259" fmla="*/ 638698 h 890512"/>
              <a:gd name="connsiteX260" fmla="*/ 287082 w 882055"/>
              <a:gd name="connsiteY260" fmla="*/ 634367 h 890512"/>
              <a:gd name="connsiteX261" fmla="*/ 286772 w 882055"/>
              <a:gd name="connsiteY261" fmla="*/ 630036 h 890512"/>
              <a:gd name="connsiteX262" fmla="*/ 270067 w 882055"/>
              <a:gd name="connsiteY262" fmla="*/ 566927 h 890512"/>
              <a:gd name="connsiteX263" fmla="*/ 244081 w 882055"/>
              <a:gd name="connsiteY263" fmla="*/ 472265 h 890512"/>
              <a:gd name="connsiteX264" fmla="*/ 244700 w 882055"/>
              <a:gd name="connsiteY264" fmla="*/ 474739 h 890512"/>
              <a:gd name="connsiteX265" fmla="*/ 245937 w 882055"/>
              <a:gd name="connsiteY265" fmla="*/ 490516 h 890512"/>
              <a:gd name="connsiteX266" fmla="*/ 231398 w 882055"/>
              <a:gd name="connsiteY266" fmla="*/ 465459 h 890512"/>
              <a:gd name="connsiteX267" fmla="*/ 211908 w 882055"/>
              <a:gd name="connsiteY267" fmla="*/ 432976 h 890512"/>
              <a:gd name="connsiteX268" fmla="*/ 184994 w 882055"/>
              <a:gd name="connsiteY268" fmla="*/ 437308 h 890512"/>
              <a:gd name="connsiteX269" fmla="*/ 165814 w 882055"/>
              <a:gd name="connsiteY269" fmla="*/ 442876 h 890512"/>
              <a:gd name="connsiteX270" fmla="*/ 142613 w 882055"/>
              <a:gd name="connsiteY270" fmla="*/ 449682 h 890512"/>
              <a:gd name="connsiteX271" fmla="*/ 135497 w 882055"/>
              <a:gd name="connsiteY271" fmla="*/ 451538 h 890512"/>
              <a:gd name="connsiteX272" fmla="*/ 135497 w 882055"/>
              <a:gd name="connsiteY272" fmla="*/ 451538 h 890512"/>
              <a:gd name="connsiteX273" fmla="*/ 654596 w 882055"/>
              <a:gd name="connsiteY273" fmla="*/ 312328 h 890512"/>
              <a:gd name="connsiteX274" fmla="*/ 680272 w 882055"/>
              <a:gd name="connsiteY274" fmla="*/ 410084 h 890512"/>
              <a:gd name="connsiteX275" fmla="*/ 723582 w 882055"/>
              <a:gd name="connsiteY275" fmla="*/ 596625 h 890512"/>
              <a:gd name="connsiteX276" fmla="*/ 740287 w 882055"/>
              <a:gd name="connsiteY276" fmla="*/ 588273 h 890512"/>
              <a:gd name="connsiteX277" fmla="*/ 761014 w 882055"/>
              <a:gd name="connsiteY277" fmla="*/ 578992 h 890512"/>
              <a:gd name="connsiteX278" fmla="*/ 734719 w 882055"/>
              <a:gd name="connsiteY278" fmla="*/ 474430 h 890512"/>
              <a:gd name="connsiteX279" fmla="*/ 688934 w 882055"/>
              <a:gd name="connsiteY279" fmla="*/ 304594 h 890512"/>
              <a:gd name="connsiteX280" fmla="*/ 685531 w 882055"/>
              <a:gd name="connsiteY280" fmla="*/ 305832 h 890512"/>
              <a:gd name="connsiteX281" fmla="*/ 679653 w 882055"/>
              <a:gd name="connsiteY281" fmla="*/ 307378 h 890512"/>
              <a:gd name="connsiteX282" fmla="*/ 673157 w 882055"/>
              <a:gd name="connsiteY282" fmla="*/ 309234 h 890512"/>
              <a:gd name="connsiteX283" fmla="*/ 654596 w 882055"/>
              <a:gd name="connsiteY283" fmla="*/ 312328 h 890512"/>
              <a:gd name="connsiteX284" fmla="*/ 654596 w 882055"/>
              <a:gd name="connsiteY284" fmla="*/ 312328 h 890512"/>
              <a:gd name="connsiteX285" fmla="*/ 709351 w 882055"/>
              <a:gd name="connsiteY285" fmla="*/ 297479 h 890512"/>
              <a:gd name="connsiteX286" fmla="*/ 693265 w 882055"/>
              <a:gd name="connsiteY286" fmla="*/ 303975 h 890512"/>
              <a:gd name="connsiteX287" fmla="*/ 749877 w 882055"/>
              <a:gd name="connsiteY287" fmla="*/ 505675 h 890512"/>
              <a:gd name="connsiteX288" fmla="*/ 768129 w 882055"/>
              <a:gd name="connsiteY288" fmla="*/ 581158 h 890512"/>
              <a:gd name="connsiteX289" fmla="*/ 744618 w 882055"/>
              <a:gd name="connsiteY289" fmla="*/ 372034 h 890512"/>
              <a:gd name="connsiteX290" fmla="*/ 727603 w 882055"/>
              <a:gd name="connsiteY290" fmla="*/ 294385 h 890512"/>
              <a:gd name="connsiteX291" fmla="*/ 709351 w 882055"/>
              <a:gd name="connsiteY291" fmla="*/ 297479 h 890512"/>
              <a:gd name="connsiteX292" fmla="*/ 709351 w 882055"/>
              <a:gd name="connsiteY292" fmla="*/ 297479 h 890512"/>
              <a:gd name="connsiteX293" fmla="*/ 524357 w 882055"/>
              <a:gd name="connsiteY293" fmla="*/ 642720 h 890512"/>
              <a:gd name="connsiteX294" fmla="*/ 539825 w 882055"/>
              <a:gd name="connsiteY294" fmla="*/ 639007 h 890512"/>
              <a:gd name="connsiteX295" fmla="*/ 571070 w 882055"/>
              <a:gd name="connsiteY295" fmla="*/ 631892 h 890512"/>
              <a:gd name="connsiteX296" fmla="*/ 611595 w 882055"/>
              <a:gd name="connsiteY296" fmla="*/ 617661 h 890512"/>
              <a:gd name="connsiteX297" fmla="*/ 607264 w 882055"/>
              <a:gd name="connsiteY297" fmla="*/ 610237 h 890512"/>
              <a:gd name="connsiteX298" fmla="*/ 602624 w 882055"/>
              <a:gd name="connsiteY298" fmla="*/ 591366 h 890512"/>
              <a:gd name="connsiteX299" fmla="*/ 604789 w 882055"/>
              <a:gd name="connsiteY299" fmla="*/ 595388 h 890512"/>
              <a:gd name="connsiteX300" fmla="*/ 606027 w 882055"/>
              <a:gd name="connsiteY300" fmla="*/ 599100 h 890512"/>
              <a:gd name="connsiteX301" fmla="*/ 586537 w 882055"/>
              <a:gd name="connsiteY301" fmla="*/ 520524 h 890512"/>
              <a:gd name="connsiteX302" fmla="*/ 534256 w 882055"/>
              <a:gd name="connsiteY302" fmla="*/ 342954 h 890512"/>
              <a:gd name="connsiteX303" fmla="*/ 492803 w 882055"/>
              <a:gd name="connsiteY303" fmla="*/ 356566 h 890512"/>
              <a:gd name="connsiteX304" fmla="*/ 450112 w 882055"/>
              <a:gd name="connsiteY304" fmla="*/ 365537 h 890512"/>
              <a:gd name="connsiteX305" fmla="*/ 480119 w 882055"/>
              <a:gd name="connsiteY305" fmla="*/ 487113 h 890512"/>
              <a:gd name="connsiteX306" fmla="*/ 516004 w 882055"/>
              <a:gd name="connsiteY306" fmla="*/ 645194 h 890512"/>
              <a:gd name="connsiteX307" fmla="*/ 524357 w 882055"/>
              <a:gd name="connsiteY307" fmla="*/ 642720 h 890512"/>
              <a:gd name="connsiteX308" fmla="*/ 524357 w 882055"/>
              <a:gd name="connsiteY308" fmla="*/ 642720 h 890512"/>
              <a:gd name="connsiteX309" fmla="*/ 255218 w 882055"/>
              <a:gd name="connsiteY309" fmla="*/ 418127 h 890512"/>
              <a:gd name="connsiteX310" fmla="*/ 241916 w 882055"/>
              <a:gd name="connsiteY310" fmla="*/ 422149 h 890512"/>
              <a:gd name="connsiteX311" fmla="*/ 270067 w 882055"/>
              <a:gd name="connsiteY311" fmla="*/ 527639 h 890512"/>
              <a:gd name="connsiteX312" fmla="*/ 309665 w 882055"/>
              <a:gd name="connsiteY312" fmla="*/ 699641 h 890512"/>
              <a:gd name="connsiteX313" fmla="*/ 340291 w 882055"/>
              <a:gd name="connsiteY313" fmla="*/ 691907 h 890512"/>
              <a:gd name="connsiteX314" fmla="*/ 372773 w 882055"/>
              <a:gd name="connsiteY314" fmla="*/ 682935 h 890512"/>
              <a:gd name="connsiteX315" fmla="*/ 403709 w 882055"/>
              <a:gd name="connsiteY315" fmla="*/ 674273 h 890512"/>
              <a:gd name="connsiteX316" fmla="*/ 407730 w 882055"/>
              <a:gd name="connsiteY316" fmla="*/ 673345 h 890512"/>
              <a:gd name="connsiteX317" fmla="*/ 377413 w 882055"/>
              <a:gd name="connsiteY317" fmla="*/ 561359 h 890512"/>
              <a:gd name="connsiteX318" fmla="*/ 327916 w 882055"/>
              <a:gd name="connsiteY318" fmla="*/ 397710 h 890512"/>
              <a:gd name="connsiteX319" fmla="*/ 296362 w 882055"/>
              <a:gd name="connsiteY319" fmla="*/ 408228 h 890512"/>
              <a:gd name="connsiteX320" fmla="*/ 275017 w 882055"/>
              <a:gd name="connsiteY320" fmla="*/ 413487 h 890512"/>
              <a:gd name="connsiteX321" fmla="*/ 272851 w 882055"/>
              <a:gd name="connsiteY321" fmla="*/ 414106 h 890512"/>
              <a:gd name="connsiteX322" fmla="*/ 255218 w 882055"/>
              <a:gd name="connsiteY322" fmla="*/ 418127 h 890512"/>
              <a:gd name="connsiteX323" fmla="*/ 255218 w 882055"/>
              <a:gd name="connsiteY323" fmla="*/ 418127 h 890512"/>
              <a:gd name="connsiteX324" fmla="*/ 533328 w 882055"/>
              <a:gd name="connsiteY324" fmla="*/ 329961 h 890512"/>
              <a:gd name="connsiteX325" fmla="*/ 758539 w 882055"/>
              <a:gd name="connsiteY325" fmla="*/ 274587 h 890512"/>
              <a:gd name="connsiteX326" fmla="*/ 761632 w 882055"/>
              <a:gd name="connsiteY326" fmla="*/ 277061 h 890512"/>
              <a:gd name="connsiteX327" fmla="*/ 759467 w 882055"/>
              <a:gd name="connsiteY327" fmla="*/ 273659 h 890512"/>
              <a:gd name="connsiteX328" fmla="*/ 758848 w 882055"/>
              <a:gd name="connsiteY328" fmla="*/ 271184 h 890512"/>
              <a:gd name="connsiteX329" fmla="*/ 739668 w 882055"/>
              <a:gd name="connsiteY329" fmla="*/ 272731 h 890512"/>
              <a:gd name="connsiteX330" fmla="*/ 724819 w 882055"/>
              <a:gd name="connsiteY330" fmla="*/ 277061 h 890512"/>
              <a:gd name="connsiteX331" fmla="*/ 711826 w 882055"/>
              <a:gd name="connsiteY331" fmla="*/ 280774 h 890512"/>
              <a:gd name="connsiteX332" fmla="*/ 524357 w 882055"/>
              <a:gd name="connsiteY332" fmla="*/ 324393 h 890512"/>
              <a:gd name="connsiteX333" fmla="*/ 322348 w 882055"/>
              <a:gd name="connsiteY333" fmla="*/ 382552 h 890512"/>
              <a:gd name="connsiteX334" fmla="*/ 179117 w 882055"/>
              <a:gd name="connsiteY334" fmla="*/ 414724 h 890512"/>
              <a:gd name="connsiteX335" fmla="*/ 144160 w 882055"/>
              <a:gd name="connsiteY335" fmla="*/ 424933 h 890512"/>
              <a:gd name="connsiteX336" fmla="*/ 115389 w 882055"/>
              <a:gd name="connsiteY336" fmla="*/ 432048 h 890512"/>
              <a:gd name="connsiteX337" fmla="*/ 87238 w 882055"/>
              <a:gd name="connsiteY337" fmla="*/ 439164 h 890512"/>
              <a:gd name="connsiteX338" fmla="*/ 8662 w 882055"/>
              <a:gd name="connsiteY338" fmla="*/ 468243 h 890512"/>
              <a:gd name="connsiteX339" fmla="*/ 180973 w 882055"/>
              <a:gd name="connsiteY339" fmla="*/ 424314 h 890512"/>
              <a:gd name="connsiteX340" fmla="*/ 356996 w 882055"/>
              <a:gd name="connsiteY340" fmla="*/ 377293 h 890512"/>
              <a:gd name="connsiteX341" fmla="*/ 533328 w 882055"/>
              <a:gd name="connsiteY341" fmla="*/ 329961 h 890512"/>
              <a:gd name="connsiteX342" fmla="*/ 533328 w 882055"/>
              <a:gd name="connsiteY342" fmla="*/ 329961 h 890512"/>
              <a:gd name="connsiteX343" fmla="*/ 497134 w 882055"/>
              <a:gd name="connsiteY343" fmla="*/ 150845 h 890512"/>
              <a:gd name="connsiteX344" fmla="*/ 519717 w 882055"/>
              <a:gd name="connsiteY344" fmla="*/ 234370 h 890512"/>
              <a:gd name="connsiteX345" fmla="*/ 540134 w 882055"/>
              <a:gd name="connsiteY345" fmla="*/ 312637 h 890512"/>
              <a:gd name="connsiteX346" fmla="*/ 574163 w 882055"/>
              <a:gd name="connsiteY346" fmla="*/ 303047 h 890512"/>
              <a:gd name="connsiteX347" fmla="*/ 606645 w 882055"/>
              <a:gd name="connsiteY347" fmla="*/ 294385 h 890512"/>
              <a:gd name="connsiteX348" fmla="*/ 638509 w 882055"/>
              <a:gd name="connsiteY348" fmla="*/ 286342 h 890512"/>
              <a:gd name="connsiteX349" fmla="*/ 622423 w 882055"/>
              <a:gd name="connsiteY349" fmla="*/ 227255 h 890512"/>
              <a:gd name="connsiteX350" fmla="*/ 594890 w 882055"/>
              <a:gd name="connsiteY350" fmla="*/ 128262 h 890512"/>
              <a:gd name="connsiteX351" fmla="*/ 592106 w 882055"/>
              <a:gd name="connsiteY351" fmla="*/ 129809 h 890512"/>
              <a:gd name="connsiteX352" fmla="*/ 580041 w 882055"/>
              <a:gd name="connsiteY352" fmla="*/ 131046 h 890512"/>
              <a:gd name="connsiteX353" fmla="*/ 586228 w 882055"/>
              <a:gd name="connsiteY353" fmla="*/ 158888 h 890512"/>
              <a:gd name="connsiteX354" fmla="*/ 597674 w 882055"/>
              <a:gd name="connsiteY354" fmla="*/ 222615 h 890512"/>
              <a:gd name="connsiteX355" fmla="*/ 570142 w 882055"/>
              <a:gd name="connsiteY355" fmla="*/ 122075 h 890512"/>
              <a:gd name="connsiteX356" fmla="*/ 593343 w 882055"/>
              <a:gd name="connsiteY356" fmla="*/ 118981 h 890512"/>
              <a:gd name="connsiteX357" fmla="*/ 567357 w 882055"/>
              <a:gd name="connsiteY357" fmla="*/ 22462 h 890512"/>
              <a:gd name="connsiteX358" fmla="*/ 553127 w 882055"/>
              <a:gd name="connsiteY358" fmla="*/ 23390 h 890512"/>
              <a:gd name="connsiteX359" fmla="*/ 530854 w 882055"/>
              <a:gd name="connsiteY359" fmla="*/ 19369 h 890512"/>
              <a:gd name="connsiteX360" fmla="*/ 510436 w 882055"/>
              <a:gd name="connsiteY360" fmla="*/ 26793 h 890512"/>
              <a:gd name="connsiteX361" fmla="*/ 475169 w 882055"/>
              <a:gd name="connsiteY361" fmla="*/ 43189 h 890512"/>
              <a:gd name="connsiteX362" fmla="*/ 488162 w 882055"/>
              <a:gd name="connsiteY362" fmla="*/ 105060 h 890512"/>
              <a:gd name="connsiteX363" fmla="*/ 498062 w 882055"/>
              <a:gd name="connsiteY363" fmla="*/ 142492 h 890512"/>
              <a:gd name="connsiteX364" fmla="*/ 520335 w 882055"/>
              <a:gd name="connsiteY364" fmla="*/ 134449 h 890512"/>
              <a:gd name="connsiteX365" fmla="*/ 543846 w 882055"/>
              <a:gd name="connsiteY365" fmla="*/ 126715 h 890512"/>
              <a:gd name="connsiteX366" fmla="*/ 566429 w 882055"/>
              <a:gd name="connsiteY366" fmla="*/ 124240 h 890512"/>
              <a:gd name="connsiteX367" fmla="*/ 573544 w 882055"/>
              <a:gd name="connsiteY367" fmla="*/ 150226 h 890512"/>
              <a:gd name="connsiteX368" fmla="*/ 580041 w 882055"/>
              <a:gd name="connsiteY368" fmla="*/ 189514 h 890512"/>
              <a:gd name="connsiteX369" fmla="*/ 577566 w 882055"/>
              <a:gd name="connsiteY369" fmla="*/ 185492 h 890512"/>
              <a:gd name="connsiteX370" fmla="*/ 578185 w 882055"/>
              <a:gd name="connsiteY370" fmla="*/ 190442 h 890512"/>
              <a:gd name="connsiteX371" fmla="*/ 565501 w 882055"/>
              <a:gd name="connsiteY371" fmla="*/ 157032 h 890512"/>
              <a:gd name="connsiteX372" fmla="*/ 560552 w 882055"/>
              <a:gd name="connsiteY372" fmla="*/ 140327 h 890512"/>
              <a:gd name="connsiteX373" fmla="*/ 533019 w 882055"/>
              <a:gd name="connsiteY373" fmla="*/ 144658 h 890512"/>
              <a:gd name="connsiteX374" fmla="*/ 497134 w 882055"/>
              <a:gd name="connsiteY374" fmla="*/ 150845 h 890512"/>
              <a:gd name="connsiteX375" fmla="*/ 497134 w 882055"/>
              <a:gd name="connsiteY375" fmla="*/ 150845 h 890512"/>
              <a:gd name="connsiteX376" fmla="*/ 318945 w 882055"/>
              <a:gd name="connsiteY376" fmla="*/ 294076 h 890512"/>
              <a:gd name="connsiteX377" fmla="*/ 314614 w 882055"/>
              <a:gd name="connsiteY377" fmla="*/ 295313 h 890512"/>
              <a:gd name="connsiteX378" fmla="*/ 333794 w 882055"/>
              <a:gd name="connsiteY378" fmla="*/ 366774 h 890512"/>
              <a:gd name="connsiteX379" fmla="*/ 343075 w 882055"/>
              <a:gd name="connsiteY379" fmla="*/ 363990 h 890512"/>
              <a:gd name="connsiteX380" fmla="*/ 344931 w 882055"/>
              <a:gd name="connsiteY380" fmla="*/ 363371 h 890512"/>
              <a:gd name="connsiteX381" fmla="*/ 375248 w 882055"/>
              <a:gd name="connsiteY381" fmla="*/ 355019 h 890512"/>
              <a:gd name="connsiteX382" fmla="*/ 406183 w 882055"/>
              <a:gd name="connsiteY382" fmla="*/ 346357 h 890512"/>
              <a:gd name="connsiteX383" fmla="*/ 432169 w 882055"/>
              <a:gd name="connsiteY383" fmla="*/ 340479 h 890512"/>
              <a:gd name="connsiteX384" fmla="*/ 422579 w 882055"/>
              <a:gd name="connsiteY384" fmla="*/ 306450 h 890512"/>
              <a:gd name="connsiteX385" fmla="*/ 413608 w 882055"/>
              <a:gd name="connsiteY385" fmla="*/ 272421 h 890512"/>
              <a:gd name="connsiteX386" fmla="*/ 406183 w 882055"/>
              <a:gd name="connsiteY386" fmla="*/ 273040 h 890512"/>
              <a:gd name="connsiteX387" fmla="*/ 402162 w 882055"/>
              <a:gd name="connsiteY387" fmla="*/ 274277 h 890512"/>
              <a:gd name="connsiteX388" fmla="*/ 398140 w 882055"/>
              <a:gd name="connsiteY388" fmla="*/ 275515 h 890512"/>
              <a:gd name="connsiteX389" fmla="*/ 395356 w 882055"/>
              <a:gd name="connsiteY389" fmla="*/ 276133 h 890512"/>
              <a:gd name="connsiteX390" fmla="*/ 403709 w 882055"/>
              <a:gd name="connsiteY390" fmla="*/ 332746 h 890512"/>
              <a:gd name="connsiteX391" fmla="*/ 395975 w 882055"/>
              <a:gd name="connsiteY391" fmla="*/ 307688 h 890512"/>
              <a:gd name="connsiteX392" fmla="*/ 387313 w 882055"/>
              <a:gd name="connsiteY392" fmla="*/ 266853 h 890512"/>
              <a:gd name="connsiteX393" fmla="*/ 392572 w 882055"/>
              <a:gd name="connsiteY393" fmla="*/ 264687 h 890512"/>
              <a:gd name="connsiteX394" fmla="*/ 409896 w 882055"/>
              <a:gd name="connsiteY394" fmla="*/ 262213 h 890512"/>
              <a:gd name="connsiteX395" fmla="*/ 360708 w 882055"/>
              <a:gd name="connsiteY395" fmla="*/ 76909 h 890512"/>
              <a:gd name="connsiteX396" fmla="*/ 346478 w 882055"/>
              <a:gd name="connsiteY396" fmla="*/ 77837 h 890512"/>
              <a:gd name="connsiteX397" fmla="*/ 324204 w 882055"/>
              <a:gd name="connsiteY397" fmla="*/ 73815 h 890512"/>
              <a:gd name="connsiteX398" fmla="*/ 304406 w 882055"/>
              <a:gd name="connsiteY398" fmla="*/ 81240 h 890512"/>
              <a:gd name="connsiteX399" fmla="*/ 268520 w 882055"/>
              <a:gd name="connsiteY399" fmla="*/ 97945 h 890512"/>
              <a:gd name="connsiteX400" fmla="*/ 295743 w 882055"/>
              <a:gd name="connsiteY400" fmla="*/ 215809 h 890512"/>
              <a:gd name="connsiteX401" fmla="*/ 314614 w 882055"/>
              <a:gd name="connsiteY401" fmla="*/ 287889 h 890512"/>
              <a:gd name="connsiteX402" fmla="*/ 356377 w 882055"/>
              <a:gd name="connsiteY402" fmla="*/ 272421 h 890512"/>
              <a:gd name="connsiteX403" fmla="*/ 382363 w 882055"/>
              <a:gd name="connsiteY403" fmla="*/ 267781 h 890512"/>
              <a:gd name="connsiteX404" fmla="*/ 387622 w 882055"/>
              <a:gd name="connsiteY404" fmla="*/ 286342 h 890512"/>
              <a:gd name="connsiteX405" fmla="*/ 391334 w 882055"/>
              <a:gd name="connsiteY405" fmla="*/ 314803 h 890512"/>
              <a:gd name="connsiteX406" fmla="*/ 388859 w 882055"/>
              <a:gd name="connsiteY406" fmla="*/ 310781 h 890512"/>
              <a:gd name="connsiteX407" fmla="*/ 389478 w 882055"/>
              <a:gd name="connsiteY407" fmla="*/ 314803 h 890512"/>
              <a:gd name="connsiteX408" fmla="*/ 381744 w 882055"/>
              <a:gd name="connsiteY408" fmla="*/ 298716 h 890512"/>
              <a:gd name="connsiteX409" fmla="*/ 376795 w 882055"/>
              <a:gd name="connsiteY409" fmla="*/ 284486 h 890512"/>
              <a:gd name="connsiteX410" fmla="*/ 372773 w 882055"/>
              <a:gd name="connsiteY410" fmla="*/ 286342 h 890512"/>
              <a:gd name="connsiteX411" fmla="*/ 344622 w 882055"/>
              <a:gd name="connsiteY411" fmla="*/ 290673 h 890512"/>
              <a:gd name="connsiteX412" fmla="*/ 318945 w 882055"/>
              <a:gd name="connsiteY412" fmla="*/ 294076 h 890512"/>
              <a:gd name="connsiteX413" fmla="*/ 318945 w 882055"/>
              <a:gd name="connsiteY413" fmla="*/ 294076 h 890512"/>
              <a:gd name="connsiteX414" fmla="*/ 93735 w 882055"/>
              <a:gd name="connsiteY414" fmla="*/ 288507 h 890512"/>
              <a:gd name="connsiteX415" fmla="*/ 106109 w 882055"/>
              <a:gd name="connsiteY415" fmla="*/ 339551 h 890512"/>
              <a:gd name="connsiteX416" fmla="*/ 129001 w 882055"/>
              <a:gd name="connsiteY416" fmla="*/ 420293 h 890512"/>
              <a:gd name="connsiteX417" fmla="*/ 174476 w 882055"/>
              <a:gd name="connsiteY417" fmla="*/ 406063 h 890512"/>
              <a:gd name="connsiteX418" fmla="*/ 225520 w 882055"/>
              <a:gd name="connsiteY418" fmla="*/ 394307 h 890512"/>
              <a:gd name="connsiteX419" fmla="*/ 207887 w 882055"/>
              <a:gd name="connsiteY419" fmla="*/ 329033 h 890512"/>
              <a:gd name="connsiteX420" fmla="*/ 191491 w 882055"/>
              <a:gd name="connsiteY420" fmla="*/ 265925 h 890512"/>
              <a:gd name="connsiteX421" fmla="*/ 189016 w 882055"/>
              <a:gd name="connsiteY421" fmla="*/ 266853 h 890512"/>
              <a:gd name="connsiteX422" fmla="*/ 184066 w 882055"/>
              <a:gd name="connsiteY422" fmla="*/ 267472 h 890512"/>
              <a:gd name="connsiteX423" fmla="*/ 176951 w 882055"/>
              <a:gd name="connsiteY423" fmla="*/ 268400 h 890512"/>
              <a:gd name="connsiteX424" fmla="*/ 173548 w 882055"/>
              <a:gd name="connsiteY424" fmla="*/ 269637 h 890512"/>
              <a:gd name="connsiteX425" fmla="*/ 186232 w 882055"/>
              <a:gd name="connsiteY425" fmla="*/ 335220 h 890512"/>
              <a:gd name="connsiteX426" fmla="*/ 186541 w 882055"/>
              <a:gd name="connsiteY426" fmla="*/ 337695 h 890512"/>
              <a:gd name="connsiteX427" fmla="*/ 165196 w 882055"/>
              <a:gd name="connsiteY427" fmla="*/ 260666 h 890512"/>
              <a:gd name="connsiteX428" fmla="*/ 169217 w 882055"/>
              <a:gd name="connsiteY428" fmla="*/ 258810 h 890512"/>
              <a:gd name="connsiteX429" fmla="*/ 177570 w 882055"/>
              <a:gd name="connsiteY429" fmla="*/ 257572 h 890512"/>
              <a:gd name="connsiteX430" fmla="*/ 186541 w 882055"/>
              <a:gd name="connsiteY430" fmla="*/ 256335 h 890512"/>
              <a:gd name="connsiteX431" fmla="*/ 189635 w 882055"/>
              <a:gd name="connsiteY431" fmla="*/ 255097 h 890512"/>
              <a:gd name="connsiteX432" fmla="*/ 163340 w 882055"/>
              <a:gd name="connsiteY432" fmla="*/ 163837 h 890512"/>
              <a:gd name="connsiteX433" fmla="*/ 154678 w 882055"/>
              <a:gd name="connsiteY433" fmla="*/ 130427 h 890512"/>
              <a:gd name="connsiteX434" fmla="*/ 124051 w 882055"/>
              <a:gd name="connsiteY434" fmla="*/ 133830 h 890512"/>
              <a:gd name="connsiteX435" fmla="*/ 123742 w 882055"/>
              <a:gd name="connsiteY435" fmla="*/ 133830 h 890512"/>
              <a:gd name="connsiteX436" fmla="*/ 122505 w 882055"/>
              <a:gd name="connsiteY436" fmla="*/ 131974 h 890512"/>
              <a:gd name="connsiteX437" fmla="*/ 122195 w 882055"/>
              <a:gd name="connsiteY437" fmla="*/ 127953 h 890512"/>
              <a:gd name="connsiteX438" fmla="*/ 123433 w 882055"/>
              <a:gd name="connsiteY438" fmla="*/ 126096 h 890512"/>
              <a:gd name="connsiteX439" fmla="*/ 101159 w 882055"/>
              <a:gd name="connsiteY439" fmla="*/ 134449 h 890512"/>
              <a:gd name="connsiteX440" fmla="*/ 62799 w 882055"/>
              <a:gd name="connsiteY440" fmla="*/ 151773 h 890512"/>
              <a:gd name="connsiteX441" fmla="*/ 78886 w 882055"/>
              <a:gd name="connsiteY441" fmla="*/ 220759 h 890512"/>
              <a:gd name="connsiteX442" fmla="*/ 93116 w 882055"/>
              <a:gd name="connsiteY442" fmla="*/ 281392 h 890512"/>
              <a:gd name="connsiteX443" fmla="*/ 112915 w 882055"/>
              <a:gd name="connsiteY443" fmla="*/ 273659 h 890512"/>
              <a:gd name="connsiteX444" fmla="*/ 138282 w 882055"/>
              <a:gd name="connsiteY444" fmla="*/ 264997 h 890512"/>
              <a:gd name="connsiteX445" fmla="*/ 161483 w 882055"/>
              <a:gd name="connsiteY445" fmla="*/ 263141 h 890512"/>
              <a:gd name="connsiteX446" fmla="*/ 168289 w 882055"/>
              <a:gd name="connsiteY446" fmla="*/ 287579 h 890512"/>
              <a:gd name="connsiteX447" fmla="*/ 174476 w 882055"/>
              <a:gd name="connsiteY447" fmla="*/ 325012 h 890512"/>
              <a:gd name="connsiteX448" fmla="*/ 163030 w 882055"/>
              <a:gd name="connsiteY448" fmla="*/ 300882 h 890512"/>
              <a:gd name="connsiteX449" fmla="*/ 153749 w 882055"/>
              <a:gd name="connsiteY449" fmla="*/ 276752 h 890512"/>
              <a:gd name="connsiteX450" fmla="*/ 144469 w 882055"/>
              <a:gd name="connsiteY450" fmla="*/ 280155 h 890512"/>
              <a:gd name="connsiteX451" fmla="*/ 119720 w 882055"/>
              <a:gd name="connsiteY451" fmla="*/ 284486 h 890512"/>
              <a:gd name="connsiteX452" fmla="*/ 93735 w 882055"/>
              <a:gd name="connsiteY452" fmla="*/ 288507 h 890512"/>
              <a:gd name="connsiteX453" fmla="*/ 93735 w 882055"/>
              <a:gd name="connsiteY453" fmla="*/ 288507 h 890512"/>
              <a:gd name="connsiteX454" fmla="*/ 516004 w 882055"/>
              <a:gd name="connsiteY454" fmla="*/ 42261 h 890512"/>
              <a:gd name="connsiteX455" fmla="*/ 476407 w 882055"/>
              <a:gd name="connsiteY455" fmla="*/ 45354 h 890512"/>
              <a:gd name="connsiteX456" fmla="*/ 501465 w 882055"/>
              <a:gd name="connsiteY456" fmla="*/ 35455 h 890512"/>
              <a:gd name="connsiteX457" fmla="*/ 528997 w 882055"/>
              <a:gd name="connsiteY457" fmla="*/ 29268 h 890512"/>
              <a:gd name="connsiteX458" fmla="*/ 553436 w 882055"/>
              <a:gd name="connsiteY458" fmla="*/ 24009 h 890512"/>
              <a:gd name="connsiteX459" fmla="*/ 516004 w 882055"/>
              <a:gd name="connsiteY459" fmla="*/ 42261 h 890512"/>
              <a:gd name="connsiteX460" fmla="*/ 516004 w 882055"/>
              <a:gd name="connsiteY460" fmla="*/ 42261 h 890512"/>
              <a:gd name="connsiteX461" fmla="*/ 99612 w 882055"/>
              <a:gd name="connsiteY461" fmla="*/ 150845 h 890512"/>
              <a:gd name="connsiteX462" fmla="*/ 65274 w 882055"/>
              <a:gd name="connsiteY462" fmla="*/ 152701 h 890512"/>
              <a:gd name="connsiteX463" fmla="*/ 94663 w 882055"/>
              <a:gd name="connsiteY463" fmla="*/ 141873 h 890512"/>
              <a:gd name="connsiteX464" fmla="*/ 142922 w 882055"/>
              <a:gd name="connsiteY464" fmla="*/ 132902 h 890512"/>
              <a:gd name="connsiteX465" fmla="*/ 99612 w 882055"/>
              <a:gd name="connsiteY465" fmla="*/ 150845 h 890512"/>
              <a:gd name="connsiteX466" fmla="*/ 99612 w 882055"/>
              <a:gd name="connsiteY466" fmla="*/ 150845 h 890512"/>
              <a:gd name="connsiteX467" fmla="*/ 312449 w 882055"/>
              <a:gd name="connsiteY467" fmla="*/ 95161 h 890512"/>
              <a:gd name="connsiteX468" fmla="*/ 271304 w 882055"/>
              <a:gd name="connsiteY468" fmla="*/ 102585 h 890512"/>
              <a:gd name="connsiteX469" fmla="*/ 296362 w 882055"/>
              <a:gd name="connsiteY469" fmla="*/ 88664 h 890512"/>
              <a:gd name="connsiteX470" fmla="*/ 319255 w 882055"/>
              <a:gd name="connsiteY470" fmla="*/ 84024 h 890512"/>
              <a:gd name="connsiteX471" fmla="*/ 341837 w 882055"/>
              <a:gd name="connsiteY471" fmla="*/ 79384 h 890512"/>
              <a:gd name="connsiteX472" fmla="*/ 347406 w 882055"/>
              <a:gd name="connsiteY472" fmla="*/ 77837 h 890512"/>
              <a:gd name="connsiteX473" fmla="*/ 312449 w 882055"/>
              <a:gd name="connsiteY473" fmla="*/ 95161 h 890512"/>
              <a:gd name="connsiteX474" fmla="*/ 312449 w 882055"/>
              <a:gd name="connsiteY474" fmla="*/ 95161 h 890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</a:cxnLst>
            <a:rect l="l" t="t" r="r" b="b"/>
            <a:pathLst>
              <a:path w="882055" h="890512">
                <a:moveTo>
                  <a:pt x="480119" y="794303"/>
                </a:moveTo>
                <a:cubicBezTo>
                  <a:pt x="354830" y="827095"/>
                  <a:pt x="229232" y="858340"/>
                  <a:pt x="100850" y="890513"/>
                </a:cubicBezTo>
                <a:cubicBezTo>
                  <a:pt x="109202" y="879995"/>
                  <a:pt x="102396" y="863289"/>
                  <a:pt x="96209" y="848441"/>
                </a:cubicBezTo>
                <a:cubicBezTo>
                  <a:pt x="92188" y="838851"/>
                  <a:pt x="88785" y="830498"/>
                  <a:pt x="90950" y="825858"/>
                </a:cubicBezTo>
                <a:cubicBezTo>
                  <a:pt x="100850" y="830498"/>
                  <a:pt x="104562" y="846894"/>
                  <a:pt x="107656" y="861124"/>
                </a:cubicBezTo>
                <a:cubicBezTo>
                  <a:pt x="109202" y="868239"/>
                  <a:pt x="110749" y="875354"/>
                  <a:pt x="112915" y="879376"/>
                </a:cubicBezTo>
                <a:cubicBezTo>
                  <a:pt x="194275" y="858340"/>
                  <a:pt x="279348" y="836376"/>
                  <a:pt x="365967" y="813483"/>
                </a:cubicBezTo>
                <a:cubicBezTo>
                  <a:pt x="527451" y="771102"/>
                  <a:pt x="695740" y="726555"/>
                  <a:pt x="866195" y="680151"/>
                </a:cubicBezTo>
                <a:cubicBezTo>
                  <a:pt x="875475" y="672727"/>
                  <a:pt x="869288" y="655712"/>
                  <a:pt x="863720" y="640554"/>
                </a:cubicBezTo>
                <a:cubicBezTo>
                  <a:pt x="861554" y="634367"/>
                  <a:pt x="859389" y="628489"/>
                  <a:pt x="858151" y="623539"/>
                </a:cubicBezTo>
                <a:cubicBezTo>
                  <a:pt x="815770" y="635914"/>
                  <a:pt x="772769" y="647669"/>
                  <a:pt x="729459" y="658806"/>
                </a:cubicBezTo>
                <a:cubicBezTo>
                  <a:pt x="636344" y="683245"/>
                  <a:pt x="543846" y="705828"/>
                  <a:pt x="454443" y="728101"/>
                </a:cubicBezTo>
                <a:lnTo>
                  <a:pt x="451349" y="729029"/>
                </a:lnTo>
                <a:cubicBezTo>
                  <a:pt x="363492" y="750684"/>
                  <a:pt x="272851" y="772958"/>
                  <a:pt x="186232" y="795541"/>
                </a:cubicBezTo>
                <a:cubicBezTo>
                  <a:pt x="152203" y="804512"/>
                  <a:pt x="118483" y="813483"/>
                  <a:pt x="85073" y="822764"/>
                </a:cubicBezTo>
                <a:cubicBezTo>
                  <a:pt x="90022" y="818742"/>
                  <a:pt x="92188" y="814102"/>
                  <a:pt x="94663" y="809152"/>
                </a:cubicBezTo>
                <a:cubicBezTo>
                  <a:pt x="96209" y="806059"/>
                  <a:pt x="97756" y="802656"/>
                  <a:pt x="100231" y="799872"/>
                </a:cubicBezTo>
                <a:lnTo>
                  <a:pt x="104253" y="811936"/>
                </a:lnTo>
                <a:cubicBezTo>
                  <a:pt x="151275" y="796469"/>
                  <a:pt x="204793" y="781001"/>
                  <a:pt x="266973" y="764605"/>
                </a:cubicBezTo>
                <a:cubicBezTo>
                  <a:pt x="330082" y="748209"/>
                  <a:pt x="396593" y="732123"/>
                  <a:pt x="460630" y="716655"/>
                </a:cubicBezTo>
                <a:lnTo>
                  <a:pt x="464342" y="715727"/>
                </a:lnTo>
                <a:cubicBezTo>
                  <a:pt x="530544" y="699950"/>
                  <a:pt x="598912" y="683554"/>
                  <a:pt x="666042" y="665921"/>
                </a:cubicBezTo>
                <a:cubicBezTo>
                  <a:pt x="724201" y="650763"/>
                  <a:pt x="775244" y="636223"/>
                  <a:pt x="822266" y="621992"/>
                </a:cubicBezTo>
                <a:cubicBezTo>
                  <a:pt x="813913" y="615187"/>
                  <a:pt x="802777" y="611784"/>
                  <a:pt x="791949" y="608381"/>
                </a:cubicBezTo>
                <a:cubicBezTo>
                  <a:pt x="779266" y="604669"/>
                  <a:pt x="766273" y="600647"/>
                  <a:pt x="757611" y="589510"/>
                </a:cubicBezTo>
                <a:lnTo>
                  <a:pt x="754517" y="591057"/>
                </a:lnTo>
                <a:cubicBezTo>
                  <a:pt x="749258" y="593223"/>
                  <a:pt x="743690" y="595388"/>
                  <a:pt x="738121" y="596625"/>
                </a:cubicBezTo>
                <a:cubicBezTo>
                  <a:pt x="732862" y="597863"/>
                  <a:pt x="728531" y="598481"/>
                  <a:pt x="724510" y="598172"/>
                </a:cubicBezTo>
                <a:cubicBezTo>
                  <a:pt x="717085" y="608999"/>
                  <a:pt x="713682" y="617352"/>
                  <a:pt x="715229" y="621374"/>
                </a:cubicBezTo>
                <a:cubicBezTo>
                  <a:pt x="718013" y="621683"/>
                  <a:pt x="726675" y="619518"/>
                  <a:pt x="736884" y="617043"/>
                </a:cubicBezTo>
                <a:cubicBezTo>
                  <a:pt x="720798" y="630345"/>
                  <a:pt x="692028" y="643338"/>
                  <a:pt x="665732" y="650144"/>
                </a:cubicBezTo>
                <a:cubicBezTo>
                  <a:pt x="648099" y="654784"/>
                  <a:pt x="623660" y="658806"/>
                  <a:pt x="606027" y="652619"/>
                </a:cubicBezTo>
                <a:cubicBezTo>
                  <a:pt x="607574" y="651381"/>
                  <a:pt x="609120" y="651072"/>
                  <a:pt x="610667" y="650763"/>
                </a:cubicBezTo>
                <a:cubicBezTo>
                  <a:pt x="610977" y="650763"/>
                  <a:pt x="611286" y="650763"/>
                  <a:pt x="611595" y="650453"/>
                </a:cubicBezTo>
                <a:cubicBezTo>
                  <a:pt x="615617" y="649216"/>
                  <a:pt x="619329" y="647979"/>
                  <a:pt x="622732" y="646432"/>
                </a:cubicBezTo>
                <a:cubicBezTo>
                  <a:pt x="626135" y="644885"/>
                  <a:pt x="629847" y="643648"/>
                  <a:pt x="633869" y="642410"/>
                </a:cubicBezTo>
                <a:lnTo>
                  <a:pt x="636034" y="641791"/>
                </a:lnTo>
                <a:cubicBezTo>
                  <a:pt x="635106" y="638079"/>
                  <a:pt x="630157" y="634986"/>
                  <a:pt x="624279" y="631583"/>
                </a:cubicBezTo>
                <a:cubicBezTo>
                  <a:pt x="620876" y="629417"/>
                  <a:pt x="617164" y="627561"/>
                  <a:pt x="614689" y="624777"/>
                </a:cubicBezTo>
                <a:cubicBezTo>
                  <a:pt x="609120" y="629108"/>
                  <a:pt x="601386" y="632511"/>
                  <a:pt x="590559" y="635295"/>
                </a:cubicBezTo>
                <a:cubicBezTo>
                  <a:pt x="582206" y="637460"/>
                  <a:pt x="573544" y="639007"/>
                  <a:pt x="564883" y="640554"/>
                </a:cubicBezTo>
                <a:cubicBezTo>
                  <a:pt x="555911" y="642101"/>
                  <a:pt x="547559" y="643648"/>
                  <a:pt x="539825" y="645504"/>
                </a:cubicBezTo>
                <a:cubicBezTo>
                  <a:pt x="518170" y="651072"/>
                  <a:pt x="508580" y="659734"/>
                  <a:pt x="507033" y="673964"/>
                </a:cubicBezTo>
                <a:cubicBezTo>
                  <a:pt x="510436" y="673964"/>
                  <a:pt x="515695" y="672727"/>
                  <a:pt x="520645" y="671799"/>
                </a:cubicBezTo>
                <a:cubicBezTo>
                  <a:pt x="524666" y="670870"/>
                  <a:pt x="528997" y="669942"/>
                  <a:pt x="532710" y="670252"/>
                </a:cubicBezTo>
                <a:cubicBezTo>
                  <a:pt x="525285" y="681079"/>
                  <a:pt x="502083" y="691907"/>
                  <a:pt x="470529" y="700260"/>
                </a:cubicBezTo>
                <a:cubicBezTo>
                  <a:pt x="444234" y="707065"/>
                  <a:pt x="418867" y="710159"/>
                  <a:pt x="404327" y="708612"/>
                </a:cubicBezTo>
                <a:cubicBezTo>
                  <a:pt x="402780" y="707375"/>
                  <a:pt x="402471" y="706137"/>
                  <a:pt x="402780" y="704900"/>
                </a:cubicBezTo>
                <a:cubicBezTo>
                  <a:pt x="403399" y="702734"/>
                  <a:pt x="406493" y="701188"/>
                  <a:pt x="412989" y="699641"/>
                </a:cubicBezTo>
                <a:cubicBezTo>
                  <a:pt x="415155" y="699022"/>
                  <a:pt x="417630" y="698403"/>
                  <a:pt x="420104" y="698094"/>
                </a:cubicBezTo>
                <a:cubicBezTo>
                  <a:pt x="422579" y="697475"/>
                  <a:pt x="424745" y="697166"/>
                  <a:pt x="426601" y="696547"/>
                </a:cubicBezTo>
                <a:cubicBezTo>
                  <a:pt x="427838" y="696238"/>
                  <a:pt x="429076" y="695928"/>
                  <a:pt x="430004" y="695619"/>
                </a:cubicBezTo>
                <a:cubicBezTo>
                  <a:pt x="422888" y="679223"/>
                  <a:pt x="403090" y="682007"/>
                  <a:pt x="382672" y="687266"/>
                </a:cubicBezTo>
                <a:cubicBezTo>
                  <a:pt x="376485" y="688813"/>
                  <a:pt x="369989" y="690979"/>
                  <a:pt x="363802" y="692835"/>
                </a:cubicBezTo>
                <a:cubicBezTo>
                  <a:pt x="356996" y="694691"/>
                  <a:pt x="350809" y="696857"/>
                  <a:pt x="344312" y="698403"/>
                </a:cubicBezTo>
                <a:cubicBezTo>
                  <a:pt x="330082" y="702116"/>
                  <a:pt x="320183" y="703353"/>
                  <a:pt x="311830" y="702734"/>
                </a:cubicBezTo>
                <a:cubicBezTo>
                  <a:pt x="311830" y="704591"/>
                  <a:pt x="309974" y="709231"/>
                  <a:pt x="308118" y="713871"/>
                </a:cubicBezTo>
                <a:cubicBezTo>
                  <a:pt x="305952" y="719439"/>
                  <a:pt x="303477" y="725008"/>
                  <a:pt x="303168" y="728101"/>
                </a:cubicBezTo>
                <a:cubicBezTo>
                  <a:pt x="305643" y="729339"/>
                  <a:pt x="310593" y="728101"/>
                  <a:pt x="315233" y="726864"/>
                </a:cubicBezTo>
                <a:cubicBezTo>
                  <a:pt x="321111" y="725317"/>
                  <a:pt x="326988" y="724080"/>
                  <a:pt x="329773" y="727792"/>
                </a:cubicBezTo>
                <a:cubicBezTo>
                  <a:pt x="311521" y="738929"/>
                  <a:pt x="288319" y="747900"/>
                  <a:pt x="264499" y="754087"/>
                </a:cubicBezTo>
                <a:cubicBezTo>
                  <a:pt x="240678" y="760274"/>
                  <a:pt x="217167" y="763368"/>
                  <a:pt x="197059" y="763368"/>
                </a:cubicBezTo>
                <a:cubicBezTo>
                  <a:pt x="198915" y="757181"/>
                  <a:pt x="208196" y="754706"/>
                  <a:pt x="215311" y="752850"/>
                </a:cubicBezTo>
                <a:cubicBezTo>
                  <a:pt x="219023" y="751922"/>
                  <a:pt x="222426" y="750994"/>
                  <a:pt x="223973" y="749756"/>
                </a:cubicBezTo>
                <a:cubicBezTo>
                  <a:pt x="219333" y="737072"/>
                  <a:pt x="201699" y="732123"/>
                  <a:pt x="179117" y="738001"/>
                </a:cubicBezTo>
                <a:cubicBezTo>
                  <a:pt x="174476" y="739238"/>
                  <a:pt x="169836" y="740785"/>
                  <a:pt x="165196" y="742950"/>
                </a:cubicBezTo>
                <a:cubicBezTo>
                  <a:pt x="163958" y="756871"/>
                  <a:pt x="155915" y="765224"/>
                  <a:pt x="148490" y="773577"/>
                </a:cubicBezTo>
                <a:cubicBezTo>
                  <a:pt x="141685" y="780692"/>
                  <a:pt x="134879" y="788116"/>
                  <a:pt x="132095" y="799562"/>
                </a:cubicBezTo>
                <a:cubicBezTo>
                  <a:pt x="129929" y="800490"/>
                  <a:pt x="128382" y="801109"/>
                  <a:pt x="126836" y="801418"/>
                </a:cubicBezTo>
                <a:cubicBezTo>
                  <a:pt x="122505" y="802656"/>
                  <a:pt x="118792" y="802965"/>
                  <a:pt x="114771" y="803584"/>
                </a:cubicBezTo>
                <a:cubicBezTo>
                  <a:pt x="112605" y="803893"/>
                  <a:pt x="110130" y="804202"/>
                  <a:pt x="107965" y="804512"/>
                </a:cubicBezTo>
                <a:cubicBezTo>
                  <a:pt x="86310" y="747281"/>
                  <a:pt x="70533" y="676439"/>
                  <a:pt x="55374" y="608071"/>
                </a:cubicBezTo>
                <a:cubicBezTo>
                  <a:pt x="44856" y="560740"/>
                  <a:pt x="34957" y="516193"/>
                  <a:pt x="23511" y="476595"/>
                </a:cubicBezTo>
                <a:cubicBezTo>
                  <a:pt x="21345" y="475977"/>
                  <a:pt x="18561" y="475667"/>
                  <a:pt x="15777" y="475358"/>
                </a:cubicBezTo>
                <a:cubicBezTo>
                  <a:pt x="8352" y="474430"/>
                  <a:pt x="928" y="473502"/>
                  <a:pt x="0" y="461128"/>
                </a:cubicBezTo>
                <a:cubicBezTo>
                  <a:pt x="14849" y="456178"/>
                  <a:pt x="28461" y="450919"/>
                  <a:pt x="41763" y="445970"/>
                </a:cubicBezTo>
                <a:cubicBezTo>
                  <a:pt x="58777" y="439473"/>
                  <a:pt x="76411" y="432667"/>
                  <a:pt x="96519" y="427408"/>
                </a:cubicBezTo>
                <a:cubicBezTo>
                  <a:pt x="103325" y="425552"/>
                  <a:pt x="110440" y="424005"/>
                  <a:pt x="117864" y="422768"/>
                </a:cubicBezTo>
                <a:cubicBezTo>
                  <a:pt x="109512" y="383480"/>
                  <a:pt x="98684" y="343882"/>
                  <a:pt x="88475" y="305522"/>
                </a:cubicBezTo>
                <a:cubicBezTo>
                  <a:pt x="79504" y="272112"/>
                  <a:pt x="71152" y="240558"/>
                  <a:pt x="64655" y="209931"/>
                </a:cubicBezTo>
                <a:cubicBezTo>
                  <a:pt x="60015" y="203435"/>
                  <a:pt x="57540" y="193845"/>
                  <a:pt x="55374" y="184874"/>
                </a:cubicBezTo>
                <a:cubicBezTo>
                  <a:pt x="51353" y="169096"/>
                  <a:pt x="47331" y="152701"/>
                  <a:pt x="35885" y="149917"/>
                </a:cubicBezTo>
                <a:cubicBezTo>
                  <a:pt x="43619" y="136614"/>
                  <a:pt x="66511" y="124550"/>
                  <a:pt x="98375" y="116197"/>
                </a:cubicBezTo>
                <a:cubicBezTo>
                  <a:pt x="127145" y="108772"/>
                  <a:pt x="157152" y="105988"/>
                  <a:pt x="172930" y="109700"/>
                </a:cubicBezTo>
                <a:cubicBezTo>
                  <a:pt x="177261" y="117125"/>
                  <a:pt x="173858" y="120219"/>
                  <a:pt x="171073" y="122693"/>
                </a:cubicBezTo>
                <a:cubicBezTo>
                  <a:pt x="169217" y="124240"/>
                  <a:pt x="167670" y="125787"/>
                  <a:pt x="167361" y="127953"/>
                </a:cubicBezTo>
                <a:lnTo>
                  <a:pt x="236966" y="394307"/>
                </a:lnTo>
                <a:cubicBezTo>
                  <a:pt x="245628" y="393070"/>
                  <a:pt x="256146" y="390904"/>
                  <a:pt x="270067" y="387192"/>
                </a:cubicBezTo>
                <a:cubicBezTo>
                  <a:pt x="276564" y="385645"/>
                  <a:pt x="283369" y="383480"/>
                  <a:pt x="289866" y="381624"/>
                </a:cubicBezTo>
                <a:cubicBezTo>
                  <a:pt x="297909" y="379458"/>
                  <a:pt x="303787" y="377602"/>
                  <a:pt x="309974" y="376055"/>
                </a:cubicBezTo>
                <a:cubicBezTo>
                  <a:pt x="314614" y="374818"/>
                  <a:pt x="319255" y="373580"/>
                  <a:pt x="323895" y="372652"/>
                </a:cubicBezTo>
                <a:cubicBezTo>
                  <a:pt x="314924" y="313875"/>
                  <a:pt x="296672" y="251385"/>
                  <a:pt x="279348" y="191061"/>
                </a:cubicBezTo>
                <a:cubicBezTo>
                  <a:pt x="271304" y="163219"/>
                  <a:pt x="263261" y="135686"/>
                  <a:pt x="256146" y="107844"/>
                </a:cubicBezTo>
                <a:cubicBezTo>
                  <a:pt x="254909" y="103513"/>
                  <a:pt x="251815" y="102585"/>
                  <a:pt x="248412" y="101348"/>
                </a:cubicBezTo>
                <a:cubicBezTo>
                  <a:pt x="245319" y="100419"/>
                  <a:pt x="242225" y="99491"/>
                  <a:pt x="240369" y="95779"/>
                </a:cubicBezTo>
                <a:cubicBezTo>
                  <a:pt x="249650" y="82786"/>
                  <a:pt x="276254" y="69175"/>
                  <a:pt x="308736" y="60513"/>
                </a:cubicBezTo>
                <a:cubicBezTo>
                  <a:pt x="340600" y="52160"/>
                  <a:pt x="367205" y="51542"/>
                  <a:pt x="380507" y="58657"/>
                </a:cubicBezTo>
                <a:cubicBezTo>
                  <a:pt x="382982" y="65772"/>
                  <a:pt x="379579" y="67319"/>
                  <a:pt x="376795" y="68556"/>
                </a:cubicBezTo>
                <a:cubicBezTo>
                  <a:pt x="374938" y="69484"/>
                  <a:pt x="373392" y="70103"/>
                  <a:pt x="373392" y="71959"/>
                </a:cubicBezTo>
                <a:lnTo>
                  <a:pt x="443615" y="339861"/>
                </a:lnTo>
                <a:lnTo>
                  <a:pt x="445471" y="338933"/>
                </a:lnTo>
                <a:cubicBezTo>
                  <a:pt x="453205" y="337076"/>
                  <a:pt x="462177" y="334602"/>
                  <a:pt x="471148" y="332436"/>
                </a:cubicBezTo>
                <a:cubicBezTo>
                  <a:pt x="492184" y="326868"/>
                  <a:pt x="521573" y="318825"/>
                  <a:pt x="530854" y="312947"/>
                </a:cubicBezTo>
                <a:cubicBezTo>
                  <a:pt x="511364" y="228802"/>
                  <a:pt x="492803" y="155794"/>
                  <a:pt x="470529" y="76599"/>
                </a:cubicBezTo>
                <a:cubicBezTo>
                  <a:pt x="470529" y="81549"/>
                  <a:pt x="472695" y="88973"/>
                  <a:pt x="474860" y="96089"/>
                </a:cubicBezTo>
                <a:cubicBezTo>
                  <a:pt x="476098" y="100419"/>
                  <a:pt x="477644" y="104751"/>
                  <a:pt x="478263" y="108772"/>
                </a:cubicBezTo>
                <a:cubicBezTo>
                  <a:pt x="480429" y="114341"/>
                  <a:pt x="483213" y="127953"/>
                  <a:pt x="482594" y="129499"/>
                </a:cubicBezTo>
                <a:cubicBezTo>
                  <a:pt x="482594" y="129499"/>
                  <a:pt x="482285" y="129809"/>
                  <a:pt x="482285" y="129809"/>
                </a:cubicBezTo>
                <a:cubicBezTo>
                  <a:pt x="481357" y="130118"/>
                  <a:pt x="480738" y="128881"/>
                  <a:pt x="478572" y="121456"/>
                </a:cubicBezTo>
                <a:lnTo>
                  <a:pt x="460939" y="54326"/>
                </a:lnTo>
                <a:cubicBezTo>
                  <a:pt x="459702" y="49995"/>
                  <a:pt x="456918" y="48448"/>
                  <a:pt x="453824" y="47211"/>
                </a:cubicBezTo>
                <a:cubicBezTo>
                  <a:pt x="451349" y="45973"/>
                  <a:pt x="448565" y="44736"/>
                  <a:pt x="447018" y="41951"/>
                </a:cubicBezTo>
                <a:cubicBezTo>
                  <a:pt x="455989" y="28649"/>
                  <a:pt x="482594" y="15038"/>
                  <a:pt x="515076" y="6685"/>
                </a:cubicBezTo>
                <a:cubicBezTo>
                  <a:pt x="539515" y="189"/>
                  <a:pt x="571379" y="-3523"/>
                  <a:pt x="587156" y="4829"/>
                </a:cubicBezTo>
                <a:cubicBezTo>
                  <a:pt x="588703" y="11326"/>
                  <a:pt x="585919" y="13182"/>
                  <a:pt x="583444" y="14728"/>
                </a:cubicBezTo>
                <a:cubicBezTo>
                  <a:pt x="581897" y="15656"/>
                  <a:pt x="580350" y="16584"/>
                  <a:pt x="580041" y="18131"/>
                </a:cubicBezTo>
                <a:lnTo>
                  <a:pt x="650265" y="286342"/>
                </a:lnTo>
                <a:cubicBezTo>
                  <a:pt x="656142" y="285414"/>
                  <a:pt x="664186" y="284177"/>
                  <a:pt x="673776" y="281702"/>
                </a:cubicBezTo>
                <a:cubicBezTo>
                  <a:pt x="682128" y="279536"/>
                  <a:pt x="690790" y="276752"/>
                  <a:pt x="699452" y="273968"/>
                </a:cubicBezTo>
                <a:cubicBezTo>
                  <a:pt x="708423" y="271184"/>
                  <a:pt x="717085" y="268400"/>
                  <a:pt x="725129" y="266234"/>
                </a:cubicBezTo>
                <a:cubicBezTo>
                  <a:pt x="741215" y="261903"/>
                  <a:pt x="761632" y="258500"/>
                  <a:pt x="774316" y="267781"/>
                </a:cubicBezTo>
                <a:cubicBezTo>
                  <a:pt x="776791" y="276133"/>
                  <a:pt x="770294" y="278608"/>
                  <a:pt x="763798" y="281083"/>
                </a:cubicBezTo>
                <a:cubicBezTo>
                  <a:pt x="761942" y="282011"/>
                  <a:pt x="760086" y="282630"/>
                  <a:pt x="758539" y="283558"/>
                </a:cubicBezTo>
                <a:cubicBezTo>
                  <a:pt x="767201" y="315112"/>
                  <a:pt x="775553" y="348522"/>
                  <a:pt x="783906" y="383171"/>
                </a:cubicBezTo>
                <a:cubicBezTo>
                  <a:pt x="802467" y="458034"/>
                  <a:pt x="821338" y="535373"/>
                  <a:pt x="843302" y="606525"/>
                </a:cubicBezTo>
                <a:cubicBezTo>
                  <a:pt x="844849" y="611165"/>
                  <a:pt x="842683" y="613640"/>
                  <a:pt x="840827" y="616115"/>
                </a:cubicBezTo>
                <a:cubicBezTo>
                  <a:pt x="839590" y="617661"/>
                  <a:pt x="838353" y="618899"/>
                  <a:pt x="838043" y="620755"/>
                </a:cubicBezTo>
                <a:cubicBezTo>
                  <a:pt x="839281" y="620136"/>
                  <a:pt x="840518" y="619827"/>
                  <a:pt x="841755" y="619518"/>
                </a:cubicBezTo>
                <a:cubicBezTo>
                  <a:pt x="842374" y="619518"/>
                  <a:pt x="842683" y="619208"/>
                  <a:pt x="843302" y="619208"/>
                </a:cubicBezTo>
                <a:cubicBezTo>
                  <a:pt x="849799" y="617661"/>
                  <a:pt x="851036" y="615187"/>
                  <a:pt x="852274" y="611165"/>
                </a:cubicBezTo>
                <a:cubicBezTo>
                  <a:pt x="870216" y="618589"/>
                  <a:pt x="886303" y="659734"/>
                  <a:pt x="881044" y="683245"/>
                </a:cubicBezTo>
                <a:cubicBezTo>
                  <a:pt x="763179" y="718202"/>
                  <a:pt x="633250" y="754397"/>
                  <a:pt x="480119" y="794303"/>
                </a:cubicBezTo>
                <a:lnTo>
                  <a:pt x="480119" y="794303"/>
                </a:lnTo>
                <a:close/>
                <a:moveTo>
                  <a:pt x="735028" y="291292"/>
                </a:moveTo>
                <a:lnTo>
                  <a:pt x="751733" y="351307"/>
                </a:lnTo>
                <a:cubicBezTo>
                  <a:pt x="776791" y="441020"/>
                  <a:pt x="802467" y="534136"/>
                  <a:pt x="830309" y="615187"/>
                </a:cubicBezTo>
                <a:cubicBezTo>
                  <a:pt x="821957" y="560740"/>
                  <a:pt x="804633" y="496394"/>
                  <a:pt x="787618" y="434523"/>
                </a:cubicBezTo>
                <a:cubicBezTo>
                  <a:pt x="773079" y="381314"/>
                  <a:pt x="759467" y="330889"/>
                  <a:pt x="752352" y="287889"/>
                </a:cubicBezTo>
                <a:cubicBezTo>
                  <a:pt x="750496" y="287270"/>
                  <a:pt x="747402" y="287889"/>
                  <a:pt x="744927" y="288507"/>
                </a:cubicBezTo>
                <a:lnTo>
                  <a:pt x="740906" y="289745"/>
                </a:lnTo>
                <a:lnTo>
                  <a:pt x="736884" y="290982"/>
                </a:lnTo>
                <a:cubicBezTo>
                  <a:pt x="736575" y="290982"/>
                  <a:pt x="735647" y="290982"/>
                  <a:pt x="735028" y="291292"/>
                </a:cubicBezTo>
                <a:lnTo>
                  <a:pt x="735028" y="291292"/>
                </a:lnTo>
                <a:close/>
                <a:moveTo>
                  <a:pt x="29698" y="473811"/>
                </a:moveTo>
                <a:cubicBezTo>
                  <a:pt x="27842" y="475049"/>
                  <a:pt x="27533" y="476595"/>
                  <a:pt x="28151" y="479070"/>
                </a:cubicBezTo>
                <a:cubicBezTo>
                  <a:pt x="28461" y="482782"/>
                  <a:pt x="29698" y="484948"/>
                  <a:pt x="30936" y="487113"/>
                </a:cubicBezTo>
                <a:cubicBezTo>
                  <a:pt x="32173" y="489279"/>
                  <a:pt x="33720" y="491754"/>
                  <a:pt x="34029" y="495466"/>
                </a:cubicBezTo>
                <a:cubicBezTo>
                  <a:pt x="38051" y="519905"/>
                  <a:pt x="45475" y="547128"/>
                  <a:pt x="52590" y="573424"/>
                </a:cubicBezTo>
                <a:cubicBezTo>
                  <a:pt x="60015" y="600028"/>
                  <a:pt x="67439" y="627252"/>
                  <a:pt x="71461" y="652000"/>
                </a:cubicBezTo>
                <a:cubicBezTo>
                  <a:pt x="73626" y="660971"/>
                  <a:pt x="76101" y="669942"/>
                  <a:pt x="78576" y="678914"/>
                </a:cubicBezTo>
                <a:cubicBezTo>
                  <a:pt x="83526" y="696547"/>
                  <a:pt x="88475" y="714799"/>
                  <a:pt x="90332" y="731195"/>
                </a:cubicBezTo>
                <a:cubicBezTo>
                  <a:pt x="93735" y="738001"/>
                  <a:pt x="95591" y="748209"/>
                  <a:pt x="97447" y="758109"/>
                </a:cubicBezTo>
                <a:cubicBezTo>
                  <a:pt x="101159" y="778217"/>
                  <a:pt x="104562" y="797087"/>
                  <a:pt x="120648" y="794303"/>
                </a:cubicBezTo>
                <a:cubicBezTo>
                  <a:pt x="109512" y="740166"/>
                  <a:pt x="93116" y="679842"/>
                  <a:pt x="77029" y="621374"/>
                </a:cubicBezTo>
                <a:cubicBezTo>
                  <a:pt x="62490" y="568165"/>
                  <a:pt x="48878" y="517740"/>
                  <a:pt x="39288" y="472265"/>
                </a:cubicBezTo>
                <a:cubicBezTo>
                  <a:pt x="38360" y="471955"/>
                  <a:pt x="36813" y="472265"/>
                  <a:pt x="34029" y="472883"/>
                </a:cubicBezTo>
                <a:cubicBezTo>
                  <a:pt x="32792" y="473193"/>
                  <a:pt x="31554" y="473502"/>
                  <a:pt x="29698" y="473811"/>
                </a:cubicBezTo>
                <a:lnTo>
                  <a:pt x="29698" y="473811"/>
                </a:lnTo>
                <a:close/>
                <a:moveTo>
                  <a:pt x="761323" y="423696"/>
                </a:moveTo>
                <a:cubicBezTo>
                  <a:pt x="779266" y="490207"/>
                  <a:pt x="782359" y="544963"/>
                  <a:pt x="772151" y="591057"/>
                </a:cubicBezTo>
                <a:cubicBezTo>
                  <a:pt x="786381" y="598791"/>
                  <a:pt x="810201" y="610237"/>
                  <a:pt x="819482" y="611474"/>
                </a:cubicBezTo>
                <a:cubicBezTo>
                  <a:pt x="808654" y="585798"/>
                  <a:pt x="801539" y="555481"/>
                  <a:pt x="794733" y="526402"/>
                </a:cubicBezTo>
                <a:cubicBezTo>
                  <a:pt x="785762" y="490207"/>
                  <a:pt x="777100" y="452775"/>
                  <a:pt x="761323" y="423696"/>
                </a:cubicBezTo>
                <a:lnTo>
                  <a:pt x="761323" y="423696"/>
                </a:lnTo>
                <a:close/>
                <a:moveTo>
                  <a:pt x="107037" y="698713"/>
                </a:moveTo>
                <a:lnTo>
                  <a:pt x="111677" y="713871"/>
                </a:lnTo>
                <a:cubicBezTo>
                  <a:pt x="118174" y="734907"/>
                  <a:pt x="124670" y="756871"/>
                  <a:pt x="129929" y="780073"/>
                </a:cubicBezTo>
                <a:cubicBezTo>
                  <a:pt x="132713" y="777908"/>
                  <a:pt x="135188" y="772649"/>
                  <a:pt x="137663" y="766771"/>
                </a:cubicBezTo>
                <a:cubicBezTo>
                  <a:pt x="140447" y="760274"/>
                  <a:pt x="143850" y="752850"/>
                  <a:pt x="149728" y="749137"/>
                </a:cubicBezTo>
                <a:cubicBezTo>
                  <a:pt x="142922" y="723152"/>
                  <a:pt x="135807" y="695928"/>
                  <a:pt x="128382" y="668086"/>
                </a:cubicBezTo>
                <a:cubicBezTo>
                  <a:pt x="110749" y="601266"/>
                  <a:pt x="92807" y="532280"/>
                  <a:pt x="80742" y="466696"/>
                </a:cubicBezTo>
                <a:cubicBezTo>
                  <a:pt x="99922" y="516193"/>
                  <a:pt x="111059" y="565071"/>
                  <a:pt x="121886" y="612402"/>
                </a:cubicBezTo>
                <a:cubicBezTo>
                  <a:pt x="131167" y="653547"/>
                  <a:pt x="140757" y="695928"/>
                  <a:pt x="154987" y="739238"/>
                </a:cubicBezTo>
                <a:lnTo>
                  <a:pt x="201390" y="726555"/>
                </a:lnTo>
                <a:cubicBezTo>
                  <a:pt x="200153" y="725008"/>
                  <a:pt x="198606" y="722533"/>
                  <a:pt x="196750" y="720058"/>
                </a:cubicBezTo>
                <a:cubicBezTo>
                  <a:pt x="193656" y="715727"/>
                  <a:pt x="190253" y="711087"/>
                  <a:pt x="192110" y="706137"/>
                </a:cubicBezTo>
                <a:lnTo>
                  <a:pt x="192419" y="705519"/>
                </a:lnTo>
                <a:lnTo>
                  <a:pt x="194584" y="705828"/>
                </a:lnTo>
                <a:cubicBezTo>
                  <a:pt x="194584" y="705828"/>
                  <a:pt x="194894" y="706137"/>
                  <a:pt x="194894" y="706137"/>
                </a:cubicBezTo>
                <a:cubicBezTo>
                  <a:pt x="185613" y="673036"/>
                  <a:pt x="176642" y="635604"/>
                  <a:pt x="167670" y="599100"/>
                </a:cubicBezTo>
                <a:cubicBezTo>
                  <a:pt x="155606" y="549603"/>
                  <a:pt x="143231" y="498250"/>
                  <a:pt x="129001" y="456488"/>
                </a:cubicBezTo>
                <a:cubicBezTo>
                  <a:pt x="129001" y="457416"/>
                  <a:pt x="128692" y="458034"/>
                  <a:pt x="128073" y="458034"/>
                </a:cubicBezTo>
                <a:cubicBezTo>
                  <a:pt x="126836" y="458344"/>
                  <a:pt x="125598" y="457106"/>
                  <a:pt x="121886" y="450919"/>
                </a:cubicBezTo>
                <a:cubicBezTo>
                  <a:pt x="116936" y="454013"/>
                  <a:pt x="109202" y="456797"/>
                  <a:pt x="100231" y="458962"/>
                </a:cubicBezTo>
                <a:cubicBezTo>
                  <a:pt x="91260" y="461437"/>
                  <a:pt x="81670" y="462984"/>
                  <a:pt x="73626" y="463912"/>
                </a:cubicBezTo>
                <a:cubicBezTo>
                  <a:pt x="75792" y="465459"/>
                  <a:pt x="76411" y="467006"/>
                  <a:pt x="75792" y="468862"/>
                </a:cubicBezTo>
                <a:cubicBezTo>
                  <a:pt x="75173" y="470408"/>
                  <a:pt x="73626" y="471646"/>
                  <a:pt x="70533" y="472265"/>
                </a:cubicBezTo>
                <a:cubicBezTo>
                  <a:pt x="67749" y="472883"/>
                  <a:pt x="64346" y="473502"/>
                  <a:pt x="60943" y="473502"/>
                </a:cubicBezTo>
                <a:cubicBezTo>
                  <a:pt x="57540" y="473811"/>
                  <a:pt x="54137" y="474121"/>
                  <a:pt x="51662" y="474739"/>
                </a:cubicBezTo>
                <a:cubicBezTo>
                  <a:pt x="66821" y="560431"/>
                  <a:pt x="94663" y="681079"/>
                  <a:pt x="142303" y="738929"/>
                </a:cubicBezTo>
                <a:cubicBezTo>
                  <a:pt x="131785" y="736144"/>
                  <a:pt x="125289" y="725936"/>
                  <a:pt x="119411" y="715727"/>
                </a:cubicBezTo>
                <a:cubicBezTo>
                  <a:pt x="115699" y="709850"/>
                  <a:pt x="111677" y="703353"/>
                  <a:pt x="107037" y="698713"/>
                </a:cubicBezTo>
                <a:lnTo>
                  <a:pt x="107037" y="698713"/>
                </a:lnTo>
                <a:close/>
                <a:moveTo>
                  <a:pt x="441450" y="692835"/>
                </a:moveTo>
                <a:cubicBezTo>
                  <a:pt x="445162" y="691907"/>
                  <a:pt x="449802" y="691597"/>
                  <a:pt x="454752" y="691288"/>
                </a:cubicBezTo>
                <a:cubicBezTo>
                  <a:pt x="460939" y="690979"/>
                  <a:pt x="467745" y="690669"/>
                  <a:pt x="474551" y="688813"/>
                </a:cubicBezTo>
                <a:cubicBezTo>
                  <a:pt x="480119" y="687266"/>
                  <a:pt x="484760" y="685410"/>
                  <a:pt x="488472" y="682317"/>
                </a:cubicBezTo>
                <a:cubicBezTo>
                  <a:pt x="487544" y="679842"/>
                  <a:pt x="489400" y="676748"/>
                  <a:pt x="491565" y="673036"/>
                </a:cubicBezTo>
                <a:cubicBezTo>
                  <a:pt x="494040" y="668705"/>
                  <a:pt x="497134" y="663446"/>
                  <a:pt x="495896" y="657568"/>
                </a:cubicBezTo>
                <a:cubicBezTo>
                  <a:pt x="488472" y="658496"/>
                  <a:pt x="478882" y="660662"/>
                  <a:pt x="468673" y="663137"/>
                </a:cubicBezTo>
                <a:cubicBezTo>
                  <a:pt x="459702" y="665612"/>
                  <a:pt x="450112" y="667777"/>
                  <a:pt x="440212" y="669014"/>
                </a:cubicBezTo>
                <a:cubicBezTo>
                  <a:pt x="446400" y="660662"/>
                  <a:pt x="456608" y="655094"/>
                  <a:pt x="469601" y="651691"/>
                </a:cubicBezTo>
                <a:cubicBezTo>
                  <a:pt x="483832" y="647979"/>
                  <a:pt x="496824" y="647979"/>
                  <a:pt x="501465" y="648288"/>
                </a:cubicBezTo>
                <a:cubicBezTo>
                  <a:pt x="483522" y="632511"/>
                  <a:pt x="487234" y="604669"/>
                  <a:pt x="491565" y="584870"/>
                </a:cubicBezTo>
                <a:lnTo>
                  <a:pt x="501465" y="618280"/>
                </a:lnTo>
                <a:cubicBezTo>
                  <a:pt x="491565" y="561050"/>
                  <a:pt x="471457" y="491445"/>
                  <a:pt x="453515" y="429883"/>
                </a:cubicBezTo>
                <a:lnTo>
                  <a:pt x="446709" y="406681"/>
                </a:lnTo>
                <a:cubicBezTo>
                  <a:pt x="446709" y="407919"/>
                  <a:pt x="447328" y="410393"/>
                  <a:pt x="447637" y="412559"/>
                </a:cubicBezTo>
                <a:cubicBezTo>
                  <a:pt x="448256" y="415652"/>
                  <a:pt x="449184" y="419365"/>
                  <a:pt x="445471" y="420293"/>
                </a:cubicBezTo>
                <a:cubicBezTo>
                  <a:pt x="437119" y="405135"/>
                  <a:pt x="428766" y="389667"/>
                  <a:pt x="419176" y="376674"/>
                </a:cubicBezTo>
                <a:cubicBezTo>
                  <a:pt x="411442" y="378221"/>
                  <a:pt x="403090" y="379768"/>
                  <a:pt x="393500" y="382242"/>
                </a:cubicBezTo>
                <a:cubicBezTo>
                  <a:pt x="385457" y="384408"/>
                  <a:pt x="377723" y="386573"/>
                  <a:pt x="369679" y="389048"/>
                </a:cubicBezTo>
                <a:cubicBezTo>
                  <a:pt x="359471" y="392142"/>
                  <a:pt x="350499" y="394926"/>
                  <a:pt x="340909" y="397401"/>
                </a:cubicBezTo>
                <a:cubicBezTo>
                  <a:pt x="351427" y="428645"/>
                  <a:pt x="360089" y="463603"/>
                  <a:pt x="368133" y="497322"/>
                </a:cubicBezTo>
                <a:cubicBezTo>
                  <a:pt x="387313" y="574661"/>
                  <a:pt x="405255" y="647360"/>
                  <a:pt x="439594" y="691597"/>
                </a:cubicBezTo>
                <a:cubicBezTo>
                  <a:pt x="439903" y="692835"/>
                  <a:pt x="440522" y="693763"/>
                  <a:pt x="440831" y="694072"/>
                </a:cubicBezTo>
                <a:lnTo>
                  <a:pt x="441450" y="692835"/>
                </a:lnTo>
                <a:lnTo>
                  <a:pt x="441450" y="692835"/>
                </a:lnTo>
                <a:close/>
                <a:moveTo>
                  <a:pt x="596437" y="329343"/>
                </a:moveTo>
                <a:cubicBezTo>
                  <a:pt x="586228" y="332127"/>
                  <a:pt x="576019" y="335220"/>
                  <a:pt x="565811" y="338314"/>
                </a:cubicBezTo>
                <a:cubicBezTo>
                  <a:pt x="559933" y="340170"/>
                  <a:pt x="553746" y="342026"/>
                  <a:pt x="547868" y="343573"/>
                </a:cubicBezTo>
                <a:cubicBezTo>
                  <a:pt x="557458" y="371415"/>
                  <a:pt x="565192" y="403897"/>
                  <a:pt x="573854" y="437926"/>
                </a:cubicBezTo>
                <a:cubicBezTo>
                  <a:pt x="593034" y="514956"/>
                  <a:pt x="612833" y="594769"/>
                  <a:pt x="647480" y="640863"/>
                </a:cubicBezTo>
                <a:cubicBezTo>
                  <a:pt x="655214" y="639626"/>
                  <a:pt x="664186" y="638079"/>
                  <a:pt x="672229" y="636223"/>
                </a:cubicBezTo>
                <a:cubicBezTo>
                  <a:pt x="693884" y="630655"/>
                  <a:pt x="703783" y="620136"/>
                  <a:pt x="702855" y="603431"/>
                </a:cubicBezTo>
                <a:cubicBezTo>
                  <a:pt x="695121" y="604359"/>
                  <a:pt x="685531" y="606834"/>
                  <a:pt x="675322" y="609309"/>
                </a:cubicBezTo>
                <a:cubicBezTo>
                  <a:pt x="666351" y="611784"/>
                  <a:pt x="656761" y="613949"/>
                  <a:pt x="647171" y="615187"/>
                </a:cubicBezTo>
                <a:cubicBezTo>
                  <a:pt x="654596" y="606215"/>
                  <a:pt x="664804" y="600338"/>
                  <a:pt x="677488" y="597244"/>
                </a:cubicBezTo>
                <a:cubicBezTo>
                  <a:pt x="690790" y="593841"/>
                  <a:pt x="702546" y="594151"/>
                  <a:pt x="708423" y="594460"/>
                </a:cubicBezTo>
                <a:cubicBezTo>
                  <a:pt x="690790" y="578683"/>
                  <a:pt x="693574" y="552697"/>
                  <a:pt x="697905" y="529495"/>
                </a:cubicBezTo>
                <a:lnTo>
                  <a:pt x="707495" y="561359"/>
                </a:lnTo>
                <a:cubicBezTo>
                  <a:pt x="700999" y="520834"/>
                  <a:pt x="688006" y="475049"/>
                  <a:pt x="675632" y="430811"/>
                </a:cubicBezTo>
                <a:cubicBezTo>
                  <a:pt x="668207" y="403897"/>
                  <a:pt x="660473" y="375746"/>
                  <a:pt x="654286" y="349450"/>
                </a:cubicBezTo>
                <a:cubicBezTo>
                  <a:pt x="652430" y="350379"/>
                  <a:pt x="652430" y="351616"/>
                  <a:pt x="653049" y="354091"/>
                </a:cubicBezTo>
                <a:cubicBezTo>
                  <a:pt x="653358" y="356256"/>
                  <a:pt x="653977" y="359040"/>
                  <a:pt x="651193" y="359659"/>
                </a:cubicBezTo>
                <a:lnTo>
                  <a:pt x="645006" y="351307"/>
                </a:lnTo>
                <a:cubicBezTo>
                  <a:pt x="639128" y="341098"/>
                  <a:pt x="633250" y="330580"/>
                  <a:pt x="625826" y="322846"/>
                </a:cubicBezTo>
                <a:cubicBezTo>
                  <a:pt x="616854" y="324702"/>
                  <a:pt x="607264" y="326559"/>
                  <a:pt x="596437" y="329343"/>
                </a:cubicBezTo>
                <a:lnTo>
                  <a:pt x="596437" y="329343"/>
                </a:lnTo>
                <a:close/>
                <a:moveTo>
                  <a:pt x="135497" y="451538"/>
                </a:moveTo>
                <a:cubicBezTo>
                  <a:pt x="146016" y="483401"/>
                  <a:pt x="154368" y="518977"/>
                  <a:pt x="162721" y="553625"/>
                </a:cubicBezTo>
                <a:cubicBezTo>
                  <a:pt x="180663" y="628798"/>
                  <a:pt x="199534" y="706447"/>
                  <a:pt x="237894" y="748209"/>
                </a:cubicBezTo>
                <a:cubicBezTo>
                  <a:pt x="244081" y="747281"/>
                  <a:pt x="250887" y="746044"/>
                  <a:pt x="256765" y="744497"/>
                </a:cubicBezTo>
                <a:cubicBezTo>
                  <a:pt x="273779" y="740166"/>
                  <a:pt x="292650" y="730576"/>
                  <a:pt x="287700" y="710159"/>
                </a:cubicBezTo>
                <a:cubicBezTo>
                  <a:pt x="285844" y="710778"/>
                  <a:pt x="283988" y="711396"/>
                  <a:pt x="281822" y="711706"/>
                </a:cubicBezTo>
                <a:cubicBezTo>
                  <a:pt x="279038" y="712324"/>
                  <a:pt x="276254" y="713252"/>
                  <a:pt x="273470" y="713871"/>
                </a:cubicBezTo>
                <a:cubicBezTo>
                  <a:pt x="270067" y="714799"/>
                  <a:pt x="266973" y="715727"/>
                  <a:pt x="263880" y="716655"/>
                </a:cubicBezTo>
                <a:cubicBezTo>
                  <a:pt x="259858" y="717893"/>
                  <a:pt x="256765" y="718821"/>
                  <a:pt x="253671" y="719439"/>
                </a:cubicBezTo>
                <a:cubicBezTo>
                  <a:pt x="246556" y="721296"/>
                  <a:pt x="240369" y="722224"/>
                  <a:pt x="234182" y="722842"/>
                </a:cubicBezTo>
                <a:cubicBezTo>
                  <a:pt x="235110" y="720677"/>
                  <a:pt x="236347" y="718511"/>
                  <a:pt x="237585" y="716346"/>
                </a:cubicBezTo>
                <a:cubicBezTo>
                  <a:pt x="240060" y="712324"/>
                  <a:pt x="242534" y="708303"/>
                  <a:pt x="245937" y="707375"/>
                </a:cubicBezTo>
                <a:cubicBezTo>
                  <a:pt x="246865" y="707065"/>
                  <a:pt x="247484" y="707065"/>
                  <a:pt x="248412" y="707375"/>
                </a:cubicBezTo>
                <a:lnTo>
                  <a:pt x="249031" y="707375"/>
                </a:lnTo>
                <a:lnTo>
                  <a:pt x="248721" y="710159"/>
                </a:lnTo>
                <a:cubicBezTo>
                  <a:pt x="253362" y="707993"/>
                  <a:pt x="258002" y="706137"/>
                  <a:pt x="263261" y="704591"/>
                </a:cubicBezTo>
                <a:cubicBezTo>
                  <a:pt x="275017" y="701497"/>
                  <a:pt x="286154" y="702734"/>
                  <a:pt x="292650" y="704900"/>
                </a:cubicBezTo>
                <a:cubicBezTo>
                  <a:pt x="277801" y="690669"/>
                  <a:pt x="274707" y="652309"/>
                  <a:pt x="283369" y="637460"/>
                </a:cubicBezTo>
                <a:lnTo>
                  <a:pt x="288010" y="646432"/>
                </a:lnTo>
                <a:cubicBezTo>
                  <a:pt x="289866" y="651072"/>
                  <a:pt x="291413" y="655403"/>
                  <a:pt x="292031" y="656640"/>
                </a:cubicBezTo>
                <a:cubicBezTo>
                  <a:pt x="291103" y="654784"/>
                  <a:pt x="289247" y="646741"/>
                  <a:pt x="287082" y="638698"/>
                </a:cubicBezTo>
                <a:cubicBezTo>
                  <a:pt x="286154" y="636842"/>
                  <a:pt x="286772" y="635604"/>
                  <a:pt x="287082" y="634367"/>
                </a:cubicBezTo>
                <a:cubicBezTo>
                  <a:pt x="287700" y="633129"/>
                  <a:pt x="288010" y="632201"/>
                  <a:pt x="286772" y="630036"/>
                </a:cubicBezTo>
                <a:cubicBezTo>
                  <a:pt x="280894" y="609309"/>
                  <a:pt x="275635" y="587964"/>
                  <a:pt x="270067" y="566927"/>
                </a:cubicBezTo>
                <a:cubicBezTo>
                  <a:pt x="262024" y="535064"/>
                  <a:pt x="253981" y="501963"/>
                  <a:pt x="244081" y="472265"/>
                </a:cubicBezTo>
                <a:cubicBezTo>
                  <a:pt x="244081" y="473193"/>
                  <a:pt x="244391" y="473811"/>
                  <a:pt x="244700" y="474739"/>
                </a:cubicBezTo>
                <a:cubicBezTo>
                  <a:pt x="245628" y="480308"/>
                  <a:pt x="246865" y="485876"/>
                  <a:pt x="245937" y="490516"/>
                </a:cubicBezTo>
                <a:cubicBezTo>
                  <a:pt x="239750" y="483401"/>
                  <a:pt x="235729" y="474430"/>
                  <a:pt x="231398" y="465459"/>
                </a:cubicBezTo>
                <a:cubicBezTo>
                  <a:pt x="225829" y="453394"/>
                  <a:pt x="220261" y="441020"/>
                  <a:pt x="211908" y="432976"/>
                </a:cubicBezTo>
                <a:cubicBezTo>
                  <a:pt x="204484" y="433286"/>
                  <a:pt x="196131" y="434523"/>
                  <a:pt x="184994" y="437308"/>
                </a:cubicBezTo>
                <a:cubicBezTo>
                  <a:pt x="178807" y="438854"/>
                  <a:pt x="172311" y="440710"/>
                  <a:pt x="165814" y="442876"/>
                </a:cubicBezTo>
                <a:cubicBezTo>
                  <a:pt x="157771" y="445351"/>
                  <a:pt x="150347" y="447516"/>
                  <a:pt x="142613" y="449682"/>
                </a:cubicBezTo>
                <a:cubicBezTo>
                  <a:pt x="140447" y="450301"/>
                  <a:pt x="137972" y="450919"/>
                  <a:pt x="135497" y="451538"/>
                </a:cubicBezTo>
                <a:lnTo>
                  <a:pt x="135497" y="451538"/>
                </a:lnTo>
                <a:close/>
                <a:moveTo>
                  <a:pt x="654596" y="312328"/>
                </a:moveTo>
                <a:cubicBezTo>
                  <a:pt x="660164" y="337695"/>
                  <a:pt x="669754" y="372962"/>
                  <a:pt x="680272" y="410084"/>
                </a:cubicBezTo>
                <a:cubicBezTo>
                  <a:pt x="698215" y="475667"/>
                  <a:pt x="718941" y="549913"/>
                  <a:pt x="723582" y="596625"/>
                </a:cubicBezTo>
                <a:cubicBezTo>
                  <a:pt x="726675" y="592294"/>
                  <a:pt x="733172" y="590438"/>
                  <a:pt x="740287" y="588273"/>
                </a:cubicBezTo>
                <a:cubicBezTo>
                  <a:pt x="747711" y="586107"/>
                  <a:pt x="755755" y="583942"/>
                  <a:pt x="761014" y="578992"/>
                </a:cubicBezTo>
                <a:cubicBezTo>
                  <a:pt x="751114" y="544654"/>
                  <a:pt x="742762" y="508769"/>
                  <a:pt x="734719" y="474430"/>
                </a:cubicBezTo>
                <a:cubicBezTo>
                  <a:pt x="722035" y="419674"/>
                  <a:pt x="709042" y="363062"/>
                  <a:pt x="688934" y="304594"/>
                </a:cubicBezTo>
                <a:lnTo>
                  <a:pt x="685531" y="305832"/>
                </a:lnTo>
                <a:lnTo>
                  <a:pt x="679653" y="307378"/>
                </a:lnTo>
                <a:lnTo>
                  <a:pt x="673157" y="309234"/>
                </a:lnTo>
                <a:cubicBezTo>
                  <a:pt x="666970" y="310781"/>
                  <a:pt x="660473" y="312328"/>
                  <a:pt x="654596" y="312328"/>
                </a:cubicBezTo>
                <a:lnTo>
                  <a:pt x="654596" y="312328"/>
                </a:lnTo>
                <a:close/>
                <a:moveTo>
                  <a:pt x="709351" y="297479"/>
                </a:moveTo>
                <a:cubicBezTo>
                  <a:pt x="702236" y="299335"/>
                  <a:pt x="696359" y="301810"/>
                  <a:pt x="693265" y="303975"/>
                </a:cubicBezTo>
                <a:cubicBezTo>
                  <a:pt x="714920" y="357803"/>
                  <a:pt x="732553" y="432976"/>
                  <a:pt x="749877" y="505675"/>
                </a:cubicBezTo>
                <a:cubicBezTo>
                  <a:pt x="756064" y="531661"/>
                  <a:pt x="761942" y="557028"/>
                  <a:pt x="768129" y="581158"/>
                </a:cubicBezTo>
                <a:cubicBezTo>
                  <a:pt x="780194" y="523618"/>
                  <a:pt x="762251" y="446588"/>
                  <a:pt x="744618" y="372034"/>
                </a:cubicBezTo>
                <a:cubicBezTo>
                  <a:pt x="738121" y="344810"/>
                  <a:pt x="732244" y="318825"/>
                  <a:pt x="727603" y="294385"/>
                </a:cubicBezTo>
                <a:cubicBezTo>
                  <a:pt x="723582" y="294695"/>
                  <a:pt x="716467" y="295623"/>
                  <a:pt x="709351" y="297479"/>
                </a:cubicBezTo>
                <a:lnTo>
                  <a:pt x="709351" y="297479"/>
                </a:lnTo>
                <a:close/>
                <a:moveTo>
                  <a:pt x="524357" y="642720"/>
                </a:moveTo>
                <a:cubicBezTo>
                  <a:pt x="529307" y="641482"/>
                  <a:pt x="534566" y="640245"/>
                  <a:pt x="539825" y="639007"/>
                </a:cubicBezTo>
                <a:cubicBezTo>
                  <a:pt x="550034" y="636842"/>
                  <a:pt x="560552" y="634367"/>
                  <a:pt x="571070" y="631892"/>
                </a:cubicBezTo>
                <a:cubicBezTo>
                  <a:pt x="587156" y="627561"/>
                  <a:pt x="599840" y="623230"/>
                  <a:pt x="611595" y="617661"/>
                </a:cubicBezTo>
                <a:cubicBezTo>
                  <a:pt x="610358" y="615805"/>
                  <a:pt x="609120" y="613021"/>
                  <a:pt x="607264" y="610237"/>
                </a:cubicBezTo>
                <a:cubicBezTo>
                  <a:pt x="604171" y="604669"/>
                  <a:pt x="600458" y="598172"/>
                  <a:pt x="602624" y="591366"/>
                </a:cubicBezTo>
                <a:cubicBezTo>
                  <a:pt x="604171" y="592294"/>
                  <a:pt x="604480" y="593841"/>
                  <a:pt x="604789" y="595388"/>
                </a:cubicBezTo>
                <a:cubicBezTo>
                  <a:pt x="605099" y="596935"/>
                  <a:pt x="605099" y="598791"/>
                  <a:pt x="606027" y="599100"/>
                </a:cubicBezTo>
                <a:cubicBezTo>
                  <a:pt x="599840" y="574661"/>
                  <a:pt x="593343" y="547747"/>
                  <a:pt x="586537" y="520524"/>
                </a:cubicBezTo>
                <a:cubicBezTo>
                  <a:pt x="571070" y="457725"/>
                  <a:pt x="554983" y="392451"/>
                  <a:pt x="534256" y="342954"/>
                </a:cubicBezTo>
                <a:cubicBezTo>
                  <a:pt x="523120" y="347904"/>
                  <a:pt x="507961" y="352544"/>
                  <a:pt x="492803" y="356566"/>
                </a:cubicBezTo>
                <a:cubicBezTo>
                  <a:pt x="477644" y="360587"/>
                  <a:pt x="462486" y="363681"/>
                  <a:pt x="450112" y="365537"/>
                </a:cubicBezTo>
                <a:cubicBezTo>
                  <a:pt x="456608" y="402969"/>
                  <a:pt x="468054" y="443804"/>
                  <a:pt x="480119" y="487113"/>
                </a:cubicBezTo>
                <a:cubicBezTo>
                  <a:pt x="495278" y="540941"/>
                  <a:pt x="510745" y="596935"/>
                  <a:pt x="516004" y="645194"/>
                </a:cubicBezTo>
                <a:cubicBezTo>
                  <a:pt x="518479" y="644266"/>
                  <a:pt x="521573" y="643648"/>
                  <a:pt x="524357" y="642720"/>
                </a:cubicBezTo>
                <a:lnTo>
                  <a:pt x="524357" y="642720"/>
                </a:lnTo>
                <a:close/>
                <a:moveTo>
                  <a:pt x="255218" y="418127"/>
                </a:moveTo>
                <a:cubicBezTo>
                  <a:pt x="250268" y="419365"/>
                  <a:pt x="245937" y="420602"/>
                  <a:pt x="241916" y="422149"/>
                </a:cubicBezTo>
                <a:cubicBezTo>
                  <a:pt x="249959" y="455869"/>
                  <a:pt x="260168" y="492373"/>
                  <a:pt x="270067" y="527639"/>
                </a:cubicBezTo>
                <a:cubicBezTo>
                  <a:pt x="286463" y="585798"/>
                  <a:pt x="303168" y="646122"/>
                  <a:pt x="309665" y="699641"/>
                </a:cubicBezTo>
                <a:cubicBezTo>
                  <a:pt x="319255" y="697166"/>
                  <a:pt x="329773" y="694691"/>
                  <a:pt x="340291" y="691907"/>
                </a:cubicBezTo>
                <a:cubicBezTo>
                  <a:pt x="351118" y="689123"/>
                  <a:pt x="361945" y="686029"/>
                  <a:pt x="372773" y="682935"/>
                </a:cubicBezTo>
                <a:cubicBezTo>
                  <a:pt x="383600" y="679842"/>
                  <a:pt x="393809" y="677058"/>
                  <a:pt x="403709" y="674273"/>
                </a:cubicBezTo>
                <a:lnTo>
                  <a:pt x="407730" y="673345"/>
                </a:lnTo>
                <a:cubicBezTo>
                  <a:pt x="396284" y="641173"/>
                  <a:pt x="387003" y="602503"/>
                  <a:pt x="377413" y="561359"/>
                </a:cubicBezTo>
                <a:cubicBezTo>
                  <a:pt x="363183" y="502272"/>
                  <a:pt x="348643" y="441020"/>
                  <a:pt x="327916" y="397710"/>
                </a:cubicBezTo>
                <a:cubicBezTo>
                  <a:pt x="320801" y="401422"/>
                  <a:pt x="310593" y="404825"/>
                  <a:pt x="296362" y="408228"/>
                </a:cubicBezTo>
                <a:cubicBezTo>
                  <a:pt x="289556" y="410084"/>
                  <a:pt x="282132" y="411940"/>
                  <a:pt x="275017" y="413487"/>
                </a:cubicBezTo>
                <a:lnTo>
                  <a:pt x="272851" y="414106"/>
                </a:lnTo>
                <a:cubicBezTo>
                  <a:pt x="266664" y="415034"/>
                  <a:pt x="260786" y="416581"/>
                  <a:pt x="255218" y="418127"/>
                </a:cubicBezTo>
                <a:lnTo>
                  <a:pt x="255218" y="418127"/>
                </a:lnTo>
                <a:close/>
                <a:moveTo>
                  <a:pt x="533328" y="329961"/>
                </a:moveTo>
                <a:cubicBezTo>
                  <a:pt x="619638" y="307378"/>
                  <a:pt x="691100" y="290054"/>
                  <a:pt x="758539" y="274587"/>
                </a:cubicBezTo>
                <a:cubicBezTo>
                  <a:pt x="760704" y="276443"/>
                  <a:pt x="761323" y="276752"/>
                  <a:pt x="761632" y="277061"/>
                </a:cubicBezTo>
                <a:cubicBezTo>
                  <a:pt x="761323" y="276752"/>
                  <a:pt x="761014" y="275824"/>
                  <a:pt x="759467" y="273659"/>
                </a:cubicBezTo>
                <a:lnTo>
                  <a:pt x="758848" y="271184"/>
                </a:lnTo>
                <a:cubicBezTo>
                  <a:pt x="756992" y="269637"/>
                  <a:pt x="750496" y="269946"/>
                  <a:pt x="739668" y="272731"/>
                </a:cubicBezTo>
                <a:cubicBezTo>
                  <a:pt x="734719" y="273968"/>
                  <a:pt x="729459" y="275515"/>
                  <a:pt x="724819" y="277061"/>
                </a:cubicBezTo>
                <a:cubicBezTo>
                  <a:pt x="718632" y="278918"/>
                  <a:pt x="714920" y="280155"/>
                  <a:pt x="711826" y="280774"/>
                </a:cubicBezTo>
                <a:cubicBezTo>
                  <a:pt x="651502" y="296241"/>
                  <a:pt x="577876" y="315112"/>
                  <a:pt x="524357" y="324393"/>
                </a:cubicBezTo>
                <a:cubicBezTo>
                  <a:pt x="462486" y="342954"/>
                  <a:pt x="391953" y="364300"/>
                  <a:pt x="322348" y="382552"/>
                </a:cubicBezTo>
                <a:cubicBezTo>
                  <a:pt x="267592" y="396782"/>
                  <a:pt x="220570" y="407300"/>
                  <a:pt x="179117" y="414724"/>
                </a:cubicBezTo>
                <a:cubicBezTo>
                  <a:pt x="167980" y="418437"/>
                  <a:pt x="156224" y="421840"/>
                  <a:pt x="144160" y="424933"/>
                </a:cubicBezTo>
                <a:cubicBezTo>
                  <a:pt x="134879" y="427408"/>
                  <a:pt x="124979" y="429883"/>
                  <a:pt x="115389" y="432048"/>
                </a:cubicBezTo>
                <a:cubicBezTo>
                  <a:pt x="105799" y="434523"/>
                  <a:pt x="96519" y="436689"/>
                  <a:pt x="87238" y="439164"/>
                </a:cubicBezTo>
                <a:cubicBezTo>
                  <a:pt x="61562" y="445970"/>
                  <a:pt x="32173" y="454632"/>
                  <a:pt x="8662" y="468243"/>
                </a:cubicBezTo>
                <a:cubicBezTo>
                  <a:pt x="59706" y="455250"/>
                  <a:pt x="116318" y="441020"/>
                  <a:pt x="180973" y="424314"/>
                </a:cubicBezTo>
                <a:cubicBezTo>
                  <a:pt x="239441" y="409156"/>
                  <a:pt x="297909" y="393070"/>
                  <a:pt x="356996" y="377293"/>
                </a:cubicBezTo>
                <a:cubicBezTo>
                  <a:pt x="415464" y="361515"/>
                  <a:pt x="474241" y="345429"/>
                  <a:pt x="533328" y="329961"/>
                </a:cubicBezTo>
                <a:lnTo>
                  <a:pt x="533328" y="329961"/>
                </a:lnTo>
                <a:close/>
                <a:moveTo>
                  <a:pt x="497134" y="150845"/>
                </a:moveTo>
                <a:cubicBezTo>
                  <a:pt x="504249" y="175284"/>
                  <a:pt x="511673" y="204672"/>
                  <a:pt x="519717" y="234370"/>
                </a:cubicBezTo>
                <a:lnTo>
                  <a:pt x="540134" y="312637"/>
                </a:lnTo>
                <a:cubicBezTo>
                  <a:pt x="549415" y="309544"/>
                  <a:pt x="561480" y="306450"/>
                  <a:pt x="574163" y="303047"/>
                </a:cubicBezTo>
                <a:cubicBezTo>
                  <a:pt x="584681" y="300263"/>
                  <a:pt x="595818" y="297169"/>
                  <a:pt x="606645" y="294385"/>
                </a:cubicBezTo>
                <a:cubicBezTo>
                  <a:pt x="618092" y="291292"/>
                  <a:pt x="628919" y="288507"/>
                  <a:pt x="638509" y="286342"/>
                </a:cubicBezTo>
                <a:cubicBezTo>
                  <a:pt x="632941" y="268400"/>
                  <a:pt x="627682" y="247673"/>
                  <a:pt x="622423" y="227255"/>
                </a:cubicBezTo>
                <a:cubicBezTo>
                  <a:pt x="613451" y="191989"/>
                  <a:pt x="604480" y="155485"/>
                  <a:pt x="594890" y="128262"/>
                </a:cubicBezTo>
                <a:cubicBezTo>
                  <a:pt x="594271" y="128881"/>
                  <a:pt x="593343" y="129499"/>
                  <a:pt x="592106" y="129809"/>
                </a:cubicBezTo>
                <a:cubicBezTo>
                  <a:pt x="588084" y="130737"/>
                  <a:pt x="584063" y="131355"/>
                  <a:pt x="580041" y="131046"/>
                </a:cubicBezTo>
                <a:cubicBezTo>
                  <a:pt x="581897" y="138161"/>
                  <a:pt x="584063" y="148060"/>
                  <a:pt x="586228" y="158888"/>
                </a:cubicBezTo>
                <a:cubicBezTo>
                  <a:pt x="590559" y="179924"/>
                  <a:pt x="595199" y="203744"/>
                  <a:pt x="597674" y="222615"/>
                </a:cubicBezTo>
                <a:cubicBezTo>
                  <a:pt x="585919" y="194155"/>
                  <a:pt x="575091" y="152701"/>
                  <a:pt x="570142" y="122075"/>
                </a:cubicBezTo>
                <a:cubicBezTo>
                  <a:pt x="579113" y="119909"/>
                  <a:pt x="586847" y="118672"/>
                  <a:pt x="593343" y="118981"/>
                </a:cubicBezTo>
                <a:lnTo>
                  <a:pt x="567357" y="22462"/>
                </a:lnTo>
                <a:cubicBezTo>
                  <a:pt x="563645" y="22462"/>
                  <a:pt x="558386" y="22772"/>
                  <a:pt x="553127" y="23390"/>
                </a:cubicBezTo>
                <a:cubicBezTo>
                  <a:pt x="542918" y="24628"/>
                  <a:pt x="533019" y="25556"/>
                  <a:pt x="530854" y="19369"/>
                </a:cubicBezTo>
                <a:cubicBezTo>
                  <a:pt x="525285" y="22462"/>
                  <a:pt x="517861" y="24628"/>
                  <a:pt x="510436" y="26793"/>
                </a:cubicBezTo>
                <a:cubicBezTo>
                  <a:pt x="496515" y="30815"/>
                  <a:pt x="482594" y="35146"/>
                  <a:pt x="475169" y="43189"/>
                </a:cubicBezTo>
                <a:cubicBezTo>
                  <a:pt x="475169" y="61132"/>
                  <a:pt x="481666" y="83405"/>
                  <a:pt x="488162" y="105060"/>
                </a:cubicBezTo>
                <a:cubicBezTo>
                  <a:pt x="491875" y="117744"/>
                  <a:pt x="495587" y="130737"/>
                  <a:pt x="498062" y="142492"/>
                </a:cubicBezTo>
                <a:cubicBezTo>
                  <a:pt x="504868" y="140017"/>
                  <a:pt x="512602" y="137233"/>
                  <a:pt x="520335" y="134449"/>
                </a:cubicBezTo>
                <a:cubicBezTo>
                  <a:pt x="528069" y="131665"/>
                  <a:pt x="536113" y="128571"/>
                  <a:pt x="543846" y="126715"/>
                </a:cubicBezTo>
                <a:cubicBezTo>
                  <a:pt x="552508" y="124550"/>
                  <a:pt x="559933" y="123621"/>
                  <a:pt x="566429" y="124240"/>
                </a:cubicBezTo>
                <a:cubicBezTo>
                  <a:pt x="567976" y="132593"/>
                  <a:pt x="570760" y="141564"/>
                  <a:pt x="573544" y="150226"/>
                </a:cubicBezTo>
                <a:cubicBezTo>
                  <a:pt x="577876" y="164456"/>
                  <a:pt x="582516" y="178996"/>
                  <a:pt x="580041" y="189514"/>
                </a:cubicBezTo>
                <a:cubicBezTo>
                  <a:pt x="578494" y="186111"/>
                  <a:pt x="577876" y="185492"/>
                  <a:pt x="577566" y="185492"/>
                </a:cubicBezTo>
                <a:cubicBezTo>
                  <a:pt x="577566" y="185802"/>
                  <a:pt x="576947" y="187658"/>
                  <a:pt x="578185" y="190442"/>
                </a:cubicBezTo>
                <a:cubicBezTo>
                  <a:pt x="571688" y="179615"/>
                  <a:pt x="568285" y="167550"/>
                  <a:pt x="565501" y="157032"/>
                </a:cubicBezTo>
                <a:cubicBezTo>
                  <a:pt x="563955" y="150845"/>
                  <a:pt x="562408" y="145276"/>
                  <a:pt x="560552" y="140327"/>
                </a:cubicBezTo>
                <a:cubicBezTo>
                  <a:pt x="551580" y="142492"/>
                  <a:pt x="542300" y="143729"/>
                  <a:pt x="533019" y="144658"/>
                </a:cubicBezTo>
                <a:cubicBezTo>
                  <a:pt x="520954" y="146823"/>
                  <a:pt x="509199" y="148370"/>
                  <a:pt x="497134" y="150845"/>
                </a:cubicBezTo>
                <a:lnTo>
                  <a:pt x="497134" y="150845"/>
                </a:lnTo>
                <a:close/>
                <a:moveTo>
                  <a:pt x="318945" y="294076"/>
                </a:moveTo>
                <a:cubicBezTo>
                  <a:pt x="317398" y="294385"/>
                  <a:pt x="315852" y="295004"/>
                  <a:pt x="314614" y="295313"/>
                </a:cubicBezTo>
                <a:lnTo>
                  <a:pt x="333794" y="366774"/>
                </a:lnTo>
                <a:cubicBezTo>
                  <a:pt x="336269" y="365846"/>
                  <a:pt x="339672" y="364918"/>
                  <a:pt x="343075" y="363990"/>
                </a:cubicBezTo>
                <a:cubicBezTo>
                  <a:pt x="343694" y="363681"/>
                  <a:pt x="344312" y="363681"/>
                  <a:pt x="344931" y="363371"/>
                </a:cubicBezTo>
                <a:cubicBezTo>
                  <a:pt x="354521" y="360897"/>
                  <a:pt x="364730" y="357803"/>
                  <a:pt x="375248" y="355019"/>
                </a:cubicBezTo>
                <a:cubicBezTo>
                  <a:pt x="385766" y="351925"/>
                  <a:pt x="396284" y="349141"/>
                  <a:pt x="406183" y="346357"/>
                </a:cubicBezTo>
                <a:cubicBezTo>
                  <a:pt x="415464" y="343882"/>
                  <a:pt x="424126" y="341717"/>
                  <a:pt x="432169" y="340479"/>
                </a:cubicBezTo>
                <a:cubicBezTo>
                  <a:pt x="429076" y="330271"/>
                  <a:pt x="425673" y="317897"/>
                  <a:pt x="422579" y="306450"/>
                </a:cubicBezTo>
                <a:cubicBezTo>
                  <a:pt x="419176" y="293766"/>
                  <a:pt x="415773" y="282011"/>
                  <a:pt x="413608" y="272421"/>
                </a:cubicBezTo>
                <a:cubicBezTo>
                  <a:pt x="411752" y="271803"/>
                  <a:pt x="408658" y="272421"/>
                  <a:pt x="406183" y="273040"/>
                </a:cubicBezTo>
                <a:lnTo>
                  <a:pt x="402162" y="274277"/>
                </a:lnTo>
                <a:lnTo>
                  <a:pt x="398140" y="275515"/>
                </a:lnTo>
                <a:cubicBezTo>
                  <a:pt x="397212" y="275824"/>
                  <a:pt x="396284" y="275824"/>
                  <a:pt x="395356" y="276133"/>
                </a:cubicBezTo>
                <a:cubicBezTo>
                  <a:pt x="402471" y="286961"/>
                  <a:pt x="405874" y="316659"/>
                  <a:pt x="403709" y="332746"/>
                </a:cubicBezTo>
                <a:cubicBezTo>
                  <a:pt x="400924" y="324702"/>
                  <a:pt x="398449" y="316350"/>
                  <a:pt x="395975" y="307688"/>
                </a:cubicBezTo>
                <a:cubicBezTo>
                  <a:pt x="391953" y="293766"/>
                  <a:pt x="387931" y="279227"/>
                  <a:pt x="387313" y="266853"/>
                </a:cubicBezTo>
                <a:cubicBezTo>
                  <a:pt x="389478" y="265616"/>
                  <a:pt x="391025" y="265306"/>
                  <a:pt x="392572" y="264687"/>
                </a:cubicBezTo>
                <a:cubicBezTo>
                  <a:pt x="398449" y="263141"/>
                  <a:pt x="404018" y="262213"/>
                  <a:pt x="409896" y="262213"/>
                </a:cubicBezTo>
                <a:lnTo>
                  <a:pt x="360708" y="76909"/>
                </a:lnTo>
                <a:cubicBezTo>
                  <a:pt x="356996" y="76909"/>
                  <a:pt x="351737" y="77218"/>
                  <a:pt x="346478" y="77837"/>
                </a:cubicBezTo>
                <a:cubicBezTo>
                  <a:pt x="336269" y="78765"/>
                  <a:pt x="326370" y="80002"/>
                  <a:pt x="324204" y="73815"/>
                </a:cubicBezTo>
                <a:cubicBezTo>
                  <a:pt x="318636" y="76599"/>
                  <a:pt x="311521" y="79074"/>
                  <a:pt x="304406" y="81240"/>
                </a:cubicBezTo>
                <a:cubicBezTo>
                  <a:pt x="290485" y="85571"/>
                  <a:pt x="276254" y="89902"/>
                  <a:pt x="268520" y="97945"/>
                </a:cubicBezTo>
                <a:cubicBezTo>
                  <a:pt x="273161" y="134140"/>
                  <a:pt x="284607" y="175593"/>
                  <a:pt x="295743" y="215809"/>
                </a:cubicBezTo>
                <a:cubicBezTo>
                  <a:pt x="302549" y="239629"/>
                  <a:pt x="309355" y="264378"/>
                  <a:pt x="314614" y="287889"/>
                </a:cubicBezTo>
                <a:cubicBezTo>
                  <a:pt x="322039" y="283867"/>
                  <a:pt x="338435" y="277061"/>
                  <a:pt x="356377" y="272421"/>
                </a:cubicBezTo>
                <a:cubicBezTo>
                  <a:pt x="365967" y="269946"/>
                  <a:pt x="374629" y="268400"/>
                  <a:pt x="382363" y="267781"/>
                </a:cubicBezTo>
                <a:cubicBezTo>
                  <a:pt x="383600" y="273659"/>
                  <a:pt x="385766" y="280155"/>
                  <a:pt x="387622" y="286342"/>
                </a:cubicBezTo>
                <a:cubicBezTo>
                  <a:pt x="391025" y="296860"/>
                  <a:pt x="394737" y="307997"/>
                  <a:pt x="391334" y="314803"/>
                </a:cubicBezTo>
                <a:cubicBezTo>
                  <a:pt x="390097" y="311709"/>
                  <a:pt x="389169" y="310781"/>
                  <a:pt x="388859" y="310781"/>
                </a:cubicBezTo>
                <a:cubicBezTo>
                  <a:pt x="388550" y="310781"/>
                  <a:pt x="388241" y="312019"/>
                  <a:pt x="389478" y="314803"/>
                </a:cubicBezTo>
                <a:cubicBezTo>
                  <a:pt x="385457" y="311091"/>
                  <a:pt x="383600" y="304594"/>
                  <a:pt x="381744" y="298716"/>
                </a:cubicBezTo>
                <a:cubicBezTo>
                  <a:pt x="380197" y="293766"/>
                  <a:pt x="378960" y="288507"/>
                  <a:pt x="376795" y="284486"/>
                </a:cubicBezTo>
                <a:cubicBezTo>
                  <a:pt x="375866" y="285414"/>
                  <a:pt x="374320" y="285723"/>
                  <a:pt x="372773" y="286342"/>
                </a:cubicBezTo>
                <a:cubicBezTo>
                  <a:pt x="364111" y="288507"/>
                  <a:pt x="353593" y="289745"/>
                  <a:pt x="344622" y="290673"/>
                </a:cubicBezTo>
                <a:cubicBezTo>
                  <a:pt x="334722" y="291292"/>
                  <a:pt x="325751" y="292220"/>
                  <a:pt x="318945" y="294076"/>
                </a:cubicBezTo>
                <a:lnTo>
                  <a:pt x="318945" y="294076"/>
                </a:lnTo>
                <a:close/>
                <a:moveTo>
                  <a:pt x="93735" y="288507"/>
                </a:moveTo>
                <a:cubicBezTo>
                  <a:pt x="97447" y="304594"/>
                  <a:pt x="101778" y="322228"/>
                  <a:pt x="106109" y="339551"/>
                </a:cubicBezTo>
                <a:cubicBezTo>
                  <a:pt x="112915" y="367084"/>
                  <a:pt x="120030" y="395545"/>
                  <a:pt x="129001" y="420293"/>
                </a:cubicBezTo>
                <a:cubicBezTo>
                  <a:pt x="143541" y="414724"/>
                  <a:pt x="158699" y="410084"/>
                  <a:pt x="174476" y="406063"/>
                </a:cubicBezTo>
                <a:cubicBezTo>
                  <a:pt x="190253" y="402041"/>
                  <a:pt x="206031" y="398329"/>
                  <a:pt x="225520" y="394307"/>
                </a:cubicBezTo>
                <a:cubicBezTo>
                  <a:pt x="220261" y="374818"/>
                  <a:pt x="213764" y="351307"/>
                  <a:pt x="207887" y="329033"/>
                </a:cubicBezTo>
                <a:cubicBezTo>
                  <a:pt x="201390" y="304903"/>
                  <a:pt x="195203" y="282320"/>
                  <a:pt x="191491" y="265925"/>
                </a:cubicBezTo>
                <a:cubicBezTo>
                  <a:pt x="190563" y="266234"/>
                  <a:pt x="189944" y="266544"/>
                  <a:pt x="189016" y="266853"/>
                </a:cubicBezTo>
                <a:cubicBezTo>
                  <a:pt x="187160" y="267162"/>
                  <a:pt x="185613" y="267472"/>
                  <a:pt x="184066" y="267472"/>
                </a:cubicBezTo>
                <a:cubicBezTo>
                  <a:pt x="181901" y="267472"/>
                  <a:pt x="179426" y="267781"/>
                  <a:pt x="176951" y="268400"/>
                </a:cubicBezTo>
                <a:cubicBezTo>
                  <a:pt x="175714" y="268709"/>
                  <a:pt x="174786" y="269018"/>
                  <a:pt x="173548" y="269637"/>
                </a:cubicBezTo>
                <a:cubicBezTo>
                  <a:pt x="181282" y="283558"/>
                  <a:pt x="184066" y="314494"/>
                  <a:pt x="186232" y="335220"/>
                </a:cubicBezTo>
                <a:lnTo>
                  <a:pt x="186541" y="337695"/>
                </a:lnTo>
                <a:cubicBezTo>
                  <a:pt x="176951" y="316968"/>
                  <a:pt x="168289" y="283867"/>
                  <a:pt x="165196" y="260666"/>
                </a:cubicBezTo>
                <a:cubicBezTo>
                  <a:pt x="166742" y="259428"/>
                  <a:pt x="167980" y="259119"/>
                  <a:pt x="169217" y="258810"/>
                </a:cubicBezTo>
                <a:cubicBezTo>
                  <a:pt x="172311" y="257882"/>
                  <a:pt x="174786" y="257882"/>
                  <a:pt x="177570" y="257572"/>
                </a:cubicBezTo>
                <a:cubicBezTo>
                  <a:pt x="180663" y="257263"/>
                  <a:pt x="183448" y="257263"/>
                  <a:pt x="186541" y="256335"/>
                </a:cubicBezTo>
                <a:cubicBezTo>
                  <a:pt x="187469" y="256026"/>
                  <a:pt x="188707" y="255716"/>
                  <a:pt x="189635" y="255097"/>
                </a:cubicBezTo>
                <a:cubicBezTo>
                  <a:pt x="179735" y="226946"/>
                  <a:pt x="171383" y="194773"/>
                  <a:pt x="163340" y="163837"/>
                </a:cubicBezTo>
                <a:cubicBezTo>
                  <a:pt x="160555" y="152701"/>
                  <a:pt x="157462" y="141564"/>
                  <a:pt x="154678" y="130427"/>
                </a:cubicBezTo>
                <a:cubicBezTo>
                  <a:pt x="145088" y="129499"/>
                  <a:pt x="133332" y="131665"/>
                  <a:pt x="124051" y="133830"/>
                </a:cubicBezTo>
                <a:lnTo>
                  <a:pt x="123742" y="133830"/>
                </a:lnTo>
                <a:lnTo>
                  <a:pt x="122505" y="131974"/>
                </a:lnTo>
                <a:cubicBezTo>
                  <a:pt x="120958" y="129499"/>
                  <a:pt x="120958" y="129499"/>
                  <a:pt x="122195" y="127953"/>
                </a:cubicBezTo>
                <a:cubicBezTo>
                  <a:pt x="122505" y="127643"/>
                  <a:pt x="122814" y="127024"/>
                  <a:pt x="123433" y="126096"/>
                </a:cubicBezTo>
                <a:cubicBezTo>
                  <a:pt x="117246" y="129809"/>
                  <a:pt x="109202" y="132284"/>
                  <a:pt x="101159" y="134449"/>
                </a:cubicBezTo>
                <a:cubicBezTo>
                  <a:pt x="86001" y="138780"/>
                  <a:pt x="70533" y="143420"/>
                  <a:pt x="62799" y="151773"/>
                </a:cubicBezTo>
                <a:cubicBezTo>
                  <a:pt x="66821" y="173737"/>
                  <a:pt x="73008" y="197557"/>
                  <a:pt x="78886" y="220759"/>
                </a:cubicBezTo>
                <a:cubicBezTo>
                  <a:pt x="84145" y="240867"/>
                  <a:pt x="89404" y="261903"/>
                  <a:pt x="93116" y="281392"/>
                </a:cubicBezTo>
                <a:cubicBezTo>
                  <a:pt x="98684" y="279227"/>
                  <a:pt x="105799" y="276443"/>
                  <a:pt x="112915" y="273659"/>
                </a:cubicBezTo>
                <a:cubicBezTo>
                  <a:pt x="121267" y="270565"/>
                  <a:pt x="129929" y="267162"/>
                  <a:pt x="138282" y="264997"/>
                </a:cubicBezTo>
                <a:cubicBezTo>
                  <a:pt x="147562" y="262522"/>
                  <a:pt x="154987" y="261903"/>
                  <a:pt x="161483" y="263141"/>
                </a:cubicBezTo>
                <a:cubicBezTo>
                  <a:pt x="163030" y="270874"/>
                  <a:pt x="165814" y="279536"/>
                  <a:pt x="168289" y="287579"/>
                </a:cubicBezTo>
                <a:cubicBezTo>
                  <a:pt x="172620" y="301191"/>
                  <a:pt x="176951" y="315112"/>
                  <a:pt x="174476" y="325012"/>
                </a:cubicBezTo>
                <a:cubicBezTo>
                  <a:pt x="168598" y="320990"/>
                  <a:pt x="165814" y="311091"/>
                  <a:pt x="163030" y="300882"/>
                </a:cubicBezTo>
                <a:cubicBezTo>
                  <a:pt x="160555" y="291601"/>
                  <a:pt x="157771" y="282011"/>
                  <a:pt x="153749" y="276752"/>
                </a:cubicBezTo>
                <a:cubicBezTo>
                  <a:pt x="151275" y="278299"/>
                  <a:pt x="147872" y="279227"/>
                  <a:pt x="144469" y="280155"/>
                </a:cubicBezTo>
                <a:cubicBezTo>
                  <a:pt x="136735" y="282011"/>
                  <a:pt x="128382" y="283249"/>
                  <a:pt x="119720" y="284486"/>
                </a:cubicBezTo>
                <a:cubicBezTo>
                  <a:pt x="111059" y="285105"/>
                  <a:pt x="102087" y="286342"/>
                  <a:pt x="93735" y="288507"/>
                </a:cubicBezTo>
                <a:lnTo>
                  <a:pt x="93735" y="288507"/>
                </a:lnTo>
                <a:close/>
                <a:moveTo>
                  <a:pt x="516004" y="42261"/>
                </a:moveTo>
                <a:cubicBezTo>
                  <a:pt x="500846" y="46282"/>
                  <a:pt x="486925" y="47211"/>
                  <a:pt x="476407" y="45354"/>
                </a:cubicBezTo>
                <a:cubicBezTo>
                  <a:pt x="483522" y="41023"/>
                  <a:pt x="491565" y="38239"/>
                  <a:pt x="501465" y="35455"/>
                </a:cubicBezTo>
                <a:cubicBezTo>
                  <a:pt x="510436" y="32980"/>
                  <a:pt x="519717" y="31124"/>
                  <a:pt x="528997" y="29268"/>
                </a:cubicBezTo>
                <a:cubicBezTo>
                  <a:pt x="537350" y="27412"/>
                  <a:pt x="545703" y="25865"/>
                  <a:pt x="553436" y="24009"/>
                </a:cubicBezTo>
                <a:cubicBezTo>
                  <a:pt x="545084" y="31743"/>
                  <a:pt x="531163" y="38239"/>
                  <a:pt x="516004" y="42261"/>
                </a:cubicBezTo>
                <a:lnTo>
                  <a:pt x="516004" y="42261"/>
                </a:lnTo>
                <a:close/>
                <a:moveTo>
                  <a:pt x="99612" y="150845"/>
                </a:moveTo>
                <a:cubicBezTo>
                  <a:pt x="85691" y="154557"/>
                  <a:pt x="74555" y="155175"/>
                  <a:pt x="65274" y="152701"/>
                </a:cubicBezTo>
                <a:cubicBezTo>
                  <a:pt x="73626" y="148060"/>
                  <a:pt x="83526" y="144658"/>
                  <a:pt x="94663" y="141873"/>
                </a:cubicBezTo>
                <a:cubicBezTo>
                  <a:pt x="110130" y="137852"/>
                  <a:pt x="127764" y="134449"/>
                  <a:pt x="142922" y="132902"/>
                </a:cubicBezTo>
                <a:cubicBezTo>
                  <a:pt x="129620" y="140327"/>
                  <a:pt x="114771" y="146823"/>
                  <a:pt x="99612" y="150845"/>
                </a:cubicBezTo>
                <a:lnTo>
                  <a:pt x="99612" y="150845"/>
                </a:lnTo>
                <a:close/>
                <a:moveTo>
                  <a:pt x="312449" y="95161"/>
                </a:moveTo>
                <a:cubicBezTo>
                  <a:pt x="299456" y="98563"/>
                  <a:pt x="285535" y="100729"/>
                  <a:pt x="271304" y="102585"/>
                </a:cubicBezTo>
                <a:cubicBezTo>
                  <a:pt x="275945" y="96089"/>
                  <a:pt x="283988" y="92067"/>
                  <a:pt x="296362" y="88664"/>
                </a:cubicBezTo>
                <a:cubicBezTo>
                  <a:pt x="303477" y="86808"/>
                  <a:pt x="311521" y="85261"/>
                  <a:pt x="319255" y="84024"/>
                </a:cubicBezTo>
                <a:cubicBezTo>
                  <a:pt x="327298" y="82786"/>
                  <a:pt x="335032" y="81240"/>
                  <a:pt x="341837" y="79384"/>
                </a:cubicBezTo>
                <a:cubicBezTo>
                  <a:pt x="343694" y="78765"/>
                  <a:pt x="345550" y="78456"/>
                  <a:pt x="347406" y="77837"/>
                </a:cubicBezTo>
                <a:cubicBezTo>
                  <a:pt x="339672" y="85571"/>
                  <a:pt x="327916" y="90830"/>
                  <a:pt x="312449" y="95161"/>
                </a:cubicBezTo>
                <a:lnTo>
                  <a:pt x="312449" y="95161"/>
                </a:lnTo>
                <a:close/>
              </a:path>
            </a:pathLst>
          </a:custGeom>
          <a:solidFill>
            <a:schemeClr val="accent2">
              <a:alpha val="20000"/>
            </a:schemeClr>
          </a:solidFill>
          <a:ln w="30868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63" name="图形 30">
            <a:extLst>
              <a:ext uri="{FF2B5EF4-FFF2-40B4-BE49-F238E27FC236}">
                <a16:creationId xmlns:a16="http://schemas.microsoft.com/office/drawing/2014/main" id="{7CC9D853-FDCC-420B-84A7-37310B8EDF20}"/>
              </a:ext>
            </a:extLst>
          </p:cNvPr>
          <p:cNvSpPr/>
          <p:nvPr userDrawn="1"/>
        </p:nvSpPr>
        <p:spPr>
          <a:xfrm>
            <a:off x="11057416" y="1059942"/>
            <a:ext cx="1018971" cy="1361210"/>
          </a:xfrm>
          <a:custGeom>
            <a:avLst/>
            <a:gdLst>
              <a:gd name="connsiteX0" fmla="*/ 412745 w 1018971"/>
              <a:gd name="connsiteY0" fmla="*/ 1361210 h 1361210"/>
              <a:gd name="connsiteX1" fmla="*/ 316270 w 1018971"/>
              <a:gd name="connsiteY1" fmla="*/ 1303174 h 1361210"/>
              <a:gd name="connsiteX2" fmla="*/ 317777 w 1018971"/>
              <a:gd name="connsiteY2" fmla="*/ 1194639 h 1361210"/>
              <a:gd name="connsiteX3" fmla="*/ 415760 w 1018971"/>
              <a:gd name="connsiteY3" fmla="*/ 1121529 h 1361210"/>
              <a:gd name="connsiteX4" fmla="*/ 416514 w 1018971"/>
              <a:gd name="connsiteY4" fmla="*/ 1095149 h 1361210"/>
              <a:gd name="connsiteX5" fmla="*/ 379582 w 1018971"/>
              <a:gd name="connsiteY5" fmla="*/ 743164 h 1361210"/>
              <a:gd name="connsiteX6" fmla="*/ 374306 w 1018971"/>
              <a:gd name="connsiteY6" fmla="*/ 745425 h 1361210"/>
              <a:gd name="connsiteX7" fmla="*/ 353202 w 1018971"/>
              <a:gd name="connsiteY7" fmla="*/ 736380 h 1361210"/>
              <a:gd name="connsiteX8" fmla="*/ 333605 w 1018971"/>
              <a:gd name="connsiteY8" fmla="*/ 728089 h 1361210"/>
              <a:gd name="connsiteX9" fmla="*/ 324561 w 1018971"/>
              <a:gd name="connsiteY9" fmla="*/ 731858 h 1361210"/>
              <a:gd name="connsiteX10" fmla="*/ 222809 w 1018971"/>
              <a:gd name="connsiteY10" fmla="*/ 932346 h 1361210"/>
              <a:gd name="connsiteX11" fmla="*/ 215272 w 1018971"/>
              <a:gd name="connsiteY11" fmla="*/ 944406 h 1361210"/>
              <a:gd name="connsiteX12" fmla="*/ 240898 w 1018971"/>
              <a:gd name="connsiteY12" fmla="*/ 1037866 h 1361210"/>
              <a:gd name="connsiteX13" fmla="*/ 116535 w 1018971"/>
              <a:gd name="connsiteY13" fmla="*/ 1147155 h 1361210"/>
              <a:gd name="connsiteX14" fmla="*/ 463 w 1018971"/>
              <a:gd name="connsiteY14" fmla="*/ 1014501 h 1361210"/>
              <a:gd name="connsiteX15" fmla="*/ 116535 w 1018971"/>
              <a:gd name="connsiteY15" fmla="*/ 892399 h 1361210"/>
              <a:gd name="connsiteX16" fmla="*/ 197936 w 1018971"/>
              <a:gd name="connsiteY16" fmla="*/ 924809 h 1361210"/>
              <a:gd name="connsiteX17" fmla="*/ 277830 w 1018971"/>
              <a:gd name="connsiteY17" fmla="*/ 788387 h 1361210"/>
              <a:gd name="connsiteX18" fmla="*/ 322299 w 1018971"/>
              <a:gd name="connsiteY18" fmla="*/ 717537 h 1361210"/>
              <a:gd name="connsiteX19" fmla="*/ 273308 w 1018971"/>
              <a:gd name="connsiteY19" fmla="*/ 622569 h 1361210"/>
              <a:gd name="connsiteX20" fmla="*/ 253711 w 1018971"/>
              <a:gd name="connsiteY20" fmla="*/ 558503 h 1361210"/>
              <a:gd name="connsiteX21" fmla="*/ 439125 w 1018971"/>
              <a:gd name="connsiteY21" fmla="*/ 428864 h 1361210"/>
              <a:gd name="connsiteX22" fmla="*/ 462491 w 1018971"/>
              <a:gd name="connsiteY22" fmla="*/ 204257 h 1361210"/>
              <a:gd name="connsiteX23" fmla="*/ 484348 w 1018971"/>
              <a:gd name="connsiteY23" fmla="*/ 2261 h 1361210"/>
              <a:gd name="connsiteX24" fmla="*/ 509975 w 1018971"/>
              <a:gd name="connsiteY24" fmla="*/ 0 h 1361210"/>
              <a:gd name="connsiteX25" fmla="*/ 641875 w 1018971"/>
              <a:gd name="connsiteY25" fmla="*/ 67081 h 1361210"/>
              <a:gd name="connsiteX26" fmla="*/ 642629 w 1018971"/>
              <a:gd name="connsiteY26" fmla="*/ 171093 h 1361210"/>
              <a:gd name="connsiteX27" fmla="*/ 475304 w 1018971"/>
              <a:gd name="connsiteY27" fmla="*/ 430372 h 1361210"/>
              <a:gd name="connsiteX28" fmla="*/ 584593 w 1018971"/>
              <a:gd name="connsiteY28" fmla="*/ 585637 h 1361210"/>
              <a:gd name="connsiteX29" fmla="*/ 790357 w 1018971"/>
              <a:gd name="connsiteY29" fmla="*/ 538153 h 1361210"/>
              <a:gd name="connsiteX30" fmla="*/ 793372 w 1018971"/>
              <a:gd name="connsiteY30" fmla="*/ 520817 h 1361210"/>
              <a:gd name="connsiteX31" fmla="*/ 864975 w 1018971"/>
              <a:gd name="connsiteY31" fmla="*/ 394193 h 1361210"/>
              <a:gd name="connsiteX32" fmla="*/ 878542 w 1018971"/>
              <a:gd name="connsiteY32" fmla="*/ 393440 h 1361210"/>
              <a:gd name="connsiteX33" fmla="*/ 906429 w 1018971"/>
              <a:gd name="connsiteY33" fmla="*/ 392686 h 1361210"/>
              <a:gd name="connsiteX34" fmla="*/ 999136 w 1018971"/>
              <a:gd name="connsiteY34" fmla="*/ 423588 h 1361210"/>
              <a:gd name="connsiteX35" fmla="*/ 1005166 w 1018971"/>
              <a:gd name="connsiteY35" fmla="*/ 563779 h 1361210"/>
              <a:gd name="connsiteX36" fmla="*/ 877034 w 1018971"/>
              <a:gd name="connsiteY36" fmla="*/ 604480 h 1361210"/>
              <a:gd name="connsiteX37" fmla="*/ 794125 w 1018971"/>
              <a:gd name="connsiteY37" fmla="*/ 601465 h 1361210"/>
              <a:gd name="connsiteX38" fmla="*/ 707448 w 1018971"/>
              <a:gd name="connsiteY38" fmla="*/ 597696 h 1361210"/>
              <a:gd name="connsiteX39" fmla="*/ 583085 w 1018971"/>
              <a:gd name="connsiteY39" fmla="*/ 622569 h 1361210"/>
              <a:gd name="connsiteX40" fmla="*/ 467013 w 1018971"/>
              <a:gd name="connsiteY40" fmla="*/ 763514 h 1361210"/>
              <a:gd name="connsiteX41" fmla="*/ 421790 w 1018971"/>
              <a:gd name="connsiteY41" fmla="*/ 795924 h 1361210"/>
              <a:gd name="connsiteX42" fmla="*/ 457968 w 1018971"/>
              <a:gd name="connsiteY42" fmla="*/ 993397 h 1361210"/>
              <a:gd name="connsiteX43" fmla="*/ 473796 w 1018971"/>
              <a:gd name="connsiteY43" fmla="*/ 1135096 h 1361210"/>
              <a:gd name="connsiteX44" fmla="*/ 537108 w 1018971"/>
              <a:gd name="connsiteY44" fmla="*/ 1245138 h 1361210"/>
              <a:gd name="connsiteX45" fmla="*/ 412745 w 1018971"/>
              <a:gd name="connsiteY45" fmla="*/ 1361210 h 1361210"/>
              <a:gd name="connsiteX46" fmla="*/ 412745 w 1018971"/>
              <a:gd name="connsiteY46" fmla="*/ 1361210 h 1361210"/>
              <a:gd name="connsiteX47" fmla="*/ 421036 w 1018971"/>
              <a:gd name="connsiteY47" fmla="*/ 1175043 h 1361210"/>
              <a:gd name="connsiteX48" fmla="*/ 370537 w 1018971"/>
              <a:gd name="connsiteY48" fmla="*/ 1193132 h 1361210"/>
              <a:gd name="connsiteX49" fmla="*/ 351694 w 1018971"/>
              <a:gd name="connsiteY49" fmla="*/ 1244384 h 1361210"/>
              <a:gd name="connsiteX50" fmla="*/ 348679 w 1018971"/>
              <a:gd name="connsiteY50" fmla="*/ 1273779 h 1361210"/>
              <a:gd name="connsiteX51" fmla="*/ 457215 w 1018971"/>
              <a:gd name="connsiteY51" fmla="*/ 1323525 h 1361210"/>
              <a:gd name="connsiteX52" fmla="*/ 509221 w 1018971"/>
              <a:gd name="connsiteY52" fmla="*/ 1236094 h 1361210"/>
              <a:gd name="connsiteX53" fmla="*/ 421036 w 1018971"/>
              <a:gd name="connsiteY53" fmla="*/ 1175043 h 1361210"/>
              <a:gd name="connsiteX54" fmla="*/ 421036 w 1018971"/>
              <a:gd name="connsiteY54" fmla="*/ 1175043 h 1361210"/>
              <a:gd name="connsiteX55" fmla="*/ 138393 w 1018971"/>
              <a:gd name="connsiteY55" fmla="*/ 951189 h 1361210"/>
              <a:gd name="connsiteX56" fmla="*/ 109752 w 1018971"/>
              <a:gd name="connsiteY56" fmla="*/ 954204 h 1361210"/>
              <a:gd name="connsiteX57" fmla="*/ 70558 w 1018971"/>
              <a:gd name="connsiteY57" fmla="*/ 962495 h 1361210"/>
              <a:gd name="connsiteX58" fmla="*/ 38149 w 1018971"/>
              <a:gd name="connsiteY58" fmla="*/ 1031083 h 1361210"/>
              <a:gd name="connsiteX59" fmla="*/ 36641 w 1018971"/>
              <a:gd name="connsiteY59" fmla="*/ 1042389 h 1361210"/>
              <a:gd name="connsiteX60" fmla="*/ 124072 w 1018971"/>
              <a:gd name="connsiteY60" fmla="*/ 1099671 h 1361210"/>
              <a:gd name="connsiteX61" fmla="*/ 201705 w 1018971"/>
              <a:gd name="connsiteY61" fmla="*/ 1058217 h 1361210"/>
              <a:gd name="connsiteX62" fmla="*/ 138393 w 1018971"/>
              <a:gd name="connsiteY62" fmla="*/ 951189 h 1361210"/>
              <a:gd name="connsiteX63" fmla="*/ 138393 w 1018971"/>
              <a:gd name="connsiteY63" fmla="*/ 951189 h 1361210"/>
              <a:gd name="connsiteX64" fmla="*/ 431588 w 1018971"/>
              <a:gd name="connsiteY64" fmla="*/ 483885 h 1361210"/>
              <a:gd name="connsiteX65" fmla="*/ 301949 w 1018971"/>
              <a:gd name="connsiteY65" fmla="*/ 546444 h 1361210"/>
              <a:gd name="connsiteX66" fmla="*/ 304964 w 1018971"/>
              <a:gd name="connsiteY66" fmla="*/ 600711 h 1361210"/>
              <a:gd name="connsiteX67" fmla="*/ 307979 w 1018971"/>
              <a:gd name="connsiteY67" fmla="*/ 655733 h 1361210"/>
              <a:gd name="connsiteX68" fmla="*/ 443648 w 1018971"/>
              <a:gd name="connsiteY68" fmla="*/ 725074 h 1361210"/>
              <a:gd name="connsiteX69" fmla="*/ 498669 w 1018971"/>
              <a:gd name="connsiteY69" fmla="*/ 701709 h 1361210"/>
              <a:gd name="connsiteX70" fmla="*/ 529571 w 1018971"/>
              <a:gd name="connsiteY70" fmla="*/ 605234 h 1361210"/>
              <a:gd name="connsiteX71" fmla="*/ 431588 w 1018971"/>
              <a:gd name="connsiteY71" fmla="*/ 483885 h 1361210"/>
              <a:gd name="connsiteX72" fmla="*/ 431588 w 1018971"/>
              <a:gd name="connsiteY72" fmla="*/ 483885 h 1361210"/>
              <a:gd name="connsiteX73" fmla="*/ 947130 w 1018971"/>
              <a:gd name="connsiteY73" fmla="*/ 437155 h 1361210"/>
              <a:gd name="connsiteX74" fmla="*/ 880049 w 1018971"/>
              <a:gd name="connsiteY74" fmla="*/ 474841 h 1361210"/>
              <a:gd name="connsiteX75" fmla="*/ 856684 w 1018971"/>
              <a:gd name="connsiteY75" fmla="*/ 523079 h 1361210"/>
              <a:gd name="connsiteX76" fmla="*/ 964465 w 1018971"/>
              <a:gd name="connsiteY76" fmla="*/ 561518 h 1361210"/>
              <a:gd name="connsiteX77" fmla="*/ 976525 w 1018971"/>
              <a:gd name="connsiteY77" fmla="*/ 562272 h 1361210"/>
              <a:gd name="connsiteX78" fmla="*/ 952406 w 1018971"/>
              <a:gd name="connsiteY78" fmla="*/ 437909 h 1361210"/>
              <a:gd name="connsiteX79" fmla="*/ 947130 w 1018971"/>
              <a:gd name="connsiteY79" fmla="*/ 437155 h 1361210"/>
              <a:gd name="connsiteX80" fmla="*/ 947130 w 1018971"/>
              <a:gd name="connsiteY80" fmla="*/ 437155 h 1361210"/>
              <a:gd name="connsiteX81" fmla="*/ 520527 w 1018971"/>
              <a:gd name="connsiteY81" fmla="*/ 27887 h 1361210"/>
              <a:gd name="connsiteX82" fmla="*/ 463244 w 1018971"/>
              <a:gd name="connsiteY82" fmla="*/ 153004 h 1361210"/>
              <a:gd name="connsiteX83" fmla="*/ 525803 w 1018971"/>
              <a:gd name="connsiteY83" fmla="*/ 184660 h 1361210"/>
              <a:gd name="connsiteX84" fmla="*/ 589869 w 1018971"/>
              <a:gd name="connsiteY84" fmla="*/ 168079 h 1361210"/>
              <a:gd name="connsiteX85" fmla="*/ 600421 w 1018971"/>
              <a:gd name="connsiteY85" fmla="*/ 163556 h 1361210"/>
              <a:gd name="connsiteX86" fmla="*/ 594391 w 1018971"/>
              <a:gd name="connsiteY86" fmla="*/ 87431 h 1361210"/>
              <a:gd name="connsiteX87" fmla="*/ 520527 w 1018971"/>
              <a:gd name="connsiteY87" fmla="*/ 27887 h 1361210"/>
              <a:gd name="connsiteX88" fmla="*/ 520527 w 1018971"/>
              <a:gd name="connsiteY88" fmla="*/ 27887 h 1361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</a:cxnLst>
            <a:rect l="l" t="t" r="r" b="b"/>
            <a:pathLst>
              <a:path w="1018971" h="1361210">
                <a:moveTo>
                  <a:pt x="412745" y="1361210"/>
                </a:moveTo>
                <a:cubicBezTo>
                  <a:pt x="377321" y="1361210"/>
                  <a:pt x="344157" y="1340860"/>
                  <a:pt x="316270" y="1303174"/>
                </a:cubicBezTo>
                <a:cubicBezTo>
                  <a:pt x="298181" y="1274533"/>
                  <a:pt x="298934" y="1233079"/>
                  <a:pt x="317777" y="1194639"/>
                </a:cubicBezTo>
                <a:cubicBezTo>
                  <a:pt x="338127" y="1153185"/>
                  <a:pt x="375060" y="1126051"/>
                  <a:pt x="415760" y="1121529"/>
                </a:cubicBezTo>
                <a:lnTo>
                  <a:pt x="416514" y="1095149"/>
                </a:lnTo>
                <a:cubicBezTo>
                  <a:pt x="424805" y="979830"/>
                  <a:pt x="433849" y="859989"/>
                  <a:pt x="379582" y="743164"/>
                </a:cubicBezTo>
                <a:cubicBezTo>
                  <a:pt x="379582" y="744671"/>
                  <a:pt x="376567" y="745425"/>
                  <a:pt x="374306" y="745425"/>
                </a:cubicBezTo>
                <a:cubicBezTo>
                  <a:pt x="366769" y="745425"/>
                  <a:pt x="359985" y="740902"/>
                  <a:pt x="353202" y="736380"/>
                </a:cubicBezTo>
                <a:cubicBezTo>
                  <a:pt x="346418" y="732612"/>
                  <a:pt x="339635" y="728089"/>
                  <a:pt x="333605" y="728089"/>
                </a:cubicBezTo>
                <a:cubicBezTo>
                  <a:pt x="330590" y="728089"/>
                  <a:pt x="327575" y="728843"/>
                  <a:pt x="324561" y="731858"/>
                </a:cubicBezTo>
                <a:cubicBezTo>
                  <a:pt x="307225" y="798185"/>
                  <a:pt x="265017" y="866773"/>
                  <a:pt x="222809" y="932346"/>
                </a:cubicBezTo>
                <a:lnTo>
                  <a:pt x="215272" y="944406"/>
                </a:lnTo>
                <a:cubicBezTo>
                  <a:pt x="240144" y="975308"/>
                  <a:pt x="249189" y="1006964"/>
                  <a:pt x="240898" y="1037866"/>
                </a:cubicBezTo>
                <a:cubicBezTo>
                  <a:pt x="223563" y="1101178"/>
                  <a:pt x="141408" y="1137357"/>
                  <a:pt x="116535" y="1147155"/>
                </a:cubicBezTo>
                <a:cubicBezTo>
                  <a:pt x="23828" y="1131327"/>
                  <a:pt x="-4059" y="1068015"/>
                  <a:pt x="463" y="1014501"/>
                </a:cubicBezTo>
                <a:cubicBezTo>
                  <a:pt x="5739" y="955711"/>
                  <a:pt x="51715" y="892399"/>
                  <a:pt x="116535" y="892399"/>
                </a:cubicBezTo>
                <a:cubicBezTo>
                  <a:pt x="143669" y="892399"/>
                  <a:pt x="171556" y="902951"/>
                  <a:pt x="197936" y="924809"/>
                </a:cubicBezTo>
                <a:cubicBezTo>
                  <a:pt x="219794" y="879586"/>
                  <a:pt x="249189" y="832856"/>
                  <a:pt x="277830" y="788387"/>
                </a:cubicBezTo>
                <a:cubicBezTo>
                  <a:pt x="292905" y="765021"/>
                  <a:pt x="307979" y="741656"/>
                  <a:pt x="322299" y="717537"/>
                </a:cubicBezTo>
                <a:cubicBezTo>
                  <a:pt x="278584" y="700956"/>
                  <a:pt x="275569" y="659501"/>
                  <a:pt x="273308" y="622569"/>
                </a:cubicBezTo>
                <a:cubicBezTo>
                  <a:pt x="271047" y="596943"/>
                  <a:pt x="269539" y="572070"/>
                  <a:pt x="253711" y="558503"/>
                </a:cubicBezTo>
                <a:cubicBezTo>
                  <a:pt x="280845" y="486900"/>
                  <a:pt x="341896" y="444692"/>
                  <a:pt x="439125" y="428864"/>
                </a:cubicBezTo>
                <a:cubicBezTo>
                  <a:pt x="517512" y="345202"/>
                  <a:pt x="489624" y="273599"/>
                  <a:pt x="462491" y="204257"/>
                </a:cubicBezTo>
                <a:cubicBezTo>
                  <a:pt x="436110" y="137176"/>
                  <a:pt x="410484" y="73110"/>
                  <a:pt x="484348" y="2261"/>
                </a:cubicBezTo>
                <a:cubicBezTo>
                  <a:pt x="493393" y="754"/>
                  <a:pt x="501684" y="0"/>
                  <a:pt x="509975" y="0"/>
                </a:cubicBezTo>
                <a:cubicBezTo>
                  <a:pt x="564242" y="0"/>
                  <a:pt x="617002" y="27134"/>
                  <a:pt x="641875" y="67081"/>
                </a:cubicBezTo>
                <a:cubicBezTo>
                  <a:pt x="655442" y="88938"/>
                  <a:pt x="666748" y="125117"/>
                  <a:pt x="642629" y="171093"/>
                </a:cubicBezTo>
                <a:cubicBezTo>
                  <a:pt x="524295" y="244204"/>
                  <a:pt x="499423" y="309023"/>
                  <a:pt x="475304" y="430372"/>
                </a:cubicBezTo>
                <a:cubicBezTo>
                  <a:pt x="540123" y="459766"/>
                  <a:pt x="574040" y="530616"/>
                  <a:pt x="584593" y="585637"/>
                </a:cubicBezTo>
                <a:cubicBezTo>
                  <a:pt x="648658" y="578100"/>
                  <a:pt x="718754" y="562272"/>
                  <a:pt x="790357" y="538153"/>
                </a:cubicBezTo>
                <a:lnTo>
                  <a:pt x="793372" y="520817"/>
                </a:lnTo>
                <a:cubicBezTo>
                  <a:pt x="803170" y="472580"/>
                  <a:pt x="809200" y="443185"/>
                  <a:pt x="864975" y="394193"/>
                </a:cubicBezTo>
                <a:lnTo>
                  <a:pt x="878542" y="393440"/>
                </a:lnTo>
                <a:cubicBezTo>
                  <a:pt x="887586" y="392686"/>
                  <a:pt x="897385" y="392686"/>
                  <a:pt x="906429" y="392686"/>
                </a:cubicBezTo>
                <a:cubicBezTo>
                  <a:pt x="934317" y="392686"/>
                  <a:pt x="966726" y="396454"/>
                  <a:pt x="999136" y="423588"/>
                </a:cubicBezTo>
                <a:cubicBezTo>
                  <a:pt x="1023255" y="489161"/>
                  <a:pt x="1025516" y="534384"/>
                  <a:pt x="1005166" y="563779"/>
                </a:cubicBezTo>
                <a:cubicBezTo>
                  <a:pt x="980293" y="599204"/>
                  <a:pt x="923765" y="604480"/>
                  <a:pt x="877034" y="604480"/>
                </a:cubicBezTo>
                <a:cubicBezTo>
                  <a:pt x="850654" y="604480"/>
                  <a:pt x="822767" y="602972"/>
                  <a:pt x="794125" y="601465"/>
                </a:cubicBezTo>
                <a:cubicBezTo>
                  <a:pt x="763977" y="599958"/>
                  <a:pt x="735336" y="597696"/>
                  <a:pt x="707448" y="597696"/>
                </a:cubicBezTo>
                <a:cubicBezTo>
                  <a:pt x="649412" y="597696"/>
                  <a:pt x="610219" y="605987"/>
                  <a:pt x="583085" y="622569"/>
                </a:cubicBezTo>
                <a:cubicBezTo>
                  <a:pt x="581578" y="687389"/>
                  <a:pt x="518266" y="729597"/>
                  <a:pt x="467013" y="763514"/>
                </a:cubicBezTo>
                <a:cubicBezTo>
                  <a:pt x="449677" y="774820"/>
                  <a:pt x="433849" y="785372"/>
                  <a:pt x="421790" y="795924"/>
                </a:cubicBezTo>
                <a:cubicBezTo>
                  <a:pt x="452692" y="860743"/>
                  <a:pt x="455707" y="927824"/>
                  <a:pt x="457968" y="993397"/>
                </a:cubicBezTo>
                <a:cubicBezTo>
                  <a:pt x="460229" y="1040128"/>
                  <a:pt x="462491" y="1087612"/>
                  <a:pt x="473796" y="1135096"/>
                </a:cubicBezTo>
                <a:cubicBezTo>
                  <a:pt x="522788" y="1153185"/>
                  <a:pt x="546153" y="1193886"/>
                  <a:pt x="537108" y="1245138"/>
                </a:cubicBezTo>
                <a:cubicBezTo>
                  <a:pt x="528064" y="1300159"/>
                  <a:pt x="474550" y="1361210"/>
                  <a:pt x="412745" y="1361210"/>
                </a:cubicBezTo>
                <a:lnTo>
                  <a:pt x="412745" y="1361210"/>
                </a:lnTo>
                <a:close/>
                <a:moveTo>
                  <a:pt x="421036" y="1175043"/>
                </a:moveTo>
                <a:cubicBezTo>
                  <a:pt x="402193" y="1175043"/>
                  <a:pt x="384858" y="1181826"/>
                  <a:pt x="370537" y="1193132"/>
                </a:cubicBezTo>
                <a:cubicBezTo>
                  <a:pt x="350941" y="1209713"/>
                  <a:pt x="350941" y="1226295"/>
                  <a:pt x="351694" y="1244384"/>
                </a:cubicBezTo>
                <a:cubicBezTo>
                  <a:pt x="351694" y="1254183"/>
                  <a:pt x="351694" y="1263981"/>
                  <a:pt x="348679" y="1273779"/>
                </a:cubicBezTo>
                <a:cubicBezTo>
                  <a:pt x="387873" y="1304682"/>
                  <a:pt x="424051" y="1321263"/>
                  <a:pt x="457215" y="1323525"/>
                </a:cubicBezTo>
                <a:cubicBezTo>
                  <a:pt x="499423" y="1299406"/>
                  <a:pt x="518266" y="1267750"/>
                  <a:pt x="509221" y="1236094"/>
                </a:cubicBezTo>
                <a:cubicBezTo>
                  <a:pt x="499423" y="1202176"/>
                  <a:pt x="460229" y="1175043"/>
                  <a:pt x="421036" y="1175043"/>
                </a:cubicBezTo>
                <a:lnTo>
                  <a:pt x="421036" y="1175043"/>
                </a:lnTo>
                <a:close/>
                <a:moveTo>
                  <a:pt x="138393" y="951189"/>
                </a:moveTo>
                <a:cubicBezTo>
                  <a:pt x="128594" y="954204"/>
                  <a:pt x="118796" y="954204"/>
                  <a:pt x="109752" y="954204"/>
                </a:cubicBezTo>
                <a:cubicBezTo>
                  <a:pt x="96185" y="954204"/>
                  <a:pt x="83372" y="954204"/>
                  <a:pt x="70558" y="962495"/>
                </a:cubicBezTo>
                <a:cubicBezTo>
                  <a:pt x="44178" y="985106"/>
                  <a:pt x="41163" y="1007718"/>
                  <a:pt x="38149" y="1031083"/>
                </a:cubicBezTo>
                <a:lnTo>
                  <a:pt x="36641" y="1042389"/>
                </a:lnTo>
                <a:cubicBezTo>
                  <a:pt x="64529" y="1080074"/>
                  <a:pt x="94677" y="1099671"/>
                  <a:pt x="124072" y="1099671"/>
                </a:cubicBezTo>
                <a:cubicBezTo>
                  <a:pt x="148945" y="1099671"/>
                  <a:pt x="175325" y="1085350"/>
                  <a:pt x="201705" y="1058217"/>
                </a:cubicBezTo>
                <a:cubicBezTo>
                  <a:pt x="193414" y="1023546"/>
                  <a:pt x="182862" y="987367"/>
                  <a:pt x="138393" y="951189"/>
                </a:cubicBezTo>
                <a:lnTo>
                  <a:pt x="138393" y="951189"/>
                </a:lnTo>
                <a:close/>
                <a:moveTo>
                  <a:pt x="431588" y="483885"/>
                </a:moveTo>
                <a:cubicBezTo>
                  <a:pt x="393902" y="483885"/>
                  <a:pt x="350187" y="504989"/>
                  <a:pt x="301949" y="546444"/>
                </a:cubicBezTo>
                <a:cubicBezTo>
                  <a:pt x="296673" y="564533"/>
                  <a:pt x="301195" y="583376"/>
                  <a:pt x="304964" y="600711"/>
                </a:cubicBezTo>
                <a:cubicBezTo>
                  <a:pt x="308733" y="618801"/>
                  <a:pt x="312501" y="637643"/>
                  <a:pt x="307979" y="655733"/>
                </a:cubicBezTo>
                <a:cubicBezTo>
                  <a:pt x="359231" y="701709"/>
                  <a:pt x="404454" y="725074"/>
                  <a:pt x="443648" y="725074"/>
                </a:cubicBezTo>
                <a:cubicBezTo>
                  <a:pt x="465505" y="725074"/>
                  <a:pt x="484348" y="717537"/>
                  <a:pt x="498669" y="701709"/>
                </a:cubicBezTo>
                <a:cubicBezTo>
                  <a:pt x="519773" y="680605"/>
                  <a:pt x="531079" y="644427"/>
                  <a:pt x="529571" y="605234"/>
                </a:cubicBezTo>
                <a:cubicBezTo>
                  <a:pt x="528064" y="547198"/>
                  <a:pt x="495654" y="483885"/>
                  <a:pt x="431588" y="483885"/>
                </a:cubicBezTo>
                <a:lnTo>
                  <a:pt x="431588" y="483885"/>
                </a:lnTo>
                <a:close/>
                <a:moveTo>
                  <a:pt x="947130" y="437155"/>
                </a:moveTo>
                <a:cubicBezTo>
                  <a:pt x="929041" y="437155"/>
                  <a:pt x="900399" y="452983"/>
                  <a:pt x="880049" y="474841"/>
                </a:cubicBezTo>
                <a:cubicBezTo>
                  <a:pt x="864221" y="491423"/>
                  <a:pt x="855930" y="508758"/>
                  <a:pt x="856684" y="523079"/>
                </a:cubicBezTo>
                <a:cubicBezTo>
                  <a:pt x="886079" y="558503"/>
                  <a:pt x="922257" y="560011"/>
                  <a:pt x="964465" y="561518"/>
                </a:cubicBezTo>
                <a:lnTo>
                  <a:pt x="976525" y="562272"/>
                </a:lnTo>
                <a:cubicBezTo>
                  <a:pt x="1001397" y="520817"/>
                  <a:pt x="993106" y="478609"/>
                  <a:pt x="952406" y="437909"/>
                </a:cubicBezTo>
                <a:lnTo>
                  <a:pt x="947130" y="437155"/>
                </a:lnTo>
                <a:lnTo>
                  <a:pt x="947130" y="437155"/>
                </a:lnTo>
                <a:close/>
                <a:moveTo>
                  <a:pt x="520527" y="27887"/>
                </a:moveTo>
                <a:cubicBezTo>
                  <a:pt x="470028" y="68588"/>
                  <a:pt x="450431" y="110042"/>
                  <a:pt x="463244" y="153004"/>
                </a:cubicBezTo>
                <a:cubicBezTo>
                  <a:pt x="482087" y="174108"/>
                  <a:pt x="502437" y="184660"/>
                  <a:pt x="525803" y="184660"/>
                </a:cubicBezTo>
                <a:cubicBezTo>
                  <a:pt x="546907" y="184660"/>
                  <a:pt x="568764" y="176369"/>
                  <a:pt x="589869" y="168079"/>
                </a:cubicBezTo>
                <a:lnTo>
                  <a:pt x="600421" y="163556"/>
                </a:lnTo>
                <a:cubicBezTo>
                  <a:pt x="610219" y="141699"/>
                  <a:pt x="608711" y="114565"/>
                  <a:pt x="594391" y="87431"/>
                </a:cubicBezTo>
                <a:cubicBezTo>
                  <a:pt x="577809" y="56529"/>
                  <a:pt x="549168" y="33163"/>
                  <a:pt x="520527" y="27887"/>
                </a:cubicBezTo>
                <a:lnTo>
                  <a:pt x="520527" y="27887"/>
                </a:lnTo>
                <a:close/>
              </a:path>
            </a:pathLst>
          </a:custGeom>
          <a:solidFill>
            <a:schemeClr val="accent2">
              <a:alpha val="20000"/>
            </a:schemeClr>
          </a:solidFill>
          <a:ln w="74839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64" name="图形 29">
            <a:extLst>
              <a:ext uri="{FF2B5EF4-FFF2-40B4-BE49-F238E27FC236}">
                <a16:creationId xmlns:a16="http://schemas.microsoft.com/office/drawing/2014/main" id="{82ECC302-63A9-41D9-9F08-176F7ED9FF86}"/>
              </a:ext>
            </a:extLst>
          </p:cNvPr>
          <p:cNvSpPr/>
          <p:nvPr userDrawn="1"/>
        </p:nvSpPr>
        <p:spPr>
          <a:xfrm>
            <a:off x="11129414" y="4320837"/>
            <a:ext cx="1051149" cy="902783"/>
          </a:xfrm>
          <a:custGeom>
            <a:avLst/>
            <a:gdLst>
              <a:gd name="connsiteX0" fmla="*/ 486954 w 1051149"/>
              <a:gd name="connsiteY0" fmla="*/ 902784 h 902783"/>
              <a:gd name="connsiteX1" fmla="*/ 365926 w 1051149"/>
              <a:gd name="connsiteY1" fmla="*/ 827493 h 902783"/>
              <a:gd name="connsiteX2" fmla="*/ 357482 w 1051149"/>
              <a:gd name="connsiteY2" fmla="*/ 702243 h 902783"/>
              <a:gd name="connsiteX3" fmla="*/ 153424 w 1051149"/>
              <a:gd name="connsiteY3" fmla="*/ 553070 h 902783"/>
              <a:gd name="connsiteX4" fmla="*/ 97132 w 1051149"/>
              <a:gd name="connsiteY4" fmla="*/ 567846 h 902783"/>
              <a:gd name="connsiteX5" fmla="*/ 34507 w 1051149"/>
              <a:gd name="connsiteY5" fmla="*/ 541107 h 902783"/>
              <a:gd name="connsiteX6" fmla="*/ 28 w 1051149"/>
              <a:gd name="connsiteY6" fmla="*/ 446115 h 902783"/>
              <a:gd name="connsiteX7" fmla="*/ 122463 w 1051149"/>
              <a:gd name="connsiteY7" fmla="*/ 323679 h 902783"/>
              <a:gd name="connsiteX8" fmla="*/ 132314 w 1051149"/>
              <a:gd name="connsiteY8" fmla="*/ 323679 h 902783"/>
              <a:gd name="connsiteX9" fmla="*/ 292747 w 1051149"/>
              <a:gd name="connsiteY9" fmla="*/ 151989 h 902783"/>
              <a:gd name="connsiteX10" fmla="*/ 279377 w 1051149"/>
              <a:gd name="connsiteY10" fmla="*/ 107659 h 902783"/>
              <a:gd name="connsiteX11" fmla="*/ 368741 w 1051149"/>
              <a:gd name="connsiteY11" fmla="*/ 1407 h 902783"/>
              <a:gd name="connsiteX12" fmla="*/ 382814 w 1051149"/>
              <a:gd name="connsiteY12" fmla="*/ 0 h 902783"/>
              <a:gd name="connsiteX13" fmla="*/ 522137 w 1051149"/>
              <a:gd name="connsiteY13" fmla="*/ 121028 h 902783"/>
              <a:gd name="connsiteX14" fmla="*/ 683976 w 1051149"/>
              <a:gd name="connsiteY14" fmla="*/ 167469 h 902783"/>
              <a:gd name="connsiteX15" fmla="*/ 841594 w 1051149"/>
              <a:gd name="connsiteY15" fmla="*/ 142137 h 902783"/>
              <a:gd name="connsiteX16" fmla="*/ 914070 w 1051149"/>
              <a:gd name="connsiteY16" fmla="*/ 125250 h 902783"/>
              <a:gd name="connsiteX17" fmla="*/ 983028 w 1051149"/>
              <a:gd name="connsiteY17" fmla="*/ 251907 h 902783"/>
              <a:gd name="connsiteX18" fmla="*/ 915477 w 1051149"/>
              <a:gd name="connsiteY18" fmla="*/ 343382 h 902783"/>
              <a:gd name="connsiteX19" fmla="*/ 928847 w 1051149"/>
              <a:gd name="connsiteY19" fmla="*/ 522813 h 902783"/>
              <a:gd name="connsiteX20" fmla="*/ 942920 w 1051149"/>
              <a:gd name="connsiteY20" fmla="*/ 605843 h 902783"/>
              <a:gd name="connsiteX21" fmla="*/ 1044949 w 1051149"/>
              <a:gd name="connsiteY21" fmla="*/ 694503 h 902783"/>
              <a:gd name="connsiteX22" fmla="*/ 1012581 w 1051149"/>
              <a:gd name="connsiteY22" fmla="*/ 828197 h 902783"/>
              <a:gd name="connsiteX23" fmla="*/ 1009767 w 1051149"/>
              <a:gd name="connsiteY23" fmla="*/ 828197 h 902783"/>
              <a:gd name="connsiteX24" fmla="*/ 842298 w 1051149"/>
              <a:gd name="connsiteY24" fmla="*/ 800755 h 902783"/>
              <a:gd name="connsiteX25" fmla="*/ 679051 w 1051149"/>
              <a:gd name="connsiteY25" fmla="*/ 774016 h 902783"/>
              <a:gd name="connsiteX26" fmla="*/ 591798 w 1051149"/>
              <a:gd name="connsiteY26" fmla="*/ 785274 h 902783"/>
              <a:gd name="connsiteX27" fmla="*/ 572096 w 1051149"/>
              <a:gd name="connsiteY27" fmla="*/ 834530 h 902783"/>
              <a:gd name="connsiteX28" fmla="*/ 543950 w 1051149"/>
              <a:gd name="connsiteY28" fmla="*/ 886600 h 902783"/>
              <a:gd name="connsiteX29" fmla="*/ 486954 w 1051149"/>
              <a:gd name="connsiteY29" fmla="*/ 902784 h 902783"/>
              <a:gd name="connsiteX30" fmla="*/ 486954 w 1051149"/>
              <a:gd name="connsiteY30" fmla="*/ 902784 h 902783"/>
              <a:gd name="connsiteX31" fmla="*/ 467956 w 1051149"/>
              <a:gd name="connsiteY31" fmla="*/ 728982 h 902783"/>
              <a:gd name="connsiteX32" fmla="*/ 396183 w 1051149"/>
              <a:gd name="connsiteY32" fmla="*/ 763461 h 902783"/>
              <a:gd name="connsiteX33" fmla="*/ 408849 w 1051149"/>
              <a:gd name="connsiteY33" fmla="*/ 847899 h 902783"/>
              <a:gd name="connsiteX34" fmla="*/ 456697 w 1051149"/>
              <a:gd name="connsiteY34" fmla="*/ 861269 h 902783"/>
              <a:gd name="connsiteX35" fmla="*/ 496805 w 1051149"/>
              <a:gd name="connsiteY35" fmla="*/ 857047 h 902783"/>
              <a:gd name="connsiteX36" fmla="*/ 531284 w 1051149"/>
              <a:gd name="connsiteY36" fmla="*/ 852825 h 902783"/>
              <a:gd name="connsiteX37" fmla="*/ 544653 w 1051149"/>
              <a:gd name="connsiteY37" fmla="*/ 767683 h 902783"/>
              <a:gd name="connsiteX38" fmla="*/ 467956 w 1051149"/>
              <a:gd name="connsiteY38" fmla="*/ 728982 h 902783"/>
              <a:gd name="connsiteX39" fmla="*/ 467956 w 1051149"/>
              <a:gd name="connsiteY39" fmla="*/ 728982 h 902783"/>
              <a:gd name="connsiteX40" fmla="*/ 919699 w 1051149"/>
              <a:gd name="connsiteY40" fmla="*/ 650173 h 902783"/>
              <a:gd name="connsiteX41" fmla="*/ 871851 w 1051149"/>
              <a:gd name="connsiteY41" fmla="*/ 728279 h 902783"/>
              <a:gd name="connsiteX42" fmla="*/ 977399 w 1051149"/>
              <a:gd name="connsiteY42" fmla="*/ 803569 h 902783"/>
              <a:gd name="connsiteX43" fmla="*/ 1004841 w 1051149"/>
              <a:gd name="connsiteY43" fmla="*/ 798644 h 902783"/>
              <a:gd name="connsiteX44" fmla="*/ 1012581 w 1051149"/>
              <a:gd name="connsiteY44" fmla="*/ 705058 h 902783"/>
              <a:gd name="connsiteX45" fmla="*/ 921107 w 1051149"/>
              <a:gd name="connsiteY45" fmla="*/ 650173 h 902783"/>
              <a:gd name="connsiteX46" fmla="*/ 919699 w 1051149"/>
              <a:gd name="connsiteY46" fmla="*/ 650173 h 902783"/>
              <a:gd name="connsiteX47" fmla="*/ 919699 w 1051149"/>
              <a:gd name="connsiteY47" fmla="*/ 650173 h 902783"/>
              <a:gd name="connsiteX48" fmla="*/ 650905 w 1051149"/>
              <a:gd name="connsiteY48" fmla="*/ 747277 h 902783"/>
              <a:gd name="connsiteX49" fmla="*/ 737454 w 1051149"/>
              <a:gd name="connsiteY49" fmla="*/ 763461 h 902783"/>
              <a:gd name="connsiteX50" fmla="*/ 832447 w 1051149"/>
              <a:gd name="connsiteY50" fmla="*/ 733908 h 902783"/>
              <a:gd name="connsiteX51" fmla="*/ 781784 w 1051149"/>
              <a:gd name="connsiteY51" fmla="*/ 730390 h 902783"/>
              <a:gd name="connsiteX52" fmla="*/ 690309 w 1051149"/>
              <a:gd name="connsiteY52" fmla="*/ 740944 h 902783"/>
              <a:gd name="connsiteX53" fmla="*/ 650905 w 1051149"/>
              <a:gd name="connsiteY53" fmla="*/ 747277 h 902783"/>
              <a:gd name="connsiteX54" fmla="*/ 650905 w 1051149"/>
              <a:gd name="connsiteY54" fmla="*/ 747277 h 902783"/>
              <a:gd name="connsiteX55" fmla="*/ 436291 w 1051149"/>
              <a:gd name="connsiteY55" fmla="*/ 684652 h 902783"/>
              <a:gd name="connsiteX56" fmla="*/ 587576 w 1051149"/>
              <a:gd name="connsiteY56" fmla="*/ 724057 h 902783"/>
              <a:gd name="connsiteX57" fmla="*/ 649497 w 1051149"/>
              <a:gd name="connsiteY57" fmla="*/ 746573 h 902783"/>
              <a:gd name="connsiteX58" fmla="*/ 649497 w 1051149"/>
              <a:gd name="connsiteY58" fmla="*/ 738833 h 902783"/>
              <a:gd name="connsiteX59" fmla="*/ 688198 w 1051149"/>
              <a:gd name="connsiteY59" fmla="*/ 728982 h 902783"/>
              <a:gd name="connsiteX60" fmla="*/ 698753 w 1051149"/>
              <a:gd name="connsiteY60" fmla="*/ 728279 h 902783"/>
              <a:gd name="connsiteX61" fmla="*/ 681162 w 1051149"/>
              <a:gd name="connsiteY61" fmla="*/ 721946 h 902783"/>
              <a:gd name="connsiteX62" fmla="*/ 670607 w 1051149"/>
              <a:gd name="connsiteY62" fmla="*/ 722649 h 902783"/>
              <a:gd name="connsiteX63" fmla="*/ 658645 w 1051149"/>
              <a:gd name="connsiteY63" fmla="*/ 722649 h 902783"/>
              <a:gd name="connsiteX64" fmla="*/ 616426 w 1051149"/>
              <a:gd name="connsiteY64" fmla="*/ 702947 h 902783"/>
              <a:gd name="connsiteX65" fmla="*/ 684680 w 1051149"/>
              <a:gd name="connsiteY65" fmla="*/ 692392 h 902783"/>
              <a:gd name="connsiteX66" fmla="*/ 737454 w 1051149"/>
              <a:gd name="connsiteY66" fmla="*/ 695207 h 902783"/>
              <a:gd name="connsiteX67" fmla="*/ 792339 w 1051149"/>
              <a:gd name="connsiteY67" fmla="*/ 698022 h 902783"/>
              <a:gd name="connsiteX68" fmla="*/ 826817 w 1051149"/>
              <a:gd name="connsiteY68" fmla="*/ 695911 h 902783"/>
              <a:gd name="connsiteX69" fmla="*/ 902108 w 1051149"/>
              <a:gd name="connsiteY69" fmla="*/ 610065 h 902783"/>
              <a:gd name="connsiteX70" fmla="*/ 888739 w 1051149"/>
              <a:gd name="connsiteY70" fmla="*/ 492556 h 902783"/>
              <a:gd name="connsiteX71" fmla="*/ 885220 w 1051149"/>
              <a:gd name="connsiteY71" fmla="*/ 346900 h 902783"/>
              <a:gd name="connsiteX72" fmla="*/ 745194 w 1051149"/>
              <a:gd name="connsiteY72" fmla="*/ 207577 h 902783"/>
              <a:gd name="connsiteX73" fmla="*/ 726195 w 1051149"/>
              <a:gd name="connsiteY73" fmla="*/ 204059 h 902783"/>
              <a:gd name="connsiteX74" fmla="*/ 503842 w 1051149"/>
              <a:gd name="connsiteY74" fmla="*/ 149174 h 902783"/>
              <a:gd name="connsiteX75" fmla="*/ 360297 w 1051149"/>
              <a:gd name="connsiteY75" fmla="*/ 242056 h 902783"/>
              <a:gd name="connsiteX76" fmla="*/ 187903 w 1051149"/>
              <a:gd name="connsiteY76" fmla="*/ 379971 h 902783"/>
              <a:gd name="connsiteX77" fmla="*/ 204087 w 1051149"/>
              <a:gd name="connsiteY77" fmla="*/ 493259 h 902783"/>
              <a:gd name="connsiteX78" fmla="*/ 193532 w 1051149"/>
              <a:gd name="connsiteY78" fmla="*/ 536182 h 902783"/>
              <a:gd name="connsiteX79" fmla="*/ 361001 w 1051149"/>
              <a:gd name="connsiteY79" fmla="*/ 669876 h 902783"/>
              <a:gd name="connsiteX80" fmla="*/ 391961 w 1051149"/>
              <a:gd name="connsiteY80" fmla="*/ 690985 h 902783"/>
              <a:gd name="connsiteX81" fmla="*/ 436291 w 1051149"/>
              <a:gd name="connsiteY81" fmla="*/ 684652 h 902783"/>
              <a:gd name="connsiteX82" fmla="*/ 436291 w 1051149"/>
              <a:gd name="connsiteY82" fmla="*/ 684652 h 902783"/>
              <a:gd name="connsiteX83" fmla="*/ 112612 w 1051149"/>
              <a:gd name="connsiteY83" fmla="*/ 387008 h 902783"/>
              <a:gd name="connsiteX84" fmla="*/ 49283 w 1051149"/>
              <a:gd name="connsiteY84" fmla="*/ 453855 h 902783"/>
              <a:gd name="connsiteX85" fmla="*/ 148498 w 1051149"/>
              <a:gd name="connsiteY85" fmla="*/ 534775 h 902783"/>
              <a:gd name="connsiteX86" fmla="*/ 200568 w 1051149"/>
              <a:gd name="connsiteY86" fmla="*/ 428523 h 902783"/>
              <a:gd name="connsiteX87" fmla="*/ 197754 w 1051149"/>
              <a:gd name="connsiteY87" fmla="*/ 427116 h 902783"/>
              <a:gd name="connsiteX88" fmla="*/ 192828 w 1051149"/>
              <a:gd name="connsiteY88" fmla="*/ 429227 h 902783"/>
              <a:gd name="connsiteX89" fmla="*/ 112612 w 1051149"/>
              <a:gd name="connsiteY89" fmla="*/ 387008 h 902783"/>
              <a:gd name="connsiteX90" fmla="*/ 112612 w 1051149"/>
              <a:gd name="connsiteY90" fmla="*/ 387008 h 902783"/>
              <a:gd name="connsiteX91" fmla="*/ 313856 w 1051149"/>
              <a:gd name="connsiteY91" fmla="*/ 202651 h 902783"/>
              <a:gd name="connsiteX92" fmla="*/ 173126 w 1051149"/>
              <a:gd name="connsiteY92" fmla="*/ 325087 h 902783"/>
              <a:gd name="connsiteX93" fmla="*/ 149905 w 1051149"/>
              <a:gd name="connsiteY93" fmla="*/ 353936 h 902783"/>
              <a:gd name="connsiteX94" fmla="*/ 154831 w 1051149"/>
              <a:gd name="connsiteY94" fmla="*/ 353233 h 902783"/>
              <a:gd name="connsiteX95" fmla="*/ 163275 w 1051149"/>
              <a:gd name="connsiteY95" fmla="*/ 353233 h 902783"/>
              <a:gd name="connsiteX96" fmla="*/ 277266 w 1051149"/>
              <a:gd name="connsiteY96" fmla="*/ 254018 h 902783"/>
              <a:gd name="connsiteX97" fmla="*/ 320189 w 1051149"/>
              <a:gd name="connsiteY97" fmla="*/ 200540 h 902783"/>
              <a:gd name="connsiteX98" fmla="*/ 315263 w 1051149"/>
              <a:gd name="connsiteY98" fmla="*/ 202651 h 902783"/>
              <a:gd name="connsiteX99" fmla="*/ 313856 w 1051149"/>
              <a:gd name="connsiteY99" fmla="*/ 202651 h 902783"/>
              <a:gd name="connsiteX100" fmla="*/ 313856 w 1051149"/>
              <a:gd name="connsiteY100" fmla="*/ 202651 h 902783"/>
              <a:gd name="connsiteX101" fmla="*/ 870444 w 1051149"/>
              <a:gd name="connsiteY101" fmla="*/ 291311 h 902783"/>
              <a:gd name="connsiteX102" fmla="*/ 920403 w 1051149"/>
              <a:gd name="connsiteY102" fmla="*/ 313828 h 902783"/>
              <a:gd name="connsiteX103" fmla="*/ 952067 w 1051149"/>
              <a:gd name="connsiteY103" fmla="*/ 225168 h 902783"/>
              <a:gd name="connsiteX104" fmla="*/ 869036 w 1051149"/>
              <a:gd name="connsiteY104" fmla="*/ 147767 h 902783"/>
              <a:gd name="connsiteX105" fmla="*/ 828928 w 1051149"/>
              <a:gd name="connsiteY105" fmla="*/ 159729 h 902783"/>
              <a:gd name="connsiteX106" fmla="*/ 810633 w 1051149"/>
              <a:gd name="connsiteY106" fmla="*/ 204762 h 902783"/>
              <a:gd name="connsiteX107" fmla="*/ 790228 w 1051149"/>
              <a:gd name="connsiteY107" fmla="*/ 240649 h 902783"/>
              <a:gd name="connsiteX108" fmla="*/ 809930 w 1051149"/>
              <a:gd name="connsiteY108" fmla="*/ 268091 h 902783"/>
              <a:gd name="connsiteX109" fmla="*/ 823299 w 1051149"/>
              <a:gd name="connsiteY109" fmla="*/ 292015 h 902783"/>
              <a:gd name="connsiteX110" fmla="*/ 836669 w 1051149"/>
              <a:gd name="connsiteY110" fmla="*/ 292015 h 902783"/>
              <a:gd name="connsiteX111" fmla="*/ 854260 w 1051149"/>
              <a:gd name="connsiteY111" fmla="*/ 291311 h 902783"/>
              <a:gd name="connsiteX112" fmla="*/ 870444 w 1051149"/>
              <a:gd name="connsiteY112" fmla="*/ 291311 h 902783"/>
              <a:gd name="connsiteX113" fmla="*/ 870444 w 1051149"/>
              <a:gd name="connsiteY113" fmla="*/ 291311 h 902783"/>
              <a:gd name="connsiteX114" fmla="*/ 396183 w 1051149"/>
              <a:gd name="connsiteY114" fmla="*/ 30961 h 902783"/>
              <a:gd name="connsiteX115" fmla="*/ 325114 w 1051149"/>
              <a:gd name="connsiteY115" fmla="*/ 134397 h 902783"/>
              <a:gd name="connsiteX116" fmla="*/ 322300 w 1051149"/>
              <a:gd name="connsiteY116" fmla="*/ 148470 h 902783"/>
              <a:gd name="connsiteX117" fmla="*/ 370148 w 1051149"/>
              <a:gd name="connsiteY117" fmla="*/ 195615 h 902783"/>
              <a:gd name="connsiteX118" fmla="*/ 382814 w 1051149"/>
              <a:gd name="connsiteY118" fmla="*/ 194208 h 902783"/>
              <a:gd name="connsiteX119" fmla="*/ 460215 w 1051149"/>
              <a:gd name="connsiteY119" fmla="*/ 168876 h 902783"/>
              <a:gd name="connsiteX120" fmla="*/ 465141 w 1051149"/>
              <a:gd name="connsiteY120" fmla="*/ 87956 h 902783"/>
              <a:gd name="connsiteX121" fmla="*/ 396183 w 1051149"/>
              <a:gd name="connsiteY121" fmla="*/ 30961 h 902783"/>
              <a:gd name="connsiteX122" fmla="*/ 396183 w 1051149"/>
              <a:gd name="connsiteY122" fmla="*/ 30961 h 9027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</a:cxnLst>
            <a:rect l="l" t="t" r="r" b="b"/>
            <a:pathLst>
              <a:path w="1051149" h="902783">
                <a:moveTo>
                  <a:pt x="486954" y="902784"/>
                </a:moveTo>
                <a:cubicBezTo>
                  <a:pt x="441217" y="902784"/>
                  <a:pt x="393369" y="873231"/>
                  <a:pt x="365926" y="827493"/>
                </a:cubicBezTo>
                <a:cubicBezTo>
                  <a:pt x="340595" y="785274"/>
                  <a:pt x="337780" y="739537"/>
                  <a:pt x="357482" y="702243"/>
                </a:cubicBezTo>
                <a:cubicBezTo>
                  <a:pt x="293450" y="654395"/>
                  <a:pt x="209716" y="593178"/>
                  <a:pt x="153424" y="553070"/>
                </a:cubicBezTo>
                <a:cubicBezTo>
                  <a:pt x="134425" y="562921"/>
                  <a:pt x="115427" y="567846"/>
                  <a:pt x="97132" y="567846"/>
                </a:cubicBezTo>
                <a:cubicBezTo>
                  <a:pt x="73208" y="567846"/>
                  <a:pt x="51394" y="558699"/>
                  <a:pt x="34507" y="541107"/>
                </a:cubicBezTo>
                <a:cubicBezTo>
                  <a:pt x="11990" y="519294"/>
                  <a:pt x="-676" y="483408"/>
                  <a:pt x="28" y="446115"/>
                </a:cubicBezTo>
                <a:cubicBezTo>
                  <a:pt x="1435" y="385601"/>
                  <a:pt x="40136" y="323679"/>
                  <a:pt x="122463" y="323679"/>
                </a:cubicBezTo>
                <a:cubicBezTo>
                  <a:pt x="125981" y="323679"/>
                  <a:pt x="128796" y="323679"/>
                  <a:pt x="132314" y="323679"/>
                </a:cubicBezTo>
                <a:cubicBezTo>
                  <a:pt x="194235" y="265980"/>
                  <a:pt x="246306" y="205466"/>
                  <a:pt x="292747" y="151989"/>
                </a:cubicBezTo>
                <a:cubicBezTo>
                  <a:pt x="281488" y="140027"/>
                  <a:pt x="276563" y="123843"/>
                  <a:pt x="279377" y="107659"/>
                </a:cubicBezTo>
                <a:cubicBezTo>
                  <a:pt x="283599" y="75994"/>
                  <a:pt x="313856" y="40108"/>
                  <a:pt x="368741" y="1407"/>
                </a:cubicBezTo>
                <a:cubicBezTo>
                  <a:pt x="373666" y="704"/>
                  <a:pt x="377888" y="0"/>
                  <a:pt x="382814" y="0"/>
                </a:cubicBezTo>
                <a:cubicBezTo>
                  <a:pt x="441217" y="0"/>
                  <a:pt x="511582" y="61218"/>
                  <a:pt x="522137" y="121028"/>
                </a:cubicBezTo>
                <a:cubicBezTo>
                  <a:pt x="574910" y="152692"/>
                  <a:pt x="626277" y="167469"/>
                  <a:pt x="683976" y="167469"/>
                </a:cubicBezTo>
                <a:cubicBezTo>
                  <a:pt x="736046" y="167469"/>
                  <a:pt x="787413" y="154803"/>
                  <a:pt x="841594" y="142137"/>
                </a:cubicBezTo>
                <a:cubicBezTo>
                  <a:pt x="864815" y="136508"/>
                  <a:pt x="889442" y="130879"/>
                  <a:pt x="914070" y="125250"/>
                </a:cubicBezTo>
                <a:cubicBezTo>
                  <a:pt x="963326" y="157618"/>
                  <a:pt x="987953" y="203355"/>
                  <a:pt x="983028" y="251907"/>
                </a:cubicBezTo>
                <a:cubicBezTo>
                  <a:pt x="978806" y="293422"/>
                  <a:pt x="952771" y="328605"/>
                  <a:pt x="915477" y="343382"/>
                </a:cubicBezTo>
                <a:cubicBezTo>
                  <a:pt x="904923" y="402488"/>
                  <a:pt x="917588" y="463706"/>
                  <a:pt x="928847" y="522813"/>
                </a:cubicBezTo>
                <a:cubicBezTo>
                  <a:pt x="934476" y="550255"/>
                  <a:pt x="940105" y="578401"/>
                  <a:pt x="942920" y="605843"/>
                </a:cubicBezTo>
                <a:cubicBezTo>
                  <a:pt x="992175" y="616398"/>
                  <a:pt x="1030876" y="650173"/>
                  <a:pt x="1044949" y="694503"/>
                </a:cubicBezTo>
                <a:cubicBezTo>
                  <a:pt x="1059726" y="739537"/>
                  <a:pt x="1047764" y="788089"/>
                  <a:pt x="1012581" y="828197"/>
                </a:cubicBezTo>
                <a:cubicBezTo>
                  <a:pt x="1011878" y="828197"/>
                  <a:pt x="1010470" y="828197"/>
                  <a:pt x="1009767" y="828197"/>
                </a:cubicBezTo>
                <a:cubicBezTo>
                  <a:pt x="949956" y="828197"/>
                  <a:pt x="895072" y="814124"/>
                  <a:pt x="842298" y="800755"/>
                </a:cubicBezTo>
                <a:cubicBezTo>
                  <a:pt x="789524" y="787385"/>
                  <a:pt x="735343" y="774016"/>
                  <a:pt x="679051" y="774016"/>
                </a:cubicBezTo>
                <a:cubicBezTo>
                  <a:pt x="648794" y="774016"/>
                  <a:pt x="620648" y="777534"/>
                  <a:pt x="591798" y="785274"/>
                </a:cubicBezTo>
                <a:cubicBezTo>
                  <a:pt x="600242" y="800051"/>
                  <a:pt x="586873" y="816939"/>
                  <a:pt x="572096" y="834530"/>
                </a:cubicBezTo>
                <a:cubicBezTo>
                  <a:pt x="559430" y="850714"/>
                  <a:pt x="546061" y="867601"/>
                  <a:pt x="543950" y="886600"/>
                </a:cubicBezTo>
                <a:cubicBezTo>
                  <a:pt x="524951" y="897858"/>
                  <a:pt x="506656" y="902784"/>
                  <a:pt x="486954" y="902784"/>
                </a:cubicBezTo>
                <a:lnTo>
                  <a:pt x="486954" y="902784"/>
                </a:lnTo>
                <a:close/>
                <a:moveTo>
                  <a:pt x="467956" y="728982"/>
                </a:moveTo>
                <a:cubicBezTo>
                  <a:pt x="435588" y="728982"/>
                  <a:pt x="408145" y="742352"/>
                  <a:pt x="396183" y="763461"/>
                </a:cubicBezTo>
                <a:cubicBezTo>
                  <a:pt x="384221" y="785274"/>
                  <a:pt x="388443" y="814124"/>
                  <a:pt x="408849" y="847899"/>
                </a:cubicBezTo>
                <a:cubicBezTo>
                  <a:pt x="422922" y="857047"/>
                  <a:pt x="438402" y="861269"/>
                  <a:pt x="456697" y="861269"/>
                </a:cubicBezTo>
                <a:cubicBezTo>
                  <a:pt x="470066" y="861269"/>
                  <a:pt x="483436" y="859158"/>
                  <a:pt x="496805" y="857047"/>
                </a:cubicBezTo>
                <a:cubicBezTo>
                  <a:pt x="508064" y="854936"/>
                  <a:pt x="520026" y="853528"/>
                  <a:pt x="531284" y="852825"/>
                </a:cubicBezTo>
                <a:cubicBezTo>
                  <a:pt x="552394" y="820457"/>
                  <a:pt x="557319" y="790200"/>
                  <a:pt x="544653" y="767683"/>
                </a:cubicBezTo>
                <a:cubicBezTo>
                  <a:pt x="531988" y="743759"/>
                  <a:pt x="501731" y="728982"/>
                  <a:pt x="467956" y="728982"/>
                </a:cubicBezTo>
                <a:lnTo>
                  <a:pt x="467956" y="728982"/>
                </a:lnTo>
                <a:close/>
                <a:moveTo>
                  <a:pt x="919699" y="650173"/>
                </a:moveTo>
                <a:cubicBezTo>
                  <a:pt x="880999" y="669876"/>
                  <a:pt x="864111" y="698022"/>
                  <a:pt x="871851" y="728279"/>
                </a:cubicBezTo>
                <a:cubicBezTo>
                  <a:pt x="880999" y="767683"/>
                  <a:pt x="931661" y="803569"/>
                  <a:pt x="977399" y="803569"/>
                </a:cubicBezTo>
                <a:cubicBezTo>
                  <a:pt x="987250" y="803569"/>
                  <a:pt x="996397" y="802162"/>
                  <a:pt x="1004841" y="798644"/>
                </a:cubicBezTo>
                <a:cubicBezTo>
                  <a:pt x="1025247" y="769794"/>
                  <a:pt x="1028765" y="736019"/>
                  <a:pt x="1012581" y="705058"/>
                </a:cubicBezTo>
                <a:cubicBezTo>
                  <a:pt x="995694" y="671283"/>
                  <a:pt x="960511" y="650173"/>
                  <a:pt x="921107" y="650173"/>
                </a:cubicBezTo>
                <a:lnTo>
                  <a:pt x="919699" y="650173"/>
                </a:lnTo>
                <a:lnTo>
                  <a:pt x="919699" y="650173"/>
                </a:lnTo>
                <a:close/>
                <a:moveTo>
                  <a:pt x="650905" y="747277"/>
                </a:moveTo>
                <a:cubicBezTo>
                  <a:pt x="679754" y="756425"/>
                  <a:pt x="708604" y="763461"/>
                  <a:pt x="737454" y="763461"/>
                </a:cubicBezTo>
                <a:cubicBezTo>
                  <a:pt x="771933" y="763461"/>
                  <a:pt x="802893" y="753610"/>
                  <a:pt x="832447" y="733908"/>
                </a:cubicBezTo>
                <a:cubicBezTo>
                  <a:pt x="816966" y="732500"/>
                  <a:pt x="800079" y="730390"/>
                  <a:pt x="781784" y="730390"/>
                </a:cubicBezTo>
                <a:cubicBezTo>
                  <a:pt x="751527" y="730390"/>
                  <a:pt x="720566" y="735315"/>
                  <a:pt x="690309" y="740944"/>
                </a:cubicBezTo>
                <a:cubicBezTo>
                  <a:pt x="676940" y="743055"/>
                  <a:pt x="663570" y="745870"/>
                  <a:pt x="650905" y="747277"/>
                </a:cubicBezTo>
                <a:lnTo>
                  <a:pt x="650905" y="747277"/>
                </a:lnTo>
                <a:close/>
                <a:moveTo>
                  <a:pt x="436291" y="684652"/>
                </a:moveTo>
                <a:cubicBezTo>
                  <a:pt x="486954" y="684652"/>
                  <a:pt x="537617" y="704354"/>
                  <a:pt x="587576" y="724057"/>
                </a:cubicBezTo>
                <a:cubicBezTo>
                  <a:pt x="607982" y="731797"/>
                  <a:pt x="628388" y="740241"/>
                  <a:pt x="649497" y="746573"/>
                </a:cubicBezTo>
                <a:cubicBezTo>
                  <a:pt x="647386" y="743055"/>
                  <a:pt x="648090" y="740944"/>
                  <a:pt x="649497" y="738833"/>
                </a:cubicBezTo>
                <a:cubicBezTo>
                  <a:pt x="655127" y="731093"/>
                  <a:pt x="674125" y="730390"/>
                  <a:pt x="688198" y="728982"/>
                </a:cubicBezTo>
                <a:cubicBezTo>
                  <a:pt x="692420" y="728982"/>
                  <a:pt x="695938" y="728279"/>
                  <a:pt x="698753" y="728279"/>
                </a:cubicBezTo>
                <a:cubicBezTo>
                  <a:pt x="695938" y="724057"/>
                  <a:pt x="691716" y="721946"/>
                  <a:pt x="681162" y="721946"/>
                </a:cubicBezTo>
                <a:cubicBezTo>
                  <a:pt x="677643" y="721946"/>
                  <a:pt x="674125" y="721946"/>
                  <a:pt x="670607" y="722649"/>
                </a:cubicBezTo>
                <a:cubicBezTo>
                  <a:pt x="667089" y="722649"/>
                  <a:pt x="662867" y="722649"/>
                  <a:pt x="658645" y="722649"/>
                </a:cubicBezTo>
                <a:cubicBezTo>
                  <a:pt x="644572" y="722649"/>
                  <a:pt x="627684" y="720538"/>
                  <a:pt x="616426" y="702947"/>
                </a:cubicBezTo>
                <a:cubicBezTo>
                  <a:pt x="637535" y="695207"/>
                  <a:pt x="658645" y="692392"/>
                  <a:pt x="684680" y="692392"/>
                </a:cubicBezTo>
                <a:cubicBezTo>
                  <a:pt x="702271" y="692392"/>
                  <a:pt x="719862" y="693800"/>
                  <a:pt x="737454" y="695207"/>
                </a:cubicBezTo>
                <a:cubicBezTo>
                  <a:pt x="756452" y="696614"/>
                  <a:pt x="774747" y="698022"/>
                  <a:pt x="792339" y="698022"/>
                </a:cubicBezTo>
                <a:cubicBezTo>
                  <a:pt x="803597" y="698022"/>
                  <a:pt x="815559" y="697318"/>
                  <a:pt x="826817" y="695911"/>
                </a:cubicBezTo>
                <a:cubicBezTo>
                  <a:pt x="831039" y="666357"/>
                  <a:pt x="869036" y="623435"/>
                  <a:pt x="902108" y="610065"/>
                </a:cubicBezTo>
                <a:cubicBezTo>
                  <a:pt x="910552" y="572068"/>
                  <a:pt x="899293" y="531256"/>
                  <a:pt x="888739" y="492556"/>
                </a:cubicBezTo>
                <a:cubicBezTo>
                  <a:pt x="876073" y="444707"/>
                  <a:pt x="862000" y="395452"/>
                  <a:pt x="885220" y="346900"/>
                </a:cubicBezTo>
                <a:cubicBezTo>
                  <a:pt x="814152" y="319457"/>
                  <a:pt x="762785" y="284275"/>
                  <a:pt x="745194" y="207577"/>
                </a:cubicBezTo>
                <a:lnTo>
                  <a:pt x="726195" y="204059"/>
                </a:lnTo>
                <a:cubicBezTo>
                  <a:pt x="653719" y="188578"/>
                  <a:pt x="578429" y="171691"/>
                  <a:pt x="503842" y="149174"/>
                </a:cubicBezTo>
                <a:cubicBezTo>
                  <a:pt x="463734" y="202651"/>
                  <a:pt x="411663" y="222354"/>
                  <a:pt x="360297" y="242056"/>
                </a:cubicBezTo>
                <a:cubicBezTo>
                  <a:pt x="297672" y="266684"/>
                  <a:pt x="232233" y="291311"/>
                  <a:pt x="187903" y="379971"/>
                </a:cubicBezTo>
                <a:cubicBezTo>
                  <a:pt x="228011" y="416561"/>
                  <a:pt x="216049" y="455262"/>
                  <a:pt x="204087" y="493259"/>
                </a:cubicBezTo>
                <a:cubicBezTo>
                  <a:pt x="199865" y="507332"/>
                  <a:pt x="194939" y="522109"/>
                  <a:pt x="193532" y="536182"/>
                </a:cubicBezTo>
                <a:cubicBezTo>
                  <a:pt x="249120" y="593881"/>
                  <a:pt x="306116" y="632582"/>
                  <a:pt x="361001" y="669876"/>
                </a:cubicBezTo>
                <a:lnTo>
                  <a:pt x="391961" y="690985"/>
                </a:lnTo>
                <a:cubicBezTo>
                  <a:pt x="405331" y="686763"/>
                  <a:pt x="420811" y="684652"/>
                  <a:pt x="436291" y="684652"/>
                </a:cubicBezTo>
                <a:lnTo>
                  <a:pt x="436291" y="684652"/>
                </a:lnTo>
                <a:close/>
                <a:moveTo>
                  <a:pt x="112612" y="387008"/>
                </a:moveTo>
                <a:cubicBezTo>
                  <a:pt x="73911" y="387008"/>
                  <a:pt x="49987" y="420783"/>
                  <a:pt x="49283" y="453855"/>
                </a:cubicBezTo>
                <a:cubicBezTo>
                  <a:pt x="47876" y="489037"/>
                  <a:pt x="73911" y="531256"/>
                  <a:pt x="148498" y="534775"/>
                </a:cubicBezTo>
                <a:cubicBezTo>
                  <a:pt x="180162" y="505221"/>
                  <a:pt x="192124" y="470742"/>
                  <a:pt x="200568" y="428523"/>
                </a:cubicBezTo>
                <a:cubicBezTo>
                  <a:pt x="199865" y="427820"/>
                  <a:pt x="198457" y="427116"/>
                  <a:pt x="197754" y="427116"/>
                </a:cubicBezTo>
                <a:cubicBezTo>
                  <a:pt x="195643" y="427116"/>
                  <a:pt x="194235" y="428523"/>
                  <a:pt x="192828" y="429227"/>
                </a:cubicBezTo>
                <a:cubicBezTo>
                  <a:pt x="164682" y="401785"/>
                  <a:pt x="137240" y="387008"/>
                  <a:pt x="112612" y="387008"/>
                </a:cubicBezTo>
                <a:lnTo>
                  <a:pt x="112612" y="387008"/>
                </a:lnTo>
                <a:close/>
                <a:moveTo>
                  <a:pt x="313856" y="202651"/>
                </a:moveTo>
                <a:cubicBezTo>
                  <a:pt x="270933" y="202651"/>
                  <a:pt x="211827" y="276535"/>
                  <a:pt x="173126" y="325087"/>
                </a:cubicBezTo>
                <a:cubicBezTo>
                  <a:pt x="163978" y="336345"/>
                  <a:pt x="156238" y="346196"/>
                  <a:pt x="149905" y="353936"/>
                </a:cubicBezTo>
                <a:cubicBezTo>
                  <a:pt x="151313" y="353936"/>
                  <a:pt x="152720" y="353233"/>
                  <a:pt x="154831" y="353233"/>
                </a:cubicBezTo>
                <a:cubicBezTo>
                  <a:pt x="157646" y="353233"/>
                  <a:pt x="160460" y="353233"/>
                  <a:pt x="163275" y="353233"/>
                </a:cubicBezTo>
                <a:cubicBezTo>
                  <a:pt x="203383" y="353233"/>
                  <a:pt x="242787" y="300459"/>
                  <a:pt x="277266" y="254018"/>
                </a:cubicBezTo>
                <a:cubicBezTo>
                  <a:pt x="292747" y="233612"/>
                  <a:pt x="306820" y="214613"/>
                  <a:pt x="320189" y="200540"/>
                </a:cubicBezTo>
                <a:cubicBezTo>
                  <a:pt x="318078" y="202651"/>
                  <a:pt x="316671" y="202651"/>
                  <a:pt x="315263" y="202651"/>
                </a:cubicBezTo>
                <a:cubicBezTo>
                  <a:pt x="314560" y="202651"/>
                  <a:pt x="313856" y="202651"/>
                  <a:pt x="313856" y="202651"/>
                </a:cubicBezTo>
                <a:lnTo>
                  <a:pt x="313856" y="202651"/>
                </a:lnTo>
                <a:close/>
                <a:moveTo>
                  <a:pt x="870444" y="291311"/>
                </a:moveTo>
                <a:cubicBezTo>
                  <a:pt x="887331" y="291311"/>
                  <a:pt x="905626" y="294126"/>
                  <a:pt x="920403" y="313828"/>
                </a:cubicBezTo>
                <a:cubicBezTo>
                  <a:pt x="954178" y="294830"/>
                  <a:pt x="959104" y="255425"/>
                  <a:pt x="952067" y="225168"/>
                </a:cubicBezTo>
                <a:cubicBezTo>
                  <a:pt x="942920" y="186467"/>
                  <a:pt x="911255" y="147767"/>
                  <a:pt x="869036" y="147767"/>
                </a:cubicBezTo>
                <a:cubicBezTo>
                  <a:pt x="855667" y="147767"/>
                  <a:pt x="842298" y="151989"/>
                  <a:pt x="828928" y="159729"/>
                </a:cubicBezTo>
                <a:cubicBezTo>
                  <a:pt x="809226" y="173098"/>
                  <a:pt x="809930" y="189986"/>
                  <a:pt x="810633" y="204762"/>
                </a:cubicBezTo>
                <a:cubicBezTo>
                  <a:pt x="811337" y="219539"/>
                  <a:pt x="812041" y="233612"/>
                  <a:pt x="790228" y="240649"/>
                </a:cubicBezTo>
                <a:cubicBezTo>
                  <a:pt x="802893" y="248389"/>
                  <a:pt x="806412" y="258240"/>
                  <a:pt x="809930" y="268091"/>
                </a:cubicBezTo>
                <a:cubicBezTo>
                  <a:pt x="812744" y="276535"/>
                  <a:pt x="816263" y="284275"/>
                  <a:pt x="823299" y="292015"/>
                </a:cubicBezTo>
                <a:cubicBezTo>
                  <a:pt x="827521" y="292015"/>
                  <a:pt x="831743" y="292015"/>
                  <a:pt x="836669" y="292015"/>
                </a:cubicBezTo>
                <a:cubicBezTo>
                  <a:pt x="842298" y="292015"/>
                  <a:pt x="848631" y="292015"/>
                  <a:pt x="854260" y="291311"/>
                </a:cubicBezTo>
                <a:cubicBezTo>
                  <a:pt x="859889" y="292015"/>
                  <a:pt x="865518" y="291311"/>
                  <a:pt x="870444" y="291311"/>
                </a:cubicBezTo>
                <a:lnTo>
                  <a:pt x="870444" y="291311"/>
                </a:lnTo>
                <a:close/>
                <a:moveTo>
                  <a:pt x="396183" y="30961"/>
                </a:moveTo>
                <a:cubicBezTo>
                  <a:pt x="340595" y="43626"/>
                  <a:pt x="332151" y="93586"/>
                  <a:pt x="325114" y="134397"/>
                </a:cubicBezTo>
                <a:lnTo>
                  <a:pt x="322300" y="148470"/>
                </a:lnTo>
                <a:lnTo>
                  <a:pt x="370148" y="195615"/>
                </a:lnTo>
                <a:lnTo>
                  <a:pt x="382814" y="194208"/>
                </a:lnTo>
                <a:cubicBezTo>
                  <a:pt x="408145" y="192097"/>
                  <a:pt x="434180" y="189986"/>
                  <a:pt x="460215" y="168876"/>
                </a:cubicBezTo>
                <a:cubicBezTo>
                  <a:pt x="474992" y="147767"/>
                  <a:pt x="476399" y="116806"/>
                  <a:pt x="465141" y="87956"/>
                </a:cubicBezTo>
                <a:cubicBezTo>
                  <a:pt x="451772" y="56996"/>
                  <a:pt x="427144" y="35886"/>
                  <a:pt x="396183" y="30961"/>
                </a:cubicBezTo>
                <a:lnTo>
                  <a:pt x="396183" y="30961"/>
                </a:lnTo>
                <a:close/>
              </a:path>
            </a:pathLst>
          </a:custGeom>
          <a:solidFill>
            <a:schemeClr val="accent2">
              <a:alpha val="20000"/>
            </a:schemeClr>
          </a:solidFill>
          <a:ln w="6985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65" name="图形 11">
            <a:extLst>
              <a:ext uri="{FF2B5EF4-FFF2-40B4-BE49-F238E27FC236}">
                <a16:creationId xmlns:a16="http://schemas.microsoft.com/office/drawing/2014/main" id="{9FA89B59-DCD5-4B55-A34B-89CDFFAB7F91}"/>
              </a:ext>
            </a:extLst>
          </p:cNvPr>
          <p:cNvSpPr/>
          <p:nvPr userDrawn="1"/>
        </p:nvSpPr>
        <p:spPr>
          <a:xfrm>
            <a:off x="-378383" y="2762072"/>
            <a:ext cx="876459" cy="631623"/>
          </a:xfrm>
          <a:custGeom>
            <a:avLst/>
            <a:gdLst>
              <a:gd name="connsiteX0" fmla="*/ 99564 w 876459"/>
              <a:gd name="connsiteY0" fmla="*/ 631624 h 631623"/>
              <a:gd name="connsiteX1" fmla="*/ 50867 w 876459"/>
              <a:gd name="connsiteY1" fmla="*/ 621598 h 631623"/>
              <a:gd name="connsiteX2" fmla="*/ 40364 w 876459"/>
              <a:gd name="connsiteY2" fmla="*/ 610617 h 631623"/>
              <a:gd name="connsiteX3" fmla="*/ 28906 w 876459"/>
              <a:gd name="connsiteY3" fmla="*/ 604411 h 631623"/>
              <a:gd name="connsiteX4" fmla="*/ 2170 w 876459"/>
              <a:gd name="connsiteY4" fmla="*/ 511314 h 631623"/>
              <a:gd name="connsiteX5" fmla="*/ 54209 w 876459"/>
              <a:gd name="connsiteY5" fmla="*/ 445908 h 631623"/>
              <a:gd name="connsiteX6" fmla="*/ 56596 w 876459"/>
              <a:gd name="connsiteY6" fmla="*/ 450682 h 631623"/>
              <a:gd name="connsiteX7" fmla="*/ 20790 w 876459"/>
              <a:gd name="connsiteY7" fmla="*/ 555714 h 631623"/>
              <a:gd name="connsiteX8" fmla="*/ 92402 w 876459"/>
              <a:gd name="connsiteY8" fmla="*/ 615391 h 631623"/>
              <a:gd name="connsiteX9" fmla="*/ 98609 w 876459"/>
              <a:gd name="connsiteY9" fmla="*/ 615391 h 631623"/>
              <a:gd name="connsiteX10" fmla="*/ 173563 w 876459"/>
              <a:gd name="connsiteY10" fmla="*/ 576721 h 631623"/>
              <a:gd name="connsiteX11" fmla="*/ 186454 w 876459"/>
              <a:gd name="connsiteY11" fmla="*/ 534708 h 631623"/>
              <a:gd name="connsiteX12" fmla="*/ 175951 w 876459"/>
              <a:gd name="connsiteY12" fmla="*/ 558101 h 631623"/>
              <a:gd name="connsiteX13" fmla="*/ 102428 w 876459"/>
              <a:gd name="connsiteY13" fmla="*/ 594385 h 631623"/>
              <a:gd name="connsiteX14" fmla="*/ 47525 w 876459"/>
              <a:gd name="connsiteY14" fmla="*/ 578153 h 631623"/>
              <a:gd name="connsiteX15" fmla="*/ 48480 w 876459"/>
              <a:gd name="connsiteY15" fmla="*/ 562875 h 631623"/>
              <a:gd name="connsiteX16" fmla="*/ 50390 w 876459"/>
              <a:gd name="connsiteY16" fmla="*/ 553805 h 631623"/>
              <a:gd name="connsiteX17" fmla="*/ 56596 w 876459"/>
              <a:gd name="connsiteY17" fmla="*/ 553805 h 631623"/>
              <a:gd name="connsiteX18" fmla="*/ 80944 w 876459"/>
              <a:gd name="connsiteY18" fmla="*/ 554759 h 631623"/>
              <a:gd name="connsiteX19" fmla="*/ 129641 w 876459"/>
              <a:gd name="connsiteY19" fmla="*/ 547121 h 631623"/>
              <a:gd name="connsiteX20" fmla="*/ 147783 w 876459"/>
              <a:gd name="connsiteY20" fmla="*/ 543301 h 631623"/>
              <a:gd name="connsiteX21" fmla="*/ 136325 w 876459"/>
              <a:gd name="connsiteY21" fmla="*/ 525637 h 631623"/>
              <a:gd name="connsiteX22" fmla="*/ 107680 w 876459"/>
              <a:gd name="connsiteY22" fmla="*/ 530411 h 631623"/>
              <a:gd name="connsiteX23" fmla="*/ 86196 w 876459"/>
              <a:gd name="connsiteY23" fmla="*/ 524682 h 631623"/>
              <a:gd name="connsiteX24" fmla="*/ 85719 w 876459"/>
              <a:gd name="connsiteY24" fmla="*/ 525159 h 631623"/>
              <a:gd name="connsiteX25" fmla="*/ 83331 w 876459"/>
              <a:gd name="connsiteY25" fmla="*/ 521340 h 631623"/>
              <a:gd name="connsiteX26" fmla="*/ 81422 w 876459"/>
              <a:gd name="connsiteY26" fmla="*/ 516089 h 631623"/>
              <a:gd name="connsiteX27" fmla="*/ 87628 w 876459"/>
              <a:gd name="connsiteY27" fmla="*/ 515134 h 631623"/>
              <a:gd name="connsiteX28" fmla="*/ 102906 w 876459"/>
              <a:gd name="connsiteY28" fmla="*/ 517521 h 631623"/>
              <a:gd name="connsiteX29" fmla="*/ 135370 w 876459"/>
              <a:gd name="connsiteY29" fmla="*/ 505108 h 631623"/>
              <a:gd name="connsiteX30" fmla="*/ 158763 w 876459"/>
              <a:gd name="connsiteY30" fmla="*/ 493650 h 631623"/>
              <a:gd name="connsiteX31" fmla="*/ 106725 w 876459"/>
              <a:gd name="connsiteY31" fmla="*/ 448773 h 631623"/>
              <a:gd name="connsiteX32" fmla="*/ 85719 w 876459"/>
              <a:gd name="connsiteY32" fmla="*/ 441611 h 631623"/>
              <a:gd name="connsiteX33" fmla="*/ 89538 w 876459"/>
              <a:gd name="connsiteY33" fmla="*/ 436360 h 631623"/>
              <a:gd name="connsiteX34" fmla="*/ 139189 w 876459"/>
              <a:gd name="connsiteY34" fmla="*/ 446863 h 631623"/>
              <a:gd name="connsiteX35" fmla="*/ 138235 w 876459"/>
              <a:gd name="connsiteY35" fmla="*/ 445908 h 631623"/>
              <a:gd name="connsiteX36" fmla="*/ 144441 w 876459"/>
              <a:gd name="connsiteY36" fmla="*/ 446863 h 631623"/>
              <a:gd name="connsiteX37" fmla="*/ 173086 w 876459"/>
              <a:gd name="connsiteY37" fmla="*/ 465482 h 631623"/>
              <a:gd name="connsiteX38" fmla="*/ 179770 w 876459"/>
              <a:gd name="connsiteY38" fmla="*/ 472644 h 631623"/>
              <a:gd name="connsiteX39" fmla="*/ 235628 w 876459"/>
              <a:gd name="connsiteY39" fmla="*/ 431586 h 631623"/>
              <a:gd name="connsiteX40" fmla="*/ 346866 w 876459"/>
              <a:gd name="connsiteY40" fmla="*/ 354244 h 631623"/>
              <a:gd name="connsiteX41" fmla="*/ 309150 w 876459"/>
              <a:gd name="connsiteY41" fmla="*/ 266877 h 631623"/>
              <a:gd name="connsiteX42" fmla="*/ 297215 w 876459"/>
              <a:gd name="connsiteY42" fmla="*/ 264489 h 631623"/>
              <a:gd name="connsiteX43" fmla="*/ 244699 w 876459"/>
              <a:gd name="connsiteY43" fmla="*/ 309844 h 631623"/>
              <a:gd name="connsiteX44" fmla="*/ 205073 w 876459"/>
              <a:gd name="connsiteY44" fmla="*/ 293612 h 631623"/>
              <a:gd name="connsiteX45" fmla="*/ 195047 w 876459"/>
              <a:gd name="connsiteY45" fmla="*/ 255418 h 631623"/>
              <a:gd name="connsiteX46" fmla="*/ 200299 w 876459"/>
              <a:gd name="connsiteY46" fmla="*/ 255896 h 631623"/>
              <a:gd name="connsiteX47" fmla="*/ 210802 w 876459"/>
              <a:gd name="connsiteY47" fmla="*/ 282154 h 631623"/>
              <a:gd name="connsiteX48" fmla="*/ 248518 w 876459"/>
              <a:gd name="connsiteY48" fmla="*/ 297909 h 631623"/>
              <a:gd name="connsiteX49" fmla="*/ 277163 w 876459"/>
              <a:gd name="connsiteY49" fmla="*/ 286928 h 631623"/>
              <a:gd name="connsiteX50" fmla="*/ 285757 w 876459"/>
              <a:gd name="connsiteY50" fmla="*/ 253509 h 631623"/>
              <a:gd name="connsiteX51" fmla="*/ 286234 w 876459"/>
              <a:gd name="connsiteY51" fmla="*/ 249689 h 631623"/>
              <a:gd name="connsiteX52" fmla="*/ 268570 w 876459"/>
              <a:gd name="connsiteY52" fmla="*/ 279289 h 631623"/>
              <a:gd name="connsiteX53" fmla="*/ 264750 w 876459"/>
              <a:gd name="connsiteY53" fmla="*/ 274515 h 631623"/>
              <a:gd name="connsiteX54" fmla="*/ 266182 w 876459"/>
              <a:gd name="connsiteY54" fmla="*/ 269741 h 631623"/>
              <a:gd name="connsiteX55" fmla="*/ 267615 w 876459"/>
              <a:gd name="connsiteY55" fmla="*/ 264967 h 631623"/>
              <a:gd name="connsiteX56" fmla="*/ 266182 w 876459"/>
              <a:gd name="connsiteY56" fmla="*/ 263057 h 631623"/>
              <a:gd name="connsiteX57" fmla="*/ 266182 w 876459"/>
              <a:gd name="connsiteY57" fmla="*/ 256851 h 631623"/>
              <a:gd name="connsiteX58" fmla="*/ 255202 w 876459"/>
              <a:gd name="connsiteY58" fmla="*/ 253509 h 631623"/>
              <a:gd name="connsiteX59" fmla="*/ 243266 w 876459"/>
              <a:gd name="connsiteY59" fmla="*/ 265444 h 631623"/>
              <a:gd name="connsiteX60" fmla="*/ 241834 w 876459"/>
              <a:gd name="connsiteY60" fmla="*/ 266399 h 631623"/>
              <a:gd name="connsiteX61" fmla="*/ 236105 w 876459"/>
              <a:gd name="connsiteY61" fmla="*/ 264489 h 631623"/>
              <a:gd name="connsiteX62" fmla="*/ 232763 w 876459"/>
              <a:gd name="connsiteY62" fmla="*/ 263535 h 631623"/>
              <a:gd name="connsiteX63" fmla="*/ 230854 w 876459"/>
              <a:gd name="connsiteY63" fmla="*/ 259715 h 631623"/>
              <a:gd name="connsiteX64" fmla="*/ 237060 w 876459"/>
              <a:gd name="connsiteY64" fmla="*/ 248257 h 631623"/>
              <a:gd name="connsiteX65" fmla="*/ 250905 w 876459"/>
              <a:gd name="connsiteY65" fmla="*/ 224386 h 631623"/>
              <a:gd name="connsiteX66" fmla="*/ 242789 w 876459"/>
              <a:gd name="connsiteY66" fmla="*/ 217225 h 631623"/>
              <a:gd name="connsiteX67" fmla="*/ 238970 w 876459"/>
              <a:gd name="connsiteY67" fmla="*/ 221044 h 631623"/>
              <a:gd name="connsiteX68" fmla="*/ 232286 w 876459"/>
              <a:gd name="connsiteY68" fmla="*/ 222477 h 631623"/>
              <a:gd name="connsiteX69" fmla="*/ 224170 w 876459"/>
              <a:gd name="connsiteY69" fmla="*/ 222477 h 631623"/>
              <a:gd name="connsiteX70" fmla="*/ 227512 w 876459"/>
              <a:gd name="connsiteY70" fmla="*/ 217225 h 631623"/>
              <a:gd name="connsiteX71" fmla="*/ 248041 w 876459"/>
              <a:gd name="connsiteY71" fmla="*/ 210064 h 631623"/>
              <a:gd name="connsiteX72" fmla="*/ 279073 w 876459"/>
              <a:gd name="connsiteY72" fmla="*/ 227728 h 631623"/>
              <a:gd name="connsiteX73" fmla="*/ 279073 w 876459"/>
              <a:gd name="connsiteY73" fmla="*/ 225819 h 631623"/>
              <a:gd name="connsiteX74" fmla="*/ 283370 w 876459"/>
              <a:gd name="connsiteY74" fmla="*/ 228683 h 631623"/>
              <a:gd name="connsiteX75" fmla="*/ 297692 w 876459"/>
              <a:gd name="connsiteY75" fmla="*/ 259238 h 631623"/>
              <a:gd name="connsiteX76" fmla="*/ 304853 w 876459"/>
              <a:gd name="connsiteY76" fmla="*/ 256373 h 631623"/>
              <a:gd name="connsiteX77" fmla="*/ 310105 w 876459"/>
              <a:gd name="connsiteY77" fmla="*/ 256851 h 631623"/>
              <a:gd name="connsiteX78" fmla="*/ 341614 w 876459"/>
              <a:gd name="connsiteY78" fmla="*/ 162322 h 631623"/>
              <a:gd name="connsiteX79" fmla="*/ 293873 w 876459"/>
              <a:gd name="connsiteY79" fmla="*/ 123174 h 631623"/>
              <a:gd name="connsiteX80" fmla="*/ 261886 w 876459"/>
              <a:gd name="connsiteY80" fmla="*/ 95484 h 631623"/>
              <a:gd name="connsiteX81" fmla="*/ 262363 w 876459"/>
              <a:gd name="connsiteY81" fmla="*/ 95006 h 631623"/>
              <a:gd name="connsiteX82" fmla="*/ 232286 w 876459"/>
              <a:gd name="connsiteY82" fmla="*/ 105509 h 631623"/>
              <a:gd name="connsiteX83" fmla="*/ 182634 w 876459"/>
              <a:gd name="connsiteY83" fmla="*/ 50129 h 631623"/>
              <a:gd name="connsiteX84" fmla="*/ 227512 w 876459"/>
              <a:gd name="connsiteY84" fmla="*/ 477 h 631623"/>
              <a:gd name="connsiteX85" fmla="*/ 235150 w 876459"/>
              <a:gd name="connsiteY85" fmla="*/ 0 h 631623"/>
              <a:gd name="connsiteX86" fmla="*/ 278118 w 876459"/>
              <a:gd name="connsiteY86" fmla="*/ 31987 h 631623"/>
              <a:gd name="connsiteX87" fmla="*/ 267615 w 876459"/>
              <a:gd name="connsiteY87" fmla="*/ 91187 h 631623"/>
              <a:gd name="connsiteX88" fmla="*/ 266182 w 876459"/>
              <a:gd name="connsiteY88" fmla="*/ 89755 h 631623"/>
              <a:gd name="connsiteX89" fmla="*/ 265228 w 876459"/>
              <a:gd name="connsiteY89" fmla="*/ 91187 h 631623"/>
              <a:gd name="connsiteX90" fmla="*/ 325860 w 876459"/>
              <a:gd name="connsiteY90" fmla="*/ 135587 h 631623"/>
              <a:gd name="connsiteX91" fmla="*/ 349253 w 876459"/>
              <a:gd name="connsiteY91" fmla="*/ 155638 h 631623"/>
              <a:gd name="connsiteX92" fmla="*/ 417524 w 876459"/>
              <a:gd name="connsiteY92" fmla="*/ 111238 h 631623"/>
              <a:gd name="connsiteX93" fmla="*/ 419434 w 876459"/>
              <a:gd name="connsiteY93" fmla="*/ 116013 h 631623"/>
              <a:gd name="connsiteX94" fmla="*/ 327769 w 876459"/>
              <a:gd name="connsiteY94" fmla="*/ 256851 h 631623"/>
              <a:gd name="connsiteX95" fmla="*/ 332066 w 876459"/>
              <a:gd name="connsiteY95" fmla="*/ 256373 h 631623"/>
              <a:gd name="connsiteX96" fmla="*/ 339705 w 876459"/>
              <a:gd name="connsiteY96" fmla="*/ 262580 h 631623"/>
              <a:gd name="connsiteX97" fmla="*/ 330156 w 876459"/>
              <a:gd name="connsiteY97" fmla="*/ 275947 h 631623"/>
              <a:gd name="connsiteX98" fmla="*/ 357847 w 876459"/>
              <a:gd name="connsiteY98" fmla="*/ 341831 h 631623"/>
              <a:gd name="connsiteX99" fmla="*/ 360711 w 876459"/>
              <a:gd name="connsiteY99" fmla="*/ 346128 h 631623"/>
              <a:gd name="connsiteX100" fmla="*/ 362621 w 876459"/>
              <a:gd name="connsiteY100" fmla="*/ 341831 h 631623"/>
              <a:gd name="connsiteX101" fmla="*/ 375511 w 876459"/>
              <a:gd name="connsiteY101" fmla="*/ 335625 h 631623"/>
              <a:gd name="connsiteX102" fmla="*/ 341614 w 876459"/>
              <a:gd name="connsiteY102" fmla="*/ 282154 h 631623"/>
              <a:gd name="connsiteX103" fmla="*/ 337795 w 876459"/>
              <a:gd name="connsiteY103" fmla="*/ 273560 h 631623"/>
              <a:gd name="connsiteX104" fmla="*/ 345434 w 876459"/>
              <a:gd name="connsiteY104" fmla="*/ 279289 h 631623"/>
              <a:gd name="connsiteX105" fmla="*/ 366440 w 876459"/>
              <a:gd name="connsiteY105" fmla="*/ 302205 h 631623"/>
              <a:gd name="connsiteX106" fmla="*/ 381240 w 876459"/>
              <a:gd name="connsiteY106" fmla="*/ 320825 h 631623"/>
              <a:gd name="connsiteX107" fmla="*/ 388879 w 876459"/>
              <a:gd name="connsiteY107" fmla="*/ 318915 h 631623"/>
              <a:gd name="connsiteX108" fmla="*/ 391266 w 876459"/>
              <a:gd name="connsiteY108" fmla="*/ 323212 h 631623"/>
              <a:gd name="connsiteX109" fmla="*/ 391743 w 876459"/>
              <a:gd name="connsiteY109" fmla="*/ 316051 h 631623"/>
              <a:gd name="connsiteX110" fmla="*/ 396040 w 876459"/>
              <a:gd name="connsiteY110" fmla="*/ 296476 h 631623"/>
              <a:gd name="connsiteX111" fmla="*/ 433756 w 876459"/>
              <a:gd name="connsiteY111" fmla="*/ 299341 h 631623"/>
              <a:gd name="connsiteX112" fmla="*/ 502982 w 876459"/>
              <a:gd name="connsiteY112" fmla="*/ 283586 h 631623"/>
              <a:gd name="connsiteX113" fmla="*/ 553588 w 876459"/>
              <a:gd name="connsiteY113" fmla="*/ 270218 h 631623"/>
              <a:gd name="connsiteX114" fmla="*/ 526853 w 876459"/>
              <a:gd name="connsiteY114" fmla="*/ 241096 h 631623"/>
              <a:gd name="connsiteX115" fmla="*/ 522556 w 876459"/>
              <a:gd name="connsiteY115" fmla="*/ 235844 h 631623"/>
              <a:gd name="connsiteX116" fmla="*/ 470040 w 876459"/>
              <a:gd name="connsiteY116" fmla="*/ 251122 h 631623"/>
              <a:gd name="connsiteX117" fmla="*/ 444737 w 876459"/>
              <a:gd name="connsiteY117" fmla="*/ 245870 h 631623"/>
              <a:gd name="connsiteX118" fmla="*/ 438530 w 876459"/>
              <a:gd name="connsiteY118" fmla="*/ 243006 h 631623"/>
              <a:gd name="connsiteX119" fmla="*/ 444737 w 876459"/>
              <a:gd name="connsiteY119" fmla="*/ 241096 h 631623"/>
              <a:gd name="connsiteX120" fmla="*/ 466221 w 876459"/>
              <a:gd name="connsiteY120" fmla="*/ 237277 h 631623"/>
              <a:gd name="connsiteX121" fmla="*/ 520169 w 876459"/>
              <a:gd name="connsiteY121" fmla="*/ 225341 h 631623"/>
              <a:gd name="connsiteX122" fmla="*/ 550723 w 876459"/>
              <a:gd name="connsiteY122" fmla="*/ 255418 h 631623"/>
              <a:gd name="connsiteX123" fmla="*/ 558840 w 876459"/>
              <a:gd name="connsiteY123" fmla="*/ 266877 h 631623"/>
              <a:gd name="connsiteX124" fmla="*/ 555498 w 876459"/>
              <a:gd name="connsiteY124" fmla="*/ 270218 h 631623"/>
              <a:gd name="connsiteX125" fmla="*/ 557407 w 876459"/>
              <a:gd name="connsiteY125" fmla="*/ 270218 h 631623"/>
              <a:gd name="connsiteX126" fmla="*/ 558362 w 876459"/>
              <a:gd name="connsiteY126" fmla="*/ 275470 h 631623"/>
              <a:gd name="connsiteX127" fmla="*/ 528762 w 876459"/>
              <a:gd name="connsiteY127" fmla="*/ 287883 h 631623"/>
              <a:gd name="connsiteX128" fmla="*/ 437098 w 876459"/>
              <a:gd name="connsiteY128" fmla="*/ 311754 h 631623"/>
              <a:gd name="connsiteX129" fmla="*/ 401769 w 876459"/>
              <a:gd name="connsiteY129" fmla="*/ 306980 h 631623"/>
              <a:gd name="connsiteX130" fmla="*/ 405111 w 876459"/>
              <a:gd name="connsiteY130" fmla="*/ 314618 h 631623"/>
              <a:gd name="connsiteX131" fmla="*/ 406543 w 876459"/>
              <a:gd name="connsiteY131" fmla="*/ 320347 h 631623"/>
              <a:gd name="connsiteX132" fmla="*/ 402724 w 876459"/>
              <a:gd name="connsiteY132" fmla="*/ 328941 h 631623"/>
              <a:gd name="connsiteX133" fmla="*/ 436143 w 876459"/>
              <a:gd name="connsiteY133" fmla="*/ 335625 h 631623"/>
              <a:gd name="connsiteX134" fmla="*/ 453808 w 876459"/>
              <a:gd name="connsiteY134" fmla="*/ 334670 h 631623"/>
              <a:gd name="connsiteX135" fmla="*/ 470995 w 876459"/>
              <a:gd name="connsiteY135" fmla="*/ 334192 h 631623"/>
              <a:gd name="connsiteX136" fmla="*/ 492956 w 876459"/>
              <a:gd name="connsiteY136" fmla="*/ 338967 h 631623"/>
              <a:gd name="connsiteX137" fmla="*/ 571730 w 876459"/>
              <a:gd name="connsiteY137" fmla="*/ 277380 h 631623"/>
              <a:gd name="connsiteX138" fmla="*/ 564091 w 876459"/>
              <a:gd name="connsiteY138" fmla="*/ 187625 h 631623"/>
              <a:gd name="connsiteX139" fmla="*/ 545949 w 876459"/>
              <a:gd name="connsiteY139" fmla="*/ 213406 h 631623"/>
              <a:gd name="connsiteX140" fmla="*/ 540698 w 876459"/>
              <a:gd name="connsiteY140" fmla="*/ 214361 h 631623"/>
              <a:gd name="connsiteX141" fmla="*/ 543562 w 876459"/>
              <a:gd name="connsiteY141" fmla="*/ 209586 h 631623"/>
              <a:gd name="connsiteX142" fmla="*/ 548336 w 876459"/>
              <a:gd name="connsiteY142" fmla="*/ 164709 h 631623"/>
              <a:gd name="connsiteX143" fmla="*/ 447124 w 876459"/>
              <a:gd name="connsiteY143" fmla="*/ 119354 h 631623"/>
              <a:gd name="connsiteX144" fmla="*/ 443304 w 876459"/>
              <a:gd name="connsiteY144" fmla="*/ 114580 h 631623"/>
              <a:gd name="connsiteX145" fmla="*/ 433279 w 876459"/>
              <a:gd name="connsiteY145" fmla="*/ 111238 h 631623"/>
              <a:gd name="connsiteX146" fmla="*/ 457627 w 876459"/>
              <a:gd name="connsiteY146" fmla="*/ 100735 h 631623"/>
              <a:gd name="connsiteX147" fmla="*/ 462401 w 876459"/>
              <a:gd name="connsiteY147" fmla="*/ 100735 h 631623"/>
              <a:gd name="connsiteX148" fmla="*/ 460969 w 876459"/>
              <a:gd name="connsiteY148" fmla="*/ 108851 h 631623"/>
              <a:gd name="connsiteX149" fmla="*/ 462401 w 876459"/>
              <a:gd name="connsiteY149" fmla="*/ 108851 h 631623"/>
              <a:gd name="connsiteX150" fmla="*/ 540220 w 876459"/>
              <a:gd name="connsiteY150" fmla="*/ 132722 h 631623"/>
              <a:gd name="connsiteX151" fmla="*/ 471472 w 876459"/>
              <a:gd name="connsiteY151" fmla="*/ 106942 h 631623"/>
              <a:gd name="connsiteX152" fmla="*/ 471472 w 876459"/>
              <a:gd name="connsiteY152" fmla="*/ 101690 h 631623"/>
              <a:gd name="connsiteX153" fmla="*/ 599897 w 876459"/>
              <a:gd name="connsiteY153" fmla="*/ 176167 h 631623"/>
              <a:gd name="connsiteX154" fmla="*/ 671033 w 876459"/>
              <a:gd name="connsiteY154" fmla="*/ 112193 h 631623"/>
              <a:gd name="connsiteX155" fmla="*/ 669600 w 876459"/>
              <a:gd name="connsiteY155" fmla="*/ 63497 h 631623"/>
              <a:gd name="connsiteX156" fmla="*/ 692039 w 876459"/>
              <a:gd name="connsiteY156" fmla="*/ 44877 h 631623"/>
              <a:gd name="connsiteX157" fmla="*/ 693949 w 876459"/>
              <a:gd name="connsiteY157" fmla="*/ 49651 h 631623"/>
              <a:gd name="connsiteX158" fmla="*/ 674852 w 876459"/>
              <a:gd name="connsiteY158" fmla="*/ 91187 h 631623"/>
              <a:gd name="connsiteX159" fmla="*/ 688220 w 876459"/>
              <a:gd name="connsiteY159" fmla="*/ 111238 h 631623"/>
              <a:gd name="connsiteX160" fmla="*/ 688697 w 876459"/>
              <a:gd name="connsiteY160" fmla="*/ 102167 h 631623"/>
              <a:gd name="connsiteX161" fmla="*/ 689175 w 876459"/>
              <a:gd name="connsiteY161" fmla="*/ 100258 h 631623"/>
              <a:gd name="connsiteX162" fmla="*/ 692517 w 876459"/>
              <a:gd name="connsiteY162" fmla="*/ 97871 h 631623"/>
              <a:gd name="connsiteX163" fmla="*/ 697291 w 876459"/>
              <a:gd name="connsiteY163" fmla="*/ 97871 h 631623"/>
              <a:gd name="connsiteX164" fmla="*/ 729278 w 876459"/>
              <a:gd name="connsiteY164" fmla="*/ 89277 h 631623"/>
              <a:gd name="connsiteX165" fmla="*/ 727368 w 876459"/>
              <a:gd name="connsiteY165" fmla="*/ 90232 h 631623"/>
              <a:gd name="connsiteX166" fmla="*/ 723549 w 876459"/>
              <a:gd name="connsiteY166" fmla="*/ 90232 h 631623"/>
              <a:gd name="connsiteX167" fmla="*/ 714478 w 876459"/>
              <a:gd name="connsiteY167" fmla="*/ 90709 h 631623"/>
              <a:gd name="connsiteX168" fmla="*/ 700633 w 876459"/>
              <a:gd name="connsiteY168" fmla="*/ 84980 h 631623"/>
              <a:gd name="connsiteX169" fmla="*/ 721162 w 876459"/>
              <a:gd name="connsiteY169" fmla="*/ 72567 h 631623"/>
              <a:gd name="connsiteX170" fmla="*/ 741213 w 876459"/>
              <a:gd name="connsiteY170" fmla="*/ 63974 h 631623"/>
              <a:gd name="connsiteX171" fmla="*/ 707794 w 876459"/>
              <a:gd name="connsiteY171" fmla="*/ 45832 h 631623"/>
              <a:gd name="connsiteX172" fmla="*/ 715910 w 876459"/>
              <a:gd name="connsiteY172" fmla="*/ 37239 h 631623"/>
              <a:gd name="connsiteX173" fmla="*/ 716865 w 876459"/>
              <a:gd name="connsiteY173" fmla="*/ 37239 h 631623"/>
              <a:gd name="connsiteX174" fmla="*/ 721162 w 876459"/>
              <a:gd name="connsiteY174" fmla="*/ 38671 h 631623"/>
              <a:gd name="connsiteX175" fmla="*/ 730233 w 876459"/>
              <a:gd name="connsiteY175" fmla="*/ 41535 h 631623"/>
              <a:gd name="connsiteX176" fmla="*/ 730710 w 876459"/>
              <a:gd name="connsiteY176" fmla="*/ 41535 h 631623"/>
              <a:gd name="connsiteX177" fmla="*/ 735484 w 876459"/>
              <a:gd name="connsiteY177" fmla="*/ 41058 h 631623"/>
              <a:gd name="connsiteX178" fmla="*/ 765562 w 876459"/>
              <a:gd name="connsiteY178" fmla="*/ 91664 h 631623"/>
              <a:gd name="connsiteX179" fmla="*/ 712091 w 876459"/>
              <a:gd name="connsiteY179" fmla="*/ 140838 h 631623"/>
              <a:gd name="connsiteX180" fmla="*/ 674852 w 876459"/>
              <a:gd name="connsiteY180" fmla="*/ 118400 h 631623"/>
              <a:gd name="connsiteX181" fmla="*/ 648594 w 876459"/>
              <a:gd name="connsiteY181" fmla="*/ 146567 h 631623"/>
              <a:gd name="connsiteX182" fmla="*/ 602285 w 876459"/>
              <a:gd name="connsiteY182" fmla="*/ 184283 h 631623"/>
              <a:gd name="connsiteX183" fmla="*/ 584620 w 876459"/>
              <a:gd name="connsiteY183" fmla="*/ 363792 h 631623"/>
              <a:gd name="connsiteX184" fmla="*/ 584143 w 876459"/>
              <a:gd name="connsiteY184" fmla="*/ 364270 h 631623"/>
              <a:gd name="connsiteX185" fmla="*/ 634749 w 876459"/>
              <a:gd name="connsiteY185" fmla="*/ 405805 h 631623"/>
              <a:gd name="connsiteX186" fmla="*/ 703975 w 876459"/>
              <a:gd name="connsiteY186" fmla="*/ 465005 h 631623"/>
              <a:gd name="connsiteX187" fmla="*/ 704929 w 876459"/>
              <a:gd name="connsiteY187" fmla="*/ 459753 h 631623"/>
              <a:gd name="connsiteX188" fmla="*/ 724026 w 876459"/>
              <a:gd name="connsiteY188" fmla="*/ 444476 h 631623"/>
              <a:gd name="connsiteX189" fmla="*/ 726891 w 876459"/>
              <a:gd name="connsiteY189" fmla="*/ 448773 h 631623"/>
              <a:gd name="connsiteX190" fmla="*/ 701587 w 876459"/>
              <a:gd name="connsiteY190" fmla="*/ 557146 h 631623"/>
              <a:gd name="connsiteX191" fmla="*/ 766516 w 876459"/>
              <a:gd name="connsiteY191" fmla="*/ 609185 h 631623"/>
              <a:gd name="connsiteX192" fmla="*/ 839561 w 876459"/>
              <a:gd name="connsiteY192" fmla="*/ 588179 h 631623"/>
              <a:gd name="connsiteX193" fmla="*/ 864387 w 876459"/>
              <a:gd name="connsiteY193" fmla="*/ 528979 h 631623"/>
              <a:gd name="connsiteX194" fmla="*/ 855316 w 876459"/>
              <a:gd name="connsiteY194" fmla="*/ 483147 h 631623"/>
              <a:gd name="connsiteX195" fmla="*/ 861045 w 876459"/>
              <a:gd name="connsiteY195" fmla="*/ 510360 h 631623"/>
              <a:gd name="connsiteX196" fmla="*/ 797071 w 876459"/>
              <a:gd name="connsiteY196" fmla="*/ 590088 h 631623"/>
              <a:gd name="connsiteX197" fmla="*/ 796116 w 876459"/>
              <a:gd name="connsiteY197" fmla="*/ 590088 h 631623"/>
              <a:gd name="connsiteX198" fmla="*/ 795161 w 876459"/>
              <a:gd name="connsiteY198" fmla="*/ 589611 h 631623"/>
              <a:gd name="connsiteX199" fmla="*/ 766994 w 876459"/>
              <a:gd name="connsiteY199" fmla="*/ 585792 h 631623"/>
              <a:gd name="connsiteX200" fmla="*/ 729278 w 876459"/>
              <a:gd name="connsiteY200" fmla="*/ 576721 h 631623"/>
              <a:gd name="connsiteX201" fmla="*/ 729755 w 876459"/>
              <a:gd name="connsiteY201" fmla="*/ 565263 h 631623"/>
              <a:gd name="connsiteX202" fmla="*/ 733097 w 876459"/>
              <a:gd name="connsiteY202" fmla="*/ 550463 h 631623"/>
              <a:gd name="connsiteX203" fmla="*/ 757923 w 876459"/>
              <a:gd name="connsiteY203" fmla="*/ 551417 h 631623"/>
              <a:gd name="connsiteX204" fmla="*/ 798026 w 876459"/>
              <a:gd name="connsiteY204" fmla="*/ 542347 h 631623"/>
              <a:gd name="connsiteX205" fmla="*/ 828581 w 876459"/>
              <a:gd name="connsiteY205" fmla="*/ 533276 h 631623"/>
              <a:gd name="connsiteX206" fmla="*/ 816645 w 876459"/>
              <a:gd name="connsiteY206" fmla="*/ 519908 h 631623"/>
              <a:gd name="connsiteX207" fmla="*/ 776542 w 876459"/>
              <a:gd name="connsiteY207" fmla="*/ 524682 h 631623"/>
              <a:gd name="connsiteX208" fmla="*/ 766039 w 876459"/>
              <a:gd name="connsiteY208" fmla="*/ 524205 h 631623"/>
              <a:gd name="connsiteX209" fmla="*/ 760310 w 876459"/>
              <a:gd name="connsiteY209" fmla="*/ 522295 h 631623"/>
              <a:gd name="connsiteX210" fmla="*/ 761742 w 876459"/>
              <a:gd name="connsiteY210" fmla="*/ 514656 h 631623"/>
              <a:gd name="connsiteX211" fmla="*/ 783703 w 876459"/>
              <a:gd name="connsiteY211" fmla="*/ 509882 h 631623"/>
              <a:gd name="connsiteX212" fmla="*/ 805665 w 876459"/>
              <a:gd name="connsiteY212" fmla="*/ 506063 h 631623"/>
              <a:gd name="connsiteX213" fmla="*/ 803755 w 876459"/>
              <a:gd name="connsiteY213" fmla="*/ 506063 h 631623"/>
              <a:gd name="connsiteX214" fmla="*/ 797548 w 876459"/>
              <a:gd name="connsiteY214" fmla="*/ 499379 h 631623"/>
              <a:gd name="connsiteX215" fmla="*/ 828581 w 876459"/>
              <a:gd name="connsiteY215" fmla="*/ 476940 h 631623"/>
              <a:gd name="connsiteX216" fmla="*/ 766039 w 876459"/>
              <a:gd name="connsiteY216" fmla="*/ 439224 h 631623"/>
              <a:gd name="connsiteX217" fmla="*/ 755536 w 876459"/>
              <a:gd name="connsiteY217" fmla="*/ 440179 h 631623"/>
              <a:gd name="connsiteX218" fmla="*/ 754103 w 876459"/>
              <a:gd name="connsiteY218" fmla="*/ 434928 h 631623"/>
              <a:gd name="connsiteX219" fmla="*/ 781794 w 876459"/>
              <a:gd name="connsiteY219" fmla="*/ 429676 h 631623"/>
              <a:gd name="connsiteX220" fmla="*/ 836219 w 876459"/>
              <a:gd name="connsiteY220" fmla="*/ 452115 h 631623"/>
              <a:gd name="connsiteX221" fmla="*/ 837652 w 876459"/>
              <a:gd name="connsiteY221" fmla="*/ 449727 h 631623"/>
              <a:gd name="connsiteX222" fmla="*/ 876322 w 876459"/>
              <a:gd name="connsiteY222" fmla="*/ 530888 h 631623"/>
              <a:gd name="connsiteX223" fmla="*/ 830490 w 876459"/>
              <a:gd name="connsiteY223" fmla="*/ 613482 h 631623"/>
              <a:gd name="connsiteX224" fmla="*/ 825239 w 876459"/>
              <a:gd name="connsiteY224" fmla="*/ 612527 h 631623"/>
              <a:gd name="connsiteX225" fmla="*/ 824284 w 876459"/>
              <a:gd name="connsiteY225" fmla="*/ 612527 h 631623"/>
              <a:gd name="connsiteX226" fmla="*/ 820465 w 876459"/>
              <a:gd name="connsiteY226" fmla="*/ 614914 h 631623"/>
              <a:gd name="connsiteX227" fmla="*/ 776065 w 876459"/>
              <a:gd name="connsiteY227" fmla="*/ 627804 h 631623"/>
              <a:gd name="connsiteX228" fmla="*/ 689175 w 876459"/>
              <a:gd name="connsiteY228" fmla="*/ 571946 h 631623"/>
              <a:gd name="connsiteX229" fmla="*/ 695858 w 876459"/>
              <a:gd name="connsiteY229" fmla="*/ 468824 h 631623"/>
              <a:gd name="connsiteX230" fmla="*/ 638091 w 876459"/>
              <a:gd name="connsiteY230" fmla="*/ 422992 h 631623"/>
              <a:gd name="connsiteX231" fmla="*/ 573162 w 876459"/>
              <a:gd name="connsiteY231" fmla="*/ 367134 h 631623"/>
              <a:gd name="connsiteX232" fmla="*/ 533059 w 876459"/>
              <a:gd name="connsiteY232" fmla="*/ 390050 h 631623"/>
              <a:gd name="connsiteX233" fmla="*/ 521124 w 876459"/>
              <a:gd name="connsiteY233" fmla="*/ 392437 h 631623"/>
              <a:gd name="connsiteX234" fmla="*/ 522556 w 876459"/>
              <a:gd name="connsiteY234" fmla="*/ 394347 h 631623"/>
              <a:gd name="connsiteX235" fmla="*/ 468130 w 876459"/>
              <a:gd name="connsiteY235" fmla="*/ 412966 h 631623"/>
              <a:gd name="connsiteX236" fmla="*/ 382672 w 876459"/>
              <a:gd name="connsiteY236" fmla="*/ 387663 h 631623"/>
              <a:gd name="connsiteX237" fmla="*/ 346389 w 876459"/>
              <a:gd name="connsiteY237" fmla="*/ 433973 h 631623"/>
              <a:gd name="connsiteX238" fmla="*/ 302466 w 876459"/>
              <a:gd name="connsiteY238" fmla="*/ 484579 h 631623"/>
              <a:gd name="connsiteX239" fmla="*/ 301989 w 876459"/>
              <a:gd name="connsiteY239" fmla="*/ 484579 h 631623"/>
              <a:gd name="connsiteX240" fmla="*/ 300079 w 876459"/>
              <a:gd name="connsiteY240" fmla="*/ 490785 h 631623"/>
              <a:gd name="connsiteX241" fmla="*/ 292440 w 876459"/>
              <a:gd name="connsiteY241" fmla="*/ 486011 h 631623"/>
              <a:gd name="connsiteX242" fmla="*/ 296260 w 876459"/>
              <a:gd name="connsiteY242" fmla="*/ 482192 h 631623"/>
              <a:gd name="connsiteX243" fmla="*/ 300079 w 876459"/>
              <a:gd name="connsiteY243" fmla="*/ 478373 h 631623"/>
              <a:gd name="connsiteX244" fmla="*/ 343524 w 876459"/>
              <a:gd name="connsiteY244" fmla="*/ 422992 h 631623"/>
              <a:gd name="connsiteX245" fmla="*/ 376943 w 876459"/>
              <a:gd name="connsiteY245" fmla="*/ 384799 h 631623"/>
              <a:gd name="connsiteX246" fmla="*/ 376943 w 876459"/>
              <a:gd name="connsiteY246" fmla="*/ 381457 h 631623"/>
              <a:gd name="connsiteX247" fmla="*/ 376943 w 876459"/>
              <a:gd name="connsiteY247" fmla="*/ 379547 h 631623"/>
              <a:gd name="connsiteX248" fmla="*/ 368827 w 876459"/>
              <a:gd name="connsiteY248" fmla="*/ 375728 h 631623"/>
              <a:gd name="connsiteX249" fmla="*/ 351163 w 876459"/>
              <a:gd name="connsiteY249" fmla="*/ 366179 h 631623"/>
              <a:gd name="connsiteX250" fmla="*/ 351163 w 876459"/>
              <a:gd name="connsiteY250" fmla="*/ 366179 h 631623"/>
              <a:gd name="connsiteX251" fmla="*/ 319653 w 876459"/>
              <a:gd name="connsiteY251" fmla="*/ 389095 h 631623"/>
              <a:gd name="connsiteX252" fmla="*/ 314879 w 876459"/>
              <a:gd name="connsiteY252" fmla="*/ 392437 h 631623"/>
              <a:gd name="connsiteX253" fmla="*/ 267137 w 876459"/>
              <a:gd name="connsiteY253" fmla="*/ 426334 h 631623"/>
              <a:gd name="connsiteX254" fmla="*/ 256157 w 876459"/>
              <a:gd name="connsiteY254" fmla="*/ 433973 h 631623"/>
              <a:gd name="connsiteX255" fmla="*/ 183589 w 876459"/>
              <a:gd name="connsiteY255" fmla="*/ 481237 h 631623"/>
              <a:gd name="connsiteX256" fmla="*/ 199344 w 876459"/>
              <a:gd name="connsiteY256" fmla="*/ 524682 h 631623"/>
              <a:gd name="connsiteX257" fmla="*/ 208415 w 876459"/>
              <a:gd name="connsiteY257" fmla="*/ 521818 h 631623"/>
              <a:gd name="connsiteX258" fmla="*/ 205073 w 876459"/>
              <a:gd name="connsiteY258" fmla="*/ 529456 h 631623"/>
              <a:gd name="connsiteX259" fmla="*/ 197912 w 876459"/>
              <a:gd name="connsiteY259" fmla="*/ 534230 h 631623"/>
              <a:gd name="connsiteX260" fmla="*/ 172609 w 876459"/>
              <a:gd name="connsiteY260" fmla="*/ 602024 h 631623"/>
              <a:gd name="connsiteX261" fmla="*/ 99564 w 876459"/>
              <a:gd name="connsiteY261" fmla="*/ 631624 h 631623"/>
              <a:gd name="connsiteX262" fmla="*/ 99564 w 876459"/>
              <a:gd name="connsiteY262" fmla="*/ 631624 h 631623"/>
              <a:gd name="connsiteX263" fmla="*/ 56596 w 876459"/>
              <a:gd name="connsiteY263" fmla="*/ 562875 h 631623"/>
              <a:gd name="connsiteX264" fmla="*/ 59938 w 876459"/>
              <a:gd name="connsiteY264" fmla="*/ 567650 h 631623"/>
              <a:gd name="connsiteX265" fmla="*/ 59461 w 876459"/>
              <a:gd name="connsiteY265" fmla="*/ 575766 h 631623"/>
              <a:gd name="connsiteX266" fmla="*/ 82377 w 876459"/>
              <a:gd name="connsiteY266" fmla="*/ 577675 h 631623"/>
              <a:gd name="connsiteX267" fmla="*/ 125822 w 876459"/>
              <a:gd name="connsiteY267" fmla="*/ 571946 h 631623"/>
              <a:gd name="connsiteX268" fmla="*/ 132983 w 876459"/>
              <a:gd name="connsiteY268" fmla="*/ 570514 h 631623"/>
              <a:gd name="connsiteX269" fmla="*/ 138712 w 876459"/>
              <a:gd name="connsiteY269" fmla="*/ 569559 h 631623"/>
              <a:gd name="connsiteX270" fmla="*/ 136325 w 876459"/>
              <a:gd name="connsiteY270" fmla="*/ 575288 h 631623"/>
              <a:gd name="connsiteX271" fmla="*/ 162105 w 876459"/>
              <a:gd name="connsiteY271" fmla="*/ 554282 h 631623"/>
              <a:gd name="connsiteX272" fmla="*/ 165447 w 876459"/>
              <a:gd name="connsiteY272" fmla="*/ 504153 h 631623"/>
              <a:gd name="connsiteX273" fmla="*/ 143486 w 876459"/>
              <a:gd name="connsiteY273" fmla="*/ 518476 h 631623"/>
              <a:gd name="connsiteX274" fmla="*/ 149693 w 876459"/>
              <a:gd name="connsiteY274" fmla="*/ 526114 h 631623"/>
              <a:gd name="connsiteX275" fmla="*/ 159718 w 876459"/>
              <a:gd name="connsiteY275" fmla="*/ 552850 h 631623"/>
              <a:gd name="connsiteX276" fmla="*/ 128209 w 876459"/>
              <a:gd name="connsiteY276" fmla="*/ 561921 h 631623"/>
              <a:gd name="connsiteX277" fmla="*/ 86196 w 876459"/>
              <a:gd name="connsiteY277" fmla="*/ 569082 h 631623"/>
              <a:gd name="connsiteX278" fmla="*/ 56596 w 876459"/>
              <a:gd name="connsiteY278" fmla="*/ 562875 h 631623"/>
              <a:gd name="connsiteX279" fmla="*/ 56596 w 876459"/>
              <a:gd name="connsiteY279" fmla="*/ 562875 h 631623"/>
              <a:gd name="connsiteX280" fmla="*/ 744078 w 876459"/>
              <a:gd name="connsiteY280" fmla="*/ 570037 h 631623"/>
              <a:gd name="connsiteX281" fmla="*/ 748852 w 876459"/>
              <a:gd name="connsiteY281" fmla="*/ 571469 h 631623"/>
              <a:gd name="connsiteX282" fmla="*/ 761265 w 876459"/>
              <a:gd name="connsiteY282" fmla="*/ 576243 h 631623"/>
              <a:gd name="connsiteX283" fmla="*/ 785136 w 876459"/>
              <a:gd name="connsiteY283" fmla="*/ 568604 h 631623"/>
              <a:gd name="connsiteX284" fmla="*/ 817123 w 876459"/>
              <a:gd name="connsiteY284" fmla="*/ 559534 h 631623"/>
              <a:gd name="connsiteX285" fmla="*/ 825716 w 876459"/>
              <a:gd name="connsiteY285" fmla="*/ 555237 h 631623"/>
              <a:gd name="connsiteX286" fmla="*/ 820465 w 876459"/>
              <a:gd name="connsiteY286" fmla="*/ 563353 h 631623"/>
              <a:gd name="connsiteX287" fmla="*/ 818555 w 876459"/>
              <a:gd name="connsiteY287" fmla="*/ 565740 h 631623"/>
              <a:gd name="connsiteX288" fmla="*/ 841471 w 876459"/>
              <a:gd name="connsiteY288" fmla="*/ 543779 h 631623"/>
              <a:gd name="connsiteX289" fmla="*/ 840994 w 876459"/>
              <a:gd name="connsiteY289" fmla="*/ 492695 h 631623"/>
              <a:gd name="connsiteX290" fmla="*/ 826671 w 876459"/>
              <a:gd name="connsiteY290" fmla="*/ 505585 h 631623"/>
              <a:gd name="connsiteX291" fmla="*/ 819987 w 876459"/>
              <a:gd name="connsiteY291" fmla="*/ 508927 h 631623"/>
              <a:gd name="connsiteX292" fmla="*/ 836219 w 876459"/>
              <a:gd name="connsiteY292" fmla="*/ 528501 h 631623"/>
              <a:gd name="connsiteX293" fmla="*/ 838129 w 876459"/>
              <a:gd name="connsiteY293" fmla="*/ 532798 h 631623"/>
              <a:gd name="connsiteX294" fmla="*/ 837174 w 876459"/>
              <a:gd name="connsiteY294" fmla="*/ 533276 h 631623"/>
              <a:gd name="connsiteX295" fmla="*/ 843858 w 876459"/>
              <a:gd name="connsiteY295" fmla="*/ 533276 h 631623"/>
              <a:gd name="connsiteX296" fmla="*/ 837174 w 876459"/>
              <a:gd name="connsiteY296" fmla="*/ 539005 h 631623"/>
              <a:gd name="connsiteX297" fmla="*/ 761742 w 876459"/>
              <a:gd name="connsiteY297" fmla="*/ 563353 h 631623"/>
              <a:gd name="connsiteX298" fmla="*/ 740736 w 876459"/>
              <a:gd name="connsiteY298" fmla="*/ 560966 h 631623"/>
              <a:gd name="connsiteX299" fmla="*/ 742645 w 876459"/>
              <a:gd name="connsiteY299" fmla="*/ 564785 h 631623"/>
              <a:gd name="connsiteX300" fmla="*/ 744078 w 876459"/>
              <a:gd name="connsiteY300" fmla="*/ 570037 h 631623"/>
              <a:gd name="connsiteX301" fmla="*/ 744078 w 876459"/>
              <a:gd name="connsiteY301" fmla="*/ 570037 h 631623"/>
              <a:gd name="connsiteX302" fmla="*/ 409408 w 876459"/>
              <a:gd name="connsiteY302" fmla="*/ 391483 h 631623"/>
              <a:gd name="connsiteX303" fmla="*/ 466698 w 876459"/>
              <a:gd name="connsiteY303" fmla="*/ 400553 h 631623"/>
              <a:gd name="connsiteX304" fmla="*/ 508233 w 876459"/>
              <a:gd name="connsiteY304" fmla="*/ 395779 h 631623"/>
              <a:gd name="connsiteX305" fmla="*/ 510143 w 876459"/>
              <a:gd name="connsiteY305" fmla="*/ 392437 h 631623"/>
              <a:gd name="connsiteX306" fmla="*/ 523033 w 876459"/>
              <a:gd name="connsiteY306" fmla="*/ 381457 h 631623"/>
              <a:gd name="connsiteX307" fmla="*/ 539743 w 876459"/>
              <a:gd name="connsiteY307" fmla="*/ 365225 h 631623"/>
              <a:gd name="connsiteX308" fmla="*/ 547382 w 876459"/>
              <a:gd name="connsiteY308" fmla="*/ 363792 h 631623"/>
              <a:gd name="connsiteX309" fmla="*/ 552156 w 876459"/>
              <a:gd name="connsiteY309" fmla="*/ 360928 h 631623"/>
              <a:gd name="connsiteX310" fmla="*/ 559794 w 876459"/>
              <a:gd name="connsiteY310" fmla="*/ 355676 h 631623"/>
              <a:gd name="connsiteX311" fmla="*/ 555498 w 876459"/>
              <a:gd name="connsiteY311" fmla="*/ 354244 h 631623"/>
              <a:gd name="connsiteX312" fmla="*/ 547382 w 876459"/>
              <a:gd name="connsiteY312" fmla="*/ 345173 h 631623"/>
              <a:gd name="connsiteX313" fmla="*/ 547859 w 876459"/>
              <a:gd name="connsiteY313" fmla="*/ 340876 h 631623"/>
              <a:gd name="connsiteX314" fmla="*/ 500595 w 876459"/>
              <a:gd name="connsiteY314" fmla="*/ 361883 h 631623"/>
              <a:gd name="connsiteX315" fmla="*/ 491046 w 876459"/>
              <a:gd name="connsiteY315" fmla="*/ 361883 h 631623"/>
              <a:gd name="connsiteX316" fmla="*/ 495820 w 876459"/>
              <a:gd name="connsiteY316" fmla="*/ 357108 h 631623"/>
              <a:gd name="connsiteX317" fmla="*/ 506801 w 876459"/>
              <a:gd name="connsiteY317" fmla="*/ 350425 h 631623"/>
              <a:gd name="connsiteX318" fmla="*/ 513485 w 876459"/>
              <a:gd name="connsiteY318" fmla="*/ 347083 h 631623"/>
              <a:gd name="connsiteX319" fmla="*/ 465743 w 876459"/>
              <a:gd name="connsiteY319" fmla="*/ 353767 h 631623"/>
              <a:gd name="connsiteX320" fmla="*/ 393176 w 876459"/>
              <a:gd name="connsiteY320" fmla="*/ 333715 h 631623"/>
              <a:gd name="connsiteX321" fmla="*/ 420866 w 876459"/>
              <a:gd name="connsiteY321" fmla="*/ 348992 h 631623"/>
              <a:gd name="connsiteX322" fmla="*/ 419911 w 876459"/>
              <a:gd name="connsiteY322" fmla="*/ 355199 h 631623"/>
              <a:gd name="connsiteX323" fmla="*/ 385059 w 876459"/>
              <a:gd name="connsiteY323" fmla="*/ 343263 h 631623"/>
              <a:gd name="connsiteX324" fmla="*/ 386492 w 876459"/>
              <a:gd name="connsiteY324" fmla="*/ 348992 h 631623"/>
              <a:gd name="connsiteX325" fmla="*/ 386969 w 876459"/>
              <a:gd name="connsiteY325" fmla="*/ 351379 h 631623"/>
              <a:gd name="connsiteX326" fmla="*/ 384582 w 876459"/>
              <a:gd name="connsiteY326" fmla="*/ 356154 h 631623"/>
              <a:gd name="connsiteX327" fmla="*/ 375989 w 876459"/>
              <a:gd name="connsiteY327" fmla="*/ 359018 h 631623"/>
              <a:gd name="connsiteX328" fmla="*/ 377898 w 876459"/>
              <a:gd name="connsiteY328" fmla="*/ 360450 h 631623"/>
              <a:gd name="connsiteX329" fmla="*/ 396518 w 876459"/>
              <a:gd name="connsiteY329" fmla="*/ 371431 h 631623"/>
              <a:gd name="connsiteX330" fmla="*/ 401292 w 876459"/>
              <a:gd name="connsiteY330" fmla="*/ 369521 h 631623"/>
              <a:gd name="connsiteX331" fmla="*/ 406543 w 876459"/>
              <a:gd name="connsiteY331" fmla="*/ 364270 h 631623"/>
              <a:gd name="connsiteX332" fmla="*/ 405588 w 876459"/>
              <a:gd name="connsiteY332" fmla="*/ 371431 h 631623"/>
              <a:gd name="connsiteX333" fmla="*/ 408930 w 876459"/>
              <a:gd name="connsiteY333" fmla="*/ 378592 h 631623"/>
              <a:gd name="connsiteX334" fmla="*/ 414182 w 876459"/>
              <a:gd name="connsiteY334" fmla="*/ 388618 h 631623"/>
              <a:gd name="connsiteX335" fmla="*/ 409408 w 876459"/>
              <a:gd name="connsiteY335" fmla="*/ 391483 h 631623"/>
              <a:gd name="connsiteX336" fmla="*/ 409408 w 876459"/>
              <a:gd name="connsiteY336" fmla="*/ 391483 h 631623"/>
              <a:gd name="connsiteX337" fmla="*/ 561227 w 876459"/>
              <a:gd name="connsiteY337" fmla="*/ 342786 h 631623"/>
              <a:gd name="connsiteX338" fmla="*/ 569343 w 876459"/>
              <a:gd name="connsiteY338" fmla="*/ 350902 h 631623"/>
              <a:gd name="connsiteX339" fmla="*/ 593691 w 876459"/>
              <a:gd name="connsiteY339" fmla="*/ 207677 h 631623"/>
              <a:gd name="connsiteX340" fmla="*/ 585098 w 876459"/>
              <a:gd name="connsiteY340" fmla="*/ 297431 h 631623"/>
              <a:gd name="connsiteX341" fmla="*/ 567433 w 876459"/>
              <a:gd name="connsiteY341" fmla="*/ 317960 h 631623"/>
              <a:gd name="connsiteX342" fmla="*/ 552156 w 876459"/>
              <a:gd name="connsiteY342" fmla="*/ 336579 h 631623"/>
              <a:gd name="connsiteX343" fmla="*/ 556452 w 876459"/>
              <a:gd name="connsiteY343" fmla="*/ 335625 h 631623"/>
              <a:gd name="connsiteX344" fmla="*/ 565523 w 876459"/>
              <a:gd name="connsiteY344" fmla="*/ 339921 h 631623"/>
              <a:gd name="connsiteX345" fmla="*/ 561227 w 876459"/>
              <a:gd name="connsiteY345" fmla="*/ 342786 h 631623"/>
              <a:gd name="connsiteX346" fmla="*/ 561227 w 876459"/>
              <a:gd name="connsiteY346" fmla="*/ 342786 h 631623"/>
              <a:gd name="connsiteX347" fmla="*/ 702065 w 876459"/>
              <a:gd name="connsiteY347" fmla="*/ 119832 h 631623"/>
              <a:gd name="connsiteX348" fmla="*/ 722594 w 876459"/>
              <a:gd name="connsiteY348" fmla="*/ 125083 h 631623"/>
              <a:gd name="connsiteX349" fmla="*/ 749807 w 876459"/>
              <a:gd name="connsiteY349" fmla="*/ 109329 h 631623"/>
              <a:gd name="connsiteX350" fmla="*/ 716387 w 876459"/>
              <a:gd name="connsiteY350" fmla="*/ 121742 h 631623"/>
              <a:gd name="connsiteX351" fmla="*/ 702065 w 876459"/>
              <a:gd name="connsiteY351" fmla="*/ 119832 h 631623"/>
              <a:gd name="connsiteX352" fmla="*/ 702065 w 876459"/>
              <a:gd name="connsiteY352" fmla="*/ 119832 h 631623"/>
              <a:gd name="connsiteX353" fmla="*/ 206983 w 876459"/>
              <a:gd name="connsiteY353" fmla="*/ 79729 h 631623"/>
              <a:gd name="connsiteX354" fmla="*/ 230854 w 876459"/>
              <a:gd name="connsiteY354" fmla="*/ 91664 h 631623"/>
              <a:gd name="connsiteX355" fmla="*/ 252337 w 876459"/>
              <a:gd name="connsiteY355" fmla="*/ 83071 h 631623"/>
              <a:gd name="connsiteX356" fmla="*/ 234195 w 876459"/>
              <a:gd name="connsiteY356" fmla="*/ 85458 h 631623"/>
              <a:gd name="connsiteX357" fmla="*/ 206983 w 876459"/>
              <a:gd name="connsiteY357" fmla="*/ 79729 h 631623"/>
              <a:gd name="connsiteX358" fmla="*/ 206983 w 876459"/>
              <a:gd name="connsiteY358" fmla="*/ 79729 h 631623"/>
              <a:gd name="connsiteX359" fmla="*/ 222737 w 876459"/>
              <a:gd name="connsiteY359" fmla="*/ 9071 h 631623"/>
              <a:gd name="connsiteX360" fmla="*/ 194092 w 876459"/>
              <a:gd name="connsiteY360" fmla="*/ 48219 h 631623"/>
              <a:gd name="connsiteX361" fmla="*/ 206983 w 876459"/>
              <a:gd name="connsiteY361" fmla="*/ 78774 h 631623"/>
              <a:gd name="connsiteX362" fmla="*/ 205073 w 876459"/>
              <a:gd name="connsiteY362" fmla="*/ 67316 h 631623"/>
              <a:gd name="connsiteX363" fmla="*/ 226079 w 876459"/>
              <a:gd name="connsiteY363" fmla="*/ 60632 h 631623"/>
              <a:gd name="connsiteX364" fmla="*/ 244221 w 876459"/>
              <a:gd name="connsiteY364" fmla="*/ 55858 h 631623"/>
              <a:gd name="connsiteX365" fmla="*/ 244699 w 876459"/>
              <a:gd name="connsiteY365" fmla="*/ 51084 h 631623"/>
              <a:gd name="connsiteX366" fmla="*/ 235628 w 876459"/>
              <a:gd name="connsiteY366" fmla="*/ 53948 h 631623"/>
              <a:gd name="connsiteX367" fmla="*/ 217486 w 876459"/>
              <a:gd name="connsiteY367" fmla="*/ 47742 h 631623"/>
              <a:gd name="connsiteX368" fmla="*/ 228466 w 876459"/>
              <a:gd name="connsiteY368" fmla="*/ 39148 h 631623"/>
              <a:gd name="connsiteX369" fmla="*/ 258066 w 876459"/>
              <a:gd name="connsiteY369" fmla="*/ 26258 h 631623"/>
              <a:gd name="connsiteX370" fmla="*/ 238970 w 876459"/>
              <a:gd name="connsiteY370" fmla="*/ 15755 h 631623"/>
              <a:gd name="connsiteX371" fmla="*/ 222737 w 876459"/>
              <a:gd name="connsiteY371" fmla="*/ 9071 h 631623"/>
              <a:gd name="connsiteX372" fmla="*/ 222737 w 876459"/>
              <a:gd name="connsiteY372" fmla="*/ 9071 h 631623"/>
              <a:gd name="connsiteX373" fmla="*/ 255202 w 876459"/>
              <a:gd name="connsiteY373" fmla="*/ 575288 h 631623"/>
              <a:gd name="connsiteX374" fmla="*/ 210802 w 876459"/>
              <a:gd name="connsiteY374" fmla="*/ 529934 h 631623"/>
              <a:gd name="connsiteX375" fmla="*/ 239924 w 876459"/>
              <a:gd name="connsiteY375" fmla="*/ 479805 h 631623"/>
              <a:gd name="connsiteX376" fmla="*/ 244699 w 876459"/>
              <a:gd name="connsiteY376" fmla="*/ 477418 h 631623"/>
              <a:gd name="connsiteX377" fmla="*/ 243266 w 876459"/>
              <a:gd name="connsiteY377" fmla="*/ 483147 h 631623"/>
              <a:gd name="connsiteX378" fmla="*/ 238492 w 876459"/>
              <a:gd name="connsiteY378" fmla="*/ 491263 h 631623"/>
              <a:gd name="connsiteX379" fmla="*/ 223215 w 876459"/>
              <a:gd name="connsiteY379" fmla="*/ 520385 h 631623"/>
              <a:gd name="connsiteX380" fmla="*/ 230854 w 876459"/>
              <a:gd name="connsiteY380" fmla="*/ 524682 h 631623"/>
              <a:gd name="connsiteX381" fmla="*/ 230854 w 876459"/>
              <a:gd name="connsiteY381" fmla="*/ 532321 h 631623"/>
              <a:gd name="connsiteX382" fmla="*/ 230376 w 876459"/>
              <a:gd name="connsiteY382" fmla="*/ 534230 h 631623"/>
              <a:gd name="connsiteX383" fmla="*/ 225602 w 876459"/>
              <a:gd name="connsiteY383" fmla="*/ 537572 h 631623"/>
              <a:gd name="connsiteX384" fmla="*/ 262841 w 876459"/>
              <a:gd name="connsiteY384" fmla="*/ 563353 h 631623"/>
              <a:gd name="connsiteX385" fmla="*/ 295782 w 876459"/>
              <a:gd name="connsiteY385" fmla="*/ 550463 h 631623"/>
              <a:gd name="connsiteX386" fmla="*/ 297692 w 876459"/>
              <a:gd name="connsiteY386" fmla="*/ 548553 h 631623"/>
              <a:gd name="connsiteX387" fmla="*/ 266660 w 876459"/>
              <a:gd name="connsiteY387" fmla="*/ 559534 h 631623"/>
              <a:gd name="connsiteX388" fmla="*/ 235628 w 876459"/>
              <a:gd name="connsiteY388" fmla="*/ 549030 h 631623"/>
              <a:gd name="connsiteX389" fmla="*/ 236583 w 876459"/>
              <a:gd name="connsiteY389" fmla="*/ 536618 h 631623"/>
              <a:gd name="connsiteX390" fmla="*/ 237537 w 876459"/>
              <a:gd name="connsiteY390" fmla="*/ 535185 h 631623"/>
              <a:gd name="connsiteX391" fmla="*/ 240402 w 876459"/>
              <a:gd name="connsiteY391" fmla="*/ 532798 h 631623"/>
              <a:gd name="connsiteX392" fmla="*/ 257589 w 876459"/>
              <a:gd name="connsiteY392" fmla="*/ 534708 h 631623"/>
              <a:gd name="connsiteX393" fmla="*/ 279550 w 876459"/>
              <a:gd name="connsiteY393" fmla="*/ 528501 h 631623"/>
              <a:gd name="connsiteX394" fmla="*/ 267137 w 876459"/>
              <a:gd name="connsiteY394" fmla="*/ 528024 h 631623"/>
              <a:gd name="connsiteX395" fmla="*/ 249950 w 876459"/>
              <a:gd name="connsiteY395" fmla="*/ 519908 h 631623"/>
              <a:gd name="connsiteX396" fmla="*/ 268570 w 876459"/>
              <a:gd name="connsiteY396" fmla="*/ 510837 h 631623"/>
              <a:gd name="connsiteX397" fmla="*/ 292440 w 876459"/>
              <a:gd name="connsiteY397" fmla="*/ 502721 h 631623"/>
              <a:gd name="connsiteX398" fmla="*/ 295782 w 876459"/>
              <a:gd name="connsiteY398" fmla="*/ 491263 h 631623"/>
              <a:gd name="connsiteX399" fmla="*/ 312015 w 876459"/>
              <a:gd name="connsiteY399" fmla="*/ 541392 h 631623"/>
              <a:gd name="connsiteX400" fmla="*/ 255202 w 876459"/>
              <a:gd name="connsiteY400" fmla="*/ 575288 h 631623"/>
              <a:gd name="connsiteX401" fmla="*/ 255202 w 876459"/>
              <a:gd name="connsiteY401" fmla="*/ 575288 h 631623"/>
              <a:gd name="connsiteX402" fmla="*/ 690129 w 876459"/>
              <a:gd name="connsiteY402" fmla="*/ 372863 h 631623"/>
              <a:gd name="connsiteX403" fmla="*/ 666736 w 876459"/>
              <a:gd name="connsiteY403" fmla="*/ 362837 h 631623"/>
              <a:gd name="connsiteX404" fmla="*/ 663871 w 876459"/>
              <a:gd name="connsiteY404" fmla="*/ 334670 h 631623"/>
              <a:gd name="connsiteX405" fmla="*/ 670078 w 876459"/>
              <a:gd name="connsiteY405" fmla="*/ 327986 h 631623"/>
              <a:gd name="connsiteX406" fmla="*/ 690607 w 876459"/>
              <a:gd name="connsiteY406" fmla="*/ 316528 h 631623"/>
              <a:gd name="connsiteX407" fmla="*/ 696336 w 876459"/>
              <a:gd name="connsiteY407" fmla="*/ 317005 h 631623"/>
              <a:gd name="connsiteX408" fmla="*/ 686310 w 876459"/>
              <a:gd name="connsiteY408" fmla="*/ 330850 h 631623"/>
              <a:gd name="connsiteX409" fmla="*/ 682013 w 876459"/>
              <a:gd name="connsiteY409" fmla="*/ 332760 h 631623"/>
              <a:gd name="connsiteX410" fmla="*/ 688697 w 876459"/>
              <a:gd name="connsiteY410" fmla="*/ 349470 h 631623"/>
              <a:gd name="connsiteX411" fmla="*/ 690129 w 876459"/>
              <a:gd name="connsiteY411" fmla="*/ 336579 h 631623"/>
              <a:gd name="connsiteX412" fmla="*/ 702542 w 876459"/>
              <a:gd name="connsiteY412" fmla="*/ 341354 h 631623"/>
              <a:gd name="connsiteX413" fmla="*/ 712568 w 876459"/>
              <a:gd name="connsiteY413" fmla="*/ 348038 h 631623"/>
              <a:gd name="connsiteX414" fmla="*/ 712568 w 876459"/>
              <a:gd name="connsiteY414" fmla="*/ 338012 h 631623"/>
              <a:gd name="connsiteX415" fmla="*/ 712091 w 876459"/>
              <a:gd name="connsiteY415" fmla="*/ 328463 h 631623"/>
              <a:gd name="connsiteX416" fmla="*/ 717342 w 876459"/>
              <a:gd name="connsiteY416" fmla="*/ 336102 h 631623"/>
              <a:gd name="connsiteX417" fmla="*/ 718775 w 876459"/>
              <a:gd name="connsiteY417" fmla="*/ 358541 h 631623"/>
              <a:gd name="connsiteX418" fmla="*/ 690129 w 876459"/>
              <a:gd name="connsiteY418" fmla="*/ 372863 h 631623"/>
              <a:gd name="connsiteX419" fmla="*/ 690129 w 876459"/>
              <a:gd name="connsiteY419" fmla="*/ 372863 h 631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</a:cxnLst>
            <a:rect l="l" t="t" r="r" b="b"/>
            <a:pathLst>
              <a:path w="876459" h="631623">
                <a:moveTo>
                  <a:pt x="99564" y="631624"/>
                </a:moveTo>
                <a:cubicBezTo>
                  <a:pt x="83331" y="631624"/>
                  <a:pt x="67099" y="628282"/>
                  <a:pt x="50867" y="621598"/>
                </a:cubicBezTo>
                <a:cubicBezTo>
                  <a:pt x="49912" y="614914"/>
                  <a:pt x="47048" y="613482"/>
                  <a:pt x="40364" y="610617"/>
                </a:cubicBezTo>
                <a:cubicBezTo>
                  <a:pt x="36067" y="608708"/>
                  <a:pt x="32248" y="606798"/>
                  <a:pt x="28906" y="604411"/>
                </a:cubicBezTo>
                <a:cubicBezTo>
                  <a:pt x="5990" y="584359"/>
                  <a:pt x="-4991" y="547121"/>
                  <a:pt x="2170" y="511314"/>
                </a:cubicBezTo>
                <a:cubicBezTo>
                  <a:pt x="8377" y="478850"/>
                  <a:pt x="27474" y="454979"/>
                  <a:pt x="54209" y="445908"/>
                </a:cubicBezTo>
                <a:lnTo>
                  <a:pt x="56596" y="450682"/>
                </a:lnTo>
                <a:cubicBezTo>
                  <a:pt x="20790" y="471689"/>
                  <a:pt x="11241" y="519430"/>
                  <a:pt x="20790" y="555714"/>
                </a:cubicBezTo>
                <a:cubicBezTo>
                  <a:pt x="30338" y="592953"/>
                  <a:pt x="57551" y="615391"/>
                  <a:pt x="92402" y="615391"/>
                </a:cubicBezTo>
                <a:lnTo>
                  <a:pt x="98609" y="615391"/>
                </a:lnTo>
                <a:cubicBezTo>
                  <a:pt x="130596" y="615391"/>
                  <a:pt x="158286" y="601546"/>
                  <a:pt x="173563" y="576721"/>
                </a:cubicBezTo>
                <a:cubicBezTo>
                  <a:pt x="181680" y="564308"/>
                  <a:pt x="185976" y="549985"/>
                  <a:pt x="186454" y="534708"/>
                </a:cubicBezTo>
                <a:cubicBezTo>
                  <a:pt x="184544" y="542824"/>
                  <a:pt x="181202" y="550940"/>
                  <a:pt x="175951" y="558101"/>
                </a:cubicBezTo>
                <a:cubicBezTo>
                  <a:pt x="160673" y="580540"/>
                  <a:pt x="132505" y="594385"/>
                  <a:pt x="102428" y="594385"/>
                </a:cubicBezTo>
                <a:cubicBezTo>
                  <a:pt x="83331" y="594385"/>
                  <a:pt x="64235" y="588656"/>
                  <a:pt x="47525" y="578153"/>
                </a:cubicBezTo>
                <a:cubicBezTo>
                  <a:pt x="46093" y="570514"/>
                  <a:pt x="47525" y="566695"/>
                  <a:pt x="48480" y="562875"/>
                </a:cubicBezTo>
                <a:cubicBezTo>
                  <a:pt x="49435" y="560011"/>
                  <a:pt x="50390" y="557146"/>
                  <a:pt x="50390" y="553805"/>
                </a:cubicBezTo>
                <a:cubicBezTo>
                  <a:pt x="52299" y="553805"/>
                  <a:pt x="54686" y="553805"/>
                  <a:pt x="56596" y="553805"/>
                </a:cubicBezTo>
                <a:cubicBezTo>
                  <a:pt x="65667" y="553805"/>
                  <a:pt x="73306" y="554759"/>
                  <a:pt x="80944" y="554759"/>
                </a:cubicBezTo>
                <a:cubicBezTo>
                  <a:pt x="98131" y="554759"/>
                  <a:pt x="114841" y="550940"/>
                  <a:pt x="129641" y="547121"/>
                </a:cubicBezTo>
                <a:cubicBezTo>
                  <a:pt x="136325" y="545688"/>
                  <a:pt x="142054" y="544256"/>
                  <a:pt x="147783" y="543301"/>
                </a:cubicBezTo>
                <a:cubicBezTo>
                  <a:pt x="142531" y="538527"/>
                  <a:pt x="139189" y="531843"/>
                  <a:pt x="136325" y="525637"/>
                </a:cubicBezTo>
                <a:cubicBezTo>
                  <a:pt x="132028" y="528024"/>
                  <a:pt x="119138" y="530411"/>
                  <a:pt x="107680" y="530411"/>
                </a:cubicBezTo>
                <a:cubicBezTo>
                  <a:pt x="97654" y="530411"/>
                  <a:pt x="90970" y="528501"/>
                  <a:pt x="86196" y="524682"/>
                </a:cubicBezTo>
                <a:lnTo>
                  <a:pt x="85719" y="525159"/>
                </a:lnTo>
                <a:lnTo>
                  <a:pt x="83331" y="521340"/>
                </a:lnTo>
                <a:lnTo>
                  <a:pt x="81422" y="516089"/>
                </a:lnTo>
                <a:lnTo>
                  <a:pt x="87628" y="515134"/>
                </a:lnTo>
                <a:cubicBezTo>
                  <a:pt x="92880" y="516566"/>
                  <a:pt x="98131" y="517521"/>
                  <a:pt x="102906" y="517521"/>
                </a:cubicBezTo>
                <a:cubicBezTo>
                  <a:pt x="116273" y="517521"/>
                  <a:pt x="125822" y="511314"/>
                  <a:pt x="135370" y="505108"/>
                </a:cubicBezTo>
                <a:cubicBezTo>
                  <a:pt x="142054" y="500811"/>
                  <a:pt x="149693" y="496037"/>
                  <a:pt x="158763" y="493650"/>
                </a:cubicBezTo>
                <a:cubicBezTo>
                  <a:pt x="163060" y="466437"/>
                  <a:pt x="135847" y="457844"/>
                  <a:pt x="106725" y="448773"/>
                </a:cubicBezTo>
                <a:cubicBezTo>
                  <a:pt x="99086" y="446386"/>
                  <a:pt x="91925" y="443998"/>
                  <a:pt x="85719" y="441611"/>
                </a:cubicBezTo>
                <a:lnTo>
                  <a:pt x="89538" y="436360"/>
                </a:lnTo>
                <a:cubicBezTo>
                  <a:pt x="108635" y="436360"/>
                  <a:pt x="124867" y="439702"/>
                  <a:pt x="139189" y="446863"/>
                </a:cubicBezTo>
                <a:lnTo>
                  <a:pt x="138235" y="445908"/>
                </a:lnTo>
                <a:lnTo>
                  <a:pt x="144441" y="446863"/>
                </a:lnTo>
                <a:cubicBezTo>
                  <a:pt x="158286" y="449250"/>
                  <a:pt x="165925" y="457844"/>
                  <a:pt x="173086" y="465482"/>
                </a:cubicBezTo>
                <a:lnTo>
                  <a:pt x="179770" y="472644"/>
                </a:lnTo>
                <a:cubicBezTo>
                  <a:pt x="195525" y="458798"/>
                  <a:pt x="215576" y="445431"/>
                  <a:pt x="235628" y="431586"/>
                </a:cubicBezTo>
                <a:cubicBezTo>
                  <a:pt x="268570" y="409624"/>
                  <a:pt x="309627" y="381934"/>
                  <a:pt x="346866" y="354244"/>
                </a:cubicBezTo>
                <a:cubicBezTo>
                  <a:pt x="328247" y="330850"/>
                  <a:pt x="311537" y="306025"/>
                  <a:pt x="309150" y="266877"/>
                </a:cubicBezTo>
                <a:cubicBezTo>
                  <a:pt x="304853" y="266877"/>
                  <a:pt x="300557" y="265922"/>
                  <a:pt x="297215" y="264489"/>
                </a:cubicBezTo>
                <a:cubicBezTo>
                  <a:pt x="300079" y="293612"/>
                  <a:pt x="271911" y="309844"/>
                  <a:pt x="244699" y="309844"/>
                </a:cubicBezTo>
                <a:cubicBezTo>
                  <a:pt x="228466" y="309844"/>
                  <a:pt x="214144" y="304115"/>
                  <a:pt x="205073" y="293612"/>
                </a:cubicBezTo>
                <a:cubicBezTo>
                  <a:pt x="196479" y="284064"/>
                  <a:pt x="193138" y="270696"/>
                  <a:pt x="195047" y="255418"/>
                </a:cubicBezTo>
                <a:lnTo>
                  <a:pt x="200299" y="255896"/>
                </a:lnTo>
                <a:cubicBezTo>
                  <a:pt x="200776" y="266399"/>
                  <a:pt x="204118" y="274993"/>
                  <a:pt x="210802" y="282154"/>
                </a:cubicBezTo>
                <a:cubicBezTo>
                  <a:pt x="219873" y="292180"/>
                  <a:pt x="234195" y="297909"/>
                  <a:pt x="248518" y="297909"/>
                </a:cubicBezTo>
                <a:cubicBezTo>
                  <a:pt x="260453" y="297909"/>
                  <a:pt x="270479" y="294089"/>
                  <a:pt x="277163" y="286928"/>
                </a:cubicBezTo>
                <a:cubicBezTo>
                  <a:pt x="284324" y="279289"/>
                  <a:pt x="287189" y="267831"/>
                  <a:pt x="285757" y="253509"/>
                </a:cubicBezTo>
                <a:cubicBezTo>
                  <a:pt x="286711" y="251599"/>
                  <a:pt x="286234" y="250644"/>
                  <a:pt x="286234" y="249689"/>
                </a:cubicBezTo>
                <a:cubicBezTo>
                  <a:pt x="286711" y="262102"/>
                  <a:pt x="280505" y="273083"/>
                  <a:pt x="268570" y="279289"/>
                </a:cubicBezTo>
                <a:lnTo>
                  <a:pt x="264750" y="274515"/>
                </a:lnTo>
                <a:cubicBezTo>
                  <a:pt x="265705" y="273560"/>
                  <a:pt x="266182" y="271651"/>
                  <a:pt x="266182" y="269741"/>
                </a:cubicBezTo>
                <a:cubicBezTo>
                  <a:pt x="266660" y="268309"/>
                  <a:pt x="266660" y="266399"/>
                  <a:pt x="267615" y="264967"/>
                </a:cubicBezTo>
                <a:cubicBezTo>
                  <a:pt x="267137" y="264489"/>
                  <a:pt x="266660" y="264012"/>
                  <a:pt x="266182" y="263057"/>
                </a:cubicBezTo>
                <a:cubicBezTo>
                  <a:pt x="266182" y="260193"/>
                  <a:pt x="266182" y="258283"/>
                  <a:pt x="266182" y="256851"/>
                </a:cubicBezTo>
                <a:cubicBezTo>
                  <a:pt x="263318" y="256851"/>
                  <a:pt x="258066" y="256851"/>
                  <a:pt x="255202" y="253509"/>
                </a:cubicBezTo>
                <a:cubicBezTo>
                  <a:pt x="251383" y="258283"/>
                  <a:pt x="247563" y="262102"/>
                  <a:pt x="243266" y="265444"/>
                </a:cubicBezTo>
                <a:lnTo>
                  <a:pt x="241834" y="266399"/>
                </a:lnTo>
                <a:lnTo>
                  <a:pt x="236105" y="264489"/>
                </a:lnTo>
                <a:lnTo>
                  <a:pt x="232763" y="263535"/>
                </a:lnTo>
                <a:lnTo>
                  <a:pt x="230854" y="259715"/>
                </a:lnTo>
                <a:cubicBezTo>
                  <a:pt x="233241" y="255896"/>
                  <a:pt x="235150" y="252077"/>
                  <a:pt x="237060" y="248257"/>
                </a:cubicBezTo>
                <a:cubicBezTo>
                  <a:pt x="240879" y="240141"/>
                  <a:pt x="245176" y="231548"/>
                  <a:pt x="250905" y="224386"/>
                </a:cubicBezTo>
                <a:cubicBezTo>
                  <a:pt x="246131" y="223431"/>
                  <a:pt x="242789" y="221999"/>
                  <a:pt x="242789" y="217225"/>
                </a:cubicBezTo>
                <a:lnTo>
                  <a:pt x="238970" y="221044"/>
                </a:lnTo>
                <a:cubicBezTo>
                  <a:pt x="237060" y="221999"/>
                  <a:pt x="234673" y="222477"/>
                  <a:pt x="232286" y="222477"/>
                </a:cubicBezTo>
                <a:lnTo>
                  <a:pt x="224170" y="222477"/>
                </a:lnTo>
                <a:lnTo>
                  <a:pt x="227512" y="217225"/>
                </a:lnTo>
                <a:cubicBezTo>
                  <a:pt x="233718" y="212451"/>
                  <a:pt x="240402" y="210064"/>
                  <a:pt x="248041" y="210064"/>
                </a:cubicBezTo>
                <a:cubicBezTo>
                  <a:pt x="261408" y="210064"/>
                  <a:pt x="272389" y="217702"/>
                  <a:pt x="279073" y="227728"/>
                </a:cubicBezTo>
                <a:lnTo>
                  <a:pt x="279073" y="225819"/>
                </a:lnTo>
                <a:lnTo>
                  <a:pt x="283370" y="228683"/>
                </a:lnTo>
                <a:cubicBezTo>
                  <a:pt x="292918" y="234412"/>
                  <a:pt x="295305" y="245870"/>
                  <a:pt x="297692" y="259238"/>
                </a:cubicBezTo>
                <a:lnTo>
                  <a:pt x="304853" y="256373"/>
                </a:lnTo>
                <a:cubicBezTo>
                  <a:pt x="306763" y="256373"/>
                  <a:pt x="308673" y="256373"/>
                  <a:pt x="310105" y="256851"/>
                </a:cubicBezTo>
                <a:cubicBezTo>
                  <a:pt x="310105" y="219612"/>
                  <a:pt x="320131" y="189535"/>
                  <a:pt x="341614" y="162322"/>
                </a:cubicBezTo>
                <a:cubicBezTo>
                  <a:pt x="327292" y="150864"/>
                  <a:pt x="310582" y="137019"/>
                  <a:pt x="293873" y="123174"/>
                </a:cubicBezTo>
                <a:cubicBezTo>
                  <a:pt x="281460" y="112671"/>
                  <a:pt x="271434" y="104554"/>
                  <a:pt x="261886" y="95484"/>
                </a:cubicBezTo>
                <a:lnTo>
                  <a:pt x="262363" y="95006"/>
                </a:lnTo>
                <a:cubicBezTo>
                  <a:pt x="252815" y="101690"/>
                  <a:pt x="242312" y="105509"/>
                  <a:pt x="232286" y="105509"/>
                </a:cubicBezTo>
                <a:cubicBezTo>
                  <a:pt x="203163" y="105509"/>
                  <a:pt x="183589" y="76864"/>
                  <a:pt x="182634" y="50129"/>
                </a:cubicBezTo>
                <a:cubicBezTo>
                  <a:pt x="181680" y="27690"/>
                  <a:pt x="193138" y="3342"/>
                  <a:pt x="227512" y="477"/>
                </a:cubicBezTo>
                <a:cubicBezTo>
                  <a:pt x="229899" y="0"/>
                  <a:pt x="232763" y="0"/>
                  <a:pt x="235150" y="0"/>
                </a:cubicBezTo>
                <a:cubicBezTo>
                  <a:pt x="254247" y="0"/>
                  <a:pt x="270479" y="11935"/>
                  <a:pt x="278118" y="31987"/>
                </a:cubicBezTo>
                <a:cubicBezTo>
                  <a:pt x="286234" y="53948"/>
                  <a:pt x="281937" y="78297"/>
                  <a:pt x="267615" y="91187"/>
                </a:cubicBezTo>
                <a:cubicBezTo>
                  <a:pt x="267137" y="90709"/>
                  <a:pt x="266660" y="90232"/>
                  <a:pt x="266182" y="89755"/>
                </a:cubicBezTo>
                <a:lnTo>
                  <a:pt x="265228" y="91187"/>
                </a:lnTo>
                <a:cubicBezTo>
                  <a:pt x="286234" y="102167"/>
                  <a:pt x="307240" y="119832"/>
                  <a:pt x="325860" y="135587"/>
                </a:cubicBezTo>
                <a:cubicBezTo>
                  <a:pt x="333976" y="142748"/>
                  <a:pt x="341614" y="149432"/>
                  <a:pt x="349253" y="155638"/>
                </a:cubicBezTo>
                <a:cubicBezTo>
                  <a:pt x="368350" y="133677"/>
                  <a:pt x="390788" y="119354"/>
                  <a:pt x="417524" y="111238"/>
                </a:cubicBezTo>
                <a:lnTo>
                  <a:pt x="419434" y="116013"/>
                </a:lnTo>
                <a:cubicBezTo>
                  <a:pt x="358324" y="149432"/>
                  <a:pt x="330156" y="192877"/>
                  <a:pt x="327769" y="256851"/>
                </a:cubicBezTo>
                <a:cubicBezTo>
                  <a:pt x="329202" y="256373"/>
                  <a:pt x="330634" y="256373"/>
                  <a:pt x="332066" y="256373"/>
                </a:cubicBezTo>
                <a:cubicBezTo>
                  <a:pt x="336363" y="256373"/>
                  <a:pt x="339705" y="257806"/>
                  <a:pt x="339705" y="262580"/>
                </a:cubicBezTo>
                <a:cubicBezTo>
                  <a:pt x="341137" y="272128"/>
                  <a:pt x="334453" y="274515"/>
                  <a:pt x="330156" y="275947"/>
                </a:cubicBezTo>
                <a:cubicBezTo>
                  <a:pt x="332544" y="303638"/>
                  <a:pt x="347344" y="325599"/>
                  <a:pt x="357847" y="341831"/>
                </a:cubicBezTo>
                <a:lnTo>
                  <a:pt x="360711" y="346128"/>
                </a:lnTo>
                <a:lnTo>
                  <a:pt x="362621" y="341831"/>
                </a:lnTo>
                <a:cubicBezTo>
                  <a:pt x="366440" y="338967"/>
                  <a:pt x="370260" y="336579"/>
                  <a:pt x="375511" y="335625"/>
                </a:cubicBezTo>
                <a:cubicBezTo>
                  <a:pt x="362143" y="323689"/>
                  <a:pt x="351163" y="306025"/>
                  <a:pt x="341614" y="282154"/>
                </a:cubicBezTo>
                <a:lnTo>
                  <a:pt x="337795" y="273560"/>
                </a:lnTo>
                <a:lnTo>
                  <a:pt x="345434" y="279289"/>
                </a:lnTo>
                <a:cubicBezTo>
                  <a:pt x="353550" y="285496"/>
                  <a:pt x="359756" y="293612"/>
                  <a:pt x="366440" y="302205"/>
                </a:cubicBezTo>
                <a:cubicBezTo>
                  <a:pt x="371214" y="308412"/>
                  <a:pt x="375989" y="315096"/>
                  <a:pt x="381240" y="320825"/>
                </a:cubicBezTo>
                <a:lnTo>
                  <a:pt x="388879" y="318915"/>
                </a:lnTo>
                <a:lnTo>
                  <a:pt x="391266" y="323212"/>
                </a:lnTo>
                <a:cubicBezTo>
                  <a:pt x="390788" y="320825"/>
                  <a:pt x="391266" y="318438"/>
                  <a:pt x="391743" y="316051"/>
                </a:cubicBezTo>
                <a:cubicBezTo>
                  <a:pt x="393176" y="308889"/>
                  <a:pt x="393653" y="302205"/>
                  <a:pt x="396040" y="296476"/>
                </a:cubicBezTo>
                <a:cubicBezTo>
                  <a:pt x="411795" y="297909"/>
                  <a:pt x="422775" y="299341"/>
                  <a:pt x="433756" y="299341"/>
                </a:cubicBezTo>
                <a:cubicBezTo>
                  <a:pt x="459537" y="299341"/>
                  <a:pt x="481498" y="291225"/>
                  <a:pt x="502982" y="283586"/>
                </a:cubicBezTo>
                <a:cubicBezTo>
                  <a:pt x="520169" y="277380"/>
                  <a:pt x="536401" y="271651"/>
                  <a:pt x="553588" y="270218"/>
                </a:cubicBezTo>
                <a:cubicBezTo>
                  <a:pt x="544994" y="264012"/>
                  <a:pt x="535446" y="251599"/>
                  <a:pt x="526853" y="241096"/>
                </a:cubicBezTo>
                <a:lnTo>
                  <a:pt x="522556" y="235844"/>
                </a:lnTo>
                <a:cubicBezTo>
                  <a:pt x="512530" y="243006"/>
                  <a:pt x="490091" y="251122"/>
                  <a:pt x="470040" y="251122"/>
                </a:cubicBezTo>
                <a:cubicBezTo>
                  <a:pt x="460014" y="251122"/>
                  <a:pt x="451898" y="249212"/>
                  <a:pt x="444737" y="245870"/>
                </a:cubicBezTo>
                <a:lnTo>
                  <a:pt x="438530" y="243006"/>
                </a:lnTo>
                <a:lnTo>
                  <a:pt x="444737" y="241096"/>
                </a:lnTo>
                <a:cubicBezTo>
                  <a:pt x="451898" y="238709"/>
                  <a:pt x="459059" y="237754"/>
                  <a:pt x="466221" y="237277"/>
                </a:cubicBezTo>
                <a:cubicBezTo>
                  <a:pt x="486749" y="234890"/>
                  <a:pt x="505846" y="232025"/>
                  <a:pt x="520169" y="225341"/>
                </a:cubicBezTo>
                <a:cubicBezTo>
                  <a:pt x="534014" y="230115"/>
                  <a:pt x="542607" y="243006"/>
                  <a:pt x="550723" y="255418"/>
                </a:cubicBezTo>
                <a:cubicBezTo>
                  <a:pt x="553588" y="259238"/>
                  <a:pt x="556452" y="263535"/>
                  <a:pt x="558840" y="266877"/>
                </a:cubicBezTo>
                <a:lnTo>
                  <a:pt x="555498" y="270218"/>
                </a:lnTo>
                <a:cubicBezTo>
                  <a:pt x="555975" y="270218"/>
                  <a:pt x="556930" y="270218"/>
                  <a:pt x="557407" y="270218"/>
                </a:cubicBezTo>
                <a:lnTo>
                  <a:pt x="558362" y="275470"/>
                </a:lnTo>
                <a:lnTo>
                  <a:pt x="528762" y="287883"/>
                </a:lnTo>
                <a:cubicBezTo>
                  <a:pt x="503459" y="298386"/>
                  <a:pt x="471950" y="311754"/>
                  <a:pt x="437098" y="311754"/>
                </a:cubicBezTo>
                <a:cubicBezTo>
                  <a:pt x="424685" y="311754"/>
                  <a:pt x="412750" y="310322"/>
                  <a:pt x="401769" y="306980"/>
                </a:cubicBezTo>
                <a:cubicBezTo>
                  <a:pt x="406543" y="308412"/>
                  <a:pt x="405588" y="312231"/>
                  <a:pt x="405111" y="314618"/>
                </a:cubicBezTo>
                <a:cubicBezTo>
                  <a:pt x="404156" y="319392"/>
                  <a:pt x="404156" y="319392"/>
                  <a:pt x="406543" y="320347"/>
                </a:cubicBezTo>
                <a:lnTo>
                  <a:pt x="402724" y="328941"/>
                </a:lnTo>
                <a:cubicBezTo>
                  <a:pt x="409885" y="332760"/>
                  <a:pt x="420866" y="335625"/>
                  <a:pt x="436143" y="335625"/>
                </a:cubicBezTo>
                <a:cubicBezTo>
                  <a:pt x="441872" y="335625"/>
                  <a:pt x="447601" y="335147"/>
                  <a:pt x="453808" y="334670"/>
                </a:cubicBezTo>
                <a:cubicBezTo>
                  <a:pt x="460014" y="334192"/>
                  <a:pt x="465266" y="334192"/>
                  <a:pt x="470995" y="334192"/>
                </a:cubicBezTo>
                <a:cubicBezTo>
                  <a:pt x="480543" y="334192"/>
                  <a:pt x="487704" y="335625"/>
                  <a:pt x="492956" y="338967"/>
                </a:cubicBezTo>
                <a:cubicBezTo>
                  <a:pt x="523511" y="335147"/>
                  <a:pt x="556930" y="309844"/>
                  <a:pt x="571730" y="277380"/>
                </a:cubicBezTo>
                <a:cubicBezTo>
                  <a:pt x="585575" y="247302"/>
                  <a:pt x="583188" y="215315"/>
                  <a:pt x="564091" y="187625"/>
                </a:cubicBezTo>
                <a:cubicBezTo>
                  <a:pt x="561704" y="199561"/>
                  <a:pt x="557885" y="211496"/>
                  <a:pt x="545949" y="213406"/>
                </a:cubicBezTo>
                <a:lnTo>
                  <a:pt x="540698" y="214361"/>
                </a:lnTo>
                <a:lnTo>
                  <a:pt x="543562" y="209586"/>
                </a:lnTo>
                <a:cubicBezTo>
                  <a:pt x="553588" y="192399"/>
                  <a:pt x="555020" y="177599"/>
                  <a:pt x="548336" y="164709"/>
                </a:cubicBezTo>
                <a:cubicBezTo>
                  <a:pt x="533059" y="135109"/>
                  <a:pt x="479588" y="121742"/>
                  <a:pt x="447124" y="119354"/>
                </a:cubicBezTo>
                <a:cubicBezTo>
                  <a:pt x="447601" y="115535"/>
                  <a:pt x="444737" y="114580"/>
                  <a:pt x="443304" y="114580"/>
                </a:cubicBezTo>
                <a:cubicBezTo>
                  <a:pt x="438530" y="113625"/>
                  <a:pt x="435188" y="112671"/>
                  <a:pt x="433279" y="111238"/>
                </a:cubicBezTo>
                <a:cubicBezTo>
                  <a:pt x="438053" y="101213"/>
                  <a:pt x="446646" y="100735"/>
                  <a:pt x="457627" y="100735"/>
                </a:cubicBezTo>
                <a:lnTo>
                  <a:pt x="462401" y="100735"/>
                </a:lnTo>
                <a:lnTo>
                  <a:pt x="460969" y="108851"/>
                </a:lnTo>
                <a:cubicBezTo>
                  <a:pt x="461446" y="108851"/>
                  <a:pt x="461924" y="108851"/>
                  <a:pt x="462401" y="108851"/>
                </a:cubicBezTo>
                <a:cubicBezTo>
                  <a:pt x="490569" y="108851"/>
                  <a:pt x="517782" y="117445"/>
                  <a:pt x="540220" y="132722"/>
                </a:cubicBezTo>
                <a:cubicBezTo>
                  <a:pt x="520169" y="117922"/>
                  <a:pt x="496298" y="108851"/>
                  <a:pt x="471472" y="106942"/>
                </a:cubicBezTo>
                <a:lnTo>
                  <a:pt x="471472" y="101690"/>
                </a:lnTo>
                <a:cubicBezTo>
                  <a:pt x="538311" y="102645"/>
                  <a:pt x="578414" y="142748"/>
                  <a:pt x="599897" y="176167"/>
                </a:cubicBezTo>
                <a:cubicBezTo>
                  <a:pt x="620426" y="155638"/>
                  <a:pt x="644775" y="135109"/>
                  <a:pt x="671033" y="112193"/>
                </a:cubicBezTo>
                <a:cubicBezTo>
                  <a:pt x="662439" y="100258"/>
                  <a:pt x="661962" y="78774"/>
                  <a:pt x="669600" y="63497"/>
                </a:cubicBezTo>
                <a:cubicBezTo>
                  <a:pt x="674852" y="52993"/>
                  <a:pt x="682491" y="46787"/>
                  <a:pt x="692039" y="44877"/>
                </a:cubicBezTo>
                <a:lnTo>
                  <a:pt x="693949" y="49651"/>
                </a:lnTo>
                <a:cubicBezTo>
                  <a:pt x="682013" y="58245"/>
                  <a:pt x="669123" y="72567"/>
                  <a:pt x="674852" y="91187"/>
                </a:cubicBezTo>
                <a:cubicBezTo>
                  <a:pt x="677239" y="98348"/>
                  <a:pt x="682013" y="105509"/>
                  <a:pt x="688220" y="111238"/>
                </a:cubicBezTo>
                <a:cubicBezTo>
                  <a:pt x="687742" y="106942"/>
                  <a:pt x="688220" y="104554"/>
                  <a:pt x="688697" y="102167"/>
                </a:cubicBezTo>
                <a:lnTo>
                  <a:pt x="689175" y="100258"/>
                </a:lnTo>
                <a:lnTo>
                  <a:pt x="692517" y="97871"/>
                </a:lnTo>
                <a:lnTo>
                  <a:pt x="697291" y="97871"/>
                </a:lnTo>
                <a:cubicBezTo>
                  <a:pt x="714000" y="97871"/>
                  <a:pt x="725936" y="97393"/>
                  <a:pt x="729278" y="89277"/>
                </a:cubicBezTo>
                <a:cubicBezTo>
                  <a:pt x="729278" y="89755"/>
                  <a:pt x="728323" y="90232"/>
                  <a:pt x="727368" y="90232"/>
                </a:cubicBezTo>
                <a:cubicBezTo>
                  <a:pt x="726413" y="90232"/>
                  <a:pt x="724981" y="90232"/>
                  <a:pt x="723549" y="90232"/>
                </a:cubicBezTo>
                <a:lnTo>
                  <a:pt x="714478" y="90709"/>
                </a:lnTo>
                <a:cubicBezTo>
                  <a:pt x="709704" y="90709"/>
                  <a:pt x="703497" y="90232"/>
                  <a:pt x="700633" y="84980"/>
                </a:cubicBezTo>
                <a:cubicBezTo>
                  <a:pt x="707794" y="77819"/>
                  <a:pt x="714478" y="74955"/>
                  <a:pt x="721162" y="72567"/>
                </a:cubicBezTo>
                <a:cubicBezTo>
                  <a:pt x="727845" y="70180"/>
                  <a:pt x="735007" y="67316"/>
                  <a:pt x="741213" y="63974"/>
                </a:cubicBezTo>
                <a:cubicBezTo>
                  <a:pt x="737394" y="52516"/>
                  <a:pt x="723549" y="49651"/>
                  <a:pt x="707794" y="45832"/>
                </a:cubicBezTo>
                <a:cubicBezTo>
                  <a:pt x="706362" y="38671"/>
                  <a:pt x="712568" y="37239"/>
                  <a:pt x="715910" y="37239"/>
                </a:cubicBezTo>
                <a:lnTo>
                  <a:pt x="716865" y="37239"/>
                </a:lnTo>
                <a:lnTo>
                  <a:pt x="721162" y="38671"/>
                </a:lnTo>
                <a:cubicBezTo>
                  <a:pt x="726891" y="41058"/>
                  <a:pt x="728323" y="41535"/>
                  <a:pt x="730233" y="41535"/>
                </a:cubicBezTo>
                <a:lnTo>
                  <a:pt x="730710" y="41535"/>
                </a:lnTo>
                <a:lnTo>
                  <a:pt x="735484" y="41058"/>
                </a:lnTo>
                <a:cubicBezTo>
                  <a:pt x="758878" y="50129"/>
                  <a:pt x="769858" y="68748"/>
                  <a:pt x="765562" y="91664"/>
                </a:cubicBezTo>
                <a:cubicBezTo>
                  <a:pt x="760787" y="115535"/>
                  <a:pt x="738349" y="140838"/>
                  <a:pt x="712091" y="140838"/>
                </a:cubicBezTo>
                <a:cubicBezTo>
                  <a:pt x="697768" y="140838"/>
                  <a:pt x="684878" y="133200"/>
                  <a:pt x="674852" y="118400"/>
                </a:cubicBezTo>
                <a:cubicBezTo>
                  <a:pt x="668168" y="127471"/>
                  <a:pt x="658142" y="137019"/>
                  <a:pt x="648594" y="146567"/>
                </a:cubicBezTo>
                <a:cubicBezTo>
                  <a:pt x="633794" y="160890"/>
                  <a:pt x="619472" y="174257"/>
                  <a:pt x="602285" y="184283"/>
                </a:cubicBezTo>
                <a:cubicBezTo>
                  <a:pt x="640478" y="240141"/>
                  <a:pt x="618039" y="331328"/>
                  <a:pt x="584620" y="363792"/>
                </a:cubicBezTo>
                <a:lnTo>
                  <a:pt x="584143" y="364270"/>
                </a:lnTo>
                <a:cubicBezTo>
                  <a:pt x="600852" y="379070"/>
                  <a:pt x="618039" y="392437"/>
                  <a:pt x="634749" y="405805"/>
                </a:cubicBezTo>
                <a:cubicBezTo>
                  <a:pt x="660530" y="426334"/>
                  <a:pt x="683446" y="444476"/>
                  <a:pt x="703975" y="465005"/>
                </a:cubicBezTo>
                <a:lnTo>
                  <a:pt x="704929" y="459753"/>
                </a:lnTo>
                <a:cubicBezTo>
                  <a:pt x="711136" y="454502"/>
                  <a:pt x="716865" y="448773"/>
                  <a:pt x="724026" y="444476"/>
                </a:cubicBezTo>
                <a:lnTo>
                  <a:pt x="726891" y="448773"/>
                </a:lnTo>
                <a:cubicBezTo>
                  <a:pt x="700155" y="470256"/>
                  <a:pt x="689175" y="517521"/>
                  <a:pt x="701587" y="557146"/>
                </a:cubicBezTo>
                <a:cubicBezTo>
                  <a:pt x="711613" y="589611"/>
                  <a:pt x="735484" y="608708"/>
                  <a:pt x="766516" y="609185"/>
                </a:cubicBezTo>
                <a:cubicBezTo>
                  <a:pt x="797071" y="608230"/>
                  <a:pt x="819032" y="598204"/>
                  <a:pt x="839561" y="588179"/>
                </a:cubicBezTo>
                <a:cubicBezTo>
                  <a:pt x="861045" y="573379"/>
                  <a:pt x="864387" y="544734"/>
                  <a:pt x="864387" y="528979"/>
                </a:cubicBezTo>
                <a:cubicBezTo>
                  <a:pt x="864387" y="512747"/>
                  <a:pt x="861045" y="496514"/>
                  <a:pt x="855316" y="483147"/>
                </a:cubicBezTo>
                <a:cubicBezTo>
                  <a:pt x="858658" y="491740"/>
                  <a:pt x="860568" y="501289"/>
                  <a:pt x="861045" y="510360"/>
                </a:cubicBezTo>
                <a:cubicBezTo>
                  <a:pt x="863432" y="542824"/>
                  <a:pt x="847677" y="583404"/>
                  <a:pt x="797071" y="590088"/>
                </a:cubicBezTo>
                <a:lnTo>
                  <a:pt x="796116" y="590088"/>
                </a:lnTo>
                <a:lnTo>
                  <a:pt x="795161" y="589611"/>
                </a:lnTo>
                <a:cubicBezTo>
                  <a:pt x="787045" y="585792"/>
                  <a:pt x="777020" y="585792"/>
                  <a:pt x="766994" y="585792"/>
                </a:cubicBezTo>
                <a:cubicBezTo>
                  <a:pt x="752194" y="585792"/>
                  <a:pt x="738349" y="585792"/>
                  <a:pt x="729278" y="576721"/>
                </a:cubicBezTo>
                <a:lnTo>
                  <a:pt x="729755" y="565263"/>
                </a:lnTo>
                <a:cubicBezTo>
                  <a:pt x="730710" y="560488"/>
                  <a:pt x="731665" y="555237"/>
                  <a:pt x="733097" y="550463"/>
                </a:cubicBezTo>
                <a:cubicBezTo>
                  <a:pt x="744078" y="550463"/>
                  <a:pt x="751239" y="551417"/>
                  <a:pt x="757923" y="551417"/>
                </a:cubicBezTo>
                <a:cubicBezTo>
                  <a:pt x="771768" y="551417"/>
                  <a:pt x="785136" y="547121"/>
                  <a:pt x="798026" y="542347"/>
                </a:cubicBezTo>
                <a:cubicBezTo>
                  <a:pt x="809484" y="538050"/>
                  <a:pt x="819032" y="534708"/>
                  <a:pt x="828581" y="533276"/>
                </a:cubicBezTo>
                <a:cubicBezTo>
                  <a:pt x="822374" y="530411"/>
                  <a:pt x="819032" y="524682"/>
                  <a:pt x="816645" y="519908"/>
                </a:cubicBezTo>
                <a:cubicBezTo>
                  <a:pt x="807097" y="521818"/>
                  <a:pt x="793729" y="524682"/>
                  <a:pt x="776542" y="524682"/>
                </a:cubicBezTo>
                <a:cubicBezTo>
                  <a:pt x="773200" y="524682"/>
                  <a:pt x="769858" y="524682"/>
                  <a:pt x="766039" y="524205"/>
                </a:cubicBezTo>
                <a:lnTo>
                  <a:pt x="760310" y="522295"/>
                </a:lnTo>
                <a:lnTo>
                  <a:pt x="761742" y="514656"/>
                </a:lnTo>
                <a:cubicBezTo>
                  <a:pt x="767949" y="511314"/>
                  <a:pt x="776065" y="510837"/>
                  <a:pt x="783703" y="509882"/>
                </a:cubicBezTo>
                <a:cubicBezTo>
                  <a:pt x="790865" y="509405"/>
                  <a:pt x="799936" y="508450"/>
                  <a:pt x="805665" y="506063"/>
                </a:cubicBezTo>
                <a:cubicBezTo>
                  <a:pt x="805187" y="506063"/>
                  <a:pt x="804232" y="506063"/>
                  <a:pt x="803755" y="506063"/>
                </a:cubicBezTo>
                <a:cubicBezTo>
                  <a:pt x="799936" y="506063"/>
                  <a:pt x="796594" y="504153"/>
                  <a:pt x="797548" y="499379"/>
                </a:cubicBezTo>
                <a:cubicBezTo>
                  <a:pt x="813303" y="494605"/>
                  <a:pt x="829535" y="489353"/>
                  <a:pt x="828581" y="476940"/>
                </a:cubicBezTo>
                <a:cubicBezTo>
                  <a:pt x="828103" y="460708"/>
                  <a:pt x="797071" y="439224"/>
                  <a:pt x="766039" y="439224"/>
                </a:cubicBezTo>
                <a:cubicBezTo>
                  <a:pt x="762697" y="439224"/>
                  <a:pt x="758878" y="439224"/>
                  <a:pt x="755536" y="440179"/>
                </a:cubicBezTo>
                <a:lnTo>
                  <a:pt x="754103" y="434928"/>
                </a:lnTo>
                <a:cubicBezTo>
                  <a:pt x="762220" y="431586"/>
                  <a:pt x="771768" y="429676"/>
                  <a:pt x="781794" y="429676"/>
                </a:cubicBezTo>
                <a:cubicBezTo>
                  <a:pt x="804232" y="429676"/>
                  <a:pt x="822852" y="438747"/>
                  <a:pt x="836219" y="452115"/>
                </a:cubicBezTo>
                <a:lnTo>
                  <a:pt x="837652" y="449727"/>
                </a:lnTo>
                <a:cubicBezTo>
                  <a:pt x="868206" y="463573"/>
                  <a:pt x="877755" y="500811"/>
                  <a:pt x="876322" y="530888"/>
                </a:cubicBezTo>
                <a:cubicBezTo>
                  <a:pt x="874890" y="563830"/>
                  <a:pt x="860090" y="602024"/>
                  <a:pt x="830490" y="613482"/>
                </a:cubicBezTo>
                <a:cubicBezTo>
                  <a:pt x="828581" y="613004"/>
                  <a:pt x="826671" y="612527"/>
                  <a:pt x="825239" y="612527"/>
                </a:cubicBezTo>
                <a:cubicBezTo>
                  <a:pt x="824761" y="612527"/>
                  <a:pt x="824761" y="612527"/>
                  <a:pt x="824284" y="612527"/>
                </a:cubicBezTo>
                <a:lnTo>
                  <a:pt x="820465" y="614914"/>
                </a:lnTo>
                <a:cubicBezTo>
                  <a:pt x="807574" y="623508"/>
                  <a:pt x="792297" y="627804"/>
                  <a:pt x="776065" y="627804"/>
                </a:cubicBezTo>
                <a:cubicBezTo>
                  <a:pt x="741213" y="627804"/>
                  <a:pt x="706839" y="605843"/>
                  <a:pt x="689175" y="571946"/>
                </a:cubicBezTo>
                <a:cubicBezTo>
                  <a:pt x="671510" y="538050"/>
                  <a:pt x="674375" y="499379"/>
                  <a:pt x="695858" y="468824"/>
                </a:cubicBezTo>
                <a:cubicBezTo>
                  <a:pt x="677239" y="455934"/>
                  <a:pt x="657665" y="439224"/>
                  <a:pt x="638091" y="422992"/>
                </a:cubicBezTo>
                <a:cubicBezTo>
                  <a:pt x="614697" y="403418"/>
                  <a:pt x="593691" y="385276"/>
                  <a:pt x="573162" y="367134"/>
                </a:cubicBezTo>
                <a:cubicBezTo>
                  <a:pt x="558840" y="384321"/>
                  <a:pt x="551201" y="386231"/>
                  <a:pt x="533059" y="390050"/>
                </a:cubicBezTo>
                <a:cubicBezTo>
                  <a:pt x="529717" y="391005"/>
                  <a:pt x="525420" y="391483"/>
                  <a:pt x="521124" y="392437"/>
                </a:cubicBezTo>
                <a:lnTo>
                  <a:pt x="522556" y="394347"/>
                </a:lnTo>
                <a:cubicBezTo>
                  <a:pt x="508233" y="410102"/>
                  <a:pt x="484840" y="412966"/>
                  <a:pt x="468130" y="412966"/>
                </a:cubicBezTo>
                <a:cubicBezTo>
                  <a:pt x="437575" y="412966"/>
                  <a:pt x="401769" y="402463"/>
                  <a:pt x="382672" y="387663"/>
                </a:cubicBezTo>
                <a:cubicBezTo>
                  <a:pt x="373124" y="402463"/>
                  <a:pt x="359756" y="418695"/>
                  <a:pt x="346389" y="433973"/>
                </a:cubicBezTo>
                <a:cubicBezTo>
                  <a:pt x="332544" y="450682"/>
                  <a:pt x="317744" y="468347"/>
                  <a:pt x="302466" y="484579"/>
                </a:cubicBezTo>
                <a:lnTo>
                  <a:pt x="301989" y="484579"/>
                </a:lnTo>
                <a:cubicBezTo>
                  <a:pt x="301511" y="486966"/>
                  <a:pt x="300557" y="488876"/>
                  <a:pt x="300079" y="490785"/>
                </a:cubicBezTo>
                <a:lnTo>
                  <a:pt x="292440" y="486011"/>
                </a:lnTo>
                <a:lnTo>
                  <a:pt x="296260" y="482192"/>
                </a:lnTo>
                <a:lnTo>
                  <a:pt x="300079" y="478373"/>
                </a:lnTo>
                <a:cubicBezTo>
                  <a:pt x="310582" y="457366"/>
                  <a:pt x="327292" y="439702"/>
                  <a:pt x="343524" y="422992"/>
                </a:cubicBezTo>
                <a:cubicBezTo>
                  <a:pt x="356414" y="409147"/>
                  <a:pt x="367872" y="397212"/>
                  <a:pt x="376943" y="384799"/>
                </a:cubicBezTo>
                <a:lnTo>
                  <a:pt x="376943" y="381457"/>
                </a:lnTo>
                <a:lnTo>
                  <a:pt x="376943" y="379547"/>
                </a:lnTo>
                <a:cubicBezTo>
                  <a:pt x="375034" y="377637"/>
                  <a:pt x="372169" y="376683"/>
                  <a:pt x="368827" y="375728"/>
                </a:cubicBezTo>
                <a:cubicBezTo>
                  <a:pt x="362621" y="374773"/>
                  <a:pt x="356892" y="372863"/>
                  <a:pt x="351163" y="366179"/>
                </a:cubicBezTo>
                <a:cubicBezTo>
                  <a:pt x="351163" y="366179"/>
                  <a:pt x="351163" y="366179"/>
                  <a:pt x="351163" y="366179"/>
                </a:cubicBezTo>
                <a:cubicBezTo>
                  <a:pt x="340660" y="373341"/>
                  <a:pt x="330156" y="381457"/>
                  <a:pt x="319653" y="389095"/>
                </a:cubicBezTo>
                <a:lnTo>
                  <a:pt x="314879" y="392437"/>
                </a:lnTo>
                <a:cubicBezTo>
                  <a:pt x="298647" y="404373"/>
                  <a:pt x="282892" y="416308"/>
                  <a:pt x="267137" y="426334"/>
                </a:cubicBezTo>
                <a:lnTo>
                  <a:pt x="256157" y="433973"/>
                </a:lnTo>
                <a:cubicBezTo>
                  <a:pt x="236105" y="447340"/>
                  <a:pt x="213189" y="463095"/>
                  <a:pt x="183589" y="481237"/>
                </a:cubicBezTo>
                <a:cubicBezTo>
                  <a:pt x="193615" y="496037"/>
                  <a:pt x="197912" y="509405"/>
                  <a:pt x="199344" y="524682"/>
                </a:cubicBezTo>
                <a:lnTo>
                  <a:pt x="208415" y="521818"/>
                </a:lnTo>
                <a:lnTo>
                  <a:pt x="205073" y="529456"/>
                </a:lnTo>
                <a:cubicBezTo>
                  <a:pt x="202208" y="531366"/>
                  <a:pt x="200776" y="534230"/>
                  <a:pt x="197912" y="534230"/>
                </a:cubicBezTo>
                <a:cubicBezTo>
                  <a:pt x="199821" y="559534"/>
                  <a:pt x="190273" y="583882"/>
                  <a:pt x="172609" y="602024"/>
                </a:cubicBezTo>
                <a:cubicBezTo>
                  <a:pt x="153989" y="621598"/>
                  <a:pt x="127731" y="631624"/>
                  <a:pt x="99564" y="631624"/>
                </a:cubicBezTo>
                <a:lnTo>
                  <a:pt x="99564" y="631624"/>
                </a:lnTo>
                <a:close/>
                <a:moveTo>
                  <a:pt x="56596" y="562875"/>
                </a:moveTo>
                <a:lnTo>
                  <a:pt x="59938" y="567650"/>
                </a:lnTo>
                <a:cubicBezTo>
                  <a:pt x="59938" y="569559"/>
                  <a:pt x="59938" y="572424"/>
                  <a:pt x="59461" y="575766"/>
                </a:cubicBezTo>
                <a:cubicBezTo>
                  <a:pt x="63280" y="576243"/>
                  <a:pt x="71873" y="577675"/>
                  <a:pt x="82377" y="577675"/>
                </a:cubicBezTo>
                <a:cubicBezTo>
                  <a:pt x="96699" y="577675"/>
                  <a:pt x="112454" y="574811"/>
                  <a:pt x="125822" y="571946"/>
                </a:cubicBezTo>
                <a:lnTo>
                  <a:pt x="132983" y="570514"/>
                </a:lnTo>
                <a:lnTo>
                  <a:pt x="138712" y="569559"/>
                </a:lnTo>
                <a:lnTo>
                  <a:pt x="136325" y="575288"/>
                </a:lnTo>
                <a:cubicBezTo>
                  <a:pt x="146351" y="570992"/>
                  <a:pt x="155899" y="563353"/>
                  <a:pt x="162105" y="554282"/>
                </a:cubicBezTo>
                <a:cubicBezTo>
                  <a:pt x="172131" y="539482"/>
                  <a:pt x="173086" y="521340"/>
                  <a:pt x="165447" y="504153"/>
                </a:cubicBezTo>
                <a:cubicBezTo>
                  <a:pt x="163538" y="511792"/>
                  <a:pt x="153034" y="515134"/>
                  <a:pt x="143486" y="518476"/>
                </a:cubicBezTo>
                <a:cubicBezTo>
                  <a:pt x="144441" y="518953"/>
                  <a:pt x="147305" y="522772"/>
                  <a:pt x="149693" y="526114"/>
                </a:cubicBezTo>
                <a:cubicBezTo>
                  <a:pt x="154944" y="533276"/>
                  <a:pt x="161151" y="541392"/>
                  <a:pt x="159718" y="552850"/>
                </a:cubicBezTo>
                <a:cubicBezTo>
                  <a:pt x="147305" y="557146"/>
                  <a:pt x="137757" y="559056"/>
                  <a:pt x="128209" y="561921"/>
                </a:cubicBezTo>
                <a:cubicBezTo>
                  <a:pt x="112931" y="565740"/>
                  <a:pt x="100041" y="569082"/>
                  <a:pt x="86196" y="569082"/>
                </a:cubicBezTo>
                <a:cubicBezTo>
                  <a:pt x="75693" y="568604"/>
                  <a:pt x="66144" y="566695"/>
                  <a:pt x="56596" y="562875"/>
                </a:cubicBezTo>
                <a:lnTo>
                  <a:pt x="56596" y="562875"/>
                </a:lnTo>
                <a:close/>
                <a:moveTo>
                  <a:pt x="744078" y="570037"/>
                </a:moveTo>
                <a:cubicBezTo>
                  <a:pt x="745510" y="570514"/>
                  <a:pt x="747420" y="570992"/>
                  <a:pt x="748852" y="571469"/>
                </a:cubicBezTo>
                <a:cubicBezTo>
                  <a:pt x="752671" y="572901"/>
                  <a:pt x="756491" y="573856"/>
                  <a:pt x="761265" y="576243"/>
                </a:cubicBezTo>
                <a:cubicBezTo>
                  <a:pt x="766516" y="572424"/>
                  <a:pt x="775587" y="570514"/>
                  <a:pt x="785136" y="568604"/>
                </a:cubicBezTo>
                <a:cubicBezTo>
                  <a:pt x="797071" y="566217"/>
                  <a:pt x="807574" y="564308"/>
                  <a:pt x="817123" y="559534"/>
                </a:cubicBezTo>
                <a:lnTo>
                  <a:pt x="825716" y="555237"/>
                </a:lnTo>
                <a:lnTo>
                  <a:pt x="820465" y="563353"/>
                </a:lnTo>
                <a:cubicBezTo>
                  <a:pt x="819987" y="564308"/>
                  <a:pt x="819510" y="564785"/>
                  <a:pt x="818555" y="565740"/>
                </a:cubicBezTo>
                <a:cubicBezTo>
                  <a:pt x="827626" y="561443"/>
                  <a:pt x="836219" y="553805"/>
                  <a:pt x="841471" y="543779"/>
                </a:cubicBezTo>
                <a:cubicBezTo>
                  <a:pt x="851019" y="527069"/>
                  <a:pt x="850542" y="507972"/>
                  <a:pt x="840994" y="492695"/>
                </a:cubicBezTo>
                <a:cubicBezTo>
                  <a:pt x="840994" y="498901"/>
                  <a:pt x="833355" y="502243"/>
                  <a:pt x="826671" y="505585"/>
                </a:cubicBezTo>
                <a:cubicBezTo>
                  <a:pt x="824284" y="507018"/>
                  <a:pt x="821897" y="507972"/>
                  <a:pt x="819987" y="508927"/>
                </a:cubicBezTo>
                <a:cubicBezTo>
                  <a:pt x="828103" y="512747"/>
                  <a:pt x="832400" y="520863"/>
                  <a:pt x="836219" y="528501"/>
                </a:cubicBezTo>
                <a:lnTo>
                  <a:pt x="838129" y="532798"/>
                </a:lnTo>
                <a:lnTo>
                  <a:pt x="837174" y="533276"/>
                </a:lnTo>
                <a:lnTo>
                  <a:pt x="843858" y="533276"/>
                </a:lnTo>
                <a:lnTo>
                  <a:pt x="837174" y="539005"/>
                </a:lnTo>
                <a:cubicBezTo>
                  <a:pt x="819510" y="549508"/>
                  <a:pt x="792297" y="563353"/>
                  <a:pt x="761742" y="563353"/>
                </a:cubicBezTo>
                <a:cubicBezTo>
                  <a:pt x="754103" y="563353"/>
                  <a:pt x="747420" y="562398"/>
                  <a:pt x="740736" y="560966"/>
                </a:cubicBezTo>
                <a:cubicBezTo>
                  <a:pt x="742168" y="561443"/>
                  <a:pt x="742168" y="562875"/>
                  <a:pt x="742645" y="564785"/>
                </a:cubicBezTo>
                <a:cubicBezTo>
                  <a:pt x="744078" y="566695"/>
                  <a:pt x="744555" y="568604"/>
                  <a:pt x="744078" y="570037"/>
                </a:cubicBezTo>
                <a:lnTo>
                  <a:pt x="744078" y="570037"/>
                </a:lnTo>
                <a:close/>
                <a:moveTo>
                  <a:pt x="409408" y="391483"/>
                </a:moveTo>
                <a:cubicBezTo>
                  <a:pt x="424685" y="397212"/>
                  <a:pt x="445214" y="400553"/>
                  <a:pt x="466698" y="400553"/>
                </a:cubicBezTo>
                <a:cubicBezTo>
                  <a:pt x="481975" y="400553"/>
                  <a:pt x="496298" y="398644"/>
                  <a:pt x="508233" y="395779"/>
                </a:cubicBezTo>
                <a:lnTo>
                  <a:pt x="510143" y="392437"/>
                </a:lnTo>
                <a:cubicBezTo>
                  <a:pt x="513485" y="387186"/>
                  <a:pt x="518736" y="384321"/>
                  <a:pt x="523033" y="381457"/>
                </a:cubicBezTo>
                <a:cubicBezTo>
                  <a:pt x="530672" y="377160"/>
                  <a:pt x="537356" y="373341"/>
                  <a:pt x="539743" y="365225"/>
                </a:cubicBezTo>
                <a:lnTo>
                  <a:pt x="547382" y="363792"/>
                </a:lnTo>
                <a:cubicBezTo>
                  <a:pt x="548814" y="363792"/>
                  <a:pt x="550246" y="362837"/>
                  <a:pt x="552156" y="360928"/>
                </a:cubicBezTo>
                <a:cubicBezTo>
                  <a:pt x="554065" y="359018"/>
                  <a:pt x="556452" y="356631"/>
                  <a:pt x="559794" y="355676"/>
                </a:cubicBezTo>
                <a:cubicBezTo>
                  <a:pt x="558362" y="355676"/>
                  <a:pt x="557407" y="354721"/>
                  <a:pt x="555498" y="354244"/>
                </a:cubicBezTo>
                <a:cubicBezTo>
                  <a:pt x="552156" y="352812"/>
                  <a:pt x="548336" y="350902"/>
                  <a:pt x="547382" y="345173"/>
                </a:cubicBezTo>
                <a:cubicBezTo>
                  <a:pt x="547382" y="343263"/>
                  <a:pt x="547382" y="341831"/>
                  <a:pt x="547859" y="340876"/>
                </a:cubicBezTo>
                <a:cubicBezTo>
                  <a:pt x="535446" y="352812"/>
                  <a:pt x="521124" y="361883"/>
                  <a:pt x="500595" y="361883"/>
                </a:cubicBezTo>
                <a:lnTo>
                  <a:pt x="491046" y="361883"/>
                </a:lnTo>
                <a:lnTo>
                  <a:pt x="495820" y="357108"/>
                </a:lnTo>
                <a:lnTo>
                  <a:pt x="506801" y="350425"/>
                </a:lnTo>
                <a:cubicBezTo>
                  <a:pt x="509188" y="348992"/>
                  <a:pt x="511098" y="348038"/>
                  <a:pt x="513485" y="347083"/>
                </a:cubicBezTo>
                <a:cubicBezTo>
                  <a:pt x="498685" y="351379"/>
                  <a:pt x="482453" y="353767"/>
                  <a:pt x="465743" y="353767"/>
                </a:cubicBezTo>
                <a:cubicBezTo>
                  <a:pt x="437098" y="353767"/>
                  <a:pt x="411317" y="346605"/>
                  <a:pt x="393176" y="333715"/>
                </a:cubicBezTo>
                <a:cubicBezTo>
                  <a:pt x="401292" y="339921"/>
                  <a:pt x="410363" y="345650"/>
                  <a:pt x="420866" y="348992"/>
                </a:cubicBezTo>
                <a:lnTo>
                  <a:pt x="419911" y="355199"/>
                </a:lnTo>
                <a:cubicBezTo>
                  <a:pt x="407021" y="354244"/>
                  <a:pt x="395563" y="350425"/>
                  <a:pt x="385059" y="343263"/>
                </a:cubicBezTo>
                <a:cubicBezTo>
                  <a:pt x="386014" y="345173"/>
                  <a:pt x="386014" y="347083"/>
                  <a:pt x="386492" y="348992"/>
                </a:cubicBezTo>
                <a:lnTo>
                  <a:pt x="386969" y="351379"/>
                </a:lnTo>
                <a:lnTo>
                  <a:pt x="384582" y="356154"/>
                </a:lnTo>
                <a:cubicBezTo>
                  <a:pt x="380763" y="356631"/>
                  <a:pt x="378376" y="358063"/>
                  <a:pt x="375989" y="359018"/>
                </a:cubicBezTo>
                <a:cubicBezTo>
                  <a:pt x="376466" y="359496"/>
                  <a:pt x="376943" y="359973"/>
                  <a:pt x="377898" y="360450"/>
                </a:cubicBezTo>
                <a:cubicBezTo>
                  <a:pt x="384105" y="365702"/>
                  <a:pt x="390788" y="371431"/>
                  <a:pt x="396518" y="371431"/>
                </a:cubicBezTo>
                <a:cubicBezTo>
                  <a:pt x="398427" y="371431"/>
                  <a:pt x="399859" y="370954"/>
                  <a:pt x="401292" y="369521"/>
                </a:cubicBezTo>
                <a:lnTo>
                  <a:pt x="406543" y="364270"/>
                </a:lnTo>
                <a:lnTo>
                  <a:pt x="405588" y="371431"/>
                </a:lnTo>
                <a:cubicBezTo>
                  <a:pt x="405111" y="376205"/>
                  <a:pt x="406543" y="377160"/>
                  <a:pt x="408930" y="378592"/>
                </a:cubicBezTo>
                <a:cubicBezTo>
                  <a:pt x="411317" y="380025"/>
                  <a:pt x="414659" y="382889"/>
                  <a:pt x="414182" y="388618"/>
                </a:cubicBezTo>
                <a:cubicBezTo>
                  <a:pt x="412272" y="390528"/>
                  <a:pt x="410840" y="391483"/>
                  <a:pt x="409408" y="391483"/>
                </a:cubicBezTo>
                <a:lnTo>
                  <a:pt x="409408" y="391483"/>
                </a:lnTo>
                <a:close/>
                <a:moveTo>
                  <a:pt x="561227" y="342786"/>
                </a:moveTo>
                <a:cubicBezTo>
                  <a:pt x="564091" y="345650"/>
                  <a:pt x="566956" y="348038"/>
                  <a:pt x="569343" y="350902"/>
                </a:cubicBezTo>
                <a:cubicBezTo>
                  <a:pt x="601807" y="310799"/>
                  <a:pt x="610878" y="257806"/>
                  <a:pt x="593691" y="207677"/>
                </a:cubicBezTo>
                <a:cubicBezTo>
                  <a:pt x="600852" y="236322"/>
                  <a:pt x="597988" y="266877"/>
                  <a:pt x="585098" y="297431"/>
                </a:cubicBezTo>
                <a:cubicBezTo>
                  <a:pt x="578414" y="304115"/>
                  <a:pt x="573162" y="310799"/>
                  <a:pt x="567433" y="317960"/>
                </a:cubicBezTo>
                <a:cubicBezTo>
                  <a:pt x="562659" y="324167"/>
                  <a:pt x="557407" y="330850"/>
                  <a:pt x="552156" y="336579"/>
                </a:cubicBezTo>
                <a:cubicBezTo>
                  <a:pt x="553588" y="336102"/>
                  <a:pt x="555020" y="335625"/>
                  <a:pt x="556452" y="335625"/>
                </a:cubicBezTo>
                <a:cubicBezTo>
                  <a:pt x="560272" y="335625"/>
                  <a:pt x="563614" y="337534"/>
                  <a:pt x="565523" y="339921"/>
                </a:cubicBezTo>
                <a:lnTo>
                  <a:pt x="561227" y="342786"/>
                </a:lnTo>
                <a:lnTo>
                  <a:pt x="561227" y="342786"/>
                </a:lnTo>
                <a:close/>
                <a:moveTo>
                  <a:pt x="702065" y="119832"/>
                </a:moveTo>
                <a:cubicBezTo>
                  <a:pt x="708749" y="123174"/>
                  <a:pt x="715910" y="125083"/>
                  <a:pt x="722594" y="125083"/>
                </a:cubicBezTo>
                <a:cubicBezTo>
                  <a:pt x="734529" y="125083"/>
                  <a:pt x="743600" y="119354"/>
                  <a:pt x="749807" y="109329"/>
                </a:cubicBezTo>
                <a:cubicBezTo>
                  <a:pt x="741691" y="116967"/>
                  <a:pt x="729755" y="121742"/>
                  <a:pt x="716387" y="121742"/>
                </a:cubicBezTo>
                <a:cubicBezTo>
                  <a:pt x="711613" y="121742"/>
                  <a:pt x="706839" y="121264"/>
                  <a:pt x="702065" y="119832"/>
                </a:cubicBezTo>
                <a:lnTo>
                  <a:pt x="702065" y="119832"/>
                </a:lnTo>
                <a:close/>
                <a:moveTo>
                  <a:pt x="206983" y="79729"/>
                </a:moveTo>
                <a:cubicBezTo>
                  <a:pt x="213189" y="86890"/>
                  <a:pt x="221305" y="91664"/>
                  <a:pt x="230854" y="91664"/>
                </a:cubicBezTo>
                <a:cubicBezTo>
                  <a:pt x="238015" y="91664"/>
                  <a:pt x="245176" y="88800"/>
                  <a:pt x="252337" y="83071"/>
                </a:cubicBezTo>
                <a:cubicBezTo>
                  <a:pt x="246608" y="84503"/>
                  <a:pt x="240402" y="85458"/>
                  <a:pt x="234195" y="85458"/>
                </a:cubicBezTo>
                <a:cubicBezTo>
                  <a:pt x="225125" y="85458"/>
                  <a:pt x="215576" y="83071"/>
                  <a:pt x="206983" y="79729"/>
                </a:cubicBezTo>
                <a:lnTo>
                  <a:pt x="206983" y="79729"/>
                </a:lnTo>
                <a:close/>
                <a:moveTo>
                  <a:pt x="222737" y="9071"/>
                </a:moveTo>
                <a:cubicBezTo>
                  <a:pt x="203641" y="13368"/>
                  <a:pt x="192183" y="27690"/>
                  <a:pt x="194092" y="48219"/>
                </a:cubicBezTo>
                <a:cubicBezTo>
                  <a:pt x="195047" y="59200"/>
                  <a:pt x="199821" y="70658"/>
                  <a:pt x="206983" y="78774"/>
                </a:cubicBezTo>
                <a:lnTo>
                  <a:pt x="205073" y="67316"/>
                </a:lnTo>
                <a:cubicBezTo>
                  <a:pt x="211757" y="61587"/>
                  <a:pt x="219396" y="61109"/>
                  <a:pt x="226079" y="60632"/>
                </a:cubicBezTo>
                <a:cubicBezTo>
                  <a:pt x="232763" y="60155"/>
                  <a:pt x="241834" y="59200"/>
                  <a:pt x="244221" y="55858"/>
                </a:cubicBezTo>
                <a:cubicBezTo>
                  <a:pt x="245176" y="54426"/>
                  <a:pt x="244699" y="52516"/>
                  <a:pt x="244699" y="51084"/>
                </a:cubicBezTo>
                <a:lnTo>
                  <a:pt x="235628" y="53948"/>
                </a:lnTo>
                <a:cubicBezTo>
                  <a:pt x="228466" y="53948"/>
                  <a:pt x="220828" y="52993"/>
                  <a:pt x="217486" y="47742"/>
                </a:cubicBezTo>
                <a:lnTo>
                  <a:pt x="228466" y="39148"/>
                </a:lnTo>
                <a:cubicBezTo>
                  <a:pt x="239924" y="34851"/>
                  <a:pt x="249473" y="30555"/>
                  <a:pt x="258066" y="26258"/>
                </a:cubicBezTo>
                <a:cubicBezTo>
                  <a:pt x="256157" y="21006"/>
                  <a:pt x="249473" y="18619"/>
                  <a:pt x="238970" y="15755"/>
                </a:cubicBezTo>
                <a:cubicBezTo>
                  <a:pt x="233241" y="14323"/>
                  <a:pt x="227034" y="12890"/>
                  <a:pt x="222737" y="9071"/>
                </a:cubicBezTo>
                <a:lnTo>
                  <a:pt x="222737" y="9071"/>
                </a:lnTo>
                <a:close/>
                <a:moveTo>
                  <a:pt x="255202" y="575288"/>
                </a:moveTo>
                <a:cubicBezTo>
                  <a:pt x="229421" y="575288"/>
                  <a:pt x="213189" y="558101"/>
                  <a:pt x="210802" y="529934"/>
                </a:cubicBezTo>
                <a:cubicBezTo>
                  <a:pt x="210802" y="505108"/>
                  <a:pt x="220828" y="489831"/>
                  <a:pt x="239924" y="479805"/>
                </a:cubicBezTo>
                <a:lnTo>
                  <a:pt x="244699" y="477418"/>
                </a:lnTo>
                <a:lnTo>
                  <a:pt x="243266" y="483147"/>
                </a:lnTo>
                <a:cubicBezTo>
                  <a:pt x="242789" y="486011"/>
                  <a:pt x="240879" y="488398"/>
                  <a:pt x="238492" y="491263"/>
                </a:cubicBezTo>
                <a:cubicBezTo>
                  <a:pt x="231331" y="499856"/>
                  <a:pt x="224170" y="508450"/>
                  <a:pt x="223215" y="520385"/>
                </a:cubicBezTo>
                <a:cubicBezTo>
                  <a:pt x="227034" y="521340"/>
                  <a:pt x="229421" y="522295"/>
                  <a:pt x="230854" y="524682"/>
                </a:cubicBezTo>
                <a:cubicBezTo>
                  <a:pt x="232286" y="527547"/>
                  <a:pt x="231331" y="530411"/>
                  <a:pt x="230854" y="532321"/>
                </a:cubicBezTo>
                <a:lnTo>
                  <a:pt x="230376" y="534230"/>
                </a:lnTo>
                <a:lnTo>
                  <a:pt x="225602" y="537572"/>
                </a:lnTo>
                <a:cubicBezTo>
                  <a:pt x="225602" y="554282"/>
                  <a:pt x="245176" y="563353"/>
                  <a:pt x="262841" y="563353"/>
                </a:cubicBezTo>
                <a:cubicBezTo>
                  <a:pt x="276208" y="563353"/>
                  <a:pt x="288144" y="558579"/>
                  <a:pt x="295782" y="550463"/>
                </a:cubicBezTo>
                <a:cubicBezTo>
                  <a:pt x="296260" y="549985"/>
                  <a:pt x="297215" y="549030"/>
                  <a:pt x="297692" y="548553"/>
                </a:cubicBezTo>
                <a:cubicBezTo>
                  <a:pt x="289576" y="555714"/>
                  <a:pt x="277641" y="559534"/>
                  <a:pt x="266660" y="559534"/>
                </a:cubicBezTo>
                <a:cubicBezTo>
                  <a:pt x="254724" y="559534"/>
                  <a:pt x="243744" y="555714"/>
                  <a:pt x="235628" y="549030"/>
                </a:cubicBezTo>
                <a:cubicBezTo>
                  <a:pt x="233718" y="541869"/>
                  <a:pt x="235150" y="539005"/>
                  <a:pt x="236583" y="536618"/>
                </a:cubicBezTo>
                <a:lnTo>
                  <a:pt x="237537" y="535185"/>
                </a:lnTo>
                <a:lnTo>
                  <a:pt x="240402" y="532798"/>
                </a:lnTo>
                <a:cubicBezTo>
                  <a:pt x="246608" y="533753"/>
                  <a:pt x="251860" y="534708"/>
                  <a:pt x="257589" y="534708"/>
                </a:cubicBezTo>
                <a:cubicBezTo>
                  <a:pt x="266660" y="534708"/>
                  <a:pt x="274299" y="532798"/>
                  <a:pt x="279550" y="528501"/>
                </a:cubicBezTo>
                <a:cubicBezTo>
                  <a:pt x="278118" y="528501"/>
                  <a:pt x="273344" y="528024"/>
                  <a:pt x="267137" y="528024"/>
                </a:cubicBezTo>
                <a:cubicBezTo>
                  <a:pt x="260931" y="528024"/>
                  <a:pt x="251860" y="527547"/>
                  <a:pt x="249950" y="519908"/>
                </a:cubicBezTo>
                <a:cubicBezTo>
                  <a:pt x="257112" y="514179"/>
                  <a:pt x="262841" y="512269"/>
                  <a:pt x="268570" y="510837"/>
                </a:cubicBezTo>
                <a:cubicBezTo>
                  <a:pt x="277641" y="508450"/>
                  <a:pt x="285757" y="506063"/>
                  <a:pt x="292440" y="502721"/>
                </a:cubicBezTo>
                <a:cubicBezTo>
                  <a:pt x="291963" y="500334"/>
                  <a:pt x="293873" y="495560"/>
                  <a:pt x="295782" y="491263"/>
                </a:cubicBezTo>
                <a:cubicBezTo>
                  <a:pt x="315357" y="506540"/>
                  <a:pt x="319653" y="524682"/>
                  <a:pt x="312015" y="541392"/>
                </a:cubicBezTo>
                <a:cubicBezTo>
                  <a:pt x="302466" y="560488"/>
                  <a:pt x="278118" y="575288"/>
                  <a:pt x="255202" y="575288"/>
                </a:cubicBezTo>
                <a:lnTo>
                  <a:pt x="255202" y="575288"/>
                </a:lnTo>
                <a:close/>
                <a:moveTo>
                  <a:pt x="690129" y="372863"/>
                </a:moveTo>
                <a:cubicBezTo>
                  <a:pt x="680104" y="372863"/>
                  <a:pt x="671988" y="369044"/>
                  <a:pt x="666736" y="362837"/>
                </a:cubicBezTo>
                <a:cubicBezTo>
                  <a:pt x="661484" y="355676"/>
                  <a:pt x="660530" y="346128"/>
                  <a:pt x="663871" y="334670"/>
                </a:cubicBezTo>
                <a:cubicBezTo>
                  <a:pt x="666736" y="331805"/>
                  <a:pt x="668168" y="329896"/>
                  <a:pt x="670078" y="327986"/>
                </a:cubicBezTo>
                <a:cubicBezTo>
                  <a:pt x="674375" y="323212"/>
                  <a:pt x="679626" y="316528"/>
                  <a:pt x="690607" y="316528"/>
                </a:cubicBezTo>
                <a:cubicBezTo>
                  <a:pt x="692039" y="316528"/>
                  <a:pt x="694426" y="316528"/>
                  <a:pt x="696336" y="317005"/>
                </a:cubicBezTo>
                <a:cubicBezTo>
                  <a:pt x="695858" y="326554"/>
                  <a:pt x="691084" y="328941"/>
                  <a:pt x="686310" y="330850"/>
                </a:cubicBezTo>
                <a:cubicBezTo>
                  <a:pt x="684878" y="331805"/>
                  <a:pt x="683446" y="332283"/>
                  <a:pt x="682013" y="332760"/>
                </a:cubicBezTo>
                <a:cubicBezTo>
                  <a:pt x="682968" y="340876"/>
                  <a:pt x="685833" y="345173"/>
                  <a:pt x="688697" y="349470"/>
                </a:cubicBezTo>
                <a:cubicBezTo>
                  <a:pt x="688697" y="347083"/>
                  <a:pt x="686788" y="342309"/>
                  <a:pt x="690129" y="336579"/>
                </a:cubicBezTo>
                <a:cubicBezTo>
                  <a:pt x="697291" y="337057"/>
                  <a:pt x="700155" y="339444"/>
                  <a:pt x="702542" y="341354"/>
                </a:cubicBezTo>
                <a:cubicBezTo>
                  <a:pt x="705884" y="344218"/>
                  <a:pt x="708749" y="347083"/>
                  <a:pt x="712568" y="348038"/>
                </a:cubicBezTo>
                <a:cubicBezTo>
                  <a:pt x="711613" y="347083"/>
                  <a:pt x="712568" y="343741"/>
                  <a:pt x="712568" y="338012"/>
                </a:cubicBezTo>
                <a:lnTo>
                  <a:pt x="712091" y="328463"/>
                </a:lnTo>
                <a:lnTo>
                  <a:pt x="717342" y="336102"/>
                </a:lnTo>
                <a:cubicBezTo>
                  <a:pt x="722116" y="343741"/>
                  <a:pt x="722594" y="351379"/>
                  <a:pt x="718775" y="358541"/>
                </a:cubicBezTo>
                <a:cubicBezTo>
                  <a:pt x="713523" y="367612"/>
                  <a:pt x="702065" y="372863"/>
                  <a:pt x="690129" y="372863"/>
                </a:cubicBezTo>
                <a:lnTo>
                  <a:pt x="690129" y="372863"/>
                </a:lnTo>
                <a:close/>
              </a:path>
            </a:pathLst>
          </a:custGeom>
          <a:solidFill>
            <a:schemeClr val="accent2">
              <a:alpha val="20000"/>
            </a:schemeClr>
          </a:solidFill>
          <a:ln w="476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66" name="图形 28">
            <a:extLst>
              <a:ext uri="{FF2B5EF4-FFF2-40B4-BE49-F238E27FC236}">
                <a16:creationId xmlns:a16="http://schemas.microsoft.com/office/drawing/2014/main" id="{67F59E92-CFB0-4AA9-89F9-0C52A636C0C7}"/>
              </a:ext>
            </a:extLst>
          </p:cNvPr>
          <p:cNvSpPr/>
          <p:nvPr userDrawn="1"/>
        </p:nvSpPr>
        <p:spPr>
          <a:xfrm rot="1415520">
            <a:off x="6670641" y="5691072"/>
            <a:ext cx="882055" cy="890512"/>
          </a:xfrm>
          <a:custGeom>
            <a:avLst/>
            <a:gdLst>
              <a:gd name="connsiteX0" fmla="*/ 480119 w 882055"/>
              <a:gd name="connsiteY0" fmla="*/ 794303 h 890512"/>
              <a:gd name="connsiteX1" fmla="*/ 100850 w 882055"/>
              <a:gd name="connsiteY1" fmla="*/ 890513 h 890512"/>
              <a:gd name="connsiteX2" fmla="*/ 96209 w 882055"/>
              <a:gd name="connsiteY2" fmla="*/ 848441 h 890512"/>
              <a:gd name="connsiteX3" fmla="*/ 90950 w 882055"/>
              <a:gd name="connsiteY3" fmla="*/ 825858 h 890512"/>
              <a:gd name="connsiteX4" fmla="*/ 107656 w 882055"/>
              <a:gd name="connsiteY4" fmla="*/ 861124 h 890512"/>
              <a:gd name="connsiteX5" fmla="*/ 112915 w 882055"/>
              <a:gd name="connsiteY5" fmla="*/ 879376 h 890512"/>
              <a:gd name="connsiteX6" fmla="*/ 365967 w 882055"/>
              <a:gd name="connsiteY6" fmla="*/ 813483 h 890512"/>
              <a:gd name="connsiteX7" fmla="*/ 866195 w 882055"/>
              <a:gd name="connsiteY7" fmla="*/ 680151 h 890512"/>
              <a:gd name="connsiteX8" fmla="*/ 863720 w 882055"/>
              <a:gd name="connsiteY8" fmla="*/ 640554 h 890512"/>
              <a:gd name="connsiteX9" fmla="*/ 858151 w 882055"/>
              <a:gd name="connsiteY9" fmla="*/ 623539 h 890512"/>
              <a:gd name="connsiteX10" fmla="*/ 729459 w 882055"/>
              <a:gd name="connsiteY10" fmla="*/ 658806 h 890512"/>
              <a:gd name="connsiteX11" fmla="*/ 454443 w 882055"/>
              <a:gd name="connsiteY11" fmla="*/ 728101 h 890512"/>
              <a:gd name="connsiteX12" fmla="*/ 451349 w 882055"/>
              <a:gd name="connsiteY12" fmla="*/ 729029 h 890512"/>
              <a:gd name="connsiteX13" fmla="*/ 186232 w 882055"/>
              <a:gd name="connsiteY13" fmla="*/ 795541 h 890512"/>
              <a:gd name="connsiteX14" fmla="*/ 85073 w 882055"/>
              <a:gd name="connsiteY14" fmla="*/ 822764 h 890512"/>
              <a:gd name="connsiteX15" fmla="*/ 94663 w 882055"/>
              <a:gd name="connsiteY15" fmla="*/ 809152 h 890512"/>
              <a:gd name="connsiteX16" fmla="*/ 100231 w 882055"/>
              <a:gd name="connsiteY16" fmla="*/ 799872 h 890512"/>
              <a:gd name="connsiteX17" fmla="*/ 104253 w 882055"/>
              <a:gd name="connsiteY17" fmla="*/ 811936 h 890512"/>
              <a:gd name="connsiteX18" fmla="*/ 266973 w 882055"/>
              <a:gd name="connsiteY18" fmla="*/ 764605 h 890512"/>
              <a:gd name="connsiteX19" fmla="*/ 460630 w 882055"/>
              <a:gd name="connsiteY19" fmla="*/ 716655 h 890512"/>
              <a:gd name="connsiteX20" fmla="*/ 464342 w 882055"/>
              <a:gd name="connsiteY20" fmla="*/ 715727 h 890512"/>
              <a:gd name="connsiteX21" fmla="*/ 666042 w 882055"/>
              <a:gd name="connsiteY21" fmla="*/ 665921 h 890512"/>
              <a:gd name="connsiteX22" fmla="*/ 822266 w 882055"/>
              <a:gd name="connsiteY22" fmla="*/ 621992 h 890512"/>
              <a:gd name="connsiteX23" fmla="*/ 791949 w 882055"/>
              <a:gd name="connsiteY23" fmla="*/ 608381 h 890512"/>
              <a:gd name="connsiteX24" fmla="*/ 757611 w 882055"/>
              <a:gd name="connsiteY24" fmla="*/ 589510 h 890512"/>
              <a:gd name="connsiteX25" fmla="*/ 754517 w 882055"/>
              <a:gd name="connsiteY25" fmla="*/ 591057 h 890512"/>
              <a:gd name="connsiteX26" fmla="*/ 738121 w 882055"/>
              <a:gd name="connsiteY26" fmla="*/ 596625 h 890512"/>
              <a:gd name="connsiteX27" fmla="*/ 724510 w 882055"/>
              <a:gd name="connsiteY27" fmla="*/ 598172 h 890512"/>
              <a:gd name="connsiteX28" fmla="*/ 715229 w 882055"/>
              <a:gd name="connsiteY28" fmla="*/ 621374 h 890512"/>
              <a:gd name="connsiteX29" fmla="*/ 736884 w 882055"/>
              <a:gd name="connsiteY29" fmla="*/ 617043 h 890512"/>
              <a:gd name="connsiteX30" fmla="*/ 665732 w 882055"/>
              <a:gd name="connsiteY30" fmla="*/ 650144 h 890512"/>
              <a:gd name="connsiteX31" fmla="*/ 606027 w 882055"/>
              <a:gd name="connsiteY31" fmla="*/ 652619 h 890512"/>
              <a:gd name="connsiteX32" fmla="*/ 610667 w 882055"/>
              <a:gd name="connsiteY32" fmla="*/ 650763 h 890512"/>
              <a:gd name="connsiteX33" fmla="*/ 611595 w 882055"/>
              <a:gd name="connsiteY33" fmla="*/ 650453 h 890512"/>
              <a:gd name="connsiteX34" fmla="*/ 622732 w 882055"/>
              <a:gd name="connsiteY34" fmla="*/ 646432 h 890512"/>
              <a:gd name="connsiteX35" fmla="*/ 633869 w 882055"/>
              <a:gd name="connsiteY35" fmla="*/ 642410 h 890512"/>
              <a:gd name="connsiteX36" fmla="*/ 636034 w 882055"/>
              <a:gd name="connsiteY36" fmla="*/ 641791 h 890512"/>
              <a:gd name="connsiteX37" fmla="*/ 624279 w 882055"/>
              <a:gd name="connsiteY37" fmla="*/ 631583 h 890512"/>
              <a:gd name="connsiteX38" fmla="*/ 614689 w 882055"/>
              <a:gd name="connsiteY38" fmla="*/ 624777 h 890512"/>
              <a:gd name="connsiteX39" fmla="*/ 590559 w 882055"/>
              <a:gd name="connsiteY39" fmla="*/ 635295 h 890512"/>
              <a:gd name="connsiteX40" fmla="*/ 564883 w 882055"/>
              <a:gd name="connsiteY40" fmla="*/ 640554 h 890512"/>
              <a:gd name="connsiteX41" fmla="*/ 539825 w 882055"/>
              <a:gd name="connsiteY41" fmla="*/ 645504 h 890512"/>
              <a:gd name="connsiteX42" fmla="*/ 507033 w 882055"/>
              <a:gd name="connsiteY42" fmla="*/ 673964 h 890512"/>
              <a:gd name="connsiteX43" fmla="*/ 520645 w 882055"/>
              <a:gd name="connsiteY43" fmla="*/ 671799 h 890512"/>
              <a:gd name="connsiteX44" fmla="*/ 532710 w 882055"/>
              <a:gd name="connsiteY44" fmla="*/ 670252 h 890512"/>
              <a:gd name="connsiteX45" fmla="*/ 470529 w 882055"/>
              <a:gd name="connsiteY45" fmla="*/ 700260 h 890512"/>
              <a:gd name="connsiteX46" fmla="*/ 404327 w 882055"/>
              <a:gd name="connsiteY46" fmla="*/ 708612 h 890512"/>
              <a:gd name="connsiteX47" fmla="*/ 402780 w 882055"/>
              <a:gd name="connsiteY47" fmla="*/ 704900 h 890512"/>
              <a:gd name="connsiteX48" fmla="*/ 412989 w 882055"/>
              <a:gd name="connsiteY48" fmla="*/ 699641 h 890512"/>
              <a:gd name="connsiteX49" fmla="*/ 420104 w 882055"/>
              <a:gd name="connsiteY49" fmla="*/ 698094 h 890512"/>
              <a:gd name="connsiteX50" fmla="*/ 426601 w 882055"/>
              <a:gd name="connsiteY50" fmla="*/ 696547 h 890512"/>
              <a:gd name="connsiteX51" fmla="*/ 430004 w 882055"/>
              <a:gd name="connsiteY51" fmla="*/ 695619 h 890512"/>
              <a:gd name="connsiteX52" fmla="*/ 382672 w 882055"/>
              <a:gd name="connsiteY52" fmla="*/ 687266 h 890512"/>
              <a:gd name="connsiteX53" fmla="*/ 363802 w 882055"/>
              <a:gd name="connsiteY53" fmla="*/ 692835 h 890512"/>
              <a:gd name="connsiteX54" fmla="*/ 344312 w 882055"/>
              <a:gd name="connsiteY54" fmla="*/ 698403 h 890512"/>
              <a:gd name="connsiteX55" fmla="*/ 311830 w 882055"/>
              <a:gd name="connsiteY55" fmla="*/ 702734 h 890512"/>
              <a:gd name="connsiteX56" fmla="*/ 308118 w 882055"/>
              <a:gd name="connsiteY56" fmla="*/ 713871 h 890512"/>
              <a:gd name="connsiteX57" fmla="*/ 303168 w 882055"/>
              <a:gd name="connsiteY57" fmla="*/ 728101 h 890512"/>
              <a:gd name="connsiteX58" fmla="*/ 315233 w 882055"/>
              <a:gd name="connsiteY58" fmla="*/ 726864 h 890512"/>
              <a:gd name="connsiteX59" fmla="*/ 329773 w 882055"/>
              <a:gd name="connsiteY59" fmla="*/ 727792 h 890512"/>
              <a:gd name="connsiteX60" fmla="*/ 264499 w 882055"/>
              <a:gd name="connsiteY60" fmla="*/ 754087 h 890512"/>
              <a:gd name="connsiteX61" fmla="*/ 197059 w 882055"/>
              <a:gd name="connsiteY61" fmla="*/ 763368 h 890512"/>
              <a:gd name="connsiteX62" fmla="*/ 215311 w 882055"/>
              <a:gd name="connsiteY62" fmla="*/ 752850 h 890512"/>
              <a:gd name="connsiteX63" fmla="*/ 223973 w 882055"/>
              <a:gd name="connsiteY63" fmla="*/ 749756 h 890512"/>
              <a:gd name="connsiteX64" fmla="*/ 179117 w 882055"/>
              <a:gd name="connsiteY64" fmla="*/ 738001 h 890512"/>
              <a:gd name="connsiteX65" fmla="*/ 165196 w 882055"/>
              <a:gd name="connsiteY65" fmla="*/ 742950 h 890512"/>
              <a:gd name="connsiteX66" fmla="*/ 148490 w 882055"/>
              <a:gd name="connsiteY66" fmla="*/ 773577 h 890512"/>
              <a:gd name="connsiteX67" fmla="*/ 132095 w 882055"/>
              <a:gd name="connsiteY67" fmla="*/ 799562 h 890512"/>
              <a:gd name="connsiteX68" fmla="*/ 126836 w 882055"/>
              <a:gd name="connsiteY68" fmla="*/ 801418 h 890512"/>
              <a:gd name="connsiteX69" fmla="*/ 114771 w 882055"/>
              <a:gd name="connsiteY69" fmla="*/ 803584 h 890512"/>
              <a:gd name="connsiteX70" fmla="*/ 107965 w 882055"/>
              <a:gd name="connsiteY70" fmla="*/ 804512 h 890512"/>
              <a:gd name="connsiteX71" fmla="*/ 55374 w 882055"/>
              <a:gd name="connsiteY71" fmla="*/ 608071 h 890512"/>
              <a:gd name="connsiteX72" fmla="*/ 23511 w 882055"/>
              <a:gd name="connsiteY72" fmla="*/ 476595 h 890512"/>
              <a:gd name="connsiteX73" fmla="*/ 15777 w 882055"/>
              <a:gd name="connsiteY73" fmla="*/ 475358 h 890512"/>
              <a:gd name="connsiteX74" fmla="*/ 0 w 882055"/>
              <a:gd name="connsiteY74" fmla="*/ 461128 h 890512"/>
              <a:gd name="connsiteX75" fmla="*/ 41763 w 882055"/>
              <a:gd name="connsiteY75" fmla="*/ 445970 h 890512"/>
              <a:gd name="connsiteX76" fmla="*/ 96519 w 882055"/>
              <a:gd name="connsiteY76" fmla="*/ 427408 h 890512"/>
              <a:gd name="connsiteX77" fmla="*/ 117864 w 882055"/>
              <a:gd name="connsiteY77" fmla="*/ 422768 h 890512"/>
              <a:gd name="connsiteX78" fmla="*/ 88475 w 882055"/>
              <a:gd name="connsiteY78" fmla="*/ 305522 h 890512"/>
              <a:gd name="connsiteX79" fmla="*/ 64655 w 882055"/>
              <a:gd name="connsiteY79" fmla="*/ 209931 h 890512"/>
              <a:gd name="connsiteX80" fmla="*/ 55374 w 882055"/>
              <a:gd name="connsiteY80" fmla="*/ 184874 h 890512"/>
              <a:gd name="connsiteX81" fmla="*/ 35885 w 882055"/>
              <a:gd name="connsiteY81" fmla="*/ 149917 h 890512"/>
              <a:gd name="connsiteX82" fmla="*/ 98375 w 882055"/>
              <a:gd name="connsiteY82" fmla="*/ 116197 h 890512"/>
              <a:gd name="connsiteX83" fmla="*/ 172930 w 882055"/>
              <a:gd name="connsiteY83" fmla="*/ 109700 h 890512"/>
              <a:gd name="connsiteX84" fmla="*/ 171073 w 882055"/>
              <a:gd name="connsiteY84" fmla="*/ 122693 h 890512"/>
              <a:gd name="connsiteX85" fmla="*/ 167361 w 882055"/>
              <a:gd name="connsiteY85" fmla="*/ 127953 h 890512"/>
              <a:gd name="connsiteX86" fmla="*/ 236966 w 882055"/>
              <a:gd name="connsiteY86" fmla="*/ 394307 h 890512"/>
              <a:gd name="connsiteX87" fmla="*/ 270067 w 882055"/>
              <a:gd name="connsiteY87" fmla="*/ 387192 h 890512"/>
              <a:gd name="connsiteX88" fmla="*/ 289866 w 882055"/>
              <a:gd name="connsiteY88" fmla="*/ 381624 h 890512"/>
              <a:gd name="connsiteX89" fmla="*/ 309974 w 882055"/>
              <a:gd name="connsiteY89" fmla="*/ 376055 h 890512"/>
              <a:gd name="connsiteX90" fmla="*/ 323895 w 882055"/>
              <a:gd name="connsiteY90" fmla="*/ 372652 h 890512"/>
              <a:gd name="connsiteX91" fmla="*/ 279348 w 882055"/>
              <a:gd name="connsiteY91" fmla="*/ 191061 h 890512"/>
              <a:gd name="connsiteX92" fmla="*/ 256146 w 882055"/>
              <a:gd name="connsiteY92" fmla="*/ 107844 h 890512"/>
              <a:gd name="connsiteX93" fmla="*/ 248412 w 882055"/>
              <a:gd name="connsiteY93" fmla="*/ 101348 h 890512"/>
              <a:gd name="connsiteX94" fmla="*/ 240369 w 882055"/>
              <a:gd name="connsiteY94" fmla="*/ 95779 h 890512"/>
              <a:gd name="connsiteX95" fmla="*/ 308736 w 882055"/>
              <a:gd name="connsiteY95" fmla="*/ 60513 h 890512"/>
              <a:gd name="connsiteX96" fmla="*/ 380507 w 882055"/>
              <a:gd name="connsiteY96" fmla="*/ 58657 h 890512"/>
              <a:gd name="connsiteX97" fmla="*/ 376795 w 882055"/>
              <a:gd name="connsiteY97" fmla="*/ 68556 h 890512"/>
              <a:gd name="connsiteX98" fmla="*/ 373392 w 882055"/>
              <a:gd name="connsiteY98" fmla="*/ 71959 h 890512"/>
              <a:gd name="connsiteX99" fmla="*/ 443615 w 882055"/>
              <a:gd name="connsiteY99" fmla="*/ 339861 h 890512"/>
              <a:gd name="connsiteX100" fmla="*/ 445471 w 882055"/>
              <a:gd name="connsiteY100" fmla="*/ 338933 h 890512"/>
              <a:gd name="connsiteX101" fmla="*/ 471148 w 882055"/>
              <a:gd name="connsiteY101" fmla="*/ 332436 h 890512"/>
              <a:gd name="connsiteX102" fmla="*/ 530854 w 882055"/>
              <a:gd name="connsiteY102" fmla="*/ 312947 h 890512"/>
              <a:gd name="connsiteX103" fmla="*/ 470529 w 882055"/>
              <a:gd name="connsiteY103" fmla="*/ 76599 h 890512"/>
              <a:gd name="connsiteX104" fmla="*/ 474860 w 882055"/>
              <a:gd name="connsiteY104" fmla="*/ 96089 h 890512"/>
              <a:gd name="connsiteX105" fmla="*/ 478263 w 882055"/>
              <a:gd name="connsiteY105" fmla="*/ 108772 h 890512"/>
              <a:gd name="connsiteX106" fmla="*/ 482594 w 882055"/>
              <a:gd name="connsiteY106" fmla="*/ 129499 h 890512"/>
              <a:gd name="connsiteX107" fmla="*/ 482285 w 882055"/>
              <a:gd name="connsiteY107" fmla="*/ 129809 h 890512"/>
              <a:gd name="connsiteX108" fmla="*/ 478572 w 882055"/>
              <a:gd name="connsiteY108" fmla="*/ 121456 h 890512"/>
              <a:gd name="connsiteX109" fmla="*/ 460939 w 882055"/>
              <a:gd name="connsiteY109" fmla="*/ 54326 h 890512"/>
              <a:gd name="connsiteX110" fmla="*/ 453824 w 882055"/>
              <a:gd name="connsiteY110" fmla="*/ 47211 h 890512"/>
              <a:gd name="connsiteX111" fmla="*/ 447018 w 882055"/>
              <a:gd name="connsiteY111" fmla="*/ 41951 h 890512"/>
              <a:gd name="connsiteX112" fmla="*/ 515076 w 882055"/>
              <a:gd name="connsiteY112" fmla="*/ 6685 h 890512"/>
              <a:gd name="connsiteX113" fmla="*/ 587156 w 882055"/>
              <a:gd name="connsiteY113" fmla="*/ 4829 h 890512"/>
              <a:gd name="connsiteX114" fmla="*/ 583444 w 882055"/>
              <a:gd name="connsiteY114" fmla="*/ 14728 h 890512"/>
              <a:gd name="connsiteX115" fmla="*/ 580041 w 882055"/>
              <a:gd name="connsiteY115" fmla="*/ 18131 h 890512"/>
              <a:gd name="connsiteX116" fmla="*/ 650265 w 882055"/>
              <a:gd name="connsiteY116" fmla="*/ 286342 h 890512"/>
              <a:gd name="connsiteX117" fmla="*/ 673776 w 882055"/>
              <a:gd name="connsiteY117" fmla="*/ 281702 h 890512"/>
              <a:gd name="connsiteX118" fmla="*/ 699452 w 882055"/>
              <a:gd name="connsiteY118" fmla="*/ 273968 h 890512"/>
              <a:gd name="connsiteX119" fmla="*/ 725129 w 882055"/>
              <a:gd name="connsiteY119" fmla="*/ 266234 h 890512"/>
              <a:gd name="connsiteX120" fmla="*/ 774316 w 882055"/>
              <a:gd name="connsiteY120" fmla="*/ 267781 h 890512"/>
              <a:gd name="connsiteX121" fmla="*/ 763798 w 882055"/>
              <a:gd name="connsiteY121" fmla="*/ 281083 h 890512"/>
              <a:gd name="connsiteX122" fmla="*/ 758539 w 882055"/>
              <a:gd name="connsiteY122" fmla="*/ 283558 h 890512"/>
              <a:gd name="connsiteX123" fmla="*/ 783906 w 882055"/>
              <a:gd name="connsiteY123" fmla="*/ 383171 h 890512"/>
              <a:gd name="connsiteX124" fmla="*/ 843302 w 882055"/>
              <a:gd name="connsiteY124" fmla="*/ 606525 h 890512"/>
              <a:gd name="connsiteX125" fmla="*/ 840827 w 882055"/>
              <a:gd name="connsiteY125" fmla="*/ 616115 h 890512"/>
              <a:gd name="connsiteX126" fmla="*/ 838043 w 882055"/>
              <a:gd name="connsiteY126" fmla="*/ 620755 h 890512"/>
              <a:gd name="connsiteX127" fmla="*/ 841755 w 882055"/>
              <a:gd name="connsiteY127" fmla="*/ 619518 h 890512"/>
              <a:gd name="connsiteX128" fmla="*/ 843302 w 882055"/>
              <a:gd name="connsiteY128" fmla="*/ 619208 h 890512"/>
              <a:gd name="connsiteX129" fmla="*/ 852274 w 882055"/>
              <a:gd name="connsiteY129" fmla="*/ 611165 h 890512"/>
              <a:gd name="connsiteX130" fmla="*/ 881044 w 882055"/>
              <a:gd name="connsiteY130" fmla="*/ 683245 h 890512"/>
              <a:gd name="connsiteX131" fmla="*/ 480119 w 882055"/>
              <a:gd name="connsiteY131" fmla="*/ 794303 h 890512"/>
              <a:gd name="connsiteX132" fmla="*/ 480119 w 882055"/>
              <a:gd name="connsiteY132" fmla="*/ 794303 h 890512"/>
              <a:gd name="connsiteX133" fmla="*/ 735028 w 882055"/>
              <a:gd name="connsiteY133" fmla="*/ 291292 h 890512"/>
              <a:gd name="connsiteX134" fmla="*/ 751733 w 882055"/>
              <a:gd name="connsiteY134" fmla="*/ 351307 h 890512"/>
              <a:gd name="connsiteX135" fmla="*/ 830309 w 882055"/>
              <a:gd name="connsiteY135" fmla="*/ 615187 h 890512"/>
              <a:gd name="connsiteX136" fmla="*/ 787618 w 882055"/>
              <a:gd name="connsiteY136" fmla="*/ 434523 h 890512"/>
              <a:gd name="connsiteX137" fmla="*/ 752352 w 882055"/>
              <a:gd name="connsiteY137" fmla="*/ 287889 h 890512"/>
              <a:gd name="connsiteX138" fmla="*/ 744927 w 882055"/>
              <a:gd name="connsiteY138" fmla="*/ 288507 h 890512"/>
              <a:gd name="connsiteX139" fmla="*/ 740906 w 882055"/>
              <a:gd name="connsiteY139" fmla="*/ 289745 h 890512"/>
              <a:gd name="connsiteX140" fmla="*/ 736884 w 882055"/>
              <a:gd name="connsiteY140" fmla="*/ 290982 h 890512"/>
              <a:gd name="connsiteX141" fmla="*/ 735028 w 882055"/>
              <a:gd name="connsiteY141" fmla="*/ 291292 h 890512"/>
              <a:gd name="connsiteX142" fmla="*/ 735028 w 882055"/>
              <a:gd name="connsiteY142" fmla="*/ 291292 h 890512"/>
              <a:gd name="connsiteX143" fmla="*/ 29698 w 882055"/>
              <a:gd name="connsiteY143" fmla="*/ 473811 h 890512"/>
              <a:gd name="connsiteX144" fmla="*/ 28151 w 882055"/>
              <a:gd name="connsiteY144" fmla="*/ 479070 h 890512"/>
              <a:gd name="connsiteX145" fmla="*/ 30936 w 882055"/>
              <a:gd name="connsiteY145" fmla="*/ 487113 h 890512"/>
              <a:gd name="connsiteX146" fmla="*/ 34029 w 882055"/>
              <a:gd name="connsiteY146" fmla="*/ 495466 h 890512"/>
              <a:gd name="connsiteX147" fmla="*/ 52590 w 882055"/>
              <a:gd name="connsiteY147" fmla="*/ 573424 h 890512"/>
              <a:gd name="connsiteX148" fmla="*/ 71461 w 882055"/>
              <a:gd name="connsiteY148" fmla="*/ 652000 h 890512"/>
              <a:gd name="connsiteX149" fmla="*/ 78576 w 882055"/>
              <a:gd name="connsiteY149" fmla="*/ 678914 h 890512"/>
              <a:gd name="connsiteX150" fmla="*/ 90332 w 882055"/>
              <a:gd name="connsiteY150" fmla="*/ 731195 h 890512"/>
              <a:gd name="connsiteX151" fmla="*/ 97447 w 882055"/>
              <a:gd name="connsiteY151" fmla="*/ 758109 h 890512"/>
              <a:gd name="connsiteX152" fmla="*/ 120648 w 882055"/>
              <a:gd name="connsiteY152" fmla="*/ 794303 h 890512"/>
              <a:gd name="connsiteX153" fmla="*/ 77029 w 882055"/>
              <a:gd name="connsiteY153" fmla="*/ 621374 h 890512"/>
              <a:gd name="connsiteX154" fmla="*/ 39288 w 882055"/>
              <a:gd name="connsiteY154" fmla="*/ 472265 h 890512"/>
              <a:gd name="connsiteX155" fmla="*/ 34029 w 882055"/>
              <a:gd name="connsiteY155" fmla="*/ 472883 h 890512"/>
              <a:gd name="connsiteX156" fmla="*/ 29698 w 882055"/>
              <a:gd name="connsiteY156" fmla="*/ 473811 h 890512"/>
              <a:gd name="connsiteX157" fmla="*/ 29698 w 882055"/>
              <a:gd name="connsiteY157" fmla="*/ 473811 h 890512"/>
              <a:gd name="connsiteX158" fmla="*/ 761323 w 882055"/>
              <a:gd name="connsiteY158" fmla="*/ 423696 h 890512"/>
              <a:gd name="connsiteX159" fmla="*/ 772151 w 882055"/>
              <a:gd name="connsiteY159" fmla="*/ 591057 h 890512"/>
              <a:gd name="connsiteX160" fmla="*/ 819482 w 882055"/>
              <a:gd name="connsiteY160" fmla="*/ 611474 h 890512"/>
              <a:gd name="connsiteX161" fmla="*/ 794733 w 882055"/>
              <a:gd name="connsiteY161" fmla="*/ 526402 h 890512"/>
              <a:gd name="connsiteX162" fmla="*/ 761323 w 882055"/>
              <a:gd name="connsiteY162" fmla="*/ 423696 h 890512"/>
              <a:gd name="connsiteX163" fmla="*/ 761323 w 882055"/>
              <a:gd name="connsiteY163" fmla="*/ 423696 h 890512"/>
              <a:gd name="connsiteX164" fmla="*/ 107037 w 882055"/>
              <a:gd name="connsiteY164" fmla="*/ 698713 h 890512"/>
              <a:gd name="connsiteX165" fmla="*/ 111677 w 882055"/>
              <a:gd name="connsiteY165" fmla="*/ 713871 h 890512"/>
              <a:gd name="connsiteX166" fmla="*/ 129929 w 882055"/>
              <a:gd name="connsiteY166" fmla="*/ 780073 h 890512"/>
              <a:gd name="connsiteX167" fmla="*/ 137663 w 882055"/>
              <a:gd name="connsiteY167" fmla="*/ 766771 h 890512"/>
              <a:gd name="connsiteX168" fmla="*/ 149728 w 882055"/>
              <a:gd name="connsiteY168" fmla="*/ 749137 h 890512"/>
              <a:gd name="connsiteX169" fmla="*/ 128382 w 882055"/>
              <a:gd name="connsiteY169" fmla="*/ 668086 h 890512"/>
              <a:gd name="connsiteX170" fmla="*/ 80742 w 882055"/>
              <a:gd name="connsiteY170" fmla="*/ 466696 h 890512"/>
              <a:gd name="connsiteX171" fmla="*/ 121886 w 882055"/>
              <a:gd name="connsiteY171" fmla="*/ 612402 h 890512"/>
              <a:gd name="connsiteX172" fmla="*/ 154987 w 882055"/>
              <a:gd name="connsiteY172" fmla="*/ 739238 h 890512"/>
              <a:gd name="connsiteX173" fmla="*/ 201390 w 882055"/>
              <a:gd name="connsiteY173" fmla="*/ 726555 h 890512"/>
              <a:gd name="connsiteX174" fmla="*/ 196750 w 882055"/>
              <a:gd name="connsiteY174" fmla="*/ 720058 h 890512"/>
              <a:gd name="connsiteX175" fmla="*/ 192110 w 882055"/>
              <a:gd name="connsiteY175" fmla="*/ 706137 h 890512"/>
              <a:gd name="connsiteX176" fmla="*/ 192419 w 882055"/>
              <a:gd name="connsiteY176" fmla="*/ 705519 h 890512"/>
              <a:gd name="connsiteX177" fmla="*/ 194584 w 882055"/>
              <a:gd name="connsiteY177" fmla="*/ 705828 h 890512"/>
              <a:gd name="connsiteX178" fmla="*/ 194894 w 882055"/>
              <a:gd name="connsiteY178" fmla="*/ 706137 h 890512"/>
              <a:gd name="connsiteX179" fmla="*/ 167670 w 882055"/>
              <a:gd name="connsiteY179" fmla="*/ 599100 h 890512"/>
              <a:gd name="connsiteX180" fmla="*/ 129001 w 882055"/>
              <a:gd name="connsiteY180" fmla="*/ 456488 h 890512"/>
              <a:gd name="connsiteX181" fmla="*/ 128073 w 882055"/>
              <a:gd name="connsiteY181" fmla="*/ 458034 h 890512"/>
              <a:gd name="connsiteX182" fmla="*/ 121886 w 882055"/>
              <a:gd name="connsiteY182" fmla="*/ 450919 h 890512"/>
              <a:gd name="connsiteX183" fmla="*/ 100231 w 882055"/>
              <a:gd name="connsiteY183" fmla="*/ 458962 h 890512"/>
              <a:gd name="connsiteX184" fmla="*/ 73626 w 882055"/>
              <a:gd name="connsiteY184" fmla="*/ 463912 h 890512"/>
              <a:gd name="connsiteX185" fmla="*/ 75792 w 882055"/>
              <a:gd name="connsiteY185" fmla="*/ 468862 h 890512"/>
              <a:gd name="connsiteX186" fmla="*/ 70533 w 882055"/>
              <a:gd name="connsiteY186" fmla="*/ 472265 h 890512"/>
              <a:gd name="connsiteX187" fmla="*/ 60943 w 882055"/>
              <a:gd name="connsiteY187" fmla="*/ 473502 h 890512"/>
              <a:gd name="connsiteX188" fmla="*/ 51662 w 882055"/>
              <a:gd name="connsiteY188" fmla="*/ 474739 h 890512"/>
              <a:gd name="connsiteX189" fmla="*/ 142303 w 882055"/>
              <a:gd name="connsiteY189" fmla="*/ 738929 h 890512"/>
              <a:gd name="connsiteX190" fmla="*/ 119411 w 882055"/>
              <a:gd name="connsiteY190" fmla="*/ 715727 h 890512"/>
              <a:gd name="connsiteX191" fmla="*/ 107037 w 882055"/>
              <a:gd name="connsiteY191" fmla="*/ 698713 h 890512"/>
              <a:gd name="connsiteX192" fmla="*/ 107037 w 882055"/>
              <a:gd name="connsiteY192" fmla="*/ 698713 h 890512"/>
              <a:gd name="connsiteX193" fmla="*/ 441450 w 882055"/>
              <a:gd name="connsiteY193" fmla="*/ 692835 h 890512"/>
              <a:gd name="connsiteX194" fmla="*/ 454752 w 882055"/>
              <a:gd name="connsiteY194" fmla="*/ 691288 h 890512"/>
              <a:gd name="connsiteX195" fmla="*/ 474551 w 882055"/>
              <a:gd name="connsiteY195" fmla="*/ 688813 h 890512"/>
              <a:gd name="connsiteX196" fmla="*/ 488472 w 882055"/>
              <a:gd name="connsiteY196" fmla="*/ 682317 h 890512"/>
              <a:gd name="connsiteX197" fmla="*/ 491565 w 882055"/>
              <a:gd name="connsiteY197" fmla="*/ 673036 h 890512"/>
              <a:gd name="connsiteX198" fmla="*/ 495896 w 882055"/>
              <a:gd name="connsiteY198" fmla="*/ 657568 h 890512"/>
              <a:gd name="connsiteX199" fmla="*/ 468673 w 882055"/>
              <a:gd name="connsiteY199" fmla="*/ 663137 h 890512"/>
              <a:gd name="connsiteX200" fmla="*/ 440212 w 882055"/>
              <a:gd name="connsiteY200" fmla="*/ 669014 h 890512"/>
              <a:gd name="connsiteX201" fmla="*/ 469601 w 882055"/>
              <a:gd name="connsiteY201" fmla="*/ 651691 h 890512"/>
              <a:gd name="connsiteX202" fmla="*/ 501465 w 882055"/>
              <a:gd name="connsiteY202" fmla="*/ 648288 h 890512"/>
              <a:gd name="connsiteX203" fmla="*/ 491565 w 882055"/>
              <a:gd name="connsiteY203" fmla="*/ 584870 h 890512"/>
              <a:gd name="connsiteX204" fmla="*/ 501465 w 882055"/>
              <a:gd name="connsiteY204" fmla="*/ 618280 h 890512"/>
              <a:gd name="connsiteX205" fmla="*/ 453515 w 882055"/>
              <a:gd name="connsiteY205" fmla="*/ 429883 h 890512"/>
              <a:gd name="connsiteX206" fmla="*/ 446709 w 882055"/>
              <a:gd name="connsiteY206" fmla="*/ 406681 h 890512"/>
              <a:gd name="connsiteX207" fmla="*/ 447637 w 882055"/>
              <a:gd name="connsiteY207" fmla="*/ 412559 h 890512"/>
              <a:gd name="connsiteX208" fmla="*/ 445471 w 882055"/>
              <a:gd name="connsiteY208" fmla="*/ 420293 h 890512"/>
              <a:gd name="connsiteX209" fmla="*/ 419176 w 882055"/>
              <a:gd name="connsiteY209" fmla="*/ 376674 h 890512"/>
              <a:gd name="connsiteX210" fmla="*/ 393500 w 882055"/>
              <a:gd name="connsiteY210" fmla="*/ 382242 h 890512"/>
              <a:gd name="connsiteX211" fmla="*/ 369679 w 882055"/>
              <a:gd name="connsiteY211" fmla="*/ 389048 h 890512"/>
              <a:gd name="connsiteX212" fmla="*/ 340909 w 882055"/>
              <a:gd name="connsiteY212" fmla="*/ 397401 h 890512"/>
              <a:gd name="connsiteX213" fmla="*/ 368133 w 882055"/>
              <a:gd name="connsiteY213" fmla="*/ 497322 h 890512"/>
              <a:gd name="connsiteX214" fmla="*/ 439594 w 882055"/>
              <a:gd name="connsiteY214" fmla="*/ 691597 h 890512"/>
              <a:gd name="connsiteX215" fmla="*/ 440831 w 882055"/>
              <a:gd name="connsiteY215" fmla="*/ 694072 h 890512"/>
              <a:gd name="connsiteX216" fmla="*/ 441450 w 882055"/>
              <a:gd name="connsiteY216" fmla="*/ 692835 h 890512"/>
              <a:gd name="connsiteX217" fmla="*/ 441450 w 882055"/>
              <a:gd name="connsiteY217" fmla="*/ 692835 h 890512"/>
              <a:gd name="connsiteX218" fmla="*/ 596437 w 882055"/>
              <a:gd name="connsiteY218" fmla="*/ 329343 h 890512"/>
              <a:gd name="connsiteX219" fmla="*/ 565811 w 882055"/>
              <a:gd name="connsiteY219" fmla="*/ 338314 h 890512"/>
              <a:gd name="connsiteX220" fmla="*/ 547868 w 882055"/>
              <a:gd name="connsiteY220" fmla="*/ 343573 h 890512"/>
              <a:gd name="connsiteX221" fmla="*/ 573854 w 882055"/>
              <a:gd name="connsiteY221" fmla="*/ 437926 h 890512"/>
              <a:gd name="connsiteX222" fmla="*/ 647480 w 882055"/>
              <a:gd name="connsiteY222" fmla="*/ 640863 h 890512"/>
              <a:gd name="connsiteX223" fmla="*/ 672229 w 882055"/>
              <a:gd name="connsiteY223" fmla="*/ 636223 h 890512"/>
              <a:gd name="connsiteX224" fmla="*/ 702855 w 882055"/>
              <a:gd name="connsiteY224" fmla="*/ 603431 h 890512"/>
              <a:gd name="connsiteX225" fmla="*/ 675322 w 882055"/>
              <a:gd name="connsiteY225" fmla="*/ 609309 h 890512"/>
              <a:gd name="connsiteX226" fmla="*/ 647171 w 882055"/>
              <a:gd name="connsiteY226" fmla="*/ 615187 h 890512"/>
              <a:gd name="connsiteX227" fmla="*/ 677488 w 882055"/>
              <a:gd name="connsiteY227" fmla="*/ 597244 h 890512"/>
              <a:gd name="connsiteX228" fmla="*/ 708423 w 882055"/>
              <a:gd name="connsiteY228" fmla="*/ 594460 h 890512"/>
              <a:gd name="connsiteX229" fmla="*/ 697905 w 882055"/>
              <a:gd name="connsiteY229" fmla="*/ 529495 h 890512"/>
              <a:gd name="connsiteX230" fmla="*/ 707495 w 882055"/>
              <a:gd name="connsiteY230" fmla="*/ 561359 h 890512"/>
              <a:gd name="connsiteX231" fmla="*/ 675632 w 882055"/>
              <a:gd name="connsiteY231" fmla="*/ 430811 h 890512"/>
              <a:gd name="connsiteX232" fmla="*/ 654286 w 882055"/>
              <a:gd name="connsiteY232" fmla="*/ 349450 h 890512"/>
              <a:gd name="connsiteX233" fmla="*/ 653049 w 882055"/>
              <a:gd name="connsiteY233" fmla="*/ 354091 h 890512"/>
              <a:gd name="connsiteX234" fmla="*/ 651193 w 882055"/>
              <a:gd name="connsiteY234" fmla="*/ 359659 h 890512"/>
              <a:gd name="connsiteX235" fmla="*/ 645006 w 882055"/>
              <a:gd name="connsiteY235" fmla="*/ 351307 h 890512"/>
              <a:gd name="connsiteX236" fmla="*/ 625826 w 882055"/>
              <a:gd name="connsiteY236" fmla="*/ 322846 h 890512"/>
              <a:gd name="connsiteX237" fmla="*/ 596437 w 882055"/>
              <a:gd name="connsiteY237" fmla="*/ 329343 h 890512"/>
              <a:gd name="connsiteX238" fmla="*/ 596437 w 882055"/>
              <a:gd name="connsiteY238" fmla="*/ 329343 h 890512"/>
              <a:gd name="connsiteX239" fmla="*/ 135497 w 882055"/>
              <a:gd name="connsiteY239" fmla="*/ 451538 h 890512"/>
              <a:gd name="connsiteX240" fmla="*/ 162721 w 882055"/>
              <a:gd name="connsiteY240" fmla="*/ 553625 h 890512"/>
              <a:gd name="connsiteX241" fmla="*/ 237894 w 882055"/>
              <a:gd name="connsiteY241" fmla="*/ 748209 h 890512"/>
              <a:gd name="connsiteX242" fmla="*/ 256765 w 882055"/>
              <a:gd name="connsiteY242" fmla="*/ 744497 h 890512"/>
              <a:gd name="connsiteX243" fmla="*/ 287700 w 882055"/>
              <a:gd name="connsiteY243" fmla="*/ 710159 h 890512"/>
              <a:gd name="connsiteX244" fmla="*/ 281822 w 882055"/>
              <a:gd name="connsiteY244" fmla="*/ 711706 h 890512"/>
              <a:gd name="connsiteX245" fmla="*/ 273470 w 882055"/>
              <a:gd name="connsiteY245" fmla="*/ 713871 h 890512"/>
              <a:gd name="connsiteX246" fmla="*/ 263880 w 882055"/>
              <a:gd name="connsiteY246" fmla="*/ 716655 h 890512"/>
              <a:gd name="connsiteX247" fmla="*/ 253671 w 882055"/>
              <a:gd name="connsiteY247" fmla="*/ 719439 h 890512"/>
              <a:gd name="connsiteX248" fmla="*/ 234182 w 882055"/>
              <a:gd name="connsiteY248" fmla="*/ 722842 h 890512"/>
              <a:gd name="connsiteX249" fmla="*/ 237585 w 882055"/>
              <a:gd name="connsiteY249" fmla="*/ 716346 h 890512"/>
              <a:gd name="connsiteX250" fmla="*/ 245937 w 882055"/>
              <a:gd name="connsiteY250" fmla="*/ 707375 h 890512"/>
              <a:gd name="connsiteX251" fmla="*/ 248412 w 882055"/>
              <a:gd name="connsiteY251" fmla="*/ 707375 h 890512"/>
              <a:gd name="connsiteX252" fmla="*/ 249031 w 882055"/>
              <a:gd name="connsiteY252" fmla="*/ 707375 h 890512"/>
              <a:gd name="connsiteX253" fmla="*/ 248721 w 882055"/>
              <a:gd name="connsiteY253" fmla="*/ 710159 h 890512"/>
              <a:gd name="connsiteX254" fmla="*/ 263261 w 882055"/>
              <a:gd name="connsiteY254" fmla="*/ 704591 h 890512"/>
              <a:gd name="connsiteX255" fmla="*/ 292650 w 882055"/>
              <a:gd name="connsiteY255" fmla="*/ 704900 h 890512"/>
              <a:gd name="connsiteX256" fmla="*/ 283369 w 882055"/>
              <a:gd name="connsiteY256" fmla="*/ 637460 h 890512"/>
              <a:gd name="connsiteX257" fmla="*/ 288010 w 882055"/>
              <a:gd name="connsiteY257" fmla="*/ 646432 h 890512"/>
              <a:gd name="connsiteX258" fmla="*/ 292031 w 882055"/>
              <a:gd name="connsiteY258" fmla="*/ 656640 h 890512"/>
              <a:gd name="connsiteX259" fmla="*/ 287082 w 882055"/>
              <a:gd name="connsiteY259" fmla="*/ 638698 h 890512"/>
              <a:gd name="connsiteX260" fmla="*/ 287082 w 882055"/>
              <a:gd name="connsiteY260" fmla="*/ 634367 h 890512"/>
              <a:gd name="connsiteX261" fmla="*/ 286772 w 882055"/>
              <a:gd name="connsiteY261" fmla="*/ 630036 h 890512"/>
              <a:gd name="connsiteX262" fmla="*/ 270067 w 882055"/>
              <a:gd name="connsiteY262" fmla="*/ 566927 h 890512"/>
              <a:gd name="connsiteX263" fmla="*/ 244081 w 882055"/>
              <a:gd name="connsiteY263" fmla="*/ 472265 h 890512"/>
              <a:gd name="connsiteX264" fmla="*/ 244700 w 882055"/>
              <a:gd name="connsiteY264" fmla="*/ 474739 h 890512"/>
              <a:gd name="connsiteX265" fmla="*/ 245937 w 882055"/>
              <a:gd name="connsiteY265" fmla="*/ 490516 h 890512"/>
              <a:gd name="connsiteX266" fmla="*/ 231398 w 882055"/>
              <a:gd name="connsiteY266" fmla="*/ 465459 h 890512"/>
              <a:gd name="connsiteX267" fmla="*/ 211908 w 882055"/>
              <a:gd name="connsiteY267" fmla="*/ 432976 h 890512"/>
              <a:gd name="connsiteX268" fmla="*/ 184994 w 882055"/>
              <a:gd name="connsiteY268" fmla="*/ 437308 h 890512"/>
              <a:gd name="connsiteX269" fmla="*/ 165814 w 882055"/>
              <a:gd name="connsiteY269" fmla="*/ 442876 h 890512"/>
              <a:gd name="connsiteX270" fmla="*/ 142613 w 882055"/>
              <a:gd name="connsiteY270" fmla="*/ 449682 h 890512"/>
              <a:gd name="connsiteX271" fmla="*/ 135497 w 882055"/>
              <a:gd name="connsiteY271" fmla="*/ 451538 h 890512"/>
              <a:gd name="connsiteX272" fmla="*/ 135497 w 882055"/>
              <a:gd name="connsiteY272" fmla="*/ 451538 h 890512"/>
              <a:gd name="connsiteX273" fmla="*/ 654596 w 882055"/>
              <a:gd name="connsiteY273" fmla="*/ 312328 h 890512"/>
              <a:gd name="connsiteX274" fmla="*/ 680272 w 882055"/>
              <a:gd name="connsiteY274" fmla="*/ 410084 h 890512"/>
              <a:gd name="connsiteX275" fmla="*/ 723582 w 882055"/>
              <a:gd name="connsiteY275" fmla="*/ 596625 h 890512"/>
              <a:gd name="connsiteX276" fmla="*/ 740287 w 882055"/>
              <a:gd name="connsiteY276" fmla="*/ 588273 h 890512"/>
              <a:gd name="connsiteX277" fmla="*/ 761014 w 882055"/>
              <a:gd name="connsiteY277" fmla="*/ 578992 h 890512"/>
              <a:gd name="connsiteX278" fmla="*/ 734719 w 882055"/>
              <a:gd name="connsiteY278" fmla="*/ 474430 h 890512"/>
              <a:gd name="connsiteX279" fmla="*/ 688934 w 882055"/>
              <a:gd name="connsiteY279" fmla="*/ 304594 h 890512"/>
              <a:gd name="connsiteX280" fmla="*/ 685531 w 882055"/>
              <a:gd name="connsiteY280" fmla="*/ 305832 h 890512"/>
              <a:gd name="connsiteX281" fmla="*/ 679653 w 882055"/>
              <a:gd name="connsiteY281" fmla="*/ 307378 h 890512"/>
              <a:gd name="connsiteX282" fmla="*/ 673157 w 882055"/>
              <a:gd name="connsiteY282" fmla="*/ 309234 h 890512"/>
              <a:gd name="connsiteX283" fmla="*/ 654596 w 882055"/>
              <a:gd name="connsiteY283" fmla="*/ 312328 h 890512"/>
              <a:gd name="connsiteX284" fmla="*/ 654596 w 882055"/>
              <a:gd name="connsiteY284" fmla="*/ 312328 h 890512"/>
              <a:gd name="connsiteX285" fmla="*/ 709351 w 882055"/>
              <a:gd name="connsiteY285" fmla="*/ 297479 h 890512"/>
              <a:gd name="connsiteX286" fmla="*/ 693265 w 882055"/>
              <a:gd name="connsiteY286" fmla="*/ 303975 h 890512"/>
              <a:gd name="connsiteX287" fmla="*/ 749877 w 882055"/>
              <a:gd name="connsiteY287" fmla="*/ 505675 h 890512"/>
              <a:gd name="connsiteX288" fmla="*/ 768129 w 882055"/>
              <a:gd name="connsiteY288" fmla="*/ 581158 h 890512"/>
              <a:gd name="connsiteX289" fmla="*/ 744618 w 882055"/>
              <a:gd name="connsiteY289" fmla="*/ 372034 h 890512"/>
              <a:gd name="connsiteX290" fmla="*/ 727603 w 882055"/>
              <a:gd name="connsiteY290" fmla="*/ 294385 h 890512"/>
              <a:gd name="connsiteX291" fmla="*/ 709351 w 882055"/>
              <a:gd name="connsiteY291" fmla="*/ 297479 h 890512"/>
              <a:gd name="connsiteX292" fmla="*/ 709351 w 882055"/>
              <a:gd name="connsiteY292" fmla="*/ 297479 h 890512"/>
              <a:gd name="connsiteX293" fmla="*/ 524357 w 882055"/>
              <a:gd name="connsiteY293" fmla="*/ 642720 h 890512"/>
              <a:gd name="connsiteX294" fmla="*/ 539825 w 882055"/>
              <a:gd name="connsiteY294" fmla="*/ 639007 h 890512"/>
              <a:gd name="connsiteX295" fmla="*/ 571070 w 882055"/>
              <a:gd name="connsiteY295" fmla="*/ 631892 h 890512"/>
              <a:gd name="connsiteX296" fmla="*/ 611595 w 882055"/>
              <a:gd name="connsiteY296" fmla="*/ 617661 h 890512"/>
              <a:gd name="connsiteX297" fmla="*/ 607264 w 882055"/>
              <a:gd name="connsiteY297" fmla="*/ 610237 h 890512"/>
              <a:gd name="connsiteX298" fmla="*/ 602624 w 882055"/>
              <a:gd name="connsiteY298" fmla="*/ 591366 h 890512"/>
              <a:gd name="connsiteX299" fmla="*/ 604789 w 882055"/>
              <a:gd name="connsiteY299" fmla="*/ 595388 h 890512"/>
              <a:gd name="connsiteX300" fmla="*/ 606027 w 882055"/>
              <a:gd name="connsiteY300" fmla="*/ 599100 h 890512"/>
              <a:gd name="connsiteX301" fmla="*/ 586537 w 882055"/>
              <a:gd name="connsiteY301" fmla="*/ 520524 h 890512"/>
              <a:gd name="connsiteX302" fmla="*/ 534256 w 882055"/>
              <a:gd name="connsiteY302" fmla="*/ 342954 h 890512"/>
              <a:gd name="connsiteX303" fmla="*/ 492803 w 882055"/>
              <a:gd name="connsiteY303" fmla="*/ 356566 h 890512"/>
              <a:gd name="connsiteX304" fmla="*/ 450112 w 882055"/>
              <a:gd name="connsiteY304" fmla="*/ 365537 h 890512"/>
              <a:gd name="connsiteX305" fmla="*/ 480119 w 882055"/>
              <a:gd name="connsiteY305" fmla="*/ 487113 h 890512"/>
              <a:gd name="connsiteX306" fmla="*/ 516004 w 882055"/>
              <a:gd name="connsiteY306" fmla="*/ 645194 h 890512"/>
              <a:gd name="connsiteX307" fmla="*/ 524357 w 882055"/>
              <a:gd name="connsiteY307" fmla="*/ 642720 h 890512"/>
              <a:gd name="connsiteX308" fmla="*/ 524357 w 882055"/>
              <a:gd name="connsiteY308" fmla="*/ 642720 h 890512"/>
              <a:gd name="connsiteX309" fmla="*/ 255218 w 882055"/>
              <a:gd name="connsiteY309" fmla="*/ 418127 h 890512"/>
              <a:gd name="connsiteX310" fmla="*/ 241916 w 882055"/>
              <a:gd name="connsiteY310" fmla="*/ 422149 h 890512"/>
              <a:gd name="connsiteX311" fmla="*/ 270067 w 882055"/>
              <a:gd name="connsiteY311" fmla="*/ 527639 h 890512"/>
              <a:gd name="connsiteX312" fmla="*/ 309665 w 882055"/>
              <a:gd name="connsiteY312" fmla="*/ 699641 h 890512"/>
              <a:gd name="connsiteX313" fmla="*/ 340291 w 882055"/>
              <a:gd name="connsiteY313" fmla="*/ 691907 h 890512"/>
              <a:gd name="connsiteX314" fmla="*/ 372773 w 882055"/>
              <a:gd name="connsiteY314" fmla="*/ 682935 h 890512"/>
              <a:gd name="connsiteX315" fmla="*/ 403709 w 882055"/>
              <a:gd name="connsiteY315" fmla="*/ 674273 h 890512"/>
              <a:gd name="connsiteX316" fmla="*/ 407730 w 882055"/>
              <a:gd name="connsiteY316" fmla="*/ 673345 h 890512"/>
              <a:gd name="connsiteX317" fmla="*/ 377413 w 882055"/>
              <a:gd name="connsiteY317" fmla="*/ 561359 h 890512"/>
              <a:gd name="connsiteX318" fmla="*/ 327916 w 882055"/>
              <a:gd name="connsiteY318" fmla="*/ 397710 h 890512"/>
              <a:gd name="connsiteX319" fmla="*/ 296362 w 882055"/>
              <a:gd name="connsiteY319" fmla="*/ 408228 h 890512"/>
              <a:gd name="connsiteX320" fmla="*/ 275017 w 882055"/>
              <a:gd name="connsiteY320" fmla="*/ 413487 h 890512"/>
              <a:gd name="connsiteX321" fmla="*/ 272851 w 882055"/>
              <a:gd name="connsiteY321" fmla="*/ 414106 h 890512"/>
              <a:gd name="connsiteX322" fmla="*/ 255218 w 882055"/>
              <a:gd name="connsiteY322" fmla="*/ 418127 h 890512"/>
              <a:gd name="connsiteX323" fmla="*/ 255218 w 882055"/>
              <a:gd name="connsiteY323" fmla="*/ 418127 h 890512"/>
              <a:gd name="connsiteX324" fmla="*/ 533328 w 882055"/>
              <a:gd name="connsiteY324" fmla="*/ 329961 h 890512"/>
              <a:gd name="connsiteX325" fmla="*/ 758539 w 882055"/>
              <a:gd name="connsiteY325" fmla="*/ 274587 h 890512"/>
              <a:gd name="connsiteX326" fmla="*/ 761632 w 882055"/>
              <a:gd name="connsiteY326" fmla="*/ 277061 h 890512"/>
              <a:gd name="connsiteX327" fmla="*/ 759467 w 882055"/>
              <a:gd name="connsiteY327" fmla="*/ 273659 h 890512"/>
              <a:gd name="connsiteX328" fmla="*/ 758848 w 882055"/>
              <a:gd name="connsiteY328" fmla="*/ 271184 h 890512"/>
              <a:gd name="connsiteX329" fmla="*/ 739668 w 882055"/>
              <a:gd name="connsiteY329" fmla="*/ 272731 h 890512"/>
              <a:gd name="connsiteX330" fmla="*/ 724819 w 882055"/>
              <a:gd name="connsiteY330" fmla="*/ 277061 h 890512"/>
              <a:gd name="connsiteX331" fmla="*/ 711826 w 882055"/>
              <a:gd name="connsiteY331" fmla="*/ 280774 h 890512"/>
              <a:gd name="connsiteX332" fmla="*/ 524357 w 882055"/>
              <a:gd name="connsiteY332" fmla="*/ 324393 h 890512"/>
              <a:gd name="connsiteX333" fmla="*/ 322348 w 882055"/>
              <a:gd name="connsiteY333" fmla="*/ 382552 h 890512"/>
              <a:gd name="connsiteX334" fmla="*/ 179117 w 882055"/>
              <a:gd name="connsiteY334" fmla="*/ 414724 h 890512"/>
              <a:gd name="connsiteX335" fmla="*/ 144160 w 882055"/>
              <a:gd name="connsiteY335" fmla="*/ 424933 h 890512"/>
              <a:gd name="connsiteX336" fmla="*/ 115389 w 882055"/>
              <a:gd name="connsiteY336" fmla="*/ 432048 h 890512"/>
              <a:gd name="connsiteX337" fmla="*/ 87238 w 882055"/>
              <a:gd name="connsiteY337" fmla="*/ 439164 h 890512"/>
              <a:gd name="connsiteX338" fmla="*/ 8662 w 882055"/>
              <a:gd name="connsiteY338" fmla="*/ 468243 h 890512"/>
              <a:gd name="connsiteX339" fmla="*/ 180973 w 882055"/>
              <a:gd name="connsiteY339" fmla="*/ 424314 h 890512"/>
              <a:gd name="connsiteX340" fmla="*/ 356996 w 882055"/>
              <a:gd name="connsiteY340" fmla="*/ 377293 h 890512"/>
              <a:gd name="connsiteX341" fmla="*/ 533328 w 882055"/>
              <a:gd name="connsiteY341" fmla="*/ 329961 h 890512"/>
              <a:gd name="connsiteX342" fmla="*/ 533328 w 882055"/>
              <a:gd name="connsiteY342" fmla="*/ 329961 h 890512"/>
              <a:gd name="connsiteX343" fmla="*/ 497134 w 882055"/>
              <a:gd name="connsiteY343" fmla="*/ 150845 h 890512"/>
              <a:gd name="connsiteX344" fmla="*/ 519717 w 882055"/>
              <a:gd name="connsiteY344" fmla="*/ 234370 h 890512"/>
              <a:gd name="connsiteX345" fmla="*/ 540134 w 882055"/>
              <a:gd name="connsiteY345" fmla="*/ 312637 h 890512"/>
              <a:gd name="connsiteX346" fmla="*/ 574163 w 882055"/>
              <a:gd name="connsiteY346" fmla="*/ 303047 h 890512"/>
              <a:gd name="connsiteX347" fmla="*/ 606645 w 882055"/>
              <a:gd name="connsiteY347" fmla="*/ 294385 h 890512"/>
              <a:gd name="connsiteX348" fmla="*/ 638509 w 882055"/>
              <a:gd name="connsiteY348" fmla="*/ 286342 h 890512"/>
              <a:gd name="connsiteX349" fmla="*/ 622423 w 882055"/>
              <a:gd name="connsiteY349" fmla="*/ 227255 h 890512"/>
              <a:gd name="connsiteX350" fmla="*/ 594890 w 882055"/>
              <a:gd name="connsiteY350" fmla="*/ 128262 h 890512"/>
              <a:gd name="connsiteX351" fmla="*/ 592106 w 882055"/>
              <a:gd name="connsiteY351" fmla="*/ 129809 h 890512"/>
              <a:gd name="connsiteX352" fmla="*/ 580041 w 882055"/>
              <a:gd name="connsiteY352" fmla="*/ 131046 h 890512"/>
              <a:gd name="connsiteX353" fmla="*/ 586228 w 882055"/>
              <a:gd name="connsiteY353" fmla="*/ 158888 h 890512"/>
              <a:gd name="connsiteX354" fmla="*/ 597674 w 882055"/>
              <a:gd name="connsiteY354" fmla="*/ 222615 h 890512"/>
              <a:gd name="connsiteX355" fmla="*/ 570142 w 882055"/>
              <a:gd name="connsiteY355" fmla="*/ 122075 h 890512"/>
              <a:gd name="connsiteX356" fmla="*/ 593343 w 882055"/>
              <a:gd name="connsiteY356" fmla="*/ 118981 h 890512"/>
              <a:gd name="connsiteX357" fmla="*/ 567357 w 882055"/>
              <a:gd name="connsiteY357" fmla="*/ 22462 h 890512"/>
              <a:gd name="connsiteX358" fmla="*/ 553127 w 882055"/>
              <a:gd name="connsiteY358" fmla="*/ 23390 h 890512"/>
              <a:gd name="connsiteX359" fmla="*/ 530854 w 882055"/>
              <a:gd name="connsiteY359" fmla="*/ 19369 h 890512"/>
              <a:gd name="connsiteX360" fmla="*/ 510436 w 882055"/>
              <a:gd name="connsiteY360" fmla="*/ 26793 h 890512"/>
              <a:gd name="connsiteX361" fmla="*/ 475169 w 882055"/>
              <a:gd name="connsiteY361" fmla="*/ 43189 h 890512"/>
              <a:gd name="connsiteX362" fmla="*/ 488162 w 882055"/>
              <a:gd name="connsiteY362" fmla="*/ 105060 h 890512"/>
              <a:gd name="connsiteX363" fmla="*/ 498062 w 882055"/>
              <a:gd name="connsiteY363" fmla="*/ 142492 h 890512"/>
              <a:gd name="connsiteX364" fmla="*/ 520335 w 882055"/>
              <a:gd name="connsiteY364" fmla="*/ 134449 h 890512"/>
              <a:gd name="connsiteX365" fmla="*/ 543846 w 882055"/>
              <a:gd name="connsiteY365" fmla="*/ 126715 h 890512"/>
              <a:gd name="connsiteX366" fmla="*/ 566429 w 882055"/>
              <a:gd name="connsiteY366" fmla="*/ 124240 h 890512"/>
              <a:gd name="connsiteX367" fmla="*/ 573544 w 882055"/>
              <a:gd name="connsiteY367" fmla="*/ 150226 h 890512"/>
              <a:gd name="connsiteX368" fmla="*/ 580041 w 882055"/>
              <a:gd name="connsiteY368" fmla="*/ 189514 h 890512"/>
              <a:gd name="connsiteX369" fmla="*/ 577566 w 882055"/>
              <a:gd name="connsiteY369" fmla="*/ 185492 h 890512"/>
              <a:gd name="connsiteX370" fmla="*/ 578185 w 882055"/>
              <a:gd name="connsiteY370" fmla="*/ 190442 h 890512"/>
              <a:gd name="connsiteX371" fmla="*/ 565501 w 882055"/>
              <a:gd name="connsiteY371" fmla="*/ 157032 h 890512"/>
              <a:gd name="connsiteX372" fmla="*/ 560552 w 882055"/>
              <a:gd name="connsiteY372" fmla="*/ 140327 h 890512"/>
              <a:gd name="connsiteX373" fmla="*/ 533019 w 882055"/>
              <a:gd name="connsiteY373" fmla="*/ 144658 h 890512"/>
              <a:gd name="connsiteX374" fmla="*/ 497134 w 882055"/>
              <a:gd name="connsiteY374" fmla="*/ 150845 h 890512"/>
              <a:gd name="connsiteX375" fmla="*/ 497134 w 882055"/>
              <a:gd name="connsiteY375" fmla="*/ 150845 h 890512"/>
              <a:gd name="connsiteX376" fmla="*/ 318945 w 882055"/>
              <a:gd name="connsiteY376" fmla="*/ 294076 h 890512"/>
              <a:gd name="connsiteX377" fmla="*/ 314614 w 882055"/>
              <a:gd name="connsiteY377" fmla="*/ 295313 h 890512"/>
              <a:gd name="connsiteX378" fmla="*/ 333794 w 882055"/>
              <a:gd name="connsiteY378" fmla="*/ 366774 h 890512"/>
              <a:gd name="connsiteX379" fmla="*/ 343075 w 882055"/>
              <a:gd name="connsiteY379" fmla="*/ 363990 h 890512"/>
              <a:gd name="connsiteX380" fmla="*/ 344931 w 882055"/>
              <a:gd name="connsiteY380" fmla="*/ 363371 h 890512"/>
              <a:gd name="connsiteX381" fmla="*/ 375248 w 882055"/>
              <a:gd name="connsiteY381" fmla="*/ 355019 h 890512"/>
              <a:gd name="connsiteX382" fmla="*/ 406183 w 882055"/>
              <a:gd name="connsiteY382" fmla="*/ 346357 h 890512"/>
              <a:gd name="connsiteX383" fmla="*/ 432169 w 882055"/>
              <a:gd name="connsiteY383" fmla="*/ 340479 h 890512"/>
              <a:gd name="connsiteX384" fmla="*/ 422579 w 882055"/>
              <a:gd name="connsiteY384" fmla="*/ 306450 h 890512"/>
              <a:gd name="connsiteX385" fmla="*/ 413608 w 882055"/>
              <a:gd name="connsiteY385" fmla="*/ 272421 h 890512"/>
              <a:gd name="connsiteX386" fmla="*/ 406183 w 882055"/>
              <a:gd name="connsiteY386" fmla="*/ 273040 h 890512"/>
              <a:gd name="connsiteX387" fmla="*/ 402162 w 882055"/>
              <a:gd name="connsiteY387" fmla="*/ 274277 h 890512"/>
              <a:gd name="connsiteX388" fmla="*/ 398140 w 882055"/>
              <a:gd name="connsiteY388" fmla="*/ 275515 h 890512"/>
              <a:gd name="connsiteX389" fmla="*/ 395356 w 882055"/>
              <a:gd name="connsiteY389" fmla="*/ 276133 h 890512"/>
              <a:gd name="connsiteX390" fmla="*/ 403709 w 882055"/>
              <a:gd name="connsiteY390" fmla="*/ 332746 h 890512"/>
              <a:gd name="connsiteX391" fmla="*/ 395975 w 882055"/>
              <a:gd name="connsiteY391" fmla="*/ 307688 h 890512"/>
              <a:gd name="connsiteX392" fmla="*/ 387313 w 882055"/>
              <a:gd name="connsiteY392" fmla="*/ 266853 h 890512"/>
              <a:gd name="connsiteX393" fmla="*/ 392572 w 882055"/>
              <a:gd name="connsiteY393" fmla="*/ 264687 h 890512"/>
              <a:gd name="connsiteX394" fmla="*/ 409896 w 882055"/>
              <a:gd name="connsiteY394" fmla="*/ 262213 h 890512"/>
              <a:gd name="connsiteX395" fmla="*/ 360708 w 882055"/>
              <a:gd name="connsiteY395" fmla="*/ 76909 h 890512"/>
              <a:gd name="connsiteX396" fmla="*/ 346478 w 882055"/>
              <a:gd name="connsiteY396" fmla="*/ 77837 h 890512"/>
              <a:gd name="connsiteX397" fmla="*/ 324204 w 882055"/>
              <a:gd name="connsiteY397" fmla="*/ 73815 h 890512"/>
              <a:gd name="connsiteX398" fmla="*/ 304406 w 882055"/>
              <a:gd name="connsiteY398" fmla="*/ 81240 h 890512"/>
              <a:gd name="connsiteX399" fmla="*/ 268520 w 882055"/>
              <a:gd name="connsiteY399" fmla="*/ 97945 h 890512"/>
              <a:gd name="connsiteX400" fmla="*/ 295743 w 882055"/>
              <a:gd name="connsiteY400" fmla="*/ 215809 h 890512"/>
              <a:gd name="connsiteX401" fmla="*/ 314614 w 882055"/>
              <a:gd name="connsiteY401" fmla="*/ 287889 h 890512"/>
              <a:gd name="connsiteX402" fmla="*/ 356377 w 882055"/>
              <a:gd name="connsiteY402" fmla="*/ 272421 h 890512"/>
              <a:gd name="connsiteX403" fmla="*/ 382363 w 882055"/>
              <a:gd name="connsiteY403" fmla="*/ 267781 h 890512"/>
              <a:gd name="connsiteX404" fmla="*/ 387622 w 882055"/>
              <a:gd name="connsiteY404" fmla="*/ 286342 h 890512"/>
              <a:gd name="connsiteX405" fmla="*/ 391334 w 882055"/>
              <a:gd name="connsiteY405" fmla="*/ 314803 h 890512"/>
              <a:gd name="connsiteX406" fmla="*/ 388859 w 882055"/>
              <a:gd name="connsiteY406" fmla="*/ 310781 h 890512"/>
              <a:gd name="connsiteX407" fmla="*/ 389478 w 882055"/>
              <a:gd name="connsiteY407" fmla="*/ 314803 h 890512"/>
              <a:gd name="connsiteX408" fmla="*/ 381744 w 882055"/>
              <a:gd name="connsiteY408" fmla="*/ 298716 h 890512"/>
              <a:gd name="connsiteX409" fmla="*/ 376795 w 882055"/>
              <a:gd name="connsiteY409" fmla="*/ 284486 h 890512"/>
              <a:gd name="connsiteX410" fmla="*/ 372773 w 882055"/>
              <a:gd name="connsiteY410" fmla="*/ 286342 h 890512"/>
              <a:gd name="connsiteX411" fmla="*/ 344622 w 882055"/>
              <a:gd name="connsiteY411" fmla="*/ 290673 h 890512"/>
              <a:gd name="connsiteX412" fmla="*/ 318945 w 882055"/>
              <a:gd name="connsiteY412" fmla="*/ 294076 h 890512"/>
              <a:gd name="connsiteX413" fmla="*/ 318945 w 882055"/>
              <a:gd name="connsiteY413" fmla="*/ 294076 h 890512"/>
              <a:gd name="connsiteX414" fmla="*/ 93735 w 882055"/>
              <a:gd name="connsiteY414" fmla="*/ 288507 h 890512"/>
              <a:gd name="connsiteX415" fmla="*/ 106109 w 882055"/>
              <a:gd name="connsiteY415" fmla="*/ 339551 h 890512"/>
              <a:gd name="connsiteX416" fmla="*/ 129001 w 882055"/>
              <a:gd name="connsiteY416" fmla="*/ 420293 h 890512"/>
              <a:gd name="connsiteX417" fmla="*/ 174476 w 882055"/>
              <a:gd name="connsiteY417" fmla="*/ 406063 h 890512"/>
              <a:gd name="connsiteX418" fmla="*/ 225520 w 882055"/>
              <a:gd name="connsiteY418" fmla="*/ 394307 h 890512"/>
              <a:gd name="connsiteX419" fmla="*/ 207887 w 882055"/>
              <a:gd name="connsiteY419" fmla="*/ 329033 h 890512"/>
              <a:gd name="connsiteX420" fmla="*/ 191491 w 882055"/>
              <a:gd name="connsiteY420" fmla="*/ 265925 h 890512"/>
              <a:gd name="connsiteX421" fmla="*/ 189016 w 882055"/>
              <a:gd name="connsiteY421" fmla="*/ 266853 h 890512"/>
              <a:gd name="connsiteX422" fmla="*/ 184066 w 882055"/>
              <a:gd name="connsiteY422" fmla="*/ 267472 h 890512"/>
              <a:gd name="connsiteX423" fmla="*/ 176951 w 882055"/>
              <a:gd name="connsiteY423" fmla="*/ 268400 h 890512"/>
              <a:gd name="connsiteX424" fmla="*/ 173548 w 882055"/>
              <a:gd name="connsiteY424" fmla="*/ 269637 h 890512"/>
              <a:gd name="connsiteX425" fmla="*/ 186232 w 882055"/>
              <a:gd name="connsiteY425" fmla="*/ 335220 h 890512"/>
              <a:gd name="connsiteX426" fmla="*/ 186541 w 882055"/>
              <a:gd name="connsiteY426" fmla="*/ 337695 h 890512"/>
              <a:gd name="connsiteX427" fmla="*/ 165196 w 882055"/>
              <a:gd name="connsiteY427" fmla="*/ 260666 h 890512"/>
              <a:gd name="connsiteX428" fmla="*/ 169217 w 882055"/>
              <a:gd name="connsiteY428" fmla="*/ 258810 h 890512"/>
              <a:gd name="connsiteX429" fmla="*/ 177570 w 882055"/>
              <a:gd name="connsiteY429" fmla="*/ 257572 h 890512"/>
              <a:gd name="connsiteX430" fmla="*/ 186541 w 882055"/>
              <a:gd name="connsiteY430" fmla="*/ 256335 h 890512"/>
              <a:gd name="connsiteX431" fmla="*/ 189635 w 882055"/>
              <a:gd name="connsiteY431" fmla="*/ 255097 h 890512"/>
              <a:gd name="connsiteX432" fmla="*/ 163340 w 882055"/>
              <a:gd name="connsiteY432" fmla="*/ 163837 h 890512"/>
              <a:gd name="connsiteX433" fmla="*/ 154678 w 882055"/>
              <a:gd name="connsiteY433" fmla="*/ 130427 h 890512"/>
              <a:gd name="connsiteX434" fmla="*/ 124051 w 882055"/>
              <a:gd name="connsiteY434" fmla="*/ 133830 h 890512"/>
              <a:gd name="connsiteX435" fmla="*/ 123742 w 882055"/>
              <a:gd name="connsiteY435" fmla="*/ 133830 h 890512"/>
              <a:gd name="connsiteX436" fmla="*/ 122505 w 882055"/>
              <a:gd name="connsiteY436" fmla="*/ 131974 h 890512"/>
              <a:gd name="connsiteX437" fmla="*/ 122195 w 882055"/>
              <a:gd name="connsiteY437" fmla="*/ 127953 h 890512"/>
              <a:gd name="connsiteX438" fmla="*/ 123433 w 882055"/>
              <a:gd name="connsiteY438" fmla="*/ 126096 h 890512"/>
              <a:gd name="connsiteX439" fmla="*/ 101159 w 882055"/>
              <a:gd name="connsiteY439" fmla="*/ 134449 h 890512"/>
              <a:gd name="connsiteX440" fmla="*/ 62799 w 882055"/>
              <a:gd name="connsiteY440" fmla="*/ 151773 h 890512"/>
              <a:gd name="connsiteX441" fmla="*/ 78886 w 882055"/>
              <a:gd name="connsiteY441" fmla="*/ 220759 h 890512"/>
              <a:gd name="connsiteX442" fmla="*/ 93116 w 882055"/>
              <a:gd name="connsiteY442" fmla="*/ 281392 h 890512"/>
              <a:gd name="connsiteX443" fmla="*/ 112915 w 882055"/>
              <a:gd name="connsiteY443" fmla="*/ 273659 h 890512"/>
              <a:gd name="connsiteX444" fmla="*/ 138282 w 882055"/>
              <a:gd name="connsiteY444" fmla="*/ 264997 h 890512"/>
              <a:gd name="connsiteX445" fmla="*/ 161483 w 882055"/>
              <a:gd name="connsiteY445" fmla="*/ 263141 h 890512"/>
              <a:gd name="connsiteX446" fmla="*/ 168289 w 882055"/>
              <a:gd name="connsiteY446" fmla="*/ 287579 h 890512"/>
              <a:gd name="connsiteX447" fmla="*/ 174476 w 882055"/>
              <a:gd name="connsiteY447" fmla="*/ 325012 h 890512"/>
              <a:gd name="connsiteX448" fmla="*/ 163030 w 882055"/>
              <a:gd name="connsiteY448" fmla="*/ 300882 h 890512"/>
              <a:gd name="connsiteX449" fmla="*/ 153749 w 882055"/>
              <a:gd name="connsiteY449" fmla="*/ 276752 h 890512"/>
              <a:gd name="connsiteX450" fmla="*/ 144469 w 882055"/>
              <a:gd name="connsiteY450" fmla="*/ 280155 h 890512"/>
              <a:gd name="connsiteX451" fmla="*/ 119720 w 882055"/>
              <a:gd name="connsiteY451" fmla="*/ 284486 h 890512"/>
              <a:gd name="connsiteX452" fmla="*/ 93735 w 882055"/>
              <a:gd name="connsiteY452" fmla="*/ 288507 h 890512"/>
              <a:gd name="connsiteX453" fmla="*/ 93735 w 882055"/>
              <a:gd name="connsiteY453" fmla="*/ 288507 h 890512"/>
              <a:gd name="connsiteX454" fmla="*/ 516004 w 882055"/>
              <a:gd name="connsiteY454" fmla="*/ 42261 h 890512"/>
              <a:gd name="connsiteX455" fmla="*/ 476407 w 882055"/>
              <a:gd name="connsiteY455" fmla="*/ 45354 h 890512"/>
              <a:gd name="connsiteX456" fmla="*/ 501465 w 882055"/>
              <a:gd name="connsiteY456" fmla="*/ 35455 h 890512"/>
              <a:gd name="connsiteX457" fmla="*/ 528997 w 882055"/>
              <a:gd name="connsiteY457" fmla="*/ 29268 h 890512"/>
              <a:gd name="connsiteX458" fmla="*/ 553436 w 882055"/>
              <a:gd name="connsiteY458" fmla="*/ 24009 h 890512"/>
              <a:gd name="connsiteX459" fmla="*/ 516004 w 882055"/>
              <a:gd name="connsiteY459" fmla="*/ 42261 h 890512"/>
              <a:gd name="connsiteX460" fmla="*/ 516004 w 882055"/>
              <a:gd name="connsiteY460" fmla="*/ 42261 h 890512"/>
              <a:gd name="connsiteX461" fmla="*/ 99612 w 882055"/>
              <a:gd name="connsiteY461" fmla="*/ 150845 h 890512"/>
              <a:gd name="connsiteX462" fmla="*/ 65274 w 882055"/>
              <a:gd name="connsiteY462" fmla="*/ 152701 h 890512"/>
              <a:gd name="connsiteX463" fmla="*/ 94663 w 882055"/>
              <a:gd name="connsiteY463" fmla="*/ 141873 h 890512"/>
              <a:gd name="connsiteX464" fmla="*/ 142922 w 882055"/>
              <a:gd name="connsiteY464" fmla="*/ 132902 h 890512"/>
              <a:gd name="connsiteX465" fmla="*/ 99612 w 882055"/>
              <a:gd name="connsiteY465" fmla="*/ 150845 h 890512"/>
              <a:gd name="connsiteX466" fmla="*/ 99612 w 882055"/>
              <a:gd name="connsiteY466" fmla="*/ 150845 h 890512"/>
              <a:gd name="connsiteX467" fmla="*/ 312449 w 882055"/>
              <a:gd name="connsiteY467" fmla="*/ 95161 h 890512"/>
              <a:gd name="connsiteX468" fmla="*/ 271304 w 882055"/>
              <a:gd name="connsiteY468" fmla="*/ 102585 h 890512"/>
              <a:gd name="connsiteX469" fmla="*/ 296362 w 882055"/>
              <a:gd name="connsiteY469" fmla="*/ 88664 h 890512"/>
              <a:gd name="connsiteX470" fmla="*/ 319255 w 882055"/>
              <a:gd name="connsiteY470" fmla="*/ 84024 h 890512"/>
              <a:gd name="connsiteX471" fmla="*/ 341837 w 882055"/>
              <a:gd name="connsiteY471" fmla="*/ 79384 h 890512"/>
              <a:gd name="connsiteX472" fmla="*/ 347406 w 882055"/>
              <a:gd name="connsiteY472" fmla="*/ 77837 h 890512"/>
              <a:gd name="connsiteX473" fmla="*/ 312449 w 882055"/>
              <a:gd name="connsiteY473" fmla="*/ 95161 h 890512"/>
              <a:gd name="connsiteX474" fmla="*/ 312449 w 882055"/>
              <a:gd name="connsiteY474" fmla="*/ 95161 h 890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</a:cxnLst>
            <a:rect l="l" t="t" r="r" b="b"/>
            <a:pathLst>
              <a:path w="882055" h="890512">
                <a:moveTo>
                  <a:pt x="480119" y="794303"/>
                </a:moveTo>
                <a:cubicBezTo>
                  <a:pt x="354830" y="827095"/>
                  <a:pt x="229232" y="858340"/>
                  <a:pt x="100850" y="890513"/>
                </a:cubicBezTo>
                <a:cubicBezTo>
                  <a:pt x="109202" y="879995"/>
                  <a:pt x="102396" y="863289"/>
                  <a:pt x="96209" y="848441"/>
                </a:cubicBezTo>
                <a:cubicBezTo>
                  <a:pt x="92188" y="838851"/>
                  <a:pt x="88785" y="830498"/>
                  <a:pt x="90950" y="825858"/>
                </a:cubicBezTo>
                <a:cubicBezTo>
                  <a:pt x="100850" y="830498"/>
                  <a:pt x="104562" y="846894"/>
                  <a:pt x="107656" y="861124"/>
                </a:cubicBezTo>
                <a:cubicBezTo>
                  <a:pt x="109202" y="868239"/>
                  <a:pt x="110749" y="875354"/>
                  <a:pt x="112915" y="879376"/>
                </a:cubicBezTo>
                <a:cubicBezTo>
                  <a:pt x="194275" y="858340"/>
                  <a:pt x="279348" y="836376"/>
                  <a:pt x="365967" y="813483"/>
                </a:cubicBezTo>
                <a:cubicBezTo>
                  <a:pt x="527451" y="771102"/>
                  <a:pt x="695740" y="726555"/>
                  <a:pt x="866195" y="680151"/>
                </a:cubicBezTo>
                <a:cubicBezTo>
                  <a:pt x="875475" y="672727"/>
                  <a:pt x="869288" y="655712"/>
                  <a:pt x="863720" y="640554"/>
                </a:cubicBezTo>
                <a:cubicBezTo>
                  <a:pt x="861554" y="634367"/>
                  <a:pt x="859389" y="628489"/>
                  <a:pt x="858151" y="623539"/>
                </a:cubicBezTo>
                <a:cubicBezTo>
                  <a:pt x="815770" y="635914"/>
                  <a:pt x="772769" y="647669"/>
                  <a:pt x="729459" y="658806"/>
                </a:cubicBezTo>
                <a:cubicBezTo>
                  <a:pt x="636344" y="683245"/>
                  <a:pt x="543846" y="705828"/>
                  <a:pt x="454443" y="728101"/>
                </a:cubicBezTo>
                <a:lnTo>
                  <a:pt x="451349" y="729029"/>
                </a:lnTo>
                <a:cubicBezTo>
                  <a:pt x="363492" y="750684"/>
                  <a:pt x="272851" y="772958"/>
                  <a:pt x="186232" y="795541"/>
                </a:cubicBezTo>
                <a:cubicBezTo>
                  <a:pt x="152203" y="804512"/>
                  <a:pt x="118483" y="813483"/>
                  <a:pt x="85073" y="822764"/>
                </a:cubicBezTo>
                <a:cubicBezTo>
                  <a:pt x="90022" y="818742"/>
                  <a:pt x="92188" y="814102"/>
                  <a:pt x="94663" y="809152"/>
                </a:cubicBezTo>
                <a:cubicBezTo>
                  <a:pt x="96209" y="806059"/>
                  <a:pt x="97756" y="802656"/>
                  <a:pt x="100231" y="799872"/>
                </a:cubicBezTo>
                <a:lnTo>
                  <a:pt x="104253" y="811936"/>
                </a:lnTo>
                <a:cubicBezTo>
                  <a:pt x="151275" y="796469"/>
                  <a:pt x="204793" y="781001"/>
                  <a:pt x="266973" y="764605"/>
                </a:cubicBezTo>
                <a:cubicBezTo>
                  <a:pt x="330082" y="748209"/>
                  <a:pt x="396593" y="732123"/>
                  <a:pt x="460630" y="716655"/>
                </a:cubicBezTo>
                <a:lnTo>
                  <a:pt x="464342" y="715727"/>
                </a:lnTo>
                <a:cubicBezTo>
                  <a:pt x="530544" y="699950"/>
                  <a:pt x="598912" y="683554"/>
                  <a:pt x="666042" y="665921"/>
                </a:cubicBezTo>
                <a:cubicBezTo>
                  <a:pt x="724201" y="650763"/>
                  <a:pt x="775244" y="636223"/>
                  <a:pt x="822266" y="621992"/>
                </a:cubicBezTo>
                <a:cubicBezTo>
                  <a:pt x="813913" y="615187"/>
                  <a:pt x="802777" y="611784"/>
                  <a:pt x="791949" y="608381"/>
                </a:cubicBezTo>
                <a:cubicBezTo>
                  <a:pt x="779266" y="604669"/>
                  <a:pt x="766273" y="600647"/>
                  <a:pt x="757611" y="589510"/>
                </a:cubicBezTo>
                <a:lnTo>
                  <a:pt x="754517" y="591057"/>
                </a:lnTo>
                <a:cubicBezTo>
                  <a:pt x="749258" y="593223"/>
                  <a:pt x="743690" y="595388"/>
                  <a:pt x="738121" y="596625"/>
                </a:cubicBezTo>
                <a:cubicBezTo>
                  <a:pt x="732862" y="597863"/>
                  <a:pt x="728531" y="598481"/>
                  <a:pt x="724510" y="598172"/>
                </a:cubicBezTo>
                <a:cubicBezTo>
                  <a:pt x="717085" y="608999"/>
                  <a:pt x="713682" y="617352"/>
                  <a:pt x="715229" y="621374"/>
                </a:cubicBezTo>
                <a:cubicBezTo>
                  <a:pt x="718013" y="621683"/>
                  <a:pt x="726675" y="619518"/>
                  <a:pt x="736884" y="617043"/>
                </a:cubicBezTo>
                <a:cubicBezTo>
                  <a:pt x="720798" y="630345"/>
                  <a:pt x="692028" y="643338"/>
                  <a:pt x="665732" y="650144"/>
                </a:cubicBezTo>
                <a:cubicBezTo>
                  <a:pt x="648099" y="654784"/>
                  <a:pt x="623660" y="658806"/>
                  <a:pt x="606027" y="652619"/>
                </a:cubicBezTo>
                <a:cubicBezTo>
                  <a:pt x="607574" y="651381"/>
                  <a:pt x="609120" y="651072"/>
                  <a:pt x="610667" y="650763"/>
                </a:cubicBezTo>
                <a:cubicBezTo>
                  <a:pt x="610977" y="650763"/>
                  <a:pt x="611286" y="650763"/>
                  <a:pt x="611595" y="650453"/>
                </a:cubicBezTo>
                <a:cubicBezTo>
                  <a:pt x="615617" y="649216"/>
                  <a:pt x="619329" y="647979"/>
                  <a:pt x="622732" y="646432"/>
                </a:cubicBezTo>
                <a:cubicBezTo>
                  <a:pt x="626135" y="644885"/>
                  <a:pt x="629847" y="643648"/>
                  <a:pt x="633869" y="642410"/>
                </a:cubicBezTo>
                <a:lnTo>
                  <a:pt x="636034" y="641791"/>
                </a:lnTo>
                <a:cubicBezTo>
                  <a:pt x="635106" y="638079"/>
                  <a:pt x="630157" y="634986"/>
                  <a:pt x="624279" y="631583"/>
                </a:cubicBezTo>
                <a:cubicBezTo>
                  <a:pt x="620876" y="629417"/>
                  <a:pt x="617164" y="627561"/>
                  <a:pt x="614689" y="624777"/>
                </a:cubicBezTo>
                <a:cubicBezTo>
                  <a:pt x="609120" y="629108"/>
                  <a:pt x="601386" y="632511"/>
                  <a:pt x="590559" y="635295"/>
                </a:cubicBezTo>
                <a:cubicBezTo>
                  <a:pt x="582206" y="637460"/>
                  <a:pt x="573544" y="639007"/>
                  <a:pt x="564883" y="640554"/>
                </a:cubicBezTo>
                <a:cubicBezTo>
                  <a:pt x="555911" y="642101"/>
                  <a:pt x="547559" y="643648"/>
                  <a:pt x="539825" y="645504"/>
                </a:cubicBezTo>
                <a:cubicBezTo>
                  <a:pt x="518170" y="651072"/>
                  <a:pt x="508580" y="659734"/>
                  <a:pt x="507033" y="673964"/>
                </a:cubicBezTo>
                <a:cubicBezTo>
                  <a:pt x="510436" y="673964"/>
                  <a:pt x="515695" y="672727"/>
                  <a:pt x="520645" y="671799"/>
                </a:cubicBezTo>
                <a:cubicBezTo>
                  <a:pt x="524666" y="670870"/>
                  <a:pt x="528997" y="669942"/>
                  <a:pt x="532710" y="670252"/>
                </a:cubicBezTo>
                <a:cubicBezTo>
                  <a:pt x="525285" y="681079"/>
                  <a:pt x="502083" y="691907"/>
                  <a:pt x="470529" y="700260"/>
                </a:cubicBezTo>
                <a:cubicBezTo>
                  <a:pt x="444234" y="707065"/>
                  <a:pt x="418867" y="710159"/>
                  <a:pt x="404327" y="708612"/>
                </a:cubicBezTo>
                <a:cubicBezTo>
                  <a:pt x="402780" y="707375"/>
                  <a:pt x="402471" y="706137"/>
                  <a:pt x="402780" y="704900"/>
                </a:cubicBezTo>
                <a:cubicBezTo>
                  <a:pt x="403399" y="702734"/>
                  <a:pt x="406493" y="701188"/>
                  <a:pt x="412989" y="699641"/>
                </a:cubicBezTo>
                <a:cubicBezTo>
                  <a:pt x="415155" y="699022"/>
                  <a:pt x="417630" y="698403"/>
                  <a:pt x="420104" y="698094"/>
                </a:cubicBezTo>
                <a:cubicBezTo>
                  <a:pt x="422579" y="697475"/>
                  <a:pt x="424745" y="697166"/>
                  <a:pt x="426601" y="696547"/>
                </a:cubicBezTo>
                <a:cubicBezTo>
                  <a:pt x="427838" y="696238"/>
                  <a:pt x="429076" y="695928"/>
                  <a:pt x="430004" y="695619"/>
                </a:cubicBezTo>
                <a:cubicBezTo>
                  <a:pt x="422888" y="679223"/>
                  <a:pt x="403090" y="682007"/>
                  <a:pt x="382672" y="687266"/>
                </a:cubicBezTo>
                <a:cubicBezTo>
                  <a:pt x="376485" y="688813"/>
                  <a:pt x="369989" y="690979"/>
                  <a:pt x="363802" y="692835"/>
                </a:cubicBezTo>
                <a:cubicBezTo>
                  <a:pt x="356996" y="694691"/>
                  <a:pt x="350809" y="696857"/>
                  <a:pt x="344312" y="698403"/>
                </a:cubicBezTo>
                <a:cubicBezTo>
                  <a:pt x="330082" y="702116"/>
                  <a:pt x="320183" y="703353"/>
                  <a:pt x="311830" y="702734"/>
                </a:cubicBezTo>
                <a:cubicBezTo>
                  <a:pt x="311830" y="704591"/>
                  <a:pt x="309974" y="709231"/>
                  <a:pt x="308118" y="713871"/>
                </a:cubicBezTo>
                <a:cubicBezTo>
                  <a:pt x="305952" y="719439"/>
                  <a:pt x="303477" y="725008"/>
                  <a:pt x="303168" y="728101"/>
                </a:cubicBezTo>
                <a:cubicBezTo>
                  <a:pt x="305643" y="729339"/>
                  <a:pt x="310593" y="728101"/>
                  <a:pt x="315233" y="726864"/>
                </a:cubicBezTo>
                <a:cubicBezTo>
                  <a:pt x="321111" y="725317"/>
                  <a:pt x="326988" y="724080"/>
                  <a:pt x="329773" y="727792"/>
                </a:cubicBezTo>
                <a:cubicBezTo>
                  <a:pt x="311521" y="738929"/>
                  <a:pt x="288319" y="747900"/>
                  <a:pt x="264499" y="754087"/>
                </a:cubicBezTo>
                <a:cubicBezTo>
                  <a:pt x="240678" y="760274"/>
                  <a:pt x="217167" y="763368"/>
                  <a:pt x="197059" y="763368"/>
                </a:cubicBezTo>
                <a:cubicBezTo>
                  <a:pt x="198915" y="757181"/>
                  <a:pt x="208196" y="754706"/>
                  <a:pt x="215311" y="752850"/>
                </a:cubicBezTo>
                <a:cubicBezTo>
                  <a:pt x="219023" y="751922"/>
                  <a:pt x="222426" y="750994"/>
                  <a:pt x="223973" y="749756"/>
                </a:cubicBezTo>
                <a:cubicBezTo>
                  <a:pt x="219333" y="737072"/>
                  <a:pt x="201699" y="732123"/>
                  <a:pt x="179117" y="738001"/>
                </a:cubicBezTo>
                <a:cubicBezTo>
                  <a:pt x="174476" y="739238"/>
                  <a:pt x="169836" y="740785"/>
                  <a:pt x="165196" y="742950"/>
                </a:cubicBezTo>
                <a:cubicBezTo>
                  <a:pt x="163958" y="756871"/>
                  <a:pt x="155915" y="765224"/>
                  <a:pt x="148490" y="773577"/>
                </a:cubicBezTo>
                <a:cubicBezTo>
                  <a:pt x="141685" y="780692"/>
                  <a:pt x="134879" y="788116"/>
                  <a:pt x="132095" y="799562"/>
                </a:cubicBezTo>
                <a:cubicBezTo>
                  <a:pt x="129929" y="800490"/>
                  <a:pt x="128382" y="801109"/>
                  <a:pt x="126836" y="801418"/>
                </a:cubicBezTo>
                <a:cubicBezTo>
                  <a:pt x="122505" y="802656"/>
                  <a:pt x="118792" y="802965"/>
                  <a:pt x="114771" y="803584"/>
                </a:cubicBezTo>
                <a:cubicBezTo>
                  <a:pt x="112605" y="803893"/>
                  <a:pt x="110130" y="804202"/>
                  <a:pt x="107965" y="804512"/>
                </a:cubicBezTo>
                <a:cubicBezTo>
                  <a:pt x="86310" y="747281"/>
                  <a:pt x="70533" y="676439"/>
                  <a:pt x="55374" y="608071"/>
                </a:cubicBezTo>
                <a:cubicBezTo>
                  <a:pt x="44856" y="560740"/>
                  <a:pt x="34957" y="516193"/>
                  <a:pt x="23511" y="476595"/>
                </a:cubicBezTo>
                <a:cubicBezTo>
                  <a:pt x="21345" y="475977"/>
                  <a:pt x="18561" y="475667"/>
                  <a:pt x="15777" y="475358"/>
                </a:cubicBezTo>
                <a:cubicBezTo>
                  <a:pt x="8352" y="474430"/>
                  <a:pt x="928" y="473502"/>
                  <a:pt x="0" y="461128"/>
                </a:cubicBezTo>
                <a:cubicBezTo>
                  <a:pt x="14849" y="456178"/>
                  <a:pt x="28461" y="450919"/>
                  <a:pt x="41763" y="445970"/>
                </a:cubicBezTo>
                <a:cubicBezTo>
                  <a:pt x="58777" y="439473"/>
                  <a:pt x="76411" y="432667"/>
                  <a:pt x="96519" y="427408"/>
                </a:cubicBezTo>
                <a:cubicBezTo>
                  <a:pt x="103325" y="425552"/>
                  <a:pt x="110440" y="424005"/>
                  <a:pt x="117864" y="422768"/>
                </a:cubicBezTo>
                <a:cubicBezTo>
                  <a:pt x="109512" y="383480"/>
                  <a:pt x="98684" y="343882"/>
                  <a:pt x="88475" y="305522"/>
                </a:cubicBezTo>
                <a:cubicBezTo>
                  <a:pt x="79504" y="272112"/>
                  <a:pt x="71152" y="240558"/>
                  <a:pt x="64655" y="209931"/>
                </a:cubicBezTo>
                <a:cubicBezTo>
                  <a:pt x="60015" y="203435"/>
                  <a:pt x="57540" y="193845"/>
                  <a:pt x="55374" y="184874"/>
                </a:cubicBezTo>
                <a:cubicBezTo>
                  <a:pt x="51353" y="169096"/>
                  <a:pt x="47331" y="152701"/>
                  <a:pt x="35885" y="149917"/>
                </a:cubicBezTo>
                <a:cubicBezTo>
                  <a:pt x="43619" y="136614"/>
                  <a:pt x="66511" y="124550"/>
                  <a:pt x="98375" y="116197"/>
                </a:cubicBezTo>
                <a:cubicBezTo>
                  <a:pt x="127145" y="108772"/>
                  <a:pt x="157152" y="105988"/>
                  <a:pt x="172930" y="109700"/>
                </a:cubicBezTo>
                <a:cubicBezTo>
                  <a:pt x="177261" y="117125"/>
                  <a:pt x="173858" y="120219"/>
                  <a:pt x="171073" y="122693"/>
                </a:cubicBezTo>
                <a:cubicBezTo>
                  <a:pt x="169217" y="124240"/>
                  <a:pt x="167670" y="125787"/>
                  <a:pt x="167361" y="127953"/>
                </a:cubicBezTo>
                <a:lnTo>
                  <a:pt x="236966" y="394307"/>
                </a:lnTo>
                <a:cubicBezTo>
                  <a:pt x="245628" y="393070"/>
                  <a:pt x="256146" y="390904"/>
                  <a:pt x="270067" y="387192"/>
                </a:cubicBezTo>
                <a:cubicBezTo>
                  <a:pt x="276564" y="385645"/>
                  <a:pt x="283369" y="383480"/>
                  <a:pt x="289866" y="381624"/>
                </a:cubicBezTo>
                <a:cubicBezTo>
                  <a:pt x="297909" y="379458"/>
                  <a:pt x="303787" y="377602"/>
                  <a:pt x="309974" y="376055"/>
                </a:cubicBezTo>
                <a:cubicBezTo>
                  <a:pt x="314614" y="374818"/>
                  <a:pt x="319255" y="373580"/>
                  <a:pt x="323895" y="372652"/>
                </a:cubicBezTo>
                <a:cubicBezTo>
                  <a:pt x="314924" y="313875"/>
                  <a:pt x="296672" y="251385"/>
                  <a:pt x="279348" y="191061"/>
                </a:cubicBezTo>
                <a:cubicBezTo>
                  <a:pt x="271304" y="163219"/>
                  <a:pt x="263261" y="135686"/>
                  <a:pt x="256146" y="107844"/>
                </a:cubicBezTo>
                <a:cubicBezTo>
                  <a:pt x="254909" y="103513"/>
                  <a:pt x="251815" y="102585"/>
                  <a:pt x="248412" y="101348"/>
                </a:cubicBezTo>
                <a:cubicBezTo>
                  <a:pt x="245319" y="100419"/>
                  <a:pt x="242225" y="99491"/>
                  <a:pt x="240369" y="95779"/>
                </a:cubicBezTo>
                <a:cubicBezTo>
                  <a:pt x="249650" y="82786"/>
                  <a:pt x="276254" y="69175"/>
                  <a:pt x="308736" y="60513"/>
                </a:cubicBezTo>
                <a:cubicBezTo>
                  <a:pt x="340600" y="52160"/>
                  <a:pt x="367205" y="51542"/>
                  <a:pt x="380507" y="58657"/>
                </a:cubicBezTo>
                <a:cubicBezTo>
                  <a:pt x="382982" y="65772"/>
                  <a:pt x="379579" y="67319"/>
                  <a:pt x="376795" y="68556"/>
                </a:cubicBezTo>
                <a:cubicBezTo>
                  <a:pt x="374938" y="69484"/>
                  <a:pt x="373392" y="70103"/>
                  <a:pt x="373392" y="71959"/>
                </a:cubicBezTo>
                <a:lnTo>
                  <a:pt x="443615" y="339861"/>
                </a:lnTo>
                <a:lnTo>
                  <a:pt x="445471" y="338933"/>
                </a:lnTo>
                <a:cubicBezTo>
                  <a:pt x="453205" y="337076"/>
                  <a:pt x="462177" y="334602"/>
                  <a:pt x="471148" y="332436"/>
                </a:cubicBezTo>
                <a:cubicBezTo>
                  <a:pt x="492184" y="326868"/>
                  <a:pt x="521573" y="318825"/>
                  <a:pt x="530854" y="312947"/>
                </a:cubicBezTo>
                <a:cubicBezTo>
                  <a:pt x="511364" y="228802"/>
                  <a:pt x="492803" y="155794"/>
                  <a:pt x="470529" y="76599"/>
                </a:cubicBezTo>
                <a:cubicBezTo>
                  <a:pt x="470529" y="81549"/>
                  <a:pt x="472695" y="88973"/>
                  <a:pt x="474860" y="96089"/>
                </a:cubicBezTo>
                <a:cubicBezTo>
                  <a:pt x="476098" y="100419"/>
                  <a:pt x="477644" y="104751"/>
                  <a:pt x="478263" y="108772"/>
                </a:cubicBezTo>
                <a:cubicBezTo>
                  <a:pt x="480429" y="114341"/>
                  <a:pt x="483213" y="127953"/>
                  <a:pt x="482594" y="129499"/>
                </a:cubicBezTo>
                <a:cubicBezTo>
                  <a:pt x="482594" y="129499"/>
                  <a:pt x="482285" y="129809"/>
                  <a:pt x="482285" y="129809"/>
                </a:cubicBezTo>
                <a:cubicBezTo>
                  <a:pt x="481357" y="130118"/>
                  <a:pt x="480738" y="128881"/>
                  <a:pt x="478572" y="121456"/>
                </a:cubicBezTo>
                <a:lnTo>
                  <a:pt x="460939" y="54326"/>
                </a:lnTo>
                <a:cubicBezTo>
                  <a:pt x="459702" y="49995"/>
                  <a:pt x="456918" y="48448"/>
                  <a:pt x="453824" y="47211"/>
                </a:cubicBezTo>
                <a:cubicBezTo>
                  <a:pt x="451349" y="45973"/>
                  <a:pt x="448565" y="44736"/>
                  <a:pt x="447018" y="41951"/>
                </a:cubicBezTo>
                <a:cubicBezTo>
                  <a:pt x="455989" y="28649"/>
                  <a:pt x="482594" y="15038"/>
                  <a:pt x="515076" y="6685"/>
                </a:cubicBezTo>
                <a:cubicBezTo>
                  <a:pt x="539515" y="189"/>
                  <a:pt x="571379" y="-3523"/>
                  <a:pt x="587156" y="4829"/>
                </a:cubicBezTo>
                <a:cubicBezTo>
                  <a:pt x="588703" y="11326"/>
                  <a:pt x="585919" y="13182"/>
                  <a:pt x="583444" y="14728"/>
                </a:cubicBezTo>
                <a:cubicBezTo>
                  <a:pt x="581897" y="15656"/>
                  <a:pt x="580350" y="16584"/>
                  <a:pt x="580041" y="18131"/>
                </a:cubicBezTo>
                <a:lnTo>
                  <a:pt x="650265" y="286342"/>
                </a:lnTo>
                <a:cubicBezTo>
                  <a:pt x="656142" y="285414"/>
                  <a:pt x="664186" y="284177"/>
                  <a:pt x="673776" y="281702"/>
                </a:cubicBezTo>
                <a:cubicBezTo>
                  <a:pt x="682128" y="279536"/>
                  <a:pt x="690790" y="276752"/>
                  <a:pt x="699452" y="273968"/>
                </a:cubicBezTo>
                <a:cubicBezTo>
                  <a:pt x="708423" y="271184"/>
                  <a:pt x="717085" y="268400"/>
                  <a:pt x="725129" y="266234"/>
                </a:cubicBezTo>
                <a:cubicBezTo>
                  <a:pt x="741215" y="261903"/>
                  <a:pt x="761632" y="258500"/>
                  <a:pt x="774316" y="267781"/>
                </a:cubicBezTo>
                <a:cubicBezTo>
                  <a:pt x="776791" y="276133"/>
                  <a:pt x="770294" y="278608"/>
                  <a:pt x="763798" y="281083"/>
                </a:cubicBezTo>
                <a:cubicBezTo>
                  <a:pt x="761942" y="282011"/>
                  <a:pt x="760086" y="282630"/>
                  <a:pt x="758539" y="283558"/>
                </a:cubicBezTo>
                <a:cubicBezTo>
                  <a:pt x="767201" y="315112"/>
                  <a:pt x="775553" y="348522"/>
                  <a:pt x="783906" y="383171"/>
                </a:cubicBezTo>
                <a:cubicBezTo>
                  <a:pt x="802467" y="458034"/>
                  <a:pt x="821338" y="535373"/>
                  <a:pt x="843302" y="606525"/>
                </a:cubicBezTo>
                <a:cubicBezTo>
                  <a:pt x="844849" y="611165"/>
                  <a:pt x="842683" y="613640"/>
                  <a:pt x="840827" y="616115"/>
                </a:cubicBezTo>
                <a:cubicBezTo>
                  <a:pt x="839590" y="617661"/>
                  <a:pt x="838353" y="618899"/>
                  <a:pt x="838043" y="620755"/>
                </a:cubicBezTo>
                <a:cubicBezTo>
                  <a:pt x="839281" y="620136"/>
                  <a:pt x="840518" y="619827"/>
                  <a:pt x="841755" y="619518"/>
                </a:cubicBezTo>
                <a:cubicBezTo>
                  <a:pt x="842374" y="619518"/>
                  <a:pt x="842683" y="619208"/>
                  <a:pt x="843302" y="619208"/>
                </a:cubicBezTo>
                <a:cubicBezTo>
                  <a:pt x="849799" y="617661"/>
                  <a:pt x="851036" y="615187"/>
                  <a:pt x="852274" y="611165"/>
                </a:cubicBezTo>
                <a:cubicBezTo>
                  <a:pt x="870216" y="618589"/>
                  <a:pt x="886303" y="659734"/>
                  <a:pt x="881044" y="683245"/>
                </a:cubicBezTo>
                <a:cubicBezTo>
                  <a:pt x="763179" y="718202"/>
                  <a:pt x="633250" y="754397"/>
                  <a:pt x="480119" y="794303"/>
                </a:cubicBezTo>
                <a:lnTo>
                  <a:pt x="480119" y="794303"/>
                </a:lnTo>
                <a:close/>
                <a:moveTo>
                  <a:pt x="735028" y="291292"/>
                </a:moveTo>
                <a:lnTo>
                  <a:pt x="751733" y="351307"/>
                </a:lnTo>
                <a:cubicBezTo>
                  <a:pt x="776791" y="441020"/>
                  <a:pt x="802467" y="534136"/>
                  <a:pt x="830309" y="615187"/>
                </a:cubicBezTo>
                <a:cubicBezTo>
                  <a:pt x="821957" y="560740"/>
                  <a:pt x="804633" y="496394"/>
                  <a:pt x="787618" y="434523"/>
                </a:cubicBezTo>
                <a:cubicBezTo>
                  <a:pt x="773079" y="381314"/>
                  <a:pt x="759467" y="330889"/>
                  <a:pt x="752352" y="287889"/>
                </a:cubicBezTo>
                <a:cubicBezTo>
                  <a:pt x="750496" y="287270"/>
                  <a:pt x="747402" y="287889"/>
                  <a:pt x="744927" y="288507"/>
                </a:cubicBezTo>
                <a:lnTo>
                  <a:pt x="740906" y="289745"/>
                </a:lnTo>
                <a:lnTo>
                  <a:pt x="736884" y="290982"/>
                </a:lnTo>
                <a:cubicBezTo>
                  <a:pt x="736575" y="290982"/>
                  <a:pt x="735647" y="290982"/>
                  <a:pt x="735028" y="291292"/>
                </a:cubicBezTo>
                <a:lnTo>
                  <a:pt x="735028" y="291292"/>
                </a:lnTo>
                <a:close/>
                <a:moveTo>
                  <a:pt x="29698" y="473811"/>
                </a:moveTo>
                <a:cubicBezTo>
                  <a:pt x="27842" y="475049"/>
                  <a:pt x="27533" y="476595"/>
                  <a:pt x="28151" y="479070"/>
                </a:cubicBezTo>
                <a:cubicBezTo>
                  <a:pt x="28461" y="482782"/>
                  <a:pt x="29698" y="484948"/>
                  <a:pt x="30936" y="487113"/>
                </a:cubicBezTo>
                <a:cubicBezTo>
                  <a:pt x="32173" y="489279"/>
                  <a:pt x="33720" y="491754"/>
                  <a:pt x="34029" y="495466"/>
                </a:cubicBezTo>
                <a:cubicBezTo>
                  <a:pt x="38051" y="519905"/>
                  <a:pt x="45475" y="547128"/>
                  <a:pt x="52590" y="573424"/>
                </a:cubicBezTo>
                <a:cubicBezTo>
                  <a:pt x="60015" y="600028"/>
                  <a:pt x="67439" y="627252"/>
                  <a:pt x="71461" y="652000"/>
                </a:cubicBezTo>
                <a:cubicBezTo>
                  <a:pt x="73626" y="660971"/>
                  <a:pt x="76101" y="669942"/>
                  <a:pt x="78576" y="678914"/>
                </a:cubicBezTo>
                <a:cubicBezTo>
                  <a:pt x="83526" y="696547"/>
                  <a:pt x="88475" y="714799"/>
                  <a:pt x="90332" y="731195"/>
                </a:cubicBezTo>
                <a:cubicBezTo>
                  <a:pt x="93735" y="738001"/>
                  <a:pt x="95591" y="748209"/>
                  <a:pt x="97447" y="758109"/>
                </a:cubicBezTo>
                <a:cubicBezTo>
                  <a:pt x="101159" y="778217"/>
                  <a:pt x="104562" y="797087"/>
                  <a:pt x="120648" y="794303"/>
                </a:cubicBezTo>
                <a:cubicBezTo>
                  <a:pt x="109512" y="740166"/>
                  <a:pt x="93116" y="679842"/>
                  <a:pt x="77029" y="621374"/>
                </a:cubicBezTo>
                <a:cubicBezTo>
                  <a:pt x="62490" y="568165"/>
                  <a:pt x="48878" y="517740"/>
                  <a:pt x="39288" y="472265"/>
                </a:cubicBezTo>
                <a:cubicBezTo>
                  <a:pt x="38360" y="471955"/>
                  <a:pt x="36813" y="472265"/>
                  <a:pt x="34029" y="472883"/>
                </a:cubicBezTo>
                <a:cubicBezTo>
                  <a:pt x="32792" y="473193"/>
                  <a:pt x="31554" y="473502"/>
                  <a:pt x="29698" y="473811"/>
                </a:cubicBezTo>
                <a:lnTo>
                  <a:pt x="29698" y="473811"/>
                </a:lnTo>
                <a:close/>
                <a:moveTo>
                  <a:pt x="761323" y="423696"/>
                </a:moveTo>
                <a:cubicBezTo>
                  <a:pt x="779266" y="490207"/>
                  <a:pt x="782359" y="544963"/>
                  <a:pt x="772151" y="591057"/>
                </a:cubicBezTo>
                <a:cubicBezTo>
                  <a:pt x="786381" y="598791"/>
                  <a:pt x="810201" y="610237"/>
                  <a:pt x="819482" y="611474"/>
                </a:cubicBezTo>
                <a:cubicBezTo>
                  <a:pt x="808654" y="585798"/>
                  <a:pt x="801539" y="555481"/>
                  <a:pt x="794733" y="526402"/>
                </a:cubicBezTo>
                <a:cubicBezTo>
                  <a:pt x="785762" y="490207"/>
                  <a:pt x="777100" y="452775"/>
                  <a:pt x="761323" y="423696"/>
                </a:cubicBezTo>
                <a:lnTo>
                  <a:pt x="761323" y="423696"/>
                </a:lnTo>
                <a:close/>
                <a:moveTo>
                  <a:pt x="107037" y="698713"/>
                </a:moveTo>
                <a:lnTo>
                  <a:pt x="111677" y="713871"/>
                </a:lnTo>
                <a:cubicBezTo>
                  <a:pt x="118174" y="734907"/>
                  <a:pt x="124670" y="756871"/>
                  <a:pt x="129929" y="780073"/>
                </a:cubicBezTo>
                <a:cubicBezTo>
                  <a:pt x="132713" y="777908"/>
                  <a:pt x="135188" y="772649"/>
                  <a:pt x="137663" y="766771"/>
                </a:cubicBezTo>
                <a:cubicBezTo>
                  <a:pt x="140447" y="760274"/>
                  <a:pt x="143850" y="752850"/>
                  <a:pt x="149728" y="749137"/>
                </a:cubicBezTo>
                <a:cubicBezTo>
                  <a:pt x="142922" y="723152"/>
                  <a:pt x="135807" y="695928"/>
                  <a:pt x="128382" y="668086"/>
                </a:cubicBezTo>
                <a:cubicBezTo>
                  <a:pt x="110749" y="601266"/>
                  <a:pt x="92807" y="532280"/>
                  <a:pt x="80742" y="466696"/>
                </a:cubicBezTo>
                <a:cubicBezTo>
                  <a:pt x="99922" y="516193"/>
                  <a:pt x="111059" y="565071"/>
                  <a:pt x="121886" y="612402"/>
                </a:cubicBezTo>
                <a:cubicBezTo>
                  <a:pt x="131167" y="653547"/>
                  <a:pt x="140757" y="695928"/>
                  <a:pt x="154987" y="739238"/>
                </a:cubicBezTo>
                <a:lnTo>
                  <a:pt x="201390" y="726555"/>
                </a:lnTo>
                <a:cubicBezTo>
                  <a:pt x="200153" y="725008"/>
                  <a:pt x="198606" y="722533"/>
                  <a:pt x="196750" y="720058"/>
                </a:cubicBezTo>
                <a:cubicBezTo>
                  <a:pt x="193656" y="715727"/>
                  <a:pt x="190253" y="711087"/>
                  <a:pt x="192110" y="706137"/>
                </a:cubicBezTo>
                <a:lnTo>
                  <a:pt x="192419" y="705519"/>
                </a:lnTo>
                <a:lnTo>
                  <a:pt x="194584" y="705828"/>
                </a:lnTo>
                <a:cubicBezTo>
                  <a:pt x="194584" y="705828"/>
                  <a:pt x="194894" y="706137"/>
                  <a:pt x="194894" y="706137"/>
                </a:cubicBezTo>
                <a:cubicBezTo>
                  <a:pt x="185613" y="673036"/>
                  <a:pt x="176642" y="635604"/>
                  <a:pt x="167670" y="599100"/>
                </a:cubicBezTo>
                <a:cubicBezTo>
                  <a:pt x="155606" y="549603"/>
                  <a:pt x="143231" y="498250"/>
                  <a:pt x="129001" y="456488"/>
                </a:cubicBezTo>
                <a:cubicBezTo>
                  <a:pt x="129001" y="457416"/>
                  <a:pt x="128692" y="458034"/>
                  <a:pt x="128073" y="458034"/>
                </a:cubicBezTo>
                <a:cubicBezTo>
                  <a:pt x="126836" y="458344"/>
                  <a:pt x="125598" y="457106"/>
                  <a:pt x="121886" y="450919"/>
                </a:cubicBezTo>
                <a:cubicBezTo>
                  <a:pt x="116936" y="454013"/>
                  <a:pt x="109202" y="456797"/>
                  <a:pt x="100231" y="458962"/>
                </a:cubicBezTo>
                <a:cubicBezTo>
                  <a:pt x="91260" y="461437"/>
                  <a:pt x="81670" y="462984"/>
                  <a:pt x="73626" y="463912"/>
                </a:cubicBezTo>
                <a:cubicBezTo>
                  <a:pt x="75792" y="465459"/>
                  <a:pt x="76411" y="467006"/>
                  <a:pt x="75792" y="468862"/>
                </a:cubicBezTo>
                <a:cubicBezTo>
                  <a:pt x="75173" y="470408"/>
                  <a:pt x="73626" y="471646"/>
                  <a:pt x="70533" y="472265"/>
                </a:cubicBezTo>
                <a:cubicBezTo>
                  <a:pt x="67749" y="472883"/>
                  <a:pt x="64346" y="473502"/>
                  <a:pt x="60943" y="473502"/>
                </a:cubicBezTo>
                <a:cubicBezTo>
                  <a:pt x="57540" y="473811"/>
                  <a:pt x="54137" y="474121"/>
                  <a:pt x="51662" y="474739"/>
                </a:cubicBezTo>
                <a:cubicBezTo>
                  <a:pt x="66821" y="560431"/>
                  <a:pt x="94663" y="681079"/>
                  <a:pt x="142303" y="738929"/>
                </a:cubicBezTo>
                <a:cubicBezTo>
                  <a:pt x="131785" y="736144"/>
                  <a:pt x="125289" y="725936"/>
                  <a:pt x="119411" y="715727"/>
                </a:cubicBezTo>
                <a:cubicBezTo>
                  <a:pt x="115699" y="709850"/>
                  <a:pt x="111677" y="703353"/>
                  <a:pt x="107037" y="698713"/>
                </a:cubicBezTo>
                <a:lnTo>
                  <a:pt x="107037" y="698713"/>
                </a:lnTo>
                <a:close/>
                <a:moveTo>
                  <a:pt x="441450" y="692835"/>
                </a:moveTo>
                <a:cubicBezTo>
                  <a:pt x="445162" y="691907"/>
                  <a:pt x="449802" y="691597"/>
                  <a:pt x="454752" y="691288"/>
                </a:cubicBezTo>
                <a:cubicBezTo>
                  <a:pt x="460939" y="690979"/>
                  <a:pt x="467745" y="690669"/>
                  <a:pt x="474551" y="688813"/>
                </a:cubicBezTo>
                <a:cubicBezTo>
                  <a:pt x="480119" y="687266"/>
                  <a:pt x="484760" y="685410"/>
                  <a:pt x="488472" y="682317"/>
                </a:cubicBezTo>
                <a:cubicBezTo>
                  <a:pt x="487544" y="679842"/>
                  <a:pt x="489400" y="676748"/>
                  <a:pt x="491565" y="673036"/>
                </a:cubicBezTo>
                <a:cubicBezTo>
                  <a:pt x="494040" y="668705"/>
                  <a:pt x="497134" y="663446"/>
                  <a:pt x="495896" y="657568"/>
                </a:cubicBezTo>
                <a:cubicBezTo>
                  <a:pt x="488472" y="658496"/>
                  <a:pt x="478882" y="660662"/>
                  <a:pt x="468673" y="663137"/>
                </a:cubicBezTo>
                <a:cubicBezTo>
                  <a:pt x="459702" y="665612"/>
                  <a:pt x="450112" y="667777"/>
                  <a:pt x="440212" y="669014"/>
                </a:cubicBezTo>
                <a:cubicBezTo>
                  <a:pt x="446400" y="660662"/>
                  <a:pt x="456608" y="655094"/>
                  <a:pt x="469601" y="651691"/>
                </a:cubicBezTo>
                <a:cubicBezTo>
                  <a:pt x="483832" y="647979"/>
                  <a:pt x="496824" y="647979"/>
                  <a:pt x="501465" y="648288"/>
                </a:cubicBezTo>
                <a:cubicBezTo>
                  <a:pt x="483522" y="632511"/>
                  <a:pt x="487234" y="604669"/>
                  <a:pt x="491565" y="584870"/>
                </a:cubicBezTo>
                <a:lnTo>
                  <a:pt x="501465" y="618280"/>
                </a:lnTo>
                <a:cubicBezTo>
                  <a:pt x="491565" y="561050"/>
                  <a:pt x="471457" y="491445"/>
                  <a:pt x="453515" y="429883"/>
                </a:cubicBezTo>
                <a:lnTo>
                  <a:pt x="446709" y="406681"/>
                </a:lnTo>
                <a:cubicBezTo>
                  <a:pt x="446709" y="407919"/>
                  <a:pt x="447328" y="410393"/>
                  <a:pt x="447637" y="412559"/>
                </a:cubicBezTo>
                <a:cubicBezTo>
                  <a:pt x="448256" y="415652"/>
                  <a:pt x="449184" y="419365"/>
                  <a:pt x="445471" y="420293"/>
                </a:cubicBezTo>
                <a:cubicBezTo>
                  <a:pt x="437119" y="405135"/>
                  <a:pt x="428766" y="389667"/>
                  <a:pt x="419176" y="376674"/>
                </a:cubicBezTo>
                <a:cubicBezTo>
                  <a:pt x="411442" y="378221"/>
                  <a:pt x="403090" y="379768"/>
                  <a:pt x="393500" y="382242"/>
                </a:cubicBezTo>
                <a:cubicBezTo>
                  <a:pt x="385457" y="384408"/>
                  <a:pt x="377723" y="386573"/>
                  <a:pt x="369679" y="389048"/>
                </a:cubicBezTo>
                <a:cubicBezTo>
                  <a:pt x="359471" y="392142"/>
                  <a:pt x="350499" y="394926"/>
                  <a:pt x="340909" y="397401"/>
                </a:cubicBezTo>
                <a:cubicBezTo>
                  <a:pt x="351427" y="428645"/>
                  <a:pt x="360089" y="463603"/>
                  <a:pt x="368133" y="497322"/>
                </a:cubicBezTo>
                <a:cubicBezTo>
                  <a:pt x="387313" y="574661"/>
                  <a:pt x="405255" y="647360"/>
                  <a:pt x="439594" y="691597"/>
                </a:cubicBezTo>
                <a:cubicBezTo>
                  <a:pt x="439903" y="692835"/>
                  <a:pt x="440522" y="693763"/>
                  <a:pt x="440831" y="694072"/>
                </a:cubicBezTo>
                <a:lnTo>
                  <a:pt x="441450" y="692835"/>
                </a:lnTo>
                <a:lnTo>
                  <a:pt x="441450" y="692835"/>
                </a:lnTo>
                <a:close/>
                <a:moveTo>
                  <a:pt x="596437" y="329343"/>
                </a:moveTo>
                <a:cubicBezTo>
                  <a:pt x="586228" y="332127"/>
                  <a:pt x="576019" y="335220"/>
                  <a:pt x="565811" y="338314"/>
                </a:cubicBezTo>
                <a:cubicBezTo>
                  <a:pt x="559933" y="340170"/>
                  <a:pt x="553746" y="342026"/>
                  <a:pt x="547868" y="343573"/>
                </a:cubicBezTo>
                <a:cubicBezTo>
                  <a:pt x="557458" y="371415"/>
                  <a:pt x="565192" y="403897"/>
                  <a:pt x="573854" y="437926"/>
                </a:cubicBezTo>
                <a:cubicBezTo>
                  <a:pt x="593034" y="514956"/>
                  <a:pt x="612833" y="594769"/>
                  <a:pt x="647480" y="640863"/>
                </a:cubicBezTo>
                <a:cubicBezTo>
                  <a:pt x="655214" y="639626"/>
                  <a:pt x="664186" y="638079"/>
                  <a:pt x="672229" y="636223"/>
                </a:cubicBezTo>
                <a:cubicBezTo>
                  <a:pt x="693884" y="630655"/>
                  <a:pt x="703783" y="620136"/>
                  <a:pt x="702855" y="603431"/>
                </a:cubicBezTo>
                <a:cubicBezTo>
                  <a:pt x="695121" y="604359"/>
                  <a:pt x="685531" y="606834"/>
                  <a:pt x="675322" y="609309"/>
                </a:cubicBezTo>
                <a:cubicBezTo>
                  <a:pt x="666351" y="611784"/>
                  <a:pt x="656761" y="613949"/>
                  <a:pt x="647171" y="615187"/>
                </a:cubicBezTo>
                <a:cubicBezTo>
                  <a:pt x="654596" y="606215"/>
                  <a:pt x="664804" y="600338"/>
                  <a:pt x="677488" y="597244"/>
                </a:cubicBezTo>
                <a:cubicBezTo>
                  <a:pt x="690790" y="593841"/>
                  <a:pt x="702546" y="594151"/>
                  <a:pt x="708423" y="594460"/>
                </a:cubicBezTo>
                <a:cubicBezTo>
                  <a:pt x="690790" y="578683"/>
                  <a:pt x="693574" y="552697"/>
                  <a:pt x="697905" y="529495"/>
                </a:cubicBezTo>
                <a:lnTo>
                  <a:pt x="707495" y="561359"/>
                </a:lnTo>
                <a:cubicBezTo>
                  <a:pt x="700999" y="520834"/>
                  <a:pt x="688006" y="475049"/>
                  <a:pt x="675632" y="430811"/>
                </a:cubicBezTo>
                <a:cubicBezTo>
                  <a:pt x="668207" y="403897"/>
                  <a:pt x="660473" y="375746"/>
                  <a:pt x="654286" y="349450"/>
                </a:cubicBezTo>
                <a:cubicBezTo>
                  <a:pt x="652430" y="350379"/>
                  <a:pt x="652430" y="351616"/>
                  <a:pt x="653049" y="354091"/>
                </a:cubicBezTo>
                <a:cubicBezTo>
                  <a:pt x="653358" y="356256"/>
                  <a:pt x="653977" y="359040"/>
                  <a:pt x="651193" y="359659"/>
                </a:cubicBezTo>
                <a:lnTo>
                  <a:pt x="645006" y="351307"/>
                </a:lnTo>
                <a:cubicBezTo>
                  <a:pt x="639128" y="341098"/>
                  <a:pt x="633250" y="330580"/>
                  <a:pt x="625826" y="322846"/>
                </a:cubicBezTo>
                <a:cubicBezTo>
                  <a:pt x="616854" y="324702"/>
                  <a:pt x="607264" y="326559"/>
                  <a:pt x="596437" y="329343"/>
                </a:cubicBezTo>
                <a:lnTo>
                  <a:pt x="596437" y="329343"/>
                </a:lnTo>
                <a:close/>
                <a:moveTo>
                  <a:pt x="135497" y="451538"/>
                </a:moveTo>
                <a:cubicBezTo>
                  <a:pt x="146016" y="483401"/>
                  <a:pt x="154368" y="518977"/>
                  <a:pt x="162721" y="553625"/>
                </a:cubicBezTo>
                <a:cubicBezTo>
                  <a:pt x="180663" y="628798"/>
                  <a:pt x="199534" y="706447"/>
                  <a:pt x="237894" y="748209"/>
                </a:cubicBezTo>
                <a:cubicBezTo>
                  <a:pt x="244081" y="747281"/>
                  <a:pt x="250887" y="746044"/>
                  <a:pt x="256765" y="744497"/>
                </a:cubicBezTo>
                <a:cubicBezTo>
                  <a:pt x="273779" y="740166"/>
                  <a:pt x="292650" y="730576"/>
                  <a:pt x="287700" y="710159"/>
                </a:cubicBezTo>
                <a:cubicBezTo>
                  <a:pt x="285844" y="710778"/>
                  <a:pt x="283988" y="711396"/>
                  <a:pt x="281822" y="711706"/>
                </a:cubicBezTo>
                <a:cubicBezTo>
                  <a:pt x="279038" y="712324"/>
                  <a:pt x="276254" y="713252"/>
                  <a:pt x="273470" y="713871"/>
                </a:cubicBezTo>
                <a:cubicBezTo>
                  <a:pt x="270067" y="714799"/>
                  <a:pt x="266973" y="715727"/>
                  <a:pt x="263880" y="716655"/>
                </a:cubicBezTo>
                <a:cubicBezTo>
                  <a:pt x="259858" y="717893"/>
                  <a:pt x="256765" y="718821"/>
                  <a:pt x="253671" y="719439"/>
                </a:cubicBezTo>
                <a:cubicBezTo>
                  <a:pt x="246556" y="721296"/>
                  <a:pt x="240369" y="722224"/>
                  <a:pt x="234182" y="722842"/>
                </a:cubicBezTo>
                <a:cubicBezTo>
                  <a:pt x="235110" y="720677"/>
                  <a:pt x="236347" y="718511"/>
                  <a:pt x="237585" y="716346"/>
                </a:cubicBezTo>
                <a:cubicBezTo>
                  <a:pt x="240060" y="712324"/>
                  <a:pt x="242534" y="708303"/>
                  <a:pt x="245937" y="707375"/>
                </a:cubicBezTo>
                <a:cubicBezTo>
                  <a:pt x="246865" y="707065"/>
                  <a:pt x="247484" y="707065"/>
                  <a:pt x="248412" y="707375"/>
                </a:cubicBezTo>
                <a:lnTo>
                  <a:pt x="249031" y="707375"/>
                </a:lnTo>
                <a:lnTo>
                  <a:pt x="248721" y="710159"/>
                </a:lnTo>
                <a:cubicBezTo>
                  <a:pt x="253362" y="707993"/>
                  <a:pt x="258002" y="706137"/>
                  <a:pt x="263261" y="704591"/>
                </a:cubicBezTo>
                <a:cubicBezTo>
                  <a:pt x="275017" y="701497"/>
                  <a:pt x="286154" y="702734"/>
                  <a:pt x="292650" y="704900"/>
                </a:cubicBezTo>
                <a:cubicBezTo>
                  <a:pt x="277801" y="690669"/>
                  <a:pt x="274707" y="652309"/>
                  <a:pt x="283369" y="637460"/>
                </a:cubicBezTo>
                <a:lnTo>
                  <a:pt x="288010" y="646432"/>
                </a:lnTo>
                <a:cubicBezTo>
                  <a:pt x="289866" y="651072"/>
                  <a:pt x="291413" y="655403"/>
                  <a:pt x="292031" y="656640"/>
                </a:cubicBezTo>
                <a:cubicBezTo>
                  <a:pt x="291103" y="654784"/>
                  <a:pt x="289247" y="646741"/>
                  <a:pt x="287082" y="638698"/>
                </a:cubicBezTo>
                <a:cubicBezTo>
                  <a:pt x="286154" y="636842"/>
                  <a:pt x="286772" y="635604"/>
                  <a:pt x="287082" y="634367"/>
                </a:cubicBezTo>
                <a:cubicBezTo>
                  <a:pt x="287700" y="633129"/>
                  <a:pt x="288010" y="632201"/>
                  <a:pt x="286772" y="630036"/>
                </a:cubicBezTo>
                <a:cubicBezTo>
                  <a:pt x="280894" y="609309"/>
                  <a:pt x="275635" y="587964"/>
                  <a:pt x="270067" y="566927"/>
                </a:cubicBezTo>
                <a:cubicBezTo>
                  <a:pt x="262024" y="535064"/>
                  <a:pt x="253981" y="501963"/>
                  <a:pt x="244081" y="472265"/>
                </a:cubicBezTo>
                <a:cubicBezTo>
                  <a:pt x="244081" y="473193"/>
                  <a:pt x="244391" y="473811"/>
                  <a:pt x="244700" y="474739"/>
                </a:cubicBezTo>
                <a:cubicBezTo>
                  <a:pt x="245628" y="480308"/>
                  <a:pt x="246865" y="485876"/>
                  <a:pt x="245937" y="490516"/>
                </a:cubicBezTo>
                <a:cubicBezTo>
                  <a:pt x="239750" y="483401"/>
                  <a:pt x="235729" y="474430"/>
                  <a:pt x="231398" y="465459"/>
                </a:cubicBezTo>
                <a:cubicBezTo>
                  <a:pt x="225829" y="453394"/>
                  <a:pt x="220261" y="441020"/>
                  <a:pt x="211908" y="432976"/>
                </a:cubicBezTo>
                <a:cubicBezTo>
                  <a:pt x="204484" y="433286"/>
                  <a:pt x="196131" y="434523"/>
                  <a:pt x="184994" y="437308"/>
                </a:cubicBezTo>
                <a:cubicBezTo>
                  <a:pt x="178807" y="438854"/>
                  <a:pt x="172311" y="440710"/>
                  <a:pt x="165814" y="442876"/>
                </a:cubicBezTo>
                <a:cubicBezTo>
                  <a:pt x="157771" y="445351"/>
                  <a:pt x="150347" y="447516"/>
                  <a:pt x="142613" y="449682"/>
                </a:cubicBezTo>
                <a:cubicBezTo>
                  <a:pt x="140447" y="450301"/>
                  <a:pt x="137972" y="450919"/>
                  <a:pt x="135497" y="451538"/>
                </a:cubicBezTo>
                <a:lnTo>
                  <a:pt x="135497" y="451538"/>
                </a:lnTo>
                <a:close/>
                <a:moveTo>
                  <a:pt x="654596" y="312328"/>
                </a:moveTo>
                <a:cubicBezTo>
                  <a:pt x="660164" y="337695"/>
                  <a:pt x="669754" y="372962"/>
                  <a:pt x="680272" y="410084"/>
                </a:cubicBezTo>
                <a:cubicBezTo>
                  <a:pt x="698215" y="475667"/>
                  <a:pt x="718941" y="549913"/>
                  <a:pt x="723582" y="596625"/>
                </a:cubicBezTo>
                <a:cubicBezTo>
                  <a:pt x="726675" y="592294"/>
                  <a:pt x="733172" y="590438"/>
                  <a:pt x="740287" y="588273"/>
                </a:cubicBezTo>
                <a:cubicBezTo>
                  <a:pt x="747711" y="586107"/>
                  <a:pt x="755755" y="583942"/>
                  <a:pt x="761014" y="578992"/>
                </a:cubicBezTo>
                <a:cubicBezTo>
                  <a:pt x="751114" y="544654"/>
                  <a:pt x="742762" y="508769"/>
                  <a:pt x="734719" y="474430"/>
                </a:cubicBezTo>
                <a:cubicBezTo>
                  <a:pt x="722035" y="419674"/>
                  <a:pt x="709042" y="363062"/>
                  <a:pt x="688934" y="304594"/>
                </a:cubicBezTo>
                <a:lnTo>
                  <a:pt x="685531" y="305832"/>
                </a:lnTo>
                <a:lnTo>
                  <a:pt x="679653" y="307378"/>
                </a:lnTo>
                <a:lnTo>
                  <a:pt x="673157" y="309234"/>
                </a:lnTo>
                <a:cubicBezTo>
                  <a:pt x="666970" y="310781"/>
                  <a:pt x="660473" y="312328"/>
                  <a:pt x="654596" y="312328"/>
                </a:cubicBezTo>
                <a:lnTo>
                  <a:pt x="654596" y="312328"/>
                </a:lnTo>
                <a:close/>
                <a:moveTo>
                  <a:pt x="709351" y="297479"/>
                </a:moveTo>
                <a:cubicBezTo>
                  <a:pt x="702236" y="299335"/>
                  <a:pt x="696359" y="301810"/>
                  <a:pt x="693265" y="303975"/>
                </a:cubicBezTo>
                <a:cubicBezTo>
                  <a:pt x="714920" y="357803"/>
                  <a:pt x="732553" y="432976"/>
                  <a:pt x="749877" y="505675"/>
                </a:cubicBezTo>
                <a:cubicBezTo>
                  <a:pt x="756064" y="531661"/>
                  <a:pt x="761942" y="557028"/>
                  <a:pt x="768129" y="581158"/>
                </a:cubicBezTo>
                <a:cubicBezTo>
                  <a:pt x="780194" y="523618"/>
                  <a:pt x="762251" y="446588"/>
                  <a:pt x="744618" y="372034"/>
                </a:cubicBezTo>
                <a:cubicBezTo>
                  <a:pt x="738121" y="344810"/>
                  <a:pt x="732244" y="318825"/>
                  <a:pt x="727603" y="294385"/>
                </a:cubicBezTo>
                <a:cubicBezTo>
                  <a:pt x="723582" y="294695"/>
                  <a:pt x="716467" y="295623"/>
                  <a:pt x="709351" y="297479"/>
                </a:cubicBezTo>
                <a:lnTo>
                  <a:pt x="709351" y="297479"/>
                </a:lnTo>
                <a:close/>
                <a:moveTo>
                  <a:pt x="524357" y="642720"/>
                </a:moveTo>
                <a:cubicBezTo>
                  <a:pt x="529307" y="641482"/>
                  <a:pt x="534566" y="640245"/>
                  <a:pt x="539825" y="639007"/>
                </a:cubicBezTo>
                <a:cubicBezTo>
                  <a:pt x="550034" y="636842"/>
                  <a:pt x="560552" y="634367"/>
                  <a:pt x="571070" y="631892"/>
                </a:cubicBezTo>
                <a:cubicBezTo>
                  <a:pt x="587156" y="627561"/>
                  <a:pt x="599840" y="623230"/>
                  <a:pt x="611595" y="617661"/>
                </a:cubicBezTo>
                <a:cubicBezTo>
                  <a:pt x="610358" y="615805"/>
                  <a:pt x="609120" y="613021"/>
                  <a:pt x="607264" y="610237"/>
                </a:cubicBezTo>
                <a:cubicBezTo>
                  <a:pt x="604171" y="604669"/>
                  <a:pt x="600458" y="598172"/>
                  <a:pt x="602624" y="591366"/>
                </a:cubicBezTo>
                <a:cubicBezTo>
                  <a:pt x="604171" y="592294"/>
                  <a:pt x="604480" y="593841"/>
                  <a:pt x="604789" y="595388"/>
                </a:cubicBezTo>
                <a:cubicBezTo>
                  <a:pt x="605099" y="596935"/>
                  <a:pt x="605099" y="598791"/>
                  <a:pt x="606027" y="599100"/>
                </a:cubicBezTo>
                <a:cubicBezTo>
                  <a:pt x="599840" y="574661"/>
                  <a:pt x="593343" y="547747"/>
                  <a:pt x="586537" y="520524"/>
                </a:cubicBezTo>
                <a:cubicBezTo>
                  <a:pt x="571070" y="457725"/>
                  <a:pt x="554983" y="392451"/>
                  <a:pt x="534256" y="342954"/>
                </a:cubicBezTo>
                <a:cubicBezTo>
                  <a:pt x="523120" y="347904"/>
                  <a:pt x="507961" y="352544"/>
                  <a:pt x="492803" y="356566"/>
                </a:cubicBezTo>
                <a:cubicBezTo>
                  <a:pt x="477644" y="360587"/>
                  <a:pt x="462486" y="363681"/>
                  <a:pt x="450112" y="365537"/>
                </a:cubicBezTo>
                <a:cubicBezTo>
                  <a:pt x="456608" y="402969"/>
                  <a:pt x="468054" y="443804"/>
                  <a:pt x="480119" y="487113"/>
                </a:cubicBezTo>
                <a:cubicBezTo>
                  <a:pt x="495278" y="540941"/>
                  <a:pt x="510745" y="596935"/>
                  <a:pt x="516004" y="645194"/>
                </a:cubicBezTo>
                <a:cubicBezTo>
                  <a:pt x="518479" y="644266"/>
                  <a:pt x="521573" y="643648"/>
                  <a:pt x="524357" y="642720"/>
                </a:cubicBezTo>
                <a:lnTo>
                  <a:pt x="524357" y="642720"/>
                </a:lnTo>
                <a:close/>
                <a:moveTo>
                  <a:pt x="255218" y="418127"/>
                </a:moveTo>
                <a:cubicBezTo>
                  <a:pt x="250268" y="419365"/>
                  <a:pt x="245937" y="420602"/>
                  <a:pt x="241916" y="422149"/>
                </a:cubicBezTo>
                <a:cubicBezTo>
                  <a:pt x="249959" y="455869"/>
                  <a:pt x="260168" y="492373"/>
                  <a:pt x="270067" y="527639"/>
                </a:cubicBezTo>
                <a:cubicBezTo>
                  <a:pt x="286463" y="585798"/>
                  <a:pt x="303168" y="646122"/>
                  <a:pt x="309665" y="699641"/>
                </a:cubicBezTo>
                <a:cubicBezTo>
                  <a:pt x="319255" y="697166"/>
                  <a:pt x="329773" y="694691"/>
                  <a:pt x="340291" y="691907"/>
                </a:cubicBezTo>
                <a:cubicBezTo>
                  <a:pt x="351118" y="689123"/>
                  <a:pt x="361945" y="686029"/>
                  <a:pt x="372773" y="682935"/>
                </a:cubicBezTo>
                <a:cubicBezTo>
                  <a:pt x="383600" y="679842"/>
                  <a:pt x="393809" y="677058"/>
                  <a:pt x="403709" y="674273"/>
                </a:cubicBezTo>
                <a:lnTo>
                  <a:pt x="407730" y="673345"/>
                </a:lnTo>
                <a:cubicBezTo>
                  <a:pt x="396284" y="641173"/>
                  <a:pt x="387003" y="602503"/>
                  <a:pt x="377413" y="561359"/>
                </a:cubicBezTo>
                <a:cubicBezTo>
                  <a:pt x="363183" y="502272"/>
                  <a:pt x="348643" y="441020"/>
                  <a:pt x="327916" y="397710"/>
                </a:cubicBezTo>
                <a:cubicBezTo>
                  <a:pt x="320801" y="401422"/>
                  <a:pt x="310593" y="404825"/>
                  <a:pt x="296362" y="408228"/>
                </a:cubicBezTo>
                <a:cubicBezTo>
                  <a:pt x="289556" y="410084"/>
                  <a:pt x="282132" y="411940"/>
                  <a:pt x="275017" y="413487"/>
                </a:cubicBezTo>
                <a:lnTo>
                  <a:pt x="272851" y="414106"/>
                </a:lnTo>
                <a:cubicBezTo>
                  <a:pt x="266664" y="415034"/>
                  <a:pt x="260786" y="416581"/>
                  <a:pt x="255218" y="418127"/>
                </a:cubicBezTo>
                <a:lnTo>
                  <a:pt x="255218" y="418127"/>
                </a:lnTo>
                <a:close/>
                <a:moveTo>
                  <a:pt x="533328" y="329961"/>
                </a:moveTo>
                <a:cubicBezTo>
                  <a:pt x="619638" y="307378"/>
                  <a:pt x="691100" y="290054"/>
                  <a:pt x="758539" y="274587"/>
                </a:cubicBezTo>
                <a:cubicBezTo>
                  <a:pt x="760704" y="276443"/>
                  <a:pt x="761323" y="276752"/>
                  <a:pt x="761632" y="277061"/>
                </a:cubicBezTo>
                <a:cubicBezTo>
                  <a:pt x="761323" y="276752"/>
                  <a:pt x="761014" y="275824"/>
                  <a:pt x="759467" y="273659"/>
                </a:cubicBezTo>
                <a:lnTo>
                  <a:pt x="758848" y="271184"/>
                </a:lnTo>
                <a:cubicBezTo>
                  <a:pt x="756992" y="269637"/>
                  <a:pt x="750496" y="269946"/>
                  <a:pt x="739668" y="272731"/>
                </a:cubicBezTo>
                <a:cubicBezTo>
                  <a:pt x="734719" y="273968"/>
                  <a:pt x="729459" y="275515"/>
                  <a:pt x="724819" y="277061"/>
                </a:cubicBezTo>
                <a:cubicBezTo>
                  <a:pt x="718632" y="278918"/>
                  <a:pt x="714920" y="280155"/>
                  <a:pt x="711826" y="280774"/>
                </a:cubicBezTo>
                <a:cubicBezTo>
                  <a:pt x="651502" y="296241"/>
                  <a:pt x="577876" y="315112"/>
                  <a:pt x="524357" y="324393"/>
                </a:cubicBezTo>
                <a:cubicBezTo>
                  <a:pt x="462486" y="342954"/>
                  <a:pt x="391953" y="364300"/>
                  <a:pt x="322348" y="382552"/>
                </a:cubicBezTo>
                <a:cubicBezTo>
                  <a:pt x="267592" y="396782"/>
                  <a:pt x="220570" y="407300"/>
                  <a:pt x="179117" y="414724"/>
                </a:cubicBezTo>
                <a:cubicBezTo>
                  <a:pt x="167980" y="418437"/>
                  <a:pt x="156224" y="421840"/>
                  <a:pt x="144160" y="424933"/>
                </a:cubicBezTo>
                <a:cubicBezTo>
                  <a:pt x="134879" y="427408"/>
                  <a:pt x="124979" y="429883"/>
                  <a:pt x="115389" y="432048"/>
                </a:cubicBezTo>
                <a:cubicBezTo>
                  <a:pt x="105799" y="434523"/>
                  <a:pt x="96519" y="436689"/>
                  <a:pt x="87238" y="439164"/>
                </a:cubicBezTo>
                <a:cubicBezTo>
                  <a:pt x="61562" y="445970"/>
                  <a:pt x="32173" y="454632"/>
                  <a:pt x="8662" y="468243"/>
                </a:cubicBezTo>
                <a:cubicBezTo>
                  <a:pt x="59706" y="455250"/>
                  <a:pt x="116318" y="441020"/>
                  <a:pt x="180973" y="424314"/>
                </a:cubicBezTo>
                <a:cubicBezTo>
                  <a:pt x="239441" y="409156"/>
                  <a:pt x="297909" y="393070"/>
                  <a:pt x="356996" y="377293"/>
                </a:cubicBezTo>
                <a:cubicBezTo>
                  <a:pt x="415464" y="361515"/>
                  <a:pt x="474241" y="345429"/>
                  <a:pt x="533328" y="329961"/>
                </a:cubicBezTo>
                <a:lnTo>
                  <a:pt x="533328" y="329961"/>
                </a:lnTo>
                <a:close/>
                <a:moveTo>
                  <a:pt x="497134" y="150845"/>
                </a:moveTo>
                <a:cubicBezTo>
                  <a:pt x="504249" y="175284"/>
                  <a:pt x="511673" y="204672"/>
                  <a:pt x="519717" y="234370"/>
                </a:cubicBezTo>
                <a:lnTo>
                  <a:pt x="540134" y="312637"/>
                </a:lnTo>
                <a:cubicBezTo>
                  <a:pt x="549415" y="309544"/>
                  <a:pt x="561480" y="306450"/>
                  <a:pt x="574163" y="303047"/>
                </a:cubicBezTo>
                <a:cubicBezTo>
                  <a:pt x="584681" y="300263"/>
                  <a:pt x="595818" y="297169"/>
                  <a:pt x="606645" y="294385"/>
                </a:cubicBezTo>
                <a:cubicBezTo>
                  <a:pt x="618092" y="291292"/>
                  <a:pt x="628919" y="288507"/>
                  <a:pt x="638509" y="286342"/>
                </a:cubicBezTo>
                <a:cubicBezTo>
                  <a:pt x="632941" y="268400"/>
                  <a:pt x="627682" y="247673"/>
                  <a:pt x="622423" y="227255"/>
                </a:cubicBezTo>
                <a:cubicBezTo>
                  <a:pt x="613451" y="191989"/>
                  <a:pt x="604480" y="155485"/>
                  <a:pt x="594890" y="128262"/>
                </a:cubicBezTo>
                <a:cubicBezTo>
                  <a:pt x="594271" y="128881"/>
                  <a:pt x="593343" y="129499"/>
                  <a:pt x="592106" y="129809"/>
                </a:cubicBezTo>
                <a:cubicBezTo>
                  <a:pt x="588084" y="130737"/>
                  <a:pt x="584063" y="131355"/>
                  <a:pt x="580041" y="131046"/>
                </a:cubicBezTo>
                <a:cubicBezTo>
                  <a:pt x="581897" y="138161"/>
                  <a:pt x="584063" y="148060"/>
                  <a:pt x="586228" y="158888"/>
                </a:cubicBezTo>
                <a:cubicBezTo>
                  <a:pt x="590559" y="179924"/>
                  <a:pt x="595199" y="203744"/>
                  <a:pt x="597674" y="222615"/>
                </a:cubicBezTo>
                <a:cubicBezTo>
                  <a:pt x="585919" y="194155"/>
                  <a:pt x="575091" y="152701"/>
                  <a:pt x="570142" y="122075"/>
                </a:cubicBezTo>
                <a:cubicBezTo>
                  <a:pt x="579113" y="119909"/>
                  <a:pt x="586847" y="118672"/>
                  <a:pt x="593343" y="118981"/>
                </a:cubicBezTo>
                <a:lnTo>
                  <a:pt x="567357" y="22462"/>
                </a:lnTo>
                <a:cubicBezTo>
                  <a:pt x="563645" y="22462"/>
                  <a:pt x="558386" y="22772"/>
                  <a:pt x="553127" y="23390"/>
                </a:cubicBezTo>
                <a:cubicBezTo>
                  <a:pt x="542918" y="24628"/>
                  <a:pt x="533019" y="25556"/>
                  <a:pt x="530854" y="19369"/>
                </a:cubicBezTo>
                <a:cubicBezTo>
                  <a:pt x="525285" y="22462"/>
                  <a:pt x="517861" y="24628"/>
                  <a:pt x="510436" y="26793"/>
                </a:cubicBezTo>
                <a:cubicBezTo>
                  <a:pt x="496515" y="30815"/>
                  <a:pt x="482594" y="35146"/>
                  <a:pt x="475169" y="43189"/>
                </a:cubicBezTo>
                <a:cubicBezTo>
                  <a:pt x="475169" y="61132"/>
                  <a:pt x="481666" y="83405"/>
                  <a:pt x="488162" y="105060"/>
                </a:cubicBezTo>
                <a:cubicBezTo>
                  <a:pt x="491875" y="117744"/>
                  <a:pt x="495587" y="130737"/>
                  <a:pt x="498062" y="142492"/>
                </a:cubicBezTo>
                <a:cubicBezTo>
                  <a:pt x="504868" y="140017"/>
                  <a:pt x="512602" y="137233"/>
                  <a:pt x="520335" y="134449"/>
                </a:cubicBezTo>
                <a:cubicBezTo>
                  <a:pt x="528069" y="131665"/>
                  <a:pt x="536113" y="128571"/>
                  <a:pt x="543846" y="126715"/>
                </a:cubicBezTo>
                <a:cubicBezTo>
                  <a:pt x="552508" y="124550"/>
                  <a:pt x="559933" y="123621"/>
                  <a:pt x="566429" y="124240"/>
                </a:cubicBezTo>
                <a:cubicBezTo>
                  <a:pt x="567976" y="132593"/>
                  <a:pt x="570760" y="141564"/>
                  <a:pt x="573544" y="150226"/>
                </a:cubicBezTo>
                <a:cubicBezTo>
                  <a:pt x="577876" y="164456"/>
                  <a:pt x="582516" y="178996"/>
                  <a:pt x="580041" y="189514"/>
                </a:cubicBezTo>
                <a:cubicBezTo>
                  <a:pt x="578494" y="186111"/>
                  <a:pt x="577876" y="185492"/>
                  <a:pt x="577566" y="185492"/>
                </a:cubicBezTo>
                <a:cubicBezTo>
                  <a:pt x="577566" y="185802"/>
                  <a:pt x="576947" y="187658"/>
                  <a:pt x="578185" y="190442"/>
                </a:cubicBezTo>
                <a:cubicBezTo>
                  <a:pt x="571688" y="179615"/>
                  <a:pt x="568285" y="167550"/>
                  <a:pt x="565501" y="157032"/>
                </a:cubicBezTo>
                <a:cubicBezTo>
                  <a:pt x="563955" y="150845"/>
                  <a:pt x="562408" y="145276"/>
                  <a:pt x="560552" y="140327"/>
                </a:cubicBezTo>
                <a:cubicBezTo>
                  <a:pt x="551580" y="142492"/>
                  <a:pt x="542300" y="143729"/>
                  <a:pt x="533019" y="144658"/>
                </a:cubicBezTo>
                <a:cubicBezTo>
                  <a:pt x="520954" y="146823"/>
                  <a:pt x="509199" y="148370"/>
                  <a:pt x="497134" y="150845"/>
                </a:cubicBezTo>
                <a:lnTo>
                  <a:pt x="497134" y="150845"/>
                </a:lnTo>
                <a:close/>
                <a:moveTo>
                  <a:pt x="318945" y="294076"/>
                </a:moveTo>
                <a:cubicBezTo>
                  <a:pt x="317398" y="294385"/>
                  <a:pt x="315852" y="295004"/>
                  <a:pt x="314614" y="295313"/>
                </a:cubicBezTo>
                <a:lnTo>
                  <a:pt x="333794" y="366774"/>
                </a:lnTo>
                <a:cubicBezTo>
                  <a:pt x="336269" y="365846"/>
                  <a:pt x="339672" y="364918"/>
                  <a:pt x="343075" y="363990"/>
                </a:cubicBezTo>
                <a:cubicBezTo>
                  <a:pt x="343694" y="363681"/>
                  <a:pt x="344312" y="363681"/>
                  <a:pt x="344931" y="363371"/>
                </a:cubicBezTo>
                <a:cubicBezTo>
                  <a:pt x="354521" y="360897"/>
                  <a:pt x="364730" y="357803"/>
                  <a:pt x="375248" y="355019"/>
                </a:cubicBezTo>
                <a:cubicBezTo>
                  <a:pt x="385766" y="351925"/>
                  <a:pt x="396284" y="349141"/>
                  <a:pt x="406183" y="346357"/>
                </a:cubicBezTo>
                <a:cubicBezTo>
                  <a:pt x="415464" y="343882"/>
                  <a:pt x="424126" y="341717"/>
                  <a:pt x="432169" y="340479"/>
                </a:cubicBezTo>
                <a:cubicBezTo>
                  <a:pt x="429076" y="330271"/>
                  <a:pt x="425673" y="317897"/>
                  <a:pt x="422579" y="306450"/>
                </a:cubicBezTo>
                <a:cubicBezTo>
                  <a:pt x="419176" y="293766"/>
                  <a:pt x="415773" y="282011"/>
                  <a:pt x="413608" y="272421"/>
                </a:cubicBezTo>
                <a:cubicBezTo>
                  <a:pt x="411752" y="271803"/>
                  <a:pt x="408658" y="272421"/>
                  <a:pt x="406183" y="273040"/>
                </a:cubicBezTo>
                <a:lnTo>
                  <a:pt x="402162" y="274277"/>
                </a:lnTo>
                <a:lnTo>
                  <a:pt x="398140" y="275515"/>
                </a:lnTo>
                <a:cubicBezTo>
                  <a:pt x="397212" y="275824"/>
                  <a:pt x="396284" y="275824"/>
                  <a:pt x="395356" y="276133"/>
                </a:cubicBezTo>
                <a:cubicBezTo>
                  <a:pt x="402471" y="286961"/>
                  <a:pt x="405874" y="316659"/>
                  <a:pt x="403709" y="332746"/>
                </a:cubicBezTo>
                <a:cubicBezTo>
                  <a:pt x="400924" y="324702"/>
                  <a:pt x="398449" y="316350"/>
                  <a:pt x="395975" y="307688"/>
                </a:cubicBezTo>
                <a:cubicBezTo>
                  <a:pt x="391953" y="293766"/>
                  <a:pt x="387931" y="279227"/>
                  <a:pt x="387313" y="266853"/>
                </a:cubicBezTo>
                <a:cubicBezTo>
                  <a:pt x="389478" y="265616"/>
                  <a:pt x="391025" y="265306"/>
                  <a:pt x="392572" y="264687"/>
                </a:cubicBezTo>
                <a:cubicBezTo>
                  <a:pt x="398449" y="263141"/>
                  <a:pt x="404018" y="262213"/>
                  <a:pt x="409896" y="262213"/>
                </a:cubicBezTo>
                <a:lnTo>
                  <a:pt x="360708" y="76909"/>
                </a:lnTo>
                <a:cubicBezTo>
                  <a:pt x="356996" y="76909"/>
                  <a:pt x="351737" y="77218"/>
                  <a:pt x="346478" y="77837"/>
                </a:cubicBezTo>
                <a:cubicBezTo>
                  <a:pt x="336269" y="78765"/>
                  <a:pt x="326370" y="80002"/>
                  <a:pt x="324204" y="73815"/>
                </a:cubicBezTo>
                <a:cubicBezTo>
                  <a:pt x="318636" y="76599"/>
                  <a:pt x="311521" y="79074"/>
                  <a:pt x="304406" y="81240"/>
                </a:cubicBezTo>
                <a:cubicBezTo>
                  <a:pt x="290485" y="85571"/>
                  <a:pt x="276254" y="89902"/>
                  <a:pt x="268520" y="97945"/>
                </a:cubicBezTo>
                <a:cubicBezTo>
                  <a:pt x="273161" y="134140"/>
                  <a:pt x="284607" y="175593"/>
                  <a:pt x="295743" y="215809"/>
                </a:cubicBezTo>
                <a:cubicBezTo>
                  <a:pt x="302549" y="239629"/>
                  <a:pt x="309355" y="264378"/>
                  <a:pt x="314614" y="287889"/>
                </a:cubicBezTo>
                <a:cubicBezTo>
                  <a:pt x="322039" y="283867"/>
                  <a:pt x="338435" y="277061"/>
                  <a:pt x="356377" y="272421"/>
                </a:cubicBezTo>
                <a:cubicBezTo>
                  <a:pt x="365967" y="269946"/>
                  <a:pt x="374629" y="268400"/>
                  <a:pt x="382363" y="267781"/>
                </a:cubicBezTo>
                <a:cubicBezTo>
                  <a:pt x="383600" y="273659"/>
                  <a:pt x="385766" y="280155"/>
                  <a:pt x="387622" y="286342"/>
                </a:cubicBezTo>
                <a:cubicBezTo>
                  <a:pt x="391025" y="296860"/>
                  <a:pt x="394737" y="307997"/>
                  <a:pt x="391334" y="314803"/>
                </a:cubicBezTo>
                <a:cubicBezTo>
                  <a:pt x="390097" y="311709"/>
                  <a:pt x="389169" y="310781"/>
                  <a:pt x="388859" y="310781"/>
                </a:cubicBezTo>
                <a:cubicBezTo>
                  <a:pt x="388550" y="310781"/>
                  <a:pt x="388241" y="312019"/>
                  <a:pt x="389478" y="314803"/>
                </a:cubicBezTo>
                <a:cubicBezTo>
                  <a:pt x="385457" y="311091"/>
                  <a:pt x="383600" y="304594"/>
                  <a:pt x="381744" y="298716"/>
                </a:cubicBezTo>
                <a:cubicBezTo>
                  <a:pt x="380197" y="293766"/>
                  <a:pt x="378960" y="288507"/>
                  <a:pt x="376795" y="284486"/>
                </a:cubicBezTo>
                <a:cubicBezTo>
                  <a:pt x="375866" y="285414"/>
                  <a:pt x="374320" y="285723"/>
                  <a:pt x="372773" y="286342"/>
                </a:cubicBezTo>
                <a:cubicBezTo>
                  <a:pt x="364111" y="288507"/>
                  <a:pt x="353593" y="289745"/>
                  <a:pt x="344622" y="290673"/>
                </a:cubicBezTo>
                <a:cubicBezTo>
                  <a:pt x="334722" y="291292"/>
                  <a:pt x="325751" y="292220"/>
                  <a:pt x="318945" y="294076"/>
                </a:cubicBezTo>
                <a:lnTo>
                  <a:pt x="318945" y="294076"/>
                </a:lnTo>
                <a:close/>
                <a:moveTo>
                  <a:pt x="93735" y="288507"/>
                </a:moveTo>
                <a:cubicBezTo>
                  <a:pt x="97447" y="304594"/>
                  <a:pt x="101778" y="322228"/>
                  <a:pt x="106109" y="339551"/>
                </a:cubicBezTo>
                <a:cubicBezTo>
                  <a:pt x="112915" y="367084"/>
                  <a:pt x="120030" y="395545"/>
                  <a:pt x="129001" y="420293"/>
                </a:cubicBezTo>
                <a:cubicBezTo>
                  <a:pt x="143541" y="414724"/>
                  <a:pt x="158699" y="410084"/>
                  <a:pt x="174476" y="406063"/>
                </a:cubicBezTo>
                <a:cubicBezTo>
                  <a:pt x="190253" y="402041"/>
                  <a:pt x="206031" y="398329"/>
                  <a:pt x="225520" y="394307"/>
                </a:cubicBezTo>
                <a:cubicBezTo>
                  <a:pt x="220261" y="374818"/>
                  <a:pt x="213764" y="351307"/>
                  <a:pt x="207887" y="329033"/>
                </a:cubicBezTo>
                <a:cubicBezTo>
                  <a:pt x="201390" y="304903"/>
                  <a:pt x="195203" y="282320"/>
                  <a:pt x="191491" y="265925"/>
                </a:cubicBezTo>
                <a:cubicBezTo>
                  <a:pt x="190563" y="266234"/>
                  <a:pt x="189944" y="266544"/>
                  <a:pt x="189016" y="266853"/>
                </a:cubicBezTo>
                <a:cubicBezTo>
                  <a:pt x="187160" y="267162"/>
                  <a:pt x="185613" y="267472"/>
                  <a:pt x="184066" y="267472"/>
                </a:cubicBezTo>
                <a:cubicBezTo>
                  <a:pt x="181901" y="267472"/>
                  <a:pt x="179426" y="267781"/>
                  <a:pt x="176951" y="268400"/>
                </a:cubicBezTo>
                <a:cubicBezTo>
                  <a:pt x="175714" y="268709"/>
                  <a:pt x="174786" y="269018"/>
                  <a:pt x="173548" y="269637"/>
                </a:cubicBezTo>
                <a:cubicBezTo>
                  <a:pt x="181282" y="283558"/>
                  <a:pt x="184066" y="314494"/>
                  <a:pt x="186232" y="335220"/>
                </a:cubicBezTo>
                <a:lnTo>
                  <a:pt x="186541" y="337695"/>
                </a:lnTo>
                <a:cubicBezTo>
                  <a:pt x="176951" y="316968"/>
                  <a:pt x="168289" y="283867"/>
                  <a:pt x="165196" y="260666"/>
                </a:cubicBezTo>
                <a:cubicBezTo>
                  <a:pt x="166742" y="259428"/>
                  <a:pt x="167980" y="259119"/>
                  <a:pt x="169217" y="258810"/>
                </a:cubicBezTo>
                <a:cubicBezTo>
                  <a:pt x="172311" y="257882"/>
                  <a:pt x="174786" y="257882"/>
                  <a:pt x="177570" y="257572"/>
                </a:cubicBezTo>
                <a:cubicBezTo>
                  <a:pt x="180663" y="257263"/>
                  <a:pt x="183448" y="257263"/>
                  <a:pt x="186541" y="256335"/>
                </a:cubicBezTo>
                <a:cubicBezTo>
                  <a:pt x="187469" y="256026"/>
                  <a:pt x="188707" y="255716"/>
                  <a:pt x="189635" y="255097"/>
                </a:cubicBezTo>
                <a:cubicBezTo>
                  <a:pt x="179735" y="226946"/>
                  <a:pt x="171383" y="194773"/>
                  <a:pt x="163340" y="163837"/>
                </a:cubicBezTo>
                <a:cubicBezTo>
                  <a:pt x="160555" y="152701"/>
                  <a:pt x="157462" y="141564"/>
                  <a:pt x="154678" y="130427"/>
                </a:cubicBezTo>
                <a:cubicBezTo>
                  <a:pt x="145088" y="129499"/>
                  <a:pt x="133332" y="131665"/>
                  <a:pt x="124051" y="133830"/>
                </a:cubicBezTo>
                <a:lnTo>
                  <a:pt x="123742" y="133830"/>
                </a:lnTo>
                <a:lnTo>
                  <a:pt x="122505" y="131974"/>
                </a:lnTo>
                <a:cubicBezTo>
                  <a:pt x="120958" y="129499"/>
                  <a:pt x="120958" y="129499"/>
                  <a:pt x="122195" y="127953"/>
                </a:cubicBezTo>
                <a:cubicBezTo>
                  <a:pt x="122505" y="127643"/>
                  <a:pt x="122814" y="127024"/>
                  <a:pt x="123433" y="126096"/>
                </a:cubicBezTo>
                <a:cubicBezTo>
                  <a:pt x="117246" y="129809"/>
                  <a:pt x="109202" y="132284"/>
                  <a:pt x="101159" y="134449"/>
                </a:cubicBezTo>
                <a:cubicBezTo>
                  <a:pt x="86001" y="138780"/>
                  <a:pt x="70533" y="143420"/>
                  <a:pt x="62799" y="151773"/>
                </a:cubicBezTo>
                <a:cubicBezTo>
                  <a:pt x="66821" y="173737"/>
                  <a:pt x="73008" y="197557"/>
                  <a:pt x="78886" y="220759"/>
                </a:cubicBezTo>
                <a:cubicBezTo>
                  <a:pt x="84145" y="240867"/>
                  <a:pt x="89404" y="261903"/>
                  <a:pt x="93116" y="281392"/>
                </a:cubicBezTo>
                <a:cubicBezTo>
                  <a:pt x="98684" y="279227"/>
                  <a:pt x="105799" y="276443"/>
                  <a:pt x="112915" y="273659"/>
                </a:cubicBezTo>
                <a:cubicBezTo>
                  <a:pt x="121267" y="270565"/>
                  <a:pt x="129929" y="267162"/>
                  <a:pt x="138282" y="264997"/>
                </a:cubicBezTo>
                <a:cubicBezTo>
                  <a:pt x="147562" y="262522"/>
                  <a:pt x="154987" y="261903"/>
                  <a:pt x="161483" y="263141"/>
                </a:cubicBezTo>
                <a:cubicBezTo>
                  <a:pt x="163030" y="270874"/>
                  <a:pt x="165814" y="279536"/>
                  <a:pt x="168289" y="287579"/>
                </a:cubicBezTo>
                <a:cubicBezTo>
                  <a:pt x="172620" y="301191"/>
                  <a:pt x="176951" y="315112"/>
                  <a:pt x="174476" y="325012"/>
                </a:cubicBezTo>
                <a:cubicBezTo>
                  <a:pt x="168598" y="320990"/>
                  <a:pt x="165814" y="311091"/>
                  <a:pt x="163030" y="300882"/>
                </a:cubicBezTo>
                <a:cubicBezTo>
                  <a:pt x="160555" y="291601"/>
                  <a:pt x="157771" y="282011"/>
                  <a:pt x="153749" y="276752"/>
                </a:cubicBezTo>
                <a:cubicBezTo>
                  <a:pt x="151275" y="278299"/>
                  <a:pt x="147872" y="279227"/>
                  <a:pt x="144469" y="280155"/>
                </a:cubicBezTo>
                <a:cubicBezTo>
                  <a:pt x="136735" y="282011"/>
                  <a:pt x="128382" y="283249"/>
                  <a:pt x="119720" y="284486"/>
                </a:cubicBezTo>
                <a:cubicBezTo>
                  <a:pt x="111059" y="285105"/>
                  <a:pt x="102087" y="286342"/>
                  <a:pt x="93735" y="288507"/>
                </a:cubicBezTo>
                <a:lnTo>
                  <a:pt x="93735" y="288507"/>
                </a:lnTo>
                <a:close/>
                <a:moveTo>
                  <a:pt x="516004" y="42261"/>
                </a:moveTo>
                <a:cubicBezTo>
                  <a:pt x="500846" y="46282"/>
                  <a:pt x="486925" y="47211"/>
                  <a:pt x="476407" y="45354"/>
                </a:cubicBezTo>
                <a:cubicBezTo>
                  <a:pt x="483522" y="41023"/>
                  <a:pt x="491565" y="38239"/>
                  <a:pt x="501465" y="35455"/>
                </a:cubicBezTo>
                <a:cubicBezTo>
                  <a:pt x="510436" y="32980"/>
                  <a:pt x="519717" y="31124"/>
                  <a:pt x="528997" y="29268"/>
                </a:cubicBezTo>
                <a:cubicBezTo>
                  <a:pt x="537350" y="27412"/>
                  <a:pt x="545703" y="25865"/>
                  <a:pt x="553436" y="24009"/>
                </a:cubicBezTo>
                <a:cubicBezTo>
                  <a:pt x="545084" y="31743"/>
                  <a:pt x="531163" y="38239"/>
                  <a:pt x="516004" y="42261"/>
                </a:cubicBezTo>
                <a:lnTo>
                  <a:pt x="516004" y="42261"/>
                </a:lnTo>
                <a:close/>
                <a:moveTo>
                  <a:pt x="99612" y="150845"/>
                </a:moveTo>
                <a:cubicBezTo>
                  <a:pt x="85691" y="154557"/>
                  <a:pt x="74555" y="155175"/>
                  <a:pt x="65274" y="152701"/>
                </a:cubicBezTo>
                <a:cubicBezTo>
                  <a:pt x="73626" y="148060"/>
                  <a:pt x="83526" y="144658"/>
                  <a:pt x="94663" y="141873"/>
                </a:cubicBezTo>
                <a:cubicBezTo>
                  <a:pt x="110130" y="137852"/>
                  <a:pt x="127764" y="134449"/>
                  <a:pt x="142922" y="132902"/>
                </a:cubicBezTo>
                <a:cubicBezTo>
                  <a:pt x="129620" y="140327"/>
                  <a:pt x="114771" y="146823"/>
                  <a:pt x="99612" y="150845"/>
                </a:cubicBezTo>
                <a:lnTo>
                  <a:pt x="99612" y="150845"/>
                </a:lnTo>
                <a:close/>
                <a:moveTo>
                  <a:pt x="312449" y="95161"/>
                </a:moveTo>
                <a:cubicBezTo>
                  <a:pt x="299456" y="98563"/>
                  <a:pt x="285535" y="100729"/>
                  <a:pt x="271304" y="102585"/>
                </a:cubicBezTo>
                <a:cubicBezTo>
                  <a:pt x="275945" y="96089"/>
                  <a:pt x="283988" y="92067"/>
                  <a:pt x="296362" y="88664"/>
                </a:cubicBezTo>
                <a:cubicBezTo>
                  <a:pt x="303477" y="86808"/>
                  <a:pt x="311521" y="85261"/>
                  <a:pt x="319255" y="84024"/>
                </a:cubicBezTo>
                <a:cubicBezTo>
                  <a:pt x="327298" y="82786"/>
                  <a:pt x="335032" y="81240"/>
                  <a:pt x="341837" y="79384"/>
                </a:cubicBezTo>
                <a:cubicBezTo>
                  <a:pt x="343694" y="78765"/>
                  <a:pt x="345550" y="78456"/>
                  <a:pt x="347406" y="77837"/>
                </a:cubicBezTo>
                <a:cubicBezTo>
                  <a:pt x="339672" y="85571"/>
                  <a:pt x="327916" y="90830"/>
                  <a:pt x="312449" y="95161"/>
                </a:cubicBezTo>
                <a:lnTo>
                  <a:pt x="312449" y="95161"/>
                </a:lnTo>
                <a:close/>
              </a:path>
            </a:pathLst>
          </a:custGeom>
          <a:solidFill>
            <a:schemeClr val="accent2">
              <a:alpha val="20000"/>
            </a:schemeClr>
          </a:solidFill>
          <a:ln w="30868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81713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图形 28">
            <a:extLst>
              <a:ext uri="{FF2B5EF4-FFF2-40B4-BE49-F238E27FC236}">
                <a16:creationId xmlns:a16="http://schemas.microsoft.com/office/drawing/2014/main" id="{14EC89AE-47E6-4595-9874-853AA197DBD1}"/>
              </a:ext>
            </a:extLst>
          </p:cNvPr>
          <p:cNvSpPr/>
          <p:nvPr userDrawn="1"/>
        </p:nvSpPr>
        <p:spPr>
          <a:xfrm>
            <a:off x="-101147" y="4482550"/>
            <a:ext cx="882055" cy="890512"/>
          </a:xfrm>
          <a:custGeom>
            <a:avLst/>
            <a:gdLst>
              <a:gd name="connsiteX0" fmla="*/ 480119 w 882055"/>
              <a:gd name="connsiteY0" fmla="*/ 794303 h 890512"/>
              <a:gd name="connsiteX1" fmla="*/ 100850 w 882055"/>
              <a:gd name="connsiteY1" fmla="*/ 890513 h 890512"/>
              <a:gd name="connsiteX2" fmla="*/ 96209 w 882055"/>
              <a:gd name="connsiteY2" fmla="*/ 848441 h 890512"/>
              <a:gd name="connsiteX3" fmla="*/ 90950 w 882055"/>
              <a:gd name="connsiteY3" fmla="*/ 825858 h 890512"/>
              <a:gd name="connsiteX4" fmla="*/ 107656 w 882055"/>
              <a:gd name="connsiteY4" fmla="*/ 861124 h 890512"/>
              <a:gd name="connsiteX5" fmla="*/ 112915 w 882055"/>
              <a:gd name="connsiteY5" fmla="*/ 879376 h 890512"/>
              <a:gd name="connsiteX6" fmla="*/ 365967 w 882055"/>
              <a:gd name="connsiteY6" fmla="*/ 813483 h 890512"/>
              <a:gd name="connsiteX7" fmla="*/ 866195 w 882055"/>
              <a:gd name="connsiteY7" fmla="*/ 680151 h 890512"/>
              <a:gd name="connsiteX8" fmla="*/ 863720 w 882055"/>
              <a:gd name="connsiteY8" fmla="*/ 640554 h 890512"/>
              <a:gd name="connsiteX9" fmla="*/ 858151 w 882055"/>
              <a:gd name="connsiteY9" fmla="*/ 623539 h 890512"/>
              <a:gd name="connsiteX10" fmla="*/ 729459 w 882055"/>
              <a:gd name="connsiteY10" fmla="*/ 658806 h 890512"/>
              <a:gd name="connsiteX11" fmla="*/ 454443 w 882055"/>
              <a:gd name="connsiteY11" fmla="*/ 728101 h 890512"/>
              <a:gd name="connsiteX12" fmla="*/ 451349 w 882055"/>
              <a:gd name="connsiteY12" fmla="*/ 729029 h 890512"/>
              <a:gd name="connsiteX13" fmla="*/ 186232 w 882055"/>
              <a:gd name="connsiteY13" fmla="*/ 795541 h 890512"/>
              <a:gd name="connsiteX14" fmla="*/ 85073 w 882055"/>
              <a:gd name="connsiteY14" fmla="*/ 822764 h 890512"/>
              <a:gd name="connsiteX15" fmla="*/ 94663 w 882055"/>
              <a:gd name="connsiteY15" fmla="*/ 809152 h 890512"/>
              <a:gd name="connsiteX16" fmla="*/ 100231 w 882055"/>
              <a:gd name="connsiteY16" fmla="*/ 799872 h 890512"/>
              <a:gd name="connsiteX17" fmla="*/ 104253 w 882055"/>
              <a:gd name="connsiteY17" fmla="*/ 811936 h 890512"/>
              <a:gd name="connsiteX18" fmla="*/ 266973 w 882055"/>
              <a:gd name="connsiteY18" fmla="*/ 764605 h 890512"/>
              <a:gd name="connsiteX19" fmla="*/ 460630 w 882055"/>
              <a:gd name="connsiteY19" fmla="*/ 716655 h 890512"/>
              <a:gd name="connsiteX20" fmla="*/ 464342 w 882055"/>
              <a:gd name="connsiteY20" fmla="*/ 715727 h 890512"/>
              <a:gd name="connsiteX21" fmla="*/ 666042 w 882055"/>
              <a:gd name="connsiteY21" fmla="*/ 665921 h 890512"/>
              <a:gd name="connsiteX22" fmla="*/ 822266 w 882055"/>
              <a:gd name="connsiteY22" fmla="*/ 621992 h 890512"/>
              <a:gd name="connsiteX23" fmla="*/ 791949 w 882055"/>
              <a:gd name="connsiteY23" fmla="*/ 608381 h 890512"/>
              <a:gd name="connsiteX24" fmla="*/ 757611 w 882055"/>
              <a:gd name="connsiteY24" fmla="*/ 589510 h 890512"/>
              <a:gd name="connsiteX25" fmla="*/ 754517 w 882055"/>
              <a:gd name="connsiteY25" fmla="*/ 591057 h 890512"/>
              <a:gd name="connsiteX26" fmla="*/ 738121 w 882055"/>
              <a:gd name="connsiteY26" fmla="*/ 596625 h 890512"/>
              <a:gd name="connsiteX27" fmla="*/ 724510 w 882055"/>
              <a:gd name="connsiteY27" fmla="*/ 598172 h 890512"/>
              <a:gd name="connsiteX28" fmla="*/ 715229 w 882055"/>
              <a:gd name="connsiteY28" fmla="*/ 621374 h 890512"/>
              <a:gd name="connsiteX29" fmla="*/ 736884 w 882055"/>
              <a:gd name="connsiteY29" fmla="*/ 617043 h 890512"/>
              <a:gd name="connsiteX30" fmla="*/ 665732 w 882055"/>
              <a:gd name="connsiteY30" fmla="*/ 650144 h 890512"/>
              <a:gd name="connsiteX31" fmla="*/ 606027 w 882055"/>
              <a:gd name="connsiteY31" fmla="*/ 652619 h 890512"/>
              <a:gd name="connsiteX32" fmla="*/ 610667 w 882055"/>
              <a:gd name="connsiteY32" fmla="*/ 650763 h 890512"/>
              <a:gd name="connsiteX33" fmla="*/ 611595 w 882055"/>
              <a:gd name="connsiteY33" fmla="*/ 650453 h 890512"/>
              <a:gd name="connsiteX34" fmla="*/ 622732 w 882055"/>
              <a:gd name="connsiteY34" fmla="*/ 646432 h 890512"/>
              <a:gd name="connsiteX35" fmla="*/ 633869 w 882055"/>
              <a:gd name="connsiteY35" fmla="*/ 642410 h 890512"/>
              <a:gd name="connsiteX36" fmla="*/ 636034 w 882055"/>
              <a:gd name="connsiteY36" fmla="*/ 641791 h 890512"/>
              <a:gd name="connsiteX37" fmla="*/ 624279 w 882055"/>
              <a:gd name="connsiteY37" fmla="*/ 631583 h 890512"/>
              <a:gd name="connsiteX38" fmla="*/ 614689 w 882055"/>
              <a:gd name="connsiteY38" fmla="*/ 624777 h 890512"/>
              <a:gd name="connsiteX39" fmla="*/ 590559 w 882055"/>
              <a:gd name="connsiteY39" fmla="*/ 635295 h 890512"/>
              <a:gd name="connsiteX40" fmla="*/ 564883 w 882055"/>
              <a:gd name="connsiteY40" fmla="*/ 640554 h 890512"/>
              <a:gd name="connsiteX41" fmla="*/ 539825 w 882055"/>
              <a:gd name="connsiteY41" fmla="*/ 645504 h 890512"/>
              <a:gd name="connsiteX42" fmla="*/ 507033 w 882055"/>
              <a:gd name="connsiteY42" fmla="*/ 673964 h 890512"/>
              <a:gd name="connsiteX43" fmla="*/ 520645 w 882055"/>
              <a:gd name="connsiteY43" fmla="*/ 671799 h 890512"/>
              <a:gd name="connsiteX44" fmla="*/ 532710 w 882055"/>
              <a:gd name="connsiteY44" fmla="*/ 670252 h 890512"/>
              <a:gd name="connsiteX45" fmla="*/ 470529 w 882055"/>
              <a:gd name="connsiteY45" fmla="*/ 700260 h 890512"/>
              <a:gd name="connsiteX46" fmla="*/ 404327 w 882055"/>
              <a:gd name="connsiteY46" fmla="*/ 708612 h 890512"/>
              <a:gd name="connsiteX47" fmla="*/ 402780 w 882055"/>
              <a:gd name="connsiteY47" fmla="*/ 704900 h 890512"/>
              <a:gd name="connsiteX48" fmla="*/ 412989 w 882055"/>
              <a:gd name="connsiteY48" fmla="*/ 699641 h 890512"/>
              <a:gd name="connsiteX49" fmla="*/ 420104 w 882055"/>
              <a:gd name="connsiteY49" fmla="*/ 698094 h 890512"/>
              <a:gd name="connsiteX50" fmla="*/ 426601 w 882055"/>
              <a:gd name="connsiteY50" fmla="*/ 696547 h 890512"/>
              <a:gd name="connsiteX51" fmla="*/ 430004 w 882055"/>
              <a:gd name="connsiteY51" fmla="*/ 695619 h 890512"/>
              <a:gd name="connsiteX52" fmla="*/ 382672 w 882055"/>
              <a:gd name="connsiteY52" fmla="*/ 687266 h 890512"/>
              <a:gd name="connsiteX53" fmla="*/ 363802 w 882055"/>
              <a:gd name="connsiteY53" fmla="*/ 692835 h 890512"/>
              <a:gd name="connsiteX54" fmla="*/ 344312 w 882055"/>
              <a:gd name="connsiteY54" fmla="*/ 698403 h 890512"/>
              <a:gd name="connsiteX55" fmla="*/ 311830 w 882055"/>
              <a:gd name="connsiteY55" fmla="*/ 702734 h 890512"/>
              <a:gd name="connsiteX56" fmla="*/ 308118 w 882055"/>
              <a:gd name="connsiteY56" fmla="*/ 713871 h 890512"/>
              <a:gd name="connsiteX57" fmla="*/ 303168 w 882055"/>
              <a:gd name="connsiteY57" fmla="*/ 728101 h 890512"/>
              <a:gd name="connsiteX58" fmla="*/ 315233 w 882055"/>
              <a:gd name="connsiteY58" fmla="*/ 726864 h 890512"/>
              <a:gd name="connsiteX59" fmla="*/ 329773 w 882055"/>
              <a:gd name="connsiteY59" fmla="*/ 727792 h 890512"/>
              <a:gd name="connsiteX60" fmla="*/ 264499 w 882055"/>
              <a:gd name="connsiteY60" fmla="*/ 754087 h 890512"/>
              <a:gd name="connsiteX61" fmla="*/ 197059 w 882055"/>
              <a:gd name="connsiteY61" fmla="*/ 763368 h 890512"/>
              <a:gd name="connsiteX62" fmla="*/ 215311 w 882055"/>
              <a:gd name="connsiteY62" fmla="*/ 752850 h 890512"/>
              <a:gd name="connsiteX63" fmla="*/ 223973 w 882055"/>
              <a:gd name="connsiteY63" fmla="*/ 749756 h 890512"/>
              <a:gd name="connsiteX64" fmla="*/ 179117 w 882055"/>
              <a:gd name="connsiteY64" fmla="*/ 738001 h 890512"/>
              <a:gd name="connsiteX65" fmla="*/ 165196 w 882055"/>
              <a:gd name="connsiteY65" fmla="*/ 742950 h 890512"/>
              <a:gd name="connsiteX66" fmla="*/ 148490 w 882055"/>
              <a:gd name="connsiteY66" fmla="*/ 773577 h 890512"/>
              <a:gd name="connsiteX67" fmla="*/ 132095 w 882055"/>
              <a:gd name="connsiteY67" fmla="*/ 799562 h 890512"/>
              <a:gd name="connsiteX68" fmla="*/ 126836 w 882055"/>
              <a:gd name="connsiteY68" fmla="*/ 801418 h 890512"/>
              <a:gd name="connsiteX69" fmla="*/ 114771 w 882055"/>
              <a:gd name="connsiteY69" fmla="*/ 803584 h 890512"/>
              <a:gd name="connsiteX70" fmla="*/ 107965 w 882055"/>
              <a:gd name="connsiteY70" fmla="*/ 804512 h 890512"/>
              <a:gd name="connsiteX71" fmla="*/ 55374 w 882055"/>
              <a:gd name="connsiteY71" fmla="*/ 608071 h 890512"/>
              <a:gd name="connsiteX72" fmla="*/ 23511 w 882055"/>
              <a:gd name="connsiteY72" fmla="*/ 476595 h 890512"/>
              <a:gd name="connsiteX73" fmla="*/ 15777 w 882055"/>
              <a:gd name="connsiteY73" fmla="*/ 475358 h 890512"/>
              <a:gd name="connsiteX74" fmla="*/ 0 w 882055"/>
              <a:gd name="connsiteY74" fmla="*/ 461128 h 890512"/>
              <a:gd name="connsiteX75" fmla="*/ 41763 w 882055"/>
              <a:gd name="connsiteY75" fmla="*/ 445970 h 890512"/>
              <a:gd name="connsiteX76" fmla="*/ 96519 w 882055"/>
              <a:gd name="connsiteY76" fmla="*/ 427408 h 890512"/>
              <a:gd name="connsiteX77" fmla="*/ 117864 w 882055"/>
              <a:gd name="connsiteY77" fmla="*/ 422768 h 890512"/>
              <a:gd name="connsiteX78" fmla="*/ 88475 w 882055"/>
              <a:gd name="connsiteY78" fmla="*/ 305522 h 890512"/>
              <a:gd name="connsiteX79" fmla="*/ 64655 w 882055"/>
              <a:gd name="connsiteY79" fmla="*/ 209931 h 890512"/>
              <a:gd name="connsiteX80" fmla="*/ 55374 w 882055"/>
              <a:gd name="connsiteY80" fmla="*/ 184874 h 890512"/>
              <a:gd name="connsiteX81" fmla="*/ 35885 w 882055"/>
              <a:gd name="connsiteY81" fmla="*/ 149917 h 890512"/>
              <a:gd name="connsiteX82" fmla="*/ 98375 w 882055"/>
              <a:gd name="connsiteY82" fmla="*/ 116197 h 890512"/>
              <a:gd name="connsiteX83" fmla="*/ 172930 w 882055"/>
              <a:gd name="connsiteY83" fmla="*/ 109700 h 890512"/>
              <a:gd name="connsiteX84" fmla="*/ 171073 w 882055"/>
              <a:gd name="connsiteY84" fmla="*/ 122693 h 890512"/>
              <a:gd name="connsiteX85" fmla="*/ 167361 w 882055"/>
              <a:gd name="connsiteY85" fmla="*/ 127953 h 890512"/>
              <a:gd name="connsiteX86" fmla="*/ 236966 w 882055"/>
              <a:gd name="connsiteY86" fmla="*/ 394307 h 890512"/>
              <a:gd name="connsiteX87" fmla="*/ 270067 w 882055"/>
              <a:gd name="connsiteY87" fmla="*/ 387192 h 890512"/>
              <a:gd name="connsiteX88" fmla="*/ 289866 w 882055"/>
              <a:gd name="connsiteY88" fmla="*/ 381624 h 890512"/>
              <a:gd name="connsiteX89" fmla="*/ 309974 w 882055"/>
              <a:gd name="connsiteY89" fmla="*/ 376055 h 890512"/>
              <a:gd name="connsiteX90" fmla="*/ 323895 w 882055"/>
              <a:gd name="connsiteY90" fmla="*/ 372652 h 890512"/>
              <a:gd name="connsiteX91" fmla="*/ 279348 w 882055"/>
              <a:gd name="connsiteY91" fmla="*/ 191061 h 890512"/>
              <a:gd name="connsiteX92" fmla="*/ 256146 w 882055"/>
              <a:gd name="connsiteY92" fmla="*/ 107844 h 890512"/>
              <a:gd name="connsiteX93" fmla="*/ 248412 w 882055"/>
              <a:gd name="connsiteY93" fmla="*/ 101348 h 890512"/>
              <a:gd name="connsiteX94" fmla="*/ 240369 w 882055"/>
              <a:gd name="connsiteY94" fmla="*/ 95779 h 890512"/>
              <a:gd name="connsiteX95" fmla="*/ 308736 w 882055"/>
              <a:gd name="connsiteY95" fmla="*/ 60513 h 890512"/>
              <a:gd name="connsiteX96" fmla="*/ 380507 w 882055"/>
              <a:gd name="connsiteY96" fmla="*/ 58657 h 890512"/>
              <a:gd name="connsiteX97" fmla="*/ 376795 w 882055"/>
              <a:gd name="connsiteY97" fmla="*/ 68556 h 890512"/>
              <a:gd name="connsiteX98" fmla="*/ 373392 w 882055"/>
              <a:gd name="connsiteY98" fmla="*/ 71959 h 890512"/>
              <a:gd name="connsiteX99" fmla="*/ 443615 w 882055"/>
              <a:gd name="connsiteY99" fmla="*/ 339861 h 890512"/>
              <a:gd name="connsiteX100" fmla="*/ 445471 w 882055"/>
              <a:gd name="connsiteY100" fmla="*/ 338933 h 890512"/>
              <a:gd name="connsiteX101" fmla="*/ 471148 w 882055"/>
              <a:gd name="connsiteY101" fmla="*/ 332436 h 890512"/>
              <a:gd name="connsiteX102" fmla="*/ 530854 w 882055"/>
              <a:gd name="connsiteY102" fmla="*/ 312947 h 890512"/>
              <a:gd name="connsiteX103" fmla="*/ 470529 w 882055"/>
              <a:gd name="connsiteY103" fmla="*/ 76599 h 890512"/>
              <a:gd name="connsiteX104" fmla="*/ 474860 w 882055"/>
              <a:gd name="connsiteY104" fmla="*/ 96089 h 890512"/>
              <a:gd name="connsiteX105" fmla="*/ 478263 w 882055"/>
              <a:gd name="connsiteY105" fmla="*/ 108772 h 890512"/>
              <a:gd name="connsiteX106" fmla="*/ 482594 w 882055"/>
              <a:gd name="connsiteY106" fmla="*/ 129499 h 890512"/>
              <a:gd name="connsiteX107" fmla="*/ 482285 w 882055"/>
              <a:gd name="connsiteY107" fmla="*/ 129809 h 890512"/>
              <a:gd name="connsiteX108" fmla="*/ 478572 w 882055"/>
              <a:gd name="connsiteY108" fmla="*/ 121456 h 890512"/>
              <a:gd name="connsiteX109" fmla="*/ 460939 w 882055"/>
              <a:gd name="connsiteY109" fmla="*/ 54326 h 890512"/>
              <a:gd name="connsiteX110" fmla="*/ 453824 w 882055"/>
              <a:gd name="connsiteY110" fmla="*/ 47211 h 890512"/>
              <a:gd name="connsiteX111" fmla="*/ 447018 w 882055"/>
              <a:gd name="connsiteY111" fmla="*/ 41951 h 890512"/>
              <a:gd name="connsiteX112" fmla="*/ 515076 w 882055"/>
              <a:gd name="connsiteY112" fmla="*/ 6685 h 890512"/>
              <a:gd name="connsiteX113" fmla="*/ 587156 w 882055"/>
              <a:gd name="connsiteY113" fmla="*/ 4829 h 890512"/>
              <a:gd name="connsiteX114" fmla="*/ 583444 w 882055"/>
              <a:gd name="connsiteY114" fmla="*/ 14728 h 890512"/>
              <a:gd name="connsiteX115" fmla="*/ 580041 w 882055"/>
              <a:gd name="connsiteY115" fmla="*/ 18131 h 890512"/>
              <a:gd name="connsiteX116" fmla="*/ 650265 w 882055"/>
              <a:gd name="connsiteY116" fmla="*/ 286342 h 890512"/>
              <a:gd name="connsiteX117" fmla="*/ 673776 w 882055"/>
              <a:gd name="connsiteY117" fmla="*/ 281702 h 890512"/>
              <a:gd name="connsiteX118" fmla="*/ 699452 w 882055"/>
              <a:gd name="connsiteY118" fmla="*/ 273968 h 890512"/>
              <a:gd name="connsiteX119" fmla="*/ 725129 w 882055"/>
              <a:gd name="connsiteY119" fmla="*/ 266234 h 890512"/>
              <a:gd name="connsiteX120" fmla="*/ 774316 w 882055"/>
              <a:gd name="connsiteY120" fmla="*/ 267781 h 890512"/>
              <a:gd name="connsiteX121" fmla="*/ 763798 w 882055"/>
              <a:gd name="connsiteY121" fmla="*/ 281083 h 890512"/>
              <a:gd name="connsiteX122" fmla="*/ 758539 w 882055"/>
              <a:gd name="connsiteY122" fmla="*/ 283558 h 890512"/>
              <a:gd name="connsiteX123" fmla="*/ 783906 w 882055"/>
              <a:gd name="connsiteY123" fmla="*/ 383171 h 890512"/>
              <a:gd name="connsiteX124" fmla="*/ 843302 w 882055"/>
              <a:gd name="connsiteY124" fmla="*/ 606525 h 890512"/>
              <a:gd name="connsiteX125" fmla="*/ 840827 w 882055"/>
              <a:gd name="connsiteY125" fmla="*/ 616115 h 890512"/>
              <a:gd name="connsiteX126" fmla="*/ 838043 w 882055"/>
              <a:gd name="connsiteY126" fmla="*/ 620755 h 890512"/>
              <a:gd name="connsiteX127" fmla="*/ 841755 w 882055"/>
              <a:gd name="connsiteY127" fmla="*/ 619518 h 890512"/>
              <a:gd name="connsiteX128" fmla="*/ 843302 w 882055"/>
              <a:gd name="connsiteY128" fmla="*/ 619208 h 890512"/>
              <a:gd name="connsiteX129" fmla="*/ 852274 w 882055"/>
              <a:gd name="connsiteY129" fmla="*/ 611165 h 890512"/>
              <a:gd name="connsiteX130" fmla="*/ 881044 w 882055"/>
              <a:gd name="connsiteY130" fmla="*/ 683245 h 890512"/>
              <a:gd name="connsiteX131" fmla="*/ 480119 w 882055"/>
              <a:gd name="connsiteY131" fmla="*/ 794303 h 890512"/>
              <a:gd name="connsiteX132" fmla="*/ 480119 w 882055"/>
              <a:gd name="connsiteY132" fmla="*/ 794303 h 890512"/>
              <a:gd name="connsiteX133" fmla="*/ 735028 w 882055"/>
              <a:gd name="connsiteY133" fmla="*/ 291292 h 890512"/>
              <a:gd name="connsiteX134" fmla="*/ 751733 w 882055"/>
              <a:gd name="connsiteY134" fmla="*/ 351307 h 890512"/>
              <a:gd name="connsiteX135" fmla="*/ 830309 w 882055"/>
              <a:gd name="connsiteY135" fmla="*/ 615187 h 890512"/>
              <a:gd name="connsiteX136" fmla="*/ 787618 w 882055"/>
              <a:gd name="connsiteY136" fmla="*/ 434523 h 890512"/>
              <a:gd name="connsiteX137" fmla="*/ 752352 w 882055"/>
              <a:gd name="connsiteY137" fmla="*/ 287889 h 890512"/>
              <a:gd name="connsiteX138" fmla="*/ 744927 w 882055"/>
              <a:gd name="connsiteY138" fmla="*/ 288507 h 890512"/>
              <a:gd name="connsiteX139" fmla="*/ 740906 w 882055"/>
              <a:gd name="connsiteY139" fmla="*/ 289745 h 890512"/>
              <a:gd name="connsiteX140" fmla="*/ 736884 w 882055"/>
              <a:gd name="connsiteY140" fmla="*/ 290982 h 890512"/>
              <a:gd name="connsiteX141" fmla="*/ 735028 w 882055"/>
              <a:gd name="connsiteY141" fmla="*/ 291292 h 890512"/>
              <a:gd name="connsiteX142" fmla="*/ 735028 w 882055"/>
              <a:gd name="connsiteY142" fmla="*/ 291292 h 890512"/>
              <a:gd name="connsiteX143" fmla="*/ 29698 w 882055"/>
              <a:gd name="connsiteY143" fmla="*/ 473811 h 890512"/>
              <a:gd name="connsiteX144" fmla="*/ 28151 w 882055"/>
              <a:gd name="connsiteY144" fmla="*/ 479070 h 890512"/>
              <a:gd name="connsiteX145" fmla="*/ 30936 w 882055"/>
              <a:gd name="connsiteY145" fmla="*/ 487113 h 890512"/>
              <a:gd name="connsiteX146" fmla="*/ 34029 w 882055"/>
              <a:gd name="connsiteY146" fmla="*/ 495466 h 890512"/>
              <a:gd name="connsiteX147" fmla="*/ 52590 w 882055"/>
              <a:gd name="connsiteY147" fmla="*/ 573424 h 890512"/>
              <a:gd name="connsiteX148" fmla="*/ 71461 w 882055"/>
              <a:gd name="connsiteY148" fmla="*/ 652000 h 890512"/>
              <a:gd name="connsiteX149" fmla="*/ 78576 w 882055"/>
              <a:gd name="connsiteY149" fmla="*/ 678914 h 890512"/>
              <a:gd name="connsiteX150" fmla="*/ 90332 w 882055"/>
              <a:gd name="connsiteY150" fmla="*/ 731195 h 890512"/>
              <a:gd name="connsiteX151" fmla="*/ 97447 w 882055"/>
              <a:gd name="connsiteY151" fmla="*/ 758109 h 890512"/>
              <a:gd name="connsiteX152" fmla="*/ 120648 w 882055"/>
              <a:gd name="connsiteY152" fmla="*/ 794303 h 890512"/>
              <a:gd name="connsiteX153" fmla="*/ 77029 w 882055"/>
              <a:gd name="connsiteY153" fmla="*/ 621374 h 890512"/>
              <a:gd name="connsiteX154" fmla="*/ 39288 w 882055"/>
              <a:gd name="connsiteY154" fmla="*/ 472265 h 890512"/>
              <a:gd name="connsiteX155" fmla="*/ 34029 w 882055"/>
              <a:gd name="connsiteY155" fmla="*/ 472883 h 890512"/>
              <a:gd name="connsiteX156" fmla="*/ 29698 w 882055"/>
              <a:gd name="connsiteY156" fmla="*/ 473811 h 890512"/>
              <a:gd name="connsiteX157" fmla="*/ 29698 w 882055"/>
              <a:gd name="connsiteY157" fmla="*/ 473811 h 890512"/>
              <a:gd name="connsiteX158" fmla="*/ 761323 w 882055"/>
              <a:gd name="connsiteY158" fmla="*/ 423696 h 890512"/>
              <a:gd name="connsiteX159" fmla="*/ 772151 w 882055"/>
              <a:gd name="connsiteY159" fmla="*/ 591057 h 890512"/>
              <a:gd name="connsiteX160" fmla="*/ 819482 w 882055"/>
              <a:gd name="connsiteY160" fmla="*/ 611474 h 890512"/>
              <a:gd name="connsiteX161" fmla="*/ 794733 w 882055"/>
              <a:gd name="connsiteY161" fmla="*/ 526402 h 890512"/>
              <a:gd name="connsiteX162" fmla="*/ 761323 w 882055"/>
              <a:gd name="connsiteY162" fmla="*/ 423696 h 890512"/>
              <a:gd name="connsiteX163" fmla="*/ 761323 w 882055"/>
              <a:gd name="connsiteY163" fmla="*/ 423696 h 890512"/>
              <a:gd name="connsiteX164" fmla="*/ 107037 w 882055"/>
              <a:gd name="connsiteY164" fmla="*/ 698713 h 890512"/>
              <a:gd name="connsiteX165" fmla="*/ 111677 w 882055"/>
              <a:gd name="connsiteY165" fmla="*/ 713871 h 890512"/>
              <a:gd name="connsiteX166" fmla="*/ 129929 w 882055"/>
              <a:gd name="connsiteY166" fmla="*/ 780073 h 890512"/>
              <a:gd name="connsiteX167" fmla="*/ 137663 w 882055"/>
              <a:gd name="connsiteY167" fmla="*/ 766771 h 890512"/>
              <a:gd name="connsiteX168" fmla="*/ 149728 w 882055"/>
              <a:gd name="connsiteY168" fmla="*/ 749137 h 890512"/>
              <a:gd name="connsiteX169" fmla="*/ 128382 w 882055"/>
              <a:gd name="connsiteY169" fmla="*/ 668086 h 890512"/>
              <a:gd name="connsiteX170" fmla="*/ 80742 w 882055"/>
              <a:gd name="connsiteY170" fmla="*/ 466696 h 890512"/>
              <a:gd name="connsiteX171" fmla="*/ 121886 w 882055"/>
              <a:gd name="connsiteY171" fmla="*/ 612402 h 890512"/>
              <a:gd name="connsiteX172" fmla="*/ 154987 w 882055"/>
              <a:gd name="connsiteY172" fmla="*/ 739238 h 890512"/>
              <a:gd name="connsiteX173" fmla="*/ 201390 w 882055"/>
              <a:gd name="connsiteY173" fmla="*/ 726555 h 890512"/>
              <a:gd name="connsiteX174" fmla="*/ 196750 w 882055"/>
              <a:gd name="connsiteY174" fmla="*/ 720058 h 890512"/>
              <a:gd name="connsiteX175" fmla="*/ 192110 w 882055"/>
              <a:gd name="connsiteY175" fmla="*/ 706137 h 890512"/>
              <a:gd name="connsiteX176" fmla="*/ 192419 w 882055"/>
              <a:gd name="connsiteY176" fmla="*/ 705519 h 890512"/>
              <a:gd name="connsiteX177" fmla="*/ 194584 w 882055"/>
              <a:gd name="connsiteY177" fmla="*/ 705828 h 890512"/>
              <a:gd name="connsiteX178" fmla="*/ 194894 w 882055"/>
              <a:gd name="connsiteY178" fmla="*/ 706137 h 890512"/>
              <a:gd name="connsiteX179" fmla="*/ 167670 w 882055"/>
              <a:gd name="connsiteY179" fmla="*/ 599100 h 890512"/>
              <a:gd name="connsiteX180" fmla="*/ 129001 w 882055"/>
              <a:gd name="connsiteY180" fmla="*/ 456488 h 890512"/>
              <a:gd name="connsiteX181" fmla="*/ 128073 w 882055"/>
              <a:gd name="connsiteY181" fmla="*/ 458034 h 890512"/>
              <a:gd name="connsiteX182" fmla="*/ 121886 w 882055"/>
              <a:gd name="connsiteY182" fmla="*/ 450919 h 890512"/>
              <a:gd name="connsiteX183" fmla="*/ 100231 w 882055"/>
              <a:gd name="connsiteY183" fmla="*/ 458962 h 890512"/>
              <a:gd name="connsiteX184" fmla="*/ 73626 w 882055"/>
              <a:gd name="connsiteY184" fmla="*/ 463912 h 890512"/>
              <a:gd name="connsiteX185" fmla="*/ 75792 w 882055"/>
              <a:gd name="connsiteY185" fmla="*/ 468862 h 890512"/>
              <a:gd name="connsiteX186" fmla="*/ 70533 w 882055"/>
              <a:gd name="connsiteY186" fmla="*/ 472265 h 890512"/>
              <a:gd name="connsiteX187" fmla="*/ 60943 w 882055"/>
              <a:gd name="connsiteY187" fmla="*/ 473502 h 890512"/>
              <a:gd name="connsiteX188" fmla="*/ 51662 w 882055"/>
              <a:gd name="connsiteY188" fmla="*/ 474739 h 890512"/>
              <a:gd name="connsiteX189" fmla="*/ 142303 w 882055"/>
              <a:gd name="connsiteY189" fmla="*/ 738929 h 890512"/>
              <a:gd name="connsiteX190" fmla="*/ 119411 w 882055"/>
              <a:gd name="connsiteY190" fmla="*/ 715727 h 890512"/>
              <a:gd name="connsiteX191" fmla="*/ 107037 w 882055"/>
              <a:gd name="connsiteY191" fmla="*/ 698713 h 890512"/>
              <a:gd name="connsiteX192" fmla="*/ 107037 w 882055"/>
              <a:gd name="connsiteY192" fmla="*/ 698713 h 890512"/>
              <a:gd name="connsiteX193" fmla="*/ 441450 w 882055"/>
              <a:gd name="connsiteY193" fmla="*/ 692835 h 890512"/>
              <a:gd name="connsiteX194" fmla="*/ 454752 w 882055"/>
              <a:gd name="connsiteY194" fmla="*/ 691288 h 890512"/>
              <a:gd name="connsiteX195" fmla="*/ 474551 w 882055"/>
              <a:gd name="connsiteY195" fmla="*/ 688813 h 890512"/>
              <a:gd name="connsiteX196" fmla="*/ 488472 w 882055"/>
              <a:gd name="connsiteY196" fmla="*/ 682317 h 890512"/>
              <a:gd name="connsiteX197" fmla="*/ 491565 w 882055"/>
              <a:gd name="connsiteY197" fmla="*/ 673036 h 890512"/>
              <a:gd name="connsiteX198" fmla="*/ 495896 w 882055"/>
              <a:gd name="connsiteY198" fmla="*/ 657568 h 890512"/>
              <a:gd name="connsiteX199" fmla="*/ 468673 w 882055"/>
              <a:gd name="connsiteY199" fmla="*/ 663137 h 890512"/>
              <a:gd name="connsiteX200" fmla="*/ 440212 w 882055"/>
              <a:gd name="connsiteY200" fmla="*/ 669014 h 890512"/>
              <a:gd name="connsiteX201" fmla="*/ 469601 w 882055"/>
              <a:gd name="connsiteY201" fmla="*/ 651691 h 890512"/>
              <a:gd name="connsiteX202" fmla="*/ 501465 w 882055"/>
              <a:gd name="connsiteY202" fmla="*/ 648288 h 890512"/>
              <a:gd name="connsiteX203" fmla="*/ 491565 w 882055"/>
              <a:gd name="connsiteY203" fmla="*/ 584870 h 890512"/>
              <a:gd name="connsiteX204" fmla="*/ 501465 w 882055"/>
              <a:gd name="connsiteY204" fmla="*/ 618280 h 890512"/>
              <a:gd name="connsiteX205" fmla="*/ 453515 w 882055"/>
              <a:gd name="connsiteY205" fmla="*/ 429883 h 890512"/>
              <a:gd name="connsiteX206" fmla="*/ 446709 w 882055"/>
              <a:gd name="connsiteY206" fmla="*/ 406681 h 890512"/>
              <a:gd name="connsiteX207" fmla="*/ 447637 w 882055"/>
              <a:gd name="connsiteY207" fmla="*/ 412559 h 890512"/>
              <a:gd name="connsiteX208" fmla="*/ 445471 w 882055"/>
              <a:gd name="connsiteY208" fmla="*/ 420293 h 890512"/>
              <a:gd name="connsiteX209" fmla="*/ 419176 w 882055"/>
              <a:gd name="connsiteY209" fmla="*/ 376674 h 890512"/>
              <a:gd name="connsiteX210" fmla="*/ 393500 w 882055"/>
              <a:gd name="connsiteY210" fmla="*/ 382242 h 890512"/>
              <a:gd name="connsiteX211" fmla="*/ 369679 w 882055"/>
              <a:gd name="connsiteY211" fmla="*/ 389048 h 890512"/>
              <a:gd name="connsiteX212" fmla="*/ 340909 w 882055"/>
              <a:gd name="connsiteY212" fmla="*/ 397401 h 890512"/>
              <a:gd name="connsiteX213" fmla="*/ 368133 w 882055"/>
              <a:gd name="connsiteY213" fmla="*/ 497322 h 890512"/>
              <a:gd name="connsiteX214" fmla="*/ 439594 w 882055"/>
              <a:gd name="connsiteY214" fmla="*/ 691597 h 890512"/>
              <a:gd name="connsiteX215" fmla="*/ 440831 w 882055"/>
              <a:gd name="connsiteY215" fmla="*/ 694072 h 890512"/>
              <a:gd name="connsiteX216" fmla="*/ 441450 w 882055"/>
              <a:gd name="connsiteY216" fmla="*/ 692835 h 890512"/>
              <a:gd name="connsiteX217" fmla="*/ 441450 w 882055"/>
              <a:gd name="connsiteY217" fmla="*/ 692835 h 890512"/>
              <a:gd name="connsiteX218" fmla="*/ 596437 w 882055"/>
              <a:gd name="connsiteY218" fmla="*/ 329343 h 890512"/>
              <a:gd name="connsiteX219" fmla="*/ 565811 w 882055"/>
              <a:gd name="connsiteY219" fmla="*/ 338314 h 890512"/>
              <a:gd name="connsiteX220" fmla="*/ 547868 w 882055"/>
              <a:gd name="connsiteY220" fmla="*/ 343573 h 890512"/>
              <a:gd name="connsiteX221" fmla="*/ 573854 w 882055"/>
              <a:gd name="connsiteY221" fmla="*/ 437926 h 890512"/>
              <a:gd name="connsiteX222" fmla="*/ 647480 w 882055"/>
              <a:gd name="connsiteY222" fmla="*/ 640863 h 890512"/>
              <a:gd name="connsiteX223" fmla="*/ 672229 w 882055"/>
              <a:gd name="connsiteY223" fmla="*/ 636223 h 890512"/>
              <a:gd name="connsiteX224" fmla="*/ 702855 w 882055"/>
              <a:gd name="connsiteY224" fmla="*/ 603431 h 890512"/>
              <a:gd name="connsiteX225" fmla="*/ 675322 w 882055"/>
              <a:gd name="connsiteY225" fmla="*/ 609309 h 890512"/>
              <a:gd name="connsiteX226" fmla="*/ 647171 w 882055"/>
              <a:gd name="connsiteY226" fmla="*/ 615187 h 890512"/>
              <a:gd name="connsiteX227" fmla="*/ 677488 w 882055"/>
              <a:gd name="connsiteY227" fmla="*/ 597244 h 890512"/>
              <a:gd name="connsiteX228" fmla="*/ 708423 w 882055"/>
              <a:gd name="connsiteY228" fmla="*/ 594460 h 890512"/>
              <a:gd name="connsiteX229" fmla="*/ 697905 w 882055"/>
              <a:gd name="connsiteY229" fmla="*/ 529495 h 890512"/>
              <a:gd name="connsiteX230" fmla="*/ 707495 w 882055"/>
              <a:gd name="connsiteY230" fmla="*/ 561359 h 890512"/>
              <a:gd name="connsiteX231" fmla="*/ 675632 w 882055"/>
              <a:gd name="connsiteY231" fmla="*/ 430811 h 890512"/>
              <a:gd name="connsiteX232" fmla="*/ 654286 w 882055"/>
              <a:gd name="connsiteY232" fmla="*/ 349450 h 890512"/>
              <a:gd name="connsiteX233" fmla="*/ 653049 w 882055"/>
              <a:gd name="connsiteY233" fmla="*/ 354091 h 890512"/>
              <a:gd name="connsiteX234" fmla="*/ 651193 w 882055"/>
              <a:gd name="connsiteY234" fmla="*/ 359659 h 890512"/>
              <a:gd name="connsiteX235" fmla="*/ 645006 w 882055"/>
              <a:gd name="connsiteY235" fmla="*/ 351307 h 890512"/>
              <a:gd name="connsiteX236" fmla="*/ 625826 w 882055"/>
              <a:gd name="connsiteY236" fmla="*/ 322846 h 890512"/>
              <a:gd name="connsiteX237" fmla="*/ 596437 w 882055"/>
              <a:gd name="connsiteY237" fmla="*/ 329343 h 890512"/>
              <a:gd name="connsiteX238" fmla="*/ 596437 w 882055"/>
              <a:gd name="connsiteY238" fmla="*/ 329343 h 890512"/>
              <a:gd name="connsiteX239" fmla="*/ 135497 w 882055"/>
              <a:gd name="connsiteY239" fmla="*/ 451538 h 890512"/>
              <a:gd name="connsiteX240" fmla="*/ 162721 w 882055"/>
              <a:gd name="connsiteY240" fmla="*/ 553625 h 890512"/>
              <a:gd name="connsiteX241" fmla="*/ 237894 w 882055"/>
              <a:gd name="connsiteY241" fmla="*/ 748209 h 890512"/>
              <a:gd name="connsiteX242" fmla="*/ 256765 w 882055"/>
              <a:gd name="connsiteY242" fmla="*/ 744497 h 890512"/>
              <a:gd name="connsiteX243" fmla="*/ 287700 w 882055"/>
              <a:gd name="connsiteY243" fmla="*/ 710159 h 890512"/>
              <a:gd name="connsiteX244" fmla="*/ 281822 w 882055"/>
              <a:gd name="connsiteY244" fmla="*/ 711706 h 890512"/>
              <a:gd name="connsiteX245" fmla="*/ 273470 w 882055"/>
              <a:gd name="connsiteY245" fmla="*/ 713871 h 890512"/>
              <a:gd name="connsiteX246" fmla="*/ 263880 w 882055"/>
              <a:gd name="connsiteY246" fmla="*/ 716655 h 890512"/>
              <a:gd name="connsiteX247" fmla="*/ 253671 w 882055"/>
              <a:gd name="connsiteY247" fmla="*/ 719439 h 890512"/>
              <a:gd name="connsiteX248" fmla="*/ 234182 w 882055"/>
              <a:gd name="connsiteY248" fmla="*/ 722842 h 890512"/>
              <a:gd name="connsiteX249" fmla="*/ 237585 w 882055"/>
              <a:gd name="connsiteY249" fmla="*/ 716346 h 890512"/>
              <a:gd name="connsiteX250" fmla="*/ 245937 w 882055"/>
              <a:gd name="connsiteY250" fmla="*/ 707375 h 890512"/>
              <a:gd name="connsiteX251" fmla="*/ 248412 w 882055"/>
              <a:gd name="connsiteY251" fmla="*/ 707375 h 890512"/>
              <a:gd name="connsiteX252" fmla="*/ 249031 w 882055"/>
              <a:gd name="connsiteY252" fmla="*/ 707375 h 890512"/>
              <a:gd name="connsiteX253" fmla="*/ 248721 w 882055"/>
              <a:gd name="connsiteY253" fmla="*/ 710159 h 890512"/>
              <a:gd name="connsiteX254" fmla="*/ 263261 w 882055"/>
              <a:gd name="connsiteY254" fmla="*/ 704591 h 890512"/>
              <a:gd name="connsiteX255" fmla="*/ 292650 w 882055"/>
              <a:gd name="connsiteY255" fmla="*/ 704900 h 890512"/>
              <a:gd name="connsiteX256" fmla="*/ 283369 w 882055"/>
              <a:gd name="connsiteY256" fmla="*/ 637460 h 890512"/>
              <a:gd name="connsiteX257" fmla="*/ 288010 w 882055"/>
              <a:gd name="connsiteY257" fmla="*/ 646432 h 890512"/>
              <a:gd name="connsiteX258" fmla="*/ 292031 w 882055"/>
              <a:gd name="connsiteY258" fmla="*/ 656640 h 890512"/>
              <a:gd name="connsiteX259" fmla="*/ 287082 w 882055"/>
              <a:gd name="connsiteY259" fmla="*/ 638698 h 890512"/>
              <a:gd name="connsiteX260" fmla="*/ 287082 w 882055"/>
              <a:gd name="connsiteY260" fmla="*/ 634367 h 890512"/>
              <a:gd name="connsiteX261" fmla="*/ 286772 w 882055"/>
              <a:gd name="connsiteY261" fmla="*/ 630036 h 890512"/>
              <a:gd name="connsiteX262" fmla="*/ 270067 w 882055"/>
              <a:gd name="connsiteY262" fmla="*/ 566927 h 890512"/>
              <a:gd name="connsiteX263" fmla="*/ 244081 w 882055"/>
              <a:gd name="connsiteY263" fmla="*/ 472265 h 890512"/>
              <a:gd name="connsiteX264" fmla="*/ 244700 w 882055"/>
              <a:gd name="connsiteY264" fmla="*/ 474739 h 890512"/>
              <a:gd name="connsiteX265" fmla="*/ 245937 w 882055"/>
              <a:gd name="connsiteY265" fmla="*/ 490516 h 890512"/>
              <a:gd name="connsiteX266" fmla="*/ 231398 w 882055"/>
              <a:gd name="connsiteY266" fmla="*/ 465459 h 890512"/>
              <a:gd name="connsiteX267" fmla="*/ 211908 w 882055"/>
              <a:gd name="connsiteY267" fmla="*/ 432976 h 890512"/>
              <a:gd name="connsiteX268" fmla="*/ 184994 w 882055"/>
              <a:gd name="connsiteY268" fmla="*/ 437308 h 890512"/>
              <a:gd name="connsiteX269" fmla="*/ 165814 w 882055"/>
              <a:gd name="connsiteY269" fmla="*/ 442876 h 890512"/>
              <a:gd name="connsiteX270" fmla="*/ 142613 w 882055"/>
              <a:gd name="connsiteY270" fmla="*/ 449682 h 890512"/>
              <a:gd name="connsiteX271" fmla="*/ 135497 w 882055"/>
              <a:gd name="connsiteY271" fmla="*/ 451538 h 890512"/>
              <a:gd name="connsiteX272" fmla="*/ 135497 w 882055"/>
              <a:gd name="connsiteY272" fmla="*/ 451538 h 890512"/>
              <a:gd name="connsiteX273" fmla="*/ 654596 w 882055"/>
              <a:gd name="connsiteY273" fmla="*/ 312328 h 890512"/>
              <a:gd name="connsiteX274" fmla="*/ 680272 w 882055"/>
              <a:gd name="connsiteY274" fmla="*/ 410084 h 890512"/>
              <a:gd name="connsiteX275" fmla="*/ 723582 w 882055"/>
              <a:gd name="connsiteY275" fmla="*/ 596625 h 890512"/>
              <a:gd name="connsiteX276" fmla="*/ 740287 w 882055"/>
              <a:gd name="connsiteY276" fmla="*/ 588273 h 890512"/>
              <a:gd name="connsiteX277" fmla="*/ 761014 w 882055"/>
              <a:gd name="connsiteY277" fmla="*/ 578992 h 890512"/>
              <a:gd name="connsiteX278" fmla="*/ 734719 w 882055"/>
              <a:gd name="connsiteY278" fmla="*/ 474430 h 890512"/>
              <a:gd name="connsiteX279" fmla="*/ 688934 w 882055"/>
              <a:gd name="connsiteY279" fmla="*/ 304594 h 890512"/>
              <a:gd name="connsiteX280" fmla="*/ 685531 w 882055"/>
              <a:gd name="connsiteY280" fmla="*/ 305832 h 890512"/>
              <a:gd name="connsiteX281" fmla="*/ 679653 w 882055"/>
              <a:gd name="connsiteY281" fmla="*/ 307378 h 890512"/>
              <a:gd name="connsiteX282" fmla="*/ 673157 w 882055"/>
              <a:gd name="connsiteY282" fmla="*/ 309234 h 890512"/>
              <a:gd name="connsiteX283" fmla="*/ 654596 w 882055"/>
              <a:gd name="connsiteY283" fmla="*/ 312328 h 890512"/>
              <a:gd name="connsiteX284" fmla="*/ 654596 w 882055"/>
              <a:gd name="connsiteY284" fmla="*/ 312328 h 890512"/>
              <a:gd name="connsiteX285" fmla="*/ 709351 w 882055"/>
              <a:gd name="connsiteY285" fmla="*/ 297479 h 890512"/>
              <a:gd name="connsiteX286" fmla="*/ 693265 w 882055"/>
              <a:gd name="connsiteY286" fmla="*/ 303975 h 890512"/>
              <a:gd name="connsiteX287" fmla="*/ 749877 w 882055"/>
              <a:gd name="connsiteY287" fmla="*/ 505675 h 890512"/>
              <a:gd name="connsiteX288" fmla="*/ 768129 w 882055"/>
              <a:gd name="connsiteY288" fmla="*/ 581158 h 890512"/>
              <a:gd name="connsiteX289" fmla="*/ 744618 w 882055"/>
              <a:gd name="connsiteY289" fmla="*/ 372034 h 890512"/>
              <a:gd name="connsiteX290" fmla="*/ 727603 w 882055"/>
              <a:gd name="connsiteY290" fmla="*/ 294385 h 890512"/>
              <a:gd name="connsiteX291" fmla="*/ 709351 w 882055"/>
              <a:gd name="connsiteY291" fmla="*/ 297479 h 890512"/>
              <a:gd name="connsiteX292" fmla="*/ 709351 w 882055"/>
              <a:gd name="connsiteY292" fmla="*/ 297479 h 890512"/>
              <a:gd name="connsiteX293" fmla="*/ 524357 w 882055"/>
              <a:gd name="connsiteY293" fmla="*/ 642720 h 890512"/>
              <a:gd name="connsiteX294" fmla="*/ 539825 w 882055"/>
              <a:gd name="connsiteY294" fmla="*/ 639007 h 890512"/>
              <a:gd name="connsiteX295" fmla="*/ 571070 w 882055"/>
              <a:gd name="connsiteY295" fmla="*/ 631892 h 890512"/>
              <a:gd name="connsiteX296" fmla="*/ 611595 w 882055"/>
              <a:gd name="connsiteY296" fmla="*/ 617661 h 890512"/>
              <a:gd name="connsiteX297" fmla="*/ 607264 w 882055"/>
              <a:gd name="connsiteY297" fmla="*/ 610237 h 890512"/>
              <a:gd name="connsiteX298" fmla="*/ 602624 w 882055"/>
              <a:gd name="connsiteY298" fmla="*/ 591366 h 890512"/>
              <a:gd name="connsiteX299" fmla="*/ 604789 w 882055"/>
              <a:gd name="connsiteY299" fmla="*/ 595388 h 890512"/>
              <a:gd name="connsiteX300" fmla="*/ 606027 w 882055"/>
              <a:gd name="connsiteY300" fmla="*/ 599100 h 890512"/>
              <a:gd name="connsiteX301" fmla="*/ 586537 w 882055"/>
              <a:gd name="connsiteY301" fmla="*/ 520524 h 890512"/>
              <a:gd name="connsiteX302" fmla="*/ 534256 w 882055"/>
              <a:gd name="connsiteY302" fmla="*/ 342954 h 890512"/>
              <a:gd name="connsiteX303" fmla="*/ 492803 w 882055"/>
              <a:gd name="connsiteY303" fmla="*/ 356566 h 890512"/>
              <a:gd name="connsiteX304" fmla="*/ 450112 w 882055"/>
              <a:gd name="connsiteY304" fmla="*/ 365537 h 890512"/>
              <a:gd name="connsiteX305" fmla="*/ 480119 w 882055"/>
              <a:gd name="connsiteY305" fmla="*/ 487113 h 890512"/>
              <a:gd name="connsiteX306" fmla="*/ 516004 w 882055"/>
              <a:gd name="connsiteY306" fmla="*/ 645194 h 890512"/>
              <a:gd name="connsiteX307" fmla="*/ 524357 w 882055"/>
              <a:gd name="connsiteY307" fmla="*/ 642720 h 890512"/>
              <a:gd name="connsiteX308" fmla="*/ 524357 w 882055"/>
              <a:gd name="connsiteY308" fmla="*/ 642720 h 890512"/>
              <a:gd name="connsiteX309" fmla="*/ 255218 w 882055"/>
              <a:gd name="connsiteY309" fmla="*/ 418127 h 890512"/>
              <a:gd name="connsiteX310" fmla="*/ 241916 w 882055"/>
              <a:gd name="connsiteY310" fmla="*/ 422149 h 890512"/>
              <a:gd name="connsiteX311" fmla="*/ 270067 w 882055"/>
              <a:gd name="connsiteY311" fmla="*/ 527639 h 890512"/>
              <a:gd name="connsiteX312" fmla="*/ 309665 w 882055"/>
              <a:gd name="connsiteY312" fmla="*/ 699641 h 890512"/>
              <a:gd name="connsiteX313" fmla="*/ 340291 w 882055"/>
              <a:gd name="connsiteY313" fmla="*/ 691907 h 890512"/>
              <a:gd name="connsiteX314" fmla="*/ 372773 w 882055"/>
              <a:gd name="connsiteY314" fmla="*/ 682935 h 890512"/>
              <a:gd name="connsiteX315" fmla="*/ 403709 w 882055"/>
              <a:gd name="connsiteY315" fmla="*/ 674273 h 890512"/>
              <a:gd name="connsiteX316" fmla="*/ 407730 w 882055"/>
              <a:gd name="connsiteY316" fmla="*/ 673345 h 890512"/>
              <a:gd name="connsiteX317" fmla="*/ 377413 w 882055"/>
              <a:gd name="connsiteY317" fmla="*/ 561359 h 890512"/>
              <a:gd name="connsiteX318" fmla="*/ 327916 w 882055"/>
              <a:gd name="connsiteY318" fmla="*/ 397710 h 890512"/>
              <a:gd name="connsiteX319" fmla="*/ 296362 w 882055"/>
              <a:gd name="connsiteY319" fmla="*/ 408228 h 890512"/>
              <a:gd name="connsiteX320" fmla="*/ 275017 w 882055"/>
              <a:gd name="connsiteY320" fmla="*/ 413487 h 890512"/>
              <a:gd name="connsiteX321" fmla="*/ 272851 w 882055"/>
              <a:gd name="connsiteY321" fmla="*/ 414106 h 890512"/>
              <a:gd name="connsiteX322" fmla="*/ 255218 w 882055"/>
              <a:gd name="connsiteY322" fmla="*/ 418127 h 890512"/>
              <a:gd name="connsiteX323" fmla="*/ 255218 w 882055"/>
              <a:gd name="connsiteY323" fmla="*/ 418127 h 890512"/>
              <a:gd name="connsiteX324" fmla="*/ 533328 w 882055"/>
              <a:gd name="connsiteY324" fmla="*/ 329961 h 890512"/>
              <a:gd name="connsiteX325" fmla="*/ 758539 w 882055"/>
              <a:gd name="connsiteY325" fmla="*/ 274587 h 890512"/>
              <a:gd name="connsiteX326" fmla="*/ 761632 w 882055"/>
              <a:gd name="connsiteY326" fmla="*/ 277061 h 890512"/>
              <a:gd name="connsiteX327" fmla="*/ 759467 w 882055"/>
              <a:gd name="connsiteY327" fmla="*/ 273659 h 890512"/>
              <a:gd name="connsiteX328" fmla="*/ 758848 w 882055"/>
              <a:gd name="connsiteY328" fmla="*/ 271184 h 890512"/>
              <a:gd name="connsiteX329" fmla="*/ 739668 w 882055"/>
              <a:gd name="connsiteY329" fmla="*/ 272731 h 890512"/>
              <a:gd name="connsiteX330" fmla="*/ 724819 w 882055"/>
              <a:gd name="connsiteY330" fmla="*/ 277061 h 890512"/>
              <a:gd name="connsiteX331" fmla="*/ 711826 w 882055"/>
              <a:gd name="connsiteY331" fmla="*/ 280774 h 890512"/>
              <a:gd name="connsiteX332" fmla="*/ 524357 w 882055"/>
              <a:gd name="connsiteY332" fmla="*/ 324393 h 890512"/>
              <a:gd name="connsiteX333" fmla="*/ 322348 w 882055"/>
              <a:gd name="connsiteY333" fmla="*/ 382552 h 890512"/>
              <a:gd name="connsiteX334" fmla="*/ 179117 w 882055"/>
              <a:gd name="connsiteY334" fmla="*/ 414724 h 890512"/>
              <a:gd name="connsiteX335" fmla="*/ 144160 w 882055"/>
              <a:gd name="connsiteY335" fmla="*/ 424933 h 890512"/>
              <a:gd name="connsiteX336" fmla="*/ 115389 w 882055"/>
              <a:gd name="connsiteY336" fmla="*/ 432048 h 890512"/>
              <a:gd name="connsiteX337" fmla="*/ 87238 w 882055"/>
              <a:gd name="connsiteY337" fmla="*/ 439164 h 890512"/>
              <a:gd name="connsiteX338" fmla="*/ 8662 w 882055"/>
              <a:gd name="connsiteY338" fmla="*/ 468243 h 890512"/>
              <a:gd name="connsiteX339" fmla="*/ 180973 w 882055"/>
              <a:gd name="connsiteY339" fmla="*/ 424314 h 890512"/>
              <a:gd name="connsiteX340" fmla="*/ 356996 w 882055"/>
              <a:gd name="connsiteY340" fmla="*/ 377293 h 890512"/>
              <a:gd name="connsiteX341" fmla="*/ 533328 w 882055"/>
              <a:gd name="connsiteY341" fmla="*/ 329961 h 890512"/>
              <a:gd name="connsiteX342" fmla="*/ 533328 w 882055"/>
              <a:gd name="connsiteY342" fmla="*/ 329961 h 890512"/>
              <a:gd name="connsiteX343" fmla="*/ 497134 w 882055"/>
              <a:gd name="connsiteY343" fmla="*/ 150845 h 890512"/>
              <a:gd name="connsiteX344" fmla="*/ 519717 w 882055"/>
              <a:gd name="connsiteY344" fmla="*/ 234370 h 890512"/>
              <a:gd name="connsiteX345" fmla="*/ 540134 w 882055"/>
              <a:gd name="connsiteY345" fmla="*/ 312637 h 890512"/>
              <a:gd name="connsiteX346" fmla="*/ 574163 w 882055"/>
              <a:gd name="connsiteY346" fmla="*/ 303047 h 890512"/>
              <a:gd name="connsiteX347" fmla="*/ 606645 w 882055"/>
              <a:gd name="connsiteY347" fmla="*/ 294385 h 890512"/>
              <a:gd name="connsiteX348" fmla="*/ 638509 w 882055"/>
              <a:gd name="connsiteY348" fmla="*/ 286342 h 890512"/>
              <a:gd name="connsiteX349" fmla="*/ 622423 w 882055"/>
              <a:gd name="connsiteY349" fmla="*/ 227255 h 890512"/>
              <a:gd name="connsiteX350" fmla="*/ 594890 w 882055"/>
              <a:gd name="connsiteY350" fmla="*/ 128262 h 890512"/>
              <a:gd name="connsiteX351" fmla="*/ 592106 w 882055"/>
              <a:gd name="connsiteY351" fmla="*/ 129809 h 890512"/>
              <a:gd name="connsiteX352" fmla="*/ 580041 w 882055"/>
              <a:gd name="connsiteY352" fmla="*/ 131046 h 890512"/>
              <a:gd name="connsiteX353" fmla="*/ 586228 w 882055"/>
              <a:gd name="connsiteY353" fmla="*/ 158888 h 890512"/>
              <a:gd name="connsiteX354" fmla="*/ 597674 w 882055"/>
              <a:gd name="connsiteY354" fmla="*/ 222615 h 890512"/>
              <a:gd name="connsiteX355" fmla="*/ 570142 w 882055"/>
              <a:gd name="connsiteY355" fmla="*/ 122075 h 890512"/>
              <a:gd name="connsiteX356" fmla="*/ 593343 w 882055"/>
              <a:gd name="connsiteY356" fmla="*/ 118981 h 890512"/>
              <a:gd name="connsiteX357" fmla="*/ 567357 w 882055"/>
              <a:gd name="connsiteY357" fmla="*/ 22462 h 890512"/>
              <a:gd name="connsiteX358" fmla="*/ 553127 w 882055"/>
              <a:gd name="connsiteY358" fmla="*/ 23390 h 890512"/>
              <a:gd name="connsiteX359" fmla="*/ 530854 w 882055"/>
              <a:gd name="connsiteY359" fmla="*/ 19369 h 890512"/>
              <a:gd name="connsiteX360" fmla="*/ 510436 w 882055"/>
              <a:gd name="connsiteY360" fmla="*/ 26793 h 890512"/>
              <a:gd name="connsiteX361" fmla="*/ 475169 w 882055"/>
              <a:gd name="connsiteY361" fmla="*/ 43189 h 890512"/>
              <a:gd name="connsiteX362" fmla="*/ 488162 w 882055"/>
              <a:gd name="connsiteY362" fmla="*/ 105060 h 890512"/>
              <a:gd name="connsiteX363" fmla="*/ 498062 w 882055"/>
              <a:gd name="connsiteY363" fmla="*/ 142492 h 890512"/>
              <a:gd name="connsiteX364" fmla="*/ 520335 w 882055"/>
              <a:gd name="connsiteY364" fmla="*/ 134449 h 890512"/>
              <a:gd name="connsiteX365" fmla="*/ 543846 w 882055"/>
              <a:gd name="connsiteY365" fmla="*/ 126715 h 890512"/>
              <a:gd name="connsiteX366" fmla="*/ 566429 w 882055"/>
              <a:gd name="connsiteY366" fmla="*/ 124240 h 890512"/>
              <a:gd name="connsiteX367" fmla="*/ 573544 w 882055"/>
              <a:gd name="connsiteY367" fmla="*/ 150226 h 890512"/>
              <a:gd name="connsiteX368" fmla="*/ 580041 w 882055"/>
              <a:gd name="connsiteY368" fmla="*/ 189514 h 890512"/>
              <a:gd name="connsiteX369" fmla="*/ 577566 w 882055"/>
              <a:gd name="connsiteY369" fmla="*/ 185492 h 890512"/>
              <a:gd name="connsiteX370" fmla="*/ 578185 w 882055"/>
              <a:gd name="connsiteY370" fmla="*/ 190442 h 890512"/>
              <a:gd name="connsiteX371" fmla="*/ 565501 w 882055"/>
              <a:gd name="connsiteY371" fmla="*/ 157032 h 890512"/>
              <a:gd name="connsiteX372" fmla="*/ 560552 w 882055"/>
              <a:gd name="connsiteY372" fmla="*/ 140327 h 890512"/>
              <a:gd name="connsiteX373" fmla="*/ 533019 w 882055"/>
              <a:gd name="connsiteY373" fmla="*/ 144658 h 890512"/>
              <a:gd name="connsiteX374" fmla="*/ 497134 w 882055"/>
              <a:gd name="connsiteY374" fmla="*/ 150845 h 890512"/>
              <a:gd name="connsiteX375" fmla="*/ 497134 w 882055"/>
              <a:gd name="connsiteY375" fmla="*/ 150845 h 890512"/>
              <a:gd name="connsiteX376" fmla="*/ 318945 w 882055"/>
              <a:gd name="connsiteY376" fmla="*/ 294076 h 890512"/>
              <a:gd name="connsiteX377" fmla="*/ 314614 w 882055"/>
              <a:gd name="connsiteY377" fmla="*/ 295313 h 890512"/>
              <a:gd name="connsiteX378" fmla="*/ 333794 w 882055"/>
              <a:gd name="connsiteY378" fmla="*/ 366774 h 890512"/>
              <a:gd name="connsiteX379" fmla="*/ 343075 w 882055"/>
              <a:gd name="connsiteY379" fmla="*/ 363990 h 890512"/>
              <a:gd name="connsiteX380" fmla="*/ 344931 w 882055"/>
              <a:gd name="connsiteY380" fmla="*/ 363371 h 890512"/>
              <a:gd name="connsiteX381" fmla="*/ 375248 w 882055"/>
              <a:gd name="connsiteY381" fmla="*/ 355019 h 890512"/>
              <a:gd name="connsiteX382" fmla="*/ 406183 w 882055"/>
              <a:gd name="connsiteY382" fmla="*/ 346357 h 890512"/>
              <a:gd name="connsiteX383" fmla="*/ 432169 w 882055"/>
              <a:gd name="connsiteY383" fmla="*/ 340479 h 890512"/>
              <a:gd name="connsiteX384" fmla="*/ 422579 w 882055"/>
              <a:gd name="connsiteY384" fmla="*/ 306450 h 890512"/>
              <a:gd name="connsiteX385" fmla="*/ 413608 w 882055"/>
              <a:gd name="connsiteY385" fmla="*/ 272421 h 890512"/>
              <a:gd name="connsiteX386" fmla="*/ 406183 w 882055"/>
              <a:gd name="connsiteY386" fmla="*/ 273040 h 890512"/>
              <a:gd name="connsiteX387" fmla="*/ 402162 w 882055"/>
              <a:gd name="connsiteY387" fmla="*/ 274277 h 890512"/>
              <a:gd name="connsiteX388" fmla="*/ 398140 w 882055"/>
              <a:gd name="connsiteY388" fmla="*/ 275515 h 890512"/>
              <a:gd name="connsiteX389" fmla="*/ 395356 w 882055"/>
              <a:gd name="connsiteY389" fmla="*/ 276133 h 890512"/>
              <a:gd name="connsiteX390" fmla="*/ 403709 w 882055"/>
              <a:gd name="connsiteY390" fmla="*/ 332746 h 890512"/>
              <a:gd name="connsiteX391" fmla="*/ 395975 w 882055"/>
              <a:gd name="connsiteY391" fmla="*/ 307688 h 890512"/>
              <a:gd name="connsiteX392" fmla="*/ 387313 w 882055"/>
              <a:gd name="connsiteY392" fmla="*/ 266853 h 890512"/>
              <a:gd name="connsiteX393" fmla="*/ 392572 w 882055"/>
              <a:gd name="connsiteY393" fmla="*/ 264687 h 890512"/>
              <a:gd name="connsiteX394" fmla="*/ 409896 w 882055"/>
              <a:gd name="connsiteY394" fmla="*/ 262213 h 890512"/>
              <a:gd name="connsiteX395" fmla="*/ 360708 w 882055"/>
              <a:gd name="connsiteY395" fmla="*/ 76909 h 890512"/>
              <a:gd name="connsiteX396" fmla="*/ 346478 w 882055"/>
              <a:gd name="connsiteY396" fmla="*/ 77837 h 890512"/>
              <a:gd name="connsiteX397" fmla="*/ 324204 w 882055"/>
              <a:gd name="connsiteY397" fmla="*/ 73815 h 890512"/>
              <a:gd name="connsiteX398" fmla="*/ 304406 w 882055"/>
              <a:gd name="connsiteY398" fmla="*/ 81240 h 890512"/>
              <a:gd name="connsiteX399" fmla="*/ 268520 w 882055"/>
              <a:gd name="connsiteY399" fmla="*/ 97945 h 890512"/>
              <a:gd name="connsiteX400" fmla="*/ 295743 w 882055"/>
              <a:gd name="connsiteY400" fmla="*/ 215809 h 890512"/>
              <a:gd name="connsiteX401" fmla="*/ 314614 w 882055"/>
              <a:gd name="connsiteY401" fmla="*/ 287889 h 890512"/>
              <a:gd name="connsiteX402" fmla="*/ 356377 w 882055"/>
              <a:gd name="connsiteY402" fmla="*/ 272421 h 890512"/>
              <a:gd name="connsiteX403" fmla="*/ 382363 w 882055"/>
              <a:gd name="connsiteY403" fmla="*/ 267781 h 890512"/>
              <a:gd name="connsiteX404" fmla="*/ 387622 w 882055"/>
              <a:gd name="connsiteY404" fmla="*/ 286342 h 890512"/>
              <a:gd name="connsiteX405" fmla="*/ 391334 w 882055"/>
              <a:gd name="connsiteY405" fmla="*/ 314803 h 890512"/>
              <a:gd name="connsiteX406" fmla="*/ 388859 w 882055"/>
              <a:gd name="connsiteY406" fmla="*/ 310781 h 890512"/>
              <a:gd name="connsiteX407" fmla="*/ 389478 w 882055"/>
              <a:gd name="connsiteY407" fmla="*/ 314803 h 890512"/>
              <a:gd name="connsiteX408" fmla="*/ 381744 w 882055"/>
              <a:gd name="connsiteY408" fmla="*/ 298716 h 890512"/>
              <a:gd name="connsiteX409" fmla="*/ 376795 w 882055"/>
              <a:gd name="connsiteY409" fmla="*/ 284486 h 890512"/>
              <a:gd name="connsiteX410" fmla="*/ 372773 w 882055"/>
              <a:gd name="connsiteY410" fmla="*/ 286342 h 890512"/>
              <a:gd name="connsiteX411" fmla="*/ 344622 w 882055"/>
              <a:gd name="connsiteY411" fmla="*/ 290673 h 890512"/>
              <a:gd name="connsiteX412" fmla="*/ 318945 w 882055"/>
              <a:gd name="connsiteY412" fmla="*/ 294076 h 890512"/>
              <a:gd name="connsiteX413" fmla="*/ 318945 w 882055"/>
              <a:gd name="connsiteY413" fmla="*/ 294076 h 890512"/>
              <a:gd name="connsiteX414" fmla="*/ 93735 w 882055"/>
              <a:gd name="connsiteY414" fmla="*/ 288507 h 890512"/>
              <a:gd name="connsiteX415" fmla="*/ 106109 w 882055"/>
              <a:gd name="connsiteY415" fmla="*/ 339551 h 890512"/>
              <a:gd name="connsiteX416" fmla="*/ 129001 w 882055"/>
              <a:gd name="connsiteY416" fmla="*/ 420293 h 890512"/>
              <a:gd name="connsiteX417" fmla="*/ 174476 w 882055"/>
              <a:gd name="connsiteY417" fmla="*/ 406063 h 890512"/>
              <a:gd name="connsiteX418" fmla="*/ 225520 w 882055"/>
              <a:gd name="connsiteY418" fmla="*/ 394307 h 890512"/>
              <a:gd name="connsiteX419" fmla="*/ 207887 w 882055"/>
              <a:gd name="connsiteY419" fmla="*/ 329033 h 890512"/>
              <a:gd name="connsiteX420" fmla="*/ 191491 w 882055"/>
              <a:gd name="connsiteY420" fmla="*/ 265925 h 890512"/>
              <a:gd name="connsiteX421" fmla="*/ 189016 w 882055"/>
              <a:gd name="connsiteY421" fmla="*/ 266853 h 890512"/>
              <a:gd name="connsiteX422" fmla="*/ 184066 w 882055"/>
              <a:gd name="connsiteY422" fmla="*/ 267472 h 890512"/>
              <a:gd name="connsiteX423" fmla="*/ 176951 w 882055"/>
              <a:gd name="connsiteY423" fmla="*/ 268400 h 890512"/>
              <a:gd name="connsiteX424" fmla="*/ 173548 w 882055"/>
              <a:gd name="connsiteY424" fmla="*/ 269637 h 890512"/>
              <a:gd name="connsiteX425" fmla="*/ 186232 w 882055"/>
              <a:gd name="connsiteY425" fmla="*/ 335220 h 890512"/>
              <a:gd name="connsiteX426" fmla="*/ 186541 w 882055"/>
              <a:gd name="connsiteY426" fmla="*/ 337695 h 890512"/>
              <a:gd name="connsiteX427" fmla="*/ 165196 w 882055"/>
              <a:gd name="connsiteY427" fmla="*/ 260666 h 890512"/>
              <a:gd name="connsiteX428" fmla="*/ 169217 w 882055"/>
              <a:gd name="connsiteY428" fmla="*/ 258810 h 890512"/>
              <a:gd name="connsiteX429" fmla="*/ 177570 w 882055"/>
              <a:gd name="connsiteY429" fmla="*/ 257572 h 890512"/>
              <a:gd name="connsiteX430" fmla="*/ 186541 w 882055"/>
              <a:gd name="connsiteY430" fmla="*/ 256335 h 890512"/>
              <a:gd name="connsiteX431" fmla="*/ 189635 w 882055"/>
              <a:gd name="connsiteY431" fmla="*/ 255097 h 890512"/>
              <a:gd name="connsiteX432" fmla="*/ 163340 w 882055"/>
              <a:gd name="connsiteY432" fmla="*/ 163837 h 890512"/>
              <a:gd name="connsiteX433" fmla="*/ 154678 w 882055"/>
              <a:gd name="connsiteY433" fmla="*/ 130427 h 890512"/>
              <a:gd name="connsiteX434" fmla="*/ 124051 w 882055"/>
              <a:gd name="connsiteY434" fmla="*/ 133830 h 890512"/>
              <a:gd name="connsiteX435" fmla="*/ 123742 w 882055"/>
              <a:gd name="connsiteY435" fmla="*/ 133830 h 890512"/>
              <a:gd name="connsiteX436" fmla="*/ 122505 w 882055"/>
              <a:gd name="connsiteY436" fmla="*/ 131974 h 890512"/>
              <a:gd name="connsiteX437" fmla="*/ 122195 w 882055"/>
              <a:gd name="connsiteY437" fmla="*/ 127953 h 890512"/>
              <a:gd name="connsiteX438" fmla="*/ 123433 w 882055"/>
              <a:gd name="connsiteY438" fmla="*/ 126096 h 890512"/>
              <a:gd name="connsiteX439" fmla="*/ 101159 w 882055"/>
              <a:gd name="connsiteY439" fmla="*/ 134449 h 890512"/>
              <a:gd name="connsiteX440" fmla="*/ 62799 w 882055"/>
              <a:gd name="connsiteY440" fmla="*/ 151773 h 890512"/>
              <a:gd name="connsiteX441" fmla="*/ 78886 w 882055"/>
              <a:gd name="connsiteY441" fmla="*/ 220759 h 890512"/>
              <a:gd name="connsiteX442" fmla="*/ 93116 w 882055"/>
              <a:gd name="connsiteY442" fmla="*/ 281392 h 890512"/>
              <a:gd name="connsiteX443" fmla="*/ 112915 w 882055"/>
              <a:gd name="connsiteY443" fmla="*/ 273659 h 890512"/>
              <a:gd name="connsiteX444" fmla="*/ 138282 w 882055"/>
              <a:gd name="connsiteY444" fmla="*/ 264997 h 890512"/>
              <a:gd name="connsiteX445" fmla="*/ 161483 w 882055"/>
              <a:gd name="connsiteY445" fmla="*/ 263141 h 890512"/>
              <a:gd name="connsiteX446" fmla="*/ 168289 w 882055"/>
              <a:gd name="connsiteY446" fmla="*/ 287579 h 890512"/>
              <a:gd name="connsiteX447" fmla="*/ 174476 w 882055"/>
              <a:gd name="connsiteY447" fmla="*/ 325012 h 890512"/>
              <a:gd name="connsiteX448" fmla="*/ 163030 w 882055"/>
              <a:gd name="connsiteY448" fmla="*/ 300882 h 890512"/>
              <a:gd name="connsiteX449" fmla="*/ 153749 w 882055"/>
              <a:gd name="connsiteY449" fmla="*/ 276752 h 890512"/>
              <a:gd name="connsiteX450" fmla="*/ 144469 w 882055"/>
              <a:gd name="connsiteY450" fmla="*/ 280155 h 890512"/>
              <a:gd name="connsiteX451" fmla="*/ 119720 w 882055"/>
              <a:gd name="connsiteY451" fmla="*/ 284486 h 890512"/>
              <a:gd name="connsiteX452" fmla="*/ 93735 w 882055"/>
              <a:gd name="connsiteY452" fmla="*/ 288507 h 890512"/>
              <a:gd name="connsiteX453" fmla="*/ 93735 w 882055"/>
              <a:gd name="connsiteY453" fmla="*/ 288507 h 890512"/>
              <a:gd name="connsiteX454" fmla="*/ 516004 w 882055"/>
              <a:gd name="connsiteY454" fmla="*/ 42261 h 890512"/>
              <a:gd name="connsiteX455" fmla="*/ 476407 w 882055"/>
              <a:gd name="connsiteY455" fmla="*/ 45354 h 890512"/>
              <a:gd name="connsiteX456" fmla="*/ 501465 w 882055"/>
              <a:gd name="connsiteY456" fmla="*/ 35455 h 890512"/>
              <a:gd name="connsiteX457" fmla="*/ 528997 w 882055"/>
              <a:gd name="connsiteY457" fmla="*/ 29268 h 890512"/>
              <a:gd name="connsiteX458" fmla="*/ 553436 w 882055"/>
              <a:gd name="connsiteY458" fmla="*/ 24009 h 890512"/>
              <a:gd name="connsiteX459" fmla="*/ 516004 w 882055"/>
              <a:gd name="connsiteY459" fmla="*/ 42261 h 890512"/>
              <a:gd name="connsiteX460" fmla="*/ 516004 w 882055"/>
              <a:gd name="connsiteY460" fmla="*/ 42261 h 890512"/>
              <a:gd name="connsiteX461" fmla="*/ 99612 w 882055"/>
              <a:gd name="connsiteY461" fmla="*/ 150845 h 890512"/>
              <a:gd name="connsiteX462" fmla="*/ 65274 w 882055"/>
              <a:gd name="connsiteY462" fmla="*/ 152701 h 890512"/>
              <a:gd name="connsiteX463" fmla="*/ 94663 w 882055"/>
              <a:gd name="connsiteY463" fmla="*/ 141873 h 890512"/>
              <a:gd name="connsiteX464" fmla="*/ 142922 w 882055"/>
              <a:gd name="connsiteY464" fmla="*/ 132902 h 890512"/>
              <a:gd name="connsiteX465" fmla="*/ 99612 w 882055"/>
              <a:gd name="connsiteY465" fmla="*/ 150845 h 890512"/>
              <a:gd name="connsiteX466" fmla="*/ 99612 w 882055"/>
              <a:gd name="connsiteY466" fmla="*/ 150845 h 890512"/>
              <a:gd name="connsiteX467" fmla="*/ 312449 w 882055"/>
              <a:gd name="connsiteY467" fmla="*/ 95161 h 890512"/>
              <a:gd name="connsiteX468" fmla="*/ 271304 w 882055"/>
              <a:gd name="connsiteY468" fmla="*/ 102585 h 890512"/>
              <a:gd name="connsiteX469" fmla="*/ 296362 w 882055"/>
              <a:gd name="connsiteY469" fmla="*/ 88664 h 890512"/>
              <a:gd name="connsiteX470" fmla="*/ 319255 w 882055"/>
              <a:gd name="connsiteY470" fmla="*/ 84024 h 890512"/>
              <a:gd name="connsiteX471" fmla="*/ 341837 w 882055"/>
              <a:gd name="connsiteY471" fmla="*/ 79384 h 890512"/>
              <a:gd name="connsiteX472" fmla="*/ 347406 w 882055"/>
              <a:gd name="connsiteY472" fmla="*/ 77837 h 890512"/>
              <a:gd name="connsiteX473" fmla="*/ 312449 w 882055"/>
              <a:gd name="connsiteY473" fmla="*/ 95161 h 890512"/>
              <a:gd name="connsiteX474" fmla="*/ 312449 w 882055"/>
              <a:gd name="connsiteY474" fmla="*/ 95161 h 890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</a:cxnLst>
            <a:rect l="l" t="t" r="r" b="b"/>
            <a:pathLst>
              <a:path w="882055" h="890512">
                <a:moveTo>
                  <a:pt x="480119" y="794303"/>
                </a:moveTo>
                <a:cubicBezTo>
                  <a:pt x="354830" y="827095"/>
                  <a:pt x="229232" y="858340"/>
                  <a:pt x="100850" y="890513"/>
                </a:cubicBezTo>
                <a:cubicBezTo>
                  <a:pt x="109202" y="879995"/>
                  <a:pt x="102396" y="863289"/>
                  <a:pt x="96209" y="848441"/>
                </a:cubicBezTo>
                <a:cubicBezTo>
                  <a:pt x="92188" y="838851"/>
                  <a:pt x="88785" y="830498"/>
                  <a:pt x="90950" y="825858"/>
                </a:cubicBezTo>
                <a:cubicBezTo>
                  <a:pt x="100850" y="830498"/>
                  <a:pt x="104562" y="846894"/>
                  <a:pt x="107656" y="861124"/>
                </a:cubicBezTo>
                <a:cubicBezTo>
                  <a:pt x="109202" y="868239"/>
                  <a:pt x="110749" y="875354"/>
                  <a:pt x="112915" y="879376"/>
                </a:cubicBezTo>
                <a:cubicBezTo>
                  <a:pt x="194275" y="858340"/>
                  <a:pt x="279348" y="836376"/>
                  <a:pt x="365967" y="813483"/>
                </a:cubicBezTo>
                <a:cubicBezTo>
                  <a:pt x="527451" y="771102"/>
                  <a:pt x="695740" y="726555"/>
                  <a:pt x="866195" y="680151"/>
                </a:cubicBezTo>
                <a:cubicBezTo>
                  <a:pt x="875475" y="672727"/>
                  <a:pt x="869288" y="655712"/>
                  <a:pt x="863720" y="640554"/>
                </a:cubicBezTo>
                <a:cubicBezTo>
                  <a:pt x="861554" y="634367"/>
                  <a:pt x="859389" y="628489"/>
                  <a:pt x="858151" y="623539"/>
                </a:cubicBezTo>
                <a:cubicBezTo>
                  <a:pt x="815770" y="635914"/>
                  <a:pt x="772769" y="647669"/>
                  <a:pt x="729459" y="658806"/>
                </a:cubicBezTo>
                <a:cubicBezTo>
                  <a:pt x="636344" y="683245"/>
                  <a:pt x="543846" y="705828"/>
                  <a:pt x="454443" y="728101"/>
                </a:cubicBezTo>
                <a:lnTo>
                  <a:pt x="451349" y="729029"/>
                </a:lnTo>
                <a:cubicBezTo>
                  <a:pt x="363492" y="750684"/>
                  <a:pt x="272851" y="772958"/>
                  <a:pt x="186232" y="795541"/>
                </a:cubicBezTo>
                <a:cubicBezTo>
                  <a:pt x="152203" y="804512"/>
                  <a:pt x="118483" y="813483"/>
                  <a:pt x="85073" y="822764"/>
                </a:cubicBezTo>
                <a:cubicBezTo>
                  <a:pt x="90022" y="818742"/>
                  <a:pt x="92188" y="814102"/>
                  <a:pt x="94663" y="809152"/>
                </a:cubicBezTo>
                <a:cubicBezTo>
                  <a:pt x="96209" y="806059"/>
                  <a:pt x="97756" y="802656"/>
                  <a:pt x="100231" y="799872"/>
                </a:cubicBezTo>
                <a:lnTo>
                  <a:pt x="104253" y="811936"/>
                </a:lnTo>
                <a:cubicBezTo>
                  <a:pt x="151275" y="796469"/>
                  <a:pt x="204793" y="781001"/>
                  <a:pt x="266973" y="764605"/>
                </a:cubicBezTo>
                <a:cubicBezTo>
                  <a:pt x="330082" y="748209"/>
                  <a:pt x="396593" y="732123"/>
                  <a:pt x="460630" y="716655"/>
                </a:cubicBezTo>
                <a:lnTo>
                  <a:pt x="464342" y="715727"/>
                </a:lnTo>
                <a:cubicBezTo>
                  <a:pt x="530544" y="699950"/>
                  <a:pt x="598912" y="683554"/>
                  <a:pt x="666042" y="665921"/>
                </a:cubicBezTo>
                <a:cubicBezTo>
                  <a:pt x="724201" y="650763"/>
                  <a:pt x="775244" y="636223"/>
                  <a:pt x="822266" y="621992"/>
                </a:cubicBezTo>
                <a:cubicBezTo>
                  <a:pt x="813913" y="615187"/>
                  <a:pt x="802777" y="611784"/>
                  <a:pt x="791949" y="608381"/>
                </a:cubicBezTo>
                <a:cubicBezTo>
                  <a:pt x="779266" y="604669"/>
                  <a:pt x="766273" y="600647"/>
                  <a:pt x="757611" y="589510"/>
                </a:cubicBezTo>
                <a:lnTo>
                  <a:pt x="754517" y="591057"/>
                </a:lnTo>
                <a:cubicBezTo>
                  <a:pt x="749258" y="593223"/>
                  <a:pt x="743690" y="595388"/>
                  <a:pt x="738121" y="596625"/>
                </a:cubicBezTo>
                <a:cubicBezTo>
                  <a:pt x="732862" y="597863"/>
                  <a:pt x="728531" y="598481"/>
                  <a:pt x="724510" y="598172"/>
                </a:cubicBezTo>
                <a:cubicBezTo>
                  <a:pt x="717085" y="608999"/>
                  <a:pt x="713682" y="617352"/>
                  <a:pt x="715229" y="621374"/>
                </a:cubicBezTo>
                <a:cubicBezTo>
                  <a:pt x="718013" y="621683"/>
                  <a:pt x="726675" y="619518"/>
                  <a:pt x="736884" y="617043"/>
                </a:cubicBezTo>
                <a:cubicBezTo>
                  <a:pt x="720798" y="630345"/>
                  <a:pt x="692028" y="643338"/>
                  <a:pt x="665732" y="650144"/>
                </a:cubicBezTo>
                <a:cubicBezTo>
                  <a:pt x="648099" y="654784"/>
                  <a:pt x="623660" y="658806"/>
                  <a:pt x="606027" y="652619"/>
                </a:cubicBezTo>
                <a:cubicBezTo>
                  <a:pt x="607574" y="651381"/>
                  <a:pt x="609120" y="651072"/>
                  <a:pt x="610667" y="650763"/>
                </a:cubicBezTo>
                <a:cubicBezTo>
                  <a:pt x="610977" y="650763"/>
                  <a:pt x="611286" y="650763"/>
                  <a:pt x="611595" y="650453"/>
                </a:cubicBezTo>
                <a:cubicBezTo>
                  <a:pt x="615617" y="649216"/>
                  <a:pt x="619329" y="647979"/>
                  <a:pt x="622732" y="646432"/>
                </a:cubicBezTo>
                <a:cubicBezTo>
                  <a:pt x="626135" y="644885"/>
                  <a:pt x="629847" y="643648"/>
                  <a:pt x="633869" y="642410"/>
                </a:cubicBezTo>
                <a:lnTo>
                  <a:pt x="636034" y="641791"/>
                </a:lnTo>
                <a:cubicBezTo>
                  <a:pt x="635106" y="638079"/>
                  <a:pt x="630157" y="634986"/>
                  <a:pt x="624279" y="631583"/>
                </a:cubicBezTo>
                <a:cubicBezTo>
                  <a:pt x="620876" y="629417"/>
                  <a:pt x="617164" y="627561"/>
                  <a:pt x="614689" y="624777"/>
                </a:cubicBezTo>
                <a:cubicBezTo>
                  <a:pt x="609120" y="629108"/>
                  <a:pt x="601386" y="632511"/>
                  <a:pt x="590559" y="635295"/>
                </a:cubicBezTo>
                <a:cubicBezTo>
                  <a:pt x="582206" y="637460"/>
                  <a:pt x="573544" y="639007"/>
                  <a:pt x="564883" y="640554"/>
                </a:cubicBezTo>
                <a:cubicBezTo>
                  <a:pt x="555911" y="642101"/>
                  <a:pt x="547559" y="643648"/>
                  <a:pt x="539825" y="645504"/>
                </a:cubicBezTo>
                <a:cubicBezTo>
                  <a:pt x="518170" y="651072"/>
                  <a:pt x="508580" y="659734"/>
                  <a:pt x="507033" y="673964"/>
                </a:cubicBezTo>
                <a:cubicBezTo>
                  <a:pt x="510436" y="673964"/>
                  <a:pt x="515695" y="672727"/>
                  <a:pt x="520645" y="671799"/>
                </a:cubicBezTo>
                <a:cubicBezTo>
                  <a:pt x="524666" y="670870"/>
                  <a:pt x="528997" y="669942"/>
                  <a:pt x="532710" y="670252"/>
                </a:cubicBezTo>
                <a:cubicBezTo>
                  <a:pt x="525285" y="681079"/>
                  <a:pt x="502083" y="691907"/>
                  <a:pt x="470529" y="700260"/>
                </a:cubicBezTo>
                <a:cubicBezTo>
                  <a:pt x="444234" y="707065"/>
                  <a:pt x="418867" y="710159"/>
                  <a:pt x="404327" y="708612"/>
                </a:cubicBezTo>
                <a:cubicBezTo>
                  <a:pt x="402780" y="707375"/>
                  <a:pt x="402471" y="706137"/>
                  <a:pt x="402780" y="704900"/>
                </a:cubicBezTo>
                <a:cubicBezTo>
                  <a:pt x="403399" y="702734"/>
                  <a:pt x="406493" y="701188"/>
                  <a:pt x="412989" y="699641"/>
                </a:cubicBezTo>
                <a:cubicBezTo>
                  <a:pt x="415155" y="699022"/>
                  <a:pt x="417630" y="698403"/>
                  <a:pt x="420104" y="698094"/>
                </a:cubicBezTo>
                <a:cubicBezTo>
                  <a:pt x="422579" y="697475"/>
                  <a:pt x="424745" y="697166"/>
                  <a:pt x="426601" y="696547"/>
                </a:cubicBezTo>
                <a:cubicBezTo>
                  <a:pt x="427838" y="696238"/>
                  <a:pt x="429076" y="695928"/>
                  <a:pt x="430004" y="695619"/>
                </a:cubicBezTo>
                <a:cubicBezTo>
                  <a:pt x="422888" y="679223"/>
                  <a:pt x="403090" y="682007"/>
                  <a:pt x="382672" y="687266"/>
                </a:cubicBezTo>
                <a:cubicBezTo>
                  <a:pt x="376485" y="688813"/>
                  <a:pt x="369989" y="690979"/>
                  <a:pt x="363802" y="692835"/>
                </a:cubicBezTo>
                <a:cubicBezTo>
                  <a:pt x="356996" y="694691"/>
                  <a:pt x="350809" y="696857"/>
                  <a:pt x="344312" y="698403"/>
                </a:cubicBezTo>
                <a:cubicBezTo>
                  <a:pt x="330082" y="702116"/>
                  <a:pt x="320183" y="703353"/>
                  <a:pt x="311830" y="702734"/>
                </a:cubicBezTo>
                <a:cubicBezTo>
                  <a:pt x="311830" y="704591"/>
                  <a:pt x="309974" y="709231"/>
                  <a:pt x="308118" y="713871"/>
                </a:cubicBezTo>
                <a:cubicBezTo>
                  <a:pt x="305952" y="719439"/>
                  <a:pt x="303477" y="725008"/>
                  <a:pt x="303168" y="728101"/>
                </a:cubicBezTo>
                <a:cubicBezTo>
                  <a:pt x="305643" y="729339"/>
                  <a:pt x="310593" y="728101"/>
                  <a:pt x="315233" y="726864"/>
                </a:cubicBezTo>
                <a:cubicBezTo>
                  <a:pt x="321111" y="725317"/>
                  <a:pt x="326988" y="724080"/>
                  <a:pt x="329773" y="727792"/>
                </a:cubicBezTo>
                <a:cubicBezTo>
                  <a:pt x="311521" y="738929"/>
                  <a:pt x="288319" y="747900"/>
                  <a:pt x="264499" y="754087"/>
                </a:cubicBezTo>
                <a:cubicBezTo>
                  <a:pt x="240678" y="760274"/>
                  <a:pt x="217167" y="763368"/>
                  <a:pt x="197059" y="763368"/>
                </a:cubicBezTo>
                <a:cubicBezTo>
                  <a:pt x="198915" y="757181"/>
                  <a:pt x="208196" y="754706"/>
                  <a:pt x="215311" y="752850"/>
                </a:cubicBezTo>
                <a:cubicBezTo>
                  <a:pt x="219023" y="751922"/>
                  <a:pt x="222426" y="750994"/>
                  <a:pt x="223973" y="749756"/>
                </a:cubicBezTo>
                <a:cubicBezTo>
                  <a:pt x="219333" y="737072"/>
                  <a:pt x="201699" y="732123"/>
                  <a:pt x="179117" y="738001"/>
                </a:cubicBezTo>
                <a:cubicBezTo>
                  <a:pt x="174476" y="739238"/>
                  <a:pt x="169836" y="740785"/>
                  <a:pt x="165196" y="742950"/>
                </a:cubicBezTo>
                <a:cubicBezTo>
                  <a:pt x="163958" y="756871"/>
                  <a:pt x="155915" y="765224"/>
                  <a:pt x="148490" y="773577"/>
                </a:cubicBezTo>
                <a:cubicBezTo>
                  <a:pt x="141685" y="780692"/>
                  <a:pt x="134879" y="788116"/>
                  <a:pt x="132095" y="799562"/>
                </a:cubicBezTo>
                <a:cubicBezTo>
                  <a:pt x="129929" y="800490"/>
                  <a:pt x="128382" y="801109"/>
                  <a:pt x="126836" y="801418"/>
                </a:cubicBezTo>
                <a:cubicBezTo>
                  <a:pt x="122505" y="802656"/>
                  <a:pt x="118792" y="802965"/>
                  <a:pt x="114771" y="803584"/>
                </a:cubicBezTo>
                <a:cubicBezTo>
                  <a:pt x="112605" y="803893"/>
                  <a:pt x="110130" y="804202"/>
                  <a:pt x="107965" y="804512"/>
                </a:cubicBezTo>
                <a:cubicBezTo>
                  <a:pt x="86310" y="747281"/>
                  <a:pt x="70533" y="676439"/>
                  <a:pt x="55374" y="608071"/>
                </a:cubicBezTo>
                <a:cubicBezTo>
                  <a:pt x="44856" y="560740"/>
                  <a:pt x="34957" y="516193"/>
                  <a:pt x="23511" y="476595"/>
                </a:cubicBezTo>
                <a:cubicBezTo>
                  <a:pt x="21345" y="475977"/>
                  <a:pt x="18561" y="475667"/>
                  <a:pt x="15777" y="475358"/>
                </a:cubicBezTo>
                <a:cubicBezTo>
                  <a:pt x="8352" y="474430"/>
                  <a:pt x="928" y="473502"/>
                  <a:pt x="0" y="461128"/>
                </a:cubicBezTo>
                <a:cubicBezTo>
                  <a:pt x="14849" y="456178"/>
                  <a:pt x="28461" y="450919"/>
                  <a:pt x="41763" y="445970"/>
                </a:cubicBezTo>
                <a:cubicBezTo>
                  <a:pt x="58777" y="439473"/>
                  <a:pt x="76411" y="432667"/>
                  <a:pt x="96519" y="427408"/>
                </a:cubicBezTo>
                <a:cubicBezTo>
                  <a:pt x="103325" y="425552"/>
                  <a:pt x="110440" y="424005"/>
                  <a:pt x="117864" y="422768"/>
                </a:cubicBezTo>
                <a:cubicBezTo>
                  <a:pt x="109512" y="383480"/>
                  <a:pt x="98684" y="343882"/>
                  <a:pt x="88475" y="305522"/>
                </a:cubicBezTo>
                <a:cubicBezTo>
                  <a:pt x="79504" y="272112"/>
                  <a:pt x="71152" y="240558"/>
                  <a:pt x="64655" y="209931"/>
                </a:cubicBezTo>
                <a:cubicBezTo>
                  <a:pt x="60015" y="203435"/>
                  <a:pt x="57540" y="193845"/>
                  <a:pt x="55374" y="184874"/>
                </a:cubicBezTo>
                <a:cubicBezTo>
                  <a:pt x="51353" y="169096"/>
                  <a:pt x="47331" y="152701"/>
                  <a:pt x="35885" y="149917"/>
                </a:cubicBezTo>
                <a:cubicBezTo>
                  <a:pt x="43619" y="136614"/>
                  <a:pt x="66511" y="124550"/>
                  <a:pt x="98375" y="116197"/>
                </a:cubicBezTo>
                <a:cubicBezTo>
                  <a:pt x="127145" y="108772"/>
                  <a:pt x="157152" y="105988"/>
                  <a:pt x="172930" y="109700"/>
                </a:cubicBezTo>
                <a:cubicBezTo>
                  <a:pt x="177261" y="117125"/>
                  <a:pt x="173858" y="120219"/>
                  <a:pt x="171073" y="122693"/>
                </a:cubicBezTo>
                <a:cubicBezTo>
                  <a:pt x="169217" y="124240"/>
                  <a:pt x="167670" y="125787"/>
                  <a:pt x="167361" y="127953"/>
                </a:cubicBezTo>
                <a:lnTo>
                  <a:pt x="236966" y="394307"/>
                </a:lnTo>
                <a:cubicBezTo>
                  <a:pt x="245628" y="393070"/>
                  <a:pt x="256146" y="390904"/>
                  <a:pt x="270067" y="387192"/>
                </a:cubicBezTo>
                <a:cubicBezTo>
                  <a:pt x="276564" y="385645"/>
                  <a:pt x="283369" y="383480"/>
                  <a:pt x="289866" y="381624"/>
                </a:cubicBezTo>
                <a:cubicBezTo>
                  <a:pt x="297909" y="379458"/>
                  <a:pt x="303787" y="377602"/>
                  <a:pt x="309974" y="376055"/>
                </a:cubicBezTo>
                <a:cubicBezTo>
                  <a:pt x="314614" y="374818"/>
                  <a:pt x="319255" y="373580"/>
                  <a:pt x="323895" y="372652"/>
                </a:cubicBezTo>
                <a:cubicBezTo>
                  <a:pt x="314924" y="313875"/>
                  <a:pt x="296672" y="251385"/>
                  <a:pt x="279348" y="191061"/>
                </a:cubicBezTo>
                <a:cubicBezTo>
                  <a:pt x="271304" y="163219"/>
                  <a:pt x="263261" y="135686"/>
                  <a:pt x="256146" y="107844"/>
                </a:cubicBezTo>
                <a:cubicBezTo>
                  <a:pt x="254909" y="103513"/>
                  <a:pt x="251815" y="102585"/>
                  <a:pt x="248412" y="101348"/>
                </a:cubicBezTo>
                <a:cubicBezTo>
                  <a:pt x="245319" y="100419"/>
                  <a:pt x="242225" y="99491"/>
                  <a:pt x="240369" y="95779"/>
                </a:cubicBezTo>
                <a:cubicBezTo>
                  <a:pt x="249650" y="82786"/>
                  <a:pt x="276254" y="69175"/>
                  <a:pt x="308736" y="60513"/>
                </a:cubicBezTo>
                <a:cubicBezTo>
                  <a:pt x="340600" y="52160"/>
                  <a:pt x="367205" y="51542"/>
                  <a:pt x="380507" y="58657"/>
                </a:cubicBezTo>
                <a:cubicBezTo>
                  <a:pt x="382982" y="65772"/>
                  <a:pt x="379579" y="67319"/>
                  <a:pt x="376795" y="68556"/>
                </a:cubicBezTo>
                <a:cubicBezTo>
                  <a:pt x="374938" y="69484"/>
                  <a:pt x="373392" y="70103"/>
                  <a:pt x="373392" y="71959"/>
                </a:cubicBezTo>
                <a:lnTo>
                  <a:pt x="443615" y="339861"/>
                </a:lnTo>
                <a:lnTo>
                  <a:pt x="445471" y="338933"/>
                </a:lnTo>
                <a:cubicBezTo>
                  <a:pt x="453205" y="337076"/>
                  <a:pt x="462177" y="334602"/>
                  <a:pt x="471148" y="332436"/>
                </a:cubicBezTo>
                <a:cubicBezTo>
                  <a:pt x="492184" y="326868"/>
                  <a:pt x="521573" y="318825"/>
                  <a:pt x="530854" y="312947"/>
                </a:cubicBezTo>
                <a:cubicBezTo>
                  <a:pt x="511364" y="228802"/>
                  <a:pt x="492803" y="155794"/>
                  <a:pt x="470529" y="76599"/>
                </a:cubicBezTo>
                <a:cubicBezTo>
                  <a:pt x="470529" y="81549"/>
                  <a:pt x="472695" y="88973"/>
                  <a:pt x="474860" y="96089"/>
                </a:cubicBezTo>
                <a:cubicBezTo>
                  <a:pt x="476098" y="100419"/>
                  <a:pt x="477644" y="104751"/>
                  <a:pt x="478263" y="108772"/>
                </a:cubicBezTo>
                <a:cubicBezTo>
                  <a:pt x="480429" y="114341"/>
                  <a:pt x="483213" y="127953"/>
                  <a:pt x="482594" y="129499"/>
                </a:cubicBezTo>
                <a:cubicBezTo>
                  <a:pt x="482594" y="129499"/>
                  <a:pt x="482285" y="129809"/>
                  <a:pt x="482285" y="129809"/>
                </a:cubicBezTo>
                <a:cubicBezTo>
                  <a:pt x="481357" y="130118"/>
                  <a:pt x="480738" y="128881"/>
                  <a:pt x="478572" y="121456"/>
                </a:cubicBezTo>
                <a:lnTo>
                  <a:pt x="460939" y="54326"/>
                </a:lnTo>
                <a:cubicBezTo>
                  <a:pt x="459702" y="49995"/>
                  <a:pt x="456918" y="48448"/>
                  <a:pt x="453824" y="47211"/>
                </a:cubicBezTo>
                <a:cubicBezTo>
                  <a:pt x="451349" y="45973"/>
                  <a:pt x="448565" y="44736"/>
                  <a:pt x="447018" y="41951"/>
                </a:cubicBezTo>
                <a:cubicBezTo>
                  <a:pt x="455989" y="28649"/>
                  <a:pt x="482594" y="15038"/>
                  <a:pt x="515076" y="6685"/>
                </a:cubicBezTo>
                <a:cubicBezTo>
                  <a:pt x="539515" y="189"/>
                  <a:pt x="571379" y="-3523"/>
                  <a:pt x="587156" y="4829"/>
                </a:cubicBezTo>
                <a:cubicBezTo>
                  <a:pt x="588703" y="11326"/>
                  <a:pt x="585919" y="13182"/>
                  <a:pt x="583444" y="14728"/>
                </a:cubicBezTo>
                <a:cubicBezTo>
                  <a:pt x="581897" y="15656"/>
                  <a:pt x="580350" y="16584"/>
                  <a:pt x="580041" y="18131"/>
                </a:cubicBezTo>
                <a:lnTo>
                  <a:pt x="650265" y="286342"/>
                </a:lnTo>
                <a:cubicBezTo>
                  <a:pt x="656142" y="285414"/>
                  <a:pt x="664186" y="284177"/>
                  <a:pt x="673776" y="281702"/>
                </a:cubicBezTo>
                <a:cubicBezTo>
                  <a:pt x="682128" y="279536"/>
                  <a:pt x="690790" y="276752"/>
                  <a:pt x="699452" y="273968"/>
                </a:cubicBezTo>
                <a:cubicBezTo>
                  <a:pt x="708423" y="271184"/>
                  <a:pt x="717085" y="268400"/>
                  <a:pt x="725129" y="266234"/>
                </a:cubicBezTo>
                <a:cubicBezTo>
                  <a:pt x="741215" y="261903"/>
                  <a:pt x="761632" y="258500"/>
                  <a:pt x="774316" y="267781"/>
                </a:cubicBezTo>
                <a:cubicBezTo>
                  <a:pt x="776791" y="276133"/>
                  <a:pt x="770294" y="278608"/>
                  <a:pt x="763798" y="281083"/>
                </a:cubicBezTo>
                <a:cubicBezTo>
                  <a:pt x="761942" y="282011"/>
                  <a:pt x="760086" y="282630"/>
                  <a:pt x="758539" y="283558"/>
                </a:cubicBezTo>
                <a:cubicBezTo>
                  <a:pt x="767201" y="315112"/>
                  <a:pt x="775553" y="348522"/>
                  <a:pt x="783906" y="383171"/>
                </a:cubicBezTo>
                <a:cubicBezTo>
                  <a:pt x="802467" y="458034"/>
                  <a:pt x="821338" y="535373"/>
                  <a:pt x="843302" y="606525"/>
                </a:cubicBezTo>
                <a:cubicBezTo>
                  <a:pt x="844849" y="611165"/>
                  <a:pt x="842683" y="613640"/>
                  <a:pt x="840827" y="616115"/>
                </a:cubicBezTo>
                <a:cubicBezTo>
                  <a:pt x="839590" y="617661"/>
                  <a:pt x="838353" y="618899"/>
                  <a:pt x="838043" y="620755"/>
                </a:cubicBezTo>
                <a:cubicBezTo>
                  <a:pt x="839281" y="620136"/>
                  <a:pt x="840518" y="619827"/>
                  <a:pt x="841755" y="619518"/>
                </a:cubicBezTo>
                <a:cubicBezTo>
                  <a:pt x="842374" y="619518"/>
                  <a:pt x="842683" y="619208"/>
                  <a:pt x="843302" y="619208"/>
                </a:cubicBezTo>
                <a:cubicBezTo>
                  <a:pt x="849799" y="617661"/>
                  <a:pt x="851036" y="615187"/>
                  <a:pt x="852274" y="611165"/>
                </a:cubicBezTo>
                <a:cubicBezTo>
                  <a:pt x="870216" y="618589"/>
                  <a:pt x="886303" y="659734"/>
                  <a:pt x="881044" y="683245"/>
                </a:cubicBezTo>
                <a:cubicBezTo>
                  <a:pt x="763179" y="718202"/>
                  <a:pt x="633250" y="754397"/>
                  <a:pt x="480119" y="794303"/>
                </a:cubicBezTo>
                <a:lnTo>
                  <a:pt x="480119" y="794303"/>
                </a:lnTo>
                <a:close/>
                <a:moveTo>
                  <a:pt x="735028" y="291292"/>
                </a:moveTo>
                <a:lnTo>
                  <a:pt x="751733" y="351307"/>
                </a:lnTo>
                <a:cubicBezTo>
                  <a:pt x="776791" y="441020"/>
                  <a:pt x="802467" y="534136"/>
                  <a:pt x="830309" y="615187"/>
                </a:cubicBezTo>
                <a:cubicBezTo>
                  <a:pt x="821957" y="560740"/>
                  <a:pt x="804633" y="496394"/>
                  <a:pt x="787618" y="434523"/>
                </a:cubicBezTo>
                <a:cubicBezTo>
                  <a:pt x="773079" y="381314"/>
                  <a:pt x="759467" y="330889"/>
                  <a:pt x="752352" y="287889"/>
                </a:cubicBezTo>
                <a:cubicBezTo>
                  <a:pt x="750496" y="287270"/>
                  <a:pt x="747402" y="287889"/>
                  <a:pt x="744927" y="288507"/>
                </a:cubicBezTo>
                <a:lnTo>
                  <a:pt x="740906" y="289745"/>
                </a:lnTo>
                <a:lnTo>
                  <a:pt x="736884" y="290982"/>
                </a:lnTo>
                <a:cubicBezTo>
                  <a:pt x="736575" y="290982"/>
                  <a:pt x="735647" y="290982"/>
                  <a:pt x="735028" y="291292"/>
                </a:cubicBezTo>
                <a:lnTo>
                  <a:pt x="735028" y="291292"/>
                </a:lnTo>
                <a:close/>
                <a:moveTo>
                  <a:pt x="29698" y="473811"/>
                </a:moveTo>
                <a:cubicBezTo>
                  <a:pt x="27842" y="475049"/>
                  <a:pt x="27533" y="476595"/>
                  <a:pt x="28151" y="479070"/>
                </a:cubicBezTo>
                <a:cubicBezTo>
                  <a:pt x="28461" y="482782"/>
                  <a:pt x="29698" y="484948"/>
                  <a:pt x="30936" y="487113"/>
                </a:cubicBezTo>
                <a:cubicBezTo>
                  <a:pt x="32173" y="489279"/>
                  <a:pt x="33720" y="491754"/>
                  <a:pt x="34029" y="495466"/>
                </a:cubicBezTo>
                <a:cubicBezTo>
                  <a:pt x="38051" y="519905"/>
                  <a:pt x="45475" y="547128"/>
                  <a:pt x="52590" y="573424"/>
                </a:cubicBezTo>
                <a:cubicBezTo>
                  <a:pt x="60015" y="600028"/>
                  <a:pt x="67439" y="627252"/>
                  <a:pt x="71461" y="652000"/>
                </a:cubicBezTo>
                <a:cubicBezTo>
                  <a:pt x="73626" y="660971"/>
                  <a:pt x="76101" y="669942"/>
                  <a:pt x="78576" y="678914"/>
                </a:cubicBezTo>
                <a:cubicBezTo>
                  <a:pt x="83526" y="696547"/>
                  <a:pt x="88475" y="714799"/>
                  <a:pt x="90332" y="731195"/>
                </a:cubicBezTo>
                <a:cubicBezTo>
                  <a:pt x="93735" y="738001"/>
                  <a:pt x="95591" y="748209"/>
                  <a:pt x="97447" y="758109"/>
                </a:cubicBezTo>
                <a:cubicBezTo>
                  <a:pt x="101159" y="778217"/>
                  <a:pt x="104562" y="797087"/>
                  <a:pt x="120648" y="794303"/>
                </a:cubicBezTo>
                <a:cubicBezTo>
                  <a:pt x="109512" y="740166"/>
                  <a:pt x="93116" y="679842"/>
                  <a:pt x="77029" y="621374"/>
                </a:cubicBezTo>
                <a:cubicBezTo>
                  <a:pt x="62490" y="568165"/>
                  <a:pt x="48878" y="517740"/>
                  <a:pt x="39288" y="472265"/>
                </a:cubicBezTo>
                <a:cubicBezTo>
                  <a:pt x="38360" y="471955"/>
                  <a:pt x="36813" y="472265"/>
                  <a:pt x="34029" y="472883"/>
                </a:cubicBezTo>
                <a:cubicBezTo>
                  <a:pt x="32792" y="473193"/>
                  <a:pt x="31554" y="473502"/>
                  <a:pt x="29698" y="473811"/>
                </a:cubicBezTo>
                <a:lnTo>
                  <a:pt x="29698" y="473811"/>
                </a:lnTo>
                <a:close/>
                <a:moveTo>
                  <a:pt x="761323" y="423696"/>
                </a:moveTo>
                <a:cubicBezTo>
                  <a:pt x="779266" y="490207"/>
                  <a:pt x="782359" y="544963"/>
                  <a:pt x="772151" y="591057"/>
                </a:cubicBezTo>
                <a:cubicBezTo>
                  <a:pt x="786381" y="598791"/>
                  <a:pt x="810201" y="610237"/>
                  <a:pt x="819482" y="611474"/>
                </a:cubicBezTo>
                <a:cubicBezTo>
                  <a:pt x="808654" y="585798"/>
                  <a:pt x="801539" y="555481"/>
                  <a:pt x="794733" y="526402"/>
                </a:cubicBezTo>
                <a:cubicBezTo>
                  <a:pt x="785762" y="490207"/>
                  <a:pt x="777100" y="452775"/>
                  <a:pt x="761323" y="423696"/>
                </a:cubicBezTo>
                <a:lnTo>
                  <a:pt x="761323" y="423696"/>
                </a:lnTo>
                <a:close/>
                <a:moveTo>
                  <a:pt x="107037" y="698713"/>
                </a:moveTo>
                <a:lnTo>
                  <a:pt x="111677" y="713871"/>
                </a:lnTo>
                <a:cubicBezTo>
                  <a:pt x="118174" y="734907"/>
                  <a:pt x="124670" y="756871"/>
                  <a:pt x="129929" y="780073"/>
                </a:cubicBezTo>
                <a:cubicBezTo>
                  <a:pt x="132713" y="777908"/>
                  <a:pt x="135188" y="772649"/>
                  <a:pt x="137663" y="766771"/>
                </a:cubicBezTo>
                <a:cubicBezTo>
                  <a:pt x="140447" y="760274"/>
                  <a:pt x="143850" y="752850"/>
                  <a:pt x="149728" y="749137"/>
                </a:cubicBezTo>
                <a:cubicBezTo>
                  <a:pt x="142922" y="723152"/>
                  <a:pt x="135807" y="695928"/>
                  <a:pt x="128382" y="668086"/>
                </a:cubicBezTo>
                <a:cubicBezTo>
                  <a:pt x="110749" y="601266"/>
                  <a:pt x="92807" y="532280"/>
                  <a:pt x="80742" y="466696"/>
                </a:cubicBezTo>
                <a:cubicBezTo>
                  <a:pt x="99922" y="516193"/>
                  <a:pt x="111059" y="565071"/>
                  <a:pt x="121886" y="612402"/>
                </a:cubicBezTo>
                <a:cubicBezTo>
                  <a:pt x="131167" y="653547"/>
                  <a:pt x="140757" y="695928"/>
                  <a:pt x="154987" y="739238"/>
                </a:cubicBezTo>
                <a:lnTo>
                  <a:pt x="201390" y="726555"/>
                </a:lnTo>
                <a:cubicBezTo>
                  <a:pt x="200153" y="725008"/>
                  <a:pt x="198606" y="722533"/>
                  <a:pt x="196750" y="720058"/>
                </a:cubicBezTo>
                <a:cubicBezTo>
                  <a:pt x="193656" y="715727"/>
                  <a:pt x="190253" y="711087"/>
                  <a:pt x="192110" y="706137"/>
                </a:cubicBezTo>
                <a:lnTo>
                  <a:pt x="192419" y="705519"/>
                </a:lnTo>
                <a:lnTo>
                  <a:pt x="194584" y="705828"/>
                </a:lnTo>
                <a:cubicBezTo>
                  <a:pt x="194584" y="705828"/>
                  <a:pt x="194894" y="706137"/>
                  <a:pt x="194894" y="706137"/>
                </a:cubicBezTo>
                <a:cubicBezTo>
                  <a:pt x="185613" y="673036"/>
                  <a:pt x="176642" y="635604"/>
                  <a:pt x="167670" y="599100"/>
                </a:cubicBezTo>
                <a:cubicBezTo>
                  <a:pt x="155606" y="549603"/>
                  <a:pt x="143231" y="498250"/>
                  <a:pt x="129001" y="456488"/>
                </a:cubicBezTo>
                <a:cubicBezTo>
                  <a:pt x="129001" y="457416"/>
                  <a:pt x="128692" y="458034"/>
                  <a:pt x="128073" y="458034"/>
                </a:cubicBezTo>
                <a:cubicBezTo>
                  <a:pt x="126836" y="458344"/>
                  <a:pt x="125598" y="457106"/>
                  <a:pt x="121886" y="450919"/>
                </a:cubicBezTo>
                <a:cubicBezTo>
                  <a:pt x="116936" y="454013"/>
                  <a:pt x="109202" y="456797"/>
                  <a:pt x="100231" y="458962"/>
                </a:cubicBezTo>
                <a:cubicBezTo>
                  <a:pt x="91260" y="461437"/>
                  <a:pt x="81670" y="462984"/>
                  <a:pt x="73626" y="463912"/>
                </a:cubicBezTo>
                <a:cubicBezTo>
                  <a:pt x="75792" y="465459"/>
                  <a:pt x="76411" y="467006"/>
                  <a:pt x="75792" y="468862"/>
                </a:cubicBezTo>
                <a:cubicBezTo>
                  <a:pt x="75173" y="470408"/>
                  <a:pt x="73626" y="471646"/>
                  <a:pt x="70533" y="472265"/>
                </a:cubicBezTo>
                <a:cubicBezTo>
                  <a:pt x="67749" y="472883"/>
                  <a:pt x="64346" y="473502"/>
                  <a:pt x="60943" y="473502"/>
                </a:cubicBezTo>
                <a:cubicBezTo>
                  <a:pt x="57540" y="473811"/>
                  <a:pt x="54137" y="474121"/>
                  <a:pt x="51662" y="474739"/>
                </a:cubicBezTo>
                <a:cubicBezTo>
                  <a:pt x="66821" y="560431"/>
                  <a:pt x="94663" y="681079"/>
                  <a:pt x="142303" y="738929"/>
                </a:cubicBezTo>
                <a:cubicBezTo>
                  <a:pt x="131785" y="736144"/>
                  <a:pt x="125289" y="725936"/>
                  <a:pt x="119411" y="715727"/>
                </a:cubicBezTo>
                <a:cubicBezTo>
                  <a:pt x="115699" y="709850"/>
                  <a:pt x="111677" y="703353"/>
                  <a:pt x="107037" y="698713"/>
                </a:cubicBezTo>
                <a:lnTo>
                  <a:pt x="107037" y="698713"/>
                </a:lnTo>
                <a:close/>
                <a:moveTo>
                  <a:pt x="441450" y="692835"/>
                </a:moveTo>
                <a:cubicBezTo>
                  <a:pt x="445162" y="691907"/>
                  <a:pt x="449802" y="691597"/>
                  <a:pt x="454752" y="691288"/>
                </a:cubicBezTo>
                <a:cubicBezTo>
                  <a:pt x="460939" y="690979"/>
                  <a:pt x="467745" y="690669"/>
                  <a:pt x="474551" y="688813"/>
                </a:cubicBezTo>
                <a:cubicBezTo>
                  <a:pt x="480119" y="687266"/>
                  <a:pt x="484760" y="685410"/>
                  <a:pt x="488472" y="682317"/>
                </a:cubicBezTo>
                <a:cubicBezTo>
                  <a:pt x="487544" y="679842"/>
                  <a:pt x="489400" y="676748"/>
                  <a:pt x="491565" y="673036"/>
                </a:cubicBezTo>
                <a:cubicBezTo>
                  <a:pt x="494040" y="668705"/>
                  <a:pt x="497134" y="663446"/>
                  <a:pt x="495896" y="657568"/>
                </a:cubicBezTo>
                <a:cubicBezTo>
                  <a:pt x="488472" y="658496"/>
                  <a:pt x="478882" y="660662"/>
                  <a:pt x="468673" y="663137"/>
                </a:cubicBezTo>
                <a:cubicBezTo>
                  <a:pt x="459702" y="665612"/>
                  <a:pt x="450112" y="667777"/>
                  <a:pt x="440212" y="669014"/>
                </a:cubicBezTo>
                <a:cubicBezTo>
                  <a:pt x="446400" y="660662"/>
                  <a:pt x="456608" y="655094"/>
                  <a:pt x="469601" y="651691"/>
                </a:cubicBezTo>
                <a:cubicBezTo>
                  <a:pt x="483832" y="647979"/>
                  <a:pt x="496824" y="647979"/>
                  <a:pt x="501465" y="648288"/>
                </a:cubicBezTo>
                <a:cubicBezTo>
                  <a:pt x="483522" y="632511"/>
                  <a:pt x="487234" y="604669"/>
                  <a:pt x="491565" y="584870"/>
                </a:cubicBezTo>
                <a:lnTo>
                  <a:pt x="501465" y="618280"/>
                </a:lnTo>
                <a:cubicBezTo>
                  <a:pt x="491565" y="561050"/>
                  <a:pt x="471457" y="491445"/>
                  <a:pt x="453515" y="429883"/>
                </a:cubicBezTo>
                <a:lnTo>
                  <a:pt x="446709" y="406681"/>
                </a:lnTo>
                <a:cubicBezTo>
                  <a:pt x="446709" y="407919"/>
                  <a:pt x="447328" y="410393"/>
                  <a:pt x="447637" y="412559"/>
                </a:cubicBezTo>
                <a:cubicBezTo>
                  <a:pt x="448256" y="415652"/>
                  <a:pt x="449184" y="419365"/>
                  <a:pt x="445471" y="420293"/>
                </a:cubicBezTo>
                <a:cubicBezTo>
                  <a:pt x="437119" y="405135"/>
                  <a:pt x="428766" y="389667"/>
                  <a:pt x="419176" y="376674"/>
                </a:cubicBezTo>
                <a:cubicBezTo>
                  <a:pt x="411442" y="378221"/>
                  <a:pt x="403090" y="379768"/>
                  <a:pt x="393500" y="382242"/>
                </a:cubicBezTo>
                <a:cubicBezTo>
                  <a:pt x="385457" y="384408"/>
                  <a:pt x="377723" y="386573"/>
                  <a:pt x="369679" y="389048"/>
                </a:cubicBezTo>
                <a:cubicBezTo>
                  <a:pt x="359471" y="392142"/>
                  <a:pt x="350499" y="394926"/>
                  <a:pt x="340909" y="397401"/>
                </a:cubicBezTo>
                <a:cubicBezTo>
                  <a:pt x="351427" y="428645"/>
                  <a:pt x="360089" y="463603"/>
                  <a:pt x="368133" y="497322"/>
                </a:cubicBezTo>
                <a:cubicBezTo>
                  <a:pt x="387313" y="574661"/>
                  <a:pt x="405255" y="647360"/>
                  <a:pt x="439594" y="691597"/>
                </a:cubicBezTo>
                <a:cubicBezTo>
                  <a:pt x="439903" y="692835"/>
                  <a:pt x="440522" y="693763"/>
                  <a:pt x="440831" y="694072"/>
                </a:cubicBezTo>
                <a:lnTo>
                  <a:pt x="441450" y="692835"/>
                </a:lnTo>
                <a:lnTo>
                  <a:pt x="441450" y="692835"/>
                </a:lnTo>
                <a:close/>
                <a:moveTo>
                  <a:pt x="596437" y="329343"/>
                </a:moveTo>
                <a:cubicBezTo>
                  <a:pt x="586228" y="332127"/>
                  <a:pt x="576019" y="335220"/>
                  <a:pt x="565811" y="338314"/>
                </a:cubicBezTo>
                <a:cubicBezTo>
                  <a:pt x="559933" y="340170"/>
                  <a:pt x="553746" y="342026"/>
                  <a:pt x="547868" y="343573"/>
                </a:cubicBezTo>
                <a:cubicBezTo>
                  <a:pt x="557458" y="371415"/>
                  <a:pt x="565192" y="403897"/>
                  <a:pt x="573854" y="437926"/>
                </a:cubicBezTo>
                <a:cubicBezTo>
                  <a:pt x="593034" y="514956"/>
                  <a:pt x="612833" y="594769"/>
                  <a:pt x="647480" y="640863"/>
                </a:cubicBezTo>
                <a:cubicBezTo>
                  <a:pt x="655214" y="639626"/>
                  <a:pt x="664186" y="638079"/>
                  <a:pt x="672229" y="636223"/>
                </a:cubicBezTo>
                <a:cubicBezTo>
                  <a:pt x="693884" y="630655"/>
                  <a:pt x="703783" y="620136"/>
                  <a:pt x="702855" y="603431"/>
                </a:cubicBezTo>
                <a:cubicBezTo>
                  <a:pt x="695121" y="604359"/>
                  <a:pt x="685531" y="606834"/>
                  <a:pt x="675322" y="609309"/>
                </a:cubicBezTo>
                <a:cubicBezTo>
                  <a:pt x="666351" y="611784"/>
                  <a:pt x="656761" y="613949"/>
                  <a:pt x="647171" y="615187"/>
                </a:cubicBezTo>
                <a:cubicBezTo>
                  <a:pt x="654596" y="606215"/>
                  <a:pt x="664804" y="600338"/>
                  <a:pt x="677488" y="597244"/>
                </a:cubicBezTo>
                <a:cubicBezTo>
                  <a:pt x="690790" y="593841"/>
                  <a:pt x="702546" y="594151"/>
                  <a:pt x="708423" y="594460"/>
                </a:cubicBezTo>
                <a:cubicBezTo>
                  <a:pt x="690790" y="578683"/>
                  <a:pt x="693574" y="552697"/>
                  <a:pt x="697905" y="529495"/>
                </a:cubicBezTo>
                <a:lnTo>
                  <a:pt x="707495" y="561359"/>
                </a:lnTo>
                <a:cubicBezTo>
                  <a:pt x="700999" y="520834"/>
                  <a:pt x="688006" y="475049"/>
                  <a:pt x="675632" y="430811"/>
                </a:cubicBezTo>
                <a:cubicBezTo>
                  <a:pt x="668207" y="403897"/>
                  <a:pt x="660473" y="375746"/>
                  <a:pt x="654286" y="349450"/>
                </a:cubicBezTo>
                <a:cubicBezTo>
                  <a:pt x="652430" y="350379"/>
                  <a:pt x="652430" y="351616"/>
                  <a:pt x="653049" y="354091"/>
                </a:cubicBezTo>
                <a:cubicBezTo>
                  <a:pt x="653358" y="356256"/>
                  <a:pt x="653977" y="359040"/>
                  <a:pt x="651193" y="359659"/>
                </a:cubicBezTo>
                <a:lnTo>
                  <a:pt x="645006" y="351307"/>
                </a:lnTo>
                <a:cubicBezTo>
                  <a:pt x="639128" y="341098"/>
                  <a:pt x="633250" y="330580"/>
                  <a:pt x="625826" y="322846"/>
                </a:cubicBezTo>
                <a:cubicBezTo>
                  <a:pt x="616854" y="324702"/>
                  <a:pt x="607264" y="326559"/>
                  <a:pt x="596437" y="329343"/>
                </a:cubicBezTo>
                <a:lnTo>
                  <a:pt x="596437" y="329343"/>
                </a:lnTo>
                <a:close/>
                <a:moveTo>
                  <a:pt x="135497" y="451538"/>
                </a:moveTo>
                <a:cubicBezTo>
                  <a:pt x="146016" y="483401"/>
                  <a:pt x="154368" y="518977"/>
                  <a:pt x="162721" y="553625"/>
                </a:cubicBezTo>
                <a:cubicBezTo>
                  <a:pt x="180663" y="628798"/>
                  <a:pt x="199534" y="706447"/>
                  <a:pt x="237894" y="748209"/>
                </a:cubicBezTo>
                <a:cubicBezTo>
                  <a:pt x="244081" y="747281"/>
                  <a:pt x="250887" y="746044"/>
                  <a:pt x="256765" y="744497"/>
                </a:cubicBezTo>
                <a:cubicBezTo>
                  <a:pt x="273779" y="740166"/>
                  <a:pt x="292650" y="730576"/>
                  <a:pt x="287700" y="710159"/>
                </a:cubicBezTo>
                <a:cubicBezTo>
                  <a:pt x="285844" y="710778"/>
                  <a:pt x="283988" y="711396"/>
                  <a:pt x="281822" y="711706"/>
                </a:cubicBezTo>
                <a:cubicBezTo>
                  <a:pt x="279038" y="712324"/>
                  <a:pt x="276254" y="713252"/>
                  <a:pt x="273470" y="713871"/>
                </a:cubicBezTo>
                <a:cubicBezTo>
                  <a:pt x="270067" y="714799"/>
                  <a:pt x="266973" y="715727"/>
                  <a:pt x="263880" y="716655"/>
                </a:cubicBezTo>
                <a:cubicBezTo>
                  <a:pt x="259858" y="717893"/>
                  <a:pt x="256765" y="718821"/>
                  <a:pt x="253671" y="719439"/>
                </a:cubicBezTo>
                <a:cubicBezTo>
                  <a:pt x="246556" y="721296"/>
                  <a:pt x="240369" y="722224"/>
                  <a:pt x="234182" y="722842"/>
                </a:cubicBezTo>
                <a:cubicBezTo>
                  <a:pt x="235110" y="720677"/>
                  <a:pt x="236347" y="718511"/>
                  <a:pt x="237585" y="716346"/>
                </a:cubicBezTo>
                <a:cubicBezTo>
                  <a:pt x="240060" y="712324"/>
                  <a:pt x="242534" y="708303"/>
                  <a:pt x="245937" y="707375"/>
                </a:cubicBezTo>
                <a:cubicBezTo>
                  <a:pt x="246865" y="707065"/>
                  <a:pt x="247484" y="707065"/>
                  <a:pt x="248412" y="707375"/>
                </a:cubicBezTo>
                <a:lnTo>
                  <a:pt x="249031" y="707375"/>
                </a:lnTo>
                <a:lnTo>
                  <a:pt x="248721" y="710159"/>
                </a:lnTo>
                <a:cubicBezTo>
                  <a:pt x="253362" y="707993"/>
                  <a:pt x="258002" y="706137"/>
                  <a:pt x="263261" y="704591"/>
                </a:cubicBezTo>
                <a:cubicBezTo>
                  <a:pt x="275017" y="701497"/>
                  <a:pt x="286154" y="702734"/>
                  <a:pt x="292650" y="704900"/>
                </a:cubicBezTo>
                <a:cubicBezTo>
                  <a:pt x="277801" y="690669"/>
                  <a:pt x="274707" y="652309"/>
                  <a:pt x="283369" y="637460"/>
                </a:cubicBezTo>
                <a:lnTo>
                  <a:pt x="288010" y="646432"/>
                </a:lnTo>
                <a:cubicBezTo>
                  <a:pt x="289866" y="651072"/>
                  <a:pt x="291413" y="655403"/>
                  <a:pt x="292031" y="656640"/>
                </a:cubicBezTo>
                <a:cubicBezTo>
                  <a:pt x="291103" y="654784"/>
                  <a:pt x="289247" y="646741"/>
                  <a:pt x="287082" y="638698"/>
                </a:cubicBezTo>
                <a:cubicBezTo>
                  <a:pt x="286154" y="636842"/>
                  <a:pt x="286772" y="635604"/>
                  <a:pt x="287082" y="634367"/>
                </a:cubicBezTo>
                <a:cubicBezTo>
                  <a:pt x="287700" y="633129"/>
                  <a:pt x="288010" y="632201"/>
                  <a:pt x="286772" y="630036"/>
                </a:cubicBezTo>
                <a:cubicBezTo>
                  <a:pt x="280894" y="609309"/>
                  <a:pt x="275635" y="587964"/>
                  <a:pt x="270067" y="566927"/>
                </a:cubicBezTo>
                <a:cubicBezTo>
                  <a:pt x="262024" y="535064"/>
                  <a:pt x="253981" y="501963"/>
                  <a:pt x="244081" y="472265"/>
                </a:cubicBezTo>
                <a:cubicBezTo>
                  <a:pt x="244081" y="473193"/>
                  <a:pt x="244391" y="473811"/>
                  <a:pt x="244700" y="474739"/>
                </a:cubicBezTo>
                <a:cubicBezTo>
                  <a:pt x="245628" y="480308"/>
                  <a:pt x="246865" y="485876"/>
                  <a:pt x="245937" y="490516"/>
                </a:cubicBezTo>
                <a:cubicBezTo>
                  <a:pt x="239750" y="483401"/>
                  <a:pt x="235729" y="474430"/>
                  <a:pt x="231398" y="465459"/>
                </a:cubicBezTo>
                <a:cubicBezTo>
                  <a:pt x="225829" y="453394"/>
                  <a:pt x="220261" y="441020"/>
                  <a:pt x="211908" y="432976"/>
                </a:cubicBezTo>
                <a:cubicBezTo>
                  <a:pt x="204484" y="433286"/>
                  <a:pt x="196131" y="434523"/>
                  <a:pt x="184994" y="437308"/>
                </a:cubicBezTo>
                <a:cubicBezTo>
                  <a:pt x="178807" y="438854"/>
                  <a:pt x="172311" y="440710"/>
                  <a:pt x="165814" y="442876"/>
                </a:cubicBezTo>
                <a:cubicBezTo>
                  <a:pt x="157771" y="445351"/>
                  <a:pt x="150347" y="447516"/>
                  <a:pt x="142613" y="449682"/>
                </a:cubicBezTo>
                <a:cubicBezTo>
                  <a:pt x="140447" y="450301"/>
                  <a:pt x="137972" y="450919"/>
                  <a:pt x="135497" y="451538"/>
                </a:cubicBezTo>
                <a:lnTo>
                  <a:pt x="135497" y="451538"/>
                </a:lnTo>
                <a:close/>
                <a:moveTo>
                  <a:pt x="654596" y="312328"/>
                </a:moveTo>
                <a:cubicBezTo>
                  <a:pt x="660164" y="337695"/>
                  <a:pt x="669754" y="372962"/>
                  <a:pt x="680272" y="410084"/>
                </a:cubicBezTo>
                <a:cubicBezTo>
                  <a:pt x="698215" y="475667"/>
                  <a:pt x="718941" y="549913"/>
                  <a:pt x="723582" y="596625"/>
                </a:cubicBezTo>
                <a:cubicBezTo>
                  <a:pt x="726675" y="592294"/>
                  <a:pt x="733172" y="590438"/>
                  <a:pt x="740287" y="588273"/>
                </a:cubicBezTo>
                <a:cubicBezTo>
                  <a:pt x="747711" y="586107"/>
                  <a:pt x="755755" y="583942"/>
                  <a:pt x="761014" y="578992"/>
                </a:cubicBezTo>
                <a:cubicBezTo>
                  <a:pt x="751114" y="544654"/>
                  <a:pt x="742762" y="508769"/>
                  <a:pt x="734719" y="474430"/>
                </a:cubicBezTo>
                <a:cubicBezTo>
                  <a:pt x="722035" y="419674"/>
                  <a:pt x="709042" y="363062"/>
                  <a:pt x="688934" y="304594"/>
                </a:cubicBezTo>
                <a:lnTo>
                  <a:pt x="685531" y="305832"/>
                </a:lnTo>
                <a:lnTo>
                  <a:pt x="679653" y="307378"/>
                </a:lnTo>
                <a:lnTo>
                  <a:pt x="673157" y="309234"/>
                </a:lnTo>
                <a:cubicBezTo>
                  <a:pt x="666970" y="310781"/>
                  <a:pt x="660473" y="312328"/>
                  <a:pt x="654596" y="312328"/>
                </a:cubicBezTo>
                <a:lnTo>
                  <a:pt x="654596" y="312328"/>
                </a:lnTo>
                <a:close/>
                <a:moveTo>
                  <a:pt x="709351" y="297479"/>
                </a:moveTo>
                <a:cubicBezTo>
                  <a:pt x="702236" y="299335"/>
                  <a:pt x="696359" y="301810"/>
                  <a:pt x="693265" y="303975"/>
                </a:cubicBezTo>
                <a:cubicBezTo>
                  <a:pt x="714920" y="357803"/>
                  <a:pt x="732553" y="432976"/>
                  <a:pt x="749877" y="505675"/>
                </a:cubicBezTo>
                <a:cubicBezTo>
                  <a:pt x="756064" y="531661"/>
                  <a:pt x="761942" y="557028"/>
                  <a:pt x="768129" y="581158"/>
                </a:cubicBezTo>
                <a:cubicBezTo>
                  <a:pt x="780194" y="523618"/>
                  <a:pt x="762251" y="446588"/>
                  <a:pt x="744618" y="372034"/>
                </a:cubicBezTo>
                <a:cubicBezTo>
                  <a:pt x="738121" y="344810"/>
                  <a:pt x="732244" y="318825"/>
                  <a:pt x="727603" y="294385"/>
                </a:cubicBezTo>
                <a:cubicBezTo>
                  <a:pt x="723582" y="294695"/>
                  <a:pt x="716467" y="295623"/>
                  <a:pt x="709351" y="297479"/>
                </a:cubicBezTo>
                <a:lnTo>
                  <a:pt x="709351" y="297479"/>
                </a:lnTo>
                <a:close/>
                <a:moveTo>
                  <a:pt x="524357" y="642720"/>
                </a:moveTo>
                <a:cubicBezTo>
                  <a:pt x="529307" y="641482"/>
                  <a:pt x="534566" y="640245"/>
                  <a:pt x="539825" y="639007"/>
                </a:cubicBezTo>
                <a:cubicBezTo>
                  <a:pt x="550034" y="636842"/>
                  <a:pt x="560552" y="634367"/>
                  <a:pt x="571070" y="631892"/>
                </a:cubicBezTo>
                <a:cubicBezTo>
                  <a:pt x="587156" y="627561"/>
                  <a:pt x="599840" y="623230"/>
                  <a:pt x="611595" y="617661"/>
                </a:cubicBezTo>
                <a:cubicBezTo>
                  <a:pt x="610358" y="615805"/>
                  <a:pt x="609120" y="613021"/>
                  <a:pt x="607264" y="610237"/>
                </a:cubicBezTo>
                <a:cubicBezTo>
                  <a:pt x="604171" y="604669"/>
                  <a:pt x="600458" y="598172"/>
                  <a:pt x="602624" y="591366"/>
                </a:cubicBezTo>
                <a:cubicBezTo>
                  <a:pt x="604171" y="592294"/>
                  <a:pt x="604480" y="593841"/>
                  <a:pt x="604789" y="595388"/>
                </a:cubicBezTo>
                <a:cubicBezTo>
                  <a:pt x="605099" y="596935"/>
                  <a:pt x="605099" y="598791"/>
                  <a:pt x="606027" y="599100"/>
                </a:cubicBezTo>
                <a:cubicBezTo>
                  <a:pt x="599840" y="574661"/>
                  <a:pt x="593343" y="547747"/>
                  <a:pt x="586537" y="520524"/>
                </a:cubicBezTo>
                <a:cubicBezTo>
                  <a:pt x="571070" y="457725"/>
                  <a:pt x="554983" y="392451"/>
                  <a:pt x="534256" y="342954"/>
                </a:cubicBezTo>
                <a:cubicBezTo>
                  <a:pt x="523120" y="347904"/>
                  <a:pt x="507961" y="352544"/>
                  <a:pt x="492803" y="356566"/>
                </a:cubicBezTo>
                <a:cubicBezTo>
                  <a:pt x="477644" y="360587"/>
                  <a:pt x="462486" y="363681"/>
                  <a:pt x="450112" y="365537"/>
                </a:cubicBezTo>
                <a:cubicBezTo>
                  <a:pt x="456608" y="402969"/>
                  <a:pt x="468054" y="443804"/>
                  <a:pt x="480119" y="487113"/>
                </a:cubicBezTo>
                <a:cubicBezTo>
                  <a:pt x="495278" y="540941"/>
                  <a:pt x="510745" y="596935"/>
                  <a:pt x="516004" y="645194"/>
                </a:cubicBezTo>
                <a:cubicBezTo>
                  <a:pt x="518479" y="644266"/>
                  <a:pt x="521573" y="643648"/>
                  <a:pt x="524357" y="642720"/>
                </a:cubicBezTo>
                <a:lnTo>
                  <a:pt x="524357" y="642720"/>
                </a:lnTo>
                <a:close/>
                <a:moveTo>
                  <a:pt x="255218" y="418127"/>
                </a:moveTo>
                <a:cubicBezTo>
                  <a:pt x="250268" y="419365"/>
                  <a:pt x="245937" y="420602"/>
                  <a:pt x="241916" y="422149"/>
                </a:cubicBezTo>
                <a:cubicBezTo>
                  <a:pt x="249959" y="455869"/>
                  <a:pt x="260168" y="492373"/>
                  <a:pt x="270067" y="527639"/>
                </a:cubicBezTo>
                <a:cubicBezTo>
                  <a:pt x="286463" y="585798"/>
                  <a:pt x="303168" y="646122"/>
                  <a:pt x="309665" y="699641"/>
                </a:cubicBezTo>
                <a:cubicBezTo>
                  <a:pt x="319255" y="697166"/>
                  <a:pt x="329773" y="694691"/>
                  <a:pt x="340291" y="691907"/>
                </a:cubicBezTo>
                <a:cubicBezTo>
                  <a:pt x="351118" y="689123"/>
                  <a:pt x="361945" y="686029"/>
                  <a:pt x="372773" y="682935"/>
                </a:cubicBezTo>
                <a:cubicBezTo>
                  <a:pt x="383600" y="679842"/>
                  <a:pt x="393809" y="677058"/>
                  <a:pt x="403709" y="674273"/>
                </a:cubicBezTo>
                <a:lnTo>
                  <a:pt x="407730" y="673345"/>
                </a:lnTo>
                <a:cubicBezTo>
                  <a:pt x="396284" y="641173"/>
                  <a:pt x="387003" y="602503"/>
                  <a:pt x="377413" y="561359"/>
                </a:cubicBezTo>
                <a:cubicBezTo>
                  <a:pt x="363183" y="502272"/>
                  <a:pt x="348643" y="441020"/>
                  <a:pt x="327916" y="397710"/>
                </a:cubicBezTo>
                <a:cubicBezTo>
                  <a:pt x="320801" y="401422"/>
                  <a:pt x="310593" y="404825"/>
                  <a:pt x="296362" y="408228"/>
                </a:cubicBezTo>
                <a:cubicBezTo>
                  <a:pt x="289556" y="410084"/>
                  <a:pt x="282132" y="411940"/>
                  <a:pt x="275017" y="413487"/>
                </a:cubicBezTo>
                <a:lnTo>
                  <a:pt x="272851" y="414106"/>
                </a:lnTo>
                <a:cubicBezTo>
                  <a:pt x="266664" y="415034"/>
                  <a:pt x="260786" y="416581"/>
                  <a:pt x="255218" y="418127"/>
                </a:cubicBezTo>
                <a:lnTo>
                  <a:pt x="255218" y="418127"/>
                </a:lnTo>
                <a:close/>
                <a:moveTo>
                  <a:pt x="533328" y="329961"/>
                </a:moveTo>
                <a:cubicBezTo>
                  <a:pt x="619638" y="307378"/>
                  <a:pt x="691100" y="290054"/>
                  <a:pt x="758539" y="274587"/>
                </a:cubicBezTo>
                <a:cubicBezTo>
                  <a:pt x="760704" y="276443"/>
                  <a:pt x="761323" y="276752"/>
                  <a:pt x="761632" y="277061"/>
                </a:cubicBezTo>
                <a:cubicBezTo>
                  <a:pt x="761323" y="276752"/>
                  <a:pt x="761014" y="275824"/>
                  <a:pt x="759467" y="273659"/>
                </a:cubicBezTo>
                <a:lnTo>
                  <a:pt x="758848" y="271184"/>
                </a:lnTo>
                <a:cubicBezTo>
                  <a:pt x="756992" y="269637"/>
                  <a:pt x="750496" y="269946"/>
                  <a:pt x="739668" y="272731"/>
                </a:cubicBezTo>
                <a:cubicBezTo>
                  <a:pt x="734719" y="273968"/>
                  <a:pt x="729459" y="275515"/>
                  <a:pt x="724819" y="277061"/>
                </a:cubicBezTo>
                <a:cubicBezTo>
                  <a:pt x="718632" y="278918"/>
                  <a:pt x="714920" y="280155"/>
                  <a:pt x="711826" y="280774"/>
                </a:cubicBezTo>
                <a:cubicBezTo>
                  <a:pt x="651502" y="296241"/>
                  <a:pt x="577876" y="315112"/>
                  <a:pt x="524357" y="324393"/>
                </a:cubicBezTo>
                <a:cubicBezTo>
                  <a:pt x="462486" y="342954"/>
                  <a:pt x="391953" y="364300"/>
                  <a:pt x="322348" y="382552"/>
                </a:cubicBezTo>
                <a:cubicBezTo>
                  <a:pt x="267592" y="396782"/>
                  <a:pt x="220570" y="407300"/>
                  <a:pt x="179117" y="414724"/>
                </a:cubicBezTo>
                <a:cubicBezTo>
                  <a:pt x="167980" y="418437"/>
                  <a:pt x="156224" y="421840"/>
                  <a:pt x="144160" y="424933"/>
                </a:cubicBezTo>
                <a:cubicBezTo>
                  <a:pt x="134879" y="427408"/>
                  <a:pt x="124979" y="429883"/>
                  <a:pt x="115389" y="432048"/>
                </a:cubicBezTo>
                <a:cubicBezTo>
                  <a:pt x="105799" y="434523"/>
                  <a:pt x="96519" y="436689"/>
                  <a:pt x="87238" y="439164"/>
                </a:cubicBezTo>
                <a:cubicBezTo>
                  <a:pt x="61562" y="445970"/>
                  <a:pt x="32173" y="454632"/>
                  <a:pt x="8662" y="468243"/>
                </a:cubicBezTo>
                <a:cubicBezTo>
                  <a:pt x="59706" y="455250"/>
                  <a:pt x="116318" y="441020"/>
                  <a:pt x="180973" y="424314"/>
                </a:cubicBezTo>
                <a:cubicBezTo>
                  <a:pt x="239441" y="409156"/>
                  <a:pt x="297909" y="393070"/>
                  <a:pt x="356996" y="377293"/>
                </a:cubicBezTo>
                <a:cubicBezTo>
                  <a:pt x="415464" y="361515"/>
                  <a:pt x="474241" y="345429"/>
                  <a:pt x="533328" y="329961"/>
                </a:cubicBezTo>
                <a:lnTo>
                  <a:pt x="533328" y="329961"/>
                </a:lnTo>
                <a:close/>
                <a:moveTo>
                  <a:pt x="497134" y="150845"/>
                </a:moveTo>
                <a:cubicBezTo>
                  <a:pt x="504249" y="175284"/>
                  <a:pt x="511673" y="204672"/>
                  <a:pt x="519717" y="234370"/>
                </a:cubicBezTo>
                <a:lnTo>
                  <a:pt x="540134" y="312637"/>
                </a:lnTo>
                <a:cubicBezTo>
                  <a:pt x="549415" y="309544"/>
                  <a:pt x="561480" y="306450"/>
                  <a:pt x="574163" y="303047"/>
                </a:cubicBezTo>
                <a:cubicBezTo>
                  <a:pt x="584681" y="300263"/>
                  <a:pt x="595818" y="297169"/>
                  <a:pt x="606645" y="294385"/>
                </a:cubicBezTo>
                <a:cubicBezTo>
                  <a:pt x="618092" y="291292"/>
                  <a:pt x="628919" y="288507"/>
                  <a:pt x="638509" y="286342"/>
                </a:cubicBezTo>
                <a:cubicBezTo>
                  <a:pt x="632941" y="268400"/>
                  <a:pt x="627682" y="247673"/>
                  <a:pt x="622423" y="227255"/>
                </a:cubicBezTo>
                <a:cubicBezTo>
                  <a:pt x="613451" y="191989"/>
                  <a:pt x="604480" y="155485"/>
                  <a:pt x="594890" y="128262"/>
                </a:cubicBezTo>
                <a:cubicBezTo>
                  <a:pt x="594271" y="128881"/>
                  <a:pt x="593343" y="129499"/>
                  <a:pt x="592106" y="129809"/>
                </a:cubicBezTo>
                <a:cubicBezTo>
                  <a:pt x="588084" y="130737"/>
                  <a:pt x="584063" y="131355"/>
                  <a:pt x="580041" y="131046"/>
                </a:cubicBezTo>
                <a:cubicBezTo>
                  <a:pt x="581897" y="138161"/>
                  <a:pt x="584063" y="148060"/>
                  <a:pt x="586228" y="158888"/>
                </a:cubicBezTo>
                <a:cubicBezTo>
                  <a:pt x="590559" y="179924"/>
                  <a:pt x="595199" y="203744"/>
                  <a:pt x="597674" y="222615"/>
                </a:cubicBezTo>
                <a:cubicBezTo>
                  <a:pt x="585919" y="194155"/>
                  <a:pt x="575091" y="152701"/>
                  <a:pt x="570142" y="122075"/>
                </a:cubicBezTo>
                <a:cubicBezTo>
                  <a:pt x="579113" y="119909"/>
                  <a:pt x="586847" y="118672"/>
                  <a:pt x="593343" y="118981"/>
                </a:cubicBezTo>
                <a:lnTo>
                  <a:pt x="567357" y="22462"/>
                </a:lnTo>
                <a:cubicBezTo>
                  <a:pt x="563645" y="22462"/>
                  <a:pt x="558386" y="22772"/>
                  <a:pt x="553127" y="23390"/>
                </a:cubicBezTo>
                <a:cubicBezTo>
                  <a:pt x="542918" y="24628"/>
                  <a:pt x="533019" y="25556"/>
                  <a:pt x="530854" y="19369"/>
                </a:cubicBezTo>
                <a:cubicBezTo>
                  <a:pt x="525285" y="22462"/>
                  <a:pt x="517861" y="24628"/>
                  <a:pt x="510436" y="26793"/>
                </a:cubicBezTo>
                <a:cubicBezTo>
                  <a:pt x="496515" y="30815"/>
                  <a:pt x="482594" y="35146"/>
                  <a:pt x="475169" y="43189"/>
                </a:cubicBezTo>
                <a:cubicBezTo>
                  <a:pt x="475169" y="61132"/>
                  <a:pt x="481666" y="83405"/>
                  <a:pt x="488162" y="105060"/>
                </a:cubicBezTo>
                <a:cubicBezTo>
                  <a:pt x="491875" y="117744"/>
                  <a:pt x="495587" y="130737"/>
                  <a:pt x="498062" y="142492"/>
                </a:cubicBezTo>
                <a:cubicBezTo>
                  <a:pt x="504868" y="140017"/>
                  <a:pt x="512602" y="137233"/>
                  <a:pt x="520335" y="134449"/>
                </a:cubicBezTo>
                <a:cubicBezTo>
                  <a:pt x="528069" y="131665"/>
                  <a:pt x="536113" y="128571"/>
                  <a:pt x="543846" y="126715"/>
                </a:cubicBezTo>
                <a:cubicBezTo>
                  <a:pt x="552508" y="124550"/>
                  <a:pt x="559933" y="123621"/>
                  <a:pt x="566429" y="124240"/>
                </a:cubicBezTo>
                <a:cubicBezTo>
                  <a:pt x="567976" y="132593"/>
                  <a:pt x="570760" y="141564"/>
                  <a:pt x="573544" y="150226"/>
                </a:cubicBezTo>
                <a:cubicBezTo>
                  <a:pt x="577876" y="164456"/>
                  <a:pt x="582516" y="178996"/>
                  <a:pt x="580041" y="189514"/>
                </a:cubicBezTo>
                <a:cubicBezTo>
                  <a:pt x="578494" y="186111"/>
                  <a:pt x="577876" y="185492"/>
                  <a:pt x="577566" y="185492"/>
                </a:cubicBezTo>
                <a:cubicBezTo>
                  <a:pt x="577566" y="185802"/>
                  <a:pt x="576947" y="187658"/>
                  <a:pt x="578185" y="190442"/>
                </a:cubicBezTo>
                <a:cubicBezTo>
                  <a:pt x="571688" y="179615"/>
                  <a:pt x="568285" y="167550"/>
                  <a:pt x="565501" y="157032"/>
                </a:cubicBezTo>
                <a:cubicBezTo>
                  <a:pt x="563955" y="150845"/>
                  <a:pt x="562408" y="145276"/>
                  <a:pt x="560552" y="140327"/>
                </a:cubicBezTo>
                <a:cubicBezTo>
                  <a:pt x="551580" y="142492"/>
                  <a:pt x="542300" y="143729"/>
                  <a:pt x="533019" y="144658"/>
                </a:cubicBezTo>
                <a:cubicBezTo>
                  <a:pt x="520954" y="146823"/>
                  <a:pt x="509199" y="148370"/>
                  <a:pt x="497134" y="150845"/>
                </a:cubicBezTo>
                <a:lnTo>
                  <a:pt x="497134" y="150845"/>
                </a:lnTo>
                <a:close/>
                <a:moveTo>
                  <a:pt x="318945" y="294076"/>
                </a:moveTo>
                <a:cubicBezTo>
                  <a:pt x="317398" y="294385"/>
                  <a:pt x="315852" y="295004"/>
                  <a:pt x="314614" y="295313"/>
                </a:cubicBezTo>
                <a:lnTo>
                  <a:pt x="333794" y="366774"/>
                </a:lnTo>
                <a:cubicBezTo>
                  <a:pt x="336269" y="365846"/>
                  <a:pt x="339672" y="364918"/>
                  <a:pt x="343075" y="363990"/>
                </a:cubicBezTo>
                <a:cubicBezTo>
                  <a:pt x="343694" y="363681"/>
                  <a:pt x="344312" y="363681"/>
                  <a:pt x="344931" y="363371"/>
                </a:cubicBezTo>
                <a:cubicBezTo>
                  <a:pt x="354521" y="360897"/>
                  <a:pt x="364730" y="357803"/>
                  <a:pt x="375248" y="355019"/>
                </a:cubicBezTo>
                <a:cubicBezTo>
                  <a:pt x="385766" y="351925"/>
                  <a:pt x="396284" y="349141"/>
                  <a:pt x="406183" y="346357"/>
                </a:cubicBezTo>
                <a:cubicBezTo>
                  <a:pt x="415464" y="343882"/>
                  <a:pt x="424126" y="341717"/>
                  <a:pt x="432169" y="340479"/>
                </a:cubicBezTo>
                <a:cubicBezTo>
                  <a:pt x="429076" y="330271"/>
                  <a:pt x="425673" y="317897"/>
                  <a:pt x="422579" y="306450"/>
                </a:cubicBezTo>
                <a:cubicBezTo>
                  <a:pt x="419176" y="293766"/>
                  <a:pt x="415773" y="282011"/>
                  <a:pt x="413608" y="272421"/>
                </a:cubicBezTo>
                <a:cubicBezTo>
                  <a:pt x="411752" y="271803"/>
                  <a:pt x="408658" y="272421"/>
                  <a:pt x="406183" y="273040"/>
                </a:cubicBezTo>
                <a:lnTo>
                  <a:pt x="402162" y="274277"/>
                </a:lnTo>
                <a:lnTo>
                  <a:pt x="398140" y="275515"/>
                </a:lnTo>
                <a:cubicBezTo>
                  <a:pt x="397212" y="275824"/>
                  <a:pt x="396284" y="275824"/>
                  <a:pt x="395356" y="276133"/>
                </a:cubicBezTo>
                <a:cubicBezTo>
                  <a:pt x="402471" y="286961"/>
                  <a:pt x="405874" y="316659"/>
                  <a:pt x="403709" y="332746"/>
                </a:cubicBezTo>
                <a:cubicBezTo>
                  <a:pt x="400924" y="324702"/>
                  <a:pt x="398449" y="316350"/>
                  <a:pt x="395975" y="307688"/>
                </a:cubicBezTo>
                <a:cubicBezTo>
                  <a:pt x="391953" y="293766"/>
                  <a:pt x="387931" y="279227"/>
                  <a:pt x="387313" y="266853"/>
                </a:cubicBezTo>
                <a:cubicBezTo>
                  <a:pt x="389478" y="265616"/>
                  <a:pt x="391025" y="265306"/>
                  <a:pt x="392572" y="264687"/>
                </a:cubicBezTo>
                <a:cubicBezTo>
                  <a:pt x="398449" y="263141"/>
                  <a:pt x="404018" y="262213"/>
                  <a:pt x="409896" y="262213"/>
                </a:cubicBezTo>
                <a:lnTo>
                  <a:pt x="360708" y="76909"/>
                </a:lnTo>
                <a:cubicBezTo>
                  <a:pt x="356996" y="76909"/>
                  <a:pt x="351737" y="77218"/>
                  <a:pt x="346478" y="77837"/>
                </a:cubicBezTo>
                <a:cubicBezTo>
                  <a:pt x="336269" y="78765"/>
                  <a:pt x="326370" y="80002"/>
                  <a:pt x="324204" y="73815"/>
                </a:cubicBezTo>
                <a:cubicBezTo>
                  <a:pt x="318636" y="76599"/>
                  <a:pt x="311521" y="79074"/>
                  <a:pt x="304406" y="81240"/>
                </a:cubicBezTo>
                <a:cubicBezTo>
                  <a:pt x="290485" y="85571"/>
                  <a:pt x="276254" y="89902"/>
                  <a:pt x="268520" y="97945"/>
                </a:cubicBezTo>
                <a:cubicBezTo>
                  <a:pt x="273161" y="134140"/>
                  <a:pt x="284607" y="175593"/>
                  <a:pt x="295743" y="215809"/>
                </a:cubicBezTo>
                <a:cubicBezTo>
                  <a:pt x="302549" y="239629"/>
                  <a:pt x="309355" y="264378"/>
                  <a:pt x="314614" y="287889"/>
                </a:cubicBezTo>
                <a:cubicBezTo>
                  <a:pt x="322039" y="283867"/>
                  <a:pt x="338435" y="277061"/>
                  <a:pt x="356377" y="272421"/>
                </a:cubicBezTo>
                <a:cubicBezTo>
                  <a:pt x="365967" y="269946"/>
                  <a:pt x="374629" y="268400"/>
                  <a:pt x="382363" y="267781"/>
                </a:cubicBezTo>
                <a:cubicBezTo>
                  <a:pt x="383600" y="273659"/>
                  <a:pt x="385766" y="280155"/>
                  <a:pt x="387622" y="286342"/>
                </a:cubicBezTo>
                <a:cubicBezTo>
                  <a:pt x="391025" y="296860"/>
                  <a:pt x="394737" y="307997"/>
                  <a:pt x="391334" y="314803"/>
                </a:cubicBezTo>
                <a:cubicBezTo>
                  <a:pt x="390097" y="311709"/>
                  <a:pt x="389169" y="310781"/>
                  <a:pt x="388859" y="310781"/>
                </a:cubicBezTo>
                <a:cubicBezTo>
                  <a:pt x="388550" y="310781"/>
                  <a:pt x="388241" y="312019"/>
                  <a:pt x="389478" y="314803"/>
                </a:cubicBezTo>
                <a:cubicBezTo>
                  <a:pt x="385457" y="311091"/>
                  <a:pt x="383600" y="304594"/>
                  <a:pt x="381744" y="298716"/>
                </a:cubicBezTo>
                <a:cubicBezTo>
                  <a:pt x="380197" y="293766"/>
                  <a:pt x="378960" y="288507"/>
                  <a:pt x="376795" y="284486"/>
                </a:cubicBezTo>
                <a:cubicBezTo>
                  <a:pt x="375866" y="285414"/>
                  <a:pt x="374320" y="285723"/>
                  <a:pt x="372773" y="286342"/>
                </a:cubicBezTo>
                <a:cubicBezTo>
                  <a:pt x="364111" y="288507"/>
                  <a:pt x="353593" y="289745"/>
                  <a:pt x="344622" y="290673"/>
                </a:cubicBezTo>
                <a:cubicBezTo>
                  <a:pt x="334722" y="291292"/>
                  <a:pt x="325751" y="292220"/>
                  <a:pt x="318945" y="294076"/>
                </a:cubicBezTo>
                <a:lnTo>
                  <a:pt x="318945" y="294076"/>
                </a:lnTo>
                <a:close/>
                <a:moveTo>
                  <a:pt x="93735" y="288507"/>
                </a:moveTo>
                <a:cubicBezTo>
                  <a:pt x="97447" y="304594"/>
                  <a:pt x="101778" y="322228"/>
                  <a:pt x="106109" y="339551"/>
                </a:cubicBezTo>
                <a:cubicBezTo>
                  <a:pt x="112915" y="367084"/>
                  <a:pt x="120030" y="395545"/>
                  <a:pt x="129001" y="420293"/>
                </a:cubicBezTo>
                <a:cubicBezTo>
                  <a:pt x="143541" y="414724"/>
                  <a:pt x="158699" y="410084"/>
                  <a:pt x="174476" y="406063"/>
                </a:cubicBezTo>
                <a:cubicBezTo>
                  <a:pt x="190253" y="402041"/>
                  <a:pt x="206031" y="398329"/>
                  <a:pt x="225520" y="394307"/>
                </a:cubicBezTo>
                <a:cubicBezTo>
                  <a:pt x="220261" y="374818"/>
                  <a:pt x="213764" y="351307"/>
                  <a:pt x="207887" y="329033"/>
                </a:cubicBezTo>
                <a:cubicBezTo>
                  <a:pt x="201390" y="304903"/>
                  <a:pt x="195203" y="282320"/>
                  <a:pt x="191491" y="265925"/>
                </a:cubicBezTo>
                <a:cubicBezTo>
                  <a:pt x="190563" y="266234"/>
                  <a:pt x="189944" y="266544"/>
                  <a:pt x="189016" y="266853"/>
                </a:cubicBezTo>
                <a:cubicBezTo>
                  <a:pt x="187160" y="267162"/>
                  <a:pt x="185613" y="267472"/>
                  <a:pt x="184066" y="267472"/>
                </a:cubicBezTo>
                <a:cubicBezTo>
                  <a:pt x="181901" y="267472"/>
                  <a:pt x="179426" y="267781"/>
                  <a:pt x="176951" y="268400"/>
                </a:cubicBezTo>
                <a:cubicBezTo>
                  <a:pt x="175714" y="268709"/>
                  <a:pt x="174786" y="269018"/>
                  <a:pt x="173548" y="269637"/>
                </a:cubicBezTo>
                <a:cubicBezTo>
                  <a:pt x="181282" y="283558"/>
                  <a:pt x="184066" y="314494"/>
                  <a:pt x="186232" y="335220"/>
                </a:cubicBezTo>
                <a:lnTo>
                  <a:pt x="186541" y="337695"/>
                </a:lnTo>
                <a:cubicBezTo>
                  <a:pt x="176951" y="316968"/>
                  <a:pt x="168289" y="283867"/>
                  <a:pt x="165196" y="260666"/>
                </a:cubicBezTo>
                <a:cubicBezTo>
                  <a:pt x="166742" y="259428"/>
                  <a:pt x="167980" y="259119"/>
                  <a:pt x="169217" y="258810"/>
                </a:cubicBezTo>
                <a:cubicBezTo>
                  <a:pt x="172311" y="257882"/>
                  <a:pt x="174786" y="257882"/>
                  <a:pt x="177570" y="257572"/>
                </a:cubicBezTo>
                <a:cubicBezTo>
                  <a:pt x="180663" y="257263"/>
                  <a:pt x="183448" y="257263"/>
                  <a:pt x="186541" y="256335"/>
                </a:cubicBezTo>
                <a:cubicBezTo>
                  <a:pt x="187469" y="256026"/>
                  <a:pt x="188707" y="255716"/>
                  <a:pt x="189635" y="255097"/>
                </a:cubicBezTo>
                <a:cubicBezTo>
                  <a:pt x="179735" y="226946"/>
                  <a:pt x="171383" y="194773"/>
                  <a:pt x="163340" y="163837"/>
                </a:cubicBezTo>
                <a:cubicBezTo>
                  <a:pt x="160555" y="152701"/>
                  <a:pt x="157462" y="141564"/>
                  <a:pt x="154678" y="130427"/>
                </a:cubicBezTo>
                <a:cubicBezTo>
                  <a:pt x="145088" y="129499"/>
                  <a:pt x="133332" y="131665"/>
                  <a:pt x="124051" y="133830"/>
                </a:cubicBezTo>
                <a:lnTo>
                  <a:pt x="123742" y="133830"/>
                </a:lnTo>
                <a:lnTo>
                  <a:pt x="122505" y="131974"/>
                </a:lnTo>
                <a:cubicBezTo>
                  <a:pt x="120958" y="129499"/>
                  <a:pt x="120958" y="129499"/>
                  <a:pt x="122195" y="127953"/>
                </a:cubicBezTo>
                <a:cubicBezTo>
                  <a:pt x="122505" y="127643"/>
                  <a:pt x="122814" y="127024"/>
                  <a:pt x="123433" y="126096"/>
                </a:cubicBezTo>
                <a:cubicBezTo>
                  <a:pt x="117246" y="129809"/>
                  <a:pt x="109202" y="132284"/>
                  <a:pt x="101159" y="134449"/>
                </a:cubicBezTo>
                <a:cubicBezTo>
                  <a:pt x="86001" y="138780"/>
                  <a:pt x="70533" y="143420"/>
                  <a:pt x="62799" y="151773"/>
                </a:cubicBezTo>
                <a:cubicBezTo>
                  <a:pt x="66821" y="173737"/>
                  <a:pt x="73008" y="197557"/>
                  <a:pt x="78886" y="220759"/>
                </a:cubicBezTo>
                <a:cubicBezTo>
                  <a:pt x="84145" y="240867"/>
                  <a:pt x="89404" y="261903"/>
                  <a:pt x="93116" y="281392"/>
                </a:cubicBezTo>
                <a:cubicBezTo>
                  <a:pt x="98684" y="279227"/>
                  <a:pt x="105799" y="276443"/>
                  <a:pt x="112915" y="273659"/>
                </a:cubicBezTo>
                <a:cubicBezTo>
                  <a:pt x="121267" y="270565"/>
                  <a:pt x="129929" y="267162"/>
                  <a:pt x="138282" y="264997"/>
                </a:cubicBezTo>
                <a:cubicBezTo>
                  <a:pt x="147562" y="262522"/>
                  <a:pt x="154987" y="261903"/>
                  <a:pt x="161483" y="263141"/>
                </a:cubicBezTo>
                <a:cubicBezTo>
                  <a:pt x="163030" y="270874"/>
                  <a:pt x="165814" y="279536"/>
                  <a:pt x="168289" y="287579"/>
                </a:cubicBezTo>
                <a:cubicBezTo>
                  <a:pt x="172620" y="301191"/>
                  <a:pt x="176951" y="315112"/>
                  <a:pt x="174476" y="325012"/>
                </a:cubicBezTo>
                <a:cubicBezTo>
                  <a:pt x="168598" y="320990"/>
                  <a:pt x="165814" y="311091"/>
                  <a:pt x="163030" y="300882"/>
                </a:cubicBezTo>
                <a:cubicBezTo>
                  <a:pt x="160555" y="291601"/>
                  <a:pt x="157771" y="282011"/>
                  <a:pt x="153749" y="276752"/>
                </a:cubicBezTo>
                <a:cubicBezTo>
                  <a:pt x="151275" y="278299"/>
                  <a:pt x="147872" y="279227"/>
                  <a:pt x="144469" y="280155"/>
                </a:cubicBezTo>
                <a:cubicBezTo>
                  <a:pt x="136735" y="282011"/>
                  <a:pt x="128382" y="283249"/>
                  <a:pt x="119720" y="284486"/>
                </a:cubicBezTo>
                <a:cubicBezTo>
                  <a:pt x="111059" y="285105"/>
                  <a:pt x="102087" y="286342"/>
                  <a:pt x="93735" y="288507"/>
                </a:cubicBezTo>
                <a:lnTo>
                  <a:pt x="93735" y="288507"/>
                </a:lnTo>
                <a:close/>
                <a:moveTo>
                  <a:pt x="516004" y="42261"/>
                </a:moveTo>
                <a:cubicBezTo>
                  <a:pt x="500846" y="46282"/>
                  <a:pt x="486925" y="47211"/>
                  <a:pt x="476407" y="45354"/>
                </a:cubicBezTo>
                <a:cubicBezTo>
                  <a:pt x="483522" y="41023"/>
                  <a:pt x="491565" y="38239"/>
                  <a:pt x="501465" y="35455"/>
                </a:cubicBezTo>
                <a:cubicBezTo>
                  <a:pt x="510436" y="32980"/>
                  <a:pt x="519717" y="31124"/>
                  <a:pt x="528997" y="29268"/>
                </a:cubicBezTo>
                <a:cubicBezTo>
                  <a:pt x="537350" y="27412"/>
                  <a:pt x="545703" y="25865"/>
                  <a:pt x="553436" y="24009"/>
                </a:cubicBezTo>
                <a:cubicBezTo>
                  <a:pt x="545084" y="31743"/>
                  <a:pt x="531163" y="38239"/>
                  <a:pt x="516004" y="42261"/>
                </a:cubicBezTo>
                <a:lnTo>
                  <a:pt x="516004" y="42261"/>
                </a:lnTo>
                <a:close/>
                <a:moveTo>
                  <a:pt x="99612" y="150845"/>
                </a:moveTo>
                <a:cubicBezTo>
                  <a:pt x="85691" y="154557"/>
                  <a:pt x="74555" y="155175"/>
                  <a:pt x="65274" y="152701"/>
                </a:cubicBezTo>
                <a:cubicBezTo>
                  <a:pt x="73626" y="148060"/>
                  <a:pt x="83526" y="144658"/>
                  <a:pt x="94663" y="141873"/>
                </a:cubicBezTo>
                <a:cubicBezTo>
                  <a:pt x="110130" y="137852"/>
                  <a:pt x="127764" y="134449"/>
                  <a:pt x="142922" y="132902"/>
                </a:cubicBezTo>
                <a:cubicBezTo>
                  <a:pt x="129620" y="140327"/>
                  <a:pt x="114771" y="146823"/>
                  <a:pt x="99612" y="150845"/>
                </a:cubicBezTo>
                <a:lnTo>
                  <a:pt x="99612" y="150845"/>
                </a:lnTo>
                <a:close/>
                <a:moveTo>
                  <a:pt x="312449" y="95161"/>
                </a:moveTo>
                <a:cubicBezTo>
                  <a:pt x="299456" y="98563"/>
                  <a:pt x="285535" y="100729"/>
                  <a:pt x="271304" y="102585"/>
                </a:cubicBezTo>
                <a:cubicBezTo>
                  <a:pt x="275945" y="96089"/>
                  <a:pt x="283988" y="92067"/>
                  <a:pt x="296362" y="88664"/>
                </a:cubicBezTo>
                <a:cubicBezTo>
                  <a:pt x="303477" y="86808"/>
                  <a:pt x="311521" y="85261"/>
                  <a:pt x="319255" y="84024"/>
                </a:cubicBezTo>
                <a:cubicBezTo>
                  <a:pt x="327298" y="82786"/>
                  <a:pt x="335032" y="81240"/>
                  <a:pt x="341837" y="79384"/>
                </a:cubicBezTo>
                <a:cubicBezTo>
                  <a:pt x="343694" y="78765"/>
                  <a:pt x="345550" y="78456"/>
                  <a:pt x="347406" y="77837"/>
                </a:cubicBezTo>
                <a:cubicBezTo>
                  <a:pt x="339672" y="85571"/>
                  <a:pt x="327916" y="90830"/>
                  <a:pt x="312449" y="95161"/>
                </a:cubicBezTo>
                <a:lnTo>
                  <a:pt x="312449" y="95161"/>
                </a:lnTo>
                <a:close/>
              </a:path>
            </a:pathLst>
          </a:custGeom>
          <a:solidFill>
            <a:schemeClr val="accent2">
              <a:alpha val="20000"/>
            </a:schemeClr>
          </a:solidFill>
          <a:ln w="30868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63" name="图形 30">
            <a:extLst>
              <a:ext uri="{FF2B5EF4-FFF2-40B4-BE49-F238E27FC236}">
                <a16:creationId xmlns:a16="http://schemas.microsoft.com/office/drawing/2014/main" id="{7CC9D853-FDCC-420B-84A7-37310B8EDF20}"/>
              </a:ext>
            </a:extLst>
          </p:cNvPr>
          <p:cNvSpPr/>
          <p:nvPr userDrawn="1"/>
        </p:nvSpPr>
        <p:spPr>
          <a:xfrm>
            <a:off x="11057416" y="1059942"/>
            <a:ext cx="1018971" cy="1361210"/>
          </a:xfrm>
          <a:custGeom>
            <a:avLst/>
            <a:gdLst>
              <a:gd name="connsiteX0" fmla="*/ 412745 w 1018971"/>
              <a:gd name="connsiteY0" fmla="*/ 1361210 h 1361210"/>
              <a:gd name="connsiteX1" fmla="*/ 316270 w 1018971"/>
              <a:gd name="connsiteY1" fmla="*/ 1303174 h 1361210"/>
              <a:gd name="connsiteX2" fmla="*/ 317777 w 1018971"/>
              <a:gd name="connsiteY2" fmla="*/ 1194639 h 1361210"/>
              <a:gd name="connsiteX3" fmla="*/ 415760 w 1018971"/>
              <a:gd name="connsiteY3" fmla="*/ 1121529 h 1361210"/>
              <a:gd name="connsiteX4" fmla="*/ 416514 w 1018971"/>
              <a:gd name="connsiteY4" fmla="*/ 1095149 h 1361210"/>
              <a:gd name="connsiteX5" fmla="*/ 379582 w 1018971"/>
              <a:gd name="connsiteY5" fmla="*/ 743164 h 1361210"/>
              <a:gd name="connsiteX6" fmla="*/ 374306 w 1018971"/>
              <a:gd name="connsiteY6" fmla="*/ 745425 h 1361210"/>
              <a:gd name="connsiteX7" fmla="*/ 353202 w 1018971"/>
              <a:gd name="connsiteY7" fmla="*/ 736380 h 1361210"/>
              <a:gd name="connsiteX8" fmla="*/ 333605 w 1018971"/>
              <a:gd name="connsiteY8" fmla="*/ 728089 h 1361210"/>
              <a:gd name="connsiteX9" fmla="*/ 324561 w 1018971"/>
              <a:gd name="connsiteY9" fmla="*/ 731858 h 1361210"/>
              <a:gd name="connsiteX10" fmla="*/ 222809 w 1018971"/>
              <a:gd name="connsiteY10" fmla="*/ 932346 h 1361210"/>
              <a:gd name="connsiteX11" fmla="*/ 215272 w 1018971"/>
              <a:gd name="connsiteY11" fmla="*/ 944406 h 1361210"/>
              <a:gd name="connsiteX12" fmla="*/ 240898 w 1018971"/>
              <a:gd name="connsiteY12" fmla="*/ 1037866 h 1361210"/>
              <a:gd name="connsiteX13" fmla="*/ 116535 w 1018971"/>
              <a:gd name="connsiteY13" fmla="*/ 1147155 h 1361210"/>
              <a:gd name="connsiteX14" fmla="*/ 463 w 1018971"/>
              <a:gd name="connsiteY14" fmla="*/ 1014501 h 1361210"/>
              <a:gd name="connsiteX15" fmla="*/ 116535 w 1018971"/>
              <a:gd name="connsiteY15" fmla="*/ 892399 h 1361210"/>
              <a:gd name="connsiteX16" fmla="*/ 197936 w 1018971"/>
              <a:gd name="connsiteY16" fmla="*/ 924809 h 1361210"/>
              <a:gd name="connsiteX17" fmla="*/ 277830 w 1018971"/>
              <a:gd name="connsiteY17" fmla="*/ 788387 h 1361210"/>
              <a:gd name="connsiteX18" fmla="*/ 322299 w 1018971"/>
              <a:gd name="connsiteY18" fmla="*/ 717537 h 1361210"/>
              <a:gd name="connsiteX19" fmla="*/ 273308 w 1018971"/>
              <a:gd name="connsiteY19" fmla="*/ 622569 h 1361210"/>
              <a:gd name="connsiteX20" fmla="*/ 253711 w 1018971"/>
              <a:gd name="connsiteY20" fmla="*/ 558503 h 1361210"/>
              <a:gd name="connsiteX21" fmla="*/ 439125 w 1018971"/>
              <a:gd name="connsiteY21" fmla="*/ 428864 h 1361210"/>
              <a:gd name="connsiteX22" fmla="*/ 462491 w 1018971"/>
              <a:gd name="connsiteY22" fmla="*/ 204257 h 1361210"/>
              <a:gd name="connsiteX23" fmla="*/ 484348 w 1018971"/>
              <a:gd name="connsiteY23" fmla="*/ 2261 h 1361210"/>
              <a:gd name="connsiteX24" fmla="*/ 509975 w 1018971"/>
              <a:gd name="connsiteY24" fmla="*/ 0 h 1361210"/>
              <a:gd name="connsiteX25" fmla="*/ 641875 w 1018971"/>
              <a:gd name="connsiteY25" fmla="*/ 67081 h 1361210"/>
              <a:gd name="connsiteX26" fmla="*/ 642629 w 1018971"/>
              <a:gd name="connsiteY26" fmla="*/ 171093 h 1361210"/>
              <a:gd name="connsiteX27" fmla="*/ 475304 w 1018971"/>
              <a:gd name="connsiteY27" fmla="*/ 430372 h 1361210"/>
              <a:gd name="connsiteX28" fmla="*/ 584593 w 1018971"/>
              <a:gd name="connsiteY28" fmla="*/ 585637 h 1361210"/>
              <a:gd name="connsiteX29" fmla="*/ 790357 w 1018971"/>
              <a:gd name="connsiteY29" fmla="*/ 538153 h 1361210"/>
              <a:gd name="connsiteX30" fmla="*/ 793372 w 1018971"/>
              <a:gd name="connsiteY30" fmla="*/ 520817 h 1361210"/>
              <a:gd name="connsiteX31" fmla="*/ 864975 w 1018971"/>
              <a:gd name="connsiteY31" fmla="*/ 394193 h 1361210"/>
              <a:gd name="connsiteX32" fmla="*/ 878542 w 1018971"/>
              <a:gd name="connsiteY32" fmla="*/ 393440 h 1361210"/>
              <a:gd name="connsiteX33" fmla="*/ 906429 w 1018971"/>
              <a:gd name="connsiteY33" fmla="*/ 392686 h 1361210"/>
              <a:gd name="connsiteX34" fmla="*/ 999136 w 1018971"/>
              <a:gd name="connsiteY34" fmla="*/ 423588 h 1361210"/>
              <a:gd name="connsiteX35" fmla="*/ 1005166 w 1018971"/>
              <a:gd name="connsiteY35" fmla="*/ 563779 h 1361210"/>
              <a:gd name="connsiteX36" fmla="*/ 877034 w 1018971"/>
              <a:gd name="connsiteY36" fmla="*/ 604480 h 1361210"/>
              <a:gd name="connsiteX37" fmla="*/ 794125 w 1018971"/>
              <a:gd name="connsiteY37" fmla="*/ 601465 h 1361210"/>
              <a:gd name="connsiteX38" fmla="*/ 707448 w 1018971"/>
              <a:gd name="connsiteY38" fmla="*/ 597696 h 1361210"/>
              <a:gd name="connsiteX39" fmla="*/ 583085 w 1018971"/>
              <a:gd name="connsiteY39" fmla="*/ 622569 h 1361210"/>
              <a:gd name="connsiteX40" fmla="*/ 467013 w 1018971"/>
              <a:gd name="connsiteY40" fmla="*/ 763514 h 1361210"/>
              <a:gd name="connsiteX41" fmla="*/ 421790 w 1018971"/>
              <a:gd name="connsiteY41" fmla="*/ 795924 h 1361210"/>
              <a:gd name="connsiteX42" fmla="*/ 457968 w 1018971"/>
              <a:gd name="connsiteY42" fmla="*/ 993397 h 1361210"/>
              <a:gd name="connsiteX43" fmla="*/ 473796 w 1018971"/>
              <a:gd name="connsiteY43" fmla="*/ 1135096 h 1361210"/>
              <a:gd name="connsiteX44" fmla="*/ 537108 w 1018971"/>
              <a:gd name="connsiteY44" fmla="*/ 1245138 h 1361210"/>
              <a:gd name="connsiteX45" fmla="*/ 412745 w 1018971"/>
              <a:gd name="connsiteY45" fmla="*/ 1361210 h 1361210"/>
              <a:gd name="connsiteX46" fmla="*/ 412745 w 1018971"/>
              <a:gd name="connsiteY46" fmla="*/ 1361210 h 1361210"/>
              <a:gd name="connsiteX47" fmla="*/ 421036 w 1018971"/>
              <a:gd name="connsiteY47" fmla="*/ 1175043 h 1361210"/>
              <a:gd name="connsiteX48" fmla="*/ 370537 w 1018971"/>
              <a:gd name="connsiteY48" fmla="*/ 1193132 h 1361210"/>
              <a:gd name="connsiteX49" fmla="*/ 351694 w 1018971"/>
              <a:gd name="connsiteY49" fmla="*/ 1244384 h 1361210"/>
              <a:gd name="connsiteX50" fmla="*/ 348679 w 1018971"/>
              <a:gd name="connsiteY50" fmla="*/ 1273779 h 1361210"/>
              <a:gd name="connsiteX51" fmla="*/ 457215 w 1018971"/>
              <a:gd name="connsiteY51" fmla="*/ 1323525 h 1361210"/>
              <a:gd name="connsiteX52" fmla="*/ 509221 w 1018971"/>
              <a:gd name="connsiteY52" fmla="*/ 1236094 h 1361210"/>
              <a:gd name="connsiteX53" fmla="*/ 421036 w 1018971"/>
              <a:gd name="connsiteY53" fmla="*/ 1175043 h 1361210"/>
              <a:gd name="connsiteX54" fmla="*/ 421036 w 1018971"/>
              <a:gd name="connsiteY54" fmla="*/ 1175043 h 1361210"/>
              <a:gd name="connsiteX55" fmla="*/ 138393 w 1018971"/>
              <a:gd name="connsiteY55" fmla="*/ 951189 h 1361210"/>
              <a:gd name="connsiteX56" fmla="*/ 109752 w 1018971"/>
              <a:gd name="connsiteY56" fmla="*/ 954204 h 1361210"/>
              <a:gd name="connsiteX57" fmla="*/ 70558 w 1018971"/>
              <a:gd name="connsiteY57" fmla="*/ 962495 h 1361210"/>
              <a:gd name="connsiteX58" fmla="*/ 38149 w 1018971"/>
              <a:gd name="connsiteY58" fmla="*/ 1031083 h 1361210"/>
              <a:gd name="connsiteX59" fmla="*/ 36641 w 1018971"/>
              <a:gd name="connsiteY59" fmla="*/ 1042389 h 1361210"/>
              <a:gd name="connsiteX60" fmla="*/ 124072 w 1018971"/>
              <a:gd name="connsiteY60" fmla="*/ 1099671 h 1361210"/>
              <a:gd name="connsiteX61" fmla="*/ 201705 w 1018971"/>
              <a:gd name="connsiteY61" fmla="*/ 1058217 h 1361210"/>
              <a:gd name="connsiteX62" fmla="*/ 138393 w 1018971"/>
              <a:gd name="connsiteY62" fmla="*/ 951189 h 1361210"/>
              <a:gd name="connsiteX63" fmla="*/ 138393 w 1018971"/>
              <a:gd name="connsiteY63" fmla="*/ 951189 h 1361210"/>
              <a:gd name="connsiteX64" fmla="*/ 431588 w 1018971"/>
              <a:gd name="connsiteY64" fmla="*/ 483885 h 1361210"/>
              <a:gd name="connsiteX65" fmla="*/ 301949 w 1018971"/>
              <a:gd name="connsiteY65" fmla="*/ 546444 h 1361210"/>
              <a:gd name="connsiteX66" fmla="*/ 304964 w 1018971"/>
              <a:gd name="connsiteY66" fmla="*/ 600711 h 1361210"/>
              <a:gd name="connsiteX67" fmla="*/ 307979 w 1018971"/>
              <a:gd name="connsiteY67" fmla="*/ 655733 h 1361210"/>
              <a:gd name="connsiteX68" fmla="*/ 443648 w 1018971"/>
              <a:gd name="connsiteY68" fmla="*/ 725074 h 1361210"/>
              <a:gd name="connsiteX69" fmla="*/ 498669 w 1018971"/>
              <a:gd name="connsiteY69" fmla="*/ 701709 h 1361210"/>
              <a:gd name="connsiteX70" fmla="*/ 529571 w 1018971"/>
              <a:gd name="connsiteY70" fmla="*/ 605234 h 1361210"/>
              <a:gd name="connsiteX71" fmla="*/ 431588 w 1018971"/>
              <a:gd name="connsiteY71" fmla="*/ 483885 h 1361210"/>
              <a:gd name="connsiteX72" fmla="*/ 431588 w 1018971"/>
              <a:gd name="connsiteY72" fmla="*/ 483885 h 1361210"/>
              <a:gd name="connsiteX73" fmla="*/ 947130 w 1018971"/>
              <a:gd name="connsiteY73" fmla="*/ 437155 h 1361210"/>
              <a:gd name="connsiteX74" fmla="*/ 880049 w 1018971"/>
              <a:gd name="connsiteY74" fmla="*/ 474841 h 1361210"/>
              <a:gd name="connsiteX75" fmla="*/ 856684 w 1018971"/>
              <a:gd name="connsiteY75" fmla="*/ 523079 h 1361210"/>
              <a:gd name="connsiteX76" fmla="*/ 964465 w 1018971"/>
              <a:gd name="connsiteY76" fmla="*/ 561518 h 1361210"/>
              <a:gd name="connsiteX77" fmla="*/ 976525 w 1018971"/>
              <a:gd name="connsiteY77" fmla="*/ 562272 h 1361210"/>
              <a:gd name="connsiteX78" fmla="*/ 952406 w 1018971"/>
              <a:gd name="connsiteY78" fmla="*/ 437909 h 1361210"/>
              <a:gd name="connsiteX79" fmla="*/ 947130 w 1018971"/>
              <a:gd name="connsiteY79" fmla="*/ 437155 h 1361210"/>
              <a:gd name="connsiteX80" fmla="*/ 947130 w 1018971"/>
              <a:gd name="connsiteY80" fmla="*/ 437155 h 1361210"/>
              <a:gd name="connsiteX81" fmla="*/ 520527 w 1018971"/>
              <a:gd name="connsiteY81" fmla="*/ 27887 h 1361210"/>
              <a:gd name="connsiteX82" fmla="*/ 463244 w 1018971"/>
              <a:gd name="connsiteY82" fmla="*/ 153004 h 1361210"/>
              <a:gd name="connsiteX83" fmla="*/ 525803 w 1018971"/>
              <a:gd name="connsiteY83" fmla="*/ 184660 h 1361210"/>
              <a:gd name="connsiteX84" fmla="*/ 589869 w 1018971"/>
              <a:gd name="connsiteY84" fmla="*/ 168079 h 1361210"/>
              <a:gd name="connsiteX85" fmla="*/ 600421 w 1018971"/>
              <a:gd name="connsiteY85" fmla="*/ 163556 h 1361210"/>
              <a:gd name="connsiteX86" fmla="*/ 594391 w 1018971"/>
              <a:gd name="connsiteY86" fmla="*/ 87431 h 1361210"/>
              <a:gd name="connsiteX87" fmla="*/ 520527 w 1018971"/>
              <a:gd name="connsiteY87" fmla="*/ 27887 h 1361210"/>
              <a:gd name="connsiteX88" fmla="*/ 520527 w 1018971"/>
              <a:gd name="connsiteY88" fmla="*/ 27887 h 1361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</a:cxnLst>
            <a:rect l="l" t="t" r="r" b="b"/>
            <a:pathLst>
              <a:path w="1018971" h="1361210">
                <a:moveTo>
                  <a:pt x="412745" y="1361210"/>
                </a:moveTo>
                <a:cubicBezTo>
                  <a:pt x="377321" y="1361210"/>
                  <a:pt x="344157" y="1340860"/>
                  <a:pt x="316270" y="1303174"/>
                </a:cubicBezTo>
                <a:cubicBezTo>
                  <a:pt x="298181" y="1274533"/>
                  <a:pt x="298934" y="1233079"/>
                  <a:pt x="317777" y="1194639"/>
                </a:cubicBezTo>
                <a:cubicBezTo>
                  <a:pt x="338127" y="1153185"/>
                  <a:pt x="375060" y="1126051"/>
                  <a:pt x="415760" y="1121529"/>
                </a:cubicBezTo>
                <a:lnTo>
                  <a:pt x="416514" y="1095149"/>
                </a:lnTo>
                <a:cubicBezTo>
                  <a:pt x="424805" y="979830"/>
                  <a:pt x="433849" y="859989"/>
                  <a:pt x="379582" y="743164"/>
                </a:cubicBezTo>
                <a:cubicBezTo>
                  <a:pt x="379582" y="744671"/>
                  <a:pt x="376567" y="745425"/>
                  <a:pt x="374306" y="745425"/>
                </a:cubicBezTo>
                <a:cubicBezTo>
                  <a:pt x="366769" y="745425"/>
                  <a:pt x="359985" y="740902"/>
                  <a:pt x="353202" y="736380"/>
                </a:cubicBezTo>
                <a:cubicBezTo>
                  <a:pt x="346418" y="732612"/>
                  <a:pt x="339635" y="728089"/>
                  <a:pt x="333605" y="728089"/>
                </a:cubicBezTo>
                <a:cubicBezTo>
                  <a:pt x="330590" y="728089"/>
                  <a:pt x="327575" y="728843"/>
                  <a:pt x="324561" y="731858"/>
                </a:cubicBezTo>
                <a:cubicBezTo>
                  <a:pt x="307225" y="798185"/>
                  <a:pt x="265017" y="866773"/>
                  <a:pt x="222809" y="932346"/>
                </a:cubicBezTo>
                <a:lnTo>
                  <a:pt x="215272" y="944406"/>
                </a:lnTo>
                <a:cubicBezTo>
                  <a:pt x="240144" y="975308"/>
                  <a:pt x="249189" y="1006964"/>
                  <a:pt x="240898" y="1037866"/>
                </a:cubicBezTo>
                <a:cubicBezTo>
                  <a:pt x="223563" y="1101178"/>
                  <a:pt x="141408" y="1137357"/>
                  <a:pt x="116535" y="1147155"/>
                </a:cubicBezTo>
                <a:cubicBezTo>
                  <a:pt x="23828" y="1131327"/>
                  <a:pt x="-4059" y="1068015"/>
                  <a:pt x="463" y="1014501"/>
                </a:cubicBezTo>
                <a:cubicBezTo>
                  <a:pt x="5739" y="955711"/>
                  <a:pt x="51715" y="892399"/>
                  <a:pt x="116535" y="892399"/>
                </a:cubicBezTo>
                <a:cubicBezTo>
                  <a:pt x="143669" y="892399"/>
                  <a:pt x="171556" y="902951"/>
                  <a:pt x="197936" y="924809"/>
                </a:cubicBezTo>
                <a:cubicBezTo>
                  <a:pt x="219794" y="879586"/>
                  <a:pt x="249189" y="832856"/>
                  <a:pt x="277830" y="788387"/>
                </a:cubicBezTo>
                <a:cubicBezTo>
                  <a:pt x="292905" y="765021"/>
                  <a:pt x="307979" y="741656"/>
                  <a:pt x="322299" y="717537"/>
                </a:cubicBezTo>
                <a:cubicBezTo>
                  <a:pt x="278584" y="700956"/>
                  <a:pt x="275569" y="659501"/>
                  <a:pt x="273308" y="622569"/>
                </a:cubicBezTo>
                <a:cubicBezTo>
                  <a:pt x="271047" y="596943"/>
                  <a:pt x="269539" y="572070"/>
                  <a:pt x="253711" y="558503"/>
                </a:cubicBezTo>
                <a:cubicBezTo>
                  <a:pt x="280845" y="486900"/>
                  <a:pt x="341896" y="444692"/>
                  <a:pt x="439125" y="428864"/>
                </a:cubicBezTo>
                <a:cubicBezTo>
                  <a:pt x="517512" y="345202"/>
                  <a:pt x="489624" y="273599"/>
                  <a:pt x="462491" y="204257"/>
                </a:cubicBezTo>
                <a:cubicBezTo>
                  <a:pt x="436110" y="137176"/>
                  <a:pt x="410484" y="73110"/>
                  <a:pt x="484348" y="2261"/>
                </a:cubicBezTo>
                <a:cubicBezTo>
                  <a:pt x="493393" y="754"/>
                  <a:pt x="501684" y="0"/>
                  <a:pt x="509975" y="0"/>
                </a:cubicBezTo>
                <a:cubicBezTo>
                  <a:pt x="564242" y="0"/>
                  <a:pt x="617002" y="27134"/>
                  <a:pt x="641875" y="67081"/>
                </a:cubicBezTo>
                <a:cubicBezTo>
                  <a:pt x="655442" y="88938"/>
                  <a:pt x="666748" y="125117"/>
                  <a:pt x="642629" y="171093"/>
                </a:cubicBezTo>
                <a:cubicBezTo>
                  <a:pt x="524295" y="244204"/>
                  <a:pt x="499423" y="309023"/>
                  <a:pt x="475304" y="430372"/>
                </a:cubicBezTo>
                <a:cubicBezTo>
                  <a:pt x="540123" y="459766"/>
                  <a:pt x="574040" y="530616"/>
                  <a:pt x="584593" y="585637"/>
                </a:cubicBezTo>
                <a:cubicBezTo>
                  <a:pt x="648658" y="578100"/>
                  <a:pt x="718754" y="562272"/>
                  <a:pt x="790357" y="538153"/>
                </a:cubicBezTo>
                <a:lnTo>
                  <a:pt x="793372" y="520817"/>
                </a:lnTo>
                <a:cubicBezTo>
                  <a:pt x="803170" y="472580"/>
                  <a:pt x="809200" y="443185"/>
                  <a:pt x="864975" y="394193"/>
                </a:cubicBezTo>
                <a:lnTo>
                  <a:pt x="878542" y="393440"/>
                </a:lnTo>
                <a:cubicBezTo>
                  <a:pt x="887586" y="392686"/>
                  <a:pt x="897385" y="392686"/>
                  <a:pt x="906429" y="392686"/>
                </a:cubicBezTo>
                <a:cubicBezTo>
                  <a:pt x="934317" y="392686"/>
                  <a:pt x="966726" y="396454"/>
                  <a:pt x="999136" y="423588"/>
                </a:cubicBezTo>
                <a:cubicBezTo>
                  <a:pt x="1023255" y="489161"/>
                  <a:pt x="1025516" y="534384"/>
                  <a:pt x="1005166" y="563779"/>
                </a:cubicBezTo>
                <a:cubicBezTo>
                  <a:pt x="980293" y="599204"/>
                  <a:pt x="923765" y="604480"/>
                  <a:pt x="877034" y="604480"/>
                </a:cubicBezTo>
                <a:cubicBezTo>
                  <a:pt x="850654" y="604480"/>
                  <a:pt x="822767" y="602972"/>
                  <a:pt x="794125" y="601465"/>
                </a:cubicBezTo>
                <a:cubicBezTo>
                  <a:pt x="763977" y="599958"/>
                  <a:pt x="735336" y="597696"/>
                  <a:pt x="707448" y="597696"/>
                </a:cubicBezTo>
                <a:cubicBezTo>
                  <a:pt x="649412" y="597696"/>
                  <a:pt x="610219" y="605987"/>
                  <a:pt x="583085" y="622569"/>
                </a:cubicBezTo>
                <a:cubicBezTo>
                  <a:pt x="581578" y="687389"/>
                  <a:pt x="518266" y="729597"/>
                  <a:pt x="467013" y="763514"/>
                </a:cubicBezTo>
                <a:cubicBezTo>
                  <a:pt x="449677" y="774820"/>
                  <a:pt x="433849" y="785372"/>
                  <a:pt x="421790" y="795924"/>
                </a:cubicBezTo>
                <a:cubicBezTo>
                  <a:pt x="452692" y="860743"/>
                  <a:pt x="455707" y="927824"/>
                  <a:pt x="457968" y="993397"/>
                </a:cubicBezTo>
                <a:cubicBezTo>
                  <a:pt x="460229" y="1040128"/>
                  <a:pt x="462491" y="1087612"/>
                  <a:pt x="473796" y="1135096"/>
                </a:cubicBezTo>
                <a:cubicBezTo>
                  <a:pt x="522788" y="1153185"/>
                  <a:pt x="546153" y="1193886"/>
                  <a:pt x="537108" y="1245138"/>
                </a:cubicBezTo>
                <a:cubicBezTo>
                  <a:pt x="528064" y="1300159"/>
                  <a:pt x="474550" y="1361210"/>
                  <a:pt x="412745" y="1361210"/>
                </a:cubicBezTo>
                <a:lnTo>
                  <a:pt x="412745" y="1361210"/>
                </a:lnTo>
                <a:close/>
                <a:moveTo>
                  <a:pt x="421036" y="1175043"/>
                </a:moveTo>
                <a:cubicBezTo>
                  <a:pt x="402193" y="1175043"/>
                  <a:pt x="384858" y="1181826"/>
                  <a:pt x="370537" y="1193132"/>
                </a:cubicBezTo>
                <a:cubicBezTo>
                  <a:pt x="350941" y="1209713"/>
                  <a:pt x="350941" y="1226295"/>
                  <a:pt x="351694" y="1244384"/>
                </a:cubicBezTo>
                <a:cubicBezTo>
                  <a:pt x="351694" y="1254183"/>
                  <a:pt x="351694" y="1263981"/>
                  <a:pt x="348679" y="1273779"/>
                </a:cubicBezTo>
                <a:cubicBezTo>
                  <a:pt x="387873" y="1304682"/>
                  <a:pt x="424051" y="1321263"/>
                  <a:pt x="457215" y="1323525"/>
                </a:cubicBezTo>
                <a:cubicBezTo>
                  <a:pt x="499423" y="1299406"/>
                  <a:pt x="518266" y="1267750"/>
                  <a:pt x="509221" y="1236094"/>
                </a:cubicBezTo>
                <a:cubicBezTo>
                  <a:pt x="499423" y="1202176"/>
                  <a:pt x="460229" y="1175043"/>
                  <a:pt x="421036" y="1175043"/>
                </a:cubicBezTo>
                <a:lnTo>
                  <a:pt x="421036" y="1175043"/>
                </a:lnTo>
                <a:close/>
                <a:moveTo>
                  <a:pt x="138393" y="951189"/>
                </a:moveTo>
                <a:cubicBezTo>
                  <a:pt x="128594" y="954204"/>
                  <a:pt x="118796" y="954204"/>
                  <a:pt x="109752" y="954204"/>
                </a:cubicBezTo>
                <a:cubicBezTo>
                  <a:pt x="96185" y="954204"/>
                  <a:pt x="83372" y="954204"/>
                  <a:pt x="70558" y="962495"/>
                </a:cubicBezTo>
                <a:cubicBezTo>
                  <a:pt x="44178" y="985106"/>
                  <a:pt x="41163" y="1007718"/>
                  <a:pt x="38149" y="1031083"/>
                </a:cubicBezTo>
                <a:lnTo>
                  <a:pt x="36641" y="1042389"/>
                </a:lnTo>
                <a:cubicBezTo>
                  <a:pt x="64529" y="1080074"/>
                  <a:pt x="94677" y="1099671"/>
                  <a:pt x="124072" y="1099671"/>
                </a:cubicBezTo>
                <a:cubicBezTo>
                  <a:pt x="148945" y="1099671"/>
                  <a:pt x="175325" y="1085350"/>
                  <a:pt x="201705" y="1058217"/>
                </a:cubicBezTo>
                <a:cubicBezTo>
                  <a:pt x="193414" y="1023546"/>
                  <a:pt x="182862" y="987367"/>
                  <a:pt x="138393" y="951189"/>
                </a:cubicBezTo>
                <a:lnTo>
                  <a:pt x="138393" y="951189"/>
                </a:lnTo>
                <a:close/>
                <a:moveTo>
                  <a:pt x="431588" y="483885"/>
                </a:moveTo>
                <a:cubicBezTo>
                  <a:pt x="393902" y="483885"/>
                  <a:pt x="350187" y="504989"/>
                  <a:pt x="301949" y="546444"/>
                </a:cubicBezTo>
                <a:cubicBezTo>
                  <a:pt x="296673" y="564533"/>
                  <a:pt x="301195" y="583376"/>
                  <a:pt x="304964" y="600711"/>
                </a:cubicBezTo>
                <a:cubicBezTo>
                  <a:pt x="308733" y="618801"/>
                  <a:pt x="312501" y="637643"/>
                  <a:pt x="307979" y="655733"/>
                </a:cubicBezTo>
                <a:cubicBezTo>
                  <a:pt x="359231" y="701709"/>
                  <a:pt x="404454" y="725074"/>
                  <a:pt x="443648" y="725074"/>
                </a:cubicBezTo>
                <a:cubicBezTo>
                  <a:pt x="465505" y="725074"/>
                  <a:pt x="484348" y="717537"/>
                  <a:pt x="498669" y="701709"/>
                </a:cubicBezTo>
                <a:cubicBezTo>
                  <a:pt x="519773" y="680605"/>
                  <a:pt x="531079" y="644427"/>
                  <a:pt x="529571" y="605234"/>
                </a:cubicBezTo>
                <a:cubicBezTo>
                  <a:pt x="528064" y="547198"/>
                  <a:pt x="495654" y="483885"/>
                  <a:pt x="431588" y="483885"/>
                </a:cubicBezTo>
                <a:lnTo>
                  <a:pt x="431588" y="483885"/>
                </a:lnTo>
                <a:close/>
                <a:moveTo>
                  <a:pt x="947130" y="437155"/>
                </a:moveTo>
                <a:cubicBezTo>
                  <a:pt x="929041" y="437155"/>
                  <a:pt x="900399" y="452983"/>
                  <a:pt x="880049" y="474841"/>
                </a:cubicBezTo>
                <a:cubicBezTo>
                  <a:pt x="864221" y="491423"/>
                  <a:pt x="855930" y="508758"/>
                  <a:pt x="856684" y="523079"/>
                </a:cubicBezTo>
                <a:cubicBezTo>
                  <a:pt x="886079" y="558503"/>
                  <a:pt x="922257" y="560011"/>
                  <a:pt x="964465" y="561518"/>
                </a:cubicBezTo>
                <a:lnTo>
                  <a:pt x="976525" y="562272"/>
                </a:lnTo>
                <a:cubicBezTo>
                  <a:pt x="1001397" y="520817"/>
                  <a:pt x="993106" y="478609"/>
                  <a:pt x="952406" y="437909"/>
                </a:cubicBezTo>
                <a:lnTo>
                  <a:pt x="947130" y="437155"/>
                </a:lnTo>
                <a:lnTo>
                  <a:pt x="947130" y="437155"/>
                </a:lnTo>
                <a:close/>
                <a:moveTo>
                  <a:pt x="520527" y="27887"/>
                </a:moveTo>
                <a:cubicBezTo>
                  <a:pt x="470028" y="68588"/>
                  <a:pt x="450431" y="110042"/>
                  <a:pt x="463244" y="153004"/>
                </a:cubicBezTo>
                <a:cubicBezTo>
                  <a:pt x="482087" y="174108"/>
                  <a:pt x="502437" y="184660"/>
                  <a:pt x="525803" y="184660"/>
                </a:cubicBezTo>
                <a:cubicBezTo>
                  <a:pt x="546907" y="184660"/>
                  <a:pt x="568764" y="176369"/>
                  <a:pt x="589869" y="168079"/>
                </a:cubicBezTo>
                <a:lnTo>
                  <a:pt x="600421" y="163556"/>
                </a:lnTo>
                <a:cubicBezTo>
                  <a:pt x="610219" y="141699"/>
                  <a:pt x="608711" y="114565"/>
                  <a:pt x="594391" y="87431"/>
                </a:cubicBezTo>
                <a:cubicBezTo>
                  <a:pt x="577809" y="56529"/>
                  <a:pt x="549168" y="33163"/>
                  <a:pt x="520527" y="27887"/>
                </a:cubicBezTo>
                <a:lnTo>
                  <a:pt x="520527" y="27887"/>
                </a:lnTo>
                <a:close/>
              </a:path>
            </a:pathLst>
          </a:custGeom>
          <a:solidFill>
            <a:schemeClr val="accent2">
              <a:alpha val="20000"/>
            </a:schemeClr>
          </a:solidFill>
          <a:ln w="74839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64" name="图形 29">
            <a:extLst>
              <a:ext uri="{FF2B5EF4-FFF2-40B4-BE49-F238E27FC236}">
                <a16:creationId xmlns:a16="http://schemas.microsoft.com/office/drawing/2014/main" id="{82ECC302-63A9-41D9-9F08-176F7ED9FF86}"/>
              </a:ext>
            </a:extLst>
          </p:cNvPr>
          <p:cNvSpPr/>
          <p:nvPr userDrawn="1"/>
        </p:nvSpPr>
        <p:spPr>
          <a:xfrm>
            <a:off x="11129414" y="4320837"/>
            <a:ext cx="1051149" cy="902783"/>
          </a:xfrm>
          <a:custGeom>
            <a:avLst/>
            <a:gdLst>
              <a:gd name="connsiteX0" fmla="*/ 486954 w 1051149"/>
              <a:gd name="connsiteY0" fmla="*/ 902784 h 902783"/>
              <a:gd name="connsiteX1" fmla="*/ 365926 w 1051149"/>
              <a:gd name="connsiteY1" fmla="*/ 827493 h 902783"/>
              <a:gd name="connsiteX2" fmla="*/ 357482 w 1051149"/>
              <a:gd name="connsiteY2" fmla="*/ 702243 h 902783"/>
              <a:gd name="connsiteX3" fmla="*/ 153424 w 1051149"/>
              <a:gd name="connsiteY3" fmla="*/ 553070 h 902783"/>
              <a:gd name="connsiteX4" fmla="*/ 97132 w 1051149"/>
              <a:gd name="connsiteY4" fmla="*/ 567846 h 902783"/>
              <a:gd name="connsiteX5" fmla="*/ 34507 w 1051149"/>
              <a:gd name="connsiteY5" fmla="*/ 541107 h 902783"/>
              <a:gd name="connsiteX6" fmla="*/ 28 w 1051149"/>
              <a:gd name="connsiteY6" fmla="*/ 446115 h 902783"/>
              <a:gd name="connsiteX7" fmla="*/ 122463 w 1051149"/>
              <a:gd name="connsiteY7" fmla="*/ 323679 h 902783"/>
              <a:gd name="connsiteX8" fmla="*/ 132314 w 1051149"/>
              <a:gd name="connsiteY8" fmla="*/ 323679 h 902783"/>
              <a:gd name="connsiteX9" fmla="*/ 292747 w 1051149"/>
              <a:gd name="connsiteY9" fmla="*/ 151989 h 902783"/>
              <a:gd name="connsiteX10" fmla="*/ 279377 w 1051149"/>
              <a:gd name="connsiteY10" fmla="*/ 107659 h 902783"/>
              <a:gd name="connsiteX11" fmla="*/ 368741 w 1051149"/>
              <a:gd name="connsiteY11" fmla="*/ 1407 h 902783"/>
              <a:gd name="connsiteX12" fmla="*/ 382814 w 1051149"/>
              <a:gd name="connsiteY12" fmla="*/ 0 h 902783"/>
              <a:gd name="connsiteX13" fmla="*/ 522137 w 1051149"/>
              <a:gd name="connsiteY13" fmla="*/ 121028 h 902783"/>
              <a:gd name="connsiteX14" fmla="*/ 683976 w 1051149"/>
              <a:gd name="connsiteY14" fmla="*/ 167469 h 902783"/>
              <a:gd name="connsiteX15" fmla="*/ 841594 w 1051149"/>
              <a:gd name="connsiteY15" fmla="*/ 142137 h 902783"/>
              <a:gd name="connsiteX16" fmla="*/ 914070 w 1051149"/>
              <a:gd name="connsiteY16" fmla="*/ 125250 h 902783"/>
              <a:gd name="connsiteX17" fmla="*/ 983028 w 1051149"/>
              <a:gd name="connsiteY17" fmla="*/ 251907 h 902783"/>
              <a:gd name="connsiteX18" fmla="*/ 915477 w 1051149"/>
              <a:gd name="connsiteY18" fmla="*/ 343382 h 902783"/>
              <a:gd name="connsiteX19" fmla="*/ 928847 w 1051149"/>
              <a:gd name="connsiteY19" fmla="*/ 522813 h 902783"/>
              <a:gd name="connsiteX20" fmla="*/ 942920 w 1051149"/>
              <a:gd name="connsiteY20" fmla="*/ 605843 h 902783"/>
              <a:gd name="connsiteX21" fmla="*/ 1044949 w 1051149"/>
              <a:gd name="connsiteY21" fmla="*/ 694503 h 902783"/>
              <a:gd name="connsiteX22" fmla="*/ 1012581 w 1051149"/>
              <a:gd name="connsiteY22" fmla="*/ 828197 h 902783"/>
              <a:gd name="connsiteX23" fmla="*/ 1009767 w 1051149"/>
              <a:gd name="connsiteY23" fmla="*/ 828197 h 902783"/>
              <a:gd name="connsiteX24" fmla="*/ 842298 w 1051149"/>
              <a:gd name="connsiteY24" fmla="*/ 800755 h 902783"/>
              <a:gd name="connsiteX25" fmla="*/ 679051 w 1051149"/>
              <a:gd name="connsiteY25" fmla="*/ 774016 h 902783"/>
              <a:gd name="connsiteX26" fmla="*/ 591798 w 1051149"/>
              <a:gd name="connsiteY26" fmla="*/ 785274 h 902783"/>
              <a:gd name="connsiteX27" fmla="*/ 572096 w 1051149"/>
              <a:gd name="connsiteY27" fmla="*/ 834530 h 902783"/>
              <a:gd name="connsiteX28" fmla="*/ 543950 w 1051149"/>
              <a:gd name="connsiteY28" fmla="*/ 886600 h 902783"/>
              <a:gd name="connsiteX29" fmla="*/ 486954 w 1051149"/>
              <a:gd name="connsiteY29" fmla="*/ 902784 h 902783"/>
              <a:gd name="connsiteX30" fmla="*/ 486954 w 1051149"/>
              <a:gd name="connsiteY30" fmla="*/ 902784 h 902783"/>
              <a:gd name="connsiteX31" fmla="*/ 467956 w 1051149"/>
              <a:gd name="connsiteY31" fmla="*/ 728982 h 902783"/>
              <a:gd name="connsiteX32" fmla="*/ 396183 w 1051149"/>
              <a:gd name="connsiteY32" fmla="*/ 763461 h 902783"/>
              <a:gd name="connsiteX33" fmla="*/ 408849 w 1051149"/>
              <a:gd name="connsiteY33" fmla="*/ 847899 h 902783"/>
              <a:gd name="connsiteX34" fmla="*/ 456697 w 1051149"/>
              <a:gd name="connsiteY34" fmla="*/ 861269 h 902783"/>
              <a:gd name="connsiteX35" fmla="*/ 496805 w 1051149"/>
              <a:gd name="connsiteY35" fmla="*/ 857047 h 902783"/>
              <a:gd name="connsiteX36" fmla="*/ 531284 w 1051149"/>
              <a:gd name="connsiteY36" fmla="*/ 852825 h 902783"/>
              <a:gd name="connsiteX37" fmla="*/ 544653 w 1051149"/>
              <a:gd name="connsiteY37" fmla="*/ 767683 h 902783"/>
              <a:gd name="connsiteX38" fmla="*/ 467956 w 1051149"/>
              <a:gd name="connsiteY38" fmla="*/ 728982 h 902783"/>
              <a:gd name="connsiteX39" fmla="*/ 467956 w 1051149"/>
              <a:gd name="connsiteY39" fmla="*/ 728982 h 902783"/>
              <a:gd name="connsiteX40" fmla="*/ 919699 w 1051149"/>
              <a:gd name="connsiteY40" fmla="*/ 650173 h 902783"/>
              <a:gd name="connsiteX41" fmla="*/ 871851 w 1051149"/>
              <a:gd name="connsiteY41" fmla="*/ 728279 h 902783"/>
              <a:gd name="connsiteX42" fmla="*/ 977399 w 1051149"/>
              <a:gd name="connsiteY42" fmla="*/ 803569 h 902783"/>
              <a:gd name="connsiteX43" fmla="*/ 1004841 w 1051149"/>
              <a:gd name="connsiteY43" fmla="*/ 798644 h 902783"/>
              <a:gd name="connsiteX44" fmla="*/ 1012581 w 1051149"/>
              <a:gd name="connsiteY44" fmla="*/ 705058 h 902783"/>
              <a:gd name="connsiteX45" fmla="*/ 921107 w 1051149"/>
              <a:gd name="connsiteY45" fmla="*/ 650173 h 902783"/>
              <a:gd name="connsiteX46" fmla="*/ 919699 w 1051149"/>
              <a:gd name="connsiteY46" fmla="*/ 650173 h 902783"/>
              <a:gd name="connsiteX47" fmla="*/ 919699 w 1051149"/>
              <a:gd name="connsiteY47" fmla="*/ 650173 h 902783"/>
              <a:gd name="connsiteX48" fmla="*/ 650905 w 1051149"/>
              <a:gd name="connsiteY48" fmla="*/ 747277 h 902783"/>
              <a:gd name="connsiteX49" fmla="*/ 737454 w 1051149"/>
              <a:gd name="connsiteY49" fmla="*/ 763461 h 902783"/>
              <a:gd name="connsiteX50" fmla="*/ 832447 w 1051149"/>
              <a:gd name="connsiteY50" fmla="*/ 733908 h 902783"/>
              <a:gd name="connsiteX51" fmla="*/ 781784 w 1051149"/>
              <a:gd name="connsiteY51" fmla="*/ 730390 h 902783"/>
              <a:gd name="connsiteX52" fmla="*/ 690309 w 1051149"/>
              <a:gd name="connsiteY52" fmla="*/ 740944 h 902783"/>
              <a:gd name="connsiteX53" fmla="*/ 650905 w 1051149"/>
              <a:gd name="connsiteY53" fmla="*/ 747277 h 902783"/>
              <a:gd name="connsiteX54" fmla="*/ 650905 w 1051149"/>
              <a:gd name="connsiteY54" fmla="*/ 747277 h 902783"/>
              <a:gd name="connsiteX55" fmla="*/ 436291 w 1051149"/>
              <a:gd name="connsiteY55" fmla="*/ 684652 h 902783"/>
              <a:gd name="connsiteX56" fmla="*/ 587576 w 1051149"/>
              <a:gd name="connsiteY56" fmla="*/ 724057 h 902783"/>
              <a:gd name="connsiteX57" fmla="*/ 649497 w 1051149"/>
              <a:gd name="connsiteY57" fmla="*/ 746573 h 902783"/>
              <a:gd name="connsiteX58" fmla="*/ 649497 w 1051149"/>
              <a:gd name="connsiteY58" fmla="*/ 738833 h 902783"/>
              <a:gd name="connsiteX59" fmla="*/ 688198 w 1051149"/>
              <a:gd name="connsiteY59" fmla="*/ 728982 h 902783"/>
              <a:gd name="connsiteX60" fmla="*/ 698753 w 1051149"/>
              <a:gd name="connsiteY60" fmla="*/ 728279 h 902783"/>
              <a:gd name="connsiteX61" fmla="*/ 681162 w 1051149"/>
              <a:gd name="connsiteY61" fmla="*/ 721946 h 902783"/>
              <a:gd name="connsiteX62" fmla="*/ 670607 w 1051149"/>
              <a:gd name="connsiteY62" fmla="*/ 722649 h 902783"/>
              <a:gd name="connsiteX63" fmla="*/ 658645 w 1051149"/>
              <a:gd name="connsiteY63" fmla="*/ 722649 h 902783"/>
              <a:gd name="connsiteX64" fmla="*/ 616426 w 1051149"/>
              <a:gd name="connsiteY64" fmla="*/ 702947 h 902783"/>
              <a:gd name="connsiteX65" fmla="*/ 684680 w 1051149"/>
              <a:gd name="connsiteY65" fmla="*/ 692392 h 902783"/>
              <a:gd name="connsiteX66" fmla="*/ 737454 w 1051149"/>
              <a:gd name="connsiteY66" fmla="*/ 695207 h 902783"/>
              <a:gd name="connsiteX67" fmla="*/ 792339 w 1051149"/>
              <a:gd name="connsiteY67" fmla="*/ 698022 h 902783"/>
              <a:gd name="connsiteX68" fmla="*/ 826817 w 1051149"/>
              <a:gd name="connsiteY68" fmla="*/ 695911 h 902783"/>
              <a:gd name="connsiteX69" fmla="*/ 902108 w 1051149"/>
              <a:gd name="connsiteY69" fmla="*/ 610065 h 902783"/>
              <a:gd name="connsiteX70" fmla="*/ 888739 w 1051149"/>
              <a:gd name="connsiteY70" fmla="*/ 492556 h 902783"/>
              <a:gd name="connsiteX71" fmla="*/ 885220 w 1051149"/>
              <a:gd name="connsiteY71" fmla="*/ 346900 h 902783"/>
              <a:gd name="connsiteX72" fmla="*/ 745194 w 1051149"/>
              <a:gd name="connsiteY72" fmla="*/ 207577 h 902783"/>
              <a:gd name="connsiteX73" fmla="*/ 726195 w 1051149"/>
              <a:gd name="connsiteY73" fmla="*/ 204059 h 902783"/>
              <a:gd name="connsiteX74" fmla="*/ 503842 w 1051149"/>
              <a:gd name="connsiteY74" fmla="*/ 149174 h 902783"/>
              <a:gd name="connsiteX75" fmla="*/ 360297 w 1051149"/>
              <a:gd name="connsiteY75" fmla="*/ 242056 h 902783"/>
              <a:gd name="connsiteX76" fmla="*/ 187903 w 1051149"/>
              <a:gd name="connsiteY76" fmla="*/ 379971 h 902783"/>
              <a:gd name="connsiteX77" fmla="*/ 204087 w 1051149"/>
              <a:gd name="connsiteY77" fmla="*/ 493259 h 902783"/>
              <a:gd name="connsiteX78" fmla="*/ 193532 w 1051149"/>
              <a:gd name="connsiteY78" fmla="*/ 536182 h 902783"/>
              <a:gd name="connsiteX79" fmla="*/ 361001 w 1051149"/>
              <a:gd name="connsiteY79" fmla="*/ 669876 h 902783"/>
              <a:gd name="connsiteX80" fmla="*/ 391961 w 1051149"/>
              <a:gd name="connsiteY80" fmla="*/ 690985 h 902783"/>
              <a:gd name="connsiteX81" fmla="*/ 436291 w 1051149"/>
              <a:gd name="connsiteY81" fmla="*/ 684652 h 902783"/>
              <a:gd name="connsiteX82" fmla="*/ 436291 w 1051149"/>
              <a:gd name="connsiteY82" fmla="*/ 684652 h 902783"/>
              <a:gd name="connsiteX83" fmla="*/ 112612 w 1051149"/>
              <a:gd name="connsiteY83" fmla="*/ 387008 h 902783"/>
              <a:gd name="connsiteX84" fmla="*/ 49283 w 1051149"/>
              <a:gd name="connsiteY84" fmla="*/ 453855 h 902783"/>
              <a:gd name="connsiteX85" fmla="*/ 148498 w 1051149"/>
              <a:gd name="connsiteY85" fmla="*/ 534775 h 902783"/>
              <a:gd name="connsiteX86" fmla="*/ 200568 w 1051149"/>
              <a:gd name="connsiteY86" fmla="*/ 428523 h 902783"/>
              <a:gd name="connsiteX87" fmla="*/ 197754 w 1051149"/>
              <a:gd name="connsiteY87" fmla="*/ 427116 h 902783"/>
              <a:gd name="connsiteX88" fmla="*/ 192828 w 1051149"/>
              <a:gd name="connsiteY88" fmla="*/ 429227 h 902783"/>
              <a:gd name="connsiteX89" fmla="*/ 112612 w 1051149"/>
              <a:gd name="connsiteY89" fmla="*/ 387008 h 902783"/>
              <a:gd name="connsiteX90" fmla="*/ 112612 w 1051149"/>
              <a:gd name="connsiteY90" fmla="*/ 387008 h 902783"/>
              <a:gd name="connsiteX91" fmla="*/ 313856 w 1051149"/>
              <a:gd name="connsiteY91" fmla="*/ 202651 h 902783"/>
              <a:gd name="connsiteX92" fmla="*/ 173126 w 1051149"/>
              <a:gd name="connsiteY92" fmla="*/ 325087 h 902783"/>
              <a:gd name="connsiteX93" fmla="*/ 149905 w 1051149"/>
              <a:gd name="connsiteY93" fmla="*/ 353936 h 902783"/>
              <a:gd name="connsiteX94" fmla="*/ 154831 w 1051149"/>
              <a:gd name="connsiteY94" fmla="*/ 353233 h 902783"/>
              <a:gd name="connsiteX95" fmla="*/ 163275 w 1051149"/>
              <a:gd name="connsiteY95" fmla="*/ 353233 h 902783"/>
              <a:gd name="connsiteX96" fmla="*/ 277266 w 1051149"/>
              <a:gd name="connsiteY96" fmla="*/ 254018 h 902783"/>
              <a:gd name="connsiteX97" fmla="*/ 320189 w 1051149"/>
              <a:gd name="connsiteY97" fmla="*/ 200540 h 902783"/>
              <a:gd name="connsiteX98" fmla="*/ 315263 w 1051149"/>
              <a:gd name="connsiteY98" fmla="*/ 202651 h 902783"/>
              <a:gd name="connsiteX99" fmla="*/ 313856 w 1051149"/>
              <a:gd name="connsiteY99" fmla="*/ 202651 h 902783"/>
              <a:gd name="connsiteX100" fmla="*/ 313856 w 1051149"/>
              <a:gd name="connsiteY100" fmla="*/ 202651 h 902783"/>
              <a:gd name="connsiteX101" fmla="*/ 870444 w 1051149"/>
              <a:gd name="connsiteY101" fmla="*/ 291311 h 902783"/>
              <a:gd name="connsiteX102" fmla="*/ 920403 w 1051149"/>
              <a:gd name="connsiteY102" fmla="*/ 313828 h 902783"/>
              <a:gd name="connsiteX103" fmla="*/ 952067 w 1051149"/>
              <a:gd name="connsiteY103" fmla="*/ 225168 h 902783"/>
              <a:gd name="connsiteX104" fmla="*/ 869036 w 1051149"/>
              <a:gd name="connsiteY104" fmla="*/ 147767 h 902783"/>
              <a:gd name="connsiteX105" fmla="*/ 828928 w 1051149"/>
              <a:gd name="connsiteY105" fmla="*/ 159729 h 902783"/>
              <a:gd name="connsiteX106" fmla="*/ 810633 w 1051149"/>
              <a:gd name="connsiteY106" fmla="*/ 204762 h 902783"/>
              <a:gd name="connsiteX107" fmla="*/ 790228 w 1051149"/>
              <a:gd name="connsiteY107" fmla="*/ 240649 h 902783"/>
              <a:gd name="connsiteX108" fmla="*/ 809930 w 1051149"/>
              <a:gd name="connsiteY108" fmla="*/ 268091 h 902783"/>
              <a:gd name="connsiteX109" fmla="*/ 823299 w 1051149"/>
              <a:gd name="connsiteY109" fmla="*/ 292015 h 902783"/>
              <a:gd name="connsiteX110" fmla="*/ 836669 w 1051149"/>
              <a:gd name="connsiteY110" fmla="*/ 292015 h 902783"/>
              <a:gd name="connsiteX111" fmla="*/ 854260 w 1051149"/>
              <a:gd name="connsiteY111" fmla="*/ 291311 h 902783"/>
              <a:gd name="connsiteX112" fmla="*/ 870444 w 1051149"/>
              <a:gd name="connsiteY112" fmla="*/ 291311 h 902783"/>
              <a:gd name="connsiteX113" fmla="*/ 870444 w 1051149"/>
              <a:gd name="connsiteY113" fmla="*/ 291311 h 902783"/>
              <a:gd name="connsiteX114" fmla="*/ 396183 w 1051149"/>
              <a:gd name="connsiteY114" fmla="*/ 30961 h 902783"/>
              <a:gd name="connsiteX115" fmla="*/ 325114 w 1051149"/>
              <a:gd name="connsiteY115" fmla="*/ 134397 h 902783"/>
              <a:gd name="connsiteX116" fmla="*/ 322300 w 1051149"/>
              <a:gd name="connsiteY116" fmla="*/ 148470 h 902783"/>
              <a:gd name="connsiteX117" fmla="*/ 370148 w 1051149"/>
              <a:gd name="connsiteY117" fmla="*/ 195615 h 902783"/>
              <a:gd name="connsiteX118" fmla="*/ 382814 w 1051149"/>
              <a:gd name="connsiteY118" fmla="*/ 194208 h 902783"/>
              <a:gd name="connsiteX119" fmla="*/ 460215 w 1051149"/>
              <a:gd name="connsiteY119" fmla="*/ 168876 h 902783"/>
              <a:gd name="connsiteX120" fmla="*/ 465141 w 1051149"/>
              <a:gd name="connsiteY120" fmla="*/ 87956 h 902783"/>
              <a:gd name="connsiteX121" fmla="*/ 396183 w 1051149"/>
              <a:gd name="connsiteY121" fmla="*/ 30961 h 902783"/>
              <a:gd name="connsiteX122" fmla="*/ 396183 w 1051149"/>
              <a:gd name="connsiteY122" fmla="*/ 30961 h 9027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</a:cxnLst>
            <a:rect l="l" t="t" r="r" b="b"/>
            <a:pathLst>
              <a:path w="1051149" h="902783">
                <a:moveTo>
                  <a:pt x="486954" y="902784"/>
                </a:moveTo>
                <a:cubicBezTo>
                  <a:pt x="441217" y="902784"/>
                  <a:pt x="393369" y="873231"/>
                  <a:pt x="365926" y="827493"/>
                </a:cubicBezTo>
                <a:cubicBezTo>
                  <a:pt x="340595" y="785274"/>
                  <a:pt x="337780" y="739537"/>
                  <a:pt x="357482" y="702243"/>
                </a:cubicBezTo>
                <a:cubicBezTo>
                  <a:pt x="293450" y="654395"/>
                  <a:pt x="209716" y="593178"/>
                  <a:pt x="153424" y="553070"/>
                </a:cubicBezTo>
                <a:cubicBezTo>
                  <a:pt x="134425" y="562921"/>
                  <a:pt x="115427" y="567846"/>
                  <a:pt x="97132" y="567846"/>
                </a:cubicBezTo>
                <a:cubicBezTo>
                  <a:pt x="73208" y="567846"/>
                  <a:pt x="51394" y="558699"/>
                  <a:pt x="34507" y="541107"/>
                </a:cubicBezTo>
                <a:cubicBezTo>
                  <a:pt x="11990" y="519294"/>
                  <a:pt x="-676" y="483408"/>
                  <a:pt x="28" y="446115"/>
                </a:cubicBezTo>
                <a:cubicBezTo>
                  <a:pt x="1435" y="385601"/>
                  <a:pt x="40136" y="323679"/>
                  <a:pt x="122463" y="323679"/>
                </a:cubicBezTo>
                <a:cubicBezTo>
                  <a:pt x="125981" y="323679"/>
                  <a:pt x="128796" y="323679"/>
                  <a:pt x="132314" y="323679"/>
                </a:cubicBezTo>
                <a:cubicBezTo>
                  <a:pt x="194235" y="265980"/>
                  <a:pt x="246306" y="205466"/>
                  <a:pt x="292747" y="151989"/>
                </a:cubicBezTo>
                <a:cubicBezTo>
                  <a:pt x="281488" y="140027"/>
                  <a:pt x="276563" y="123843"/>
                  <a:pt x="279377" y="107659"/>
                </a:cubicBezTo>
                <a:cubicBezTo>
                  <a:pt x="283599" y="75994"/>
                  <a:pt x="313856" y="40108"/>
                  <a:pt x="368741" y="1407"/>
                </a:cubicBezTo>
                <a:cubicBezTo>
                  <a:pt x="373666" y="704"/>
                  <a:pt x="377888" y="0"/>
                  <a:pt x="382814" y="0"/>
                </a:cubicBezTo>
                <a:cubicBezTo>
                  <a:pt x="441217" y="0"/>
                  <a:pt x="511582" y="61218"/>
                  <a:pt x="522137" y="121028"/>
                </a:cubicBezTo>
                <a:cubicBezTo>
                  <a:pt x="574910" y="152692"/>
                  <a:pt x="626277" y="167469"/>
                  <a:pt x="683976" y="167469"/>
                </a:cubicBezTo>
                <a:cubicBezTo>
                  <a:pt x="736046" y="167469"/>
                  <a:pt x="787413" y="154803"/>
                  <a:pt x="841594" y="142137"/>
                </a:cubicBezTo>
                <a:cubicBezTo>
                  <a:pt x="864815" y="136508"/>
                  <a:pt x="889442" y="130879"/>
                  <a:pt x="914070" y="125250"/>
                </a:cubicBezTo>
                <a:cubicBezTo>
                  <a:pt x="963326" y="157618"/>
                  <a:pt x="987953" y="203355"/>
                  <a:pt x="983028" y="251907"/>
                </a:cubicBezTo>
                <a:cubicBezTo>
                  <a:pt x="978806" y="293422"/>
                  <a:pt x="952771" y="328605"/>
                  <a:pt x="915477" y="343382"/>
                </a:cubicBezTo>
                <a:cubicBezTo>
                  <a:pt x="904923" y="402488"/>
                  <a:pt x="917588" y="463706"/>
                  <a:pt x="928847" y="522813"/>
                </a:cubicBezTo>
                <a:cubicBezTo>
                  <a:pt x="934476" y="550255"/>
                  <a:pt x="940105" y="578401"/>
                  <a:pt x="942920" y="605843"/>
                </a:cubicBezTo>
                <a:cubicBezTo>
                  <a:pt x="992175" y="616398"/>
                  <a:pt x="1030876" y="650173"/>
                  <a:pt x="1044949" y="694503"/>
                </a:cubicBezTo>
                <a:cubicBezTo>
                  <a:pt x="1059726" y="739537"/>
                  <a:pt x="1047764" y="788089"/>
                  <a:pt x="1012581" y="828197"/>
                </a:cubicBezTo>
                <a:cubicBezTo>
                  <a:pt x="1011878" y="828197"/>
                  <a:pt x="1010470" y="828197"/>
                  <a:pt x="1009767" y="828197"/>
                </a:cubicBezTo>
                <a:cubicBezTo>
                  <a:pt x="949956" y="828197"/>
                  <a:pt x="895072" y="814124"/>
                  <a:pt x="842298" y="800755"/>
                </a:cubicBezTo>
                <a:cubicBezTo>
                  <a:pt x="789524" y="787385"/>
                  <a:pt x="735343" y="774016"/>
                  <a:pt x="679051" y="774016"/>
                </a:cubicBezTo>
                <a:cubicBezTo>
                  <a:pt x="648794" y="774016"/>
                  <a:pt x="620648" y="777534"/>
                  <a:pt x="591798" y="785274"/>
                </a:cubicBezTo>
                <a:cubicBezTo>
                  <a:pt x="600242" y="800051"/>
                  <a:pt x="586873" y="816939"/>
                  <a:pt x="572096" y="834530"/>
                </a:cubicBezTo>
                <a:cubicBezTo>
                  <a:pt x="559430" y="850714"/>
                  <a:pt x="546061" y="867601"/>
                  <a:pt x="543950" y="886600"/>
                </a:cubicBezTo>
                <a:cubicBezTo>
                  <a:pt x="524951" y="897858"/>
                  <a:pt x="506656" y="902784"/>
                  <a:pt x="486954" y="902784"/>
                </a:cubicBezTo>
                <a:lnTo>
                  <a:pt x="486954" y="902784"/>
                </a:lnTo>
                <a:close/>
                <a:moveTo>
                  <a:pt x="467956" y="728982"/>
                </a:moveTo>
                <a:cubicBezTo>
                  <a:pt x="435588" y="728982"/>
                  <a:pt x="408145" y="742352"/>
                  <a:pt x="396183" y="763461"/>
                </a:cubicBezTo>
                <a:cubicBezTo>
                  <a:pt x="384221" y="785274"/>
                  <a:pt x="388443" y="814124"/>
                  <a:pt x="408849" y="847899"/>
                </a:cubicBezTo>
                <a:cubicBezTo>
                  <a:pt x="422922" y="857047"/>
                  <a:pt x="438402" y="861269"/>
                  <a:pt x="456697" y="861269"/>
                </a:cubicBezTo>
                <a:cubicBezTo>
                  <a:pt x="470066" y="861269"/>
                  <a:pt x="483436" y="859158"/>
                  <a:pt x="496805" y="857047"/>
                </a:cubicBezTo>
                <a:cubicBezTo>
                  <a:pt x="508064" y="854936"/>
                  <a:pt x="520026" y="853528"/>
                  <a:pt x="531284" y="852825"/>
                </a:cubicBezTo>
                <a:cubicBezTo>
                  <a:pt x="552394" y="820457"/>
                  <a:pt x="557319" y="790200"/>
                  <a:pt x="544653" y="767683"/>
                </a:cubicBezTo>
                <a:cubicBezTo>
                  <a:pt x="531988" y="743759"/>
                  <a:pt x="501731" y="728982"/>
                  <a:pt x="467956" y="728982"/>
                </a:cubicBezTo>
                <a:lnTo>
                  <a:pt x="467956" y="728982"/>
                </a:lnTo>
                <a:close/>
                <a:moveTo>
                  <a:pt x="919699" y="650173"/>
                </a:moveTo>
                <a:cubicBezTo>
                  <a:pt x="880999" y="669876"/>
                  <a:pt x="864111" y="698022"/>
                  <a:pt x="871851" y="728279"/>
                </a:cubicBezTo>
                <a:cubicBezTo>
                  <a:pt x="880999" y="767683"/>
                  <a:pt x="931661" y="803569"/>
                  <a:pt x="977399" y="803569"/>
                </a:cubicBezTo>
                <a:cubicBezTo>
                  <a:pt x="987250" y="803569"/>
                  <a:pt x="996397" y="802162"/>
                  <a:pt x="1004841" y="798644"/>
                </a:cubicBezTo>
                <a:cubicBezTo>
                  <a:pt x="1025247" y="769794"/>
                  <a:pt x="1028765" y="736019"/>
                  <a:pt x="1012581" y="705058"/>
                </a:cubicBezTo>
                <a:cubicBezTo>
                  <a:pt x="995694" y="671283"/>
                  <a:pt x="960511" y="650173"/>
                  <a:pt x="921107" y="650173"/>
                </a:cubicBezTo>
                <a:lnTo>
                  <a:pt x="919699" y="650173"/>
                </a:lnTo>
                <a:lnTo>
                  <a:pt x="919699" y="650173"/>
                </a:lnTo>
                <a:close/>
                <a:moveTo>
                  <a:pt x="650905" y="747277"/>
                </a:moveTo>
                <a:cubicBezTo>
                  <a:pt x="679754" y="756425"/>
                  <a:pt x="708604" y="763461"/>
                  <a:pt x="737454" y="763461"/>
                </a:cubicBezTo>
                <a:cubicBezTo>
                  <a:pt x="771933" y="763461"/>
                  <a:pt x="802893" y="753610"/>
                  <a:pt x="832447" y="733908"/>
                </a:cubicBezTo>
                <a:cubicBezTo>
                  <a:pt x="816966" y="732500"/>
                  <a:pt x="800079" y="730390"/>
                  <a:pt x="781784" y="730390"/>
                </a:cubicBezTo>
                <a:cubicBezTo>
                  <a:pt x="751527" y="730390"/>
                  <a:pt x="720566" y="735315"/>
                  <a:pt x="690309" y="740944"/>
                </a:cubicBezTo>
                <a:cubicBezTo>
                  <a:pt x="676940" y="743055"/>
                  <a:pt x="663570" y="745870"/>
                  <a:pt x="650905" y="747277"/>
                </a:cubicBezTo>
                <a:lnTo>
                  <a:pt x="650905" y="747277"/>
                </a:lnTo>
                <a:close/>
                <a:moveTo>
                  <a:pt x="436291" y="684652"/>
                </a:moveTo>
                <a:cubicBezTo>
                  <a:pt x="486954" y="684652"/>
                  <a:pt x="537617" y="704354"/>
                  <a:pt x="587576" y="724057"/>
                </a:cubicBezTo>
                <a:cubicBezTo>
                  <a:pt x="607982" y="731797"/>
                  <a:pt x="628388" y="740241"/>
                  <a:pt x="649497" y="746573"/>
                </a:cubicBezTo>
                <a:cubicBezTo>
                  <a:pt x="647386" y="743055"/>
                  <a:pt x="648090" y="740944"/>
                  <a:pt x="649497" y="738833"/>
                </a:cubicBezTo>
                <a:cubicBezTo>
                  <a:pt x="655127" y="731093"/>
                  <a:pt x="674125" y="730390"/>
                  <a:pt x="688198" y="728982"/>
                </a:cubicBezTo>
                <a:cubicBezTo>
                  <a:pt x="692420" y="728982"/>
                  <a:pt x="695938" y="728279"/>
                  <a:pt x="698753" y="728279"/>
                </a:cubicBezTo>
                <a:cubicBezTo>
                  <a:pt x="695938" y="724057"/>
                  <a:pt x="691716" y="721946"/>
                  <a:pt x="681162" y="721946"/>
                </a:cubicBezTo>
                <a:cubicBezTo>
                  <a:pt x="677643" y="721946"/>
                  <a:pt x="674125" y="721946"/>
                  <a:pt x="670607" y="722649"/>
                </a:cubicBezTo>
                <a:cubicBezTo>
                  <a:pt x="667089" y="722649"/>
                  <a:pt x="662867" y="722649"/>
                  <a:pt x="658645" y="722649"/>
                </a:cubicBezTo>
                <a:cubicBezTo>
                  <a:pt x="644572" y="722649"/>
                  <a:pt x="627684" y="720538"/>
                  <a:pt x="616426" y="702947"/>
                </a:cubicBezTo>
                <a:cubicBezTo>
                  <a:pt x="637535" y="695207"/>
                  <a:pt x="658645" y="692392"/>
                  <a:pt x="684680" y="692392"/>
                </a:cubicBezTo>
                <a:cubicBezTo>
                  <a:pt x="702271" y="692392"/>
                  <a:pt x="719862" y="693800"/>
                  <a:pt x="737454" y="695207"/>
                </a:cubicBezTo>
                <a:cubicBezTo>
                  <a:pt x="756452" y="696614"/>
                  <a:pt x="774747" y="698022"/>
                  <a:pt x="792339" y="698022"/>
                </a:cubicBezTo>
                <a:cubicBezTo>
                  <a:pt x="803597" y="698022"/>
                  <a:pt x="815559" y="697318"/>
                  <a:pt x="826817" y="695911"/>
                </a:cubicBezTo>
                <a:cubicBezTo>
                  <a:pt x="831039" y="666357"/>
                  <a:pt x="869036" y="623435"/>
                  <a:pt x="902108" y="610065"/>
                </a:cubicBezTo>
                <a:cubicBezTo>
                  <a:pt x="910552" y="572068"/>
                  <a:pt x="899293" y="531256"/>
                  <a:pt x="888739" y="492556"/>
                </a:cubicBezTo>
                <a:cubicBezTo>
                  <a:pt x="876073" y="444707"/>
                  <a:pt x="862000" y="395452"/>
                  <a:pt x="885220" y="346900"/>
                </a:cubicBezTo>
                <a:cubicBezTo>
                  <a:pt x="814152" y="319457"/>
                  <a:pt x="762785" y="284275"/>
                  <a:pt x="745194" y="207577"/>
                </a:cubicBezTo>
                <a:lnTo>
                  <a:pt x="726195" y="204059"/>
                </a:lnTo>
                <a:cubicBezTo>
                  <a:pt x="653719" y="188578"/>
                  <a:pt x="578429" y="171691"/>
                  <a:pt x="503842" y="149174"/>
                </a:cubicBezTo>
                <a:cubicBezTo>
                  <a:pt x="463734" y="202651"/>
                  <a:pt x="411663" y="222354"/>
                  <a:pt x="360297" y="242056"/>
                </a:cubicBezTo>
                <a:cubicBezTo>
                  <a:pt x="297672" y="266684"/>
                  <a:pt x="232233" y="291311"/>
                  <a:pt x="187903" y="379971"/>
                </a:cubicBezTo>
                <a:cubicBezTo>
                  <a:pt x="228011" y="416561"/>
                  <a:pt x="216049" y="455262"/>
                  <a:pt x="204087" y="493259"/>
                </a:cubicBezTo>
                <a:cubicBezTo>
                  <a:pt x="199865" y="507332"/>
                  <a:pt x="194939" y="522109"/>
                  <a:pt x="193532" y="536182"/>
                </a:cubicBezTo>
                <a:cubicBezTo>
                  <a:pt x="249120" y="593881"/>
                  <a:pt x="306116" y="632582"/>
                  <a:pt x="361001" y="669876"/>
                </a:cubicBezTo>
                <a:lnTo>
                  <a:pt x="391961" y="690985"/>
                </a:lnTo>
                <a:cubicBezTo>
                  <a:pt x="405331" y="686763"/>
                  <a:pt x="420811" y="684652"/>
                  <a:pt x="436291" y="684652"/>
                </a:cubicBezTo>
                <a:lnTo>
                  <a:pt x="436291" y="684652"/>
                </a:lnTo>
                <a:close/>
                <a:moveTo>
                  <a:pt x="112612" y="387008"/>
                </a:moveTo>
                <a:cubicBezTo>
                  <a:pt x="73911" y="387008"/>
                  <a:pt x="49987" y="420783"/>
                  <a:pt x="49283" y="453855"/>
                </a:cubicBezTo>
                <a:cubicBezTo>
                  <a:pt x="47876" y="489037"/>
                  <a:pt x="73911" y="531256"/>
                  <a:pt x="148498" y="534775"/>
                </a:cubicBezTo>
                <a:cubicBezTo>
                  <a:pt x="180162" y="505221"/>
                  <a:pt x="192124" y="470742"/>
                  <a:pt x="200568" y="428523"/>
                </a:cubicBezTo>
                <a:cubicBezTo>
                  <a:pt x="199865" y="427820"/>
                  <a:pt x="198457" y="427116"/>
                  <a:pt x="197754" y="427116"/>
                </a:cubicBezTo>
                <a:cubicBezTo>
                  <a:pt x="195643" y="427116"/>
                  <a:pt x="194235" y="428523"/>
                  <a:pt x="192828" y="429227"/>
                </a:cubicBezTo>
                <a:cubicBezTo>
                  <a:pt x="164682" y="401785"/>
                  <a:pt x="137240" y="387008"/>
                  <a:pt x="112612" y="387008"/>
                </a:cubicBezTo>
                <a:lnTo>
                  <a:pt x="112612" y="387008"/>
                </a:lnTo>
                <a:close/>
                <a:moveTo>
                  <a:pt x="313856" y="202651"/>
                </a:moveTo>
                <a:cubicBezTo>
                  <a:pt x="270933" y="202651"/>
                  <a:pt x="211827" y="276535"/>
                  <a:pt x="173126" y="325087"/>
                </a:cubicBezTo>
                <a:cubicBezTo>
                  <a:pt x="163978" y="336345"/>
                  <a:pt x="156238" y="346196"/>
                  <a:pt x="149905" y="353936"/>
                </a:cubicBezTo>
                <a:cubicBezTo>
                  <a:pt x="151313" y="353936"/>
                  <a:pt x="152720" y="353233"/>
                  <a:pt x="154831" y="353233"/>
                </a:cubicBezTo>
                <a:cubicBezTo>
                  <a:pt x="157646" y="353233"/>
                  <a:pt x="160460" y="353233"/>
                  <a:pt x="163275" y="353233"/>
                </a:cubicBezTo>
                <a:cubicBezTo>
                  <a:pt x="203383" y="353233"/>
                  <a:pt x="242787" y="300459"/>
                  <a:pt x="277266" y="254018"/>
                </a:cubicBezTo>
                <a:cubicBezTo>
                  <a:pt x="292747" y="233612"/>
                  <a:pt x="306820" y="214613"/>
                  <a:pt x="320189" y="200540"/>
                </a:cubicBezTo>
                <a:cubicBezTo>
                  <a:pt x="318078" y="202651"/>
                  <a:pt x="316671" y="202651"/>
                  <a:pt x="315263" y="202651"/>
                </a:cubicBezTo>
                <a:cubicBezTo>
                  <a:pt x="314560" y="202651"/>
                  <a:pt x="313856" y="202651"/>
                  <a:pt x="313856" y="202651"/>
                </a:cubicBezTo>
                <a:lnTo>
                  <a:pt x="313856" y="202651"/>
                </a:lnTo>
                <a:close/>
                <a:moveTo>
                  <a:pt x="870444" y="291311"/>
                </a:moveTo>
                <a:cubicBezTo>
                  <a:pt x="887331" y="291311"/>
                  <a:pt x="905626" y="294126"/>
                  <a:pt x="920403" y="313828"/>
                </a:cubicBezTo>
                <a:cubicBezTo>
                  <a:pt x="954178" y="294830"/>
                  <a:pt x="959104" y="255425"/>
                  <a:pt x="952067" y="225168"/>
                </a:cubicBezTo>
                <a:cubicBezTo>
                  <a:pt x="942920" y="186467"/>
                  <a:pt x="911255" y="147767"/>
                  <a:pt x="869036" y="147767"/>
                </a:cubicBezTo>
                <a:cubicBezTo>
                  <a:pt x="855667" y="147767"/>
                  <a:pt x="842298" y="151989"/>
                  <a:pt x="828928" y="159729"/>
                </a:cubicBezTo>
                <a:cubicBezTo>
                  <a:pt x="809226" y="173098"/>
                  <a:pt x="809930" y="189986"/>
                  <a:pt x="810633" y="204762"/>
                </a:cubicBezTo>
                <a:cubicBezTo>
                  <a:pt x="811337" y="219539"/>
                  <a:pt x="812041" y="233612"/>
                  <a:pt x="790228" y="240649"/>
                </a:cubicBezTo>
                <a:cubicBezTo>
                  <a:pt x="802893" y="248389"/>
                  <a:pt x="806412" y="258240"/>
                  <a:pt x="809930" y="268091"/>
                </a:cubicBezTo>
                <a:cubicBezTo>
                  <a:pt x="812744" y="276535"/>
                  <a:pt x="816263" y="284275"/>
                  <a:pt x="823299" y="292015"/>
                </a:cubicBezTo>
                <a:cubicBezTo>
                  <a:pt x="827521" y="292015"/>
                  <a:pt x="831743" y="292015"/>
                  <a:pt x="836669" y="292015"/>
                </a:cubicBezTo>
                <a:cubicBezTo>
                  <a:pt x="842298" y="292015"/>
                  <a:pt x="848631" y="292015"/>
                  <a:pt x="854260" y="291311"/>
                </a:cubicBezTo>
                <a:cubicBezTo>
                  <a:pt x="859889" y="292015"/>
                  <a:pt x="865518" y="291311"/>
                  <a:pt x="870444" y="291311"/>
                </a:cubicBezTo>
                <a:lnTo>
                  <a:pt x="870444" y="291311"/>
                </a:lnTo>
                <a:close/>
                <a:moveTo>
                  <a:pt x="396183" y="30961"/>
                </a:moveTo>
                <a:cubicBezTo>
                  <a:pt x="340595" y="43626"/>
                  <a:pt x="332151" y="93586"/>
                  <a:pt x="325114" y="134397"/>
                </a:cubicBezTo>
                <a:lnTo>
                  <a:pt x="322300" y="148470"/>
                </a:lnTo>
                <a:lnTo>
                  <a:pt x="370148" y="195615"/>
                </a:lnTo>
                <a:lnTo>
                  <a:pt x="382814" y="194208"/>
                </a:lnTo>
                <a:cubicBezTo>
                  <a:pt x="408145" y="192097"/>
                  <a:pt x="434180" y="189986"/>
                  <a:pt x="460215" y="168876"/>
                </a:cubicBezTo>
                <a:cubicBezTo>
                  <a:pt x="474992" y="147767"/>
                  <a:pt x="476399" y="116806"/>
                  <a:pt x="465141" y="87956"/>
                </a:cubicBezTo>
                <a:cubicBezTo>
                  <a:pt x="451772" y="56996"/>
                  <a:pt x="427144" y="35886"/>
                  <a:pt x="396183" y="30961"/>
                </a:cubicBezTo>
                <a:lnTo>
                  <a:pt x="396183" y="30961"/>
                </a:lnTo>
                <a:close/>
              </a:path>
            </a:pathLst>
          </a:custGeom>
          <a:solidFill>
            <a:schemeClr val="accent2">
              <a:alpha val="20000"/>
            </a:schemeClr>
          </a:solidFill>
          <a:ln w="6985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65" name="图形 11">
            <a:extLst>
              <a:ext uri="{FF2B5EF4-FFF2-40B4-BE49-F238E27FC236}">
                <a16:creationId xmlns:a16="http://schemas.microsoft.com/office/drawing/2014/main" id="{9FA89B59-DCD5-4B55-A34B-89CDFFAB7F91}"/>
              </a:ext>
            </a:extLst>
          </p:cNvPr>
          <p:cNvSpPr/>
          <p:nvPr userDrawn="1"/>
        </p:nvSpPr>
        <p:spPr>
          <a:xfrm>
            <a:off x="-378383" y="2762072"/>
            <a:ext cx="876459" cy="631623"/>
          </a:xfrm>
          <a:custGeom>
            <a:avLst/>
            <a:gdLst>
              <a:gd name="connsiteX0" fmla="*/ 99564 w 876459"/>
              <a:gd name="connsiteY0" fmla="*/ 631624 h 631623"/>
              <a:gd name="connsiteX1" fmla="*/ 50867 w 876459"/>
              <a:gd name="connsiteY1" fmla="*/ 621598 h 631623"/>
              <a:gd name="connsiteX2" fmla="*/ 40364 w 876459"/>
              <a:gd name="connsiteY2" fmla="*/ 610617 h 631623"/>
              <a:gd name="connsiteX3" fmla="*/ 28906 w 876459"/>
              <a:gd name="connsiteY3" fmla="*/ 604411 h 631623"/>
              <a:gd name="connsiteX4" fmla="*/ 2170 w 876459"/>
              <a:gd name="connsiteY4" fmla="*/ 511314 h 631623"/>
              <a:gd name="connsiteX5" fmla="*/ 54209 w 876459"/>
              <a:gd name="connsiteY5" fmla="*/ 445908 h 631623"/>
              <a:gd name="connsiteX6" fmla="*/ 56596 w 876459"/>
              <a:gd name="connsiteY6" fmla="*/ 450682 h 631623"/>
              <a:gd name="connsiteX7" fmla="*/ 20790 w 876459"/>
              <a:gd name="connsiteY7" fmla="*/ 555714 h 631623"/>
              <a:gd name="connsiteX8" fmla="*/ 92402 w 876459"/>
              <a:gd name="connsiteY8" fmla="*/ 615391 h 631623"/>
              <a:gd name="connsiteX9" fmla="*/ 98609 w 876459"/>
              <a:gd name="connsiteY9" fmla="*/ 615391 h 631623"/>
              <a:gd name="connsiteX10" fmla="*/ 173563 w 876459"/>
              <a:gd name="connsiteY10" fmla="*/ 576721 h 631623"/>
              <a:gd name="connsiteX11" fmla="*/ 186454 w 876459"/>
              <a:gd name="connsiteY11" fmla="*/ 534708 h 631623"/>
              <a:gd name="connsiteX12" fmla="*/ 175951 w 876459"/>
              <a:gd name="connsiteY12" fmla="*/ 558101 h 631623"/>
              <a:gd name="connsiteX13" fmla="*/ 102428 w 876459"/>
              <a:gd name="connsiteY13" fmla="*/ 594385 h 631623"/>
              <a:gd name="connsiteX14" fmla="*/ 47525 w 876459"/>
              <a:gd name="connsiteY14" fmla="*/ 578153 h 631623"/>
              <a:gd name="connsiteX15" fmla="*/ 48480 w 876459"/>
              <a:gd name="connsiteY15" fmla="*/ 562875 h 631623"/>
              <a:gd name="connsiteX16" fmla="*/ 50390 w 876459"/>
              <a:gd name="connsiteY16" fmla="*/ 553805 h 631623"/>
              <a:gd name="connsiteX17" fmla="*/ 56596 w 876459"/>
              <a:gd name="connsiteY17" fmla="*/ 553805 h 631623"/>
              <a:gd name="connsiteX18" fmla="*/ 80944 w 876459"/>
              <a:gd name="connsiteY18" fmla="*/ 554759 h 631623"/>
              <a:gd name="connsiteX19" fmla="*/ 129641 w 876459"/>
              <a:gd name="connsiteY19" fmla="*/ 547121 h 631623"/>
              <a:gd name="connsiteX20" fmla="*/ 147783 w 876459"/>
              <a:gd name="connsiteY20" fmla="*/ 543301 h 631623"/>
              <a:gd name="connsiteX21" fmla="*/ 136325 w 876459"/>
              <a:gd name="connsiteY21" fmla="*/ 525637 h 631623"/>
              <a:gd name="connsiteX22" fmla="*/ 107680 w 876459"/>
              <a:gd name="connsiteY22" fmla="*/ 530411 h 631623"/>
              <a:gd name="connsiteX23" fmla="*/ 86196 w 876459"/>
              <a:gd name="connsiteY23" fmla="*/ 524682 h 631623"/>
              <a:gd name="connsiteX24" fmla="*/ 85719 w 876459"/>
              <a:gd name="connsiteY24" fmla="*/ 525159 h 631623"/>
              <a:gd name="connsiteX25" fmla="*/ 83331 w 876459"/>
              <a:gd name="connsiteY25" fmla="*/ 521340 h 631623"/>
              <a:gd name="connsiteX26" fmla="*/ 81422 w 876459"/>
              <a:gd name="connsiteY26" fmla="*/ 516089 h 631623"/>
              <a:gd name="connsiteX27" fmla="*/ 87628 w 876459"/>
              <a:gd name="connsiteY27" fmla="*/ 515134 h 631623"/>
              <a:gd name="connsiteX28" fmla="*/ 102906 w 876459"/>
              <a:gd name="connsiteY28" fmla="*/ 517521 h 631623"/>
              <a:gd name="connsiteX29" fmla="*/ 135370 w 876459"/>
              <a:gd name="connsiteY29" fmla="*/ 505108 h 631623"/>
              <a:gd name="connsiteX30" fmla="*/ 158763 w 876459"/>
              <a:gd name="connsiteY30" fmla="*/ 493650 h 631623"/>
              <a:gd name="connsiteX31" fmla="*/ 106725 w 876459"/>
              <a:gd name="connsiteY31" fmla="*/ 448773 h 631623"/>
              <a:gd name="connsiteX32" fmla="*/ 85719 w 876459"/>
              <a:gd name="connsiteY32" fmla="*/ 441611 h 631623"/>
              <a:gd name="connsiteX33" fmla="*/ 89538 w 876459"/>
              <a:gd name="connsiteY33" fmla="*/ 436360 h 631623"/>
              <a:gd name="connsiteX34" fmla="*/ 139189 w 876459"/>
              <a:gd name="connsiteY34" fmla="*/ 446863 h 631623"/>
              <a:gd name="connsiteX35" fmla="*/ 138235 w 876459"/>
              <a:gd name="connsiteY35" fmla="*/ 445908 h 631623"/>
              <a:gd name="connsiteX36" fmla="*/ 144441 w 876459"/>
              <a:gd name="connsiteY36" fmla="*/ 446863 h 631623"/>
              <a:gd name="connsiteX37" fmla="*/ 173086 w 876459"/>
              <a:gd name="connsiteY37" fmla="*/ 465482 h 631623"/>
              <a:gd name="connsiteX38" fmla="*/ 179770 w 876459"/>
              <a:gd name="connsiteY38" fmla="*/ 472644 h 631623"/>
              <a:gd name="connsiteX39" fmla="*/ 235628 w 876459"/>
              <a:gd name="connsiteY39" fmla="*/ 431586 h 631623"/>
              <a:gd name="connsiteX40" fmla="*/ 346866 w 876459"/>
              <a:gd name="connsiteY40" fmla="*/ 354244 h 631623"/>
              <a:gd name="connsiteX41" fmla="*/ 309150 w 876459"/>
              <a:gd name="connsiteY41" fmla="*/ 266877 h 631623"/>
              <a:gd name="connsiteX42" fmla="*/ 297215 w 876459"/>
              <a:gd name="connsiteY42" fmla="*/ 264489 h 631623"/>
              <a:gd name="connsiteX43" fmla="*/ 244699 w 876459"/>
              <a:gd name="connsiteY43" fmla="*/ 309844 h 631623"/>
              <a:gd name="connsiteX44" fmla="*/ 205073 w 876459"/>
              <a:gd name="connsiteY44" fmla="*/ 293612 h 631623"/>
              <a:gd name="connsiteX45" fmla="*/ 195047 w 876459"/>
              <a:gd name="connsiteY45" fmla="*/ 255418 h 631623"/>
              <a:gd name="connsiteX46" fmla="*/ 200299 w 876459"/>
              <a:gd name="connsiteY46" fmla="*/ 255896 h 631623"/>
              <a:gd name="connsiteX47" fmla="*/ 210802 w 876459"/>
              <a:gd name="connsiteY47" fmla="*/ 282154 h 631623"/>
              <a:gd name="connsiteX48" fmla="*/ 248518 w 876459"/>
              <a:gd name="connsiteY48" fmla="*/ 297909 h 631623"/>
              <a:gd name="connsiteX49" fmla="*/ 277163 w 876459"/>
              <a:gd name="connsiteY49" fmla="*/ 286928 h 631623"/>
              <a:gd name="connsiteX50" fmla="*/ 285757 w 876459"/>
              <a:gd name="connsiteY50" fmla="*/ 253509 h 631623"/>
              <a:gd name="connsiteX51" fmla="*/ 286234 w 876459"/>
              <a:gd name="connsiteY51" fmla="*/ 249689 h 631623"/>
              <a:gd name="connsiteX52" fmla="*/ 268570 w 876459"/>
              <a:gd name="connsiteY52" fmla="*/ 279289 h 631623"/>
              <a:gd name="connsiteX53" fmla="*/ 264750 w 876459"/>
              <a:gd name="connsiteY53" fmla="*/ 274515 h 631623"/>
              <a:gd name="connsiteX54" fmla="*/ 266182 w 876459"/>
              <a:gd name="connsiteY54" fmla="*/ 269741 h 631623"/>
              <a:gd name="connsiteX55" fmla="*/ 267615 w 876459"/>
              <a:gd name="connsiteY55" fmla="*/ 264967 h 631623"/>
              <a:gd name="connsiteX56" fmla="*/ 266182 w 876459"/>
              <a:gd name="connsiteY56" fmla="*/ 263057 h 631623"/>
              <a:gd name="connsiteX57" fmla="*/ 266182 w 876459"/>
              <a:gd name="connsiteY57" fmla="*/ 256851 h 631623"/>
              <a:gd name="connsiteX58" fmla="*/ 255202 w 876459"/>
              <a:gd name="connsiteY58" fmla="*/ 253509 h 631623"/>
              <a:gd name="connsiteX59" fmla="*/ 243266 w 876459"/>
              <a:gd name="connsiteY59" fmla="*/ 265444 h 631623"/>
              <a:gd name="connsiteX60" fmla="*/ 241834 w 876459"/>
              <a:gd name="connsiteY60" fmla="*/ 266399 h 631623"/>
              <a:gd name="connsiteX61" fmla="*/ 236105 w 876459"/>
              <a:gd name="connsiteY61" fmla="*/ 264489 h 631623"/>
              <a:gd name="connsiteX62" fmla="*/ 232763 w 876459"/>
              <a:gd name="connsiteY62" fmla="*/ 263535 h 631623"/>
              <a:gd name="connsiteX63" fmla="*/ 230854 w 876459"/>
              <a:gd name="connsiteY63" fmla="*/ 259715 h 631623"/>
              <a:gd name="connsiteX64" fmla="*/ 237060 w 876459"/>
              <a:gd name="connsiteY64" fmla="*/ 248257 h 631623"/>
              <a:gd name="connsiteX65" fmla="*/ 250905 w 876459"/>
              <a:gd name="connsiteY65" fmla="*/ 224386 h 631623"/>
              <a:gd name="connsiteX66" fmla="*/ 242789 w 876459"/>
              <a:gd name="connsiteY66" fmla="*/ 217225 h 631623"/>
              <a:gd name="connsiteX67" fmla="*/ 238970 w 876459"/>
              <a:gd name="connsiteY67" fmla="*/ 221044 h 631623"/>
              <a:gd name="connsiteX68" fmla="*/ 232286 w 876459"/>
              <a:gd name="connsiteY68" fmla="*/ 222477 h 631623"/>
              <a:gd name="connsiteX69" fmla="*/ 224170 w 876459"/>
              <a:gd name="connsiteY69" fmla="*/ 222477 h 631623"/>
              <a:gd name="connsiteX70" fmla="*/ 227512 w 876459"/>
              <a:gd name="connsiteY70" fmla="*/ 217225 h 631623"/>
              <a:gd name="connsiteX71" fmla="*/ 248041 w 876459"/>
              <a:gd name="connsiteY71" fmla="*/ 210064 h 631623"/>
              <a:gd name="connsiteX72" fmla="*/ 279073 w 876459"/>
              <a:gd name="connsiteY72" fmla="*/ 227728 h 631623"/>
              <a:gd name="connsiteX73" fmla="*/ 279073 w 876459"/>
              <a:gd name="connsiteY73" fmla="*/ 225819 h 631623"/>
              <a:gd name="connsiteX74" fmla="*/ 283370 w 876459"/>
              <a:gd name="connsiteY74" fmla="*/ 228683 h 631623"/>
              <a:gd name="connsiteX75" fmla="*/ 297692 w 876459"/>
              <a:gd name="connsiteY75" fmla="*/ 259238 h 631623"/>
              <a:gd name="connsiteX76" fmla="*/ 304853 w 876459"/>
              <a:gd name="connsiteY76" fmla="*/ 256373 h 631623"/>
              <a:gd name="connsiteX77" fmla="*/ 310105 w 876459"/>
              <a:gd name="connsiteY77" fmla="*/ 256851 h 631623"/>
              <a:gd name="connsiteX78" fmla="*/ 341614 w 876459"/>
              <a:gd name="connsiteY78" fmla="*/ 162322 h 631623"/>
              <a:gd name="connsiteX79" fmla="*/ 293873 w 876459"/>
              <a:gd name="connsiteY79" fmla="*/ 123174 h 631623"/>
              <a:gd name="connsiteX80" fmla="*/ 261886 w 876459"/>
              <a:gd name="connsiteY80" fmla="*/ 95484 h 631623"/>
              <a:gd name="connsiteX81" fmla="*/ 262363 w 876459"/>
              <a:gd name="connsiteY81" fmla="*/ 95006 h 631623"/>
              <a:gd name="connsiteX82" fmla="*/ 232286 w 876459"/>
              <a:gd name="connsiteY82" fmla="*/ 105509 h 631623"/>
              <a:gd name="connsiteX83" fmla="*/ 182634 w 876459"/>
              <a:gd name="connsiteY83" fmla="*/ 50129 h 631623"/>
              <a:gd name="connsiteX84" fmla="*/ 227512 w 876459"/>
              <a:gd name="connsiteY84" fmla="*/ 477 h 631623"/>
              <a:gd name="connsiteX85" fmla="*/ 235150 w 876459"/>
              <a:gd name="connsiteY85" fmla="*/ 0 h 631623"/>
              <a:gd name="connsiteX86" fmla="*/ 278118 w 876459"/>
              <a:gd name="connsiteY86" fmla="*/ 31987 h 631623"/>
              <a:gd name="connsiteX87" fmla="*/ 267615 w 876459"/>
              <a:gd name="connsiteY87" fmla="*/ 91187 h 631623"/>
              <a:gd name="connsiteX88" fmla="*/ 266182 w 876459"/>
              <a:gd name="connsiteY88" fmla="*/ 89755 h 631623"/>
              <a:gd name="connsiteX89" fmla="*/ 265228 w 876459"/>
              <a:gd name="connsiteY89" fmla="*/ 91187 h 631623"/>
              <a:gd name="connsiteX90" fmla="*/ 325860 w 876459"/>
              <a:gd name="connsiteY90" fmla="*/ 135587 h 631623"/>
              <a:gd name="connsiteX91" fmla="*/ 349253 w 876459"/>
              <a:gd name="connsiteY91" fmla="*/ 155638 h 631623"/>
              <a:gd name="connsiteX92" fmla="*/ 417524 w 876459"/>
              <a:gd name="connsiteY92" fmla="*/ 111238 h 631623"/>
              <a:gd name="connsiteX93" fmla="*/ 419434 w 876459"/>
              <a:gd name="connsiteY93" fmla="*/ 116013 h 631623"/>
              <a:gd name="connsiteX94" fmla="*/ 327769 w 876459"/>
              <a:gd name="connsiteY94" fmla="*/ 256851 h 631623"/>
              <a:gd name="connsiteX95" fmla="*/ 332066 w 876459"/>
              <a:gd name="connsiteY95" fmla="*/ 256373 h 631623"/>
              <a:gd name="connsiteX96" fmla="*/ 339705 w 876459"/>
              <a:gd name="connsiteY96" fmla="*/ 262580 h 631623"/>
              <a:gd name="connsiteX97" fmla="*/ 330156 w 876459"/>
              <a:gd name="connsiteY97" fmla="*/ 275947 h 631623"/>
              <a:gd name="connsiteX98" fmla="*/ 357847 w 876459"/>
              <a:gd name="connsiteY98" fmla="*/ 341831 h 631623"/>
              <a:gd name="connsiteX99" fmla="*/ 360711 w 876459"/>
              <a:gd name="connsiteY99" fmla="*/ 346128 h 631623"/>
              <a:gd name="connsiteX100" fmla="*/ 362621 w 876459"/>
              <a:gd name="connsiteY100" fmla="*/ 341831 h 631623"/>
              <a:gd name="connsiteX101" fmla="*/ 375511 w 876459"/>
              <a:gd name="connsiteY101" fmla="*/ 335625 h 631623"/>
              <a:gd name="connsiteX102" fmla="*/ 341614 w 876459"/>
              <a:gd name="connsiteY102" fmla="*/ 282154 h 631623"/>
              <a:gd name="connsiteX103" fmla="*/ 337795 w 876459"/>
              <a:gd name="connsiteY103" fmla="*/ 273560 h 631623"/>
              <a:gd name="connsiteX104" fmla="*/ 345434 w 876459"/>
              <a:gd name="connsiteY104" fmla="*/ 279289 h 631623"/>
              <a:gd name="connsiteX105" fmla="*/ 366440 w 876459"/>
              <a:gd name="connsiteY105" fmla="*/ 302205 h 631623"/>
              <a:gd name="connsiteX106" fmla="*/ 381240 w 876459"/>
              <a:gd name="connsiteY106" fmla="*/ 320825 h 631623"/>
              <a:gd name="connsiteX107" fmla="*/ 388879 w 876459"/>
              <a:gd name="connsiteY107" fmla="*/ 318915 h 631623"/>
              <a:gd name="connsiteX108" fmla="*/ 391266 w 876459"/>
              <a:gd name="connsiteY108" fmla="*/ 323212 h 631623"/>
              <a:gd name="connsiteX109" fmla="*/ 391743 w 876459"/>
              <a:gd name="connsiteY109" fmla="*/ 316051 h 631623"/>
              <a:gd name="connsiteX110" fmla="*/ 396040 w 876459"/>
              <a:gd name="connsiteY110" fmla="*/ 296476 h 631623"/>
              <a:gd name="connsiteX111" fmla="*/ 433756 w 876459"/>
              <a:gd name="connsiteY111" fmla="*/ 299341 h 631623"/>
              <a:gd name="connsiteX112" fmla="*/ 502982 w 876459"/>
              <a:gd name="connsiteY112" fmla="*/ 283586 h 631623"/>
              <a:gd name="connsiteX113" fmla="*/ 553588 w 876459"/>
              <a:gd name="connsiteY113" fmla="*/ 270218 h 631623"/>
              <a:gd name="connsiteX114" fmla="*/ 526853 w 876459"/>
              <a:gd name="connsiteY114" fmla="*/ 241096 h 631623"/>
              <a:gd name="connsiteX115" fmla="*/ 522556 w 876459"/>
              <a:gd name="connsiteY115" fmla="*/ 235844 h 631623"/>
              <a:gd name="connsiteX116" fmla="*/ 470040 w 876459"/>
              <a:gd name="connsiteY116" fmla="*/ 251122 h 631623"/>
              <a:gd name="connsiteX117" fmla="*/ 444737 w 876459"/>
              <a:gd name="connsiteY117" fmla="*/ 245870 h 631623"/>
              <a:gd name="connsiteX118" fmla="*/ 438530 w 876459"/>
              <a:gd name="connsiteY118" fmla="*/ 243006 h 631623"/>
              <a:gd name="connsiteX119" fmla="*/ 444737 w 876459"/>
              <a:gd name="connsiteY119" fmla="*/ 241096 h 631623"/>
              <a:gd name="connsiteX120" fmla="*/ 466221 w 876459"/>
              <a:gd name="connsiteY120" fmla="*/ 237277 h 631623"/>
              <a:gd name="connsiteX121" fmla="*/ 520169 w 876459"/>
              <a:gd name="connsiteY121" fmla="*/ 225341 h 631623"/>
              <a:gd name="connsiteX122" fmla="*/ 550723 w 876459"/>
              <a:gd name="connsiteY122" fmla="*/ 255418 h 631623"/>
              <a:gd name="connsiteX123" fmla="*/ 558840 w 876459"/>
              <a:gd name="connsiteY123" fmla="*/ 266877 h 631623"/>
              <a:gd name="connsiteX124" fmla="*/ 555498 w 876459"/>
              <a:gd name="connsiteY124" fmla="*/ 270218 h 631623"/>
              <a:gd name="connsiteX125" fmla="*/ 557407 w 876459"/>
              <a:gd name="connsiteY125" fmla="*/ 270218 h 631623"/>
              <a:gd name="connsiteX126" fmla="*/ 558362 w 876459"/>
              <a:gd name="connsiteY126" fmla="*/ 275470 h 631623"/>
              <a:gd name="connsiteX127" fmla="*/ 528762 w 876459"/>
              <a:gd name="connsiteY127" fmla="*/ 287883 h 631623"/>
              <a:gd name="connsiteX128" fmla="*/ 437098 w 876459"/>
              <a:gd name="connsiteY128" fmla="*/ 311754 h 631623"/>
              <a:gd name="connsiteX129" fmla="*/ 401769 w 876459"/>
              <a:gd name="connsiteY129" fmla="*/ 306980 h 631623"/>
              <a:gd name="connsiteX130" fmla="*/ 405111 w 876459"/>
              <a:gd name="connsiteY130" fmla="*/ 314618 h 631623"/>
              <a:gd name="connsiteX131" fmla="*/ 406543 w 876459"/>
              <a:gd name="connsiteY131" fmla="*/ 320347 h 631623"/>
              <a:gd name="connsiteX132" fmla="*/ 402724 w 876459"/>
              <a:gd name="connsiteY132" fmla="*/ 328941 h 631623"/>
              <a:gd name="connsiteX133" fmla="*/ 436143 w 876459"/>
              <a:gd name="connsiteY133" fmla="*/ 335625 h 631623"/>
              <a:gd name="connsiteX134" fmla="*/ 453808 w 876459"/>
              <a:gd name="connsiteY134" fmla="*/ 334670 h 631623"/>
              <a:gd name="connsiteX135" fmla="*/ 470995 w 876459"/>
              <a:gd name="connsiteY135" fmla="*/ 334192 h 631623"/>
              <a:gd name="connsiteX136" fmla="*/ 492956 w 876459"/>
              <a:gd name="connsiteY136" fmla="*/ 338967 h 631623"/>
              <a:gd name="connsiteX137" fmla="*/ 571730 w 876459"/>
              <a:gd name="connsiteY137" fmla="*/ 277380 h 631623"/>
              <a:gd name="connsiteX138" fmla="*/ 564091 w 876459"/>
              <a:gd name="connsiteY138" fmla="*/ 187625 h 631623"/>
              <a:gd name="connsiteX139" fmla="*/ 545949 w 876459"/>
              <a:gd name="connsiteY139" fmla="*/ 213406 h 631623"/>
              <a:gd name="connsiteX140" fmla="*/ 540698 w 876459"/>
              <a:gd name="connsiteY140" fmla="*/ 214361 h 631623"/>
              <a:gd name="connsiteX141" fmla="*/ 543562 w 876459"/>
              <a:gd name="connsiteY141" fmla="*/ 209586 h 631623"/>
              <a:gd name="connsiteX142" fmla="*/ 548336 w 876459"/>
              <a:gd name="connsiteY142" fmla="*/ 164709 h 631623"/>
              <a:gd name="connsiteX143" fmla="*/ 447124 w 876459"/>
              <a:gd name="connsiteY143" fmla="*/ 119354 h 631623"/>
              <a:gd name="connsiteX144" fmla="*/ 443304 w 876459"/>
              <a:gd name="connsiteY144" fmla="*/ 114580 h 631623"/>
              <a:gd name="connsiteX145" fmla="*/ 433279 w 876459"/>
              <a:gd name="connsiteY145" fmla="*/ 111238 h 631623"/>
              <a:gd name="connsiteX146" fmla="*/ 457627 w 876459"/>
              <a:gd name="connsiteY146" fmla="*/ 100735 h 631623"/>
              <a:gd name="connsiteX147" fmla="*/ 462401 w 876459"/>
              <a:gd name="connsiteY147" fmla="*/ 100735 h 631623"/>
              <a:gd name="connsiteX148" fmla="*/ 460969 w 876459"/>
              <a:gd name="connsiteY148" fmla="*/ 108851 h 631623"/>
              <a:gd name="connsiteX149" fmla="*/ 462401 w 876459"/>
              <a:gd name="connsiteY149" fmla="*/ 108851 h 631623"/>
              <a:gd name="connsiteX150" fmla="*/ 540220 w 876459"/>
              <a:gd name="connsiteY150" fmla="*/ 132722 h 631623"/>
              <a:gd name="connsiteX151" fmla="*/ 471472 w 876459"/>
              <a:gd name="connsiteY151" fmla="*/ 106942 h 631623"/>
              <a:gd name="connsiteX152" fmla="*/ 471472 w 876459"/>
              <a:gd name="connsiteY152" fmla="*/ 101690 h 631623"/>
              <a:gd name="connsiteX153" fmla="*/ 599897 w 876459"/>
              <a:gd name="connsiteY153" fmla="*/ 176167 h 631623"/>
              <a:gd name="connsiteX154" fmla="*/ 671033 w 876459"/>
              <a:gd name="connsiteY154" fmla="*/ 112193 h 631623"/>
              <a:gd name="connsiteX155" fmla="*/ 669600 w 876459"/>
              <a:gd name="connsiteY155" fmla="*/ 63497 h 631623"/>
              <a:gd name="connsiteX156" fmla="*/ 692039 w 876459"/>
              <a:gd name="connsiteY156" fmla="*/ 44877 h 631623"/>
              <a:gd name="connsiteX157" fmla="*/ 693949 w 876459"/>
              <a:gd name="connsiteY157" fmla="*/ 49651 h 631623"/>
              <a:gd name="connsiteX158" fmla="*/ 674852 w 876459"/>
              <a:gd name="connsiteY158" fmla="*/ 91187 h 631623"/>
              <a:gd name="connsiteX159" fmla="*/ 688220 w 876459"/>
              <a:gd name="connsiteY159" fmla="*/ 111238 h 631623"/>
              <a:gd name="connsiteX160" fmla="*/ 688697 w 876459"/>
              <a:gd name="connsiteY160" fmla="*/ 102167 h 631623"/>
              <a:gd name="connsiteX161" fmla="*/ 689175 w 876459"/>
              <a:gd name="connsiteY161" fmla="*/ 100258 h 631623"/>
              <a:gd name="connsiteX162" fmla="*/ 692517 w 876459"/>
              <a:gd name="connsiteY162" fmla="*/ 97871 h 631623"/>
              <a:gd name="connsiteX163" fmla="*/ 697291 w 876459"/>
              <a:gd name="connsiteY163" fmla="*/ 97871 h 631623"/>
              <a:gd name="connsiteX164" fmla="*/ 729278 w 876459"/>
              <a:gd name="connsiteY164" fmla="*/ 89277 h 631623"/>
              <a:gd name="connsiteX165" fmla="*/ 727368 w 876459"/>
              <a:gd name="connsiteY165" fmla="*/ 90232 h 631623"/>
              <a:gd name="connsiteX166" fmla="*/ 723549 w 876459"/>
              <a:gd name="connsiteY166" fmla="*/ 90232 h 631623"/>
              <a:gd name="connsiteX167" fmla="*/ 714478 w 876459"/>
              <a:gd name="connsiteY167" fmla="*/ 90709 h 631623"/>
              <a:gd name="connsiteX168" fmla="*/ 700633 w 876459"/>
              <a:gd name="connsiteY168" fmla="*/ 84980 h 631623"/>
              <a:gd name="connsiteX169" fmla="*/ 721162 w 876459"/>
              <a:gd name="connsiteY169" fmla="*/ 72567 h 631623"/>
              <a:gd name="connsiteX170" fmla="*/ 741213 w 876459"/>
              <a:gd name="connsiteY170" fmla="*/ 63974 h 631623"/>
              <a:gd name="connsiteX171" fmla="*/ 707794 w 876459"/>
              <a:gd name="connsiteY171" fmla="*/ 45832 h 631623"/>
              <a:gd name="connsiteX172" fmla="*/ 715910 w 876459"/>
              <a:gd name="connsiteY172" fmla="*/ 37239 h 631623"/>
              <a:gd name="connsiteX173" fmla="*/ 716865 w 876459"/>
              <a:gd name="connsiteY173" fmla="*/ 37239 h 631623"/>
              <a:gd name="connsiteX174" fmla="*/ 721162 w 876459"/>
              <a:gd name="connsiteY174" fmla="*/ 38671 h 631623"/>
              <a:gd name="connsiteX175" fmla="*/ 730233 w 876459"/>
              <a:gd name="connsiteY175" fmla="*/ 41535 h 631623"/>
              <a:gd name="connsiteX176" fmla="*/ 730710 w 876459"/>
              <a:gd name="connsiteY176" fmla="*/ 41535 h 631623"/>
              <a:gd name="connsiteX177" fmla="*/ 735484 w 876459"/>
              <a:gd name="connsiteY177" fmla="*/ 41058 h 631623"/>
              <a:gd name="connsiteX178" fmla="*/ 765562 w 876459"/>
              <a:gd name="connsiteY178" fmla="*/ 91664 h 631623"/>
              <a:gd name="connsiteX179" fmla="*/ 712091 w 876459"/>
              <a:gd name="connsiteY179" fmla="*/ 140838 h 631623"/>
              <a:gd name="connsiteX180" fmla="*/ 674852 w 876459"/>
              <a:gd name="connsiteY180" fmla="*/ 118400 h 631623"/>
              <a:gd name="connsiteX181" fmla="*/ 648594 w 876459"/>
              <a:gd name="connsiteY181" fmla="*/ 146567 h 631623"/>
              <a:gd name="connsiteX182" fmla="*/ 602285 w 876459"/>
              <a:gd name="connsiteY182" fmla="*/ 184283 h 631623"/>
              <a:gd name="connsiteX183" fmla="*/ 584620 w 876459"/>
              <a:gd name="connsiteY183" fmla="*/ 363792 h 631623"/>
              <a:gd name="connsiteX184" fmla="*/ 584143 w 876459"/>
              <a:gd name="connsiteY184" fmla="*/ 364270 h 631623"/>
              <a:gd name="connsiteX185" fmla="*/ 634749 w 876459"/>
              <a:gd name="connsiteY185" fmla="*/ 405805 h 631623"/>
              <a:gd name="connsiteX186" fmla="*/ 703975 w 876459"/>
              <a:gd name="connsiteY186" fmla="*/ 465005 h 631623"/>
              <a:gd name="connsiteX187" fmla="*/ 704929 w 876459"/>
              <a:gd name="connsiteY187" fmla="*/ 459753 h 631623"/>
              <a:gd name="connsiteX188" fmla="*/ 724026 w 876459"/>
              <a:gd name="connsiteY188" fmla="*/ 444476 h 631623"/>
              <a:gd name="connsiteX189" fmla="*/ 726891 w 876459"/>
              <a:gd name="connsiteY189" fmla="*/ 448773 h 631623"/>
              <a:gd name="connsiteX190" fmla="*/ 701587 w 876459"/>
              <a:gd name="connsiteY190" fmla="*/ 557146 h 631623"/>
              <a:gd name="connsiteX191" fmla="*/ 766516 w 876459"/>
              <a:gd name="connsiteY191" fmla="*/ 609185 h 631623"/>
              <a:gd name="connsiteX192" fmla="*/ 839561 w 876459"/>
              <a:gd name="connsiteY192" fmla="*/ 588179 h 631623"/>
              <a:gd name="connsiteX193" fmla="*/ 864387 w 876459"/>
              <a:gd name="connsiteY193" fmla="*/ 528979 h 631623"/>
              <a:gd name="connsiteX194" fmla="*/ 855316 w 876459"/>
              <a:gd name="connsiteY194" fmla="*/ 483147 h 631623"/>
              <a:gd name="connsiteX195" fmla="*/ 861045 w 876459"/>
              <a:gd name="connsiteY195" fmla="*/ 510360 h 631623"/>
              <a:gd name="connsiteX196" fmla="*/ 797071 w 876459"/>
              <a:gd name="connsiteY196" fmla="*/ 590088 h 631623"/>
              <a:gd name="connsiteX197" fmla="*/ 796116 w 876459"/>
              <a:gd name="connsiteY197" fmla="*/ 590088 h 631623"/>
              <a:gd name="connsiteX198" fmla="*/ 795161 w 876459"/>
              <a:gd name="connsiteY198" fmla="*/ 589611 h 631623"/>
              <a:gd name="connsiteX199" fmla="*/ 766994 w 876459"/>
              <a:gd name="connsiteY199" fmla="*/ 585792 h 631623"/>
              <a:gd name="connsiteX200" fmla="*/ 729278 w 876459"/>
              <a:gd name="connsiteY200" fmla="*/ 576721 h 631623"/>
              <a:gd name="connsiteX201" fmla="*/ 729755 w 876459"/>
              <a:gd name="connsiteY201" fmla="*/ 565263 h 631623"/>
              <a:gd name="connsiteX202" fmla="*/ 733097 w 876459"/>
              <a:gd name="connsiteY202" fmla="*/ 550463 h 631623"/>
              <a:gd name="connsiteX203" fmla="*/ 757923 w 876459"/>
              <a:gd name="connsiteY203" fmla="*/ 551417 h 631623"/>
              <a:gd name="connsiteX204" fmla="*/ 798026 w 876459"/>
              <a:gd name="connsiteY204" fmla="*/ 542347 h 631623"/>
              <a:gd name="connsiteX205" fmla="*/ 828581 w 876459"/>
              <a:gd name="connsiteY205" fmla="*/ 533276 h 631623"/>
              <a:gd name="connsiteX206" fmla="*/ 816645 w 876459"/>
              <a:gd name="connsiteY206" fmla="*/ 519908 h 631623"/>
              <a:gd name="connsiteX207" fmla="*/ 776542 w 876459"/>
              <a:gd name="connsiteY207" fmla="*/ 524682 h 631623"/>
              <a:gd name="connsiteX208" fmla="*/ 766039 w 876459"/>
              <a:gd name="connsiteY208" fmla="*/ 524205 h 631623"/>
              <a:gd name="connsiteX209" fmla="*/ 760310 w 876459"/>
              <a:gd name="connsiteY209" fmla="*/ 522295 h 631623"/>
              <a:gd name="connsiteX210" fmla="*/ 761742 w 876459"/>
              <a:gd name="connsiteY210" fmla="*/ 514656 h 631623"/>
              <a:gd name="connsiteX211" fmla="*/ 783703 w 876459"/>
              <a:gd name="connsiteY211" fmla="*/ 509882 h 631623"/>
              <a:gd name="connsiteX212" fmla="*/ 805665 w 876459"/>
              <a:gd name="connsiteY212" fmla="*/ 506063 h 631623"/>
              <a:gd name="connsiteX213" fmla="*/ 803755 w 876459"/>
              <a:gd name="connsiteY213" fmla="*/ 506063 h 631623"/>
              <a:gd name="connsiteX214" fmla="*/ 797548 w 876459"/>
              <a:gd name="connsiteY214" fmla="*/ 499379 h 631623"/>
              <a:gd name="connsiteX215" fmla="*/ 828581 w 876459"/>
              <a:gd name="connsiteY215" fmla="*/ 476940 h 631623"/>
              <a:gd name="connsiteX216" fmla="*/ 766039 w 876459"/>
              <a:gd name="connsiteY216" fmla="*/ 439224 h 631623"/>
              <a:gd name="connsiteX217" fmla="*/ 755536 w 876459"/>
              <a:gd name="connsiteY217" fmla="*/ 440179 h 631623"/>
              <a:gd name="connsiteX218" fmla="*/ 754103 w 876459"/>
              <a:gd name="connsiteY218" fmla="*/ 434928 h 631623"/>
              <a:gd name="connsiteX219" fmla="*/ 781794 w 876459"/>
              <a:gd name="connsiteY219" fmla="*/ 429676 h 631623"/>
              <a:gd name="connsiteX220" fmla="*/ 836219 w 876459"/>
              <a:gd name="connsiteY220" fmla="*/ 452115 h 631623"/>
              <a:gd name="connsiteX221" fmla="*/ 837652 w 876459"/>
              <a:gd name="connsiteY221" fmla="*/ 449727 h 631623"/>
              <a:gd name="connsiteX222" fmla="*/ 876322 w 876459"/>
              <a:gd name="connsiteY222" fmla="*/ 530888 h 631623"/>
              <a:gd name="connsiteX223" fmla="*/ 830490 w 876459"/>
              <a:gd name="connsiteY223" fmla="*/ 613482 h 631623"/>
              <a:gd name="connsiteX224" fmla="*/ 825239 w 876459"/>
              <a:gd name="connsiteY224" fmla="*/ 612527 h 631623"/>
              <a:gd name="connsiteX225" fmla="*/ 824284 w 876459"/>
              <a:gd name="connsiteY225" fmla="*/ 612527 h 631623"/>
              <a:gd name="connsiteX226" fmla="*/ 820465 w 876459"/>
              <a:gd name="connsiteY226" fmla="*/ 614914 h 631623"/>
              <a:gd name="connsiteX227" fmla="*/ 776065 w 876459"/>
              <a:gd name="connsiteY227" fmla="*/ 627804 h 631623"/>
              <a:gd name="connsiteX228" fmla="*/ 689175 w 876459"/>
              <a:gd name="connsiteY228" fmla="*/ 571946 h 631623"/>
              <a:gd name="connsiteX229" fmla="*/ 695858 w 876459"/>
              <a:gd name="connsiteY229" fmla="*/ 468824 h 631623"/>
              <a:gd name="connsiteX230" fmla="*/ 638091 w 876459"/>
              <a:gd name="connsiteY230" fmla="*/ 422992 h 631623"/>
              <a:gd name="connsiteX231" fmla="*/ 573162 w 876459"/>
              <a:gd name="connsiteY231" fmla="*/ 367134 h 631623"/>
              <a:gd name="connsiteX232" fmla="*/ 533059 w 876459"/>
              <a:gd name="connsiteY232" fmla="*/ 390050 h 631623"/>
              <a:gd name="connsiteX233" fmla="*/ 521124 w 876459"/>
              <a:gd name="connsiteY233" fmla="*/ 392437 h 631623"/>
              <a:gd name="connsiteX234" fmla="*/ 522556 w 876459"/>
              <a:gd name="connsiteY234" fmla="*/ 394347 h 631623"/>
              <a:gd name="connsiteX235" fmla="*/ 468130 w 876459"/>
              <a:gd name="connsiteY235" fmla="*/ 412966 h 631623"/>
              <a:gd name="connsiteX236" fmla="*/ 382672 w 876459"/>
              <a:gd name="connsiteY236" fmla="*/ 387663 h 631623"/>
              <a:gd name="connsiteX237" fmla="*/ 346389 w 876459"/>
              <a:gd name="connsiteY237" fmla="*/ 433973 h 631623"/>
              <a:gd name="connsiteX238" fmla="*/ 302466 w 876459"/>
              <a:gd name="connsiteY238" fmla="*/ 484579 h 631623"/>
              <a:gd name="connsiteX239" fmla="*/ 301989 w 876459"/>
              <a:gd name="connsiteY239" fmla="*/ 484579 h 631623"/>
              <a:gd name="connsiteX240" fmla="*/ 300079 w 876459"/>
              <a:gd name="connsiteY240" fmla="*/ 490785 h 631623"/>
              <a:gd name="connsiteX241" fmla="*/ 292440 w 876459"/>
              <a:gd name="connsiteY241" fmla="*/ 486011 h 631623"/>
              <a:gd name="connsiteX242" fmla="*/ 296260 w 876459"/>
              <a:gd name="connsiteY242" fmla="*/ 482192 h 631623"/>
              <a:gd name="connsiteX243" fmla="*/ 300079 w 876459"/>
              <a:gd name="connsiteY243" fmla="*/ 478373 h 631623"/>
              <a:gd name="connsiteX244" fmla="*/ 343524 w 876459"/>
              <a:gd name="connsiteY244" fmla="*/ 422992 h 631623"/>
              <a:gd name="connsiteX245" fmla="*/ 376943 w 876459"/>
              <a:gd name="connsiteY245" fmla="*/ 384799 h 631623"/>
              <a:gd name="connsiteX246" fmla="*/ 376943 w 876459"/>
              <a:gd name="connsiteY246" fmla="*/ 381457 h 631623"/>
              <a:gd name="connsiteX247" fmla="*/ 376943 w 876459"/>
              <a:gd name="connsiteY247" fmla="*/ 379547 h 631623"/>
              <a:gd name="connsiteX248" fmla="*/ 368827 w 876459"/>
              <a:gd name="connsiteY248" fmla="*/ 375728 h 631623"/>
              <a:gd name="connsiteX249" fmla="*/ 351163 w 876459"/>
              <a:gd name="connsiteY249" fmla="*/ 366179 h 631623"/>
              <a:gd name="connsiteX250" fmla="*/ 351163 w 876459"/>
              <a:gd name="connsiteY250" fmla="*/ 366179 h 631623"/>
              <a:gd name="connsiteX251" fmla="*/ 319653 w 876459"/>
              <a:gd name="connsiteY251" fmla="*/ 389095 h 631623"/>
              <a:gd name="connsiteX252" fmla="*/ 314879 w 876459"/>
              <a:gd name="connsiteY252" fmla="*/ 392437 h 631623"/>
              <a:gd name="connsiteX253" fmla="*/ 267137 w 876459"/>
              <a:gd name="connsiteY253" fmla="*/ 426334 h 631623"/>
              <a:gd name="connsiteX254" fmla="*/ 256157 w 876459"/>
              <a:gd name="connsiteY254" fmla="*/ 433973 h 631623"/>
              <a:gd name="connsiteX255" fmla="*/ 183589 w 876459"/>
              <a:gd name="connsiteY255" fmla="*/ 481237 h 631623"/>
              <a:gd name="connsiteX256" fmla="*/ 199344 w 876459"/>
              <a:gd name="connsiteY256" fmla="*/ 524682 h 631623"/>
              <a:gd name="connsiteX257" fmla="*/ 208415 w 876459"/>
              <a:gd name="connsiteY257" fmla="*/ 521818 h 631623"/>
              <a:gd name="connsiteX258" fmla="*/ 205073 w 876459"/>
              <a:gd name="connsiteY258" fmla="*/ 529456 h 631623"/>
              <a:gd name="connsiteX259" fmla="*/ 197912 w 876459"/>
              <a:gd name="connsiteY259" fmla="*/ 534230 h 631623"/>
              <a:gd name="connsiteX260" fmla="*/ 172609 w 876459"/>
              <a:gd name="connsiteY260" fmla="*/ 602024 h 631623"/>
              <a:gd name="connsiteX261" fmla="*/ 99564 w 876459"/>
              <a:gd name="connsiteY261" fmla="*/ 631624 h 631623"/>
              <a:gd name="connsiteX262" fmla="*/ 99564 w 876459"/>
              <a:gd name="connsiteY262" fmla="*/ 631624 h 631623"/>
              <a:gd name="connsiteX263" fmla="*/ 56596 w 876459"/>
              <a:gd name="connsiteY263" fmla="*/ 562875 h 631623"/>
              <a:gd name="connsiteX264" fmla="*/ 59938 w 876459"/>
              <a:gd name="connsiteY264" fmla="*/ 567650 h 631623"/>
              <a:gd name="connsiteX265" fmla="*/ 59461 w 876459"/>
              <a:gd name="connsiteY265" fmla="*/ 575766 h 631623"/>
              <a:gd name="connsiteX266" fmla="*/ 82377 w 876459"/>
              <a:gd name="connsiteY266" fmla="*/ 577675 h 631623"/>
              <a:gd name="connsiteX267" fmla="*/ 125822 w 876459"/>
              <a:gd name="connsiteY267" fmla="*/ 571946 h 631623"/>
              <a:gd name="connsiteX268" fmla="*/ 132983 w 876459"/>
              <a:gd name="connsiteY268" fmla="*/ 570514 h 631623"/>
              <a:gd name="connsiteX269" fmla="*/ 138712 w 876459"/>
              <a:gd name="connsiteY269" fmla="*/ 569559 h 631623"/>
              <a:gd name="connsiteX270" fmla="*/ 136325 w 876459"/>
              <a:gd name="connsiteY270" fmla="*/ 575288 h 631623"/>
              <a:gd name="connsiteX271" fmla="*/ 162105 w 876459"/>
              <a:gd name="connsiteY271" fmla="*/ 554282 h 631623"/>
              <a:gd name="connsiteX272" fmla="*/ 165447 w 876459"/>
              <a:gd name="connsiteY272" fmla="*/ 504153 h 631623"/>
              <a:gd name="connsiteX273" fmla="*/ 143486 w 876459"/>
              <a:gd name="connsiteY273" fmla="*/ 518476 h 631623"/>
              <a:gd name="connsiteX274" fmla="*/ 149693 w 876459"/>
              <a:gd name="connsiteY274" fmla="*/ 526114 h 631623"/>
              <a:gd name="connsiteX275" fmla="*/ 159718 w 876459"/>
              <a:gd name="connsiteY275" fmla="*/ 552850 h 631623"/>
              <a:gd name="connsiteX276" fmla="*/ 128209 w 876459"/>
              <a:gd name="connsiteY276" fmla="*/ 561921 h 631623"/>
              <a:gd name="connsiteX277" fmla="*/ 86196 w 876459"/>
              <a:gd name="connsiteY277" fmla="*/ 569082 h 631623"/>
              <a:gd name="connsiteX278" fmla="*/ 56596 w 876459"/>
              <a:gd name="connsiteY278" fmla="*/ 562875 h 631623"/>
              <a:gd name="connsiteX279" fmla="*/ 56596 w 876459"/>
              <a:gd name="connsiteY279" fmla="*/ 562875 h 631623"/>
              <a:gd name="connsiteX280" fmla="*/ 744078 w 876459"/>
              <a:gd name="connsiteY280" fmla="*/ 570037 h 631623"/>
              <a:gd name="connsiteX281" fmla="*/ 748852 w 876459"/>
              <a:gd name="connsiteY281" fmla="*/ 571469 h 631623"/>
              <a:gd name="connsiteX282" fmla="*/ 761265 w 876459"/>
              <a:gd name="connsiteY282" fmla="*/ 576243 h 631623"/>
              <a:gd name="connsiteX283" fmla="*/ 785136 w 876459"/>
              <a:gd name="connsiteY283" fmla="*/ 568604 h 631623"/>
              <a:gd name="connsiteX284" fmla="*/ 817123 w 876459"/>
              <a:gd name="connsiteY284" fmla="*/ 559534 h 631623"/>
              <a:gd name="connsiteX285" fmla="*/ 825716 w 876459"/>
              <a:gd name="connsiteY285" fmla="*/ 555237 h 631623"/>
              <a:gd name="connsiteX286" fmla="*/ 820465 w 876459"/>
              <a:gd name="connsiteY286" fmla="*/ 563353 h 631623"/>
              <a:gd name="connsiteX287" fmla="*/ 818555 w 876459"/>
              <a:gd name="connsiteY287" fmla="*/ 565740 h 631623"/>
              <a:gd name="connsiteX288" fmla="*/ 841471 w 876459"/>
              <a:gd name="connsiteY288" fmla="*/ 543779 h 631623"/>
              <a:gd name="connsiteX289" fmla="*/ 840994 w 876459"/>
              <a:gd name="connsiteY289" fmla="*/ 492695 h 631623"/>
              <a:gd name="connsiteX290" fmla="*/ 826671 w 876459"/>
              <a:gd name="connsiteY290" fmla="*/ 505585 h 631623"/>
              <a:gd name="connsiteX291" fmla="*/ 819987 w 876459"/>
              <a:gd name="connsiteY291" fmla="*/ 508927 h 631623"/>
              <a:gd name="connsiteX292" fmla="*/ 836219 w 876459"/>
              <a:gd name="connsiteY292" fmla="*/ 528501 h 631623"/>
              <a:gd name="connsiteX293" fmla="*/ 838129 w 876459"/>
              <a:gd name="connsiteY293" fmla="*/ 532798 h 631623"/>
              <a:gd name="connsiteX294" fmla="*/ 837174 w 876459"/>
              <a:gd name="connsiteY294" fmla="*/ 533276 h 631623"/>
              <a:gd name="connsiteX295" fmla="*/ 843858 w 876459"/>
              <a:gd name="connsiteY295" fmla="*/ 533276 h 631623"/>
              <a:gd name="connsiteX296" fmla="*/ 837174 w 876459"/>
              <a:gd name="connsiteY296" fmla="*/ 539005 h 631623"/>
              <a:gd name="connsiteX297" fmla="*/ 761742 w 876459"/>
              <a:gd name="connsiteY297" fmla="*/ 563353 h 631623"/>
              <a:gd name="connsiteX298" fmla="*/ 740736 w 876459"/>
              <a:gd name="connsiteY298" fmla="*/ 560966 h 631623"/>
              <a:gd name="connsiteX299" fmla="*/ 742645 w 876459"/>
              <a:gd name="connsiteY299" fmla="*/ 564785 h 631623"/>
              <a:gd name="connsiteX300" fmla="*/ 744078 w 876459"/>
              <a:gd name="connsiteY300" fmla="*/ 570037 h 631623"/>
              <a:gd name="connsiteX301" fmla="*/ 744078 w 876459"/>
              <a:gd name="connsiteY301" fmla="*/ 570037 h 631623"/>
              <a:gd name="connsiteX302" fmla="*/ 409408 w 876459"/>
              <a:gd name="connsiteY302" fmla="*/ 391483 h 631623"/>
              <a:gd name="connsiteX303" fmla="*/ 466698 w 876459"/>
              <a:gd name="connsiteY303" fmla="*/ 400553 h 631623"/>
              <a:gd name="connsiteX304" fmla="*/ 508233 w 876459"/>
              <a:gd name="connsiteY304" fmla="*/ 395779 h 631623"/>
              <a:gd name="connsiteX305" fmla="*/ 510143 w 876459"/>
              <a:gd name="connsiteY305" fmla="*/ 392437 h 631623"/>
              <a:gd name="connsiteX306" fmla="*/ 523033 w 876459"/>
              <a:gd name="connsiteY306" fmla="*/ 381457 h 631623"/>
              <a:gd name="connsiteX307" fmla="*/ 539743 w 876459"/>
              <a:gd name="connsiteY307" fmla="*/ 365225 h 631623"/>
              <a:gd name="connsiteX308" fmla="*/ 547382 w 876459"/>
              <a:gd name="connsiteY308" fmla="*/ 363792 h 631623"/>
              <a:gd name="connsiteX309" fmla="*/ 552156 w 876459"/>
              <a:gd name="connsiteY309" fmla="*/ 360928 h 631623"/>
              <a:gd name="connsiteX310" fmla="*/ 559794 w 876459"/>
              <a:gd name="connsiteY310" fmla="*/ 355676 h 631623"/>
              <a:gd name="connsiteX311" fmla="*/ 555498 w 876459"/>
              <a:gd name="connsiteY311" fmla="*/ 354244 h 631623"/>
              <a:gd name="connsiteX312" fmla="*/ 547382 w 876459"/>
              <a:gd name="connsiteY312" fmla="*/ 345173 h 631623"/>
              <a:gd name="connsiteX313" fmla="*/ 547859 w 876459"/>
              <a:gd name="connsiteY313" fmla="*/ 340876 h 631623"/>
              <a:gd name="connsiteX314" fmla="*/ 500595 w 876459"/>
              <a:gd name="connsiteY314" fmla="*/ 361883 h 631623"/>
              <a:gd name="connsiteX315" fmla="*/ 491046 w 876459"/>
              <a:gd name="connsiteY315" fmla="*/ 361883 h 631623"/>
              <a:gd name="connsiteX316" fmla="*/ 495820 w 876459"/>
              <a:gd name="connsiteY316" fmla="*/ 357108 h 631623"/>
              <a:gd name="connsiteX317" fmla="*/ 506801 w 876459"/>
              <a:gd name="connsiteY317" fmla="*/ 350425 h 631623"/>
              <a:gd name="connsiteX318" fmla="*/ 513485 w 876459"/>
              <a:gd name="connsiteY318" fmla="*/ 347083 h 631623"/>
              <a:gd name="connsiteX319" fmla="*/ 465743 w 876459"/>
              <a:gd name="connsiteY319" fmla="*/ 353767 h 631623"/>
              <a:gd name="connsiteX320" fmla="*/ 393176 w 876459"/>
              <a:gd name="connsiteY320" fmla="*/ 333715 h 631623"/>
              <a:gd name="connsiteX321" fmla="*/ 420866 w 876459"/>
              <a:gd name="connsiteY321" fmla="*/ 348992 h 631623"/>
              <a:gd name="connsiteX322" fmla="*/ 419911 w 876459"/>
              <a:gd name="connsiteY322" fmla="*/ 355199 h 631623"/>
              <a:gd name="connsiteX323" fmla="*/ 385059 w 876459"/>
              <a:gd name="connsiteY323" fmla="*/ 343263 h 631623"/>
              <a:gd name="connsiteX324" fmla="*/ 386492 w 876459"/>
              <a:gd name="connsiteY324" fmla="*/ 348992 h 631623"/>
              <a:gd name="connsiteX325" fmla="*/ 386969 w 876459"/>
              <a:gd name="connsiteY325" fmla="*/ 351379 h 631623"/>
              <a:gd name="connsiteX326" fmla="*/ 384582 w 876459"/>
              <a:gd name="connsiteY326" fmla="*/ 356154 h 631623"/>
              <a:gd name="connsiteX327" fmla="*/ 375989 w 876459"/>
              <a:gd name="connsiteY327" fmla="*/ 359018 h 631623"/>
              <a:gd name="connsiteX328" fmla="*/ 377898 w 876459"/>
              <a:gd name="connsiteY328" fmla="*/ 360450 h 631623"/>
              <a:gd name="connsiteX329" fmla="*/ 396518 w 876459"/>
              <a:gd name="connsiteY329" fmla="*/ 371431 h 631623"/>
              <a:gd name="connsiteX330" fmla="*/ 401292 w 876459"/>
              <a:gd name="connsiteY330" fmla="*/ 369521 h 631623"/>
              <a:gd name="connsiteX331" fmla="*/ 406543 w 876459"/>
              <a:gd name="connsiteY331" fmla="*/ 364270 h 631623"/>
              <a:gd name="connsiteX332" fmla="*/ 405588 w 876459"/>
              <a:gd name="connsiteY332" fmla="*/ 371431 h 631623"/>
              <a:gd name="connsiteX333" fmla="*/ 408930 w 876459"/>
              <a:gd name="connsiteY333" fmla="*/ 378592 h 631623"/>
              <a:gd name="connsiteX334" fmla="*/ 414182 w 876459"/>
              <a:gd name="connsiteY334" fmla="*/ 388618 h 631623"/>
              <a:gd name="connsiteX335" fmla="*/ 409408 w 876459"/>
              <a:gd name="connsiteY335" fmla="*/ 391483 h 631623"/>
              <a:gd name="connsiteX336" fmla="*/ 409408 w 876459"/>
              <a:gd name="connsiteY336" fmla="*/ 391483 h 631623"/>
              <a:gd name="connsiteX337" fmla="*/ 561227 w 876459"/>
              <a:gd name="connsiteY337" fmla="*/ 342786 h 631623"/>
              <a:gd name="connsiteX338" fmla="*/ 569343 w 876459"/>
              <a:gd name="connsiteY338" fmla="*/ 350902 h 631623"/>
              <a:gd name="connsiteX339" fmla="*/ 593691 w 876459"/>
              <a:gd name="connsiteY339" fmla="*/ 207677 h 631623"/>
              <a:gd name="connsiteX340" fmla="*/ 585098 w 876459"/>
              <a:gd name="connsiteY340" fmla="*/ 297431 h 631623"/>
              <a:gd name="connsiteX341" fmla="*/ 567433 w 876459"/>
              <a:gd name="connsiteY341" fmla="*/ 317960 h 631623"/>
              <a:gd name="connsiteX342" fmla="*/ 552156 w 876459"/>
              <a:gd name="connsiteY342" fmla="*/ 336579 h 631623"/>
              <a:gd name="connsiteX343" fmla="*/ 556452 w 876459"/>
              <a:gd name="connsiteY343" fmla="*/ 335625 h 631623"/>
              <a:gd name="connsiteX344" fmla="*/ 565523 w 876459"/>
              <a:gd name="connsiteY344" fmla="*/ 339921 h 631623"/>
              <a:gd name="connsiteX345" fmla="*/ 561227 w 876459"/>
              <a:gd name="connsiteY345" fmla="*/ 342786 h 631623"/>
              <a:gd name="connsiteX346" fmla="*/ 561227 w 876459"/>
              <a:gd name="connsiteY346" fmla="*/ 342786 h 631623"/>
              <a:gd name="connsiteX347" fmla="*/ 702065 w 876459"/>
              <a:gd name="connsiteY347" fmla="*/ 119832 h 631623"/>
              <a:gd name="connsiteX348" fmla="*/ 722594 w 876459"/>
              <a:gd name="connsiteY348" fmla="*/ 125083 h 631623"/>
              <a:gd name="connsiteX349" fmla="*/ 749807 w 876459"/>
              <a:gd name="connsiteY349" fmla="*/ 109329 h 631623"/>
              <a:gd name="connsiteX350" fmla="*/ 716387 w 876459"/>
              <a:gd name="connsiteY350" fmla="*/ 121742 h 631623"/>
              <a:gd name="connsiteX351" fmla="*/ 702065 w 876459"/>
              <a:gd name="connsiteY351" fmla="*/ 119832 h 631623"/>
              <a:gd name="connsiteX352" fmla="*/ 702065 w 876459"/>
              <a:gd name="connsiteY352" fmla="*/ 119832 h 631623"/>
              <a:gd name="connsiteX353" fmla="*/ 206983 w 876459"/>
              <a:gd name="connsiteY353" fmla="*/ 79729 h 631623"/>
              <a:gd name="connsiteX354" fmla="*/ 230854 w 876459"/>
              <a:gd name="connsiteY354" fmla="*/ 91664 h 631623"/>
              <a:gd name="connsiteX355" fmla="*/ 252337 w 876459"/>
              <a:gd name="connsiteY355" fmla="*/ 83071 h 631623"/>
              <a:gd name="connsiteX356" fmla="*/ 234195 w 876459"/>
              <a:gd name="connsiteY356" fmla="*/ 85458 h 631623"/>
              <a:gd name="connsiteX357" fmla="*/ 206983 w 876459"/>
              <a:gd name="connsiteY357" fmla="*/ 79729 h 631623"/>
              <a:gd name="connsiteX358" fmla="*/ 206983 w 876459"/>
              <a:gd name="connsiteY358" fmla="*/ 79729 h 631623"/>
              <a:gd name="connsiteX359" fmla="*/ 222737 w 876459"/>
              <a:gd name="connsiteY359" fmla="*/ 9071 h 631623"/>
              <a:gd name="connsiteX360" fmla="*/ 194092 w 876459"/>
              <a:gd name="connsiteY360" fmla="*/ 48219 h 631623"/>
              <a:gd name="connsiteX361" fmla="*/ 206983 w 876459"/>
              <a:gd name="connsiteY361" fmla="*/ 78774 h 631623"/>
              <a:gd name="connsiteX362" fmla="*/ 205073 w 876459"/>
              <a:gd name="connsiteY362" fmla="*/ 67316 h 631623"/>
              <a:gd name="connsiteX363" fmla="*/ 226079 w 876459"/>
              <a:gd name="connsiteY363" fmla="*/ 60632 h 631623"/>
              <a:gd name="connsiteX364" fmla="*/ 244221 w 876459"/>
              <a:gd name="connsiteY364" fmla="*/ 55858 h 631623"/>
              <a:gd name="connsiteX365" fmla="*/ 244699 w 876459"/>
              <a:gd name="connsiteY365" fmla="*/ 51084 h 631623"/>
              <a:gd name="connsiteX366" fmla="*/ 235628 w 876459"/>
              <a:gd name="connsiteY366" fmla="*/ 53948 h 631623"/>
              <a:gd name="connsiteX367" fmla="*/ 217486 w 876459"/>
              <a:gd name="connsiteY367" fmla="*/ 47742 h 631623"/>
              <a:gd name="connsiteX368" fmla="*/ 228466 w 876459"/>
              <a:gd name="connsiteY368" fmla="*/ 39148 h 631623"/>
              <a:gd name="connsiteX369" fmla="*/ 258066 w 876459"/>
              <a:gd name="connsiteY369" fmla="*/ 26258 h 631623"/>
              <a:gd name="connsiteX370" fmla="*/ 238970 w 876459"/>
              <a:gd name="connsiteY370" fmla="*/ 15755 h 631623"/>
              <a:gd name="connsiteX371" fmla="*/ 222737 w 876459"/>
              <a:gd name="connsiteY371" fmla="*/ 9071 h 631623"/>
              <a:gd name="connsiteX372" fmla="*/ 222737 w 876459"/>
              <a:gd name="connsiteY372" fmla="*/ 9071 h 631623"/>
              <a:gd name="connsiteX373" fmla="*/ 255202 w 876459"/>
              <a:gd name="connsiteY373" fmla="*/ 575288 h 631623"/>
              <a:gd name="connsiteX374" fmla="*/ 210802 w 876459"/>
              <a:gd name="connsiteY374" fmla="*/ 529934 h 631623"/>
              <a:gd name="connsiteX375" fmla="*/ 239924 w 876459"/>
              <a:gd name="connsiteY375" fmla="*/ 479805 h 631623"/>
              <a:gd name="connsiteX376" fmla="*/ 244699 w 876459"/>
              <a:gd name="connsiteY376" fmla="*/ 477418 h 631623"/>
              <a:gd name="connsiteX377" fmla="*/ 243266 w 876459"/>
              <a:gd name="connsiteY377" fmla="*/ 483147 h 631623"/>
              <a:gd name="connsiteX378" fmla="*/ 238492 w 876459"/>
              <a:gd name="connsiteY378" fmla="*/ 491263 h 631623"/>
              <a:gd name="connsiteX379" fmla="*/ 223215 w 876459"/>
              <a:gd name="connsiteY379" fmla="*/ 520385 h 631623"/>
              <a:gd name="connsiteX380" fmla="*/ 230854 w 876459"/>
              <a:gd name="connsiteY380" fmla="*/ 524682 h 631623"/>
              <a:gd name="connsiteX381" fmla="*/ 230854 w 876459"/>
              <a:gd name="connsiteY381" fmla="*/ 532321 h 631623"/>
              <a:gd name="connsiteX382" fmla="*/ 230376 w 876459"/>
              <a:gd name="connsiteY382" fmla="*/ 534230 h 631623"/>
              <a:gd name="connsiteX383" fmla="*/ 225602 w 876459"/>
              <a:gd name="connsiteY383" fmla="*/ 537572 h 631623"/>
              <a:gd name="connsiteX384" fmla="*/ 262841 w 876459"/>
              <a:gd name="connsiteY384" fmla="*/ 563353 h 631623"/>
              <a:gd name="connsiteX385" fmla="*/ 295782 w 876459"/>
              <a:gd name="connsiteY385" fmla="*/ 550463 h 631623"/>
              <a:gd name="connsiteX386" fmla="*/ 297692 w 876459"/>
              <a:gd name="connsiteY386" fmla="*/ 548553 h 631623"/>
              <a:gd name="connsiteX387" fmla="*/ 266660 w 876459"/>
              <a:gd name="connsiteY387" fmla="*/ 559534 h 631623"/>
              <a:gd name="connsiteX388" fmla="*/ 235628 w 876459"/>
              <a:gd name="connsiteY388" fmla="*/ 549030 h 631623"/>
              <a:gd name="connsiteX389" fmla="*/ 236583 w 876459"/>
              <a:gd name="connsiteY389" fmla="*/ 536618 h 631623"/>
              <a:gd name="connsiteX390" fmla="*/ 237537 w 876459"/>
              <a:gd name="connsiteY390" fmla="*/ 535185 h 631623"/>
              <a:gd name="connsiteX391" fmla="*/ 240402 w 876459"/>
              <a:gd name="connsiteY391" fmla="*/ 532798 h 631623"/>
              <a:gd name="connsiteX392" fmla="*/ 257589 w 876459"/>
              <a:gd name="connsiteY392" fmla="*/ 534708 h 631623"/>
              <a:gd name="connsiteX393" fmla="*/ 279550 w 876459"/>
              <a:gd name="connsiteY393" fmla="*/ 528501 h 631623"/>
              <a:gd name="connsiteX394" fmla="*/ 267137 w 876459"/>
              <a:gd name="connsiteY394" fmla="*/ 528024 h 631623"/>
              <a:gd name="connsiteX395" fmla="*/ 249950 w 876459"/>
              <a:gd name="connsiteY395" fmla="*/ 519908 h 631623"/>
              <a:gd name="connsiteX396" fmla="*/ 268570 w 876459"/>
              <a:gd name="connsiteY396" fmla="*/ 510837 h 631623"/>
              <a:gd name="connsiteX397" fmla="*/ 292440 w 876459"/>
              <a:gd name="connsiteY397" fmla="*/ 502721 h 631623"/>
              <a:gd name="connsiteX398" fmla="*/ 295782 w 876459"/>
              <a:gd name="connsiteY398" fmla="*/ 491263 h 631623"/>
              <a:gd name="connsiteX399" fmla="*/ 312015 w 876459"/>
              <a:gd name="connsiteY399" fmla="*/ 541392 h 631623"/>
              <a:gd name="connsiteX400" fmla="*/ 255202 w 876459"/>
              <a:gd name="connsiteY400" fmla="*/ 575288 h 631623"/>
              <a:gd name="connsiteX401" fmla="*/ 255202 w 876459"/>
              <a:gd name="connsiteY401" fmla="*/ 575288 h 631623"/>
              <a:gd name="connsiteX402" fmla="*/ 690129 w 876459"/>
              <a:gd name="connsiteY402" fmla="*/ 372863 h 631623"/>
              <a:gd name="connsiteX403" fmla="*/ 666736 w 876459"/>
              <a:gd name="connsiteY403" fmla="*/ 362837 h 631623"/>
              <a:gd name="connsiteX404" fmla="*/ 663871 w 876459"/>
              <a:gd name="connsiteY404" fmla="*/ 334670 h 631623"/>
              <a:gd name="connsiteX405" fmla="*/ 670078 w 876459"/>
              <a:gd name="connsiteY405" fmla="*/ 327986 h 631623"/>
              <a:gd name="connsiteX406" fmla="*/ 690607 w 876459"/>
              <a:gd name="connsiteY406" fmla="*/ 316528 h 631623"/>
              <a:gd name="connsiteX407" fmla="*/ 696336 w 876459"/>
              <a:gd name="connsiteY407" fmla="*/ 317005 h 631623"/>
              <a:gd name="connsiteX408" fmla="*/ 686310 w 876459"/>
              <a:gd name="connsiteY408" fmla="*/ 330850 h 631623"/>
              <a:gd name="connsiteX409" fmla="*/ 682013 w 876459"/>
              <a:gd name="connsiteY409" fmla="*/ 332760 h 631623"/>
              <a:gd name="connsiteX410" fmla="*/ 688697 w 876459"/>
              <a:gd name="connsiteY410" fmla="*/ 349470 h 631623"/>
              <a:gd name="connsiteX411" fmla="*/ 690129 w 876459"/>
              <a:gd name="connsiteY411" fmla="*/ 336579 h 631623"/>
              <a:gd name="connsiteX412" fmla="*/ 702542 w 876459"/>
              <a:gd name="connsiteY412" fmla="*/ 341354 h 631623"/>
              <a:gd name="connsiteX413" fmla="*/ 712568 w 876459"/>
              <a:gd name="connsiteY413" fmla="*/ 348038 h 631623"/>
              <a:gd name="connsiteX414" fmla="*/ 712568 w 876459"/>
              <a:gd name="connsiteY414" fmla="*/ 338012 h 631623"/>
              <a:gd name="connsiteX415" fmla="*/ 712091 w 876459"/>
              <a:gd name="connsiteY415" fmla="*/ 328463 h 631623"/>
              <a:gd name="connsiteX416" fmla="*/ 717342 w 876459"/>
              <a:gd name="connsiteY416" fmla="*/ 336102 h 631623"/>
              <a:gd name="connsiteX417" fmla="*/ 718775 w 876459"/>
              <a:gd name="connsiteY417" fmla="*/ 358541 h 631623"/>
              <a:gd name="connsiteX418" fmla="*/ 690129 w 876459"/>
              <a:gd name="connsiteY418" fmla="*/ 372863 h 631623"/>
              <a:gd name="connsiteX419" fmla="*/ 690129 w 876459"/>
              <a:gd name="connsiteY419" fmla="*/ 372863 h 631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</a:cxnLst>
            <a:rect l="l" t="t" r="r" b="b"/>
            <a:pathLst>
              <a:path w="876459" h="631623">
                <a:moveTo>
                  <a:pt x="99564" y="631624"/>
                </a:moveTo>
                <a:cubicBezTo>
                  <a:pt x="83331" y="631624"/>
                  <a:pt x="67099" y="628282"/>
                  <a:pt x="50867" y="621598"/>
                </a:cubicBezTo>
                <a:cubicBezTo>
                  <a:pt x="49912" y="614914"/>
                  <a:pt x="47048" y="613482"/>
                  <a:pt x="40364" y="610617"/>
                </a:cubicBezTo>
                <a:cubicBezTo>
                  <a:pt x="36067" y="608708"/>
                  <a:pt x="32248" y="606798"/>
                  <a:pt x="28906" y="604411"/>
                </a:cubicBezTo>
                <a:cubicBezTo>
                  <a:pt x="5990" y="584359"/>
                  <a:pt x="-4991" y="547121"/>
                  <a:pt x="2170" y="511314"/>
                </a:cubicBezTo>
                <a:cubicBezTo>
                  <a:pt x="8377" y="478850"/>
                  <a:pt x="27474" y="454979"/>
                  <a:pt x="54209" y="445908"/>
                </a:cubicBezTo>
                <a:lnTo>
                  <a:pt x="56596" y="450682"/>
                </a:lnTo>
                <a:cubicBezTo>
                  <a:pt x="20790" y="471689"/>
                  <a:pt x="11241" y="519430"/>
                  <a:pt x="20790" y="555714"/>
                </a:cubicBezTo>
                <a:cubicBezTo>
                  <a:pt x="30338" y="592953"/>
                  <a:pt x="57551" y="615391"/>
                  <a:pt x="92402" y="615391"/>
                </a:cubicBezTo>
                <a:lnTo>
                  <a:pt x="98609" y="615391"/>
                </a:lnTo>
                <a:cubicBezTo>
                  <a:pt x="130596" y="615391"/>
                  <a:pt x="158286" y="601546"/>
                  <a:pt x="173563" y="576721"/>
                </a:cubicBezTo>
                <a:cubicBezTo>
                  <a:pt x="181680" y="564308"/>
                  <a:pt x="185976" y="549985"/>
                  <a:pt x="186454" y="534708"/>
                </a:cubicBezTo>
                <a:cubicBezTo>
                  <a:pt x="184544" y="542824"/>
                  <a:pt x="181202" y="550940"/>
                  <a:pt x="175951" y="558101"/>
                </a:cubicBezTo>
                <a:cubicBezTo>
                  <a:pt x="160673" y="580540"/>
                  <a:pt x="132505" y="594385"/>
                  <a:pt x="102428" y="594385"/>
                </a:cubicBezTo>
                <a:cubicBezTo>
                  <a:pt x="83331" y="594385"/>
                  <a:pt x="64235" y="588656"/>
                  <a:pt x="47525" y="578153"/>
                </a:cubicBezTo>
                <a:cubicBezTo>
                  <a:pt x="46093" y="570514"/>
                  <a:pt x="47525" y="566695"/>
                  <a:pt x="48480" y="562875"/>
                </a:cubicBezTo>
                <a:cubicBezTo>
                  <a:pt x="49435" y="560011"/>
                  <a:pt x="50390" y="557146"/>
                  <a:pt x="50390" y="553805"/>
                </a:cubicBezTo>
                <a:cubicBezTo>
                  <a:pt x="52299" y="553805"/>
                  <a:pt x="54686" y="553805"/>
                  <a:pt x="56596" y="553805"/>
                </a:cubicBezTo>
                <a:cubicBezTo>
                  <a:pt x="65667" y="553805"/>
                  <a:pt x="73306" y="554759"/>
                  <a:pt x="80944" y="554759"/>
                </a:cubicBezTo>
                <a:cubicBezTo>
                  <a:pt x="98131" y="554759"/>
                  <a:pt x="114841" y="550940"/>
                  <a:pt x="129641" y="547121"/>
                </a:cubicBezTo>
                <a:cubicBezTo>
                  <a:pt x="136325" y="545688"/>
                  <a:pt x="142054" y="544256"/>
                  <a:pt x="147783" y="543301"/>
                </a:cubicBezTo>
                <a:cubicBezTo>
                  <a:pt x="142531" y="538527"/>
                  <a:pt x="139189" y="531843"/>
                  <a:pt x="136325" y="525637"/>
                </a:cubicBezTo>
                <a:cubicBezTo>
                  <a:pt x="132028" y="528024"/>
                  <a:pt x="119138" y="530411"/>
                  <a:pt x="107680" y="530411"/>
                </a:cubicBezTo>
                <a:cubicBezTo>
                  <a:pt x="97654" y="530411"/>
                  <a:pt x="90970" y="528501"/>
                  <a:pt x="86196" y="524682"/>
                </a:cubicBezTo>
                <a:lnTo>
                  <a:pt x="85719" y="525159"/>
                </a:lnTo>
                <a:lnTo>
                  <a:pt x="83331" y="521340"/>
                </a:lnTo>
                <a:lnTo>
                  <a:pt x="81422" y="516089"/>
                </a:lnTo>
                <a:lnTo>
                  <a:pt x="87628" y="515134"/>
                </a:lnTo>
                <a:cubicBezTo>
                  <a:pt x="92880" y="516566"/>
                  <a:pt x="98131" y="517521"/>
                  <a:pt x="102906" y="517521"/>
                </a:cubicBezTo>
                <a:cubicBezTo>
                  <a:pt x="116273" y="517521"/>
                  <a:pt x="125822" y="511314"/>
                  <a:pt x="135370" y="505108"/>
                </a:cubicBezTo>
                <a:cubicBezTo>
                  <a:pt x="142054" y="500811"/>
                  <a:pt x="149693" y="496037"/>
                  <a:pt x="158763" y="493650"/>
                </a:cubicBezTo>
                <a:cubicBezTo>
                  <a:pt x="163060" y="466437"/>
                  <a:pt x="135847" y="457844"/>
                  <a:pt x="106725" y="448773"/>
                </a:cubicBezTo>
                <a:cubicBezTo>
                  <a:pt x="99086" y="446386"/>
                  <a:pt x="91925" y="443998"/>
                  <a:pt x="85719" y="441611"/>
                </a:cubicBezTo>
                <a:lnTo>
                  <a:pt x="89538" y="436360"/>
                </a:lnTo>
                <a:cubicBezTo>
                  <a:pt x="108635" y="436360"/>
                  <a:pt x="124867" y="439702"/>
                  <a:pt x="139189" y="446863"/>
                </a:cubicBezTo>
                <a:lnTo>
                  <a:pt x="138235" y="445908"/>
                </a:lnTo>
                <a:lnTo>
                  <a:pt x="144441" y="446863"/>
                </a:lnTo>
                <a:cubicBezTo>
                  <a:pt x="158286" y="449250"/>
                  <a:pt x="165925" y="457844"/>
                  <a:pt x="173086" y="465482"/>
                </a:cubicBezTo>
                <a:lnTo>
                  <a:pt x="179770" y="472644"/>
                </a:lnTo>
                <a:cubicBezTo>
                  <a:pt x="195525" y="458798"/>
                  <a:pt x="215576" y="445431"/>
                  <a:pt x="235628" y="431586"/>
                </a:cubicBezTo>
                <a:cubicBezTo>
                  <a:pt x="268570" y="409624"/>
                  <a:pt x="309627" y="381934"/>
                  <a:pt x="346866" y="354244"/>
                </a:cubicBezTo>
                <a:cubicBezTo>
                  <a:pt x="328247" y="330850"/>
                  <a:pt x="311537" y="306025"/>
                  <a:pt x="309150" y="266877"/>
                </a:cubicBezTo>
                <a:cubicBezTo>
                  <a:pt x="304853" y="266877"/>
                  <a:pt x="300557" y="265922"/>
                  <a:pt x="297215" y="264489"/>
                </a:cubicBezTo>
                <a:cubicBezTo>
                  <a:pt x="300079" y="293612"/>
                  <a:pt x="271911" y="309844"/>
                  <a:pt x="244699" y="309844"/>
                </a:cubicBezTo>
                <a:cubicBezTo>
                  <a:pt x="228466" y="309844"/>
                  <a:pt x="214144" y="304115"/>
                  <a:pt x="205073" y="293612"/>
                </a:cubicBezTo>
                <a:cubicBezTo>
                  <a:pt x="196479" y="284064"/>
                  <a:pt x="193138" y="270696"/>
                  <a:pt x="195047" y="255418"/>
                </a:cubicBezTo>
                <a:lnTo>
                  <a:pt x="200299" y="255896"/>
                </a:lnTo>
                <a:cubicBezTo>
                  <a:pt x="200776" y="266399"/>
                  <a:pt x="204118" y="274993"/>
                  <a:pt x="210802" y="282154"/>
                </a:cubicBezTo>
                <a:cubicBezTo>
                  <a:pt x="219873" y="292180"/>
                  <a:pt x="234195" y="297909"/>
                  <a:pt x="248518" y="297909"/>
                </a:cubicBezTo>
                <a:cubicBezTo>
                  <a:pt x="260453" y="297909"/>
                  <a:pt x="270479" y="294089"/>
                  <a:pt x="277163" y="286928"/>
                </a:cubicBezTo>
                <a:cubicBezTo>
                  <a:pt x="284324" y="279289"/>
                  <a:pt x="287189" y="267831"/>
                  <a:pt x="285757" y="253509"/>
                </a:cubicBezTo>
                <a:cubicBezTo>
                  <a:pt x="286711" y="251599"/>
                  <a:pt x="286234" y="250644"/>
                  <a:pt x="286234" y="249689"/>
                </a:cubicBezTo>
                <a:cubicBezTo>
                  <a:pt x="286711" y="262102"/>
                  <a:pt x="280505" y="273083"/>
                  <a:pt x="268570" y="279289"/>
                </a:cubicBezTo>
                <a:lnTo>
                  <a:pt x="264750" y="274515"/>
                </a:lnTo>
                <a:cubicBezTo>
                  <a:pt x="265705" y="273560"/>
                  <a:pt x="266182" y="271651"/>
                  <a:pt x="266182" y="269741"/>
                </a:cubicBezTo>
                <a:cubicBezTo>
                  <a:pt x="266660" y="268309"/>
                  <a:pt x="266660" y="266399"/>
                  <a:pt x="267615" y="264967"/>
                </a:cubicBezTo>
                <a:cubicBezTo>
                  <a:pt x="267137" y="264489"/>
                  <a:pt x="266660" y="264012"/>
                  <a:pt x="266182" y="263057"/>
                </a:cubicBezTo>
                <a:cubicBezTo>
                  <a:pt x="266182" y="260193"/>
                  <a:pt x="266182" y="258283"/>
                  <a:pt x="266182" y="256851"/>
                </a:cubicBezTo>
                <a:cubicBezTo>
                  <a:pt x="263318" y="256851"/>
                  <a:pt x="258066" y="256851"/>
                  <a:pt x="255202" y="253509"/>
                </a:cubicBezTo>
                <a:cubicBezTo>
                  <a:pt x="251383" y="258283"/>
                  <a:pt x="247563" y="262102"/>
                  <a:pt x="243266" y="265444"/>
                </a:cubicBezTo>
                <a:lnTo>
                  <a:pt x="241834" y="266399"/>
                </a:lnTo>
                <a:lnTo>
                  <a:pt x="236105" y="264489"/>
                </a:lnTo>
                <a:lnTo>
                  <a:pt x="232763" y="263535"/>
                </a:lnTo>
                <a:lnTo>
                  <a:pt x="230854" y="259715"/>
                </a:lnTo>
                <a:cubicBezTo>
                  <a:pt x="233241" y="255896"/>
                  <a:pt x="235150" y="252077"/>
                  <a:pt x="237060" y="248257"/>
                </a:cubicBezTo>
                <a:cubicBezTo>
                  <a:pt x="240879" y="240141"/>
                  <a:pt x="245176" y="231548"/>
                  <a:pt x="250905" y="224386"/>
                </a:cubicBezTo>
                <a:cubicBezTo>
                  <a:pt x="246131" y="223431"/>
                  <a:pt x="242789" y="221999"/>
                  <a:pt x="242789" y="217225"/>
                </a:cubicBezTo>
                <a:lnTo>
                  <a:pt x="238970" y="221044"/>
                </a:lnTo>
                <a:cubicBezTo>
                  <a:pt x="237060" y="221999"/>
                  <a:pt x="234673" y="222477"/>
                  <a:pt x="232286" y="222477"/>
                </a:cubicBezTo>
                <a:lnTo>
                  <a:pt x="224170" y="222477"/>
                </a:lnTo>
                <a:lnTo>
                  <a:pt x="227512" y="217225"/>
                </a:lnTo>
                <a:cubicBezTo>
                  <a:pt x="233718" y="212451"/>
                  <a:pt x="240402" y="210064"/>
                  <a:pt x="248041" y="210064"/>
                </a:cubicBezTo>
                <a:cubicBezTo>
                  <a:pt x="261408" y="210064"/>
                  <a:pt x="272389" y="217702"/>
                  <a:pt x="279073" y="227728"/>
                </a:cubicBezTo>
                <a:lnTo>
                  <a:pt x="279073" y="225819"/>
                </a:lnTo>
                <a:lnTo>
                  <a:pt x="283370" y="228683"/>
                </a:lnTo>
                <a:cubicBezTo>
                  <a:pt x="292918" y="234412"/>
                  <a:pt x="295305" y="245870"/>
                  <a:pt x="297692" y="259238"/>
                </a:cubicBezTo>
                <a:lnTo>
                  <a:pt x="304853" y="256373"/>
                </a:lnTo>
                <a:cubicBezTo>
                  <a:pt x="306763" y="256373"/>
                  <a:pt x="308673" y="256373"/>
                  <a:pt x="310105" y="256851"/>
                </a:cubicBezTo>
                <a:cubicBezTo>
                  <a:pt x="310105" y="219612"/>
                  <a:pt x="320131" y="189535"/>
                  <a:pt x="341614" y="162322"/>
                </a:cubicBezTo>
                <a:cubicBezTo>
                  <a:pt x="327292" y="150864"/>
                  <a:pt x="310582" y="137019"/>
                  <a:pt x="293873" y="123174"/>
                </a:cubicBezTo>
                <a:cubicBezTo>
                  <a:pt x="281460" y="112671"/>
                  <a:pt x="271434" y="104554"/>
                  <a:pt x="261886" y="95484"/>
                </a:cubicBezTo>
                <a:lnTo>
                  <a:pt x="262363" y="95006"/>
                </a:lnTo>
                <a:cubicBezTo>
                  <a:pt x="252815" y="101690"/>
                  <a:pt x="242312" y="105509"/>
                  <a:pt x="232286" y="105509"/>
                </a:cubicBezTo>
                <a:cubicBezTo>
                  <a:pt x="203163" y="105509"/>
                  <a:pt x="183589" y="76864"/>
                  <a:pt x="182634" y="50129"/>
                </a:cubicBezTo>
                <a:cubicBezTo>
                  <a:pt x="181680" y="27690"/>
                  <a:pt x="193138" y="3342"/>
                  <a:pt x="227512" y="477"/>
                </a:cubicBezTo>
                <a:cubicBezTo>
                  <a:pt x="229899" y="0"/>
                  <a:pt x="232763" y="0"/>
                  <a:pt x="235150" y="0"/>
                </a:cubicBezTo>
                <a:cubicBezTo>
                  <a:pt x="254247" y="0"/>
                  <a:pt x="270479" y="11935"/>
                  <a:pt x="278118" y="31987"/>
                </a:cubicBezTo>
                <a:cubicBezTo>
                  <a:pt x="286234" y="53948"/>
                  <a:pt x="281937" y="78297"/>
                  <a:pt x="267615" y="91187"/>
                </a:cubicBezTo>
                <a:cubicBezTo>
                  <a:pt x="267137" y="90709"/>
                  <a:pt x="266660" y="90232"/>
                  <a:pt x="266182" y="89755"/>
                </a:cubicBezTo>
                <a:lnTo>
                  <a:pt x="265228" y="91187"/>
                </a:lnTo>
                <a:cubicBezTo>
                  <a:pt x="286234" y="102167"/>
                  <a:pt x="307240" y="119832"/>
                  <a:pt x="325860" y="135587"/>
                </a:cubicBezTo>
                <a:cubicBezTo>
                  <a:pt x="333976" y="142748"/>
                  <a:pt x="341614" y="149432"/>
                  <a:pt x="349253" y="155638"/>
                </a:cubicBezTo>
                <a:cubicBezTo>
                  <a:pt x="368350" y="133677"/>
                  <a:pt x="390788" y="119354"/>
                  <a:pt x="417524" y="111238"/>
                </a:cubicBezTo>
                <a:lnTo>
                  <a:pt x="419434" y="116013"/>
                </a:lnTo>
                <a:cubicBezTo>
                  <a:pt x="358324" y="149432"/>
                  <a:pt x="330156" y="192877"/>
                  <a:pt x="327769" y="256851"/>
                </a:cubicBezTo>
                <a:cubicBezTo>
                  <a:pt x="329202" y="256373"/>
                  <a:pt x="330634" y="256373"/>
                  <a:pt x="332066" y="256373"/>
                </a:cubicBezTo>
                <a:cubicBezTo>
                  <a:pt x="336363" y="256373"/>
                  <a:pt x="339705" y="257806"/>
                  <a:pt x="339705" y="262580"/>
                </a:cubicBezTo>
                <a:cubicBezTo>
                  <a:pt x="341137" y="272128"/>
                  <a:pt x="334453" y="274515"/>
                  <a:pt x="330156" y="275947"/>
                </a:cubicBezTo>
                <a:cubicBezTo>
                  <a:pt x="332544" y="303638"/>
                  <a:pt x="347344" y="325599"/>
                  <a:pt x="357847" y="341831"/>
                </a:cubicBezTo>
                <a:lnTo>
                  <a:pt x="360711" y="346128"/>
                </a:lnTo>
                <a:lnTo>
                  <a:pt x="362621" y="341831"/>
                </a:lnTo>
                <a:cubicBezTo>
                  <a:pt x="366440" y="338967"/>
                  <a:pt x="370260" y="336579"/>
                  <a:pt x="375511" y="335625"/>
                </a:cubicBezTo>
                <a:cubicBezTo>
                  <a:pt x="362143" y="323689"/>
                  <a:pt x="351163" y="306025"/>
                  <a:pt x="341614" y="282154"/>
                </a:cubicBezTo>
                <a:lnTo>
                  <a:pt x="337795" y="273560"/>
                </a:lnTo>
                <a:lnTo>
                  <a:pt x="345434" y="279289"/>
                </a:lnTo>
                <a:cubicBezTo>
                  <a:pt x="353550" y="285496"/>
                  <a:pt x="359756" y="293612"/>
                  <a:pt x="366440" y="302205"/>
                </a:cubicBezTo>
                <a:cubicBezTo>
                  <a:pt x="371214" y="308412"/>
                  <a:pt x="375989" y="315096"/>
                  <a:pt x="381240" y="320825"/>
                </a:cubicBezTo>
                <a:lnTo>
                  <a:pt x="388879" y="318915"/>
                </a:lnTo>
                <a:lnTo>
                  <a:pt x="391266" y="323212"/>
                </a:lnTo>
                <a:cubicBezTo>
                  <a:pt x="390788" y="320825"/>
                  <a:pt x="391266" y="318438"/>
                  <a:pt x="391743" y="316051"/>
                </a:cubicBezTo>
                <a:cubicBezTo>
                  <a:pt x="393176" y="308889"/>
                  <a:pt x="393653" y="302205"/>
                  <a:pt x="396040" y="296476"/>
                </a:cubicBezTo>
                <a:cubicBezTo>
                  <a:pt x="411795" y="297909"/>
                  <a:pt x="422775" y="299341"/>
                  <a:pt x="433756" y="299341"/>
                </a:cubicBezTo>
                <a:cubicBezTo>
                  <a:pt x="459537" y="299341"/>
                  <a:pt x="481498" y="291225"/>
                  <a:pt x="502982" y="283586"/>
                </a:cubicBezTo>
                <a:cubicBezTo>
                  <a:pt x="520169" y="277380"/>
                  <a:pt x="536401" y="271651"/>
                  <a:pt x="553588" y="270218"/>
                </a:cubicBezTo>
                <a:cubicBezTo>
                  <a:pt x="544994" y="264012"/>
                  <a:pt x="535446" y="251599"/>
                  <a:pt x="526853" y="241096"/>
                </a:cubicBezTo>
                <a:lnTo>
                  <a:pt x="522556" y="235844"/>
                </a:lnTo>
                <a:cubicBezTo>
                  <a:pt x="512530" y="243006"/>
                  <a:pt x="490091" y="251122"/>
                  <a:pt x="470040" y="251122"/>
                </a:cubicBezTo>
                <a:cubicBezTo>
                  <a:pt x="460014" y="251122"/>
                  <a:pt x="451898" y="249212"/>
                  <a:pt x="444737" y="245870"/>
                </a:cubicBezTo>
                <a:lnTo>
                  <a:pt x="438530" y="243006"/>
                </a:lnTo>
                <a:lnTo>
                  <a:pt x="444737" y="241096"/>
                </a:lnTo>
                <a:cubicBezTo>
                  <a:pt x="451898" y="238709"/>
                  <a:pt x="459059" y="237754"/>
                  <a:pt x="466221" y="237277"/>
                </a:cubicBezTo>
                <a:cubicBezTo>
                  <a:pt x="486749" y="234890"/>
                  <a:pt x="505846" y="232025"/>
                  <a:pt x="520169" y="225341"/>
                </a:cubicBezTo>
                <a:cubicBezTo>
                  <a:pt x="534014" y="230115"/>
                  <a:pt x="542607" y="243006"/>
                  <a:pt x="550723" y="255418"/>
                </a:cubicBezTo>
                <a:cubicBezTo>
                  <a:pt x="553588" y="259238"/>
                  <a:pt x="556452" y="263535"/>
                  <a:pt x="558840" y="266877"/>
                </a:cubicBezTo>
                <a:lnTo>
                  <a:pt x="555498" y="270218"/>
                </a:lnTo>
                <a:cubicBezTo>
                  <a:pt x="555975" y="270218"/>
                  <a:pt x="556930" y="270218"/>
                  <a:pt x="557407" y="270218"/>
                </a:cubicBezTo>
                <a:lnTo>
                  <a:pt x="558362" y="275470"/>
                </a:lnTo>
                <a:lnTo>
                  <a:pt x="528762" y="287883"/>
                </a:lnTo>
                <a:cubicBezTo>
                  <a:pt x="503459" y="298386"/>
                  <a:pt x="471950" y="311754"/>
                  <a:pt x="437098" y="311754"/>
                </a:cubicBezTo>
                <a:cubicBezTo>
                  <a:pt x="424685" y="311754"/>
                  <a:pt x="412750" y="310322"/>
                  <a:pt x="401769" y="306980"/>
                </a:cubicBezTo>
                <a:cubicBezTo>
                  <a:pt x="406543" y="308412"/>
                  <a:pt x="405588" y="312231"/>
                  <a:pt x="405111" y="314618"/>
                </a:cubicBezTo>
                <a:cubicBezTo>
                  <a:pt x="404156" y="319392"/>
                  <a:pt x="404156" y="319392"/>
                  <a:pt x="406543" y="320347"/>
                </a:cubicBezTo>
                <a:lnTo>
                  <a:pt x="402724" y="328941"/>
                </a:lnTo>
                <a:cubicBezTo>
                  <a:pt x="409885" y="332760"/>
                  <a:pt x="420866" y="335625"/>
                  <a:pt x="436143" y="335625"/>
                </a:cubicBezTo>
                <a:cubicBezTo>
                  <a:pt x="441872" y="335625"/>
                  <a:pt x="447601" y="335147"/>
                  <a:pt x="453808" y="334670"/>
                </a:cubicBezTo>
                <a:cubicBezTo>
                  <a:pt x="460014" y="334192"/>
                  <a:pt x="465266" y="334192"/>
                  <a:pt x="470995" y="334192"/>
                </a:cubicBezTo>
                <a:cubicBezTo>
                  <a:pt x="480543" y="334192"/>
                  <a:pt x="487704" y="335625"/>
                  <a:pt x="492956" y="338967"/>
                </a:cubicBezTo>
                <a:cubicBezTo>
                  <a:pt x="523511" y="335147"/>
                  <a:pt x="556930" y="309844"/>
                  <a:pt x="571730" y="277380"/>
                </a:cubicBezTo>
                <a:cubicBezTo>
                  <a:pt x="585575" y="247302"/>
                  <a:pt x="583188" y="215315"/>
                  <a:pt x="564091" y="187625"/>
                </a:cubicBezTo>
                <a:cubicBezTo>
                  <a:pt x="561704" y="199561"/>
                  <a:pt x="557885" y="211496"/>
                  <a:pt x="545949" y="213406"/>
                </a:cubicBezTo>
                <a:lnTo>
                  <a:pt x="540698" y="214361"/>
                </a:lnTo>
                <a:lnTo>
                  <a:pt x="543562" y="209586"/>
                </a:lnTo>
                <a:cubicBezTo>
                  <a:pt x="553588" y="192399"/>
                  <a:pt x="555020" y="177599"/>
                  <a:pt x="548336" y="164709"/>
                </a:cubicBezTo>
                <a:cubicBezTo>
                  <a:pt x="533059" y="135109"/>
                  <a:pt x="479588" y="121742"/>
                  <a:pt x="447124" y="119354"/>
                </a:cubicBezTo>
                <a:cubicBezTo>
                  <a:pt x="447601" y="115535"/>
                  <a:pt x="444737" y="114580"/>
                  <a:pt x="443304" y="114580"/>
                </a:cubicBezTo>
                <a:cubicBezTo>
                  <a:pt x="438530" y="113625"/>
                  <a:pt x="435188" y="112671"/>
                  <a:pt x="433279" y="111238"/>
                </a:cubicBezTo>
                <a:cubicBezTo>
                  <a:pt x="438053" y="101213"/>
                  <a:pt x="446646" y="100735"/>
                  <a:pt x="457627" y="100735"/>
                </a:cubicBezTo>
                <a:lnTo>
                  <a:pt x="462401" y="100735"/>
                </a:lnTo>
                <a:lnTo>
                  <a:pt x="460969" y="108851"/>
                </a:lnTo>
                <a:cubicBezTo>
                  <a:pt x="461446" y="108851"/>
                  <a:pt x="461924" y="108851"/>
                  <a:pt x="462401" y="108851"/>
                </a:cubicBezTo>
                <a:cubicBezTo>
                  <a:pt x="490569" y="108851"/>
                  <a:pt x="517782" y="117445"/>
                  <a:pt x="540220" y="132722"/>
                </a:cubicBezTo>
                <a:cubicBezTo>
                  <a:pt x="520169" y="117922"/>
                  <a:pt x="496298" y="108851"/>
                  <a:pt x="471472" y="106942"/>
                </a:cubicBezTo>
                <a:lnTo>
                  <a:pt x="471472" y="101690"/>
                </a:lnTo>
                <a:cubicBezTo>
                  <a:pt x="538311" y="102645"/>
                  <a:pt x="578414" y="142748"/>
                  <a:pt x="599897" y="176167"/>
                </a:cubicBezTo>
                <a:cubicBezTo>
                  <a:pt x="620426" y="155638"/>
                  <a:pt x="644775" y="135109"/>
                  <a:pt x="671033" y="112193"/>
                </a:cubicBezTo>
                <a:cubicBezTo>
                  <a:pt x="662439" y="100258"/>
                  <a:pt x="661962" y="78774"/>
                  <a:pt x="669600" y="63497"/>
                </a:cubicBezTo>
                <a:cubicBezTo>
                  <a:pt x="674852" y="52993"/>
                  <a:pt x="682491" y="46787"/>
                  <a:pt x="692039" y="44877"/>
                </a:cubicBezTo>
                <a:lnTo>
                  <a:pt x="693949" y="49651"/>
                </a:lnTo>
                <a:cubicBezTo>
                  <a:pt x="682013" y="58245"/>
                  <a:pt x="669123" y="72567"/>
                  <a:pt x="674852" y="91187"/>
                </a:cubicBezTo>
                <a:cubicBezTo>
                  <a:pt x="677239" y="98348"/>
                  <a:pt x="682013" y="105509"/>
                  <a:pt x="688220" y="111238"/>
                </a:cubicBezTo>
                <a:cubicBezTo>
                  <a:pt x="687742" y="106942"/>
                  <a:pt x="688220" y="104554"/>
                  <a:pt x="688697" y="102167"/>
                </a:cubicBezTo>
                <a:lnTo>
                  <a:pt x="689175" y="100258"/>
                </a:lnTo>
                <a:lnTo>
                  <a:pt x="692517" y="97871"/>
                </a:lnTo>
                <a:lnTo>
                  <a:pt x="697291" y="97871"/>
                </a:lnTo>
                <a:cubicBezTo>
                  <a:pt x="714000" y="97871"/>
                  <a:pt x="725936" y="97393"/>
                  <a:pt x="729278" y="89277"/>
                </a:cubicBezTo>
                <a:cubicBezTo>
                  <a:pt x="729278" y="89755"/>
                  <a:pt x="728323" y="90232"/>
                  <a:pt x="727368" y="90232"/>
                </a:cubicBezTo>
                <a:cubicBezTo>
                  <a:pt x="726413" y="90232"/>
                  <a:pt x="724981" y="90232"/>
                  <a:pt x="723549" y="90232"/>
                </a:cubicBezTo>
                <a:lnTo>
                  <a:pt x="714478" y="90709"/>
                </a:lnTo>
                <a:cubicBezTo>
                  <a:pt x="709704" y="90709"/>
                  <a:pt x="703497" y="90232"/>
                  <a:pt x="700633" y="84980"/>
                </a:cubicBezTo>
                <a:cubicBezTo>
                  <a:pt x="707794" y="77819"/>
                  <a:pt x="714478" y="74955"/>
                  <a:pt x="721162" y="72567"/>
                </a:cubicBezTo>
                <a:cubicBezTo>
                  <a:pt x="727845" y="70180"/>
                  <a:pt x="735007" y="67316"/>
                  <a:pt x="741213" y="63974"/>
                </a:cubicBezTo>
                <a:cubicBezTo>
                  <a:pt x="737394" y="52516"/>
                  <a:pt x="723549" y="49651"/>
                  <a:pt x="707794" y="45832"/>
                </a:cubicBezTo>
                <a:cubicBezTo>
                  <a:pt x="706362" y="38671"/>
                  <a:pt x="712568" y="37239"/>
                  <a:pt x="715910" y="37239"/>
                </a:cubicBezTo>
                <a:lnTo>
                  <a:pt x="716865" y="37239"/>
                </a:lnTo>
                <a:lnTo>
                  <a:pt x="721162" y="38671"/>
                </a:lnTo>
                <a:cubicBezTo>
                  <a:pt x="726891" y="41058"/>
                  <a:pt x="728323" y="41535"/>
                  <a:pt x="730233" y="41535"/>
                </a:cubicBezTo>
                <a:lnTo>
                  <a:pt x="730710" y="41535"/>
                </a:lnTo>
                <a:lnTo>
                  <a:pt x="735484" y="41058"/>
                </a:lnTo>
                <a:cubicBezTo>
                  <a:pt x="758878" y="50129"/>
                  <a:pt x="769858" y="68748"/>
                  <a:pt x="765562" y="91664"/>
                </a:cubicBezTo>
                <a:cubicBezTo>
                  <a:pt x="760787" y="115535"/>
                  <a:pt x="738349" y="140838"/>
                  <a:pt x="712091" y="140838"/>
                </a:cubicBezTo>
                <a:cubicBezTo>
                  <a:pt x="697768" y="140838"/>
                  <a:pt x="684878" y="133200"/>
                  <a:pt x="674852" y="118400"/>
                </a:cubicBezTo>
                <a:cubicBezTo>
                  <a:pt x="668168" y="127471"/>
                  <a:pt x="658142" y="137019"/>
                  <a:pt x="648594" y="146567"/>
                </a:cubicBezTo>
                <a:cubicBezTo>
                  <a:pt x="633794" y="160890"/>
                  <a:pt x="619472" y="174257"/>
                  <a:pt x="602285" y="184283"/>
                </a:cubicBezTo>
                <a:cubicBezTo>
                  <a:pt x="640478" y="240141"/>
                  <a:pt x="618039" y="331328"/>
                  <a:pt x="584620" y="363792"/>
                </a:cubicBezTo>
                <a:lnTo>
                  <a:pt x="584143" y="364270"/>
                </a:lnTo>
                <a:cubicBezTo>
                  <a:pt x="600852" y="379070"/>
                  <a:pt x="618039" y="392437"/>
                  <a:pt x="634749" y="405805"/>
                </a:cubicBezTo>
                <a:cubicBezTo>
                  <a:pt x="660530" y="426334"/>
                  <a:pt x="683446" y="444476"/>
                  <a:pt x="703975" y="465005"/>
                </a:cubicBezTo>
                <a:lnTo>
                  <a:pt x="704929" y="459753"/>
                </a:lnTo>
                <a:cubicBezTo>
                  <a:pt x="711136" y="454502"/>
                  <a:pt x="716865" y="448773"/>
                  <a:pt x="724026" y="444476"/>
                </a:cubicBezTo>
                <a:lnTo>
                  <a:pt x="726891" y="448773"/>
                </a:lnTo>
                <a:cubicBezTo>
                  <a:pt x="700155" y="470256"/>
                  <a:pt x="689175" y="517521"/>
                  <a:pt x="701587" y="557146"/>
                </a:cubicBezTo>
                <a:cubicBezTo>
                  <a:pt x="711613" y="589611"/>
                  <a:pt x="735484" y="608708"/>
                  <a:pt x="766516" y="609185"/>
                </a:cubicBezTo>
                <a:cubicBezTo>
                  <a:pt x="797071" y="608230"/>
                  <a:pt x="819032" y="598204"/>
                  <a:pt x="839561" y="588179"/>
                </a:cubicBezTo>
                <a:cubicBezTo>
                  <a:pt x="861045" y="573379"/>
                  <a:pt x="864387" y="544734"/>
                  <a:pt x="864387" y="528979"/>
                </a:cubicBezTo>
                <a:cubicBezTo>
                  <a:pt x="864387" y="512747"/>
                  <a:pt x="861045" y="496514"/>
                  <a:pt x="855316" y="483147"/>
                </a:cubicBezTo>
                <a:cubicBezTo>
                  <a:pt x="858658" y="491740"/>
                  <a:pt x="860568" y="501289"/>
                  <a:pt x="861045" y="510360"/>
                </a:cubicBezTo>
                <a:cubicBezTo>
                  <a:pt x="863432" y="542824"/>
                  <a:pt x="847677" y="583404"/>
                  <a:pt x="797071" y="590088"/>
                </a:cubicBezTo>
                <a:lnTo>
                  <a:pt x="796116" y="590088"/>
                </a:lnTo>
                <a:lnTo>
                  <a:pt x="795161" y="589611"/>
                </a:lnTo>
                <a:cubicBezTo>
                  <a:pt x="787045" y="585792"/>
                  <a:pt x="777020" y="585792"/>
                  <a:pt x="766994" y="585792"/>
                </a:cubicBezTo>
                <a:cubicBezTo>
                  <a:pt x="752194" y="585792"/>
                  <a:pt x="738349" y="585792"/>
                  <a:pt x="729278" y="576721"/>
                </a:cubicBezTo>
                <a:lnTo>
                  <a:pt x="729755" y="565263"/>
                </a:lnTo>
                <a:cubicBezTo>
                  <a:pt x="730710" y="560488"/>
                  <a:pt x="731665" y="555237"/>
                  <a:pt x="733097" y="550463"/>
                </a:cubicBezTo>
                <a:cubicBezTo>
                  <a:pt x="744078" y="550463"/>
                  <a:pt x="751239" y="551417"/>
                  <a:pt x="757923" y="551417"/>
                </a:cubicBezTo>
                <a:cubicBezTo>
                  <a:pt x="771768" y="551417"/>
                  <a:pt x="785136" y="547121"/>
                  <a:pt x="798026" y="542347"/>
                </a:cubicBezTo>
                <a:cubicBezTo>
                  <a:pt x="809484" y="538050"/>
                  <a:pt x="819032" y="534708"/>
                  <a:pt x="828581" y="533276"/>
                </a:cubicBezTo>
                <a:cubicBezTo>
                  <a:pt x="822374" y="530411"/>
                  <a:pt x="819032" y="524682"/>
                  <a:pt x="816645" y="519908"/>
                </a:cubicBezTo>
                <a:cubicBezTo>
                  <a:pt x="807097" y="521818"/>
                  <a:pt x="793729" y="524682"/>
                  <a:pt x="776542" y="524682"/>
                </a:cubicBezTo>
                <a:cubicBezTo>
                  <a:pt x="773200" y="524682"/>
                  <a:pt x="769858" y="524682"/>
                  <a:pt x="766039" y="524205"/>
                </a:cubicBezTo>
                <a:lnTo>
                  <a:pt x="760310" y="522295"/>
                </a:lnTo>
                <a:lnTo>
                  <a:pt x="761742" y="514656"/>
                </a:lnTo>
                <a:cubicBezTo>
                  <a:pt x="767949" y="511314"/>
                  <a:pt x="776065" y="510837"/>
                  <a:pt x="783703" y="509882"/>
                </a:cubicBezTo>
                <a:cubicBezTo>
                  <a:pt x="790865" y="509405"/>
                  <a:pt x="799936" y="508450"/>
                  <a:pt x="805665" y="506063"/>
                </a:cubicBezTo>
                <a:cubicBezTo>
                  <a:pt x="805187" y="506063"/>
                  <a:pt x="804232" y="506063"/>
                  <a:pt x="803755" y="506063"/>
                </a:cubicBezTo>
                <a:cubicBezTo>
                  <a:pt x="799936" y="506063"/>
                  <a:pt x="796594" y="504153"/>
                  <a:pt x="797548" y="499379"/>
                </a:cubicBezTo>
                <a:cubicBezTo>
                  <a:pt x="813303" y="494605"/>
                  <a:pt x="829535" y="489353"/>
                  <a:pt x="828581" y="476940"/>
                </a:cubicBezTo>
                <a:cubicBezTo>
                  <a:pt x="828103" y="460708"/>
                  <a:pt x="797071" y="439224"/>
                  <a:pt x="766039" y="439224"/>
                </a:cubicBezTo>
                <a:cubicBezTo>
                  <a:pt x="762697" y="439224"/>
                  <a:pt x="758878" y="439224"/>
                  <a:pt x="755536" y="440179"/>
                </a:cubicBezTo>
                <a:lnTo>
                  <a:pt x="754103" y="434928"/>
                </a:lnTo>
                <a:cubicBezTo>
                  <a:pt x="762220" y="431586"/>
                  <a:pt x="771768" y="429676"/>
                  <a:pt x="781794" y="429676"/>
                </a:cubicBezTo>
                <a:cubicBezTo>
                  <a:pt x="804232" y="429676"/>
                  <a:pt x="822852" y="438747"/>
                  <a:pt x="836219" y="452115"/>
                </a:cubicBezTo>
                <a:lnTo>
                  <a:pt x="837652" y="449727"/>
                </a:lnTo>
                <a:cubicBezTo>
                  <a:pt x="868206" y="463573"/>
                  <a:pt x="877755" y="500811"/>
                  <a:pt x="876322" y="530888"/>
                </a:cubicBezTo>
                <a:cubicBezTo>
                  <a:pt x="874890" y="563830"/>
                  <a:pt x="860090" y="602024"/>
                  <a:pt x="830490" y="613482"/>
                </a:cubicBezTo>
                <a:cubicBezTo>
                  <a:pt x="828581" y="613004"/>
                  <a:pt x="826671" y="612527"/>
                  <a:pt x="825239" y="612527"/>
                </a:cubicBezTo>
                <a:cubicBezTo>
                  <a:pt x="824761" y="612527"/>
                  <a:pt x="824761" y="612527"/>
                  <a:pt x="824284" y="612527"/>
                </a:cubicBezTo>
                <a:lnTo>
                  <a:pt x="820465" y="614914"/>
                </a:lnTo>
                <a:cubicBezTo>
                  <a:pt x="807574" y="623508"/>
                  <a:pt x="792297" y="627804"/>
                  <a:pt x="776065" y="627804"/>
                </a:cubicBezTo>
                <a:cubicBezTo>
                  <a:pt x="741213" y="627804"/>
                  <a:pt x="706839" y="605843"/>
                  <a:pt x="689175" y="571946"/>
                </a:cubicBezTo>
                <a:cubicBezTo>
                  <a:pt x="671510" y="538050"/>
                  <a:pt x="674375" y="499379"/>
                  <a:pt x="695858" y="468824"/>
                </a:cubicBezTo>
                <a:cubicBezTo>
                  <a:pt x="677239" y="455934"/>
                  <a:pt x="657665" y="439224"/>
                  <a:pt x="638091" y="422992"/>
                </a:cubicBezTo>
                <a:cubicBezTo>
                  <a:pt x="614697" y="403418"/>
                  <a:pt x="593691" y="385276"/>
                  <a:pt x="573162" y="367134"/>
                </a:cubicBezTo>
                <a:cubicBezTo>
                  <a:pt x="558840" y="384321"/>
                  <a:pt x="551201" y="386231"/>
                  <a:pt x="533059" y="390050"/>
                </a:cubicBezTo>
                <a:cubicBezTo>
                  <a:pt x="529717" y="391005"/>
                  <a:pt x="525420" y="391483"/>
                  <a:pt x="521124" y="392437"/>
                </a:cubicBezTo>
                <a:lnTo>
                  <a:pt x="522556" y="394347"/>
                </a:lnTo>
                <a:cubicBezTo>
                  <a:pt x="508233" y="410102"/>
                  <a:pt x="484840" y="412966"/>
                  <a:pt x="468130" y="412966"/>
                </a:cubicBezTo>
                <a:cubicBezTo>
                  <a:pt x="437575" y="412966"/>
                  <a:pt x="401769" y="402463"/>
                  <a:pt x="382672" y="387663"/>
                </a:cubicBezTo>
                <a:cubicBezTo>
                  <a:pt x="373124" y="402463"/>
                  <a:pt x="359756" y="418695"/>
                  <a:pt x="346389" y="433973"/>
                </a:cubicBezTo>
                <a:cubicBezTo>
                  <a:pt x="332544" y="450682"/>
                  <a:pt x="317744" y="468347"/>
                  <a:pt x="302466" y="484579"/>
                </a:cubicBezTo>
                <a:lnTo>
                  <a:pt x="301989" y="484579"/>
                </a:lnTo>
                <a:cubicBezTo>
                  <a:pt x="301511" y="486966"/>
                  <a:pt x="300557" y="488876"/>
                  <a:pt x="300079" y="490785"/>
                </a:cubicBezTo>
                <a:lnTo>
                  <a:pt x="292440" y="486011"/>
                </a:lnTo>
                <a:lnTo>
                  <a:pt x="296260" y="482192"/>
                </a:lnTo>
                <a:lnTo>
                  <a:pt x="300079" y="478373"/>
                </a:lnTo>
                <a:cubicBezTo>
                  <a:pt x="310582" y="457366"/>
                  <a:pt x="327292" y="439702"/>
                  <a:pt x="343524" y="422992"/>
                </a:cubicBezTo>
                <a:cubicBezTo>
                  <a:pt x="356414" y="409147"/>
                  <a:pt x="367872" y="397212"/>
                  <a:pt x="376943" y="384799"/>
                </a:cubicBezTo>
                <a:lnTo>
                  <a:pt x="376943" y="381457"/>
                </a:lnTo>
                <a:lnTo>
                  <a:pt x="376943" y="379547"/>
                </a:lnTo>
                <a:cubicBezTo>
                  <a:pt x="375034" y="377637"/>
                  <a:pt x="372169" y="376683"/>
                  <a:pt x="368827" y="375728"/>
                </a:cubicBezTo>
                <a:cubicBezTo>
                  <a:pt x="362621" y="374773"/>
                  <a:pt x="356892" y="372863"/>
                  <a:pt x="351163" y="366179"/>
                </a:cubicBezTo>
                <a:cubicBezTo>
                  <a:pt x="351163" y="366179"/>
                  <a:pt x="351163" y="366179"/>
                  <a:pt x="351163" y="366179"/>
                </a:cubicBezTo>
                <a:cubicBezTo>
                  <a:pt x="340660" y="373341"/>
                  <a:pt x="330156" y="381457"/>
                  <a:pt x="319653" y="389095"/>
                </a:cubicBezTo>
                <a:lnTo>
                  <a:pt x="314879" y="392437"/>
                </a:lnTo>
                <a:cubicBezTo>
                  <a:pt x="298647" y="404373"/>
                  <a:pt x="282892" y="416308"/>
                  <a:pt x="267137" y="426334"/>
                </a:cubicBezTo>
                <a:lnTo>
                  <a:pt x="256157" y="433973"/>
                </a:lnTo>
                <a:cubicBezTo>
                  <a:pt x="236105" y="447340"/>
                  <a:pt x="213189" y="463095"/>
                  <a:pt x="183589" y="481237"/>
                </a:cubicBezTo>
                <a:cubicBezTo>
                  <a:pt x="193615" y="496037"/>
                  <a:pt x="197912" y="509405"/>
                  <a:pt x="199344" y="524682"/>
                </a:cubicBezTo>
                <a:lnTo>
                  <a:pt x="208415" y="521818"/>
                </a:lnTo>
                <a:lnTo>
                  <a:pt x="205073" y="529456"/>
                </a:lnTo>
                <a:cubicBezTo>
                  <a:pt x="202208" y="531366"/>
                  <a:pt x="200776" y="534230"/>
                  <a:pt x="197912" y="534230"/>
                </a:cubicBezTo>
                <a:cubicBezTo>
                  <a:pt x="199821" y="559534"/>
                  <a:pt x="190273" y="583882"/>
                  <a:pt x="172609" y="602024"/>
                </a:cubicBezTo>
                <a:cubicBezTo>
                  <a:pt x="153989" y="621598"/>
                  <a:pt x="127731" y="631624"/>
                  <a:pt x="99564" y="631624"/>
                </a:cubicBezTo>
                <a:lnTo>
                  <a:pt x="99564" y="631624"/>
                </a:lnTo>
                <a:close/>
                <a:moveTo>
                  <a:pt x="56596" y="562875"/>
                </a:moveTo>
                <a:lnTo>
                  <a:pt x="59938" y="567650"/>
                </a:lnTo>
                <a:cubicBezTo>
                  <a:pt x="59938" y="569559"/>
                  <a:pt x="59938" y="572424"/>
                  <a:pt x="59461" y="575766"/>
                </a:cubicBezTo>
                <a:cubicBezTo>
                  <a:pt x="63280" y="576243"/>
                  <a:pt x="71873" y="577675"/>
                  <a:pt x="82377" y="577675"/>
                </a:cubicBezTo>
                <a:cubicBezTo>
                  <a:pt x="96699" y="577675"/>
                  <a:pt x="112454" y="574811"/>
                  <a:pt x="125822" y="571946"/>
                </a:cubicBezTo>
                <a:lnTo>
                  <a:pt x="132983" y="570514"/>
                </a:lnTo>
                <a:lnTo>
                  <a:pt x="138712" y="569559"/>
                </a:lnTo>
                <a:lnTo>
                  <a:pt x="136325" y="575288"/>
                </a:lnTo>
                <a:cubicBezTo>
                  <a:pt x="146351" y="570992"/>
                  <a:pt x="155899" y="563353"/>
                  <a:pt x="162105" y="554282"/>
                </a:cubicBezTo>
                <a:cubicBezTo>
                  <a:pt x="172131" y="539482"/>
                  <a:pt x="173086" y="521340"/>
                  <a:pt x="165447" y="504153"/>
                </a:cubicBezTo>
                <a:cubicBezTo>
                  <a:pt x="163538" y="511792"/>
                  <a:pt x="153034" y="515134"/>
                  <a:pt x="143486" y="518476"/>
                </a:cubicBezTo>
                <a:cubicBezTo>
                  <a:pt x="144441" y="518953"/>
                  <a:pt x="147305" y="522772"/>
                  <a:pt x="149693" y="526114"/>
                </a:cubicBezTo>
                <a:cubicBezTo>
                  <a:pt x="154944" y="533276"/>
                  <a:pt x="161151" y="541392"/>
                  <a:pt x="159718" y="552850"/>
                </a:cubicBezTo>
                <a:cubicBezTo>
                  <a:pt x="147305" y="557146"/>
                  <a:pt x="137757" y="559056"/>
                  <a:pt x="128209" y="561921"/>
                </a:cubicBezTo>
                <a:cubicBezTo>
                  <a:pt x="112931" y="565740"/>
                  <a:pt x="100041" y="569082"/>
                  <a:pt x="86196" y="569082"/>
                </a:cubicBezTo>
                <a:cubicBezTo>
                  <a:pt x="75693" y="568604"/>
                  <a:pt x="66144" y="566695"/>
                  <a:pt x="56596" y="562875"/>
                </a:cubicBezTo>
                <a:lnTo>
                  <a:pt x="56596" y="562875"/>
                </a:lnTo>
                <a:close/>
                <a:moveTo>
                  <a:pt x="744078" y="570037"/>
                </a:moveTo>
                <a:cubicBezTo>
                  <a:pt x="745510" y="570514"/>
                  <a:pt x="747420" y="570992"/>
                  <a:pt x="748852" y="571469"/>
                </a:cubicBezTo>
                <a:cubicBezTo>
                  <a:pt x="752671" y="572901"/>
                  <a:pt x="756491" y="573856"/>
                  <a:pt x="761265" y="576243"/>
                </a:cubicBezTo>
                <a:cubicBezTo>
                  <a:pt x="766516" y="572424"/>
                  <a:pt x="775587" y="570514"/>
                  <a:pt x="785136" y="568604"/>
                </a:cubicBezTo>
                <a:cubicBezTo>
                  <a:pt x="797071" y="566217"/>
                  <a:pt x="807574" y="564308"/>
                  <a:pt x="817123" y="559534"/>
                </a:cubicBezTo>
                <a:lnTo>
                  <a:pt x="825716" y="555237"/>
                </a:lnTo>
                <a:lnTo>
                  <a:pt x="820465" y="563353"/>
                </a:lnTo>
                <a:cubicBezTo>
                  <a:pt x="819987" y="564308"/>
                  <a:pt x="819510" y="564785"/>
                  <a:pt x="818555" y="565740"/>
                </a:cubicBezTo>
                <a:cubicBezTo>
                  <a:pt x="827626" y="561443"/>
                  <a:pt x="836219" y="553805"/>
                  <a:pt x="841471" y="543779"/>
                </a:cubicBezTo>
                <a:cubicBezTo>
                  <a:pt x="851019" y="527069"/>
                  <a:pt x="850542" y="507972"/>
                  <a:pt x="840994" y="492695"/>
                </a:cubicBezTo>
                <a:cubicBezTo>
                  <a:pt x="840994" y="498901"/>
                  <a:pt x="833355" y="502243"/>
                  <a:pt x="826671" y="505585"/>
                </a:cubicBezTo>
                <a:cubicBezTo>
                  <a:pt x="824284" y="507018"/>
                  <a:pt x="821897" y="507972"/>
                  <a:pt x="819987" y="508927"/>
                </a:cubicBezTo>
                <a:cubicBezTo>
                  <a:pt x="828103" y="512747"/>
                  <a:pt x="832400" y="520863"/>
                  <a:pt x="836219" y="528501"/>
                </a:cubicBezTo>
                <a:lnTo>
                  <a:pt x="838129" y="532798"/>
                </a:lnTo>
                <a:lnTo>
                  <a:pt x="837174" y="533276"/>
                </a:lnTo>
                <a:lnTo>
                  <a:pt x="843858" y="533276"/>
                </a:lnTo>
                <a:lnTo>
                  <a:pt x="837174" y="539005"/>
                </a:lnTo>
                <a:cubicBezTo>
                  <a:pt x="819510" y="549508"/>
                  <a:pt x="792297" y="563353"/>
                  <a:pt x="761742" y="563353"/>
                </a:cubicBezTo>
                <a:cubicBezTo>
                  <a:pt x="754103" y="563353"/>
                  <a:pt x="747420" y="562398"/>
                  <a:pt x="740736" y="560966"/>
                </a:cubicBezTo>
                <a:cubicBezTo>
                  <a:pt x="742168" y="561443"/>
                  <a:pt x="742168" y="562875"/>
                  <a:pt x="742645" y="564785"/>
                </a:cubicBezTo>
                <a:cubicBezTo>
                  <a:pt x="744078" y="566695"/>
                  <a:pt x="744555" y="568604"/>
                  <a:pt x="744078" y="570037"/>
                </a:cubicBezTo>
                <a:lnTo>
                  <a:pt x="744078" y="570037"/>
                </a:lnTo>
                <a:close/>
                <a:moveTo>
                  <a:pt x="409408" y="391483"/>
                </a:moveTo>
                <a:cubicBezTo>
                  <a:pt x="424685" y="397212"/>
                  <a:pt x="445214" y="400553"/>
                  <a:pt x="466698" y="400553"/>
                </a:cubicBezTo>
                <a:cubicBezTo>
                  <a:pt x="481975" y="400553"/>
                  <a:pt x="496298" y="398644"/>
                  <a:pt x="508233" y="395779"/>
                </a:cubicBezTo>
                <a:lnTo>
                  <a:pt x="510143" y="392437"/>
                </a:lnTo>
                <a:cubicBezTo>
                  <a:pt x="513485" y="387186"/>
                  <a:pt x="518736" y="384321"/>
                  <a:pt x="523033" y="381457"/>
                </a:cubicBezTo>
                <a:cubicBezTo>
                  <a:pt x="530672" y="377160"/>
                  <a:pt x="537356" y="373341"/>
                  <a:pt x="539743" y="365225"/>
                </a:cubicBezTo>
                <a:lnTo>
                  <a:pt x="547382" y="363792"/>
                </a:lnTo>
                <a:cubicBezTo>
                  <a:pt x="548814" y="363792"/>
                  <a:pt x="550246" y="362837"/>
                  <a:pt x="552156" y="360928"/>
                </a:cubicBezTo>
                <a:cubicBezTo>
                  <a:pt x="554065" y="359018"/>
                  <a:pt x="556452" y="356631"/>
                  <a:pt x="559794" y="355676"/>
                </a:cubicBezTo>
                <a:cubicBezTo>
                  <a:pt x="558362" y="355676"/>
                  <a:pt x="557407" y="354721"/>
                  <a:pt x="555498" y="354244"/>
                </a:cubicBezTo>
                <a:cubicBezTo>
                  <a:pt x="552156" y="352812"/>
                  <a:pt x="548336" y="350902"/>
                  <a:pt x="547382" y="345173"/>
                </a:cubicBezTo>
                <a:cubicBezTo>
                  <a:pt x="547382" y="343263"/>
                  <a:pt x="547382" y="341831"/>
                  <a:pt x="547859" y="340876"/>
                </a:cubicBezTo>
                <a:cubicBezTo>
                  <a:pt x="535446" y="352812"/>
                  <a:pt x="521124" y="361883"/>
                  <a:pt x="500595" y="361883"/>
                </a:cubicBezTo>
                <a:lnTo>
                  <a:pt x="491046" y="361883"/>
                </a:lnTo>
                <a:lnTo>
                  <a:pt x="495820" y="357108"/>
                </a:lnTo>
                <a:lnTo>
                  <a:pt x="506801" y="350425"/>
                </a:lnTo>
                <a:cubicBezTo>
                  <a:pt x="509188" y="348992"/>
                  <a:pt x="511098" y="348038"/>
                  <a:pt x="513485" y="347083"/>
                </a:cubicBezTo>
                <a:cubicBezTo>
                  <a:pt x="498685" y="351379"/>
                  <a:pt x="482453" y="353767"/>
                  <a:pt x="465743" y="353767"/>
                </a:cubicBezTo>
                <a:cubicBezTo>
                  <a:pt x="437098" y="353767"/>
                  <a:pt x="411317" y="346605"/>
                  <a:pt x="393176" y="333715"/>
                </a:cubicBezTo>
                <a:cubicBezTo>
                  <a:pt x="401292" y="339921"/>
                  <a:pt x="410363" y="345650"/>
                  <a:pt x="420866" y="348992"/>
                </a:cubicBezTo>
                <a:lnTo>
                  <a:pt x="419911" y="355199"/>
                </a:lnTo>
                <a:cubicBezTo>
                  <a:pt x="407021" y="354244"/>
                  <a:pt x="395563" y="350425"/>
                  <a:pt x="385059" y="343263"/>
                </a:cubicBezTo>
                <a:cubicBezTo>
                  <a:pt x="386014" y="345173"/>
                  <a:pt x="386014" y="347083"/>
                  <a:pt x="386492" y="348992"/>
                </a:cubicBezTo>
                <a:lnTo>
                  <a:pt x="386969" y="351379"/>
                </a:lnTo>
                <a:lnTo>
                  <a:pt x="384582" y="356154"/>
                </a:lnTo>
                <a:cubicBezTo>
                  <a:pt x="380763" y="356631"/>
                  <a:pt x="378376" y="358063"/>
                  <a:pt x="375989" y="359018"/>
                </a:cubicBezTo>
                <a:cubicBezTo>
                  <a:pt x="376466" y="359496"/>
                  <a:pt x="376943" y="359973"/>
                  <a:pt x="377898" y="360450"/>
                </a:cubicBezTo>
                <a:cubicBezTo>
                  <a:pt x="384105" y="365702"/>
                  <a:pt x="390788" y="371431"/>
                  <a:pt x="396518" y="371431"/>
                </a:cubicBezTo>
                <a:cubicBezTo>
                  <a:pt x="398427" y="371431"/>
                  <a:pt x="399859" y="370954"/>
                  <a:pt x="401292" y="369521"/>
                </a:cubicBezTo>
                <a:lnTo>
                  <a:pt x="406543" y="364270"/>
                </a:lnTo>
                <a:lnTo>
                  <a:pt x="405588" y="371431"/>
                </a:lnTo>
                <a:cubicBezTo>
                  <a:pt x="405111" y="376205"/>
                  <a:pt x="406543" y="377160"/>
                  <a:pt x="408930" y="378592"/>
                </a:cubicBezTo>
                <a:cubicBezTo>
                  <a:pt x="411317" y="380025"/>
                  <a:pt x="414659" y="382889"/>
                  <a:pt x="414182" y="388618"/>
                </a:cubicBezTo>
                <a:cubicBezTo>
                  <a:pt x="412272" y="390528"/>
                  <a:pt x="410840" y="391483"/>
                  <a:pt x="409408" y="391483"/>
                </a:cubicBezTo>
                <a:lnTo>
                  <a:pt x="409408" y="391483"/>
                </a:lnTo>
                <a:close/>
                <a:moveTo>
                  <a:pt x="561227" y="342786"/>
                </a:moveTo>
                <a:cubicBezTo>
                  <a:pt x="564091" y="345650"/>
                  <a:pt x="566956" y="348038"/>
                  <a:pt x="569343" y="350902"/>
                </a:cubicBezTo>
                <a:cubicBezTo>
                  <a:pt x="601807" y="310799"/>
                  <a:pt x="610878" y="257806"/>
                  <a:pt x="593691" y="207677"/>
                </a:cubicBezTo>
                <a:cubicBezTo>
                  <a:pt x="600852" y="236322"/>
                  <a:pt x="597988" y="266877"/>
                  <a:pt x="585098" y="297431"/>
                </a:cubicBezTo>
                <a:cubicBezTo>
                  <a:pt x="578414" y="304115"/>
                  <a:pt x="573162" y="310799"/>
                  <a:pt x="567433" y="317960"/>
                </a:cubicBezTo>
                <a:cubicBezTo>
                  <a:pt x="562659" y="324167"/>
                  <a:pt x="557407" y="330850"/>
                  <a:pt x="552156" y="336579"/>
                </a:cubicBezTo>
                <a:cubicBezTo>
                  <a:pt x="553588" y="336102"/>
                  <a:pt x="555020" y="335625"/>
                  <a:pt x="556452" y="335625"/>
                </a:cubicBezTo>
                <a:cubicBezTo>
                  <a:pt x="560272" y="335625"/>
                  <a:pt x="563614" y="337534"/>
                  <a:pt x="565523" y="339921"/>
                </a:cubicBezTo>
                <a:lnTo>
                  <a:pt x="561227" y="342786"/>
                </a:lnTo>
                <a:lnTo>
                  <a:pt x="561227" y="342786"/>
                </a:lnTo>
                <a:close/>
                <a:moveTo>
                  <a:pt x="702065" y="119832"/>
                </a:moveTo>
                <a:cubicBezTo>
                  <a:pt x="708749" y="123174"/>
                  <a:pt x="715910" y="125083"/>
                  <a:pt x="722594" y="125083"/>
                </a:cubicBezTo>
                <a:cubicBezTo>
                  <a:pt x="734529" y="125083"/>
                  <a:pt x="743600" y="119354"/>
                  <a:pt x="749807" y="109329"/>
                </a:cubicBezTo>
                <a:cubicBezTo>
                  <a:pt x="741691" y="116967"/>
                  <a:pt x="729755" y="121742"/>
                  <a:pt x="716387" y="121742"/>
                </a:cubicBezTo>
                <a:cubicBezTo>
                  <a:pt x="711613" y="121742"/>
                  <a:pt x="706839" y="121264"/>
                  <a:pt x="702065" y="119832"/>
                </a:cubicBezTo>
                <a:lnTo>
                  <a:pt x="702065" y="119832"/>
                </a:lnTo>
                <a:close/>
                <a:moveTo>
                  <a:pt x="206983" y="79729"/>
                </a:moveTo>
                <a:cubicBezTo>
                  <a:pt x="213189" y="86890"/>
                  <a:pt x="221305" y="91664"/>
                  <a:pt x="230854" y="91664"/>
                </a:cubicBezTo>
                <a:cubicBezTo>
                  <a:pt x="238015" y="91664"/>
                  <a:pt x="245176" y="88800"/>
                  <a:pt x="252337" y="83071"/>
                </a:cubicBezTo>
                <a:cubicBezTo>
                  <a:pt x="246608" y="84503"/>
                  <a:pt x="240402" y="85458"/>
                  <a:pt x="234195" y="85458"/>
                </a:cubicBezTo>
                <a:cubicBezTo>
                  <a:pt x="225125" y="85458"/>
                  <a:pt x="215576" y="83071"/>
                  <a:pt x="206983" y="79729"/>
                </a:cubicBezTo>
                <a:lnTo>
                  <a:pt x="206983" y="79729"/>
                </a:lnTo>
                <a:close/>
                <a:moveTo>
                  <a:pt x="222737" y="9071"/>
                </a:moveTo>
                <a:cubicBezTo>
                  <a:pt x="203641" y="13368"/>
                  <a:pt x="192183" y="27690"/>
                  <a:pt x="194092" y="48219"/>
                </a:cubicBezTo>
                <a:cubicBezTo>
                  <a:pt x="195047" y="59200"/>
                  <a:pt x="199821" y="70658"/>
                  <a:pt x="206983" y="78774"/>
                </a:cubicBezTo>
                <a:lnTo>
                  <a:pt x="205073" y="67316"/>
                </a:lnTo>
                <a:cubicBezTo>
                  <a:pt x="211757" y="61587"/>
                  <a:pt x="219396" y="61109"/>
                  <a:pt x="226079" y="60632"/>
                </a:cubicBezTo>
                <a:cubicBezTo>
                  <a:pt x="232763" y="60155"/>
                  <a:pt x="241834" y="59200"/>
                  <a:pt x="244221" y="55858"/>
                </a:cubicBezTo>
                <a:cubicBezTo>
                  <a:pt x="245176" y="54426"/>
                  <a:pt x="244699" y="52516"/>
                  <a:pt x="244699" y="51084"/>
                </a:cubicBezTo>
                <a:lnTo>
                  <a:pt x="235628" y="53948"/>
                </a:lnTo>
                <a:cubicBezTo>
                  <a:pt x="228466" y="53948"/>
                  <a:pt x="220828" y="52993"/>
                  <a:pt x="217486" y="47742"/>
                </a:cubicBezTo>
                <a:lnTo>
                  <a:pt x="228466" y="39148"/>
                </a:lnTo>
                <a:cubicBezTo>
                  <a:pt x="239924" y="34851"/>
                  <a:pt x="249473" y="30555"/>
                  <a:pt x="258066" y="26258"/>
                </a:cubicBezTo>
                <a:cubicBezTo>
                  <a:pt x="256157" y="21006"/>
                  <a:pt x="249473" y="18619"/>
                  <a:pt x="238970" y="15755"/>
                </a:cubicBezTo>
                <a:cubicBezTo>
                  <a:pt x="233241" y="14323"/>
                  <a:pt x="227034" y="12890"/>
                  <a:pt x="222737" y="9071"/>
                </a:cubicBezTo>
                <a:lnTo>
                  <a:pt x="222737" y="9071"/>
                </a:lnTo>
                <a:close/>
                <a:moveTo>
                  <a:pt x="255202" y="575288"/>
                </a:moveTo>
                <a:cubicBezTo>
                  <a:pt x="229421" y="575288"/>
                  <a:pt x="213189" y="558101"/>
                  <a:pt x="210802" y="529934"/>
                </a:cubicBezTo>
                <a:cubicBezTo>
                  <a:pt x="210802" y="505108"/>
                  <a:pt x="220828" y="489831"/>
                  <a:pt x="239924" y="479805"/>
                </a:cubicBezTo>
                <a:lnTo>
                  <a:pt x="244699" y="477418"/>
                </a:lnTo>
                <a:lnTo>
                  <a:pt x="243266" y="483147"/>
                </a:lnTo>
                <a:cubicBezTo>
                  <a:pt x="242789" y="486011"/>
                  <a:pt x="240879" y="488398"/>
                  <a:pt x="238492" y="491263"/>
                </a:cubicBezTo>
                <a:cubicBezTo>
                  <a:pt x="231331" y="499856"/>
                  <a:pt x="224170" y="508450"/>
                  <a:pt x="223215" y="520385"/>
                </a:cubicBezTo>
                <a:cubicBezTo>
                  <a:pt x="227034" y="521340"/>
                  <a:pt x="229421" y="522295"/>
                  <a:pt x="230854" y="524682"/>
                </a:cubicBezTo>
                <a:cubicBezTo>
                  <a:pt x="232286" y="527547"/>
                  <a:pt x="231331" y="530411"/>
                  <a:pt x="230854" y="532321"/>
                </a:cubicBezTo>
                <a:lnTo>
                  <a:pt x="230376" y="534230"/>
                </a:lnTo>
                <a:lnTo>
                  <a:pt x="225602" y="537572"/>
                </a:lnTo>
                <a:cubicBezTo>
                  <a:pt x="225602" y="554282"/>
                  <a:pt x="245176" y="563353"/>
                  <a:pt x="262841" y="563353"/>
                </a:cubicBezTo>
                <a:cubicBezTo>
                  <a:pt x="276208" y="563353"/>
                  <a:pt x="288144" y="558579"/>
                  <a:pt x="295782" y="550463"/>
                </a:cubicBezTo>
                <a:cubicBezTo>
                  <a:pt x="296260" y="549985"/>
                  <a:pt x="297215" y="549030"/>
                  <a:pt x="297692" y="548553"/>
                </a:cubicBezTo>
                <a:cubicBezTo>
                  <a:pt x="289576" y="555714"/>
                  <a:pt x="277641" y="559534"/>
                  <a:pt x="266660" y="559534"/>
                </a:cubicBezTo>
                <a:cubicBezTo>
                  <a:pt x="254724" y="559534"/>
                  <a:pt x="243744" y="555714"/>
                  <a:pt x="235628" y="549030"/>
                </a:cubicBezTo>
                <a:cubicBezTo>
                  <a:pt x="233718" y="541869"/>
                  <a:pt x="235150" y="539005"/>
                  <a:pt x="236583" y="536618"/>
                </a:cubicBezTo>
                <a:lnTo>
                  <a:pt x="237537" y="535185"/>
                </a:lnTo>
                <a:lnTo>
                  <a:pt x="240402" y="532798"/>
                </a:lnTo>
                <a:cubicBezTo>
                  <a:pt x="246608" y="533753"/>
                  <a:pt x="251860" y="534708"/>
                  <a:pt x="257589" y="534708"/>
                </a:cubicBezTo>
                <a:cubicBezTo>
                  <a:pt x="266660" y="534708"/>
                  <a:pt x="274299" y="532798"/>
                  <a:pt x="279550" y="528501"/>
                </a:cubicBezTo>
                <a:cubicBezTo>
                  <a:pt x="278118" y="528501"/>
                  <a:pt x="273344" y="528024"/>
                  <a:pt x="267137" y="528024"/>
                </a:cubicBezTo>
                <a:cubicBezTo>
                  <a:pt x="260931" y="528024"/>
                  <a:pt x="251860" y="527547"/>
                  <a:pt x="249950" y="519908"/>
                </a:cubicBezTo>
                <a:cubicBezTo>
                  <a:pt x="257112" y="514179"/>
                  <a:pt x="262841" y="512269"/>
                  <a:pt x="268570" y="510837"/>
                </a:cubicBezTo>
                <a:cubicBezTo>
                  <a:pt x="277641" y="508450"/>
                  <a:pt x="285757" y="506063"/>
                  <a:pt x="292440" y="502721"/>
                </a:cubicBezTo>
                <a:cubicBezTo>
                  <a:pt x="291963" y="500334"/>
                  <a:pt x="293873" y="495560"/>
                  <a:pt x="295782" y="491263"/>
                </a:cubicBezTo>
                <a:cubicBezTo>
                  <a:pt x="315357" y="506540"/>
                  <a:pt x="319653" y="524682"/>
                  <a:pt x="312015" y="541392"/>
                </a:cubicBezTo>
                <a:cubicBezTo>
                  <a:pt x="302466" y="560488"/>
                  <a:pt x="278118" y="575288"/>
                  <a:pt x="255202" y="575288"/>
                </a:cubicBezTo>
                <a:lnTo>
                  <a:pt x="255202" y="575288"/>
                </a:lnTo>
                <a:close/>
                <a:moveTo>
                  <a:pt x="690129" y="372863"/>
                </a:moveTo>
                <a:cubicBezTo>
                  <a:pt x="680104" y="372863"/>
                  <a:pt x="671988" y="369044"/>
                  <a:pt x="666736" y="362837"/>
                </a:cubicBezTo>
                <a:cubicBezTo>
                  <a:pt x="661484" y="355676"/>
                  <a:pt x="660530" y="346128"/>
                  <a:pt x="663871" y="334670"/>
                </a:cubicBezTo>
                <a:cubicBezTo>
                  <a:pt x="666736" y="331805"/>
                  <a:pt x="668168" y="329896"/>
                  <a:pt x="670078" y="327986"/>
                </a:cubicBezTo>
                <a:cubicBezTo>
                  <a:pt x="674375" y="323212"/>
                  <a:pt x="679626" y="316528"/>
                  <a:pt x="690607" y="316528"/>
                </a:cubicBezTo>
                <a:cubicBezTo>
                  <a:pt x="692039" y="316528"/>
                  <a:pt x="694426" y="316528"/>
                  <a:pt x="696336" y="317005"/>
                </a:cubicBezTo>
                <a:cubicBezTo>
                  <a:pt x="695858" y="326554"/>
                  <a:pt x="691084" y="328941"/>
                  <a:pt x="686310" y="330850"/>
                </a:cubicBezTo>
                <a:cubicBezTo>
                  <a:pt x="684878" y="331805"/>
                  <a:pt x="683446" y="332283"/>
                  <a:pt x="682013" y="332760"/>
                </a:cubicBezTo>
                <a:cubicBezTo>
                  <a:pt x="682968" y="340876"/>
                  <a:pt x="685833" y="345173"/>
                  <a:pt x="688697" y="349470"/>
                </a:cubicBezTo>
                <a:cubicBezTo>
                  <a:pt x="688697" y="347083"/>
                  <a:pt x="686788" y="342309"/>
                  <a:pt x="690129" y="336579"/>
                </a:cubicBezTo>
                <a:cubicBezTo>
                  <a:pt x="697291" y="337057"/>
                  <a:pt x="700155" y="339444"/>
                  <a:pt x="702542" y="341354"/>
                </a:cubicBezTo>
                <a:cubicBezTo>
                  <a:pt x="705884" y="344218"/>
                  <a:pt x="708749" y="347083"/>
                  <a:pt x="712568" y="348038"/>
                </a:cubicBezTo>
                <a:cubicBezTo>
                  <a:pt x="711613" y="347083"/>
                  <a:pt x="712568" y="343741"/>
                  <a:pt x="712568" y="338012"/>
                </a:cubicBezTo>
                <a:lnTo>
                  <a:pt x="712091" y="328463"/>
                </a:lnTo>
                <a:lnTo>
                  <a:pt x="717342" y="336102"/>
                </a:lnTo>
                <a:cubicBezTo>
                  <a:pt x="722116" y="343741"/>
                  <a:pt x="722594" y="351379"/>
                  <a:pt x="718775" y="358541"/>
                </a:cubicBezTo>
                <a:cubicBezTo>
                  <a:pt x="713523" y="367612"/>
                  <a:pt x="702065" y="372863"/>
                  <a:pt x="690129" y="372863"/>
                </a:cubicBezTo>
                <a:lnTo>
                  <a:pt x="690129" y="372863"/>
                </a:lnTo>
                <a:close/>
              </a:path>
            </a:pathLst>
          </a:custGeom>
          <a:solidFill>
            <a:schemeClr val="accent2">
              <a:alpha val="20000"/>
            </a:schemeClr>
          </a:solidFill>
          <a:ln w="476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66" name="图形 28">
            <a:extLst>
              <a:ext uri="{FF2B5EF4-FFF2-40B4-BE49-F238E27FC236}">
                <a16:creationId xmlns:a16="http://schemas.microsoft.com/office/drawing/2014/main" id="{67F59E92-CFB0-4AA9-89F9-0C52A636C0C7}"/>
              </a:ext>
            </a:extLst>
          </p:cNvPr>
          <p:cNvSpPr/>
          <p:nvPr userDrawn="1"/>
        </p:nvSpPr>
        <p:spPr>
          <a:xfrm rot="1415520">
            <a:off x="6670641" y="5691072"/>
            <a:ext cx="882055" cy="890512"/>
          </a:xfrm>
          <a:custGeom>
            <a:avLst/>
            <a:gdLst>
              <a:gd name="connsiteX0" fmla="*/ 480119 w 882055"/>
              <a:gd name="connsiteY0" fmla="*/ 794303 h 890512"/>
              <a:gd name="connsiteX1" fmla="*/ 100850 w 882055"/>
              <a:gd name="connsiteY1" fmla="*/ 890513 h 890512"/>
              <a:gd name="connsiteX2" fmla="*/ 96209 w 882055"/>
              <a:gd name="connsiteY2" fmla="*/ 848441 h 890512"/>
              <a:gd name="connsiteX3" fmla="*/ 90950 w 882055"/>
              <a:gd name="connsiteY3" fmla="*/ 825858 h 890512"/>
              <a:gd name="connsiteX4" fmla="*/ 107656 w 882055"/>
              <a:gd name="connsiteY4" fmla="*/ 861124 h 890512"/>
              <a:gd name="connsiteX5" fmla="*/ 112915 w 882055"/>
              <a:gd name="connsiteY5" fmla="*/ 879376 h 890512"/>
              <a:gd name="connsiteX6" fmla="*/ 365967 w 882055"/>
              <a:gd name="connsiteY6" fmla="*/ 813483 h 890512"/>
              <a:gd name="connsiteX7" fmla="*/ 866195 w 882055"/>
              <a:gd name="connsiteY7" fmla="*/ 680151 h 890512"/>
              <a:gd name="connsiteX8" fmla="*/ 863720 w 882055"/>
              <a:gd name="connsiteY8" fmla="*/ 640554 h 890512"/>
              <a:gd name="connsiteX9" fmla="*/ 858151 w 882055"/>
              <a:gd name="connsiteY9" fmla="*/ 623539 h 890512"/>
              <a:gd name="connsiteX10" fmla="*/ 729459 w 882055"/>
              <a:gd name="connsiteY10" fmla="*/ 658806 h 890512"/>
              <a:gd name="connsiteX11" fmla="*/ 454443 w 882055"/>
              <a:gd name="connsiteY11" fmla="*/ 728101 h 890512"/>
              <a:gd name="connsiteX12" fmla="*/ 451349 w 882055"/>
              <a:gd name="connsiteY12" fmla="*/ 729029 h 890512"/>
              <a:gd name="connsiteX13" fmla="*/ 186232 w 882055"/>
              <a:gd name="connsiteY13" fmla="*/ 795541 h 890512"/>
              <a:gd name="connsiteX14" fmla="*/ 85073 w 882055"/>
              <a:gd name="connsiteY14" fmla="*/ 822764 h 890512"/>
              <a:gd name="connsiteX15" fmla="*/ 94663 w 882055"/>
              <a:gd name="connsiteY15" fmla="*/ 809152 h 890512"/>
              <a:gd name="connsiteX16" fmla="*/ 100231 w 882055"/>
              <a:gd name="connsiteY16" fmla="*/ 799872 h 890512"/>
              <a:gd name="connsiteX17" fmla="*/ 104253 w 882055"/>
              <a:gd name="connsiteY17" fmla="*/ 811936 h 890512"/>
              <a:gd name="connsiteX18" fmla="*/ 266973 w 882055"/>
              <a:gd name="connsiteY18" fmla="*/ 764605 h 890512"/>
              <a:gd name="connsiteX19" fmla="*/ 460630 w 882055"/>
              <a:gd name="connsiteY19" fmla="*/ 716655 h 890512"/>
              <a:gd name="connsiteX20" fmla="*/ 464342 w 882055"/>
              <a:gd name="connsiteY20" fmla="*/ 715727 h 890512"/>
              <a:gd name="connsiteX21" fmla="*/ 666042 w 882055"/>
              <a:gd name="connsiteY21" fmla="*/ 665921 h 890512"/>
              <a:gd name="connsiteX22" fmla="*/ 822266 w 882055"/>
              <a:gd name="connsiteY22" fmla="*/ 621992 h 890512"/>
              <a:gd name="connsiteX23" fmla="*/ 791949 w 882055"/>
              <a:gd name="connsiteY23" fmla="*/ 608381 h 890512"/>
              <a:gd name="connsiteX24" fmla="*/ 757611 w 882055"/>
              <a:gd name="connsiteY24" fmla="*/ 589510 h 890512"/>
              <a:gd name="connsiteX25" fmla="*/ 754517 w 882055"/>
              <a:gd name="connsiteY25" fmla="*/ 591057 h 890512"/>
              <a:gd name="connsiteX26" fmla="*/ 738121 w 882055"/>
              <a:gd name="connsiteY26" fmla="*/ 596625 h 890512"/>
              <a:gd name="connsiteX27" fmla="*/ 724510 w 882055"/>
              <a:gd name="connsiteY27" fmla="*/ 598172 h 890512"/>
              <a:gd name="connsiteX28" fmla="*/ 715229 w 882055"/>
              <a:gd name="connsiteY28" fmla="*/ 621374 h 890512"/>
              <a:gd name="connsiteX29" fmla="*/ 736884 w 882055"/>
              <a:gd name="connsiteY29" fmla="*/ 617043 h 890512"/>
              <a:gd name="connsiteX30" fmla="*/ 665732 w 882055"/>
              <a:gd name="connsiteY30" fmla="*/ 650144 h 890512"/>
              <a:gd name="connsiteX31" fmla="*/ 606027 w 882055"/>
              <a:gd name="connsiteY31" fmla="*/ 652619 h 890512"/>
              <a:gd name="connsiteX32" fmla="*/ 610667 w 882055"/>
              <a:gd name="connsiteY32" fmla="*/ 650763 h 890512"/>
              <a:gd name="connsiteX33" fmla="*/ 611595 w 882055"/>
              <a:gd name="connsiteY33" fmla="*/ 650453 h 890512"/>
              <a:gd name="connsiteX34" fmla="*/ 622732 w 882055"/>
              <a:gd name="connsiteY34" fmla="*/ 646432 h 890512"/>
              <a:gd name="connsiteX35" fmla="*/ 633869 w 882055"/>
              <a:gd name="connsiteY35" fmla="*/ 642410 h 890512"/>
              <a:gd name="connsiteX36" fmla="*/ 636034 w 882055"/>
              <a:gd name="connsiteY36" fmla="*/ 641791 h 890512"/>
              <a:gd name="connsiteX37" fmla="*/ 624279 w 882055"/>
              <a:gd name="connsiteY37" fmla="*/ 631583 h 890512"/>
              <a:gd name="connsiteX38" fmla="*/ 614689 w 882055"/>
              <a:gd name="connsiteY38" fmla="*/ 624777 h 890512"/>
              <a:gd name="connsiteX39" fmla="*/ 590559 w 882055"/>
              <a:gd name="connsiteY39" fmla="*/ 635295 h 890512"/>
              <a:gd name="connsiteX40" fmla="*/ 564883 w 882055"/>
              <a:gd name="connsiteY40" fmla="*/ 640554 h 890512"/>
              <a:gd name="connsiteX41" fmla="*/ 539825 w 882055"/>
              <a:gd name="connsiteY41" fmla="*/ 645504 h 890512"/>
              <a:gd name="connsiteX42" fmla="*/ 507033 w 882055"/>
              <a:gd name="connsiteY42" fmla="*/ 673964 h 890512"/>
              <a:gd name="connsiteX43" fmla="*/ 520645 w 882055"/>
              <a:gd name="connsiteY43" fmla="*/ 671799 h 890512"/>
              <a:gd name="connsiteX44" fmla="*/ 532710 w 882055"/>
              <a:gd name="connsiteY44" fmla="*/ 670252 h 890512"/>
              <a:gd name="connsiteX45" fmla="*/ 470529 w 882055"/>
              <a:gd name="connsiteY45" fmla="*/ 700260 h 890512"/>
              <a:gd name="connsiteX46" fmla="*/ 404327 w 882055"/>
              <a:gd name="connsiteY46" fmla="*/ 708612 h 890512"/>
              <a:gd name="connsiteX47" fmla="*/ 402780 w 882055"/>
              <a:gd name="connsiteY47" fmla="*/ 704900 h 890512"/>
              <a:gd name="connsiteX48" fmla="*/ 412989 w 882055"/>
              <a:gd name="connsiteY48" fmla="*/ 699641 h 890512"/>
              <a:gd name="connsiteX49" fmla="*/ 420104 w 882055"/>
              <a:gd name="connsiteY49" fmla="*/ 698094 h 890512"/>
              <a:gd name="connsiteX50" fmla="*/ 426601 w 882055"/>
              <a:gd name="connsiteY50" fmla="*/ 696547 h 890512"/>
              <a:gd name="connsiteX51" fmla="*/ 430004 w 882055"/>
              <a:gd name="connsiteY51" fmla="*/ 695619 h 890512"/>
              <a:gd name="connsiteX52" fmla="*/ 382672 w 882055"/>
              <a:gd name="connsiteY52" fmla="*/ 687266 h 890512"/>
              <a:gd name="connsiteX53" fmla="*/ 363802 w 882055"/>
              <a:gd name="connsiteY53" fmla="*/ 692835 h 890512"/>
              <a:gd name="connsiteX54" fmla="*/ 344312 w 882055"/>
              <a:gd name="connsiteY54" fmla="*/ 698403 h 890512"/>
              <a:gd name="connsiteX55" fmla="*/ 311830 w 882055"/>
              <a:gd name="connsiteY55" fmla="*/ 702734 h 890512"/>
              <a:gd name="connsiteX56" fmla="*/ 308118 w 882055"/>
              <a:gd name="connsiteY56" fmla="*/ 713871 h 890512"/>
              <a:gd name="connsiteX57" fmla="*/ 303168 w 882055"/>
              <a:gd name="connsiteY57" fmla="*/ 728101 h 890512"/>
              <a:gd name="connsiteX58" fmla="*/ 315233 w 882055"/>
              <a:gd name="connsiteY58" fmla="*/ 726864 h 890512"/>
              <a:gd name="connsiteX59" fmla="*/ 329773 w 882055"/>
              <a:gd name="connsiteY59" fmla="*/ 727792 h 890512"/>
              <a:gd name="connsiteX60" fmla="*/ 264499 w 882055"/>
              <a:gd name="connsiteY60" fmla="*/ 754087 h 890512"/>
              <a:gd name="connsiteX61" fmla="*/ 197059 w 882055"/>
              <a:gd name="connsiteY61" fmla="*/ 763368 h 890512"/>
              <a:gd name="connsiteX62" fmla="*/ 215311 w 882055"/>
              <a:gd name="connsiteY62" fmla="*/ 752850 h 890512"/>
              <a:gd name="connsiteX63" fmla="*/ 223973 w 882055"/>
              <a:gd name="connsiteY63" fmla="*/ 749756 h 890512"/>
              <a:gd name="connsiteX64" fmla="*/ 179117 w 882055"/>
              <a:gd name="connsiteY64" fmla="*/ 738001 h 890512"/>
              <a:gd name="connsiteX65" fmla="*/ 165196 w 882055"/>
              <a:gd name="connsiteY65" fmla="*/ 742950 h 890512"/>
              <a:gd name="connsiteX66" fmla="*/ 148490 w 882055"/>
              <a:gd name="connsiteY66" fmla="*/ 773577 h 890512"/>
              <a:gd name="connsiteX67" fmla="*/ 132095 w 882055"/>
              <a:gd name="connsiteY67" fmla="*/ 799562 h 890512"/>
              <a:gd name="connsiteX68" fmla="*/ 126836 w 882055"/>
              <a:gd name="connsiteY68" fmla="*/ 801418 h 890512"/>
              <a:gd name="connsiteX69" fmla="*/ 114771 w 882055"/>
              <a:gd name="connsiteY69" fmla="*/ 803584 h 890512"/>
              <a:gd name="connsiteX70" fmla="*/ 107965 w 882055"/>
              <a:gd name="connsiteY70" fmla="*/ 804512 h 890512"/>
              <a:gd name="connsiteX71" fmla="*/ 55374 w 882055"/>
              <a:gd name="connsiteY71" fmla="*/ 608071 h 890512"/>
              <a:gd name="connsiteX72" fmla="*/ 23511 w 882055"/>
              <a:gd name="connsiteY72" fmla="*/ 476595 h 890512"/>
              <a:gd name="connsiteX73" fmla="*/ 15777 w 882055"/>
              <a:gd name="connsiteY73" fmla="*/ 475358 h 890512"/>
              <a:gd name="connsiteX74" fmla="*/ 0 w 882055"/>
              <a:gd name="connsiteY74" fmla="*/ 461128 h 890512"/>
              <a:gd name="connsiteX75" fmla="*/ 41763 w 882055"/>
              <a:gd name="connsiteY75" fmla="*/ 445970 h 890512"/>
              <a:gd name="connsiteX76" fmla="*/ 96519 w 882055"/>
              <a:gd name="connsiteY76" fmla="*/ 427408 h 890512"/>
              <a:gd name="connsiteX77" fmla="*/ 117864 w 882055"/>
              <a:gd name="connsiteY77" fmla="*/ 422768 h 890512"/>
              <a:gd name="connsiteX78" fmla="*/ 88475 w 882055"/>
              <a:gd name="connsiteY78" fmla="*/ 305522 h 890512"/>
              <a:gd name="connsiteX79" fmla="*/ 64655 w 882055"/>
              <a:gd name="connsiteY79" fmla="*/ 209931 h 890512"/>
              <a:gd name="connsiteX80" fmla="*/ 55374 w 882055"/>
              <a:gd name="connsiteY80" fmla="*/ 184874 h 890512"/>
              <a:gd name="connsiteX81" fmla="*/ 35885 w 882055"/>
              <a:gd name="connsiteY81" fmla="*/ 149917 h 890512"/>
              <a:gd name="connsiteX82" fmla="*/ 98375 w 882055"/>
              <a:gd name="connsiteY82" fmla="*/ 116197 h 890512"/>
              <a:gd name="connsiteX83" fmla="*/ 172930 w 882055"/>
              <a:gd name="connsiteY83" fmla="*/ 109700 h 890512"/>
              <a:gd name="connsiteX84" fmla="*/ 171073 w 882055"/>
              <a:gd name="connsiteY84" fmla="*/ 122693 h 890512"/>
              <a:gd name="connsiteX85" fmla="*/ 167361 w 882055"/>
              <a:gd name="connsiteY85" fmla="*/ 127953 h 890512"/>
              <a:gd name="connsiteX86" fmla="*/ 236966 w 882055"/>
              <a:gd name="connsiteY86" fmla="*/ 394307 h 890512"/>
              <a:gd name="connsiteX87" fmla="*/ 270067 w 882055"/>
              <a:gd name="connsiteY87" fmla="*/ 387192 h 890512"/>
              <a:gd name="connsiteX88" fmla="*/ 289866 w 882055"/>
              <a:gd name="connsiteY88" fmla="*/ 381624 h 890512"/>
              <a:gd name="connsiteX89" fmla="*/ 309974 w 882055"/>
              <a:gd name="connsiteY89" fmla="*/ 376055 h 890512"/>
              <a:gd name="connsiteX90" fmla="*/ 323895 w 882055"/>
              <a:gd name="connsiteY90" fmla="*/ 372652 h 890512"/>
              <a:gd name="connsiteX91" fmla="*/ 279348 w 882055"/>
              <a:gd name="connsiteY91" fmla="*/ 191061 h 890512"/>
              <a:gd name="connsiteX92" fmla="*/ 256146 w 882055"/>
              <a:gd name="connsiteY92" fmla="*/ 107844 h 890512"/>
              <a:gd name="connsiteX93" fmla="*/ 248412 w 882055"/>
              <a:gd name="connsiteY93" fmla="*/ 101348 h 890512"/>
              <a:gd name="connsiteX94" fmla="*/ 240369 w 882055"/>
              <a:gd name="connsiteY94" fmla="*/ 95779 h 890512"/>
              <a:gd name="connsiteX95" fmla="*/ 308736 w 882055"/>
              <a:gd name="connsiteY95" fmla="*/ 60513 h 890512"/>
              <a:gd name="connsiteX96" fmla="*/ 380507 w 882055"/>
              <a:gd name="connsiteY96" fmla="*/ 58657 h 890512"/>
              <a:gd name="connsiteX97" fmla="*/ 376795 w 882055"/>
              <a:gd name="connsiteY97" fmla="*/ 68556 h 890512"/>
              <a:gd name="connsiteX98" fmla="*/ 373392 w 882055"/>
              <a:gd name="connsiteY98" fmla="*/ 71959 h 890512"/>
              <a:gd name="connsiteX99" fmla="*/ 443615 w 882055"/>
              <a:gd name="connsiteY99" fmla="*/ 339861 h 890512"/>
              <a:gd name="connsiteX100" fmla="*/ 445471 w 882055"/>
              <a:gd name="connsiteY100" fmla="*/ 338933 h 890512"/>
              <a:gd name="connsiteX101" fmla="*/ 471148 w 882055"/>
              <a:gd name="connsiteY101" fmla="*/ 332436 h 890512"/>
              <a:gd name="connsiteX102" fmla="*/ 530854 w 882055"/>
              <a:gd name="connsiteY102" fmla="*/ 312947 h 890512"/>
              <a:gd name="connsiteX103" fmla="*/ 470529 w 882055"/>
              <a:gd name="connsiteY103" fmla="*/ 76599 h 890512"/>
              <a:gd name="connsiteX104" fmla="*/ 474860 w 882055"/>
              <a:gd name="connsiteY104" fmla="*/ 96089 h 890512"/>
              <a:gd name="connsiteX105" fmla="*/ 478263 w 882055"/>
              <a:gd name="connsiteY105" fmla="*/ 108772 h 890512"/>
              <a:gd name="connsiteX106" fmla="*/ 482594 w 882055"/>
              <a:gd name="connsiteY106" fmla="*/ 129499 h 890512"/>
              <a:gd name="connsiteX107" fmla="*/ 482285 w 882055"/>
              <a:gd name="connsiteY107" fmla="*/ 129809 h 890512"/>
              <a:gd name="connsiteX108" fmla="*/ 478572 w 882055"/>
              <a:gd name="connsiteY108" fmla="*/ 121456 h 890512"/>
              <a:gd name="connsiteX109" fmla="*/ 460939 w 882055"/>
              <a:gd name="connsiteY109" fmla="*/ 54326 h 890512"/>
              <a:gd name="connsiteX110" fmla="*/ 453824 w 882055"/>
              <a:gd name="connsiteY110" fmla="*/ 47211 h 890512"/>
              <a:gd name="connsiteX111" fmla="*/ 447018 w 882055"/>
              <a:gd name="connsiteY111" fmla="*/ 41951 h 890512"/>
              <a:gd name="connsiteX112" fmla="*/ 515076 w 882055"/>
              <a:gd name="connsiteY112" fmla="*/ 6685 h 890512"/>
              <a:gd name="connsiteX113" fmla="*/ 587156 w 882055"/>
              <a:gd name="connsiteY113" fmla="*/ 4829 h 890512"/>
              <a:gd name="connsiteX114" fmla="*/ 583444 w 882055"/>
              <a:gd name="connsiteY114" fmla="*/ 14728 h 890512"/>
              <a:gd name="connsiteX115" fmla="*/ 580041 w 882055"/>
              <a:gd name="connsiteY115" fmla="*/ 18131 h 890512"/>
              <a:gd name="connsiteX116" fmla="*/ 650265 w 882055"/>
              <a:gd name="connsiteY116" fmla="*/ 286342 h 890512"/>
              <a:gd name="connsiteX117" fmla="*/ 673776 w 882055"/>
              <a:gd name="connsiteY117" fmla="*/ 281702 h 890512"/>
              <a:gd name="connsiteX118" fmla="*/ 699452 w 882055"/>
              <a:gd name="connsiteY118" fmla="*/ 273968 h 890512"/>
              <a:gd name="connsiteX119" fmla="*/ 725129 w 882055"/>
              <a:gd name="connsiteY119" fmla="*/ 266234 h 890512"/>
              <a:gd name="connsiteX120" fmla="*/ 774316 w 882055"/>
              <a:gd name="connsiteY120" fmla="*/ 267781 h 890512"/>
              <a:gd name="connsiteX121" fmla="*/ 763798 w 882055"/>
              <a:gd name="connsiteY121" fmla="*/ 281083 h 890512"/>
              <a:gd name="connsiteX122" fmla="*/ 758539 w 882055"/>
              <a:gd name="connsiteY122" fmla="*/ 283558 h 890512"/>
              <a:gd name="connsiteX123" fmla="*/ 783906 w 882055"/>
              <a:gd name="connsiteY123" fmla="*/ 383171 h 890512"/>
              <a:gd name="connsiteX124" fmla="*/ 843302 w 882055"/>
              <a:gd name="connsiteY124" fmla="*/ 606525 h 890512"/>
              <a:gd name="connsiteX125" fmla="*/ 840827 w 882055"/>
              <a:gd name="connsiteY125" fmla="*/ 616115 h 890512"/>
              <a:gd name="connsiteX126" fmla="*/ 838043 w 882055"/>
              <a:gd name="connsiteY126" fmla="*/ 620755 h 890512"/>
              <a:gd name="connsiteX127" fmla="*/ 841755 w 882055"/>
              <a:gd name="connsiteY127" fmla="*/ 619518 h 890512"/>
              <a:gd name="connsiteX128" fmla="*/ 843302 w 882055"/>
              <a:gd name="connsiteY128" fmla="*/ 619208 h 890512"/>
              <a:gd name="connsiteX129" fmla="*/ 852274 w 882055"/>
              <a:gd name="connsiteY129" fmla="*/ 611165 h 890512"/>
              <a:gd name="connsiteX130" fmla="*/ 881044 w 882055"/>
              <a:gd name="connsiteY130" fmla="*/ 683245 h 890512"/>
              <a:gd name="connsiteX131" fmla="*/ 480119 w 882055"/>
              <a:gd name="connsiteY131" fmla="*/ 794303 h 890512"/>
              <a:gd name="connsiteX132" fmla="*/ 480119 w 882055"/>
              <a:gd name="connsiteY132" fmla="*/ 794303 h 890512"/>
              <a:gd name="connsiteX133" fmla="*/ 735028 w 882055"/>
              <a:gd name="connsiteY133" fmla="*/ 291292 h 890512"/>
              <a:gd name="connsiteX134" fmla="*/ 751733 w 882055"/>
              <a:gd name="connsiteY134" fmla="*/ 351307 h 890512"/>
              <a:gd name="connsiteX135" fmla="*/ 830309 w 882055"/>
              <a:gd name="connsiteY135" fmla="*/ 615187 h 890512"/>
              <a:gd name="connsiteX136" fmla="*/ 787618 w 882055"/>
              <a:gd name="connsiteY136" fmla="*/ 434523 h 890512"/>
              <a:gd name="connsiteX137" fmla="*/ 752352 w 882055"/>
              <a:gd name="connsiteY137" fmla="*/ 287889 h 890512"/>
              <a:gd name="connsiteX138" fmla="*/ 744927 w 882055"/>
              <a:gd name="connsiteY138" fmla="*/ 288507 h 890512"/>
              <a:gd name="connsiteX139" fmla="*/ 740906 w 882055"/>
              <a:gd name="connsiteY139" fmla="*/ 289745 h 890512"/>
              <a:gd name="connsiteX140" fmla="*/ 736884 w 882055"/>
              <a:gd name="connsiteY140" fmla="*/ 290982 h 890512"/>
              <a:gd name="connsiteX141" fmla="*/ 735028 w 882055"/>
              <a:gd name="connsiteY141" fmla="*/ 291292 h 890512"/>
              <a:gd name="connsiteX142" fmla="*/ 735028 w 882055"/>
              <a:gd name="connsiteY142" fmla="*/ 291292 h 890512"/>
              <a:gd name="connsiteX143" fmla="*/ 29698 w 882055"/>
              <a:gd name="connsiteY143" fmla="*/ 473811 h 890512"/>
              <a:gd name="connsiteX144" fmla="*/ 28151 w 882055"/>
              <a:gd name="connsiteY144" fmla="*/ 479070 h 890512"/>
              <a:gd name="connsiteX145" fmla="*/ 30936 w 882055"/>
              <a:gd name="connsiteY145" fmla="*/ 487113 h 890512"/>
              <a:gd name="connsiteX146" fmla="*/ 34029 w 882055"/>
              <a:gd name="connsiteY146" fmla="*/ 495466 h 890512"/>
              <a:gd name="connsiteX147" fmla="*/ 52590 w 882055"/>
              <a:gd name="connsiteY147" fmla="*/ 573424 h 890512"/>
              <a:gd name="connsiteX148" fmla="*/ 71461 w 882055"/>
              <a:gd name="connsiteY148" fmla="*/ 652000 h 890512"/>
              <a:gd name="connsiteX149" fmla="*/ 78576 w 882055"/>
              <a:gd name="connsiteY149" fmla="*/ 678914 h 890512"/>
              <a:gd name="connsiteX150" fmla="*/ 90332 w 882055"/>
              <a:gd name="connsiteY150" fmla="*/ 731195 h 890512"/>
              <a:gd name="connsiteX151" fmla="*/ 97447 w 882055"/>
              <a:gd name="connsiteY151" fmla="*/ 758109 h 890512"/>
              <a:gd name="connsiteX152" fmla="*/ 120648 w 882055"/>
              <a:gd name="connsiteY152" fmla="*/ 794303 h 890512"/>
              <a:gd name="connsiteX153" fmla="*/ 77029 w 882055"/>
              <a:gd name="connsiteY153" fmla="*/ 621374 h 890512"/>
              <a:gd name="connsiteX154" fmla="*/ 39288 w 882055"/>
              <a:gd name="connsiteY154" fmla="*/ 472265 h 890512"/>
              <a:gd name="connsiteX155" fmla="*/ 34029 w 882055"/>
              <a:gd name="connsiteY155" fmla="*/ 472883 h 890512"/>
              <a:gd name="connsiteX156" fmla="*/ 29698 w 882055"/>
              <a:gd name="connsiteY156" fmla="*/ 473811 h 890512"/>
              <a:gd name="connsiteX157" fmla="*/ 29698 w 882055"/>
              <a:gd name="connsiteY157" fmla="*/ 473811 h 890512"/>
              <a:gd name="connsiteX158" fmla="*/ 761323 w 882055"/>
              <a:gd name="connsiteY158" fmla="*/ 423696 h 890512"/>
              <a:gd name="connsiteX159" fmla="*/ 772151 w 882055"/>
              <a:gd name="connsiteY159" fmla="*/ 591057 h 890512"/>
              <a:gd name="connsiteX160" fmla="*/ 819482 w 882055"/>
              <a:gd name="connsiteY160" fmla="*/ 611474 h 890512"/>
              <a:gd name="connsiteX161" fmla="*/ 794733 w 882055"/>
              <a:gd name="connsiteY161" fmla="*/ 526402 h 890512"/>
              <a:gd name="connsiteX162" fmla="*/ 761323 w 882055"/>
              <a:gd name="connsiteY162" fmla="*/ 423696 h 890512"/>
              <a:gd name="connsiteX163" fmla="*/ 761323 w 882055"/>
              <a:gd name="connsiteY163" fmla="*/ 423696 h 890512"/>
              <a:gd name="connsiteX164" fmla="*/ 107037 w 882055"/>
              <a:gd name="connsiteY164" fmla="*/ 698713 h 890512"/>
              <a:gd name="connsiteX165" fmla="*/ 111677 w 882055"/>
              <a:gd name="connsiteY165" fmla="*/ 713871 h 890512"/>
              <a:gd name="connsiteX166" fmla="*/ 129929 w 882055"/>
              <a:gd name="connsiteY166" fmla="*/ 780073 h 890512"/>
              <a:gd name="connsiteX167" fmla="*/ 137663 w 882055"/>
              <a:gd name="connsiteY167" fmla="*/ 766771 h 890512"/>
              <a:gd name="connsiteX168" fmla="*/ 149728 w 882055"/>
              <a:gd name="connsiteY168" fmla="*/ 749137 h 890512"/>
              <a:gd name="connsiteX169" fmla="*/ 128382 w 882055"/>
              <a:gd name="connsiteY169" fmla="*/ 668086 h 890512"/>
              <a:gd name="connsiteX170" fmla="*/ 80742 w 882055"/>
              <a:gd name="connsiteY170" fmla="*/ 466696 h 890512"/>
              <a:gd name="connsiteX171" fmla="*/ 121886 w 882055"/>
              <a:gd name="connsiteY171" fmla="*/ 612402 h 890512"/>
              <a:gd name="connsiteX172" fmla="*/ 154987 w 882055"/>
              <a:gd name="connsiteY172" fmla="*/ 739238 h 890512"/>
              <a:gd name="connsiteX173" fmla="*/ 201390 w 882055"/>
              <a:gd name="connsiteY173" fmla="*/ 726555 h 890512"/>
              <a:gd name="connsiteX174" fmla="*/ 196750 w 882055"/>
              <a:gd name="connsiteY174" fmla="*/ 720058 h 890512"/>
              <a:gd name="connsiteX175" fmla="*/ 192110 w 882055"/>
              <a:gd name="connsiteY175" fmla="*/ 706137 h 890512"/>
              <a:gd name="connsiteX176" fmla="*/ 192419 w 882055"/>
              <a:gd name="connsiteY176" fmla="*/ 705519 h 890512"/>
              <a:gd name="connsiteX177" fmla="*/ 194584 w 882055"/>
              <a:gd name="connsiteY177" fmla="*/ 705828 h 890512"/>
              <a:gd name="connsiteX178" fmla="*/ 194894 w 882055"/>
              <a:gd name="connsiteY178" fmla="*/ 706137 h 890512"/>
              <a:gd name="connsiteX179" fmla="*/ 167670 w 882055"/>
              <a:gd name="connsiteY179" fmla="*/ 599100 h 890512"/>
              <a:gd name="connsiteX180" fmla="*/ 129001 w 882055"/>
              <a:gd name="connsiteY180" fmla="*/ 456488 h 890512"/>
              <a:gd name="connsiteX181" fmla="*/ 128073 w 882055"/>
              <a:gd name="connsiteY181" fmla="*/ 458034 h 890512"/>
              <a:gd name="connsiteX182" fmla="*/ 121886 w 882055"/>
              <a:gd name="connsiteY182" fmla="*/ 450919 h 890512"/>
              <a:gd name="connsiteX183" fmla="*/ 100231 w 882055"/>
              <a:gd name="connsiteY183" fmla="*/ 458962 h 890512"/>
              <a:gd name="connsiteX184" fmla="*/ 73626 w 882055"/>
              <a:gd name="connsiteY184" fmla="*/ 463912 h 890512"/>
              <a:gd name="connsiteX185" fmla="*/ 75792 w 882055"/>
              <a:gd name="connsiteY185" fmla="*/ 468862 h 890512"/>
              <a:gd name="connsiteX186" fmla="*/ 70533 w 882055"/>
              <a:gd name="connsiteY186" fmla="*/ 472265 h 890512"/>
              <a:gd name="connsiteX187" fmla="*/ 60943 w 882055"/>
              <a:gd name="connsiteY187" fmla="*/ 473502 h 890512"/>
              <a:gd name="connsiteX188" fmla="*/ 51662 w 882055"/>
              <a:gd name="connsiteY188" fmla="*/ 474739 h 890512"/>
              <a:gd name="connsiteX189" fmla="*/ 142303 w 882055"/>
              <a:gd name="connsiteY189" fmla="*/ 738929 h 890512"/>
              <a:gd name="connsiteX190" fmla="*/ 119411 w 882055"/>
              <a:gd name="connsiteY190" fmla="*/ 715727 h 890512"/>
              <a:gd name="connsiteX191" fmla="*/ 107037 w 882055"/>
              <a:gd name="connsiteY191" fmla="*/ 698713 h 890512"/>
              <a:gd name="connsiteX192" fmla="*/ 107037 w 882055"/>
              <a:gd name="connsiteY192" fmla="*/ 698713 h 890512"/>
              <a:gd name="connsiteX193" fmla="*/ 441450 w 882055"/>
              <a:gd name="connsiteY193" fmla="*/ 692835 h 890512"/>
              <a:gd name="connsiteX194" fmla="*/ 454752 w 882055"/>
              <a:gd name="connsiteY194" fmla="*/ 691288 h 890512"/>
              <a:gd name="connsiteX195" fmla="*/ 474551 w 882055"/>
              <a:gd name="connsiteY195" fmla="*/ 688813 h 890512"/>
              <a:gd name="connsiteX196" fmla="*/ 488472 w 882055"/>
              <a:gd name="connsiteY196" fmla="*/ 682317 h 890512"/>
              <a:gd name="connsiteX197" fmla="*/ 491565 w 882055"/>
              <a:gd name="connsiteY197" fmla="*/ 673036 h 890512"/>
              <a:gd name="connsiteX198" fmla="*/ 495896 w 882055"/>
              <a:gd name="connsiteY198" fmla="*/ 657568 h 890512"/>
              <a:gd name="connsiteX199" fmla="*/ 468673 w 882055"/>
              <a:gd name="connsiteY199" fmla="*/ 663137 h 890512"/>
              <a:gd name="connsiteX200" fmla="*/ 440212 w 882055"/>
              <a:gd name="connsiteY200" fmla="*/ 669014 h 890512"/>
              <a:gd name="connsiteX201" fmla="*/ 469601 w 882055"/>
              <a:gd name="connsiteY201" fmla="*/ 651691 h 890512"/>
              <a:gd name="connsiteX202" fmla="*/ 501465 w 882055"/>
              <a:gd name="connsiteY202" fmla="*/ 648288 h 890512"/>
              <a:gd name="connsiteX203" fmla="*/ 491565 w 882055"/>
              <a:gd name="connsiteY203" fmla="*/ 584870 h 890512"/>
              <a:gd name="connsiteX204" fmla="*/ 501465 w 882055"/>
              <a:gd name="connsiteY204" fmla="*/ 618280 h 890512"/>
              <a:gd name="connsiteX205" fmla="*/ 453515 w 882055"/>
              <a:gd name="connsiteY205" fmla="*/ 429883 h 890512"/>
              <a:gd name="connsiteX206" fmla="*/ 446709 w 882055"/>
              <a:gd name="connsiteY206" fmla="*/ 406681 h 890512"/>
              <a:gd name="connsiteX207" fmla="*/ 447637 w 882055"/>
              <a:gd name="connsiteY207" fmla="*/ 412559 h 890512"/>
              <a:gd name="connsiteX208" fmla="*/ 445471 w 882055"/>
              <a:gd name="connsiteY208" fmla="*/ 420293 h 890512"/>
              <a:gd name="connsiteX209" fmla="*/ 419176 w 882055"/>
              <a:gd name="connsiteY209" fmla="*/ 376674 h 890512"/>
              <a:gd name="connsiteX210" fmla="*/ 393500 w 882055"/>
              <a:gd name="connsiteY210" fmla="*/ 382242 h 890512"/>
              <a:gd name="connsiteX211" fmla="*/ 369679 w 882055"/>
              <a:gd name="connsiteY211" fmla="*/ 389048 h 890512"/>
              <a:gd name="connsiteX212" fmla="*/ 340909 w 882055"/>
              <a:gd name="connsiteY212" fmla="*/ 397401 h 890512"/>
              <a:gd name="connsiteX213" fmla="*/ 368133 w 882055"/>
              <a:gd name="connsiteY213" fmla="*/ 497322 h 890512"/>
              <a:gd name="connsiteX214" fmla="*/ 439594 w 882055"/>
              <a:gd name="connsiteY214" fmla="*/ 691597 h 890512"/>
              <a:gd name="connsiteX215" fmla="*/ 440831 w 882055"/>
              <a:gd name="connsiteY215" fmla="*/ 694072 h 890512"/>
              <a:gd name="connsiteX216" fmla="*/ 441450 w 882055"/>
              <a:gd name="connsiteY216" fmla="*/ 692835 h 890512"/>
              <a:gd name="connsiteX217" fmla="*/ 441450 w 882055"/>
              <a:gd name="connsiteY217" fmla="*/ 692835 h 890512"/>
              <a:gd name="connsiteX218" fmla="*/ 596437 w 882055"/>
              <a:gd name="connsiteY218" fmla="*/ 329343 h 890512"/>
              <a:gd name="connsiteX219" fmla="*/ 565811 w 882055"/>
              <a:gd name="connsiteY219" fmla="*/ 338314 h 890512"/>
              <a:gd name="connsiteX220" fmla="*/ 547868 w 882055"/>
              <a:gd name="connsiteY220" fmla="*/ 343573 h 890512"/>
              <a:gd name="connsiteX221" fmla="*/ 573854 w 882055"/>
              <a:gd name="connsiteY221" fmla="*/ 437926 h 890512"/>
              <a:gd name="connsiteX222" fmla="*/ 647480 w 882055"/>
              <a:gd name="connsiteY222" fmla="*/ 640863 h 890512"/>
              <a:gd name="connsiteX223" fmla="*/ 672229 w 882055"/>
              <a:gd name="connsiteY223" fmla="*/ 636223 h 890512"/>
              <a:gd name="connsiteX224" fmla="*/ 702855 w 882055"/>
              <a:gd name="connsiteY224" fmla="*/ 603431 h 890512"/>
              <a:gd name="connsiteX225" fmla="*/ 675322 w 882055"/>
              <a:gd name="connsiteY225" fmla="*/ 609309 h 890512"/>
              <a:gd name="connsiteX226" fmla="*/ 647171 w 882055"/>
              <a:gd name="connsiteY226" fmla="*/ 615187 h 890512"/>
              <a:gd name="connsiteX227" fmla="*/ 677488 w 882055"/>
              <a:gd name="connsiteY227" fmla="*/ 597244 h 890512"/>
              <a:gd name="connsiteX228" fmla="*/ 708423 w 882055"/>
              <a:gd name="connsiteY228" fmla="*/ 594460 h 890512"/>
              <a:gd name="connsiteX229" fmla="*/ 697905 w 882055"/>
              <a:gd name="connsiteY229" fmla="*/ 529495 h 890512"/>
              <a:gd name="connsiteX230" fmla="*/ 707495 w 882055"/>
              <a:gd name="connsiteY230" fmla="*/ 561359 h 890512"/>
              <a:gd name="connsiteX231" fmla="*/ 675632 w 882055"/>
              <a:gd name="connsiteY231" fmla="*/ 430811 h 890512"/>
              <a:gd name="connsiteX232" fmla="*/ 654286 w 882055"/>
              <a:gd name="connsiteY232" fmla="*/ 349450 h 890512"/>
              <a:gd name="connsiteX233" fmla="*/ 653049 w 882055"/>
              <a:gd name="connsiteY233" fmla="*/ 354091 h 890512"/>
              <a:gd name="connsiteX234" fmla="*/ 651193 w 882055"/>
              <a:gd name="connsiteY234" fmla="*/ 359659 h 890512"/>
              <a:gd name="connsiteX235" fmla="*/ 645006 w 882055"/>
              <a:gd name="connsiteY235" fmla="*/ 351307 h 890512"/>
              <a:gd name="connsiteX236" fmla="*/ 625826 w 882055"/>
              <a:gd name="connsiteY236" fmla="*/ 322846 h 890512"/>
              <a:gd name="connsiteX237" fmla="*/ 596437 w 882055"/>
              <a:gd name="connsiteY237" fmla="*/ 329343 h 890512"/>
              <a:gd name="connsiteX238" fmla="*/ 596437 w 882055"/>
              <a:gd name="connsiteY238" fmla="*/ 329343 h 890512"/>
              <a:gd name="connsiteX239" fmla="*/ 135497 w 882055"/>
              <a:gd name="connsiteY239" fmla="*/ 451538 h 890512"/>
              <a:gd name="connsiteX240" fmla="*/ 162721 w 882055"/>
              <a:gd name="connsiteY240" fmla="*/ 553625 h 890512"/>
              <a:gd name="connsiteX241" fmla="*/ 237894 w 882055"/>
              <a:gd name="connsiteY241" fmla="*/ 748209 h 890512"/>
              <a:gd name="connsiteX242" fmla="*/ 256765 w 882055"/>
              <a:gd name="connsiteY242" fmla="*/ 744497 h 890512"/>
              <a:gd name="connsiteX243" fmla="*/ 287700 w 882055"/>
              <a:gd name="connsiteY243" fmla="*/ 710159 h 890512"/>
              <a:gd name="connsiteX244" fmla="*/ 281822 w 882055"/>
              <a:gd name="connsiteY244" fmla="*/ 711706 h 890512"/>
              <a:gd name="connsiteX245" fmla="*/ 273470 w 882055"/>
              <a:gd name="connsiteY245" fmla="*/ 713871 h 890512"/>
              <a:gd name="connsiteX246" fmla="*/ 263880 w 882055"/>
              <a:gd name="connsiteY246" fmla="*/ 716655 h 890512"/>
              <a:gd name="connsiteX247" fmla="*/ 253671 w 882055"/>
              <a:gd name="connsiteY247" fmla="*/ 719439 h 890512"/>
              <a:gd name="connsiteX248" fmla="*/ 234182 w 882055"/>
              <a:gd name="connsiteY248" fmla="*/ 722842 h 890512"/>
              <a:gd name="connsiteX249" fmla="*/ 237585 w 882055"/>
              <a:gd name="connsiteY249" fmla="*/ 716346 h 890512"/>
              <a:gd name="connsiteX250" fmla="*/ 245937 w 882055"/>
              <a:gd name="connsiteY250" fmla="*/ 707375 h 890512"/>
              <a:gd name="connsiteX251" fmla="*/ 248412 w 882055"/>
              <a:gd name="connsiteY251" fmla="*/ 707375 h 890512"/>
              <a:gd name="connsiteX252" fmla="*/ 249031 w 882055"/>
              <a:gd name="connsiteY252" fmla="*/ 707375 h 890512"/>
              <a:gd name="connsiteX253" fmla="*/ 248721 w 882055"/>
              <a:gd name="connsiteY253" fmla="*/ 710159 h 890512"/>
              <a:gd name="connsiteX254" fmla="*/ 263261 w 882055"/>
              <a:gd name="connsiteY254" fmla="*/ 704591 h 890512"/>
              <a:gd name="connsiteX255" fmla="*/ 292650 w 882055"/>
              <a:gd name="connsiteY255" fmla="*/ 704900 h 890512"/>
              <a:gd name="connsiteX256" fmla="*/ 283369 w 882055"/>
              <a:gd name="connsiteY256" fmla="*/ 637460 h 890512"/>
              <a:gd name="connsiteX257" fmla="*/ 288010 w 882055"/>
              <a:gd name="connsiteY257" fmla="*/ 646432 h 890512"/>
              <a:gd name="connsiteX258" fmla="*/ 292031 w 882055"/>
              <a:gd name="connsiteY258" fmla="*/ 656640 h 890512"/>
              <a:gd name="connsiteX259" fmla="*/ 287082 w 882055"/>
              <a:gd name="connsiteY259" fmla="*/ 638698 h 890512"/>
              <a:gd name="connsiteX260" fmla="*/ 287082 w 882055"/>
              <a:gd name="connsiteY260" fmla="*/ 634367 h 890512"/>
              <a:gd name="connsiteX261" fmla="*/ 286772 w 882055"/>
              <a:gd name="connsiteY261" fmla="*/ 630036 h 890512"/>
              <a:gd name="connsiteX262" fmla="*/ 270067 w 882055"/>
              <a:gd name="connsiteY262" fmla="*/ 566927 h 890512"/>
              <a:gd name="connsiteX263" fmla="*/ 244081 w 882055"/>
              <a:gd name="connsiteY263" fmla="*/ 472265 h 890512"/>
              <a:gd name="connsiteX264" fmla="*/ 244700 w 882055"/>
              <a:gd name="connsiteY264" fmla="*/ 474739 h 890512"/>
              <a:gd name="connsiteX265" fmla="*/ 245937 w 882055"/>
              <a:gd name="connsiteY265" fmla="*/ 490516 h 890512"/>
              <a:gd name="connsiteX266" fmla="*/ 231398 w 882055"/>
              <a:gd name="connsiteY266" fmla="*/ 465459 h 890512"/>
              <a:gd name="connsiteX267" fmla="*/ 211908 w 882055"/>
              <a:gd name="connsiteY267" fmla="*/ 432976 h 890512"/>
              <a:gd name="connsiteX268" fmla="*/ 184994 w 882055"/>
              <a:gd name="connsiteY268" fmla="*/ 437308 h 890512"/>
              <a:gd name="connsiteX269" fmla="*/ 165814 w 882055"/>
              <a:gd name="connsiteY269" fmla="*/ 442876 h 890512"/>
              <a:gd name="connsiteX270" fmla="*/ 142613 w 882055"/>
              <a:gd name="connsiteY270" fmla="*/ 449682 h 890512"/>
              <a:gd name="connsiteX271" fmla="*/ 135497 w 882055"/>
              <a:gd name="connsiteY271" fmla="*/ 451538 h 890512"/>
              <a:gd name="connsiteX272" fmla="*/ 135497 w 882055"/>
              <a:gd name="connsiteY272" fmla="*/ 451538 h 890512"/>
              <a:gd name="connsiteX273" fmla="*/ 654596 w 882055"/>
              <a:gd name="connsiteY273" fmla="*/ 312328 h 890512"/>
              <a:gd name="connsiteX274" fmla="*/ 680272 w 882055"/>
              <a:gd name="connsiteY274" fmla="*/ 410084 h 890512"/>
              <a:gd name="connsiteX275" fmla="*/ 723582 w 882055"/>
              <a:gd name="connsiteY275" fmla="*/ 596625 h 890512"/>
              <a:gd name="connsiteX276" fmla="*/ 740287 w 882055"/>
              <a:gd name="connsiteY276" fmla="*/ 588273 h 890512"/>
              <a:gd name="connsiteX277" fmla="*/ 761014 w 882055"/>
              <a:gd name="connsiteY277" fmla="*/ 578992 h 890512"/>
              <a:gd name="connsiteX278" fmla="*/ 734719 w 882055"/>
              <a:gd name="connsiteY278" fmla="*/ 474430 h 890512"/>
              <a:gd name="connsiteX279" fmla="*/ 688934 w 882055"/>
              <a:gd name="connsiteY279" fmla="*/ 304594 h 890512"/>
              <a:gd name="connsiteX280" fmla="*/ 685531 w 882055"/>
              <a:gd name="connsiteY280" fmla="*/ 305832 h 890512"/>
              <a:gd name="connsiteX281" fmla="*/ 679653 w 882055"/>
              <a:gd name="connsiteY281" fmla="*/ 307378 h 890512"/>
              <a:gd name="connsiteX282" fmla="*/ 673157 w 882055"/>
              <a:gd name="connsiteY282" fmla="*/ 309234 h 890512"/>
              <a:gd name="connsiteX283" fmla="*/ 654596 w 882055"/>
              <a:gd name="connsiteY283" fmla="*/ 312328 h 890512"/>
              <a:gd name="connsiteX284" fmla="*/ 654596 w 882055"/>
              <a:gd name="connsiteY284" fmla="*/ 312328 h 890512"/>
              <a:gd name="connsiteX285" fmla="*/ 709351 w 882055"/>
              <a:gd name="connsiteY285" fmla="*/ 297479 h 890512"/>
              <a:gd name="connsiteX286" fmla="*/ 693265 w 882055"/>
              <a:gd name="connsiteY286" fmla="*/ 303975 h 890512"/>
              <a:gd name="connsiteX287" fmla="*/ 749877 w 882055"/>
              <a:gd name="connsiteY287" fmla="*/ 505675 h 890512"/>
              <a:gd name="connsiteX288" fmla="*/ 768129 w 882055"/>
              <a:gd name="connsiteY288" fmla="*/ 581158 h 890512"/>
              <a:gd name="connsiteX289" fmla="*/ 744618 w 882055"/>
              <a:gd name="connsiteY289" fmla="*/ 372034 h 890512"/>
              <a:gd name="connsiteX290" fmla="*/ 727603 w 882055"/>
              <a:gd name="connsiteY290" fmla="*/ 294385 h 890512"/>
              <a:gd name="connsiteX291" fmla="*/ 709351 w 882055"/>
              <a:gd name="connsiteY291" fmla="*/ 297479 h 890512"/>
              <a:gd name="connsiteX292" fmla="*/ 709351 w 882055"/>
              <a:gd name="connsiteY292" fmla="*/ 297479 h 890512"/>
              <a:gd name="connsiteX293" fmla="*/ 524357 w 882055"/>
              <a:gd name="connsiteY293" fmla="*/ 642720 h 890512"/>
              <a:gd name="connsiteX294" fmla="*/ 539825 w 882055"/>
              <a:gd name="connsiteY294" fmla="*/ 639007 h 890512"/>
              <a:gd name="connsiteX295" fmla="*/ 571070 w 882055"/>
              <a:gd name="connsiteY295" fmla="*/ 631892 h 890512"/>
              <a:gd name="connsiteX296" fmla="*/ 611595 w 882055"/>
              <a:gd name="connsiteY296" fmla="*/ 617661 h 890512"/>
              <a:gd name="connsiteX297" fmla="*/ 607264 w 882055"/>
              <a:gd name="connsiteY297" fmla="*/ 610237 h 890512"/>
              <a:gd name="connsiteX298" fmla="*/ 602624 w 882055"/>
              <a:gd name="connsiteY298" fmla="*/ 591366 h 890512"/>
              <a:gd name="connsiteX299" fmla="*/ 604789 w 882055"/>
              <a:gd name="connsiteY299" fmla="*/ 595388 h 890512"/>
              <a:gd name="connsiteX300" fmla="*/ 606027 w 882055"/>
              <a:gd name="connsiteY300" fmla="*/ 599100 h 890512"/>
              <a:gd name="connsiteX301" fmla="*/ 586537 w 882055"/>
              <a:gd name="connsiteY301" fmla="*/ 520524 h 890512"/>
              <a:gd name="connsiteX302" fmla="*/ 534256 w 882055"/>
              <a:gd name="connsiteY302" fmla="*/ 342954 h 890512"/>
              <a:gd name="connsiteX303" fmla="*/ 492803 w 882055"/>
              <a:gd name="connsiteY303" fmla="*/ 356566 h 890512"/>
              <a:gd name="connsiteX304" fmla="*/ 450112 w 882055"/>
              <a:gd name="connsiteY304" fmla="*/ 365537 h 890512"/>
              <a:gd name="connsiteX305" fmla="*/ 480119 w 882055"/>
              <a:gd name="connsiteY305" fmla="*/ 487113 h 890512"/>
              <a:gd name="connsiteX306" fmla="*/ 516004 w 882055"/>
              <a:gd name="connsiteY306" fmla="*/ 645194 h 890512"/>
              <a:gd name="connsiteX307" fmla="*/ 524357 w 882055"/>
              <a:gd name="connsiteY307" fmla="*/ 642720 h 890512"/>
              <a:gd name="connsiteX308" fmla="*/ 524357 w 882055"/>
              <a:gd name="connsiteY308" fmla="*/ 642720 h 890512"/>
              <a:gd name="connsiteX309" fmla="*/ 255218 w 882055"/>
              <a:gd name="connsiteY309" fmla="*/ 418127 h 890512"/>
              <a:gd name="connsiteX310" fmla="*/ 241916 w 882055"/>
              <a:gd name="connsiteY310" fmla="*/ 422149 h 890512"/>
              <a:gd name="connsiteX311" fmla="*/ 270067 w 882055"/>
              <a:gd name="connsiteY311" fmla="*/ 527639 h 890512"/>
              <a:gd name="connsiteX312" fmla="*/ 309665 w 882055"/>
              <a:gd name="connsiteY312" fmla="*/ 699641 h 890512"/>
              <a:gd name="connsiteX313" fmla="*/ 340291 w 882055"/>
              <a:gd name="connsiteY313" fmla="*/ 691907 h 890512"/>
              <a:gd name="connsiteX314" fmla="*/ 372773 w 882055"/>
              <a:gd name="connsiteY314" fmla="*/ 682935 h 890512"/>
              <a:gd name="connsiteX315" fmla="*/ 403709 w 882055"/>
              <a:gd name="connsiteY315" fmla="*/ 674273 h 890512"/>
              <a:gd name="connsiteX316" fmla="*/ 407730 w 882055"/>
              <a:gd name="connsiteY316" fmla="*/ 673345 h 890512"/>
              <a:gd name="connsiteX317" fmla="*/ 377413 w 882055"/>
              <a:gd name="connsiteY317" fmla="*/ 561359 h 890512"/>
              <a:gd name="connsiteX318" fmla="*/ 327916 w 882055"/>
              <a:gd name="connsiteY318" fmla="*/ 397710 h 890512"/>
              <a:gd name="connsiteX319" fmla="*/ 296362 w 882055"/>
              <a:gd name="connsiteY319" fmla="*/ 408228 h 890512"/>
              <a:gd name="connsiteX320" fmla="*/ 275017 w 882055"/>
              <a:gd name="connsiteY320" fmla="*/ 413487 h 890512"/>
              <a:gd name="connsiteX321" fmla="*/ 272851 w 882055"/>
              <a:gd name="connsiteY321" fmla="*/ 414106 h 890512"/>
              <a:gd name="connsiteX322" fmla="*/ 255218 w 882055"/>
              <a:gd name="connsiteY322" fmla="*/ 418127 h 890512"/>
              <a:gd name="connsiteX323" fmla="*/ 255218 w 882055"/>
              <a:gd name="connsiteY323" fmla="*/ 418127 h 890512"/>
              <a:gd name="connsiteX324" fmla="*/ 533328 w 882055"/>
              <a:gd name="connsiteY324" fmla="*/ 329961 h 890512"/>
              <a:gd name="connsiteX325" fmla="*/ 758539 w 882055"/>
              <a:gd name="connsiteY325" fmla="*/ 274587 h 890512"/>
              <a:gd name="connsiteX326" fmla="*/ 761632 w 882055"/>
              <a:gd name="connsiteY326" fmla="*/ 277061 h 890512"/>
              <a:gd name="connsiteX327" fmla="*/ 759467 w 882055"/>
              <a:gd name="connsiteY327" fmla="*/ 273659 h 890512"/>
              <a:gd name="connsiteX328" fmla="*/ 758848 w 882055"/>
              <a:gd name="connsiteY328" fmla="*/ 271184 h 890512"/>
              <a:gd name="connsiteX329" fmla="*/ 739668 w 882055"/>
              <a:gd name="connsiteY329" fmla="*/ 272731 h 890512"/>
              <a:gd name="connsiteX330" fmla="*/ 724819 w 882055"/>
              <a:gd name="connsiteY330" fmla="*/ 277061 h 890512"/>
              <a:gd name="connsiteX331" fmla="*/ 711826 w 882055"/>
              <a:gd name="connsiteY331" fmla="*/ 280774 h 890512"/>
              <a:gd name="connsiteX332" fmla="*/ 524357 w 882055"/>
              <a:gd name="connsiteY332" fmla="*/ 324393 h 890512"/>
              <a:gd name="connsiteX333" fmla="*/ 322348 w 882055"/>
              <a:gd name="connsiteY333" fmla="*/ 382552 h 890512"/>
              <a:gd name="connsiteX334" fmla="*/ 179117 w 882055"/>
              <a:gd name="connsiteY334" fmla="*/ 414724 h 890512"/>
              <a:gd name="connsiteX335" fmla="*/ 144160 w 882055"/>
              <a:gd name="connsiteY335" fmla="*/ 424933 h 890512"/>
              <a:gd name="connsiteX336" fmla="*/ 115389 w 882055"/>
              <a:gd name="connsiteY336" fmla="*/ 432048 h 890512"/>
              <a:gd name="connsiteX337" fmla="*/ 87238 w 882055"/>
              <a:gd name="connsiteY337" fmla="*/ 439164 h 890512"/>
              <a:gd name="connsiteX338" fmla="*/ 8662 w 882055"/>
              <a:gd name="connsiteY338" fmla="*/ 468243 h 890512"/>
              <a:gd name="connsiteX339" fmla="*/ 180973 w 882055"/>
              <a:gd name="connsiteY339" fmla="*/ 424314 h 890512"/>
              <a:gd name="connsiteX340" fmla="*/ 356996 w 882055"/>
              <a:gd name="connsiteY340" fmla="*/ 377293 h 890512"/>
              <a:gd name="connsiteX341" fmla="*/ 533328 w 882055"/>
              <a:gd name="connsiteY341" fmla="*/ 329961 h 890512"/>
              <a:gd name="connsiteX342" fmla="*/ 533328 w 882055"/>
              <a:gd name="connsiteY342" fmla="*/ 329961 h 890512"/>
              <a:gd name="connsiteX343" fmla="*/ 497134 w 882055"/>
              <a:gd name="connsiteY343" fmla="*/ 150845 h 890512"/>
              <a:gd name="connsiteX344" fmla="*/ 519717 w 882055"/>
              <a:gd name="connsiteY344" fmla="*/ 234370 h 890512"/>
              <a:gd name="connsiteX345" fmla="*/ 540134 w 882055"/>
              <a:gd name="connsiteY345" fmla="*/ 312637 h 890512"/>
              <a:gd name="connsiteX346" fmla="*/ 574163 w 882055"/>
              <a:gd name="connsiteY346" fmla="*/ 303047 h 890512"/>
              <a:gd name="connsiteX347" fmla="*/ 606645 w 882055"/>
              <a:gd name="connsiteY347" fmla="*/ 294385 h 890512"/>
              <a:gd name="connsiteX348" fmla="*/ 638509 w 882055"/>
              <a:gd name="connsiteY348" fmla="*/ 286342 h 890512"/>
              <a:gd name="connsiteX349" fmla="*/ 622423 w 882055"/>
              <a:gd name="connsiteY349" fmla="*/ 227255 h 890512"/>
              <a:gd name="connsiteX350" fmla="*/ 594890 w 882055"/>
              <a:gd name="connsiteY350" fmla="*/ 128262 h 890512"/>
              <a:gd name="connsiteX351" fmla="*/ 592106 w 882055"/>
              <a:gd name="connsiteY351" fmla="*/ 129809 h 890512"/>
              <a:gd name="connsiteX352" fmla="*/ 580041 w 882055"/>
              <a:gd name="connsiteY352" fmla="*/ 131046 h 890512"/>
              <a:gd name="connsiteX353" fmla="*/ 586228 w 882055"/>
              <a:gd name="connsiteY353" fmla="*/ 158888 h 890512"/>
              <a:gd name="connsiteX354" fmla="*/ 597674 w 882055"/>
              <a:gd name="connsiteY354" fmla="*/ 222615 h 890512"/>
              <a:gd name="connsiteX355" fmla="*/ 570142 w 882055"/>
              <a:gd name="connsiteY355" fmla="*/ 122075 h 890512"/>
              <a:gd name="connsiteX356" fmla="*/ 593343 w 882055"/>
              <a:gd name="connsiteY356" fmla="*/ 118981 h 890512"/>
              <a:gd name="connsiteX357" fmla="*/ 567357 w 882055"/>
              <a:gd name="connsiteY357" fmla="*/ 22462 h 890512"/>
              <a:gd name="connsiteX358" fmla="*/ 553127 w 882055"/>
              <a:gd name="connsiteY358" fmla="*/ 23390 h 890512"/>
              <a:gd name="connsiteX359" fmla="*/ 530854 w 882055"/>
              <a:gd name="connsiteY359" fmla="*/ 19369 h 890512"/>
              <a:gd name="connsiteX360" fmla="*/ 510436 w 882055"/>
              <a:gd name="connsiteY360" fmla="*/ 26793 h 890512"/>
              <a:gd name="connsiteX361" fmla="*/ 475169 w 882055"/>
              <a:gd name="connsiteY361" fmla="*/ 43189 h 890512"/>
              <a:gd name="connsiteX362" fmla="*/ 488162 w 882055"/>
              <a:gd name="connsiteY362" fmla="*/ 105060 h 890512"/>
              <a:gd name="connsiteX363" fmla="*/ 498062 w 882055"/>
              <a:gd name="connsiteY363" fmla="*/ 142492 h 890512"/>
              <a:gd name="connsiteX364" fmla="*/ 520335 w 882055"/>
              <a:gd name="connsiteY364" fmla="*/ 134449 h 890512"/>
              <a:gd name="connsiteX365" fmla="*/ 543846 w 882055"/>
              <a:gd name="connsiteY365" fmla="*/ 126715 h 890512"/>
              <a:gd name="connsiteX366" fmla="*/ 566429 w 882055"/>
              <a:gd name="connsiteY366" fmla="*/ 124240 h 890512"/>
              <a:gd name="connsiteX367" fmla="*/ 573544 w 882055"/>
              <a:gd name="connsiteY367" fmla="*/ 150226 h 890512"/>
              <a:gd name="connsiteX368" fmla="*/ 580041 w 882055"/>
              <a:gd name="connsiteY368" fmla="*/ 189514 h 890512"/>
              <a:gd name="connsiteX369" fmla="*/ 577566 w 882055"/>
              <a:gd name="connsiteY369" fmla="*/ 185492 h 890512"/>
              <a:gd name="connsiteX370" fmla="*/ 578185 w 882055"/>
              <a:gd name="connsiteY370" fmla="*/ 190442 h 890512"/>
              <a:gd name="connsiteX371" fmla="*/ 565501 w 882055"/>
              <a:gd name="connsiteY371" fmla="*/ 157032 h 890512"/>
              <a:gd name="connsiteX372" fmla="*/ 560552 w 882055"/>
              <a:gd name="connsiteY372" fmla="*/ 140327 h 890512"/>
              <a:gd name="connsiteX373" fmla="*/ 533019 w 882055"/>
              <a:gd name="connsiteY373" fmla="*/ 144658 h 890512"/>
              <a:gd name="connsiteX374" fmla="*/ 497134 w 882055"/>
              <a:gd name="connsiteY374" fmla="*/ 150845 h 890512"/>
              <a:gd name="connsiteX375" fmla="*/ 497134 w 882055"/>
              <a:gd name="connsiteY375" fmla="*/ 150845 h 890512"/>
              <a:gd name="connsiteX376" fmla="*/ 318945 w 882055"/>
              <a:gd name="connsiteY376" fmla="*/ 294076 h 890512"/>
              <a:gd name="connsiteX377" fmla="*/ 314614 w 882055"/>
              <a:gd name="connsiteY377" fmla="*/ 295313 h 890512"/>
              <a:gd name="connsiteX378" fmla="*/ 333794 w 882055"/>
              <a:gd name="connsiteY378" fmla="*/ 366774 h 890512"/>
              <a:gd name="connsiteX379" fmla="*/ 343075 w 882055"/>
              <a:gd name="connsiteY379" fmla="*/ 363990 h 890512"/>
              <a:gd name="connsiteX380" fmla="*/ 344931 w 882055"/>
              <a:gd name="connsiteY380" fmla="*/ 363371 h 890512"/>
              <a:gd name="connsiteX381" fmla="*/ 375248 w 882055"/>
              <a:gd name="connsiteY381" fmla="*/ 355019 h 890512"/>
              <a:gd name="connsiteX382" fmla="*/ 406183 w 882055"/>
              <a:gd name="connsiteY382" fmla="*/ 346357 h 890512"/>
              <a:gd name="connsiteX383" fmla="*/ 432169 w 882055"/>
              <a:gd name="connsiteY383" fmla="*/ 340479 h 890512"/>
              <a:gd name="connsiteX384" fmla="*/ 422579 w 882055"/>
              <a:gd name="connsiteY384" fmla="*/ 306450 h 890512"/>
              <a:gd name="connsiteX385" fmla="*/ 413608 w 882055"/>
              <a:gd name="connsiteY385" fmla="*/ 272421 h 890512"/>
              <a:gd name="connsiteX386" fmla="*/ 406183 w 882055"/>
              <a:gd name="connsiteY386" fmla="*/ 273040 h 890512"/>
              <a:gd name="connsiteX387" fmla="*/ 402162 w 882055"/>
              <a:gd name="connsiteY387" fmla="*/ 274277 h 890512"/>
              <a:gd name="connsiteX388" fmla="*/ 398140 w 882055"/>
              <a:gd name="connsiteY388" fmla="*/ 275515 h 890512"/>
              <a:gd name="connsiteX389" fmla="*/ 395356 w 882055"/>
              <a:gd name="connsiteY389" fmla="*/ 276133 h 890512"/>
              <a:gd name="connsiteX390" fmla="*/ 403709 w 882055"/>
              <a:gd name="connsiteY390" fmla="*/ 332746 h 890512"/>
              <a:gd name="connsiteX391" fmla="*/ 395975 w 882055"/>
              <a:gd name="connsiteY391" fmla="*/ 307688 h 890512"/>
              <a:gd name="connsiteX392" fmla="*/ 387313 w 882055"/>
              <a:gd name="connsiteY392" fmla="*/ 266853 h 890512"/>
              <a:gd name="connsiteX393" fmla="*/ 392572 w 882055"/>
              <a:gd name="connsiteY393" fmla="*/ 264687 h 890512"/>
              <a:gd name="connsiteX394" fmla="*/ 409896 w 882055"/>
              <a:gd name="connsiteY394" fmla="*/ 262213 h 890512"/>
              <a:gd name="connsiteX395" fmla="*/ 360708 w 882055"/>
              <a:gd name="connsiteY395" fmla="*/ 76909 h 890512"/>
              <a:gd name="connsiteX396" fmla="*/ 346478 w 882055"/>
              <a:gd name="connsiteY396" fmla="*/ 77837 h 890512"/>
              <a:gd name="connsiteX397" fmla="*/ 324204 w 882055"/>
              <a:gd name="connsiteY397" fmla="*/ 73815 h 890512"/>
              <a:gd name="connsiteX398" fmla="*/ 304406 w 882055"/>
              <a:gd name="connsiteY398" fmla="*/ 81240 h 890512"/>
              <a:gd name="connsiteX399" fmla="*/ 268520 w 882055"/>
              <a:gd name="connsiteY399" fmla="*/ 97945 h 890512"/>
              <a:gd name="connsiteX400" fmla="*/ 295743 w 882055"/>
              <a:gd name="connsiteY400" fmla="*/ 215809 h 890512"/>
              <a:gd name="connsiteX401" fmla="*/ 314614 w 882055"/>
              <a:gd name="connsiteY401" fmla="*/ 287889 h 890512"/>
              <a:gd name="connsiteX402" fmla="*/ 356377 w 882055"/>
              <a:gd name="connsiteY402" fmla="*/ 272421 h 890512"/>
              <a:gd name="connsiteX403" fmla="*/ 382363 w 882055"/>
              <a:gd name="connsiteY403" fmla="*/ 267781 h 890512"/>
              <a:gd name="connsiteX404" fmla="*/ 387622 w 882055"/>
              <a:gd name="connsiteY404" fmla="*/ 286342 h 890512"/>
              <a:gd name="connsiteX405" fmla="*/ 391334 w 882055"/>
              <a:gd name="connsiteY405" fmla="*/ 314803 h 890512"/>
              <a:gd name="connsiteX406" fmla="*/ 388859 w 882055"/>
              <a:gd name="connsiteY406" fmla="*/ 310781 h 890512"/>
              <a:gd name="connsiteX407" fmla="*/ 389478 w 882055"/>
              <a:gd name="connsiteY407" fmla="*/ 314803 h 890512"/>
              <a:gd name="connsiteX408" fmla="*/ 381744 w 882055"/>
              <a:gd name="connsiteY408" fmla="*/ 298716 h 890512"/>
              <a:gd name="connsiteX409" fmla="*/ 376795 w 882055"/>
              <a:gd name="connsiteY409" fmla="*/ 284486 h 890512"/>
              <a:gd name="connsiteX410" fmla="*/ 372773 w 882055"/>
              <a:gd name="connsiteY410" fmla="*/ 286342 h 890512"/>
              <a:gd name="connsiteX411" fmla="*/ 344622 w 882055"/>
              <a:gd name="connsiteY411" fmla="*/ 290673 h 890512"/>
              <a:gd name="connsiteX412" fmla="*/ 318945 w 882055"/>
              <a:gd name="connsiteY412" fmla="*/ 294076 h 890512"/>
              <a:gd name="connsiteX413" fmla="*/ 318945 w 882055"/>
              <a:gd name="connsiteY413" fmla="*/ 294076 h 890512"/>
              <a:gd name="connsiteX414" fmla="*/ 93735 w 882055"/>
              <a:gd name="connsiteY414" fmla="*/ 288507 h 890512"/>
              <a:gd name="connsiteX415" fmla="*/ 106109 w 882055"/>
              <a:gd name="connsiteY415" fmla="*/ 339551 h 890512"/>
              <a:gd name="connsiteX416" fmla="*/ 129001 w 882055"/>
              <a:gd name="connsiteY416" fmla="*/ 420293 h 890512"/>
              <a:gd name="connsiteX417" fmla="*/ 174476 w 882055"/>
              <a:gd name="connsiteY417" fmla="*/ 406063 h 890512"/>
              <a:gd name="connsiteX418" fmla="*/ 225520 w 882055"/>
              <a:gd name="connsiteY418" fmla="*/ 394307 h 890512"/>
              <a:gd name="connsiteX419" fmla="*/ 207887 w 882055"/>
              <a:gd name="connsiteY419" fmla="*/ 329033 h 890512"/>
              <a:gd name="connsiteX420" fmla="*/ 191491 w 882055"/>
              <a:gd name="connsiteY420" fmla="*/ 265925 h 890512"/>
              <a:gd name="connsiteX421" fmla="*/ 189016 w 882055"/>
              <a:gd name="connsiteY421" fmla="*/ 266853 h 890512"/>
              <a:gd name="connsiteX422" fmla="*/ 184066 w 882055"/>
              <a:gd name="connsiteY422" fmla="*/ 267472 h 890512"/>
              <a:gd name="connsiteX423" fmla="*/ 176951 w 882055"/>
              <a:gd name="connsiteY423" fmla="*/ 268400 h 890512"/>
              <a:gd name="connsiteX424" fmla="*/ 173548 w 882055"/>
              <a:gd name="connsiteY424" fmla="*/ 269637 h 890512"/>
              <a:gd name="connsiteX425" fmla="*/ 186232 w 882055"/>
              <a:gd name="connsiteY425" fmla="*/ 335220 h 890512"/>
              <a:gd name="connsiteX426" fmla="*/ 186541 w 882055"/>
              <a:gd name="connsiteY426" fmla="*/ 337695 h 890512"/>
              <a:gd name="connsiteX427" fmla="*/ 165196 w 882055"/>
              <a:gd name="connsiteY427" fmla="*/ 260666 h 890512"/>
              <a:gd name="connsiteX428" fmla="*/ 169217 w 882055"/>
              <a:gd name="connsiteY428" fmla="*/ 258810 h 890512"/>
              <a:gd name="connsiteX429" fmla="*/ 177570 w 882055"/>
              <a:gd name="connsiteY429" fmla="*/ 257572 h 890512"/>
              <a:gd name="connsiteX430" fmla="*/ 186541 w 882055"/>
              <a:gd name="connsiteY430" fmla="*/ 256335 h 890512"/>
              <a:gd name="connsiteX431" fmla="*/ 189635 w 882055"/>
              <a:gd name="connsiteY431" fmla="*/ 255097 h 890512"/>
              <a:gd name="connsiteX432" fmla="*/ 163340 w 882055"/>
              <a:gd name="connsiteY432" fmla="*/ 163837 h 890512"/>
              <a:gd name="connsiteX433" fmla="*/ 154678 w 882055"/>
              <a:gd name="connsiteY433" fmla="*/ 130427 h 890512"/>
              <a:gd name="connsiteX434" fmla="*/ 124051 w 882055"/>
              <a:gd name="connsiteY434" fmla="*/ 133830 h 890512"/>
              <a:gd name="connsiteX435" fmla="*/ 123742 w 882055"/>
              <a:gd name="connsiteY435" fmla="*/ 133830 h 890512"/>
              <a:gd name="connsiteX436" fmla="*/ 122505 w 882055"/>
              <a:gd name="connsiteY436" fmla="*/ 131974 h 890512"/>
              <a:gd name="connsiteX437" fmla="*/ 122195 w 882055"/>
              <a:gd name="connsiteY437" fmla="*/ 127953 h 890512"/>
              <a:gd name="connsiteX438" fmla="*/ 123433 w 882055"/>
              <a:gd name="connsiteY438" fmla="*/ 126096 h 890512"/>
              <a:gd name="connsiteX439" fmla="*/ 101159 w 882055"/>
              <a:gd name="connsiteY439" fmla="*/ 134449 h 890512"/>
              <a:gd name="connsiteX440" fmla="*/ 62799 w 882055"/>
              <a:gd name="connsiteY440" fmla="*/ 151773 h 890512"/>
              <a:gd name="connsiteX441" fmla="*/ 78886 w 882055"/>
              <a:gd name="connsiteY441" fmla="*/ 220759 h 890512"/>
              <a:gd name="connsiteX442" fmla="*/ 93116 w 882055"/>
              <a:gd name="connsiteY442" fmla="*/ 281392 h 890512"/>
              <a:gd name="connsiteX443" fmla="*/ 112915 w 882055"/>
              <a:gd name="connsiteY443" fmla="*/ 273659 h 890512"/>
              <a:gd name="connsiteX444" fmla="*/ 138282 w 882055"/>
              <a:gd name="connsiteY444" fmla="*/ 264997 h 890512"/>
              <a:gd name="connsiteX445" fmla="*/ 161483 w 882055"/>
              <a:gd name="connsiteY445" fmla="*/ 263141 h 890512"/>
              <a:gd name="connsiteX446" fmla="*/ 168289 w 882055"/>
              <a:gd name="connsiteY446" fmla="*/ 287579 h 890512"/>
              <a:gd name="connsiteX447" fmla="*/ 174476 w 882055"/>
              <a:gd name="connsiteY447" fmla="*/ 325012 h 890512"/>
              <a:gd name="connsiteX448" fmla="*/ 163030 w 882055"/>
              <a:gd name="connsiteY448" fmla="*/ 300882 h 890512"/>
              <a:gd name="connsiteX449" fmla="*/ 153749 w 882055"/>
              <a:gd name="connsiteY449" fmla="*/ 276752 h 890512"/>
              <a:gd name="connsiteX450" fmla="*/ 144469 w 882055"/>
              <a:gd name="connsiteY450" fmla="*/ 280155 h 890512"/>
              <a:gd name="connsiteX451" fmla="*/ 119720 w 882055"/>
              <a:gd name="connsiteY451" fmla="*/ 284486 h 890512"/>
              <a:gd name="connsiteX452" fmla="*/ 93735 w 882055"/>
              <a:gd name="connsiteY452" fmla="*/ 288507 h 890512"/>
              <a:gd name="connsiteX453" fmla="*/ 93735 w 882055"/>
              <a:gd name="connsiteY453" fmla="*/ 288507 h 890512"/>
              <a:gd name="connsiteX454" fmla="*/ 516004 w 882055"/>
              <a:gd name="connsiteY454" fmla="*/ 42261 h 890512"/>
              <a:gd name="connsiteX455" fmla="*/ 476407 w 882055"/>
              <a:gd name="connsiteY455" fmla="*/ 45354 h 890512"/>
              <a:gd name="connsiteX456" fmla="*/ 501465 w 882055"/>
              <a:gd name="connsiteY456" fmla="*/ 35455 h 890512"/>
              <a:gd name="connsiteX457" fmla="*/ 528997 w 882055"/>
              <a:gd name="connsiteY457" fmla="*/ 29268 h 890512"/>
              <a:gd name="connsiteX458" fmla="*/ 553436 w 882055"/>
              <a:gd name="connsiteY458" fmla="*/ 24009 h 890512"/>
              <a:gd name="connsiteX459" fmla="*/ 516004 w 882055"/>
              <a:gd name="connsiteY459" fmla="*/ 42261 h 890512"/>
              <a:gd name="connsiteX460" fmla="*/ 516004 w 882055"/>
              <a:gd name="connsiteY460" fmla="*/ 42261 h 890512"/>
              <a:gd name="connsiteX461" fmla="*/ 99612 w 882055"/>
              <a:gd name="connsiteY461" fmla="*/ 150845 h 890512"/>
              <a:gd name="connsiteX462" fmla="*/ 65274 w 882055"/>
              <a:gd name="connsiteY462" fmla="*/ 152701 h 890512"/>
              <a:gd name="connsiteX463" fmla="*/ 94663 w 882055"/>
              <a:gd name="connsiteY463" fmla="*/ 141873 h 890512"/>
              <a:gd name="connsiteX464" fmla="*/ 142922 w 882055"/>
              <a:gd name="connsiteY464" fmla="*/ 132902 h 890512"/>
              <a:gd name="connsiteX465" fmla="*/ 99612 w 882055"/>
              <a:gd name="connsiteY465" fmla="*/ 150845 h 890512"/>
              <a:gd name="connsiteX466" fmla="*/ 99612 w 882055"/>
              <a:gd name="connsiteY466" fmla="*/ 150845 h 890512"/>
              <a:gd name="connsiteX467" fmla="*/ 312449 w 882055"/>
              <a:gd name="connsiteY467" fmla="*/ 95161 h 890512"/>
              <a:gd name="connsiteX468" fmla="*/ 271304 w 882055"/>
              <a:gd name="connsiteY468" fmla="*/ 102585 h 890512"/>
              <a:gd name="connsiteX469" fmla="*/ 296362 w 882055"/>
              <a:gd name="connsiteY469" fmla="*/ 88664 h 890512"/>
              <a:gd name="connsiteX470" fmla="*/ 319255 w 882055"/>
              <a:gd name="connsiteY470" fmla="*/ 84024 h 890512"/>
              <a:gd name="connsiteX471" fmla="*/ 341837 w 882055"/>
              <a:gd name="connsiteY471" fmla="*/ 79384 h 890512"/>
              <a:gd name="connsiteX472" fmla="*/ 347406 w 882055"/>
              <a:gd name="connsiteY472" fmla="*/ 77837 h 890512"/>
              <a:gd name="connsiteX473" fmla="*/ 312449 w 882055"/>
              <a:gd name="connsiteY473" fmla="*/ 95161 h 890512"/>
              <a:gd name="connsiteX474" fmla="*/ 312449 w 882055"/>
              <a:gd name="connsiteY474" fmla="*/ 95161 h 890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</a:cxnLst>
            <a:rect l="l" t="t" r="r" b="b"/>
            <a:pathLst>
              <a:path w="882055" h="890512">
                <a:moveTo>
                  <a:pt x="480119" y="794303"/>
                </a:moveTo>
                <a:cubicBezTo>
                  <a:pt x="354830" y="827095"/>
                  <a:pt x="229232" y="858340"/>
                  <a:pt x="100850" y="890513"/>
                </a:cubicBezTo>
                <a:cubicBezTo>
                  <a:pt x="109202" y="879995"/>
                  <a:pt x="102396" y="863289"/>
                  <a:pt x="96209" y="848441"/>
                </a:cubicBezTo>
                <a:cubicBezTo>
                  <a:pt x="92188" y="838851"/>
                  <a:pt x="88785" y="830498"/>
                  <a:pt x="90950" y="825858"/>
                </a:cubicBezTo>
                <a:cubicBezTo>
                  <a:pt x="100850" y="830498"/>
                  <a:pt x="104562" y="846894"/>
                  <a:pt x="107656" y="861124"/>
                </a:cubicBezTo>
                <a:cubicBezTo>
                  <a:pt x="109202" y="868239"/>
                  <a:pt x="110749" y="875354"/>
                  <a:pt x="112915" y="879376"/>
                </a:cubicBezTo>
                <a:cubicBezTo>
                  <a:pt x="194275" y="858340"/>
                  <a:pt x="279348" y="836376"/>
                  <a:pt x="365967" y="813483"/>
                </a:cubicBezTo>
                <a:cubicBezTo>
                  <a:pt x="527451" y="771102"/>
                  <a:pt x="695740" y="726555"/>
                  <a:pt x="866195" y="680151"/>
                </a:cubicBezTo>
                <a:cubicBezTo>
                  <a:pt x="875475" y="672727"/>
                  <a:pt x="869288" y="655712"/>
                  <a:pt x="863720" y="640554"/>
                </a:cubicBezTo>
                <a:cubicBezTo>
                  <a:pt x="861554" y="634367"/>
                  <a:pt x="859389" y="628489"/>
                  <a:pt x="858151" y="623539"/>
                </a:cubicBezTo>
                <a:cubicBezTo>
                  <a:pt x="815770" y="635914"/>
                  <a:pt x="772769" y="647669"/>
                  <a:pt x="729459" y="658806"/>
                </a:cubicBezTo>
                <a:cubicBezTo>
                  <a:pt x="636344" y="683245"/>
                  <a:pt x="543846" y="705828"/>
                  <a:pt x="454443" y="728101"/>
                </a:cubicBezTo>
                <a:lnTo>
                  <a:pt x="451349" y="729029"/>
                </a:lnTo>
                <a:cubicBezTo>
                  <a:pt x="363492" y="750684"/>
                  <a:pt x="272851" y="772958"/>
                  <a:pt x="186232" y="795541"/>
                </a:cubicBezTo>
                <a:cubicBezTo>
                  <a:pt x="152203" y="804512"/>
                  <a:pt x="118483" y="813483"/>
                  <a:pt x="85073" y="822764"/>
                </a:cubicBezTo>
                <a:cubicBezTo>
                  <a:pt x="90022" y="818742"/>
                  <a:pt x="92188" y="814102"/>
                  <a:pt x="94663" y="809152"/>
                </a:cubicBezTo>
                <a:cubicBezTo>
                  <a:pt x="96209" y="806059"/>
                  <a:pt x="97756" y="802656"/>
                  <a:pt x="100231" y="799872"/>
                </a:cubicBezTo>
                <a:lnTo>
                  <a:pt x="104253" y="811936"/>
                </a:lnTo>
                <a:cubicBezTo>
                  <a:pt x="151275" y="796469"/>
                  <a:pt x="204793" y="781001"/>
                  <a:pt x="266973" y="764605"/>
                </a:cubicBezTo>
                <a:cubicBezTo>
                  <a:pt x="330082" y="748209"/>
                  <a:pt x="396593" y="732123"/>
                  <a:pt x="460630" y="716655"/>
                </a:cubicBezTo>
                <a:lnTo>
                  <a:pt x="464342" y="715727"/>
                </a:lnTo>
                <a:cubicBezTo>
                  <a:pt x="530544" y="699950"/>
                  <a:pt x="598912" y="683554"/>
                  <a:pt x="666042" y="665921"/>
                </a:cubicBezTo>
                <a:cubicBezTo>
                  <a:pt x="724201" y="650763"/>
                  <a:pt x="775244" y="636223"/>
                  <a:pt x="822266" y="621992"/>
                </a:cubicBezTo>
                <a:cubicBezTo>
                  <a:pt x="813913" y="615187"/>
                  <a:pt x="802777" y="611784"/>
                  <a:pt x="791949" y="608381"/>
                </a:cubicBezTo>
                <a:cubicBezTo>
                  <a:pt x="779266" y="604669"/>
                  <a:pt x="766273" y="600647"/>
                  <a:pt x="757611" y="589510"/>
                </a:cubicBezTo>
                <a:lnTo>
                  <a:pt x="754517" y="591057"/>
                </a:lnTo>
                <a:cubicBezTo>
                  <a:pt x="749258" y="593223"/>
                  <a:pt x="743690" y="595388"/>
                  <a:pt x="738121" y="596625"/>
                </a:cubicBezTo>
                <a:cubicBezTo>
                  <a:pt x="732862" y="597863"/>
                  <a:pt x="728531" y="598481"/>
                  <a:pt x="724510" y="598172"/>
                </a:cubicBezTo>
                <a:cubicBezTo>
                  <a:pt x="717085" y="608999"/>
                  <a:pt x="713682" y="617352"/>
                  <a:pt x="715229" y="621374"/>
                </a:cubicBezTo>
                <a:cubicBezTo>
                  <a:pt x="718013" y="621683"/>
                  <a:pt x="726675" y="619518"/>
                  <a:pt x="736884" y="617043"/>
                </a:cubicBezTo>
                <a:cubicBezTo>
                  <a:pt x="720798" y="630345"/>
                  <a:pt x="692028" y="643338"/>
                  <a:pt x="665732" y="650144"/>
                </a:cubicBezTo>
                <a:cubicBezTo>
                  <a:pt x="648099" y="654784"/>
                  <a:pt x="623660" y="658806"/>
                  <a:pt x="606027" y="652619"/>
                </a:cubicBezTo>
                <a:cubicBezTo>
                  <a:pt x="607574" y="651381"/>
                  <a:pt x="609120" y="651072"/>
                  <a:pt x="610667" y="650763"/>
                </a:cubicBezTo>
                <a:cubicBezTo>
                  <a:pt x="610977" y="650763"/>
                  <a:pt x="611286" y="650763"/>
                  <a:pt x="611595" y="650453"/>
                </a:cubicBezTo>
                <a:cubicBezTo>
                  <a:pt x="615617" y="649216"/>
                  <a:pt x="619329" y="647979"/>
                  <a:pt x="622732" y="646432"/>
                </a:cubicBezTo>
                <a:cubicBezTo>
                  <a:pt x="626135" y="644885"/>
                  <a:pt x="629847" y="643648"/>
                  <a:pt x="633869" y="642410"/>
                </a:cubicBezTo>
                <a:lnTo>
                  <a:pt x="636034" y="641791"/>
                </a:lnTo>
                <a:cubicBezTo>
                  <a:pt x="635106" y="638079"/>
                  <a:pt x="630157" y="634986"/>
                  <a:pt x="624279" y="631583"/>
                </a:cubicBezTo>
                <a:cubicBezTo>
                  <a:pt x="620876" y="629417"/>
                  <a:pt x="617164" y="627561"/>
                  <a:pt x="614689" y="624777"/>
                </a:cubicBezTo>
                <a:cubicBezTo>
                  <a:pt x="609120" y="629108"/>
                  <a:pt x="601386" y="632511"/>
                  <a:pt x="590559" y="635295"/>
                </a:cubicBezTo>
                <a:cubicBezTo>
                  <a:pt x="582206" y="637460"/>
                  <a:pt x="573544" y="639007"/>
                  <a:pt x="564883" y="640554"/>
                </a:cubicBezTo>
                <a:cubicBezTo>
                  <a:pt x="555911" y="642101"/>
                  <a:pt x="547559" y="643648"/>
                  <a:pt x="539825" y="645504"/>
                </a:cubicBezTo>
                <a:cubicBezTo>
                  <a:pt x="518170" y="651072"/>
                  <a:pt x="508580" y="659734"/>
                  <a:pt x="507033" y="673964"/>
                </a:cubicBezTo>
                <a:cubicBezTo>
                  <a:pt x="510436" y="673964"/>
                  <a:pt x="515695" y="672727"/>
                  <a:pt x="520645" y="671799"/>
                </a:cubicBezTo>
                <a:cubicBezTo>
                  <a:pt x="524666" y="670870"/>
                  <a:pt x="528997" y="669942"/>
                  <a:pt x="532710" y="670252"/>
                </a:cubicBezTo>
                <a:cubicBezTo>
                  <a:pt x="525285" y="681079"/>
                  <a:pt x="502083" y="691907"/>
                  <a:pt x="470529" y="700260"/>
                </a:cubicBezTo>
                <a:cubicBezTo>
                  <a:pt x="444234" y="707065"/>
                  <a:pt x="418867" y="710159"/>
                  <a:pt x="404327" y="708612"/>
                </a:cubicBezTo>
                <a:cubicBezTo>
                  <a:pt x="402780" y="707375"/>
                  <a:pt x="402471" y="706137"/>
                  <a:pt x="402780" y="704900"/>
                </a:cubicBezTo>
                <a:cubicBezTo>
                  <a:pt x="403399" y="702734"/>
                  <a:pt x="406493" y="701188"/>
                  <a:pt x="412989" y="699641"/>
                </a:cubicBezTo>
                <a:cubicBezTo>
                  <a:pt x="415155" y="699022"/>
                  <a:pt x="417630" y="698403"/>
                  <a:pt x="420104" y="698094"/>
                </a:cubicBezTo>
                <a:cubicBezTo>
                  <a:pt x="422579" y="697475"/>
                  <a:pt x="424745" y="697166"/>
                  <a:pt x="426601" y="696547"/>
                </a:cubicBezTo>
                <a:cubicBezTo>
                  <a:pt x="427838" y="696238"/>
                  <a:pt x="429076" y="695928"/>
                  <a:pt x="430004" y="695619"/>
                </a:cubicBezTo>
                <a:cubicBezTo>
                  <a:pt x="422888" y="679223"/>
                  <a:pt x="403090" y="682007"/>
                  <a:pt x="382672" y="687266"/>
                </a:cubicBezTo>
                <a:cubicBezTo>
                  <a:pt x="376485" y="688813"/>
                  <a:pt x="369989" y="690979"/>
                  <a:pt x="363802" y="692835"/>
                </a:cubicBezTo>
                <a:cubicBezTo>
                  <a:pt x="356996" y="694691"/>
                  <a:pt x="350809" y="696857"/>
                  <a:pt x="344312" y="698403"/>
                </a:cubicBezTo>
                <a:cubicBezTo>
                  <a:pt x="330082" y="702116"/>
                  <a:pt x="320183" y="703353"/>
                  <a:pt x="311830" y="702734"/>
                </a:cubicBezTo>
                <a:cubicBezTo>
                  <a:pt x="311830" y="704591"/>
                  <a:pt x="309974" y="709231"/>
                  <a:pt x="308118" y="713871"/>
                </a:cubicBezTo>
                <a:cubicBezTo>
                  <a:pt x="305952" y="719439"/>
                  <a:pt x="303477" y="725008"/>
                  <a:pt x="303168" y="728101"/>
                </a:cubicBezTo>
                <a:cubicBezTo>
                  <a:pt x="305643" y="729339"/>
                  <a:pt x="310593" y="728101"/>
                  <a:pt x="315233" y="726864"/>
                </a:cubicBezTo>
                <a:cubicBezTo>
                  <a:pt x="321111" y="725317"/>
                  <a:pt x="326988" y="724080"/>
                  <a:pt x="329773" y="727792"/>
                </a:cubicBezTo>
                <a:cubicBezTo>
                  <a:pt x="311521" y="738929"/>
                  <a:pt x="288319" y="747900"/>
                  <a:pt x="264499" y="754087"/>
                </a:cubicBezTo>
                <a:cubicBezTo>
                  <a:pt x="240678" y="760274"/>
                  <a:pt x="217167" y="763368"/>
                  <a:pt x="197059" y="763368"/>
                </a:cubicBezTo>
                <a:cubicBezTo>
                  <a:pt x="198915" y="757181"/>
                  <a:pt x="208196" y="754706"/>
                  <a:pt x="215311" y="752850"/>
                </a:cubicBezTo>
                <a:cubicBezTo>
                  <a:pt x="219023" y="751922"/>
                  <a:pt x="222426" y="750994"/>
                  <a:pt x="223973" y="749756"/>
                </a:cubicBezTo>
                <a:cubicBezTo>
                  <a:pt x="219333" y="737072"/>
                  <a:pt x="201699" y="732123"/>
                  <a:pt x="179117" y="738001"/>
                </a:cubicBezTo>
                <a:cubicBezTo>
                  <a:pt x="174476" y="739238"/>
                  <a:pt x="169836" y="740785"/>
                  <a:pt x="165196" y="742950"/>
                </a:cubicBezTo>
                <a:cubicBezTo>
                  <a:pt x="163958" y="756871"/>
                  <a:pt x="155915" y="765224"/>
                  <a:pt x="148490" y="773577"/>
                </a:cubicBezTo>
                <a:cubicBezTo>
                  <a:pt x="141685" y="780692"/>
                  <a:pt x="134879" y="788116"/>
                  <a:pt x="132095" y="799562"/>
                </a:cubicBezTo>
                <a:cubicBezTo>
                  <a:pt x="129929" y="800490"/>
                  <a:pt x="128382" y="801109"/>
                  <a:pt x="126836" y="801418"/>
                </a:cubicBezTo>
                <a:cubicBezTo>
                  <a:pt x="122505" y="802656"/>
                  <a:pt x="118792" y="802965"/>
                  <a:pt x="114771" y="803584"/>
                </a:cubicBezTo>
                <a:cubicBezTo>
                  <a:pt x="112605" y="803893"/>
                  <a:pt x="110130" y="804202"/>
                  <a:pt x="107965" y="804512"/>
                </a:cubicBezTo>
                <a:cubicBezTo>
                  <a:pt x="86310" y="747281"/>
                  <a:pt x="70533" y="676439"/>
                  <a:pt x="55374" y="608071"/>
                </a:cubicBezTo>
                <a:cubicBezTo>
                  <a:pt x="44856" y="560740"/>
                  <a:pt x="34957" y="516193"/>
                  <a:pt x="23511" y="476595"/>
                </a:cubicBezTo>
                <a:cubicBezTo>
                  <a:pt x="21345" y="475977"/>
                  <a:pt x="18561" y="475667"/>
                  <a:pt x="15777" y="475358"/>
                </a:cubicBezTo>
                <a:cubicBezTo>
                  <a:pt x="8352" y="474430"/>
                  <a:pt x="928" y="473502"/>
                  <a:pt x="0" y="461128"/>
                </a:cubicBezTo>
                <a:cubicBezTo>
                  <a:pt x="14849" y="456178"/>
                  <a:pt x="28461" y="450919"/>
                  <a:pt x="41763" y="445970"/>
                </a:cubicBezTo>
                <a:cubicBezTo>
                  <a:pt x="58777" y="439473"/>
                  <a:pt x="76411" y="432667"/>
                  <a:pt x="96519" y="427408"/>
                </a:cubicBezTo>
                <a:cubicBezTo>
                  <a:pt x="103325" y="425552"/>
                  <a:pt x="110440" y="424005"/>
                  <a:pt x="117864" y="422768"/>
                </a:cubicBezTo>
                <a:cubicBezTo>
                  <a:pt x="109512" y="383480"/>
                  <a:pt x="98684" y="343882"/>
                  <a:pt x="88475" y="305522"/>
                </a:cubicBezTo>
                <a:cubicBezTo>
                  <a:pt x="79504" y="272112"/>
                  <a:pt x="71152" y="240558"/>
                  <a:pt x="64655" y="209931"/>
                </a:cubicBezTo>
                <a:cubicBezTo>
                  <a:pt x="60015" y="203435"/>
                  <a:pt x="57540" y="193845"/>
                  <a:pt x="55374" y="184874"/>
                </a:cubicBezTo>
                <a:cubicBezTo>
                  <a:pt x="51353" y="169096"/>
                  <a:pt x="47331" y="152701"/>
                  <a:pt x="35885" y="149917"/>
                </a:cubicBezTo>
                <a:cubicBezTo>
                  <a:pt x="43619" y="136614"/>
                  <a:pt x="66511" y="124550"/>
                  <a:pt x="98375" y="116197"/>
                </a:cubicBezTo>
                <a:cubicBezTo>
                  <a:pt x="127145" y="108772"/>
                  <a:pt x="157152" y="105988"/>
                  <a:pt x="172930" y="109700"/>
                </a:cubicBezTo>
                <a:cubicBezTo>
                  <a:pt x="177261" y="117125"/>
                  <a:pt x="173858" y="120219"/>
                  <a:pt x="171073" y="122693"/>
                </a:cubicBezTo>
                <a:cubicBezTo>
                  <a:pt x="169217" y="124240"/>
                  <a:pt x="167670" y="125787"/>
                  <a:pt x="167361" y="127953"/>
                </a:cubicBezTo>
                <a:lnTo>
                  <a:pt x="236966" y="394307"/>
                </a:lnTo>
                <a:cubicBezTo>
                  <a:pt x="245628" y="393070"/>
                  <a:pt x="256146" y="390904"/>
                  <a:pt x="270067" y="387192"/>
                </a:cubicBezTo>
                <a:cubicBezTo>
                  <a:pt x="276564" y="385645"/>
                  <a:pt x="283369" y="383480"/>
                  <a:pt x="289866" y="381624"/>
                </a:cubicBezTo>
                <a:cubicBezTo>
                  <a:pt x="297909" y="379458"/>
                  <a:pt x="303787" y="377602"/>
                  <a:pt x="309974" y="376055"/>
                </a:cubicBezTo>
                <a:cubicBezTo>
                  <a:pt x="314614" y="374818"/>
                  <a:pt x="319255" y="373580"/>
                  <a:pt x="323895" y="372652"/>
                </a:cubicBezTo>
                <a:cubicBezTo>
                  <a:pt x="314924" y="313875"/>
                  <a:pt x="296672" y="251385"/>
                  <a:pt x="279348" y="191061"/>
                </a:cubicBezTo>
                <a:cubicBezTo>
                  <a:pt x="271304" y="163219"/>
                  <a:pt x="263261" y="135686"/>
                  <a:pt x="256146" y="107844"/>
                </a:cubicBezTo>
                <a:cubicBezTo>
                  <a:pt x="254909" y="103513"/>
                  <a:pt x="251815" y="102585"/>
                  <a:pt x="248412" y="101348"/>
                </a:cubicBezTo>
                <a:cubicBezTo>
                  <a:pt x="245319" y="100419"/>
                  <a:pt x="242225" y="99491"/>
                  <a:pt x="240369" y="95779"/>
                </a:cubicBezTo>
                <a:cubicBezTo>
                  <a:pt x="249650" y="82786"/>
                  <a:pt x="276254" y="69175"/>
                  <a:pt x="308736" y="60513"/>
                </a:cubicBezTo>
                <a:cubicBezTo>
                  <a:pt x="340600" y="52160"/>
                  <a:pt x="367205" y="51542"/>
                  <a:pt x="380507" y="58657"/>
                </a:cubicBezTo>
                <a:cubicBezTo>
                  <a:pt x="382982" y="65772"/>
                  <a:pt x="379579" y="67319"/>
                  <a:pt x="376795" y="68556"/>
                </a:cubicBezTo>
                <a:cubicBezTo>
                  <a:pt x="374938" y="69484"/>
                  <a:pt x="373392" y="70103"/>
                  <a:pt x="373392" y="71959"/>
                </a:cubicBezTo>
                <a:lnTo>
                  <a:pt x="443615" y="339861"/>
                </a:lnTo>
                <a:lnTo>
                  <a:pt x="445471" y="338933"/>
                </a:lnTo>
                <a:cubicBezTo>
                  <a:pt x="453205" y="337076"/>
                  <a:pt x="462177" y="334602"/>
                  <a:pt x="471148" y="332436"/>
                </a:cubicBezTo>
                <a:cubicBezTo>
                  <a:pt x="492184" y="326868"/>
                  <a:pt x="521573" y="318825"/>
                  <a:pt x="530854" y="312947"/>
                </a:cubicBezTo>
                <a:cubicBezTo>
                  <a:pt x="511364" y="228802"/>
                  <a:pt x="492803" y="155794"/>
                  <a:pt x="470529" y="76599"/>
                </a:cubicBezTo>
                <a:cubicBezTo>
                  <a:pt x="470529" y="81549"/>
                  <a:pt x="472695" y="88973"/>
                  <a:pt x="474860" y="96089"/>
                </a:cubicBezTo>
                <a:cubicBezTo>
                  <a:pt x="476098" y="100419"/>
                  <a:pt x="477644" y="104751"/>
                  <a:pt x="478263" y="108772"/>
                </a:cubicBezTo>
                <a:cubicBezTo>
                  <a:pt x="480429" y="114341"/>
                  <a:pt x="483213" y="127953"/>
                  <a:pt x="482594" y="129499"/>
                </a:cubicBezTo>
                <a:cubicBezTo>
                  <a:pt x="482594" y="129499"/>
                  <a:pt x="482285" y="129809"/>
                  <a:pt x="482285" y="129809"/>
                </a:cubicBezTo>
                <a:cubicBezTo>
                  <a:pt x="481357" y="130118"/>
                  <a:pt x="480738" y="128881"/>
                  <a:pt x="478572" y="121456"/>
                </a:cubicBezTo>
                <a:lnTo>
                  <a:pt x="460939" y="54326"/>
                </a:lnTo>
                <a:cubicBezTo>
                  <a:pt x="459702" y="49995"/>
                  <a:pt x="456918" y="48448"/>
                  <a:pt x="453824" y="47211"/>
                </a:cubicBezTo>
                <a:cubicBezTo>
                  <a:pt x="451349" y="45973"/>
                  <a:pt x="448565" y="44736"/>
                  <a:pt x="447018" y="41951"/>
                </a:cubicBezTo>
                <a:cubicBezTo>
                  <a:pt x="455989" y="28649"/>
                  <a:pt x="482594" y="15038"/>
                  <a:pt x="515076" y="6685"/>
                </a:cubicBezTo>
                <a:cubicBezTo>
                  <a:pt x="539515" y="189"/>
                  <a:pt x="571379" y="-3523"/>
                  <a:pt x="587156" y="4829"/>
                </a:cubicBezTo>
                <a:cubicBezTo>
                  <a:pt x="588703" y="11326"/>
                  <a:pt x="585919" y="13182"/>
                  <a:pt x="583444" y="14728"/>
                </a:cubicBezTo>
                <a:cubicBezTo>
                  <a:pt x="581897" y="15656"/>
                  <a:pt x="580350" y="16584"/>
                  <a:pt x="580041" y="18131"/>
                </a:cubicBezTo>
                <a:lnTo>
                  <a:pt x="650265" y="286342"/>
                </a:lnTo>
                <a:cubicBezTo>
                  <a:pt x="656142" y="285414"/>
                  <a:pt x="664186" y="284177"/>
                  <a:pt x="673776" y="281702"/>
                </a:cubicBezTo>
                <a:cubicBezTo>
                  <a:pt x="682128" y="279536"/>
                  <a:pt x="690790" y="276752"/>
                  <a:pt x="699452" y="273968"/>
                </a:cubicBezTo>
                <a:cubicBezTo>
                  <a:pt x="708423" y="271184"/>
                  <a:pt x="717085" y="268400"/>
                  <a:pt x="725129" y="266234"/>
                </a:cubicBezTo>
                <a:cubicBezTo>
                  <a:pt x="741215" y="261903"/>
                  <a:pt x="761632" y="258500"/>
                  <a:pt x="774316" y="267781"/>
                </a:cubicBezTo>
                <a:cubicBezTo>
                  <a:pt x="776791" y="276133"/>
                  <a:pt x="770294" y="278608"/>
                  <a:pt x="763798" y="281083"/>
                </a:cubicBezTo>
                <a:cubicBezTo>
                  <a:pt x="761942" y="282011"/>
                  <a:pt x="760086" y="282630"/>
                  <a:pt x="758539" y="283558"/>
                </a:cubicBezTo>
                <a:cubicBezTo>
                  <a:pt x="767201" y="315112"/>
                  <a:pt x="775553" y="348522"/>
                  <a:pt x="783906" y="383171"/>
                </a:cubicBezTo>
                <a:cubicBezTo>
                  <a:pt x="802467" y="458034"/>
                  <a:pt x="821338" y="535373"/>
                  <a:pt x="843302" y="606525"/>
                </a:cubicBezTo>
                <a:cubicBezTo>
                  <a:pt x="844849" y="611165"/>
                  <a:pt x="842683" y="613640"/>
                  <a:pt x="840827" y="616115"/>
                </a:cubicBezTo>
                <a:cubicBezTo>
                  <a:pt x="839590" y="617661"/>
                  <a:pt x="838353" y="618899"/>
                  <a:pt x="838043" y="620755"/>
                </a:cubicBezTo>
                <a:cubicBezTo>
                  <a:pt x="839281" y="620136"/>
                  <a:pt x="840518" y="619827"/>
                  <a:pt x="841755" y="619518"/>
                </a:cubicBezTo>
                <a:cubicBezTo>
                  <a:pt x="842374" y="619518"/>
                  <a:pt x="842683" y="619208"/>
                  <a:pt x="843302" y="619208"/>
                </a:cubicBezTo>
                <a:cubicBezTo>
                  <a:pt x="849799" y="617661"/>
                  <a:pt x="851036" y="615187"/>
                  <a:pt x="852274" y="611165"/>
                </a:cubicBezTo>
                <a:cubicBezTo>
                  <a:pt x="870216" y="618589"/>
                  <a:pt x="886303" y="659734"/>
                  <a:pt x="881044" y="683245"/>
                </a:cubicBezTo>
                <a:cubicBezTo>
                  <a:pt x="763179" y="718202"/>
                  <a:pt x="633250" y="754397"/>
                  <a:pt x="480119" y="794303"/>
                </a:cubicBezTo>
                <a:lnTo>
                  <a:pt x="480119" y="794303"/>
                </a:lnTo>
                <a:close/>
                <a:moveTo>
                  <a:pt x="735028" y="291292"/>
                </a:moveTo>
                <a:lnTo>
                  <a:pt x="751733" y="351307"/>
                </a:lnTo>
                <a:cubicBezTo>
                  <a:pt x="776791" y="441020"/>
                  <a:pt x="802467" y="534136"/>
                  <a:pt x="830309" y="615187"/>
                </a:cubicBezTo>
                <a:cubicBezTo>
                  <a:pt x="821957" y="560740"/>
                  <a:pt x="804633" y="496394"/>
                  <a:pt x="787618" y="434523"/>
                </a:cubicBezTo>
                <a:cubicBezTo>
                  <a:pt x="773079" y="381314"/>
                  <a:pt x="759467" y="330889"/>
                  <a:pt x="752352" y="287889"/>
                </a:cubicBezTo>
                <a:cubicBezTo>
                  <a:pt x="750496" y="287270"/>
                  <a:pt x="747402" y="287889"/>
                  <a:pt x="744927" y="288507"/>
                </a:cubicBezTo>
                <a:lnTo>
                  <a:pt x="740906" y="289745"/>
                </a:lnTo>
                <a:lnTo>
                  <a:pt x="736884" y="290982"/>
                </a:lnTo>
                <a:cubicBezTo>
                  <a:pt x="736575" y="290982"/>
                  <a:pt x="735647" y="290982"/>
                  <a:pt x="735028" y="291292"/>
                </a:cubicBezTo>
                <a:lnTo>
                  <a:pt x="735028" y="291292"/>
                </a:lnTo>
                <a:close/>
                <a:moveTo>
                  <a:pt x="29698" y="473811"/>
                </a:moveTo>
                <a:cubicBezTo>
                  <a:pt x="27842" y="475049"/>
                  <a:pt x="27533" y="476595"/>
                  <a:pt x="28151" y="479070"/>
                </a:cubicBezTo>
                <a:cubicBezTo>
                  <a:pt x="28461" y="482782"/>
                  <a:pt x="29698" y="484948"/>
                  <a:pt x="30936" y="487113"/>
                </a:cubicBezTo>
                <a:cubicBezTo>
                  <a:pt x="32173" y="489279"/>
                  <a:pt x="33720" y="491754"/>
                  <a:pt x="34029" y="495466"/>
                </a:cubicBezTo>
                <a:cubicBezTo>
                  <a:pt x="38051" y="519905"/>
                  <a:pt x="45475" y="547128"/>
                  <a:pt x="52590" y="573424"/>
                </a:cubicBezTo>
                <a:cubicBezTo>
                  <a:pt x="60015" y="600028"/>
                  <a:pt x="67439" y="627252"/>
                  <a:pt x="71461" y="652000"/>
                </a:cubicBezTo>
                <a:cubicBezTo>
                  <a:pt x="73626" y="660971"/>
                  <a:pt x="76101" y="669942"/>
                  <a:pt x="78576" y="678914"/>
                </a:cubicBezTo>
                <a:cubicBezTo>
                  <a:pt x="83526" y="696547"/>
                  <a:pt x="88475" y="714799"/>
                  <a:pt x="90332" y="731195"/>
                </a:cubicBezTo>
                <a:cubicBezTo>
                  <a:pt x="93735" y="738001"/>
                  <a:pt x="95591" y="748209"/>
                  <a:pt x="97447" y="758109"/>
                </a:cubicBezTo>
                <a:cubicBezTo>
                  <a:pt x="101159" y="778217"/>
                  <a:pt x="104562" y="797087"/>
                  <a:pt x="120648" y="794303"/>
                </a:cubicBezTo>
                <a:cubicBezTo>
                  <a:pt x="109512" y="740166"/>
                  <a:pt x="93116" y="679842"/>
                  <a:pt x="77029" y="621374"/>
                </a:cubicBezTo>
                <a:cubicBezTo>
                  <a:pt x="62490" y="568165"/>
                  <a:pt x="48878" y="517740"/>
                  <a:pt x="39288" y="472265"/>
                </a:cubicBezTo>
                <a:cubicBezTo>
                  <a:pt x="38360" y="471955"/>
                  <a:pt x="36813" y="472265"/>
                  <a:pt x="34029" y="472883"/>
                </a:cubicBezTo>
                <a:cubicBezTo>
                  <a:pt x="32792" y="473193"/>
                  <a:pt x="31554" y="473502"/>
                  <a:pt x="29698" y="473811"/>
                </a:cubicBezTo>
                <a:lnTo>
                  <a:pt x="29698" y="473811"/>
                </a:lnTo>
                <a:close/>
                <a:moveTo>
                  <a:pt x="761323" y="423696"/>
                </a:moveTo>
                <a:cubicBezTo>
                  <a:pt x="779266" y="490207"/>
                  <a:pt x="782359" y="544963"/>
                  <a:pt x="772151" y="591057"/>
                </a:cubicBezTo>
                <a:cubicBezTo>
                  <a:pt x="786381" y="598791"/>
                  <a:pt x="810201" y="610237"/>
                  <a:pt x="819482" y="611474"/>
                </a:cubicBezTo>
                <a:cubicBezTo>
                  <a:pt x="808654" y="585798"/>
                  <a:pt x="801539" y="555481"/>
                  <a:pt x="794733" y="526402"/>
                </a:cubicBezTo>
                <a:cubicBezTo>
                  <a:pt x="785762" y="490207"/>
                  <a:pt x="777100" y="452775"/>
                  <a:pt x="761323" y="423696"/>
                </a:cubicBezTo>
                <a:lnTo>
                  <a:pt x="761323" y="423696"/>
                </a:lnTo>
                <a:close/>
                <a:moveTo>
                  <a:pt x="107037" y="698713"/>
                </a:moveTo>
                <a:lnTo>
                  <a:pt x="111677" y="713871"/>
                </a:lnTo>
                <a:cubicBezTo>
                  <a:pt x="118174" y="734907"/>
                  <a:pt x="124670" y="756871"/>
                  <a:pt x="129929" y="780073"/>
                </a:cubicBezTo>
                <a:cubicBezTo>
                  <a:pt x="132713" y="777908"/>
                  <a:pt x="135188" y="772649"/>
                  <a:pt x="137663" y="766771"/>
                </a:cubicBezTo>
                <a:cubicBezTo>
                  <a:pt x="140447" y="760274"/>
                  <a:pt x="143850" y="752850"/>
                  <a:pt x="149728" y="749137"/>
                </a:cubicBezTo>
                <a:cubicBezTo>
                  <a:pt x="142922" y="723152"/>
                  <a:pt x="135807" y="695928"/>
                  <a:pt x="128382" y="668086"/>
                </a:cubicBezTo>
                <a:cubicBezTo>
                  <a:pt x="110749" y="601266"/>
                  <a:pt x="92807" y="532280"/>
                  <a:pt x="80742" y="466696"/>
                </a:cubicBezTo>
                <a:cubicBezTo>
                  <a:pt x="99922" y="516193"/>
                  <a:pt x="111059" y="565071"/>
                  <a:pt x="121886" y="612402"/>
                </a:cubicBezTo>
                <a:cubicBezTo>
                  <a:pt x="131167" y="653547"/>
                  <a:pt x="140757" y="695928"/>
                  <a:pt x="154987" y="739238"/>
                </a:cubicBezTo>
                <a:lnTo>
                  <a:pt x="201390" y="726555"/>
                </a:lnTo>
                <a:cubicBezTo>
                  <a:pt x="200153" y="725008"/>
                  <a:pt x="198606" y="722533"/>
                  <a:pt x="196750" y="720058"/>
                </a:cubicBezTo>
                <a:cubicBezTo>
                  <a:pt x="193656" y="715727"/>
                  <a:pt x="190253" y="711087"/>
                  <a:pt x="192110" y="706137"/>
                </a:cubicBezTo>
                <a:lnTo>
                  <a:pt x="192419" y="705519"/>
                </a:lnTo>
                <a:lnTo>
                  <a:pt x="194584" y="705828"/>
                </a:lnTo>
                <a:cubicBezTo>
                  <a:pt x="194584" y="705828"/>
                  <a:pt x="194894" y="706137"/>
                  <a:pt x="194894" y="706137"/>
                </a:cubicBezTo>
                <a:cubicBezTo>
                  <a:pt x="185613" y="673036"/>
                  <a:pt x="176642" y="635604"/>
                  <a:pt x="167670" y="599100"/>
                </a:cubicBezTo>
                <a:cubicBezTo>
                  <a:pt x="155606" y="549603"/>
                  <a:pt x="143231" y="498250"/>
                  <a:pt x="129001" y="456488"/>
                </a:cubicBezTo>
                <a:cubicBezTo>
                  <a:pt x="129001" y="457416"/>
                  <a:pt x="128692" y="458034"/>
                  <a:pt x="128073" y="458034"/>
                </a:cubicBezTo>
                <a:cubicBezTo>
                  <a:pt x="126836" y="458344"/>
                  <a:pt x="125598" y="457106"/>
                  <a:pt x="121886" y="450919"/>
                </a:cubicBezTo>
                <a:cubicBezTo>
                  <a:pt x="116936" y="454013"/>
                  <a:pt x="109202" y="456797"/>
                  <a:pt x="100231" y="458962"/>
                </a:cubicBezTo>
                <a:cubicBezTo>
                  <a:pt x="91260" y="461437"/>
                  <a:pt x="81670" y="462984"/>
                  <a:pt x="73626" y="463912"/>
                </a:cubicBezTo>
                <a:cubicBezTo>
                  <a:pt x="75792" y="465459"/>
                  <a:pt x="76411" y="467006"/>
                  <a:pt x="75792" y="468862"/>
                </a:cubicBezTo>
                <a:cubicBezTo>
                  <a:pt x="75173" y="470408"/>
                  <a:pt x="73626" y="471646"/>
                  <a:pt x="70533" y="472265"/>
                </a:cubicBezTo>
                <a:cubicBezTo>
                  <a:pt x="67749" y="472883"/>
                  <a:pt x="64346" y="473502"/>
                  <a:pt x="60943" y="473502"/>
                </a:cubicBezTo>
                <a:cubicBezTo>
                  <a:pt x="57540" y="473811"/>
                  <a:pt x="54137" y="474121"/>
                  <a:pt x="51662" y="474739"/>
                </a:cubicBezTo>
                <a:cubicBezTo>
                  <a:pt x="66821" y="560431"/>
                  <a:pt x="94663" y="681079"/>
                  <a:pt x="142303" y="738929"/>
                </a:cubicBezTo>
                <a:cubicBezTo>
                  <a:pt x="131785" y="736144"/>
                  <a:pt x="125289" y="725936"/>
                  <a:pt x="119411" y="715727"/>
                </a:cubicBezTo>
                <a:cubicBezTo>
                  <a:pt x="115699" y="709850"/>
                  <a:pt x="111677" y="703353"/>
                  <a:pt x="107037" y="698713"/>
                </a:cubicBezTo>
                <a:lnTo>
                  <a:pt x="107037" y="698713"/>
                </a:lnTo>
                <a:close/>
                <a:moveTo>
                  <a:pt x="441450" y="692835"/>
                </a:moveTo>
                <a:cubicBezTo>
                  <a:pt x="445162" y="691907"/>
                  <a:pt x="449802" y="691597"/>
                  <a:pt x="454752" y="691288"/>
                </a:cubicBezTo>
                <a:cubicBezTo>
                  <a:pt x="460939" y="690979"/>
                  <a:pt x="467745" y="690669"/>
                  <a:pt x="474551" y="688813"/>
                </a:cubicBezTo>
                <a:cubicBezTo>
                  <a:pt x="480119" y="687266"/>
                  <a:pt x="484760" y="685410"/>
                  <a:pt x="488472" y="682317"/>
                </a:cubicBezTo>
                <a:cubicBezTo>
                  <a:pt x="487544" y="679842"/>
                  <a:pt x="489400" y="676748"/>
                  <a:pt x="491565" y="673036"/>
                </a:cubicBezTo>
                <a:cubicBezTo>
                  <a:pt x="494040" y="668705"/>
                  <a:pt x="497134" y="663446"/>
                  <a:pt x="495896" y="657568"/>
                </a:cubicBezTo>
                <a:cubicBezTo>
                  <a:pt x="488472" y="658496"/>
                  <a:pt x="478882" y="660662"/>
                  <a:pt x="468673" y="663137"/>
                </a:cubicBezTo>
                <a:cubicBezTo>
                  <a:pt x="459702" y="665612"/>
                  <a:pt x="450112" y="667777"/>
                  <a:pt x="440212" y="669014"/>
                </a:cubicBezTo>
                <a:cubicBezTo>
                  <a:pt x="446400" y="660662"/>
                  <a:pt x="456608" y="655094"/>
                  <a:pt x="469601" y="651691"/>
                </a:cubicBezTo>
                <a:cubicBezTo>
                  <a:pt x="483832" y="647979"/>
                  <a:pt x="496824" y="647979"/>
                  <a:pt x="501465" y="648288"/>
                </a:cubicBezTo>
                <a:cubicBezTo>
                  <a:pt x="483522" y="632511"/>
                  <a:pt x="487234" y="604669"/>
                  <a:pt x="491565" y="584870"/>
                </a:cubicBezTo>
                <a:lnTo>
                  <a:pt x="501465" y="618280"/>
                </a:lnTo>
                <a:cubicBezTo>
                  <a:pt x="491565" y="561050"/>
                  <a:pt x="471457" y="491445"/>
                  <a:pt x="453515" y="429883"/>
                </a:cubicBezTo>
                <a:lnTo>
                  <a:pt x="446709" y="406681"/>
                </a:lnTo>
                <a:cubicBezTo>
                  <a:pt x="446709" y="407919"/>
                  <a:pt x="447328" y="410393"/>
                  <a:pt x="447637" y="412559"/>
                </a:cubicBezTo>
                <a:cubicBezTo>
                  <a:pt x="448256" y="415652"/>
                  <a:pt x="449184" y="419365"/>
                  <a:pt x="445471" y="420293"/>
                </a:cubicBezTo>
                <a:cubicBezTo>
                  <a:pt x="437119" y="405135"/>
                  <a:pt x="428766" y="389667"/>
                  <a:pt x="419176" y="376674"/>
                </a:cubicBezTo>
                <a:cubicBezTo>
                  <a:pt x="411442" y="378221"/>
                  <a:pt x="403090" y="379768"/>
                  <a:pt x="393500" y="382242"/>
                </a:cubicBezTo>
                <a:cubicBezTo>
                  <a:pt x="385457" y="384408"/>
                  <a:pt x="377723" y="386573"/>
                  <a:pt x="369679" y="389048"/>
                </a:cubicBezTo>
                <a:cubicBezTo>
                  <a:pt x="359471" y="392142"/>
                  <a:pt x="350499" y="394926"/>
                  <a:pt x="340909" y="397401"/>
                </a:cubicBezTo>
                <a:cubicBezTo>
                  <a:pt x="351427" y="428645"/>
                  <a:pt x="360089" y="463603"/>
                  <a:pt x="368133" y="497322"/>
                </a:cubicBezTo>
                <a:cubicBezTo>
                  <a:pt x="387313" y="574661"/>
                  <a:pt x="405255" y="647360"/>
                  <a:pt x="439594" y="691597"/>
                </a:cubicBezTo>
                <a:cubicBezTo>
                  <a:pt x="439903" y="692835"/>
                  <a:pt x="440522" y="693763"/>
                  <a:pt x="440831" y="694072"/>
                </a:cubicBezTo>
                <a:lnTo>
                  <a:pt x="441450" y="692835"/>
                </a:lnTo>
                <a:lnTo>
                  <a:pt x="441450" y="692835"/>
                </a:lnTo>
                <a:close/>
                <a:moveTo>
                  <a:pt x="596437" y="329343"/>
                </a:moveTo>
                <a:cubicBezTo>
                  <a:pt x="586228" y="332127"/>
                  <a:pt x="576019" y="335220"/>
                  <a:pt x="565811" y="338314"/>
                </a:cubicBezTo>
                <a:cubicBezTo>
                  <a:pt x="559933" y="340170"/>
                  <a:pt x="553746" y="342026"/>
                  <a:pt x="547868" y="343573"/>
                </a:cubicBezTo>
                <a:cubicBezTo>
                  <a:pt x="557458" y="371415"/>
                  <a:pt x="565192" y="403897"/>
                  <a:pt x="573854" y="437926"/>
                </a:cubicBezTo>
                <a:cubicBezTo>
                  <a:pt x="593034" y="514956"/>
                  <a:pt x="612833" y="594769"/>
                  <a:pt x="647480" y="640863"/>
                </a:cubicBezTo>
                <a:cubicBezTo>
                  <a:pt x="655214" y="639626"/>
                  <a:pt x="664186" y="638079"/>
                  <a:pt x="672229" y="636223"/>
                </a:cubicBezTo>
                <a:cubicBezTo>
                  <a:pt x="693884" y="630655"/>
                  <a:pt x="703783" y="620136"/>
                  <a:pt x="702855" y="603431"/>
                </a:cubicBezTo>
                <a:cubicBezTo>
                  <a:pt x="695121" y="604359"/>
                  <a:pt x="685531" y="606834"/>
                  <a:pt x="675322" y="609309"/>
                </a:cubicBezTo>
                <a:cubicBezTo>
                  <a:pt x="666351" y="611784"/>
                  <a:pt x="656761" y="613949"/>
                  <a:pt x="647171" y="615187"/>
                </a:cubicBezTo>
                <a:cubicBezTo>
                  <a:pt x="654596" y="606215"/>
                  <a:pt x="664804" y="600338"/>
                  <a:pt x="677488" y="597244"/>
                </a:cubicBezTo>
                <a:cubicBezTo>
                  <a:pt x="690790" y="593841"/>
                  <a:pt x="702546" y="594151"/>
                  <a:pt x="708423" y="594460"/>
                </a:cubicBezTo>
                <a:cubicBezTo>
                  <a:pt x="690790" y="578683"/>
                  <a:pt x="693574" y="552697"/>
                  <a:pt x="697905" y="529495"/>
                </a:cubicBezTo>
                <a:lnTo>
                  <a:pt x="707495" y="561359"/>
                </a:lnTo>
                <a:cubicBezTo>
                  <a:pt x="700999" y="520834"/>
                  <a:pt x="688006" y="475049"/>
                  <a:pt x="675632" y="430811"/>
                </a:cubicBezTo>
                <a:cubicBezTo>
                  <a:pt x="668207" y="403897"/>
                  <a:pt x="660473" y="375746"/>
                  <a:pt x="654286" y="349450"/>
                </a:cubicBezTo>
                <a:cubicBezTo>
                  <a:pt x="652430" y="350379"/>
                  <a:pt x="652430" y="351616"/>
                  <a:pt x="653049" y="354091"/>
                </a:cubicBezTo>
                <a:cubicBezTo>
                  <a:pt x="653358" y="356256"/>
                  <a:pt x="653977" y="359040"/>
                  <a:pt x="651193" y="359659"/>
                </a:cubicBezTo>
                <a:lnTo>
                  <a:pt x="645006" y="351307"/>
                </a:lnTo>
                <a:cubicBezTo>
                  <a:pt x="639128" y="341098"/>
                  <a:pt x="633250" y="330580"/>
                  <a:pt x="625826" y="322846"/>
                </a:cubicBezTo>
                <a:cubicBezTo>
                  <a:pt x="616854" y="324702"/>
                  <a:pt x="607264" y="326559"/>
                  <a:pt x="596437" y="329343"/>
                </a:cubicBezTo>
                <a:lnTo>
                  <a:pt x="596437" y="329343"/>
                </a:lnTo>
                <a:close/>
                <a:moveTo>
                  <a:pt x="135497" y="451538"/>
                </a:moveTo>
                <a:cubicBezTo>
                  <a:pt x="146016" y="483401"/>
                  <a:pt x="154368" y="518977"/>
                  <a:pt x="162721" y="553625"/>
                </a:cubicBezTo>
                <a:cubicBezTo>
                  <a:pt x="180663" y="628798"/>
                  <a:pt x="199534" y="706447"/>
                  <a:pt x="237894" y="748209"/>
                </a:cubicBezTo>
                <a:cubicBezTo>
                  <a:pt x="244081" y="747281"/>
                  <a:pt x="250887" y="746044"/>
                  <a:pt x="256765" y="744497"/>
                </a:cubicBezTo>
                <a:cubicBezTo>
                  <a:pt x="273779" y="740166"/>
                  <a:pt x="292650" y="730576"/>
                  <a:pt x="287700" y="710159"/>
                </a:cubicBezTo>
                <a:cubicBezTo>
                  <a:pt x="285844" y="710778"/>
                  <a:pt x="283988" y="711396"/>
                  <a:pt x="281822" y="711706"/>
                </a:cubicBezTo>
                <a:cubicBezTo>
                  <a:pt x="279038" y="712324"/>
                  <a:pt x="276254" y="713252"/>
                  <a:pt x="273470" y="713871"/>
                </a:cubicBezTo>
                <a:cubicBezTo>
                  <a:pt x="270067" y="714799"/>
                  <a:pt x="266973" y="715727"/>
                  <a:pt x="263880" y="716655"/>
                </a:cubicBezTo>
                <a:cubicBezTo>
                  <a:pt x="259858" y="717893"/>
                  <a:pt x="256765" y="718821"/>
                  <a:pt x="253671" y="719439"/>
                </a:cubicBezTo>
                <a:cubicBezTo>
                  <a:pt x="246556" y="721296"/>
                  <a:pt x="240369" y="722224"/>
                  <a:pt x="234182" y="722842"/>
                </a:cubicBezTo>
                <a:cubicBezTo>
                  <a:pt x="235110" y="720677"/>
                  <a:pt x="236347" y="718511"/>
                  <a:pt x="237585" y="716346"/>
                </a:cubicBezTo>
                <a:cubicBezTo>
                  <a:pt x="240060" y="712324"/>
                  <a:pt x="242534" y="708303"/>
                  <a:pt x="245937" y="707375"/>
                </a:cubicBezTo>
                <a:cubicBezTo>
                  <a:pt x="246865" y="707065"/>
                  <a:pt x="247484" y="707065"/>
                  <a:pt x="248412" y="707375"/>
                </a:cubicBezTo>
                <a:lnTo>
                  <a:pt x="249031" y="707375"/>
                </a:lnTo>
                <a:lnTo>
                  <a:pt x="248721" y="710159"/>
                </a:lnTo>
                <a:cubicBezTo>
                  <a:pt x="253362" y="707993"/>
                  <a:pt x="258002" y="706137"/>
                  <a:pt x="263261" y="704591"/>
                </a:cubicBezTo>
                <a:cubicBezTo>
                  <a:pt x="275017" y="701497"/>
                  <a:pt x="286154" y="702734"/>
                  <a:pt x="292650" y="704900"/>
                </a:cubicBezTo>
                <a:cubicBezTo>
                  <a:pt x="277801" y="690669"/>
                  <a:pt x="274707" y="652309"/>
                  <a:pt x="283369" y="637460"/>
                </a:cubicBezTo>
                <a:lnTo>
                  <a:pt x="288010" y="646432"/>
                </a:lnTo>
                <a:cubicBezTo>
                  <a:pt x="289866" y="651072"/>
                  <a:pt x="291413" y="655403"/>
                  <a:pt x="292031" y="656640"/>
                </a:cubicBezTo>
                <a:cubicBezTo>
                  <a:pt x="291103" y="654784"/>
                  <a:pt x="289247" y="646741"/>
                  <a:pt x="287082" y="638698"/>
                </a:cubicBezTo>
                <a:cubicBezTo>
                  <a:pt x="286154" y="636842"/>
                  <a:pt x="286772" y="635604"/>
                  <a:pt x="287082" y="634367"/>
                </a:cubicBezTo>
                <a:cubicBezTo>
                  <a:pt x="287700" y="633129"/>
                  <a:pt x="288010" y="632201"/>
                  <a:pt x="286772" y="630036"/>
                </a:cubicBezTo>
                <a:cubicBezTo>
                  <a:pt x="280894" y="609309"/>
                  <a:pt x="275635" y="587964"/>
                  <a:pt x="270067" y="566927"/>
                </a:cubicBezTo>
                <a:cubicBezTo>
                  <a:pt x="262024" y="535064"/>
                  <a:pt x="253981" y="501963"/>
                  <a:pt x="244081" y="472265"/>
                </a:cubicBezTo>
                <a:cubicBezTo>
                  <a:pt x="244081" y="473193"/>
                  <a:pt x="244391" y="473811"/>
                  <a:pt x="244700" y="474739"/>
                </a:cubicBezTo>
                <a:cubicBezTo>
                  <a:pt x="245628" y="480308"/>
                  <a:pt x="246865" y="485876"/>
                  <a:pt x="245937" y="490516"/>
                </a:cubicBezTo>
                <a:cubicBezTo>
                  <a:pt x="239750" y="483401"/>
                  <a:pt x="235729" y="474430"/>
                  <a:pt x="231398" y="465459"/>
                </a:cubicBezTo>
                <a:cubicBezTo>
                  <a:pt x="225829" y="453394"/>
                  <a:pt x="220261" y="441020"/>
                  <a:pt x="211908" y="432976"/>
                </a:cubicBezTo>
                <a:cubicBezTo>
                  <a:pt x="204484" y="433286"/>
                  <a:pt x="196131" y="434523"/>
                  <a:pt x="184994" y="437308"/>
                </a:cubicBezTo>
                <a:cubicBezTo>
                  <a:pt x="178807" y="438854"/>
                  <a:pt x="172311" y="440710"/>
                  <a:pt x="165814" y="442876"/>
                </a:cubicBezTo>
                <a:cubicBezTo>
                  <a:pt x="157771" y="445351"/>
                  <a:pt x="150347" y="447516"/>
                  <a:pt x="142613" y="449682"/>
                </a:cubicBezTo>
                <a:cubicBezTo>
                  <a:pt x="140447" y="450301"/>
                  <a:pt x="137972" y="450919"/>
                  <a:pt x="135497" y="451538"/>
                </a:cubicBezTo>
                <a:lnTo>
                  <a:pt x="135497" y="451538"/>
                </a:lnTo>
                <a:close/>
                <a:moveTo>
                  <a:pt x="654596" y="312328"/>
                </a:moveTo>
                <a:cubicBezTo>
                  <a:pt x="660164" y="337695"/>
                  <a:pt x="669754" y="372962"/>
                  <a:pt x="680272" y="410084"/>
                </a:cubicBezTo>
                <a:cubicBezTo>
                  <a:pt x="698215" y="475667"/>
                  <a:pt x="718941" y="549913"/>
                  <a:pt x="723582" y="596625"/>
                </a:cubicBezTo>
                <a:cubicBezTo>
                  <a:pt x="726675" y="592294"/>
                  <a:pt x="733172" y="590438"/>
                  <a:pt x="740287" y="588273"/>
                </a:cubicBezTo>
                <a:cubicBezTo>
                  <a:pt x="747711" y="586107"/>
                  <a:pt x="755755" y="583942"/>
                  <a:pt x="761014" y="578992"/>
                </a:cubicBezTo>
                <a:cubicBezTo>
                  <a:pt x="751114" y="544654"/>
                  <a:pt x="742762" y="508769"/>
                  <a:pt x="734719" y="474430"/>
                </a:cubicBezTo>
                <a:cubicBezTo>
                  <a:pt x="722035" y="419674"/>
                  <a:pt x="709042" y="363062"/>
                  <a:pt x="688934" y="304594"/>
                </a:cubicBezTo>
                <a:lnTo>
                  <a:pt x="685531" y="305832"/>
                </a:lnTo>
                <a:lnTo>
                  <a:pt x="679653" y="307378"/>
                </a:lnTo>
                <a:lnTo>
                  <a:pt x="673157" y="309234"/>
                </a:lnTo>
                <a:cubicBezTo>
                  <a:pt x="666970" y="310781"/>
                  <a:pt x="660473" y="312328"/>
                  <a:pt x="654596" y="312328"/>
                </a:cubicBezTo>
                <a:lnTo>
                  <a:pt x="654596" y="312328"/>
                </a:lnTo>
                <a:close/>
                <a:moveTo>
                  <a:pt x="709351" y="297479"/>
                </a:moveTo>
                <a:cubicBezTo>
                  <a:pt x="702236" y="299335"/>
                  <a:pt x="696359" y="301810"/>
                  <a:pt x="693265" y="303975"/>
                </a:cubicBezTo>
                <a:cubicBezTo>
                  <a:pt x="714920" y="357803"/>
                  <a:pt x="732553" y="432976"/>
                  <a:pt x="749877" y="505675"/>
                </a:cubicBezTo>
                <a:cubicBezTo>
                  <a:pt x="756064" y="531661"/>
                  <a:pt x="761942" y="557028"/>
                  <a:pt x="768129" y="581158"/>
                </a:cubicBezTo>
                <a:cubicBezTo>
                  <a:pt x="780194" y="523618"/>
                  <a:pt x="762251" y="446588"/>
                  <a:pt x="744618" y="372034"/>
                </a:cubicBezTo>
                <a:cubicBezTo>
                  <a:pt x="738121" y="344810"/>
                  <a:pt x="732244" y="318825"/>
                  <a:pt x="727603" y="294385"/>
                </a:cubicBezTo>
                <a:cubicBezTo>
                  <a:pt x="723582" y="294695"/>
                  <a:pt x="716467" y="295623"/>
                  <a:pt x="709351" y="297479"/>
                </a:cubicBezTo>
                <a:lnTo>
                  <a:pt x="709351" y="297479"/>
                </a:lnTo>
                <a:close/>
                <a:moveTo>
                  <a:pt x="524357" y="642720"/>
                </a:moveTo>
                <a:cubicBezTo>
                  <a:pt x="529307" y="641482"/>
                  <a:pt x="534566" y="640245"/>
                  <a:pt x="539825" y="639007"/>
                </a:cubicBezTo>
                <a:cubicBezTo>
                  <a:pt x="550034" y="636842"/>
                  <a:pt x="560552" y="634367"/>
                  <a:pt x="571070" y="631892"/>
                </a:cubicBezTo>
                <a:cubicBezTo>
                  <a:pt x="587156" y="627561"/>
                  <a:pt x="599840" y="623230"/>
                  <a:pt x="611595" y="617661"/>
                </a:cubicBezTo>
                <a:cubicBezTo>
                  <a:pt x="610358" y="615805"/>
                  <a:pt x="609120" y="613021"/>
                  <a:pt x="607264" y="610237"/>
                </a:cubicBezTo>
                <a:cubicBezTo>
                  <a:pt x="604171" y="604669"/>
                  <a:pt x="600458" y="598172"/>
                  <a:pt x="602624" y="591366"/>
                </a:cubicBezTo>
                <a:cubicBezTo>
                  <a:pt x="604171" y="592294"/>
                  <a:pt x="604480" y="593841"/>
                  <a:pt x="604789" y="595388"/>
                </a:cubicBezTo>
                <a:cubicBezTo>
                  <a:pt x="605099" y="596935"/>
                  <a:pt x="605099" y="598791"/>
                  <a:pt x="606027" y="599100"/>
                </a:cubicBezTo>
                <a:cubicBezTo>
                  <a:pt x="599840" y="574661"/>
                  <a:pt x="593343" y="547747"/>
                  <a:pt x="586537" y="520524"/>
                </a:cubicBezTo>
                <a:cubicBezTo>
                  <a:pt x="571070" y="457725"/>
                  <a:pt x="554983" y="392451"/>
                  <a:pt x="534256" y="342954"/>
                </a:cubicBezTo>
                <a:cubicBezTo>
                  <a:pt x="523120" y="347904"/>
                  <a:pt x="507961" y="352544"/>
                  <a:pt x="492803" y="356566"/>
                </a:cubicBezTo>
                <a:cubicBezTo>
                  <a:pt x="477644" y="360587"/>
                  <a:pt x="462486" y="363681"/>
                  <a:pt x="450112" y="365537"/>
                </a:cubicBezTo>
                <a:cubicBezTo>
                  <a:pt x="456608" y="402969"/>
                  <a:pt x="468054" y="443804"/>
                  <a:pt x="480119" y="487113"/>
                </a:cubicBezTo>
                <a:cubicBezTo>
                  <a:pt x="495278" y="540941"/>
                  <a:pt x="510745" y="596935"/>
                  <a:pt x="516004" y="645194"/>
                </a:cubicBezTo>
                <a:cubicBezTo>
                  <a:pt x="518479" y="644266"/>
                  <a:pt x="521573" y="643648"/>
                  <a:pt x="524357" y="642720"/>
                </a:cubicBezTo>
                <a:lnTo>
                  <a:pt x="524357" y="642720"/>
                </a:lnTo>
                <a:close/>
                <a:moveTo>
                  <a:pt x="255218" y="418127"/>
                </a:moveTo>
                <a:cubicBezTo>
                  <a:pt x="250268" y="419365"/>
                  <a:pt x="245937" y="420602"/>
                  <a:pt x="241916" y="422149"/>
                </a:cubicBezTo>
                <a:cubicBezTo>
                  <a:pt x="249959" y="455869"/>
                  <a:pt x="260168" y="492373"/>
                  <a:pt x="270067" y="527639"/>
                </a:cubicBezTo>
                <a:cubicBezTo>
                  <a:pt x="286463" y="585798"/>
                  <a:pt x="303168" y="646122"/>
                  <a:pt x="309665" y="699641"/>
                </a:cubicBezTo>
                <a:cubicBezTo>
                  <a:pt x="319255" y="697166"/>
                  <a:pt x="329773" y="694691"/>
                  <a:pt x="340291" y="691907"/>
                </a:cubicBezTo>
                <a:cubicBezTo>
                  <a:pt x="351118" y="689123"/>
                  <a:pt x="361945" y="686029"/>
                  <a:pt x="372773" y="682935"/>
                </a:cubicBezTo>
                <a:cubicBezTo>
                  <a:pt x="383600" y="679842"/>
                  <a:pt x="393809" y="677058"/>
                  <a:pt x="403709" y="674273"/>
                </a:cubicBezTo>
                <a:lnTo>
                  <a:pt x="407730" y="673345"/>
                </a:lnTo>
                <a:cubicBezTo>
                  <a:pt x="396284" y="641173"/>
                  <a:pt x="387003" y="602503"/>
                  <a:pt x="377413" y="561359"/>
                </a:cubicBezTo>
                <a:cubicBezTo>
                  <a:pt x="363183" y="502272"/>
                  <a:pt x="348643" y="441020"/>
                  <a:pt x="327916" y="397710"/>
                </a:cubicBezTo>
                <a:cubicBezTo>
                  <a:pt x="320801" y="401422"/>
                  <a:pt x="310593" y="404825"/>
                  <a:pt x="296362" y="408228"/>
                </a:cubicBezTo>
                <a:cubicBezTo>
                  <a:pt x="289556" y="410084"/>
                  <a:pt x="282132" y="411940"/>
                  <a:pt x="275017" y="413487"/>
                </a:cubicBezTo>
                <a:lnTo>
                  <a:pt x="272851" y="414106"/>
                </a:lnTo>
                <a:cubicBezTo>
                  <a:pt x="266664" y="415034"/>
                  <a:pt x="260786" y="416581"/>
                  <a:pt x="255218" y="418127"/>
                </a:cubicBezTo>
                <a:lnTo>
                  <a:pt x="255218" y="418127"/>
                </a:lnTo>
                <a:close/>
                <a:moveTo>
                  <a:pt x="533328" y="329961"/>
                </a:moveTo>
                <a:cubicBezTo>
                  <a:pt x="619638" y="307378"/>
                  <a:pt x="691100" y="290054"/>
                  <a:pt x="758539" y="274587"/>
                </a:cubicBezTo>
                <a:cubicBezTo>
                  <a:pt x="760704" y="276443"/>
                  <a:pt x="761323" y="276752"/>
                  <a:pt x="761632" y="277061"/>
                </a:cubicBezTo>
                <a:cubicBezTo>
                  <a:pt x="761323" y="276752"/>
                  <a:pt x="761014" y="275824"/>
                  <a:pt x="759467" y="273659"/>
                </a:cubicBezTo>
                <a:lnTo>
                  <a:pt x="758848" y="271184"/>
                </a:lnTo>
                <a:cubicBezTo>
                  <a:pt x="756992" y="269637"/>
                  <a:pt x="750496" y="269946"/>
                  <a:pt x="739668" y="272731"/>
                </a:cubicBezTo>
                <a:cubicBezTo>
                  <a:pt x="734719" y="273968"/>
                  <a:pt x="729459" y="275515"/>
                  <a:pt x="724819" y="277061"/>
                </a:cubicBezTo>
                <a:cubicBezTo>
                  <a:pt x="718632" y="278918"/>
                  <a:pt x="714920" y="280155"/>
                  <a:pt x="711826" y="280774"/>
                </a:cubicBezTo>
                <a:cubicBezTo>
                  <a:pt x="651502" y="296241"/>
                  <a:pt x="577876" y="315112"/>
                  <a:pt x="524357" y="324393"/>
                </a:cubicBezTo>
                <a:cubicBezTo>
                  <a:pt x="462486" y="342954"/>
                  <a:pt x="391953" y="364300"/>
                  <a:pt x="322348" y="382552"/>
                </a:cubicBezTo>
                <a:cubicBezTo>
                  <a:pt x="267592" y="396782"/>
                  <a:pt x="220570" y="407300"/>
                  <a:pt x="179117" y="414724"/>
                </a:cubicBezTo>
                <a:cubicBezTo>
                  <a:pt x="167980" y="418437"/>
                  <a:pt x="156224" y="421840"/>
                  <a:pt x="144160" y="424933"/>
                </a:cubicBezTo>
                <a:cubicBezTo>
                  <a:pt x="134879" y="427408"/>
                  <a:pt x="124979" y="429883"/>
                  <a:pt x="115389" y="432048"/>
                </a:cubicBezTo>
                <a:cubicBezTo>
                  <a:pt x="105799" y="434523"/>
                  <a:pt x="96519" y="436689"/>
                  <a:pt x="87238" y="439164"/>
                </a:cubicBezTo>
                <a:cubicBezTo>
                  <a:pt x="61562" y="445970"/>
                  <a:pt x="32173" y="454632"/>
                  <a:pt x="8662" y="468243"/>
                </a:cubicBezTo>
                <a:cubicBezTo>
                  <a:pt x="59706" y="455250"/>
                  <a:pt x="116318" y="441020"/>
                  <a:pt x="180973" y="424314"/>
                </a:cubicBezTo>
                <a:cubicBezTo>
                  <a:pt x="239441" y="409156"/>
                  <a:pt x="297909" y="393070"/>
                  <a:pt x="356996" y="377293"/>
                </a:cubicBezTo>
                <a:cubicBezTo>
                  <a:pt x="415464" y="361515"/>
                  <a:pt x="474241" y="345429"/>
                  <a:pt x="533328" y="329961"/>
                </a:cubicBezTo>
                <a:lnTo>
                  <a:pt x="533328" y="329961"/>
                </a:lnTo>
                <a:close/>
                <a:moveTo>
                  <a:pt x="497134" y="150845"/>
                </a:moveTo>
                <a:cubicBezTo>
                  <a:pt x="504249" y="175284"/>
                  <a:pt x="511673" y="204672"/>
                  <a:pt x="519717" y="234370"/>
                </a:cubicBezTo>
                <a:lnTo>
                  <a:pt x="540134" y="312637"/>
                </a:lnTo>
                <a:cubicBezTo>
                  <a:pt x="549415" y="309544"/>
                  <a:pt x="561480" y="306450"/>
                  <a:pt x="574163" y="303047"/>
                </a:cubicBezTo>
                <a:cubicBezTo>
                  <a:pt x="584681" y="300263"/>
                  <a:pt x="595818" y="297169"/>
                  <a:pt x="606645" y="294385"/>
                </a:cubicBezTo>
                <a:cubicBezTo>
                  <a:pt x="618092" y="291292"/>
                  <a:pt x="628919" y="288507"/>
                  <a:pt x="638509" y="286342"/>
                </a:cubicBezTo>
                <a:cubicBezTo>
                  <a:pt x="632941" y="268400"/>
                  <a:pt x="627682" y="247673"/>
                  <a:pt x="622423" y="227255"/>
                </a:cubicBezTo>
                <a:cubicBezTo>
                  <a:pt x="613451" y="191989"/>
                  <a:pt x="604480" y="155485"/>
                  <a:pt x="594890" y="128262"/>
                </a:cubicBezTo>
                <a:cubicBezTo>
                  <a:pt x="594271" y="128881"/>
                  <a:pt x="593343" y="129499"/>
                  <a:pt x="592106" y="129809"/>
                </a:cubicBezTo>
                <a:cubicBezTo>
                  <a:pt x="588084" y="130737"/>
                  <a:pt x="584063" y="131355"/>
                  <a:pt x="580041" y="131046"/>
                </a:cubicBezTo>
                <a:cubicBezTo>
                  <a:pt x="581897" y="138161"/>
                  <a:pt x="584063" y="148060"/>
                  <a:pt x="586228" y="158888"/>
                </a:cubicBezTo>
                <a:cubicBezTo>
                  <a:pt x="590559" y="179924"/>
                  <a:pt x="595199" y="203744"/>
                  <a:pt x="597674" y="222615"/>
                </a:cubicBezTo>
                <a:cubicBezTo>
                  <a:pt x="585919" y="194155"/>
                  <a:pt x="575091" y="152701"/>
                  <a:pt x="570142" y="122075"/>
                </a:cubicBezTo>
                <a:cubicBezTo>
                  <a:pt x="579113" y="119909"/>
                  <a:pt x="586847" y="118672"/>
                  <a:pt x="593343" y="118981"/>
                </a:cubicBezTo>
                <a:lnTo>
                  <a:pt x="567357" y="22462"/>
                </a:lnTo>
                <a:cubicBezTo>
                  <a:pt x="563645" y="22462"/>
                  <a:pt x="558386" y="22772"/>
                  <a:pt x="553127" y="23390"/>
                </a:cubicBezTo>
                <a:cubicBezTo>
                  <a:pt x="542918" y="24628"/>
                  <a:pt x="533019" y="25556"/>
                  <a:pt x="530854" y="19369"/>
                </a:cubicBezTo>
                <a:cubicBezTo>
                  <a:pt x="525285" y="22462"/>
                  <a:pt x="517861" y="24628"/>
                  <a:pt x="510436" y="26793"/>
                </a:cubicBezTo>
                <a:cubicBezTo>
                  <a:pt x="496515" y="30815"/>
                  <a:pt x="482594" y="35146"/>
                  <a:pt x="475169" y="43189"/>
                </a:cubicBezTo>
                <a:cubicBezTo>
                  <a:pt x="475169" y="61132"/>
                  <a:pt x="481666" y="83405"/>
                  <a:pt x="488162" y="105060"/>
                </a:cubicBezTo>
                <a:cubicBezTo>
                  <a:pt x="491875" y="117744"/>
                  <a:pt x="495587" y="130737"/>
                  <a:pt x="498062" y="142492"/>
                </a:cubicBezTo>
                <a:cubicBezTo>
                  <a:pt x="504868" y="140017"/>
                  <a:pt x="512602" y="137233"/>
                  <a:pt x="520335" y="134449"/>
                </a:cubicBezTo>
                <a:cubicBezTo>
                  <a:pt x="528069" y="131665"/>
                  <a:pt x="536113" y="128571"/>
                  <a:pt x="543846" y="126715"/>
                </a:cubicBezTo>
                <a:cubicBezTo>
                  <a:pt x="552508" y="124550"/>
                  <a:pt x="559933" y="123621"/>
                  <a:pt x="566429" y="124240"/>
                </a:cubicBezTo>
                <a:cubicBezTo>
                  <a:pt x="567976" y="132593"/>
                  <a:pt x="570760" y="141564"/>
                  <a:pt x="573544" y="150226"/>
                </a:cubicBezTo>
                <a:cubicBezTo>
                  <a:pt x="577876" y="164456"/>
                  <a:pt x="582516" y="178996"/>
                  <a:pt x="580041" y="189514"/>
                </a:cubicBezTo>
                <a:cubicBezTo>
                  <a:pt x="578494" y="186111"/>
                  <a:pt x="577876" y="185492"/>
                  <a:pt x="577566" y="185492"/>
                </a:cubicBezTo>
                <a:cubicBezTo>
                  <a:pt x="577566" y="185802"/>
                  <a:pt x="576947" y="187658"/>
                  <a:pt x="578185" y="190442"/>
                </a:cubicBezTo>
                <a:cubicBezTo>
                  <a:pt x="571688" y="179615"/>
                  <a:pt x="568285" y="167550"/>
                  <a:pt x="565501" y="157032"/>
                </a:cubicBezTo>
                <a:cubicBezTo>
                  <a:pt x="563955" y="150845"/>
                  <a:pt x="562408" y="145276"/>
                  <a:pt x="560552" y="140327"/>
                </a:cubicBezTo>
                <a:cubicBezTo>
                  <a:pt x="551580" y="142492"/>
                  <a:pt x="542300" y="143729"/>
                  <a:pt x="533019" y="144658"/>
                </a:cubicBezTo>
                <a:cubicBezTo>
                  <a:pt x="520954" y="146823"/>
                  <a:pt x="509199" y="148370"/>
                  <a:pt x="497134" y="150845"/>
                </a:cubicBezTo>
                <a:lnTo>
                  <a:pt x="497134" y="150845"/>
                </a:lnTo>
                <a:close/>
                <a:moveTo>
                  <a:pt x="318945" y="294076"/>
                </a:moveTo>
                <a:cubicBezTo>
                  <a:pt x="317398" y="294385"/>
                  <a:pt x="315852" y="295004"/>
                  <a:pt x="314614" y="295313"/>
                </a:cubicBezTo>
                <a:lnTo>
                  <a:pt x="333794" y="366774"/>
                </a:lnTo>
                <a:cubicBezTo>
                  <a:pt x="336269" y="365846"/>
                  <a:pt x="339672" y="364918"/>
                  <a:pt x="343075" y="363990"/>
                </a:cubicBezTo>
                <a:cubicBezTo>
                  <a:pt x="343694" y="363681"/>
                  <a:pt x="344312" y="363681"/>
                  <a:pt x="344931" y="363371"/>
                </a:cubicBezTo>
                <a:cubicBezTo>
                  <a:pt x="354521" y="360897"/>
                  <a:pt x="364730" y="357803"/>
                  <a:pt x="375248" y="355019"/>
                </a:cubicBezTo>
                <a:cubicBezTo>
                  <a:pt x="385766" y="351925"/>
                  <a:pt x="396284" y="349141"/>
                  <a:pt x="406183" y="346357"/>
                </a:cubicBezTo>
                <a:cubicBezTo>
                  <a:pt x="415464" y="343882"/>
                  <a:pt x="424126" y="341717"/>
                  <a:pt x="432169" y="340479"/>
                </a:cubicBezTo>
                <a:cubicBezTo>
                  <a:pt x="429076" y="330271"/>
                  <a:pt x="425673" y="317897"/>
                  <a:pt x="422579" y="306450"/>
                </a:cubicBezTo>
                <a:cubicBezTo>
                  <a:pt x="419176" y="293766"/>
                  <a:pt x="415773" y="282011"/>
                  <a:pt x="413608" y="272421"/>
                </a:cubicBezTo>
                <a:cubicBezTo>
                  <a:pt x="411752" y="271803"/>
                  <a:pt x="408658" y="272421"/>
                  <a:pt x="406183" y="273040"/>
                </a:cubicBezTo>
                <a:lnTo>
                  <a:pt x="402162" y="274277"/>
                </a:lnTo>
                <a:lnTo>
                  <a:pt x="398140" y="275515"/>
                </a:lnTo>
                <a:cubicBezTo>
                  <a:pt x="397212" y="275824"/>
                  <a:pt x="396284" y="275824"/>
                  <a:pt x="395356" y="276133"/>
                </a:cubicBezTo>
                <a:cubicBezTo>
                  <a:pt x="402471" y="286961"/>
                  <a:pt x="405874" y="316659"/>
                  <a:pt x="403709" y="332746"/>
                </a:cubicBezTo>
                <a:cubicBezTo>
                  <a:pt x="400924" y="324702"/>
                  <a:pt x="398449" y="316350"/>
                  <a:pt x="395975" y="307688"/>
                </a:cubicBezTo>
                <a:cubicBezTo>
                  <a:pt x="391953" y="293766"/>
                  <a:pt x="387931" y="279227"/>
                  <a:pt x="387313" y="266853"/>
                </a:cubicBezTo>
                <a:cubicBezTo>
                  <a:pt x="389478" y="265616"/>
                  <a:pt x="391025" y="265306"/>
                  <a:pt x="392572" y="264687"/>
                </a:cubicBezTo>
                <a:cubicBezTo>
                  <a:pt x="398449" y="263141"/>
                  <a:pt x="404018" y="262213"/>
                  <a:pt x="409896" y="262213"/>
                </a:cubicBezTo>
                <a:lnTo>
                  <a:pt x="360708" y="76909"/>
                </a:lnTo>
                <a:cubicBezTo>
                  <a:pt x="356996" y="76909"/>
                  <a:pt x="351737" y="77218"/>
                  <a:pt x="346478" y="77837"/>
                </a:cubicBezTo>
                <a:cubicBezTo>
                  <a:pt x="336269" y="78765"/>
                  <a:pt x="326370" y="80002"/>
                  <a:pt x="324204" y="73815"/>
                </a:cubicBezTo>
                <a:cubicBezTo>
                  <a:pt x="318636" y="76599"/>
                  <a:pt x="311521" y="79074"/>
                  <a:pt x="304406" y="81240"/>
                </a:cubicBezTo>
                <a:cubicBezTo>
                  <a:pt x="290485" y="85571"/>
                  <a:pt x="276254" y="89902"/>
                  <a:pt x="268520" y="97945"/>
                </a:cubicBezTo>
                <a:cubicBezTo>
                  <a:pt x="273161" y="134140"/>
                  <a:pt x="284607" y="175593"/>
                  <a:pt x="295743" y="215809"/>
                </a:cubicBezTo>
                <a:cubicBezTo>
                  <a:pt x="302549" y="239629"/>
                  <a:pt x="309355" y="264378"/>
                  <a:pt x="314614" y="287889"/>
                </a:cubicBezTo>
                <a:cubicBezTo>
                  <a:pt x="322039" y="283867"/>
                  <a:pt x="338435" y="277061"/>
                  <a:pt x="356377" y="272421"/>
                </a:cubicBezTo>
                <a:cubicBezTo>
                  <a:pt x="365967" y="269946"/>
                  <a:pt x="374629" y="268400"/>
                  <a:pt x="382363" y="267781"/>
                </a:cubicBezTo>
                <a:cubicBezTo>
                  <a:pt x="383600" y="273659"/>
                  <a:pt x="385766" y="280155"/>
                  <a:pt x="387622" y="286342"/>
                </a:cubicBezTo>
                <a:cubicBezTo>
                  <a:pt x="391025" y="296860"/>
                  <a:pt x="394737" y="307997"/>
                  <a:pt x="391334" y="314803"/>
                </a:cubicBezTo>
                <a:cubicBezTo>
                  <a:pt x="390097" y="311709"/>
                  <a:pt x="389169" y="310781"/>
                  <a:pt x="388859" y="310781"/>
                </a:cubicBezTo>
                <a:cubicBezTo>
                  <a:pt x="388550" y="310781"/>
                  <a:pt x="388241" y="312019"/>
                  <a:pt x="389478" y="314803"/>
                </a:cubicBezTo>
                <a:cubicBezTo>
                  <a:pt x="385457" y="311091"/>
                  <a:pt x="383600" y="304594"/>
                  <a:pt x="381744" y="298716"/>
                </a:cubicBezTo>
                <a:cubicBezTo>
                  <a:pt x="380197" y="293766"/>
                  <a:pt x="378960" y="288507"/>
                  <a:pt x="376795" y="284486"/>
                </a:cubicBezTo>
                <a:cubicBezTo>
                  <a:pt x="375866" y="285414"/>
                  <a:pt x="374320" y="285723"/>
                  <a:pt x="372773" y="286342"/>
                </a:cubicBezTo>
                <a:cubicBezTo>
                  <a:pt x="364111" y="288507"/>
                  <a:pt x="353593" y="289745"/>
                  <a:pt x="344622" y="290673"/>
                </a:cubicBezTo>
                <a:cubicBezTo>
                  <a:pt x="334722" y="291292"/>
                  <a:pt x="325751" y="292220"/>
                  <a:pt x="318945" y="294076"/>
                </a:cubicBezTo>
                <a:lnTo>
                  <a:pt x="318945" y="294076"/>
                </a:lnTo>
                <a:close/>
                <a:moveTo>
                  <a:pt x="93735" y="288507"/>
                </a:moveTo>
                <a:cubicBezTo>
                  <a:pt x="97447" y="304594"/>
                  <a:pt x="101778" y="322228"/>
                  <a:pt x="106109" y="339551"/>
                </a:cubicBezTo>
                <a:cubicBezTo>
                  <a:pt x="112915" y="367084"/>
                  <a:pt x="120030" y="395545"/>
                  <a:pt x="129001" y="420293"/>
                </a:cubicBezTo>
                <a:cubicBezTo>
                  <a:pt x="143541" y="414724"/>
                  <a:pt x="158699" y="410084"/>
                  <a:pt x="174476" y="406063"/>
                </a:cubicBezTo>
                <a:cubicBezTo>
                  <a:pt x="190253" y="402041"/>
                  <a:pt x="206031" y="398329"/>
                  <a:pt x="225520" y="394307"/>
                </a:cubicBezTo>
                <a:cubicBezTo>
                  <a:pt x="220261" y="374818"/>
                  <a:pt x="213764" y="351307"/>
                  <a:pt x="207887" y="329033"/>
                </a:cubicBezTo>
                <a:cubicBezTo>
                  <a:pt x="201390" y="304903"/>
                  <a:pt x="195203" y="282320"/>
                  <a:pt x="191491" y="265925"/>
                </a:cubicBezTo>
                <a:cubicBezTo>
                  <a:pt x="190563" y="266234"/>
                  <a:pt x="189944" y="266544"/>
                  <a:pt x="189016" y="266853"/>
                </a:cubicBezTo>
                <a:cubicBezTo>
                  <a:pt x="187160" y="267162"/>
                  <a:pt x="185613" y="267472"/>
                  <a:pt x="184066" y="267472"/>
                </a:cubicBezTo>
                <a:cubicBezTo>
                  <a:pt x="181901" y="267472"/>
                  <a:pt x="179426" y="267781"/>
                  <a:pt x="176951" y="268400"/>
                </a:cubicBezTo>
                <a:cubicBezTo>
                  <a:pt x="175714" y="268709"/>
                  <a:pt x="174786" y="269018"/>
                  <a:pt x="173548" y="269637"/>
                </a:cubicBezTo>
                <a:cubicBezTo>
                  <a:pt x="181282" y="283558"/>
                  <a:pt x="184066" y="314494"/>
                  <a:pt x="186232" y="335220"/>
                </a:cubicBezTo>
                <a:lnTo>
                  <a:pt x="186541" y="337695"/>
                </a:lnTo>
                <a:cubicBezTo>
                  <a:pt x="176951" y="316968"/>
                  <a:pt x="168289" y="283867"/>
                  <a:pt x="165196" y="260666"/>
                </a:cubicBezTo>
                <a:cubicBezTo>
                  <a:pt x="166742" y="259428"/>
                  <a:pt x="167980" y="259119"/>
                  <a:pt x="169217" y="258810"/>
                </a:cubicBezTo>
                <a:cubicBezTo>
                  <a:pt x="172311" y="257882"/>
                  <a:pt x="174786" y="257882"/>
                  <a:pt x="177570" y="257572"/>
                </a:cubicBezTo>
                <a:cubicBezTo>
                  <a:pt x="180663" y="257263"/>
                  <a:pt x="183448" y="257263"/>
                  <a:pt x="186541" y="256335"/>
                </a:cubicBezTo>
                <a:cubicBezTo>
                  <a:pt x="187469" y="256026"/>
                  <a:pt x="188707" y="255716"/>
                  <a:pt x="189635" y="255097"/>
                </a:cubicBezTo>
                <a:cubicBezTo>
                  <a:pt x="179735" y="226946"/>
                  <a:pt x="171383" y="194773"/>
                  <a:pt x="163340" y="163837"/>
                </a:cubicBezTo>
                <a:cubicBezTo>
                  <a:pt x="160555" y="152701"/>
                  <a:pt x="157462" y="141564"/>
                  <a:pt x="154678" y="130427"/>
                </a:cubicBezTo>
                <a:cubicBezTo>
                  <a:pt x="145088" y="129499"/>
                  <a:pt x="133332" y="131665"/>
                  <a:pt x="124051" y="133830"/>
                </a:cubicBezTo>
                <a:lnTo>
                  <a:pt x="123742" y="133830"/>
                </a:lnTo>
                <a:lnTo>
                  <a:pt x="122505" y="131974"/>
                </a:lnTo>
                <a:cubicBezTo>
                  <a:pt x="120958" y="129499"/>
                  <a:pt x="120958" y="129499"/>
                  <a:pt x="122195" y="127953"/>
                </a:cubicBezTo>
                <a:cubicBezTo>
                  <a:pt x="122505" y="127643"/>
                  <a:pt x="122814" y="127024"/>
                  <a:pt x="123433" y="126096"/>
                </a:cubicBezTo>
                <a:cubicBezTo>
                  <a:pt x="117246" y="129809"/>
                  <a:pt x="109202" y="132284"/>
                  <a:pt x="101159" y="134449"/>
                </a:cubicBezTo>
                <a:cubicBezTo>
                  <a:pt x="86001" y="138780"/>
                  <a:pt x="70533" y="143420"/>
                  <a:pt x="62799" y="151773"/>
                </a:cubicBezTo>
                <a:cubicBezTo>
                  <a:pt x="66821" y="173737"/>
                  <a:pt x="73008" y="197557"/>
                  <a:pt x="78886" y="220759"/>
                </a:cubicBezTo>
                <a:cubicBezTo>
                  <a:pt x="84145" y="240867"/>
                  <a:pt x="89404" y="261903"/>
                  <a:pt x="93116" y="281392"/>
                </a:cubicBezTo>
                <a:cubicBezTo>
                  <a:pt x="98684" y="279227"/>
                  <a:pt x="105799" y="276443"/>
                  <a:pt x="112915" y="273659"/>
                </a:cubicBezTo>
                <a:cubicBezTo>
                  <a:pt x="121267" y="270565"/>
                  <a:pt x="129929" y="267162"/>
                  <a:pt x="138282" y="264997"/>
                </a:cubicBezTo>
                <a:cubicBezTo>
                  <a:pt x="147562" y="262522"/>
                  <a:pt x="154987" y="261903"/>
                  <a:pt x="161483" y="263141"/>
                </a:cubicBezTo>
                <a:cubicBezTo>
                  <a:pt x="163030" y="270874"/>
                  <a:pt x="165814" y="279536"/>
                  <a:pt x="168289" y="287579"/>
                </a:cubicBezTo>
                <a:cubicBezTo>
                  <a:pt x="172620" y="301191"/>
                  <a:pt x="176951" y="315112"/>
                  <a:pt x="174476" y="325012"/>
                </a:cubicBezTo>
                <a:cubicBezTo>
                  <a:pt x="168598" y="320990"/>
                  <a:pt x="165814" y="311091"/>
                  <a:pt x="163030" y="300882"/>
                </a:cubicBezTo>
                <a:cubicBezTo>
                  <a:pt x="160555" y="291601"/>
                  <a:pt x="157771" y="282011"/>
                  <a:pt x="153749" y="276752"/>
                </a:cubicBezTo>
                <a:cubicBezTo>
                  <a:pt x="151275" y="278299"/>
                  <a:pt x="147872" y="279227"/>
                  <a:pt x="144469" y="280155"/>
                </a:cubicBezTo>
                <a:cubicBezTo>
                  <a:pt x="136735" y="282011"/>
                  <a:pt x="128382" y="283249"/>
                  <a:pt x="119720" y="284486"/>
                </a:cubicBezTo>
                <a:cubicBezTo>
                  <a:pt x="111059" y="285105"/>
                  <a:pt x="102087" y="286342"/>
                  <a:pt x="93735" y="288507"/>
                </a:cubicBezTo>
                <a:lnTo>
                  <a:pt x="93735" y="288507"/>
                </a:lnTo>
                <a:close/>
                <a:moveTo>
                  <a:pt x="516004" y="42261"/>
                </a:moveTo>
                <a:cubicBezTo>
                  <a:pt x="500846" y="46282"/>
                  <a:pt x="486925" y="47211"/>
                  <a:pt x="476407" y="45354"/>
                </a:cubicBezTo>
                <a:cubicBezTo>
                  <a:pt x="483522" y="41023"/>
                  <a:pt x="491565" y="38239"/>
                  <a:pt x="501465" y="35455"/>
                </a:cubicBezTo>
                <a:cubicBezTo>
                  <a:pt x="510436" y="32980"/>
                  <a:pt x="519717" y="31124"/>
                  <a:pt x="528997" y="29268"/>
                </a:cubicBezTo>
                <a:cubicBezTo>
                  <a:pt x="537350" y="27412"/>
                  <a:pt x="545703" y="25865"/>
                  <a:pt x="553436" y="24009"/>
                </a:cubicBezTo>
                <a:cubicBezTo>
                  <a:pt x="545084" y="31743"/>
                  <a:pt x="531163" y="38239"/>
                  <a:pt x="516004" y="42261"/>
                </a:cubicBezTo>
                <a:lnTo>
                  <a:pt x="516004" y="42261"/>
                </a:lnTo>
                <a:close/>
                <a:moveTo>
                  <a:pt x="99612" y="150845"/>
                </a:moveTo>
                <a:cubicBezTo>
                  <a:pt x="85691" y="154557"/>
                  <a:pt x="74555" y="155175"/>
                  <a:pt x="65274" y="152701"/>
                </a:cubicBezTo>
                <a:cubicBezTo>
                  <a:pt x="73626" y="148060"/>
                  <a:pt x="83526" y="144658"/>
                  <a:pt x="94663" y="141873"/>
                </a:cubicBezTo>
                <a:cubicBezTo>
                  <a:pt x="110130" y="137852"/>
                  <a:pt x="127764" y="134449"/>
                  <a:pt x="142922" y="132902"/>
                </a:cubicBezTo>
                <a:cubicBezTo>
                  <a:pt x="129620" y="140327"/>
                  <a:pt x="114771" y="146823"/>
                  <a:pt x="99612" y="150845"/>
                </a:cubicBezTo>
                <a:lnTo>
                  <a:pt x="99612" y="150845"/>
                </a:lnTo>
                <a:close/>
                <a:moveTo>
                  <a:pt x="312449" y="95161"/>
                </a:moveTo>
                <a:cubicBezTo>
                  <a:pt x="299456" y="98563"/>
                  <a:pt x="285535" y="100729"/>
                  <a:pt x="271304" y="102585"/>
                </a:cubicBezTo>
                <a:cubicBezTo>
                  <a:pt x="275945" y="96089"/>
                  <a:pt x="283988" y="92067"/>
                  <a:pt x="296362" y="88664"/>
                </a:cubicBezTo>
                <a:cubicBezTo>
                  <a:pt x="303477" y="86808"/>
                  <a:pt x="311521" y="85261"/>
                  <a:pt x="319255" y="84024"/>
                </a:cubicBezTo>
                <a:cubicBezTo>
                  <a:pt x="327298" y="82786"/>
                  <a:pt x="335032" y="81240"/>
                  <a:pt x="341837" y="79384"/>
                </a:cubicBezTo>
                <a:cubicBezTo>
                  <a:pt x="343694" y="78765"/>
                  <a:pt x="345550" y="78456"/>
                  <a:pt x="347406" y="77837"/>
                </a:cubicBezTo>
                <a:cubicBezTo>
                  <a:pt x="339672" y="85571"/>
                  <a:pt x="327916" y="90830"/>
                  <a:pt x="312449" y="95161"/>
                </a:cubicBezTo>
                <a:lnTo>
                  <a:pt x="312449" y="95161"/>
                </a:lnTo>
                <a:close/>
              </a:path>
            </a:pathLst>
          </a:custGeom>
          <a:solidFill>
            <a:schemeClr val="accent2">
              <a:alpha val="20000"/>
            </a:schemeClr>
          </a:solidFill>
          <a:ln w="30868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67" name="任意多边形: 形状 66">
            <a:extLst>
              <a:ext uri="{FF2B5EF4-FFF2-40B4-BE49-F238E27FC236}">
                <a16:creationId xmlns:a16="http://schemas.microsoft.com/office/drawing/2014/main" id="{8E71753B-37BD-4E35-9041-6C5FE20C3DC0}"/>
              </a:ext>
            </a:extLst>
          </p:cNvPr>
          <p:cNvSpPr/>
          <p:nvPr userDrawn="1"/>
        </p:nvSpPr>
        <p:spPr>
          <a:xfrm>
            <a:off x="0" y="1"/>
            <a:ext cx="12192000" cy="719138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14C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68" name="图片 67">
            <a:extLst>
              <a:ext uri="{FF2B5EF4-FFF2-40B4-BE49-F238E27FC236}">
                <a16:creationId xmlns:a16="http://schemas.microsoft.com/office/drawing/2014/main" id="{C22D4784-1E3B-489F-A89C-1632A731C0C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6133" t="73993" r="16133"/>
          <a:stretch>
            <a:fillRect/>
          </a:stretch>
        </p:blipFill>
        <p:spPr>
          <a:xfrm flipV="1">
            <a:off x="1605874" y="-340802"/>
            <a:ext cx="2308057" cy="1061679"/>
          </a:xfrm>
          <a:custGeom>
            <a:avLst/>
            <a:gdLst>
              <a:gd name="connsiteX0" fmla="*/ 0 w 12192000"/>
              <a:gd name="connsiteY0" fmla="*/ 0 h 2251480"/>
              <a:gd name="connsiteX1" fmla="*/ 12192000 w 12192000"/>
              <a:gd name="connsiteY1" fmla="*/ 0 h 2251480"/>
              <a:gd name="connsiteX2" fmla="*/ 12192000 w 12192000"/>
              <a:gd name="connsiteY2" fmla="*/ 2251480 h 2251480"/>
              <a:gd name="connsiteX3" fmla="*/ 0 w 12192000"/>
              <a:gd name="connsiteY3" fmla="*/ 2251480 h 2251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2251480">
                <a:moveTo>
                  <a:pt x="0" y="0"/>
                </a:moveTo>
                <a:lnTo>
                  <a:pt x="12192000" y="0"/>
                </a:lnTo>
                <a:lnTo>
                  <a:pt x="12192000" y="2251480"/>
                </a:lnTo>
                <a:lnTo>
                  <a:pt x="0" y="2251480"/>
                </a:lnTo>
                <a:close/>
              </a:path>
            </a:pathLst>
          </a:custGeom>
        </p:spPr>
      </p:pic>
      <p:cxnSp>
        <p:nvCxnSpPr>
          <p:cNvPr id="69" name="直接连接符 68">
            <a:extLst>
              <a:ext uri="{FF2B5EF4-FFF2-40B4-BE49-F238E27FC236}">
                <a16:creationId xmlns:a16="http://schemas.microsoft.com/office/drawing/2014/main" id="{870BF969-B201-4981-8F28-9E536D807755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1860739" y="-379"/>
            <a:ext cx="5977" cy="719138"/>
          </a:xfrm>
          <a:prstGeom prst="line">
            <a:avLst/>
          </a:prstGeom>
          <a:solidFill>
            <a:schemeClr val="accent1"/>
          </a:solidFill>
          <a:ln w="34925" cap="flat" cmpd="sng" algn="ctr">
            <a:gradFill flip="none" rotWithShape="1">
              <a:gsLst>
                <a:gs pos="0">
                  <a:schemeClr val="bg1"/>
                </a:gs>
                <a:gs pos="100000">
                  <a:schemeClr val="bg2">
                    <a:lumMod val="60000"/>
                    <a:lumOff val="40000"/>
                    <a:alpha val="0"/>
                  </a:schemeClr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0" name="文本框 69">
            <a:extLst>
              <a:ext uri="{FF2B5EF4-FFF2-40B4-BE49-F238E27FC236}">
                <a16:creationId xmlns:a16="http://schemas.microsoft.com/office/drawing/2014/main" id="{E0B5F0F4-E6FE-43D2-8B68-F44BF030920D}"/>
              </a:ext>
            </a:extLst>
          </p:cNvPr>
          <p:cNvSpPr txBox="1"/>
          <p:nvPr userDrawn="1"/>
        </p:nvSpPr>
        <p:spPr>
          <a:xfrm>
            <a:off x="136253" y="179656"/>
            <a:ext cx="1588233" cy="4001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b="1">
                <a:solidFill>
                  <a:srgbClr val="D8EAF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问题重述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D8EAF5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71" name="直接连接符 70">
            <a:extLst>
              <a:ext uri="{FF2B5EF4-FFF2-40B4-BE49-F238E27FC236}">
                <a16:creationId xmlns:a16="http://schemas.microsoft.com/office/drawing/2014/main" id="{2792BDF1-E24B-4E11-BB9D-C702BBB5FF58}"/>
              </a:ext>
            </a:extLst>
          </p:cNvPr>
          <p:cNvCxnSpPr>
            <a:cxnSpLocks/>
          </p:cNvCxnSpPr>
          <p:nvPr userDrawn="1"/>
        </p:nvCxnSpPr>
        <p:spPr bwMode="auto">
          <a:xfrm flipH="1">
            <a:off x="7370168" y="-379"/>
            <a:ext cx="5515" cy="719138"/>
          </a:xfrm>
          <a:prstGeom prst="line">
            <a:avLst/>
          </a:prstGeom>
          <a:solidFill>
            <a:schemeClr val="accent1"/>
          </a:solidFill>
          <a:ln w="34925" cap="flat" cmpd="sng" algn="ctr">
            <a:gradFill flip="none" rotWithShape="1">
              <a:gsLst>
                <a:gs pos="0">
                  <a:schemeClr val="bg1"/>
                </a:gs>
                <a:gs pos="100000">
                  <a:schemeClr val="bg2">
                    <a:lumMod val="60000"/>
                    <a:lumOff val="40000"/>
                    <a:alpha val="0"/>
                  </a:schemeClr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2" name="直接连接符 71">
            <a:extLst>
              <a:ext uri="{FF2B5EF4-FFF2-40B4-BE49-F238E27FC236}">
                <a16:creationId xmlns:a16="http://schemas.microsoft.com/office/drawing/2014/main" id="{80333292-65DA-4B70-9BE7-EB34C02B9881}"/>
              </a:ext>
            </a:extLst>
          </p:cNvPr>
          <p:cNvCxnSpPr>
            <a:cxnSpLocks/>
          </p:cNvCxnSpPr>
          <p:nvPr userDrawn="1"/>
        </p:nvCxnSpPr>
        <p:spPr bwMode="auto">
          <a:xfrm flipH="1">
            <a:off x="3706334" y="-379"/>
            <a:ext cx="5515" cy="719138"/>
          </a:xfrm>
          <a:prstGeom prst="line">
            <a:avLst/>
          </a:prstGeom>
          <a:solidFill>
            <a:schemeClr val="accent1"/>
          </a:solidFill>
          <a:ln w="34925" cap="flat" cmpd="sng" algn="ctr">
            <a:gradFill flip="none" rotWithShape="1">
              <a:gsLst>
                <a:gs pos="0">
                  <a:schemeClr val="bg1"/>
                </a:gs>
                <a:gs pos="100000">
                  <a:schemeClr val="bg2">
                    <a:lumMod val="60000"/>
                    <a:lumOff val="40000"/>
                    <a:alpha val="0"/>
                  </a:schemeClr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3" name="直接连接符 72">
            <a:extLst>
              <a:ext uri="{FF2B5EF4-FFF2-40B4-BE49-F238E27FC236}">
                <a16:creationId xmlns:a16="http://schemas.microsoft.com/office/drawing/2014/main" id="{6E0B1B3D-CDF8-479A-87F8-018596D97A5D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5563947" y="-379"/>
            <a:ext cx="0" cy="719518"/>
          </a:xfrm>
          <a:prstGeom prst="line">
            <a:avLst/>
          </a:prstGeom>
          <a:solidFill>
            <a:schemeClr val="accent1"/>
          </a:solidFill>
          <a:ln w="34925" cap="flat" cmpd="sng" algn="ctr">
            <a:gradFill flip="none" rotWithShape="1">
              <a:gsLst>
                <a:gs pos="0">
                  <a:schemeClr val="bg1"/>
                </a:gs>
                <a:gs pos="100000">
                  <a:schemeClr val="bg2">
                    <a:lumMod val="60000"/>
                    <a:lumOff val="40000"/>
                    <a:alpha val="0"/>
                  </a:schemeClr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4" name="文本框 73">
            <a:extLst>
              <a:ext uri="{FF2B5EF4-FFF2-40B4-BE49-F238E27FC236}">
                <a16:creationId xmlns:a16="http://schemas.microsoft.com/office/drawing/2014/main" id="{0EBE52F7-E55A-4E2A-A208-F429279474DB}"/>
              </a:ext>
            </a:extLst>
          </p:cNvPr>
          <p:cNvSpPr txBox="1"/>
          <p:nvPr userDrawn="1"/>
        </p:nvSpPr>
        <p:spPr>
          <a:xfrm>
            <a:off x="2057191" y="172355"/>
            <a:ext cx="140542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特征选择</a:t>
            </a:r>
          </a:p>
        </p:txBody>
      </p:sp>
      <p:sp>
        <p:nvSpPr>
          <p:cNvPr id="75" name="文本框 74">
            <a:extLst>
              <a:ext uri="{FF2B5EF4-FFF2-40B4-BE49-F238E27FC236}">
                <a16:creationId xmlns:a16="http://schemas.microsoft.com/office/drawing/2014/main" id="{C1EE1B5E-06A6-4898-89E6-FA53072E759E}"/>
              </a:ext>
            </a:extLst>
          </p:cNvPr>
          <p:cNvSpPr txBox="1"/>
          <p:nvPr userDrawn="1"/>
        </p:nvSpPr>
        <p:spPr>
          <a:xfrm>
            <a:off x="3883659" y="172355"/>
            <a:ext cx="14848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200" b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>
                <a:solidFill>
                  <a:srgbClr val="004C8A">
                    <a:lumMod val="10000"/>
                    <a:lumOff val="90000"/>
                  </a:srgbClr>
                </a:solidFill>
              </a:rPr>
              <a:t>预测</a:t>
            </a:r>
            <a:r>
              <a:rPr kumimoji="0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4C8A">
                    <a:lumMod val="10000"/>
                    <a:lumOff val="9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建模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004C8A">
                  <a:lumMod val="10000"/>
                  <a:lumOff val="90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6" name="文本框 75">
            <a:extLst>
              <a:ext uri="{FF2B5EF4-FFF2-40B4-BE49-F238E27FC236}">
                <a16:creationId xmlns:a16="http://schemas.microsoft.com/office/drawing/2014/main" id="{22F57F96-4877-42D7-9D30-037D3AF0752B}"/>
              </a:ext>
            </a:extLst>
          </p:cNvPr>
          <p:cNvSpPr txBox="1"/>
          <p:nvPr userDrawn="1"/>
        </p:nvSpPr>
        <p:spPr>
          <a:xfrm>
            <a:off x="5710127" y="172355"/>
            <a:ext cx="14848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200" b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>
                <a:solidFill>
                  <a:srgbClr val="004C8A">
                    <a:lumMod val="10000"/>
                    <a:lumOff val="90000"/>
                  </a:srgbClr>
                </a:solidFill>
              </a:rPr>
              <a:t>分类</a:t>
            </a:r>
            <a:r>
              <a:rPr kumimoji="0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4C8A">
                    <a:lumMod val="10000"/>
                    <a:lumOff val="9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建模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004C8A">
                  <a:lumMod val="10000"/>
                  <a:lumOff val="90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7" name="文本框 76">
            <a:extLst>
              <a:ext uri="{FF2B5EF4-FFF2-40B4-BE49-F238E27FC236}">
                <a16:creationId xmlns:a16="http://schemas.microsoft.com/office/drawing/2014/main" id="{1375B260-3DD5-4C84-A9FF-A376CAC3B10B}"/>
              </a:ext>
            </a:extLst>
          </p:cNvPr>
          <p:cNvSpPr txBox="1"/>
          <p:nvPr userDrawn="1"/>
        </p:nvSpPr>
        <p:spPr>
          <a:xfrm>
            <a:off x="7536595" y="172355"/>
            <a:ext cx="14848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200" b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>
                <a:solidFill>
                  <a:srgbClr val="004C8A">
                    <a:lumMod val="10000"/>
                    <a:lumOff val="90000"/>
                  </a:srgbClr>
                </a:solidFill>
              </a:rPr>
              <a:t>性质优化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004C8A">
                  <a:lumMod val="10000"/>
                  <a:lumOff val="90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78" name="组合 77">
            <a:extLst>
              <a:ext uri="{FF2B5EF4-FFF2-40B4-BE49-F238E27FC236}">
                <a16:creationId xmlns:a16="http://schemas.microsoft.com/office/drawing/2014/main" id="{45F826CC-3B5A-406B-9323-295CB86E9025}"/>
              </a:ext>
            </a:extLst>
          </p:cNvPr>
          <p:cNvGrpSpPr/>
          <p:nvPr userDrawn="1"/>
        </p:nvGrpSpPr>
        <p:grpSpPr>
          <a:xfrm>
            <a:off x="10479698" y="124288"/>
            <a:ext cx="1381150" cy="469430"/>
            <a:chOff x="1398368" y="5051425"/>
            <a:chExt cx="3242941" cy="1102222"/>
          </a:xfrm>
          <a:solidFill>
            <a:schemeClr val="bg1"/>
          </a:solidFill>
        </p:grpSpPr>
        <p:sp>
          <p:nvSpPr>
            <p:cNvPr id="79" name="Freeform 5">
              <a:extLst>
                <a:ext uri="{FF2B5EF4-FFF2-40B4-BE49-F238E27FC236}">
                  <a16:creationId xmlns:a16="http://schemas.microsoft.com/office/drawing/2014/main" id="{3595F215-9622-4FCF-9213-785A0F2A41D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60589" y="5861533"/>
              <a:ext cx="2257131" cy="148138"/>
            </a:xfrm>
            <a:custGeom>
              <a:avLst/>
              <a:gdLst>
                <a:gd name="T0" fmla="*/ 1349 w 1682"/>
                <a:gd name="T1" fmla="*/ 31 h 110"/>
                <a:gd name="T2" fmla="*/ 1337 w 1682"/>
                <a:gd name="T3" fmla="*/ 66 h 110"/>
                <a:gd name="T4" fmla="*/ 1299 w 1682"/>
                <a:gd name="T5" fmla="*/ 106 h 110"/>
                <a:gd name="T6" fmla="*/ 1358 w 1682"/>
                <a:gd name="T7" fmla="*/ 47 h 110"/>
                <a:gd name="T8" fmla="*/ 1269 w 1682"/>
                <a:gd name="T9" fmla="*/ 107 h 110"/>
                <a:gd name="T10" fmla="*/ 1269 w 1682"/>
                <a:gd name="T11" fmla="*/ 5 h 110"/>
                <a:gd name="T12" fmla="*/ 1263 w 1682"/>
                <a:gd name="T13" fmla="*/ 53 h 110"/>
                <a:gd name="T14" fmla="*/ 1151 w 1682"/>
                <a:gd name="T15" fmla="*/ 106 h 110"/>
                <a:gd name="T16" fmla="*/ 1097 w 1682"/>
                <a:gd name="T17" fmla="*/ 4 h 110"/>
                <a:gd name="T18" fmla="*/ 1174 w 1682"/>
                <a:gd name="T19" fmla="*/ 2 h 110"/>
                <a:gd name="T20" fmla="*/ 1066 w 1682"/>
                <a:gd name="T21" fmla="*/ 109 h 110"/>
                <a:gd name="T22" fmla="*/ 1073 w 1682"/>
                <a:gd name="T23" fmla="*/ 3 h 110"/>
                <a:gd name="T24" fmla="*/ 1001 w 1682"/>
                <a:gd name="T25" fmla="*/ 98 h 110"/>
                <a:gd name="T26" fmla="*/ 947 w 1682"/>
                <a:gd name="T27" fmla="*/ 109 h 110"/>
                <a:gd name="T28" fmla="*/ 994 w 1682"/>
                <a:gd name="T29" fmla="*/ 57 h 110"/>
                <a:gd name="T30" fmla="*/ 1018 w 1682"/>
                <a:gd name="T31" fmla="*/ 2 h 110"/>
                <a:gd name="T32" fmla="*/ 840 w 1682"/>
                <a:gd name="T33" fmla="*/ 100 h 110"/>
                <a:gd name="T34" fmla="*/ 843 w 1682"/>
                <a:gd name="T35" fmla="*/ 68 h 110"/>
                <a:gd name="T36" fmla="*/ 899 w 1682"/>
                <a:gd name="T37" fmla="*/ 2 h 110"/>
                <a:gd name="T38" fmla="*/ 755 w 1682"/>
                <a:gd name="T39" fmla="*/ 109 h 110"/>
                <a:gd name="T40" fmla="*/ 766 w 1682"/>
                <a:gd name="T41" fmla="*/ 4 h 110"/>
                <a:gd name="T42" fmla="*/ 717 w 1682"/>
                <a:gd name="T43" fmla="*/ 109 h 110"/>
                <a:gd name="T44" fmla="*/ 637 w 1682"/>
                <a:gd name="T45" fmla="*/ 108 h 110"/>
                <a:gd name="T46" fmla="*/ 727 w 1682"/>
                <a:gd name="T47" fmla="*/ 103 h 110"/>
                <a:gd name="T48" fmla="*/ 550 w 1682"/>
                <a:gd name="T49" fmla="*/ 106 h 110"/>
                <a:gd name="T50" fmla="*/ 540 w 1682"/>
                <a:gd name="T51" fmla="*/ 2 h 110"/>
                <a:gd name="T52" fmla="*/ 605 w 1682"/>
                <a:gd name="T53" fmla="*/ 1 h 110"/>
                <a:gd name="T54" fmla="*/ 491 w 1682"/>
                <a:gd name="T55" fmla="*/ 18 h 110"/>
                <a:gd name="T56" fmla="*/ 489 w 1682"/>
                <a:gd name="T57" fmla="*/ 93 h 110"/>
                <a:gd name="T58" fmla="*/ 502 w 1682"/>
                <a:gd name="T59" fmla="*/ 53 h 110"/>
                <a:gd name="T60" fmla="*/ 416 w 1682"/>
                <a:gd name="T61" fmla="*/ 56 h 110"/>
                <a:gd name="T62" fmla="*/ 388 w 1682"/>
                <a:gd name="T63" fmla="*/ 105 h 110"/>
                <a:gd name="T64" fmla="*/ 321 w 1682"/>
                <a:gd name="T65" fmla="*/ 18 h 110"/>
                <a:gd name="T66" fmla="*/ 308 w 1682"/>
                <a:gd name="T67" fmla="*/ 8 h 110"/>
                <a:gd name="T68" fmla="*/ 375 w 1682"/>
                <a:gd name="T69" fmla="*/ 89 h 110"/>
                <a:gd name="T70" fmla="*/ 388 w 1682"/>
                <a:gd name="T71" fmla="*/ 4 h 110"/>
                <a:gd name="T72" fmla="*/ 273 w 1682"/>
                <a:gd name="T73" fmla="*/ 109 h 110"/>
                <a:gd name="T74" fmla="*/ 193 w 1682"/>
                <a:gd name="T75" fmla="*/ 108 h 110"/>
                <a:gd name="T76" fmla="*/ 283 w 1682"/>
                <a:gd name="T77" fmla="*/ 103 h 110"/>
                <a:gd name="T78" fmla="*/ 106 w 1682"/>
                <a:gd name="T79" fmla="*/ 106 h 110"/>
                <a:gd name="T80" fmla="*/ 96 w 1682"/>
                <a:gd name="T81" fmla="*/ 2 h 110"/>
                <a:gd name="T82" fmla="*/ 162 w 1682"/>
                <a:gd name="T83" fmla="*/ 1 h 110"/>
                <a:gd name="T84" fmla="*/ 11 w 1682"/>
                <a:gd name="T85" fmla="*/ 107 h 110"/>
                <a:gd name="T86" fmla="*/ 30 w 1682"/>
                <a:gd name="T87" fmla="*/ 98 h 110"/>
                <a:gd name="T88" fmla="*/ 3 w 1682"/>
                <a:gd name="T89" fmla="*/ 28 h 110"/>
                <a:gd name="T90" fmla="*/ 59 w 1682"/>
                <a:gd name="T91" fmla="*/ 14 h 110"/>
                <a:gd name="T92" fmla="*/ 17 w 1682"/>
                <a:gd name="T93" fmla="*/ 27 h 110"/>
                <a:gd name="T94" fmla="*/ 1649 w 1682"/>
                <a:gd name="T95" fmla="*/ 108 h 110"/>
                <a:gd name="T96" fmla="*/ 1612 w 1682"/>
                <a:gd name="T97" fmla="*/ 1 h 110"/>
                <a:gd name="T98" fmla="*/ 1667 w 1682"/>
                <a:gd name="T99" fmla="*/ 3 h 110"/>
                <a:gd name="T100" fmla="*/ 1593 w 1682"/>
                <a:gd name="T101" fmla="*/ 14 h 110"/>
                <a:gd name="T102" fmla="*/ 1548 w 1682"/>
                <a:gd name="T103" fmla="*/ 14 h 110"/>
                <a:gd name="T104" fmla="*/ 1594 w 1682"/>
                <a:gd name="T105" fmla="*/ 3 h 110"/>
                <a:gd name="T106" fmla="*/ 1479 w 1682"/>
                <a:gd name="T107" fmla="*/ 4 h 110"/>
                <a:gd name="T108" fmla="*/ 1442 w 1682"/>
                <a:gd name="T109" fmla="*/ 102 h 110"/>
                <a:gd name="T110" fmla="*/ 1389 w 1682"/>
                <a:gd name="T111" fmla="*/ 89 h 110"/>
                <a:gd name="T112" fmla="*/ 1413 w 1682"/>
                <a:gd name="T113" fmla="*/ 58 h 110"/>
                <a:gd name="T114" fmla="*/ 1444 w 1682"/>
                <a:gd name="T115" fmla="*/ 7 h 110"/>
                <a:gd name="T116" fmla="*/ 1421 w 1682"/>
                <a:gd name="T117" fmla="*/ 12 h 110"/>
                <a:gd name="T118" fmla="*/ 1452 w 1682"/>
                <a:gd name="T119" fmla="*/ 79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682" h="110">
                  <a:moveTo>
                    <a:pt x="1349" y="31"/>
                  </a:moveTo>
                  <a:cubicBezTo>
                    <a:pt x="1349" y="27"/>
                    <a:pt x="1348" y="24"/>
                    <a:pt x="1346" y="21"/>
                  </a:cubicBezTo>
                  <a:cubicBezTo>
                    <a:pt x="1344" y="18"/>
                    <a:pt x="1341" y="16"/>
                    <a:pt x="1336" y="15"/>
                  </a:cubicBezTo>
                  <a:cubicBezTo>
                    <a:pt x="1335" y="14"/>
                    <a:pt x="1334" y="14"/>
                    <a:pt x="1332" y="14"/>
                  </a:cubicBezTo>
                  <a:cubicBezTo>
                    <a:pt x="1330" y="14"/>
                    <a:pt x="1328" y="14"/>
                    <a:pt x="1325" y="14"/>
                  </a:cubicBezTo>
                  <a:cubicBezTo>
                    <a:pt x="1313" y="14"/>
                    <a:pt x="1313" y="14"/>
                    <a:pt x="1313" y="14"/>
                  </a:cubicBezTo>
                  <a:cubicBezTo>
                    <a:pt x="1313" y="49"/>
                    <a:pt x="1313" y="49"/>
                    <a:pt x="1313" y="49"/>
                  </a:cubicBezTo>
                  <a:cubicBezTo>
                    <a:pt x="1327" y="49"/>
                    <a:pt x="1327" y="49"/>
                    <a:pt x="1327" y="49"/>
                  </a:cubicBezTo>
                  <a:cubicBezTo>
                    <a:pt x="1331" y="49"/>
                    <a:pt x="1334" y="49"/>
                    <a:pt x="1337" y="48"/>
                  </a:cubicBezTo>
                  <a:cubicBezTo>
                    <a:pt x="1339" y="47"/>
                    <a:pt x="1342" y="46"/>
                    <a:pt x="1343" y="44"/>
                  </a:cubicBezTo>
                  <a:cubicBezTo>
                    <a:pt x="1345" y="43"/>
                    <a:pt x="1347" y="41"/>
                    <a:pt x="1347" y="39"/>
                  </a:cubicBezTo>
                  <a:cubicBezTo>
                    <a:pt x="1348" y="36"/>
                    <a:pt x="1349" y="34"/>
                    <a:pt x="1349" y="31"/>
                  </a:cubicBezTo>
                  <a:moveTo>
                    <a:pt x="1370" y="106"/>
                  </a:moveTo>
                  <a:cubicBezTo>
                    <a:pt x="1370" y="107"/>
                    <a:pt x="1370" y="107"/>
                    <a:pt x="1370" y="107"/>
                  </a:cubicBezTo>
                  <a:cubicBezTo>
                    <a:pt x="1370" y="108"/>
                    <a:pt x="1369" y="108"/>
                    <a:pt x="1369" y="108"/>
                  </a:cubicBezTo>
                  <a:cubicBezTo>
                    <a:pt x="1368" y="108"/>
                    <a:pt x="1367" y="109"/>
                    <a:pt x="1366" y="109"/>
                  </a:cubicBezTo>
                  <a:cubicBezTo>
                    <a:pt x="1365" y="109"/>
                    <a:pt x="1364" y="109"/>
                    <a:pt x="1362" y="109"/>
                  </a:cubicBezTo>
                  <a:cubicBezTo>
                    <a:pt x="1361" y="109"/>
                    <a:pt x="1360" y="109"/>
                    <a:pt x="1359" y="109"/>
                  </a:cubicBezTo>
                  <a:cubicBezTo>
                    <a:pt x="1358" y="109"/>
                    <a:pt x="1357" y="108"/>
                    <a:pt x="1357" y="108"/>
                  </a:cubicBezTo>
                  <a:cubicBezTo>
                    <a:pt x="1356" y="108"/>
                    <a:pt x="1356" y="108"/>
                    <a:pt x="1355" y="107"/>
                  </a:cubicBezTo>
                  <a:cubicBezTo>
                    <a:pt x="1355" y="107"/>
                    <a:pt x="1355" y="106"/>
                    <a:pt x="1355" y="105"/>
                  </a:cubicBezTo>
                  <a:cubicBezTo>
                    <a:pt x="1345" y="80"/>
                    <a:pt x="1345" y="80"/>
                    <a:pt x="1345" y="80"/>
                  </a:cubicBezTo>
                  <a:cubicBezTo>
                    <a:pt x="1344" y="78"/>
                    <a:pt x="1343" y="75"/>
                    <a:pt x="1341" y="73"/>
                  </a:cubicBezTo>
                  <a:cubicBezTo>
                    <a:pt x="1340" y="70"/>
                    <a:pt x="1339" y="68"/>
                    <a:pt x="1337" y="66"/>
                  </a:cubicBezTo>
                  <a:cubicBezTo>
                    <a:pt x="1335" y="65"/>
                    <a:pt x="1333" y="63"/>
                    <a:pt x="1331" y="62"/>
                  </a:cubicBezTo>
                  <a:cubicBezTo>
                    <a:pt x="1329" y="61"/>
                    <a:pt x="1326" y="61"/>
                    <a:pt x="1323" y="61"/>
                  </a:cubicBezTo>
                  <a:cubicBezTo>
                    <a:pt x="1313" y="61"/>
                    <a:pt x="1313" y="61"/>
                    <a:pt x="1313" y="61"/>
                  </a:cubicBezTo>
                  <a:cubicBezTo>
                    <a:pt x="1313" y="106"/>
                    <a:pt x="1313" y="106"/>
                    <a:pt x="1313" y="106"/>
                  </a:cubicBezTo>
                  <a:cubicBezTo>
                    <a:pt x="1313" y="107"/>
                    <a:pt x="1313" y="107"/>
                    <a:pt x="1313" y="107"/>
                  </a:cubicBezTo>
                  <a:cubicBezTo>
                    <a:pt x="1313" y="108"/>
                    <a:pt x="1312" y="108"/>
                    <a:pt x="1312" y="108"/>
                  </a:cubicBezTo>
                  <a:cubicBezTo>
                    <a:pt x="1311" y="108"/>
                    <a:pt x="1310" y="108"/>
                    <a:pt x="1309" y="109"/>
                  </a:cubicBezTo>
                  <a:cubicBezTo>
                    <a:pt x="1309" y="109"/>
                    <a:pt x="1307" y="109"/>
                    <a:pt x="1306" y="109"/>
                  </a:cubicBezTo>
                  <a:cubicBezTo>
                    <a:pt x="1305" y="109"/>
                    <a:pt x="1304" y="109"/>
                    <a:pt x="1303" y="109"/>
                  </a:cubicBezTo>
                  <a:cubicBezTo>
                    <a:pt x="1302" y="108"/>
                    <a:pt x="1301" y="108"/>
                    <a:pt x="1300" y="108"/>
                  </a:cubicBezTo>
                  <a:cubicBezTo>
                    <a:pt x="1300" y="108"/>
                    <a:pt x="1300" y="108"/>
                    <a:pt x="1299" y="107"/>
                  </a:cubicBezTo>
                  <a:cubicBezTo>
                    <a:pt x="1299" y="107"/>
                    <a:pt x="1299" y="107"/>
                    <a:pt x="1299" y="106"/>
                  </a:cubicBezTo>
                  <a:cubicBezTo>
                    <a:pt x="1299" y="8"/>
                    <a:pt x="1299" y="8"/>
                    <a:pt x="1299" y="8"/>
                  </a:cubicBezTo>
                  <a:cubicBezTo>
                    <a:pt x="1299" y="6"/>
                    <a:pt x="1300" y="4"/>
                    <a:pt x="1301" y="3"/>
                  </a:cubicBezTo>
                  <a:cubicBezTo>
                    <a:pt x="1302" y="2"/>
                    <a:pt x="1303" y="2"/>
                    <a:pt x="1304" y="2"/>
                  </a:cubicBezTo>
                  <a:cubicBezTo>
                    <a:pt x="1327" y="2"/>
                    <a:pt x="1327" y="2"/>
                    <a:pt x="1327" y="2"/>
                  </a:cubicBezTo>
                  <a:cubicBezTo>
                    <a:pt x="1330" y="2"/>
                    <a:pt x="1332" y="2"/>
                    <a:pt x="1334" y="2"/>
                  </a:cubicBezTo>
                  <a:cubicBezTo>
                    <a:pt x="1335" y="2"/>
                    <a:pt x="1337" y="2"/>
                    <a:pt x="1338" y="3"/>
                  </a:cubicBezTo>
                  <a:cubicBezTo>
                    <a:pt x="1342" y="3"/>
                    <a:pt x="1346" y="4"/>
                    <a:pt x="1349" y="6"/>
                  </a:cubicBezTo>
                  <a:cubicBezTo>
                    <a:pt x="1352" y="8"/>
                    <a:pt x="1355" y="9"/>
                    <a:pt x="1357" y="12"/>
                  </a:cubicBezTo>
                  <a:cubicBezTo>
                    <a:pt x="1359" y="14"/>
                    <a:pt x="1361" y="17"/>
                    <a:pt x="1362" y="20"/>
                  </a:cubicBezTo>
                  <a:cubicBezTo>
                    <a:pt x="1363" y="23"/>
                    <a:pt x="1364" y="26"/>
                    <a:pt x="1364" y="30"/>
                  </a:cubicBezTo>
                  <a:cubicBezTo>
                    <a:pt x="1364" y="34"/>
                    <a:pt x="1363" y="37"/>
                    <a:pt x="1362" y="40"/>
                  </a:cubicBezTo>
                  <a:cubicBezTo>
                    <a:pt x="1361" y="42"/>
                    <a:pt x="1360" y="45"/>
                    <a:pt x="1358" y="47"/>
                  </a:cubicBezTo>
                  <a:cubicBezTo>
                    <a:pt x="1356" y="49"/>
                    <a:pt x="1354" y="51"/>
                    <a:pt x="1352" y="53"/>
                  </a:cubicBezTo>
                  <a:cubicBezTo>
                    <a:pt x="1349" y="54"/>
                    <a:pt x="1346" y="56"/>
                    <a:pt x="1343" y="57"/>
                  </a:cubicBezTo>
                  <a:cubicBezTo>
                    <a:pt x="1345" y="57"/>
                    <a:pt x="1346" y="58"/>
                    <a:pt x="1348" y="60"/>
                  </a:cubicBezTo>
                  <a:cubicBezTo>
                    <a:pt x="1349" y="61"/>
                    <a:pt x="1351" y="62"/>
                    <a:pt x="1352" y="64"/>
                  </a:cubicBezTo>
                  <a:cubicBezTo>
                    <a:pt x="1353" y="66"/>
                    <a:pt x="1354" y="67"/>
                    <a:pt x="1355" y="70"/>
                  </a:cubicBezTo>
                  <a:cubicBezTo>
                    <a:pt x="1356" y="72"/>
                    <a:pt x="1358" y="74"/>
                    <a:pt x="1359" y="77"/>
                  </a:cubicBezTo>
                  <a:cubicBezTo>
                    <a:pt x="1368" y="100"/>
                    <a:pt x="1368" y="100"/>
                    <a:pt x="1368" y="100"/>
                  </a:cubicBezTo>
                  <a:cubicBezTo>
                    <a:pt x="1369" y="102"/>
                    <a:pt x="1369" y="104"/>
                    <a:pt x="1370" y="104"/>
                  </a:cubicBezTo>
                  <a:cubicBezTo>
                    <a:pt x="1370" y="105"/>
                    <a:pt x="1370" y="106"/>
                    <a:pt x="1370" y="106"/>
                  </a:cubicBezTo>
                  <a:close/>
                  <a:moveTo>
                    <a:pt x="1269" y="103"/>
                  </a:moveTo>
                  <a:cubicBezTo>
                    <a:pt x="1269" y="104"/>
                    <a:pt x="1269" y="104"/>
                    <a:pt x="1269" y="105"/>
                  </a:cubicBezTo>
                  <a:cubicBezTo>
                    <a:pt x="1269" y="106"/>
                    <a:pt x="1269" y="106"/>
                    <a:pt x="1269" y="107"/>
                  </a:cubicBezTo>
                  <a:cubicBezTo>
                    <a:pt x="1268" y="107"/>
                    <a:pt x="1268" y="108"/>
                    <a:pt x="1268" y="108"/>
                  </a:cubicBezTo>
                  <a:cubicBezTo>
                    <a:pt x="1267" y="108"/>
                    <a:pt x="1267" y="108"/>
                    <a:pt x="1267" y="108"/>
                  </a:cubicBezTo>
                  <a:cubicBezTo>
                    <a:pt x="1215" y="108"/>
                    <a:pt x="1215" y="108"/>
                    <a:pt x="1215" y="108"/>
                  </a:cubicBezTo>
                  <a:cubicBezTo>
                    <a:pt x="1214" y="108"/>
                    <a:pt x="1213" y="108"/>
                    <a:pt x="1212" y="107"/>
                  </a:cubicBezTo>
                  <a:cubicBezTo>
                    <a:pt x="1211" y="106"/>
                    <a:pt x="1210" y="105"/>
                    <a:pt x="1210" y="103"/>
                  </a:cubicBezTo>
                  <a:cubicBezTo>
                    <a:pt x="1210" y="8"/>
                    <a:pt x="1210" y="8"/>
                    <a:pt x="1210" y="8"/>
                  </a:cubicBezTo>
                  <a:cubicBezTo>
                    <a:pt x="1210" y="6"/>
                    <a:pt x="1211" y="4"/>
                    <a:pt x="1212" y="3"/>
                  </a:cubicBezTo>
                  <a:cubicBezTo>
                    <a:pt x="1213" y="2"/>
                    <a:pt x="1214" y="2"/>
                    <a:pt x="1215" y="2"/>
                  </a:cubicBezTo>
                  <a:cubicBezTo>
                    <a:pt x="1266" y="2"/>
                    <a:pt x="1266" y="2"/>
                    <a:pt x="1266" y="2"/>
                  </a:cubicBezTo>
                  <a:cubicBezTo>
                    <a:pt x="1266" y="2"/>
                    <a:pt x="1267" y="2"/>
                    <a:pt x="1267" y="2"/>
                  </a:cubicBezTo>
                  <a:cubicBezTo>
                    <a:pt x="1267" y="3"/>
                    <a:pt x="1268" y="3"/>
                    <a:pt x="1268" y="3"/>
                  </a:cubicBezTo>
                  <a:cubicBezTo>
                    <a:pt x="1268" y="4"/>
                    <a:pt x="1268" y="4"/>
                    <a:pt x="1269" y="5"/>
                  </a:cubicBezTo>
                  <a:cubicBezTo>
                    <a:pt x="1269" y="6"/>
                    <a:pt x="1269" y="7"/>
                    <a:pt x="1269" y="8"/>
                  </a:cubicBezTo>
                  <a:cubicBezTo>
                    <a:pt x="1269" y="9"/>
                    <a:pt x="1269" y="10"/>
                    <a:pt x="1269" y="11"/>
                  </a:cubicBezTo>
                  <a:cubicBezTo>
                    <a:pt x="1268" y="11"/>
                    <a:pt x="1268" y="12"/>
                    <a:pt x="1268" y="12"/>
                  </a:cubicBezTo>
                  <a:cubicBezTo>
                    <a:pt x="1268" y="13"/>
                    <a:pt x="1267" y="13"/>
                    <a:pt x="1267" y="13"/>
                  </a:cubicBezTo>
                  <a:cubicBezTo>
                    <a:pt x="1267" y="14"/>
                    <a:pt x="1266" y="14"/>
                    <a:pt x="1266" y="14"/>
                  </a:cubicBezTo>
                  <a:cubicBezTo>
                    <a:pt x="1224" y="14"/>
                    <a:pt x="1224" y="14"/>
                    <a:pt x="1224" y="14"/>
                  </a:cubicBezTo>
                  <a:cubicBezTo>
                    <a:pt x="1224" y="47"/>
                    <a:pt x="1224" y="47"/>
                    <a:pt x="1224" y="47"/>
                  </a:cubicBezTo>
                  <a:cubicBezTo>
                    <a:pt x="1260" y="47"/>
                    <a:pt x="1260" y="47"/>
                    <a:pt x="1260" y="47"/>
                  </a:cubicBezTo>
                  <a:cubicBezTo>
                    <a:pt x="1260" y="47"/>
                    <a:pt x="1261" y="47"/>
                    <a:pt x="1261" y="47"/>
                  </a:cubicBezTo>
                  <a:cubicBezTo>
                    <a:pt x="1262" y="48"/>
                    <a:pt x="1262" y="48"/>
                    <a:pt x="1262" y="48"/>
                  </a:cubicBezTo>
                  <a:cubicBezTo>
                    <a:pt x="1262" y="49"/>
                    <a:pt x="1263" y="50"/>
                    <a:pt x="1263" y="50"/>
                  </a:cubicBezTo>
                  <a:cubicBezTo>
                    <a:pt x="1263" y="51"/>
                    <a:pt x="1263" y="52"/>
                    <a:pt x="1263" y="53"/>
                  </a:cubicBezTo>
                  <a:cubicBezTo>
                    <a:pt x="1263" y="54"/>
                    <a:pt x="1263" y="55"/>
                    <a:pt x="1263" y="56"/>
                  </a:cubicBezTo>
                  <a:cubicBezTo>
                    <a:pt x="1263" y="56"/>
                    <a:pt x="1262" y="57"/>
                    <a:pt x="1262" y="57"/>
                  </a:cubicBezTo>
                  <a:cubicBezTo>
                    <a:pt x="1262" y="58"/>
                    <a:pt x="1262" y="58"/>
                    <a:pt x="1261" y="58"/>
                  </a:cubicBezTo>
                  <a:cubicBezTo>
                    <a:pt x="1261" y="58"/>
                    <a:pt x="1260" y="59"/>
                    <a:pt x="1260" y="59"/>
                  </a:cubicBezTo>
                  <a:cubicBezTo>
                    <a:pt x="1224" y="59"/>
                    <a:pt x="1224" y="59"/>
                    <a:pt x="1224" y="59"/>
                  </a:cubicBezTo>
                  <a:cubicBezTo>
                    <a:pt x="1224" y="97"/>
                    <a:pt x="1224" y="97"/>
                    <a:pt x="1224" y="97"/>
                  </a:cubicBezTo>
                  <a:cubicBezTo>
                    <a:pt x="1267" y="97"/>
                    <a:pt x="1267" y="97"/>
                    <a:pt x="1267" y="97"/>
                  </a:cubicBezTo>
                  <a:cubicBezTo>
                    <a:pt x="1267" y="97"/>
                    <a:pt x="1267" y="97"/>
                    <a:pt x="1268" y="97"/>
                  </a:cubicBezTo>
                  <a:cubicBezTo>
                    <a:pt x="1268" y="97"/>
                    <a:pt x="1268" y="97"/>
                    <a:pt x="1269" y="98"/>
                  </a:cubicBezTo>
                  <a:cubicBezTo>
                    <a:pt x="1269" y="98"/>
                    <a:pt x="1269" y="99"/>
                    <a:pt x="1269" y="100"/>
                  </a:cubicBezTo>
                  <a:cubicBezTo>
                    <a:pt x="1269" y="100"/>
                    <a:pt x="1269" y="101"/>
                    <a:pt x="1269" y="103"/>
                  </a:cubicBezTo>
                  <a:close/>
                  <a:moveTo>
                    <a:pt x="1151" y="106"/>
                  </a:moveTo>
                  <a:cubicBezTo>
                    <a:pt x="1151" y="107"/>
                    <a:pt x="1151" y="107"/>
                    <a:pt x="1150" y="107"/>
                  </a:cubicBezTo>
                  <a:cubicBezTo>
                    <a:pt x="1150" y="108"/>
                    <a:pt x="1149" y="108"/>
                    <a:pt x="1149" y="108"/>
                  </a:cubicBezTo>
                  <a:cubicBezTo>
                    <a:pt x="1148" y="108"/>
                    <a:pt x="1147" y="109"/>
                    <a:pt x="1146" y="109"/>
                  </a:cubicBezTo>
                  <a:cubicBezTo>
                    <a:pt x="1145" y="109"/>
                    <a:pt x="1144" y="109"/>
                    <a:pt x="1142" y="109"/>
                  </a:cubicBezTo>
                  <a:cubicBezTo>
                    <a:pt x="1141" y="109"/>
                    <a:pt x="1140" y="109"/>
                    <a:pt x="1139" y="109"/>
                  </a:cubicBezTo>
                  <a:cubicBezTo>
                    <a:pt x="1138" y="109"/>
                    <a:pt x="1137" y="109"/>
                    <a:pt x="1136" y="109"/>
                  </a:cubicBezTo>
                  <a:cubicBezTo>
                    <a:pt x="1136" y="108"/>
                    <a:pt x="1135" y="108"/>
                    <a:pt x="1135" y="108"/>
                  </a:cubicBezTo>
                  <a:cubicBezTo>
                    <a:pt x="1134" y="108"/>
                    <a:pt x="1134" y="108"/>
                    <a:pt x="1134" y="108"/>
                  </a:cubicBezTo>
                  <a:cubicBezTo>
                    <a:pt x="1133" y="107"/>
                    <a:pt x="1133" y="107"/>
                    <a:pt x="1133" y="107"/>
                  </a:cubicBezTo>
                  <a:cubicBezTo>
                    <a:pt x="1133" y="107"/>
                    <a:pt x="1132" y="106"/>
                    <a:pt x="1132" y="106"/>
                  </a:cubicBezTo>
                  <a:cubicBezTo>
                    <a:pt x="1097" y="7"/>
                    <a:pt x="1097" y="7"/>
                    <a:pt x="1097" y="7"/>
                  </a:cubicBezTo>
                  <a:cubicBezTo>
                    <a:pt x="1097" y="6"/>
                    <a:pt x="1097" y="5"/>
                    <a:pt x="1097" y="4"/>
                  </a:cubicBezTo>
                  <a:cubicBezTo>
                    <a:pt x="1097" y="3"/>
                    <a:pt x="1097" y="3"/>
                    <a:pt x="1097" y="2"/>
                  </a:cubicBezTo>
                  <a:cubicBezTo>
                    <a:pt x="1098" y="2"/>
                    <a:pt x="1099" y="2"/>
                    <a:pt x="1100" y="2"/>
                  </a:cubicBezTo>
                  <a:cubicBezTo>
                    <a:pt x="1101" y="2"/>
                    <a:pt x="1102" y="1"/>
                    <a:pt x="1104" y="1"/>
                  </a:cubicBezTo>
                  <a:cubicBezTo>
                    <a:pt x="1106" y="1"/>
                    <a:pt x="1107" y="2"/>
                    <a:pt x="1108" y="2"/>
                  </a:cubicBezTo>
                  <a:cubicBezTo>
                    <a:pt x="1109" y="2"/>
                    <a:pt x="1110" y="2"/>
                    <a:pt x="1110" y="2"/>
                  </a:cubicBezTo>
                  <a:cubicBezTo>
                    <a:pt x="1111" y="2"/>
                    <a:pt x="1111" y="3"/>
                    <a:pt x="1111" y="3"/>
                  </a:cubicBezTo>
                  <a:cubicBezTo>
                    <a:pt x="1111" y="3"/>
                    <a:pt x="1112" y="4"/>
                    <a:pt x="1112" y="4"/>
                  </a:cubicBezTo>
                  <a:cubicBezTo>
                    <a:pt x="1142" y="94"/>
                    <a:pt x="1142" y="94"/>
                    <a:pt x="1142" y="94"/>
                  </a:cubicBezTo>
                  <a:cubicBezTo>
                    <a:pt x="1142" y="94"/>
                    <a:pt x="1142" y="94"/>
                    <a:pt x="1142" y="94"/>
                  </a:cubicBezTo>
                  <a:cubicBezTo>
                    <a:pt x="1172" y="4"/>
                    <a:pt x="1172" y="4"/>
                    <a:pt x="1172" y="4"/>
                  </a:cubicBezTo>
                  <a:cubicBezTo>
                    <a:pt x="1172" y="4"/>
                    <a:pt x="1172" y="3"/>
                    <a:pt x="1173" y="3"/>
                  </a:cubicBezTo>
                  <a:cubicBezTo>
                    <a:pt x="1173" y="3"/>
                    <a:pt x="1173" y="2"/>
                    <a:pt x="1174" y="2"/>
                  </a:cubicBezTo>
                  <a:cubicBezTo>
                    <a:pt x="1174" y="2"/>
                    <a:pt x="1175" y="2"/>
                    <a:pt x="1176" y="2"/>
                  </a:cubicBezTo>
                  <a:cubicBezTo>
                    <a:pt x="1177" y="2"/>
                    <a:pt x="1178" y="1"/>
                    <a:pt x="1180" y="1"/>
                  </a:cubicBezTo>
                  <a:cubicBezTo>
                    <a:pt x="1182" y="1"/>
                    <a:pt x="1183" y="2"/>
                    <a:pt x="1184" y="2"/>
                  </a:cubicBezTo>
                  <a:cubicBezTo>
                    <a:pt x="1185" y="2"/>
                    <a:pt x="1186" y="2"/>
                    <a:pt x="1186" y="2"/>
                  </a:cubicBezTo>
                  <a:cubicBezTo>
                    <a:pt x="1186" y="3"/>
                    <a:pt x="1187" y="3"/>
                    <a:pt x="1187" y="4"/>
                  </a:cubicBezTo>
                  <a:cubicBezTo>
                    <a:pt x="1186" y="5"/>
                    <a:pt x="1186" y="6"/>
                    <a:pt x="1186" y="7"/>
                  </a:cubicBezTo>
                  <a:lnTo>
                    <a:pt x="1151" y="106"/>
                  </a:lnTo>
                  <a:close/>
                  <a:moveTo>
                    <a:pt x="1073" y="106"/>
                  </a:moveTo>
                  <a:cubicBezTo>
                    <a:pt x="1073" y="107"/>
                    <a:pt x="1073" y="107"/>
                    <a:pt x="1073" y="107"/>
                  </a:cubicBezTo>
                  <a:cubicBezTo>
                    <a:pt x="1073" y="108"/>
                    <a:pt x="1072" y="108"/>
                    <a:pt x="1072" y="108"/>
                  </a:cubicBezTo>
                  <a:cubicBezTo>
                    <a:pt x="1071" y="108"/>
                    <a:pt x="1070" y="108"/>
                    <a:pt x="1070" y="109"/>
                  </a:cubicBezTo>
                  <a:cubicBezTo>
                    <a:pt x="1069" y="109"/>
                    <a:pt x="1068" y="109"/>
                    <a:pt x="1066" y="109"/>
                  </a:cubicBezTo>
                  <a:cubicBezTo>
                    <a:pt x="1065" y="109"/>
                    <a:pt x="1064" y="109"/>
                    <a:pt x="1063" y="109"/>
                  </a:cubicBezTo>
                  <a:cubicBezTo>
                    <a:pt x="1062" y="108"/>
                    <a:pt x="1061" y="108"/>
                    <a:pt x="1061" y="108"/>
                  </a:cubicBezTo>
                  <a:cubicBezTo>
                    <a:pt x="1060" y="108"/>
                    <a:pt x="1060" y="108"/>
                    <a:pt x="1059" y="107"/>
                  </a:cubicBezTo>
                  <a:cubicBezTo>
                    <a:pt x="1059" y="107"/>
                    <a:pt x="1059" y="107"/>
                    <a:pt x="1059" y="106"/>
                  </a:cubicBezTo>
                  <a:cubicBezTo>
                    <a:pt x="1059" y="4"/>
                    <a:pt x="1059" y="4"/>
                    <a:pt x="1059" y="4"/>
                  </a:cubicBezTo>
                  <a:cubicBezTo>
                    <a:pt x="1059" y="4"/>
                    <a:pt x="1059" y="3"/>
                    <a:pt x="1059" y="3"/>
                  </a:cubicBezTo>
                  <a:cubicBezTo>
                    <a:pt x="1060" y="3"/>
                    <a:pt x="1060" y="2"/>
                    <a:pt x="1061" y="2"/>
                  </a:cubicBezTo>
                  <a:cubicBezTo>
                    <a:pt x="1061" y="2"/>
                    <a:pt x="1062" y="2"/>
                    <a:pt x="1063" y="2"/>
                  </a:cubicBezTo>
                  <a:cubicBezTo>
                    <a:pt x="1064" y="2"/>
                    <a:pt x="1065" y="1"/>
                    <a:pt x="1066" y="1"/>
                  </a:cubicBezTo>
                  <a:cubicBezTo>
                    <a:pt x="1068" y="1"/>
                    <a:pt x="1069" y="2"/>
                    <a:pt x="1070" y="2"/>
                  </a:cubicBezTo>
                  <a:cubicBezTo>
                    <a:pt x="1070" y="2"/>
                    <a:pt x="1071" y="2"/>
                    <a:pt x="1072" y="2"/>
                  </a:cubicBezTo>
                  <a:cubicBezTo>
                    <a:pt x="1072" y="2"/>
                    <a:pt x="1073" y="3"/>
                    <a:pt x="1073" y="3"/>
                  </a:cubicBezTo>
                  <a:cubicBezTo>
                    <a:pt x="1073" y="3"/>
                    <a:pt x="1073" y="4"/>
                    <a:pt x="1073" y="4"/>
                  </a:cubicBezTo>
                  <a:lnTo>
                    <a:pt x="1073" y="106"/>
                  </a:lnTo>
                  <a:close/>
                  <a:moveTo>
                    <a:pt x="1024" y="103"/>
                  </a:moveTo>
                  <a:cubicBezTo>
                    <a:pt x="1024" y="104"/>
                    <a:pt x="1024" y="105"/>
                    <a:pt x="1024" y="105"/>
                  </a:cubicBezTo>
                  <a:cubicBezTo>
                    <a:pt x="1023" y="106"/>
                    <a:pt x="1023" y="107"/>
                    <a:pt x="1022" y="107"/>
                  </a:cubicBezTo>
                  <a:cubicBezTo>
                    <a:pt x="1022" y="108"/>
                    <a:pt x="1021" y="108"/>
                    <a:pt x="1020" y="108"/>
                  </a:cubicBezTo>
                  <a:cubicBezTo>
                    <a:pt x="1020" y="108"/>
                    <a:pt x="1019" y="109"/>
                    <a:pt x="1018" y="109"/>
                  </a:cubicBezTo>
                  <a:cubicBezTo>
                    <a:pt x="1014" y="109"/>
                    <a:pt x="1014" y="109"/>
                    <a:pt x="1014" y="109"/>
                  </a:cubicBezTo>
                  <a:cubicBezTo>
                    <a:pt x="1012" y="109"/>
                    <a:pt x="1011" y="108"/>
                    <a:pt x="1010" y="108"/>
                  </a:cubicBezTo>
                  <a:cubicBezTo>
                    <a:pt x="1009" y="108"/>
                    <a:pt x="1008" y="107"/>
                    <a:pt x="1007" y="107"/>
                  </a:cubicBezTo>
                  <a:cubicBezTo>
                    <a:pt x="1006" y="106"/>
                    <a:pt x="1005" y="105"/>
                    <a:pt x="1004" y="103"/>
                  </a:cubicBezTo>
                  <a:cubicBezTo>
                    <a:pt x="1003" y="102"/>
                    <a:pt x="1002" y="100"/>
                    <a:pt x="1001" y="98"/>
                  </a:cubicBezTo>
                  <a:cubicBezTo>
                    <a:pt x="967" y="37"/>
                    <a:pt x="967" y="37"/>
                    <a:pt x="967" y="37"/>
                  </a:cubicBezTo>
                  <a:cubicBezTo>
                    <a:pt x="966" y="34"/>
                    <a:pt x="964" y="31"/>
                    <a:pt x="962" y="28"/>
                  </a:cubicBezTo>
                  <a:cubicBezTo>
                    <a:pt x="960" y="24"/>
                    <a:pt x="959" y="21"/>
                    <a:pt x="957" y="18"/>
                  </a:cubicBezTo>
                  <a:cubicBezTo>
                    <a:pt x="957" y="18"/>
                    <a:pt x="957" y="18"/>
                    <a:pt x="957" y="18"/>
                  </a:cubicBezTo>
                  <a:cubicBezTo>
                    <a:pt x="957" y="22"/>
                    <a:pt x="957" y="26"/>
                    <a:pt x="957" y="30"/>
                  </a:cubicBezTo>
                  <a:cubicBezTo>
                    <a:pt x="957" y="34"/>
                    <a:pt x="957" y="38"/>
                    <a:pt x="957" y="42"/>
                  </a:cubicBezTo>
                  <a:cubicBezTo>
                    <a:pt x="957" y="106"/>
                    <a:pt x="957" y="106"/>
                    <a:pt x="957" y="106"/>
                  </a:cubicBezTo>
                  <a:cubicBezTo>
                    <a:pt x="957" y="107"/>
                    <a:pt x="957" y="107"/>
                    <a:pt x="957" y="107"/>
                  </a:cubicBezTo>
                  <a:cubicBezTo>
                    <a:pt x="957" y="108"/>
                    <a:pt x="956" y="108"/>
                    <a:pt x="956" y="108"/>
                  </a:cubicBezTo>
                  <a:cubicBezTo>
                    <a:pt x="955" y="108"/>
                    <a:pt x="955" y="108"/>
                    <a:pt x="954" y="109"/>
                  </a:cubicBezTo>
                  <a:cubicBezTo>
                    <a:pt x="953" y="109"/>
                    <a:pt x="952" y="109"/>
                    <a:pt x="950" y="109"/>
                  </a:cubicBezTo>
                  <a:cubicBezTo>
                    <a:pt x="949" y="109"/>
                    <a:pt x="948" y="109"/>
                    <a:pt x="947" y="109"/>
                  </a:cubicBezTo>
                  <a:cubicBezTo>
                    <a:pt x="946" y="108"/>
                    <a:pt x="946" y="108"/>
                    <a:pt x="945" y="108"/>
                  </a:cubicBezTo>
                  <a:cubicBezTo>
                    <a:pt x="945" y="108"/>
                    <a:pt x="944" y="108"/>
                    <a:pt x="944" y="107"/>
                  </a:cubicBezTo>
                  <a:cubicBezTo>
                    <a:pt x="944" y="107"/>
                    <a:pt x="944" y="107"/>
                    <a:pt x="944" y="106"/>
                  </a:cubicBezTo>
                  <a:cubicBezTo>
                    <a:pt x="944" y="8"/>
                    <a:pt x="944" y="8"/>
                    <a:pt x="944" y="8"/>
                  </a:cubicBezTo>
                  <a:cubicBezTo>
                    <a:pt x="944" y="6"/>
                    <a:pt x="944" y="4"/>
                    <a:pt x="946" y="3"/>
                  </a:cubicBezTo>
                  <a:cubicBezTo>
                    <a:pt x="947" y="2"/>
                    <a:pt x="948" y="2"/>
                    <a:pt x="950" y="2"/>
                  </a:cubicBezTo>
                  <a:cubicBezTo>
                    <a:pt x="956" y="2"/>
                    <a:pt x="956" y="2"/>
                    <a:pt x="956" y="2"/>
                  </a:cubicBezTo>
                  <a:cubicBezTo>
                    <a:pt x="958" y="2"/>
                    <a:pt x="959" y="2"/>
                    <a:pt x="960" y="2"/>
                  </a:cubicBezTo>
                  <a:cubicBezTo>
                    <a:pt x="961" y="3"/>
                    <a:pt x="962" y="3"/>
                    <a:pt x="963" y="4"/>
                  </a:cubicBezTo>
                  <a:cubicBezTo>
                    <a:pt x="964" y="4"/>
                    <a:pt x="965" y="5"/>
                    <a:pt x="966" y="6"/>
                  </a:cubicBezTo>
                  <a:cubicBezTo>
                    <a:pt x="966" y="7"/>
                    <a:pt x="967" y="9"/>
                    <a:pt x="968" y="11"/>
                  </a:cubicBezTo>
                  <a:cubicBezTo>
                    <a:pt x="994" y="57"/>
                    <a:pt x="994" y="57"/>
                    <a:pt x="994" y="57"/>
                  </a:cubicBezTo>
                  <a:cubicBezTo>
                    <a:pt x="996" y="60"/>
                    <a:pt x="997" y="63"/>
                    <a:pt x="999" y="66"/>
                  </a:cubicBezTo>
                  <a:cubicBezTo>
                    <a:pt x="1000" y="68"/>
                    <a:pt x="1002" y="71"/>
                    <a:pt x="1003" y="74"/>
                  </a:cubicBezTo>
                  <a:cubicBezTo>
                    <a:pt x="1004" y="76"/>
                    <a:pt x="1006" y="79"/>
                    <a:pt x="1007" y="81"/>
                  </a:cubicBezTo>
                  <a:cubicBezTo>
                    <a:pt x="1008" y="84"/>
                    <a:pt x="1010" y="87"/>
                    <a:pt x="1011" y="89"/>
                  </a:cubicBezTo>
                  <a:cubicBezTo>
                    <a:pt x="1011" y="89"/>
                    <a:pt x="1011" y="89"/>
                    <a:pt x="1011" y="89"/>
                  </a:cubicBezTo>
                  <a:cubicBezTo>
                    <a:pt x="1011" y="85"/>
                    <a:pt x="1011" y="80"/>
                    <a:pt x="1011" y="76"/>
                  </a:cubicBezTo>
                  <a:cubicBezTo>
                    <a:pt x="1011" y="71"/>
                    <a:pt x="1011" y="66"/>
                    <a:pt x="1011" y="62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11" y="4"/>
                    <a:pt x="1011" y="4"/>
                    <a:pt x="1011" y="3"/>
                  </a:cubicBezTo>
                  <a:cubicBezTo>
                    <a:pt x="1011" y="3"/>
                    <a:pt x="1012" y="3"/>
                    <a:pt x="1012" y="2"/>
                  </a:cubicBezTo>
                  <a:cubicBezTo>
                    <a:pt x="1013" y="2"/>
                    <a:pt x="1013" y="2"/>
                    <a:pt x="1014" y="2"/>
                  </a:cubicBezTo>
                  <a:cubicBezTo>
                    <a:pt x="1015" y="2"/>
                    <a:pt x="1016" y="2"/>
                    <a:pt x="1018" y="2"/>
                  </a:cubicBezTo>
                  <a:cubicBezTo>
                    <a:pt x="1019" y="2"/>
                    <a:pt x="1020" y="2"/>
                    <a:pt x="1021" y="2"/>
                  </a:cubicBezTo>
                  <a:cubicBezTo>
                    <a:pt x="1022" y="2"/>
                    <a:pt x="1022" y="2"/>
                    <a:pt x="1023" y="2"/>
                  </a:cubicBezTo>
                  <a:cubicBezTo>
                    <a:pt x="1023" y="3"/>
                    <a:pt x="1024" y="3"/>
                    <a:pt x="1024" y="3"/>
                  </a:cubicBezTo>
                  <a:cubicBezTo>
                    <a:pt x="1024" y="4"/>
                    <a:pt x="1024" y="4"/>
                    <a:pt x="1024" y="4"/>
                  </a:cubicBezTo>
                  <a:lnTo>
                    <a:pt x="1024" y="103"/>
                  </a:lnTo>
                  <a:close/>
                  <a:moveTo>
                    <a:pt x="909" y="69"/>
                  </a:moveTo>
                  <a:cubicBezTo>
                    <a:pt x="909" y="76"/>
                    <a:pt x="908" y="81"/>
                    <a:pt x="906" y="86"/>
                  </a:cubicBezTo>
                  <a:cubicBezTo>
                    <a:pt x="904" y="91"/>
                    <a:pt x="902" y="96"/>
                    <a:pt x="898" y="99"/>
                  </a:cubicBezTo>
                  <a:cubicBezTo>
                    <a:pt x="895" y="103"/>
                    <a:pt x="890" y="105"/>
                    <a:pt x="885" y="107"/>
                  </a:cubicBezTo>
                  <a:cubicBezTo>
                    <a:pt x="880" y="109"/>
                    <a:pt x="875" y="110"/>
                    <a:pt x="868" y="110"/>
                  </a:cubicBezTo>
                  <a:cubicBezTo>
                    <a:pt x="862" y="110"/>
                    <a:pt x="857" y="109"/>
                    <a:pt x="852" y="107"/>
                  </a:cubicBezTo>
                  <a:cubicBezTo>
                    <a:pt x="847" y="106"/>
                    <a:pt x="843" y="103"/>
                    <a:pt x="840" y="100"/>
                  </a:cubicBezTo>
                  <a:cubicBezTo>
                    <a:pt x="836" y="97"/>
                    <a:pt x="834" y="92"/>
                    <a:pt x="832" y="87"/>
                  </a:cubicBezTo>
                  <a:cubicBezTo>
                    <a:pt x="830" y="82"/>
                    <a:pt x="829" y="77"/>
                    <a:pt x="829" y="70"/>
                  </a:cubicBezTo>
                  <a:cubicBezTo>
                    <a:pt x="829" y="4"/>
                    <a:pt x="829" y="4"/>
                    <a:pt x="829" y="4"/>
                  </a:cubicBezTo>
                  <a:cubicBezTo>
                    <a:pt x="829" y="4"/>
                    <a:pt x="829" y="3"/>
                    <a:pt x="829" y="3"/>
                  </a:cubicBezTo>
                  <a:cubicBezTo>
                    <a:pt x="830" y="3"/>
                    <a:pt x="830" y="2"/>
                    <a:pt x="830" y="2"/>
                  </a:cubicBezTo>
                  <a:cubicBezTo>
                    <a:pt x="831" y="2"/>
                    <a:pt x="832" y="2"/>
                    <a:pt x="833" y="2"/>
                  </a:cubicBezTo>
                  <a:cubicBezTo>
                    <a:pt x="833" y="2"/>
                    <a:pt x="835" y="1"/>
                    <a:pt x="836" y="1"/>
                  </a:cubicBezTo>
                  <a:cubicBezTo>
                    <a:pt x="837" y="1"/>
                    <a:pt x="839" y="2"/>
                    <a:pt x="839" y="2"/>
                  </a:cubicBezTo>
                  <a:cubicBezTo>
                    <a:pt x="840" y="2"/>
                    <a:pt x="841" y="2"/>
                    <a:pt x="842" y="2"/>
                  </a:cubicBezTo>
                  <a:cubicBezTo>
                    <a:pt x="842" y="2"/>
                    <a:pt x="843" y="3"/>
                    <a:pt x="843" y="3"/>
                  </a:cubicBezTo>
                  <a:cubicBezTo>
                    <a:pt x="843" y="3"/>
                    <a:pt x="843" y="4"/>
                    <a:pt x="843" y="4"/>
                  </a:cubicBezTo>
                  <a:cubicBezTo>
                    <a:pt x="843" y="68"/>
                    <a:pt x="843" y="68"/>
                    <a:pt x="843" y="68"/>
                  </a:cubicBezTo>
                  <a:cubicBezTo>
                    <a:pt x="843" y="73"/>
                    <a:pt x="844" y="78"/>
                    <a:pt x="845" y="81"/>
                  </a:cubicBezTo>
                  <a:cubicBezTo>
                    <a:pt x="846" y="85"/>
                    <a:pt x="848" y="88"/>
                    <a:pt x="850" y="90"/>
                  </a:cubicBezTo>
                  <a:cubicBezTo>
                    <a:pt x="852" y="93"/>
                    <a:pt x="855" y="95"/>
                    <a:pt x="858" y="96"/>
                  </a:cubicBezTo>
                  <a:cubicBezTo>
                    <a:pt x="862" y="97"/>
                    <a:pt x="865" y="98"/>
                    <a:pt x="869" y="98"/>
                  </a:cubicBezTo>
                  <a:cubicBezTo>
                    <a:pt x="873" y="98"/>
                    <a:pt x="877" y="97"/>
                    <a:pt x="880" y="96"/>
                  </a:cubicBezTo>
                  <a:cubicBezTo>
                    <a:pt x="883" y="95"/>
                    <a:pt x="886" y="93"/>
                    <a:pt x="888" y="91"/>
                  </a:cubicBezTo>
                  <a:cubicBezTo>
                    <a:pt x="890" y="88"/>
                    <a:pt x="892" y="85"/>
                    <a:pt x="893" y="82"/>
                  </a:cubicBezTo>
                  <a:cubicBezTo>
                    <a:pt x="895" y="78"/>
                    <a:pt x="895" y="74"/>
                    <a:pt x="895" y="69"/>
                  </a:cubicBezTo>
                  <a:cubicBezTo>
                    <a:pt x="895" y="4"/>
                    <a:pt x="895" y="4"/>
                    <a:pt x="895" y="4"/>
                  </a:cubicBezTo>
                  <a:cubicBezTo>
                    <a:pt x="895" y="4"/>
                    <a:pt x="895" y="3"/>
                    <a:pt x="895" y="3"/>
                  </a:cubicBezTo>
                  <a:cubicBezTo>
                    <a:pt x="896" y="3"/>
                    <a:pt x="896" y="2"/>
                    <a:pt x="897" y="2"/>
                  </a:cubicBezTo>
                  <a:cubicBezTo>
                    <a:pt x="897" y="2"/>
                    <a:pt x="898" y="2"/>
                    <a:pt x="899" y="2"/>
                  </a:cubicBezTo>
                  <a:cubicBezTo>
                    <a:pt x="900" y="2"/>
                    <a:pt x="901" y="1"/>
                    <a:pt x="902" y="1"/>
                  </a:cubicBezTo>
                  <a:cubicBezTo>
                    <a:pt x="903" y="1"/>
                    <a:pt x="905" y="2"/>
                    <a:pt x="906" y="2"/>
                  </a:cubicBezTo>
                  <a:cubicBezTo>
                    <a:pt x="906" y="2"/>
                    <a:pt x="907" y="2"/>
                    <a:pt x="908" y="2"/>
                  </a:cubicBezTo>
                  <a:cubicBezTo>
                    <a:pt x="908" y="2"/>
                    <a:pt x="909" y="3"/>
                    <a:pt x="909" y="3"/>
                  </a:cubicBezTo>
                  <a:cubicBezTo>
                    <a:pt x="909" y="3"/>
                    <a:pt x="909" y="4"/>
                    <a:pt x="909" y="4"/>
                  </a:cubicBezTo>
                  <a:lnTo>
                    <a:pt x="909" y="69"/>
                  </a:lnTo>
                  <a:close/>
                  <a:moveTo>
                    <a:pt x="766" y="106"/>
                  </a:moveTo>
                  <a:cubicBezTo>
                    <a:pt x="766" y="107"/>
                    <a:pt x="765" y="107"/>
                    <a:pt x="765" y="107"/>
                  </a:cubicBezTo>
                  <a:cubicBezTo>
                    <a:pt x="765" y="108"/>
                    <a:pt x="765" y="108"/>
                    <a:pt x="764" y="108"/>
                  </a:cubicBezTo>
                  <a:cubicBezTo>
                    <a:pt x="763" y="108"/>
                    <a:pt x="763" y="108"/>
                    <a:pt x="762" y="109"/>
                  </a:cubicBezTo>
                  <a:cubicBezTo>
                    <a:pt x="761" y="109"/>
                    <a:pt x="760" y="109"/>
                    <a:pt x="758" y="109"/>
                  </a:cubicBezTo>
                  <a:cubicBezTo>
                    <a:pt x="757" y="109"/>
                    <a:pt x="756" y="109"/>
                    <a:pt x="755" y="109"/>
                  </a:cubicBezTo>
                  <a:cubicBezTo>
                    <a:pt x="754" y="108"/>
                    <a:pt x="753" y="108"/>
                    <a:pt x="753" y="108"/>
                  </a:cubicBezTo>
                  <a:cubicBezTo>
                    <a:pt x="752" y="108"/>
                    <a:pt x="752" y="108"/>
                    <a:pt x="752" y="107"/>
                  </a:cubicBezTo>
                  <a:cubicBezTo>
                    <a:pt x="751" y="107"/>
                    <a:pt x="751" y="107"/>
                    <a:pt x="751" y="106"/>
                  </a:cubicBezTo>
                  <a:cubicBezTo>
                    <a:pt x="751" y="4"/>
                    <a:pt x="751" y="4"/>
                    <a:pt x="751" y="4"/>
                  </a:cubicBezTo>
                  <a:cubicBezTo>
                    <a:pt x="751" y="4"/>
                    <a:pt x="751" y="3"/>
                    <a:pt x="752" y="3"/>
                  </a:cubicBezTo>
                  <a:cubicBezTo>
                    <a:pt x="752" y="3"/>
                    <a:pt x="752" y="2"/>
                    <a:pt x="753" y="2"/>
                  </a:cubicBezTo>
                  <a:cubicBezTo>
                    <a:pt x="754" y="2"/>
                    <a:pt x="754" y="2"/>
                    <a:pt x="755" y="2"/>
                  </a:cubicBezTo>
                  <a:cubicBezTo>
                    <a:pt x="756" y="2"/>
                    <a:pt x="757" y="1"/>
                    <a:pt x="758" y="1"/>
                  </a:cubicBezTo>
                  <a:cubicBezTo>
                    <a:pt x="760" y="1"/>
                    <a:pt x="761" y="2"/>
                    <a:pt x="762" y="2"/>
                  </a:cubicBezTo>
                  <a:cubicBezTo>
                    <a:pt x="763" y="2"/>
                    <a:pt x="763" y="2"/>
                    <a:pt x="764" y="2"/>
                  </a:cubicBezTo>
                  <a:cubicBezTo>
                    <a:pt x="765" y="2"/>
                    <a:pt x="765" y="3"/>
                    <a:pt x="765" y="3"/>
                  </a:cubicBezTo>
                  <a:cubicBezTo>
                    <a:pt x="765" y="3"/>
                    <a:pt x="766" y="4"/>
                    <a:pt x="766" y="4"/>
                  </a:cubicBezTo>
                  <a:lnTo>
                    <a:pt x="766" y="106"/>
                  </a:lnTo>
                  <a:close/>
                  <a:moveTo>
                    <a:pt x="681" y="16"/>
                  </a:moveTo>
                  <a:cubicBezTo>
                    <a:pt x="681" y="16"/>
                    <a:pt x="681" y="16"/>
                    <a:pt x="681" y="16"/>
                  </a:cubicBezTo>
                  <a:cubicBezTo>
                    <a:pt x="663" y="69"/>
                    <a:pt x="663" y="69"/>
                    <a:pt x="663" y="69"/>
                  </a:cubicBezTo>
                  <a:cubicBezTo>
                    <a:pt x="700" y="69"/>
                    <a:pt x="700" y="69"/>
                    <a:pt x="700" y="69"/>
                  </a:cubicBezTo>
                  <a:lnTo>
                    <a:pt x="681" y="16"/>
                  </a:lnTo>
                  <a:close/>
                  <a:moveTo>
                    <a:pt x="727" y="103"/>
                  </a:moveTo>
                  <a:cubicBezTo>
                    <a:pt x="727" y="105"/>
                    <a:pt x="728" y="106"/>
                    <a:pt x="728" y="106"/>
                  </a:cubicBezTo>
                  <a:cubicBezTo>
                    <a:pt x="728" y="107"/>
                    <a:pt x="728" y="108"/>
                    <a:pt x="727" y="108"/>
                  </a:cubicBezTo>
                  <a:cubicBezTo>
                    <a:pt x="727" y="108"/>
                    <a:pt x="726" y="109"/>
                    <a:pt x="725" y="109"/>
                  </a:cubicBezTo>
                  <a:cubicBezTo>
                    <a:pt x="724" y="109"/>
                    <a:pt x="723" y="109"/>
                    <a:pt x="721" y="109"/>
                  </a:cubicBezTo>
                  <a:cubicBezTo>
                    <a:pt x="719" y="109"/>
                    <a:pt x="718" y="109"/>
                    <a:pt x="717" y="109"/>
                  </a:cubicBezTo>
                  <a:cubicBezTo>
                    <a:pt x="716" y="109"/>
                    <a:pt x="715" y="108"/>
                    <a:pt x="714" y="108"/>
                  </a:cubicBezTo>
                  <a:cubicBezTo>
                    <a:pt x="714" y="108"/>
                    <a:pt x="714" y="108"/>
                    <a:pt x="713" y="108"/>
                  </a:cubicBezTo>
                  <a:cubicBezTo>
                    <a:pt x="713" y="107"/>
                    <a:pt x="713" y="107"/>
                    <a:pt x="713" y="106"/>
                  </a:cubicBezTo>
                  <a:cubicBezTo>
                    <a:pt x="704" y="80"/>
                    <a:pt x="704" y="80"/>
                    <a:pt x="704" y="80"/>
                  </a:cubicBezTo>
                  <a:cubicBezTo>
                    <a:pt x="659" y="80"/>
                    <a:pt x="659" y="80"/>
                    <a:pt x="659" y="80"/>
                  </a:cubicBezTo>
                  <a:cubicBezTo>
                    <a:pt x="651" y="106"/>
                    <a:pt x="651" y="106"/>
                    <a:pt x="651" y="106"/>
                  </a:cubicBezTo>
                  <a:cubicBezTo>
                    <a:pt x="650" y="106"/>
                    <a:pt x="650" y="107"/>
                    <a:pt x="650" y="107"/>
                  </a:cubicBezTo>
                  <a:cubicBezTo>
                    <a:pt x="650" y="108"/>
                    <a:pt x="649" y="108"/>
                    <a:pt x="649" y="108"/>
                  </a:cubicBezTo>
                  <a:cubicBezTo>
                    <a:pt x="648" y="108"/>
                    <a:pt x="647" y="109"/>
                    <a:pt x="646" y="109"/>
                  </a:cubicBezTo>
                  <a:cubicBezTo>
                    <a:pt x="646" y="109"/>
                    <a:pt x="644" y="109"/>
                    <a:pt x="643" y="109"/>
                  </a:cubicBezTo>
                  <a:cubicBezTo>
                    <a:pt x="641" y="109"/>
                    <a:pt x="640" y="109"/>
                    <a:pt x="639" y="109"/>
                  </a:cubicBezTo>
                  <a:cubicBezTo>
                    <a:pt x="638" y="108"/>
                    <a:pt x="637" y="108"/>
                    <a:pt x="637" y="108"/>
                  </a:cubicBezTo>
                  <a:cubicBezTo>
                    <a:pt x="636" y="107"/>
                    <a:pt x="636" y="107"/>
                    <a:pt x="636" y="106"/>
                  </a:cubicBezTo>
                  <a:cubicBezTo>
                    <a:pt x="636" y="105"/>
                    <a:pt x="636" y="104"/>
                    <a:pt x="637" y="103"/>
                  </a:cubicBezTo>
                  <a:cubicBezTo>
                    <a:pt x="672" y="4"/>
                    <a:pt x="672" y="4"/>
                    <a:pt x="672" y="4"/>
                  </a:cubicBezTo>
                  <a:cubicBezTo>
                    <a:pt x="673" y="4"/>
                    <a:pt x="673" y="3"/>
                    <a:pt x="673" y="3"/>
                  </a:cubicBezTo>
                  <a:cubicBezTo>
                    <a:pt x="674" y="3"/>
                    <a:pt x="674" y="2"/>
                    <a:pt x="675" y="2"/>
                  </a:cubicBezTo>
                  <a:cubicBezTo>
                    <a:pt x="676" y="2"/>
                    <a:pt x="676" y="2"/>
                    <a:pt x="678" y="2"/>
                  </a:cubicBezTo>
                  <a:cubicBezTo>
                    <a:pt x="679" y="2"/>
                    <a:pt x="680" y="1"/>
                    <a:pt x="682" y="1"/>
                  </a:cubicBezTo>
                  <a:cubicBezTo>
                    <a:pt x="683" y="1"/>
                    <a:pt x="685" y="2"/>
                    <a:pt x="686" y="2"/>
                  </a:cubicBezTo>
                  <a:cubicBezTo>
                    <a:pt x="687" y="2"/>
                    <a:pt x="688" y="2"/>
                    <a:pt x="689" y="2"/>
                  </a:cubicBezTo>
                  <a:cubicBezTo>
                    <a:pt x="690" y="2"/>
                    <a:pt x="690" y="3"/>
                    <a:pt x="690" y="3"/>
                  </a:cubicBezTo>
                  <a:cubicBezTo>
                    <a:pt x="691" y="3"/>
                    <a:pt x="691" y="4"/>
                    <a:pt x="691" y="5"/>
                  </a:cubicBezTo>
                  <a:lnTo>
                    <a:pt x="727" y="103"/>
                  </a:lnTo>
                  <a:close/>
                  <a:moveTo>
                    <a:pt x="612" y="106"/>
                  </a:moveTo>
                  <a:cubicBezTo>
                    <a:pt x="612" y="107"/>
                    <a:pt x="612" y="107"/>
                    <a:pt x="612" y="107"/>
                  </a:cubicBezTo>
                  <a:cubicBezTo>
                    <a:pt x="612" y="108"/>
                    <a:pt x="612" y="108"/>
                    <a:pt x="611" y="108"/>
                  </a:cubicBezTo>
                  <a:cubicBezTo>
                    <a:pt x="610" y="108"/>
                    <a:pt x="610" y="108"/>
                    <a:pt x="609" y="109"/>
                  </a:cubicBezTo>
                  <a:cubicBezTo>
                    <a:pt x="608" y="109"/>
                    <a:pt x="607" y="109"/>
                    <a:pt x="605" y="109"/>
                  </a:cubicBezTo>
                  <a:cubicBezTo>
                    <a:pt x="604" y="109"/>
                    <a:pt x="603" y="109"/>
                    <a:pt x="602" y="109"/>
                  </a:cubicBezTo>
                  <a:cubicBezTo>
                    <a:pt x="601" y="108"/>
                    <a:pt x="600" y="108"/>
                    <a:pt x="600" y="108"/>
                  </a:cubicBezTo>
                  <a:cubicBezTo>
                    <a:pt x="599" y="108"/>
                    <a:pt x="599" y="108"/>
                    <a:pt x="599" y="107"/>
                  </a:cubicBezTo>
                  <a:cubicBezTo>
                    <a:pt x="599" y="107"/>
                    <a:pt x="598" y="107"/>
                    <a:pt x="598" y="106"/>
                  </a:cubicBezTo>
                  <a:cubicBezTo>
                    <a:pt x="598" y="59"/>
                    <a:pt x="598" y="59"/>
                    <a:pt x="598" y="59"/>
                  </a:cubicBezTo>
                  <a:cubicBezTo>
                    <a:pt x="550" y="59"/>
                    <a:pt x="550" y="59"/>
                    <a:pt x="550" y="59"/>
                  </a:cubicBezTo>
                  <a:cubicBezTo>
                    <a:pt x="550" y="106"/>
                    <a:pt x="550" y="106"/>
                    <a:pt x="550" y="106"/>
                  </a:cubicBezTo>
                  <a:cubicBezTo>
                    <a:pt x="550" y="107"/>
                    <a:pt x="550" y="107"/>
                    <a:pt x="550" y="107"/>
                  </a:cubicBezTo>
                  <a:cubicBezTo>
                    <a:pt x="549" y="108"/>
                    <a:pt x="549" y="108"/>
                    <a:pt x="549" y="108"/>
                  </a:cubicBezTo>
                  <a:cubicBezTo>
                    <a:pt x="548" y="108"/>
                    <a:pt x="547" y="108"/>
                    <a:pt x="546" y="109"/>
                  </a:cubicBezTo>
                  <a:cubicBezTo>
                    <a:pt x="545" y="109"/>
                    <a:pt x="544" y="109"/>
                    <a:pt x="543" y="109"/>
                  </a:cubicBezTo>
                  <a:cubicBezTo>
                    <a:pt x="542" y="109"/>
                    <a:pt x="540" y="109"/>
                    <a:pt x="540" y="109"/>
                  </a:cubicBezTo>
                  <a:cubicBezTo>
                    <a:pt x="539" y="108"/>
                    <a:pt x="538" y="108"/>
                    <a:pt x="537" y="108"/>
                  </a:cubicBezTo>
                  <a:cubicBezTo>
                    <a:pt x="537" y="108"/>
                    <a:pt x="536" y="108"/>
                    <a:pt x="536" y="107"/>
                  </a:cubicBezTo>
                  <a:cubicBezTo>
                    <a:pt x="536" y="107"/>
                    <a:pt x="536" y="107"/>
                    <a:pt x="536" y="106"/>
                  </a:cubicBezTo>
                  <a:cubicBezTo>
                    <a:pt x="536" y="4"/>
                    <a:pt x="536" y="4"/>
                    <a:pt x="536" y="4"/>
                  </a:cubicBezTo>
                  <a:cubicBezTo>
                    <a:pt x="536" y="4"/>
                    <a:pt x="536" y="3"/>
                    <a:pt x="536" y="3"/>
                  </a:cubicBezTo>
                  <a:cubicBezTo>
                    <a:pt x="536" y="3"/>
                    <a:pt x="537" y="2"/>
                    <a:pt x="537" y="2"/>
                  </a:cubicBezTo>
                  <a:cubicBezTo>
                    <a:pt x="538" y="2"/>
                    <a:pt x="539" y="2"/>
                    <a:pt x="540" y="2"/>
                  </a:cubicBezTo>
                  <a:cubicBezTo>
                    <a:pt x="540" y="2"/>
                    <a:pt x="542" y="1"/>
                    <a:pt x="543" y="1"/>
                  </a:cubicBezTo>
                  <a:cubicBezTo>
                    <a:pt x="544" y="1"/>
                    <a:pt x="545" y="2"/>
                    <a:pt x="546" y="2"/>
                  </a:cubicBezTo>
                  <a:cubicBezTo>
                    <a:pt x="547" y="2"/>
                    <a:pt x="548" y="2"/>
                    <a:pt x="549" y="2"/>
                  </a:cubicBezTo>
                  <a:cubicBezTo>
                    <a:pt x="549" y="2"/>
                    <a:pt x="549" y="3"/>
                    <a:pt x="550" y="3"/>
                  </a:cubicBezTo>
                  <a:cubicBezTo>
                    <a:pt x="550" y="3"/>
                    <a:pt x="550" y="4"/>
                    <a:pt x="550" y="4"/>
                  </a:cubicBezTo>
                  <a:cubicBezTo>
                    <a:pt x="550" y="47"/>
                    <a:pt x="550" y="47"/>
                    <a:pt x="550" y="47"/>
                  </a:cubicBezTo>
                  <a:cubicBezTo>
                    <a:pt x="598" y="47"/>
                    <a:pt x="598" y="47"/>
                    <a:pt x="598" y="47"/>
                  </a:cubicBezTo>
                  <a:cubicBezTo>
                    <a:pt x="598" y="4"/>
                    <a:pt x="598" y="4"/>
                    <a:pt x="598" y="4"/>
                  </a:cubicBezTo>
                  <a:cubicBezTo>
                    <a:pt x="598" y="4"/>
                    <a:pt x="599" y="3"/>
                    <a:pt x="599" y="3"/>
                  </a:cubicBezTo>
                  <a:cubicBezTo>
                    <a:pt x="599" y="3"/>
                    <a:pt x="599" y="2"/>
                    <a:pt x="600" y="2"/>
                  </a:cubicBezTo>
                  <a:cubicBezTo>
                    <a:pt x="600" y="2"/>
                    <a:pt x="601" y="2"/>
                    <a:pt x="602" y="2"/>
                  </a:cubicBezTo>
                  <a:cubicBezTo>
                    <a:pt x="603" y="2"/>
                    <a:pt x="604" y="1"/>
                    <a:pt x="605" y="1"/>
                  </a:cubicBezTo>
                  <a:cubicBezTo>
                    <a:pt x="607" y="1"/>
                    <a:pt x="608" y="2"/>
                    <a:pt x="609" y="2"/>
                  </a:cubicBezTo>
                  <a:cubicBezTo>
                    <a:pt x="610" y="2"/>
                    <a:pt x="610" y="2"/>
                    <a:pt x="611" y="2"/>
                  </a:cubicBezTo>
                  <a:cubicBezTo>
                    <a:pt x="612" y="2"/>
                    <a:pt x="612" y="3"/>
                    <a:pt x="612" y="3"/>
                  </a:cubicBezTo>
                  <a:cubicBezTo>
                    <a:pt x="612" y="3"/>
                    <a:pt x="612" y="4"/>
                    <a:pt x="612" y="4"/>
                  </a:cubicBezTo>
                  <a:lnTo>
                    <a:pt x="612" y="106"/>
                  </a:lnTo>
                  <a:close/>
                  <a:moveTo>
                    <a:pt x="503" y="16"/>
                  </a:moveTo>
                  <a:cubicBezTo>
                    <a:pt x="503" y="17"/>
                    <a:pt x="503" y="18"/>
                    <a:pt x="503" y="19"/>
                  </a:cubicBezTo>
                  <a:cubicBezTo>
                    <a:pt x="503" y="20"/>
                    <a:pt x="503" y="21"/>
                    <a:pt x="502" y="21"/>
                  </a:cubicBezTo>
                  <a:cubicBezTo>
                    <a:pt x="502" y="22"/>
                    <a:pt x="502" y="22"/>
                    <a:pt x="502" y="22"/>
                  </a:cubicBezTo>
                  <a:cubicBezTo>
                    <a:pt x="501" y="22"/>
                    <a:pt x="501" y="23"/>
                    <a:pt x="500" y="23"/>
                  </a:cubicBezTo>
                  <a:cubicBezTo>
                    <a:pt x="500" y="23"/>
                    <a:pt x="499" y="22"/>
                    <a:pt x="497" y="21"/>
                  </a:cubicBezTo>
                  <a:cubicBezTo>
                    <a:pt x="496" y="20"/>
                    <a:pt x="494" y="19"/>
                    <a:pt x="491" y="18"/>
                  </a:cubicBezTo>
                  <a:cubicBezTo>
                    <a:pt x="488" y="16"/>
                    <a:pt x="485" y="15"/>
                    <a:pt x="482" y="14"/>
                  </a:cubicBezTo>
                  <a:cubicBezTo>
                    <a:pt x="478" y="13"/>
                    <a:pt x="474" y="13"/>
                    <a:pt x="469" y="13"/>
                  </a:cubicBezTo>
                  <a:cubicBezTo>
                    <a:pt x="463" y="13"/>
                    <a:pt x="458" y="14"/>
                    <a:pt x="453" y="16"/>
                  </a:cubicBezTo>
                  <a:cubicBezTo>
                    <a:pt x="448" y="18"/>
                    <a:pt x="445" y="21"/>
                    <a:pt x="441" y="25"/>
                  </a:cubicBezTo>
                  <a:cubicBezTo>
                    <a:pt x="438" y="28"/>
                    <a:pt x="436" y="33"/>
                    <a:pt x="434" y="38"/>
                  </a:cubicBezTo>
                  <a:cubicBezTo>
                    <a:pt x="432" y="43"/>
                    <a:pt x="431" y="49"/>
                    <a:pt x="431" y="55"/>
                  </a:cubicBezTo>
                  <a:cubicBezTo>
                    <a:pt x="431" y="62"/>
                    <a:pt x="432" y="68"/>
                    <a:pt x="434" y="73"/>
                  </a:cubicBezTo>
                  <a:cubicBezTo>
                    <a:pt x="436" y="78"/>
                    <a:pt x="439" y="83"/>
                    <a:pt x="442" y="86"/>
                  </a:cubicBezTo>
                  <a:cubicBezTo>
                    <a:pt x="445" y="90"/>
                    <a:pt x="449" y="93"/>
                    <a:pt x="454" y="95"/>
                  </a:cubicBezTo>
                  <a:cubicBezTo>
                    <a:pt x="459" y="97"/>
                    <a:pt x="464" y="97"/>
                    <a:pt x="469" y="97"/>
                  </a:cubicBezTo>
                  <a:cubicBezTo>
                    <a:pt x="472" y="97"/>
                    <a:pt x="476" y="97"/>
                    <a:pt x="479" y="96"/>
                  </a:cubicBezTo>
                  <a:cubicBezTo>
                    <a:pt x="483" y="96"/>
                    <a:pt x="486" y="94"/>
                    <a:pt x="489" y="93"/>
                  </a:cubicBezTo>
                  <a:cubicBezTo>
                    <a:pt x="489" y="62"/>
                    <a:pt x="489" y="62"/>
                    <a:pt x="489" y="62"/>
                  </a:cubicBezTo>
                  <a:cubicBezTo>
                    <a:pt x="464" y="62"/>
                    <a:pt x="464" y="62"/>
                    <a:pt x="464" y="62"/>
                  </a:cubicBezTo>
                  <a:cubicBezTo>
                    <a:pt x="463" y="62"/>
                    <a:pt x="462" y="61"/>
                    <a:pt x="462" y="60"/>
                  </a:cubicBezTo>
                  <a:cubicBezTo>
                    <a:pt x="461" y="59"/>
                    <a:pt x="461" y="58"/>
                    <a:pt x="461" y="56"/>
                  </a:cubicBezTo>
                  <a:cubicBezTo>
                    <a:pt x="461" y="55"/>
                    <a:pt x="461" y="54"/>
                    <a:pt x="461" y="53"/>
                  </a:cubicBezTo>
                  <a:cubicBezTo>
                    <a:pt x="461" y="53"/>
                    <a:pt x="462" y="52"/>
                    <a:pt x="462" y="51"/>
                  </a:cubicBezTo>
                  <a:cubicBezTo>
                    <a:pt x="462" y="51"/>
                    <a:pt x="462" y="51"/>
                    <a:pt x="463" y="50"/>
                  </a:cubicBezTo>
                  <a:cubicBezTo>
                    <a:pt x="463" y="50"/>
                    <a:pt x="463" y="50"/>
                    <a:pt x="464" y="50"/>
                  </a:cubicBezTo>
                  <a:cubicBezTo>
                    <a:pt x="498" y="50"/>
                    <a:pt x="498" y="50"/>
                    <a:pt x="498" y="50"/>
                  </a:cubicBezTo>
                  <a:cubicBezTo>
                    <a:pt x="498" y="50"/>
                    <a:pt x="499" y="50"/>
                    <a:pt x="500" y="50"/>
                  </a:cubicBezTo>
                  <a:cubicBezTo>
                    <a:pt x="500" y="51"/>
                    <a:pt x="501" y="51"/>
                    <a:pt x="501" y="51"/>
                  </a:cubicBezTo>
                  <a:cubicBezTo>
                    <a:pt x="502" y="52"/>
                    <a:pt x="502" y="53"/>
                    <a:pt x="502" y="53"/>
                  </a:cubicBezTo>
                  <a:cubicBezTo>
                    <a:pt x="503" y="54"/>
                    <a:pt x="503" y="55"/>
                    <a:pt x="503" y="56"/>
                  </a:cubicBezTo>
                  <a:cubicBezTo>
                    <a:pt x="503" y="96"/>
                    <a:pt x="503" y="96"/>
                    <a:pt x="503" y="96"/>
                  </a:cubicBezTo>
                  <a:cubicBezTo>
                    <a:pt x="503" y="98"/>
                    <a:pt x="502" y="99"/>
                    <a:pt x="502" y="100"/>
                  </a:cubicBezTo>
                  <a:cubicBezTo>
                    <a:pt x="502" y="101"/>
                    <a:pt x="500" y="102"/>
                    <a:pt x="499" y="103"/>
                  </a:cubicBezTo>
                  <a:cubicBezTo>
                    <a:pt x="497" y="104"/>
                    <a:pt x="495" y="105"/>
                    <a:pt x="493" y="105"/>
                  </a:cubicBezTo>
                  <a:cubicBezTo>
                    <a:pt x="490" y="106"/>
                    <a:pt x="488" y="107"/>
                    <a:pt x="485" y="108"/>
                  </a:cubicBezTo>
                  <a:cubicBezTo>
                    <a:pt x="482" y="109"/>
                    <a:pt x="480" y="109"/>
                    <a:pt x="477" y="109"/>
                  </a:cubicBezTo>
                  <a:cubicBezTo>
                    <a:pt x="474" y="110"/>
                    <a:pt x="471" y="110"/>
                    <a:pt x="469" y="110"/>
                  </a:cubicBezTo>
                  <a:cubicBezTo>
                    <a:pt x="460" y="110"/>
                    <a:pt x="453" y="109"/>
                    <a:pt x="447" y="106"/>
                  </a:cubicBezTo>
                  <a:cubicBezTo>
                    <a:pt x="440" y="103"/>
                    <a:pt x="435" y="100"/>
                    <a:pt x="430" y="95"/>
                  </a:cubicBezTo>
                  <a:cubicBezTo>
                    <a:pt x="426" y="90"/>
                    <a:pt x="422" y="85"/>
                    <a:pt x="420" y="78"/>
                  </a:cubicBezTo>
                  <a:cubicBezTo>
                    <a:pt x="418" y="72"/>
                    <a:pt x="416" y="64"/>
                    <a:pt x="416" y="56"/>
                  </a:cubicBezTo>
                  <a:cubicBezTo>
                    <a:pt x="416" y="48"/>
                    <a:pt x="418" y="40"/>
                    <a:pt x="420" y="33"/>
                  </a:cubicBezTo>
                  <a:cubicBezTo>
                    <a:pt x="423" y="26"/>
                    <a:pt x="426" y="21"/>
                    <a:pt x="431" y="16"/>
                  </a:cubicBezTo>
                  <a:cubicBezTo>
                    <a:pt x="436" y="11"/>
                    <a:pt x="441" y="7"/>
                    <a:pt x="448" y="4"/>
                  </a:cubicBezTo>
                  <a:cubicBezTo>
                    <a:pt x="454" y="2"/>
                    <a:pt x="461" y="0"/>
                    <a:pt x="469" y="0"/>
                  </a:cubicBezTo>
                  <a:cubicBezTo>
                    <a:pt x="473" y="0"/>
                    <a:pt x="477" y="1"/>
                    <a:pt x="481" y="2"/>
                  </a:cubicBezTo>
                  <a:cubicBezTo>
                    <a:pt x="484" y="2"/>
                    <a:pt x="487" y="3"/>
                    <a:pt x="490" y="4"/>
                  </a:cubicBezTo>
                  <a:cubicBezTo>
                    <a:pt x="493" y="5"/>
                    <a:pt x="495" y="6"/>
                    <a:pt x="497" y="7"/>
                  </a:cubicBezTo>
                  <a:cubicBezTo>
                    <a:pt x="499" y="8"/>
                    <a:pt x="500" y="9"/>
                    <a:pt x="501" y="10"/>
                  </a:cubicBezTo>
                  <a:cubicBezTo>
                    <a:pt x="502" y="11"/>
                    <a:pt x="502" y="11"/>
                    <a:pt x="503" y="12"/>
                  </a:cubicBezTo>
                  <a:cubicBezTo>
                    <a:pt x="503" y="13"/>
                    <a:pt x="503" y="15"/>
                    <a:pt x="503" y="16"/>
                  </a:cubicBezTo>
                  <a:close/>
                  <a:moveTo>
                    <a:pt x="388" y="103"/>
                  </a:moveTo>
                  <a:cubicBezTo>
                    <a:pt x="388" y="104"/>
                    <a:pt x="388" y="105"/>
                    <a:pt x="388" y="105"/>
                  </a:cubicBezTo>
                  <a:cubicBezTo>
                    <a:pt x="387" y="106"/>
                    <a:pt x="387" y="107"/>
                    <a:pt x="386" y="107"/>
                  </a:cubicBezTo>
                  <a:cubicBezTo>
                    <a:pt x="386" y="108"/>
                    <a:pt x="385" y="108"/>
                    <a:pt x="384" y="108"/>
                  </a:cubicBezTo>
                  <a:cubicBezTo>
                    <a:pt x="384" y="108"/>
                    <a:pt x="383" y="109"/>
                    <a:pt x="382" y="109"/>
                  </a:cubicBezTo>
                  <a:cubicBezTo>
                    <a:pt x="378" y="109"/>
                    <a:pt x="378" y="109"/>
                    <a:pt x="378" y="109"/>
                  </a:cubicBezTo>
                  <a:cubicBezTo>
                    <a:pt x="376" y="109"/>
                    <a:pt x="375" y="108"/>
                    <a:pt x="374" y="108"/>
                  </a:cubicBezTo>
                  <a:cubicBezTo>
                    <a:pt x="373" y="108"/>
                    <a:pt x="372" y="107"/>
                    <a:pt x="371" y="107"/>
                  </a:cubicBezTo>
                  <a:cubicBezTo>
                    <a:pt x="370" y="106"/>
                    <a:pt x="369" y="105"/>
                    <a:pt x="368" y="103"/>
                  </a:cubicBezTo>
                  <a:cubicBezTo>
                    <a:pt x="367" y="102"/>
                    <a:pt x="366" y="100"/>
                    <a:pt x="365" y="98"/>
                  </a:cubicBezTo>
                  <a:cubicBezTo>
                    <a:pt x="331" y="37"/>
                    <a:pt x="331" y="37"/>
                    <a:pt x="331" y="37"/>
                  </a:cubicBezTo>
                  <a:cubicBezTo>
                    <a:pt x="330" y="34"/>
                    <a:pt x="328" y="31"/>
                    <a:pt x="326" y="28"/>
                  </a:cubicBezTo>
                  <a:cubicBezTo>
                    <a:pt x="324" y="24"/>
                    <a:pt x="323" y="21"/>
                    <a:pt x="321" y="18"/>
                  </a:cubicBezTo>
                  <a:cubicBezTo>
                    <a:pt x="321" y="18"/>
                    <a:pt x="321" y="18"/>
                    <a:pt x="321" y="18"/>
                  </a:cubicBezTo>
                  <a:cubicBezTo>
                    <a:pt x="321" y="22"/>
                    <a:pt x="321" y="26"/>
                    <a:pt x="321" y="30"/>
                  </a:cubicBezTo>
                  <a:cubicBezTo>
                    <a:pt x="321" y="34"/>
                    <a:pt x="321" y="38"/>
                    <a:pt x="321" y="42"/>
                  </a:cubicBezTo>
                  <a:cubicBezTo>
                    <a:pt x="321" y="106"/>
                    <a:pt x="321" y="106"/>
                    <a:pt x="321" y="106"/>
                  </a:cubicBezTo>
                  <a:cubicBezTo>
                    <a:pt x="321" y="107"/>
                    <a:pt x="321" y="107"/>
                    <a:pt x="321" y="107"/>
                  </a:cubicBezTo>
                  <a:cubicBezTo>
                    <a:pt x="321" y="108"/>
                    <a:pt x="320" y="108"/>
                    <a:pt x="320" y="108"/>
                  </a:cubicBezTo>
                  <a:cubicBezTo>
                    <a:pt x="319" y="108"/>
                    <a:pt x="319" y="108"/>
                    <a:pt x="318" y="109"/>
                  </a:cubicBezTo>
                  <a:cubicBezTo>
                    <a:pt x="317" y="109"/>
                    <a:pt x="316" y="109"/>
                    <a:pt x="314" y="109"/>
                  </a:cubicBezTo>
                  <a:cubicBezTo>
                    <a:pt x="313" y="109"/>
                    <a:pt x="312" y="109"/>
                    <a:pt x="311" y="109"/>
                  </a:cubicBezTo>
                  <a:cubicBezTo>
                    <a:pt x="310" y="108"/>
                    <a:pt x="310" y="108"/>
                    <a:pt x="309" y="108"/>
                  </a:cubicBezTo>
                  <a:cubicBezTo>
                    <a:pt x="309" y="108"/>
                    <a:pt x="308" y="108"/>
                    <a:pt x="308" y="107"/>
                  </a:cubicBezTo>
                  <a:cubicBezTo>
                    <a:pt x="308" y="107"/>
                    <a:pt x="308" y="107"/>
                    <a:pt x="308" y="106"/>
                  </a:cubicBezTo>
                  <a:cubicBezTo>
                    <a:pt x="308" y="8"/>
                    <a:pt x="308" y="8"/>
                    <a:pt x="308" y="8"/>
                  </a:cubicBezTo>
                  <a:cubicBezTo>
                    <a:pt x="308" y="6"/>
                    <a:pt x="308" y="4"/>
                    <a:pt x="310" y="3"/>
                  </a:cubicBezTo>
                  <a:cubicBezTo>
                    <a:pt x="311" y="2"/>
                    <a:pt x="312" y="2"/>
                    <a:pt x="314" y="2"/>
                  </a:cubicBezTo>
                  <a:cubicBezTo>
                    <a:pt x="320" y="2"/>
                    <a:pt x="320" y="2"/>
                    <a:pt x="320" y="2"/>
                  </a:cubicBezTo>
                  <a:cubicBezTo>
                    <a:pt x="322" y="2"/>
                    <a:pt x="323" y="2"/>
                    <a:pt x="324" y="2"/>
                  </a:cubicBezTo>
                  <a:cubicBezTo>
                    <a:pt x="325" y="3"/>
                    <a:pt x="326" y="3"/>
                    <a:pt x="327" y="4"/>
                  </a:cubicBezTo>
                  <a:cubicBezTo>
                    <a:pt x="328" y="4"/>
                    <a:pt x="329" y="5"/>
                    <a:pt x="330" y="6"/>
                  </a:cubicBezTo>
                  <a:cubicBezTo>
                    <a:pt x="330" y="7"/>
                    <a:pt x="331" y="9"/>
                    <a:pt x="332" y="11"/>
                  </a:cubicBezTo>
                  <a:cubicBezTo>
                    <a:pt x="358" y="57"/>
                    <a:pt x="358" y="57"/>
                    <a:pt x="358" y="57"/>
                  </a:cubicBezTo>
                  <a:cubicBezTo>
                    <a:pt x="360" y="60"/>
                    <a:pt x="361" y="63"/>
                    <a:pt x="363" y="66"/>
                  </a:cubicBezTo>
                  <a:cubicBezTo>
                    <a:pt x="364" y="68"/>
                    <a:pt x="366" y="71"/>
                    <a:pt x="367" y="74"/>
                  </a:cubicBezTo>
                  <a:cubicBezTo>
                    <a:pt x="368" y="76"/>
                    <a:pt x="370" y="79"/>
                    <a:pt x="371" y="81"/>
                  </a:cubicBezTo>
                  <a:cubicBezTo>
                    <a:pt x="372" y="84"/>
                    <a:pt x="374" y="87"/>
                    <a:pt x="375" y="89"/>
                  </a:cubicBezTo>
                  <a:cubicBezTo>
                    <a:pt x="375" y="89"/>
                    <a:pt x="375" y="89"/>
                    <a:pt x="375" y="89"/>
                  </a:cubicBezTo>
                  <a:cubicBezTo>
                    <a:pt x="375" y="85"/>
                    <a:pt x="375" y="80"/>
                    <a:pt x="375" y="76"/>
                  </a:cubicBezTo>
                  <a:cubicBezTo>
                    <a:pt x="375" y="71"/>
                    <a:pt x="375" y="66"/>
                    <a:pt x="375" y="62"/>
                  </a:cubicBezTo>
                  <a:cubicBezTo>
                    <a:pt x="375" y="4"/>
                    <a:pt x="375" y="4"/>
                    <a:pt x="375" y="4"/>
                  </a:cubicBezTo>
                  <a:cubicBezTo>
                    <a:pt x="375" y="4"/>
                    <a:pt x="375" y="4"/>
                    <a:pt x="375" y="3"/>
                  </a:cubicBezTo>
                  <a:cubicBezTo>
                    <a:pt x="375" y="3"/>
                    <a:pt x="376" y="3"/>
                    <a:pt x="376" y="2"/>
                  </a:cubicBezTo>
                  <a:cubicBezTo>
                    <a:pt x="377" y="2"/>
                    <a:pt x="377" y="2"/>
                    <a:pt x="378" y="2"/>
                  </a:cubicBezTo>
                  <a:cubicBezTo>
                    <a:pt x="379" y="2"/>
                    <a:pt x="380" y="2"/>
                    <a:pt x="382" y="2"/>
                  </a:cubicBezTo>
                  <a:cubicBezTo>
                    <a:pt x="383" y="2"/>
                    <a:pt x="384" y="2"/>
                    <a:pt x="385" y="2"/>
                  </a:cubicBezTo>
                  <a:cubicBezTo>
                    <a:pt x="386" y="2"/>
                    <a:pt x="386" y="2"/>
                    <a:pt x="387" y="2"/>
                  </a:cubicBezTo>
                  <a:cubicBezTo>
                    <a:pt x="387" y="3"/>
                    <a:pt x="388" y="3"/>
                    <a:pt x="388" y="3"/>
                  </a:cubicBezTo>
                  <a:cubicBezTo>
                    <a:pt x="388" y="4"/>
                    <a:pt x="388" y="4"/>
                    <a:pt x="388" y="4"/>
                  </a:cubicBezTo>
                  <a:lnTo>
                    <a:pt x="388" y="103"/>
                  </a:lnTo>
                  <a:close/>
                  <a:moveTo>
                    <a:pt x="238" y="16"/>
                  </a:moveTo>
                  <a:cubicBezTo>
                    <a:pt x="238" y="16"/>
                    <a:pt x="238" y="16"/>
                    <a:pt x="238" y="16"/>
                  </a:cubicBezTo>
                  <a:cubicBezTo>
                    <a:pt x="219" y="69"/>
                    <a:pt x="219" y="69"/>
                    <a:pt x="219" y="69"/>
                  </a:cubicBezTo>
                  <a:cubicBezTo>
                    <a:pt x="256" y="69"/>
                    <a:pt x="256" y="69"/>
                    <a:pt x="256" y="69"/>
                  </a:cubicBezTo>
                  <a:lnTo>
                    <a:pt x="238" y="16"/>
                  </a:lnTo>
                  <a:close/>
                  <a:moveTo>
                    <a:pt x="283" y="103"/>
                  </a:moveTo>
                  <a:cubicBezTo>
                    <a:pt x="284" y="105"/>
                    <a:pt x="284" y="106"/>
                    <a:pt x="284" y="106"/>
                  </a:cubicBezTo>
                  <a:cubicBezTo>
                    <a:pt x="284" y="107"/>
                    <a:pt x="284" y="108"/>
                    <a:pt x="284" y="108"/>
                  </a:cubicBezTo>
                  <a:cubicBezTo>
                    <a:pt x="283" y="108"/>
                    <a:pt x="282" y="109"/>
                    <a:pt x="281" y="109"/>
                  </a:cubicBezTo>
                  <a:cubicBezTo>
                    <a:pt x="280" y="109"/>
                    <a:pt x="279" y="109"/>
                    <a:pt x="277" y="109"/>
                  </a:cubicBezTo>
                  <a:cubicBezTo>
                    <a:pt x="276" y="109"/>
                    <a:pt x="274" y="109"/>
                    <a:pt x="273" y="109"/>
                  </a:cubicBezTo>
                  <a:cubicBezTo>
                    <a:pt x="272" y="109"/>
                    <a:pt x="271" y="108"/>
                    <a:pt x="271" y="108"/>
                  </a:cubicBezTo>
                  <a:cubicBezTo>
                    <a:pt x="270" y="108"/>
                    <a:pt x="270" y="108"/>
                    <a:pt x="270" y="108"/>
                  </a:cubicBezTo>
                  <a:cubicBezTo>
                    <a:pt x="270" y="107"/>
                    <a:pt x="269" y="107"/>
                    <a:pt x="269" y="106"/>
                  </a:cubicBezTo>
                  <a:cubicBezTo>
                    <a:pt x="260" y="80"/>
                    <a:pt x="260" y="80"/>
                    <a:pt x="260" y="80"/>
                  </a:cubicBezTo>
                  <a:cubicBezTo>
                    <a:pt x="216" y="80"/>
                    <a:pt x="216" y="80"/>
                    <a:pt x="216" y="80"/>
                  </a:cubicBezTo>
                  <a:cubicBezTo>
                    <a:pt x="207" y="106"/>
                    <a:pt x="207" y="106"/>
                    <a:pt x="207" y="106"/>
                  </a:cubicBezTo>
                  <a:cubicBezTo>
                    <a:pt x="207" y="106"/>
                    <a:pt x="207" y="107"/>
                    <a:pt x="206" y="107"/>
                  </a:cubicBezTo>
                  <a:cubicBezTo>
                    <a:pt x="206" y="108"/>
                    <a:pt x="206" y="108"/>
                    <a:pt x="205" y="108"/>
                  </a:cubicBezTo>
                  <a:cubicBezTo>
                    <a:pt x="205" y="108"/>
                    <a:pt x="204" y="109"/>
                    <a:pt x="203" y="109"/>
                  </a:cubicBezTo>
                  <a:cubicBezTo>
                    <a:pt x="202" y="109"/>
                    <a:pt x="201" y="109"/>
                    <a:pt x="199" y="109"/>
                  </a:cubicBezTo>
                  <a:cubicBezTo>
                    <a:pt x="198" y="109"/>
                    <a:pt x="196" y="109"/>
                    <a:pt x="195" y="109"/>
                  </a:cubicBezTo>
                  <a:cubicBezTo>
                    <a:pt x="194" y="108"/>
                    <a:pt x="194" y="108"/>
                    <a:pt x="193" y="108"/>
                  </a:cubicBezTo>
                  <a:cubicBezTo>
                    <a:pt x="193" y="107"/>
                    <a:pt x="193" y="107"/>
                    <a:pt x="193" y="106"/>
                  </a:cubicBezTo>
                  <a:cubicBezTo>
                    <a:pt x="193" y="105"/>
                    <a:pt x="193" y="104"/>
                    <a:pt x="193" y="103"/>
                  </a:cubicBezTo>
                  <a:cubicBezTo>
                    <a:pt x="229" y="4"/>
                    <a:pt x="229" y="4"/>
                    <a:pt x="229" y="4"/>
                  </a:cubicBezTo>
                  <a:cubicBezTo>
                    <a:pt x="229" y="4"/>
                    <a:pt x="229" y="3"/>
                    <a:pt x="230" y="3"/>
                  </a:cubicBezTo>
                  <a:cubicBezTo>
                    <a:pt x="230" y="3"/>
                    <a:pt x="231" y="2"/>
                    <a:pt x="231" y="2"/>
                  </a:cubicBezTo>
                  <a:cubicBezTo>
                    <a:pt x="232" y="2"/>
                    <a:pt x="233" y="2"/>
                    <a:pt x="234" y="2"/>
                  </a:cubicBezTo>
                  <a:cubicBezTo>
                    <a:pt x="235" y="2"/>
                    <a:pt x="236" y="1"/>
                    <a:pt x="238" y="1"/>
                  </a:cubicBezTo>
                  <a:cubicBezTo>
                    <a:pt x="240" y="1"/>
                    <a:pt x="241" y="2"/>
                    <a:pt x="242" y="2"/>
                  </a:cubicBezTo>
                  <a:cubicBezTo>
                    <a:pt x="244" y="2"/>
                    <a:pt x="245" y="2"/>
                    <a:pt x="245" y="2"/>
                  </a:cubicBezTo>
                  <a:cubicBezTo>
                    <a:pt x="246" y="2"/>
                    <a:pt x="246" y="3"/>
                    <a:pt x="247" y="3"/>
                  </a:cubicBezTo>
                  <a:cubicBezTo>
                    <a:pt x="247" y="3"/>
                    <a:pt x="248" y="4"/>
                    <a:pt x="248" y="5"/>
                  </a:cubicBezTo>
                  <a:lnTo>
                    <a:pt x="283" y="103"/>
                  </a:lnTo>
                  <a:close/>
                  <a:moveTo>
                    <a:pt x="169" y="106"/>
                  </a:moveTo>
                  <a:cubicBezTo>
                    <a:pt x="169" y="107"/>
                    <a:pt x="169" y="107"/>
                    <a:pt x="169" y="107"/>
                  </a:cubicBezTo>
                  <a:cubicBezTo>
                    <a:pt x="168" y="108"/>
                    <a:pt x="168" y="108"/>
                    <a:pt x="167" y="108"/>
                  </a:cubicBezTo>
                  <a:cubicBezTo>
                    <a:pt x="167" y="108"/>
                    <a:pt x="166" y="108"/>
                    <a:pt x="165" y="109"/>
                  </a:cubicBezTo>
                  <a:cubicBezTo>
                    <a:pt x="164" y="109"/>
                    <a:pt x="163" y="109"/>
                    <a:pt x="162" y="109"/>
                  </a:cubicBezTo>
                  <a:cubicBezTo>
                    <a:pt x="161" y="109"/>
                    <a:pt x="159" y="109"/>
                    <a:pt x="158" y="109"/>
                  </a:cubicBezTo>
                  <a:cubicBezTo>
                    <a:pt x="158" y="108"/>
                    <a:pt x="157" y="108"/>
                    <a:pt x="156" y="108"/>
                  </a:cubicBezTo>
                  <a:cubicBezTo>
                    <a:pt x="156" y="108"/>
                    <a:pt x="155" y="108"/>
                    <a:pt x="155" y="107"/>
                  </a:cubicBezTo>
                  <a:cubicBezTo>
                    <a:pt x="155" y="107"/>
                    <a:pt x="155" y="107"/>
                    <a:pt x="155" y="106"/>
                  </a:cubicBezTo>
                  <a:cubicBezTo>
                    <a:pt x="155" y="59"/>
                    <a:pt x="155" y="59"/>
                    <a:pt x="155" y="59"/>
                  </a:cubicBezTo>
                  <a:cubicBezTo>
                    <a:pt x="106" y="59"/>
                    <a:pt x="106" y="59"/>
                    <a:pt x="106" y="59"/>
                  </a:cubicBezTo>
                  <a:cubicBezTo>
                    <a:pt x="106" y="106"/>
                    <a:pt x="106" y="106"/>
                    <a:pt x="106" y="106"/>
                  </a:cubicBezTo>
                  <a:cubicBezTo>
                    <a:pt x="106" y="107"/>
                    <a:pt x="106" y="107"/>
                    <a:pt x="106" y="107"/>
                  </a:cubicBezTo>
                  <a:cubicBezTo>
                    <a:pt x="106" y="108"/>
                    <a:pt x="106" y="108"/>
                    <a:pt x="105" y="108"/>
                  </a:cubicBezTo>
                  <a:cubicBezTo>
                    <a:pt x="104" y="108"/>
                    <a:pt x="104" y="108"/>
                    <a:pt x="103" y="109"/>
                  </a:cubicBezTo>
                  <a:cubicBezTo>
                    <a:pt x="102" y="109"/>
                    <a:pt x="101" y="109"/>
                    <a:pt x="99" y="109"/>
                  </a:cubicBezTo>
                  <a:cubicBezTo>
                    <a:pt x="98" y="109"/>
                    <a:pt x="97" y="109"/>
                    <a:pt x="96" y="109"/>
                  </a:cubicBezTo>
                  <a:cubicBezTo>
                    <a:pt x="95" y="108"/>
                    <a:pt x="94" y="108"/>
                    <a:pt x="94" y="108"/>
                  </a:cubicBezTo>
                  <a:cubicBezTo>
                    <a:pt x="93" y="108"/>
                    <a:pt x="93" y="108"/>
                    <a:pt x="93" y="107"/>
                  </a:cubicBezTo>
                  <a:cubicBezTo>
                    <a:pt x="92" y="107"/>
                    <a:pt x="92" y="107"/>
                    <a:pt x="92" y="106"/>
                  </a:cubicBezTo>
                  <a:cubicBezTo>
                    <a:pt x="92" y="4"/>
                    <a:pt x="92" y="4"/>
                    <a:pt x="92" y="4"/>
                  </a:cubicBezTo>
                  <a:cubicBezTo>
                    <a:pt x="92" y="4"/>
                    <a:pt x="92" y="3"/>
                    <a:pt x="93" y="3"/>
                  </a:cubicBezTo>
                  <a:cubicBezTo>
                    <a:pt x="93" y="3"/>
                    <a:pt x="93" y="2"/>
                    <a:pt x="94" y="2"/>
                  </a:cubicBezTo>
                  <a:cubicBezTo>
                    <a:pt x="94" y="2"/>
                    <a:pt x="95" y="2"/>
                    <a:pt x="96" y="2"/>
                  </a:cubicBezTo>
                  <a:cubicBezTo>
                    <a:pt x="97" y="2"/>
                    <a:pt x="98" y="1"/>
                    <a:pt x="99" y="1"/>
                  </a:cubicBezTo>
                  <a:cubicBezTo>
                    <a:pt x="101" y="1"/>
                    <a:pt x="102" y="2"/>
                    <a:pt x="103" y="2"/>
                  </a:cubicBezTo>
                  <a:cubicBezTo>
                    <a:pt x="104" y="2"/>
                    <a:pt x="104" y="2"/>
                    <a:pt x="105" y="2"/>
                  </a:cubicBezTo>
                  <a:cubicBezTo>
                    <a:pt x="106" y="2"/>
                    <a:pt x="106" y="3"/>
                    <a:pt x="106" y="3"/>
                  </a:cubicBezTo>
                  <a:cubicBezTo>
                    <a:pt x="106" y="3"/>
                    <a:pt x="106" y="4"/>
                    <a:pt x="106" y="4"/>
                  </a:cubicBezTo>
                  <a:cubicBezTo>
                    <a:pt x="106" y="47"/>
                    <a:pt x="106" y="47"/>
                    <a:pt x="106" y="47"/>
                  </a:cubicBezTo>
                  <a:cubicBezTo>
                    <a:pt x="155" y="47"/>
                    <a:pt x="155" y="47"/>
                    <a:pt x="155" y="47"/>
                  </a:cubicBezTo>
                  <a:cubicBezTo>
                    <a:pt x="155" y="4"/>
                    <a:pt x="155" y="4"/>
                    <a:pt x="155" y="4"/>
                  </a:cubicBezTo>
                  <a:cubicBezTo>
                    <a:pt x="155" y="4"/>
                    <a:pt x="155" y="3"/>
                    <a:pt x="155" y="3"/>
                  </a:cubicBezTo>
                  <a:cubicBezTo>
                    <a:pt x="155" y="3"/>
                    <a:pt x="156" y="2"/>
                    <a:pt x="156" y="2"/>
                  </a:cubicBezTo>
                  <a:cubicBezTo>
                    <a:pt x="157" y="2"/>
                    <a:pt x="158" y="2"/>
                    <a:pt x="158" y="2"/>
                  </a:cubicBezTo>
                  <a:cubicBezTo>
                    <a:pt x="159" y="2"/>
                    <a:pt x="161" y="1"/>
                    <a:pt x="162" y="1"/>
                  </a:cubicBezTo>
                  <a:cubicBezTo>
                    <a:pt x="163" y="1"/>
                    <a:pt x="164" y="2"/>
                    <a:pt x="165" y="2"/>
                  </a:cubicBezTo>
                  <a:cubicBezTo>
                    <a:pt x="166" y="2"/>
                    <a:pt x="167" y="2"/>
                    <a:pt x="167" y="2"/>
                  </a:cubicBezTo>
                  <a:cubicBezTo>
                    <a:pt x="168" y="2"/>
                    <a:pt x="168" y="3"/>
                    <a:pt x="169" y="3"/>
                  </a:cubicBezTo>
                  <a:cubicBezTo>
                    <a:pt x="169" y="3"/>
                    <a:pt x="169" y="4"/>
                    <a:pt x="169" y="4"/>
                  </a:cubicBezTo>
                  <a:lnTo>
                    <a:pt x="169" y="106"/>
                  </a:lnTo>
                  <a:close/>
                  <a:moveTo>
                    <a:pt x="65" y="79"/>
                  </a:moveTo>
                  <a:cubicBezTo>
                    <a:pt x="65" y="83"/>
                    <a:pt x="65" y="88"/>
                    <a:pt x="63" y="92"/>
                  </a:cubicBezTo>
                  <a:cubicBezTo>
                    <a:pt x="61" y="96"/>
                    <a:pt x="58" y="99"/>
                    <a:pt x="55" y="102"/>
                  </a:cubicBezTo>
                  <a:cubicBezTo>
                    <a:pt x="52" y="104"/>
                    <a:pt x="48" y="107"/>
                    <a:pt x="44" y="108"/>
                  </a:cubicBezTo>
                  <a:cubicBezTo>
                    <a:pt x="39" y="109"/>
                    <a:pt x="34" y="110"/>
                    <a:pt x="29" y="110"/>
                  </a:cubicBezTo>
                  <a:cubicBezTo>
                    <a:pt x="26" y="110"/>
                    <a:pt x="22" y="110"/>
                    <a:pt x="19" y="109"/>
                  </a:cubicBezTo>
                  <a:cubicBezTo>
                    <a:pt x="16" y="108"/>
                    <a:pt x="14" y="108"/>
                    <a:pt x="11" y="107"/>
                  </a:cubicBezTo>
                  <a:cubicBezTo>
                    <a:pt x="9" y="106"/>
                    <a:pt x="7" y="105"/>
                    <a:pt x="5" y="104"/>
                  </a:cubicBezTo>
                  <a:cubicBezTo>
                    <a:pt x="4" y="103"/>
                    <a:pt x="3" y="102"/>
                    <a:pt x="2" y="102"/>
                  </a:cubicBezTo>
                  <a:cubicBezTo>
                    <a:pt x="1" y="101"/>
                    <a:pt x="1" y="100"/>
                    <a:pt x="1" y="99"/>
                  </a:cubicBezTo>
                  <a:cubicBezTo>
                    <a:pt x="0" y="98"/>
                    <a:pt x="0" y="97"/>
                    <a:pt x="0" y="95"/>
                  </a:cubicBezTo>
                  <a:cubicBezTo>
                    <a:pt x="0" y="94"/>
                    <a:pt x="0" y="93"/>
                    <a:pt x="0" y="92"/>
                  </a:cubicBezTo>
                  <a:cubicBezTo>
                    <a:pt x="0" y="91"/>
                    <a:pt x="1" y="91"/>
                    <a:pt x="1" y="90"/>
                  </a:cubicBezTo>
                  <a:cubicBezTo>
                    <a:pt x="1" y="90"/>
                    <a:pt x="1" y="89"/>
                    <a:pt x="2" y="89"/>
                  </a:cubicBezTo>
                  <a:cubicBezTo>
                    <a:pt x="2" y="89"/>
                    <a:pt x="2" y="89"/>
                    <a:pt x="3" y="89"/>
                  </a:cubicBezTo>
                  <a:cubicBezTo>
                    <a:pt x="3" y="89"/>
                    <a:pt x="5" y="89"/>
                    <a:pt x="6" y="90"/>
                  </a:cubicBezTo>
                  <a:cubicBezTo>
                    <a:pt x="7" y="91"/>
                    <a:pt x="9" y="92"/>
                    <a:pt x="11" y="93"/>
                  </a:cubicBezTo>
                  <a:cubicBezTo>
                    <a:pt x="14" y="94"/>
                    <a:pt x="16" y="95"/>
                    <a:pt x="19" y="96"/>
                  </a:cubicBezTo>
                  <a:cubicBezTo>
                    <a:pt x="22" y="97"/>
                    <a:pt x="26" y="98"/>
                    <a:pt x="30" y="98"/>
                  </a:cubicBezTo>
                  <a:cubicBezTo>
                    <a:pt x="33" y="98"/>
                    <a:pt x="36" y="97"/>
                    <a:pt x="38" y="97"/>
                  </a:cubicBezTo>
                  <a:cubicBezTo>
                    <a:pt x="41" y="96"/>
                    <a:pt x="43" y="95"/>
                    <a:pt x="45" y="93"/>
                  </a:cubicBezTo>
                  <a:cubicBezTo>
                    <a:pt x="47" y="92"/>
                    <a:pt x="48" y="90"/>
                    <a:pt x="49" y="88"/>
                  </a:cubicBezTo>
                  <a:cubicBezTo>
                    <a:pt x="50" y="85"/>
                    <a:pt x="51" y="83"/>
                    <a:pt x="51" y="80"/>
                  </a:cubicBezTo>
                  <a:cubicBezTo>
                    <a:pt x="51" y="77"/>
                    <a:pt x="50" y="74"/>
                    <a:pt x="49" y="72"/>
                  </a:cubicBezTo>
                  <a:cubicBezTo>
                    <a:pt x="47" y="70"/>
                    <a:pt x="45" y="68"/>
                    <a:pt x="43" y="67"/>
                  </a:cubicBezTo>
                  <a:cubicBezTo>
                    <a:pt x="41" y="65"/>
                    <a:pt x="38" y="64"/>
                    <a:pt x="36" y="62"/>
                  </a:cubicBezTo>
                  <a:cubicBezTo>
                    <a:pt x="33" y="61"/>
                    <a:pt x="30" y="60"/>
                    <a:pt x="27" y="58"/>
                  </a:cubicBezTo>
                  <a:cubicBezTo>
                    <a:pt x="24" y="57"/>
                    <a:pt x="21" y="55"/>
                    <a:pt x="18" y="54"/>
                  </a:cubicBezTo>
                  <a:cubicBezTo>
                    <a:pt x="15" y="52"/>
                    <a:pt x="12" y="50"/>
                    <a:pt x="10" y="48"/>
                  </a:cubicBezTo>
                  <a:cubicBezTo>
                    <a:pt x="8" y="45"/>
                    <a:pt x="6" y="43"/>
                    <a:pt x="5" y="39"/>
                  </a:cubicBezTo>
                  <a:cubicBezTo>
                    <a:pt x="3" y="36"/>
                    <a:pt x="3" y="33"/>
                    <a:pt x="3" y="28"/>
                  </a:cubicBezTo>
                  <a:cubicBezTo>
                    <a:pt x="3" y="24"/>
                    <a:pt x="4" y="20"/>
                    <a:pt x="5" y="16"/>
                  </a:cubicBezTo>
                  <a:cubicBezTo>
                    <a:pt x="7" y="13"/>
                    <a:pt x="9" y="10"/>
                    <a:pt x="12" y="8"/>
                  </a:cubicBezTo>
                  <a:cubicBezTo>
                    <a:pt x="15" y="5"/>
                    <a:pt x="18" y="3"/>
                    <a:pt x="22" y="2"/>
                  </a:cubicBezTo>
                  <a:cubicBezTo>
                    <a:pt x="26" y="1"/>
                    <a:pt x="30" y="0"/>
                    <a:pt x="35" y="0"/>
                  </a:cubicBezTo>
                  <a:cubicBezTo>
                    <a:pt x="37" y="0"/>
                    <a:pt x="40" y="1"/>
                    <a:pt x="42" y="1"/>
                  </a:cubicBezTo>
                  <a:cubicBezTo>
                    <a:pt x="44" y="1"/>
                    <a:pt x="47" y="2"/>
                    <a:pt x="49" y="3"/>
                  </a:cubicBezTo>
                  <a:cubicBezTo>
                    <a:pt x="51" y="3"/>
                    <a:pt x="53" y="4"/>
                    <a:pt x="54" y="5"/>
                  </a:cubicBezTo>
                  <a:cubicBezTo>
                    <a:pt x="56" y="6"/>
                    <a:pt x="57" y="7"/>
                    <a:pt x="58" y="7"/>
                  </a:cubicBezTo>
                  <a:cubicBezTo>
                    <a:pt x="58" y="8"/>
                    <a:pt x="59" y="8"/>
                    <a:pt x="59" y="8"/>
                  </a:cubicBezTo>
                  <a:cubicBezTo>
                    <a:pt x="59" y="9"/>
                    <a:pt x="59" y="9"/>
                    <a:pt x="59" y="9"/>
                  </a:cubicBezTo>
                  <a:cubicBezTo>
                    <a:pt x="59" y="10"/>
                    <a:pt x="59" y="10"/>
                    <a:pt x="59" y="11"/>
                  </a:cubicBezTo>
                  <a:cubicBezTo>
                    <a:pt x="59" y="12"/>
                    <a:pt x="59" y="13"/>
                    <a:pt x="59" y="14"/>
                  </a:cubicBezTo>
                  <a:cubicBezTo>
                    <a:pt x="59" y="15"/>
                    <a:pt x="59" y="15"/>
                    <a:pt x="59" y="16"/>
                  </a:cubicBezTo>
                  <a:cubicBezTo>
                    <a:pt x="59" y="17"/>
                    <a:pt x="59" y="18"/>
                    <a:pt x="59" y="18"/>
                  </a:cubicBezTo>
                  <a:cubicBezTo>
                    <a:pt x="59" y="19"/>
                    <a:pt x="59" y="19"/>
                    <a:pt x="58" y="19"/>
                  </a:cubicBezTo>
                  <a:cubicBezTo>
                    <a:pt x="58" y="20"/>
                    <a:pt x="58" y="20"/>
                    <a:pt x="57" y="20"/>
                  </a:cubicBezTo>
                  <a:cubicBezTo>
                    <a:pt x="57" y="20"/>
                    <a:pt x="56" y="19"/>
                    <a:pt x="54" y="19"/>
                  </a:cubicBezTo>
                  <a:cubicBezTo>
                    <a:pt x="53" y="18"/>
                    <a:pt x="52" y="17"/>
                    <a:pt x="50" y="16"/>
                  </a:cubicBezTo>
                  <a:cubicBezTo>
                    <a:pt x="48" y="15"/>
                    <a:pt x="46" y="14"/>
                    <a:pt x="43" y="13"/>
                  </a:cubicBezTo>
                  <a:cubicBezTo>
                    <a:pt x="41" y="13"/>
                    <a:pt x="38" y="12"/>
                    <a:pt x="35" y="12"/>
                  </a:cubicBezTo>
                  <a:cubicBezTo>
                    <a:pt x="32" y="12"/>
                    <a:pt x="29" y="13"/>
                    <a:pt x="27" y="13"/>
                  </a:cubicBezTo>
                  <a:cubicBezTo>
                    <a:pt x="25" y="14"/>
                    <a:pt x="23" y="15"/>
                    <a:pt x="21" y="17"/>
                  </a:cubicBezTo>
                  <a:cubicBezTo>
                    <a:pt x="20" y="18"/>
                    <a:pt x="19" y="19"/>
                    <a:pt x="18" y="21"/>
                  </a:cubicBezTo>
                  <a:cubicBezTo>
                    <a:pt x="17" y="23"/>
                    <a:pt x="17" y="25"/>
                    <a:pt x="17" y="27"/>
                  </a:cubicBezTo>
                  <a:cubicBezTo>
                    <a:pt x="17" y="30"/>
                    <a:pt x="18" y="32"/>
                    <a:pt x="19" y="35"/>
                  </a:cubicBezTo>
                  <a:cubicBezTo>
                    <a:pt x="21" y="37"/>
                    <a:pt x="22" y="39"/>
                    <a:pt x="25" y="40"/>
                  </a:cubicBezTo>
                  <a:cubicBezTo>
                    <a:pt x="27" y="42"/>
                    <a:pt x="29" y="43"/>
                    <a:pt x="32" y="45"/>
                  </a:cubicBezTo>
                  <a:cubicBezTo>
                    <a:pt x="35" y="46"/>
                    <a:pt x="38" y="48"/>
                    <a:pt x="41" y="49"/>
                  </a:cubicBezTo>
                  <a:cubicBezTo>
                    <a:pt x="44" y="50"/>
                    <a:pt x="47" y="52"/>
                    <a:pt x="50" y="54"/>
                  </a:cubicBezTo>
                  <a:cubicBezTo>
                    <a:pt x="53" y="55"/>
                    <a:pt x="56" y="57"/>
                    <a:pt x="58" y="59"/>
                  </a:cubicBezTo>
                  <a:cubicBezTo>
                    <a:pt x="60" y="62"/>
                    <a:pt x="62" y="64"/>
                    <a:pt x="63" y="68"/>
                  </a:cubicBezTo>
                  <a:cubicBezTo>
                    <a:pt x="65" y="71"/>
                    <a:pt x="65" y="74"/>
                    <a:pt x="65" y="79"/>
                  </a:cubicBezTo>
                  <a:close/>
                  <a:moveTo>
                    <a:pt x="1650" y="67"/>
                  </a:moveTo>
                  <a:cubicBezTo>
                    <a:pt x="1650" y="106"/>
                    <a:pt x="1650" y="106"/>
                    <a:pt x="1650" y="106"/>
                  </a:cubicBezTo>
                  <a:cubicBezTo>
                    <a:pt x="1650" y="107"/>
                    <a:pt x="1650" y="107"/>
                    <a:pt x="1650" y="107"/>
                  </a:cubicBezTo>
                  <a:cubicBezTo>
                    <a:pt x="1650" y="108"/>
                    <a:pt x="1649" y="108"/>
                    <a:pt x="1649" y="108"/>
                  </a:cubicBezTo>
                  <a:cubicBezTo>
                    <a:pt x="1648" y="108"/>
                    <a:pt x="1648" y="108"/>
                    <a:pt x="1647" y="109"/>
                  </a:cubicBezTo>
                  <a:cubicBezTo>
                    <a:pt x="1646" y="109"/>
                    <a:pt x="1645" y="109"/>
                    <a:pt x="1643" y="109"/>
                  </a:cubicBezTo>
                  <a:cubicBezTo>
                    <a:pt x="1642" y="109"/>
                    <a:pt x="1641" y="109"/>
                    <a:pt x="1640" y="109"/>
                  </a:cubicBezTo>
                  <a:cubicBezTo>
                    <a:pt x="1639" y="108"/>
                    <a:pt x="1638" y="108"/>
                    <a:pt x="1638" y="108"/>
                  </a:cubicBezTo>
                  <a:cubicBezTo>
                    <a:pt x="1637" y="108"/>
                    <a:pt x="1637" y="108"/>
                    <a:pt x="1636" y="107"/>
                  </a:cubicBezTo>
                  <a:cubicBezTo>
                    <a:pt x="1636" y="107"/>
                    <a:pt x="1636" y="107"/>
                    <a:pt x="1636" y="106"/>
                  </a:cubicBezTo>
                  <a:cubicBezTo>
                    <a:pt x="1636" y="67"/>
                    <a:pt x="1636" y="67"/>
                    <a:pt x="1636" y="67"/>
                  </a:cubicBezTo>
                  <a:cubicBezTo>
                    <a:pt x="1606" y="7"/>
                    <a:pt x="1606" y="7"/>
                    <a:pt x="1606" y="7"/>
                  </a:cubicBezTo>
                  <a:cubicBezTo>
                    <a:pt x="1605" y="6"/>
                    <a:pt x="1605" y="5"/>
                    <a:pt x="1605" y="4"/>
                  </a:cubicBezTo>
                  <a:cubicBezTo>
                    <a:pt x="1605" y="3"/>
                    <a:pt x="1605" y="3"/>
                    <a:pt x="1605" y="2"/>
                  </a:cubicBezTo>
                  <a:cubicBezTo>
                    <a:pt x="1606" y="2"/>
                    <a:pt x="1606" y="2"/>
                    <a:pt x="1608" y="2"/>
                  </a:cubicBezTo>
                  <a:cubicBezTo>
                    <a:pt x="1609" y="2"/>
                    <a:pt x="1610" y="1"/>
                    <a:pt x="1612" y="1"/>
                  </a:cubicBezTo>
                  <a:cubicBezTo>
                    <a:pt x="1613" y="1"/>
                    <a:pt x="1615" y="2"/>
                    <a:pt x="1616" y="2"/>
                  </a:cubicBezTo>
                  <a:cubicBezTo>
                    <a:pt x="1617" y="2"/>
                    <a:pt x="1618" y="2"/>
                    <a:pt x="1618" y="2"/>
                  </a:cubicBezTo>
                  <a:cubicBezTo>
                    <a:pt x="1619" y="2"/>
                    <a:pt x="1619" y="3"/>
                    <a:pt x="1620" y="3"/>
                  </a:cubicBezTo>
                  <a:cubicBezTo>
                    <a:pt x="1620" y="3"/>
                    <a:pt x="1620" y="4"/>
                    <a:pt x="1620" y="4"/>
                  </a:cubicBezTo>
                  <a:cubicBezTo>
                    <a:pt x="1635" y="35"/>
                    <a:pt x="1635" y="35"/>
                    <a:pt x="1635" y="35"/>
                  </a:cubicBezTo>
                  <a:cubicBezTo>
                    <a:pt x="1637" y="38"/>
                    <a:pt x="1638" y="41"/>
                    <a:pt x="1639" y="44"/>
                  </a:cubicBezTo>
                  <a:cubicBezTo>
                    <a:pt x="1641" y="47"/>
                    <a:pt x="1642" y="50"/>
                    <a:pt x="1644" y="54"/>
                  </a:cubicBezTo>
                  <a:cubicBezTo>
                    <a:pt x="1644" y="54"/>
                    <a:pt x="1644" y="54"/>
                    <a:pt x="1644" y="54"/>
                  </a:cubicBezTo>
                  <a:cubicBezTo>
                    <a:pt x="1645" y="50"/>
                    <a:pt x="1646" y="47"/>
                    <a:pt x="1648" y="44"/>
                  </a:cubicBezTo>
                  <a:cubicBezTo>
                    <a:pt x="1649" y="41"/>
                    <a:pt x="1650" y="38"/>
                    <a:pt x="1652" y="35"/>
                  </a:cubicBezTo>
                  <a:cubicBezTo>
                    <a:pt x="1666" y="4"/>
                    <a:pt x="1666" y="4"/>
                    <a:pt x="1666" y="4"/>
                  </a:cubicBezTo>
                  <a:cubicBezTo>
                    <a:pt x="1667" y="4"/>
                    <a:pt x="1667" y="3"/>
                    <a:pt x="1667" y="3"/>
                  </a:cubicBezTo>
                  <a:cubicBezTo>
                    <a:pt x="1667" y="3"/>
                    <a:pt x="1668" y="2"/>
                    <a:pt x="1668" y="2"/>
                  </a:cubicBezTo>
                  <a:cubicBezTo>
                    <a:pt x="1669" y="2"/>
                    <a:pt x="1670" y="2"/>
                    <a:pt x="1671" y="2"/>
                  </a:cubicBezTo>
                  <a:cubicBezTo>
                    <a:pt x="1672" y="2"/>
                    <a:pt x="1673" y="1"/>
                    <a:pt x="1674" y="1"/>
                  </a:cubicBezTo>
                  <a:cubicBezTo>
                    <a:pt x="1676" y="1"/>
                    <a:pt x="1678" y="2"/>
                    <a:pt x="1679" y="2"/>
                  </a:cubicBezTo>
                  <a:cubicBezTo>
                    <a:pt x="1680" y="2"/>
                    <a:pt x="1681" y="2"/>
                    <a:pt x="1681" y="2"/>
                  </a:cubicBezTo>
                  <a:cubicBezTo>
                    <a:pt x="1682" y="3"/>
                    <a:pt x="1682" y="3"/>
                    <a:pt x="1682" y="4"/>
                  </a:cubicBezTo>
                  <a:cubicBezTo>
                    <a:pt x="1681" y="5"/>
                    <a:pt x="1681" y="6"/>
                    <a:pt x="1680" y="7"/>
                  </a:cubicBezTo>
                  <a:lnTo>
                    <a:pt x="1650" y="67"/>
                  </a:lnTo>
                  <a:close/>
                  <a:moveTo>
                    <a:pt x="1594" y="8"/>
                  </a:moveTo>
                  <a:cubicBezTo>
                    <a:pt x="1594" y="9"/>
                    <a:pt x="1594" y="10"/>
                    <a:pt x="1594" y="11"/>
                  </a:cubicBezTo>
                  <a:cubicBezTo>
                    <a:pt x="1594" y="12"/>
                    <a:pt x="1594" y="12"/>
                    <a:pt x="1594" y="13"/>
                  </a:cubicBezTo>
                  <a:cubicBezTo>
                    <a:pt x="1593" y="13"/>
                    <a:pt x="1593" y="13"/>
                    <a:pt x="1593" y="14"/>
                  </a:cubicBezTo>
                  <a:cubicBezTo>
                    <a:pt x="1592" y="14"/>
                    <a:pt x="1592" y="14"/>
                    <a:pt x="1592" y="14"/>
                  </a:cubicBezTo>
                  <a:cubicBezTo>
                    <a:pt x="1562" y="14"/>
                    <a:pt x="1562" y="14"/>
                    <a:pt x="1562" y="14"/>
                  </a:cubicBezTo>
                  <a:cubicBezTo>
                    <a:pt x="1562" y="106"/>
                    <a:pt x="1562" y="106"/>
                    <a:pt x="1562" y="106"/>
                  </a:cubicBezTo>
                  <a:cubicBezTo>
                    <a:pt x="1562" y="107"/>
                    <a:pt x="1562" y="107"/>
                    <a:pt x="1561" y="107"/>
                  </a:cubicBezTo>
                  <a:cubicBezTo>
                    <a:pt x="1561" y="108"/>
                    <a:pt x="1561" y="108"/>
                    <a:pt x="1560" y="108"/>
                  </a:cubicBezTo>
                  <a:cubicBezTo>
                    <a:pt x="1560" y="108"/>
                    <a:pt x="1559" y="108"/>
                    <a:pt x="1558" y="109"/>
                  </a:cubicBezTo>
                  <a:cubicBezTo>
                    <a:pt x="1557" y="109"/>
                    <a:pt x="1556" y="109"/>
                    <a:pt x="1555" y="109"/>
                  </a:cubicBezTo>
                  <a:cubicBezTo>
                    <a:pt x="1553" y="109"/>
                    <a:pt x="1552" y="109"/>
                    <a:pt x="1551" y="109"/>
                  </a:cubicBezTo>
                  <a:cubicBezTo>
                    <a:pt x="1550" y="108"/>
                    <a:pt x="1550" y="108"/>
                    <a:pt x="1549" y="108"/>
                  </a:cubicBezTo>
                  <a:cubicBezTo>
                    <a:pt x="1548" y="108"/>
                    <a:pt x="1548" y="108"/>
                    <a:pt x="1548" y="107"/>
                  </a:cubicBezTo>
                  <a:cubicBezTo>
                    <a:pt x="1548" y="107"/>
                    <a:pt x="1548" y="107"/>
                    <a:pt x="1548" y="106"/>
                  </a:cubicBezTo>
                  <a:cubicBezTo>
                    <a:pt x="1548" y="14"/>
                    <a:pt x="1548" y="14"/>
                    <a:pt x="1548" y="14"/>
                  </a:cubicBezTo>
                  <a:cubicBezTo>
                    <a:pt x="1518" y="14"/>
                    <a:pt x="1518" y="14"/>
                    <a:pt x="1518" y="14"/>
                  </a:cubicBezTo>
                  <a:cubicBezTo>
                    <a:pt x="1517" y="14"/>
                    <a:pt x="1517" y="14"/>
                    <a:pt x="1516" y="14"/>
                  </a:cubicBezTo>
                  <a:cubicBezTo>
                    <a:pt x="1516" y="13"/>
                    <a:pt x="1516" y="13"/>
                    <a:pt x="1516" y="13"/>
                  </a:cubicBezTo>
                  <a:cubicBezTo>
                    <a:pt x="1515" y="12"/>
                    <a:pt x="1515" y="12"/>
                    <a:pt x="1515" y="11"/>
                  </a:cubicBezTo>
                  <a:cubicBezTo>
                    <a:pt x="1515" y="10"/>
                    <a:pt x="1515" y="9"/>
                    <a:pt x="1515" y="8"/>
                  </a:cubicBezTo>
                  <a:cubicBezTo>
                    <a:pt x="1515" y="7"/>
                    <a:pt x="1515" y="6"/>
                    <a:pt x="1515" y="5"/>
                  </a:cubicBezTo>
                  <a:cubicBezTo>
                    <a:pt x="1515" y="4"/>
                    <a:pt x="1515" y="4"/>
                    <a:pt x="1516" y="3"/>
                  </a:cubicBezTo>
                  <a:cubicBezTo>
                    <a:pt x="1516" y="3"/>
                    <a:pt x="1516" y="3"/>
                    <a:pt x="1516" y="2"/>
                  </a:cubicBezTo>
                  <a:cubicBezTo>
                    <a:pt x="1517" y="2"/>
                    <a:pt x="1517" y="2"/>
                    <a:pt x="1518" y="2"/>
                  </a:cubicBezTo>
                  <a:cubicBezTo>
                    <a:pt x="1592" y="2"/>
                    <a:pt x="1592" y="2"/>
                    <a:pt x="1592" y="2"/>
                  </a:cubicBezTo>
                  <a:cubicBezTo>
                    <a:pt x="1592" y="2"/>
                    <a:pt x="1592" y="2"/>
                    <a:pt x="1593" y="2"/>
                  </a:cubicBezTo>
                  <a:cubicBezTo>
                    <a:pt x="1593" y="3"/>
                    <a:pt x="1593" y="3"/>
                    <a:pt x="1594" y="3"/>
                  </a:cubicBezTo>
                  <a:cubicBezTo>
                    <a:pt x="1594" y="4"/>
                    <a:pt x="1594" y="4"/>
                    <a:pt x="1594" y="5"/>
                  </a:cubicBezTo>
                  <a:cubicBezTo>
                    <a:pt x="1594" y="6"/>
                    <a:pt x="1594" y="7"/>
                    <a:pt x="1594" y="8"/>
                  </a:cubicBezTo>
                  <a:close/>
                  <a:moveTo>
                    <a:pt x="1493" y="106"/>
                  </a:moveTo>
                  <a:cubicBezTo>
                    <a:pt x="1493" y="107"/>
                    <a:pt x="1493" y="107"/>
                    <a:pt x="1493" y="107"/>
                  </a:cubicBezTo>
                  <a:cubicBezTo>
                    <a:pt x="1492" y="108"/>
                    <a:pt x="1492" y="108"/>
                    <a:pt x="1491" y="108"/>
                  </a:cubicBezTo>
                  <a:cubicBezTo>
                    <a:pt x="1491" y="108"/>
                    <a:pt x="1490" y="108"/>
                    <a:pt x="1489" y="109"/>
                  </a:cubicBezTo>
                  <a:cubicBezTo>
                    <a:pt x="1488" y="109"/>
                    <a:pt x="1487" y="109"/>
                    <a:pt x="1486" y="109"/>
                  </a:cubicBezTo>
                  <a:cubicBezTo>
                    <a:pt x="1484" y="109"/>
                    <a:pt x="1483" y="109"/>
                    <a:pt x="1482" y="109"/>
                  </a:cubicBezTo>
                  <a:cubicBezTo>
                    <a:pt x="1482" y="108"/>
                    <a:pt x="1481" y="108"/>
                    <a:pt x="1480" y="108"/>
                  </a:cubicBezTo>
                  <a:cubicBezTo>
                    <a:pt x="1480" y="108"/>
                    <a:pt x="1479" y="108"/>
                    <a:pt x="1479" y="107"/>
                  </a:cubicBezTo>
                  <a:cubicBezTo>
                    <a:pt x="1479" y="107"/>
                    <a:pt x="1479" y="107"/>
                    <a:pt x="1479" y="106"/>
                  </a:cubicBezTo>
                  <a:cubicBezTo>
                    <a:pt x="1479" y="4"/>
                    <a:pt x="1479" y="4"/>
                    <a:pt x="1479" y="4"/>
                  </a:cubicBezTo>
                  <a:cubicBezTo>
                    <a:pt x="1479" y="4"/>
                    <a:pt x="1479" y="3"/>
                    <a:pt x="1479" y="3"/>
                  </a:cubicBezTo>
                  <a:cubicBezTo>
                    <a:pt x="1479" y="3"/>
                    <a:pt x="1480" y="2"/>
                    <a:pt x="1480" y="2"/>
                  </a:cubicBezTo>
                  <a:cubicBezTo>
                    <a:pt x="1481" y="2"/>
                    <a:pt x="1482" y="2"/>
                    <a:pt x="1483" y="2"/>
                  </a:cubicBezTo>
                  <a:cubicBezTo>
                    <a:pt x="1483" y="2"/>
                    <a:pt x="1485" y="1"/>
                    <a:pt x="1486" y="1"/>
                  </a:cubicBezTo>
                  <a:cubicBezTo>
                    <a:pt x="1487" y="1"/>
                    <a:pt x="1488" y="2"/>
                    <a:pt x="1489" y="2"/>
                  </a:cubicBezTo>
                  <a:cubicBezTo>
                    <a:pt x="1490" y="2"/>
                    <a:pt x="1491" y="2"/>
                    <a:pt x="1491" y="2"/>
                  </a:cubicBezTo>
                  <a:cubicBezTo>
                    <a:pt x="1492" y="2"/>
                    <a:pt x="1492" y="3"/>
                    <a:pt x="1493" y="3"/>
                  </a:cubicBezTo>
                  <a:cubicBezTo>
                    <a:pt x="1493" y="3"/>
                    <a:pt x="1493" y="4"/>
                    <a:pt x="1493" y="4"/>
                  </a:cubicBezTo>
                  <a:lnTo>
                    <a:pt x="1493" y="106"/>
                  </a:lnTo>
                  <a:close/>
                  <a:moveTo>
                    <a:pt x="1452" y="79"/>
                  </a:moveTo>
                  <a:cubicBezTo>
                    <a:pt x="1452" y="83"/>
                    <a:pt x="1451" y="88"/>
                    <a:pt x="1449" y="92"/>
                  </a:cubicBezTo>
                  <a:cubicBezTo>
                    <a:pt x="1447" y="96"/>
                    <a:pt x="1445" y="99"/>
                    <a:pt x="1442" y="102"/>
                  </a:cubicBezTo>
                  <a:cubicBezTo>
                    <a:pt x="1438" y="104"/>
                    <a:pt x="1434" y="107"/>
                    <a:pt x="1430" y="108"/>
                  </a:cubicBezTo>
                  <a:cubicBezTo>
                    <a:pt x="1426" y="109"/>
                    <a:pt x="1421" y="110"/>
                    <a:pt x="1416" y="110"/>
                  </a:cubicBezTo>
                  <a:cubicBezTo>
                    <a:pt x="1412" y="110"/>
                    <a:pt x="1409" y="110"/>
                    <a:pt x="1406" y="109"/>
                  </a:cubicBezTo>
                  <a:cubicBezTo>
                    <a:pt x="1403" y="108"/>
                    <a:pt x="1400" y="108"/>
                    <a:pt x="1398" y="107"/>
                  </a:cubicBezTo>
                  <a:cubicBezTo>
                    <a:pt x="1395" y="106"/>
                    <a:pt x="1393" y="105"/>
                    <a:pt x="1392" y="104"/>
                  </a:cubicBezTo>
                  <a:cubicBezTo>
                    <a:pt x="1390" y="103"/>
                    <a:pt x="1389" y="102"/>
                    <a:pt x="1388" y="102"/>
                  </a:cubicBezTo>
                  <a:cubicBezTo>
                    <a:pt x="1388" y="101"/>
                    <a:pt x="1387" y="100"/>
                    <a:pt x="1387" y="99"/>
                  </a:cubicBezTo>
                  <a:cubicBezTo>
                    <a:pt x="1387" y="98"/>
                    <a:pt x="1386" y="97"/>
                    <a:pt x="1386" y="95"/>
                  </a:cubicBezTo>
                  <a:cubicBezTo>
                    <a:pt x="1386" y="94"/>
                    <a:pt x="1387" y="93"/>
                    <a:pt x="1387" y="92"/>
                  </a:cubicBezTo>
                  <a:cubicBezTo>
                    <a:pt x="1387" y="91"/>
                    <a:pt x="1387" y="91"/>
                    <a:pt x="1387" y="90"/>
                  </a:cubicBezTo>
                  <a:cubicBezTo>
                    <a:pt x="1387" y="90"/>
                    <a:pt x="1388" y="89"/>
                    <a:pt x="1388" y="89"/>
                  </a:cubicBezTo>
                  <a:cubicBezTo>
                    <a:pt x="1388" y="89"/>
                    <a:pt x="1389" y="89"/>
                    <a:pt x="1389" y="89"/>
                  </a:cubicBezTo>
                  <a:cubicBezTo>
                    <a:pt x="1390" y="89"/>
                    <a:pt x="1391" y="89"/>
                    <a:pt x="1392" y="90"/>
                  </a:cubicBezTo>
                  <a:cubicBezTo>
                    <a:pt x="1394" y="91"/>
                    <a:pt x="1396" y="92"/>
                    <a:pt x="1398" y="93"/>
                  </a:cubicBezTo>
                  <a:cubicBezTo>
                    <a:pt x="1400" y="94"/>
                    <a:pt x="1403" y="95"/>
                    <a:pt x="1406" y="96"/>
                  </a:cubicBezTo>
                  <a:cubicBezTo>
                    <a:pt x="1409" y="97"/>
                    <a:pt x="1412" y="98"/>
                    <a:pt x="1416" y="98"/>
                  </a:cubicBezTo>
                  <a:cubicBezTo>
                    <a:pt x="1419" y="98"/>
                    <a:pt x="1422" y="97"/>
                    <a:pt x="1425" y="97"/>
                  </a:cubicBezTo>
                  <a:cubicBezTo>
                    <a:pt x="1427" y="96"/>
                    <a:pt x="1430" y="95"/>
                    <a:pt x="1431" y="93"/>
                  </a:cubicBezTo>
                  <a:cubicBezTo>
                    <a:pt x="1433" y="92"/>
                    <a:pt x="1435" y="90"/>
                    <a:pt x="1436" y="88"/>
                  </a:cubicBezTo>
                  <a:cubicBezTo>
                    <a:pt x="1437" y="85"/>
                    <a:pt x="1437" y="83"/>
                    <a:pt x="1437" y="80"/>
                  </a:cubicBezTo>
                  <a:cubicBezTo>
                    <a:pt x="1437" y="77"/>
                    <a:pt x="1436" y="74"/>
                    <a:pt x="1435" y="72"/>
                  </a:cubicBezTo>
                  <a:cubicBezTo>
                    <a:pt x="1434" y="70"/>
                    <a:pt x="1432" y="68"/>
                    <a:pt x="1430" y="67"/>
                  </a:cubicBezTo>
                  <a:cubicBezTo>
                    <a:pt x="1427" y="65"/>
                    <a:pt x="1425" y="64"/>
                    <a:pt x="1422" y="62"/>
                  </a:cubicBezTo>
                  <a:cubicBezTo>
                    <a:pt x="1419" y="61"/>
                    <a:pt x="1416" y="60"/>
                    <a:pt x="1413" y="58"/>
                  </a:cubicBezTo>
                  <a:cubicBezTo>
                    <a:pt x="1410" y="57"/>
                    <a:pt x="1407" y="55"/>
                    <a:pt x="1404" y="54"/>
                  </a:cubicBezTo>
                  <a:cubicBezTo>
                    <a:pt x="1401" y="52"/>
                    <a:pt x="1399" y="50"/>
                    <a:pt x="1397" y="48"/>
                  </a:cubicBezTo>
                  <a:cubicBezTo>
                    <a:pt x="1394" y="45"/>
                    <a:pt x="1393" y="43"/>
                    <a:pt x="1391" y="39"/>
                  </a:cubicBezTo>
                  <a:cubicBezTo>
                    <a:pt x="1390" y="36"/>
                    <a:pt x="1389" y="33"/>
                    <a:pt x="1389" y="28"/>
                  </a:cubicBezTo>
                  <a:cubicBezTo>
                    <a:pt x="1389" y="24"/>
                    <a:pt x="1390" y="20"/>
                    <a:pt x="1392" y="16"/>
                  </a:cubicBezTo>
                  <a:cubicBezTo>
                    <a:pt x="1393" y="13"/>
                    <a:pt x="1395" y="10"/>
                    <a:pt x="1398" y="8"/>
                  </a:cubicBezTo>
                  <a:cubicBezTo>
                    <a:pt x="1401" y="5"/>
                    <a:pt x="1405" y="3"/>
                    <a:pt x="1409" y="2"/>
                  </a:cubicBezTo>
                  <a:cubicBezTo>
                    <a:pt x="1413" y="1"/>
                    <a:pt x="1417" y="0"/>
                    <a:pt x="1421" y="0"/>
                  </a:cubicBezTo>
                  <a:cubicBezTo>
                    <a:pt x="1424" y="0"/>
                    <a:pt x="1426" y="1"/>
                    <a:pt x="1429" y="1"/>
                  </a:cubicBezTo>
                  <a:cubicBezTo>
                    <a:pt x="1431" y="1"/>
                    <a:pt x="1433" y="2"/>
                    <a:pt x="1435" y="3"/>
                  </a:cubicBezTo>
                  <a:cubicBezTo>
                    <a:pt x="1437" y="3"/>
                    <a:pt x="1439" y="4"/>
                    <a:pt x="1441" y="5"/>
                  </a:cubicBezTo>
                  <a:cubicBezTo>
                    <a:pt x="1443" y="6"/>
                    <a:pt x="1444" y="7"/>
                    <a:pt x="1444" y="7"/>
                  </a:cubicBezTo>
                  <a:cubicBezTo>
                    <a:pt x="1445" y="8"/>
                    <a:pt x="1445" y="8"/>
                    <a:pt x="1445" y="8"/>
                  </a:cubicBezTo>
                  <a:cubicBezTo>
                    <a:pt x="1445" y="9"/>
                    <a:pt x="1445" y="9"/>
                    <a:pt x="1446" y="9"/>
                  </a:cubicBezTo>
                  <a:cubicBezTo>
                    <a:pt x="1446" y="10"/>
                    <a:pt x="1446" y="10"/>
                    <a:pt x="1446" y="11"/>
                  </a:cubicBezTo>
                  <a:cubicBezTo>
                    <a:pt x="1446" y="12"/>
                    <a:pt x="1446" y="13"/>
                    <a:pt x="1446" y="14"/>
                  </a:cubicBezTo>
                  <a:cubicBezTo>
                    <a:pt x="1446" y="15"/>
                    <a:pt x="1446" y="15"/>
                    <a:pt x="1446" y="16"/>
                  </a:cubicBezTo>
                  <a:cubicBezTo>
                    <a:pt x="1446" y="17"/>
                    <a:pt x="1446" y="18"/>
                    <a:pt x="1445" y="18"/>
                  </a:cubicBezTo>
                  <a:cubicBezTo>
                    <a:pt x="1445" y="19"/>
                    <a:pt x="1445" y="19"/>
                    <a:pt x="1445" y="19"/>
                  </a:cubicBezTo>
                  <a:cubicBezTo>
                    <a:pt x="1444" y="20"/>
                    <a:pt x="1444" y="20"/>
                    <a:pt x="1444" y="20"/>
                  </a:cubicBezTo>
                  <a:cubicBezTo>
                    <a:pt x="1443" y="20"/>
                    <a:pt x="1442" y="19"/>
                    <a:pt x="1441" y="19"/>
                  </a:cubicBezTo>
                  <a:cubicBezTo>
                    <a:pt x="1440" y="18"/>
                    <a:pt x="1438" y="17"/>
                    <a:pt x="1436" y="16"/>
                  </a:cubicBezTo>
                  <a:cubicBezTo>
                    <a:pt x="1434" y="15"/>
                    <a:pt x="1432" y="14"/>
                    <a:pt x="1430" y="13"/>
                  </a:cubicBezTo>
                  <a:cubicBezTo>
                    <a:pt x="1427" y="13"/>
                    <a:pt x="1424" y="12"/>
                    <a:pt x="1421" y="12"/>
                  </a:cubicBezTo>
                  <a:cubicBezTo>
                    <a:pt x="1418" y="12"/>
                    <a:pt x="1415" y="13"/>
                    <a:pt x="1413" y="13"/>
                  </a:cubicBezTo>
                  <a:cubicBezTo>
                    <a:pt x="1411" y="14"/>
                    <a:pt x="1409" y="15"/>
                    <a:pt x="1408" y="17"/>
                  </a:cubicBezTo>
                  <a:cubicBezTo>
                    <a:pt x="1406" y="18"/>
                    <a:pt x="1405" y="19"/>
                    <a:pt x="1405" y="21"/>
                  </a:cubicBezTo>
                  <a:cubicBezTo>
                    <a:pt x="1404" y="23"/>
                    <a:pt x="1403" y="25"/>
                    <a:pt x="1403" y="27"/>
                  </a:cubicBezTo>
                  <a:cubicBezTo>
                    <a:pt x="1403" y="30"/>
                    <a:pt x="1404" y="32"/>
                    <a:pt x="1406" y="35"/>
                  </a:cubicBezTo>
                  <a:cubicBezTo>
                    <a:pt x="1407" y="37"/>
                    <a:pt x="1409" y="39"/>
                    <a:pt x="1411" y="40"/>
                  </a:cubicBezTo>
                  <a:cubicBezTo>
                    <a:pt x="1413" y="42"/>
                    <a:pt x="1416" y="43"/>
                    <a:pt x="1419" y="45"/>
                  </a:cubicBezTo>
                  <a:cubicBezTo>
                    <a:pt x="1422" y="46"/>
                    <a:pt x="1425" y="48"/>
                    <a:pt x="1428" y="49"/>
                  </a:cubicBezTo>
                  <a:cubicBezTo>
                    <a:pt x="1431" y="50"/>
                    <a:pt x="1434" y="52"/>
                    <a:pt x="1437" y="54"/>
                  </a:cubicBezTo>
                  <a:cubicBezTo>
                    <a:pt x="1439" y="55"/>
                    <a:pt x="1442" y="57"/>
                    <a:pt x="1444" y="59"/>
                  </a:cubicBezTo>
                  <a:cubicBezTo>
                    <a:pt x="1447" y="62"/>
                    <a:pt x="1448" y="64"/>
                    <a:pt x="1450" y="68"/>
                  </a:cubicBezTo>
                  <a:cubicBezTo>
                    <a:pt x="1451" y="71"/>
                    <a:pt x="1452" y="74"/>
                    <a:pt x="1452" y="7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"/>
                <a:ea typeface="微软雅黑"/>
                <a:cs typeface="+mn-cs"/>
              </a:endParaRPr>
            </a:p>
          </p:txBody>
        </p:sp>
        <p:sp>
          <p:nvSpPr>
            <p:cNvPr id="80" name="Freeform 7">
              <a:extLst>
                <a:ext uri="{FF2B5EF4-FFF2-40B4-BE49-F238E27FC236}">
                  <a16:creationId xmlns:a16="http://schemas.microsoft.com/office/drawing/2014/main" id="{E6D1501F-56B9-424D-B1BC-25473621D1B3}"/>
                </a:ext>
              </a:extLst>
            </p:cNvPr>
            <p:cNvSpPr>
              <a:spLocks/>
            </p:cNvSpPr>
            <p:nvPr/>
          </p:nvSpPr>
          <p:spPr bwMode="auto">
            <a:xfrm>
              <a:off x="3600940" y="5175672"/>
              <a:ext cx="475474" cy="584915"/>
            </a:xfrm>
            <a:custGeom>
              <a:avLst/>
              <a:gdLst>
                <a:gd name="T0" fmla="*/ 112 w 271"/>
                <a:gd name="T1" fmla="*/ 216 h 332"/>
                <a:gd name="T2" fmla="*/ 75 w 271"/>
                <a:gd name="T3" fmla="*/ 291 h 332"/>
                <a:gd name="T4" fmla="*/ 38 w 271"/>
                <a:gd name="T5" fmla="*/ 324 h 332"/>
                <a:gd name="T6" fmla="*/ 35 w 271"/>
                <a:gd name="T7" fmla="*/ 316 h 332"/>
                <a:gd name="T8" fmla="*/ 9 w 271"/>
                <a:gd name="T9" fmla="*/ 324 h 332"/>
                <a:gd name="T10" fmla="*/ 83 w 271"/>
                <a:gd name="T11" fmla="*/ 238 h 332"/>
                <a:gd name="T12" fmla="*/ 104 w 271"/>
                <a:gd name="T13" fmla="*/ 170 h 332"/>
                <a:gd name="T14" fmla="*/ 97 w 271"/>
                <a:gd name="T15" fmla="*/ 163 h 332"/>
                <a:gd name="T16" fmla="*/ 45 w 271"/>
                <a:gd name="T17" fmla="*/ 182 h 332"/>
                <a:gd name="T18" fmla="*/ 21 w 271"/>
                <a:gd name="T19" fmla="*/ 165 h 332"/>
                <a:gd name="T20" fmla="*/ 33 w 271"/>
                <a:gd name="T21" fmla="*/ 154 h 332"/>
                <a:gd name="T22" fmla="*/ 108 w 271"/>
                <a:gd name="T23" fmla="*/ 126 h 332"/>
                <a:gd name="T24" fmla="*/ 121 w 271"/>
                <a:gd name="T25" fmla="*/ 48 h 332"/>
                <a:gd name="T26" fmla="*/ 109 w 271"/>
                <a:gd name="T27" fmla="*/ 26 h 332"/>
                <a:gd name="T28" fmla="*/ 113 w 271"/>
                <a:gd name="T29" fmla="*/ 4 h 332"/>
                <a:gd name="T30" fmla="*/ 143 w 271"/>
                <a:gd name="T31" fmla="*/ 35 h 332"/>
                <a:gd name="T32" fmla="*/ 141 w 271"/>
                <a:gd name="T33" fmla="*/ 79 h 332"/>
                <a:gd name="T34" fmla="*/ 138 w 271"/>
                <a:gd name="T35" fmla="*/ 114 h 332"/>
                <a:gd name="T36" fmla="*/ 161 w 271"/>
                <a:gd name="T37" fmla="*/ 107 h 332"/>
                <a:gd name="T38" fmla="*/ 190 w 271"/>
                <a:gd name="T39" fmla="*/ 108 h 332"/>
                <a:gd name="T40" fmla="*/ 197 w 271"/>
                <a:gd name="T41" fmla="*/ 119 h 332"/>
                <a:gd name="T42" fmla="*/ 187 w 271"/>
                <a:gd name="T43" fmla="*/ 134 h 332"/>
                <a:gd name="T44" fmla="*/ 157 w 271"/>
                <a:gd name="T45" fmla="*/ 142 h 332"/>
                <a:gd name="T46" fmla="*/ 130 w 271"/>
                <a:gd name="T47" fmla="*/ 156 h 332"/>
                <a:gd name="T48" fmla="*/ 128 w 271"/>
                <a:gd name="T49" fmla="*/ 185 h 332"/>
                <a:gd name="T50" fmla="*/ 148 w 271"/>
                <a:gd name="T51" fmla="*/ 208 h 332"/>
                <a:gd name="T52" fmla="*/ 187 w 271"/>
                <a:gd name="T53" fmla="*/ 258 h 332"/>
                <a:gd name="T54" fmla="*/ 241 w 271"/>
                <a:gd name="T55" fmla="*/ 293 h 332"/>
                <a:gd name="T56" fmla="*/ 265 w 271"/>
                <a:gd name="T57" fmla="*/ 302 h 332"/>
                <a:gd name="T58" fmla="*/ 261 w 271"/>
                <a:gd name="T59" fmla="*/ 315 h 332"/>
                <a:gd name="T60" fmla="*/ 255 w 271"/>
                <a:gd name="T61" fmla="*/ 323 h 332"/>
                <a:gd name="T62" fmla="*/ 204 w 271"/>
                <a:gd name="T63" fmla="*/ 315 h 332"/>
                <a:gd name="T64" fmla="*/ 160 w 271"/>
                <a:gd name="T65" fmla="*/ 271 h 332"/>
                <a:gd name="T66" fmla="*/ 122 w 271"/>
                <a:gd name="T67" fmla="*/ 219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71" h="332">
                  <a:moveTo>
                    <a:pt x="115" y="212"/>
                  </a:moveTo>
                  <a:cubicBezTo>
                    <a:pt x="113" y="214"/>
                    <a:pt x="113" y="215"/>
                    <a:pt x="112" y="216"/>
                  </a:cubicBezTo>
                  <a:cubicBezTo>
                    <a:pt x="106" y="230"/>
                    <a:pt x="101" y="244"/>
                    <a:pt x="94" y="257"/>
                  </a:cubicBezTo>
                  <a:cubicBezTo>
                    <a:pt x="89" y="269"/>
                    <a:pt x="83" y="281"/>
                    <a:pt x="75" y="291"/>
                  </a:cubicBezTo>
                  <a:cubicBezTo>
                    <a:pt x="70" y="297"/>
                    <a:pt x="66" y="303"/>
                    <a:pt x="60" y="308"/>
                  </a:cubicBezTo>
                  <a:cubicBezTo>
                    <a:pt x="54" y="314"/>
                    <a:pt x="46" y="319"/>
                    <a:pt x="38" y="324"/>
                  </a:cubicBezTo>
                  <a:cubicBezTo>
                    <a:pt x="37" y="325"/>
                    <a:pt x="19" y="332"/>
                    <a:pt x="18" y="331"/>
                  </a:cubicBezTo>
                  <a:cubicBezTo>
                    <a:pt x="18" y="330"/>
                    <a:pt x="35" y="322"/>
                    <a:pt x="35" y="316"/>
                  </a:cubicBezTo>
                  <a:cubicBezTo>
                    <a:pt x="26" y="321"/>
                    <a:pt x="11" y="328"/>
                    <a:pt x="0" y="327"/>
                  </a:cubicBezTo>
                  <a:cubicBezTo>
                    <a:pt x="5" y="325"/>
                    <a:pt x="8" y="324"/>
                    <a:pt x="9" y="324"/>
                  </a:cubicBezTo>
                  <a:cubicBezTo>
                    <a:pt x="29" y="315"/>
                    <a:pt x="45" y="301"/>
                    <a:pt x="57" y="283"/>
                  </a:cubicBezTo>
                  <a:cubicBezTo>
                    <a:pt x="67" y="269"/>
                    <a:pt x="77" y="255"/>
                    <a:pt x="83" y="238"/>
                  </a:cubicBezTo>
                  <a:cubicBezTo>
                    <a:pt x="87" y="227"/>
                    <a:pt x="92" y="217"/>
                    <a:pt x="96" y="205"/>
                  </a:cubicBezTo>
                  <a:cubicBezTo>
                    <a:pt x="99" y="194"/>
                    <a:pt x="101" y="182"/>
                    <a:pt x="104" y="170"/>
                  </a:cubicBezTo>
                  <a:cubicBezTo>
                    <a:pt x="104" y="169"/>
                    <a:pt x="104" y="168"/>
                    <a:pt x="104" y="167"/>
                  </a:cubicBezTo>
                  <a:cubicBezTo>
                    <a:pt x="103" y="162"/>
                    <a:pt x="102" y="161"/>
                    <a:pt x="97" y="163"/>
                  </a:cubicBezTo>
                  <a:cubicBezTo>
                    <a:pt x="83" y="171"/>
                    <a:pt x="67" y="176"/>
                    <a:pt x="52" y="180"/>
                  </a:cubicBezTo>
                  <a:cubicBezTo>
                    <a:pt x="49" y="180"/>
                    <a:pt x="47" y="181"/>
                    <a:pt x="45" y="182"/>
                  </a:cubicBezTo>
                  <a:cubicBezTo>
                    <a:pt x="36" y="187"/>
                    <a:pt x="26" y="182"/>
                    <a:pt x="23" y="172"/>
                  </a:cubicBezTo>
                  <a:cubicBezTo>
                    <a:pt x="23" y="170"/>
                    <a:pt x="21" y="167"/>
                    <a:pt x="21" y="165"/>
                  </a:cubicBezTo>
                  <a:cubicBezTo>
                    <a:pt x="21" y="163"/>
                    <a:pt x="22" y="160"/>
                    <a:pt x="24" y="159"/>
                  </a:cubicBezTo>
                  <a:cubicBezTo>
                    <a:pt x="26" y="157"/>
                    <a:pt x="30" y="155"/>
                    <a:pt x="33" y="154"/>
                  </a:cubicBezTo>
                  <a:cubicBezTo>
                    <a:pt x="46" y="152"/>
                    <a:pt x="58" y="147"/>
                    <a:pt x="70" y="141"/>
                  </a:cubicBezTo>
                  <a:cubicBezTo>
                    <a:pt x="82" y="136"/>
                    <a:pt x="95" y="131"/>
                    <a:pt x="108" y="126"/>
                  </a:cubicBezTo>
                  <a:cubicBezTo>
                    <a:pt x="113" y="124"/>
                    <a:pt x="116" y="122"/>
                    <a:pt x="116" y="116"/>
                  </a:cubicBezTo>
                  <a:cubicBezTo>
                    <a:pt x="119" y="93"/>
                    <a:pt x="123" y="71"/>
                    <a:pt x="121" y="48"/>
                  </a:cubicBezTo>
                  <a:cubicBezTo>
                    <a:pt x="120" y="41"/>
                    <a:pt x="119" y="34"/>
                    <a:pt x="111" y="31"/>
                  </a:cubicBezTo>
                  <a:cubicBezTo>
                    <a:pt x="110" y="30"/>
                    <a:pt x="109" y="28"/>
                    <a:pt x="109" y="26"/>
                  </a:cubicBezTo>
                  <a:cubicBezTo>
                    <a:pt x="108" y="24"/>
                    <a:pt x="108" y="21"/>
                    <a:pt x="108" y="19"/>
                  </a:cubicBezTo>
                  <a:cubicBezTo>
                    <a:pt x="107" y="12"/>
                    <a:pt x="107" y="7"/>
                    <a:pt x="113" y="4"/>
                  </a:cubicBezTo>
                  <a:cubicBezTo>
                    <a:pt x="121" y="0"/>
                    <a:pt x="128" y="0"/>
                    <a:pt x="132" y="6"/>
                  </a:cubicBezTo>
                  <a:cubicBezTo>
                    <a:pt x="139" y="14"/>
                    <a:pt x="143" y="24"/>
                    <a:pt x="143" y="35"/>
                  </a:cubicBezTo>
                  <a:cubicBezTo>
                    <a:pt x="144" y="41"/>
                    <a:pt x="144" y="48"/>
                    <a:pt x="144" y="54"/>
                  </a:cubicBezTo>
                  <a:cubicBezTo>
                    <a:pt x="143" y="62"/>
                    <a:pt x="142" y="71"/>
                    <a:pt x="141" y="79"/>
                  </a:cubicBezTo>
                  <a:cubicBezTo>
                    <a:pt x="140" y="88"/>
                    <a:pt x="139" y="97"/>
                    <a:pt x="138" y="107"/>
                  </a:cubicBezTo>
                  <a:cubicBezTo>
                    <a:pt x="138" y="109"/>
                    <a:pt x="138" y="111"/>
                    <a:pt x="138" y="114"/>
                  </a:cubicBezTo>
                  <a:cubicBezTo>
                    <a:pt x="144" y="112"/>
                    <a:pt x="150" y="111"/>
                    <a:pt x="155" y="109"/>
                  </a:cubicBezTo>
                  <a:cubicBezTo>
                    <a:pt x="157" y="108"/>
                    <a:pt x="159" y="107"/>
                    <a:pt x="161" y="107"/>
                  </a:cubicBezTo>
                  <a:cubicBezTo>
                    <a:pt x="167" y="106"/>
                    <a:pt x="173" y="105"/>
                    <a:pt x="178" y="105"/>
                  </a:cubicBezTo>
                  <a:cubicBezTo>
                    <a:pt x="183" y="104"/>
                    <a:pt x="187" y="105"/>
                    <a:pt x="190" y="108"/>
                  </a:cubicBezTo>
                  <a:cubicBezTo>
                    <a:pt x="190" y="109"/>
                    <a:pt x="191" y="110"/>
                    <a:pt x="192" y="110"/>
                  </a:cubicBezTo>
                  <a:cubicBezTo>
                    <a:pt x="196" y="112"/>
                    <a:pt x="198" y="115"/>
                    <a:pt x="197" y="119"/>
                  </a:cubicBezTo>
                  <a:cubicBezTo>
                    <a:pt x="196" y="122"/>
                    <a:pt x="194" y="124"/>
                    <a:pt x="192" y="127"/>
                  </a:cubicBezTo>
                  <a:cubicBezTo>
                    <a:pt x="191" y="129"/>
                    <a:pt x="189" y="132"/>
                    <a:pt x="187" y="134"/>
                  </a:cubicBezTo>
                  <a:cubicBezTo>
                    <a:pt x="185" y="136"/>
                    <a:pt x="183" y="138"/>
                    <a:pt x="180" y="138"/>
                  </a:cubicBezTo>
                  <a:cubicBezTo>
                    <a:pt x="172" y="140"/>
                    <a:pt x="165" y="140"/>
                    <a:pt x="157" y="142"/>
                  </a:cubicBezTo>
                  <a:cubicBezTo>
                    <a:pt x="150" y="143"/>
                    <a:pt x="143" y="145"/>
                    <a:pt x="137" y="147"/>
                  </a:cubicBezTo>
                  <a:cubicBezTo>
                    <a:pt x="134" y="149"/>
                    <a:pt x="131" y="153"/>
                    <a:pt x="130" y="156"/>
                  </a:cubicBezTo>
                  <a:cubicBezTo>
                    <a:pt x="127" y="164"/>
                    <a:pt x="125" y="172"/>
                    <a:pt x="123" y="180"/>
                  </a:cubicBezTo>
                  <a:cubicBezTo>
                    <a:pt x="123" y="184"/>
                    <a:pt x="126" y="185"/>
                    <a:pt x="128" y="185"/>
                  </a:cubicBezTo>
                  <a:cubicBezTo>
                    <a:pt x="133" y="185"/>
                    <a:pt x="135" y="189"/>
                    <a:pt x="136" y="192"/>
                  </a:cubicBezTo>
                  <a:cubicBezTo>
                    <a:pt x="138" y="199"/>
                    <a:pt x="144" y="203"/>
                    <a:pt x="148" y="208"/>
                  </a:cubicBezTo>
                  <a:cubicBezTo>
                    <a:pt x="151" y="213"/>
                    <a:pt x="156" y="217"/>
                    <a:pt x="159" y="222"/>
                  </a:cubicBezTo>
                  <a:cubicBezTo>
                    <a:pt x="167" y="235"/>
                    <a:pt x="176" y="247"/>
                    <a:pt x="187" y="258"/>
                  </a:cubicBezTo>
                  <a:cubicBezTo>
                    <a:pt x="192" y="264"/>
                    <a:pt x="200" y="268"/>
                    <a:pt x="207" y="273"/>
                  </a:cubicBezTo>
                  <a:cubicBezTo>
                    <a:pt x="218" y="280"/>
                    <a:pt x="229" y="287"/>
                    <a:pt x="241" y="293"/>
                  </a:cubicBezTo>
                  <a:cubicBezTo>
                    <a:pt x="247" y="297"/>
                    <a:pt x="255" y="299"/>
                    <a:pt x="263" y="301"/>
                  </a:cubicBezTo>
                  <a:cubicBezTo>
                    <a:pt x="263" y="302"/>
                    <a:pt x="264" y="302"/>
                    <a:pt x="265" y="302"/>
                  </a:cubicBezTo>
                  <a:cubicBezTo>
                    <a:pt x="268" y="304"/>
                    <a:pt x="271" y="306"/>
                    <a:pt x="270" y="310"/>
                  </a:cubicBezTo>
                  <a:cubicBezTo>
                    <a:pt x="269" y="314"/>
                    <a:pt x="266" y="316"/>
                    <a:pt x="261" y="315"/>
                  </a:cubicBezTo>
                  <a:cubicBezTo>
                    <a:pt x="261" y="315"/>
                    <a:pt x="260" y="315"/>
                    <a:pt x="259" y="315"/>
                  </a:cubicBezTo>
                  <a:cubicBezTo>
                    <a:pt x="261" y="320"/>
                    <a:pt x="259" y="323"/>
                    <a:pt x="255" y="323"/>
                  </a:cubicBezTo>
                  <a:cubicBezTo>
                    <a:pt x="247" y="323"/>
                    <a:pt x="239" y="322"/>
                    <a:pt x="231" y="321"/>
                  </a:cubicBezTo>
                  <a:cubicBezTo>
                    <a:pt x="222" y="319"/>
                    <a:pt x="213" y="317"/>
                    <a:pt x="204" y="315"/>
                  </a:cubicBezTo>
                  <a:cubicBezTo>
                    <a:pt x="195" y="313"/>
                    <a:pt x="187" y="308"/>
                    <a:pt x="181" y="301"/>
                  </a:cubicBezTo>
                  <a:cubicBezTo>
                    <a:pt x="174" y="292"/>
                    <a:pt x="167" y="281"/>
                    <a:pt x="160" y="271"/>
                  </a:cubicBezTo>
                  <a:cubicBezTo>
                    <a:pt x="151" y="260"/>
                    <a:pt x="143" y="248"/>
                    <a:pt x="135" y="237"/>
                  </a:cubicBezTo>
                  <a:cubicBezTo>
                    <a:pt x="131" y="231"/>
                    <a:pt x="126" y="225"/>
                    <a:pt x="122" y="219"/>
                  </a:cubicBezTo>
                  <a:cubicBezTo>
                    <a:pt x="120" y="217"/>
                    <a:pt x="117" y="215"/>
                    <a:pt x="115" y="2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"/>
                <a:ea typeface="微软雅黑"/>
                <a:cs typeface="+mn-cs"/>
              </a:endParaRPr>
            </a:p>
          </p:txBody>
        </p:sp>
        <p:sp>
          <p:nvSpPr>
            <p:cNvPr id="81" name="Freeform 8">
              <a:extLst>
                <a:ext uri="{FF2B5EF4-FFF2-40B4-BE49-F238E27FC236}">
                  <a16:creationId xmlns:a16="http://schemas.microsoft.com/office/drawing/2014/main" id="{ACC95A55-3956-4197-9566-D4BA2FB8B0B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19070" y="5307345"/>
              <a:ext cx="426670" cy="443677"/>
            </a:xfrm>
            <a:custGeom>
              <a:avLst/>
              <a:gdLst>
                <a:gd name="T0" fmla="*/ 84 w 243"/>
                <a:gd name="T1" fmla="*/ 61 h 252"/>
                <a:gd name="T2" fmla="*/ 85 w 243"/>
                <a:gd name="T3" fmla="*/ 66 h 252"/>
                <a:gd name="T4" fmla="*/ 85 w 243"/>
                <a:gd name="T5" fmla="*/ 77 h 252"/>
                <a:gd name="T6" fmla="*/ 84 w 243"/>
                <a:gd name="T7" fmla="*/ 102 h 252"/>
                <a:gd name="T8" fmla="*/ 85 w 243"/>
                <a:gd name="T9" fmla="*/ 125 h 252"/>
                <a:gd name="T10" fmla="*/ 86 w 243"/>
                <a:gd name="T11" fmla="*/ 128 h 252"/>
                <a:gd name="T12" fmla="*/ 87 w 243"/>
                <a:gd name="T13" fmla="*/ 141 h 252"/>
                <a:gd name="T14" fmla="*/ 86 w 243"/>
                <a:gd name="T15" fmla="*/ 165 h 252"/>
                <a:gd name="T16" fmla="*/ 87 w 243"/>
                <a:gd name="T17" fmla="*/ 182 h 252"/>
                <a:gd name="T18" fmla="*/ 86 w 243"/>
                <a:gd name="T19" fmla="*/ 188 h 252"/>
                <a:gd name="T20" fmla="*/ 86 w 243"/>
                <a:gd name="T21" fmla="*/ 195 h 252"/>
                <a:gd name="T22" fmla="*/ 84 w 243"/>
                <a:gd name="T23" fmla="*/ 200 h 252"/>
                <a:gd name="T24" fmla="*/ 79 w 243"/>
                <a:gd name="T25" fmla="*/ 201 h 252"/>
                <a:gd name="T26" fmla="*/ 27 w 243"/>
                <a:gd name="T27" fmla="*/ 218 h 252"/>
                <a:gd name="T28" fmla="*/ 11 w 243"/>
                <a:gd name="T29" fmla="*/ 224 h 252"/>
                <a:gd name="T30" fmla="*/ 3 w 243"/>
                <a:gd name="T31" fmla="*/ 237 h 252"/>
                <a:gd name="T32" fmla="*/ 12 w 243"/>
                <a:gd name="T33" fmla="*/ 247 h 252"/>
                <a:gd name="T34" fmla="*/ 27 w 243"/>
                <a:gd name="T35" fmla="*/ 250 h 252"/>
                <a:gd name="T36" fmla="*/ 38 w 243"/>
                <a:gd name="T37" fmla="*/ 247 h 252"/>
                <a:gd name="T38" fmla="*/ 72 w 243"/>
                <a:gd name="T39" fmla="*/ 237 h 252"/>
                <a:gd name="T40" fmla="*/ 128 w 243"/>
                <a:gd name="T41" fmla="*/ 221 h 252"/>
                <a:gd name="T42" fmla="*/ 179 w 243"/>
                <a:gd name="T43" fmla="*/ 216 h 252"/>
                <a:gd name="T44" fmla="*/ 214 w 243"/>
                <a:gd name="T45" fmla="*/ 221 h 252"/>
                <a:gd name="T46" fmla="*/ 237 w 243"/>
                <a:gd name="T47" fmla="*/ 217 h 252"/>
                <a:gd name="T48" fmla="*/ 242 w 243"/>
                <a:gd name="T49" fmla="*/ 205 h 252"/>
                <a:gd name="T50" fmla="*/ 229 w 243"/>
                <a:gd name="T51" fmla="*/ 189 h 252"/>
                <a:gd name="T52" fmla="*/ 182 w 243"/>
                <a:gd name="T53" fmla="*/ 184 h 252"/>
                <a:gd name="T54" fmla="*/ 130 w 243"/>
                <a:gd name="T55" fmla="*/ 188 h 252"/>
                <a:gd name="T56" fmla="*/ 124 w 243"/>
                <a:gd name="T57" fmla="*/ 183 h 252"/>
                <a:gd name="T58" fmla="*/ 124 w 243"/>
                <a:gd name="T59" fmla="*/ 139 h 252"/>
                <a:gd name="T60" fmla="*/ 132 w 243"/>
                <a:gd name="T61" fmla="*/ 126 h 252"/>
                <a:gd name="T62" fmla="*/ 137 w 243"/>
                <a:gd name="T63" fmla="*/ 123 h 252"/>
                <a:gd name="T64" fmla="*/ 152 w 243"/>
                <a:gd name="T65" fmla="*/ 119 h 252"/>
                <a:gd name="T66" fmla="*/ 165 w 243"/>
                <a:gd name="T67" fmla="*/ 117 h 252"/>
                <a:gd name="T68" fmla="*/ 179 w 243"/>
                <a:gd name="T69" fmla="*/ 108 h 252"/>
                <a:gd name="T70" fmla="*/ 178 w 243"/>
                <a:gd name="T71" fmla="*/ 92 h 252"/>
                <a:gd name="T72" fmla="*/ 159 w 243"/>
                <a:gd name="T73" fmla="*/ 87 h 252"/>
                <a:gd name="T74" fmla="*/ 129 w 243"/>
                <a:gd name="T75" fmla="*/ 97 h 252"/>
                <a:gd name="T76" fmla="*/ 124 w 243"/>
                <a:gd name="T77" fmla="*/ 94 h 252"/>
                <a:gd name="T78" fmla="*/ 127 w 243"/>
                <a:gd name="T79" fmla="*/ 42 h 252"/>
                <a:gd name="T80" fmla="*/ 129 w 243"/>
                <a:gd name="T81" fmla="*/ 27 h 252"/>
                <a:gd name="T82" fmla="*/ 128 w 243"/>
                <a:gd name="T83" fmla="*/ 23 h 252"/>
                <a:gd name="T84" fmla="*/ 115 w 243"/>
                <a:gd name="T85" fmla="*/ 6 h 252"/>
                <a:gd name="T86" fmla="*/ 97 w 243"/>
                <a:gd name="T87" fmla="*/ 2 h 252"/>
                <a:gd name="T88" fmla="*/ 96 w 243"/>
                <a:gd name="T89" fmla="*/ 2 h 252"/>
                <a:gd name="T90" fmla="*/ 85 w 243"/>
                <a:gd name="T91" fmla="*/ 10 h 252"/>
                <a:gd name="T92" fmla="*/ 84 w 243"/>
                <a:gd name="T93" fmla="*/ 13 h 252"/>
                <a:gd name="T94" fmla="*/ 85 w 243"/>
                <a:gd name="T95" fmla="*/ 36 h 252"/>
                <a:gd name="T96" fmla="*/ 84 w 243"/>
                <a:gd name="T97" fmla="*/ 61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43" h="252">
                  <a:moveTo>
                    <a:pt x="84" y="61"/>
                  </a:moveTo>
                  <a:cubicBezTo>
                    <a:pt x="85" y="63"/>
                    <a:pt x="85" y="65"/>
                    <a:pt x="85" y="66"/>
                  </a:cubicBezTo>
                  <a:cubicBezTo>
                    <a:pt x="85" y="70"/>
                    <a:pt x="85" y="74"/>
                    <a:pt x="85" y="77"/>
                  </a:cubicBezTo>
                  <a:cubicBezTo>
                    <a:pt x="85" y="85"/>
                    <a:pt x="85" y="94"/>
                    <a:pt x="84" y="102"/>
                  </a:cubicBezTo>
                  <a:cubicBezTo>
                    <a:pt x="84" y="110"/>
                    <a:pt x="89" y="117"/>
                    <a:pt x="85" y="125"/>
                  </a:cubicBezTo>
                  <a:cubicBezTo>
                    <a:pt x="85" y="126"/>
                    <a:pt x="86" y="127"/>
                    <a:pt x="86" y="128"/>
                  </a:cubicBezTo>
                  <a:cubicBezTo>
                    <a:pt x="86" y="132"/>
                    <a:pt x="87" y="137"/>
                    <a:pt x="87" y="141"/>
                  </a:cubicBezTo>
                  <a:cubicBezTo>
                    <a:pt x="87" y="149"/>
                    <a:pt x="86" y="157"/>
                    <a:pt x="86" y="165"/>
                  </a:cubicBezTo>
                  <a:cubicBezTo>
                    <a:pt x="86" y="171"/>
                    <a:pt x="86" y="177"/>
                    <a:pt x="87" y="182"/>
                  </a:cubicBezTo>
                  <a:cubicBezTo>
                    <a:pt x="87" y="184"/>
                    <a:pt x="87" y="186"/>
                    <a:pt x="86" y="188"/>
                  </a:cubicBezTo>
                  <a:cubicBezTo>
                    <a:pt x="85" y="190"/>
                    <a:pt x="85" y="192"/>
                    <a:pt x="86" y="195"/>
                  </a:cubicBezTo>
                  <a:cubicBezTo>
                    <a:pt x="87" y="197"/>
                    <a:pt x="87" y="199"/>
                    <a:pt x="84" y="200"/>
                  </a:cubicBezTo>
                  <a:cubicBezTo>
                    <a:pt x="82" y="200"/>
                    <a:pt x="80" y="201"/>
                    <a:pt x="79" y="201"/>
                  </a:cubicBezTo>
                  <a:cubicBezTo>
                    <a:pt x="61" y="207"/>
                    <a:pt x="45" y="212"/>
                    <a:pt x="27" y="218"/>
                  </a:cubicBezTo>
                  <a:cubicBezTo>
                    <a:pt x="22" y="220"/>
                    <a:pt x="16" y="223"/>
                    <a:pt x="11" y="224"/>
                  </a:cubicBezTo>
                  <a:cubicBezTo>
                    <a:pt x="3" y="224"/>
                    <a:pt x="0" y="232"/>
                    <a:pt x="3" y="237"/>
                  </a:cubicBezTo>
                  <a:cubicBezTo>
                    <a:pt x="6" y="241"/>
                    <a:pt x="9" y="244"/>
                    <a:pt x="12" y="247"/>
                  </a:cubicBezTo>
                  <a:cubicBezTo>
                    <a:pt x="16" y="252"/>
                    <a:pt x="22" y="252"/>
                    <a:pt x="27" y="250"/>
                  </a:cubicBezTo>
                  <a:cubicBezTo>
                    <a:pt x="31" y="249"/>
                    <a:pt x="34" y="248"/>
                    <a:pt x="38" y="247"/>
                  </a:cubicBezTo>
                  <a:cubicBezTo>
                    <a:pt x="49" y="244"/>
                    <a:pt x="61" y="241"/>
                    <a:pt x="72" y="237"/>
                  </a:cubicBezTo>
                  <a:cubicBezTo>
                    <a:pt x="90" y="230"/>
                    <a:pt x="108" y="223"/>
                    <a:pt x="128" y="221"/>
                  </a:cubicBezTo>
                  <a:cubicBezTo>
                    <a:pt x="145" y="218"/>
                    <a:pt x="162" y="219"/>
                    <a:pt x="179" y="216"/>
                  </a:cubicBezTo>
                  <a:cubicBezTo>
                    <a:pt x="191" y="214"/>
                    <a:pt x="203" y="217"/>
                    <a:pt x="214" y="221"/>
                  </a:cubicBezTo>
                  <a:cubicBezTo>
                    <a:pt x="223" y="224"/>
                    <a:pt x="230" y="222"/>
                    <a:pt x="237" y="217"/>
                  </a:cubicBezTo>
                  <a:cubicBezTo>
                    <a:pt x="240" y="214"/>
                    <a:pt x="243" y="209"/>
                    <a:pt x="242" y="205"/>
                  </a:cubicBezTo>
                  <a:cubicBezTo>
                    <a:pt x="242" y="197"/>
                    <a:pt x="237" y="191"/>
                    <a:pt x="229" y="189"/>
                  </a:cubicBezTo>
                  <a:cubicBezTo>
                    <a:pt x="214" y="184"/>
                    <a:pt x="198" y="182"/>
                    <a:pt x="182" y="184"/>
                  </a:cubicBezTo>
                  <a:cubicBezTo>
                    <a:pt x="165" y="185"/>
                    <a:pt x="147" y="187"/>
                    <a:pt x="130" y="188"/>
                  </a:cubicBezTo>
                  <a:cubicBezTo>
                    <a:pt x="125" y="189"/>
                    <a:pt x="124" y="189"/>
                    <a:pt x="124" y="183"/>
                  </a:cubicBezTo>
                  <a:cubicBezTo>
                    <a:pt x="124" y="168"/>
                    <a:pt x="124" y="153"/>
                    <a:pt x="124" y="139"/>
                  </a:cubicBezTo>
                  <a:cubicBezTo>
                    <a:pt x="124" y="132"/>
                    <a:pt x="126" y="128"/>
                    <a:pt x="132" y="126"/>
                  </a:cubicBezTo>
                  <a:cubicBezTo>
                    <a:pt x="133" y="125"/>
                    <a:pt x="135" y="124"/>
                    <a:pt x="137" y="123"/>
                  </a:cubicBezTo>
                  <a:cubicBezTo>
                    <a:pt x="142" y="121"/>
                    <a:pt x="147" y="120"/>
                    <a:pt x="152" y="119"/>
                  </a:cubicBezTo>
                  <a:cubicBezTo>
                    <a:pt x="156" y="118"/>
                    <a:pt x="161" y="119"/>
                    <a:pt x="165" y="117"/>
                  </a:cubicBezTo>
                  <a:cubicBezTo>
                    <a:pt x="170" y="115"/>
                    <a:pt x="175" y="111"/>
                    <a:pt x="179" y="108"/>
                  </a:cubicBezTo>
                  <a:cubicBezTo>
                    <a:pt x="184" y="103"/>
                    <a:pt x="183" y="97"/>
                    <a:pt x="178" y="92"/>
                  </a:cubicBezTo>
                  <a:cubicBezTo>
                    <a:pt x="173" y="86"/>
                    <a:pt x="165" y="85"/>
                    <a:pt x="159" y="87"/>
                  </a:cubicBezTo>
                  <a:cubicBezTo>
                    <a:pt x="148" y="90"/>
                    <a:pt x="139" y="94"/>
                    <a:pt x="129" y="97"/>
                  </a:cubicBezTo>
                  <a:cubicBezTo>
                    <a:pt x="124" y="99"/>
                    <a:pt x="124" y="100"/>
                    <a:pt x="124" y="94"/>
                  </a:cubicBezTo>
                  <a:cubicBezTo>
                    <a:pt x="125" y="77"/>
                    <a:pt x="125" y="59"/>
                    <a:pt x="127" y="42"/>
                  </a:cubicBezTo>
                  <a:cubicBezTo>
                    <a:pt x="127" y="37"/>
                    <a:pt x="126" y="31"/>
                    <a:pt x="129" y="27"/>
                  </a:cubicBezTo>
                  <a:cubicBezTo>
                    <a:pt x="129" y="26"/>
                    <a:pt x="129" y="24"/>
                    <a:pt x="128" y="23"/>
                  </a:cubicBezTo>
                  <a:cubicBezTo>
                    <a:pt x="124" y="17"/>
                    <a:pt x="119" y="12"/>
                    <a:pt x="115" y="6"/>
                  </a:cubicBezTo>
                  <a:cubicBezTo>
                    <a:pt x="112" y="3"/>
                    <a:pt x="100" y="0"/>
                    <a:pt x="97" y="2"/>
                  </a:cubicBezTo>
                  <a:cubicBezTo>
                    <a:pt x="96" y="2"/>
                    <a:pt x="96" y="2"/>
                    <a:pt x="96" y="2"/>
                  </a:cubicBezTo>
                  <a:cubicBezTo>
                    <a:pt x="92" y="5"/>
                    <a:pt x="88" y="7"/>
                    <a:pt x="85" y="10"/>
                  </a:cubicBezTo>
                  <a:cubicBezTo>
                    <a:pt x="84" y="11"/>
                    <a:pt x="84" y="13"/>
                    <a:pt x="84" y="13"/>
                  </a:cubicBezTo>
                  <a:cubicBezTo>
                    <a:pt x="85" y="21"/>
                    <a:pt x="85" y="28"/>
                    <a:pt x="85" y="36"/>
                  </a:cubicBezTo>
                  <a:lnTo>
                    <a:pt x="84" y="6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"/>
                <a:ea typeface="微软雅黑"/>
                <a:cs typeface="+mn-cs"/>
              </a:endParaRPr>
            </a:p>
          </p:txBody>
        </p:sp>
        <p:grpSp>
          <p:nvGrpSpPr>
            <p:cNvPr id="82" name="组合 81">
              <a:extLst>
                <a:ext uri="{FF2B5EF4-FFF2-40B4-BE49-F238E27FC236}">
                  <a16:creationId xmlns:a16="http://schemas.microsoft.com/office/drawing/2014/main" id="{5EAF5D79-DB7B-4DC5-82F4-603736F798B4}"/>
                </a:ext>
              </a:extLst>
            </p:cNvPr>
            <p:cNvGrpSpPr/>
            <p:nvPr/>
          </p:nvGrpSpPr>
          <p:grpSpPr>
            <a:xfrm>
              <a:off x="2921957" y="5168150"/>
              <a:ext cx="542765" cy="642593"/>
              <a:chOff x="3102298" y="5183391"/>
              <a:chExt cx="501880" cy="594188"/>
            </a:xfrm>
            <a:grpFill/>
          </p:grpSpPr>
          <p:sp>
            <p:nvSpPr>
              <p:cNvPr id="123" name="Freeform 6">
                <a:extLst>
                  <a:ext uri="{FF2B5EF4-FFF2-40B4-BE49-F238E27FC236}">
                    <a16:creationId xmlns:a16="http://schemas.microsoft.com/office/drawing/2014/main" id="{1F98056F-93BB-4534-AB1C-9E2C61E2FB5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202811" y="5183391"/>
                <a:ext cx="401367" cy="594188"/>
              </a:xfrm>
              <a:custGeom>
                <a:avLst/>
                <a:gdLst>
                  <a:gd name="T0" fmla="*/ 100 w 247"/>
                  <a:gd name="T1" fmla="*/ 342 h 365"/>
                  <a:gd name="T2" fmla="*/ 105 w 247"/>
                  <a:gd name="T3" fmla="*/ 338 h 365"/>
                  <a:gd name="T4" fmla="*/ 100 w 247"/>
                  <a:gd name="T5" fmla="*/ 337 h 365"/>
                  <a:gd name="T6" fmla="*/ 52 w 247"/>
                  <a:gd name="T7" fmla="*/ 333 h 365"/>
                  <a:gd name="T8" fmla="*/ 34 w 247"/>
                  <a:gd name="T9" fmla="*/ 311 h 365"/>
                  <a:gd name="T10" fmla="*/ 35 w 247"/>
                  <a:gd name="T11" fmla="*/ 265 h 365"/>
                  <a:gd name="T12" fmla="*/ 30 w 247"/>
                  <a:gd name="T13" fmla="*/ 261 h 365"/>
                  <a:gd name="T14" fmla="*/ 10 w 247"/>
                  <a:gd name="T15" fmla="*/ 265 h 365"/>
                  <a:gd name="T16" fmla="*/ 8 w 247"/>
                  <a:gd name="T17" fmla="*/ 247 h 365"/>
                  <a:gd name="T18" fmla="*/ 43 w 247"/>
                  <a:gd name="T19" fmla="*/ 230 h 365"/>
                  <a:gd name="T20" fmla="*/ 78 w 247"/>
                  <a:gd name="T21" fmla="*/ 153 h 365"/>
                  <a:gd name="T22" fmla="*/ 96 w 247"/>
                  <a:gd name="T23" fmla="*/ 119 h 365"/>
                  <a:gd name="T24" fmla="*/ 68 w 247"/>
                  <a:gd name="T25" fmla="*/ 133 h 365"/>
                  <a:gd name="T26" fmla="*/ 49 w 247"/>
                  <a:gd name="T27" fmla="*/ 132 h 365"/>
                  <a:gd name="T28" fmla="*/ 52 w 247"/>
                  <a:gd name="T29" fmla="*/ 64 h 365"/>
                  <a:gd name="T30" fmla="*/ 82 w 247"/>
                  <a:gd name="T31" fmla="*/ 12 h 365"/>
                  <a:gd name="T32" fmla="*/ 115 w 247"/>
                  <a:gd name="T33" fmla="*/ 19 h 365"/>
                  <a:gd name="T34" fmla="*/ 95 w 247"/>
                  <a:gd name="T35" fmla="*/ 66 h 365"/>
                  <a:gd name="T36" fmla="*/ 81 w 247"/>
                  <a:gd name="T37" fmla="*/ 91 h 365"/>
                  <a:gd name="T38" fmla="*/ 127 w 247"/>
                  <a:gd name="T39" fmla="*/ 67 h 365"/>
                  <a:gd name="T40" fmla="*/ 157 w 247"/>
                  <a:gd name="T41" fmla="*/ 54 h 365"/>
                  <a:gd name="T42" fmla="*/ 171 w 247"/>
                  <a:gd name="T43" fmla="*/ 77 h 365"/>
                  <a:gd name="T44" fmla="*/ 133 w 247"/>
                  <a:gd name="T45" fmla="*/ 132 h 365"/>
                  <a:gd name="T46" fmla="*/ 131 w 247"/>
                  <a:gd name="T47" fmla="*/ 137 h 365"/>
                  <a:gd name="T48" fmla="*/ 172 w 247"/>
                  <a:gd name="T49" fmla="*/ 144 h 365"/>
                  <a:gd name="T50" fmla="*/ 177 w 247"/>
                  <a:gd name="T51" fmla="*/ 172 h 365"/>
                  <a:gd name="T52" fmla="*/ 179 w 247"/>
                  <a:gd name="T53" fmla="*/ 201 h 365"/>
                  <a:gd name="T54" fmla="*/ 214 w 247"/>
                  <a:gd name="T55" fmla="*/ 199 h 365"/>
                  <a:gd name="T56" fmla="*/ 235 w 247"/>
                  <a:gd name="T57" fmla="*/ 205 h 365"/>
                  <a:gd name="T58" fmla="*/ 242 w 247"/>
                  <a:gd name="T59" fmla="*/ 223 h 365"/>
                  <a:gd name="T60" fmla="*/ 211 w 247"/>
                  <a:gd name="T61" fmla="*/ 224 h 365"/>
                  <a:gd name="T62" fmla="*/ 166 w 247"/>
                  <a:gd name="T63" fmla="*/ 232 h 365"/>
                  <a:gd name="T64" fmla="*/ 150 w 247"/>
                  <a:gd name="T65" fmla="*/ 296 h 365"/>
                  <a:gd name="T66" fmla="*/ 167 w 247"/>
                  <a:gd name="T67" fmla="*/ 304 h 365"/>
                  <a:gd name="T68" fmla="*/ 151 w 247"/>
                  <a:gd name="T69" fmla="*/ 326 h 365"/>
                  <a:gd name="T70" fmla="*/ 116 w 247"/>
                  <a:gd name="T71" fmla="*/ 362 h 365"/>
                  <a:gd name="T72" fmla="*/ 96 w 247"/>
                  <a:gd name="T73" fmla="*/ 349 h 365"/>
                  <a:gd name="T74" fmla="*/ 92 w 247"/>
                  <a:gd name="T75" fmla="*/ 338 h 365"/>
                  <a:gd name="T76" fmla="*/ 104 w 247"/>
                  <a:gd name="T77" fmla="*/ 284 h 365"/>
                  <a:gd name="T78" fmla="*/ 100 w 247"/>
                  <a:gd name="T79" fmla="*/ 272 h 365"/>
                  <a:gd name="T80" fmla="*/ 93 w 247"/>
                  <a:gd name="T81" fmla="*/ 238 h 365"/>
                  <a:gd name="T82" fmla="*/ 72 w 247"/>
                  <a:gd name="T83" fmla="*/ 250 h 365"/>
                  <a:gd name="T84" fmla="*/ 65 w 247"/>
                  <a:gd name="T85" fmla="*/ 305 h 365"/>
                  <a:gd name="T86" fmla="*/ 114 w 247"/>
                  <a:gd name="T87" fmla="*/ 309 h 365"/>
                  <a:gd name="T88" fmla="*/ 133 w 247"/>
                  <a:gd name="T89" fmla="*/ 302 h 365"/>
                  <a:gd name="T90" fmla="*/ 152 w 247"/>
                  <a:gd name="T91" fmla="*/ 232 h 365"/>
                  <a:gd name="T92" fmla="*/ 131 w 247"/>
                  <a:gd name="T93" fmla="*/ 231 h 365"/>
                  <a:gd name="T94" fmla="*/ 107 w 247"/>
                  <a:gd name="T95" fmla="*/ 241 h 365"/>
                  <a:gd name="T96" fmla="*/ 122 w 247"/>
                  <a:gd name="T97" fmla="*/ 274 h 365"/>
                  <a:gd name="T98" fmla="*/ 105 w 247"/>
                  <a:gd name="T99" fmla="*/ 287 h 365"/>
                  <a:gd name="T100" fmla="*/ 112 w 247"/>
                  <a:gd name="T101" fmla="*/ 162 h 365"/>
                  <a:gd name="T102" fmla="*/ 104 w 247"/>
                  <a:gd name="T103" fmla="*/ 183 h 365"/>
                  <a:gd name="T104" fmla="*/ 129 w 247"/>
                  <a:gd name="T105" fmla="*/ 206 h 365"/>
                  <a:gd name="T106" fmla="*/ 153 w 247"/>
                  <a:gd name="T107" fmla="*/ 206 h 365"/>
                  <a:gd name="T108" fmla="*/ 160 w 247"/>
                  <a:gd name="T109" fmla="*/ 184 h 365"/>
                  <a:gd name="T110" fmla="*/ 150 w 247"/>
                  <a:gd name="T111" fmla="*/ 156 h 365"/>
                  <a:gd name="T112" fmla="*/ 125 w 247"/>
                  <a:gd name="T113" fmla="*/ 166 h 365"/>
                  <a:gd name="T114" fmla="*/ 114 w 247"/>
                  <a:gd name="T115" fmla="*/ 163 h 365"/>
                  <a:gd name="T116" fmla="*/ 83 w 247"/>
                  <a:gd name="T117" fmla="*/ 221 h 365"/>
                  <a:gd name="T118" fmla="*/ 105 w 247"/>
                  <a:gd name="T119" fmla="*/ 208 h 365"/>
                  <a:gd name="T120" fmla="*/ 94 w 247"/>
                  <a:gd name="T121" fmla="*/ 197 h 365"/>
                  <a:gd name="T122" fmla="*/ 83 w 247"/>
                  <a:gd name="T123" fmla="*/ 221 h 3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47" h="365">
                    <a:moveTo>
                      <a:pt x="92" y="338"/>
                    </a:moveTo>
                    <a:cubicBezTo>
                      <a:pt x="95" y="339"/>
                      <a:pt x="97" y="341"/>
                      <a:pt x="100" y="342"/>
                    </a:cubicBezTo>
                    <a:cubicBezTo>
                      <a:pt x="101" y="342"/>
                      <a:pt x="103" y="342"/>
                      <a:pt x="104" y="342"/>
                    </a:cubicBezTo>
                    <a:cubicBezTo>
                      <a:pt x="105" y="341"/>
                      <a:pt x="105" y="339"/>
                      <a:pt x="105" y="338"/>
                    </a:cubicBezTo>
                    <a:cubicBezTo>
                      <a:pt x="105" y="338"/>
                      <a:pt x="103" y="338"/>
                      <a:pt x="101" y="337"/>
                    </a:cubicBezTo>
                    <a:cubicBezTo>
                      <a:pt x="101" y="337"/>
                      <a:pt x="100" y="338"/>
                      <a:pt x="100" y="337"/>
                    </a:cubicBezTo>
                    <a:cubicBezTo>
                      <a:pt x="91" y="335"/>
                      <a:pt x="83" y="336"/>
                      <a:pt x="74" y="338"/>
                    </a:cubicBezTo>
                    <a:cubicBezTo>
                      <a:pt x="66" y="340"/>
                      <a:pt x="59" y="336"/>
                      <a:pt x="52" y="333"/>
                    </a:cubicBezTo>
                    <a:cubicBezTo>
                      <a:pt x="51" y="332"/>
                      <a:pt x="51" y="332"/>
                      <a:pt x="50" y="331"/>
                    </a:cubicBezTo>
                    <a:cubicBezTo>
                      <a:pt x="39" y="329"/>
                      <a:pt x="36" y="320"/>
                      <a:pt x="34" y="311"/>
                    </a:cubicBezTo>
                    <a:cubicBezTo>
                      <a:pt x="31" y="298"/>
                      <a:pt x="32" y="286"/>
                      <a:pt x="34" y="273"/>
                    </a:cubicBezTo>
                    <a:cubicBezTo>
                      <a:pt x="34" y="270"/>
                      <a:pt x="35" y="267"/>
                      <a:pt x="35" y="265"/>
                    </a:cubicBezTo>
                    <a:cubicBezTo>
                      <a:pt x="35" y="263"/>
                      <a:pt x="34" y="262"/>
                      <a:pt x="34" y="260"/>
                    </a:cubicBezTo>
                    <a:cubicBezTo>
                      <a:pt x="33" y="261"/>
                      <a:pt x="31" y="261"/>
                      <a:pt x="30" y="261"/>
                    </a:cubicBezTo>
                    <a:cubicBezTo>
                      <a:pt x="27" y="262"/>
                      <a:pt x="24" y="264"/>
                      <a:pt x="21" y="265"/>
                    </a:cubicBezTo>
                    <a:cubicBezTo>
                      <a:pt x="17" y="265"/>
                      <a:pt x="14" y="266"/>
                      <a:pt x="10" y="265"/>
                    </a:cubicBezTo>
                    <a:cubicBezTo>
                      <a:pt x="3" y="264"/>
                      <a:pt x="0" y="255"/>
                      <a:pt x="3" y="249"/>
                    </a:cubicBezTo>
                    <a:cubicBezTo>
                      <a:pt x="4" y="248"/>
                      <a:pt x="6" y="247"/>
                      <a:pt x="8" y="247"/>
                    </a:cubicBezTo>
                    <a:cubicBezTo>
                      <a:pt x="20" y="245"/>
                      <a:pt x="30" y="239"/>
                      <a:pt x="40" y="234"/>
                    </a:cubicBezTo>
                    <a:cubicBezTo>
                      <a:pt x="42" y="233"/>
                      <a:pt x="43" y="231"/>
                      <a:pt x="43" y="230"/>
                    </a:cubicBezTo>
                    <a:cubicBezTo>
                      <a:pt x="47" y="221"/>
                      <a:pt x="49" y="212"/>
                      <a:pt x="53" y="204"/>
                    </a:cubicBezTo>
                    <a:cubicBezTo>
                      <a:pt x="61" y="187"/>
                      <a:pt x="69" y="170"/>
                      <a:pt x="78" y="153"/>
                    </a:cubicBezTo>
                    <a:cubicBezTo>
                      <a:pt x="83" y="144"/>
                      <a:pt x="88" y="135"/>
                      <a:pt x="94" y="126"/>
                    </a:cubicBezTo>
                    <a:cubicBezTo>
                      <a:pt x="95" y="124"/>
                      <a:pt x="96" y="122"/>
                      <a:pt x="96" y="119"/>
                    </a:cubicBezTo>
                    <a:cubicBezTo>
                      <a:pt x="93" y="121"/>
                      <a:pt x="90" y="122"/>
                      <a:pt x="87" y="123"/>
                    </a:cubicBezTo>
                    <a:cubicBezTo>
                      <a:pt x="80" y="125"/>
                      <a:pt x="74" y="129"/>
                      <a:pt x="68" y="133"/>
                    </a:cubicBezTo>
                    <a:cubicBezTo>
                      <a:pt x="64" y="136"/>
                      <a:pt x="59" y="136"/>
                      <a:pt x="56" y="138"/>
                    </a:cubicBezTo>
                    <a:cubicBezTo>
                      <a:pt x="53" y="135"/>
                      <a:pt x="51" y="133"/>
                      <a:pt x="49" y="132"/>
                    </a:cubicBezTo>
                    <a:cubicBezTo>
                      <a:pt x="40" y="128"/>
                      <a:pt x="37" y="119"/>
                      <a:pt x="38" y="110"/>
                    </a:cubicBezTo>
                    <a:cubicBezTo>
                      <a:pt x="40" y="94"/>
                      <a:pt x="46" y="79"/>
                      <a:pt x="52" y="64"/>
                    </a:cubicBezTo>
                    <a:cubicBezTo>
                      <a:pt x="59" y="47"/>
                      <a:pt x="69" y="32"/>
                      <a:pt x="79" y="16"/>
                    </a:cubicBezTo>
                    <a:cubicBezTo>
                      <a:pt x="80" y="15"/>
                      <a:pt x="81" y="13"/>
                      <a:pt x="82" y="12"/>
                    </a:cubicBezTo>
                    <a:cubicBezTo>
                      <a:pt x="87" y="5"/>
                      <a:pt x="92" y="0"/>
                      <a:pt x="102" y="3"/>
                    </a:cubicBezTo>
                    <a:cubicBezTo>
                      <a:pt x="110" y="5"/>
                      <a:pt x="115" y="11"/>
                      <a:pt x="115" y="19"/>
                    </a:cubicBezTo>
                    <a:cubicBezTo>
                      <a:pt x="114" y="22"/>
                      <a:pt x="113" y="25"/>
                      <a:pt x="113" y="29"/>
                    </a:cubicBezTo>
                    <a:cubicBezTo>
                      <a:pt x="109" y="42"/>
                      <a:pt x="102" y="54"/>
                      <a:pt x="95" y="66"/>
                    </a:cubicBezTo>
                    <a:cubicBezTo>
                      <a:pt x="91" y="72"/>
                      <a:pt x="87" y="78"/>
                      <a:pt x="84" y="84"/>
                    </a:cubicBezTo>
                    <a:cubicBezTo>
                      <a:pt x="83" y="86"/>
                      <a:pt x="82" y="88"/>
                      <a:pt x="81" y="91"/>
                    </a:cubicBezTo>
                    <a:cubicBezTo>
                      <a:pt x="84" y="90"/>
                      <a:pt x="86" y="90"/>
                      <a:pt x="87" y="90"/>
                    </a:cubicBezTo>
                    <a:cubicBezTo>
                      <a:pt x="100" y="82"/>
                      <a:pt x="113" y="74"/>
                      <a:pt x="127" y="67"/>
                    </a:cubicBezTo>
                    <a:cubicBezTo>
                      <a:pt x="134" y="63"/>
                      <a:pt x="142" y="59"/>
                      <a:pt x="149" y="56"/>
                    </a:cubicBezTo>
                    <a:cubicBezTo>
                      <a:pt x="151" y="55"/>
                      <a:pt x="155" y="53"/>
                      <a:pt x="157" y="54"/>
                    </a:cubicBezTo>
                    <a:cubicBezTo>
                      <a:pt x="162" y="57"/>
                      <a:pt x="169" y="60"/>
                      <a:pt x="171" y="67"/>
                    </a:cubicBezTo>
                    <a:cubicBezTo>
                      <a:pt x="172" y="69"/>
                      <a:pt x="172" y="74"/>
                      <a:pt x="171" y="77"/>
                    </a:cubicBezTo>
                    <a:cubicBezTo>
                      <a:pt x="168" y="86"/>
                      <a:pt x="161" y="93"/>
                      <a:pt x="156" y="100"/>
                    </a:cubicBezTo>
                    <a:cubicBezTo>
                      <a:pt x="148" y="111"/>
                      <a:pt x="140" y="121"/>
                      <a:pt x="133" y="132"/>
                    </a:cubicBezTo>
                    <a:cubicBezTo>
                      <a:pt x="132" y="133"/>
                      <a:pt x="131" y="134"/>
                      <a:pt x="131" y="136"/>
                    </a:cubicBezTo>
                    <a:cubicBezTo>
                      <a:pt x="131" y="136"/>
                      <a:pt x="131" y="136"/>
                      <a:pt x="131" y="137"/>
                    </a:cubicBezTo>
                    <a:cubicBezTo>
                      <a:pt x="134" y="136"/>
                      <a:pt x="136" y="135"/>
                      <a:pt x="139" y="133"/>
                    </a:cubicBezTo>
                    <a:cubicBezTo>
                      <a:pt x="152" y="124"/>
                      <a:pt x="167" y="130"/>
                      <a:pt x="172" y="144"/>
                    </a:cubicBezTo>
                    <a:cubicBezTo>
                      <a:pt x="172" y="146"/>
                      <a:pt x="174" y="148"/>
                      <a:pt x="175" y="150"/>
                    </a:cubicBezTo>
                    <a:cubicBezTo>
                      <a:pt x="178" y="157"/>
                      <a:pt x="179" y="164"/>
                      <a:pt x="177" y="172"/>
                    </a:cubicBezTo>
                    <a:cubicBezTo>
                      <a:pt x="176" y="180"/>
                      <a:pt x="176" y="188"/>
                      <a:pt x="175" y="197"/>
                    </a:cubicBezTo>
                    <a:cubicBezTo>
                      <a:pt x="175" y="200"/>
                      <a:pt x="177" y="201"/>
                      <a:pt x="179" y="201"/>
                    </a:cubicBezTo>
                    <a:cubicBezTo>
                      <a:pt x="188" y="200"/>
                      <a:pt x="196" y="200"/>
                      <a:pt x="205" y="199"/>
                    </a:cubicBezTo>
                    <a:cubicBezTo>
                      <a:pt x="208" y="198"/>
                      <a:pt x="211" y="197"/>
                      <a:pt x="214" y="199"/>
                    </a:cubicBezTo>
                    <a:cubicBezTo>
                      <a:pt x="216" y="200"/>
                      <a:pt x="218" y="200"/>
                      <a:pt x="219" y="201"/>
                    </a:cubicBezTo>
                    <a:cubicBezTo>
                      <a:pt x="225" y="202"/>
                      <a:pt x="230" y="203"/>
                      <a:pt x="235" y="205"/>
                    </a:cubicBezTo>
                    <a:cubicBezTo>
                      <a:pt x="243" y="207"/>
                      <a:pt x="247" y="214"/>
                      <a:pt x="244" y="220"/>
                    </a:cubicBezTo>
                    <a:cubicBezTo>
                      <a:pt x="244" y="221"/>
                      <a:pt x="243" y="222"/>
                      <a:pt x="242" y="223"/>
                    </a:cubicBezTo>
                    <a:cubicBezTo>
                      <a:pt x="235" y="225"/>
                      <a:pt x="228" y="229"/>
                      <a:pt x="221" y="226"/>
                    </a:cubicBezTo>
                    <a:cubicBezTo>
                      <a:pt x="218" y="224"/>
                      <a:pt x="215" y="224"/>
                      <a:pt x="211" y="224"/>
                    </a:cubicBezTo>
                    <a:cubicBezTo>
                      <a:pt x="199" y="223"/>
                      <a:pt x="186" y="223"/>
                      <a:pt x="174" y="225"/>
                    </a:cubicBezTo>
                    <a:cubicBezTo>
                      <a:pt x="170" y="225"/>
                      <a:pt x="167" y="228"/>
                      <a:pt x="166" y="232"/>
                    </a:cubicBezTo>
                    <a:cubicBezTo>
                      <a:pt x="162" y="250"/>
                      <a:pt x="157" y="269"/>
                      <a:pt x="152" y="287"/>
                    </a:cubicBezTo>
                    <a:cubicBezTo>
                      <a:pt x="151" y="289"/>
                      <a:pt x="151" y="292"/>
                      <a:pt x="150" y="296"/>
                    </a:cubicBezTo>
                    <a:cubicBezTo>
                      <a:pt x="157" y="291"/>
                      <a:pt x="161" y="294"/>
                      <a:pt x="165" y="298"/>
                    </a:cubicBezTo>
                    <a:cubicBezTo>
                      <a:pt x="168" y="299"/>
                      <a:pt x="168" y="301"/>
                      <a:pt x="167" y="304"/>
                    </a:cubicBezTo>
                    <a:cubicBezTo>
                      <a:pt x="164" y="309"/>
                      <a:pt x="161" y="315"/>
                      <a:pt x="158" y="320"/>
                    </a:cubicBezTo>
                    <a:cubicBezTo>
                      <a:pt x="156" y="322"/>
                      <a:pt x="154" y="325"/>
                      <a:pt x="151" y="326"/>
                    </a:cubicBezTo>
                    <a:cubicBezTo>
                      <a:pt x="141" y="330"/>
                      <a:pt x="135" y="336"/>
                      <a:pt x="131" y="345"/>
                    </a:cubicBezTo>
                    <a:cubicBezTo>
                      <a:pt x="128" y="352"/>
                      <a:pt x="121" y="357"/>
                      <a:pt x="116" y="362"/>
                    </a:cubicBezTo>
                    <a:cubicBezTo>
                      <a:pt x="114" y="364"/>
                      <a:pt x="111" y="365"/>
                      <a:pt x="108" y="362"/>
                    </a:cubicBezTo>
                    <a:cubicBezTo>
                      <a:pt x="104" y="358"/>
                      <a:pt x="100" y="354"/>
                      <a:pt x="96" y="349"/>
                    </a:cubicBezTo>
                    <a:cubicBezTo>
                      <a:pt x="95" y="348"/>
                      <a:pt x="94" y="347"/>
                      <a:pt x="93" y="346"/>
                    </a:cubicBezTo>
                    <a:cubicBezTo>
                      <a:pt x="90" y="344"/>
                      <a:pt x="90" y="342"/>
                      <a:pt x="92" y="338"/>
                    </a:cubicBezTo>
                    <a:close/>
                    <a:moveTo>
                      <a:pt x="95" y="294"/>
                    </a:moveTo>
                    <a:cubicBezTo>
                      <a:pt x="95" y="294"/>
                      <a:pt x="104" y="284"/>
                      <a:pt x="104" y="284"/>
                    </a:cubicBezTo>
                    <a:cubicBezTo>
                      <a:pt x="106" y="279"/>
                      <a:pt x="104" y="277"/>
                      <a:pt x="101" y="274"/>
                    </a:cubicBezTo>
                    <a:cubicBezTo>
                      <a:pt x="101" y="273"/>
                      <a:pt x="101" y="273"/>
                      <a:pt x="100" y="272"/>
                    </a:cubicBezTo>
                    <a:cubicBezTo>
                      <a:pt x="95" y="263"/>
                      <a:pt x="95" y="253"/>
                      <a:pt x="98" y="243"/>
                    </a:cubicBezTo>
                    <a:cubicBezTo>
                      <a:pt x="99" y="239"/>
                      <a:pt x="98" y="237"/>
                      <a:pt x="93" y="238"/>
                    </a:cubicBezTo>
                    <a:cubicBezTo>
                      <a:pt x="87" y="241"/>
                      <a:pt x="81" y="243"/>
                      <a:pt x="75" y="246"/>
                    </a:cubicBezTo>
                    <a:cubicBezTo>
                      <a:pt x="74" y="247"/>
                      <a:pt x="73" y="249"/>
                      <a:pt x="72" y="250"/>
                    </a:cubicBezTo>
                    <a:cubicBezTo>
                      <a:pt x="71" y="259"/>
                      <a:pt x="70" y="268"/>
                      <a:pt x="67" y="277"/>
                    </a:cubicBezTo>
                    <a:cubicBezTo>
                      <a:pt x="64" y="286"/>
                      <a:pt x="66" y="295"/>
                      <a:pt x="65" y="305"/>
                    </a:cubicBezTo>
                    <a:cubicBezTo>
                      <a:pt x="65" y="307"/>
                      <a:pt x="66" y="309"/>
                      <a:pt x="69" y="309"/>
                    </a:cubicBezTo>
                    <a:cubicBezTo>
                      <a:pt x="84" y="309"/>
                      <a:pt x="99" y="309"/>
                      <a:pt x="114" y="309"/>
                    </a:cubicBezTo>
                    <a:cubicBezTo>
                      <a:pt x="118" y="309"/>
                      <a:pt x="123" y="308"/>
                      <a:pt x="127" y="306"/>
                    </a:cubicBezTo>
                    <a:cubicBezTo>
                      <a:pt x="129" y="306"/>
                      <a:pt x="132" y="304"/>
                      <a:pt x="133" y="302"/>
                    </a:cubicBezTo>
                    <a:cubicBezTo>
                      <a:pt x="135" y="298"/>
                      <a:pt x="136" y="294"/>
                      <a:pt x="137" y="290"/>
                    </a:cubicBezTo>
                    <a:cubicBezTo>
                      <a:pt x="142" y="271"/>
                      <a:pt x="147" y="252"/>
                      <a:pt x="152" y="232"/>
                    </a:cubicBezTo>
                    <a:cubicBezTo>
                      <a:pt x="153" y="229"/>
                      <a:pt x="152" y="228"/>
                      <a:pt x="148" y="228"/>
                    </a:cubicBezTo>
                    <a:cubicBezTo>
                      <a:pt x="142" y="229"/>
                      <a:pt x="137" y="230"/>
                      <a:pt x="131" y="231"/>
                    </a:cubicBezTo>
                    <a:cubicBezTo>
                      <a:pt x="125" y="232"/>
                      <a:pt x="119" y="233"/>
                      <a:pt x="113" y="234"/>
                    </a:cubicBezTo>
                    <a:cubicBezTo>
                      <a:pt x="109" y="235"/>
                      <a:pt x="107" y="237"/>
                      <a:pt x="107" y="241"/>
                    </a:cubicBezTo>
                    <a:cubicBezTo>
                      <a:pt x="106" y="248"/>
                      <a:pt x="108" y="255"/>
                      <a:pt x="112" y="261"/>
                    </a:cubicBezTo>
                    <a:cubicBezTo>
                      <a:pt x="115" y="265"/>
                      <a:pt x="119" y="269"/>
                      <a:pt x="122" y="274"/>
                    </a:cubicBezTo>
                    <a:cubicBezTo>
                      <a:pt x="124" y="277"/>
                      <a:pt x="124" y="281"/>
                      <a:pt x="120" y="283"/>
                    </a:cubicBezTo>
                    <a:cubicBezTo>
                      <a:pt x="116" y="287"/>
                      <a:pt x="111" y="288"/>
                      <a:pt x="105" y="287"/>
                    </a:cubicBezTo>
                    <a:cubicBezTo>
                      <a:pt x="100" y="288"/>
                      <a:pt x="95" y="294"/>
                      <a:pt x="95" y="294"/>
                    </a:cubicBezTo>
                    <a:close/>
                    <a:moveTo>
                      <a:pt x="112" y="162"/>
                    </a:moveTo>
                    <a:cubicBezTo>
                      <a:pt x="109" y="168"/>
                      <a:pt x="105" y="173"/>
                      <a:pt x="102" y="179"/>
                    </a:cubicBezTo>
                    <a:cubicBezTo>
                      <a:pt x="102" y="180"/>
                      <a:pt x="103" y="182"/>
                      <a:pt x="104" y="183"/>
                    </a:cubicBezTo>
                    <a:cubicBezTo>
                      <a:pt x="108" y="186"/>
                      <a:pt x="112" y="188"/>
                      <a:pt x="117" y="191"/>
                    </a:cubicBezTo>
                    <a:cubicBezTo>
                      <a:pt x="122" y="195"/>
                      <a:pt x="127" y="199"/>
                      <a:pt x="129" y="206"/>
                    </a:cubicBezTo>
                    <a:cubicBezTo>
                      <a:pt x="129" y="207"/>
                      <a:pt x="131" y="209"/>
                      <a:pt x="132" y="209"/>
                    </a:cubicBezTo>
                    <a:cubicBezTo>
                      <a:pt x="139" y="208"/>
                      <a:pt x="146" y="207"/>
                      <a:pt x="153" y="206"/>
                    </a:cubicBezTo>
                    <a:cubicBezTo>
                      <a:pt x="156" y="206"/>
                      <a:pt x="157" y="204"/>
                      <a:pt x="158" y="202"/>
                    </a:cubicBezTo>
                    <a:cubicBezTo>
                      <a:pt x="159" y="196"/>
                      <a:pt x="160" y="190"/>
                      <a:pt x="160" y="184"/>
                    </a:cubicBezTo>
                    <a:cubicBezTo>
                      <a:pt x="161" y="178"/>
                      <a:pt x="162" y="172"/>
                      <a:pt x="162" y="166"/>
                    </a:cubicBezTo>
                    <a:cubicBezTo>
                      <a:pt x="162" y="160"/>
                      <a:pt x="154" y="154"/>
                      <a:pt x="150" y="156"/>
                    </a:cubicBezTo>
                    <a:cubicBezTo>
                      <a:pt x="144" y="159"/>
                      <a:pt x="139" y="162"/>
                      <a:pt x="134" y="165"/>
                    </a:cubicBezTo>
                    <a:cubicBezTo>
                      <a:pt x="131" y="167"/>
                      <a:pt x="129" y="168"/>
                      <a:pt x="125" y="166"/>
                    </a:cubicBezTo>
                    <a:cubicBezTo>
                      <a:pt x="124" y="166"/>
                      <a:pt x="123" y="165"/>
                      <a:pt x="122" y="166"/>
                    </a:cubicBezTo>
                    <a:cubicBezTo>
                      <a:pt x="118" y="169"/>
                      <a:pt x="116" y="167"/>
                      <a:pt x="114" y="163"/>
                    </a:cubicBezTo>
                    <a:cubicBezTo>
                      <a:pt x="114" y="163"/>
                      <a:pt x="113" y="162"/>
                      <a:pt x="112" y="162"/>
                    </a:cubicBezTo>
                    <a:close/>
                    <a:moveTo>
                      <a:pt x="83" y="221"/>
                    </a:moveTo>
                    <a:cubicBezTo>
                      <a:pt x="90" y="219"/>
                      <a:pt x="96" y="217"/>
                      <a:pt x="102" y="215"/>
                    </a:cubicBezTo>
                    <a:cubicBezTo>
                      <a:pt x="106" y="213"/>
                      <a:pt x="106" y="211"/>
                      <a:pt x="105" y="208"/>
                    </a:cubicBezTo>
                    <a:cubicBezTo>
                      <a:pt x="103" y="204"/>
                      <a:pt x="100" y="201"/>
                      <a:pt x="98" y="197"/>
                    </a:cubicBezTo>
                    <a:cubicBezTo>
                      <a:pt x="97" y="196"/>
                      <a:pt x="95" y="195"/>
                      <a:pt x="94" y="197"/>
                    </a:cubicBezTo>
                    <a:cubicBezTo>
                      <a:pt x="91" y="204"/>
                      <a:pt x="87" y="210"/>
                      <a:pt x="84" y="217"/>
                    </a:cubicBezTo>
                    <a:cubicBezTo>
                      <a:pt x="83" y="218"/>
                      <a:pt x="84" y="219"/>
                      <a:pt x="83" y="2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IN"/>
                  <a:ea typeface="微软雅黑"/>
                  <a:cs typeface="+mn-cs"/>
                </a:endParaRPr>
              </a:p>
            </p:txBody>
          </p:sp>
          <p:sp>
            <p:nvSpPr>
              <p:cNvPr id="124" name="Freeform 10">
                <a:extLst>
                  <a:ext uri="{FF2B5EF4-FFF2-40B4-BE49-F238E27FC236}">
                    <a16:creationId xmlns:a16="http://schemas.microsoft.com/office/drawing/2014/main" id="{24C3F2A7-ECF2-4CCB-9686-AD590CE9C2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02298" y="5393305"/>
                <a:ext cx="126496" cy="341880"/>
              </a:xfrm>
              <a:custGeom>
                <a:avLst/>
                <a:gdLst>
                  <a:gd name="T0" fmla="*/ 38 w 78"/>
                  <a:gd name="T1" fmla="*/ 167 h 210"/>
                  <a:gd name="T2" fmla="*/ 42 w 78"/>
                  <a:gd name="T3" fmla="*/ 160 h 210"/>
                  <a:gd name="T4" fmla="*/ 51 w 78"/>
                  <a:gd name="T5" fmla="*/ 125 h 210"/>
                  <a:gd name="T6" fmla="*/ 78 w 78"/>
                  <a:gd name="T7" fmla="*/ 62 h 210"/>
                  <a:gd name="T8" fmla="*/ 56 w 78"/>
                  <a:gd name="T9" fmla="*/ 117 h 210"/>
                  <a:gd name="T10" fmla="*/ 55 w 78"/>
                  <a:gd name="T11" fmla="*/ 130 h 210"/>
                  <a:gd name="T12" fmla="*/ 52 w 78"/>
                  <a:gd name="T13" fmla="*/ 154 h 210"/>
                  <a:gd name="T14" fmla="*/ 47 w 78"/>
                  <a:gd name="T15" fmla="*/ 179 h 210"/>
                  <a:gd name="T16" fmla="*/ 47 w 78"/>
                  <a:gd name="T17" fmla="*/ 184 h 210"/>
                  <a:gd name="T18" fmla="*/ 41 w 78"/>
                  <a:gd name="T19" fmla="*/ 194 h 210"/>
                  <a:gd name="T20" fmla="*/ 36 w 78"/>
                  <a:gd name="T21" fmla="*/ 198 h 210"/>
                  <a:gd name="T22" fmla="*/ 33 w 78"/>
                  <a:gd name="T23" fmla="*/ 203 h 210"/>
                  <a:gd name="T24" fmla="*/ 14 w 78"/>
                  <a:gd name="T25" fmla="*/ 201 h 210"/>
                  <a:gd name="T26" fmla="*/ 3 w 78"/>
                  <a:gd name="T27" fmla="*/ 165 h 210"/>
                  <a:gd name="T28" fmla="*/ 5 w 78"/>
                  <a:gd name="T29" fmla="*/ 83 h 210"/>
                  <a:gd name="T30" fmla="*/ 26 w 78"/>
                  <a:gd name="T31" fmla="*/ 17 h 210"/>
                  <a:gd name="T32" fmla="*/ 37 w 78"/>
                  <a:gd name="T33" fmla="*/ 3 h 210"/>
                  <a:gd name="T34" fmla="*/ 55 w 78"/>
                  <a:gd name="T35" fmla="*/ 7 h 210"/>
                  <a:gd name="T36" fmla="*/ 56 w 78"/>
                  <a:gd name="T37" fmla="*/ 14 h 210"/>
                  <a:gd name="T38" fmla="*/ 45 w 78"/>
                  <a:gd name="T39" fmla="*/ 52 h 210"/>
                  <a:gd name="T40" fmla="*/ 35 w 78"/>
                  <a:gd name="T41" fmla="*/ 160 h 210"/>
                  <a:gd name="T42" fmla="*/ 36 w 78"/>
                  <a:gd name="T43" fmla="*/ 166 h 210"/>
                  <a:gd name="T44" fmla="*/ 38 w 78"/>
                  <a:gd name="T45" fmla="*/ 167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78" h="210">
                    <a:moveTo>
                      <a:pt x="38" y="167"/>
                    </a:moveTo>
                    <a:cubicBezTo>
                      <a:pt x="39" y="165"/>
                      <a:pt x="41" y="163"/>
                      <a:pt x="42" y="160"/>
                    </a:cubicBezTo>
                    <a:cubicBezTo>
                      <a:pt x="45" y="149"/>
                      <a:pt x="47" y="136"/>
                      <a:pt x="51" y="125"/>
                    </a:cubicBezTo>
                    <a:cubicBezTo>
                      <a:pt x="53" y="119"/>
                      <a:pt x="63" y="81"/>
                      <a:pt x="78" y="62"/>
                    </a:cubicBezTo>
                    <a:cubicBezTo>
                      <a:pt x="61" y="97"/>
                      <a:pt x="57" y="114"/>
                      <a:pt x="56" y="117"/>
                    </a:cubicBezTo>
                    <a:cubicBezTo>
                      <a:pt x="56" y="122"/>
                      <a:pt x="56" y="126"/>
                      <a:pt x="55" y="130"/>
                    </a:cubicBezTo>
                    <a:cubicBezTo>
                      <a:pt x="54" y="138"/>
                      <a:pt x="54" y="146"/>
                      <a:pt x="52" y="154"/>
                    </a:cubicBezTo>
                    <a:cubicBezTo>
                      <a:pt x="51" y="163"/>
                      <a:pt x="49" y="171"/>
                      <a:pt x="47" y="179"/>
                    </a:cubicBezTo>
                    <a:cubicBezTo>
                      <a:pt x="47" y="180"/>
                      <a:pt x="47" y="182"/>
                      <a:pt x="47" y="184"/>
                    </a:cubicBezTo>
                    <a:cubicBezTo>
                      <a:pt x="47" y="189"/>
                      <a:pt x="45" y="191"/>
                      <a:pt x="41" y="194"/>
                    </a:cubicBezTo>
                    <a:cubicBezTo>
                      <a:pt x="39" y="195"/>
                      <a:pt x="37" y="196"/>
                      <a:pt x="36" y="198"/>
                    </a:cubicBezTo>
                    <a:cubicBezTo>
                      <a:pt x="35" y="200"/>
                      <a:pt x="34" y="201"/>
                      <a:pt x="33" y="203"/>
                    </a:cubicBezTo>
                    <a:cubicBezTo>
                      <a:pt x="26" y="210"/>
                      <a:pt x="19" y="209"/>
                      <a:pt x="14" y="201"/>
                    </a:cubicBezTo>
                    <a:cubicBezTo>
                      <a:pt x="8" y="189"/>
                      <a:pt x="5" y="177"/>
                      <a:pt x="3" y="165"/>
                    </a:cubicBezTo>
                    <a:cubicBezTo>
                      <a:pt x="0" y="137"/>
                      <a:pt x="0" y="110"/>
                      <a:pt x="5" y="83"/>
                    </a:cubicBezTo>
                    <a:cubicBezTo>
                      <a:pt x="9" y="60"/>
                      <a:pt x="16" y="38"/>
                      <a:pt x="26" y="17"/>
                    </a:cubicBezTo>
                    <a:cubicBezTo>
                      <a:pt x="29" y="12"/>
                      <a:pt x="32" y="6"/>
                      <a:pt x="37" y="3"/>
                    </a:cubicBezTo>
                    <a:cubicBezTo>
                      <a:pt x="45" y="0"/>
                      <a:pt x="50" y="1"/>
                      <a:pt x="55" y="7"/>
                    </a:cubicBezTo>
                    <a:cubicBezTo>
                      <a:pt x="56" y="9"/>
                      <a:pt x="57" y="12"/>
                      <a:pt x="56" y="14"/>
                    </a:cubicBezTo>
                    <a:cubicBezTo>
                      <a:pt x="53" y="27"/>
                      <a:pt x="50" y="39"/>
                      <a:pt x="45" y="52"/>
                    </a:cubicBezTo>
                    <a:cubicBezTo>
                      <a:pt x="33" y="87"/>
                      <a:pt x="31" y="124"/>
                      <a:pt x="35" y="160"/>
                    </a:cubicBezTo>
                    <a:cubicBezTo>
                      <a:pt x="35" y="162"/>
                      <a:pt x="36" y="164"/>
                      <a:pt x="36" y="166"/>
                    </a:cubicBezTo>
                    <a:cubicBezTo>
                      <a:pt x="37" y="166"/>
                      <a:pt x="38" y="167"/>
                      <a:pt x="38" y="16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IN"/>
                  <a:ea typeface="微软雅黑"/>
                  <a:cs typeface="+mn-cs"/>
                </a:endParaRPr>
              </a:p>
            </p:txBody>
          </p:sp>
          <p:sp>
            <p:nvSpPr>
              <p:cNvPr id="125" name="Freeform 13">
                <a:extLst>
                  <a:ext uri="{FF2B5EF4-FFF2-40B4-BE49-F238E27FC236}">
                    <a16:creationId xmlns:a16="http://schemas.microsoft.com/office/drawing/2014/main" id="{E4FACFCD-EDEC-49F5-812C-AAB964E155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41273" y="5280485"/>
                <a:ext cx="77949" cy="76581"/>
              </a:xfrm>
              <a:custGeom>
                <a:avLst/>
                <a:gdLst>
                  <a:gd name="T0" fmla="*/ 31 w 48"/>
                  <a:gd name="T1" fmla="*/ 47 h 47"/>
                  <a:gd name="T2" fmla="*/ 20 w 48"/>
                  <a:gd name="T3" fmla="*/ 42 h 47"/>
                  <a:gd name="T4" fmla="*/ 8 w 48"/>
                  <a:gd name="T5" fmla="*/ 28 h 47"/>
                  <a:gd name="T6" fmla="*/ 1 w 48"/>
                  <a:gd name="T7" fmla="*/ 9 h 47"/>
                  <a:gd name="T8" fmla="*/ 3 w 48"/>
                  <a:gd name="T9" fmla="*/ 4 h 47"/>
                  <a:gd name="T10" fmla="*/ 19 w 48"/>
                  <a:gd name="T11" fmla="*/ 2 h 47"/>
                  <a:gd name="T12" fmla="*/ 45 w 48"/>
                  <a:gd name="T13" fmla="*/ 26 h 47"/>
                  <a:gd name="T14" fmla="*/ 31 w 48"/>
                  <a:gd name="T15" fmla="*/ 47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8" h="47">
                    <a:moveTo>
                      <a:pt x="31" y="47"/>
                    </a:moveTo>
                    <a:cubicBezTo>
                      <a:pt x="27" y="45"/>
                      <a:pt x="23" y="43"/>
                      <a:pt x="20" y="42"/>
                    </a:cubicBezTo>
                    <a:cubicBezTo>
                      <a:pt x="13" y="40"/>
                      <a:pt x="11" y="33"/>
                      <a:pt x="8" y="28"/>
                    </a:cubicBezTo>
                    <a:cubicBezTo>
                      <a:pt x="3" y="23"/>
                      <a:pt x="4" y="15"/>
                      <a:pt x="1" y="9"/>
                    </a:cubicBezTo>
                    <a:cubicBezTo>
                      <a:pt x="0" y="8"/>
                      <a:pt x="1" y="5"/>
                      <a:pt x="3" y="4"/>
                    </a:cubicBezTo>
                    <a:cubicBezTo>
                      <a:pt x="7" y="1"/>
                      <a:pt x="13" y="0"/>
                      <a:pt x="19" y="2"/>
                    </a:cubicBezTo>
                    <a:cubicBezTo>
                      <a:pt x="31" y="6"/>
                      <a:pt x="41" y="13"/>
                      <a:pt x="45" y="26"/>
                    </a:cubicBezTo>
                    <a:cubicBezTo>
                      <a:pt x="48" y="37"/>
                      <a:pt x="42" y="45"/>
                      <a:pt x="31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IN"/>
                  <a:ea typeface="微软雅黑"/>
                  <a:cs typeface="+mn-cs"/>
                </a:endParaRPr>
              </a:p>
            </p:txBody>
          </p:sp>
        </p:grpSp>
        <p:grpSp>
          <p:nvGrpSpPr>
            <p:cNvPr id="83" name="组合 82">
              <a:extLst>
                <a:ext uri="{FF2B5EF4-FFF2-40B4-BE49-F238E27FC236}">
                  <a16:creationId xmlns:a16="http://schemas.microsoft.com/office/drawing/2014/main" id="{D9CCC7C7-B330-4A98-B84B-DBD591B90185}"/>
                </a:ext>
              </a:extLst>
            </p:cNvPr>
            <p:cNvGrpSpPr/>
            <p:nvPr/>
          </p:nvGrpSpPr>
          <p:grpSpPr>
            <a:xfrm>
              <a:off x="4196892" y="5154476"/>
              <a:ext cx="444417" cy="649987"/>
              <a:chOff x="4257853" y="5169716"/>
              <a:chExt cx="410940" cy="601025"/>
            </a:xfrm>
            <a:grpFill/>
          </p:grpSpPr>
          <p:sp>
            <p:nvSpPr>
              <p:cNvPr id="118" name="Freeform 9">
                <a:extLst>
                  <a:ext uri="{FF2B5EF4-FFF2-40B4-BE49-F238E27FC236}">
                    <a16:creationId xmlns:a16="http://schemas.microsoft.com/office/drawing/2014/main" id="{8C80B602-7AEA-47AC-985A-13CAAB0E1D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98195" y="5435698"/>
                <a:ext cx="363760" cy="335043"/>
              </a:xfrm>
              <a:custGeom>
                <a:avLst/>
                <a:gdLst>
                  <a:gd name="T0" fmla="*/ 67 w 224"/>
                  <a:gd name="T1" fmla="*/ 174 h 206"/>
                  <a:gd name="T2" fmla="*/ 74 w 224"/>
                  <a:gd name="T3" fmla="*/ 177 h 206"/>
                  <a:gd name="T4" fmla="*/ 84 w 224"/>
                  <a:gd name="T5" fmla="*/ 181 h 206"/>
                  <a:gd name="T6" fmla="*/ 96 w 224"/>
                  <a:gd name="T7" fmla="*/ 176 h 206"/>
                  <a:gd name="T8" fmla="*/ 107 w 224"/>
                  <a:gd name="T9" fmla="*/ 154 h 206"/>
                  <a:gd name="T10" fmla="*/ 115 w 224"/>
                  <a:gd name="T11" fmla="*/ 117 h 206"/>
                  <a:gd name="T12" fmla="*/ 110 w 224"/>
                  <a:gd name="T13" fmla="*/ 112 h 206"/>
                  <a:gd name="T14" fmla="*/ 79 w 224"/>
                  <a:gd name="T15" fmla="*/ 118 h 206"/>
                  <a:gd name="T16" fmla="*/ 63 w 224"/>
                  <a:gd name="T17" fmla="*/ 122 h 206"/>
                  <a:gd name="T18" fmla="*/ 23 w 224"/>
                  <a:gd name="T19" fmla="*/ 129 h 206"/>
                  <a:gd name="T20" fmla="*/ 10 w 224"/>
                  <a:gd name="T21" fmla="*/ 128 h 206"/>
                  <a:gd name="T22" fmla="*/ 2 w 224"/>
                  <a:gd name="T23" fmla="*/ 113 h 206"/>
                  <a:gd name="T24" fmla="*/ 11 w 224"/>
                  <a:gd name="T25" fmla="*/ 109 h 206"/>
                  <a:gd name="T26" fmla="*/ 35 w 224"/>
                  <a:gd name="T27" fmla="*/ 105 h 206"/>
                  <a:gd name="T28" fmla="*/ 106 w 224"/>
                  <a:gd name="T29" fmla="*/ 86 h 206"/>
                  <a:gd name="T30" fmla="*/ 109 w 224"/>
                  <a:gd name="T31" fmla="*/ 79 h 206"/>
                  <a:gd name="T32" fmla="*/ 103 w 224"/>
                  <a:gd name="T33" fmla="*/ 68 h 206"/>
                  <a:gd name="T34" fmla="*/ 109 w 224"/>
                  <a:gd name="T35" fmla="*/ 46 h 206"/>
                  <a:gd name="T36" fmla="*/ 124 w 224"/>
                  <a:gd name="T37" fmla="*/ 22 h 206"/>
                  <a:gd name="T38" fmla="*/ 120 w 224"/>
                  <a:gd name="T39" fmla="*/ 24 h 206"/>
                  <a:gd name="T40" fmla="*/ 114 w 224"/>
                  <a:gd name="T41" fmla="*/ 27 h 206"/>
                  <a:gd name="T42" fmla="*/ 87 w 224"/>
                  <a:gd name="T43" fmla="*/ 16 h 206"/>
                  <a:gd name="T44" fmla="*/ 89 w 224"/>
                  <a:gd name="T45" fmla="*/ 13 h 206"/>
                  <a:gd name="T46" fmla="*/ 132 w 224"/>
                  <a:gd name="T47" fmla="*/ 1 h 206"/>
                  <a:gd name="T48" fmla="*/ 151 w 224"/>
                  <a:gd name="T49" fmla="*/ 12 h 206"/>
                  <a:gd name="T50" fmla="*/ 149 w 224"/>
                  <a:gd name="T51" fmla="*/ 33 h 206"/>
                  <a:gd name="T52" fmla="*/ 136 w 224"/>
                  <a:gd name="T53" fmla="*/ 51 h 206"/>
                  <a:gd name="T54" fmla="*/ 128 w 224"/>
                  <a:gd name="T55" fmla="*/ 61 h 206"/>
                  <a:gd name="T56" fmla="*/ 127 w 224"/>
                  <a:gd name="T57" fmla="*/ 63 h 206"/>
                  <a:gd name="T58" fmla="*/ 132 w 224"/>
                  <a:gd name="T59" fmla="*/ 79 h 206"/>
                  <a:gd name="T60" fmla="*/ 138 w 224"/>
                  <a:gd name="T61" fmla="*/ 81 h 206"/>
                  <a:gd name="T62" fmla="*/ 184 w 224"/>
                  <a:gd name="T63" fmla="*/ 79 h 206"/>
                  <a:gd name="T64" fmla="*/ 209 w 224"/>
                  <a:gd name="T65" fmla="*/ 81 h 206"/>
                  <a:gd name="T66" fmla="*/ 223 w 224"/>
                  <a:gd name="T67" fmla="*/ 95 h 206"/>
                  <a:gd name="T68" fmla="*/ 217 w 224"/>
                  <a:gd name="T69" fmla="*/ 105 h 206"/>
                  <a:gd name="T70" fmla="*/ 209 w 224"/>
                  <a:gd name="T71" fmla="*/ 110 h 206"/>
                  <a:gd name="T72" fmla="*/ 188 w 224"/>
                  <a:gd name="T73" fmla="*/ 111 h 206"/>
                  <a:gd name="T74" fmla="*/ 141 w 224"/>
                  <a:gd name="T75" fmla="*/ 110 h 206"/>
                  <a:gd name="T76" fmla="*/ 136 w 224"/>
                  <a:gd name="T77" fmla="*/ 115 h 206"/>
                  <a:gd name="T78" fmla="*/ 133 w 224"/>
                  <a:gd name="T79" fmla="*/ 136 h 206"/>
                  <a:gd name="T80" fmla="*/ 125 w 224"/>
                  <a:gd name="T81" fmla="*/ 165 h 206"/>
                  <a:gd name="T82" fmla="*/ 98 w 224"/>
                  <a:gd name="T83" fmla="*/ 202 h 206"/>
                  <a:gd name="T84" fmla="*/ 84 w 224"/>
                  <a:gd name="T85" fmla="*/ 206 h 206"/>
                  <a:gd name="T86" fmla="*/ 72 w 224"/>
                  <a:gd name="T87" fmla="*/ 196 h 206"/>
                  <a:gd name="T88" fmla="*/ 73 w 224"/>
                  <a:gd name="T89" fmla="*/ 193 h 206"/>
                  <a:gd name="T90" fmla="*/ 73 w 224"/>
                  <a:gd name="T91" fmla="*/ 185 h 206"/>
                  <a:gd name="T92" fmla="*/ 66 w 224"/>
                  <a:gd name="T93" fmla="*/ 175 h 206"/>
                  <a:gd name="T94" fmla="*/ 67 w 224"/>
                  <a:gd name="T95" fmla="*/ 174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24" h="206">
                    <a:moveTo>
                      <a:pt x="67" y="174"/>
                    </a:moveTo>
                    <a:cubicBezTo>
                      <a:pt x="69" y="175"/>
                      <a:pt x="72" y="176"/>
                      <a:pt x="74" y="177"/>
                    </a:cubicBezTo>
                    <a:cubicBezTo>
                      <a:pt x="77" y="178"/>
                      <a:pt x="80" y="180"/>
                      <a:pt x="84" y="181"/>
                    </a:cubicBezTo>
                    <a:cubicBezTo>
                      <a:pt x="89" y="183"/>
                      <a:pt x="94" y="180"/>
                      <a:pt x="96" y="176"/>
                    </a:cubicBezTo>
                    <a:cubicBezTo>
                      <a:pt x="100" y="169"/>
                      <a:pt x="105" y="162"/>
                      <a:pt x="107" y="154"/>
                    </a:cubicBezTo>
                    <a:cubicBezTo>
                      <a:pt x="110" y="142"/>
                      <a:pt x="113" y="129"/>
                      <a:pt x="115" y="117"/>
                    </a:cubicBezTo>
                    <a:cubicBezTo>
                      <a:pt x="116" y="112"/>
                      <a:pt x="115" y="111"/>
                      <a:pt x="110" y="112"/>
                    </a:cubicBezTo>
                    <a:cubicBezTo>
                      <a:pt x="100" y="114"/>
                      <a:pt x="90" y="116"/>
                      <a:pt x="79" y="118"/>
                    </a:cubicBezTo>
                    <a:cubicBezTo>
                      <a:pt x="74" y="119"/>
                      <a:pt x="68" y="120"/>
                      <a:pt x="63" y="122"/>
                    </a:cubicBezTo>
                    <a:cubicBezTo>
                      <a:pt x="50" y="127"/>
                      <a:pt x="36" y="128"/>
                      <a:pt x="23" y="129"/>
                    </a:cubicBezTo>
                    <a:cubicBezTo>
                      <a:pt x="19" y="129"/>
                      <a:pt x="14" y="129"/>
                      <a:pt x="10" y="128"/>
                    </a:cubicBezTo>
                    <a:cubicBezTo>
                      <a:pt x="4" y="127"/>
                      <a:pt x="0" y="118"/>
                      <a:pt x="2" y="113"/>
                    </a:cubicBezTo>
                    <a:cubicBezTo>
                      <a:pt x="4" y="109"/>
                      <a:pt x="7" y="109"/>
                      <a:pt x="11" y="109"/>
                    </a:cubicBezTo>
                    <a:cubicBezTo>
                      <a:pt x="19" y="110"/>
                      <a:pt x="27" y="108"/>
                      <a:pt x="35" y="105"/>
                    </a:cubicBezTo>
                    <a:cubicBezTo>
                      <a:pt x="58" y="96"/>
                      <a:pt x="82" y="90"/>
                      <a:pt x="106" y="86"/>
                    </a:cubicBezTo>
                    <a:cubicBezTo>
                      <a:pt x="111" y="85"/>
                      <a:pt x="111" y="84"/>
                      <a:pt x="109" y="79"/>
                    </a:cubicBezTo>
                    <a:cubicBezTo>
                      <a:pt x="107" y="76"/>
                      <a:pt x="105" y="72"/>
                      <a:pt x="103" y="68"/>
                    </a:cubicBezTo>
                    <a:cubicBezTo>
                      <a:pt x="100" y="60"/>
                      <a:pt x="102" y="51"/>
                      <a:pt x="109" y="46"/>
                    </a:cubicBezTo>
                    <a:cubicBezTo>
                      <a:pt x="116" y="40"/>
                      <a:pt x="120" y="32"/>
                      <a:pt x="124" y="22"/>
                    </a:cubicBezTo>
                    <a:cubicBezTo>
                      <a:pt x="122" y="23"/>
                      <a:pt x="121" y="23"/>
                      <a:pt x="120" y="24"/>
                    </a:cubicBezTo>
                    <a:cubicBezTo>
                      <a:pt x="118" y="25"/>
                      <a:pt x="116" y="26"/>
                      <a:pt x="114" y="27"/>
                    </a:cubicBezTo>
                    <a:cubicBezTo>
                      <a:pt x="100" y="33"/>
                      <a:pt x="93" y="30"/>
                      <a:pt x="87" y="16"/>
                    </a:cubicBezTo>
                    <a:cubicBezTo>
                      <a:pt x="87" y="16"/>
                      <a:pt x="88" y="13"/>
                      <a:pt x="89" y="13"/>
                    </a:cubicBezTo>
                    <a:cubicBezTo>
                      <a:pt x="103" y="9"/>
                      <a:pt x="116" y="0"/>
                      <a:pt x="132" y="1"/>
                    </a:cubicBezTo>
                    <a:cubicBezTo>
                      <a:pt x="140" y="1"/>
                      <a:pt x="147" y="5"/>
                      <a:pt x="151" y="12"/>
                    </a:cubicBezTo>
                    <a:cubicBezTo>
                      <a:pt x="155" y="19"/>
                      <a:pt x="153" y="27"/>
                      <a:pt x="149" y="33"/>
                    </a:cubicBezTo>
                    <a:cubicBezTo>
                      <a:pt x="145" y="39"/>
                      <a:pt x="140" y="45"/>
                      <a:pt x="136" y="51"/>
                    </a:cubicBezTo>
                    <a:cubicBezTo>
                      <a:pt x="134" y="54"/>
                      <a:pt x="131" y="58"/>
                      <a:pt x="128" y="61"/>
                    </a:cubicBezTo>
                    <a:cubicBezTo>
                      <a:pt x="127" y="62"/>
                      <a:pt x="127" y="62"/>
                      <a:pt x="127" y="63"/>
                    </a:cubicBezTo>
                    <a:cubicBezTo>
                      <a:pt x="126" y="69"/>
                      <a:pt x="130" y="74"/>
                      <a:pt x="132" y="79"/>
                    </a:cubicBezTo>
                    <a:cubicBezTo>
                      <a:pt x="133" y="80"/>
                      <a:pt x="136" y="81"/>
                      <a:pt x="138" y="81"/>
                    </a:cubicBezTo>
                    <a:cubicBezTo>
                      <a:pt x="153" y="80"/>
                      <a:pt x="169" y="79"/>
                      <a:pt x="184" y="79"/>
                    </a:cubicBezTo>
                    <a:cubicBezTo>
                      <a:pt x="192" y="79"/>
                      <a:pt x="201" y="80"/>
                      <a:pt x="209" y="81"/>
                    </a:cubicBezTo>
                    <a:cubicBezTo>
                      <a:pt x="217" y="82"/>
                      <a:pt x="222" y="87"/>
                      <a:pt x="223" y="95"/>
                    </a:cubicBezTo>
                    <a:cubicBezTo>
                      <a:pt x="224" y="100"/>
                      <a:pt x="220" y="102"/>
                      <a:pt x="217" y="105"/>
                    </a:cubicBezTo>
                    <a:cubicBezTo>
                      <a:pt x="215" y="107"/>
                      <a:pt x="212" y="108"/>
                      <a:pt x="209" y="110"/>
                    </a:cubicBezTo>
                    <a:cubicBezTo>
                      <a:pt x="203" y="114"/>
                      <a:pt x="195" y="113"/>
                      <a:pt x="188" y="111"/>
                    </a:cubicBezTo>
                    <a:cubicBezTo>
                      <a:pt x="173" y="106"/>
                      <a:pt x="157" y="108"/>
                      <a:pt x="141" y="110"/>
                    </a:cubicBezTo>
                    <a:cubicBezTo>
                      <a:pt x="138" y="110"/>
                      <a:pt x="137" y="112"/>
                      <a:pt x="136" y="115"/>
                    </a:cubicBezTo>
                    <a:cubicBezTo>
                      <a:pt x="135" y="122"/>
                      <a:pt x="134" y="129"/>
                      <a:pt x="133" y="136"/>
                    </a:cubicBezTo>
                    <a:cubicBezTo>
                      <a:pt x="130" y="146"/>
                      <a:pt x="128" y="156"/>
                      <a:pt x="125" y="165"/>
                    </a:cubicBezTo>
                    <a:cubicBezTo>
                      <a:pt x="120" y="180"/>
                      <a:pt x="113" y="194"/>
                      <a:pt x="98" y="202"/>
                    </a:cubicBezTo>
                    <a:cubicBezTo>
                      <a:pt x="94" y="204"/>
                      <a:pt x="89" y="205"/>
                      <a:pt x="84" y="206"/>
                    </a:cubicBezTo>
                    <a:cubicBezTo>
                      <a:pt x="78" y="206"/>
                      <a:pt x="73" y="202"/>
                      <a:pt x="72" y="196"/>
                    </a:cubicBezTo>
                    <a:cubicBezTo>
                      <a:pt x="72" y="195"/>
                      <a:pt x="72" y="194"/>
                      <a:pt x="73" y="193"/>
                    </a:cubicBezTo>
                    <a:cubicBezTo>
                      <a:pt x="76" y="190"/>
                      <a:pt x="75" y="187"/>
                      <a:pt x="73" y="185"/>
                    </a:cubicBezTo>
                    <a:cubicBezTo>
                      <a:pt x="71" y="182"/>
                      <a:pt x="69" y="179"/>
                      <a:pt x="66" y="175"/>
                    </a:cubicBezTo>
                    <a:cubicBezTo>
                      <a:pt x="67" y="175"/>
                      <a:pt x="67" y="175"/>
                      <a:pt x="67" y="1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IN"/>
                  <a:ea typeface="微软雅黑"/>
                  <a:cs typeface="+mn-cs"/>
                </a:endParaRPr>
              </a:p>
            </p:txBody>
          </p:sp>
          <p:sp>
            <p:nvSpPr>
              <p:cNvPr id="119" name="Freeform 11">
                <a:extLst>
                  <a:ext uri="{FF2B5EF4-FFF2-40B4-BE49-F238E27FC236}">
                    <a16:creationId xmlns:a16="http://schemas.microsoft.com/office/drawing/2014/main" id="{C1D64C47-C4EA-4619-9E7E-E369A81F697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425375" y="5169716"/>
                <a:ext cx="175043" cy="185983"/>
              </a:xfrm>
              <a:custGeom>
                <a:avLst/>
                <a:gdLst>
                  <a:gd name="T0" fmla="*/ 32 w 108"/>
                  <a:gd name="T1" fmla="*/ 102 h 114"/>
                  <a:gd name="T2" fmla="*/ 24 w 108"/>
                  <a:gd name="T3" fmla="*/ 100 h 114"/>
                  <a:gd name="T4" fmla="*/ 0 w 108"/>
                  <a:gd name="T5" fmla="*/ 114 h 114"/>
                  <a:gd name="T6" fmla="*/ 27 w 108"/>
                  <a:gd name="T7" fmla="*/ 92 h 114"/>
                  <a:gd name="T8" fmla="*/ 18 w 108"/>
                  <a:gd name="T9" fmla="*/ 94 h 114"/>
                  <a:gd name="T10" fmla="*/ 30 w 108"/>
                  <a:gd name="T11" fmla="*/ 82 h 114"/>
                  <a:gd name="T12" fmla="*/ 13 w 108"/>
                  <a:gd name="T13" fmla="*/ 76 h 114"/>
                  <a:gd name="T14" fmla="*/ 8 w 108"/>
                  <a:gd name="T15" fmla="*/ 58 h 114"/>
                  <a:gd name="T16" fmla="*/ 19 w 108"/>
                  <a:gd name="T17" fmla="*/ 23 h 114"/>
                  <a:gd name="T18" fmla="*/ 23 w 108"/>
                  <a:gd name="T19" fmla="*/ 19 h 114"/>
                  <a:gd name="T20" fmla="*/ 27 w 108"/>
                  <a:gd name="T21" fmla="*/ 19 h 114"/>
                  <a:gd name="T22" fmla="*/ 39 w 108"/>
                  <a:gd name="T23" fmla="*/ 28 h 114"/>
                  <a:gd name="T24" fmla="*/ 38 w 108"/>
                  <a:gd name="T25" fmla="*/ 59 h 114"/>
                  <a:gd name="T26" fmla="*/ 36 w 108"/>
                  <a:gd name="T27" fmla="*/ 73 h 114"/>
                  <a:gd name="T28" fmla="*/ 37 w 108"/>
                  <a:gd name="T29" fmla="*/ 74 h 114"/>
                  <a:gd name="T30" fmla="*/ 51 w 108"/>
                  <a:gd name="T31" fmla="*/ 60 h 114"/>
                  <a:gd name="T32" fmla="*/ 75 w 108"/>
                  <a:gd name="T33" fmla="*/ 28 h 114"/>
                  <a:gd name="T34" fmla="*/ 80 w 108"/>
                  <a:gd name="T35" fmla="*/ 18 h 114"/>
                  <a:gd name="T36" fmla="*/ 80 w 108"/>
                  <a:gd name="T37" fmla="*/ 9 h 114"/>
                  <a:gd name="T38" fmla="*/ 83 w 108"/>
                  <a:gd name="T39" fmla="*/ 3 h 114"/>
                  <a:gd name="T40" fmla="*/ 108 w 108"/>
                  <a:gd name="T41" fmla="*/ 26 h 114"/>
                  <a:gd name="T42" fmla="*/ 99 w 108"/>
                  <a:gd name="T43" fmla="*/ 49 h 114"/>
                  <a:gd name="T44" fmla="*/ 77 w 108"/>
                  <a:gd name="T45" fmla="*/ 71 h 114"/>
                  <a:gd name="T46" fmla="*/ 57 w 108"/>
                  <a:gd name="T47" fmla="*/ 84 h 114"/>
                  <a:gd name="T48" fmla="*/ 56 w 108"/>
                  <a:gd name="T49" fmla="*/ 86 h 114"/>
                  <a:gd name="T50" fmla="*/ 50 w 108"/>
                  <a:gd name="T51" fmla="*/ 91 h 114"/>
                  <a:gd name="T52" fmla="*/ 32 w 108"/>
                  <a:gd name="T53" fmla="*/ 102 h 114"/>
                  <a:gd name="T54" fmla="*/ 40 w 108"/>
                  <a:gd name="T55" fmla="*/ 92 h 114"/>
                  <a:gd name="T56" fmla="*/ 42 w 108"/>
                  <a:gd name="T57" fmla="*/ 92 h 114"/>
                  <a:gd name="T58" fmla="*/ 56 w 108"/>
                  <a:gd name="T59" fmla="*/ 78 h 114"/>
                  <a:gd name="T60" fmla="*/ 54 w 108"/>
                  <a:gd name="T61" fmla="*/ 76 h 114"/>
                  <a:gd name="T62" fmla="*/ 40 w 108"/>
                  <a:gd name="T63" fmla="*/ 92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08" h="114">
                    <a:moveTo>
                      <a:pt x="32" y="102"/>
                    </a:moveTo>
                    <a:cubicBezTo>
                      <a:pt x="29" y="97"/>
                      <a:pt x="29" y="97"/>
                      <a:pt x="24" y="100"/>
                    </a:cubicBezTo>
                    <a:cubicBezTo>
                      <a:pt x="20" y="103"/>
                      <a:pt x="12" y="107"/>
                      <a:pt x="0" y="114"/>
                    </a:cubicBezTo>
                    <a:cubicBezTo>
                      <a:pt x="6" y="110"/>
                      <a:pt x="27" y="92"/>
                      <a:pt x="27" y="92"/>
                    </a:cubicBezTo>
                    <a:cubicBezTo>
                      <a:pt x="25" y="92"/>
                      <a:pt x="21" y="94"/>
                      <a:pt x="18" y="94"/>
                    </a:cubicBezTo>
                    <a:cubicBezTo>
                      <a:pt x="23" y="90"/>
                      <a:pt x="26" y="86"/>
                      <a:pt x="30" y="82"/>
                    </a:cubicBezTo>
                    <a:cubicBezTo>
                      <a:pt x="22" y="82"/>
                      <a:pt x="17" y="82"/>
                      <a:pt x="13" y="76"/>
                    </a:cubicBezTo>
                    <a:cubicBezTo>
                      <a:pt x="8" y="71"/>
                      <a:pt x="7" y="65"/>
                      <a:pt x="8" y="58"/>
                    </a:cubicBezTo>
                    <a:cubicBezTo>
                      <a:pt x="9" y="46"/>
                      <a:pt x="14" y="34"/>
                      <a:pt x="19" y="23"/>
                    </a:cubicBezTo>
                    <a:cubicBezTo>
                      <a:pt x="19" y="21"/>
                      <a:pt x="22" y="20"/>
                      <a:pt x="23" y="19"/>
                    </a:cubicBezTo>
                    <a:cubicBezTo>
                      <a:pt x="24" y="19"/>
                      <a:pt x="25" y="19"/>
                      <a:pt x="27" y="19"/>
                    </a:cubicBezTo>
                    <a:cubicBezTo>
                      <a:pt x="34" y="18"/>
                      <a:pt x="39" y="20"/>
                      <a:pt x="39" y="28"/>
                    </a:cubicBezTo>
                    <a:cubicBezTo>
                      <a:pt x="40" y="38"/>
                      <a:pt x="38" y="48"/>
                      <a:pt x="38" y="59"/>
                    </a:cubicBezTo>
                    <a:cubicBezTo>
                      <a:pt x="38" y="63"/>
                      <a:pt x="36" y="69"/>
                      <a:pt x="36" y="73"/>
                    </a:cubicBezTo>
                    <a:cubicBezTo>
                      <a:pt x="36" y="74"/>
                      <a:pt x="37" y="74"/>
                      <a:pt x="37" y="74"/>
                    </a:cubicBezTo>
                    <a:cubicBezTo>
                      <a:pt x="41" y="70"/>
                      <a:pt x="47" y="64"/>
                      <a:pt x="51" y="60"/>
                    </a:cubicBezTo>
                    <a:cubicBezTo>
                      <a:pt x="59" y="49"/>
                      <a:pt x="67" y="39"/>
                      <a:pt x="75" y="28"/>
                    </a:cubicBezTo>
                    <a:cubicBezTo>
                      <a:pt x="77" y="25"/>
                      <a:pt x="79" y="22"/>
                      <a:pt x="80" y="18"/>
                    </a:cubicBezTo>
                    <a:cubicBezTo>
                      <a:pt x="81" y="15"/>
                      <a:pt x="81" y="12"/>
                      <a:pt x="80" y="9"/>
                    </a:cubicBezTo>
                    <a:cubicBezTo>
                      <a:pt x="79" y="5"/>
                      <a:pt x="80" y="4"/>
                      <a:pt x="83" y="3"/>
                    </a:cubicBezTo>
                    <a:cubicBezTo>
                      <a:pt x="99" y="0"/>
                      <a:pt x="108" y="7"/>
                      <a:pt x="108" y="26"/>
                    </a:cubicBezTo>
                    <a:cubicBezTo>
                      <a:pt x="108" y="34"/>
                      <a:pt x="105" y="42"/>
                      <a:pt x="99" y="49"/>
                    </a:cubicBezTo>
                    <a:cubicBezTo>
                      <a:pt x="92" y="56"/>
                      <a:pt x="85" y="64"/>
                      <a:pt x="77" y="71"/>
                    </a:cubicBezTo>
                    <a:cubicBezTo>
                      <a:pt x="71" y="76"/>
                      <a:pt x="66" y="82"/>
                      <a:pt x="57" y="84"/>
                    </a:cubicBezTo>
                    <a:cubicBezTo>
                      <a:pt x="57" y="85"/>
                      <a:pt x="56" y="85"/>
                      <a:pt x="56" y="86"/>
                    </a:cubicBezTo>
                    <a:cubicBezTo>
                      <a:pt x="54" y="88"/>
                      <a:pt x="52" y="90"/>
                      <a:pt x="50" y="91"/>
                    </a:cubicBezTo>
                    <a:cubicBezTo>
                      <a:pt x="44" y="95"/>
                      <a:pt x="38" y="98"/>
                      <a:pt x="32" y="102"/>
                    </a:cubicBezTo>
                    <a:close/>
                    <a:moveTo>
                      <a:pt x="40" y="92"/>
                    </a:moveTo>
                    <a:cubicBezTo>
                      <a:pt x="40" y="93"/>
                      <a:pt x="42" y="91"/>
                      <a:pt x="42" y="92"/>
                    </a:cubicBezTo>
                    <a:cubicBezTo>
                      <a:pt x="46" y="88"/>
                      <a:pt x="52" y="81"/>
                      <a:pt x="56" y="78"/>
                    </a:cubicBezTo>
                    <a:cubicBezTo>
                      <a:pt x="55" y="77"/>
                      <a:pt x="55" y="76"/>
                      <a:pt x="54" y="76"/>
                    </a:cubicBezTo>
                    <a:cubicBezTo>
                      <a:pt x="52" y="81"/>
                      <a:pt x="39" y="84"/>
                      <a:pt x="40" y="9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IN"/>
                  <a:ea typeface="微软雅黑"/>
                  <a:cs typeface="+mn-cs"/>
                </a:endParaRPr>
              </a:p>
            </p:txBody>
          </p:sp>
          <p:sp>
            <p:nvSpPr>
              <p:cNvPr id="120" name="Freeform 12">
                <a:extLst>
                  <a:ext uri="{FF2B5EF4-FFF2-40B4-BE49-F238E27FC236}">
                    <a16:creationId xmlns:a16="http://schemas.microsoft.com/office/drawing/2014/main" id="{D3BADD64-C604-4111-B2E6-ABA6AF4026D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34434" y="5238092"/>
                <a:ext cx="95726" cy="160000"/>
              </a:xfrm>
              <a:custGeom>
                <a:avLst/>
                <a:gdLst>
                  <a:gd name="T0" fmla="*/ 32 w 59"/>
                  <a:gd name="T1" fmla="*/ 29 h 98"/>
                  <a:gd name="T2" fmla="*/ 40 w 59"/>
                  <a:gd name="T3" fmla="*/ 18 h 98"/>
                  <a:gd name="T4" fmla="*/ 54 w 59"/>
                  <a:gd name="T5" fmla="*/ 4 h 98"/>
                  <a:gd name="T6" fmla="*/ 57 w 59"/>
                  <a:gd name="T7" fmla="*/ 1 h 98"/>
                  <a:gd name="T8" fmla="*/ 57 w 59"/>
                  <a:gd name="T9" fmla="*/ 4 h 98"/>
                  <a:gd name="T10" fmla="*/ 49 w 59"/>
                  <a:gd name="T11" fmla="*/ 10 h 98"/>
                  <a:gd name="T12" fmla="*/ 39 w 59"/>
                  <a:gd name="T13" fmla="*/ 33 h 98"/>
                  <a:gd name="T14" fmla="*/ 36 w 59"/>
                  <a:gd name="T15" fmla="*/ 52 h 98"/>
                  <a:gd name="T16" fmla="*/ 38 w 59"/>
                  <a:gd name="T17" fmla="*/ 59 h 98"/>
                  <a:gd name="T18" fmla="*/ 38 w 59"/>
                  <a:gd name="T19" fmla="*/ 61 h 98"/>
                  <a:gd name="T20" fmla="*/ 39 w 59"/>
                  <a:gd name="T21" fmla="*/ 77 h 98"/>
                  <a:gd name="T22" fmla="*/ 29 w 59"/>
                  <a:gd name="T23" fmla="*/ 95 h 98"/>
                  <a:gd name="T24" fmla="*/ 18 w 59"/>
                  <a:gd name="T25" fmla="*/ 94 h 98"/>
                  <a:gd name="T26" fmla="*/ 3 w 59"/>
                  <a:gd name="T27" fmla="*/ 67 h 98"/>
                  <a:gd name="T28" fmla="*/ 3 w 59"/>
                  <a:gd name="T29" fmla="*/ 17 h 98"/>
                  <a:gd name="T30" fmla="*/ 10 w 59"/>
                  <a:gd name="T31" fmla="*/ 9 h 98"/>
                  <a:gd name="T32" fmla="*/ 25 w 59"/>
                  <a:gd name="T33" fmla="*/ 13 h 98"/>
                  <a:gd name="T34" fmla="*/ 32 w 59"/>
                  <a:gd name="T35" fmla="*/ 29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9" h="98">
                    <a:moveTo>
                      <a:pt x="32" y="29"/>
                    </a:moveTo>
                    <a:cubicBezTo>
                      <a:pt x="35" y="25"/>
                      <a:pt x="37" y="21"/>
                      <a:pt x="40" y="18"/>
                    </a:cubicBezTo>
                    <a:cubicBezTo>
                      <a:pt x="42" y="16"/>
                      <a:pt x="50" y="8"/>
                      <a:pt x="54" y="4"/>
                    </a:cubicBezTo>
                    <a:cubicBezTo>
                      <a:pt x="55" y="3"/>
                      <a:pt x="57" y="1"/>
                      <a:pt x="57" y="1"/>
                    </a:cubicBezTo>
                    <a:cubicBezTo>
                      <a:pt x="58" y="0"/>
                      <a:pt x="59" y="2"/>
                      <a:pt x="57" y="4"/>
                    </a:cubicBezTo>
                    <a:cubicBezTo>
                      <a:pt x="54" y="7"/>
                      <a:pt x="49" y="9"/>
                      <a:pt x="49" y="10"/>
                    </a:cubicBezTo>
                    <a:cubicBezTo>
                      <a:pt x="44" y="15"/>
                      <a:pt x="39" y="26"/>
                      <a:pt x="39" y="33"/>
                    </a:cubicBezTo>
                    <a:cubicBezTo>
                      <a:pt x="39" y="39"/>
                      <a:pt x="37" y="46"/>
                      <a:pt x="36" y="52"/>
                    </a:cubicBezTo>
                    <a:cubicBezTo>
                      <a:pt x="35" y="55"/>
                      <a:pt x="34" y="58"/>
                      <a:pt x="38" y="59"/>
                    </a:cubicBezTo>
                    <a:cubicBezTo>
                      <a:pt x="38" y="60"/>
                      <a:pt x="38" y="61"/>
                      <a:pt x="38" y="61"/>
                    </a:cubicBezTo>
                    <a:cubicBezTo>
                      <a:pt x="39" y="67"/>
                      <a:pt x="39" y="72"/>
                      <a:pt x="39" y="77"/>
                    </a:cubicBezTo>
                    <a:cubicBezTo>
                      <a:pt x="40" y="86"/>
                      <a:pt x="34" y="91"/>
                      <a:pt x="29" y="95"/>
                    </a:cubicBezTo>
                    <a:cubicBezTo>
                      <a:pt x="25" y="98"/>
                      <a:pt x="21" y="97"/>
                      <a:pt x="18" y="94"/>
                    </a:cubicBezTo>
                    <a:cubicBezTo>
                      <a:pt x="10" y="87"/>
                      <a:pt x="4" y="78"/>
                      <a:pt x="3" y="67"/>
                    </a:cubicBezTo>
                    <a:cubicBezTo>
                      <a:pt x="1" y="50"/>
                      <a:pt x="0" y="34"/>
                      <a:pt x="3" y="17"/>
                    </a:cubicBezTo>
                    <a:cubicBezTo>
                      <a:pt x="4" y="13"/>
                      <a:pt x="5" y="10"/>
                      <a:pt x="10" y="9"/>
                    </a:cubicBezTo>
                    <a:cubicBezTo>
                      <a:pt x="16" y="7"/>
                      <a:pt x="22" y="7"/>
                      <a:pt x="25" y="13"/>
                    </a:cubicBezTo>
                    <a:cubicBezTo>
                      <a:pt x="27" y="18"/>
                      <a:pt x="29" y="23"/>
                      <a:pt x="32" y="2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IN"/>
                  <a:ea typeface="微软雅黑"/>
                  <a:cs typeface="+mn-cs"/>
                </a:endParaRPr>
              </a:p>
            </p:txBody>
          </p:sp>
          <p:sp>
            <p:nvSpPr>
              <p:cNvPr id="121" name="Freeform 14">
                <a:extLst>
                  <a:ext uri="{FF2B5EF4-FFF2-40B4-BE49-F238E27FC236}">
                    <a16:creationId xmlns:a16="http://schemas.microsoft.com/office/drawing/2014/main" id="{EF9503C2-961A-4CF7-895F-5E40C601C4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06913" y="5326297"/>
                <a:ext cx="45812" cy="35556"/>
              </a:xfrm>
              <a:custGeom>
                <a:avLst/>
                <a:gdLst>
                  <a:gd name="T0" fmla="*/ 28 w 28"/>
                  <a:gd name="T1" fmla="*/ 0 h 22"/>
                  <a:gd name="T2" fmla="*/ 0 w 28"/>
                  <a:gd name="T3" fmla="*/ 22 h 22"/>
                  <a:gd name="T4" fmla="*/ 28 w 28"/>
                  <a:gd name="T5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8" h="22">
                    <a:moveTo>
                      <a:pt x="28" y="0"/>
                    </a:moveTo>
                    <a:cubicBezTo>
                      <a:pt x="27" y="6"/>
                      <a:pt x="19" y="8"/>
                      <a:pt x="0" y="22"/>
                    </a:cubicBezTo>
                    <a:cubicBezTo>
                      <a:pt x="20" y="5"/>
                      <a:pt x="23" y="1"/>
                      <a:pt x="2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IN"/>
                  <a:ea typeface="微软雅黑"/>
                  <a:cs typeface="+mn-cs"/>
                </a:endParaRPr>
              </a:p>
            </p:txBody>
          </p:sp>
          <p:sp>
            <p:nvSpPr>
              <p:cNvPr id="122" name="Freeform 15">
                <a:extLst>
                  <a:ext uri="{FF2B5EF4-FFF2-40B4-BE49-F238E27FC236}">
                    <a16:creationId xmlns:a16="http://schemas.microsoft.com/office/drawing/2014/main" id="{E427570A-A314-4659-8747-6F10AF181E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7853" y="5331083"/>
                <a:ext cx="410940" cy="220171"/>
              </a:xfrm>
              <a:custGeom>
                <a:avLst/>
                <a:gdLst>
                  <a:gd name="T0" fmla="*/ 246 w 253"/>
                  <a:gd name="T1" fmla="*/ 17 h 135"/>
                  <a:gd name="T2" fmla="*/ 224 w 253"/>
                  <a:gd name="T3" fmla="*/ 4 h 135"/>
                  <a:gd name="T4" fmla="*/ 170 w 253"/>
                  <a:gd name="T5" fmla="*/ 7 h 135"/>
                  <a:gd name="T6" fmla="*/ 125 w 253"/>
                  <a:gd name="T7" fmla="*/ 23 h 135"/>
                  <a:gd name="T8" fmla="*/ 72 w 253"/>
                  <a:gd name="T9" fmla="*/ 50 h 135"/>
                  <a:gd name="T10" fmla="*/ 40 w 253"/>
                  <a:gd name="T11" fmla="*/ 71 h 135"/>
                  <a:gd name="T12" fmla="*/ 37 w 253"/>
                  <a:gd name="T13" fmla="*/ 73 h 135"/>
                  <a:gd name="T14" fmla="*/ 38 w 253"/>
                  <a:gd name="T15" fmla="*/ 40 h 135"/>
                  <a:gd name="T16" fmla="*/ 25 w 253"/>
                  <a:gd name="T17" fmla="*/ 50 h 135"/>
                  <a:gd name="T18" fmla="*/ 16 w 253"/>
                  <a:gd name="T19" fmla="*/ 66 h 135"/>
                  <a:gd name="T20" fmla="*/ 1 w 253"/>
                  <a:gd name="T21" fmla="*/ 112 h 135"/>
                  <a:gd name="T22" fmla="*/ 7 w 253"/>
                  <a:gd name="T23" fmla="*/ 131 h 135"/>
                  <a:gd name="T24" fmla="*/ 15 w 253"/>
                  <a:gd name="T25" fmla="*/ 134 h 135"/>
                  <a:gd name="T26" fmla="*/ 29 w 253"/>
                  <a:gd name="T27" fmla="*/ 123 h 135"/>
                  <a:gd name="T28" fmla="*/ 32 w 253"/>
                  <a:gd name="T29" fmla="*/ 91 h 135"/>
                  <a:gd name="T30" fmla="*/ 50 w 253"/>
                  <a:gd name="T31" fmla="*/ 76 h 135"/>
                  <a:gd name="T32" fmla="*/ 84 w 253"/>
                  <a:gd name="T33" fmla="*/ 67 h 135"/>
                  <a:gd name="T34" fmla="*/ 122 w 253"/>
                  <a:gd name="T35" fmla="*/ 46 h 135"/>
                  <a:gd name="T36" fmla="*/ 146 w 253"/>
                  <a:gd name="T37" fmla="*/ 35 h 135"/>
                  <a:gd name="T38" fmla="*/ 179 w 253"/>
                  <a:gd name="T39" fmla="*/ 25 h 135"/>
                  <a:gd name="T40" fmla="*/ 182 w 253"/>
                  <a:gd name="T41" fmla="*/ 23 h 135"/>
                  <a:gd name="T42" fmla="*/ 184 w 253"/>
                  <a:gd name="T43" fmla="*/ 20 h 135"/>
                  <a:gd name="T44" fmla="*/ 191 w 253"/>
                  <a:gd name="T45" fmla="*/ 23 h 135"/>
                  <a:gd name="T46" fmla="*/ 212 w 253"/>
                  <a:gd name="T47" fmla="*/ 23 h 135"/>
                  <a:gd name="T48" fmla="*/ 216 w 253"/>
                  <a:gd name="T49" fmla="*/ 29 h 135"/>
                  <a:gd name="T50" fmla="*/ 203 w 253"/>
                  <a:gd name="T51" fmla="*/ 46 h 135"/>
                  <a:gd name="T52" fmla="*/ 186 w 253"/>
                  <a:gd name="T53" fmla="*/ 58 h 135"/>
                  <a:gd name="T54" fmla="*/ 203 w 253"/>
                  <a:gd name="T55" fmla="*/ 53 h 135"/>
                  <a:gd name="T56" fmla="*/ 202 w 253"/>
                  <a:gd name="T57" fmla="*/ 56 h 135"/>
                  <a:gd name="T58" fmla="*/ 210 w 253"/>
                  <a:gd name="T59" fmla="*/ 52 h 135"/>
                  <a:gd name="T60" fmla="*/ 219 w 253"/>
                  <a:gd name="T61" fmla="*/ 46 h 135"/>
                  <a:gd name="T62" fmla="*/ 223 w 253"/>
                  <a:gd name="T63" fmla="*/ 47 h 135"/>
                  <a:gd name="T64" fmla="*/ 233 w 253"/>
                  <a:gd name="T65" fmla="*/ 45 h 135"/>
                  <a:gd name="T66" fmla="*/ 231 w 253"/>
                  <a:gd name="T67" fmla="*/ 46 h 135"/>
                  <a:gd name="T68" fmla="*/ 226 w 253"/>
                  <a:gd name="T69" fmla="*/ 50 h 135"/>
                  <a:gd name="T70" fmla="*/ 223 w 253"/>
                  <a:gd name="T71" fmla="*/ 50 h 135"/>
                  <a:gd name="T72" fmla="*/ 222 w 253"/>
                  <a:gd name="T73" fmla="*/ 51 h 135"/>
                  <a:gd name="T74" fmla="*/ 222 w 253"/>
                  <a:gd name="T75" fmla="*/ 54 h 135"/>
                  <a:gd name="T76" fmla="*/ 225 w 253"/>
                  <a:gd name="T77" fmla="*/ 53 h 135"/>
                  <a:gd name="T78" fmla="*/ 236 w 253"/>
                  <a:gd name="T79" fmla="*/ 46 h 135"/>
                  <a:gd name="T80" fmla="*/ 235 w 253"/>
                  <a:gd name="T81" fmla="*/ 47 h 135"/>
                  <a:gd name="T82" fmla="*/ 240 w 253"/>
                  <a:gd name="T83" fmla="*/ 45 h 135"/>
                  <a:gd name="T84" fmla="*/ 246 w 253"/>
                  <a:gd name="T85" fmla="*/ 17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53" h="135">
                    <a:moveTo>
                      <a:pt x="246" y="17"/>
                    </a:moveTo>
                    <a:cubicBezTo>
                      <a:pt x="241" y="8"/>
                      <a:pt x="233" y="5"/>
                      <a:pt x="224" y="4"/>
                    </a:cubicBezTo>
                    <a:cubicBezTo>
                      <a:pt x="205" y="0"/>
                      <a:pt x="187" y="2"/>
                      <a:pt x="170" y="7"/>
                    </a:cubicBezTo>
                    <a:cubicBezTo>
                      <a:pt x="155" y="11"/>
                      <a:pt x="139" y="17"/>
                      <a:pt x="125" y="23"/>
                    </a:cubicBezTo>
                    <a:cubicBezTo>
                      <a:pt x="107" y="31"/>
                      <a:pt x="90" y="41"/>
                      <a:pt x="72" y="50"/>
                    </a:cubicBezTo>
                    <a:cubicBezTo>
                      <a:pt x="61" y="56"/>
                      <a:pt x="49" y="62"/>
                      <a:pt x="40" y="71"/>
                    </a:cubicBezTo>
                    <a:cubicBezTo>
                      <a:pt x="39" y="72"/>
                      <a:pt x="38" y="72"/>
                      <a:pt x="37" y="73"/>
                    </a:cubicBezTo>
                    <a:cubicBezTo>
                      <a:pt x="38" y="61"/>
                      <a:pt x="43" y="51"/>
                      <a:pt x="38" y="40"/>
                    </a:cubicBezTo>
                    <a:cubicBezTo>
                      <a:pt x="32" y="42"/>
                      <a:pt x="28" y="45"/>
                      <a:pt x="25" y="50"/>
                    </a:cubicBezTo>
                    <a:cubicBezTo>
                      <a:pt x="22" y="55"/>
                      <a:pt x="19" y="60"/>
                      <a:pt x="16" y="66"/>
                    </a:cubicBezTo>
                    <a:cubicBezTo>
                      <a:pt x="9" y="80"/>
                      <a:pt x="3" y="95"/>
                      <a:pt x="1" y="112"/>
                    </a:cubicBezTo>
                    <a:cubicBezTo>
                      <a:pt x="0" y="119"/>
                      <a:pt x="0" y="126"/>
                      <a:pt x="7" y="131"/>
                    </a:cubicBezTo>
                    <a:cubicBezTo>
                      <a:pt x="9" y="133"/>
                      <a:pt x="12" y="133"/>
                      <a:pt x="15" y="134"/>
                    </a:cubicBezTo>
                    <a:cubicBezTo>
                      <a:pt x="26" y="135"/>
                      <a:pt x="29" y="132"/>
                      <a:pt x="29" y="123"/>
                    </a:cubicBezTo>
                    <a:cubicBezTo>
                      <a:pt x="29" y="112"/>
                      <a:pt x="31" y="101"/>
                      <a:pt x="32" y="91"/>
                    </a:cubicBezTo>
                    <a:cubicBezTo>
                      <a:pt x="34" y="82"/>
                      <a:pt x="41" y="76"/>
                      <a:pt x="50" y="76"/>
                    </a:cubicBezTo>
                    <a:cubicBezTo>
                      <a:pt x="62" y="76"/>
                      <a:pt x="74" y="74"/>
                      <a:pt x="84" y="67"/>
                    </a:cubicBezTo>
                    <a:cubicBezTo>
                      <a:pt x="96" y="60"/>
                      <a:pt x="109" y="53"/>
                      <a:pt x="122" y="46"/>
                    </a:cubicBezTo>
                    <a:cubicBezTo>
                      <a:pt x="130" y="42"/>
                      <a:pt x="138" y="38"/>
                      <a:pt x="146" y="35"/>
                    </a:cubicBezTo>
                    <a:cubicBezTo>
                      <a:pt x="157" y="31"/>
                      <a:pt x="168" y="29"/>
                      <a:pt x="179" y="25"/>
                    </a:cubicBezTo>
                    <a:cubicBezTo>
                      <a:pt x="180" y="25"/>
                      <a:pt x="181" y="24"/>
                      <a:pt x="182" y="23"/>
                    </a:cubicBezTo>
                    <a:cubicBezTo>
                      <a:pt x="182" y="22"/>
                      <a:pt x="183" y="21"/>
                      <a:pt x="184" y="20"/>
                    </a:cubicBezTo>
                    <a:cubicBezTo>
                      <a:pt x="185" y="25"/>
                      <a:pt x="188" y="23"/>
                      <a:pt x="191" y="23"/>
                    </a:cubicBezTo>
                    <a:cubicBezTo>
                      <a:pt x="198" y="23"/>
                      <a:pt x="205" y="23"/>
                      <a:pt x="212" y="23"/>
                    </a:cubicBezTo>
                    <a:cubicBezTo>
                      <a:pt x="217" y="23"/>
                      <a:pt x="217" y="24"/>
                      <a:pt x="216" y="29"/>
                    </a:cubicBezTo>
                    <a:cubicBezTo>
                      <a:pt x="214" y="36"/>
                      <a:pt x="209" y="41"/>
                      <a:pt x="203" y="46"/>
                    </a:cubicBezTo>
                    <a:cubicBezTo>
                      <a:pt x="200" y="49"/>
                      <a:pt x="196" y="53"/>
                      <a:pt x="186" y="58"/>
                    </a:cubicBezTo>
                    <a:cubicBezTo>
                      <a:pt x="190" y="58"/>
                      <a:pt x="202" y="48"/>
                      <a:pt x="203" y="53"/>
                    </a:cubicBezTo>
                    <a:cubicBezTo>
                      <a:pt x="204" y="53"/>
                      <a:pt x="197" y="56"/>
                      <a:pt x="202" y="56"/>
                    </a:cubicBezTo>
                    <a:cubicBezTo>
                      <a:pt x="205" y="55"/>
                      <a:pt x="207" y="53"/>
                      <a:pt x="210" y="52"/>
                    </a:cubicBezTo>
                    <a:cubicBezTo>
                      <a:pt x="213" y="50"/>
                      <a:pt x="216" y="47"/>
                      <a:pt x="219" y="46"/>
                    </a:cubicBezTo>
                    <a:cubicBezTo>
                      <a:pt x="221" y="45"/>
                      <a:pt x="222" y="48"/>
                      <a:pt x="223" y="47"/>
                    </a:cubicBezTo>
                    <a:cubicBezTo>
                      <a:pt x="226" y="45"/>
                      <a:pt x="228" y="39"/>
                      <a:pt x="233" y="45"/>
                    </a:cubicBezTo>
                    <a:cubicBezTo>
                      <a:pt x="233" y="44"/>
                      <a:pt x="232" y="46"/>
                      <a:pt x="231" y="46"/>
                    </a:cubicBezTo>
                    <a:cubicBezTo>
                      <a:pt x="231" y="47"/>
                      <a:pt x="227" y="50"/>
                      <a:pt x="226" y="50"/>
                    </a:cubicBezTo>
                    <a:cubicBezTo>
                      <a:pt x="226" y="50"/>
                      <a:pt x="223" y="50"/>
                      <a:pt x="223" y="50"/>
                    </a:cubicBezTo>
                    <a:cubicBezTo>
                      <a:pt x="223" y="49"/>
                      <a:pt x="222" y="51"/>
                      <a:pt x="222" y="51"/>
                    </a:cubicBezTo>
                    <a:cubicBezTo>
                      <a:pt x="222" y="51"/>
                      <a:pt x="221" y="53"/>
                      <a:pt x="222" y="54"/>
                    </a:cubicBezTo>
                    <a:cubicBezTo>
                      <a:pt x="223" y="54"/>
                      <a:pt x="223" y="54"/>
                      <a:pt x="225" y="53"/>
                    </a:cubicBezTo>
                    <a:cubicBezTo>
                      <a:pt x="236" y="46"/>
                      <a:pt x="236" y="46"/>
                      <a:pt x="236" y="46"/>
                    </a:cubicBezTo>
                    <a:cubicBezTo>
                      <a:pt x="236" y="46"/>
                      <a:pt x="235" y="47"/>
                      <a:pt x="235" y="47"/>
                    </a:cubicBezTo>
                    <a:cubicBezTo>
                      <a:pt x="238" y="46"/>
                      <a:pt x="240" y="46"/>
                      <a:pt x="240" y="45"/>
                    </a:cubicBezTo>
                    <a:cubicBezTo>
                      <a:pt x="248" y="40"/>
                      <a:pt x="253" y="27"/>
                      <a:pt x="246" y="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IN"/>
                  <a:ea typeface="微软雅黑"/>
                  <a:cs typeface="+mn-cs"/>
                </a:endParaRPr>
              </a:p>
            </p:txBody>
          </p:sp>
        </p:grpSp>
        <p:sp>
          <p:nvSpPr>
            <p:cNvPr id="84" name="Freeform 16">
              <a:extLst>
                <a:ext uri="{FF2B5EF4-FFF2-40B4-BE49-F238E27FC236}">
                  <a16:creationId xmlns:a16="http://schemas.microsoft.com/office/drawing/2014/main" id="{A01AA01E-9363-4D75-92BF-07E6DBF97C3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98368" y="5051425"/>
              <a:ext cx="862222" cy="1102222"/>
            </a:xfrm>
            <a:custGeom>
              <a:avLst/>
              <a:gdLst>
                <a:gd name="T0" fmla="*/ 530 w 531"/>
                <a:gd name="T1" fmla="*/ 263 h 677"/>
                <a:gd name="T2" fmla="*/ 268 w 531"/>
                <a:gd name="T3" fmla="*/ 2 h 677"/>
                <a:gd name="T4" fmla="*/ 0 w 531"/>
                <a:gd name="T5" fmla="*/ 263 h 677"/>
                <a:gd name="T6" fmla="*/ 0 w 531"/>
                <a:gd name="T7" fmla="*/ 402 h 677"/>
                <a:gd name="T8" fmla="*/ 271 w 531"/>
                <a:gd name="T9" fmla="*/ 674 h 677"/>
                <a:gd name="T10" fmla="*/ 530 w 531"/>
                <a:gd name="T11" fmla="*/ 406 h 677"/>
                <a:gd name="T12" fmla="*/ 530 w 531"/>
                <a:gd name="T13" fmla="*/ 263 h 677"/>
                <a:gd name="T14" fmla="*/ 517 w 531"/>
                <a:gd name="T15" fmla="*/ 406 h 677"/>
                <a:gd name="T16" fmla="*/ 285 w 531"/>
                <a:gd name="T17" fmla="*/ 660 h 677"/>
                <a:gd name="T18" fmla="*/ 285 w 531"/>
                <a:gd name="T19" fmla="*/ 660 h 677"/>
                <a:gd name="T20" fmla="*/ 278 w 531"/>
                <a:gd name="T21" fmla="*/ 661 h 677"/>
                <a:gd name="T22" fmla="*/ 271 w 531"/>
                <a:gd name="T23" fmla="*/ 661 h 677"/>
                <a:gd name="T24" fmla="*/ 265 w 531"/>
                <a:gd name="T25" fmla="*/ 661 h 677"/>
                <a:gd name="T26" fmla="*/ 258 w 531"/>
                <a:gd name="T27" fmla="*/ 661 h 677"/>
                <a:gd name="T28" fmla="*/ 252 w 531"/>
                <a:gd name="T29" fmla="*/ 661 h 677"/>
                <a:gd name="T30" fmla="*/ 245 w 531"/>
                <a:gd name="T31" fmla="*/ 660 h 677"/>
                <a:gd name="T32" fmla="*/ 238 w 531"/>
                <a:gd name="T33" fmla="*/ 660 h 677"/>
                <a:gd name="T34" fmla="*/ 232 w 531"/>
                <a:gd name="T35" fmla="*/ 659 h 677"/>
                <a:gd name="T36" fmla="*/ 226 w 531"/>
                <a:gd name="T37" fmla="*/ 658 h 677"/>
                <a:gd name="T38" fmla="*/ 13 w 531"/>
                <a:gd name="T39" fmla="*/ 406 h 677"/>
                <a:gd name="T40" fmla="*/ 13 w 531"/>
                <a:gd name="T41" fmla="*/ 263 h 677"/>
                <a:gd name="T42" fmla="*/ 13 w 531"/>
                <a:gd name="T43" fmla="*/ 257 h 677"/>
                <a:gd name="T44" fmla="*/ 13 w 531"/>
                <a:gd name="T45" fmla="*/ 257 h 677"/>
                <a:gd name="T46" fmla="*/ 13 w 531"/>
                <a:gd name="T47" fmla="*/ 250 h 677"/>
                <a:gd name="T48" fmla="*/ 14 w 531"/>
                <a:gd name="T49" fmla="*/ 244 h 677"/>
                <a:gd name="T50" fmla="*/ 15 w 531"/>
                <a:gd name="T51" fmla="*/ 237 h 677"/>
                <a:gd name="T52" fmla="*/ 232 w 531"/>
                <a:gd name="T53" fmla="*/ 17 h 677"/>
                <a:gd name="T54" fmla="*/ 238 w 531"/>
                <a:gd name="T55" fmla="*/ 16 h 677"/>
                <a:gd name="T56" fmla="*/ 245 w 531"/>
                <a:gd name="T57" fmla="*/ 16 h 677"/>
                <a:gd name="T58" fmla="*/ 252 w 531"/>
                <a:gd name="T59" fmla="*/ 15 h 677"/>
                <a:gd name="T60" fmla="*/ 258 w 531"/>
                <a:gd name="T61" fmla="*/ 15 h 677"/>
                <a:gd name="T62" fmla="*/ 265 w 531"/>
                <a:gd name="T63" fmla="*/ 15 h 677"/>
                <a:gd name="T64" fmla="*/ 271 w 531"/>
                <a:gd name="T65" fmla="*/ 15 h 677"/>
                <a:gd name="T66" fmla="*/ 278 w 531"/>
                <a:gd name="T67" fmla="*/ 15 h 677"/>
                <a:gd name="T68" fmla="*/ 285 w 531"/>
                <a:gd name="T69" fmla="*/ 16 h 677"/>
                <a:gd name="T70" fmla="*/ 285 w 531"/>
                <a:gd name="T71" fmla="*/ 16 h 677"/>
                <a:gd name="T72" fmla="*/ 291 w 531"/>
                <a:gd name="T73" fmla="*/ 16 h 677"/>
                <a:gd name="T74" fmla="*/ 515 w 531"/>
                <a:gd name="T75" fmla="*/ 237 h 677"/>
                <a:gd name="T76" fmla="*/ 516 w 531"/>
                <a:gd name="T77" fmla="*/ 244 h 677"/>
                <a:gd name="T78" fmla="*/ 516 w 531"/>
                <a:gd name="T79" fmla="*/ 250 h 677"/>
                <a:gd name="T80" fmla="*/ 517 w 531"/>
                <a:gd name="T81" fmla="*/ 257 h 677"/>
                <a:gd name="T82" fmla="*/ 517 w 531"/>
                <a:gd name="T83" fmla="*/ 257 h 677"/>
                <a:gd name="T84" fmla="*/ 517 w 531"/>
                <a:gd name="T85" fmla="*/ 263 h 677"/>
                <a:gd name="T86" fmla="*/ 517 w 531"/>
                <a:gd name="T87" fmla="*/ 406 h 6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531" h="677">
                  <a:moveTo>
                    <a:pt x="530" y="263"/>
                  </a:moveTo>
                  <a:cubicBezTo>
                    <a:pt x="526" y="120"/>
                    <a:pt x="412" y="4"/>
                    <a:pt x="268" y="2"/>
                  </a:cubicBezTo>
                  <a:cubicBezTo>
                    <a:pt x="121" y="0"/>
                    <a:pt x="4" y="117"/>
                    <a:pt x="0" y="263"/>
                  </a:cubicBezTo>
                  <a:cubicBezTo>
                    <a:pt x="0" y="402"/>
                    <a:pt x="0" y="402"/>
                    <a:pt x="0" y="402"/>
                  </a:cubicBezTo>
                  <a:cubicBezTo>
                    <a:pt x="5" y="555"/>
                    <a:pt x="113" y="677"/>
                    <a:pt x="271" y="674"/>
                  </a:cubicBezTo>
                  <a:cubicBezTo>
                    <a:pt x="419" y="671"/>
                    <a:pt x="526" y="551"/>
                    <a:pt x="530" y="406"/>
                  </a:cubicBezTo>
                  <a:cubicBezTo>
                    <a:pt x="530" y="359"/>
                    <a:pt x="531" y="311"/>
                    <a:pt x="530" y="263"/>
                  </a:cubicBezTo>
                  <a:close/>
                  <a:moveTo>
                    <a:pt x="517" y="406"/>
                  </a:moveTo>
                  <a:cubicBezTo>
                    <a:pt x="517" y="541"/>
                    <a:pt x="415" y="651"/>
                    <a:pt x="285" y="660"/>
                  </a:cubicBezTo>
                  <a:cubicBezTo>
                    <a:pt x="285" y="660"/>
                    <a:pt x="285" y="660"/>
                    <a:pt x="285" y="660"/>
                  </a:cubicBezTo>
                  <a:cubicBezTo>
                    <a:pt x="282" y="661"/>
                    <a:pt x="280" y="661"/>
                    <a:pt x="278" y="661"/>
                  </a:cubicBezTo>
                  <a:cubicBezTo>
                    <a:pt x="276" y="661"/>
                    <a:pt x="274" y="661"/>
                    <a:pt x="271" y="661"/>
                  </a:cubicBezTo>
                  <a:cubicBezTo>
                    <a:pt x="269" y="661"/>
                    <a:pt x="267" y="661"/>
                    <a:pt x="265" y="661"/>
                  </a:cubicBezTo>
                  <a:cubicBezTo>
                    <a:pt x="263" y="661"/>
                    <a:pt x="260" y="661"/>
                    <a:pt x="258" y="661"/>
                  </a:cubicBezTo>
                  <a:cubicBezTo>
                    <a:pt x="256" y="661"/>
                    <a:pt x="254" y="661"/>
                    <a:pt x="252" y="661"/>
                  </a:cubicBezTo>
                  <a:cubicBezTo>
                    <a:pt x="249" y="661"/>
                    <a:pt x="247" y="661"/>
                    <a:pt x="245" y="660"/>
                  </a:cubicBezTo>
                  <a:cubicBezTo>
                    <a:pt x="243" y="660"/>
                    <a:pt x="241" y="660"/>
                    <a:pt x="238" y="660"/>
                  </a:cubicBezTo>
                  <a:cubicBezTo>
                    <a:pt x="236" y="660"/>
                    <a:pt x="234" y="659"/>
                    <a:pt x="232" y="659"/>
                  </a:cubicBezTo>
                  <a:cubicBezTo>
                    <a:pt x="230" y="659"/>
                    <a:pt x="228" y="659"/>
                    <a:pt x="226" y="658"/>
                  </a:cubicBezTo>
                  <a:cubicBezTo>
                    <a:pt x="101" y="639"/>
                    <a:pt x="13" y="531"/>
                    <a:pt x="13" y="406"/>
                  </a:cubicBezTo>
                  <a:cubicBezTo>
                    <a:pt x="13" y="359"/>
                    <a:pt x="12" y="311"/>
                    <a:pt x="13" y="263"/>
                  </a:cubicBezTo>
                  <a:cubicBezTo>
                    <a:pt x="13" y="261"/>
                    <a:pt x="13" y="259"/>
                    <a:pt x="13" y="257"/>
                  </a:cubicBezTo>
                  <a:cubicBezTo>
                    <a:pt x="13" y="257"/>
                    <a:pt x="13" y="257"/>
                    <a:pt x="13" y="257"/>
                  </a:cubicBezTo>
                  <a:cubicBezTo>
                    <a:pt x="13" y="255"/>
                    <a:pt x="13" y="252"/>
                    <a:pt x="13" y="250"/>
                  </a:cubicBezTo>
                  <a:cubicBezTo>
                    <a:pt x="14" y="248"/>
                    <a:pt x="14" y="246"/>
                    <a:pt x="14" y="244"/>
                  </a:cubicBezTo>
                  <a:cubicBezTo>
                    <a:pt x="14" y="242"/>
                    <a:pt x="14" y="240"/>
                    <a:pt x="15" y="237"/>
                  </a:cubicBezTo>
                  <a:cubicBezTo>
                    <a:pt x="29" y="123"/>
                    <a:pt x="118" y="31"/>
                    <a:pt x="232" y="17"/>
                  </a:cubicBezTo>
                  <a:cubicBezTo>
                    <a:pt x="234" y="17"/>
                    <a:pt x="236" y="16"/>
                    <a:pt x="238" y="16"/>
                  </a:cubicBezTo>
                  <a:cubicBezTo>
                    <a:pt x="241" y="16"/>
                    <a:pt x="243" y="16"/>
                    <a:pt x="245" y="16"/>
                  </a:cubicBezTo>
                  <a:cubicBezTo>
                    <a:pt x="247" y="15"/>
                    <a:pt x="249" y="15"/>
                    <a:pt x="252" y="15"/>
                  </a:cubicBezTo>
                  <a:cubicBezTo>
                    <a:pt x="254" y="15"/>
                    <a:pt x="256" y="15"/>
                    <a:pt x="258" y="15"/>
                  </a:cubicBezTo>
                  <a:cubicBezTo>
                    <a:pt x="260" y="15"/>
                    <a:pt x="263" y="15"/>
                    <a:pt x="265" y="15"/>
                  </a:cubicBezTo>
                  <a:cubicBezTo>
                    <a:pt x="267" y="15"/>
                    <a:pt x="269" y="15"/>
                    <a:pt x="271" y="15"/>
                  </a:cubicBezTo>
                  <a:cubicBezTo>
                    <a:pt x="274" y="15"/>
                    <a:pt x="276" y="15"/>
                    <a:pt x="278" y="15"/>
                  </a:cubicBezTo>
                  <a:cubicBezTo>
                    <a:pt x="280" y="15"/>
                    <a:pt x="282" y="15"/>
                    <a:pt x="285" y="16"/>
                  </a:cubicBezTo>
                  <a:cubicBezTo>
                    <a:pt x="285" y="16"/>
                    <a:pt x="285" y="16"/>
                    <a:pt x="285" y="16"/>
                  </a:cubicBezTo>
                  <a:cubicBezTo>
                    <a:pt x="287" y="16"/>
                    <a:pt x="289" y="16"/>
                    <a:pt x="291" y="16"/>
                  </a:cubicBezTo>
                  <a:cubicBezTo>
                    <a:pt x="407" y="28"/>
                    <a:pt x="500" y="120"/>
                    <a:pt x="515" y="237"/>
                  </a:cubicBezTo>
                  <a:cubicBezTo>
                    <a:pt x="515" y="240"/>
                    <a:pt x="515" y="242"/>
                    <a:pt x="516" y="244"/>
                  </a:cubicBezTo>
                  <a:cubicBezTo>
                    <a:pt x="516" y="246"/>
                    <a:pt x="516" y="248"/>
                    <a:pt x="516" y="250"/>
                  </a:cubicBezTo>
                  <a:cubicBezTo>
                    <a:pt x="516" y="252"/>
                    <a:pt x="516" y="255"/>
                    <a:pt x="517" y="257"/>
                  </a:cubicBezTo>
                  <a:cubicBezTo>
                    <a:pt x="517" y="257"/>
                    <a:pt x="517" y="257"/>
                    <a:pt x="517" y="257"/>
                  </a:cubicBezTo>
                  <a:cubicBezTo>
                    <a:pt x="517" y="259"/>
                    <a:pt x="517" y="261"/>
                    <a:pt x="517" y="263"/>
                  </a:cubicBezTo>
                  <a:cubicBezTo>
                    <a:pt x="518" y="311"/>
                    <a:pt x="517" y="359"/>
                    <a:pt x="517" y="4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"/>
                <a:ea typeface="微软雅黑"/>
                <a:cs typeface="+mn-cs"/>
              </a:endParaRPr>
            </a:p>
          </p:txBody>
        </p:sp>
        <p:sp>
          <p:nvSpPr>
            <p:cNvPr id="85" name="Freeform 17">
              <a:extLst>
                <a:ext uri="{FF2B5EF4-FFF2-40B4-BE49-F238E27FC236}">
                  <a16:creationId xmlns:a16="http://schemas.microsoft.com/office/drawing/2014/main" id="{1837E34B-A059-4BF0-8AB2-401FF54A73F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23496" y="5210741"/>
              <a:ext cx="608547" cy="800684"/>
            </a:xfrm>
            <a:custGeom>
              <a:avLst/>
              <a:gdLst>
                <a:gd name="T0" fmla="*/ 375 w 375"/>
                <a:gd name="T1" fmla="*/ 293 h 492"/>
                <a:gd name="T2" fmla="*/ 375 w 375"/>
                <a:gd name="T3" fmla="*/ 187 h 492"/>
                <a:gd name="T4" fmla="*/ 188 w 375"/>
                <a:gd name="T5" fmla="*/ 0 h 492"/>
                <a:gd name="T6" fmla="*/ 0 w 375"/>
                <a:gd name="T7" fmla="*/ 187 h 492"/>
                <a:gd name="T8" fmla="*/ 0 w 375"/>
                <a:gd name="T9" fmla="*/ 293 h 492"/>
                <a:gd name="T10" fmla="*/ 188 w 375"/>
                <a:gd name="T11" fmla="*/ 492 h 492"/>
                <a:gd name="T12" fmla="*/ 375 w 375"/>
                <a:gd name="T13" fmla="*/ 293 h 492"/>
                <a:gd name="T14" fmla="*/ 101 w 375"/>
                <a:gd name="T15" fmla="*/ 44 h 492"/>
                <a:gd name="T16" fmla="*/ 183 w 375"/>
                <a:gd name="T17" fmla="*/ 94 h 492"/>
                <a:gd name="T18" fmla="*/ 153 w 375"/>
                <a:gd name="T19" fmla="*/ 264 h 492"/>
                <a:gd name="T20" fmla="*/ 101 w 375"/>
                <a:gd name="T21" fmla="*/ 294 h 492"/>
                <a:gd name="T22" fmla="*/ 101 w 375"/>
                <a:gd name="T23" fmla="*/ 44 h 492"/>
                <a:gd name="T24" fmla="*/ 133 w 375"/>
                <a:gd name="T25" fmla="*/ 311 h 492"/>
                <a:gd name="T26" fmla="*/ 167 w 375"/>
                <a:gd name="T27" fmla="*/ 304 h 492"/>
                <a:gd name="T28" fmla="*/ 167 w 375"/>
                <a:gd name="T29" fmla="*/ 167 h 492"/>
                <a:gd name="T30" fmla="*/ 293 w 375"/>
                <a:gd name="T31" fmla="*/ 51 h 492"/>
                <a:gd name="T32" fmla="*/ 293 w 375"/>
                <a:gd name="T33" fmla="*/ 133 h 492"/>
                <a:gd name="T34" fmla="*/ 275 w 375"/>
                <a:gd name="T35" fmla="*/ 144 h 492"/>
                <a:gd name="T36" fmla="*/ 275 w 375"/>
                <a:gd name="T37" fmla="*/ 286 h 492"/>
                <a:gd name="T38" fmla="*/ 248 w 375"/>
                <a:gd name="T39" fmla="*/ 364 h 492"/>
                <a:gd name="T40" fmla="*/ 141 w 375"/>
                <a:gd name="T41" fmla="*/ 377 h 492"/>
                <a:gd name="T42" fmla="*/ 95 w 375"/>
                <a:gd name="T43" fmla="*/ 327 h 492"/>
                <a:gd name="T44" fmla="*/ 133 w 375"/>
                <a:gd name="T45" fmla="*/ 311 h 492"/>
                <a:gd name="T46" fmla="*/ 30 w 375"/>
                <a:gd name="T47" fmla="*/ 286 h 492"/>
                <a:gd name="T48" fmla="*/ 30 w 375"/>
                <a:gd name="T49" fmla="*/ 194 h 492"/>
                <a:gd name="T50" fmla="*/ 30 w 375"/>
                <a:gd name="T51" fmla="*/ 121 h 492"/>
                <a:gd name="T52" fmla="*/ 82 w 375"/>
                <a:gd name="T53" fmla="*/ 148 h 492"/>
                <a:gd name="T54" fmla="*/ 82 w 375"/>
                <a:gd name="T55" fmla="*/ 204 h 492"/>
                <a:gd name="T56" fmla="*/ 82 w 375"/>
                <a:gd name="T57" fmla="*/ 276 h 492"/>
                <a:gd name="T58" fmla="*/ 188 w 375"/>
                <a:gd name="T59" fmla="*/ 411 h 492"/>
                <a:gd name="T60" fmla="*/ 293 w 375"/>
                <a:gd name="T61" fmla="*/ 276 h 492"/>
                <a:gd name="T62" fmla="*/ 293 w 375"/>
                <a:gd name="T63" fmla="*/ 204 h 492"/>
                <a:gd name="T64" fmla="*/ 293 w 375"/>
                <a:gd name="T65" fmla="*/ 153 h 492"/>
                <a:gd name="T66" fmla="*/ 346 w 375"/>
                <a:gd name="T67" fmla="*/ 123 h 492"/>
                <a:gd name="T68" fmla="*/ 346 w 375"/>
                <a:gd name="T69" fmla="*/ 194 h 492"/>
                <a:gd name="T70" fmla="*/ 346 w 375"/>
                <a:gd name="T71" fmla="*/ 286 h 492"/>
                <a:gd name="T72" fmla="*/ 188 w 375"/>
                <a:gd name="T73" fmla="*/ 459 h 492"/>
                <a:gd name="T74" fmla="*/ 188 w 375"/>
                <a:gd name="T75" fmla="*/ 459 h 492"/>
                <a:gd name="T76" fmla="*/ 30 w 375"/>
                <a:gd name="T77" fmla="*/ 28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75" h="492">
                  <a:moveTo>
                    <a:pt x="375" y="293"/>
                  </a:moveTo>
                  <a:cubicBezTo>
                    <a:pt x="375" y="187"/>
                    <a:pt x="375" y="187"/>
                    <a:pt x="375" y="187"/>
                  </a:cubicBezTo>
                  <a:cubicBezTo>
                    <a:pt x="375" y="78"/>
                    <a:pt x="292" y="0"/>
                    <a:pt x="188" y="0"/>
                  </a:cubicBezTo>
                  <a:cubicBezTo>
                    <a:pt x="84" y="0"/>
                    <a:pt x="0" y="78"/>
                    <a:pt x="0" y="187"/>
                  </a:cubicBezTo>
                  <a:cubicBezTo>
                    <a:pt x="0" y="293"/>
                    <a:pt x="0" y="293"/>
                    <a:pt x="0" y="293"/>
                  </a:cubicBezTo>
                  <a:cubicBezTo>
                    <a:pt x="0" y="402"/>
                    <a:pt x="84" y="492"/>
                    <a:pt x="188" y="492"/>
                  </a:cubicBezTo>
                  <a:cubicBezTo>
                    <a:pt x="292" y="492"/>
                    <a:pt x="375" y="402"/>
                    <a:pt x="375" y="293"/>
                  </a:cubicBezTo>
                  <a:close/>
                  <a:moveTo>
                    <a:pt x="101" y="44"/>
                  </a:moveTo>
                  <a:cubicBezTo>
                    <a:pt x="144" y="59"/>
                    <a:pt x="176" y="76"/>
                    <a:pt x="183" y="94"/>
                  </a:cubicBezTo>
                  <a:cubicBezTo>
                    <a:pt x="134" y="142"/>
                    <a:pt x="154" y="205"/>
                    <a:pt x="153" y="264"/>
                  </a:cubicBezTo>
                  <a:cubicBezTo>
                    <a:pt x="151" y="314"/>
                    <a:pt x="150" y="285"/>
                    <a:pt x="101" y="294"/>
                  </a:cubicBezTo>
                  <a:cubicBezTo>
                    <a:pt x="101" y="209"/>
                    <a:pt x="101" y="129"/>
                    <a:pt x="101" y="44"/>
                  </a:cubicBezTo>
                  <a:close/>
                  <a:moveTo>
                    <a:pt x="133" y="311"/>
                  </a:moveTo>
                  <a:cubicBezTo>
                    <a:pt x="143" y="313"/>
                    <a:pt x="163" y="321"/>
                    <a:pt x="167" y="304"/>
                  </a:cubicBezTo>
                  <a:cubicBezTo>
                    <a:pt x="172" y="255"/>
                    <a:pt x="163" y="214"/>
                    <a:pt x="167" y="167"/>
                  </a:cubicBezTo>
                  <a:cubicBezTo>
                    <a:pt x="173" y="105"/>
                    <a:pt x="230" y="56"/>
                    <a:pt x="293" y="51"/>
                  </a:cubicBezTo>
                  <a:cubicBezTo>
                    <a:pt x="293" y="78"/>
                    <a:pt x="293" y="106"/>
                    <a:pt x="293" y="133"/>
                  </a:cubicBezTo>
                  <a:cubicBezTo>
                    <a:pt x="287" y="137"/>
                    <a:pt x="281" y="140"/>
                    <a:pt x="275" y="144"/>
                  </a:cubicBezTo>
                  <a:cubicBezTo>
                    <a:pt x="275" y="191"/>
                    <a:pt x="275" y="239"/>
                    <a:pt x="275" y="286"/>
                  </a:cubicBezTo>
                  <a:cubicBezTo>
                    <a:pt x="273" y="315"/>
                    <a:pt x="271" y="342"/>
                    <a:pt x="248" y="364"/>
                  </a:cubicBezTo>
                  <a:cubicBezTo>
                    <a:pt x="214" y="394"/>
                    <a:pt x="175" y="398"/>
                    <a:pt x="141" y="377"/>
                  </a:cubicBezTo>
                  <a:cubicBezTo>
                    <a:pt x="112" y="359"/>
                    <a:pt x="117" y="336"/>
                    <a:pt x="95" y="327"/>
                  </a:cubicBezTo>
                  <a:cubicBezTo>
                    <a:pt x="99" y="314"/>
                    <a:pt x="114" y="307"/>
                    <a:pt x="133" y="311"/>
                  </a:cubicBezTo>
                  <a:close/>
                  <a:moveTo>
                    <a:pt x="30" y="286"/>
                  </a:moveTo>
                  <a:cubicBezTo>
                    <a:pt x="30" y="194"/>
                    <a:pt x="30" y="194"/>
                    <a:pt x="30" y="194"/>
                  </a:cubicBezTo>
                  <a:cubicBezTo>
                    <a:pt x="30" y="121"/>
                    <a:pt x="30" y="121"/>
                    <a:pt x="30" y="121"/>
                  </a:cubicBezTo>
                  <a:cubicBezTo>
                    <a:pt x="82" y="148"/>
                    <a:pt x="82" y="148"/>
                    <a:pt x="82" y="148"/>
                  </a:cubicBezTo>
                  <a:cubicBezTo>
                    <a:pt x="82" y="204"/>
                    <a:pt x="82" y="204"/>
                    <a:pt x="82" y="204"/>
                  </a:cubicBezTo>
                  <a:cubicBezTo>
                    <a:pt x="82" y="276"/>
                    <a:pt x="82" y="276"/>
                    <a:pt x="82" y="276"/>
                  </a:cubicBezTo>
                  <a:cubicBezTo>
                    <a:pt x="82" y="357"/>
                    <a:pt x="123" y="411"/>
                    <a:pt x="188" y="411"/>
                  </a:cubicBezTo>
                  <a:cubicBezTo>
                    <a:pt x="257" y="411"/>
                    <a:pt x="293" y="353"/>
                    <a:pt x="293" y="276"/>
                  </a:cubicBezTo>
                  <a:cubicBezTo>
                    <a:pt x="293" y="204"/>
                    <a:pt x="293" y="204"/>
                    <a:pt x="293" y="204"/>
                  </a:cubicBezTo>
                  <a:cubicBezTo>
                    <a:pt x="293" y="153"/>
                    <a:pt x="293" y="153"/>
                    <a:pt x="293" y="153"/>
                  </a:cubicBezTo>
                  <a:cubicBezTo>
                    <a:pt x="346" y="123"/>
                    <a:pt x="346" y="123"/>
                    <a:pt x="346" y="123"/>
                  </a:cubicBezTo>
                  <a:cubicBezTo>
                    <a:pt x="346" y="194"/>
                    <a:pt x="346" y="194"/>
                    <a:pt x="346" y="194"/>
                  </a:cubicBezTo>
                  <a:cubicBezTo>
                    <a:pt x="346" y="286"/>
                    <a:pt x="346" y="286"/>
                    <a:pt x="346" y="286"/>
                  </a:cubicBezTo>
                  <a:cubicBezTo>
                    <a:pt x="346" y="385"/>
                    <a:pt x="279" y="459"/>
                    <a:pt x="188" y="459"/>
                  </a:cubicBezTo>
                  <a:cubicBezTo>
                    <a:pt x="188" y="459"/>
                    <a:pt x="188" y="459"/>
                    <a:pt x="188" y="459"/>
                  </a:cubicBezTo>
                  <a:cubicBezTo>
                    <a:pt x="96" y="459"/>
                    <a:pt x="30" y="385"/>
                    <a:pt x="30" y="2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"/>
                <a:ea typeface="微软雅黑"/>
                <a:cs typeface="+mn-cs"/>
              </a:endParaRPr>
            </a:p>
          </p:txBody>
        </p:sp>
        <p:sp>
          <p:nvSpPr>
            <p:cNvPr id="86" name="Oval 18">
              <a:extLst>
                <a:ext uri="{FF2B5EF4-FFF2-40B4-BE49-F238E27FC236}">
                  <a16:creationId xmlns:a16="http://schemas.microsoft.com/office/drawing/2014/main" id="{0011121B-AB77-4FD3-8EB2-92F0E2A2CF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05377" y="5728348"/>
              <a:ext cx="19145" cy="1982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"/>
                <a:ea typeface="微软雅黑"/>
                <a:cs typeface="+mn-cs"/>
              </a:endParaRPr>
            </a:p>
          </p:txBody>
        </p:sp>
        <p:sp>
          <p:nvSpPr>
            <p:cNvPr id="87" name="Freeform 19">
              <a:extLst>
                <a:ext uri="{FF2B5EF4-FFF2-40B4-BE49-F238E27FC236}">
                  <a16:creationId xmlns:a16="http://schemas.microsoft.com/office/drawing/2014/main" id="{A6E747E9-7FFF-4095-B47A-D12AF7241C8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30162" y="5241510"/>
              <a:ext cx="64273" cy="54017"/>
            </a:xfrm>
            <a:custGeom>
              <a:avLst/>
              <a:gdLst>
                <a:gd name="T0" fmla="*/ 1 w 40"/>
                <a:gd name="T1" fmla="*/ 23 h 33"/>
                <a:gd name="T2" fmla="*/ 2 w 40"/>
                <a:gd name="T3" fmla="*/ 25 h 33"/>
                <a:gd name="T4" fmla="*/ 4 w 40"/>
                <a:gd name="T5" fmla="*/ 26 h 33"/>
                <a:gd name="T6" fmla="*/ 5 w 40"/>
                <a:gd name="T7" fmla="*/ 26 h 33"/>
                <a:gd name="T8" fmla="*/ 7 w 40"/>
                <a:gd name="T9" fmla="*/ 26 h 33"/>
                <a:gd name="T10" fmla="*/ 11 w 40"/>
                <a:gd name="T11" fmla="*/ 26 h 33"/>
                <a:gd name="T12" fmla="*/ 17 w 40"/>
                <a:gd name="T13" fmla="*/ 23 h 33"/>
                <a:gd name="T14" fmla="*/ 23 w 40"/>
                <a:gd name="T15" fmla="*/ 22 h 33"/>
                <a:gd name="T16" fmla="*/ 28 w 40"/>
                <a:gd name="T17" fmla="*/ 27 h 33"/>
                <a:gd name="T18" fmla="*/ 28 w 40"/>
                <a:gd name="T19" fmla="*/ 29 h 33"/>
                <a:gd name="T20" fmla="*/ 31 w 40"/>
                <a:gd name="T21" fmla="*/ 32 h 33"/>
                <a:gd name="T22" fmla="*/ 33 w 40"/>
                <a:gd name="T23" fmla="*/ 33 h 33"/>
                <a:gd name="T24" fmla="*/ 34 w 40"/>
                <a:gd name="T25" fmla="*/ 33 h 33"/>
                <a:gd name="T26" fmla="*/ 35 w 40"/>
                <a:gd name="T27" fmla="*/ 33 h 33"/>
                <a:gd name="T28" fmla="*/ 35 w 40"/>
                <a:gd name="T29" fmla="*/ 31 h 33"/>
                <a:gd name="T30" fmla="*/ 35 w 40"/>
                <a:gd name="T31" fmla="*/ 30 h 33"/>
                <a:gd name="T32" fmla="*/ 35 w 40"/>
                <a:gd name="T33" fmla="*/ 29 h 33"/>
                <a:gd name="T34" fmla="*/ 35 w 40"/>
                <a:gd name="T35" fmla="*/ 27 h 33"/>
                <a:gd name="T36" fmla="*/ 28 w 40"/>
                <a:gd name="T37" fmla="*/ 17 h 33"/>
                <a:gd name="T38" fmla="*/ 27 w 40"/>
                <a:gd name="T39" fmla="*/ 16 h 33"/>
                <a:gd name="T40" fmla="*/ 31 w 40"/>
                <a:gd name="T41" fmla="*/ 13 h 33"/>
                <a:gd name="T42" fmla="*/ 32 w 40"/>
                <a:gd name="T43" fmla="*/ 13 h 33"/>
                <a:gd name="T44" fmla="*/ 35 w 40"/>
                <a:gd name="T45" fmla="*/ 13 h 33"/>
                <a:gd name="T46" fmla="*/ 37 w 40"/>
                <a:gd name="T47" fmla="*/ 14 h 33"/>
                <a:gd name="T48" fmla="*/ 40 w 40"/>
                <a:gd name="T49" fmla="*/ 12 h 33"/>
                <a:gd name="T50" fmla="*/ 40 w 40"/>
                <a:gd name="T51" fmla="*/ 11 h 33"/>
                <a:gd name="T52" fmla="*/ 40 w 40"/>
                <a:gd name="T53" fmla="*/ 9 h 33"/>
                <a:gd name="T54" fmla="*/ 39 w 40"/>
                <a:gd name="T55" fmla="*/ 6 h 33"/>
                <a:gd name="T56" fmla="*/ 37 w 40"/>
                <a:gd name="T57" fmla="*/ 4 h 33"/>
                <a:gd name="T58" fmla="*/ 36 w 40"/>
                <a:gd name="T59" fmla="*/ 3 h 33"/>
                <a:gd name="T60" fmla="*/ 34 w 40"/>
                <a:gd name="T61" fmla="*/ 2 h 33"/>
                <a:gd name="T62" fmla="*/ 32 w 40"/>
                <a:gd name="T63" fmla="*/ 2 h 33"/>
                <a:gd name="T64" fmla="*/ 31 w 40"/>
                <a:gd name="T65" fmla="*/ 3 h 33"/>
                <a:gd name="T66" fmla="*/ 31 w 40"/>
                <a:gd name="T67" fmla="*/ 3 h 33"/>
                <a:gd name="T68" fmla="*/ 31 w 40"/>
                <a:gd name="T69" fmla="*/ 5 h 33"/>
                <a:gd name="T70" fmla="*/ 30 w 40"/>
                <a:gd name="T71" fmla="*/ 9 h 33"/>
                <a:gd name="T72" fmla="*/ 29 w 40"/>
                <a:gd name="T73" fmla="*/ 9 h 33"/>
                <a:gd name="T74" fmla="*/ 27 w 40"/>
                <a:gd name="T75" fmla="*/ 9 h 33"/>
                <a:gd name="T76" fmla="*/ 27 w 40"/>
                <a:gd name="T77" fmla="*/ 9 h 33"/>
                <a:gd name="T78" fmla="*/ 23 w 40"/>
                <a:gd name="T79" fmla="*/ 12 h 33"/>
                <a:gd name="T80" fmla="*/ 20 w 40"/>
                <a:gd name="T81" fmla="*/ 10 h 33"/>
                <a:gd name="T82" fmla="*/ 18 w 40"/>
                <a:gd name="T83" fmla="*/ 8 h 33"/>
                <a:gd name="T84" fmla="*/ 13 w 40"/>
                <a:gd name="T85" fmla="*/ 5 h 33"/>
                <a:gd name="T86" fmla="*/ 11 w 40"/>
                <a:gd name="T87" fmla="*/ 4 h 33"/>
                <a:gd name="T88" fmla="*/ 10 w 40"/>
                <a:gd name="T89" fmla="*/ 2 h 33"/>
                <a:gd name="T90" fmla="*/ 6 w 40"/>
                <a:gd name="T91" fmla="*/ 0 h 33"/>
                <a:gd name="T92" fmla="*/ 4 w 40"/>
                <a:gd name="T93" fmla="*/ 1 h 33"/>
                <a:gd name="T94" fmla="*/ 5 w 40"/>
                <a:gd name="T95" fmla="*/ 4 h 33"/>
                <a:gd name="T96" fmla="*/ 7 w 40"/>
                <a:gd name="T97" fmla="*/ 6 h 33"/>
                <a:gd name="T98" fmla="*/ 18 w 40"/>
                <a:gd name="T99" fmla="*/ 16 h 33"/>
                <a:gd name="T100" fmla="*/ 18 w 40"/>
                <a:gd name="T101" fmla="*/ 18 h 33"/>
                <a:gd name="T102" fmla="*/ 14 w 40"/>
                <a:gd name="T103" fmla="*/ 20 h 33"/>
                <a:gd name="T104" fmla="*/ 13 w 40"/>
                <a:gd name="T105" fmla="*/ 20 h 33"/>
                <a:gd name="T106" fmla="*/ 10 w 40"/>
                <a:gd name="T107" fmla="*/ 20 h 33"/>
                <a:gd name="T108" fmla="*/ 7 w 40"/>
                <a:gd name="T109" fmla="*/ 21 h 33"/>
                <a:gd name="T110" fmla="*/ 3 w 40"/>
                <a:gd name="T111" fmla="*/ 19 h 33"/>
                <a:gd name="T112" fmla="*/ 1 w 40"/>
                <a:gd name="T113" fmla="*/ 20 h 33"/>
                <a:gd name="T114" fmla="*/ 0 w 40"/>
                <a:gd name="T115" fmla="*/ 2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0" h="33">
                  <a:moveTo>
                    <a:pt x="0" y="22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4" y="26"/>
                    <a:pt x="4" y="26"/>
                    <a:pt x="5" y="26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7" y="26"/>
                    <a:pt x="8" y="26"/>
                    <a:pt x="8" y="26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8" y="26"/>
                    <a:pt x="9" y="26"/>
                    <a:pt x="9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9" y="26"/>
                    <a:pt x="10" y="26"/>
                    <a:pt x="10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6"/>
                    <a:pt x="10" y="26"/>
                    <a:pt x="11" y="26"/>
                  </a:cubicBezTo>
                  <a:cubicBezTo>
                    <a:pt x="11" y="26"/>
                    <a:pt x="11" y="25"/>
                    <a:pt x="11" y="25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4" y="25"/>
                    <a:pt x="14" y="24"/>
                    <a:pt x="15" y="24"/>
                  </a:cubicBezTo>
                  <a:cubicBezTo>
                    <a:pt x="15" y="24"/>
                    <a:pt x="16" y="24"/>
                    <a:pt x="16" y="23"/>
                  </a:cubicBezTo>
                  <a:cubicBezTo>
                    <a:pt x="16" y="23"/>
                    <a:pt x="17" y="23"/>
                    <a:pt x="17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8" y="23"/>
                    <a:pt x="19" y="23"/>
                    <a:pt x="20" y="22"/>
                  </a:cubicBezTo>
                  <a:cubicBezTo>
                    <a:pt x="20" y="22"/>
                    <a:pt x="20" y="22"/>
                    <a:pt x="20" y="22"/>
                  </a:cubicBezTo>
                  <a:cubicBezTo>
                    <a:pt x="20" y="22"/>
                    <a:pt x="21" y="22"/>
                    <a:pt x="21" y="22"/>
                  </a:cubicBezTo>
                  <a:cubicBezTo>
                    <a:pt x="21" y="22"/>
                    <a:pt x="21" y="22"/>
                    <a:pt x="22" y="22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23" y="22"/>
                    <a:pt x="23" y="22"/>
                    <a:pt x="23" y="22"/>
                  </a:cubicBezTo>
                  <a:cubicBezTo>
                    <a:pt x="23" y="22"/>
                    <a:pt x="23" y="22"/>
                    <a:pt x="23" y="22"/>
                  </a:cubicBezTo>
                  <a:cubicBezTo>
                    <a:pt x="24" y="22"/>
                    <a:pt x="24" y="22"/>
                    <a:pt x="24" y="22"/>
                  </a:cubicBezTo>
                  <a:cubicBezTo>
                    <a:pt x="24" y="22"/>
                    <a:pt x="24" y="22"/>
                    <a:pt x="24" y="22"/>
                  </a:cubicBezTo>
                  <a:cubicBezTo>
                    <a:pt x="24" y="22"/>
                    <a:pt x="24" y="22"/>
                    <a:pt x="24" y="22"/>
                  </a:cubicBezTo>
                  <a:cubicBezTo>
                    <a:pt x="25" y="22"/>
                    <a:pt x="25" y="23"/>
                    <a:pt x="25" y="23"/>
                  </a:cubicBezTo>
                  <a:cubicBezTo>
                    <a:pt x="26" y="23"/>
                    <a:pt x="26" y="24"/>
                    <a:pt x="26" y="24"/>
                  </a:cubicBezTo>
                  <a:cubicBezTo>
                    <a:pt x="27" y="25"/>
                    <a:pt x="27" y="26"/>
                    <a:pt x="28" y="26"/>
                  </a:cubicBezTo>
                  <a:cubicBezTo>
                    <a:pt x="28" y="27"/>
                    <a:pt x="28" y="27"/>
                    <a:pt x="28" y="27"/>
                  </a:cubicBezTo>
                  <a:cubicBezTo>
                    <a:pt x="28" y="27"/>
                    <a:pt x="28" y="27"/>
                    <a:pt x="28" y="27"/>
                  </a:cubicBezTo>
                  <a:cubicBezTo>
                    <a:pt x="28" y="27"/>
                    <a:pt x="28" y="27"/>
                    <a:pt x="28" y="27"/>
                  </a:cubicBezTo>
                  <a:cubicBezTo>
                    <a:pt x="28" y="27"/>
                    <a:pt x="28" y="27"/>
                    <a:pt x="28" y="27"/>
                  </a:cubicBezTo>
                  <a:cubicBezTo>
                    <a:pt x="28" y="27"/>
                    <a:pt x="28" y="27"/>
                    <a:pt x="28" y="27"/>
                  </a:cubicBezTo>
                  <a:cubicBezTo>
                    <a:pt x="28" y="27"/>
                    <a:pt x="28" y="28"/>
                    <a:pt x="28" y="28"/>
                  </a:cubicBezTo>
                  <a:cubicBezTo>
                    <a:pt x="28" y="28"/>
                    <a:pt x="28" y="28"/>
                    <a:pt x="28" y="28"/>
                  </a:cubicBezTo>
                  <a:cubicBezTo>
                    <a:pt x="28" y="28"/>
                    <a:pt x="28" y="28"/>
                    <a:pt x="28" y="28"/>
                  </a:cubicBezTo>
                  <a:cubicBezTo>
                    <a:pt x="28" y="28"/>
                    <a:pt x="28" y="28"/>
                    <a:pt x="28" y="28"/>
                  </a:cubicBezTo>
                  <a:cubicBezTo>
                    <a:pt x="28" y="28"/>
                    <a:pt x="28" y="29"/>
                    <a:pt x="28" y="29"/>
                  </a:cubicBezTo>
                  <a:cubicBezTo>
                    <a:pt x="28" y="29"/>
                    <a:pt x="29" y="29"/>
                    <a:pt x="29" y="29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2"/>
                    <a:pt x="31" y="32"/>
                    <a:pt x="31" y="32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1" y="32"/>
                    <a:pt x="31" y="32"/>
                    <a:pt x="32" y="32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32" y="32"/>
                    <a:pt x="32" y="32"/>
                    <a:pt x="33" y="32"/>
                  </a:cubicBezTo>
                  <a:cubicBezTo>
                    <a:pt x="33" y="33"/>
                    <a:pt x="33" y="33"/>
                    <a:pt x="33" y="33"/>
                  </a:cubicBezTo>
                  <a:cubicBezTo>
                    <a:pt x="33" y="33"/>
                    <a:pt x="33" y="33"/>
                    <a:pt x="33" y="33"/>
                  </a:cubicBezTo>
                  <a:cubicBezTo>
                    <a:pt x="33" y="33"/>
                    <a:pt x="33" y="33"/>
                    <a:pt x="33" y="33"/>
                  </a:cubicBezTo>
                  <a:cubicBezTo>
                    <a:pt x="33" y="33"/>
                    <a:pt x="33" y="33"/>
                    <a:pt x="33" y="33"/>
                  </a:cubicBezTo>
                  <a:cubicBezTo>
                    <a:pt x="33" y="33"/>
                    <a:pt x="33" y="33"/>
                    <a:pt x="33" y="33"/>
                  </a:cubicBezTo>
                  <a:cubicBezTo>
                    <a:pt x="33" y="33"/>
                    <a:pt x="33" y="33"/>
                    <a:pt x="33" y="33"/>
                  </a:cubicBezTo>
                  <a:cubicBezTo>
                    <a:pt x="33" y="33"/>
                    <a:pt x="33" y="33"/>
                    <a:pt x="33" y="33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35" y="33"/>
                    <a:pt x="35" y="33"/>
                    <a:pt x="35" y="33"/>
                  </a:cubicBezTo>
                  <a:cubicBezTo>
                    <a:pt x="35" y="33"/>
                    <a:pt x="35" y="33"/>
                    <a:pt x="35" y="33"/>
                  </a:cubicBezTo>
                  <a:cubicBezTo>
                    <a:pt x="35" y="33"/>
                    <a:pt x="35" y="33"/>
                    <a:pt x="35" y="33"/>
                  </a:cubicBezTo>
                  <a:cubicBezTo>
                    <a:pt x="35" y="33"/>
                    <a:pt x="35" y="33"/>
                    <a:pt x="35" y="33"/>
                  </a:cubicBezTo>
                  <a:cubicBezTo>
                    <a:pt x="35" y="33"/>
                    <a:pt x="35" y="33"/>
                    <a:pt x="35" y="33"/>
                  </a:cubicBezTo>
                  <a:cubicBezTo>
                    <a:pt x="35" y="32"/>
                    <a:pt x="35" y="32"/>
                    <a:pt x="35" y="32"/>
                  </a:cubicBezTo>
                  <a:cubicBezTo>
                    <a:pt x="35" y="32"/>
                    <a:pt x="35" y="32"/>
                    <a:pt x="35" y="32"/>
                  </a:cubicBezTo>
                  <a:cubicBezTo>
                    <a:pt x="35" y="32"/>
                    <a:pt x="35" y="32"/>
                    <a:pt x="35" y="32"/>
                  </a:cubicBezTo>
                  <a:cubicBezTo>
                    <a:pt x="35" y="32"/>
                    <a:pt x="35" y="32"/>
                    <a:pt x="35" y="32"/>
                  </a:cubicBezTo>
                  <a:cubicBezTo>
                    <a:pt x="35" y="32"/>
                    <a:pt x="35" y="32"/>
                    <a:pt x="35" y="32"/>
                  </a:cubicBezTo>
                  <a:cubicBezTo>
                    <a:pt x="35" y="32"/>
                    <a:pt x="35" y="32"/>
                    <a:pt x="35" y="31"/>
                  </a:cubicBezTo>
                  <a:cubicBezTo>
                    <a:pt x="35" y="31"/>
                    <a:pt x="35" y="31"/>
                    <a:pt x="35" y="31"/>
                  </a:cubicBezTo>
                  <a:cubicBezTo>
                    <a:pt x="35" y="31"/>
                    <a:pt x="35" y="31"/>
                    <a:pt x="35" y="31"/>
                  </a:cubicBezTo>
                  <a:cubicBezTo>
                    <a:pt x="35" y="31"/>
                    <a:pt x="35" y="31"/>
                    <a:pt x="35" y="31"/>
                  </a:cubicBezTo>
                  <a:cubicBezTo>
                    <a:pt x="35" y="31"/>
                    <a:pt x="35" y="31"/>
                    <a:pt x="35" y="31"/>
                  </a:cubicBezTo>
                  <a:cubicBezTo>
                    <a:pt x="35" y="31"/>
                    <a:pt x="35" y="31"/>
                    <a:pt x="35" y="31"/>
                  </a:cubicBezTo>
                  <a:cubicBezTo>
                    <a:pt x="35" y="31"/>
                    <a:pt x="35" y="31"/>
                    <a:pt x="35" y="31"/>
                  </a:cubicBezTo>
                  <a:cubicBezTo>
                    <a:pt x="35" y="31"/>
                    <a:pt x="35" y="31"/>
                    <a:pt x="35" y="31"/>
                  </a:cubicBezTo>
                  <a:cubicBezTo>
                    <a:pt x="35" y="31"/>
                    <a:pt x="35" y="31"/>
                    <a:pt x="35" y="31"/>
                  </a:cubicBezTo>
                  <a:cubicBezTo>
                    <a:pt x="35" y="31"/>
                    <a:pt x="35" y="31"/>
                    <a:pt x="35" y="31"/>
                  </a:cubicBezTo>
                  <a:cubicBezTo>
                    <a:pt x="35" y="31"/>
                    <a:pt x="35" y="30"/>
                    <a:pt x="35" y="30"/>
                  </a:cubicBezTo>
                  <a:cubicBezTo>
                    <a:pt x="35" y="30"/>
                    <a:pt x="35" y="30"/>
                    <a:pt x="35" y="30"/>
                  </a:cubicBezTo>
                  <a:cubicBezTo>
                    <a:pt x="35" y="30"/>
                    <a:pt x="35" y="30"/>
                    <a:pt x="35" y="30"/>
                  </a:cubicBezTo>
                  <a:cubicBezTo>
                    <a:pt x="35" y="30"/>
                    <a:pt x="35" y="30"/>
                    <a:pt x="35" y="30"/>
                  </a:cubicBezTo>
                  <a:cubicBezTo>
                    <a:pt x="36" y="30"/>
                    <a:pt x="36" y="29"/>
                    <a:pt x="36" y="29"/>
                  </a:cubicBezTo>
                  <a:cubicBezTo>
                    <a:pt x="36" y="29"/>
                    <a:pt x="36" y="29"/>
                    <a:pt x="36" y="29"/>
                  </a:cubicBezTo>
                  <a:cubicBezTo>
                    <a:pt x="35" y="29"/>
                    <a:pt x="35" y="29"/>
                    <a:pt x="35" y="29"/>
                  </a:cubicBezTo>
                  <a:cubicBezTo>
                    <a:pt x="35" y="29"/>
                    <a:pt x="35" y="29"/>
                    <a:pt x="35" y="29"/>
                  </a:cubicBezTo>
                  <a:cubicBezTo>
                    <a:pt x="35" y="29"/>
                    <a:pt x="35" y="29"/>
                    <a:pt x="35" y="29"/>
                  </a:cubicBezTo>
                  <a:cubicBezTo>
                    <a:pt x="35" y="29"/>
                    <a:pt x="35" y="28"/>
                    <a:pt x="35" y="28"/>
                  </a:cubicBezTo>
                  <a:cubicBezTo>
                    <a:pt x="35" y="28"/>
                    <a:pt x="35" y="28"/>
                    <a:pt x="35" y="28"/>
                  </a:cubicBezTo>
                  <a:cubicBezTo>
                    <a:pt x="35" y="28"/>
                    <a:pt x="35" y="28"/>
                    <a:pt x="35" y="28"/>
                  </a:cubicBezTo>
                  <a:cubicBezTo>
                    <a:pt x="35" y="28"/>
                    <a:pt x="35" y="28"/>
                    <a:pt x="35" y="28"/>
                  </a:cubicBezTo>
                  <a:cubicBezTo>
                    <a:pt x="35" y="28"/>
                    <a:pt x="35" y="28"/>
                    <a:pt x="35" y="27"/>
                  </a:cubicBezTo>
                  <a:cubicBezTo>
                    <a:pt x="35" y="27"/>
                    <a:pt x="35" y="27"/>
                    <a:pt x="35" y="27"/>
                  </a:cubicBezTo>
                  <a:cubicBezTo>
                    <a:pt x="35" y="27"/>
                    <a:pt x="35" y="27"/>
                    <a:pt x="35" y="27"/>
                  </a:cubicBezTo>
                  <a:cubicBezTo>
                    <a:pt x="35" y="27"/>
                    <a:pt x="35" y="27"/>
                    <a:pt x="35" y="27"/>
                  </a:cubicBezTo>
                  <a:cubicBezTo>
                    <a:pt x="35" y="27"/>
                    <a:pt x="35" y="27"/>
                    <a:pt x="35" y="27"/>
                  </a:cubicBezTo>
                  <a:cubicBezTo>
                    <a:pt x="33" y="25"/>
                    <a:pt x="32" y="23"/>
                    <a:pt x="31" y="22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5"/>
                    <a:pt x="27" y="15"/>
                    <a:pt x="27" y="15"/>
                  </a:cubicBezTo>
                  <a:cubicBezTo>
                    <a:pt x="27" y="15"/>
                    <a:pt x="27" y="15"/>
                    <a:pt x="27" y="15"/>
                  </a:cubicBezTo>
                  <a:cubicBezTo>
                    <a:pt x="28" y="15"/>
                    <a:pt x="28" y="15"/>
                    <a:pt x="28" y="15"/>
                  </a:cubicBezTo>
                  <a:cubicBezTo>
                    <a:pt x="30" y="13"/>
                    <a:pt x="30" y="13"/>
                    <a:pt x="30" y="13"/>
                  </a:cubicBezTo>
                  <a:cubicBezTo>
                    <a:pt x="30" y="13"/>
                    <a:pt x="30" y="13"/>
                    <a:pt x="30" y="13"/>
                  </a:cubicBezTo>
                  <a:cubicBezTo>
                    <a:pt x="30" y="13"/>
                    <a:pt x="30" y="13"/>
                    <a:pt x="30" y="13"/>
                  </a:cubicBezTo>
                  <a:cubicBezTo>
                    <a:pt x="30" y="13"/>
                    <a:pt x="30" y="13"/>
                    <a:pt x="30" y="13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2" y="13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3" y="13"/>
                    <a:pt x="33" y="13"/>
                    <a:pt x="33" y="13"/>
                  </a:cubicBezTo>
                  <a:cubicBezTo>
                    <a:pt x="33" y="13"/>
                    <a:pt x="33" y="13"/>
                    <a:pt x="34" y="13"/>
                  </a:cubicBezTo>
                  <a:cubicBezTo>
                    <a:pt x="34" y="13"/>
                    <a:pt x="34" y="13"/>
                    <a:pt x="34" y="13"/>
                  </a:cubicBezTo>
                  <a:cubicBezTo>
                    <a:pt x="35" y="13"/>
                    <a:pt x="35" y="13"/>
                    <a:pt x="35" y="13"/>
                  </a:cubicBezTo>
                  <a:cubicBezTo>
                    <a:pt x="36" y="13"/>
                    <a:pt x="36" y="14"/>
                    <a:pt x="36" y="14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37" y="14"/>
                    <a:pt x="38" y="14"/>
                    <a:pt x="38" y="13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2"/>
                    <a:pt x="39" y="12"/>
                  </a:cubicBezTo>
                  <a:cubicBezTo>
                    <a:pt x="40" y="12"/>
                    <a:pt x="40" y="12"/>
                    <a:pt x="40" y="12"/>
                  </a:cubicBezTo>
                  <a:cubicBezTo>
                    <a:pt x="40" y="12"/>
                    <a:pt x="40" y="12"/>
                    <a:pt x="40" y="12"/>
                  </a:cubicBezTo>
                  <a:cubicBezTo>
                    <a:pt x="40" y="12"/>
                    <a:pt x="40" y="12"/>
                    <a:pt x="40" y="12"/>
                  </a:cubicBezTo>
                  <a:cubicBezTo>
                    <a:pt x="40" y="12"/>
                    <a:pt x="40" y="11"/>
                    <a:pt x="40" y="11"/>
                  </a:cubicBezTo>
                  <a:cubicBezTo>
                    <a:pt x="40" y="11"/>
                    <a:pt x="40" y="11"/>
                    <a:pt x="40" y="11"/>
                  </a:cubicBezTo>
                  <a:cubicBezTo>
                    <a:pt x="40" y="11"/>
                    <a:pt x="40" y="11"/>
                    <a:pt x="40" y="11"/>
                  </a:cubicBezTo>
                  <a:cubicBezTo>
                    <a:pt x="40" y="11"/>
                    <a:pt x="40" y="11"/>
                    <a:pt x="40" y="11"/>
                  </a:cubicBezTo>
                  <a:cubicBezTo>
                    <a:pt x="40" y="11"/>
                    <a:pt x="40" y="11"/>
                    <a:pt x="40" y="11"/>
                  </a:cubicBezTo>
                  <a:cubicBezTo>
                    <a:pt x="40" y="11"/>
                    <a:pt x="40" y="11"/>
                    <a:pt x="40" y="11"/>
                  </a:cubicBezTo>
                  <a:cubicBezTo>
                    <a:pt x="40" y="11"/>
                    <a:pt x="40" y="11"/>
                    <a:pt x="40" y="11"/>
                  </a:cubicBezTo>
                  <a:cubicBezTo>
                    <a:pt x="40" y="11"/>
                    <a:pt x="40" y="11"/>
                    <a:pt x="40" y="11"/>
                  </a:cubicBezTo>
                  <a:cubicBezTo>
                    <a:pt x="40" y="10"/>
                    <a:pt x="40" y="10"/>
                    <a:pt x="40" y="10"/>
                  </a:cubicBezTo>
                  <a:cubicBezTo>
                    <a:pt x="40" y="10"/>
                    <a:pt x="40" y="10"/>
                    <a:pt x="40" y="10"/>
                  </a:cubicBezTo>
                  <a:cubicBezTo>
                    <a:pt x="40" y="10"/>
                    <a:pt x="40" y="10"/>
                    <a:pt x="40" y="10"/>
                  </a:cubicBezTo>
                  <a:cubicBezTo>
                    <a:pt x="40" y="10"/>
                    <a:pt x="40" y="10"/>
                    <a:pt x="40" y="10"/>
                  </a:cubicBezTo>
                  <a:cubicBezTo>
                    <a:pt x="40" y="10"/>
                    <a:pt x="40" y="10"/>
                    <a:pt x="40" y="10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0" y="9"/>
                    <a:pt x="40" y="8"/>
                    <a:pt x="40" y="8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40" y="8"/>
                    <a:pt x="40" y="7"/>
                    <a:pt x="40" y="7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39" y="6"/>
                    <a:pt x="39" y="6"/>
                    <a:pt x="39" y="6"/>
                  </a:cubicBezTo>
                  <a:cubicBezTo>
                    <a:pt x="39" y="6"/>
                    <a:pt x="39" y="6"/>
                    <a:pt x="39" y="6"/>
                  </a:cubicBezTo>
                  <a:cubicBezTo>
                    <a:pt x="39" y="6"/>
                    <a:pt x="39" y="6"/>
                    <a:pt x="39" y="6"/>
                  </a:cubicBezTo>
                  <a:cubicBezTo>
                    <a:pt x="39" y="6"/>
                    <a:pt x="39" y="6"/>
                    <a:pt x="39" y="6"/>
                  </a:cubicBezTo>
                  <a:cubicBezTo>
                    <a:pt x="39" y="6"/>
                    <a:pt x="39" y="6"/>
                    <a:pt x="39" y="6"/>
                  </a:cubicBezTo>
                  <a:cubicBezTo>
                    <a:pt x="39" y="6"/>
                    <a:pt x="39" y="5"/>
                    <a:pt x="38" y="5"/>
                  </a:cubicBezTo>
                  <a:cubicBezTo>
                    <a:pt x="38" y="5"/>
                    <a:pt x="38" y="5"/>
                    <a:pt x="38" y="5"/>
                  </a:cubicBezTo>
                  <a:cubicBezTo>
                    <a:pt x="38" y="5"/>
                    <a:pt x="38" y="5"/>
                    <a:pt x="38" y="5"/>
                  </a:cubicBezTo>
                  <a:cubicBezTo>
                    <a:pt x="38" y="5"/>
                    <a:pt x="38" y="5"/>
                    <a:pt x="38" y="5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5" y="3"/>
                  </a:cubicBezTo>
                  <a:cubicBezTo>
                    <a:pt x="35" y="3"/>
                    <a:pt x="35" y="3"/>
                    <a:pt x="35" y="2"/>
                  </a:cubicBezTo>
                  <a:cubicBezTo>
                    <a:pt x="35" y="2"/>
                    <a:pt x="35" y="2"/>
                    <a:pt x="35" y="2"/>
                  </a:cubicBezTo>
                  <a:cubicBezTo>
                    <a:pt x="35" y="2"/>
                    <a:pt x="34" y="2"/>
                    <a:pt x="34" y="2"/>
                  </a:cubicBezTo>
                  <a:cubicBezTo>
                    <a:pt x="34" y="2"/>
                    <a:pt x="34" y="2"/>
                    <a:pt x="34" y="2"/>
                  </a:cubicBezTo>
                  <a:cubicBezTo>
                    <a:pt x="34" y="2"/>
                    <a:pt x="34" y="2"/>
                    <a:pt x="34" y="2"/>
                  </a:cubicBezTo>
                  <a:cubicBezTo>
                    <a:pt x="34" y="2"/>
                    <a:pt x="34" y="2"/>
                    <a:pt x="34" y="2"/>
                  </a:cubicBezTo>
                  <a:cubicBezTo>
                    <a:pt x="34" y="2"/>
                    <a:pt x="34" y="2"/>
                    <a:pt x="34" y="2"/>
                  </a:cubicBezTo>
                  <a:cubicBezTo>
                    <a:pt x="34" y="2"/>
                    <a:pt x="34" y="2"/>
                    <a:pt x="33" y="2"/>
                  </a:cubicBezTo>
                  <a:cubicBezTo>
                    <a:pt x="33" y="2"/>
                    <a:pt x="33" y="2"/>
                    <a:pt x="33" y="2"/>
                  </a:cubicBezTo>
                  <a:cubicBezTo>
                    <a:pt x="33" y="2"/>
                    <a:pt x="33" y="2"/>
                    <a:pt x="33" y="2"/>
                  </a:cubicBezTo>
                  <a:cubicBezTo>
                    <a:pt x="33" y="2"/>
                    <a:pt x="33" y="2"/>
                    <a:pt x="33" y="2"/>
                  </a:cubicBezTo>
                  <a:cubicBezTo>
                    <a:pt x="33" y="2"/>
                    <a:pt x="33" y="2"/>
                    <a:pt x="33" y="2"/>
                  </a:cubicBezTo>
                  <a:cubicBezTo>
                    <a:pt x="33" y="2"/>
                    <a:pt x="33" y="2"/>
                    <a:pt x="33" y="2"/>
                  </a:cubicBezTo>
                  <a:cubicBezTo>
                    <a:pt x="33" y="2"/>
                    <a:pt x="33" y="2"/>
                    <a:pt x="33" y="2"/>
                  </a:cubicBezTo>
                  <a:cubicBezTo>
                    <a:pt x="32" y="2"/>
                    <a:pt x="32" y="2"/>
                    <a:pt x="32" y="2"/>
                  </a:cubicBezTo>
                  <a:cubicBezTo>
                    <a:pt x="32" y="2"/>
                    <a:pt x="32" y="2"/>
                    <a:pt x="32" y="2"/>
                  </a:cubicBezTo>
                  <a:cubicBezTo>
                    <a:pt x="32" y="2"/>
                    <a:pt x="32" y="2"/>
                    <a:pt x="32" y="2"/>
                  </a:cubicBezTo>
                  <a:cubicBezTo>
                    <a:pt x="32" y="2"/>
                    <a:pt x="32" y="2"/>
                    <a:pt x="32" y="2"/>
                  </a:cubicBezTo>
                  <a:cubicBezTo>
                    <a:pt x="32" y="2"/>
                    <a:pt x="32" y="2"/>
                    <a:pt x="32" y="2"/>
                  </a:cubicBezTo>
                  <a:cubicBezTo>
                    <a:pt x="32" y="2"/>
                    <a:pt x="32" y="2"/>
                    <a:pt x="32" y="2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1" y="4"/>
                    <a:pt x="31" y="4"/>
                    <a:pt x="31" y="4"/>
                  </a:cubicBezTo>
                  <a:cubicBezTo>
                    <a:pt x="31" y="4"/>
                    <a:pt x="31" y="4"/>
                    <a:pt x="31" y="4"/>
                  </a:cubicBezTo>
                  <a:cubicBezTo>
                    <a:pt x="31" y="4"/>
                    <a:pt x="31" y="4"/>
                    <a:pt x="31" y="4"/>
                  </a:cubicBezTo>
                  <a:cubicBezTo>
                    <a:pt x="31" y="4"/>
                    <a:pt x="31" y="4"/>
                    <a:pt x="31" y="5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8"/>
                    <a:pt x="31" y="8"/>
                    <a:pt x="30" y="9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9" y="9"/>
                    <a:pt x="29" y="9"/>
                    <a:pt x="28" y="9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6" y="9"/>
                    <a:pt x="26" y="9"/>
                    <a:pt x="26" y="10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24" y="11"/>
                    <a:pt x="24" y="11"/>
                    <a:pt x="24" y="11"/>
                  </a:cubicBezTo>
                  <a:cubicBezTo>
                    <a:pt x="24" y="11"/>
                    <a:pt x="24" y="11"/>
                    <a:pt x="23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19" y="10"/>
                    <a:pt x="19" y="9"/>
                    <a:pt x="19" y="9"/>
                  </a:cubicBezTo>
                  <a:cubicBezTo>
                    <a:pt x="19" y="9"/>
                    <a:pt x="18" y="9"/>
                    <a:pt x="18" y="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7" y="8"/>
                    <a:pt x="16" y="7"/>
                    <a:pt x="16" y="7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6"/>
                    <a:pt x="14" y="6"/>
                    <a:pt x="14" y="5"/>
                  </a:cubicBezTo>
                  <a:cubicBezTo>
                    <a:pt x="14" y="5"/>
                    <a:pt x="14" y="5"/>
                    <a:pt x="13" y="5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11" y="3"/>
                    <a:pt x="10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2"/>
                    <a:pt x="9" y="2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8" y="1"/>
                    <a:pt x="8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5" y="1"/>
                    <a:pt x="5" y="1"/>
                  </a:cubicBezTo>
                  <a:cubicBezTo>
                    <a:pt x="5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9"/>
                    <a:pt x="11" y="9"/>
                    <a:pt x="12" y="10"/>
                  </a:cubicBezTo>
                  <a:cubicBezTo>
                    <a:pt x="13" y="10"/>
                    <a:pt x="13" y="11"/>
                    <a:pt x="14" y="11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18" y="17"/>
                    <a:pt x="18" y="17"/>
                    <a:pt x="18" y="17"/>
                  </a:cubicBezTo>
                  <a:cubicBezTo>
                    <a:pt x="18" y="17"/>
                    <a:pt x="18" y="17"/>
                    <a:pt x="18" y="17"/>
                  </a:cubicBezTo>
                  <a:cubicBezTo>
                    <a:pt x="18" y="17"/>
                    <a:pt x="18" y="17"/>
                    <a:pt x="18" y="17"/>
                  </a:cubicBezTo>
                  <a:cubicBezTo>
                    <a:pt x="18" y="17"/>
                    <a:pt x="18" y="17"/>
                    <a:pt x="18" y="17"/>
                  </a:cubicBezTo>
                  <a:cubicBezTo>
                    <a:pt x="18" y="17"/>
                    <a:pt x="18" y="17"/>
                    <a:pt x="18" y="17"/>
                  </a:cubicBezTo>
                  <a:cubicBezTo>
                    <a:pt x="18" y="17"/>
                    <a:pt x="18" y="17"/>
                    <a:pt x="18" y="17"/>
                  </a:cubicBezTo>
                  <a:cubicBezTo>
                    <a:pt x="18" y="17"/>
                    <a:pt x="18" y="18"/>
                    <a:pt x="18" y="18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18" y="18"/>
                    <a:pt x="17" y="18"/>
                    <a:pt x="17" y="19"/>
                  </a:cubicBezTo>
                  <a:cubicBezTo>
                    <a:pt x="17" y="19"/>
                    <a:pt x="17" y="19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6" y="20"/>
                    <a:pt x="15" y="20"/>
                    <a:pt x="15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5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21"/>
                    <a:pt x="10" y="21"/>
                    <a:pt x="9" y="21"/>
                  </a:cubicBezTo>
                  <a:cubicBezTo>
                    <a:pt x="9" y="21"/>
                    <a:pt x="8" y="21"/>
                    <a:pt x="7" y="21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"/>
                <a:ea typeface="微软雅黑"/>
                <a:cs typeface="+mn-cs"/>
              </a:endParaRPr>
            </a:p>
          </p:txBody>
        </p:sp>
        <p:sp>
          <p:nvSpPr>
            <p:cNvPr id="88" name="Freeform 20">
              <a:extLst>
                <a:ext uri="{FF2B5EF4-FFF2-40B4-BE49-F238E27FC236}">
                  <a16:creationId xmlns:a16="http://schemas.microsoft.com/office/drawing/2014/main" id="{565FA3D9-90C4-4C2B-AE56-38CE05F6D845}"/>
                </a:ext>
              </a:extLst>
            </p:cNvPr>
            <p:cNvSpPr>
              <a:spLocks/>
            </p:cNvSpPr>
            <p:nvPr/>
          </p:nvSpPr>
          <p:spPr bwMode="auto">
            <a:xfrm>
              <a:off x="1609650" y="5980656"/>
              <a:ext cx="88889" cy="89573"/>
            </a:xfrm>
            <a:custGeom>
              <a:avLst/>
              <a:gdLst>
                <a:gd name="T0" fmla="*/ 55 w 55"/>
                <a:gd name="T1" fmla="*/ 17 h 55"/>
                <a:gd name="T2" fmla="*/ 54 w 55"/>
                <a:gd name="T3" fmla="*/ 17 h 55"/>
                <a:gd name="T4" fmla="*/ 54 w 55"/>
                <a:gd name="T5" fmla="*/ 16 h 55"/>
                <a:gd name="T6" fmla="*/ 52 w 55"/>
                <a:gd name="T7" fmla="*/ 15 h 55"/>
                <a:gd name="T8" fmla="*/ 51 w 55"/>
                <a:gd name="T9" fmla="*/ 14 h 55"/>
                <a:gd name="T10" fmla="*/ 50 w 55"/>
                <a:gd name="T11" fmla="*/ 14 h 55"/>
                <a:gd name="T12" fmla="*/ 49 w 55"/>
                <a:gd name="T13" fmla="*/ 14 h 55"/>
                <a:gd name="T14" fmla="*/ 49 w 55"/>
                <a:gd name="T15" fmla="*/ 14 h 55"/>
                <a:gd name="T16" fmla="*/ 39 w 55"/>
                <a:gd name="T17" fmla="*/ 30 h 55"/>
                <a:gd name="T18" fmla="*/ 20 w 55"/>
                <a:gd name="T19" fmla="*/ 19 h 55"/>
                <a:gd name="T20" fmla="*/ 30 w 55"/>
                <a:gd name="T21" fmla="*/ 4 h 55"/>
                <a:gd name="T22" fmla="*/ 30 w 55"/>
                <a:gd name="T23" fmla="*/ 3 h 55"/>
                <a:gd name="T24" fmla="*/ 30 w 55"/>
                <a:gd name="T25" fmla="*/ 3 h 55"/>
                <a:gd name="T26" fmla="*/ 29 w 55"/>
                <a:gd name="T27" fmla="*/ 2 h 55"/>
                <a:gd name="T28" fmla="*/ 28 w 55"/>
                <a:gd name="T29" fmla="*/ 1 h 55"/>
                <a:gd name="T30" fmla="*/ 27 w 55"/>
                <a:gd name="T31" fmla="*/ 0 h 55"/>
                <a:gd name="T32" fmla="*/ 26 w 55"/>
                <a:gd name="T33" fmla="*/ 0 h 55"/>
                <a:gd name="T34" fmla="*/ 25 w 55"/>
                <a:gd name="T35" fmla="*/ 0 h 55"/>
                <a:gd name="T36" fmla="*/ 25 w 55"/>
                <a:gd name="T37" fmla="*/ 0 h 55"/>
                <a:gd name="T38" fmla="*/ 0 w 55"/>
                <a:gd name="T39" fmla="*/ 37 h 55"/>
                <a:gd name="T40" fmla="*/ 0 w 55"/>
                <a:gd name="T41" fmla="*/ 38 h 55"/>
                <a:gd name="T42" fmla="*/ 0 w 55"/>
                <a:gd name="T43" fmla="*/ 38 h 55"/>
                <a:gd name="T44" fmla="*/ 1 w 55"/>
                <a:gd name="T45" fmla="*/ 39 h 55"/>
                <a:gd name="T46" fmla="*/ 2 w 55"/>
                <a:gd name="T47" fmla="*/ 40 h 55"/>
                <a:gd name="T48" fmla="*/ 3 w 55"/>
                <a:gd name="T49" fmla="*/ 40 h 55"/>
                <a:gd name="T50" fmla="*/ 4 w 55"/>
                <a:gd name="T51" fmla="*/ 41 h 55"/>
                <a:gd name="T52" fmla="*/ 5 w 55"/>
                <a:gd name="T53" fmla="*/ 41 h 55"/>
                <a:gd name="T54" fmla="*/ 5 w 55"/>
                <a:gd name="T55" fmla="*/ 40 h 55"/>
                <a:gd name="T56" fmla="*/ 17 w 55"/>
                <a:gd name="T57" fmla="*/ 23 h 55"/>
                <a:gd name="T58" fmla="*/ 36 w 55"/>
                <a:gd name="T59" fmla="*/ 34 h 55"/>
                <a:gd name="T60" fmla="*/ 24 w 55"/>
                <a:gd name="T61" fmla="*/ 51 h 55"/>
                <a:gd name="T62" fmla="*/ 24 w 55"/>
                <a:gd name="T63" fmla="*/ 52 h 55"/>
                <a:gd name="T64" fmla="*/ 24 w 55"/>
                <a:gd name="T65" fmla="*/ 52 h 55"/>
                <a:gd name="T66" fmla="*/ 25 w 55"/>
                <a:gd name="T67" fmla="*/ 53 h 55"/>
                <a:gd name="T68" fmla="*/ 26 w 55"/>
                <a:gd name="T69" fmla="*/ 54 h 55"/>
                <a:gd name="T70" fmla="*/ 28 w 55"/>
                <a:gd name="T71" fmla="*/ 54 h 55"/>
                <a:gd name="T72" fmla="*/ 29 w 55"/>
                <a:gd name="T73" fmla="*/ 55 h 55"/>
                <a:gd name="T74" fmla="*/ 29 w 55"/>
                <a:gd name="T75" fmla="*/ 55 h 55"/>
                <a:gd name="T76" fmla="*/ 30 w 55"/>
                <a:gd name="T77" fmla="*/ 54 h 55"/>
                <a:gd name="T78" fmla="*/ 54 w 55"/>
                <a:gd name="T79" fmla="*/ 18 h 55"/>
                <a:gd name="T80" fmla="*/ 55 w 55"/>
                <a:gd name="T81" fmla="*/ 17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5" h="55">
                  <a:moveTo>
                    <a:pt x="55" y="17"/>
                  </a:moveTo>
                  <a:cubicBezTo>
                    <a:pt x="55" y="17"/>
                    <a:pt x="54" y="17"/>
                    <a:pt x="54" y="17"/>
                  </a:cubicBezTo>
                  <a:cubicBezTo>
                    <a:pt x="54" y="16"/>
                    <a:pt x="54" y="16"/>
                    <a:pt x="54" y="16"/>
                  </a:cubicBezTo>
                  <a:cubicBezTo>
                    <a:pt x="53" y="16"/>
                    <a:pt x="53" y="15"/>
                    <a:pt x="52" y="15"/>
                  </a:cubicBezTo>
                  <a:cubicBezTo>
                    <a:pt x="52" y="15"/>
                    <a:pt x="51" y="15"/>
                    <a:pt x="51" y="14"/>
                  </a:cubicBezTo>
                  <a:cubicBezTo>
                    <a:pt x="51" y="14"/>
                    <a:pt x="50" y="14"/>
                    <a:pt x="50" y="14"/>
                  </a:cubicBezTo>
                  <a:cubicBezTo>
                    <a:pt x="50" y="14"/>
                    <a:pt x="50" y="14"/>
                    <a:pt x="49" y="14"/>
                  </a:cubicBezTo>
                  <a:cubicBezTo>
                    <a:pt x="49" y="14"/>
                    <a:pt x="49" y="14"/>
                    <a:pt x="49" y="14"/>
                  </a:cubicBezTo>
                  <a:cubicBezTo>
                    <a:pt x="39" y="30"/>
                    <a:pt x="39" y="30"/>
                    <a:pt x="39" y="30"/>
                  </a:cubicBezTo>
                  <a:cubicBezTo>
                    <a:pt x="20" y="19"/>
                    <a:pt x="20" y="19"/>
                    <a:pt x="20" y="19"/>
                  </a:cubicBezTo>
                  <a:cubicBezTo>
                    <a:pt x="30" y="4"/>
                    <a:pt x="30" y="4"/>
                    <a:pt x="30" y="4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30" y="2"/>
                    <a:pt x="30" y="2"/>
                    <a:pt x="29" y="2"/>
                  </a:cubicBezTo>
                  <a:cubicBezTo>
                    <a:pt x="29" y="2"/>
                    <a:pt x="29" y="1"/>
                    <a:pt x="28" y="1"/>
                  </a:cubicBezTo>
                  <a:cubicBezTo>
                    <a:pt x="27" y="1"/>
                    <a:pt x="27" y="1"/>
                    <a:pt x="27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7"/>
                    <a:pt x="0" y="37"/>
                    <a:pt x="0" y="38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38"/>
                    <a:pt x="0" y="38"/>
                    <a:pt x="1" y="39"/>
                  </a:cubicBezTo>
                  <a:cubicBezTo>
                    <a:pt x="1" y="39"/>
                    <a:pt x="1" y="39"/>
                    <a:pt x="2" y="40"/>
                  </a:cubicBezTo>
                  <a:cubicBezTo>
                    <a:pt x="2" y="40"/>
                    <a:pt x="3" y="40"/>
                    <a:pt x="3" y="40"/>
                  </a:cubicBezTo>
                  <a:cubicBezTo>
                    <a:pt x="4" y="40"/>
                    <a:pt x="4" y="41"/>
                    <a:pt x="4" y="41"/>
                  </a:cubicBezTo>
                  <a:cubicBezTo>
                    <a:pt x="4" y="41"/>
                    <a:pt x="5" y="41"/>
                    <a:pt x="5" y="41"/>
                  </a:cubicBezTo>
                  <a:cubicBezTo>
                    <a:pt x="5" y="40"/>
                    <a:pt x="5" y="40"/>
                    <a:pt x="5" y="40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36" y="34"/>
                    <a:pt x="36" y="34"/>
                    <a:pt x="36" y="34"/>
                  </a:cubicBezTo>
                  <a:cubicBezTo>
                    <a:pt x="24" y="51"/>
                    <a:pt x="24" y="51"/>
                    <a:pt x="24" y="51"/>
                  </a:cubicBezTo>
                  <a:cubicBezTo>
                    <a:pt x="24" y="51"/>
                    <a:pt x="24" y="51"/>
                    <a:pt x="24" y="52"/>
                  </a:cubicBezTo>
                  <a:cubicBezTo>
                    <a:pt x="24" y="52"/>
                    <a:pt x="24" y="52"/>
                    <a:pt x="24" y="52"/>
                  </a:cubicBezTo>
                  <a:cubicBezTo>
                    <a:pt x="24" y="52"/>
                    <a:pt x="25" y="52"/>
                    <a:pt x="25" y="53"/>
                  </a:cubicBezTo>
                  <a:cubicBezTo>
                    <a:pt x="25" y="53"/>
                    <a:pt x="26" y="53"/>
                    <a:pt x="26" y="54"/>
                  </a:cubicBezTo>
                  <a:cubicBezTo>
                    <a:pt x="27" y="54"/>
                    <a:pt x="27" y="54"/>
                    <a:pt x="28" y="54"/>
                  </a:cubicBezTo>
                  <a:cubicBezTo>
                    <a:pt x="28" y="54"/>
                    <a:pt x="28" y="55"/>
                    <a:pt x="29" y="55"/>
                  </a:cubicBezTo>
                  <a:cubicBezTo>
                    <a:pt x="29" y="55"/>
                    <a:pt x="29" y="55"/>
                    <a:pt x="29" y="55"/>
                  </a:cubicBezTo>
                  <a:cubicBezTo>
                    <a:pt x="29" y="54"/>
                    <a:pt x="29" y="54"/>
                    <a:pt x="30" y="54"/>
                  </a:cubicBezTo>
                  <a:cubicBezTo>
                    <a:pt x="54" y="18"/>
                    <a:pt x="54" y="18"/>
                    <a:pt x="54" y="18"/>
                  </a:cubicBezTo>
                  <a:cubicBezTo>
                    <a:pt x="55" y="17"/>
                    <a:pt x="55" y="17"/>
                    <a:pt x="5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"/>
                <a:ea typeface="微软雅黑"/>
                <a:cs typeface="+mn-cs"/>
              </a:endParaRPr>
            </a:p>
          </p:txBody>
        </p:sp>
        <p:sp>
          <p:nvSpPr>
            <p:cNvPr id="89" name="Freeform 21">
              <a:extLst>
                <a:ext uri="{FF2B5EF4-FFF2-40B4-BE49-F238E27FC236}">
                  <a16:creationId xmlns:a16="http://schemas.microsoft.com/office/drawing/2014/main" id="{6D06FBC2-5BFB-4621-91C0-E61B8463C1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2556" y="5710570"/>
              <a:ext cx="82735" cy="45812"/>
            </a:xfrm>
            <a:custGeom>
              <a:avLst/>
              <a:gdLst>
                <a:gd name="T0" fmla="*/ 10 w 51"/>
                <a:gd name="T1" fmla="*/ 27 h 28"/>
                <a:gd name="T2" fmla="*/ 16 w 51"/>
                <a:gd name="T3" fmla="*/ 28 h 28"/>
                <a:gd name="T4" fmla="*/ 21 w 51"/>
                <a:gd name="T5" fmla="*/ 27 h 28"/>
                <a:gd name="T6" fmla="*/ 24 w 51"/>
                <a:gd name="T7" fmla="*/ 24 h 28"/>
                <a:gd name="T8" fmla="*/ 27 w 51"/>
                <a:gd name="T9" fmla="*/ 21 h 28"/>
                <a:gd name="T10" fmla="*/ 29 w 51"/>
                <a:gd name="T11" fmla="*/ 17 h 28"/>
                <a:gd name="T12" fmla="*/ 30 w 51"/>
                <a:gd name="T13" fmla="*/ 13 h 28"/>
                <a:gd name="T14" fmla="*/ 32 w 51"/>
                <a:gd name="T15" fmla="*/ 9 h 28"/>
                <a:gd name="T16" fmla="*/ 34 w 51"/>
                <a:gd name="T17" fmla="*/ 7 h 28"/>
                <a:gd name="T18" fmla="*/ 38 w 51"/>
                <a:gd name="T19" fmla="*/ 6 h 28"/>
                <a:gd name="T20" fmla="*/ 40 w 51"/>
                <a:gd name="T21" fmla="*/ 6 h 28"/>
                <a:gd name="T22" fmla="*/ 43 w 51"/>
                <a:gd name="T23" fmla="*/ 7 h 28"/>
                <a:gd name="T24" fmla="*/ 44 w 51"/>
                <a:gd name="T25" fmla="*/ 10 h 28"/>
                <a:gd name="T26" fmla="*/ 45 w 51"/>
                <a:gd name="T27" fmla="*/ 13 h 28"/>
                <a:gd name="T28" fmla="*/ 45 w 51"/>
                <a:gd name="T29" fmla="*/ 16 h 28"/>
                <a:gd name="T30" fmla="*/ 44 w 51"/>
                <a:gd name="T31" fmla="*/ 19 h 28"/>
                <a:gd name="T32" fmla="*/ 43 w 51"/>
                <a:gd name="T33" fmla="*/ 21 h 28"/>
                <a:gd name="T34" fmla="*/ 42 w 51"/>
                <a:gd name="T35" fmla="*/ 23 h 28"/>
                <a:gd name="T36" fmla="*/ 43 w 51"/>
                <a:gd name="T37" fmla="*/ 23 h 28"/>
                <a:gd name="T38" fmla="*/ 43 w 51"/>
                <a:gd name="T39" fmla="*/ 23 h 28"/>
                <a:gd name="T40" fmla="*/ 44 w 51"/>
                <a:gd name="T41" fmla="*/ 23 h 28"/>
                <a:gd name="T42" fmla="*/ 45 w 51"/>
                <a:gd name="T43" fmla="*/ 23 h 28"/>
                <a:gd name="T44" fmla="*/ 46 w 51"/>
                <a:gd name="T45" fmla="*/ 23 h 28"/>
                <a:gd name="T46" fmla="*/ 47 w 51"/>
                <a:gd name="T47" fmla="*/ 23 h 28"/>
                <a:gd name="T48" fmla="*/ 48 w 51"/>
                <a:gd name="T49" fmla="*/ 23 h 28"/>
                <a:gd name="T50" fmla="*/ 48 w 51"/>
                <a:gd name="T51" fmla="*/ 22 h 28"/>
                <a:gd name="T52" fmla="*/ 49 w 51"/>
                <a:gd name="T53" fmla="*/ 21 h 28"/>
                <a:gd name="T54" fmla="*/ 50 w 51"/>
                <a:gd name="T55" fmla="*/ 19 h 28"/>
                <a:gd name="T56" fmla="*/ 50 w 51"/>
                <a:gd name="T57" fmla="*/ 16 h 28"/>
                <a:gd name="T58" fmla="*/ 51 w 51"/>
                <a:gd name="T59" fmla="*/ 13 h 28"/>
                <a:gd name="T60" fmla="*/ 49 w 51"/>
                <a:gd name="T61" fmla="*/ 7 h 28"/>
                <a:gd name="T62" fmla="*/ 46 w 51"/>
                <a:gd name="T63" fmla="*/ 3 h 28"/>
                <a:gd name="T64" fmla="*/ 42 w 51"/>
                <a:gd name="T65" fmla="*/ 1 h 28"/>
                <a:gd name="T66" fmla="*/ 37 w 51"/>
                <a:gd name="T67" fmla="*/ 0 h 28"/>
                <a:gd name="T68" fmla="*/ 32 w 51"/>
                <a:gd name="T69" fmla="*/ 1 h 28"/>
                <a:gd name="T70" fmla="*/ 28 w 51"/>
                <a:gd name="T71" fmla="*/ 4 h 28"/>
                <a:gd name="T72" fmla="*/ 26 w 51"/>
                <a:gd name="T73" fmla="*/ 7 h 28"/>
                <a:gd name="T74" fmla="*/ 24 w 51"/>
                <a:gd name="T75" fmla="*/ 11 h 28"/>
                <a:gd name="T76" fmla="*/ 22 w 51"/>
                <a:gd name="T77" fmla="*/ 15 h 28"/>
                <a:gd name="T78" fmla="*/ 20 w 51"/>
                <a:gd name="T79" fmla="*/ 18 h 28"/>
                <a:gd name="T80" fmla="*/ 18 w 51"/>
                <a:gd name="T81" fmla="*/ 21 h 28"/>
                <a:gd name="T82" fmla="*/ 15 w 51"/>
                <a:gd name="T83" fmla="*/ 22 h 28"/>
                <a:gd name="T84" fmla="*/ 11 w 51"/>
                <a:gd name="T85" fmla="*/ 21 h 28"/>
                <a:gd name="T86" fmla="*/ 8 w 51"/>
                <a:gd name="T87" fmla="*/ 20 h 28"/>
                <a:gd name="T88" fmla="*/ 7 w 51"/>
                <a:gd name="T89" fmla="*/ 17 h 28"/>
                <a:gd name="T90" fmla="*/ 6 w 51"/>
                <a:gd name="T91" fmla="*/ 13 h 28"/>
                <a:gd name="T92" fmla="*/ 6 w 51"/>
                <a:gd name="T93" fmla="*/ 9 h 28"/>
                <a:gd name="T94" fmla="*/ 7 w 51"/>
                <a:gd name="T95" fmla="*/ 5 h 28"/>
                <a:gd name="T96" fmla="*/ 8 w 51"/>
                <a:gd name="T97" fmla="*/ 3 h 28"/>
                <a:gd name="T98" fmla="*/ 9 w 51"/>
                <a:gd name="T99" fmla="*/ 2 h 28"/>
                <a:gd name="T100" fmla="*/ 9 w 51"/>
                <a:gd name="T101" fmla="*/ 1 h 28"/>
                <a:gd name="T102" fmla="*/ 8 w 51"/>
                <a:gd name="T103" fmla="*/ 1 h 28"/>
                <a:gd name="T104" fmla="*/ 7 w 51"/>
                <a:gd name="T105" fmla="*/ 1 h 28"/>
                <a:gd name="T106" fmla="*/ 6 w 51"/>
                <a:gd name="T107" fmla="*/ 1 h 28"/>
                <a:gd name="T108" fmla="*/ 4 w 51"/>
                <a:gd name="T109" fmla="*/ 1 h 28"/>
                <a:gd name="T110" fmla="*/ 3 w 51"/>
                <a:gd name="T111" fmla="*/ 2 h 28"/>
                <a:gd name="T112" fmla="*/ 2 w 51"/>
                <a:gd name="T113" fmla="*/ 3 h 28"/>
                <a:gd name="T114" fmla="*/ 1 w 51"/>
                <a:gd name="T115" fmla="*/ 6 h 28"/>
                <a:gd name="T116" fmla="*/ 0 w 51"/>
                <a:gd name="T117" fmla="*/ 9 h 28"/>
                <a:gd name="T118" fmla="*/ 0 w 51"/>
                <a:gd name="T119" fmla="*/ 14 h 28"/>
                <a:gd name="T120" fmla="*/ 2 w 51"/>
                <a:gd name="T121" fmla="*/ 19 h 28"/>
                <a:gd name="T122" fmla="*/ 5 w 51"/>
                <a:gd name="T123" fmla="*/ 24 h 28"/>
                <a:gd name="T124" fmla="*/ 10 w 51"/>
                <a:gd name="T125" fmla="*/ 27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1" h="28">
                  <a:moveTo>
                    <a:pt x="10" y="27"/>
                  </a:moveTo>
                  <a:cubicBezTo>
                    <a:pt x="11" y="28"/>
                    <a:pt x="13" y="28"/>
                    <a:pt x="16" y="28"/>
                  </a:cubicBezTo>
                  <a:cubicBezTo>
                    <a:pt x="18" y="28"/>
                    <a:pt x="19" y="27"/>
                    <a:pt x="21" y="27"/>
                  </a:cubicBezTo>
                  <a:cubicBezTo>
                    <a:pt x="22" y="26"/>
                    <a:pt x="23" y="25"/>
                    <a:pt x="24" y="24"/>
                  </a:cubicBezTo>
                  <a:cubicBezTo>
                    <a:pt x="25" y="23"/>
                    <a:pt x="26" y="22"/>
                    <a:pt x="27" y="21"/>
                  </a:cubicBezTo>
                  <a:cubicBezTo>
                    <a:pt x="27" y="19"/>
                    <a:pt x="28" y="18"/>
                    <a:pt x="29" y="17"/>
                  </a:cubicBezTo>
                  <a:cubicBezTo>
                    <a:pt x="29" y="15"/>
                    <a:pt x="30" y="14"/>
                    <a:pt x="30" y="13"/>
                  </a:cubicBezTo>
                  <a:cubicBezTo>
                    <a:pt x="31" y="12"/>
                    <a:pt x="31" y="10"/>
                    <a:pt x="32" y="9"/>
                  </a:cubicBezTo>
                  <a:cubicBezTo>
                    <a:pt x="33" y="8"/>
                    <a:pt x="33" y="8"/>
                    <a:pt x="34" y="7"/>
                  </a:cubicBezTo>
                  <a:cubicBezTo>
                    <a:pt x="35" y="6"/>
                    <a:pt x="36" y="6"/>
                    <a:pt x="38" y="6"/>
                  </a:cubicBezTo>
                  <a:cubicBezTo>
                    <a:pt x="39" y="6"/>
                    <a:pt x="40" y="6"/>
                    <a:pt x="40" y="6"/>
                  </a:cubicBezTo>
                  <a:cubicBezTo>
                    <a:pt x="41" y="6"/>
                    <a:pt x="42" y="7"/>
                    <a:pt x="43" y="7"/>
                  </a:cubicBezTo>
                  <a:cubicBezTo>
                    <a:pt x="43" y="8"/>
                    <a:pt x="44" y="9"/>
                    <a:pt x="44" y="10"/>
                  </a:cubicBezTo>
                  <a:cubicBezTo>
                    <a:pt x="45" y="10"/>
                    <a:pt x="45" y="12"/>
                    <a:pt x="45" y="13"/>
                  </a:cubicBezTo>
                  <a:cubicBezTo>
                    <a:pt x="45" y="14"/>
                    <a:pt x="45" y="15"/>
                    <a:pt x="45" y="16"/>
                  </a:cubicBezTo>
                  <a:cubicBezTo>
                    <a:pt x="45" y="18"/>
                    <a:pt x="44" y="19"/>
                    <a:pt x="44" y="19"/>
                  </a:cubicBezTo>
                  <a:cubicBezTo>
                    <a:pt x="44" y="20"/>
                    <a:pt x="43" y="21"/>
                    <a:pt x="43" y="21"/>
                  </a:cubicBezTo>
                  <a:cubicBezTo>
                    <a:pt x="43" y="22"/>
                    <a:pt x="42" y="22"/>
                    <a:pt x="42" y="23"/>
                  </a:cubicBezTo>
                  <a:cubicBezTo>
                    <a:pt x="42" y="23"/>
                    <a:pt x="43" y="23"/>
                    <a:pt x="43" y="23"/>
                  </a:cubicBezTo>
                  <a:cubicBezTo>
                    <a:pt x="43" y="23"/>
                    <a:pt x="43" y="23"/>
                    <a:pt x="43" y="23"/>
                  </a:cubicBezTo>
                  <a:cubicBezTo>
                    <a:pt x="43" y="23"/>
                    <a:pt x="44" y="23"/>
                    <a:pt x="44" y="23"/>
                  </a:cubicBezTo>
                  <a:cubicBezTo>
                    <a:pt x="44" y="23"/>
                    <a:pt x="45" y="23"/>
                    <a:pt x="45" y="23"/>
                  </a:cubicBezTo>
                  <a:cubicBezTo>
                    <a:pt x="46" y="23"/>
                    <a:pt x="46" y="23"/>
                    <a:pt x="46" y="23"/>
                  </a:cubicBezTo>
                  <a:cubicBezTo>
                    <a:pt x="47" y="23"/>
                    <a:pt x="47" y="23"/>
                    <a:pt x="47" y="23"/>
                  </a:cubicBezTo>
                  <a:cubicBezTo>
                    <a:pt x="47" y="23"/>
                    <a:pt x="48" y="23"/>
                    <a:pt x="48" y="23"/>
                  </a:cubicBezTo>
                  <a:cubicBezTo>
                    <a:pt x="48" y="23"/>
                    <a:pt x="48" y="23"/>
                    <a:pt x="48" y="22"/>
                  </a:cubicBezTo>
                  <a:cubicBezTo>
                    <a:pt x="48" y="22"/>
                    <a:pt x="49" y="22"/>
                    <a:pt x="49" y="21"/>
                  </a:cubicBezTo>
                  <a:cubicBezTo>
                    <a:pt x="49" y="20"/>
                    <a:pt x="50" y="19"/>
                    <a:pt x="50" y="19"/>
                  </a:cubicBezTo>
                  <a:cubicBezTo>
                    <a:pt x="50" y="18"/>
                    <a:pt x="50" y="17"/>
                    <a:pt x="50" y="16"/>
                  </a:cubicBezTo>
                  <a:cubicBezTo>
                    <a:pt x="51" y="15"/>
                    <a:pt x="51" y="14"/>
                    <a:pt x="51" y="13"/>
                  </a:cubicBezTo>
                  <a:cubicBezTo>
                    <a:pt x="50" y="11"/>
                    <a:pt x="50" y="9"/>
                    <a:pt x="49" y="7"/>
                  </a:cubicBezTo>
                  <a:cubicBezTo>
                    <a:pt x="49" y="6"/>
                    <a:pt x="48" y="4"/>
                    <a:pt x="46" y="3"/>
                  </a:cubicBezTo>
                  <a:cubicBezTo>
                    <a:pt x="45" y="2"/>
                    <a:pt x="44" y="1"/>
                    <a:pt x="42" y="1"/>
                  </a:cubicBezTo>
                  <a:cubicBezTo>
                    <a:pt x="41" y="0"/>
                    <a:pt x="39" y="0"/>
                    <a:pt x="37" y="0"/>
                  </a:cubicBezTo>
                  <a:cubicBezTo>
                    <a:pt x="35" y="0"/>
                    <a:pt x="33" y="0"/>
                    <a:pt x="32" y="1"/>
                  </a:cubicBezTo>
                  <a:cubicBezTo>
                    <a:pt x="30" y="2"/>
                    <a:pt x="29" y="3"/>
                    <a:pt x="28" y="4"/>
                  </a:cubicBezTo>
                  <a:cubicBezTo>
                    <a:pt x="27" y="5"/>
                    <a:pt x="26" y="6"/>
                    <a:pt x="26" y="7"/>
                  </a:cubicBezTo>
                  <a:cubicBezTo>
                    <a:pt x="25" y="8"/>
                    <a:pt x="24" y="10"/>
                    <a:pt x="24" y="11"/>
                  </a:cubicBezTo>
                  <a:cubicBezTo>
                    <a:pt x="23" y="12"/>
                    <a:pt x="23" y="13"/>
                    <a:pt x="22" y="15"/>
                  </a:cubicBezTo>
                  <a:cubicBezTo>
                    <a:pt x="22" y="16"/>
                    <a:pt x="21" y="17"/>
                    <a:pt x="20" y="18"/>
                  </a:cubicBezTo>
                  <a:cubicBezTo>
                    <a:pt x="20" y="19"/>
                    <a:pt x="19" y="20"/>
                    <a:pt x="18" y="21"/>
                  </a:cubicBezTo>
                  <a:cubicBezTo>
                    <a:pt x="17" y="21"/>
                    <a:pt x="16" y="22"/>
                    <a:pt x="15" y="22"/>
                  </a:cubicBezTo>
                  <a:cubicBezTo>
                    <a:pt x="13" y="22"/>
                    <a:pt x="12" y="22"/>
                    <a:pt x="11" y="21"/>
                  </a:cubicBezTo>
                  <a:cubicBezTo>
                    <a:pt x="10" y="21"/>
                    <a:pt x="9" y="20"/>
                    <a:pt x="8" y="20"/>
                  </a:cubicBezTo>
                  <a:cubicBezTo>
                    <a:pt x="8" y="19"/>
                    <a:pt x="7" y="18"/>
                    <a:pt x="7" y="17"/>
                  </a:cubicBezTo>
                  <a:cubicBezTo>
                    <a:pt x="6" y="16"/>
                    <a:pt x="6" y="15"/>
                    <a:pt x="6" y="13"/>
                  </a:cubicBezTo>
                  <a:cubicBezTo>
                    <a:pt x="6" y="12"/>
                    <a:pt x="6" y="10"/>
                    <a:pt x="6" y="9"/>
                  </a:cubicBezTo>
                  <a:cubicBezTo>
                    <a:pt x="6" y="8"/>
                    <a:pt x="7" y="6"/>
                    <a:pt x="7" y="5"/>
                  </a:cubicBezTo>
                  <a:cubicBezTo>
                    <a:pt x="8" y="4"/>
                    <a:pt x="8" y="4"/>
                    <a:pt x="8" y="3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9" y="1"/>
                    <a:pt x="8" y="1"/>
                  </a:cubicBezTo>
                  <a:cubicBezTo>
                    <a:pt x="8" y="1"/>
                    <a:pt x="8" y="1"/>
                    <a:pt x="7" y="1"/>
                  </a:cubicBezTo>
                  <a:cubicBezTo>
                    <a:pt x="7" y="1"/>
                    <a:pt x="7" y="1"/>
                    <a:pt x="6" y="1"/>
                  </a:cubicBezTo>
                  <a:cubicBezTo>
                    <a:pt x="5" y="1"/>
                    <a:pt x="5" y="1"/>
                    <a:pt x="4" y="1"/>
                  </a:cubicBezTo>
                  <a:cubicBezTo>
                    <a:pt x="4" y="1"/>
                    <a:pt x="3" y="1"/>
                    <a:pt x="3" y="2"/>
                  </a:cubicBezTo>
                  <a:cubicBezTo>
                    <a:pt x="3" y="2"/>
                    <a:pt x="2" y="2"/>
                    <a:pt x="2" y="3"/>
                  </a:cubicBezTo>
                  <a:cubicBezTo>
                    <a:pt x="2" y="4"/>
                    <a:pt x="1" y="5"/>
                    <a:pt x="1" y="6"/>
                  </a:cubicBezTo>
                  <a:cubicBezTo>
                    <a:pt x="1" y="7"/>
                    <a:pt x="0" y="8"/>
                    <a:pt x="0" y="9"/>
                  </a:cubicBezTo>
                  <a:cubicBezTo>
                    <a:pt x="0" y="11"/>
                    <a:pt x="0" y="12"/>
                    <a:pt x="0" y="14"/>
                  </a:cubicBezTo>
                  <a:cubicBezTo>
                    <a:pt x="0" y="16"/>
                    <a:pt x="1" y="18"/>
                    <a:pt x="2" y="19"/>
                  </a:cubicBezTo>
                  <a:cubicBezTo>
                    <a:pt x="2" y="21"/>
                    <a:pt x="3" y="23"/>
                    <a:pt x="5" y="24"/>
                  </a:cubicBezTo>
                  <a:cubicBezTo>
                    <a:pt x="6" y="25"/>
                    <a:pt x="8" y="26"/>
                    <a:pt x="10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"/>
                <a:ea typeface="微软雅黑"/>
                <a:cs typeface="+mn-cs"/>
              </a:endParaRPr>
            </a:p>
          </p:txBody>
        </p:sp>
        <p:sp>
          <p:nvSpPr>
            <p:cNvPr id="90" name="Freeform 22">
              <a:extLst>
                <a:ext uri="{FF2B5EF4-FFF2-40B4-BE49-F238E27FC236}">
                  <a16:creationId xmlns:a16="http://schemas.microsoft.com/office/drawing/2014/main" id="{A34A9AE4-E163-4954-834F-43C5F39EF65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57171" y="5843904"/>
              <a:ext cx="87521" cy="60171"/>
            </a:xfrm>
            <a:custGeom>
              <a:avLst/>
              <a:gdLst>
                <a:gd name="T0" fmla="*/ 54 w 54"/>
                <a:gd name="T1" fmla="*/ 6 h 37"/>
                <a:gd name="T2" fmla="*/ 54 w 54"/>
                <a:gd name="T3" fmla="*/ 6 h 37"/>
                <a:gd name="T4" fmla="*/ 54 w 54"/>
                <a:gd name="T5" fmla="*/ 4 h 37"/>
                <a:gd name="T6" fmla="*/ 53 w 54"/>
                <a:gd name="T7" fmla="*/ 3 h 37"/>
                <a:gd name="T8" fmla="*/ 53 w 54"/>
                <a:gd name="T9" fmla="*/ 1 h 37"/>
                <a:gd name="T10" fmla="*/ 52 w 54"/>
                <a:gd name="T11" fmla="*/ 0 h 37"/>
                <a:gd name="T12" fmla="*/ 51 w 54"/>
                <a:gd name="T13" fmla="*/ 0 h 37"/>
                <a:gd name="T14" fmla="*/ 50 w 54"/>
                <a:gd name="T15" fmla="*/ 0 h 37"/>
                <a:gd name="T16" fmla="*/ 2 w 54"/>
                <a:gd name="T17" fmla="*/ 1 h 37"/>
                <a:gd name="T18" fmla="*/ 1 w 54"/>
                <a:gd name="T19" fmla="*/ 1 h 37"/>
                <a:gd name="T20" fmla="*/ 0 w 54"/>
                <a:gd name="T21" fmla="*/ 2 h 37"/>
                <a:gd name="T22" fmla="*/ 0 w 54"/>
                <a:gd name="T23" fmla="*/ 3 h 37"/>
                <a:gd name="T24" fmla="*/ 1 w 54"/>
                <a:gd name="T25" fmla="*/ 4 h 37"/>
                <a:gd name="T26" fmla="*/ 2 w 54"/>
                <a:gd name="T27" fmla="*/ 6 h 37"/>
                <a:gd name="T28" fmla="*/ 2 w 54"/>
                <a:gd name="T29" fmla="*/ 7 h 37"/>
                <a:gd name="T30" fmla="*/ 3 w 54"/>
                <a:gd name="T31" fmla="*/ 7 h 37"/>
                <a:gd name="T32" fmla="*/ 3 w 54"/>
                <a:gd name="T33" fmla="*/ 7 h 37"/>
                <a:gd name="T34" fmla="*/ 16 w 54"/>
                <a:gd name="T35" fmla="*/ 6 h 37"/>
                <a:gd name="T36" fmla="*/ 23 w 54"/>
                <a:gd name="T37" fmla="*/ 24 h 37"/>
                <a:gd name="T38" fmla="*/ 14 w 54"/>
                <a:gd name="T39" fmla="*/ 31 h 37"/>
                <a:gd name="T40" fmla="*/ 14 w 54"/>
                <a:gd name="T41" fmla="*/ 32 h 37"/>
                <a:gd name="T42" fmla="*/ 13 w 54"/>
                <a:gd name="T43" fmla="*/ 32 h 37"/>
                <a:gd name="T44" fmla="*/ 14 w 54"/>
                <a:gd name="T45" fmla="*/ 33 h 37"/>
                <a:gd name="T46" fmla="*/ 14 w 54"/>
                <a:gd name="T47" fmla="*/ 35 h 37"/>
                <a:gd name="T48" fmla="*/ 15 w 54"/>
                <a:gd name="T49" fmla="*/ 37 h 37"/>
                <a:gd name="T50" fmla="*/ 16 w 54"/>
                <a:gd name="T51" fmla="*/ 37 h 37"/>
                <a:gd name="T52" fmla="*/ 17 w 54"/>
                <a:gd name="T53" fmla="*/ 37 h 37"/>
                <a:gd name="T54" fmla="*/ 18 w 54"/>
                <a:gd name="T55" fmla="*/ 37 h 37"/>
                <a:gd name="T56" fmla="*/ 54 w 54"/>
                <a:gd name="T57" fmla="*/ 7 h 37"/>
                <a:gd name="T58" fmla="*/ 54 w 54"/>
                <a:gd name="T59" fmla="*/ 6 h 37"/>
                <a:gd name="T60" fmla="*/ 28 w 54"/>
                <a:gd name="T61" fmla="*/ 20 h 37"/>
                <a:gd name="T62" fmla="*/ 21 w 54"/>
                <a:gd name="T63" fmla="*/ 6 h 37"/>
                <a:gd name="T64" fmla="*/ 47 w 54"/>
                <a:gd name="T65" fmla="*/ 5 h 37"/>
                <a:gd name="T66" fmla="*/ 47 w 54"/>
                <a:gd name="T67" fmla="*/ 5 h 37"/>
                <a:gd name="T68" fmla="*/ 28 w 54"/>
                <a:gd name="T69" fmla="*/ 2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4" h="37">
                  <a:moveTo>
                    <a:pt x="54" y="6"/>
                  </a:moveTo>
                  <a:cubicBezTo>
                    <a:pt x="54" y="6"/>
                    <a:pt x="54" y="6"/>
                    <a:pt x="54" y="6"/>
                  </a:cubicBezTo>
                  <a:cubicBezTo>
                    <a:pt x="54" y="5"/>
                    <a:pt x="54" y="5"/>
                    <a:pt x="54" y="4"/>
                  </a:cubicBezTo>
                  <a:cubicBezTo>
                    <a:pt x="54" y="4"/>
                    <a:pt x="54" y="3"/>
                    <a:pt x="53" y="3"/>
                  </a:cubicBezTo>
                  <a:cubicBezTo>
                    <a:pt x="53" y="2"/>
                    <a:pt x="53" y="1"/>
                    <a:pt x="53" y="1"/>
                  </a:cubicBezTo>
                  <a:cubicBezTo>
                    <a:pt x="52" y="1"/>
                    <a:pt x="52" y="0"/>
                    <a:pt x="52" y="0"/>
                  </a:cubicBezTo>
                  <a:cubicBezTo>
                    <a:pt x="52" y="0"/>
                    <a:pt x="51" y="0"/>
                    <a:pt x="51" y="0"/>
                  </a:cubicBezTo>
                  <a:cubicBezTo>
                    <a:pt x="51" y="0"/>
                    <a:pt x="51" y="0"/>
                    <a:pt x="5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1" y="1"/>
                    <a:pt x="1" y="1"/>
                  </a:cubicBezTo>
                  <a:cubicBezTo>
                    <a:pt x="1" y="2"/>
                    <a:pt x="0" y="2"/>
                    <a:pt x="0" y="2"/>
                  </a:cubicBezTo>
                  <a:cubicBezTo>
                    <a:pt x="0" y="2"/>
                    <a:pt x="0" y="2"/>
                    <a:pt x="0" y="3"/>
                  </a:cubicBezTo>
                  <a:cubicBezTo>
                    <a:pt x="0" y="3"/>
                    <a:pt x="1" y="4"/>
                    <a:pt x="1" y="4"/>
                  </a:cubicBezTo>
                  <a:cubicBezTo>
                    <a:pt x="1" y="5"/>
                    <a:pt x="1" y="5"/>
                    <a:pt x="2" y="6"/>
                  </a:cubicBezTo>
                  <a:cubicBezTo>
                    <a:pt x="2" y="6"/>
                    <a:pt x="2" y="6"/>
                    <a:pt x="2" y="7"/>
                  </a:cubicBezTo>
                  <a:cubicBezTo>
                    <a:pt x="2" y="7"/>
                    <a:pt x="3" y="7"/>
                    <a:pt x="3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23" y="24"/>
                    <a:pt x="23" y="24"/>
                    <a:pt x="23" y="24"/>
                  </a:cubicBezTo>
                  <a:cubicBezTo>
                    <a:pt x="14" y="31"/>
                    <a:pt x="14" y="31"/>
                    <a:pt x="14" y="31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14" y="32"/>
                    <a:pt x="13" y="32"/>
                    <a:pt x="13" y="32"/>
                  </a:cubicBezTo>
                  <a:cubicBezTo>
                    <a:pt x="13" y="33"/>
                    <a:pt x="14" y="33"/>
                    <a:pt x="14" y="33"/>
                  </a:cubicBezTo>
                  <a:cubicBezTo>
                    <a:pt x="14" y="34"/>
                    <a:pt x="14" y="34"/>
                    <a:pt x="14" y="35"/>
                  </a:cubicBezTo>
                  <a:cubicBezTo>
                    <a:pt x="15" y="36"/>
                    <a:pt x="15" y="36"/>
                    <a:pt x="15" y="37"/>
                  </a:cubicBezTo>
                  <a:cubicBezTo>
                    <a:pt x="15" y="37"/>
                    <a:pt x="16" y="37"/>
                    <a:pt x="16" y="37"/>
                  </a:cubicBezTo>
                  <a:cubicBezTo>
                    <a:pt x="16" y="37"/>
                    <a:pt x="16" y="37"/>
                    <a:pt x="17" y="37"/>
                  </a:cubicBezTo>
                  <a:cubicBezTo>
                    <a:pt x="17" y="37"/>
                    <a:pt x="17" y="37"/>
                    <a:pt x="18" y="37"/>
                  </a:cubicBezTo>
                  <a:cubicBezTo>
                    <a:pt x="54" y="7"/>
                    <a:pt x="54" y="7"/>
                    <a:pt x="54" y="7"/>
                  </a:cubicBezTo>
                  <a:cubicBezTo>
                    <a:pt x="54" y="7"/>
                    <a:pt x="54" y="7"/>
                    <a:pt x="54" y="6"/>
                  </a:cubicBezTo>
                  <a:close/>
                  <a:moveTo>
                    <a:pt x="28" y="20"/>
                  </a:moveTo>
                  <a:cubicBezTo>
                    <a:pt x="21" y="6"/>
                    <a:pt x="21" y="6"/>
                    <a:pt x="21" y="6"/>
                  </a:cubicBezTo>
                  <a:cubicBezTo>
                    <a:pt x="47" y="5"/>
                    <a:pt x="47" y="5"/>
                    <a:pt x="47" y="5"/>
                  </a:cubicBezTo>
                  <a:cubicBezTo>
                    <a:pt x="47" y="5"/>
                    <a:pt x="47" y="5"/>
                    <a:pt x="47" y="5"/>
                  </a:cubicBezTo>
                  <a:lnTo>
                    <a:pt x="28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"/>
                <a:ea typeface="微软雅黑"/>
                <a:cs typeface="+mn-cs"/>
              </a:endParaRPr>
            </a:p>
          </p:txBody>
        </p:sp>
        <p:sp>
          <p:nvSpPr>
            <p:cNvPr id="91" name="Freeform 23">
              <a:extLst>
                <a:ext uri="{FF2B5EF4-FFF2-40B4-BE49-F238E27FC236}">
                  <a16:creationId xmlns:a16="http://schemas.microsoft.com/office/drawing/2014/main" id="{5CC987AB-427A-4C30-A844-C0B448BF78B3}"/>
                </a:ext>
              </a:extLst>
            </p:cNvPr>
            <p:cNvSpPr>
              <a:spLocks/>
            </p:cNvSpPr>
            <p:nvPr/>
          </p:nvSpPr>
          <p:spPr bwMode="auto">
            <a:xfrm>
              <a:off x="1554265" y="5946468"/>
              <a:ext cx="82735" cy="75214"/>
            </a:xfrm>
            <a:custGeom>
              <a:avLst/>
              <a:gdLst>
                <a:gd name="T0" fmla="*/ 38 w 51"/>
                <a:gd name="T1" fmla="*/ 32 h 46"/>
                <a:gd name="T2" fmla="*/ 38 w 51"/>
                <a:gd name="T3" fmla="*/ 31 h 46"/>
                <a:gd name="T4" fmla="*/ 37 w 51"/>
                <a:gd name="T5" fmla="*/ 31 h 46"/>
                <a:gd name="T6" fmla="*/ 37 w 51"/>
                <a:gd name="T7" fmla="*/ 30 h 46"/>
                <a:gd name="T8" fmla="*/ 26 w 51"/>
                <a:gd name="T9" fmla="*/ 20 h 46"/>
                <a:gd name="T10" fmla="*/ 25 w 51"/>
                <a:gd name="T11" fmla="*/ 20 h 46"/>
                <a:gd name="T12" fmla="*/ 25 w 51"/>
                <a:gd name="T13" fmla="*/ 20 h 46"/>
                <a:gd name="T14" fmla="*/ 24 w 51"/>
                <a:gd name="T15" fmla="*/ 20 h 46"/>
                <a:gd name="T16" fmla="*/ 23 w 51"/>
                <a:gd name="T17" fmla="*/ 21 h 46"/>
                <a:gd name="T18" fmla="*/ 22 w 51"/>
                <a:gd name="T19" fmla="*/ 22 h 46"/>
                <a:gd name="T20" fmla="*/ 22 w 51"/>
                <a:gd name="T21" fmla="*/ 23 h 46"/>
                <a:gd name="T22" fmla="*/ 30 w 51"/>
                <a:gd name="T23" fmla="*/ 31 h 46"/>
                <a:gd name="T24" fmla="*/ 20 w 51"/>
                <a:gd name="T25" fmla="*/ 40 h 46"/>
                <a:gd name="T26" fmla="*/ 16 w 51"/>
                <a:gd name="T27" fmla="*/ 38 h 46"/>
                <a:gd name="T28" fmla="*/ 12 w 51"/>
                <a:gd name="T29" fmla="*/ 36 h 46"/>
                <a:gd name="T30" fmla="*/ 8 w 51"/>
                <a:gd name="T31" fmla="*/ 31 h 46"/>
                <a:gd name="T32" fmla="*/ 7 w 51"/>
                <a:gd name="T33" fmla="*/ 25 h 46"/>
                <a:gd name="T34" fmla="*/ 9 w 51"/>
                <a:gd name="T35" fmla="*/ 18 h 46"/>
                <a:gd name="T36" fmla="*/ 13 w 51"/>
                <a:gd name="T37" fmla="*/ 12 h 46"/>
                <a:gd name="T38" fmla="*/ 20 w 51"/>
                <a:gd name="T39" fmla="*/ 8 h 46"/>
                <a:gd name="T40" fmla="*/ 26 w 51"/>
                <a:gd name="T41" fmla="*/ 6 h 46"/>
                <a:gd name="T42" fmla="*/ 33 w 51"/>
                <a:gd name="T43" fmla="*/ 6 h 46"/>
                <a:gd name="T44" fmla="*/ 39 w 51"/>
                <a:gd name="T45" fmla="*/ 10 h 46"/>
                <a:gd name="T46" fmla="*/ 43 w 51"/>
                <a:gd name="T47" fmla="*/ 14 h 46"/>
                <a:gd name="T48" fmla="*/ 45 w 51"/>
                <a:gd name="T49" fmla="*/ 18 h 46"/>
                <a:gd name="T50" fmla="*/ 46 w 51"/>
                <a:gd name="T51" fmla="*/ 21 h 46"/>
                <a:gd name="T52" fmla="*/ 47 w 51"/>
                <a:gd name="T53" fmla="*/ 22 h 46"/>
                <a:gd name="T54" fmla="*/ 47 w 51"/>
                <a:gd name="T55" fmla="*/ 23 h 46"/>
                <a:gd name="T56" fmla="*/ 48 w 51"/>
                <a:gd name="T57" fmla="*/ 22 h 46"/>
                <a:gd name="T58" fmla="*/ 49 w 51"/>
                <a:gd name="T59" fmla="*/ 22 h 46"/>
                <a:gd name="T60" fmla="*/ 49 w 51"/>
                <a:gd name="T61" fmla="*/ 21 h 46"/>
                <a:gd name="T62" fmla="*/ 51 w 51"/>
                <a:gd name="T63" fmla="*/ 20 h 46"/>
                <a:gd name="T64" fmla="*/ 51 w 51"/>
                <a:gd name="T65" fmla="*/ 19 h 46"/>
                <a:gd name="T66" fmla="*/ 50 w 51"/>
                <a:gd name="T67" fmla="*/ 17 h 46"/>
                <a:gd name="T68" fmla="*/ 49 w 51"/>
                <a:gd name="T69" fmla="*/ 14 h 46"/>
                <a:gd name="T70" fmla="*/ 47 w 51"/>
                <a:gd name="T71" fmla="*/ 10 h 46"/>
                <a:gd name="T72" fmla="*/ 43 w 51"/>
                <a:gd name="T73" fmla="*/ 6 h 46"/>
                <a:gd name="T74" fmla="*/ 35 w 51"/>
                <a:gd name="T75" fmla="*/ 1 h 46"/>
                <a:gd name="T76" fmla="*/ 26 w 51"/>
                <a:gd name="T77" fmla="*/ 0 h 46"/>
                <a:gd name="T78" fmla="*/ 17 w 51"/>
                <a:gd name="T79" fmla="*/ 2 h 46"/>
                <a:gd name="T80" fmla="*/ 8 w 51"/>
                <a:gd name="T81" fmla="*/ 8 h 46"/>
                <a:gd name="T82" fmla="*/ 2 w 51"/>
                <a:gd name="T83" fmla="*/ 16 h 46"/>
                <a:gd name="T84" fmla="*/ 0 w 51"/>
                <a:gd name="T85" fmla="*/ 24 h 46"/>
                <a:gd name="T86" fmla="*/ 2 w 51"/>
                <a:gd name="T87" fmla="*/ 32 h 46"/>
                <a:gd name="T88" fmla="*/ 8 w 51"/>
                <a:gd name="T89" fmla="*/ 39 h 46"/>
                <a:gd name="T90" fmla="*/ 11 w 51"/>
                <a:gd name="T91" fmla="*/ 42 h 46"/>
                <a:gd name="T92" fmla="*/ 14 w 51"/>
                <a:gd name="T93" fmla="*/ 44 h 46"/>
                <a:gd name="T94" fmla="*/ 18 w 51"/>
                <a:gd name="T95" fmla="*/ 45 h 46"/>
                <a:gd name="T96" fmla="*/ 21 w 51"/>
                <a:gd name="T97" fmla="*/ 46 h 46"/>
                <a:gd name="T98" fmla="*/ 22 w 51"/>
                <a:gd name="T99" fmla="*/ 46 h 46"/>
                <a:gd name="T100" fmla="*/ 24 w 51"/>
                <a:gd name="T101" fmla="*/ 45 h 46"/>
                <a:gd name="T102" fmla="*/ 37 w 51"/>
                <a:gd name="T103" fmla="*/ 33 h 46"/>
                <a:gd name="T104" fmla="*/ 38 w 51"/>
                <a:gd name="T105" fmla="*/ 32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51" h="46">
                  <a:moveTo>
                    <a:pt x="38" y="32"/>
                  </a:moveTo>
                  <a:cubicBezTo>
                    <a:pt x="38" y="32"/>
                    <a:pt x="38" y="32"/>
                    <a:pt x="38" y="31"/>
                  </a:cubicBezTo>
                  <a:cubicBezTo>
                    <a:pt x="38" y="31"/>
                    <a:pt x="38" y="31"/>
                    <a:pt x="37" y="31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26" y="20"/>
                    <a:pt x="26" y="20"/>
                    <a:pt x="26" y="20"/>
                  </a:cubicBezTo>
                  <a:cubicBezTo>
                    <a:pt x="26" y="20"/>
                    <a:pt x="25" y="20"/>
                    <a:pt x="25" y="20"/>
                  </a:cubicBezTo>
                  <a:cubicBezTo>
                    <a:pt x="25" y="20"/>
                    <a:pt x="25" y="20"/>
                    <a:pt x="25" y="20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4" y="20"/>
                    <a:pt x="23" y="21"/>
                    <a:pt x="23" y="21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30" y="31"/>
                    <a:pt x="30" y="31"/>
                    <a:pt x="30" y="31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19" y="40"/>
                    <a:pt x="18" y="39"/>
                    <a:pt x="16" y="38"/>
                  </a:cubicBezTo>
                  <a:cubicBezTo>
                    <a:pt x="15" y="38"/>
                    <a:pt x="14" y="37"/>
                    <a:pt x="12" y="36"/>
                  </a:cubicBezTo>
                  <a:cubicBezTo>
                    <a:pt x="11" y="34"/>
                    <a:pt x="9" y="33"/>
                    <a:pt x="8" y="31"/>
                  </a:cubicBezTo>
                  <a:cubicBezTo>
                    <a:pt x="7" y="29"/>
                    <a:pt x="7" y="27"/>
                    <a:pt x="7" y="25"/>
                  </a:cubicBezTo>
                  <a:cubicBezTo>
                    <a:pt x="7" y="23"/>
                    <a:pt x="8" y="20"/>
                    <a:pt x="9" y="18"/>
                  </a:cubicBezTo>
                  <a:cubicBezTo>
                    <a:pt x="10" y="16"/>
                    <a:pt x="11" y="14"/>
                    <a:pt x="13" y="12"/>
                  </a:cubicBezTo>
                  <a:cubicBezTo>
                    <a:pt x="15" y="10"/>
                    <a:pt x="17" y="9"/>
                    <a:pt x="20" y="8"/>
                  </a:cubicBezTo>
                  <a:cubicBezTo>
                    <a:pt x="22" y="6"/>
                    <a:pt x="24" y="6"/>
                    <a:pt x="26" y="6"/>
                  </a:cubicBezTo>
                  <a:cubicBezTo>
                    <a:pt x="29" y="5"/>
                    <a:pt x="31" y="6"/>
                    <a:pt x="33" y="6"/>
                  </a:cubicBezTo>
                  <a:cubicBezTo>
                    <a:pt x="35" y="7"/>
                    <a:pt x="38" y="8"/>
                    <a:pt x="39" y="10"/>
                  </a:cubicBezTo>
                  <a:cubicBezTo>
                    <a:pt x="41" y="11"/>
                    <a:pt x="42" y="13"/>
                    <a:pt x="43" y="14"/>
                  </a:cubicBezTo>
                  <a:cubicBezTo>
                    <a:pt x="44" y="16"/>
                    <a:pt x="45" y="17"/>
                    <a:pt x="45" y="18"/>
                  </a:cubicBezTo>
                  <a:cubicBezTo>
                    <a:pt x="46" y="19"/>
                    <a:pt x="46" y="20"/>
                    <a:pt x="46" y="21"/>
                  </a:cubicBezTo>
                  <a:cubicBezTo>
                    <a:pt x="46" y="22"/>
                    <a:pt x="46" y="22"/>
                    <a:pt x="47" y="22"/>
                  </a:cubicBezTo>
                  <a:cubicBezTo>
                    <a:pt x="47" y="22"/>
                    <a:pt x="47" y="22"/>
                    <a:pt x="47" y="23"/>
                  </a:cubicBezTo>
                  <a:cubicBezTo>
                    <a:pt x="47" y="23"/>
                    <a:pt x="47" y="23"/>
                    <a:pt x="48" y="22"/>
                  </a:cubicBezTo>
                  <a:cubicBezTo>
                    <a:pt x="48" y="22"/>
                    <a:pt x="48" y="22"/>
                    <a:pt x="49" y="22"/>
                  </a:cubicBezTo>
                  <a:cubicBezTo>
                    <a:pt x="49" y="22"/>
                    <a:pt x="49" y="22"/>
                    <a:pt x="49" y="21"/>
                  </a:cubicBezTo>
                  <a:cubicBezTo>
                    <a:pt x="50" y="21"/>
                    <a:pt x="50" y="20"/>
                    <a:pt x="51" y="20"/>
                  </a:cubicBezTo>
                  <a:cubicBezTo>
                    <a:pt x="51" y="19"/>
                    <a:pt x="51" y="19"/>
                    <a:pt x="51" y="19"/>
                  </a:cubicBezTo>
                  <a:cubicBezTo>
                    <a:pt x="51" y="18"/>
                    <a:pt x="51" y="18"/>
                    <a:pt x="50" y="17"/>
                  </a:cubicBezTo>
                  <a:cubicBezTo>
                    <a:pt x="50" y="16"/>
                    <a:pt x="50" y="15"/>
                    <a:pt x="49" y="14"/>
                  </a:cubicBezTo>
                  <a:cubicBezTo>
                    <a:pt x="49" y="13"/>
                    <a:pt x="48" y="11"/>
                    <a:pt x="47" y="10"/>
                  </a:cubicBezTo>
                  <a:cubicBezTo>
                    <a:pt x="46" y="9"/>
                    <a:pt x="45" y="8"/>
                    <a:pt x="43" y="6"/>
                  </a:cubicBezTo>
                  <a:cubicBezTo>
                    <a:pt x="41" y="4"/>
                    <a:pt x="38" y="2"/>
                    <a:pt x="35" y="1"/>
                  </a:cubicBezTo>
                  <a:cubicBezTo>
                    <a:pt x="32" y="0"/>
                    <a:pt x="29" y="0"/>
                    <a:pt x="26" y="0"/>
                  </a:cubicBezTo>
                  <a:cubicBezTo>
                    <a:pt x="23" y="0"/>
                    <a:pt x="20" y="1"/>
                    <a:pt x="17" y="2"/>
                  </a:cubicBezTo>
                  <a:cubicBezTo>
                    <a:pt x="14" y="3"/>
                    <a:pt x="11" y="5"/>
                    <a:pt x="8" y="8"/>
                  </a:cubicBezTo>
                  <a:cubicBezTo>
                    <a:pt x="6" y="10"/>
                    <a:pt x="4" y="13"/>
                    <a:pt x="2" y="16"/>
                  </a:cubicBezTo>
                  <a:cubicBezTo>
                    <a:pt x="1" y="18"/>
                    <a:pt x="0" y="21"/>
                    <a:pt x="0" y="24"/>
                  </a:cubicBezTo>
                  <a:cubicBezTo>
                    <a:pt x="0" y="26"/>
                    <a:pt x="1" y="29"/>
                    <a:pt x="2" y="32"/>
                  </a:cubicBezTo>
                  <a:cubicBezTo>
                    <a:pt x="4" y="35"/>
                    <a:pt x="6" y="37"/>
                    <a:pt x="8" y="39"/>
                  </a:cubicBezTo>
                  <a:cubicBezTo>
                    <a:pt x="9" y="40"/>
                    <a:pt x="10" y="41"/>
                    <a:pt x="11" y="42"/>
                  </a:cubicBezTo>
                  <a:cubicBezTo>
                    <a:pt x="12" y="42"/>
                    <a:pt x="13" y="43"/>
                    <a:pt x="14" y="44"/>
                  </a:cubicBezTo>
                  <a:cubicBezTo>
                    <a:pt x="15" y="44"/>
                    <a:pt x="17" y="45"/>
                    <a:pt x="18" y="45"/>
                  </a:cubicBezTo>
                  <a:cubicBezTo>
                    <a:pt x="19" y="46"/>
                    <a:pt x="20" y="46"/>
                    <a:pt x="21" y="46"/>
                  </a:cubicBezTo>
                  <a:cubicBezTo>
                    <a:pt x="21" y="46"/>
                    <a:pt x="22" y="46"/>
                    <a:pt x="22" y="46"/>
                  </a:cubicBezTo>
                  <a:cubicBezTo>
                    <a:pt x="23" y="46"/>
                    <a:pt x="23" y="46"/>
                    <a:pt x="24" y="45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37" y="33"/>
                    <a:pt x="37" y="32"/>
                    <a:pt x="38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"/>
                <a:ea typeface="微软雅黑"/>
                <a:cs typeface="+mn-cs"/>
              </a:endParaRPr>
            </a:p>
          </p:txBody>
        </p:sp>
        <p:sp>
          <p:nvSpPr>
            <p:cNvPr id="92" name="Freeform 24">
              <a:extLst>
                <a:ext uri="{FF2B5EF4-FFF2-40B4-BE49-F238E27FC236}">
                  <a16:creationId xmlns:a16="http://schemas.microsoft.com/office/drawing/2014/main" id="{30FAC173-F095-4B5E-9AFB-979ABCE66FB8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9394" y="5762536"/>
              <a:ext cx="88889" cy="67009"/>
            </a:xfrm>
            <a:custGeom>
              <a:avLst/>
              <a:gdLst>
                <a:gd name="T0" fmla="*/ 55 w 55"/>
                <a:gd name="T1" fmla="*/ 32 h 41"/>
                <a:gd name="T2" fmla="*/ 55 w 55"/>
                <a:gd name="T3" fmla="*/ 31 h 41"/>
                <a:gd name="T4" fmla="*/ 55 w 55"/>
                <a:gd name="T5" fmla="*/ 30 h 41"/>
                <a:gd name="T6" fmla="*/ 55 w 55"/>
                <a:gd name="T7" fmla="*/ 29 h 41"/>
                <a:gd name="T8" fmla="*/ 54 w 55"/>
                <a:gd name="T9" fmla="*/ 27 h 41"/>
                <a:gd name="T10" fmla="*/ 54 w 55"/>
                <a:gd name="T11" fmla="*/ 27 h 41"/>
                <a:gd name="T12" fmla="*/ 53 w 55"/>
                <a:gd name="T13" fmla="*/ 26 h 41"/>
                <a:gd name="T14" fmla="*/ 53 w 55"/>
                <a:gd name="T15" fmla="*/ 26 h 41"/>
                <a:gd name="T16" fmla="*/ 34 w 55"/>
                <a:gd name="T17" fmla="*/ 30 h 41"/>
                <a:gd name="T18" fmla="*/ 29 w 55"/>
                <a:gd name="T19" fmla="*/ 10 h 41"/>
                <a:gd name="T20" fmla="*/ 48 w 55"/>
                <a:gd name="T21" fmla="*/ 6 h 41"/>
                <a:gd name="T22" fmla="*/ 49 w 55"/>
                <a:gd name="T23" fmla="*/ 6 h 41"/>
                <a:gd name="T24" fmla="*/ 49 w 55"/>
                <a:gd name="T25" fmla="*/ 5 h 41"/>
                <a:gd name="T26" fmla="*/ 49 w 55"/>
                <a:gd name="T27" fmla="*/ 4 h 41"/>
                <a:gd name="T28" fmla="*/ 49 w 55"/>
                <a:gd name="T29" fmla="*/ 3 h 41"/>
                <a:gd name="T30" fmla="*/ 48 w 55"/>
                <a:gd name="T31" fmla="*/ 2 h 41"/>
                <a:gd name="T32" fmla="*/ 48 w 55"/>
                <a:gd name="T33" fmla="*/ 1 h 41"/>
                <a:gd name="T34" fmla="*/ 47 w 55"/>
                <a:gd name="T35" fmla="*/ 0 h 41"/>
                <a:gd name="T36" fmla="*/ 47 w 55"/>
                <a:gd name="T37" fmla="*/ 0 h 41"/>
                <a:gd name="T38" fmla="*/ 1 w 55"/>
                <a:gd name="T39" fmla="*/ 9 h 41"/>
                <a:gd name="T40" fmla="*/ 1 w 55"/>
                <a:gd name="T41" fmla="*/ 10 h 41"/>
                <a:gd name="T42" fmla="*/ 0 w 55"/>
                <a:gd name="T43" fmla="*/ 10 h 41"/>
                <a:gd name="T44" fmla="*/ 0 w 55"/>
                <a:gd name="T45" fmla="*/ 11 h 41"/>
                <a:gd name="T46" fmla="*/ 1 w 55"/>
                <a:gd name="T47" fmla="*/ 12 h 41"/>
                <a:gd name="T48" fmla="*/ 1 w 55"/>
                <a:gd name="T49" fmla="*/ 14 h 41"/>
                <a:gd name="T50" fmla="*/ 1 w 55"/>
                <a:gd name="T51" fmla="*/ 15 h 41"/>
                <a:gd name="T52" fmla="*/ 2 w 55"/>
                <a:gd name="T53" fmla="*/ 15 h 41"/>
                <a:gd name="T54" fmla="*/ 2 w 55"/>
                <a:gd name="T55" fmla="*/ 15 h 41"/>
                <a:gd name="T56" fmla="*/ 24 w 55"/>
                <a:gd name="T57" fmla="*/ 11 h 41"/>
                <a:gd name="T58" fmla="*/ 28 w 55"/>
                <a:gd name="T59" fmla="*/ 31 h 41"/>
                <a:gd name="T60" fmla="*/ 7 w 55"/>
                <a:gd name="T61" fmla="*/ 35 h 41"/>
                <a:gd name="T62" fmla="*/ 7 w 55"/>
                <a:gd name="T63" fmla="*/ 35 h 41"/>
                <a:gd name="T64" fmla="*/ 6 w 55"/>
                <a:gd name="T65" fmla="*/ 36 h 41"/>
                <a:gd name="T66" fmla="*/ 6 w 55"/>
                <a:gd name="T67" fmla="*/ 37 h 41"/>
                <a:gd name="T68" fmla="*/ 7 w 55"/>
                <a:gd name="T69" fmla="*/ 38 h 41"/>
                <a:gd name="T70" fmla="*/ 7 w 55"/>
                <a:gd name="T71" fmla="*/ 40 h 41"/>
                <a:gd name="T72" fmla="*/ 7 w 55"/>
                <a:gd name="T73" fmla="*/ 41 h 41"/>
                <a:gd name="T74" fmla="*/ 8 w 55"/>
                <a:gd name="T75" fmla="*/ 41 h 41"/>
                <a:gd name="T76" fmla="*/ 8 w 55"/>
                <a:gd name="T77" fmla="*/ 41 h 41"/>
                <a:gd name="T78" fmla="*/ 54 w 55"/>
                <a:gd name="T79" fmla="*/ 32 h 41"/>
                <a:gd name="T80" fmla="*/ 55 w 55"/>
                <a:gd name="T81" fmla="*/ 32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5" h="41">
                  <a:moveTo>
                    <a:pt x="55" y="32"/>
                  </a:moveTo>
                  <a:cubicBezTo>
                    <a:pt x="55" y="32"/>
                    <a:pt x="55" y="31"/>
                    <a:pt x="55" y="31"/>
                  </a:cubicBezTo>
                  <a:cubicBezTo>
                    <a:pt x="55" y="31"/>
                    <a:pt x="55" y="31"/>
                    <a:pt x="55" y="30"/>
                  </a:cubicBezTo>
                  <a:cubicBezTo>
                    <a:pt x="55" y="30"/>
                    <a:pt x="55" y="29"/>
                    <a:pt x="55" y="29"/>
                  </a:cubicBezTo>
                  <a:cubicBezTo>
                    <a:pt x="55" y="28"/>
                    <a:pt x="54" y="28"/>
                    <a:pt x="54" y="27"/>
                  </a:cubicBezTo>
                  <a:cubicBezTo>
                    <a:pt x="54" y="27"/>
                    <a:pt x="54" y="27"/>
                    <a:pt x="54" y="27"/>
                  </a:cubicBezTo>
                  <a:cubicBezTo>
                    <a:pt x="54" y="26"/>
                    <a:pt x="54" y="26"/>
                    <a:pt x="53" y="26"/>
                  </a:cubicBezTo>
                  <a:cubicBezTo>
                    <a:pt x="53" y="26"/>
                    <a:pt x="53" y="26"/>
                    <a:pt x="53" y="26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29" y="10"/>
                    <a:pt x="29" y="10"/>
                    <a:pt x="29" y="10"/>
                  </a:cubicBezTo>
                  <a:cubicBezTo>
                    <a:pt x="48" y="6"/>
                    <a:pt x="48" y="6"/>
                    <a:pt x="48" y="6"/>
                  </a:cubicBezTo>
                  <a:cubicBezTo>
                    <a:pt x="48" y="6"/>
                    <a:pt x="49" y="6"/>
                    <a:pt x="49" y="6"/>
                  </a:cubicBezTo>
                  <a:cubicBezTo>
                    <a:pt x="49" y="6"/>
                    <a:pt x="49" y="6"/>
                    <a:pt x="49" y="5"/>
                  </a:cubicBezTo>
                  <a:cubicBezTo>
                    <a:pt x="49" y="5"/>
                    <a:pt x="49" y="5"/>
                    <a:pt x="49" y="4"/>
                  </a:cubicBezTo>
                  <a:cubicBezTo>
                    <a:pt x="49" y="4"/>
                    <a:pt x="49" y="4"/>
                    <a:pt x="49" y="3"/>
                  </a:cubicBezTo>
                  <a:cubicBezTo>
                    <a:pt x="49" y="2"/>
                    <a:pt x="49" y="2"/>
                    <a:pt x="48" y="2"/>
                  </a:cubicBezTo>
                  <a:cubicBezTo>
                    <a:pt x="48" y="1"/>
                    <a:pt x="48" y="1"/>
                    <a:pt x="48" y="1"/>
                  </a:cubicBezTo>
                  <a:cubicBezTo>
                    <a:pt x="48" y="1"/>
                    <a:pt x="48" y="0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9"/>
                    <a:pt x="1" y="9"/>
                    <a:pt x="1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1"/>
                    <a:pt x="0" y="11"/>
                  </a:cubicBezTo>
                  <a:cubicBezTo>
                    <a:pt x="0" y="11"/>
                    <a:pt x="0" y="12"/>
                    <a:pt x="1" y="12"/>
                  </a:cubicBezTo>
                  <a:cubicBezTo>
                    <a:pt x="1" y="13"/>
                    <a:pt x="1" y="13"/>
                    <a:pt x="1" y="14"/>
                  </a:cubicBezTo>
                  <a:cubicBezTo>
                    <a:pt x="1" y="14"/>
                    <a:pt x="1" y="15"/>
                    <a:pt x="1" y="15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24" y="11"/>
                    <a:pt x="24" y="11"/>
                    <a:pt x="24" y="11"/>
                  </a:cubicBezTo>
                  <a:cubicBezTo>
                    <a:pt x="28" y="31"/>
                    <a:pt x="28" y="31"/>
                    <a:pt x="28" y="31"/>
                  </a:cubicBezTo>
                  <a:cubicBezTo>
                    <a:pt x="7" y="35"/>
                    <a:pt x="7" y="35"/>
                    <a:pt x="7" y="35"/>
                  </a:cubicBezTo>
                  <a:cubicBezTo>
                    <a:pt x="7" y="35"/>
                    <a:pt x="7" y="35"/>
                    <a:pt x="7" y="35"/>
                  </a:cubicBezTo>
                  <a:cubicBezTo>
                    <a:pt x="6" y="36"/>
                    <a:pt x="6" y="36"/>
                    <a:pt x="6" y="36"/>
                  </a:cubicBezTo>
                  <a:cubicBezTo>
                    <a:pt x="6" y="36"/>
                    <a:pt x="6" y="36"/>
                    <a:pt x="6" y="37"/>
                  </a:cubicBezTo>
                  <a:cubicBezTo>
                    <a:pt x="6" y="37"/>
                    <a:pt x="6" y="38"/>
                    <a:pt x="7" y="38"/>
                  </a:cubicBezTo>
                  <a:cubicBezTo>
                    <a:pt x="7" y="39"/>
                    <a:pt x="7" y="39"/>
                    <a:pt x="7" y="40"/>
                  </a:cubicBezTo>
                  <a:cubicBezTo>
                    <a:pt x="7" y="40"/>
                    <a:pt x="7" y="40"/>
                    <a:pt x="7" y="41"/>
                  </a:cubicBezTo>
                  <a:cubicBezTo>
                    <a:pt x="8" y="41"/>
                    <a:pt x="8" y="41"/>
                    <a:pt x="8" y="41"/>
                  </a:cubicBezTo>
                  <a:cubicBezTo>
                    <a:pt x="8" y="41"/>
                    <a:pt x="8" y="41"/>
                    <a:pt x="8" y="41"/>
                  </a:cubicBezTo>
                  <a:cubicBezTo>
                    <a:pt x="54" y="32"/>
                    <a:pt x="54" y="32"/>
                    <a:pt x="54" y="32"/>
                  </a:cubicBezTo>
                  <a:cubicBezTo>
                    <a:pt x="54" y="32"/>
                    <a:pt x="55" y="32"/>
                    <a:pt x="55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"/>
                <a:ea typeface="微软雅黑"/>
                <a:cs typeface="+mn-cs"/>
              </a:endParaRPr>
            </a:p>
          </p:txBody>
        </p:sp>
        <p:sp>
          <p:nvSpPr>
            <p:cNvPr id="93" name="Freeform 25">
              <a:extLst>
                <a:ext uri="{FF2B5EF4-FFF2-40B4-BE49-F238E27FC236}">
                  <a16:creationId xmlns:a16="http://schemas.microsoft.com/office/drawing/2014/main" id="{7DD322EF-99EB-4524-8C75-ED3380DBEDF6}"/>
                </a:ext>
              </a:extLst>
            </p:cNvPr>
            <p:cNvSpPr>
              <a:spLocks/>
            </p:cNvSpPr>
            <p:nvPr/>
          </p:nvSpPr>
          <p:spPr bwMode="auto">
            <a:xfrm>
              <a:off x="1494094" y="5882878"/>
              <a:ext cx="97778" cy="83419"/>
            </a:xfrm>
            <a:custGeom>
              <a:avLst/>
              <a:gdLst>
                <a:gd name="T0" fmla="*/ 60 w 60"/>
                <a:gd name="T1" fmla="*/ 28 h 51"/>
                <a:gd name="T2" fmla="*/ 60 w 60"/>
                <a:gd name="T3" fmla="*/ 27 h 51"/>
                <a:gd name="T4" fmla="*/ 59 w 60"/>
                <a:gd name="T5" fmla="*/ 26 h 51"/>
                <a:gd name="T6" fmla="*/ 59 w 60"/>
                <a:gd name="T7" fmla="*/ 25 h 51"/>
                <a:gd name="T8" fmla="*/ 58 w 60"/>
                <a:gd name="T9" fmla="*/ 24 h 51"/>
                <a:gd name="T10" fmla="*/ 57 w 60"/>
                <a:gd name="T11" fmla="*/ 23 h 51"/>
                <a:gd name="T12" fmla="*/ 56 w 60"/>
                <a:gd name="T13" fmla="*/ 23 h 51"/>
                <a:gd name="T14" fmla="*/ 56 w 60"/>
                <a:gd name="T15" fmla="*/ 23 h 51"/>
                <a:gd name="T16" fmla="*/ 34 w 60"/>
                <a:gd name="T17" fmla="*/ 37 h 51"/>
                <a:gd name="T18" fmla="*/ 29 w 60"/>
                <a:gd name="T19" fmla="*/ 40 h 51"/>
                <a:gd name="T20" fmla="*/ 23 w 60"/>
                <a:gd name="T21" fmla="*/ 43 h 51"/>
                <a:gd name="T22" fmla="*/ 23 w 60"/>
                <a:gd name="T23" fmla="*/ 43 h 51"/>
                <a:gd name="T24" fmla="*/ 25 w 60"/>
                <a:gd name="T25" fmla="*/ 40 h 51"/>
                <a:gd name="T26" fmla="*/ 27 w 60"/>
                <a:gd name="T27" fmla="*/ 37 h 51"/>
                <a:gd name="T28" fmla="*/ 29 w 60"/>
                <a:gd name="T29" fmla="*/ 33 h 51"/>
                <a:gd name="T30" fmla="*/ 31 w 60"/>
                <a:gd name="T31" fmla="*/ 30 h 51"/>
                <a:gd name="T32" fmla="*/ 43 w 60"/>
                <a:gd name="T33" fmla="*/ 10 h 51"/>
                <a:gd name="T34" fmla="*/ 44 w 60"/>
                <a:gd name="T35" fmla="*/ 8 h 51"/>
                <a:gd name="T36" fmla="*/ 44 w 60"/>
                <a:gd name="T37" fmla="*/ 6 h 51"/>
                <a:gd name="T38" fmla="*/ 44 w 60"/>
                <a:gd name="T39" fmla="*/ 5 h 51"/>
                <a:gd name="T40" fmla="*/ 43 w 60"/>
                <a:gd name="T41" fmla="*/ 4 h 51"/>
                <a:gd name="T42" fmla="*/ 42 w 60"/>
                <a:gd name="T43" fmla="*/ 1 h 51"/>
                <a:gd name="T44" fmla="*/ 40 w 60"/>
                <a:gd name="T45" fmla="*/ 0 h 51"/>
                <a:gd name="T46" fmla="*/ 38 w 60"/>
                <a:gd name="T47" fmla="*/ 0 h 51"/>
                <a:gd name="T48" fmla="*/ 0 w 60"/>
                <a:gd name="T49" fmla="*/ 23 h 51"/>
                <a:gd name="T50" fmla="*/ 0 w 60"/>
                <a:gd name="T51" fmla="*/ 23 h 51"/>
                <a:gd name="T52" fmla="*/ 0 w 60"/>
                <a:gd name="T53" fmla="*/ 24 h 51"/>
                <a:gd name="T54" fmla="*/ 0 w 60"/>
                <a:gd name="T55" fmla="*/ 25 h 51"/>
                <a:gd name="T56" fmla="*/ 1 w 60"/>
                <a:gd name="T57" fmla="*/ 26 h 51"/>
                <a:gd name="T58" fmla="*/ 2 w 60"/>
                <a:gd name="T59" fmla="*/ 27 h 51"/>
                <a:gd name="T60" fmla="*/ 2 w 60"/>
                <a:gd name="T61" fmla="*/ 28 h 51"/>
                <a:gd name="T62" fmla="*/ 3 w 60"/>
                <a:gd name="T63" fmla="*/ 28 h 51"/>
                <a:gd name="T64" fmla="*/ 3 w 60"/>
                <a:gd name="T65" fmla="*/ 28 h 51"/>
                <a:gd name="T66" fmla="*/ 28 w 60"/>
                <a:gd name="T67" fmla="*/ 13 h 51"/>
                <a:gd name="T68" fmla="*/ 33 w 60"/>
                <a:gd name="T69" fmla="*/ 10 h 51"/>
                <a:gd name="T70" fmla="*/ 37 w 60"/>
                <a:gd name="T71" fmla="*/ 7 h 51"/>
                <a:gd name="T72" fmla="*/ 37 w 60"/>
                <a:gd name="T73" fmla="*/ 7 h 51"/>
                <a:gd name="T74" fmla="*/ 35 w 60"/>
                <a:gd name="T75" fmla="*/ 11 h 51"/>
                <a:gd name="T76" fmla="*/ 32 w 60"/>
                <a:gd name="T77" fmla="*/ 16 h 51"/>
                <a:gd name="T78" fmla="*/ 17 w 60"/>
                <a:gd name="T79" fmla="*/ 41 h 51"/>
                <a:gd name="T80" fmla="*/ 16 w 60"/>
                <a:gd name="T81" fmla="*/ 44 h 51"/>
                <a:gd name="T82" fmla="*/ 16 w 60"/>
                <a:gd name="T83" fmla="*/ 45 h 51"/>
                <a:gd name="T84" fmla="*/ 16 w 60"/>
                <a:gd name="T85" fmla="*/ 47 h 51"/>
                <a:gd name="T86" fmla="*/ 17 w 60"/>
                <a:gd name="T87" fmla="*/ 48 h 51"/>
                <a:gd name="T88" fmla="*/ 18 w 60"/>
                <a:gd name="T89" fmla="*/ 50 h 51"/>
                <a:gd name="T90" fmla="*/ 18 w 60"/>
                <a:gd name="T91" fmla="*/ 51 h 51"/>
                <a:gd name="T92" fmla="*/ 19 w 60"/>
                <a:gd name="T93" fmla="*/ 51 h 51"/>
                <a:gd name="T94" fmla="*/ 20 w 60"/>
                <a:gd name="T95" fmla="*/ 51 h 51"/>
                <a:gd name="T96" fmla="*/ 22 w 60"/>
                <a:gd name="T97" fmla="*/ 51 h 51"/>
                <a:gd name="T98" fmla="*/ 59 w 60"/>
                <a:gd name="T99" fmla="*/ 28 h 51"/>
                <a:gd name="T100" fmla="*/ 60 w 60"/>
                <a:gd name="T101" fmla="*/ 28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60" h="51">
                  <a:moveTo>
                    <a:pt x="60" y="28"/>
                  </a:moveTo>
                  <a:cubicBezTo>
                    <a:pt x="60" y="28"/>
                    <a:pt x="60" y="27"/>
                    <a:pt x="60" y="27"/>
                  </a:cubicBezTo>
                  <a:cubicBezTo>
                    <a:pt x="60" y="27"/>
                    <a:pt x="60" y="27"/>
                    <a:pt x="59" y="26"/>
                  </a:cubicBezTo>
                  <a:cubicBezTo>
                    <a:pt x="59" y="26"/>
                    <a:pt x="59" y="26"/>
                    <a:pt x="59" y="25"/>
                  </a:cubicBezTo>
                  <a:cubicBezTo>
                    <a:pt x="58" y="25"/>
                    <a:pt x="58" y="24"/>
                    <a:pt x="58" y="24"/>
                  </a:cubicBezTo>
                  <a:cubicBezTo>
                    <a:pt x="58" y="24"/>
                    <a:pt x="57" y="24"/>
                    <a:pt x="57" y="23"/>
                  </a:cubicBezTo>
                  <a:cubicBezTo>
                    <a:pt x="57" y="23"/>
                    <a:pt x="57" y="23"/>
                    <a:pt x="56" y="23"/>
                  </a:cubicBezTo>
                  <a:cubicBezTo>
                    <a:pt x="56" y="23"/>
                    <a:pt x="56" y="23"/>
                    <a:pt x="56" y="23"/>
                  </a:cubicBezTo>
                  <a:cubicBezTo>
                    <a:pt x="34" y="37"/>
                    <a:pt x="34" y="37"/>
                    <a:pt x="34" y="37"/>
                  </a:cubicBezTo>
                  <a:cubicBezTo>
                    <a:pt x="32" y="38"/>
                    <a:pt x="30" y="39"/>
                    <a:pt x="29" y="40"/>
                  </a:cubicBezTo>
                  <a:cubicBezTo>
                    <a:pt x="27" y="41"/>
                    <a:pt x="25" y="42"/>
                    <a:pt x="23" y="43"/>
                  </a:cubicBezTo>
                  <a:cubicBezTo>
                    <a:pt x="23" y="43"/>
                    <a:pt x="23" y="43"/>
                    <a:pt x="23" y="43"/>
                  </a:cubicBezTo>
                  <a:cubicBezTo>
                    <a:pt x="24" y="42"/>
                    <a:pt x="25" y="41"/>
                    <a:pt x="25" y="40"/>
                  </a:cubicBezTo>
                  <a:cubicBezTo>
                    <a:pt x="26" y="39"/>
                    <a:pt x="27" y="38"/>
                    <a:pt x="27" y="37"/>
                  </a:cubicBezTo>
                  <a:cubicBezTo>
                    <a:pt x="28" y="35"/>
                    <a:pt x="29" y="34"/>
                    <a:pt x="29" y="33"/>
                  </a:cubicBezTo>
                  <a:cubicBezTo>
                    <a:pt x="30" y="32"/>
                    <a:pt x="31" y="31"/>
                    <a:pt x="31" y="30"/>
                  </a:cubicBezTo>
                  <a:cubicBezTo>
                    <a:pt x="43" y="10"/>
                    <a:pt x="43" y="10"/>
                    <a:pt x="43" y="10"/>
                  </a:cubicBezTo>
                  <a:cubicBezTo>
                    <a:pt x="43" y="9"/>
                    <a:pt x="44" y="8"/>
                    <a:pt x="44" y="8"/>
                  </a:cubicBezTo>
                  <a:cubicBezTo>
                    <a:pt x="44" y="7"/>
                    <a:pt x="44" y="7"/>
                    <a:pt x="44" y="6"/>
                  </a:cubicBezTo>
                  <a:cubicBezTo>
                    <a:pt x="44" y="6"/>
                    <a:pt x="44" y="5"/>
                    <a:pt x="44" y="5"/>
                  </a:cubicBezTo>
                  <a:cubicBezTo>
                    <a:pt x="44" y="5"/>
                    <a:pt x="44" y="4"/>
                    <a:pt x="43" y="4"/>
                  </a:cubicBezTo>
                  <a:cubicBezTo>
                    <a:pt x="42" y="1"/>
                    <a:pt x="42" y="1"/>
                    <a:pt x="42" y="1"/>
                  </a:cubicBezTo>
                  <a:cubicBezTo>
                    <a:pt x="41" y="1"/>
                    <a:pt x="41" y="0"/>
                    <a:pt x="40" y="0"/>
                  </a:cubicBezTo>
                  <a:cubicBezTo>
                    <a:pt x="39" y="0"/>
                    <a:pt x="39" y="0"/>
                    <a:pt x="38" y="0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5"/>
                    <a:pt x="0" y="25"/>
                  </a:cubicBezTo>
                  <a:cubicBezTo>
                    <a:pt x="0" y="25"/>
                    <a:pt x="0" y="26"/>
                    <a:pt x="1" y="26"/>
                  </a:cubicBezTo>
                  <a:cubicBezTo>
                    <a:pt x="1" y="27"/>
                    <a:pt x="1" y="27"/>
                    <a:pt x="2" y="27"/>
                  </a:cubicBezTo>
                  <a:cubicBezTo>
                    <a:pt x="2" y="27"/>
                    <a:pt x="2" y="28"/>
                    <a:pt x="2" y="28"/>
                  </a:cubicBezTo>
                  <a:cubicBezTo>
                    <a:pt x="2" y="28"/>
                    <a:pt x="3" y="28"/>
                    <a:pt x="3" y="28"/>
                  </a:cubicBezTo>
                  <a:cubicBezTo>
                    <a:pt x="3" y="28"/>
                    <a:pt x="3" y="28"/>
                    <a:pt x="3" y="28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30" y="12"/>
                    <a:pt x="31" y="11"/>
                    <a:pt x="33" y="10"/>
                  </a:cubicBezTo>
                  <a:cubicBezTo>
                    <a:pt x="34" y="9"/>
                    <a:pt x="36" y="8"/>
                    <a:pt x="37" y="7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37" y="9"/>
                    <a:pt x="36" y="10"/>
                    <a:pt x="35" y="11"/>
                  </a:cubicBezTo>
                  <a:cubicBezTo>
                    <a:pt x="34" y="13"/>
                    <a:pt x="33" y="14"/>
                    <a:pt x="32" y="16"/>
                  </a:cubicBezTo>
                  <a:cubicBezTo>
                    <a:pt x="17" y="41"/>
                    <a:pt x="17" y="41"/>
                    <a:pt x="17" y="41"/>
                  </a:cubicBezTo>
                  <a:cubicBezTo>
                    <a:pt x="17" y="42"/>
                    <a:pt x="16" y="43"/>
                    <a:pt x="16" y="44"/>
                  </a:cubicBezTo>
                  <a:cubicBezTo>
                    <a:pt x="16" y="44"/>
                    <a:pt x="16" y="45"/>
                    <a:pt x="16" y="45"/>
                  </a:cubicBezTo>
                  <a:cubicBezTo>
                    <a:pt x="16" y="46"/>
                    <a:pt x="16" y="47"/>
                    <a:pt x="16" y="47"/>
                  </a:cubicBezTo>
                  <a:cubicBezTo>
                    <a:pt x="16" y="47"/>
                    <a:pt x="16" y="48"/>
                    <a:pt x="17" y="48"/>
                  </a:cubicBezTo>
                  <a:cubicBezTo>
                    <a:pt x="18" y="50"/>
                    <a:pt x="18" y="50"/>
                    <a:pt x="18" y="50"/>
                  </a:cubicBezTo>
                  <a:cubicBezTo>
                    <a:pt x="18" y="50"/>
                    <a:pt x="18" y="50"/>
                    <a:pt x="18" y="51"/>
                  </a:cubicBezTo>
                  <a:cubicBezTo>
                    <a:pt x="19" y="51"/>
                    <a:pt x="19" y="51"/>
                    <a:pt x="19" y="51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1" y="51"/>
                    <a:pt x="21" y="51"/>
                    <a:pt x="22" y="51"/>
                  </a:cubicBezTo>
                  <a:cubicBezTo>
                    <a:pt x="59" y="28"/>
                    <a:pt x="59" y="28"/>
                    <a:pt x="59" y="28"/>
                  </a:cubicBezTo>
                  <a:cubicBezTo>
                    <a:pt x="59" y="28"/>
                    <a:pt x="60" y="28"/>
                    <a:pt x="60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"/>
                <a:ea typeface="微软雅黑"/>
                <a:cs typeface="+mn-cs"/>
              </a:endParaRPr>
            </a:p>
          </p:txBody>
        </p:sp>
        <p:sp>
          <p:nvSpPr>
            <p:cNvPr id="94" name="Freeform 26">
              <a:extLst>
                <a:ext uri="{FF2B5EF4-FFF2-40B4-BE49-F238E27FC236}">
                  <a16:creationId xmlns:a16="http://schemas.microsoft.com/office/drawing/2014/main" id="{AE3A0B03-BDE3-43AB-A088-AABD3DD49C4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607" y="6018262"/>
              <a:ext cx="64957" cy="81368"/>
            </a:xfrm>
            <a:custGeom>
              <a:avLst/>
              <a:gdLst>
                <a:gd name="T0" fmla="*/ 39 w 40"/>
                <a:gd name="T1" fmla="*/ 2 h 50"/>
                <a:gd name="T2" fmla="*/ 38 w 40"/>
                <a:gd name="T3" fmla="*/ 2 h 50"/>
                <a:gd name="T4" fmla="*/ 36 w 40"/>
                <a:gd name="T5" fmla="*/ 1 h 50"/>
                <a:gd name="T6" fmla="*/ 35 w 40"/>
                <a:gd name="T7" fmla="*/ 1 h 50"/>
                <a:gd name="T8" fmla="*/ 33 w 40"/>
                <a:gd name="T9" fmla="*/ 0 h 50"/>
                <a:gd name="T10" fmla="*/ 33 w 40"/>
                <a:gd name="T11" fmla="*/ 1 h 50"/>
                <a:gd name="T12" fmla="*/ 32 w 40"/>
                <a:gd name="T13" fmla="*/ 1 h 50"/>
                <a:gd name="T14" fmla="*/ 1 w 40"/>
                <a:gd name="T15" fmla="*/ 35 h 50"/>
                <a:gd name="T16" fmla="*/ 0 w 40"/>
                <a:gd name="T17" fmla="*/ 36 h 50"/>
                <a:gd name="T18" fmla="*/ 0 w 40"/>
                <a:gd name="T19" fmla="*/ 37 h 50"/>
                <a:gd name="T20" fmla="*/ 1 w 40"/>
                <a:gd name="T21" fmla="*/ 37 h 50"/>
                <a:gd name="T22" fmla="*/ 3 w 40"/>
                <a:gd name="T23" fmla="*/ 38 h 50"/>
                <a:gd name="T24" fmla="*/ 4 w 40"/>
                <a:gd name="T25" fmla="*/ 39 h 50"/>
                <a:gd name="T26" fmla="*/ 5 w 40"/>
                <a:gd name="T27" fmla="*/ 39 h 50"/>
                <a:gd name="T28" fmla="*/ 6 w 40"/>
                <a:gd name="T29" fmla="*/ 39 h 50"/>
                <a:gd name="T30" fmla="*/ 7 w 40"/>
                <a:gd name="T31" fmla="*/ 38 h 50"/>
                <a:gd name="T32" fmla="*/ 14 w 40"/>
                <a:gd name="T33" fmla="*/ 29 h 50"/>
                <a:gd name="T34" fmla="*/ 33 w 40"/>
                <a:gd name="T35" fmla="*/ 36 h 50"/>
                <a:gd name="T36" fmla="*/ 33 w 40"/>
                <a:gd name="T37" fmla="*/ 47 h 50"/>
                <a:gd name="T38" fmla="*/ 33 w 40"/>
                <a:gd name="T39" fmla="*/ 48 h 50"/>
                <a:gd name="T40" fmla="*/ 34 w 40"/>
                <a:gd name="T41" fmla="*/ 48 h 50"/>
                <a:gd name="T42" fmla="*/ 35 w 40"/>
                <a:gd name="T43" fmla="*/ 49 h 50"/>
                <a:gd name="T44" fmla="*/ 36 w 40"/>
                <a:gd name="T45" fmla="*/ 49 h 50"/>
                <a:gd name="T46" fmla="*/ 38 w 40"/>
                <a:gd name="T47" fmla="*/ 50 h 50"/>
                <a:gd name="T48" fmla="*/ 39 w 40"/>
                <a:gd name="T49" fmla="*/ 50 h 50"/>
                <a:gd name="T50" fmla="*/ 40 w 40"/>
                <a:gd name="T51" fmla="*/ 49 h 50"/>
                <a:gd name="T52" fmla="*/ 40 w 40"/>
                <a:gd name="T53" fmla="*/ 48 h 50"/>
                <a:gd name="T54" fmla="*/ 40 w 40"/>
                <a:gd name="T55" fmla="*/ 4 h 50"/>
                <a:gd name="T56" fmla="*/ 40 w 40"/>
                <a:gd name="T57" fmla="*/ 3 h 50"/>
                <a:gd name="T58" fmla="*/ 39 w 40"/>
                <a:gd name="T59" fmla="*/ 2 h 50"/>
                <a:gd name="T60" fmla="*/ 34 w 40"/>
                <a:gd name="T61" fmla="*/ 31 h 50"/>
                <a:gd name="T62" fmla="*/ 18 w 40"/>
                <a:gd name="T63" fmla="*/ 25 h 50"/>
                <a:gd name="T64" fmla="*/ 34 w 40"/>
                <a:gd name="T65" fmla="*/ 7 h 50"/>
                <a:gd name="T66" fmla="*/ 34 w 40"/>
                <a:gd name="T67" fmla="*/ 7 h 50"/>
                <a:gd name="T68" fmla="*/ 34 w 40"/>
                <a:gd name="T69" fmla="*/ 31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0" h="50">
                  <a:moveTo>
                    <a:pt x="39" y="2"/>
                  </a:moveTo>
                  <a:cubicBezTo>
                    <a:pt x="39" y="2"/>
                    <a:pt x="39" y="2"/>
                    <a:pt x="38" y="2"/>
                  </a:cubicBezTo>
                  <a:cubicBezTo>
                    <a:pt x="38" y="2"/>
                    <a:pt x="37" y="1"/>
                    <a:pt x="36" y="1"/>
                  </a:cubicBezTo>
                  <a:cubicBezTo>
                    <a:pt x="36" y="1"/>
                    <a:pt x="35" y="1"/>
                    <a:pt x="35" y="1"/>
                  </a:cubicBezTo>
                  <a:cubicBezTo>
                    <a:pt x="34" y="0"/>
                    <a:pt x="34" y="0"/>
                    <a:pt x="33" y="0"/>
                  </a:cubicBezTo>
                  <a:cubicBezTo>
                    <a:pt x="33" y="0"/>
                    <a:pt x="33" y="0"/>
                    <a:pt x="33" y="1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1" y="35"/>
                    <a:pt x="1" y="35"/>
                    <a:pt x="1" y="35"/>
                  </a:cubicBezTo>
                  <a:cubicBezTo>
                    <a:pt x="1" y="35"/>
                    <a:pt x="0" y="36"/>
                    <a:pt x="0" y="36"/>
                  </a:cubicBezTo>
                  <a:cubicBezTo>
                    <a:pt x="0" y="36"/>
                    <a:pt x="0" y="37"/>
                    <a:pt x="0" y="37"/>
                  </a:cubicBezTo>
                  <a:cubicBezTo>
                    <a:pt x="0" y="37"/>
                    <a:pt x="1" y="37"/>
                    <a:pt x="1" y="37"/>
                  </a:cubicBezTo>
                  <a:cubicBezTo>
                    <a:pt x="1" y="38"/>
                    <a:pt x="2" y="38"/>
                    <a:pt x="3" y="38"/>
                  </a:cubicBezTo>
                  <a:cubicBezTo>
                    <a:pt x="3" y="38"/>
                    <a:pt x="4" y="38"/>
                    <a:pt x="4" y="39"/>
                  </a:cubicBezTo>
                  <a:cubicBezTo>
                    <a:pt x="5" y="39"/>
                    <a:pt x="5" y="39"/>
                    <a:pt x="5" y="39"/>
                  </a:cubicBezTo>
                  <a:cubicBezTo>
                    <a:pt x="6" y="39"/>
                    <a:pt x="6" y="39"/>
                    <a:pt x="6" y="39"/>
                  </a:cubicBezTo>
                  <a:cubicBezTo>
                    <a:pt x="6" y="38"/>
                    <a:pt x="6" y="38"/>
                    <a:pt x="7" y="38"/>
                  </a:cubicBezTo>
                  <a:cubicBezTo>
                    <a:pt x="14" y="29"/>
                    <a:pt x="14" y="29"/>
                    <a:pt x="14" y="29"/>
                  </a:cubicBezTo>
                  <a:cubicBezTo>
                    <a:pt x="33" y="36"/>
                    <a:pt x="33" y="36"/>
                    <a:pt x="33" y="36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7"/>
                    <a:pt x="33" y="48"/>
                    <a:pt x="33" y="48"/>
                  </a:cubicBezTo>
                  <a:cubicBezTo>
                    <a:pt x="33" y="48"/>
                    <a:pt x="34" y="48"/>
                    <a:pt x="34" y="48"/>
                  </a:cubicBezTo>
                  <a:cubicBezTo>
                    <a:pt x="34" y="48"/>
                    <a:pt x="34" y="49"/>
                    <a:pt x="35" y="49"/>
                  </a:cubicBezTo>
                  <a:cubicBezTo>
                    <a:pt x="35" y="49"/>
                    <a:pt x="36" y="49"/>
                    <a:pt x="36" y="49"/>
                  </a:cubicBezTo>
                  <a:cubicBezTo>
                    <a:pt x="37" y="50"/>
                    <a:pt x="38" y="50"/>
                    <a:pt x="38" y="50"/>
                  </a:cubicBezTo>
                  <a:cubicBezTo>
                    <a:pt x="39" y="50"/>
                    <a:pt x="39" y="50"/>
                    <a:pt x="39" y="50"/>
                  </a:cubicBezTo>
                  <a:cubicBezTo>
                    <a:pt x="39" y="50"/>
                    <a:pt x="40" y="50"/>
                    <a:pt x="40" y="49"/>
                  </a:cubicBezTo>
                  <a:cubicBezTo>
                    <a:pt x="40" y="49"/>
                    <a:pt x="40" y="49"/>
                    <a:pt x="40" y="48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0" y="3"/>
                    <a:pt x="40" y="3"/>
                    <a:pt x="40" y="3"/>
                  </a:cubicBezTo>
                  <a:cubicBezTo>
                    <a:pt x="40" y="3"/>
                    <a:pt x="40" y="3"/>
                    <a:pt x="39" y="2"/>
                  </a:cubicBezTo>
                  <a:close/>
                  <a:moveTo>
                    <a:pt x="34" y="31"/>
                  </a:moveTo>
                  <a:cubicBezTo>
                    <a:pt x="18" y="25"/>
                    <a:pt x="18" y="25"/>
                    <a:pt x="18" y="25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lnTo>
                    <a:pt x="34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"/>
                <a:ea typeface="微软雅黑"/>
                <a:cs typeface="+mn-cs"/>
              </a:endParaRPr>
            </a:p>
          </p:txBody>
        </p:sp>
        <p:sp>
          <p:nvSpPr>
            <p:cNvPr id="95" name="Freeform 27">
              <a:extLst>
                <a:ext uri="{FF2B5EF4-FFF2-40B4-BE49-F238E27FC236}">
                  <a16:creationId xmlns:a16="http://schemas.microsoft.com/office/drawing/2014/main" id="{32E1DCE4-789B-403E-B8C8-4862E1DA8DF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30162" y="5933476"/>
              <a:ext cx="85470" cy="76581"/>
            </a:xfrm>
            <a:custGeom>
              <a:avLst/>
              <a:gdLst>
                <a:gd name="T0" fmla="*/ 52 w 53"/>
                <a:gd name="T1" fmla="*/ 29 h 47"/>
                <a:gd name="T2" fmla="*/ 52 w 53"/>
                <a:gd name="T3" fmla="*/ 28 h 47"/>
                <a:gd name="T4" fmla="*/ 51 w 53"/>
                <a:gd name="T5" fmla="*/ 28 h 47"/>
                <a:gd name="T6" fmla="*/ 50 w 53"/>
                <a:gd name="T7" fmla="*/ 27 h 47"/>
                <a:gd name="T8" fmla="*/ 49 w 53"/>
                <a:gd name="T9" fmla="*/ 27 h 47"/>
                <a:gd name="T10" fmla="*/ 49 w 53"/>
                <a:gd name="T11" fmla="*/ 27 h 47"/>
                <a:gd name="T12" fmla="*/ 35 w 53"/>
                <a:gd name="T13" fmla="*/ 40 h 47"/>
                <a:gd name="T14" fmla="*/ 23 w 53"/>
                <a:gd name="T15" fmla="*/ 29 h 47"/>
                <a:gd name="T16" fmla="*/ 34 w 53"/>
                <a:gd name="T17" fmla="*/ 18 h 47"/>
                <a:gd name="T18" fmla="*/ 34 w 53"/>
                <a:gd name="T19" fmla="*/ 18 h 47"/>
                <a:gd name="T20" fmla="*/ 34 w 53"/>
                <a:gd name="T21" fmla="*/ 17 h 47"/>
                <a:gd name="T22" fmla="*/ 34 w 53"/>
                <a:gd name="T23" fmla="*/ 17 h 47"/>
                <a:gd name="T24" fmla="*/ 33 w 53"/>
                <a:gd name="T25" fmla="*/ 16 h 47"/>
                <a:gd name="T26" fmla="*/ 32 w 53"/>
                <a:gd name="T27" fmla="*/ 15 h 47"/>
                <a:gd name="T28" fmla="*/ 31 w 53"/>
                <a:gd name="T29" fmla="*/ 15 h 47"/>
                <a:gd name="T30" fmla="*/ 31 w 53"/>
                <a:gd name="T31" fmla="*/ 15 h 47"/>
                <a:gd name="T32" fmla="*/ 30 w 53"/>
                <a:gd name="T33" fmla="*/ 15 h 47"/>
                <a:gd name="T34" fmla="*/ 19 w 53"/>
                <a:gd name="T35" fmla="*/ 26 h 47"/>
                <a:gd name="T36" fmla="*/ 8 w 53"/>
                <a:gd name="T37" fmla="*/ 16 h 47"/>
                <a:gd name="T38" fmla="*/ 21 w 53"/>
                <a:gd name="T39" fmla="*/ 3 h 47"/>
                <a:gd name="T40" fmla="*/ 21 w 53"/>
                <a:gd name="T41" fmla="*/ 3 h 47"/>
                <a:gd name="T42" fmla="*/ 21 w 53"/>
                <a:gd name="T43" fmla="*/ 2 h 47"/>
                <a:gd name="T44" fmla="*/ 21 w 53"/>
                <a:gd name="T45" fmla="*/ 2 h 47"/>
                <a:gd name="T46" fmla="*/ 20 w 53"/>
                <a:gd name="T47" fmla="*/ 1 h 47"/>
                <a:gd name="T48" fmla="*/ 19 w 53"/>
                <a:gd name="T49" fmla="*/ 0 h 47"/>
                <a:gd name="T50" fmla="*/ 18 w 53"/>
                <a:gd name="T51" fmla="*/ 0 h 47"/>
                <a:gd name="T52" fmla="*/ 18 w 53"/>
                <a:gd name="T53" fmla="*/ 0 h 47"/>
                <a:gd name="T54" fmla="*/ 17 w 53"/>
                <a:gd name="T55" fmla="*/ 0 h 47"/>
                <a:gd name="T56" fmla="*/ 1 w 53"/>
                <a:gd name="T57" fmla="*/ 15 h 47"/>
                <a:gd name="T58" fmla="*/ 0 w 53"/>
                <a:gd name="T59" fmla="*/ 17 h 47"/>
                <a:gd name="T60" fmla="*/ 1 w 53"/>
                <a:gd name="T61" fmla="*/ 18 h 47"/>
                <a:gd name="T62" fmla="*/ 33 w 53"/>
                <a:gd name="T63" fmla="*/ 46 h 47"/>
                <a:gd name="T64" fmla="*/ 35 w 53"/>
                <a:gd name="T65" fmla="*/ 47 h 47"/>
                <a:gd name="T66" fmla="*/ 36 w 53"/>
                <a:gd name="T67" fmla="*/ 46 h 47"/>
                <a:gd name="T68" fmla="*/ 53 w 53"/>
                <a:gd name="T69" fmla="*/ 31 h 47"/>
                <a:gd name="T70" fmla="*/ 53 w 53"/>
                <a:gd name="T71" fmla="*/ 30 h 47"/>
                <a:gd name="T72" fmla="*/ 53 w 53"/>
                <a:gd name="T73" fmla="*/ 30 h 47"/>
                <a:gd name="T74" fmla="*/ 52 w 53"/>
                <a:gd name="T75" fmla="*/ 29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53" h="47">
                  <a:moveTo>
                    <a:pt x="52" y="29"/>
                  </a:moveTo>
                  <a:cubicBezTo>
                    <a:pt x="52" y="29"/>
                    <a:pt x="52" y="29"/>
                    <a:pt x="52" y="28"/>
                  </a:cubicBezTo>
                  <a:cubicBezTo>
                    <a:pt x="51" y="28"/>
                    <a:pt x="51" y="28"/>
                    <a:pt x="51" y="28"/>
                  </a:cubicBezTo>
                  <a:cubicBezTo>
                    <a:pt x="50" y="27"/>
                    <a:pt x="50" y="27"/>
                    <a:pt x="50" y="27"/>
                  </a:cubicBezTo>
                  <a:cubicBezTo>
                    <a:pt x="50" y="27"/>
                    <a:pt x="49" y="27"/>
                    <a:pt x="49" y="27"/>
                  </a:cubicBezTo>
                  <a:cubicBezTo>
                    <a:pt x="49" y="27"/>
                    <a:pt x="49" y="27"/>
                    <a:pt x="49" y="27"/>
                  </a:cubicBezTo>
                  <a:cubicBezTo>
                    <a:pt x="35" y="40"/>
                    <a:pt x="35" y="40"/>
                    <a:pt x="35" y="40"/>
                  </a:cubicBezTo>
                  <a:cubicBezTo>
                    <a:pt x="23" y="29"/>
                    <a:pt x="23" y="29"/>
                    <a:pt x="23" y="29"/>
                  </a:cubicBezTo>
                  <a:cubicBezTo>
                    <a:pt x="34" y="18"/>
                    <a:pt x="34" y="18"/>
                    <a:pt x="34" y="18"/>
                  </a:cubicBezTo>
                  <a:cubicBezTo>
                    <a:pt x="34" y="18"/>
                    <a:pt x="34" y="18"/>
                    <a:pt x="34" y="18"/>
                  </a:cubicBezTo>
                  <a:cubicBezTo>
                    <a:pt x="34" y="18"/>
                    <a:pt x="34" y="17"/>
                    <a:pt x="34" y="17"/>
                  </a:cubicBezTo>
                  <a:cubicBezTo>
                    <a:pt x="34" y="17"/>
                    <a:pt x="34" y="17"/>
                    <a:pt x="34" y="17"/>
                  </a:cubicBezTo>
                  <a:cubicBezTo>
                    <a:pt x="34" y="16"/>
                    <a:pt x="34" y="16"/>
                    <a:pt x="33" y="16"/>
                  </a:cubicBezTo>
                  <a:cubicBezTo>
                    <a:pt x="33" y="15"/>
                    <a:pt x="33" y="15"/>
                    <a:pt x="32" y="15"/>
                  </a:cubicBezTo>
                  <a:cubicBezTo>
                    <a:pt x="32" y="15"/>
                    <a:pt x="32" y="15"/>
                    <a:pt x="31" y="15"/>
                  </a:cubicBezTo>
                  <a:cubicBezTo>
                    <a:pt x="31" y="15"/>
                    <a:pt x="31" y="15"/>
                    <a:pt x="31" y="15"/>
                  </a:cubicBezTo>
                  <a:cubicBezTo>
                    <a:pt x="31" y="15"/>
                    <a:pt x="30" y="15"/>
                    <a:pt x="30" y="15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22" y="3"/>
                    <a:pt x="21" y="2"/>
                    <a:pt x="21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1" y="1"/>
                    <a:pt x="21" y="1"/>
                    <a:pt x="20" y="1"/>
                  </a:cubicBezTo>
                  <a:cubicBezTo>
                    <a:pt x="20" y="0"/>
                    <a:pt x="19" y="0"/>
                    <a:pt x="19" y="0"/>
                  </a:cubicBezTo>
                  <a:cubicBezTo>
                    <a:pt x="19" y="0"/>
                    <a:pt x="19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7" y="0"/>
                    <a:pt x="17" y="0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1" y="16"/>
                    <a:pt x="1" y="16"/>
                    <a:pt x="0" y="17"/>
                  </a:cubicBezTo>
                  <a:cubicBezTo>
                    <a:pt x="0" y="17"/>
                    <a:pt x="1" y="18"/>
                    <a:pt x="1" y="18"/>
                  </a:cubicBezTo>
                  <a:cubicBezTo>
                    <a:pt x="33" y="46"/>
                    <a:pt x="33" y="46"/>
                    <a:pt x="33" y="46"/>
                  </a:cubicBezTo>
                  <a:cubicBezTo>
                    <a:pt x="33" y="47"/>
                    <a:pt x="34" y="47"/>
                    <a:pt x="35" y="47"/>
                  </a:cubicBezTo>
                  <a:cubicBezTo>
                    <a:pt x="35" y="47"/>
                    <a:pt x="36" y="47"/>
                    <a:pt x="36" y="46"/>
                  </a:cubicBezTo>
                  <a:cubicBezTo>
                    <a:pt x="53" y="31"/>
                    <a:pt x="53" y="31"/>
                    <a:pt x="53" y="31"/>
                  </a:cubicBezTo>
                  <a:cubicBezTo>
                    <a:pt x="53" y="31"/>
                    <a:pt x="53" y="31"/>
                    <a:pt x="53" y="30"/>
                  </a:cubicBezTo>
                  <a:cubicBezTo>
                    <a:pt x="53" y="30"/>
                    <a:pt x="53" y="30"/>
                    <a:pt x="53" y="30"/>
                  </a:cubicBezTo>
                  <a:cubicBezTo>
                    <a:pt x="53" y="30"/>
                    <a:pt x="53" y="29"/>
                    <a:pt x="52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"/>
                <a:ea typeface="微软雅黑"/>
                <a:cs typeface="+mn-cs"/>
              </a:endParaRPr>
            </a:p>
          </p:txBody>
        </p:sp>
        <p:sp>
          <p:nvSpPr>
            <p:cNvPr id="96" name="Freeform 28">
              <a:extLst>
                <a:ext uri="{FF2B5EF4-FFF2-40B4-BE49-F238E27FC236}">
                  <a16:creationId xmlns:a16="http://schemas.microsoft.com/office/drawing/2014/main" id="{7304912B-00CC-4A40-A7B6-CC242DEB169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70504" y="5893134"/>
              <a:ext cx="92308" cy="71111"/>
            </a:xfrm>
            <a:custGeom>
              <a:avLst/>
              <a:gdLst>
                <a:gd name="T0" fmla="*/ 56 w 57"/>
                <a:gd name="T1" fmla="*/ 19 h 44"/>
                <a:gd name="T2" fmla="*/ 56 w 57"/>
                <a:gd name="T3" fmla="*/ 19 h 44"/>
                <a:gd name="T4" fmla="*/ 54 w 57"/>
                <a:gd name="T5" fmla="*/ 18 h 44"/>
                <a:gd name="T6" fmla="*/ 42 w 57"/>
                <a:gd name="T7" fmla="*/ 16 h 44"/>
                <a:gd name="T8" fmla="*/ 39 w 57"/>
                <a:gd name="T9" fmla="*/ 15 h 44"/>
                <a:gd name="T10" fmla="*/ 36 w 57"/>
                <a:gd name="T11" fmla="*/ 15 h 44"/>
                <a:gd name="T12" fmla="*/ 33 w 57"/>
                <a:gd name="T13" fmla="*/ 15 h 44"/>
                <a:gd name="T14" fmla="*/ 31 w 57"/>
                <a:gd name="T15" fmla="*/ 16 h 44"/>
                <a:gd name="T16" fmla="*/ 32 w 57"/>
                <a:gd name="T17" fmla="*/ 12 h 44"/>
                <a:gd name="T18" fmla="*/ 31 w 57"/>
                <a:gd name="T19" fmla="*/ 9 h 44"/>
                <a:gd name="T20" fmla="*/ 30 w 57"/>
                <a:gd name="T21" fmla="*/ 5 h 44"/>
                <a:gd name="T22" fmla="*/ 26 w 57"/>
                <a:gd name="T23" fmla="*/ 2 h 44"/>
                <a:gd name="T24" fmla="*/ 22 w 57"/>
                <a:gd name="T25" fmla="*/ 1 h 44"/>
                <a:gd name="T26" fmla="*/ 18 w 57"/>
                <a:gd name="T27" fmla="*/ 0 h 44"/>
                <a:gd name="T28" fmla="*/ 14 w 57"/>
                <a:gd name="T29" fmla="*/ 1 h 44"/>
                <a:gd name="T30" fmla="*/ 9 w 57"/>
                <a:gd name="T31" fmla="*/ 4 h 44"/>
                <a:gd name="T32" fmla="*/ 8 w 57"/>
                <a:gd name="T33" fmla="*/ 6 h 44"/>
                <a:gd name="T34" fmla="*/ 6 w 57"/>
                <a:gd name="T35" fmla="*/ 8 h 44"/>
                <a:gd name="T36" fmla="*/ 0 w 57"/>
                <a:gd name="T37" fmla="*/ 16 h 44"/>
                <a:gd name="T38" fmla="*/ 0 w 57"/>
                <a:gd name="T39" fmla="*/ 17 h 44"/>
                <a:gd name="T40" fmla="*/ 1 w 57"/>
                <a:gd name="T41" fmla="*/ 19 h 44"/>
                <a:gd name="T42" fmla="*/ 37 w 57"/>
                <a:gd name="T43" fmla="*/ 43 h 44"/>
                <a:gd name="T44" fmla="*/ 38 w 57"/>
                <a:gd name="T45" fmla="*/ 44 h 44"/>
                <a:gd name="T46" fmla="*/ 38 w 57"/>
                <a:gd name="T47" fmla="*/ 43 h 44"/>
                <a:gd name="T48" fmla="*/ 39 w 57"/>
                <a:gd name="T49" fmla="*/ 43 h 44"/>
                <a:gd name="T50" fmla="*/ 40 w 57"/>
                <a:gd name="T51" fmla="*/ 42 h 44"/>
                <a:gd name="T52" fmla="*/ 41 w 57"/>
                <a:gd name="T53" fmla="*/ 40 h 44"/>
                <a:gd name="T54" fmla="*/ 41 w 57"/>
                <a:gd name="T55" fmla="*/ 40 h 44"/>
                <a:gd name="T56" fmla="*/ 41 w 57"/>
                <a:gd name="T57" fmla="*/ 39 h 44"/>
                <a:gd name="T58" fmla="*/ 41 w 57"/>
                <a:gd name="T59" fmla="*/ 39 h 44"/>
                <a:gd name="T60" fmla="*/ 24 w 57"/>
                <a:gd name="T61" fmla="*/ 27 h 44"/>
                <a:gd name="T62" fmla="*/ 27 w 57"/>
                <a:gd name="T63" fmla="*/ 24 h 44"/>
                <a:gd name="T64" fmla="*/ 30 w 57"/>
                <a:gd name="T65" fmla="*/ 22 h 44"/>
                <a:gd name="T66" fmla="*/ 33 w 57"/>
                <a:gd name="T67" fmla="*/ 21 h 44"/>
                <a:gd name="T68" fmla="*/ 36 w 57"/>
                <a:gd name="T69" fmla="*/ 21 h 44"/>
                <a:gd name="T70" fmla="*/ 40 w 57"/>
                <a:gd name="T71" fmla="*/ 21 h 44"/>
                <a:gd name="T72" fmla="*/ 52 w 57"/>
                <a:gd name="T73" fmla="*/ 24 h 44"/>
                <a:gd name="T74" fmla="*/ 53 w 57"/>
                <a:gd name="T75" fmla="*/ 24 h 44"/>
                <a:gd name="T76" fmla="*/ 54 w 57"/>
                <a:gd name="T77" fmla="*/ 24 h 44"/>
                <a:gd name="T78" fmla="*/ 54 w 57"/>
                <a:gd name="T79" fmla="*/ 24 h 44"/>
                <a:gd name="T80" fmla="*/ 55 w 57"/>
                <a:gd name="T81" fmla="*/ 22 h 44"/>
                <a:gd name="T82" fmla="*/ 56 w 57"/>
                <a:gd name="T83" fmla="*/ 21 h 44"/>
                <a:gd name="T84" fmla="*/ 57 w 57"/>
                <a:gd name="T85" fmla="*/ 20 h 44"/>
                <a:gd name="T86" fmla="*/ 57 w 57"/>
                <a:gd name="T87" fmla="*/ 20 h 44"/>
                <a:gd name="T88" fmla="*/ 56 w 57"/>
                <a:gd name="T89" fmla="*/ 19 h 44"/>
                <a:gd name="T90" fmla="*/ 26 w 57"/>
                <a:gd name="T91" fmla="*/ 16 h 44"/>
                <a:gd name="T92" fmla="*/ 24 w 57"/>
                <a:gd name="T93" fmla="*/ 20 h 44"/>
                <a:gd name="T94" fmla="*/ 20 w 57"/>
                <a:gd name="T95" fmla="*/ 25 h 44"/>
                <a:gd name="T96" fmla="*/ 7 w 57"/>
                <a:gd name="T97" fmla="*/ 16 h 44"/>
                <a:gd name="T98" fmla="*/ 10 w 57"/>
                <a:gd name="T99" fmla="*/ 12 h 44"/>
                <a:gd name="T100" fmla="*/ 12 w 57"/>
                <a:gd name="T101" fmla="*/ 9 h 44"/>
                <a:gd name="T102" fmla="*/ 13 w 57"/>
                <a:gd name="T103" fmla="*/ 8 h 44"/>
                <a:gd name="T104" fmla="*/ 18 w 57"/>
                <a:gd name="T105" fmla="*/ 6 h 44"/>
                <a:gd name="T106" fmla="*/ 23 w 57"/>
                <a:gd name="T107" fmla="*/ 8 h 44"/>
                <a:gd name="T108" fmla="*/ 25 w 57"/>
                <a:gd name="T109" fmla="*/ 10 h 44"/>
                <a:gd name="T110" fmla="*/ 26 w 57"/>
                <a:gd name="T111" fmla="*/ 13 h 44"/>
                <a:gd name="T112" fmla="*/ 26 w 57"/>
                <a:gd name="T113" fmla="*/ 16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7" h="44">
                  <a:moveTo>
                    <a:pt x="56" y="19"/>
                  </a:moveTo>
                  <a:cubicBezTo>
                    <a:pt x="56" y="19"/>
                    <a:pt x="56" y="19"/>
                    <a:pt x="56" y="19"/>
                  </a:cubicBezTo>
                  <a:cubicBezTo>
                    <a:pt x="55" y="19"/>
                    <a:pt x="55" y="19"/>
                    <a:pt x="54" y="18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1" y="15"/>
                    <a:pt x="40" y="15"/>
                    <a:pt x="39" y="15"/>
                  </a:cubicBezTo>
                  <a:cubicBezTo>
                    <a:pt x="38" y="15"/>
                    <a:pt x="37" y="15"/>
                    <a:pt x="36" y="15"/>
                  </a:cubicBezTo>
                  <a:cubicBezTo>
                    <a:pt x="35" y="15"/>
                    <a:pt x="34" y="15"/>
                    <a:pt x="33" y="15"/>
                  </a:cubicBezTo>
                  <a:cubicBezTo>
                    <a:pt x="32" y="15"/>
                    <a:pt x="32" y="16"/>
                    <a:pt x="31" y="16"/>
                  </a:cubicBezTo>
                  <a:cubicBezTo>
                    <a:pt x="31" y="15"/>
                    <a:pt x="32" y="13"/>
                    <a:pt x="32" y="12"/>
                  </a:cubicBezTo>
                  <a:cubicBezTo>
                    <a:pt x="32" y="11"/>
                    <a:pt x="32" y="10"/>
                    <a:pt x="31" y="9"/>
                  </a:cubicBezTo>
                  <a:cubicBezTo>
                    <a:pt x="31" y="7"/>
                    <a:pt x="30" y="6"/>
                    <a:pt x="30" y="5"/>
                  </a:cubicBezTo>
                  <a:cubicBezTo>
                    <a:pt x="29" y="4"/>
                    <a:pt x="28" y="3"/>
                    <a:pt x="26" y="2"/>
                  </a:cubicBezTo>
                  <a:cubicBezTo>
                    <a:pt x="25" y="2"/>
                    <a:pt x="24" y="1"/>
                    <a:pt x="22" y="1"/>
                  </a:cubicBezTo>
                  <a:cubicBezTo>
                    <a:pt x="21" y="0"/>
                    <a:pt x="19" y="0"/>
                    <a:pt x="18" y="0"/>
                  </a:cubicBezTo>
                  <a:cubicBezTo>
                    <a:pt x="17" y="0"/>
                    <a:pt x="15" y="1"/>
                    <a:pt x="14" y="1"/>
                  </a:cubicBezTo>
                  <a:cubicBezTo>
                    <a:pt x="12" y="2"/>
                    <a:pt x="11" y="3"/>
                    <a:pt x="9" y="4"/>
                  </a:cubicBezTo>
                  <a:cubicBezTo>
                    <a:pt x="9" y="5"/>
                    <a:pt x="9" y="5"/>
                    <a:pt x="8" y="6"/>
                  </a:cubicBezTo>
                  <a:cubicBezTo>
                    <a:pt x="7" y="6"/>
                    <a:pt x="7" y="7"/>
                    <a:pt x="6" y="8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7"/>
                    <a:pt x="0" y="17"/>
                  </a:cubicBezTo>
                  <a:cubicBezTo>
                    <a:pt x="0" y="18"/>
                    <a:pt x="0" y="18"/>
                    <a:pt x="1" y="19"/>
                  </a:cubicBezTo>
                  <a:cubicBezTo>
                    <a:pt x="37" y="43"/>
                    <a:pt x="37" y="43"/>
                    <a:pt x="37" y="43"/>
                  </a:cubicBezTo>
                  <a:cubicBezTo>
                    <a:pt x="37" y="44"/>
                    <a:pt x="38" y="44"/>
                    <a:pt x="38" y="44"/>
                  </a:cubicBezTo>
                  <a:cubicBezTo>
                    <a:pt x="38" y="44"/>
                    <a:pt x="38" y="44"/>
                    <a:pt x="38" y="43"/>
                  </a:cubicBezTo>
                  <a:cubicBezTo>
                    <a:pt x="39" y="43"/>
                    <a:pt x="39" y="43"/>
                    <a:pt x="39" y="43"/>
                  </a:cubicBezTo>
                  <a:cubicBezTo>
                    <a:pt x="40" y="43"/>
                    <a:pt x="40" y="42"/>
                    <a:pt x="40" y="42"/>
                  </a:cubicBezTo>
                  <a:cubicBezTo>
                    <a:pt x="41" y="41"/>
                    <a:pt x="41" y="41"/>
                    <a:pt x="41" y="40"/>
                  </a:cubicBezTo>
                  <a:cubicBezTo>
                    <a:pt x="41" y="40"/>
                    <a:pt x="41" y="40"/>
                    <a:pt x="41" y="40"/>
                  </a:cubicBezTo>
                  <a:cubicBezTo>
                    <a:pt x="42" y="39"/>
                    <a:pt x="42" y="39"/>
                    <a:pt x="41" y="39"/>
                  </a:cubicBezTo>
                  <a:cubicBezTo>
                    <a:pt x="41" y="39"/>
                    <a:pt x="41" y="39"/>
                    <a:pt x="41" y="39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7" y="24"/>
                    <a:pt x="27" y="24"/>
                    <a:pt x="27" y="24"/>
                  </a:cubicBezTo>
                  <a:cubicBezTo>
                    <a:pt x="28" y="23"/>
                    <a:pt x="29" y="22"/>
                    <a:pt x="30" y="22"/>
                  </a:cubicBezTo>
                  <a:cubicBezTo>
                    <a:pt x="31" y="21"/>
                    <a:pt x="32" y="21"/>
                    <a:pt x="33" y="21"/>
                  </a:cubicBezTo>
                  <a:cubicBezTo>
                    <a:pt x="34" y="20"/>
                    <a:pt x="35" y="20"/>
                    <a:pt x="36" y="21"/>
                  </a:cubicBezTo>
                  <a:cubicBezTo>
                    <a:pt x="37" y="21"/>
                    <a:pt x="39" y="21"/>
                    <a:pt x="40" y="21"/>
                  </a:cubicBezTo>
                  <a:cubicBezTo>
                    <a:pt x="52" y="24"/>
                    <a:pt x="52" y="24"/>
                    <a:pt x="52" y="24"/>
                  </a:cubicBezTo>
                  <a:cubicBezTo>
                    <a:pt x="52" y="24"/>
                    <a:pt x="53" y="24"/>
                    <a:pt x="53" y="24"/>
                  </a:cubicBezTo>
                  <a:cubicBezTo>
                    <a:pt x="53" y="24"/>
                    <a:pt x="53" y="24"/>
                    <a:pt x="54" y="24"/>
                  </a:cubicBezTo>
                  <a:cubicBezTo>
                    <a:pt x="54" y="24"/>
                    <a:pt x="54" y="24"/>
                    <a:pt x="54" y="24"/>
                  </a:cubicBezTo>
                  <a:cubicBezTo>
                    <a:pt x="55" y="23"/>
                    <a:pt x="55" y="23"/>
                    <a:pt x="55" y="22"/>
                  </a:cubicBezTo>
                  <a:cubicBezTo>
                    <a:pt x="56" y="22"/>
                    <a:pt x="56" y="21"/>
                    <a:pt x="56" y="21"/>
                  </a:cubicBezTo>
                  <a:cubicBezTo>
                    <a:pt x="57" y="21"/>
                    <a:pt x="57" y="20"/>
                    <a:pt x="57" y="20"/>
                  </a:cubicBezTo>
                  <a:cubicBezTo>
                    <a:pt x="57" y="20"/>
                    <a:pt x="57" y="20"/>
                    <a:pt x="57" y="20"/>
                  </a:cubicBezTo>
                  <a:cubicBezTo>
                    <a:pt x="57" y="19"/>
                    <a:pt x="57" y="19"/>
                    <a:pt x="56" y="19"/>
                  </a:cubicBezTo>
                  <a:close/>
                  <a:moveTo>
                    <a:pt x="26" y="16"/>
                  </a:moveTo>
                  <a:cubicBezTo>
                    <a:pt x="26" y="17"/>
                    <a:pt x="25" y="19"/>
                    <a:pt x="24" y="20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1" y="11"/>
                    <a:pt x="11" y="10"/>
                    <a:pt x="12" y="9"/>
                  </a:cubicBezTo>
                  <a:cubicBezTo>
                    <a:pt x="12" y="9"/>
                    <a:pt x="13" y="8"/>
                    <a:pt x="13" y="8"/>
                  </a:cubicBezTo>
                  <a:cubicBezTo>
                    <a:pt x="15" y="7"/>
                    <a:pt x="17" y="6"/>
                    <a:pt x="18" y="6"/>
                  </a:cubicBezTo>
                  <a:cubicBezTo>
                    <a:pt x="20" y="6"/>
                    <a:pt x="21" y="7"/>
                    <a:pt x="23" y="8"/>
                  </a:cubicBezTo>
                  <a:cubicBezTo>
                    <a:pt x="24" y="9"/>
                    <a:pt x="25" y="9"/>
                    <a:pt x="25" y="10"/>
                  </a:cubicBezTo>
                  <a:cubicBezTo>
                    <a:pt x="26" y="11"/>
                    <a:pt x="26" y="12"/>
                    <a:pt x="26" y="13"/>
                  </a:cubicBezTo>
                  <a:cubicBezTo>
                    <a:pt x="26" y="14"/>
                    <a:pt x="26" y="15"/>
                    <a:pt x="26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"/>
                <a:ea typeface="微软雅黑"/>
                <a:cs typeface="+mn-cs"/>
              </a:endParaRPr>
            </a:p>
          </p:txBody>
        </p:sp>
        <p:sp>
          <p:nvSpPr>
            <p:cNvPr id="97" name="Freeform 29">
              <a:extLst>
                <a:ext uri="{FF2B5EF4-FFF2-40B4-BE49-F238E27FC236}">
                  <a16:creationId xmlns:a16="http://schemas.microsoft.com/office/drawing/2014/main" id="{46C4D4AA-B0C9-440F-8118-7E9406B87E66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8710" y="6031254"/>
              <a:ext cx="25983" cy="73163"/>
            </a:xfrm>
            <a:custGeom>
              <a:avLst/>
              <a:gdLst>
                <a:gd name="T0" fmla="*/ 15 w 16"/>
                <a:gd name="T1" fmla="*/ 1 h 45"/>
                <a:gd name="T2" fmla="*/ 14 w 16"/>
                <a:gd name="T3" fmla="*/ 1 h 45"/>
                <a:gd name="T4" fmla="*/ 13 w 16"/>
                <a:gd name="T5" fmla="*/ 0 h 45"/>
                <a:gd name="T6" fmla="*/ 11 w 16"/>
                <a:gd name="T7" fmla="*/ 0 h 45"/>
                <a:gd name="T8" fmla="*/ 10 w 16"/>
                <a:gd name="T9" fmla="*/ 0 h 45"/>
                <a:gd name="T10" fmla="*/ 9 w 16"/>
                <a:gd name="T11" fmla="*/ 0 h 45"/>
                <a:gd name="T12" fmla="*/ 9 w 16"/>
                <a:gd name="T13" fmla="*/ 1 h 45"/>
                <a:gd name="T14" fmla="*/ 0 w 16"/>
                <a:gd name="T15" fmla="*/ 43 h 45"/>
                <a:gd name="T16" fmla="*/ 0 w 16"/>
                <a:gd name="T17" fmla="*/ 44 h 45"/>
                <a:gd name="T18" fmla="*/ 1 w 16"/>
                <a:gd name="T19" fmla="*/ 44 h 45"/>
                <a:gd name="T20" fmla="*/ 2 w 16"/>
                <a:gd name="T21" fmla="*/ 44 h 45"/>
                <a:gd name="T22" fmla="*/ 3 w 16"/>
                <a:gd name="T23" fmla="*/ 45 h 45"/>
                <a:gd name="T24" fmla="*/ 5 w 16"/>
                <a:gd name="T25" fmla="*/ 45 h 45"/>
                <a:gd name="T26" fmla="*/ 6 w 16"/>
                <a:gd name="T27" fmla="*/ 45 h 45"/>
                <a:gd name="T28" fmla="*/ 6 w 16"/>
                <a:gd name="T29" fmla="*/ 45 h 45"/>
                <a:gd name="T30" fmla="*/ 7 w 16"/>
                <a:gd name="T31" fmla="*/ 44 h 45"/>
                <a:gd name="T32" fmla="*/ 16 w 16"/>
                <a:gd name="T33" fmla="*/ 2 h 45"/>
                <a:gd name="T34" fmla="*/ 15 w 16"/>
                <a:gd name="T35" fmla="*/ 1 h 45"/>
                <a:gd name="T36" fmla="*/ 15 w 16"/>
                <a:gd name="T37" fmla="*/ 1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" h="45">
                  <a:moveTo>
                    <a:pt x="15" y="1"/>
                  </a:moveTo>
                  <a:cubicBezTo>
                    <a:pt x="15" y="1"/>
                    <a:pt x="14" y="1"/>
                    <a:pt x="14" y="1"/>
                  </a:cubicBezTo>
                  <a:cubicBezTo>
                    <a:pt x="14" y="0"/>
                    <a:pt x="13" y="0"/>
                    <a:pt x="13" y="0"/>
                  </a:cubicBezTo>
                  <a:cubicBezTo>
                    <a:pt x="12" y="0"/>
                    <a:pt x="11" y="0"/>
                    <a:pt x="11" y="0"/>
                  </a:cubicBezTo>
                  <a:cubicBezTo>
                    <a:pt x="11" y="0"/>
                    <a:pt x="10" y="0"/>
                    <a:pt x="10" y="0"/>
                  </a:cubicBezTo>
                  <a:cubicBezTo>
                    <a:pt x="10" y="0"/>
                    <a:pt x="10" y="0"/>
                    <a:pt x="9" y="0"/>
                  </a:cubicBezTo>
                  <a:cubicBezTo>
                    <a:pt x="9" y="0"/>
                    <a:pt x="9" y="1"/>
                    <a:pt x="9" y="1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43"/>
                    <a:pt x="0" y="43"/>
                    <a:pt x="0" y="44"/>
                  </a:cubicBezTo>
                  <a:cubicBezTo>
                    <a:pt x="0" y="44"/>
                    <a:pt x="0" y="44"/>
                    <a:pt x="1" y="44"/>
                  </a:cubicBezTo>
                  <a:cubicBezTo>
                    <a:pt x="1" y="44"/>
                    <a:pt x="1" y="44"/>
                    <a:pt x="2" y="44"/>
                  </a:cubicBezTo>
                  <a:cubicBezTo>
                    <a:pt x="2" y="44"/>
                    <a:pt x="3" y="45"/>
                    <a:pt x="3" y="45"/>
                  </a:cubicBezTo>
                  <a:cubicBezTo>
                    <a:pt x="4" y="45"/>
                    <a:pt x="4" y="45"/>
                    <a:pt x="5" y="45"/>
                  </a:cubicBezTo>
                  <a:cubicBezTo>
                    <a:pt x="5" y="45"/>
                    <a:pt x="5" y="45"/>
                    <a:pt x="6" y="45"/>
                  </a:cubicBezTo>
                  <a:cubicBezTo>
                    <a:pt x="6" y="45"/>
                    <a:pt x="6" y="45"/>
                    <a:pt x="6" y="45"/>
                  </a:cubicBezTo>
                  <a:cubicBezTo>
                    <a:pt x="6" y="44"/>
                    <a:pt x="7" y="44"/>
                    <a:pt x="7" y="44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6" y="2"/>
                    <a:pt x="16" y="1"/>
                    <a:pt x="15" y="1"/>
                  </a:cubicBezTo>
                  <a:cubicBezTo>
                    <a:pt x="15" y="1"/>
                    <a:pt x="15" y="1"/>
                    <a:pt x="15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"/>
                <a:ea typeface="微软雅黑"/>
                <a:cs typeface="+mn-cs"/>
              </a:endParaRPr>
            </a:p>
          </p:txBody>
        </p:sp>
        <p:sp>
          <p:nvSpPr>
            <p:cNvPr id="98" name="Freeform 30">
              <a:extLst>
                <a:ext uri="{FF2B5EF4-FFF2-40B4-BE49-F238E27FC236}">
                  <a16:creationId xmlns:a16="http://schemas.microsoft.com/office/drawing/2014/main" id="{B0F0FE74-D19E-4671-B66A-B650F1AA61E3}"/>
                </a:ext>
              </a:extLst>
            </p:cNvPr>
            <p:cNvSpPr>
              <a:spLocks/>
            </p:cNvSpPr>
            <p:nvPr/>
          </p:nvSpPr>
          <p:spPr bwMode="auto">
            <a:xfrm>
              <a:off x="1972727" y="5966297"/>
              <a:ext cx="77949" cy="79316"/>
            </a:xfrm>
            <a:custGeom>
              <a:avLst/>
              <a:gdLst>
                <a:gd name="T0" fmla="*/ 35 w 48"/>
                <a:gd name="T1" fmla="*/ 1 h 49"/>
                <a:gd name="T2" fmla="*/ 34 w 48"/>
                <a:gd name="T3" fmla="*/ 0 h 49"/>
                <a:gd name="T4" fmla="*/ 34 w 48"/>
                <a:gd name="T5" fmla="*/ 0 h 49"/>
                <a:gd name="T6" fmla="*/ 33 w 48"/>
                <a:gd name="T7" fmla="*/ 0 h 49"/>
                <a:gd name="T8" fmla="*/ 31 w 48"/>
                <a:gd name="T9" fmla="*/ 1 h 49"/>
                <a:gd name="T10" fmla="*/ 30 w 48"/>
                <a:gd name="T11" fmla="*/ 2 h 49"/>
                <a:gd name="T12" fmla="*/ 29 w 48"/>
                <a:gd name="T13" fmla="*/ 2 h 49"/>
                <a:gd name="T14" fmla="*/ 29 w 48"/>
                <a:gd name="T15" fmla="*/ 3 h 49"/>
                <a:gd name="T16" fmla="*/ 29 w 48"/>
                <a:gd name="T17" fmla="*/ 4 h 49"/>
                <a:gd name="T18" fmla="*/ 41 w 48"/>
                <a:gd name="T19" fmla="*/ 42 h 49"/>
                <a:gd name="T20" fmla="*/ 41 w 48"/>
                <a:gd name="T21" fmla="*/ 42 h 49"/>
                <a:gd name="T22" fmla="*/ 6 w 48"/>
                <a:gd name="T23" fmla="*/ 18 h 49"/>
                <a:gd name="T24" fmla="*/ 6 w 48"/>
                <a:gd name="T25" fmla="*/ 18 h 49"/>
                <a:gd name="T26" fmla="*/ 5 w 48"/>
                <a:gd name="T27" fmla="*/ 18 h 49"/>
                <a:gd name="T28" fmla="*/ 4 w 48"/>
                <a:gd name="T29" fmla="*/ 18 h 49"/>
                <a:gd name="T30" fmla="*/ 3 w 48"/>
                <a:gd name="T31" fmla="*/ 19 h 49"/>
                <a:gd name="T32" fmla="*/ 1 w 48"/>
                <a:gd name="T33" fmla="*/ 20 h 49"/>
                <a:gd name="T34" fmla="*/ 0 w 48"/>
                <a:gd name="T35" fmla="*/ 21 h 49"/>
                <a:gd name="T36" fmla="*/ 0 w 48"/>
                <a:gd name="T37" fmla="*/ 22 h 49"/>
                <a:gd name="T38" fmla="*/ 1 w 48"/>
                <a:gd name="T39" fmla="*/ 23 h 49"/>
                <a:gd name="T40" fmla="*/ 41 w 48"/>
                <a:gd name="T41" fmla="*/ 48 h 49"/>
                <a:gd name="T42" fmla="*/ 41 w 48"/>
                <a:gd name="T43" fmla="*/ 49 h 49"/>
                <a:gd name="T44" fmla="*/ 42 w 48"/>
                <a:gd name="T45" fmla="*/ 49 h 49"/>
                <a:gd name="T46" fmla="*/ 42 w 48"/>
                <a:gd name="T47" fmla="*/ 49 h 49"/>
                <a:gd name="T48" fmla="*/ 43 w 48"/>
                <a:gd name="T49" fmla="*/ 48 h 49"/>
                <a:gd name="T50" fmla="*/ 44 w 48"/>
                <a:gd name="T51" fmla="*/ 48 h 49"/>
                <a:gd name="T52" fmla="*/ 45 w 48"/>
                <a:gd name="T53" fmla="*/ 47 h 49"/>
                <a:gd name="T54" fmla="*/ 46 w 48"/>
                <a:gd name="T55" fmla="*/ 46 h 49"/>
                <a:gd name="T56" fmla="*/ 47 w 48"/>
                <a:gd name="T57" fmla="*/ 45 h 49"/>
                <a:gd name="T58" fmla="*/ 48 w 48"/>
                <a:gd name="T59" fmla="*/ 45 h 49"/>
                <a:gd name="T60" fmla="*/ 48 w 48"/>
                <a:gd name="T61" fmla="*/ 44 h 49"/>
                <a:gd name="T62" fmla="*/ 35 w 48"/>
                <a:gd name="T63" fmla="*/ 1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8" h="49">
                  <a:moveTo>
                    <a:pt x="35" y="1"/>
                  </a:moveTo>
                  <a:cubicBezTo>
                    <a:pt x="35" y="1"/>
                    <a:pt x="34" y="0"/>
                    <a:pt x="34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2" y="0"/>
                    <a:pt x="32" y="0"/>
                    <a:pt x="31" y="1"/>
                  </a:cubicBezTo>
                  <a:cubicBezTo>
                    <a:pt x="30" y="1"/>
                    <a:pt x="30" y="1"/>
                    <a:pt x="30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29" y="3"/>
                    <a:pt x="29" y="3"/>
                    <a:pt x="29" y="4"/>
                  </a:cubicBezTo>
                  <a:cubicBezTo>
                    <a:pt x="41" y="42"/>
                    <a:pt x="41" y="42"/>
                    <a:pt x="41" y="42"/>
                  </a:cubicBezTo>
                  <a:cubicBezTo>
                    <a:pt x="41" y="42"/>
                    <a:pt x="41" y="42"/>
                    <a:pt x="41" y="42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8"/>
                    <a:pt x="4" y="18"/>
                    <a:pt x="4" y="18"/>
                  </a:cubicBezTo>
                  <a:cubicBezTo>
                    <a:pt x="4" y="18"/>
                    <a:pt x="3" y="19"/>
                    <a:pt x="3" y="19"/>
                  </a:cubicBezTo>
                  <a:cubicBezTo>
                    <a:pt x="2" y="20"/>
                    <a:pt x="1" y="20"/>
                    <a:pt x="1" y="20"/>
                  </a:cubicBezTo>
                  <a:cubicBezTo>
                    <a:pt x="1" y="21"/>
                    <a:pt x="0" y="21"/>
                    <a:pt x="0" y="21"/>
                  </a:cubicBezTo>
                  <a:cubicBezTo>
                    <a:pt x="0" y="21"/>
                    <a:pt x="0" y="22"/>
                    <a:pt x="0" y="22"/>
                  </a:cubicBezTo>
                  <a:cubicBezTo>
                    <a:pt x="1" y="22"/>
                    <a:pt x="1" y="22"/>
                    <a:pt x="1" y="23"/>
                  </a:cubicBezTo>
                  <a:cubicBezTo>
                    <a:pt x="41" y="48"/>
                    <a:pt x="41" y="48"/>
                    <a:pt x="41" y="48"/>
                  </a:cubicBezTo>
                  <a:cubicBezTo>
                    <a:pt x="41" y="49"/>
                    <a:pt x="41" y="49"/>
                    <a:pt x="41" y="49"/>
                  </a:cubicBezTo>
                  <a:cubicBezTo>
                    <a:pt x="41" y="49"/>
                    <a:pt x="41" y="49"/>
                    <a:pt x="42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42" y="49"/>
                    <a:pt x="43" y="48"/>
                    <a:pt x="43" y="48"/>
                  </a:cubicBezTo>
                  <a:cubicBezTo>
                    <a:pt x="43" y="48"/>
                    <a:pt x="43" y="48"/>
                    <a:pt x="44" y="48"/>
                  </a:cubicBezTo>
                  <a:cubicBezTo>
                    <a:pt x="44" y="48"/>
                    <a:pt x="45" y="47"/>
                    <a:pt x="45" y="47"/>
                  </a:cubicBezTo>
                  <a:cubicBezTo>
                    <a:pt x="46" y="47"/>
                    <a:pt x="46" y="46"/>
                    <a:pt x="46" y="46"/>
                  </a:cubicBezTo>
                  <a:cubicBezTo>
                    <a:pt x="47" y="46"/>
                    <a:pt x="47" y="46"/>
                    <a:pt x="47" y="45"/>
                  </a:cubicBezTo>
                  <a:cubicBezTo>
                    <a:pt x="48" y="45"/>
                    <a:pt x="48" y="45"/>
                    <a:pt x="48" y="45"/>
                  </a:cubicBezTo>
                  <a:cubicBezTo>
                    <a:pt x="48" y="44"/>
                    <a:pt x="48" y="44"/>
                    <a:pt x="48" y="44"/>
                  </a:cubicBezTo>
                  <a:lnTo>
                    <a:pt x="35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"/>
                <a:ea typeface="微软雅黑"/>
                <a:cs typeface="+mn-cs"/>
              </a:endParaRPr>
            </a:p>
          </p:txBody>
        </p:sp>
        <p:sp>
          <p:nvSpPr>
            <p:cNvPr id="99" name="Freeform 31">
              <a:extLst>
                <a:ext uri="{FF2B5EF4-FFF2-40B4-BE49-F238E27FC236}">
                  <a16:creationId xmlns:a16="http://schemas.microsoft.com/office/drawing/2014/main" id="{6723A3DC-5183-450F-A17B-1A5DDCF5974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5205" y="6016895"/>
              <a:ext cx="80000" cy="84103"/>
            </a:xfrm>
            <a:custGeom>
              <a:avLst/>
              <a:gdLst>
                <a:gd name="T0" fmla="*/ 35 w 49"/>
                <a:gd name="T1" fmla="*/ 0 h 52"/>
                <a:gd name="T2" fmla="*/ 35 w 49"/>
                <a:gd name="T3" fmla="*/ 0 h 52"/>
                <a:gd name="T4" fmla="*/ 34 w 49"/>
                <a:gd name="T5" fmla="*/ 0 h 52"/>
                <a:gd name="T6" fmla="*/ 33 w 49"/>
                <a:gd name="T7" fmla="*/ 0 h 52"/>
                <a:gd name="T8" fmla="*/ 32 w 49"/>
                <a:gd name="T9" fmla="*/ 0 h 52"/>
                <a:gd name="T10" fmla="*/ 31 w 49"/>
                <a:gd name="T11" fmla="*/ 0 h 52"/>
                <a:gd name="T12" fmla="*/ 30 w 49"/>
                <a:gd name="T13" fmla="*/ 1 h 52"/>
                <a:gd name="T14" fmla="*/ 29 w 49"/>
                <a:gd name="T15" fmla="*/ 1 h 52"/>
                <a:gd name="T16" fmla="*/ 29 w 49"/>
                <a:gd name="T17" fmla="*/ 2 h 52"/>
                <a:gd name="T18" fmla="*/ 37 w 49"/>
                <a:gd name="T19" fmla="*/ 25 h 52"/>
                <a:gd name="T20" fmla="*/ 39 w 49"/>
                <a:gd name="T21" fmla="*/ 31 h 52"/>
                <a:gd name="T22" fmla="*/ 41 w 49"/>
                <a:gd name="T23" fmla="*/ 36 h 52"/>
                <a:gd name="T24" fmla="*/ 41 w 49"/>
                <a:gd name="T25" fmla="*/ 36 h 52"/>
                <a:gd name="T26" fmla="*/ 38 w 49"/>
                <a:gd name="T27" fmla="*/ 33 h 52"/>
                <a:gd name="T28" fmla="*/ 35 w 49"/>
                <a:gd name="T29" fmla="*/ 31 h 52"/>
                <a:gd name="T30" fmla="*/ 32 w 49"/>
                <a:gd name="T31" fmla="*/ 28 h 52"/>
                <a:gd name="T32" fmla="*/ 29 w 49"/>
                <a:gd name="T33" fmla="*/ 25 h 52"/>
                <a:gd name="T34" fmla="*/ 12 w 49"/>
                <a:gd name="T35" fmla="*/ 10 h 52"/>
                <a:gd name="T36" fmla="*/ 10 w 49"/>
                <a:gd name="T37" fmla="*/ 8 h 52"/>
                <a:gd name="T38" fmla="*/ 8 w 49"/>
                <a:gd name="T39" fmla="*/ 8 h 52"/>
                <a:gd name="T40" fmla="*/ 7 w 49"/>
                <a:gd name="T41" fmla="*/ 7 h 52"/>
                <a:gd name="T42" fmla="*/ 5 w 49"/>
                <a:gd name="T43" fmla="*/ 8 h 52"/>
                <a:gd name="T44" fmla="*/ 2 w 49"/>
                <a:gd name="T45" fmla="*/ 8 h 52"/>
                <a:gd name="T46" fmla="*/ 1 w 49"/>
                <a:gd name="T47" fmla="*/ 10 h 52"/>
                <a:gd name="T48" fmla="*/ 1 w 49"/>
                <a:gd name="T49" fmla="*/ 12 h 52"/>
                <a:gd name="T50" fmla="*/ 14 w 49"/>
                <a:gd name="T51" fmla="*/ 51 h 52"/>
                <a:gd name="T52" fmla="*/ 14 w 49"/>
                <a:gd name="T53" fmla="*/ 52 h 52"/>
                <a:gd name="T54" fmla="*/ 15 w 49"/>
                <a:gd name="T55" fmla="*/ 52 h 52"/>
                <a:gd name="T56" fmla="*/ 16 w 49"/>
                <a:gd name="T57" fmla="*/ 52 h 52"/>
                <a:gd name="T58" fmla="*/ 17 w 49"/>
                <a:gd name="T59" fmla="*/ 52 h 52"/>
                <a:gd name="T60" fmla="*/ 18 w 49"/>
                <a:gd name="T61" fmla="*/ 51 h 52"/>
                <a:gd name="T62" fmla="*/ 19 w 49"/>
                <a:gd name="T63" fmla="*/ 51 h 52"/>
                <a:gd name="T64" fmla="*/ 20 w 49"/>
                <a:gd name="T65" fmla="*/ 50 h 52"/>
                <a:gd name="T66" fmla="*/ 20 w 49"/>
                <a:gd name="T67" fmla="*/ 50 h 52"/>
                <a:gd name="T68" fmla="*/ 11 w 49"/>
                <a:gd name="T69" fmla="*/ 24 h 52"/>
                <a:gd name="T70" fmla="*/ 9 w 49"/>
                <a:gd name="T71" fmla="*/ 19 h 52"/>
                <a:gd name="T72" fmla="*/ 8 w 49"/>
                <a:gd name="T73" fmla="*/ 14 h 52"/>
                <a:gd name="T74" fmla="*/ 8 w 49"/>
                <a:gd name="T75" fmla="*/ 14 h 52"/>
                <a:gd name="T76" fmla="*/ 11 w 49"/>
                <a:gd name="T77" fmla="*/ 17 h 52"/>
                <a:gd name="T78" fmla="*/ 15 w 49"/>
                <a:gd name="T79" fmla="*/ 21 h 52"/>
                <a:gd name="T80" fmla="*/ 38 w 49"/>
                <a:gd name="T81" fmla="*/ 41 h 52"/>
                <a:gd name="T82" fmla="*/ 40 w 49"/>
                <a:gd name="T83" fmla="*/ 43 h 52"/>
                <a:gd name="T84" fmla="*/ 41 w 49"/>
                <a:gd name="T85" fmla="*/ 44 h 52"/>
                <a:gd name="T86" fmla="*/ 43 w 49"/>
                <a:gd name="T87" fmla="*/ 44 h 52"/>
                <a:gd name="T88" fmla="*/ 45 w 49"/>
                <a:gd name="T89" fmla="*/ 44 h 52"/>
                <a:gd name="T90" fmla="*/ 47 w 49"/>
                <a:gd name="T91" fmla="*/ 43 h 52"/>
                <a:gd name="T92" fmla="*/ 48 w 49"/>
                <a:gd name="T93" fmla="*/ 43 h 52"/>
                <a:gd name="T94" fmla="*/ 48 w 49"/>
                <a:gd name="T95" fmla="*/ 42 h 52"/>
                <a:gd name="T96" fmla="*/ 49 w 49"/>
                <a:gd name="T97" fmla="*/ 41 h 52"/>
                <a:gd name="T98" fmla="*/ 48 w 49"/>
                <a:gd name="T99" fmla="*/ 40 h 52"/>
                <a:gd name="T100" fmla="*/ 35 w 49"/>
                <a:gd name="T101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9" h="52">
                  <a:moveTo>
                    <a:pt x="35" y="0"/>
                  </a:moveTo>
                  <a:cubicBezTo>
                    <a:pt x="35" y="0"/>
                    <a:pt x="35" y="0"/>
                    <a:pt x="35" y="0"/>
                  </a:cubicBezTo>
                  <a:cubicBezTo>
                    <a:pt x="35" y="0"/>
                    <a:pt x="35" y="0"/>
                    <a:pt x="34" y="0"/>
                  </a:cubicBezTo>
                  <a:cubicBezTo>
                    <a:pt x="34" y="0"/>
                    <a:pt x="34" y="0"/>
                    <a:pt x="33" y="0"/>
                  </a:cubicBezTo>
                  <a:cubicBezTo>
                    <a:pt x="33" y="0"/>
                    <a:pt x="33" y="0"/>
                    <a:pt x="32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0" y="1"/>
                    <a:pt x="30" y="1"/>
                    <a:pt x="30" y="1"/>
                  </a:cubicBezTo>
                  <a:cubicBezTo>
                    <a:pt x="30" y="1"/>
                    <a:pt x="29" y="1"/>
                    <a:pt x="29" y="1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37" y="25"/>
                    <a:pt x="37" y="25"/>
                    <a:pt x="37" y="25"/>
                  </a:cubicBezTo>
                  <a:cubicBezTo>
                    <a:pt x="38" y="27"/>
                    <a:pt x="38" y="29"/>
                    <a:pt x="39" y="31"/>
                  </a:cubicBezTo>
                  <a:cubicBezTo>
                    <a:pt x="40" y="33"/>
                    <a:pt x="40" y="34"/>
                    <a:pt x="41" y="36"/>
                  </a:cubicBezTo>
                  <a:cubicBezTo>
                    <a:pt x="41" y="36"/>
                    <a:pt x="41" y="36"/>
                    <a:pt x="41" y="36"/>
                  </a:cubicBezTo>
                  <a:cubicBezTo>
                    <a:pt x="40" y="35"/>
                    <a:pt x="39" y="34"/>
                    <a:pt x="38" y="33"/>
                  </a:cubicBezTo>
                  <a:cubicBezTo>
                    <a:pt x="37" y="33"/>
                    <a:pt x="36" y="32"/>
                    <a:pt x="35" y="31"/>
                  </a:cubicBezTo>
                  <a:cubicBezTo>
                    <a:pt x="34" y="30"/>
                    <a:pt x="33" y="29"/>
                    <a:pt x="32" y="28"/>
                  </a:cubicBezTo>
                  <a:cubicBezTo>
                    <a:pt x="31" y="27"/>
                    <a:pt x="30" y="26"/>
                    <a:pt x="29" y="25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1" y="9"/>
                    <a:pt x="10" y="9"/>
                    <a:pt x="10" y="8"/>
                  </a:cubicBezTo>
                  <a:cubicBezTo>
                    <a:pt x="9" y="8"/>
                    <a:pt x="9" y="8"/>
                    <a:pt x="8" y="8"/>
                  </a:cubicBezTo>
                  <a:cubicBezTo>
                    <a:pt x="8" y="7"/>
                    <a:pt x="7" y="7"/>
                    <a:pt x="7" y="7"/>
                  </a:cubicBezTo>
                  <a:cubicBezTo>
                    <a:pt x="6" y="7"/>
                    <a:pt x="6" y="7"/>
                    <a:pt x="5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9"/>
                    <a:pt x="1" y="9"/>
                    <a:pt x="1" y="10"/>
                  </a:cubicBezTo>
                  <a:cubicBezTo>
                    <a:pt x="0" y="10"/>
                    <a:pt x="0" y="11"/>
                    <a:pt x="1" y="12"/>
                  </a:cubicBezTo>
                  <a:cubicBezTo>
                    <a:pt x="14" y="51"/>
                    <a:pt x="14" y="51"/>
                    <a:pt x="14" y="51"/>
                  </a:cubicBezTo>
                  <a:cubicBezTo>
                    <a:pt x="14" y="51"/>
                    <a:pt x="14" y="52"/>
                    <a:pt x="14" y="52"/>
                  </a:cubicBezTo>
                  <a:cubicBezTo>
                    <a:pt x="14" y="52"/>
                    <a:pt x="14" y="52"/>
                    <a:pt x="15" y="52"/>
                  </a:cubicBezTo>
                  <a:cubicBezTo>
                    <a:pt x="15" y="52"/>
                    <a:pt x="15" y="52"/>
                    <a:pt x="16" y="52"/>
                  </a:cubicBezTo>
                  <a:cubicBezTo>
                    <a:pt x="16" y="52"/>
                    <a:pt x="16" y="52"/>
                    <a:pt x="17" y="52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9" y="51"/>
                    <a:pt x="19" y="51"/>
                    <a:pt x="19" y="51"/>
                  </a:cubicBezTo>
                  <a:cubicBezTo>
                    <a:pt x="19" y="50"/>
                    <a:pt x="20" y="50"/>
                    <a:pt x="20" y="50"/>
                  </a:cubicBezTo>
                  <a:cubicBezTo>
                    <a:pt x="20" y="50"/>
                    <a:pt x="20" y="50"/>
                    <a:pt x="20" y="50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10" y="22"/>
                    <a:pt x="10" y="20"/>
                    <a:pt x="9" y="19"/>
                  </a:cubicBezTo>
                  <a:cubicBezTo>
                    <a:pt x="9" y="17"/>
                    <a:pt x="8" y="15"/>
                    <a:pt x="8" y="14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9" y="15"/>
                    <a:pt x="10" y="16"/>
                    <a:pt x="11" y="17"/>
                  </a:cubicBezTo>
                  <a:cubicBezTo>
                    <a:pt x="12" y="18"/>
                    <a:pt x="14" y="20"/>
                    <a:pt x="15" y="21"/>
                  </a:cubicBezTo>
                  <a:cubicBezTo>
                    <a:pt x="38" y="41"/>
                    <a:pt x="38" y="41"/>
                    <a:pt x="38" y="41"/>
                  </a:cubicBezTo>
                  <a:cubicBezTo>
                    <a:pt x="38" y="42"/>
                    <a:pt x="39" y="42"/>
                    <a:pt x="40" y="43"/>
                  </a:cubicBezTo>
                  <a:cubicBezTo>
                    <a:pt x="40" y="43"/>
                    <a:pt x="41" y="43"/>
                    <a:pt x="41" y="44"/>
                  </a:cubicBezTo>
                  <a:cubicBezTo>
                    <a:pt x="42" y="44"/>
                    <a:pt x="42" y="44"/>
                    <a:pt x="43" y="44"/>
                  </a:cubicBezTo>
                  <a:cubicBezTo>
                    <a:pt x="43" y="44"/>
                    <a:pt x="44" y="44"/>
                    <a:pt x="45" y="44"/>
                  </a:cubicBezTo>
                  <a:cubicBezTo>
                    <a:pt x="47" y="43"/>
                    <a:pt x="47" y="43"/>
                    <a:pt x="47" y="43"/>
                  </a:cubicBezTo>
                  <a:cubicBezTo>
                    <a:pt x="47" y="43"/>
                    <a:pt x="47" y="43"/>
                    <a:pt x="48" y="43"/>
                  </a:cubicBezTo>
                  <a:cubicBezTo>
                    <a:pt x="48" y="42"/>
                    <a:pt x="48" y="42"/>
                    <a:pt x="48" y="42"/>
                  </a:cubicBezTo>
                  <a:cubicBezTo>
                    <a:pt x="48" y="42"/>
                    <a:pt x="49" y="41"/>
                    <a:pt x="49" y="41"/>
                  </a:cubicBezTo>
                  <a:cubicBezTo>
                    <a:pt x="49" y="41"/>
                    <a:pt x="49" y="40"/>
                    <a:pt x="48" y="40"/>
                  </a:cubicBezTo>
                  <a:lnTo>
                    <a:pt x="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"/>
                <a:ea typeface="微软雅黑"/>
                <a:cs typeface="+mn-cs"/>
              </a:endParaRPr>
            </a:p>
          </p:txBody>
        </p:sp>
        <p:sp>
          <p:nvSpPr>
            <p:cNvPr id="100" name="Freeform 32">
              <a:extLst>
                <a:ext uri="{FF2B5EF4-FFF2-40B4-BE49-F238E27FC236}">
                  <a16:creationId xmlns:a16="http://schemas.microsoft.com/office/drawing/2014/main" id="{7C50CCA4-42C6-49B3-8C67-D7A3022FBF22}"/>
                </a:ext>
              </a:extLst>
            </p:cNvPr>
            <p:cNvSpPr>
              <a:spLocks/>
            </p:cNvSpPr>
            <p:nvPr/>
          </p:nvSpPr>
          <p:spPr bwMode="auto">
            <a:xfrm>
              <a:off x="1815462" y="6032622"/>
              <a:ext cx="63590" cy="76581"/>
            </a:xfrm>
            <a:custGeom>
              <a:avLst/>
              <a:gdLst>
                <a:gd name="T0" fmla="*/ 36 w 39"/>
                <a:gd name="T1" fmla="*/ 0 h 47"/>
                <a:gd name="T2" fmla="*/ 36 w 39"/>
                <a:gd name="T3" fmla="*/ 0 h 47"/>
                <a:gd name="T4" fmla="*/ 35 w 39"/>
                <a:gd name="T5" fmla="*/ 0 h 47"/>
                <a:gd name="T6" fmla="*/ 33 w 39"/>
                <a:gd name="T7" fmla="*/ 0 h 47"/>
                <a:gd name="T8" fmla="*/ 32 w 39"/>
                <a:gd name="T9" fmla="*/ 0 h 47"/>
                <a:gd name="T10" fmla="*/ 31 w 39"/>
                <a:gd name="T11" fmla="*/ 0 h 47"/>
                <a:gd name="T12" fmla="*/ 30 w 39"/>
                <a:gd name="T13" fmla="*/ 1 h 47"/>
                <a:gd name="T14" fmla="*/ 30 w 39"/>
                <a:gd name="T15" fmla="*/ 1 h 47"/>
                <a:gd name="T16" fmla="*/ 32 w 39"/>
                <a:gd name="T17" fmla="*/ 29 h 47"/>
                <a:gd name="T18" fmla="*/ 32 w 39"/>
                <a:gd name="T19" fmla="*/ 34 h 47"/>
                <a:gd name="T20" fmla="*/ 30 w 39"/>
                <a:gd name="T21" fmla="*/ 38 h 47"/>
                <a:gd name="T22" fmla="*/ 26 w 39"/>
                <a:gd name="T23" fmla="*/ 40 h 47"/>
                <a:gd name="T24" fmla="*/ 21 w 39"/>
                <a:gd name="T25" fmla="*/ 41 h 47"/>
                <a:gd name="T26" fmla="*/ 16 w 39"/>
                <a:gd name="T27" fmla="*/ 41 h 47"/>
                <a:gd name="T28" fmla="*/ 12 w 39"/>
                <a:gd name="T29" fmla="*/ 39 h 47"/>
                <a:gd name="T30" fmla="*/ 9 w 39"/>
                <a:gd name="T31" fmla="*/ 35 h 47"/>
                <a:gd name="T32" fmla="*/ 8 w 39"/>
                <a:gd name="T33" fmla="*/ 30 h 47"/>
                <a:gd name="T34" fmla="*/ 6 w 39"/>
                <a:gd name="T35" fmla="*/ 3 h 47"/>
                <a:gd name="T36" fmla="*/ 6 w 39"/>
                <a:gd name="T37" fmla="*/ 2 h 47"/>
                <a:gd name="T38" fmla="*/ 5 w 39"/>
                <a:gd name="T39" fmla="*/ 2 h 47"/>
                <a:gd name="T40" fmla="*/ 4 w 39"/>
                <a:gd name="T41" fmla="*/ 2 h 47"/>
                <a:gd name="T42" fmla="*/ 3 w 39"/>
                <a:gd name="T43" fmla="*/ 2 h 47"/>
                <a:gd name="T44" fmla="*/ 1 w 39"/>
                <a:gd name="T45" fmla="*/ 2 h 47"/>
                <a:gd name="T46" fmla="*/ 0 w 39"/>
                <a:gd name="T47" fmla="*/ 2 h 47"/>
                <a:gd name="T48" fmla="*/ 0 w 39"/>
                <a:gd name="T49" fmla="*/ 3 h 47"/>
                <a:gd name="T50" fmla="*/ 0 w 39"/>
                <a:gd name="T51" fmla="*/ 3 h 47"/>
                <a:gd name="T52" fmla="*/ 2 w 39"/>
                <a:gd name="T53" fmla="*/ 31 h 47"/>
                <a:gd name="T54" fmla="*/ 4 w 39"/>
                <a:gd name="T55" fmla="*/ 38 h 47"/>
                <a:gd name="T56" fmla="*/ 8 w 39"/>
                <a:gd name="T57" fmla="*/ 43 h 47"/>
                <a:gd name="T58" fmla="*/ 14 w 39"/>
                <a:gd name="T59" fmla="*/ 46 h 47"/>
                <a:gd name="T60" fmla="*/ 21 w 39"/>
                <a:gd name="T61" fmla="*/ 47 h 47"/>
                <a:gd name="T62" fmla="*/ 29 w 39"/>
                <a:gd name="T63" fmla="*/ 45 h 47"/>
                <a:gd name="T64" fmla="*/ 34 w 39"/>
                <a:gd name="T65" fmla="*/ 41 h 47"/>
                <a:gd name="T66" fmla="*/ 38 w 39"/>
                <a:gd name="T67" fmla="*/ 36 h 47"/>
                <a:gd name="T68" fmla="*/ 38 w 39"/>
                <a:gd name="T69" fmla="*/ 28 h 47"/>
                <a:gd name="T70" fmla="*/ 36 w 39"/>
                <a:gd name="T71" fmla="*/ 1 h 47"/>
                <a:gd name="T72" fmla="*/ 36 w 39"/>
                <a:gd name="T7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9" h="47">
                  <a:moveTo>
                    <a:pt x="36" y="0"/>
                  </a:moveTo>
                  <a:cubicBezTo>
                    <a:pt x="36" y="0"/>
                    <a:pt x="36" y="0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4" y="0"/>
                    <a:pt x="34" y="0"/>
                    <a:pt x="33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0" y="0"/>
                    <a:pt x="30" y="1"/>
                    <a:pt x="30" y="1"/>
                  </a:cubicBezTo>
                  <a:cubicBezTo>
                    <a:pt x="30" y="1"/>
                    <a:pt x="30" y="1"/>
                    <a:pt x="30" y="1"/>
                  </a:cubicBezTo>
                  <a:cubicBezTo>
                    <a:pt x="32" y="29"/>
                    <a:pt x="32" y="29"/>
                    <a:pt x="32" y="29"/>
                  </a:cubicBezTo>
                  <a:cubicBezTo>
                    <a:pt x="32" y="31"/>
                    <a:pt x="32" y="32"/>
                    <a:pt x="32" y="34"/>
                  </a:cubicBezTo>
                  <a:cubicBezTo>
                    <a:pt x="31" y="35"/>
                    <a:pt x="31" y="37"/>
                    <a:pt x="30" y="38"/>
                  </a:cubicBezTo>
                  <a:cubicBezTo>
                    <a:pt x="29" y="39"/>
                    <a:pt x="27" y="40"/>
                    <a:pt x="26" y="40"/>
                  </a:cubicBezTo>
                  <a:cubicBezTo>
                    <a:pt x="25" y="41"/>
                    <a:pt x="23" y="41"/>
                    <a:pt x="21" y="41"/>
                  </a:cubicBezTo>
                  <a:cubicBezTo>
                    <a:pt x="19" y="42"/>
                    <a:pt x="18" y="41"/>
                    <a:pt x="16" y="41"/>
                  </a:cubicBezTo>
                  <a:cubicBezTo>
                    <a:pt x="15" y="41"/>
                    <a:pt x="13" y="40"/>
                    <a:pt x="12" y="39"/>
                  </a:cubicBezTo>
                  <a:cubicBezTo>
                    <a:pt x="11" y="38"/>
                    <a:pt x="10" y="37"/>
                    <a:pt x="9" y="35"/>
                  </a:cubicBezTo>
                  <a:cubicBezTo>
                    <a:pt x="9" y="34"/>
                    <a:pt x="8" y="32"/>
                    <a:pt x="8" y="30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3"/>
                    <a:pt x="6" y="2"/>
                    <a:pt x="6" y="2"/>
                  </a:cubicBezTo>
                  <a:cubicBezTo>
                    <a:pt x="6" y="2"/>
                    <a:pt x="6" y="2"/>
                    <a:pt x="5" y="2"/>
                  </a:cubicBezTo>
                  <a:cubicBezTo>
                    <a:pt x="5" y="2"/>
                    <a:pt x="5" y="2"/>
                    <a:pt x="4" y="2"/>
                  </a:cubicBezTo>
                  <a:cubicBezTo>
                    <a:pt x="4" y="2"/>
                    <a:pt x="3" y="2"/>
                    <a:pt x="3" y="2"/>
                  </a:cubicBezTo>
                  <a:cubicBezTo>
                    <a:pt x="2" y="2"/>
                    <a:pt x="2" y="2"/>
                    <a:pt x="1" y="2"/>
                  </a:cubicBezTo>
                  <a:cubicBezTo>
                    <a:pt x="1" y="2"/>
                    <a:pt x="1" y="2"/>
                    <a:pt x="0" y="2"/>
                  </a:cubicBezTo>
                  <a:cubicBezTo>
                    <a:pt x="0" y="2"/>
                    <a:pt x="0" y="2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2" y="31"/>
                    <a:pt x="2" y="31"/>
                    <a:pt x="2" y="31"/>
                  </a:cubicBezTo>
                  <a:cubicBezTo>
                    <a:pt x="2" y="34"/>
                    <a:pt x="3" y="36"/>
                    <a:pt x="4" y="38"/>
                  </a:cubicBezTo>
                  <a:cubicBezTo>
                    <a:pt x="5" y="40"/>
                    <a:pt x="6" y="42"/>
                    <a:pt x="8" y="43"/>
                  </a:cubicBezTo>
                  <a:cubicBezTo>
                    <a:pt x="9" y="44"/>
                    <a:pt x="11" y="45"/>
                    <a:pt x="14" y="46"/>
                  </a:cubicBezTo>
                  <a:cubicBezTo>
                    <a:pt x="16" y="47"/>
                    <a:pt x="18" y="47"/>
                    <a:pt x="21" y="47"/>
                  </a:cubicBezTo>
                  <a:cubicBezTo>
                    <a:pt x="24" y="46"/>
                    <a:pt x="27" y="46"/>
                    <a:pt x="29" y="45"/>
                  </a:cubicBezTo>
                  <a:cubicBezTo>
                    <a:pt x="31" y="44"/>
                    <a:pt x="33" y="43"/>
                    <a:pt x="34" y="41"/>
                  </a:cubicBezTo>
                  <a:cubicBezTo>
                    <a:pt x="36" y="40"/>
                    <a:pt x="37" y="38"/>
                    <a:pt x="38" y="36"/>
                  </a:cubicBezTo>
                  <a:cubicBezTo>
                    <a:pt x="38" y="33"/>
                    <a:pt x="39" y="31"/>
                    <a:pt x="38" y="28"/>
                  </a:cubicBezTo>
                  <a:cubicBezTo>
                    <a:pt x="36" y="1"/>
                    <a:pt x="36" y="1"/>
                    <a:pt x="36" y="1"/>
                  </a:cubicBezTo>
                  <a:cubicBezTo>
                    <a:pt x="36" y="1"/>
                    <a:pt x="36" y="0"/>
                    <a:pt x="3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"/>
                <a:ea typeface="微软雅黑"/>
                <a:cs typeface="+mn-cs"/>
              </a:endParaRPr>
            </a:p>
          </p:txBody>
        </p:sp>
        <p:sp>
          <p:nvSpPr>
            <p:cNvPr id="101" name="Freeform 33">
              <a:extLst>
                <a:ext uri="{FF2B5EF4-FFF2-40B4-BE49-F238E27FC236}">
                  <a16:creationId xmlns:a16="http://schemas.microsoft.com/office/drawing/2014/main" id="{5C6E0FAE-3C6B-4191-9B16-DD983B916A37}"/>
                </a:ext>
              </a:extLst>
            </p:cNvPr>
            <p:cNvSpPr>
              <a:spLocks/>
            </p:cNvSpPr>
            <p:nvPr/>
          </p:nvSpPr>
          <p:spPr bwMode="auto">
            <a:xfrm>
              <a:off x="1957000" y="6003904"/>
              <a:ext cx="41710" cy="69744"/>
            </a:xfrm>
            <a:custGeom>
              <a:avLst/>
              <a:gdLst>
                <a:gd name="T0" fmla="*/ 6 w 26"/>
                <a:gd name="T1" fmla="*/ 1 h 43"/>
                <a:gd name="T2" fmla="*/ 5 w 26"/>
                <a:gd name="T3" fmla="*/ 0 h 43"/>
                <a:gd name="T4" fmla="*/ 5 w 26"/>
                <a:gd name="T5" fmla="*/ 0 h 43"/>
                <a:gd name="T6" fmla="*/ 4 w 26"/>
                <a:gd name="T7" fmla="*/ 0 h 43"/>
                <a:gd name="T8" fmla="*/ 2 w 26"/>
                <a:gd name="T9" fmla="*/ 1 h 43"/>
                <a:gd name="T10" fmla="*/ 1 w 26"/>
                <a:gd name="T11" fmla="*/ 2 h 43"/>
                <a:gd name="T12" fmla="*/ 0 w 26"/>
                <a:gd name="T13" fmla="*/ 2 h 43"/>
                <a:gd name="T14" fmla="*/ 0 w 26"/>
                <a:gd name="T15" fmla="*/ 3 h 43"/>
                <a:gd name="T16" fmla="*/ 0 w 26"/>
                <a:gd name="T17" fmla="*/ 3 h 43"/>
                <a:gd name="T18" fmla="*/ 21 w 26"/>
                <a:gd name="T19" fmla="*/ 42 h 43"/>
                <a:gd name="T20" fmla="*/ 21 w 26"/>
                <a:gd name="T21" fmla="*/ 42 h 43"/>
                <a:gd name="T22" fmla="*/ 22 w 26"/>
                <a:gd name="T23" fmla="*/ 43 h 43"/>
                <a:gd name="T24" fmla="*/ 23 w 26"/>
                <a:gd name="T25" fmla="*/ 42 h 43"/>
                <a:gd name="T26" fmla="*/ 24 w 26"/>
                <a:gd name="T27" fmla="*/ 42 h 43"/>
                <a:gd name="T28" fmla="*/ 25 w 26"/>
                <a:gd name="T29" fmla="*/ 41 h 43"/>
                <a:gd name="T30" fmla="*/ 26 w 26"/>
                <a:gd name="T31" fmla="*/ 41 h 43"/>
                <a:gd name="T32" fmla="*/ 26 w 26"/>
                <a:gd name="T33" fmla="*/ 40 h 43"/>
                <a:gd name="T34" fmla="*/ 26 w 26"/>
                <a:gd name="T35" fmla="*/ 39 h 43"/>
                <a:gd name="T36" fmla="*/ 6 w 26"/>
                <a:gd name="T37" fmla="*/ 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6" h="43">
                  <a:moveTo>
                    <a:pt x="6" y="1"/>
                  </a:moveTo>
                  <a:cubicBezTo>
                    <a:pt x="6" y="1"/>
                    <a:pt x="6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4" y="0"/>
                    <a:pt x="4" y="0"/>
                  </a:cubicBezTo>
                  <a:cubicBezTo>
                    <a:pt x="3" y="1"/>
                    <a:pt x="3" y="1"/>
                    <a:pt x="2" y="1"/>
                  </a:cubicBezTo>
                  <a:cubicBezTo>
                    <a:pt x="2" y="1"/>
                    <a:pt x="1" y="2"/>
                    <a:pt x="1" y="2"/>
                  </a:cubicBezTo>
                  <a:cubicBezTo>
                    <a:pt x="1" y="2"/>
                    <a:pt x="0" y="2"/>
                    <a:pt x="0" y="2"/>
                  </a:cubicBezTo>
                  <a:cubicBezTo>
                    <a:pt x="0" y="2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21" y="42"/>
                    <a:pt x="21" y="42"/>
                    <a:pt x="21" y="42"/>
                  </a:cubicBezTo>
                  <a:cubicBezTo>
                    <a:pt x="21" y="42"/>
                    <a:pt x="21" y="42"/>
                    <a:pt x="21" y="42"/>
                  </a:cubicBezTo>
                  <a:cubicBezTo>
                    <a:pt x="21" y="43"/>
                    <a:pt x="21" y="43"/>
                    <a:pt x="22" y="43"/>
                  </a:cubicBezTo>
                  <a:cubicBezTo>
                    <a:pt x="22" y="43"/>
                    <a:pt x="22" y="42"/>
                    <a:pt x="23" y="42"/>
                  </a:cubicBezTo>
                  <a:cubicBezTo>
                    <a:pt x="23" y="42"/>
                    <a:pt x="23" y="42"/>
                    <a:pt x="24" y="42"/>
                  </a:cubicBezTo>
                  <a:cubicBezTo>
                    <a:pt x="25" y="42"/>
                    <a:pt x="25" y="41"/>
                    <a:pt x="25" y="41"/>
                  </a:cubicBezTo>
                  <a:cubicBezTo>
                    <a:pt x="26" y="41"/>
                    <a:pt x="26" y="41"/>
                    <a:pt x="26" y="41"/>
                  </a:cubicBezTo>
                  <a:cubicBezTo>
                    <a:pt x="26" y="40"/>
                    <a:pt x="26" y="40"/>
                    <a:pt x="26" y="40"/>
                  </a:cubicBezTo>
                  <a:cubicBezTo>
                    <a:pt x="26" y="40"/>
                    <a:pt x="26" y="40"/>
                    <a:pt x="26" y="39"/>
                  </a:cubicBezTo>
                  <a:lnTo>
                    <a:pt x="6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"/>
                <a:ea typeface="微软雅黑"/>
                <a:cs typeface="+mn-cs"/>
              </a:endParaRPr>
            </a:p>
          </p:txBody>
        </p:sp>
        <p:sp>
          <p:nvSpPr>
            <p:cNvPr id="102" name="Freeform 34">
              <a:extLst>
                <a:ext uri="{FF2B5EF4-FFF2-40B4-BE49-F238E27FC236}">
                  <a16:creationId xmlns:a16="http://schemas.microsoft.com/office/drawing/2014/main" id="{D410B2C5-9357-48AC-9D76-4A23B9B35B49}"/>
                </a:ext>
              </a:extLst>
            </p:cNvPr>
            <p:cNvSpPr>
              <a:spLocks/>
            </p:cNvSpPr>
            <p:nvPr/>
          </p:nvSpPr>
          <p:spPr bwMode="auto">
            <a:xfrm>
              <a:off x="2122470" y="5816553"/>
              <a:ext cx="77949" cy="34188"/>
            </a:xfrm>
            <a:custGeom>
              <a:avLst/>
              <a:gdLst>
                <a:gd name="T0" fmla="*/ 47 w 48"/>
                <a:gd name="T1" fmla="*/ 15 h 21"/>
                <a:gd name="T2" fmla="*/ 3 w 48"/>
                <a:gd name="T3" fmla="*/ 1 h 21"/>
                <a:gd name="T4" fmla="*/ 3 w 48"/>
                <a:gd name="T5" fmla="*/ 1 h 21"/>
                <a:gd name="T6" fmla="*/ 2 w 48"/>
                <a:gd name="T7" fmla="*/ 1 h 21"/>
                <a:gd name="T8" fmla="*/ 2 w 48"/>
                <a:gd name="T9" fmla="*/ 2 h 21"/>
                <a:gd name="T10" fmla="*/ 1 w 48"/>
                <a:gd name="T11" fmla="*/ 3 h 21"/>
                <a:gd name="T12" fmla="*/ 1 w 48"/>
                <a:gd name="T13" fmla="*/ 4 h 21"/>
                <a:gd name="T14" fmla="*/ 0 w 48"/>
                <a:gd name="T15" fmla="*/ 5 h 21"/>
                <a:gd name="T16" fmla="*/ 1 w 48"/>
                <a:gd name="T17" fmla="*/ 6 h 21"/>
                <a:gd name="T18" fmla="*/ 1 w 48"/>
                <a:gd name="T19" fmla="*/ 6 h 21"/>
                <a:gd name="T20" fmla="*/ 45 w 48"/>
                <a:gd name="T21" fmla="*/ 21 h 21"/>
                <a:gd name="T22" fmla="*/ 46 w 48"/>
                <a:gd name="T23" fmla="*/ 21 h 21"/>
                <a:gd name="T24" fmla="*/ 46 w 48"/>
                <a:gd name="T25" fmla="*/ 21 h 21"/>
                <a:gd name="T26" fmla="*/ 47 w 48"/>
                <a:gd name="T27" fmla="*/ 20 h 21"/>
                <a:gd name="T28" fmla="*/ 47 w 48"/>
                <a:gd name="T29" fmla="*/ 18 h 21"/>
                <a:gd name="T30" fmla="*/ 48 w 48"/>
                <a:gd name="T31" fmla="*/ 17 h 21"/>
                <a:gd name="T32" fmla="*/ 48 w 48"/>
                <a:gd name="T33" fmla="*/ 16 h 21"/>
                <a:gd name="T34" fmla="*/ 48 w 48"/>
                <a:gd name="T35" fmla="*/ 16 h 21"/>
                <a:gd name="T36" fmla="*/ 47 w 48"/>
                <a:gd name="T37" fmla="*/ 15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8" h="21">
                  <a:moveTo>
                    <a:pt x="47" y="15"/>
                  </a:moveTo>
                  <a:cubicBezTo>
                    <a:pt x="3" y="1"/>
                    <a:pt x="3" y="1"/>
                    <a:pt x="3" y="1"/>
                  </a:cubicBezTo>
                  <a:cubicBezTo>
                    <a:pt x="3" y="0"/>
                    <a:pt x="3" y="0"/>
                    <a:pt x="3" y="1"/>
                  </a:cubicBezTo>
                  <a:cubicBezTo>
                    <a:pt x="3" y="1"/>
                    <a:pt x="2" y="1"/>
                    <a:pt x="2" y="1"/>
                  </a:cubicBezTo>
                  <a:cubicBezTo>
                    <a:pt x="2" y="1"/>
                    <a:pt x="2" y="1"/>
                    <a:pt x="2" y="2"/>
                  </a:cubicBezTo>
                  <a:cubicBezTo>
                    <a:pt x="1" y="2"/>
                    <a:pt x="1" y="2"/>
                    <a:pt x="1" y="3"/>
                  </a:cubicBezTo>
                  <a:cubicBezTo>
                    <a:pt x="1" y="3"/>
                    <a:pt x="1" y="4"/>
                    <a:pt x="1" y="4"/>
                  </a:cubicBezTo>
                  <a:cubicBezTo>
                    <a:pt x="1" y="5"/>
                    <a:pt x="0" y="5"/>
                    <a:pt x="0" y="5"/>
                  </a:cubicBezTo>
                  <a:cubicBezTo>
                    <a:pt x="0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45" y="21"/>
                    <a:pt x="45" y="21"/>
                    <a:pt x="45" y="21"/>
                  </a:cubicBezTo>
                  <a:cubicBezTo>
                    <a:pt x="45" y="21"/>
                    <a:pt x="45" y="21"/>
                    <a:pt x="46" y="21"/>
                  </a:cubicBezTo>
                  <a:cubicBezTo>
                    <a:pt x="46" y="21"/>
                    <a:pt x="46" y="21"/>
                    <a:pt x="46" y="21"/>
                  </a:cubicBezTo>
                  <a:cubicBezTo>
                    <a:pt x="46" y="20"/>
                    <a:pt x="47" y="20"/>
                    <a:pt x="47" y="20"/>
                  </a:cubicBezTo>
                  <a:cubicBezTo>
                    <a:pt x="47" y="19"/>
                    <a:pt x="47" y="19"/>
                    <a:pt x="47" y="18"/>
                  </a:cubicBezTo>
                  <a:cubicBezTo>
                    <a:pt x="48" y="18"/>
                    <a:pt x="48" y="17"/>
                    <a:pt x="48" y="17"/>
                  </a:cubicBezTo>
                  <a:cubicBezTo>
                    <a:pt x="48" y="17"/>
                    <a:pt x="48" y="16"/>
                    <a:pt x="48" y="16"/>
                  </a:cubicBezTo>
                  <a:cubicBezTo>
                    <a:pt x="48" y="16"/>
                    <a:pt x="48" y="16"/>
                    <a:pt x="48" y="16"/>
                  </a:cubicBezTo>
                  <a:cubicBezTo>
                    <a:pt x="48" y="15"/>
                    <a:pt x="48" y="15"/>
                    <a:pt x="47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"/>
                <a:ea typeface="微软雅黑"/>
                <a:cs typeface="+mn-cs"/>
              </a:endParaRPr>
            </a:p>
          </p:txBody>
        </p:sp>
        <p:sp>
          <p:nvSpPr>
            <p:cNvPr id="103" name="Freeform 35">
              <a:extLst>
                <a:ext uri="{FF2B5EF4-FFF2-40B4-BE49-F238E27FC236}">
                  <a16:creationId xmlns:a16="http://schemas.microsoft.com/office/drawing/2014/main" id="{60F28F58-6755-4F35-9B38-D1695B1524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4693" y="5845955"/>
              <a:ext cx="77949" cy="62906"/>
            </a:xfrm>
            <a:custGeom>
              <a:avLst/>
              <a:gdLst>
                <a:gd name="T0" fmla="*/ 45 w 48"/>
                <a:gd name="T1" fmla="*/ 14 h 39"/>
                <a:gd name="T2" fmla="*/ 40 w 48"/>
                <a:gd name="T3" fmla="*/ 10 h 39"/>
                <a:gd name="T4" fmla="*/ 35 w 48"/>
                <a:gd name="T5" fmla="*/ 9 h 39"/>
                <a:gd name="T6" fmla="*/ 31 w 48"/>
                <a:gd name="T7" fmla="*/ 10 h 39"/>
                <a:gd name="T8" fmla="*/ 27 w 48"/>
                <a:gd name="T9" fmla="*/ 12 h 39"/>
                <a:gd name="T10" fmla="*/ 23 w 48"/>
                <a:gd name="T11" fmla="*/ 14 h 39"/>
                <a:gd name="T12" fmla="*/ 20 w 48"/>
                <a:gd name="T13" fmla="*/ 17 h 39"/>
                <a:gd name="T14" fmla="*/ 16 w 48"/>
                <a:gd name="T15" fmla="*/ 19 h 39"/>
                <a:gd name="T16" fmla="*/ 13 w 48"/>
                <a:gd name="T17" fmla="*/ 20 h 39"/>
                <a:gd name="T18" fmla="*/ 9 w 48"/>
                <a:gd name="T19" fmla="*/ 20 h 39"/>
                <a:gd name="T20" fmla="*/ 7 w 48"/>
                <a:gd name="T21" fmla="*/ 18 h 39"/>
                <a:gd name="T22" fmla="*/ 6 w 48"/>
                <a:gd name="T23" fmla="*/ 16 h 39"/>
                <a:gd name="T24" fmla="*/ 6 w 48"/>
                <a:gd name="T25" fmla="*/ 14 h 39"/>
                <a:gd name="T26" fmla="*/ 7 w 48"/>
                <a:gd name="T27" fmla="*/ 10 h 39"/>
                <a:gd name="T28" fmla="*/ 9 w 48"/>
                <a:gd name="T29" fmla="*/ 7 h 39"/>
                <a:gd name="T30" fmla="*/ 11 w 48"/>
                <a:gd name="T31" fmla="*/ 5 h 39"/>
                <a:gd name="T32" fmla="*/ 13 w 48"/>
                <a:gd name="T33" fmla="*/ 4 h 39"/>
                <a:gd name="T34" fmla="*/ 14 w 48"/>
                <a:gd name="T35" fmla="*/ 3 h 39"/>
                <a:gd name="T36" fmla="*/ 14 w 48"/>
                <a:gd name="T37" fmla="*/ 3 h 39"/>
                <a:gd name="T38" fmla="*/ 14 w 48"/>
                <a:gd name="T39" fmla="*/ 2 h 39"/>
                <a:gd name="T40" fmla="*/ 13 w 48"/>
                <a:gd name="T41" fmla="*/ 2 h 39"/>
                <a:gd name="T42" fmla="*/ 12 w 48"/>
                <a:gd name="T43" fmla="*/ 1 h 39"/>
                <a:gd name="T44" fmla="*/ 11 w 48"/>
                <a:gd name="T45" fmla="*/ 1 h 39"/>
                <a:gd name="T46" fmla="*/ 10 w 48"/>
                <a:gd name="T47" fmla="*/ 0 h 39"/>
                <a:gd name="T48" fmla="*/ 10 w 48"/>
                <a:gd name="T49" fmla="*/ 0 h 39"/>
                <a:gd name="T50" fmla="*/ 9 w 48"/>
                <a:gd name="T51" fmla="*/ 1 h 39"/>
                <a:gd name="T52" fmla="*/ 7 w 48"/>
                <a:gd name="T53" fmla="*/ 1 h 39"/>
                <a:gd name="T54" fmla="*/ 5 w 48"/>
                <a:gd name="T55" fmla="*/ 3 h 39"/>
                <a:gd name="T56" fmla="*/ 3 w 48"/>
                <a:gd name="T57" fmla="*/ 5 h 39"/>
                <a:gd name="T58" fmla="*/ 2 w 48"/>
                <a:gd name="T59" fmla="*/ 8 h 39"/>
                <a:gd name="T60" fmla="*/ 0 w 48"/>
                <a:gd name="T61" fmla="*/ 13 h 39"/>
                <a:gd name="T62" fmla="*/ 0 w 48"/>
                <a:gd name="T63" fmla="*/ 18 h 39"/>
                <a:gd name="T64" fmla="*/ 3 w 48"/>
                <a:gd name="T65" fmla="*/ 22 h 39"/>
                <a:gd name="T66" fmla="*/ 7 w 48"/>
                <a:gd name="T67" fmla="*/ 25 h 39"/>
                <a:gd name="T68" fmla="*/ 12 w 48"/>
                <a:gd name="T69" fmla="*/ 27 h 39"/>
                <a:gd name="T70" fmla="*/ 17 w 48"/>
                <a:gd name="T71" fmla="*/ 26 h 39"/>
                <a:gd name="T72" fmla="*/ 20 w 48"/>
                <a:gd name="T73" fmla="*/ 24 h 39"/>
                <a:gd name="T74" fmla="*/ 24 w 48"/>
                <a:gd name="T75" fmla="*/ 22 h 39"/>
                <a:gd name="T76" fmla="*/ 28 w 48"/>
                <a:gd name="T77" fmla="*/ 19 h 39"/>
                <a:gd name="T78" fmla="*/ 31 w 48"/>
                <a:gd name="T79" fmla="*/ 17 h 39"/>
                <a:gd name="T80" fmla="*/ 34 w 48"/>
                <a:gd name="T81" fmla="*/ 16 h 39"/>
                <a:gd name="T82" fmla="*/ 38 w 48"/>
                <a:gd name="T83" fmla="*/ 16 h 39"/>
                <a:gd name="T84" fmla="*/ 41 w 48"/>
                <a:gd name="T85" fmla="*/ 18 h 39"/>
                <a:gd name="T86" fmla="*/ 42 w 48"/>
                <a:gd name="T87" fmla="*/ 21 h 39"/>
                <a:gd name="T88" fmla="*/ 42 w 48"/>
                <a:gd name="T89" fmla="*/ 24 h 39"/>
                <a:gd name="T90" fmla="*/ 41 w 48"/>
                <a:gd name="T91" fmla="*/ 27 h 39"/>
                <a:gd name="T92" fmla="*/ 39 w 48"/>
                <a:gd name="T93" fmla="*/ 31 h 39"/>
                <a:gd name="T94" fmla="*/ 36 w 48"/>
                <a:gd name="T95" fmla="*/ 34 h 39"/>
                <a:gd name="T96" fmla="*/ 33 w 48"/>
                <a:gd name="T97" fmla="*/ 35 h 39"/>
                <a:gd name="T98" fmla="*/ 32 w 48"/>
                <a:gd name="T99" fmla="*/ 36 h 39"/>
                <a:gd name="T100" fmla="*/ 32 w 48"/>
                <a:gd name="T101" fmla="*/ 37 h 39"/>
                <a:gd name="T102" fmla="*/ 32 w 48"/>
                <a:gd name="T103" fmla="*/ 37 h 39"/>
                <a:gd name="T104" fmla="*/ 33 w 48"/>
                <a:gd name="T105" fmla="*/ 38 h 39"/>
                <a:gd name="T106" fmla="*/ 34 w 48"/>
                <a:gd name="T107" fmla="*/ 38 h 39"/>
                <a:gd name="T108" fmla="*/ 36 w 48"/>
                <a:gd name="T109" fmla="*/ 39 h 39"/>
                <a:gd name="T110" fmla="*/ 37 w 48"/>
                <a:gd name="T111" fmla="*/ 39 h 39"/>
                <a:gd name="T112" fmla="*/ 39 w 48"/>
                <a:gd name="T113" fmla="*/ 38 h 39"/>
                <a:gd name="T114" fmla="*/ 41 w 48"/>
                <a:gd name="T115" fmla="*/ 36 h 39"/>
                <a:gd name="T116" fmla="*/ 44 w 48"/>
                <a:gd name="T117" fmla="*/ 33 h 39"/>
                <a:gd name="T118" fmla="*/ 46 w 48"/>
                <a:gd name="T119" fmla="*/ 30 h 39"/>
                <a:gd name="T120" fmla="*/ 48 w 48"/>
                <a:gd name="T121" fmla="*/ 24 h 39"/>
                <a:gd name="T122" fmla="*/ 48 w 48"/>
                <a:gd name="T123" fmla="*/ 19 h 39"/>
                <a:gd name="T124" fmla="*/ 45 w 48"/>
                <a:gd name="T125" fmla="*/ 14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8" h="39">
                  <a:moveTo>
                    <a:pt x="45" y="14"/>
                  </a:moveTo>
                  <a:cubicBezTo>
                    <a:pt x="44" y="12"/>
                    <a:pt x="42" y="11"/>
                    <a:pt x="40" y="10"/>
                  </a:cubicBezTo>
                  <a:cubicBezTo>
                    <a:pt x="38" y="10"/>
                    <a:pt x="37" y="9"/>
                    <a:pt x="35" y="9"/>
                  </a:cubicBezTo>
                  <a:cubicBezTo>
                    <a:pt x="34" y="9"/>
                    <a:pt x="32" y="9"/>
                    <a:pt x="31" y="10"/>
                  </a:cubicBezTo>
                  <a:cubicBezTo>
                    <a:pt x="29" y="10"/>
                    <a:pt x="28" y="11"/>
                    <a:pt x="27" y="12"/>
                  </a:cubicBezTo>
                  <a:cubicBezTo>
                    <a:pt x="25" y="13"/>
                    <a:pt x="24" y="13"/>
                    <a:pt x="23" y="14"/>
                  </a:cubicBezTo>
                  <a:cubicBezTo>
                    <a:pt x="22" y="15"/>
                    <a:pt x="21" y="16"/>
                    <a:pt x="20" y="17"/>
                  </a:cubicBezTo>
                  <a:cubicBezTo>
                    <a:pt x="19" y="18"/>
                    <a:pt x="17" y="19"/>
                    <a:pt x="16" y="19"/>
                  </a:cubicBezTo>
                  <a:cubicBezTo>
                    <a:pt x="15" y="20"/>
                    <a:pt x="14" y="20"/>
                    <a:pt x="13" y="20"/>
                  </a:cubicBezTo>
                  <a:cubicBezTo>
                    <a:pt x="12" y="20"/>
                    <a:pt x="11" y="20"/>
                    <a:pt x="9" y="20"/>
                  </a:cubicBezTo>
                  <a:cubicBezTo>
                    <a:pt x="8" y="19"/>
                    <a:pt x="8" y="19"/>
                    <a:pt x="7" y="18"/>
                  </a:cubicBezTo>
                  <a:cubicBezTo>
                    <a:pt x="6" y="18"/>
                    <a:pt x="6" y="17"/>
                    <a:pt x="6" y="16"/>
                  </a:cubicBezTo>
                  <a:cubicBezTo>
                    <a:pt x="6" y="15"/>
                    <a:pt x="5" y="15"/>
                    <a:pt x="6" y="14"/>
                  </a:cubicBezTo>
                  <a:cubicBezTo>
                    <a:pt x="6" y="13"/>
                    <a:pt x="6" y="12"/>
                    <a:pt x="7" y="10"/>
                  </a:cubicBezTo>
                  <a:cubicBezTo>
                    <a:pt x="7" y="9"/>
                    <a:pt x="8" y="8"/>
                    <a:pt x="9" y="7"/>
                  </a:cubicBezTo>
                  <a:cubicBezTo>
                    <a:pt x="9" y="6"/>
                    <a:pt x="10" y="6"/>
                    <a:pt x="11" y="5"/>
                  </a:cubicBezTo>
                  <a:cubicBezTo>
                    <a:pt x="12" y="5"/>
                    <a:pt x="12" y="4"/>
                    <a:pt x="13" y="4"/>
                  </a:cubicBezTo>
                  <a:cubicBezTo>
                    <a:pt x="14" y="4"/>
                    <a:pt x="14" y="3"/>
                    <a:pt x="14" y="3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3" y="2"/>
                    <a:pt x="13" y="2"/>
                  </a:cubicBezTo>
                  <a:cubicBezTo>
                    <a:pt x="13" y="1"/>
                    <a:pt x="12" y="1"/>
                    <a:pt x="12" y="1"/>
                  </a:cubicBezTo>
                  <a:cubicBezTo>
                    <a:pt x="12" y="1"/>
                    <a:pt x="11" y="1"/>
                    <a:pt x="11" y="1"/>
                  </a:cubicBezTo>
                  <a:cubicBezTo>
                    <a:pt x="11" y="1"/>
                    <a:pt x="10" y="1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9" y="0"/>
                    <a:pt x="9" y="1"/>
                  </a:cubicBezTo>
                  <a:cubicBezTo>
                    <a:pt x="9" y="1"/>
                    <a:pt x="8" y="1"/>
                    <a:pt x="7" y="1"/>
                  </a:cubicBezTo>
                  <a:cubicBezTo>
                    <a:pt x="7" y="2"/>
                    <a:pt x="6" y="3"/>
                    <a:pt x="5" y="3"/>
                  </a:cubicBezTo>
                  <a:cubicBezTo>
                    <a:pt x="5" y="4"/>
                    <a:pt x="4" y="5"/>
                    <a:pt x="3" y="5"/>
                  </a:cubicBezTo>
                  <a:cubicBezTo>
                    <a:pt x="3" y="6"/>
                    <a:pt x="2" y="7"/>
                    <a:pt x="2" y="8"/>
                  </a:cubicBezTo>
                  <a:cubicBezTo>
                    <a:pt x="1" y="10"/>
                    <a:pt x="0" y="12"/>
                    <a:pt x="0" y="13"/>
                  </a:cubicBezTo>
                  <a:cubicBezTo>
                    <a:pt x="0" y="15"/>
                    <a:pt x="0" y="17"/>
                    <a:pt x="0" y="18"/>
                  </a:cubicBezTo>
                  <a:cubicBezTo>
                    <a:pt x="1" y="20"/>
                    <a:pt x="1" y="21"/>
                    <a:pt x="3" y="22"/>
                  </a:cubicBezTo>
                  <a:cubicBezTo>
                    <a:pt x="4" y="24"/>
                    <a:pt x="5" y="25"/>
                    <a:pt x="7" y="25"/>
                  </a:cubicBezTo>
                  <a:cubicBezTo>
                    <a:pt x="9" y="26"/>
                    <a:pt x="11" y="27"/>
                    <a:pt x="12" y="27"/>
                  </a:cubicBezTo>
                  <a:cubicBezTo>
                    <a:pt x="14" y="27"/>
                    <a:pt x="15" y="26"/>
                    <a:pt x="17" y="26"/>
                  </a:cubicBezTo>
                  <a:cubicBezTo>
                    <a:pt x="18" y="26"/>
                    <a:pt x="19" y="25"/>
                    <a:pt x="20" y="24"/>
                  </a:cubicBezTo>
                  <a:cubicBezTo>
                    <a:pt x="22" y="23"/>
                    <a:pt x="23" y="22"/>
                    <a:pt x="24" y="22"/>
                  </a:cubicBezTo>
                  <a:cubicBezTo>
                    <a:pt x="25" y="21"/>
                    <a:pt x="26" y="20"/>
                    <a:pt x="28" y="19"/>
                  </a:cubicBezTo>
                  <a:cubicBezTo>
                    <a:pt x="29" y="18"/>
                    <a:pt x="30" y="17"/>
                    <a:pt x="31" y="17"/>
                  </a:cubicBezTo>
                  <a:cubicBezTo>
                    <a:pt x="32" y="16"/>
                    <a:pt x="33" y="16"/>
                    <a:pt x="34" y="16"/>
                  </a:cubicBezTo>
                  <a:cubicBezTo>
                    <a:pt x="35" y="16"/>
                    <a:pt x="37" y="16"/>
                    <a:pt x="38" y="16"/>
                  </a:cubicBezTo>
                  <a:cubicBezTo>
                    <a:pt x="39" y="17"/>
                    <a:pt x="40" y="17"/>
                    <a:pt x="41" y="18"/>
                  </a:cubicBezTo>
                  <a:cubicBezTo>
                    <a:pt x="41" y="19"/>
                    <a:pt x="42" y="20"/>
                    <a:pt x="42" y="21"/>
                  </a:cubicBezTo>
                  <a:cubicBezTo>
                    <a:pt x="42" y="22"/>
                    <a:pt x="43" y="23"/>
                    <a:pt x="42" y="24"/>
                  </a:cubicBezTo>
                  <a:cubicBezTo>
                    <a:pt x="42" y="25"/>
                    <a:pt x="42" y="26"/>
                    <a:pt x="41" y="27"/>
                  </a:cubicBezTo>
                  <a:cubicBezTo>
                    <a:pt x="40" y="29"/>
                    <a:pt x="40" y="30"/>
                    <a:pt x="39" y="31"/>
                  </a:cubicBezTo>
                  <a:cubicBezTo>
                    <a:pt x="38" y="32"/>
                    <a:pt x="37" y="33"/>
                    <a:pt x="36" y="34"/>
                  </a:cubicBezTo>
                  <a:cubicBezTo>
                    <a:pt x="35" y="34"/>
                    <a:pt x="34" y="35"/>
                    <a:pt x="33" y="35"/>
                  </a:cubicBezTo>
                  <a:cubicBezTo>
                    <a:pt x="33" y="36"/>
                    <a:pt x="32" y="36"/>
                    <a:pt x="32" y="36"/>
                  </a:cubicBezTo>
                  <a:cubicBezTo>
                    <a:pt x="32" y="36"/>
                    <a:pt x="32" y="37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3" y="37"/>
                    <a:pt x="33" y="38"/>
                    <a:pt x="33" y="38"/>
                  </a:cubicBezTo>
                  <a:cubicBezTo>
                    <a:pt x="33" y="38"/>
                    <a:pt x="34" y="38"/>
                    <a:pt x="34" y="38"/>
                  </a:cubicBezTo>
                  <a:cubicBezTo>
                    <a:pt x="35" y="39"/>
                    <a:pt x="36" y="39"/>
                    <a:pt x="36" y="39"/>
                  </a:cubicBezTo>
                  <a:cubicBezTo>
                    <a:pt x="37" y="39"/>
                    <a:pt x="37" y="39"/>
                    <a:pt x="37" y="39"/>
                  </a:cubicBezTo>
                  <a:cubicBezTo>
                    <a:pt x="38" y="39"/>
                    <a:pt x="38" y="38"/>
                    <a:pt x="39" y="38"/>
                  </a:cubicBezTo>
                  <a:cubicBezTo>
                    <a:pt x="40" y="38"/>
                    <a:pt x="41" y="37"/>
                    <a:pt x="41" y="36"/>
                  </a:cubicBezTo>
                  <a:cubicBezTo>
                    <a:pt x="42" y="35"/>
                    <a:pt x="43" y="34"/>
                    <a:pt x="44" y="33"/>
                  </a:cubicBezTo>
                  <a:cubicBezTo>
                    <a:pt x="45" y="32"/>
                    <a:pt x="45" y="31"/>
                    <a:pt x="46" y="30"/>
                  </a:cubicBezTo>
                  <a:cubicBezTo>
                    <a:pt x="47" y="28"/>
                    <a:pt x="48" y="26"/>
                    <a:pt x="48" y="24"/>
                  </a:cubicBezTo>
                  <a:cubicBezTo>
                    <a:pt x="48" y="22"/>
                    <a:pt x="48" y="20"/>
                    <a:pt x="48" y="19"/>
                  </a:cubicBezTo>
                  <a:cubicBezTo>
                    <a:pt x="47" y="17"/>
                    <a:pt x="46" y="15"/>
                    <a:pt x="45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"/>
                <a:ea typeface="微软雅黑"/>
                <a:cs typeface="+mn-cs"/>
              </a:endParaRPr>
            </a:p>
          </p:txBody>
        </p:sp>
        <p:sp>
          <p:nvSpPr>
            <p:cNvPr id="104" name="Freeform 36">
              <a:extLst>
                <a:ext uri="{FF2B5EF4-FFF2-40B4-BE49-F238E27FC236}">
                  <a16:creationId xmlns:a16="http://schemas.microsoft.com/office/drawing/2014/main" id="{2E498051-4F91-4F64-B74F-CE907D44C02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41616" y="5698946"/>
              <a:ext cx="81368" cy="54017"/>
            </a:xfrm>
            <a:custGeom>
              <a:avLst/>
              <a:gdLst>
                <a:gd name="T0" fmla="*/ 50 w 50"/>
                <a:gd name="T1" fmla="*/ 17 h 33"/>
                <a:gd name="T2" fmla="*/ 49 w 50"/>
                <a:gd name="T3" fmla="*/ 17 h 33"/>
                <a:gd name="T4" fmla="*/ 31 w 50"/>
                <a:gd name="T5" fmla="*/ 15 h 33"/>
                <a:gd name="T6" fmla="*/ 5 w 50"/>
                <a:gd name="T7" fmla="*/ 1 h 33"/>
                <a:gd name="T8" fmla="*/ 3 w 50"/>
                <a:gd name="T9" fmla="*/ 0 h 33"/>
                <a:gd name="T10" fmla="*/ 3 w 50"/>
                <a:gd name="T11" fmla="*/ 1 h 33"/>
                <a:gd name="T12" fmla="*/ 2 w 50"/>
                <a:gd name="T13" fmla="*/ 2 h 33"/>
                <a:gd name="T14" fmla="*/ 2 w 50"/>
                <a:gd name="T15" fmla="*/ 4 h 33"/>
                <a:gd name="T16" fmla="*/ 2 w 50"/>
                <a:gd name="T17" fmla="*/ 5 h 33"/>
                <a:gd name="T18" fmla="*/ 2 w 50"/>
                <a:gd name="T19" fmla="*/ 6 h 33"/>
                <a:gd name="T20" fmla="*/ 2 w 50"/>
                <a:gd name="T21" fmla="*/ 7 h 33"/>
                <a:gd name="T22" fmla="*/ 3 w 50"/>
                <a:gd name="T23" fmla="*/ 7 h 33"/>
                <a:gd name="T24" fmla="*/ 17 w 50"/>
                <a:gd name="T25" fmla="*/ 14 h 33"/>
                <a:gd name="T26" fmla="*/ 21 w 50"/>
                <a:gd name="T27" fmla="*/ 16 h 33"/>
                <a:gd name="T28" fmla="*/ 25 w 50"/>
                <a:gd name="T29" fmla="*/ 18 h 33"/>
                <a:gd name="T30" fmla="*/ 25 w 50"/>
                <a:gd name="T31" fmla="*/ 18 h 33"/>
                <a:gd name="T32" fmla="*/ 20 w 50"/>
                <a:gd name="T33" fmla="*/ 19 h 33"/>
                <a:gd name="T34" fmla="*/ 16 w 50"/>
                <a:gd name="T35" fmla="*/ 21 h 33"/>
                <a:gd name="T36" fmla="*/ 1 w 50"/>
                <a:gd name="T37" fmla="*/ 26 h 33"/>
                <a:gd name="T38" fmla="*/ 1 w 50"/>
                <a:gd name="T39" fmla="*/ 27 h 33"/>
                <a:gd name="T40" fmla="*/ 0 w 50"/>
                <a:gd name="T41" fmla="*/ 27 h 33"/>
                <a:gd name="T42" fmla="*/ 0 w 50"/>
                <a:gd name="T43" fmla="*/ 28 h 33"/>
                <a:gd name="T44" fmla="*/ 0 w 50"/>
                <a:gd name="T45" fmla="*/ 30 h 33"/>
                <a:gd name="T46" fmla="*/ 0 w 50"/>
                <a:gd name="T47" fmla="*/ 32 h 33"/>
                <a:gd name="T48" fmla="*/ 0 w 50"/>
                <a:gd name="T49" fmla="*/ 33 h 33"/>
                <a:gd name="T50" fmla="*/ 1 w 50"/>
                <a:gd name="T51" fmla="*/ 33 h 33"/>
                <a:gd name="T52" fmla="*/ 2 w 50"/>
                <a:gd name="T53" fmla="*/ 32 h 33"/>
                <a:gd name="T54" fmla="*/ 31 w 50"/>
                <a:gd name="T55" fmla="*/ 21 h 33"/>
                <a:gd name="T56" fmla="*/ 49 w 50"/>
                <a:gd name="T57" fmla="*/ 23 h 33"/>
                <a:gd name="T58" fmla="*/ 49 w 50"/>
                <a:gd name="T59" fmla="*/ 23 h 33"/>
                <a:gd name="T60" fmla="*/ 50 w 50"/>
                <a:gd name="T61" fmla="*/ 22 h 33"/>
                <a:gd name="T62" fmla="*/ 50 w 50"/>
                <a:gd name="T63" fmla="*/ 21 h 33"/>
                <a:gd name="T64" fmla="*/ 50 w 50"/>
                <a:gd name="T65" fmla="*/ 20 h 33"/>
                <a:gd name="T66" fmla="*/ 50 w 50"/>
                <a:gd name="T67" fmla="*/ 18 h 33"/>
                <a:gd name="T68" fmla="*/ 50 w 50"/>
                <a:gd name="T69" fmla="*/ 17 h 33"/>
                <a:gd name="T70" fmla="*/ 50 w 50"/>
                <a:gd name="T71" fmla="*/ 17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0" h="33">
                  <a:moveTo>
                    <a:pt x="50" y="17"/>
                  </a:moveTo>
                  <a:cubicBezTo>
                    <a:pt x="49" y="17"/>
                    <a:pt x="49" y="17"/>
                    <a:pt x="49" y="17"/>
                  </a:cubicBezTo>
                  <a:cubicBezTo>
                    <a:pt x="31" y="15"/>
                    <a:pt x="31" y="15"/>
                    <a:pt x="31" y="15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4" y="1"/>
                    <a:pt x="4" y="1"/>
                    <a:pt x="3" y="0"/>
                  </a:cubicBezTo>
                  <a:cubicBezTo>
                    <a:pt x="3" y="0"/>
                    <a:pt x="3" y="0"/>
                    <a:pt x="3" y="1"/>
                  </a:cubicBezTo>
                  <a:cubicBezTo>
                    <a:pt x="2" y="1"/>
                    <a:pt x="2" y="1"/>
                    <a:pt x="2" y="2"/>
                  </a:cubicBezTo>
                  <a:cubicBezTo>
                    <a:pt x="2" y="2"/>
                    <a:pt x="2" y="3"/>
                    <a:pt x="2" y="4"/>
                  </a:cubicBezTo>
                  <a:cubicBezTo>
                    <a:pt x="2" y="4"/>
                    <a:pt x="2" y="5"/>
                    <a:pt x="2" y="5"/>
                  </a:cubicBezTo>
                  <a:cubicBezTo>
                    <a:pt x="2" y="5"/>
                    <a:pt x="2" y="6"/>
                    <a:pt x="2" y="6"/>
                  </a:cubicBezTo>
                  <a:cubicBezTo>
                    <a:pt x="2" y="6"/>
                    <a:pt x="2" y="6"/>
                    <a:pt x="2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8" y="15"/>
                    <a:pt x="19" y="15"/>
                    <a:pt x="21" y="16"/>
                  </a:cubicBezTo>
                  <a:cubicBezTo>
                    <a:pt x="22" y="17"/>
                    <a:pt x="23" y="17"/>
                    <a:pt x="25" y="18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3" y="18"/>
                    <a:pt x="22" y="19"/>
                    <a:pt x="20" y="19"/>
                  </a:cubicBezTo>
                  <a:cubicBezTo>
                    <a:pt x="19" y="20"/>
                    <a:pt x="17" y="20"/>
                    <a:pt x="16" y="21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1" y="26"/>
                    <a:pt x="1" y="26"/>
                    <a:pt x="1" y="27"/>
                  </a:cubicBezTo>
                  <a:cubicBezTo>
                    <a:pt x="1" y="27"/>
                    <a:pt x="1" y="27"/>
                    <a:pt x="0" y="27"/>
                  </a:cubicBezTo>
                  <a:cubicBezTo>
                    <a:pt x="0" y="27"/>
                    <a:pt x="0" y="28"/>
                    <a:pt x="0" y="28"/>
                  </a:cubicBezTo>
                  <a:cubicBezTo>
                    <a:pt x="0" y="29"/>
                    <a:pt x="0" y="29"/>
                    <a:pt x="0" y="30"/>
                  </a:cubicBezTo>
                  <a:cubicBezTo>
                    <a:pt x="0" y="31"/>
                    <a:pt x="0" y="31"/>
                    <a:pt x="0" y="32"/>
                  </a:cubicBezTo>
                  <a:cubicBezTo>
                    <a:pt x="0" y="32"/>
                    <a:pt x="0" y="32"/>
                    <a:pt x="0" y="33"/>
                  </a:cubicBezTo>
                  <a:cubicBezTo>
                    <a:pt x="0" y="33"/>
                    <a:pt x="1" y="33"/>
                    <a:pt x="1" y="33"/>
                  </a:cubicBezTo>
                  <a:cubicBezTo>
                    <a:pt x="1" y="33"/>
                    <a:pt x="2" y="33"/>
                    <a:pt x="2" y="32"/>
                  </a:cubicBezTo>
                  <a:cubicBezTo>
                    <a:pt x="31" y="21"/>
                    <a:pt x="31" y="21"/>
                    <a:pt x="31" y="21"/>
                  </a:cubicBezTo>
                  <a:cubicBezTo>
                    <a:pt x="49" y="23"/>
                    <a:pt x="49" y="23"/>
                    <a:pt x="49" y="23"/>
                  </a:cubicBezTo>
                  <a:cubicBezTo>
                    <a:pt x="49" y="23"/>
                    <a:pt x="49" y="23"/>
                    <a:pt x="49" y="23"/>
                  </a:cubicBezTo>
                  <a:cubicBezTo>
                    <a:pt x="49" y="22"/>
                    <a:pt x="49" y="22"/>
                    <a:pt x="50" y="22"/>
                  </a:cubicBezTo>
                  <a:cubicBezTo>
                    <a:pt x="50" y="22"/>
                    <a:pt x="50" y="22"/>
                    <a:pt x="50" y="21"/>
                  </a:cubicBezTo>
                  <a:cubicBezTo>
                    <a:pt x="50" y="21"/>
                    <a:pt x="50" y="20"/>
                    <a:pt x="50" y="20"/>
                  </a:cubicBezTo>
                  <a:cubicBezTo>
                    <a:pt x="50" y="19"/>
                    <a:pt x="50" y="19"/>
                    <a:pt x="50" y="18"/>
                  </a:cubicBezTo>
                  <a:cubicBezTo>
                    <a:pt x="50" y="18"/>
                    <a:pt x="50" y="18"/>
                    <a:pt x="50" y="17"/>
                  </a:cubicBezTo>
                  <a:cubicBezTo>
                    <a:pt x="50" y="17"/>
                    <a:pt x="50" y="17"/>
                    <a:pt x="50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"/>
                <a:ea typeface="微软雅黑"/>
                <a:cs typeface="+mn-cs"/>
              </a:endParaRPr>
            </a:p>
          </p:txBody>
        </p:sp>
        <p:sp>
          <p:nvSpPr>
            <p:cNvPr id="105" name="Freeform 37">
              <a:extLst>
                <a:ext uri="{FF2B5EF4-FFF2-40B4-BE49-F238E27FC236}">
                  <a16:creationId xmlns:a16="http://schemas.microsoft.com/office/drawing/2014/main" id="{2C85EEF7-FC22-4212-9F5E-01DA305710B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28624" y="5757750"/>
              <a:ext cx="84786" cy="54017"/>
            </a:xfrm>
            <a:custGeom>
              <a:avLst/>
              <a:gdLst>
                <a:gd name="T0" fmla="*/ 52 w 52"/>
                <a:gd name="T1" fmla="*/ 22 h 33"/>
                <a:gd name="T2" fmla="*/ 51 w 52"/>
                <a:gd name="T3" fmla="*/ 22 h 33"/>
                <a:gd name="T4" fmla="*/ 10 w 52"/>
                <a:gd name="T5" fmla="*/ 14 h 33"/>
                <a:gd name="T6" fmla="*/ 13 w 52"/>
                <a:gd name="T7" fmla="*/ 2 h 33"/>
                <a:gd name="T8" fmla="*/ 13 w 52"/>
                <a:gd name="T9" fmla="*/ 1 h 33"/>
                <a:gd name="T10" fmla="*/ 12 w 52"/>
                <a:gd name="T11" fmla="*/ 1 h 33"/>
                <a:gd name="T12" fmla="*/ 11 w 52"/>
                <a:gd name="T13" fmla="*/ 0 h 33"/>
                <a:gd name="T14" fmla="*/ 10 w 52"/>
                <a:gd name="T15" fmla="*/ 0 h 33"/>
                <a:gd name="T16" fmla="*/ 9 w 52"/>
                <a:gd name="T17" fmla="*/ 0 h 33"/>
                <a:gd name="T18" fmla="*/ 8 w 52"/>
                <a:gd name="T19" fmla="*/ 0 h 33"/>
                <a:gd name="T20" fmla="*/ 8 w 52"/>
                <a:gd name="T21" fmla="*/ 0 h 33"/>
                <a:gd name="T22" fmla="*/ 7 w 52"/>
                <a:gd name="T23" fmla="*/ 1 h 33"/>
                <a:gd name="T24" fmla="*/ 0 w 52"/>
                <a:gd name="T25" fmla="*/ 31 h 33"/>
                <a:gd name="T26" fmla="*/ 0 w 52"/>
                <a:gd name="T27" fmla="*/ 32 h 33"/>
                <a:gd name="T28" fmla="*/ 1 w 52"/>
                <a:gd name="T29" fmla="*/ 32 h 33"/>
                <a:gd name="T30" fmla="*/ 1 w 52"/>
                <a:gd name="T31" fmla="*/ 33 h 33"/>
                <a:gd name="T32" fmla="*/ 3 w 52"/>
                <a:gd name="T33" fmla="*/ 33 h 33"/>
                <a:gd name="T34" fmla="*/ 4 w 52"/>
                <a:gd name="T35" fmla="*/ 33 h 33"/>
                <a:gd name="T36" fmla="*/ 5 w 52"/>
                <a:gd name="T37" fmla="*/ 33 h 33"/>
                <a:gd name="T38" fmla="*/ 5 w 52"/>
                <a:gd name="T39" fmla="*/ 33 h 33"/>
                <a:gd name="T40" fmla="*/ 6 w 52"/>
                <a:gd name="T41" fmla="*/ 32 h 33"/>
                <a:gd name="T42" fmla="*/ 8 w 52"/>
                <a:gd name="T43" fmla="*/ 20 h 33"/>
                <a:gd name="T44" fmla="*/ 50 w 52"/>
                <a:gd name="T45" fmla="*/ 28 h 33"/>
                <a:gd name="T46" fmla="*/ 50 w 52"/>
                <a:gd name="T47" fmla="*/ 28 h 33"/>
                <a:gd name="T48" fmla="*/ 51 w 52"/>
                <a:gd name="T49" fmla="*/ 28 h 33"/>
                <a:gd name="T50" fmla="*/ 51 w 52"/>
                <a:gd name="T51" fmla="*/ 27 h 33"/>
                <a:gd name="T52" fmla="*/ 52 w 52"/>
                <a:gd name="T53" fmla="*/ 25 h 33"/>
                <a:gd name="T54" fmla="*/ 52 w 52"/>
                <a:gd name="T55" fmla="*/ 24 h 33"/>
                <a:gd name="T56" fmla="*/ 52 w 52"/>
                <a:gd name="T57" fmla="*/ 23 h 33"/>
                <a:gd name="T58" fmla="*/ 52 w 52"/>
                <a:gd name="T59" fmla="*/ 22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2" h="33">
                  <a:moveTo>
                    <a:pt x="52" y="22"/>
                  </a:moveTo>
                  <a:cubicBezTo>
                    <a:pt x="52" y="22"/>
                    <a:pt x="51" y="22"/>
                    <a:pt x="51" y="22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3" y="2"/>
                    <a:pt x="13" y="1"/>
                    <a:pt x="13" y="1"/>
                  </a:cubicBezTo>
                  <a:cubicBezTo>
                    <a:pt x="13" y="1"/>
                    <a:pt x="12" y="1"/>
                    <a:pt x="12" y="1"/>
                  </a:cubicBezTo>
                  <a:cubicBezTo>
                    <a:pt x="12" y="1"/>
                    <a:pt x="12" y="0"/>
                    <a:pt x="11" y="0"/>
                  </a:cubicBezTo>
                  <a:cubicBezTo>
                    <a:pt x="11" y="0"/>
                    <a:pt x="11" y="0"/>
                    <a:pt x="10" y="0"/>
                  </a:cubicBezTo>
                  <a:cubicBezTo>
                    <a:pt x="10" y="0"/>
                    <a:pt x="9" y="0"/>
                    <a:pt x="9" y="0"/>
                  </a:cubicBezTo>
                  <a:cubicBezTo>
                    <a:pt x="9" y="0"/>
                    <a:pt x="8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0"/>
                    <a:pt x="7" y="0"/>
                    <a:pt x="7" y="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1"/>
                    <a:pt x="0" y="32"/>
                    <a:pt x="0" y="32"/>
                  </a:cubicBezTo>
                  <a:cubicBezTo>
                    <a:pt x="0" y="32"/>
                    <a:pt x="0" y="32"/>
                    <a:pt x="1" y="32"/>
                  </a:cubicBezTo>
                  <a:cubicBezTo>
                    <a:pt x="1" y="32"/>
                    <a:pt x="1" y="32"/>
                    <a:pt x="1" y="33"/>
                  </a:cubicBezTo>
                  <a:cubicBezTo>
                    <a:pt x="2" y="33"/>
                    <a:pt x="2" y="33"/>
                    <a:pt x="3" y="33"/>
                  </a:cubicBezTo>
                  <a:cubicBezTo>
                    <a:pt x="3" y="33"/>
                    <a:pt x="4" y="33"/>
                    <a:pt x="4" y="33"/>
                  </a:cubicBezTo>
                  <a:cubicBezTo>
                    <a:pt x="4" y="33"/>
                    <a:pt x="5" y="33"/>
                    <a:pt x="5" y="33"/>
                  </a:cubicBezTo>
                  <a:cubicBezTo>
                    <a:pt x="5" y="33"/>
                    <a:pt x="5" y="33"/>
                    <a:pt x="5" y="33"/>
                  </a:cubicBezTo>
                  <a:cubicBezTo>
                    <a:pt x="5" y="33"/>
                    <a:pt x="6" y="32"/>
                    <a:pt x="6" y="32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50" y="28"/>
                    <a:pt x="50" y="28"/>
                    <a:pt x="50" y="28"/>
                  </a:cubicBezTo>
                  <a:cubicBezTo>
                    <a:pt x="50" y="28"/>
                    <a:pt x="50" y="28"/>
                    <a:pt x="50" y="28"/>
                  </a:cubicBezTo>
                  <a:cubicBezTo>
                    <a:pt x="51" y="28"/>
                    <a:pt x="51" y="28"/>
                    <a:pt x="51" y="28"/>
                  </a:cubicBezTo>
                  <a:cubicBezTo>
                    <a:pt x="51" y="27"/>
                    <a:pt x="51" y="27"/>
                    <a:pt x="51" y="27"/>
                  </a:cubicBezTo>
                  <a:cubicBezTo>
                    <a:pt x="51" y="26"/>
                    <a:pt x="52" y="26"/>
                    <a:pt x="52" y="25"/>
                  </a:cubicBezTo>
                  <a:cubicBezTo>
                    <a:pt x="52" y="25"/>
                    <a:pt x="52" y="24"/>
                    <a:pt x="52" y="24"/>
                  </a:cubicBezTo>
                  <a:cubicBezTo>
                    <a:pt x="52" y="23"/>
                    <a:pt x="52" y="23"/>
                    <a:pt x="52" y="23"/>
                  </a:cubicBezTo>
                  <a:cubicBezTo>
                    <a:pt x="52" y="23"/>
                    <a:pt x="52" y="23"/>
                    <a:pt x="52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"/>
                <a:ea typeface="微软雅黑"/>
                <a:cs typeface="+mn-cs"/>
              </a:endParaRPr>
            </a:p>
          </p:txBody>
        </p:sp>
        <p:sp>
          <p:nvSpPr>
            <p:cNvPr id="106" name="Freeform 38">
              <a:extLst>
                <a:ext uri="{FF2B5EF4-FFF2-40B4-BE49-F238E27FC236}">
                  <a16:creationId xmlns:a16="http://schemas.microsoft.com/office/drawing/2014/main" id="{73E535D1-F32D-4BE7-BA2B-65A838694064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2556" y="5153989"/>
              <a:ext cx="1368" cy="2735"/>
            </a:xfrm>
            <a:custGeom>
              <a:avLst/>
              <a:gdLst>
                <a:gd name="T0" fmla="*/ 0 w 2"/>
                <a:gd name="T1" fmla="*/ 4 h 4"/>
                <a:gd name="T2" fmla="*/ 0 w 2"/>
                <a:gd name="T3" fmla="*/ 2 h 4"/>
                <a:gd name="T4" fmla="*/ 2 w 2"/>
                <a:gd name="T5" fmla="*/ 2 h 4"/>
                <a:gd name="T6" fmla="*/ 2 w 2"/>
                <a:gd name="T7" fmla="*/ 2 h 4"/>
                <a:gd name="T8" fmla="*/ 2 w 2"/>
                <a:gd name="T9" fmla="*/ 0 h 4"/>
                <a:gd name="T10" fmla="*/ 0 w 2"/>
                <a:gd name="T11" fmla="*/ 4 h 4"/>
                <a:gd name="T12" fmla="*/ 0 w 2"/>
                <a:gd name="T13" fmla="*/ 4 h 4"/>
                <a:gd name="T14" fmla="*/ 0 w 2"/>
                <a:gd name="T15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" h="4">
                  <a:moveTo>
                    <a:pt x="0" y="4"/>
                  </a:moveTo>
                  <a:lnTo>
                    <a:pt x="0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0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"/>
                <a:ea typeface="微软雅黑"/>
                <a:cs typeface="+mn-cs"/>
              </a:endParaRPr>
            </a:p>
          </p:txBody>
        </p:sp>
        <p:sp>
          <p:nvSpPr>
            <p:cNvPr id="107" name="Freeform 39">
              <a:extLst>
                <a:ext uri="{FF2B5EF4-FFF2-40B4-BE49-F238E27FC236}">
                  <a16:creationId xmlns:a16="http://schemas.microsoft.com/office/drawing/2014/main" id="{F4A67D1B-5795-40A3-A104-119C909C73D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0505" y="5156724"/>
              <a:ext cx="2051" cy="0"/>
            </a:xfrm>
            <a:custGeom>
              <a:avLst/>
              <a:gdLst>
                <a:gd name="T0" fmla="*/ 0 w 3"/>
                <a:gd name="T1" fmla="*/ 3 w 3"/>
                <a:gd name="T2" fmla="*/ 3 w 3"/>
                <a:gd name="T3" fmla="*/ 0 w 3"/>
                <a:gd name="T4" fmla="*/ 0 w 3"/>
                <a:gd name="T5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3" y="0"/>
                  </a:lnTo>
                  <a:lnTo>
                    <a:pt x="3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"/>
                <a:ea typeface="微软雅黑"/>
                <a:cs typeface="+mn-cs"/>
              </a:endParaRPr>
            </a:p>
          </p:txBody>
        </p:sp>
        <p:sp>
          <p:nvSpPr>
            <p:cNvPr id="108" name="Freeform 40">
              <a:extLst>
                <a:ext uri="{FF2B5EF4-FFF2-40B4-BE49-F238E27FC236}">
                  <a16:creationId xmlns:a16="http://schemas.microsoft.com/office/drawing/2014/main" id="{44761E49-7F4E-4EDF-96DA-3ABC4F675279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3923" y="5150570"/>
              <a:ext cx="0" cy="1368"/>
            </a:xfrm>
            <a:custGeom>
              <a:avLst/>
              <a:gdLst>
                <a:gd name="T0" fmla="*/ 2 h 2"/>
                <a:gd name="T1" fmla="*/ 0 h 2"/>
                <a:gd name="T2" fmla="*/ 2 h 2"/>
                <a:gd name="T3" fmla="*/ 2 h 2"/>
                <a:gd name="T4" fmla="*/ 2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</a:cxnLst>
              <a:rect l="0" t="0" r="r" b="b"/>
              <a:pathLst>
                <a:path h="2">
                  <a:moveTo>
                    <a:pt x="0" y="2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"/>
                <a:ea typeface="微软雅黑"/>
                <a:cs typeface="+mn-cs"/>
              </a:endParaRPr>
            </a:p>
          </p:txBody>
        </p:sp>
        <p:sp>
          <p:nvSpPr>
            <p:cNvPr id="109" name="Freeform 41">
              <a:extLst>
                <a:ext uri="{FF2B5EF4-FFF2-40B4-BE49-F238E27FC236}">
                  <a16:creationId xmlns:a16="http://schemas.microsoft.com/office/drawing/2014/main" id="{2148E34E-89DE-4EF6-B871-80FBC5C0FD1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7513" y="5151938"/>
              <a:ext cx="2051" cy="2051"/>
            </a:xfrm>
            <a:custGeom>
              <a:avLst/>
              <a:gdLst>
                <a:gd name="T0" fmla="*/ 0 w 3"/>
                <a:gd name="T1" fmla="*/ 0 h 3"/>
                <a:gd name="T2" fmla="*/ 0 w 3"/>
                <a:gd name="T3" fmla="*/ 3 h 3"/>
                <a:gd name="T4" fmla="*/ 3 w 3"/>
                <a:gd name="T5" fmla="*/ 3 h 3"/>
                <a:gd name="T6" fmla="*/ 0 w 3"/>
                <a:gd name="T7" fmla="*/ 0 h 3"/>
                <a:gd name="T8" fmla="*/ 0 w 3"/>
                <a:gd name="T9" fmla="*/ 0 h 3"/>
                <a:gd name="T10" fmla="*/ 0 w 3"/>
                <a:gd name="T11" fmla="*/ 0 h 3"/>
                <a:gd name="T12" fmla="*/ 0 w 3"/>
                <a:gd name="T13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3">
                  <a:moveTo>
                    <a:pt x="0" y="0"/>
                  </a:moveTo>
                  <a:lnTo>
                    <a:pt x="0" y="3"/>
                  </a:lnTo>
                  <a:lnTo>
                    <a:pt x="3" y="3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"/>
                <a:ea typeface="微软雅黑"/>
                <a:cs typeface="+mn-cs"/>
              </a:endParaRPr>
            </a:p>
          </p:txBody>
        </p:sp>
        <p:sp>
          <p:nvSpPr>
            <p:cNvPr id="110" name="Freeform 42">
              <a:extLst>
                <a:ext uri="{FF2B5EF4-FFF2-40B4-BE49-F238E27FC236}">
                  <a16:creationId xmlns:a16="http://schemas.microsoft.com/office/drawing/2014/main" id="{1FC008C6-91CA-40B1-8F06-B2963DF5F69B}"/>
                </a:ext>
              </a:extLst>
            </p:cNvPr>
            <p:cNvSpPr>
              <a:spLocks/>
            </p:cNvSpPr>
            <p:nvPr/>
          </p:nvSpPr>
          <p:spPr bwMode="auto">
            <a:xfrm>
              <a:off x="1684180" y="5134160"/>
              <a:ext cx="16410" cy="11624"/>
            </a:xfrm>
            <a:custGeom>
              <a:avLst/>
              <a:gdLst>
                <a:gd name="T0" fmla="*/ 1 w 10"/>
                <a:gd name="T1" fmla="*/ 3 h 7"/>
                <a:gd name="T2" fmla="*/ 1 w 10"/>
                <a:gd name="T3" fmla="*/ 4 h 7"/>
                <a:gd name="T4" fmla="*/ 2 w 10"/>
                <a:gd name="T5" fmla="*/ 4 h 7"/>
                <a:gd name="T6" fmla="*/ 2 w 10"/>
                <a:gd name="T7" fmla="*/ 5 h 7"/>
                <a:gd name="T8" fmla="*/ 2 w 10"/>
                <a:gd name="T9" fmla="*/ 6 h 7"/>
                <a:gd name="T10" fmla="*/ 3 w 10"/>
                <a:gd name="T11" fmla="*/ 6 h 7"/>
                <a:gd name="T12" fmla="*/ 3 w 10"/>
                <a:gd name="T13" fmla="*/ 6 h 7"/>
                <a:gd name="T14" fmla="*/ 4 w 10"/>
                <a:gd name="T15" fmla="*/ 6 h 7"/>
                <a:gd name="T16" fmla="*/ 4 w 10"/>
                <a:gd name="T17" fmla="*/ 6 h 7"/>
                <a:gd name="T18" fmla="*/ 5 w 10"/>
                <a:gd name="T19" fmla="*/ 6 h 7"/>
                <a:gd name="T20" fmla="*/ 6 w 10"/>
                <a:gd name="T21" fmla="*/ 7 h 7"/>
                <a:gd name="T22" fmla="*/ 6 w 10"/>
                <a:gd name="T23" fmla="*/ 7 h 7"/>
                <a:gd name="T24" fmla="*/ 6 w 10"/>
                <a:gd name="T25" fmla="*/ 7 h 7"/>
                <a:gd name="T26" fmla="*/ 7 w 10"/>
                <a:gd name="T27" fmla="*/ 7 h 7"/>
                <a:gd name="T28" fmla="*/ 7 w 10"/>
                <a:gd name="T29" fmla="*/ 7 h 7"/>
                <a:gd name="T30" fmla="*/ 7 w 10"/>
                <a:gd name="T31" fmla="*/ 7 h 7"/>
                <a:gd name="T32" fmla="*/ 8 w 10"/>
                <a:gd name="T33" fmla="*/ 7 h 7"/>
                <a:gd name="T34" fmla="*/ 8 w 10"/>
                <a:gd name="T35" fmla="*/ 6 h 7"/>
                <a:gd name="T36" fmla="*/ 9 w 10"/>
                <a:gd name="T37" fmla="*/ 6 h 7"/>
                <a:gd name="T38" fmla="*/ 9 w 10"/>
                <a:gd name="T39" fmla="*/ 6 h 7"/>
                <a:gd name="T40" fmla="*/ 9 w 10"/>
                <a:gd name="T41" fmla="*/ 6 h 7"/>
                <a:gd name="T42" fmla="*/ 10 w 10"/>
                <a:gd name="T43" fmla="*/ 5 h 7"/>
                <a:gd name="T44" fmla="*/ 10 w 10"/>
                <a:gd name="T45" fmla="*/ 5 h 7"/>
                <a:gd name="T46" fmla="*/ 10 w 10"/>
                <a:gd name="T47" fmla="*/ 5 h 7"/>
                <a:gd name="T48" fmla="*/ 9 w 10"/>
                <a:gd name="T49" fmla="*/ 3 h 7"/>
                <a:gd name="T50" fmla="*/ 9 w 10"/>
                <a:gd name="T51" fmla="*/ 3 h 7"/>
                <a:gd name="T52" fmla="*/ 9 w 10"/>
                <a:gd name="T53" fmla="*/ 2 h 7"/>
                <a:gd name="T54" fmla="*/ 9 w 10"/>
                <a:gd name="T55" fmla="*/ 2 h 7"/>
                <a:gd name="T56" fmla="*/ 9 w 10"/>
                <a:gd name="T57" fmla="*/ 2 h 7"/>
                <a:gd name="T58" fmla="*/ 8 w 10"/>
                <a:gd name="T59" fmla="*/ 2 h 7"/>
                <a:gd name="T60" fmla="*/ 8 w 10"/>
                <a:gd name="T61" fmla="*/ 1 h 7"/>
                <a:gd name="T62" fmla="*/ 8 w 10"/>
                <a:gd name="T63" fmla="*/ 1 h 7"/>
                <a:gd name="T64" fmla="*/ 8 w 10"/>
                <a:gd name="T65" fmla="*/ 1 h 7"/>
                <a:gd name="T66" fmla="*/ 7 w 10"/>
                <a:gd name="T67" fmla="*/ 0 h 7"/>
                <a:gd name="T68" fmla="*/ 6 w 10"/>
                <a:gd name="T69" fmla="*/ 0 h 7"/>
                <a:gd name="T70" fmla="*/ 5 w 10"/>
                <a:gd name="T71" fmla="*/ 0 h 7"/>
                <a:gd name="T72" fmla="*/ 5 w 10"/>
                <a:gd name="T73" fmla="*/ 0 h 7"/>
                <a:gd name="T74" fmla="*/ 5 w 10"/>
                <a:gd name="T75" fmla="*/ 0 h 7"/>
                <a:gd name="T76" fmla="*/ 4 w 10"/>
                <a:gd name="T77" fmla="*/ 0 h 7"/>
                <a:gd name="T78" fmla="*/ 4 w 10"/>
                <a:gd name="T79" fmla="*/ 0 h 7"/>
                <a:gd name="T80" fmla="*/ 3 w 10"/>
                <a:gd name="T81" fmla="*/ 0 h 7"/>
                <a:gd name="T82" fmla="*/ 2 w 10"/>
                <a:gd name="T83" fmla="*/ 0 h 7"/>
                <a:gd name="T84" fmla="*/ 2 w 10"/>
                <a:gd name="T85" fmla="*/ 0 h 7"/>
                <a:gd name="T86" fmla="*/ 1 w 10"/>
                <a:gd name="T87" fmla="*/ 0 h 7"/>
                <a:gd name="T88" fmla="*/ 1 w 10"/>
                <a:gd name="T89" fmla="*/ 0 h 7"/>
                <a:gd name="T90" fmla="*/ 1 w 10"/>
                <a:gd name="T91" fmla="*/ 0 h 7"/>
                <a:gd name="T92" fmla="*/ 1 w 10"/>
                <a:gd name="T93" fmla="*/ 0 h 7"/>
                <a:gd name="T94" fmla="*/ 1 w 10"/>
                <a:gd name="T95" fmla="*/ 0 h 7"/>
                <a:gd name="T96" fmla="*/ 1 w 10"/>
                <a:gd name="T97" fmla="*/ 1 h 7"/>
                <a:gd name="T98" fmla="*/ 0 w 10"/>
                <a:gd name="T99" fmla="*/ 1 h 7"/>
                <a:gd name="T100" fmla="*/ 0 w 10"/>
                <a:gd name="T101" fmla="*/ 1 h 7"/>
                <a:gd name="T102" fmla="*/ 0 w 10"/>
                <a:gd name="T103" fmla="*/ 2 h 7"/>
                <a:gd name="T104" fmla="*/ 0 w 10"/>
                <a:gd name="T105" fmla="*/ 3 h 7"/>
                <a:gd name="T106" fmla="*/ 0 w 10"/>
                <a:gd name="T107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0" h="7">
                  <a:moveTo>
                    <a:pt x="0" y="3"/>
                  </a:move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"/>
                <a:ea typeface="微软雅黑"/>
                <a:cs typeface="+mn-cs"/>
              </a:endParaRPr>
            </a:p>
          </p:txBody>
        </p:sp>
        <p:sp>
          <p:nvSpPr>
            <p:cNvPr id="111" name="Freeform 43">
              <a:extLst>
                <a:ext uri="{FF2B5EF4-FFF2-40B4-BE49-F238E27FC236}">
                  <a16:creationId xmlns:a16="http://schemas.microsoft.com/office/drawing/2014/main" id="{1C0E7757-8C01-4E7D-965C-3BD31FEF58E6}"/>
                </a:ext>
              </a:extLst>
            </p:cNvPr>
            <p:cNvSpPr>
              <a:spLocks/>
            </p:cNvSpPr>
            <p:nvPr/>
          </p:nvSpPr>
          <p:spPr bwMode="auto">
            <a:xfrm>
              <a:off x="1693752" y="5153989"/>
              <a:ext cx="25983" cy="61538"/>
            </a:xfrm>
            <a:custGeom>
              <a:avLst/>
              <a:gdLst>
                <a:gd name="T0" fmla="*/ 3 w 16"/>
                <a:gd name="T1" fmla="*/ 0 h 38"/>
                <a:gd name="T2" fmla="*/ 1 w 16"/>
                <a:gd name="T3" fmla="*/ 1 h 38"/>
                <a:gd name="T4" fmla="*/ 1 w 16"/>
                <a:gd name="T5" fmla="*/ 1 h 38"/>
                <a:gd name="T6" fmla="*/ 1 w 16"/>
                <a:gd name="T7" fmla="*/ 2 h 38"/>
                <a:gd name="T8" fmla="*/ 1 w 16"/>
                <a:gd name="T9" fmla="*/ 2 h 38"/>
                <a:gd name="T10" fmla="*/ 0 w 16"/>
                <a:gd name="T11" fmla="*/ 3 h 38"/>
                <a:gd name="T12" fmla="*/ 0 w 16"/>
                <a:gd name="T13" fmla="*/ 4 h 38"/>
                <a:gd name="T14" fmla="*/ 0 w 16"/>
                <a:gd name="T15" fmla="*/ 5 h 38"/>
                <a:gd name="T16" fmla="*/ 0 w 16"/>
                <a:gd name="T17" fmla="*/ 6 h 38"/>
                <a:gd name="T18" fmla="*/ 0 w 16"/>
                <a:gd name="T19" fmla="*/ 7 h 38"/>
                <a:gd name="T20" fmla="*/ 0 w 16"/>
                <a:gd name="T21" fmla="*/ 9 h 38"/>
                <a:gd name="T22" fmla="*/ 0 w 16"/>
                <a:gd name="T23" fmla="*/ 12 h 38"/>
                <a:gd name="T24" fmla="*/ 0 w 16"/>
                <a:gd name="T25" fmla="*/ 12 h 38"/>
                <a:gd name="T26" fmla="*/ 0 w 16"/>
                <a:gd name="T27" fmla="*/ 14 h 38"/>
                <a:gd name="T28" fmla="*/ 3 w 16"/>
                <a:gd name="T29" fmla="*/ 23 h 38"/>
                <a:gd name="T30" fmla="*/ 4 w 16"/>
                <a:gd name="T31" fmla="*/ 25 h 38"/>
                <a:gd name="T32" fmla="*/ 6 w 16"/>
                <a:gd name="T33" fmla="*/ 31 h 38"/>
                <a:gd name="T34" fmla="*/ 8 w 16"/>
                <a:gd name="T35" fmla="*/ 34 h 38"/>
                <a:gd name="T36" fmla="*/ 9 w 16"/>
                <a:gd name="T37" fmla="*/ 36 h 38"/>
                <a:gd name="T38" fmla="*/ 10 w 16"/>
                <a:gd name="T39" fmla="*/ 37 h 38"/>
                <a:gd name="T40" fmla="*/ 10 w 16"/>
                <a:gd name="T41" fmla="*/ 37 h 38"/>
                <a:gd name="T42" fmla="*/ 11 w 16"/>
                <a:gd name="T43" fmla="*/ 38 h 38"/>
                <a:gd name="T44" fmla="*/ 11 w 16"/>
                <a:gd name="T45" fmla="*/ 38 h 38"/>
                <a:gd name="T46" fmla="*/ 11 w 16"/>
                <a:gd name="T47" fmla="*/ 38 h 38"/>
                <a:gd name="T48" fmla="*/ 12 w 16"/>
                <a:gd name="T49" fmla="*/ 38 h 38"/>
                <a:gd name="T50" fmla="*/ 12 w 16"/>
                <a:gd name="T51" fmla="*/ 38 h 38"/>
                <a:gd name="T52" fmla="*/ 13 w 16"/>
                <a:gd name="T53" fmla="*/ 38 h 38"/>
                <a:gd name="T54" fmla="*/ 14 w 16"/>
                <a:gd name="T55" fmla="*/ 38 h 38"/>
                <a:gd name="T56" fmla="*/ 16 w 16"/>
                <a:gd name="T57" fmla="*/ 36 h 38"/>
                <a:gd name="T58" fmla="*/ 16 w 16"/>
                <a:gd name="T59" fmla="*/ 35 h 38"/>
                <a:gd name="T60" fmla="*/ 16 w 16"/>
                <a:gd name="T61" fmla="*/ 29 h 38"/>
                <a:gd name="T62" fmla="*/ 16 w 16"/>
                <a:gd name="T63" fmla="*/ 28 h 38"/>
                <a:gd name="T64" fmla="*/ 15 w 16"/>
                <a:gd name="T65" fmla="*/ 27 h 38"/>
                <a:gd name="T66" fmla="*/ 14 w 16"/>
                <a:gd name="T67" fmla="*/ 26 h 38"/>
                <a:gd name="T68" fmla="*/ 14 w 16"/>
                <a:gd name="T69" fmla="*/ 26 h 38"/>
                <a:gd name="T70" fmla="*/ 13 w 16"/>
                <a:gd name="T71" fmla="*/ 27 h 38"/>
                <a:gd name="T72" fmla="*/ 11 w 16"/>
                <a:gd name="T73" fmla="*/ 26 h 38"/>
                <a:gd name="T74" fmla="*/ 10 w 16"/>
                <a:gd name="T75" fmla="*/ 26 h 38"/>
                <a:gd name="T76" fmla="*/ 10 w 16"/>
                <a:gd name="T77" fmla="*/ 25 h 38"/>
                <a:gd name="T78" fmla="*/ 9 w 16"/>
                <a:gd name="T79" fmla="*/ 23 h 38"/>
                <a:gd name="T80" fmla="*/ 8 w 16"/>
                <a:gd name="T81" fmla="*/ 19 h 38"/>
                <a:gd name="T82" fmla="*/ 7 w 16"/>
                <a:gd name="T83" fmla="*/ 16 h 38"/>
                <a:gd name="T84" fmla="*/ 5 w 16"/>
                <a:gd name="T85" fmla="*/ 7 h 38"/>
                <a:gd name="T86" fmla="*/ 6 w 16"/>
                <a:gd name="T87" fmla="*/ 6 h 38"/>
                <a:gd name="T88" fmla="*/ 6 w 16"/>
                <a:gd name="T89" fmla="*/ 5 h 38"/>
                <a:gd name="T90" fmla="*/ 6 w 16"/>
                <a:gd name="T91" fmla="*/ 4 h 38"/>
                <a:gd name="T92" fmla="*/ 6 w 16"/>
                <a:gd name="T93" fmla="*/ 4 h 38"/>
                <a:gd name="T94" fmla="*/ 5 w 16"/>
                <a:gd name="T95" fmla="*/ 2 h 38"/>
                <a:gd name="T96" fmla="*/ 4 w 16"/>
                <a:gd name="T97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6" h="38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8"/>
                    <a:pt x="0" y="8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0" y="13"/>
                    <a:pt x="0" y="13"/>
                  </a:cubicBezTo>
                  <a:cubicBezTo>
                    <a:pt x="0" y="13"/>
                    <a:pt x="0" y="14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1" y="18"/>
                    <a:pt x="2" y="20"/>
                    <a:pt x="3" y="23"/>
                  </a:cubicBezTo>
                  <a:cubicBezTo>
                    <a:pt x="3" y="23"/>
                    <a:pt x="3" y="23"/>
                    <a:pt x="3" y="23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7" y="32"/>
                    <a:pt x="7" y="33"/>
                    <a:pt x="7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9" y="36"/>
                    <a:pt x="9" y="36"/>
                    <a:pt x="9" y="36"/>
                  </a:cubicBezTo>
                  <a:cubicBezTo>
                    <a:pt x="9" y="36"/>
                    <a:pt x="9" y="36"/>
                    <a:pt x="9" y="36"/>
                  </a:cubicBezTo>
                  <a:cubicBezTo>
                    <a:pt x="9" y="36"/>
                    <a:pt x="9" y="36"/>
                    <a:pt x="9" y="36"/>
                  </a:cubicBezTo>
                  <a:cubicBezTo>
                    <a:pt x="9" y="37"/>
                    <a:pt x="9" y="37"/>
                    <a:pt x="9" y="37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3" y="38"/>
                    <a:pt x="13" y="38"/>
                    <a:pt x="13" y="38"/>
                  </a:cubicBezTo>
                  <a:cubicBezTo>
                    <a:pt x="13" y="38"/>
                    <a:pt x="13" y="38"/>
                    <a:pt x="13" y="38"/>
                  </a:cubicBezTo>
                  <a:cubicBezTo>
                    <a:pt x="13" y="38"/>
                    <a:pt x="13" y="38"/>
                    <a:pt x="13" y="38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6"/>
                    <a:pt x="15" y="36"/>
                    <a:pt x="16" y="36"/>
                  </a:cubicBezTo>
                  <a:cubicBezTo>
                    <a:pt x="16" y="36"/>
                    <a:pt x="16" y="35"/>
                    <a:pt x="16" y="35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5" y="27"/>
                    <a:pt x="15" y="27"/>
                    <a:pt x="15" y="27"/>
                  </a:cubicBezTo>
                  <a:cubicBezTo>
                    <a:pt x="15" y="27"/>
                    <a:pt x="15" y="27"/>
                    <a:pt x="15" y="27"/>
                  </a:cubicBezTo>
                  <a:cubicBezTo>
                    <a:pt x="15" y="27"/>
                    <a:pt x="15" y="27"/>
                    <a:pt x="15" y="27"/>
                  </a:cubicBezTo>
                  <a:cubicBezTo>
                    <a:pt x="15" y="26"/>
                    <a:pt x="15" y="26"/>
                    <a:pt x="15" y="26"/>
                  </a:cubicBezTo>
                  <a:cubicBezTo>
                    <a:pt x="15" y="26"/>
                    <a:pt x="15" y="26"/>
                    <a:pt x="15" y="26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5"/>
                    <a:pt x="10" y="25"/>
                    <a:pt x="10" y="25"/>
                  </a:cubicBezTo>
                  <a:cubicBezTo>
                    <a:pt x="10" y="25"/>
                    <a:pt x="10" y="25"/>
                    <a:pt x="10" y="25"/>
                  </a:cubicBezTo>
                  <a:cubicBezTo>
                    <a:pt x="10" y="25"/>
                    <a:pt x="10" y="25"/>
                    <a:pt x="10" y="25"/>
                  </a:cubicBezTo>
                  <a:cubicBezTo>
                    <a:pt x="9" y="24"/>
                    <a:pt x="9" y="24"/>
                    <a:pt x="9" y="24"/>
                  </a:cubicBezTo>
                  <a:cubicBezTo>
                    <a:pt x="9" y="24"/>
                    <a:pt x="9" y="24"/>
                    <a:pt x="9" y="24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7" y="14"/>
                    <a:pt x="6" y="12"/>
                    <a:pt x="6" y="10"/>
                  </a:cubicBezTo>
                  <a:cubicBezTo>
                    <a:pt x="6" y="9"/>
                    <a:pt x="6" y="9"/>
                    <a:pt x="6" y="8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5" y="3"/>
                    <a:pt x="5" y="2"/>
                    <a:pt x="5" y="2"/>
                  </a:cubicBezTo>
                  <a:cubicBezTo>
                    <a:pt x="5" y="1"/>
                    <a:pt x="5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"/>
                <a:ea typeface="微软雅黑"/>
                <a:cs typeface="+mn-cs"/>
              </a:endParaRPr>
            </a:p>
          </p:txBody>
        </p:sp>
        <p:sp>
          <p:nvSpPr>
            <p:cNvPr id="112" name="Freeform 44">
              <a:extLst>
                <a:ext uri="{FF2B5EF4-FFF2-40B4-BE49-F238E27FC236}">
                  <a16:creationId xmlns:a16="http://schemas.microsoft.com/office/drawing/2014/main" id="{1D1D3BC9-9ECE-4B0D-B35C-D5763D3DB1D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08795" y="5104758"/>
              <a:ext cx="74530" cy="102564"/>
            </a:xfrm>
            <a:custGeom>
              <a:avLst/>
              <a:gdLst>
                <a:gd name="T0" fmla="*/ 2 w 46"/>
                <a:gd name="T1" fmla="*/ 24 h 63"/>
                <a:gd name="T2" fmla="*/ 2 w 46"/>
                <a:gd name="T3" fmla="*/ 25 h 63"/>
                <a:gd name="T4" fmla="*/ 4 w 46"/>
                <a:gd name="T5" fmla="*/ 25 h 63"/>
                <a:gd name="T6" fmla="*/ 10 w 46"/>
                <a:gd name="T7" fmla="*/ 22 h 63"/>
                <a:gd name="T8" fmla="*/ 11 w 46"/>
                <a:gd name="T9" fmla="*/ 35 h 63"/>
                <a:gd name="T10" fmla="*/ 9 w 46"/>
                <a:gd name="T11" fmla="*/ 46 h 63"/>
                <a:gd name="T12" fmla="*/ 5 w 46"/>
                <a:gd name="T13" fmla="*/ 50 h 63"/>
                <a:gd name="T14" fmla="*/ 7 w 46"/>
                <a:gd name="T15" fmla="*/ 53 h 63"/>
                <a:gd name="T16" fmla="*/ 9 w 46"/>
                <a:gd name="T17" fmla="*/ 52 h 63"/>
                <a:gd name="T18" fmla="*/ 15 w 46"/>
                <a:gd name="T19" fmla="*/ 59 h 63"/>
                <a:gd name="T20" fmla="*/ 17 w 46"/>
                <a:gd name="T21" fmla="*/ 61 h 63"/>
                <a:gd name="T22" fmla="*/ 20 w 46"/>
                <a:gd name="T23" fmla="*/ 62 h 63"/>
                <a:gd name="T24" fmla="*/ 31 w 46"/>
                <a:gd name="T25" fmla="*/ 63 h 63"/>
                <a:gd name="T26" fmla="*/ 34 w 46"/>
                <a:gd name="T27" fmla="*/ 62 h 63"/>
                <a:gd name="T28" fmla="*/ 38 w 46"/>
                <a:gd name="T29" fmla="*/ 49 h 63"/>
                <a:gd name="T30" fmla="*/ 38 w 46"/>
                <a:gd name="T31" fmla="*/ 47 h 63"/>
                <a:gd name="T32" fmla="*/ 41 w 46"/>
                <a:gd name="T33" fmla="*/ 31 h 63"/>
                <a:gd name="T34" fmla="*/ 45 w 46"/>
                <a:gd name="T35" fmla="*/ 26 h 63"/>
                <a:gd name="T36" fmla="*/ 44 w 46"/>
                <a:gd name="T37" fmla="*/ 25 h 63"/>
                <a:gd name="T38" fmla="*/ 40 w 46"/>
                <a:gd name="T39" fmla="*/ 25 h 63"/>
                <a:gd name="T40" fmla="*/ 30 w 46"/>
                <a:gd name="T41" fmla="*/ 20 h 63"/>
                <a:gd name="T42" fmla="*/ 27 w 46"/>
                <a:gd name="T43" fmla="*/ 19 h 63"/>
                <a:gd name="T44" fmla="*/ 26 w 46"/>
                <a:gd name="T45" fmla="*/ 18 h 63"/>
                <a:gd name="T46" fmla="*/ 24 w 46"/>
                <a:gd name="T47" fmla="*/ 17 h 63"/>
                <a:gd name="T48" fmla="*/ 23 w 46"/>
                <a:gd name="T49" fmla="*/ 18 h 63"/>
                <a:gd name="T50" fmla="*/ 22 w 46"/>
                <a:gd name="T51" fmla="*/ 10 h 63"/>
                <a:gd name="T52" fmla="*/ 21 w 46"/>
                <a:gd name="T53" fmla="*/ 6 h 63"/>
                <a:gd name="T54" fmla="*/ 20 w 46"/>
                <a:gd name="T55" fmla="*/ 5 h 63"/>
                <a:gd name="T56" fmla="*/ 18 w 46"/>
                <a:gd name="T57" fmla="*/ 5 h 63"/>
                <a:gd name="T58" fmla="*/ 16 w 46"/>
                <a:gd name="T59" fmla="*/ 6 h 63"/>
                <a:gd name="T60" fmla="*/ 7 w 46"/>
                <a:gd name="T61" fmla="*/ 16 h 63"/>
                <a:gd name="T62" fmla="*/ 6 w 46"/>
                <a:gd name="T63" fmla="*/ 0 h 63"/>
                <a:gd name="T64" fmla="*/ 3 w 46"/>
                <a:gd name="T65" fmla="*/ 0 h 63"/>
                <a:gd name="T66" fmla="*/ 0 w 46"/>
                <a:gd name="T67" fmla="*/ 18 h 63"/>
                <a:gd name="T68" fmla="*/ 30 w 46"/>
                <a:gd name="T69" fmla="*/ 39 h 63"/>
                <a:gd name="T70" fmla="*/ 31 w 46"/>
                <a:gd name="T71" fmla="*/ 45 h 63"/>
                <a:gd name="T72" fmla="*/ 32 w 46"/>
                <a:gd name="T73" fmla="*/ 47 h 63"/>
                <a:gd name="T74" fmla="*/ 31 w 46"/>
                <a:gd name="T75" fmla="*/ 49 h 63"/>
                <a:gd name="T76" fmla="*/ 31 w 46"/>
                <a:gd name="T77" fmla="*/ 51 h 63"/>
                <a:gd name="T78" fmla="*/ 29 w 46"/>
                <a:gd name="T79" fmla="*/ 53 h 63"/>
                <a:gd name="T80" fmla="*/ 22 w 46"/>
                <a:gd name="T81" fmla="*/ 55 h 63"/>
                <a:gd name="T82" fmla="*/ 18 w 46"/>
                <a:gd name="T83" fmla="*/ 44 h 63"/>
                <a:gd name="T84" fmla="*/ 21 w 46"/>
                <a:gd name="T85" fmla="*/ 43 h 63"/>
                <a:gd name="T86" fmla="*/ 24 w 46"/>
                <a:gd name="T87" fmla="*/ 48 h 63"/>
                <a:gd name="T88" fmla="*/ 26 w 46"/>
                <a:gd name="T89" fmla="*/ 49 h 63"/>
                <a:gd name="T90" fmla="*/ 28 w 46"/>
                <a:gd name="T91" fmla="*/ 48 h 63"/>
                <a:gd name="T92" fmla="*/ 28 w 46"/>
                <a:gd name="T93" fmla="*/ 46 h 63"/>
                <a:gd name="T94" fmla="*/ 24 w 46"/>
                <a:gd name="T95" fmla="*/ 39 h 63"/>
                <a:gd name="T96" fmla="*/ 26 w 46"/>
                <a:gd name="T97" fmla="*/ 37 h 63"/>
                <a:gd name="T98" fmla="*/ 28 w 46"/>
                <a:gd name="T99" fmla="*/ 37 h 63"/>
                <a:gd name="T100" fmla="*/ 21 w 46"/>
                <a:gd name="T101" fmla="*/ 26 h 63"/>
                <a:gd name="T102" fmla="*/ 26 w 46"/>
                <a:gd name="T103" fmla="*/ 24 h 63"/>
                <a:gd name="T104" fmla="*/ 28 w 46"/>
                <a:gd name="T105" fmla="*/ 29 h 63"/>
                <a:gd name="T106" fmla="*/ 26 w 46"/>
                <a:gd name="T107" fmla="*/ 33 h 63"/>
                <a:gd name="T108" fmla="*/ 19 w 46"/>
                <a:gd name="T109" fmla="*/ 30 h 63"/>
                <a:gd name="T110" fmla="*/ 16 w 46"/>
                <a:gd name="T111" fmla="*/ 35 h 63"/>
                <a:gd name="T112" fmla="*/ 18 w 46"/>
                <a:gd name="T113" fmla="*/ 34 h 63"/>
                <a:gd name="T114" fmla="*/ 20 w 46"/>
                <a:gd name="T115" fmla="*/ 37 h 63"/>
                <a:gd name="T116" fmla="*/ 16 w 46"/>
                <a:gd name="T117" fmla="*/ 37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6" h="63">
                  <a:moveTo>
                    <a:pt x="0" y="21"/>
                  </a:move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1" y="22"/>
                    <a:pt x="11" y="22"/>
                    <a:pt x="11" y="22"/>
                  </a:cubicBezTo>
                  <a:cubicBezTo>
                    <a:pt x="11" y="22"/>
                    <a:pt x="11" y="22"/>
                    <a:pt x="11" y="22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1" y="33"/>
                    <a:pt x="11" y="33"/>
                    <a:pt x="11" y="33"/>
                  </a:cubicBezTo>
                  <a:cubicBezTo>
                    <a:pt x="11" y="34"/>
                    <a:pt x="11" y="34"/>
                    <a:pt x="11" y="34"/>
                  </a:cubicBezTo>
                  <a:cubicBezTo>
                    <a:pt x="11" y="34"/>
                    <a:pt x="11" y="34"/>
                    <a:pt x="11" y="34"/>
                  </a:cubicBezTo>
                  <a:cubicBezTo>
                    <a:pt x="11" y="35"/>
                    <a:pt x="11" y="35"/>
                    <a:pt x="11" y="35"/>
                  </a:cubicBezTo>
                  <a:cubicBezTo>
                    <a:pt x="11" y="35"/>
                    <a:pt x="11" y="35"/>
                    <a:pt x="11" y="35"/>
                  </a:cubicBezTo>
                  <a:cubicBezTo>
                    <a:pt x="11" y="36"/>
                    <a:pt x="11" y="36"/>
                    <a:pt x="11" y="37"/>
                  </a:cubicBezTo>
                  <a:cubicBezTo>
                    <a:pt x="11" y="37"/>
                    <a:pt x="11" y="37"/>
                    <a:pt x="11" y="38"/>
                  </a:cubicBezTo>
                  <a:cubicBezTo>
                    <a:pt x="11" y="39"/>
                    <a:pt x="11" y="40"/>
                    <a:pt x="11" y="40"/>
                  </a:cubicBezTo>
                  <a:cubicBezTo>
                    <a:pt x="11" y="41"/>
                    <a:pt x="11" y="42"/>
                    <a:pt x="11" y="43"/>
                  </a:cubicBezTo>
                  <a:cubicBezTo>
                    <a:pt x="10" y="43"/>
                    <a:pt x="10" y="43"/>
                    <a:pt x="10" y="43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4"/>
                    <a:pt x="10" y="44"/>
                    <a:pt x="10" y="45"/>
                  </a:cubicBezTo>
                  <a:cubicBezTo>
                    <a:pt x="10" y="45"/>
                    <a:pt x="10" y="45"/>
                    <a:pt x="10" y="45"/>
                  </a:cubicBezTo>
                  <a:cubicBezTo>
                    <a:pt x="10" y="45"/>
                    <a:pt x="10" y="45"/>
                    <a:pt x="10" y="45"/>
                  </a:cubicBezTo>
                  <a:cubicBezTo>
                    <a:pt x="10" y="46"/>
                    <a:pt x="10" y="46"/>
                    <a:pt x="10" y="46"/>
                  </a:cubicBezTo>
                  <a:cubicBezTo>
                    <a:pt x="9" y="46"/>
                    <a:pt x="9" y="46"/>
                    <a:pt x="9" y="46"/>
                  </a:cubicBezTo>
                  <a:cubicBezTo>
                    <a:pt x="9" y="46"/>
                    <a:pt x="9" y="46"/>
                    <a:pt x="9" y="46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9" y="47"/>
                    <a:pt x="9" y="47"/>
                    <a:pt x="8" y="47"/>
                  </a:cubicBezTo>
                  <a:cubicBezTo>
                    <a:pt x="8" y="47"/>
                    <a:pt x="8" y="47"/>
                    <a:pt x="8" y="47"/>
                  </a:cubicBezTo>
                  <a:cubicBezTo>
                    <a:pt x="8" y="47"/>
                    <a:pt x="8" y="48"/>
                    <a:pt x="8" y="48"/>
                  </a:cubicBezTo>
                  <a:cubicBezTo>
                    <a:pt x="8" y="48"/>
                    <a:pt x="7" y="48"/>
                    <a:pt x="7" y="48"/>
                  </a:cubicBezTo>
                  <a:cubicBezTo>
                    <a:pt x="7" y="48"/>
                    <a:pt x="7" y="48"/>
                    <a:pt x="7" y="48"/>
                  </a:cubicBezTo>
                  <a:cubicBezTo>
                    <a:pt x="7" y="48"/>
                    <a:pt x="7" y="48"/>
                    <a:pt x="7" y="48"/>
                  </a:cubicBezTo>
                  <a:cubicBezTo>
                    <a:pt x="7" y="48"/>
                    <a:pt x="7" y="48"/>
                    <a:pt x="7" y="48"/>
                  </a:cubicBezTo>
                  <a:cubicBezTo>
                    <a:pt x="6" y="49"/>
                    <a:pt x="6" y="49"/>
                    <a:pt x="5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51"/>
                    <a:pt x="5" y="51"/>
                    <a:pt x="5" y="51"/>
                  </a:cubicBezTo>
                  <a:cubicBezTo>
                    <a:pt x="6" y="52"/>
                    <a:pt x="6" y="52"/>
                    <a:pt x="6" y="52"/>
                  </a:cubicBezTo>
                  <a:cubicBezTo>
                    <a:pt x="6" y="52"/>
                    <a:pt x="6" y="52"/>
                    <a:pt x="6" y="52"/>
                  </a:cubicBezTo>
                  <a:cubicBezTo>
                    <a:pt x="6" y="52"/>
                    <a:pt x="6" y="52"/>
                    <a:pt x="6" y="52"/>
                  </a:cubicBezTo>
                  <a:cubicBezTo>
                    <a:pt x="6" y="52"/>
                    <a:pt x="6" y="52"/>
                    <a:pt x="6" y="52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9" y="52"/>
                    <a:pt x="9" y="52"/>
                    <a:pt x="9" y="52"/>
                  </a:cubicBezTo>
                  <a:cubicBezTo>
                    <a:pt x="9" y="52"/>
                    <a:pt x="9" y="52"/>
                    <a:pt x="9" y="52"/>
                  </a:cubicBezTo>
                  <a:cubicBezTo>
                    <a:pt x="9" y="52"/>
                    <a:pt x="9" y="52"/>
                    <a:pt x="10" y="52"/>
                  </a:cubicBezTo>
                  <a:cubicBezTo>
                    <a:pt x="10" y="52"/>
                    <a:pt x="10" y="52"/>
                    <a:pt x="10" y="52"/>
                  </a:cubicBezTo>
                  <a:cubicBezTo>
                    <a:pt x="10" y="52"/>
                    <a:pt x="10" y="52"/>
                    <a:pt x="10" y="52"/>
                  </a:cubicBezTo>
                  <a:cubicBezTo>
                    <a:pt x="11" y="52"/>
                    <a:pt x="11" y="52"/>
                    <a:pt x="11" y="52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4" y="56"/>
                    <a:pt x="14" y="56"/>
                    <a:pt x="14" y="56"/>
                  </a:cubicBezTo>
                  <a:cubicBezTo>
                    <a:pt x="15" y="59"/>
                    <a:pt x="15" y="59"/>
                    <a:pt x="15" y="59"/>
                  </a:cubicBezTo>
                  <a:cubicBezTo>
                    <a:pt x="15" y="59"/>
                    <a:pt x="15" y="59"/>
                    <a:pt x="15" y="59"/>
                  </a:cubicBezTo>
                  <a:cubicBezTo>
                    <a:pt x="15" y="59"/>
                    <a:pt x="15" y="59"/>
                    <a:pt x="15" y="59"/>
                  </a:cubicBezTo>
                  <a:cubicBezTo>
                    <a:pt x="15" y="59"/>
                    <a:pt x="15" y="60"/>
                    <a:pt x="15" y="60"/>
                  </a:cubicBezTo>
                  <a:cubicBezTo>
                    <a:pt x="16" y="60"/>
                    <a:pt x="16" y="60"/>
                    <a:pt x="16" y="60"/>
                  </a:cubicBezTo>
                  <a:cubicBezTo>
                    <a:pt x="16" y="60"/>
                    <a:pt x="16" y="60"/>
                    <a:pt x="16" y="60"/>
                  </a:cubicBezTo>
                  <a:cubicBezTo>
                    <a:pt x="16" y="60"/>
                    <a:pt x="16" y="60"/>
                    <a:pt x="16" y="60"/>
                  </a:cubicBezTo>
                  <a:cubicBezTo>
                    <a:pt x="16" y="60"/>
                    <a:pt x="16" y="60"/>
                    <a:pt x="16" y="60"/>
                  </a:cubicBezTo>
                  <a:cubicBezTo>
                    <a:pt x="17" y="61"/>
                    <a:pt x="17" y="61"/>
                    <a:pt x="17" y="61"/>
                  </a:cubicBezTo>
                  <a:cubicBezTo>
                    <a:pt x="17" y="61"/>
                    <a:pt x="17" y="61"/>
                    <a:pt x="17" y="61"/>
                  </a:cubicBezTo>
                  <a:cubicBezTo>
                    <a:pt x="17" y="61"/>
                    <a:pt x="17" y="61"/>
                    <a:pt x="17" y="61"/>
                  </a:cubicBezTo>
                  <a:cubicBezTo>
                    <a:pt x="17" y="61"/>
                    <a:pt x="17" y="61"/>
                    <a:pt x="17" y="61"/>
                  </a:cubicBezTo>
                  <a:cubicBezTo>
                    <a:pt x="17" y="61"/>
                    <a:pt x="17" y="61"/>
                    <a:pt x="17" y="61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9" y="62"/>
                    <a:pt x="19" y="62"/>
                    <a:pt x="19" y="62"/>
                  </a:cubicBezTo>
                  <a:cubicBezTo>
                    <a:pt x="19" y="62"/>
                    <a:pt x="19" y="62"/>
                    <a:pt x="19" y="62"/>
                  </a:cubicBezTo>
                  <a:cubicBezTo>
                    <a:pt x="19" y="62"/>
                    <a:pt x="19" y="62"/>
                    <a:pt x="19" y="62"/>
                  </a:cubicBezTo>
                  <a:cubicBezTo>
                    <a:pt x="19" y="62"/>
                    <a:pt x="19" y="62"/>
                    <a:pt x="19" y="62"/>
                  </a:cubicBezTo>
                  <a:cubicBezTo>
                    <a:pt x="19" y="62"/>
                    <a:pt x="19" y="62"/>
                    <a:pt x="19" y="62"/>
                  </a:cubicBezTo>
                  <a:cubicBezTo>
                    <a:pt x="19" y="62"/>
                    <a:pt x="19" y="62"/>
                    <a:pt x="19" y="62"/>
                  </a:cubicBezTo>
                  <a:cubicBezTo>
                    <a:pt x="19" y="62"/>
                    <a:pt x="19" y="62"/>
                    <a:pt x="19" y="62"/>
                  </a:cubicBezTo>
                  <a:cubicBezTo>
                    <a:pt x="20" y="62"/>
                    <a:pt x="20" y="62"/>
                    <a:pt x="20" y="62"/>
                  </a:cubicBezTo>
                  <a:cubicBezTo>
                    <a:pt x="20" y="62"/>
                    <a:pt x="20" y="62"/>
                    <a:pt x="20" y="62"/>
                  </a:cubicBezTo>
                  <a:cubicBezTo>
                    <a:pt x="21" y="62"/>
                    <a:pt x="21" y="62"/>
                    <a:pt x="21" y="62"/>
                  </a:cubicBezTo>
                  <a:cubicBezTo>
                    <a:pt x="21" y="62"/>
                    <a:pt x="21" y="62"/>
                    <a:pt x="21" y="62"/>
                  </a:cubicBezTo>
                  <a:cubicBezTo>
                    <a:pt x="21" y="62"/>
                    <a:pt x="21" y="62"/>
                    <a:pt x="22" y="62"/>
                  </a:cubicBezTo>
                  <a:cubicBezTo>
                    <a:pt x="22" y="62"/>
                    <a:pt x="22" y="62"/>
                    <a:pt x="22" y="62"/>
                  </a:cubicBezTo>
                  <a:cubicBezTo>
                    <a:pt x="23" y="62"/>
                    <a:pt x="24" y="61"/>
                    <a:pt x="24" y="61"/>
                  </a:cubicBezTo>
                  <a:cubicBezTo>
                    <a:pt x="25" y="61"/>
                    <a:pt x="25" y="61"/>
                    <a:pt x="26" y="61"/>
                  </a:cubicBezTo>
                  <a:cubicBezTo>
                    <a:pt x="27" y="61"/>
                    <a:pt x="27" y="61"/>
                    <a:pt x="27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0" y="62"/>
                    <a:pt x="30" y="62"/>
                  </a:cubicBezTo>
                  <a:cubicBezTo>
                    <a:pt x="31" y="63"/>
                    <a:pt x="31" y="63"/>
                    <a:pt x="31" y="63"/>
                  </a:cubicBezTo>
                  <a:cubicBezTo>
                    <a:pt x="31" y="63"/>
                    <a:pt x="31" y="63"/>
                    <a:pt x="31" y="63"/>
                  </a:cubicBezTo>
                  <a:cubicBezTo>
                    <a:pt x="31" y="63"/>
                    <a:pt x="31" y="63"/>
                    <a:pt x="31" y="63"/>
                  </a:cubicBezTo>
                  <a:cubicBezTo>
                    <a:pt x="31" y="63"/>
                    <a:pt x="32" y="63"/>
                    <a:pt x="32" y="63"/>
                  </a:cubicBezTo>
                  <a:cubicBezTo>
                    <a:pt x="32" y="63"/>
                    <a:pt x="32" y="63"/>
                    <a:pt x="33" y="63"/>
                  </a:cubicBezTo>
                  <a:cubicBezTo>
                    <a:pt x="33" y="63"/>
                    <a:pt x="33" y="63"/>
                    <a:pt x="33" y="63"/>
                  </a:cubicBezTo>
                  <a:cubicBezTo>
                    <a:pt x="33" y="63"/>
                    <a:pt x="33" y="63"/>
                    <a:pt x="33" y="63"/>
                  </a:cubicBezTo>
                  <a:cubicBezTo>
                    <a:pt x="33" y="63"/>
                    <a:pt x="33" y="63"/>
                    <a:pt x="33" y="63"/>
                  </a:cubicBezTo>
                  <a:cubicBezTo>
                    <a:pt x="34" y="62"/>
                    <a:pt x="34" y="62"/>
                    <a:pt x="34" y="62"/>
                  </a:cubicBezTo>
                  <a:cubicBezTo>
                    <a:pt x="34" y="62"/>
                    <a:pt x="34" y="62"/>
                    <a:pt x="34" y="62"/>
                  </a:cubicBezTo>
                  <a:cubicBezTo>
                    <a:pt x="34" y="62"/>
                    <a:pt x="34" y="62"/>
                    <a:pt x="34" y="62"/>
                  </a:cubicBezTo>
                  <a:cubicBezTo>
                    <a:pt x="34" y="62"/>
                    <a:pt x="34" y="62"/>
                    <a:pt x="34" y="62"/>
                  </a:cubicBezTo>
                  <a:cubicBezTo>
                    <a:pt x="34" y="62"/>
                    <a:pt x="34" y="62"/>
                    <a:pt x="34" y="62"/>
                  </a:cubicBezTo>
                  <a:cubicBezTo>
                    <a:pt x="35" y="62"/>
                    <a:pt x="35" y="62"/>
                    <a:pt x="35" y="62"/>
                  </a:cubicBezTo>
                  <a:cubicBezTo>
                    <a:pt x="35" y="61"/>
                    <a:pt x="35" y="61"/>
                    <a:pt x="35" y="61"/>
                  </a:cubicBezTo>
                  <a:cubicBezTo>
                    <a:pt x="35" y="61"/>
                    <a:pt x="35" y="61"/>
                    <a:pt x="35" y="61"/>
                  </a:cubicBezTo>
                  <a:cubicBezTo>
                    <a:pt x="35" y="60"/>
                    <a:pt x="36" y="58"/>
                    <a:pt x="36" y="57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8" y="52"/>
                    <a:pt x="38" y="51"/>
                    <a:pt x="38" y="50"/>
                  </a:cubicBezTo>
                  <a:cubicBezTo>
                    <a:pt x="38" y="50"/>
                    <a:pt x="38" y="50"/>
                    <a:pt x="38" y="49"/>
                  </a:cubicBezTo>
                  <a:cubicBezTo>
                    <a:pt x="38" y="49"/>
                    <a:pt x="38" y="49"/>
                    <a:pt x="38" y="49"/>
                  </a:cubicBezTo>
                  <a:cubicBezTo>
                    <a:pt x="38" y="49"/>
                    <a:pt x="38" y="49"/>
                    <a:pt x="38" y="49"/>
                  </a:cubicBezTo>
                  <a:cubicBezTo>
                    <a:pt x="38" y="49"/>
                    <a:pt x="38" y="49"/>
                    <a:pt x="38" y="49"/>
                  </a:cubicBezTo>
                  <a:cubicBezTo>
                    <a:pt x="38" y="49"/>
                    <a:pt x="38" y="49"/>
                    <a:pt x="38" y="49"/>
                  </a:cubicBezTo>
                  <a:cubicBezTo>
                    <a:pt x="38" y="49"/>
                    <a:pt x="38" y="49"/>
                    <a:pt x="38" y="49"/>
                  </a:cubicBezTo>
                  <a:cubicBezTo>
                    <a:pt x="38" y="49"/>
                    <a:pt x="38" y="48"/>
                    <a:pt x="38" y="48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8" y="47"/>
                    <a:pt x="38" y="47"/>
                    <a:pt x="38" y="47"/>
                  </a:cubicBezTo>
                  <a:cubicBezTo>
                    <a:pt x="38" y="47"/>
                    <a:pt x="38" y="47"/>
                    <a:pt x="38" y="47"/>
                  </a:cubicBezTo>
                  <a:cubicBezTo>
                    <a:pt x="38" y="47"/>
                    <a:pt x="38" y="47"/>
                    <a:pt x="38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6" y="46"/>
                    <a:pt x="36" y="46"/>
                    <a:pt x="35" y="45"/>
                  </a:cubicBezTo>
                  <a:cubicBezTo>
                    <a:pt x="35" y="44"/>
                    <a:pt x="34" y="42"/>
                    <a:pt x="34" y="41"/>
                  </a:cubicBezTo>
                  <a:cubicBezTo>
                    <a:pt x="34" y="40"/>
                    <a:pt x="34" y="38"/>
                    <a:pt x="34" y="37"/>
                  </a:cubicBezTo>
                  <a:cubicBezTo>
                    <a:pt x="34" y="35"/>
                    <a:pt x="34" y="35"/>
                    <a:pt x="34" y="35"/>
                  </a:cubicBezTo>
                  <a:cubicBezTo>
                    <a:pt x="34" y="34"/>
                    <a:pt x="34" y="34"/>
                    <a:pt x="34" y="34"/>
                  </a:cubicBezTo>
                  <a:cubicBezTo>
                    <a:pt x="37" y="33"/>
                    <a:pt x="39" y="32"/>
                    <a:pt x="41" y="31"/>
                  </a:cubicBezTo>
                  <a:cubicBezTo>
                    <a:pt x="44" y="30"/>
                    <a:pt x="44" y="30"/>
                    <a:pt x="44" y="30"/>
                  </a:cubicBezTo>
                  <a:cubicBezTo>
                    <a:pt x="44" y="30"/>
                    <a:pt x="44" y="30"/>
                    <a:pt x="44" y="30"/>
                  </a:cubicBezTo>
                  <a:cubicBezTo>
                    <a:pt x="44" y="30"/>
                    <a:pt x="44" y="30"/>
                    <a:pt x="44" y="30"/>
                  </a:cubicBezTo>
                  <a:cubicBezTo>
                    <a:pt x="46" y="29"/>
                    <a:pt x="46" y="29"/>
                    <a:pt x="46" y="29"/>
                  </a:cubicBezTo>
                  <a:cubicBezTo>
                    <a:pt x="46" y="29"/>
                    <a:pt x="46" y="29"/>
                    <a:pt x="46" y="29"/>
                  </a:cubicBezTo>
                  <a:cubicBezTo>
                    <a:pt x="46" y="29"/>
                    <a:pt x="46" y="29"/>
                    <a:pt x="46" y="29"/>
                  </a:cubicBezTo>
                  <a:cubicBezTo>
                    <a:pt x="46" y="27"/>
                    <a:pt x="46" y="27"/>
                    <a:pt x="46" y="27"/>
                  </a:cubicBezTo>
                  <a:cubicBezTo>
                    <a:pt x="46" y="27"/>
                    <a:pt x="46" y="27"/>
                    <a:pt x="46" y="27"/>
                  </a:cubicBezTo>
                  <a:cubicBezTo>
                    <a:pt x="46" y="27"/>
                    <a:pt x="46" y="27"/>
                    <a:pt x="46" y="27"/>
                  </a:cubicBezTo>
                  <a:cubicBezTo>
                    <a:pt x="45" y="26"/>
                    <a:pt x="45" y="26"/>
                    <a:pt x="45" y="26"/>
                  </a:cubicBezTo>
                  <a:cubicBezTo>
                    <a:pt x="45" y="26"/>
                    <a:pt x="45" y="26"/>
                    <a:pt x="45" y="26"/>
                  </a:cubicBezTo>
                  <a:cubicBezTo>
                    <a:pt x="45" y="26"/>
                    <a:pt x="45" y="26"/>
                    <a:pt x="45" y="26"/>
                  </a:cubicBezTo>
                  <a:cubicBezTo>
                    <a:pt x="45" y="25"/>
                    <a:pt x="45" y="25"/>
                    <a:pt x="45" y="25"/>
                  </a:cubicBezTo>
                  <a:cubicBezTo>
                    <a:pt x="45" y="25"/>
                    <a:pt x="45" y="25"/>
                    <a:pt x="45" y="25"/>
                  </a:cubicBezTo>
                  <a:cubicBezTo>
                    <a:pt x="45" y="25"/>
                    <a:pt x="45" y="25"/>
                    <a:pt x="45" y="25"/>
                  </a:cubicBezTo>
                  <a:cubicBezTo>
                    <a:pt x="45" y="25"/>
                    <a:pt x="45" y="25"/>
                    <a:pt x="45" y="25"/>
                  </a:cubicBezTo>
                  <a:cubicBezTo>
                    <a:pt x="45" y="25"/>
                    <a:pt x="45" y="25"/>
                    <a:pt x="45" y="25"/>
                  </a:cubicBezTo>
                  <a:cubicBezTo>
                    <a:pt x="45" y="25"/>
                    <a:pt x="45" y="25"/>
                    <a:pt x="45" y="25"/>
                  </a:cubicBezTo>
                  <a:cubicBezTo>
                    <a:pt x="44" y="25"/>
                    <a:pt x="44" y="25"/>
                    <a:pt x="44" y="25"/>
                  </a:cubicBezTo>
                  <a:cubicBezTo>
                    <a:pt x="44" y="25"/>
                    <a:pt x="44" y="25"/>
                    <a:pt x="44" y="25"/>
                  </a:cubicBezTo>
                  <a:cubicBezTo>
                    <a:pt x="44" y="25"/>
                    <a:pt x="44" y="25"/>
                    <a:pt x="44" y="25"/>
                  </a:cubicBezTo>
                  <a:cubicBezTo>
                    <a:pt x="44" y="25"/>
                    <a:pt x="44" y="25"/>
                    <a:pt x="44" y="25"/>
                  </a:cubicBezTo>
                  <a:cubicBezTo>
                    <a:pt x="44" y="25"/>
                    <a:pt x="44" y="25"/>
                    <a:pt x="44" y="25"/>
                  </a:cubicBezTo>
                  <a:cubicBezTo>
                    <a:pt x="44" y="25"/>
                    <a:pt x="44" y="25"/>
                    <a:pt x="44" y="25"/>
                  </a:cubicBezTo>
                  <a:cubicBezTo>
                    <a:pt x="44" y="25"/>
                    <a:pt x="44" y="25"/>
                    <a:pt x="44" y="25"/>
                  </a:cubicBezTo>
                  <a:cubicBezTo>
                    <a:pt x="44" y="25"/>
                    <a:pt x="44" y="25"/>
                    <a:pt x="44" y="25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2" y="25"/>
                    <a:pt x="41" y="25"/>
                    <a:pt x="40" y="25"/>
                  </a:cubicBezTo>
                  <a:cubicBezTo>
                    <a:pt x="40" y="25"/>
                    <a:pt x="40" y="25"/>
                    <a:pt x="40" y="25"/>
                  </a:cubicBezTo>
                  <a:cubicBezTo>
                    <a:pt x="40" y="25"/>
                    <a:pt x="40" y="25"/>
                    <a:pt x="40" y="25"/>
                  </a:cubicBezTo>
                  <a:cubicBezTo>
                    <a:pt x="36" y="27"/>
                    <a:pt x="36" y="27"/>
                    <a:pt x="36" y="27"/>
                  </a:cubicBezTo>
                  <a:cubicBezTo>
                    <a:pt x="36" y="27"/>
                    <a:pt x="36" y="27"/>
                    <a:pt x="36" y="27"/>
                  </a:cubicBezTo>
                  <a:cubicBezTo>
                    <a:pt x="36" y="27"/>
                    <a:pt x="36" y="27"/>
                    <a:pt x="36" y="27"/>
                  </a:cubicBezTo>
                  <a:cubicBezTo>
                    <a:pt x="34" y="28"/>
                    <a:pt x="34" y="28"/>
                    <a:pt x="34" y="28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2" y="26"/>
                    <a:pt x="31" y="24"/>
                    <a:pt x="31" y="23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29" y="20"/>
                    <a:pt x="29" y="20"/>
                    <a:pt x="29" y="20"/>
                  </a:cubicBezTo>
                  <a:cubicBezTo>
                    <a:pt x="29" y="20"/>
                    <a:pt x="29" y="20"/>
                    <a:pt x="29" y="20"/>
                  </a:cubicBezTo>
                  <a:cubicBezTo>
                    <a:pt x="29" y="20"/>
                    <a:pt x="29" y="20"/>
                    <a:pt x="29" y="20"/>
                  </a:cubicBezTo>
                  <a:cubicBezTo>
                    <a:pt x="29" y="20"/>
                    <a:pt x="29" y="20"/>
                    <a:pt x="29" y="20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28" y="19"/>
                    <a:pt x="28" y="19"/>
                    <a:pt x="28" y="19"/>
                  </a:cubicBezTo>
                  <a:cubicBezTo>
                    <a:pt x="28" y="19"/>
                    <a:pt x="28" y="19"/>
                    <a:pt x="28" y="19"/>
                  </a:cubicBezTo>
                  <a:cubicBezTo>
                    <a:pt x="28" y="19"/>
                    <a:pt x="28" y="19"/>
                    <a:pt x="28" y="19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27" y="19"/>
                    <a:pt x="27" y="18"/>
                    <a:pt x="27" y="18"/>
                  </a:cubicBezTo>
                  <a:cubicBezTo>
                    <a:pt x="27" y="18"/>
                    <a:pt x="27" y="18"/>
                    <a:pt x="27" y="18"/>
                  </a:cubicBezTo>
                  <a:cubicBezTo>
                    <a:pt x="27" y="18"/>
                    <a:pt x="27" y="18"/>
                    <a:pt x="27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1" y="18"/>
                    <a:pt x="21" y="18"/>
                    <a:pt x="21" y="18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2" y="10"/>
                    <a:pt x="22" y="9"/>
                    <a:pt x="22" y="9"/>
                  </a:cubicBezTo>
                  <a:cubicBezTo>
                    <a:pt x="22" y="9"/>
                    <a:pt x="21" y="9"/>
                    <a:pt x="21" y="9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21" y="9"/>
                    <a:pt x="21" y="9"/>
                    <a:pt x="21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1" y="7"/>
                    <a:pt x="21" y="7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7" y="5"/>
                    <a:pt x="17" y="5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7" y="5"/>
                    <a:pt x="16" y="5"/>
                    <a:pt x="16" y="5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6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8"/>
                    <a:pt x="7" y="7"/>
                    <a:pt x="7" y="6"/>
                  </a:cubicBezTo>
                  <a:cubicBezTo>
                    <a:pt x="7" y="5"/>
                    <a:pt x="7" y="5"/>
                    <a:pt x="7" y="4"/>
                  </a:cubicBezTo>
                  <a:cubicBezTo>
                    <a:pt x="7" y="3"/>
                    <a:pt x="7" y="3"/>
                    <a:pt x="7" y="2"/>
                  </a:cubicBezTo>
                  <a:cubicBezTo>
                    <a:pt x="6" y="2"/>
                    <a:pt x="6" y="1"/>
                    <a:pt x="6" y="1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2"/>
                    <a:pt x="0" y="15"/>
                    <a:pt x="0" y="18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1"/>
                    <a:pt x="0" y="21"/>
                    <a:pt x="0" y="21"/>
                  </a:cubicBezTo>
                  <a:close/>
                  <a:moveTo>
                    <a:pt x="29" y="37"/>
                  </a:moveTo>
                  <a:cubicBezTo>
                    <a:pt x="29" y="37"/>
                    <a:pt x="29" y="37"/>
                    <a:pt x="29" y="37"/>
                  </a:cubicBezTo>
                  <a:cubicBezTo>
                    <a:pt x="29" y="37"/>
                    <a:pt x="29" y="37"/>
                    <a:pt x="29" y="37"/>
                  </a:cubicBezTo>
                  <a:cubicBezTo>
                    <a:pt x="29" y="38"/>
                    <a:pt x="29" y="38"/>
                    <a:pt x="29" y="38"/>
                  </a:cubicBezTo>
                  <a:cubicBezTo>
                    <a:pt x="29" y="38"/>
                    <a:pt x="29" y="38"/>
                    <a:pt x="29" y="38"/>
                  </a:cubicBezTo>
                  <a:cubicBezTo>
                    <a:pt x="30" y="38"/>
                    <a:pt x="30" y="38"/>
                    <a:pt x="30" y="38"/>
                  </a:cubicBezTo>
                  <a:cubicBezTo>
                    <a:pt x="30" y="39"/>
                    <a:pt x="30" y="39"/>
                    <a:pt x="30" y="39"/>
                  </a:cubicBezTo>
                  <a:cubicBezTo>
                    <a:pt x="30" y="39"/>
                    <a:pt x="30" y="39"/>
                    <a:pt x="30" y="39"/>
                  </a:cubicBezTo>
                  <a:cubicBezTo>
                    <a:pt x="30" y="39"/>
                    <a:pt x="30" y="39"/>
                    <a:pt x="30" y="39"/>
                  </a:cubicBezTo>
                  <a:cubicBezTo>
                    <a:pt x="30" y="39"/>
                    <a:pt x="30" y="39"/>
                    <a:pt x="30" y="39"/>
                  </a:cubicBezTo>
                  <a:cubicBezTo>
                    <a:pt x="30" y="39"/>
                    <a:pt x="30" y="39"/>
                    <a:pt x="30" y="39"/>
                  </a:cubicBezTo>
                  <a:cubicBezTo>
                    <a:pt x="30" y="40"/>
                    <a:pt x="30" y="40"/>
                    <a:pt x="30" y="41"/>
                  </a:cubicBezTo>
                  <a:cubicBezTo>
                    <a:pt x="30" y="41"/>
                    <a:pt x="30" y="42"/>
                    <a:pt x="31" y="42"/>
                  </a:cubicBezTo>
                  <a:cubicBezTo>
                    <a:pt x="31" y="43"/>
                    <a:pt x="31" y="43"/>
                    <a:pt x="31" y="43"/>
                  </a:cubicBezTo>
                  <a:cubicBezTo>
                    <a:pt x="31" y="43"/>
                    <a:pt x="31" y="43"/>
                    <a:pt x="31" y="43"/>
                  </a:cubicBezTo>
                  <a:cubicBezTo>
                    <a:pt x="31" y="43"/>
                    <a:pt x="31" y="43"/>
                    <a:pt x="31" y="43"/>
                  </a:cubicBezTo>
                  <a:cubicBezTo>
                    <a:pt x="31" y="43"/>
                    <a:pt x="31" y="43"/>
                    <a:pt x="31" y="43"/>
                  </a:cubicBezTo>
                  <a:cubicBezTo>
                    <a:pt x="31" y="45"/>
                    <a:pt x="31" y="45"/>
                    <a:pt x="31" y="45"/>
                  </a:cubicBezTo>
                  <a:cubicBezTo>
                    <a:pt x="31" y="45"/>
                    <a:pt x="31" y="45"/>
                    <a:pt x="31" y="45"/>
                  </a:cubicBezTo>
                  <a:cubicBezTo>
                    <a:pt x="31" y="45"/>
                    <a:pt x="31" y="45"/>
                    <a:pt x="31" y="45"/>
                  </a:cubicBezTo>
                  <a:cubicBezTo>
                    <a:pt x="31" y="45"/>
                    <a:pt x="31" y="45"/>
                    <a:pt x="31" y="45"/>
                  </a:cubicBezTo>
                  <a:cubicBezTo>
                    <a:pt x="31" y="45"/>
                    <a:pt x="31" y="45"/>
                    <a:pt x="31" y="45"/>
                  </a:cubicBezTo>
                  <a:cubicBezTo>
                    <a:pt x="31" y="45"/>
                    <a:pt x="31" y="45"/>
                    <a:pt x="31" y="45"/>
                  </a:cubicBezTo>
                  <a:cubicBezTo>
                    <a:pt x="31" y="45"/>
                    <a:pt x="31" y="45"/>
                    <a:pt x="31" y="45"/>
                  </a:cubicBezTo>
                  <a:cubicBezTo>
                    <a:pt x="31" y="45"/>
                    <a:pt x="31" y="45"/>
                    <a:pt x="31" y="45"/>
                  </a:cubicBezTo>
                  <a:cubicBezTo>
                    <a:pt x="31" y="45"/>
                    <a:pt x="31" y="45"/>
                    <a:pt x="31" y="45"/>
                  </a:cubicBezTo>
                  <a:cubicBezTo>
                    <a:pt x="31" y="46"/>
                    <a:pt x="31" y="46"/>
                    <a:pt x="31" y="46"/>
                  </a:cubicBezTo>
                  <a:cubicBezTo>
                    <a:pt x="31" y="46"/>
                    <a:pt x="31" y="46"/>
                    <a:pt x="31" y="46"/>
                  </a:cubicBezTo>
                  <a:cubicBezTo>
                    <a:pt x="31" y="46"/>
                    <a:pt x="31" y="46"/>
                    <a:pt x="31" y="46"/>
                  </a:cubicBezTo>
                  <a:cubicBezTo>
                    <a:pt x="31" y="46"/>
                    <a:pt x="31" y="47"/>
                    <a:pt x="32" y="47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2" y="48"/>
                    <a:pt x="32" y="48"/>
                    <a:pt x="32" y="48"/>
                  </a:cubicBezTo>
                  <a:cubicBezTo>
                    <a:pt x="32" y="48"/>
                    <a:pt x="32" y="48"/>
                    <a:pt x="32" y="48"/>
                  </a:cubicBezTo>
                  <a:cubicBezTo>
                    <a:pt x="31" y="48"/>
                    <a:pt x="31" y="48"/>
                    <a:pt x="31" y="48"/>
                  </a:cubicBezTo>
                  <a:cubicBezTo>
                    <a:pt x="31" y="48"/>
                    <a:pt x="31" y="49"/>
                    <a:pt x="31" y="49"/>
                  </a:cubicBezTo>
                  <a:cubicBezTo>
                    <a:pt x="31" y="49"/>
                    <a:pt x="31" y="49"/>
                    <a:pt x="31" y="49"/>
                  </a:cubicBezTo>
                  <a:cubicBezTo>
                    <a:pt x="31" y="49"/>
                    <a:pt x="31" y="49"/>
                    <a:pt x="31" y="49"/>
                  </a:cubicBezTo>
                  <a:cubicBezTo>
                    <a:pt x="31" y="49"/>
                    <a:pt x="31" y="49"/>
                    <a:pt x="31" y="49"/>
                  </a:cubicBezTo>
                  <a:cubicBezTo>
                    <a:pt x="31" y="49"/>
                    <a:pt x="31" y="49"/>
                    <a:pt x="31" y="49"/>
                  </a:cubicBezTo>
                  <a:cubicBezTo>
                    <a:pt x="31" y="49"/>
                    <a:pt x="31" y="49"/>
                    <a:pt x="31" y="49"/>
                  </a:cubicBezTo>
                  <a:cubicBezTo>
                    <a:pt x="31" y="49"/>
                    <a:pt x="31" y="49"/>
                    <a:pt x="31" y="49"/>
                  </a:cubicBezTo>
                  <a:cubicBezTo>
                    <a:pt x="31" y="49"/>
                    <a:pt x="31" y="49"/>
                    <a:pt x="31" y="49"/>
                  </a:cubicBezTo>
                  <a:cubicBezTo>
                    <a:pt x="31" y="49"/>
                    <a:pt x="31" y="49"/>
                    <a:pt x="31" y="49"/>
                  </a:cubicBezTo>
                  <a:cubicBezTo>
                    <a:pt x="31" y="49"/>
                    <a:pt x="31" y="49"/>
                    <a:pt x="31" y="49"/>
                  </a:cubicBezTo>
                  <a:cubicBezTo>
                    <a:pt x="31" y="49"/>
                    <a:pt x="31" y="49"/>
                    <a:pt x="31" y="49"/>
                  </a:cubicBezTo>
                  <a:cubicBezTo>
                    <a:pt x="31" y="50"/>
                    <a:pt x="31" y="50"/>
                    <a:pt x="31" y="50"/>
                  </a:cubicBezTo>
                  <a:cubicBezTo>
                    <a:pt x="31" y="50"/>
                    <a:pt x="31" y="50"/>
                    <a:pt x="31" y="50"/>
                  </a:cubicBezTo>
                  <a:cubicBezTo>
                    <a:pt x="31" y="50"/>
                    <a:pt x="31" y="50"/>
                    <a:pt x="31" y="50"/>
                  </a:cubicBezTo>
                  <a:cubicBezTo>
                    <a:pt x="31" y="51"/>
                    <a:pt x="31" y="51"/>
                    <a:pt x="31" y="51"/>
                  </a:cubicBezTo>
                  <a:cubicBezTo>
                    <a:pt x="31" y="51"/>
                    <a:pt x="31" y="51"/>
                    <a:pt x="31" y="51"/>
                  </a:cubicBezTo>
                  <a:cubicBezTo>
                    <a:pt x="31" y="51"/>
                    <a:pt x="31" y="51"/>
                    <a:pt x="31" y="51"/>
                  </a:cubicBezTo>
                  <a:cubicBezTo>
                    <a:pt x="31" y="51"/>
                    <a:pt x="31" y="51"/>
                    <a:pt x="31" y="51"/>
                  </a:cubicBezTo>
                  <a:cubicBezTo>
                    <a:pt x="31" y="51"/>
                    <a:pt x="31" y="51"/>
                    <a:pt x="31" y="51"/>
                  </a:cubicBezTo>
                  <a:cubicBezTo>
                    <a:pt x="31" y="51"/>
                    <a:pt x="31" y="52"/>
                    <a:pt x="31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0" y="52"/>
                    <a:pt x="30" y="52"/>
                    <a:pt x="30" y="52"/>
                  </a:cubicBezTo>
                  <a:cubicBezTo>
                    <a:pt x="30" y="52"/>
                    <a:pt x="30" y="52"/>
                    <a:pt x="30" y="52"/>
                  </a:cubicBezTo>
                  <a:cubicBezTo>
                    <a:pt x="30" y="52"/>
                    <a:pt x="30" y="52"/>
                    <a:pt x="30" y="52"/>
                  </a:cubicBezTo>
                  <a:cubicBezTo>
                    <a:pt x="30" y="53"/>
                    <a:pt x="30" y="53"/>
                    <a:pt x="30" y="53"/>
                  </a:cubicBezTo>
                  <a:cubicBezTo>
                    <a:pt x="30" y="53"/>
                    <a:pt x="30" y="53"/>
                    <a:pt x="30" y="53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8" y="53"/>
                    <a:pt x="28" y="53"/>
                    <a:pt x="28" y="53"/>
                  </a:cubicBezTo>
                  <a:cubicBezTo>
                    <a:pt x="28" y="53"/>
                    <a:pt x="27" y="54"/>
                    <a:pt x="27" y="54"/>
                  </a:cubicBezTo>
                  <a:cubicBezTo>
                    <a:pt x="26" y="54"/>
                    <a:pt x="26" y="54"/>
                    <a:pt x="26" y="54"/>
                  </a:cubicBezTo>
                  <a:cubicBezTo>
                    <a:pt x="25" y="54"/>
                    <a:pt x="24" y="55"/>
                    <a:pt x="24" y="55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22" y="55"/>
                    <a:pt x="22" y="55"/>
                    <a:pt x="22" y="55"/>
                  </a:cubicBezTo>
                  <a:cubicBezTo>
                    <a:pt x="22" y="55"/>
                    <a:pt x="22" y="55"/>
                    <a:pt x="22" y="55"/>
                  </a:cubicBezTo>
                  <a:cubicBezTo>
                    <a:pt x="22" y="55"/>
                    <a:pt x="22" y="55"/>
                    <a:pt x="22" y="55"/>
                  </a:cubicBezTo>
                  <a:cubicBezTo>
                    <a:pt x="21" y="55"/>
                    <a:pt x="21" y="55"/>
                    <a:pt x="21" y="55"/>
                  </a:cubicBezTo>
                  <a:cubicBezTo>
                    <a:pt x="21" y="55"/>
                    <a:pt x="21" y="55"/>
                    <a:pt x="21" y="55"/>
                  </a:cubicBezTo>
                  <a:cubicBezTo>
                    <a:pt x="21" y="55"/>
                    <a:pt x="21" y="55"/>
                    <a:pt x="21" y="55"/>
                  </a:cubicBezTo>
                  <a:cubicBezTo>
                    <a:pt x="21" y="55"/>
                    <a:pt x="21" y="55"/>
                    <a:pt x="21" y="55"/>
                  </a:cubicBezTo>
                  <a:cubicBezTo>
                    <a:pt x="21" y="54"/>
                    <a:pt x="21" y="54"/>
                    <a:pt x="21" y="54"/>
                  </a:cubicBezTo>
                  <a:cubicBezTo>
                    <a:pt x="20" y="54"/>
                    <a:pt x="20" y="54"/>
                    <a:pt x="20" y="54"/>
                  </a:cubicBezTo>
                  <a:cubicBezTo>
                    <a:pt x="19" y="52"/>
                    <a:pt x="19" y="51"/>
                    <a:pt x="18" y="49"/>
                  </a:cubicBezTo>
                  <a:cubicBezTo>
                    <a:pt x="18" y="48"/>
                    <a:pt x="18" y="46"/>
                    <a:pt x="17" y="45"/>
                  </a:cubicBezTo>
                  <a:cubicBezTo>
                    <a:pt x="17" y="44"/>
                    <a:pt x="17" y="44"/>
                    <a:pt x="17" y="44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9" y="43"/>
                    <a:pt x="19" y="43"/>
                    <a:pt x="19" y="43"/>
                  </a:cubicBezTo>
                  <a:cubicBezTo>
                    <a:pt x="19" y="43"/>
                    <a:pt x="19" y="43"/>
                    <a:pt x="19" y="43"/>
                  </a:cubicBezTo>
                  <a:cubicBezTo>
                    <a:pt x="19" y="43"/>
                    <a:pt x="19" y="43"/>
                    <a:pt x="19" y="43"/>
                  </a:cubicBezTo>
                  <a:cubicBezTo>
                    <a:pt x="20" y="43"/>
                    <a:pt x="20" y="43"/>
                    <a:pt x="20" y="43"/>
                  </a:cubicBezTo>
                  <a:cubicBezTo>
                    <a:pt x="20" y="43"/>
                    <a:pt x="20" y="43"/>
                    <a:pt x="20" y="43"/>
                  </a:cubicBezTo>
                  <a:cubicBezTo>
                    <a:pt x="20" y="43"/>
                    <a:pt x="20" y="43"/>
                    <a:pt x="20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1" y="43"/>
                    <a:pt x="22" y="43"/>
                  </a:cubicBezTo>
                  <a:cubicBezTo>
                    <a:pt x="22" y="43"/>
                    <a:pt x="22" y="43"/>
                    <a:pt x="22" y="43"/>
                  </a:cubicBezTo>
                  <a:cubicBezTo>
                    <a:pt x="22" y="44"/>
                    <a:pt x="22" y="44"/>
                    <a:pt x="22" y="45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23" y="47"/>
                    <a:pt x="24" y="48"/>
                    <a:pt x="24" y="48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24" y="48"/>
                    <a:pt x="24" y="48"/>
                    <a:pt x="24" y="49"/>
                  </a:cubicBezTo>
                  <a:cubicBezTo>
                    <a:pt x="24" y="49"/>
                    <a:pt x="24" y="49"/>
                    <a:pt x="24" y="49"/>
                  </a:cubicBezTo>
                  <a:cubicBezTo>
                    <a:pt x="24" y="49"/>
                    <a:pt x="24" y="49"/>
                    <a:pt x="24" y="49"/>
                  </a:cubicBezTo>
                  <a:cubicBezTo>
                    <a:pt x="25" y="49"/>
                    <a:pt x="25" y="49"/>
                    <a:pt x="25" y="49"/>
                  </a:cubicBezTo>
                  <a:cubicBezTo>
                    <a:pt x="25" y="49"/>
                    <a:pt x="26" y="49"/>
                    <a:pt x="26" y="49"/>
                  </a:cubicBezTo>
                  <a:cubicBezTo>
                    <a:pt x="26" y="49"/>
                    <a:pt x="26" y="49"/>
                    <a:pt x="26" y="49"/>
                  </a:cubicBezTo>
                  <a:cubicBezTo>
                    <a:pt x="26" y="49"/>
                    <a:pt x="26" y="49"/>
                    <a:pt x="26" y="49"/>
                  </a:cubicBezTo>
                  <a:cubicBezTo>
                    <a:pt x="26" y="49"/>
                    <a:pt x="26" y="49"/>
                    <a:pt x="26" y="49"/>
                  </a:cubicBezTo>
                  <a:cubicBezTo>
                    <a:pt x="26" y="49"/>
                    <a:pt x="26" y="49"/>
                    <a:pt x="26" y="49"/>
                  </a:cubicBezTo>
                  <a:cubicBezTo>
                    <a:pt x="26" y="49"/>
                    <a:pt x="26" y="49"/>
                    <a:pt x="26" y="49"/>
                  </a:cubicBezTo>
                  <a:cubicBezTo>
                    <a:pt x="26" y="49"/>
                    <a:pt x="26" y="49"/>
                    <a:pt x="27" y="49"/>
                  </a:cubicBezTo>
                  <a:cubicBezTo>
                    <a:pt x="28" y="48"/>
                    <a:pt x="28" y="48"/>
                    <a:pt x="28" y="48"/>
                  </a:cubicBezTo>
                  <a:cubicBezTo>
                    <a:pt x="28" y="48"/>
                    <a:pt x="28" y="48"/>
                    <a:pt x="28" y="48"/>
                  </a:cubicBezTo>
                  <a:cubicBezTo>
                    <a:pt x="28" y="48"/>
                    <a:pt x="28" y="48"/>
                    <a:pt x="28" y="48"/>
                  </a:cubicBezTo>
                  <a:cubicBezTo>
                    <a:pt x="28" y="48"/>
                    <a:pt x="28" y="48"/>
                    <a:pt x="28" y="48"/>
                  </a:cubicBezTo>
                  <a:cubicBezTo>
                    <a:pt x="28" y="48"/>
                    <a:pt x="28" y="48"/>
                    <a:pt x="28" y="48"/>
                  </a:cubicBezTo>
                  <a:cubicBezTo>
                    <a:pt x="28" y="48"/>
                    <a:pt x="28" y="48"/>
                    <a:pt x="28" y="48"/>
                  </a:cubicBezTo>
                  <a:cubicBezTo>
                    <a:pt x="28" y="48"/>
                    <a:pt x="28" y="48"/>
                    <a:pt x="28" y="48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6"/>
                    <a:pt x="28" y="46"/>
                    <a:pt x="28" y="46"/>
                  </a:cubicBezTo>
                  <a:cubicBezTo>
                    <a:pt x="28" y="46"/>
                    <a:pt x="28" y="46"/>
                    <a:pt x="28" y="46"/>
                  </a:cubicBezTo>
                  <a:cubicBezTo>
                    <a:pt x="28" y="46"/>
                    <a:pt x="28" y="46"/>
                    <a:pt x="28" y="46"/>
                  </a:cubicBezTo>
                  <a:cubicBezTo>
                    <a:pt x="28" y="46"/>
                    <a:pt x="28" y="46"/>
                    <a:pt x="28" y="46"/>
                  </a:cubicBezTo>
                  <a:cubicBezTo>
                    <a:pt x="28" y="46"/>
                    <a:pt x="28" y="46"/>
                    <a:pt x="28" y="46"/>
                  </a:cubicBezTo>
                  <a:cubicBezTo>
                    <a:pt x="28" y="46"/>
                    <a:pt x="28" y="46"/>
                    <a:pt x="28" y="46"/>
                  </a:cubicBezTo>
                  <a:cubicBezTo>
                    <a:pt x="28" y="46"/>
                    <a:pt x="28" y="46"/>
                    <a:pt x="28" y="46"/>
                  </a:cubicBezTo>
                  <a:cubicBezTo>
                    <a:pt x="28" y="46"/>
                    <a:pt x="28" y="46"/>
                    <a:pt x="28" y="46"/>
                  </a:cubicBezTo>
                  <a:cubicBezTo>
                    <a:pt x="28" y="46"/>
                    <a:pt x="28" y="46"/>
                    <a:pt x="28" y="46"/>
                  </a:cubicBezTo>
                  <a:cubicBezTo>
                    <a:pt x="28" y="46"/>
                    <a:pt x="28" y="46"/>
                    <a:pt x="28" y="46"/>
                  </a:cubicBezTo>
                  <a:cubicBezTo>
                    <a:pt x="28" y="46"/>
                    <a:pt x="28" y="46"/>
                    <a:pt x="28" y="46"/>
                  </a:cubicBezTo>
                  <a:cubicBezTo>
                    <a:pt x="28" y="46"/>
                    <a:pt x="27" y="45"/>
                    <a:pt x="27" y="45"/>
                  </a:cubicBezTo>
                  <a:cubicBezTo>
                    <a:pt x="27" y="45"/>
                    <a:pt x="27" y="45"/>
                    <a:pt x="27" y="45"/>
                  </a:cubicBezTo>
                  <a:cubicBezTo>
                    <a:pt x="27" y="45"/>
                    <a:pt x="27" y="45"/>
                    <a:pt x="27" y="45"/>
                  </a:cubicBezTo>
                  <a:cubicBezTo>
                    <a:pt x="25" y="44"/>
                    <a:pt x="24" y="43"/>
                    <a:pt x="24" y="41"/>
                  </a:cubicBezTo>
                  <a:cubicBezTo>
                    <a:pt x="24" y="40"/>
                    <a:pt x="24" y="40"/>
                    <a:pt x="24" y="40"/>
                  </a:cubicBezTo>
                  <a:cubicBezTo>
                    <a:pt x="24" y="40"/>
                    <a:pt x="24" y="40"/>
                    <a:pt x="24" y="40"/>
                  </a:cubicBezTo>
                  <a:cubicBezTo>
                    <a:pt x="24" y="40"/>
                    <a:pt x="24" y="39"/>
                    <a:pt x="24" y="39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5" y="38"/>
                    <a:pt x="25" y="38"/>
                    <a:pt x="25" y="38"/>
                  </a:cubicBezTo>
                  <a:cubicBezTo>
                    <a:pt x="25" y="38"/>
                    <a:pt x="25" y="38"/>
                    <a:pt x="25" y="38"/>
                  </a:cubicBezTo>
                  <a:cubicBezTo>
                    <a:pt x="25" y="38"/>
                    <a:pt x="25" y="38"/>
                    <a:pt x="25" y="38"/>
                  </a:cubicBezTo>
                  <a:cubicBezTo>
                    <a:pt x="25" y="38"/>
                    <a:pt x="25" y="38"/>
                    <a:pt x="25" y="38"/>
                  </a:cubicBezTo>
                  <a:cubicBezTo>
                    <a:pt x="25" y="38"/>
                    <a:pt x="26" y="38"/>
                    <a:pt x="26" y="38"/>
                  </a:cubicBezTo>
                  <a:cubicBezTo>
                    <a:pt x="26" y="38"/>
                    <a:pt x="26" y="38"/>
                    <a:pt x="26" y="38"/>
                  </a:cubicBezTo>
                  <a:cubicBezTo>
                    <a:pt x="26" y="38"/>
                    <a:pt x="26" y="38"/>
                    <a:pt x="26" y="38"/>
                  </a:cubicBezTo>
                  <a:cubicBezTo>
                    <a:pt x="26" y="38"/>
                    <a:pt x="26" y="37"/>
                    <a:pt x="26" y="37"/>
                  </a:cubicBezTo>
                  <a:cubicBezTo>
                    <a:pt x="26" y="37"/>
                    <a:pt x="26" y="37"/>
                    <a:pt x="26" y="37"/>
                  </a:cubicBezTo>
                  <a:cubicBezTo>
                    <a:pt x="26" y="37"/>
                    <a:pt x="26" y="37"/>
                    <a:pt x="26" y="37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7" y="37"/>
                    <a:pt x="28" y="37"/>
                    <a:pt x="28" y="37"/>
                  </a:cubicBezTo>
                  <a:cubicBezTo>
                    <a:pt x="28" y="37"/>
                    <a:pt x="28" y="37"/>
                    <a:pt x="28" y="37"/>
                  </a:cubicBezTo>
                  <a:cubicBezTo>
                    <a:pt x="28" y="37"/>
                    <a:pt x="28" y="37"/>
                    <a:pt x="28" y="37"/>
                  </a:cubicBezTo>
                  <a:cubicBezTo>
                    <a:pt x="28" y="37"/>
                    <a:pt x="28" y="37"/>
                    <a:pt x="28" y="37"/>
                  </a:cubicBezTo>
                  <a:cubicBezTo>
                    <a:pt x="28" y="37"/>
                    <a:pt x="28" y="37"/>
                    <a:pt x="28" y="37"/>
                  </a:cubicBezTo>
                  <a:cubicBezTo>
                    <a:pt x="28" y="37"/>
                    <a:pt x="28" y="37"/>
                    <a:pt x="29" y="37"/>
                  </a:cubicBezTo>
                  <a:close/>
                  <a:moveTo>
                    <a:pt x="18" y="29"/>
                  </a:moveTo>
                  <a:cubicBezTo>
                    <a:pt x="18" y="28"/>
                    <a:pt x="18" y="28"/>
                    <a:pt x="18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20" y="27"/>
                    <a:pt x="20" y="27"/>
                    <a:pt x="20" y="27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1" y="26"/>
                    <a:pt x="21" y="25"/>
                    <a:pt x="22" y="25"/>
                  </a:cubicBezTo>
                  <a:cubicBezTo>
                    <a:pt x="22" y="25"/>
                    <a:pt x="23" y="25"/>
                    <a:pt x="23" y="24"/>
                  </a:cubicBezTo>
                  <a:cubicBezTo>
                    <a:pt x="23" y="24"/>
                    <a:pt x="23" y="24"/>
                    <a:pt x="23" y="24"/>
                  </a:cubicBezTo>
                  <a:cubicBezTo>
                    <a:pt x="23" y="24"/>
                    <a:pt x="23" y="24"/>
                    <a:pt x="23" y="24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24" y="23"/>
                    <a:pt x="24" y="23"/>
                    <a:pt x="24" y="23"/>
                  </a:cubicBezTo>
                  <a:cubicBezTo>
                    <a:pt x="24" y="23"/>
                    <a:pt x="24" y="23"/>
                    <a:pt x="24" y="23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6" y="24"/>
                    <a:pt x="26" y="24"/>
                    <a:pt x="26" y="24"/>
                  </a:cubicBezTo>
                  <a:cubicBezTo>
                    <a:pt x="26" y="25"/>
                    <a:pt x="26" y="25"/>
                    <a:pt x="26" y="25"/>
                  </a:cubicBezTo>
                  <a:cubicBezTo>
                    <a:pt x="27" y="25"/>
                    <a:pt x="27" y="25"/>
                    <a:pt x="27" y="25"/>
                  </a:cubicBezTo>
                  <a:cubicBezTo>
                    <a:pt x="27" y="25"/>
                    <a:pt x="27" y="25"/>
                    <a:pt x="27" y="25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27" y="26"/>
                    <a:pt x="27" y="26"/>
                    <a:pt x="28" y="27"/>
                  </a:cubicBezTo>
                  <a:cubicBezTo>
                    <a:pt x="28" y="27"/>
                    <a:pt x="28" y="27"/>
                    <a:pt x="28" y="27"/>
                  </a:cubicBezTo>
                  <a:cubicBezTo>
                    <a:pt x="28" y="28"/>
                    <a:pt x="28" y="28"/>
                    <a:pt x="28" y="28"/>
                  </a:cubicBezTo>
                  <a:cubicBezTo>
                    <a:pt x="28" y="28"/>
                    <a:pt x="28" y="28"/>
                    <a:pt x="28" y="28"/>
                  </a:cubicBezTo>
                  <a:cubicBezTo>
                    <a:pt x="28" y="28"/>
                    <a:pt x="28" y="28"/>
                    <a:pt x="28" y="28"/>
                  </a:cubicBezTo>
                  <a:cubicBezTo>
                    <a:pt x="28" y="29"/>
                    <a:pt x="28" y="29"/>
                    <a:pt x="28" y="29"/>
                  </a:cubicBezTo>
                  <a:cubicBezTo>
                    <a:pt x="28" y="29"/>
                    <a:pt x="28" y="29"/>
                    <a:pt x="28" y="29"/>
                  </a:cubicBezTo>
                  <a:cubicBezTo>
                    <a:pt x="28" y="29"/>
                    <a:pt x="28" y="29"/>
                    <a:pt x="28" y="29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28" y="31"/>
                    <a:pt x="28" y="31"/>
                    <a:pt x="28" y="31"/>
                  </a:cubicBezTo>
                  <a:cubicBezTo>
                    <a:pt x="28" y="31"/>
                    <a:pt x="28" y="31"/>
                    <a:pt x="28" y="31"/>
                  </a:cubicBezTo>
                  <a:cubicBezTo>
                    <a:pt x="28" y="32"/>
                    <a:pt x="28" y="32"/>
                    <a:pt x="28" y="32"/>
                  </a:cubicBezTo>
                  <a:cubicBezTo>
                    <a:pt x="27" y="32"/>
                    <a:pt x="27" y="32"/>
                    <a:pt x="27" y="32"/>
                  </a:cubicBezTo>
                  <a:cubicBezTo>
                    <a:pt x="27" y="32"/>
                    <a:pt x="27" y="32"/>
                    <a:pt x="27" y="32"/>
                  </a:cubicBezTo>
                  <a:cubicBezTo>
                    <a:pt x="27" y="33"/>
                    <a:pt x="27" y="33"/>
                    <a:pt x="27" y="33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4" y="31"/>
                    <a:pt x="24" y="31"/>
                    <a:pt x="23" y="31"/>
                  </a:cubicBezTo>
                  <a:cubicBezTo>
                    <a:pt x="23" y="31"/>
                    <a:pt x="23" y="31"/>
                    <a:pt x="23" y="31"/>
                  </a:cubicBezTo>
                  <a:cubicBezTo>
                    <a:pt x="23" y="31"/>
                    <a:pt x="23" y="31"/>
                    <a:pt x="23" y="31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0" y="30"/>
                    <a:pt x="20" y="30"/>
                    <a:pt x="19" y="30"/>
                  </a:cubicBezTo>
                  <a:cubicBezTo>
                    <a:pt x="19" y="30"/>
                    <a:pt x="19" y="30"/>
                    <a:pt x="19" y="30"/>
                  </a:cubicBezTo>
                  <a:cubicBezTo>
                    <a:pt x="19" y="30"/>
                    <a:pt x="19" y="30"/>
                    <a:pt x="19" y="30"/>
                  </a:cubicBezTo>
                  <a:cubicBezTo>
                    <a:pt x="18" y="30"/>
                    <a:pt x="18" y="30"/>
                    <a:pt x="18" y="30"/>
                  </a:cubicBezTo>
                  <a:cubicBezTo>
                    <a:pt x="18" y="30"/>
                    <a:pt x="18" y="30"/>
                    <a:pt x="18" y="30"/>
                  </a:cubicBezTo>
                  <a:cubicBezTo>
                    <a:pt x="18" y="29"/>
                    <a:pt x="18" y="29"/>
                    <a:pt x="18" y="29"/>
                  </a:cubicBezTo>
                  <a:cubicBezTo>
                    <a:pt x="18" y="29"/>
                    <a:pt x="18" y="29"/>
                    <a:pt x="18" y="29"/>
                  </a:cubicBezTo>
                  <a:close/>
                  <a:moveTo>
                    <a:pt x="16" y="36"/>
                  </a:moveTo>
                  <a:cubicBezTo>
                    <a:pt x="16" y="36"/>
                    <a:pt x="16" y="36"/>
                    <a:pt x="16" y="36"/>
                  </a:cubicBezTo>
                  <a:cubicBezTo>
                    <a:pt x="16" y="36"/>
                    <a:pt x="16" y="36"/>
                    <a:pt x="16" y="35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17" y="35"/>
                    <a:pt x="17" y="35"/>
                    <a:pt x="18" y="34"/>
                  </a:cubicBezTo>
                  <a:cubicBezTo>
                    <a:pt x="18" y="34"/>
                    <a:pt x="18" y="34"/>
                    <a:pt x="18" y="34"/>
                  </a:cubicBezTo>
                  <a:cubicBezTo>
                    <a:pt x="18" y="34"/>
                    <a:pt x="18" y="34"/>
                    <a:pt x="18" y="34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20" y="35"/>
                    <a:pt x="20" y="35"/>
                    <a:pt x="20" y="35"/>
                  </a:cubicBezTo>
                  <a:cubicBezTo>
                    <a:pt x="20" y="35"/>
                    <a:pt x="20" y="35"/>
                    <a:pt x="20" y="35"/>
                  </a:cubicBezTo>
                  <a:cubicBezTo>
                    <a:pt x="20" y="36"/>
                    <a:pt x="20" y="36"/>
                    <a:pt x="20" y="36"/>
                  </a:cubicBezTo>
                  <a:cubicBezTo>
                    <a:pt x="20" y="36"/>
                    <a:pt x="20" y="36"/>
                    <a:pt x="20" y="36"/>
                  </a:cubicBezTo>
                  <a:cubicBezTo>
                    <a:pt x="20" y="37"/>
                    <a:pt x="20" y="37"/>
                    <a:pt x="20" y="37"/>
                  </a:cubicBezTo>
                  <a:cubicBezTo>
                    <a:pt x="20" y="37"/>
                    <a:pt x="20" y="37"/>
                    <a:pt x="20" y="37"/>
                  </a:cubicBezTo>
                  <a:cubicBezTo>
                    <a:pt x="20" y="37"/>
                    <a:pt x="20" y="37"/>
                    <a:pt x="20" y="37"/>
                  </a:cubicBezTo>
                  <a:cubicBezTo>
                    <a:pt x="19" y="38"/>
                    <a:pt x="19" y="38"/>
                    <a:pt x="19" y="38"/>
                  </a:cubicBezTo>
                  <a:cubicBezTo>
                    <a:pt x="19" y="38"/>
                    <a:pt x="19" y="39"/>
                    <a:pt x="18" y="39"/>
                  </a:cubicBezTo>
                  <a:cubicBezTo>
                    <a:pt x="18" y="39"/>
                    <a:pt x="18" y="39"/>
                    <a:pt x="18" y="39"/>
                  </a:cubicBezTo>
                  <a:cubicBezTo>
                    <a:pt x="18" y="39"/>
                    <a:pt x="18" y="39"/>
                    <a:pt x="17" y="39"/>
                  </a:cubicBezTo>
                  <a:cubicBezTo>
                    <a:pt x="17" y="39"/>
                    <a:pt x="17" y="39"/>
                    <a:pt x="17" y="39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6" y="37"/>
                    <a:pt x="16" y="37"/>
                    <a:pt x="16" y="36"/>
                  </a:cubicBezTo>
                  <a:cubicBezTo>
                    <a:pt x="15" y="36"/>
                    <a:pt x="15" y="36"/>
                    <a:pt x="15" y="36"/>
                  </a:cubicBezTo>
                  <a:lnTo>
                    <a:pt x="16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"/>
                <a:ea typeface="微软雅黑"/>
                <a:cs typeface="+mn-cs"/>
              </a:endParaRPr>
            </a:p>
          </p:txBody>
        </p:sp>
        <p:sp>
          <p:nvSpPr>
            <p:cNvPr id="113" name="Freeform 45">
              <a:extLst>
                <a:ext uri="{FF2B5EF4-FFF2-40B4-BE49-F238E27FC236}">
                  <a16:creationId xmlns:a16="http://schemas.microsoft.com/office/drawing/2014/main" id="{0E2BA583-7669-4103-8CBE-08F066CED9C2}"/>
                </a:ext>
              </a:extLst>
            </p:cNvPr>
            <p:cNvSpPr>
              <a:spLocks/>
            </p:cNvSpPr>
            <p:nvPr/>
          </p:nvSpPr>
          <p:spPr bwMode="auto">
            <a:xfrm>
              <a:off x="1870847" y="5106810"/>
              <a:ext cx="79316" cy="116923"/>
            </a:xfrm>
            <a:custGeom>
              <a:avLst/>
              <a:gdLst>
                <a:gd name="T0" fmla="*/ 4 w 49"/>
                <a:gd name="T1" fmla="*/ 58 h 72"/>
                <a:gd name="T2" fmla="*/ 9 w 49"/>
                <a:gd name="T3" fmla="*/ 57 h 72"/>
                <a:gd name="T4" fmla="*/ 11 w 49"/>
                <a:gd name="T5" fmla="*/ 56 h 72"/>
                <a:gd name="T6" fmla="*/ 12 w 49"/>
                <a:gd name="T7" fmla="*/ 55 h 72"/>
                <a:gd name="T8" fmla="*/ 17 w 49"/>
                <a:gd name="T9" fmla="*/ 51 h 72"/>
                <a:gd name="T10" fmla="*/ 23 w 49"/>
                <a:gd name="T11" fmla="*/ 44 h 72"/>
                <a:gd name="T12" fmla="*/ 26 w 49"/>
                <a:gd name="T13" fmla="*/ 43 h 72"/>
                <a:gd name="T14" fmla="*/ 29 w 49"/>
                <a:gd name="T15" fmla="*/ 49 h 72"/>
                <a:gd name="T16" fmla="*/ 32 w 49"/>
                <a:gd name="T17" fmla="*/ 61 h 72"/>
                <a:gd name="T18" fmla="*/ 34 w 49"/>
                <a:gd name="T19" fmla="*/ 65 h 72"/>
                <a:gd name="T20" fmla="*/ 36 w 49"/>
                <a:gd name="T21" fmla="*/ 67 h 72"/>
                <a:gd name="T22" fmla="*/ 41 w 49"/>
                <a:gd name="T23" fmla="*/ 71 h 72"/>
                <a:gd name="T24" fmla="*/ 46 w 49"/>
                <a:gd name="T25" fmla="*/ 72 h 72"/>
                <a:gd name="T26" fmla="*/ 47 w 49"/>
                <a:gd name="T27" fmla="*/ 72 h 72"/>
                <a:gd name="T28" fmla="*/ 47 w 49"/>
                <a:gd name="T29" fmla="*/ 67 h 72"/>
                <a:gd name="T30" fmla="*/ 38 w 49"/>
                <a:gd name="T31" fmla="*/ 56 h 72"/>
                <a:gd name="T32" fmla="*/ 37 w 49"/>
                <a:gd name="T33" fmla="*/ 54 h 72"/>
                <a:gd name="T34" fmla="*/ 36 w 49"/>
                <a:gd name="T35" fmla="*/ 49 h 72"/>
                <a:gd name="T36" fmla="*/ 34 w 49"/>
                <a:gd name="T37" fmla="*/ 46 h 72"/>
                <a:gd name="T38" fmla="*/ 32 w 49"/>
                <a:gd name="T39" fmla="*/ 38 h 72"/>
                <a:gd name="T40" fmla="*/ 34 w 49"/>
                <a:gd name="T41" fmla="*/ 32 h 72"/>
                <a:gd name="T42" fmla="*/ 39 w 49"/>
                <a:gd name="T43" fmla="*/ 32 h 72"/>
                <a:gd name="T44" fmla="*/ 43 w 49"/>
                <a:gd name="T45" fmla="*/ 32 h 72"/>
                <a:gd name="T46" fmla="*/ 46 w 49"/>
                <a:gd name="T47" fmla="*/ 31 h 72"/>
                <a:gd name="T48" fmla="*/ 49 w 49"/>
                <a:gd name="T49" fmla="*/ 29 h 72"/>
                <a:gd name="T50" fmla="*/ 48 w 49"/>
                <a:gd name="T51" fmla="*/ 27 h 72"/>
                <a:gd name="T52" fmla="*/ 47 w 49"/>
                <a:gd name="T53" fmla="*/ 25 h 72"/>
                <a:gd name="T54" fmla="*/ 45 w 49"/>
                <a:gd name="T55" fmla="*/ 24 h 72"/>
                <a:gd name="T56" fmla="*/ 42 w 49"/>
                <a:gd name="T57" fmla="*/ 24 h 72"/>
                <a:gd name="T58" fmla="*/ 39 w 49"/>
                <a:gd name="T59" fmla="*/ 22 h 72"/>
                <a:gd name="T60" fmla="*/ 42 w 49"/>
                <a:gd name="T61" fmla="*/ 15 h 72"/>
                <a:gd name="T62" fmla="*/ 45 w 49"/>
                <a:gd name="T63" fmla="*/ 5 h 72"/>
                <a:gd name="T64" fmla="*/ 44 w 49"/>
                <a:gd name="T65" fmla="*/ 4 h 72"/>
                <a:gd name="T66" fmla="*/ 41 w 49"/>
                <a:gd name="T67" fmla="*/ 0 h 72"/>
                <a:gd name="T68" fmla="*/ 39 w 49"/>
                <a:gd name="T69" fmla="*/ 0 h 72"/>
                <a:gd name="T70" fmla="*/ 38 w 49"/>
                <a:gd name="T71" fmla="*/ 1 h 72"/>
                <a:gd name="T72" fmla="*/ 37 w 49"/>
                <a:gd name="T73" fmla="*/ 4 h 72"/>
                <a:gd name="T74" fmla="*/ 37 w 49"/>
                <a:gd name="T75" fmla="*/ 6 h 72"/>
                <a:gd name="T76" fmla="*/ 38 w 49"/>
                <a:gd name="T77" fmla="*/ 10 h 72"/>
                <a:gd name="T78" fmla="*/ 33 w 49"/>
                <a:gd name="T79" fmla="*/ 23 h 72"/>
                <a:gd name="T80" fmla="*/ 25 w 49"/>
                <a:gd name="T81" fmla="*/ 24 h 72"/>
                <a:gd name="T82" fmla="*/ 21 w 49"/>
                <a:gd name="T83" fmla="*/ 24 h 72"/>
                <a:gd name="T84" fmla="*/ 17 w 49"/>
                <a:gd name="T85" fmla="*/ 24 h 72"/>
                <a:gd name="T86" fmla="*/ 14 w 49"/>
                <a:gd name="T87" fmla="*/ 24 h 72"/>
                <a:gd name="T88" fmla="*/ 12 w 49"/>
                <a:gd name="T89" fmla="*/ 25 h 72"/>
                <a:gd name="T90" fmla="*/ 11 w 49"/>
                <a:gd name="T91" fmla="*/ 26 h 72"/>
                <a:gd name="T92" fmla="*/ 11 w 49"/>
                <a:gd name="T93" fmla="*/ 29 h 72"/>
                <a:gd name="T94" fmla="*/ 11 w 49"/>
                <a:gd name="T95" fmla="*/ 31 h 72"/>
                <a:gd name="T96" fmla="*/ 14 w 49"/>
                <a:gd name="T97" fmla="*/ 32 h 72"/>
                <a:gd name="T98" fmla="*/ 17 w 49"/>
                <a:gd name="T99" fmla="*/ 32 h 72"/>
                <a:gd name="T100" fmla="*/ 20 w 49"/>
                <a:gd name="T101" fmla="*/ 32 h 72"/>
                <a:gd name="T102" fmla="*/ 25 w 49"/>
                <a:gd name="T103" fmla="*/ 32 h 72"/>
                <a:gd name="T104" fmla="*/ 26 w 49"/>
                <a:gd name="T105" fmla="*/ 35 h 72"/>
                <a:gd name="T106" fmla="*/ 20 w 49"/>
                <a:gd name="T107" fmla="*/ 42 h 72"/>
                <a:gd name="T108" fmla="*/ 18 w 49"/>
                <a:gd name="T109" fmla="*/ 43 h 72"/>
                <a:gd name="T110" fmla="*/ 11 w 49"/>
                <a:gd name="T111" fmla="*/ 50 h 72"/>
                <a:gd name="T112" fmla="*/ 9 w 49"/>
                <a:gd name="T113" fmla="*/ 51 h 72"/>
                <a:gd name="T114" fmla="*/ 3 w 49"/>
                <a:gd name="T115" fmla="*/ 55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9" h="72">
                  <a:moveTo>
                    <a:pt x="1" y="57"/>
                  </a:moveTo>
                  <a:cubicBezTo>
                    <a:pt x="1" y="57"/>
                    <a:pt x="1" y="57"/>
                    <a:pt x="1" y="57"/>
                  </a:cubicBezTo>
                  <a:cubicBezTo>
                    <a:pt x="1" y="57"/>
                    <a:pt x="1" y="57"/>
                    <a:pt x="1" y="57"/>
                  </a:cubicBezTo>
                  <a:cubicBezTo>
                    <a:pt x="2" y="57"/>
                    <a:pt x="2" y="57"/>
                    <a:pt x="2" y="57"/>
                  </a:cubicBezTo>
                  <a:cubicBezTo>
                    <a:pt x="2" y="58"/>
                    <a:pt x="2" y="58"/>
                    <a:pt x="2" y="58"/>
                  </a:cubicBezTo>
                  <a:cubicBezTo>
                    <a:pt x="2" y="58"/>
                    <a:pt x="2" y="58"/>
                    <a:pt x="2" y="58"/>
                  </a:cubicBezTo>
                  <a:cubicBezTo>
                    <a:pt x="2" y="58"/>
                    <a:pt x="2" y="58"/>
                    <a:pt x="2" y="58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3" y="58"/>
                    <a:pt x="3" y="58"/>
                    <a:pt x="4" y="58"/>
                  </a:cubicBezTo>
                  <a:cubicBezTo>
                    <a:pt x="4" y="58"/>
                    <a:pt x="4" y="58"/>
                    <a:pt x="4" y="58"/>
                  </a:cubicBezTo>
                  <a:cubicBezTo>
                    <a:pt x="5" y="58"/>
                    <a:pt x="5" y="58"/>
                    <a:pt x="6" y="58"/>
                  </a:cubicBezTo>
                  <a:cubicBezTo>
                    <a:pt x="6" y="58"/>
                    <a:pt x="7" y="58"/>
                    <a:pt x="8" y="57"/>
                  </a:cubicBezTo>
                  <a:cubicBezTo>
                    <a:pt x="8" y="57"/>
                    <a:pt x="8" y="57"/>
                    <a:pt x="8" y="57"/>
                  </a:cubicBezTo>
                  <a:cubicBezTo>
                    <a:pt x="8" y="57"/>
                    <a:pt x="8" y="57"/>
                    <a:pt x="8" y="57"/>
                  </a:cubicBezTo>
                  <a:cubicBezTo>
                    <a:pt x="8" y="57"/>
                    <a:pt x="8" y="57"/>
                    <a:pt x="8" y="57"/>
                  </a:cubicBezTo>
                  <a:cubicBezTo>
                    <a:pt x="8" y="57"/>
                    <a:pt x="8" y="57"/>
                    <a:pt x="8" y="57"/>
                  </a:cubicBezTo>
                  <a:cubicBezTo>
                    <a:pt x="8" y="57"/>
                    <a:pt x="8" y="57"/>
                    <a:pt x="8" y="57"/>
                  </a:cubicBezTo>
                  <a:cubicBezTo>
                    <a:pt x="8" y="57"/>
                    <a:pt x="8" y="57"/>
                    <a:pt x="8" y="57"/>
                  </a:cubicBezTo>
                  <a:cubicBezTo>
                    <a:pt x="8" y="57"/>
                    <a:pt x="8" y="57"/>
                    <a:pt x="9" y="57"/>
                  </a:cubicBezTo>
                  <a:cubicBezTo>
                    <a:pt x="9" y="57"/>
                    <a:pt x="9" y="57"/>
                    <a:pt x="9" y="57"/>
                  </a:cubicBezTo>
                  <a:cubicBezTo>
                    <a:pt x="9" y="57"/>
                    <a:pt x="9" y="57"/>
                    <a:pt x="9" y="57"/>
                  </a:cubicBezTo>
                  <a:cubicBezTo>
                    <a:pt x="9" y="57"/>
                    <a:pt x="9" y="57"/>
                    <a:pt x="9" y="57"/>
                  </a:cubicBezTo>
                  <a:cubicBezTo>
                    <a:pt x="9" y="57"/>
                    <a:pt x="9" y="57"/>
                    <a:pt x="9" y="57"/>
                  </a:cubicBezTo>
                  <a:cubicBezTo>
                    <a:pt x="9" y="57"/>
                    <a:pt x="9" y="57"/>
                    <a:pt x="9" y="57"/>
                  </a:cubicBezTo>
                  <a:cubicBezTo>
                    <a:pt x="9" y="57"/>
                    <a:pt x="9" y="57"/>
                    <a:pt x="9" y="57"/>
                  </a:cubicBezTo>
                  <a:cubicBezTo>
                    <a:pt x="9" y="57"/>
                    <a:pt x="9" y="57"/>
                    <a:pt x="9" y="57"/>
                  </a:cubicBezTo>
                  <a:cubicBezTo>
                    <a:pt x="10" y="57"/>
                    <a:pt x="10" y="57"/>
                    <a:pt x="10" y="57"/>
                  </a:cubicBezTo>
                  <a:cubicBezTo>
                    <a:pt x="10" y="57"/>
                    <a:pt x="10" y="57"/>
                    <a:pt x="10" y="57"/>
                  </a:cubicBezTo>
                  <a:cubicBezTo>
                    <a:pt x="10" y="57"/>
                    <a:pt x="10" y="57"/>
                    <a:pt x="10" y="57"/>
                  </a:cubicBezTo>
                  <a:cubicBezTo>
                    <a:pt x="10" y="57"/>
                    <a:pt x="10" y="57"/>
                    <a:pt x="10" y="57"/>
                  </a:cubicBezTo>
                  <a:cubicBezTo>
                    <a:pt x="10" y="56"/>
                    <a:pt x="10" y="56"/>
                    <a:pt x="10" y="56"/>
                  </a:cubicBezTo>
                  <a:cubicBezTo>
                    <a:pt x="11" y="56"/>
                    <a:pt x="11" y="56"/>
                    <a:pt x="11" y="56"/>
                  </a:cubicBezTo>
                  <a:cubicBezTo>
                    <a:pt x="11" y="56"/>
                    <a:pt x="11" y="56"/>
                    <a:pt x="11" y="56"/>
                  </a:cubicBezTo>
                  <a:cubicBezTo>
                    <a:pt x="11" y="55"/>
                    <a:pt x="11" y="55"/>
                    <a:pt x="11" y="55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3" y="55"/>
                    <a:pt x="13" y="55"/>
                    <a:pt x="13" y="55"/>
                  </a:cubicBezTo>
                  <a:cubicBezTo>
                    <a:pt x="13" y="55"/>
                    <a:pt x="13" y="55"/>
                    <a:pt x="13" y="55"/>
                  </a:cubicBezTo>
                  <a:cubicBezTo>
                    <a:pt x="13" y="55"/>
                    <a:pt x="13" y="55"/>
                    <a:pt x="13" y="55"/>
                  </a:cubicBezTo>
                  <a:cubicBezTo>
                    <a:pt x="13" y="55"/>
                    <a:pt x="13" y="55"/>
                    <a:pt x="13" y="55"/>
                  </a:cubicBezTo>
                  <a:cubicBezTo>
                    <a:pt x="13" y="55"/>
                    <a:pt x="13" y="55"/>
                    <a:pt x="13" y="55"/>
                  </a:cubicBezTo>
                  <a:cubicBezTo>
                    <a:pt x="13" y="55"/>
                    <a:pt x="13" y="55"/>
                    <a:pt x="13" y="55"/>
                  </a:cubicBezTo>
                  <a:cubicBezTo>
                    <a:pt x="13" y="55"/>
                    <a:pt x="13" y="55"/>
                    <a:pt x="13" y="55"/>
                  </a:cubicBezTo>
                  <a:cubicBezTo>
                    <a:pt x="13" y="55"/>
                    <a:pt x="13" y="55"/>
                    <a:pt x="13" y="55"/>
                  </a:cubicBezTo>
                  <a:cubicBezTo>
                    <a:pt x="13" y="54"/>
                    <a:pt x="13" y="54"/>
                    <a:pt x="13" y="54"/>
                  </a:cubicBezTo>
                  <a:cubicBezTo>
                    <a:pt x="14" y="54"/>
                    <a:pt x="14" y="54"/>
                    <a:pt x="14" y="54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0"/>
                    <a:pt x="19" y="50"/>
                    <a:pt x="19" y="50"/>
                  </a:cubicBezTo>
                  <a:cubicBezTo>
                    <a:pt x="19" y="50"/>
                    <a:pt x="19" y="50"/>
                    <a:pt x="19" y="50"/>
                  </a:cubicBezTo>
                  <a:cubicBezTo>
                    <a:pt x="19" y="49"/>
                    <a:pt x="19" y="49"/>
                    <a:pt x="19" y="49"/>
                  </a:cubicBezTo>
                  <a:cubicBezTo>
                    <a:pt x="20" y="48"/>
                    <a:pt x="21" y="47"/>
                    <a:pt x="23" y="45"/>
                  </a:cubicBezTo>
                  <a:cubicBezTo>
                    <a:pt x="23" y="45"/>
                    <a:pt x="23" y="45"/>
                    <a:pt x="23" y="45"/>
                  </a:cubicBezTo>
                  <a:cubicBezTo>
                    <a:pt x="23" y="45"/>
                    <a:pt x="23" y="45"/>
                    <a:pt x="23" y="45"/>
                  </a:cubicBezTo>
                  <a:cubicBezTo>
                    <a:pt x="23" y="45"/>
                    <a:pt x="23" y="45"/>
                    <a:pt x="23" y="45"/>
                  </a:cubicBezTo>
                  <a:cubicBezTo>
                    <a:pt x="23" y="45"/>
                    <a:pt x="23" y="45"/>
                    <a:pt x="23" y="45"/>
                  </a:cubicBezTo>
                  <a:cubicBezTo>
                    <a:pt x="23" y="45"/>
                    <a:pt x="23" y="45"/>
                    <a:pt x="23" y="45"/>
                  </a:cubicBezTo>
                  <a:cubicBezTo>
                    <a:pt x="23" y="44"/>
                    <a:pt x="23" y="44"/>
                    <a:pt x="23" y="44"/>
                  </a:cubicBezTo>
                  <a:cubicBezTo>
                    <a:pt x="24" y="44"/>
                    <a:pt x="24" y="44"/>
                    <a:pt x="24" y="44"/>
                  </a:cubicBezTo>
                  <a:cubicBezTo>
                    <a:pt x="24" y="44"/>
                    <a:pt x="24" y="44"/>
                    <a:pt x="24" y="44"/>
                  </a:cubicBezTo>
                  <a:cubicBezTo>
                    <a:pt x="24" y="44"/>
                    <a:pt x="24" y="43"/>
                    <a:pt x="24" y="43"/>
                  </a:cubicBezTo>
                  <a:cubicBezTo>
                    <a:pt x="24" y="43"/>
                    <a:pt x="24" y="43"/>
                    <a:pt x="24" y="43"/>
                  </a:cubicBezTo>
                  <a:cubicBezTo>
                    <a:pt x="24" y="43"/>
                    <a:pt x="24" y="43"/>
                    <a:pt x="24" y="43"/>
                  </a:cubicBezTo>
                  <a:cubicBezTo>
                    <a:pt x="24" y="43"/>
                    <a:pt x="24" y="43"/>
                    <a:pt x="24" y="43"/>
                  </a:cubicBezTo>
                  <a:cubicBezTo>
                    <a:pt x="24" y="43"/>
                    <a:pt x="24" y="43"/>
                    <a:pt x="24" y="43"/>
                  </a:cubicBezTo>
                  <a:cubicBezTo>
                    <a:pt x="24" y="43"/>
                    <a:pt x="24" y="43"/>
                    <a:pt x="24" y="43"/>
                  </a:cubicBezTo>
                  <a:cubicBezTo>
                    <a:pt x="24" y="43"/>
                    <a:pt x="24" y="43"/>
                    <a:pt x="24" y="43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7" y="43"/>
                    <a:pt x="27" y="43"/>
                    <a:pt x="27" y="43"/>
                  </a:cubicBezTo>
                  <a:cubicBezTo>
                    <a:pt x="27" y="43"/>
                    <a:pt x="27" y="43"/>
                    <a:pt x="27" y="43"/>
                  </a:cubicBezTo>
                  <a:cubicBezTo>
                    <a:pt x="28" y="44"/>
                    <a:pt x="28" y="44"/>
                    <a:pt x="28" y="44"/>
                  </a:cubicBezTo>
                  <a:cubicBezTo>
                    <a:pt x="28" y="44"/>
                    <a:pt x="28" y="44"/>
                    <a:pt x="28" y="44"/>
                  </a:cubicBezTo>
                  <a:cubicBezTo>
                    <a:pt x="28" y="45"/>
                    <a:pt x="28" y="45"/>
                    <a:pt x="28" y="45"/>
                  </a:cubicBezTo>
                  <a:cubicBezTo>
                    <a:pt x="28" y="45"/>
                    <a:pt x="28" y="45"/>
                    <a:pt x="28" y="45"/>
                  </a:cubicBezTo>
                  <a:cubicBezTo>
                    <a:pt x="28" y="46"/>
                    <a:pt x="28" y="46"/>
                    <a:pt x="28" y="46"/>
                  </a:cubicBezTo>
                  <a:cubicBezTo>
                    <a:pt x="28" y="46"/>
                    <a:pt x="28" y="47"/>
                    <a:pt x="29" y="47"/>
                  </a:cubicBezTo>
                  <a:cubicBezTo>
                    <a:pt x="29" y="48"/>
                    <a:pt x="29" y="48"/>
                    <a:pt x="29" y="48"/>
                  </a:cubicBezTo>
                  <a:cubicBezTo>
                    <a:pt x="29" y="49"/>
                    <a:pt x="29" y="49"/>
                    <a:pt x="29" y="49"/>
                  </a:cubicBezTo>
                  <a:cubicBezTo>
                    <a:pt x="29" y="49"/>
                    <a:pt x="29" y="49"/>
                    <a:pt x="29" y="49"/>
                  </a:cubicBezTo>
                  <a:cubicBezTo>
                    <a:pt x="29" y="49"/>
                    <a:pt x="29" y="49"/>
                    <a:pt x="29" y="49"/>
                  </a:cubicBezTo>
                  <a:cubicBezTo>
                    <a:pt x="29" y="50"/>
                    <a:pt x="29" y="50"/>
                    <a:pt x="29" y="50"/>
                  </a:cubicBezTo>
                  <a:cubicBezTo>
                    <a:pt x="29" y="50"/>
                    <a:pt x="29" y="50"/>
                    <a:pt x="29" y="50"/>
                  </a:cubicBezTo>
                  <a:cubicBezTo>
                    <a:pt x="29" y="50"/>
                    <a:pt x="29" y="50"/>
                    <a:pt x="29" y="50"/>
                  </a:cubicBezTo>
                  <a:cubicBezTo>
                    <a:pt x="29" y="50"/>
                    <a:pt x="29" y="50"/>
                    <a:pt x="29" y="50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0" y="52"/>
                    <a:pt x="30" y="53"/>
                    <a:pt x="30" y="54"/>
                  </a:cubicBezTo>
                  <a:cubicBezTo>
                    <a:pt x="31" y="55"/>
                    <a:pt x="31" y="57"/>
                    <a:pt x="31" y="58"/>
                  </a:cubicBezTo>
                  <a:cubicBezTo>
                    <a:pt x="31" y="58"/>
                    <a:pt x="31" y="58"/>
                    <a:pt x="31" y="59"/>
                  </a:cubicBezTo>
                  <a:cubicBezTo>
                    <a:pt x="31" y="59"/>
                    <a:pt x="31" y="59"/>
                    <a:pt x="32" y="60"/>
                  </a:cubicBezTo>
                  <a:cubicBezTo>
                    <a:pt x="32" y="61"/>
                    <a:pt x="32" y="61"/>
                    <a:pt x="32" y="61"/>
                  </a:cubicBezTo>
                  <a:cubicBezTo>
                    <a:pt x="33" y="62"/>
                    <a:pt x="33" y="62"/>
                    <a:pt x="33" y="62"/>
                  </a:cubicBezTo>
                  <a:cubicBezTo>
                    <a:pt x="33" y="62"/>
                    <a:pt x="33" y="62"/>
                    <a:pt x="33" y="62"/>
                  </a:cubicBezTo>
                  <a:cubicBezTo>
                    <a:pt x="33" y="63"/>
                    <a:pt x="33" y="63"/>
                    <a:pt x="33" y="63"/>
                  </a:cubicBezTo>
                  <a:cubicBezTo>
                    <a:pt x="33" y="63"/>
                    <a:pt x="33" y="63"/>
                    <a:pt x="33" y="63"/>
                  </a:cubicBezTo>
                  <a:cubicBezTo>
                    <a:pt x="33" y="64"/>
                    <a:pt x="33" y="64"/>
                    <a:pt x="33" y="64"/>
                  </a:cubicBezTo>
                  <a:cubicBezTo>
                    <a:pt x="33" y="64"/>
                    <a:pt x="33" y="64"/>
                    <a:pt x="33" y="64"/>
                  </a:cubicBezTo>
                  <a:cubicBezTo>
                    <a:pt x="34" y="64"/>
                    <a:pt x="34" y="64"/>
                    <a:pt x="34" y="64"/>
                  </a:cubicBezTo>
                  <a:cubicBezTo>
                    <a:pt x="34" y="64"/>
                    <a:pt x="34" y="64"/>
                    <a:pt x="34" y="64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5" y="66"/>
                    <a:pt x="35" y="66"/>
                    <a:pt x="35" y="66"/>
                  </a:cubicBezTo>
                  <a:cubicBezTo>
                    <a:pt x="35" y="66"/>
                    <a:pt x="35" y="66"/>
                    <a:pt x="35" y="66"/>
                  </a:cubicBezTo>
                  <a:cubicBezTo>
                    <a:pt x="35" y="66"/>
                    <a:pt x="35" y="66"/>
                    <a:pt x="35" y="66"/>
                  </a:cubicBezTo>
                  <a:cubicBezTo>
                    <a:pt x="35" y="66"/>
                    <a:pt x="35" y="66"/>
                    <a:pt x="35" y="66"/>
                  </a:cubicBezTo>
                  <a:cubicBezTo>
                    <a:pt x="35" y="66"/>
                    <a:pt x="35" y="66"/>
                    <a:pt x="35" y="66"/>
                  </a:cubicBezTo>
                  <a:cubicBezTo>
                    <a:pt x="36" y="66"/>
                    <a:pt x="36" y="66"/>
                    <a:pt x="36" y="66"/>
                  </a:cubicBezTo>
                  <a:cubicBezTo>
                    <a:pt x="36" y="67"/>
                    <a:pt x="36" y="67"/>
                    <a:pt x="36" y="67"/>
                  </a:cubicBezTo>
                  <a:cubicBezTo>
                    <a:pt x="36" y="67"/>
                    <a:pt x="36" y="67"/>
                    <a:pt x="36" y="67"/>
                  </a:cubicBezTo>
                  <a:cubicBezTo>
                    <a:pt x="37" y="67"/>
                    <a:pt x="37" y="67"/>
                    <a:pt x="37" y="68"/>
                  </a:cubicBezTo>
                  <a:cubicBezTo>
                    <a:pt x="37" y="68"/>
                    <a:pt x="37" y="68"/>
                    <a:pt x="37" y="68"/>
                  </a:cubicBezTo>
                  <a:cubicBezTo>
                    <a:pt x="37" y="68"/>
                    <a:pt x="37" y="68"/>
                    <a:pt x="37" y="68"/>
                  </a:cubicBezTo>
                  <a:cubicBezTo>
                    <a:pt x="37" y="68"/>
                    <a:pt x="37" y="68"/>
                    <a:pt x="37" y="68"/>
                  </a:cubicBezTo>
                  <a:cubicBezTo>
                    <a:pt x="37" y="68"/>
                    <a:pt x="37" y="68"/>
                    <a:pt x="37" y="68"/>
                  </a:cubicBezTo>
                  <a:cubicBezTo>
                    <a:pt x="38" y="68"/>
                    <a:pt x="38" y="68"/>
                    <a:pt x="38" y="69"/>
                  </a:cubicBezTo>
                  <a:cubicBezTo>
                    <a:pt x="38" y="69"/>
                    <a:pt x="39" y="69"/>
                    <a:pt x="39" y="69"/>
                  </a:cubicBezTo>
                  <a:cubicBezTo>
                    <a:pt x="39" y="69"/>
                    <a:pt x="39" y="70"/>
                    <a:pt x="40" y="70"/>
                  </a:cubicBezTo>
                  <a:cubicBezTo>
                    <a:pt x="40" y="70"/>
                    <a:pt x="40" y="70"/>
                    <a:pt x="40" y="70"/>
                  </a:cubicBezTo>
                  <a:cubicBezTo>
                    <a:pt x="40" y="70"/>
                    <a:pt x="40" y="70"/>
                    <a:pt x="40" y="70"/>
                  </a:cubicBezTo>
                  <a:cubicBezTo>
                    <a:pt x="41" y="70"/>
                    <a:pt x="41" y="71"/>
                    <a:pt x="41" y="71"/>
                  </a:cubicBezTo>
                  <a:cubicBezTo>
                    <a:pt x="42" y="71"/>
                    <a:pt x="42" y="71"/>
                    <a:pt x="42" y="71"/>
                  </a:cubicBezTo>
                  <a:cubicBezTo>
                    <a:pt x="42" y="71"/>
                    <a:pt x="42" y="71"/>
                    <a:pt x="42" y="71"/>
                  </a:cubicBezTo>
                  <a:cubicBezTo>
                    <a:pt x="44" y="72"/>
                    <a:pt x="44" y="72"/>
                    <a:pt x="44" y="72"/>
                  </a:cubicBezTo>
                  <a:cubicBezTo>
                    <a:pt x="44" y="72"/>
                    <a:pt x="44" y="72"/>
                    <a:pt x="44" y="72"/>
                  </a:cubicBezTo>
                  <a:cubicBezTo>
                    <a:pt x="45" y="72"/>
                    <a:pt x="45" y="72"/>
                    <a:pt x="45" y="72"/>
                  </a:cubicBezTo>
                  <a:cubicBezTo>
                    <a:pt x="45" y="72"/>
                    <a:pt x="45" y="72"/>
                    <a:pt x="45" y="72"/>
                  </a:cubicBezTo>
                  <a:cubicBezTo>
                    <a:pt x="45" y="72"/>
                    <a:pt x="45" y="72"/>
                    <a:pt x="45" y="72"/>
                  </a:cubicBezTo>
                  <a:cubicBezTo>
                    <a:pt x="45" y="72"/>
                    <a:pt x="45" y="72"/>
                    <a:pt x="46" y="72"/>
                  </a:cubicBezTo>
                  <a:cubicBezTo>
                    <a:pt x="46" y="72"/>
                    <a:pt x="46" y="72"/>
                    <a:pt x="46" y="72"/>
                  </a:cubicBezTo>
                  <a:cubicBezTo>
                    <a:pt x="46" y="72"/>
                    <a:pt x="46" y="72"/>
                    <a:pt x="46" y="72"/>
                  </a:cubicBezTo>
                  <a:cubicBezTo>
                    <a:pt x="46" y="72"/>
                    <a:pt x="46" y="72"/>
                    <a:pt x="46" y="72"/>
                  </a:cubicBezTo>
                  <a:cubicBezTo>
                    <a:pt x="46" y="72"/>
                    <a:pt x="46" y="72"/>
                    <a:pt x="46" y="72"/>
                  </a:cubicBezTo>
                  <a:cubicBezTo>
                    <a:pt x="46" y="72"/>
                    <a:pt x="46" y="72"/>
                    <a:pt x="46" y="72"/>
                  </a:cubicBezTo>
                  <a:cubicBezTo>
                    <a:pt x="46" y="72"/>
                    <a:pt x="46" y="72"/>
                    <a:pt x="46" y="72"/>
                  </a:cubicBezTo>
                  <a:cubicBezTo>
                    <a:pt x="46" y="72"/>
                    <a:pt x="46" y="72"/>
                    <a:pt x="46" y="72"/>
                  </a:cubicBezTo>
                  <a:cubicBezTo>
                    <a:pt x="47" y="72"/>
                    <a:pt x="47" y="72"/>
                    <a:pt x="47" y="72"/>
                  </a:cubicBezTo>
                  <a:cubicBezTo>
                    <a:pt x="47" y="72"/>
                    <a:pt x="47" y="72"/>
                    <a:pt x="47" y="72"/>
                  </a:cubicBezTo>
                  <a:cubicBezTo>
                    <a:pt x="47" y="72"/>
                    <a:pt x="47" y="72"/>
                    <a:pt x="47" y="72"/>
                  </a:cubicBezTo>
                  <a:cubicBezTo>
                    <a:pt x="47" y="72"/>
                    <a:pt x="47" y="72"/>
                    <a:pt x="47" y="72"/>
                  </a:cubicBezTo>
                  <a:cubicBezTo>
                    <a:pt x="47" y="72"/>
                    <a:pt x="47" y="72"/>
                    <a:pt x="47" y="72"/>
                  </a:cubicBezTo>
                  <a:cubicBezTo>
                    <a:pt x="47" y="72"/>
                    <a:pt x="47" y="72"/>
                    <a:pt x="47" y="72"/>
                  </a:cubicBezTo>
                  <a:cubicBezTo>
                    <a:pt x="47" y="72"/>
                    <a:pt x="47" y="72"/>
                    <a:pt x="47" y="72"/>
                  </a:cubicBezTo>
                  <a:cubicBezTo>
                    <a:pt x="49" y="70"/>
                    <a:pt x="49" y="70"/>
                    <a:pt x="49" y="70"/>
                  </a:cubicBezTo>
                  <a:cubicBezTo>
                    <a:pt x="49" y="70"/>
                    <a:pt x="49" y="70"/>
                    <a:pt x="49" y="69"/>
                  </a:cubicBezTo>
                  <a:cubicBezTo>
                    <a:pt x="49" y="69"/>
                    <a:pt x="49" y="69"/>
                    <a:pt x="49" y="69"/>
                  </a:cubicBezTo>
                  <a:cubicBezTo>
                    <a:pt x="49" y="69"/>
                    <a:pt x="49" y="69"/>
                    <a:pt x="49" y="69"/>
                  </a:cubicBezTo>
                  <a:cubicBezTo>
                    <a:pt x="49" y="69"/>
                    <a:pt x="49" y="69"/>
                    <a:pt x="49" y="69"/>
                  </a:cubicBezTo>
                  <a:cubicBezTo>
                    <a:pt x="49" y="69"/>
                    <a:pt x="49" y="69"/>
                    <a:pt x="49" y="69"/>
                  </a:cubicBezTo>
                  <a:cubicBezTo>
                    <a:pt x="49" y="69"/>
                    <a:pt x="49" y="69"/>
                    <a:pt x="49" y="69"/>
                  </a:cubicBezTo>
                  <a:cubicBezTo>
                    <a:pt x="49" y="69"/>
                    <a:pt x="49" y="69"/>
                    <a:pt x="49" y="69"/>
                  </a:cubicBezTo>
                  <a:cubicBezTo>
                    <a:pt x="48" y="69"/>
                    <a:pt x="48" y="69"/>
                    <a:pt x="48" y="69"/>
                  </a:cubicBezTo>
                  <a:cubicBezTo>
                    <a:pt x="48" y="68"/>
                    <a:pt x="48" y="68"/>
                    <a:pt x="48" y="68"/>
                  </a:cubicBezTo>
                  <a:cubicBezTo>
                    <a:pt x="47" y="67"/>
                    <a:pt x="47" y="67"/>
                    <a:pt x="47" y="67"/>
                  </a:cubicBezTo>
                  <a:cubicBezTo>
                    <a:pt x="46" y="67"/>
                    <a:pt x="46" y="67"/>
                    <a:pt x="46" y="67"/>
                  </a:cubicBezTo>
                  <a:cubicBezTo>
                    <a:pt x="46" y="66"/>
                    <a:pt x="46" y="66"/>
                    <a:pt x="45" y="66"/>
                  </a:cubicBezTo>
                  <a:cubicBezTo>
                    <a:pt x="45" y="66"/>
                    <a:pt x="45" y="65"/>
                    <a:pt x="45" y="65"/>
                  </a:cubicBezTo>
                  <a:cubicBezTo>
                    <a:pt x="44" y="65"/>
                    <a:pt x="44" y="64"/>
                    <a:pt x="44" y="64"/>
                  </a:cubicBezTo>
                  <a:cubicBezTo>
                    <a:pt x="43" y="64"/>
                    <a:pt x="43" y="63"/>
                    <a:pt x="43" y="63"/>
                  </a:cubicBezTo>
                  <a:cubicBezTo>
                    <a:pt x="43" y="63"/>
                    <a:pt x="42" y="62"/>
                    <a:pt x="42" y="62"/>
                  </a:cubicBezTo>
                  <a:cubicBezTo>
                    <a:pt x="42" y="62"/>
                    <a:pt x="41" y="61"/>
                    <a:pt x="41" y="61"/>
                  </a:cubicBezTo>
                  <a:cubicBezTo>
                    <a:pt x="41" y="60"/>
                    <a:pt x="40" y="60"/>
                    <a:pt x="40" y="59"/>
                  </a:cubicBezTo>
                  <a:cubicBezTo>
                    <a:pt x="39" y="58"/>
                    <a:pt x="39" y="58"/>
                    <a:pt x="39" y="57"/>
                  </a:cubicBezTo>
                  <a:cubicBezTo>
                    <a:pt x="39" y="57"/>
                    <a:pt x="39" y="57"/>
                    <a:pt x="39" y="57"/>
                  </a:cubicBezTo>
                  <a:cubicBezTo>
                    <a:pt x="38" y="57"/>
                    <a:pt x="38" y="57"/>
                    <a:pt x="38" y="56"/>
                  </a:cubicBezTo>
                  <a:cubicBezTo>
                    <a:pt x="38" y="56"/>
                    <a:pt x="38" y="56"/>
                    <a:pt x="38" y="56"/>
                  </a:cubicBezTo>
                  <a:cubicBezTo>
                    <a:pt x="38" y="56"/>
                    <a:pt x="38" y="56"/>
                    <a:pt x="38" y="56"/>
                  </a:cubicBezTo>
                  <a:cubicBezTo>
                    <a:pt x="38" y="56"/>
                    <a:pt x="38" y="56"/>
                    <a:pt x="38" y="56"/>
                  </a:cubicBezTo>
                  <a:cubicBezTo>
                    <a:pt x="38" y="56"/>
                    <a:pt x="38" y="56"/>
                    <a:pt x="38" y="56"/>
                  </a:cubicBezTo>
                  <a:cubicBezTo>
                    <a:pt x="38" y="56"/>
                    <a:pt x="38" y="56"/>
                    <a:pt x="38" y="56"/>
                  </a:cubicBezTo>
                  <a:cubicBezTo>
                    <a:pt x="38" y="56"/>
                    <a:pt x="38" y="56"/>
                    <a:pt x="38" y="56"/>
                  </a:cubicBezTo>
                  <a:cubicBezTo>
                    <a:pt x="38" y="54"/>
                    <a:pt x="38" y="54"/>
                    <a:pt x="38" y="54"/>
                  </a:cubicBezTo>
                  <a:cubicBezTo>
                    <a:pt x="37" y="54"/>
                    <a:pt x="37" y="54"/>
                    <a:pt x="37" y="54"/>
                  </a:cubicBezTo>
                  <a:cubicBezTo>
                    <a:pt x="37" y="54"/>
                    <a:pt x="37" y="54"/>
                    <a:pt x="37" y="54"/>
                  </a:cubicBezTo>
                  <a:cubicBezTo>
                    <a:pt x="37" y="54"/>
                    <a:pt x="37" y="54"/>
                    <a:pt x="37" y="54"/>
                  </a:cubicBezTo>
                  <a:cubicBezTo>
                    <a:pt x="37" y="54"/>
                    <a:pt x="37" y="54"/>
                    <a:pt x="37" y="54"/>
                  </a:cubicBezTo>
                  <a:cubicBezTo>
                    <a:pt x="37" y="54"/>
                    <a:pt x="37" y="54"/>
                    <a:pt x="37" y="54"/>
                  </a:cubicBezTo>
                  <a:cubicBezTo>
                    <a:pt x="37" y="54"/>
                    <a:pt x="37" y="54"/>
                    <a:pt x="37" y="54"/>
                  </a:cubicBezTo>
                  <a:cubicBezTo>
                    <a:pt x="37" y="54"/>
                    <a:pt x="37" y="54"/>
                    <a:pt x="37" y="54"/>
                  </a:cubicBezTo>
                  <a:cubicBezTo>
                    <a:pt x="37" y="54"/>
                    <a:pt x="37" y="54"/>
                    <a:pt x="37" y="54"/>
                  </a:cubicBezTo>
                  <a:cubicBezTo>
                    <a:pt x="37" y="54"/>
                    <a:pt x="37" y="53"/>
                    <a:pt x="37" y="53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6" y="53"/>
                    <a:pt x="36" y="53"/>
                    <a:pt x="36" y="53"/>
                  </a:cubicBezTo>
                  <a:cubicBezTo>
                    <a:pt x="36" y="52"/>
                    <a:pt x="36" y="52"/>
                    <a:pt x="36" y="51"/>
                  </a:cubicBezTo>
                  <a:cubicBezTo>
                    <a:pt x="36" y="51"/>
                    <a:pt x="36" y="50"/>
                    <a:pt x="36" y="50"/>
                  </a:cubicBezTo>
                  <a:cubicBezTo>
                    <a:pt x="36" y="50"/>
                    <a:pt x="36" y="50"/>
                    <a:pt x="36" y="50"/>
                  </a:cubicBezTo>
                  <a:cubicBezTo>
                    <a:pt x="36" y="50"/>
                    <a:pt x="36" y="49"/>
                    <a:pt x="36" y="49"/>
                  </a:cubicBezTo>
                  <a:cubicBezTo>
                    <a:pt x="36" y="49"/>
                    <a:pt x="36" y="49"/>
                    <a:pt x="36" y="49"/>
                  </a:cubicBezTo>
                  <a:cubicBezTo>
                    <a:pt x="36" y="49"/>
                    <a:pt x="36" y="49"/>
                    <a:pt x="36" y="49"/>
                  </a:cubicBezTo>
                  <a:cubicBezTo>
                    <a:pt x="35" y="49"/>
                    <a:pt x="35" y="49"/>
                    <a:pt x="35" y="49"/>
                  </a:cubicBezTo>
                  <a:cubicBezTo>
                    <a:pt x="35" y="49"/>
                    <a:pt x="35" y="49"/>
                    <a:pt x="35" y="49"/>
                  </a:cubicBezTo>
                  <a:cubicBezTo>
                    <a:pt x="35" y="49"/>
                    <a:pt x="35" y="49"/>
                    <a:pt x="35" y="49"/>
                  </a:cubicBezTo>
                  <a:cubicBezTo>
                    <a:pt x="35" y="49"/>
                    <a:pt x="35" y="49"/>
                    <a:pt x="35" y="49"/>
                  </a:cubicBezTo>
                  <a:cubicBezTo>
                    <a:pt x="35" y="48"/>
                    <a:pt x="35" y="48"/>
                    <a:pt x="35" y="48"/>
                  </a:cubicBezTo>
                  <a:cubicBezTo>
                    <a:pt x="35" y="48"/>
                    <a:pt x="35" y="48"/>
                    <a:pt x="35" y="48"/>
                  </a:cubicBezTo>
                  <a:cubicBezTo>
                    <a:pt x="35" y="48"/>
                    <a:pt x="35" y="48"/>
                    <a:pt x="35" y="48"/>
                  </a:cubicBezTo>
                  <a:cubicBezTo>
                    <a:pt x="34" y="47"/>
                    <a:pt x="34" y="47"/>
                    <a:pt x="34" y="46"/>
                  </a:cubicBezTo>
                  <a:cubicBezTo>
                    <a:pt x="34" y="46"/>
                    <a:pt x="34" y="46"/>
                    <a:pt x="34" y="46"/>
                  </a:cubicBezTo>
                  <a:cubicBezTo>
                    <a:pt x="34" y="46"/>
                    <a:pt x="34" y="46"/>
                    <a:pt x="34" y="46"/>
                  </a:cubicBezTo>
                  <a:cubicBezTo>
                    <a:pt x="34" y="46"/>
                    <a:pt x="34" y="46"/>
                    <a:pt x="34" y="46"/>
                  </a:cubicBezTo>
                  <a:cubicBezTo>
                    <a:pt x="34" y="45"/>
                    <a:pt x="34" y="45"/>
                    <a:pt x="34" y="45"/>
                  </a:cubicBezTo>
                  <a:cubicBezTo>
                    <a:pt x="34" y="45"/>
                    <a:pt x="34" y="45"/>
                    <a:pt x="34" y="45"/>
                  </a:cubicBezTo>
                  <a:cubicBezTo>
                    <a:pt x="33" y="43"/>
                    <a:pt x="33" y="42"/>
                    <a:pt x="32" y="40"/>
                  </a:cubicBezTo>
                  <a:cubicBezTo>
                    <a:pt x="32" y="39"/>
                    <a:pt x="32" y="39"/>
                    <a:pt x="32" y="39"/>
                  </a:cubicBezTo>
                  <a:cubicBezTo>
                    <a:pt x="32" y="39"/>
                    <a:pt x="32" y="39"/>
                    <a:pt x="32" y="39"/>
                  </a:cubicBezTo>
                  <a:cubicBezTo>
                    <a:pt x="32" y="39"/>
                    <a:pt x="32" y="39"/>
                    <a:pt x="32" y="38"/>
                  </a:cubicBezTo>
                  <a:cubicBezTo>
                    <a:pt x="32" y="38"/>
                    <a:pt x="32" y="38"/>
                    <a:pt x="32" y="38"/>
                  </a:cubicBezTo>
                  <a:cubicBezTo>
                    <a:pt x="32" y="38"/>
                    <a:pt x="32" y="38"/>
                    <a:pt x="32" y="38"/>
                  </a:cubicBezTo>
                  <a:cubicBezTo>
                    <a:pt x="32" y="38"/>
                    <a:pt x="32" y="38"/>
                    <a:pt x="32" y="38"/>
                  </a:cubicBezTo>
                  <a:cubicBezTo>
                    <a:pt x="32" y="38"/>
                    <a:pt x="32" y="38"/>
                    <a:pt x="32" y="38"/>
                  </a:cubicBezTo>
                  <a:cubicBezTo>
                    <a:pt x="32" y="38"/>
                    <a:pt x="32" y="38"/>
                    <a:pt x="32" y="38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3" y="33"/>
                    <a:pt x="33" y="33"/>
                    <a:pt x="33" y="33"/>
                  </a:cubicBezTo>
                  <a:cubicBezTo>
                    <a:pt x="33" y="33"/>
                    <a:pt x="33" y="33"/>
                    <a:pt x="33" y="33"/>
                  </a:cubicBezTo>
                  <a:cubicBezTo>
                    <a:pt x="33" y="33"/>
                    <a:pt x="33" y="33"/>
                    <a:pt x="33" y="33"/>
                  </a:cubicBezTo>
                  <a:cubicBezTo>
                    <a:pt x="33" y="33"/>
                    <a:pt x="33" y="33"/>
                    <a:pt x="33" y="33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35" y="32"/>
                    <a:pt x="35" y="32"/>
                    <a:pt x="35" y="32"/>
                  </a:cubicBezTo>
                  <a:cubicBezTo>
                    <a:pt x="35" y="31"/>
                    <a:pt x="35" y="31"/>
                    <a:pt x="35" y="31"/>
                  </a:cubicBezTo>
                  <a:cubicBezTo>
                    <a:pt x="35" y="31"/>
                    <a:pt x="35" y="31"/>
                    <a:pt x="35" y="31"/>
                  </a:cubicBezTo>
                  <a:cubicBezTo>
                    <a:pt x="36" y="31"/>
                    <a:pt x="36" y="31"/>
                    <a:pt x="36" y="31"/>
                  </a:cubicBezTo>
                  <a:cubicBezTo>
                    <a:pt x="36" y="31"/>
                    <a:pt x="36" y="31"/>
                    <a:pt x="36" y="31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7" y="32"/>
                    <a:pt x="38" y="32"/>
                    <a:pt x="38" y="32"/>
                  </a:cubicBezTo>
                  <a:cubicBezTo>
                    <a:pt x="38" y="32"/>
                    <a:pt x="39" y="32"/>
                    <a:pt x="39" y="32"/>
                  </a:cubicBezTo>
                  <a:cubicBezTo>
                    <a:pt x="39" y="32"/>
                    <a:pt x="39" y="32"/>
                    <a:pt x="39" y="32"/>
                  </a:cubicBezTo>
                  <a:cubicBezTo>
                    <a:pt x="39" y="32"/>
                    <a:pt x="39" y="32"/>
                    <a:pt x="39" y="32"/>
                  </a:cubicBezTo>
                  <a:cubicBezTo>
                    <a:pt x="39" y="32"/>
                    <a:pt x="39" y="32"/>
                    <a:pt x="39" y="32"/>
                  </a:cubicBezTo>
                  <a:cubicBezTo>
                    <a:pt x="39" y="32"/>
                    <a:pt x="40" y="32"/>
                    <a:pt x="40" y="32"/>
                  </a:cubicBezTo>
                  <a:cubicBezTo>
                    <a:pt x="40" y="32"/>
                    <a:pt x="41" y="32"/>
                    <a:pt x="41" y="32"/>
                  </a:cubicBezTo>
                  <a:cubicBezTo>
                    <a:pt x="41" y="32"/>
                    <a:pt x="41" y="32"/>
                    <a:pt x="41" y="32"/>
                  </a:cubicBezTo>
                  <a:cubicBezTo>
                    <a:pt x="41" y="32"/>
                    <a:pt x="41" y="32"/>
                    <a:pt x="41" y="32"/>
                  </a:cubicBezTo>
                  <a:cubicBezTo>
                    <a:pt x="41" y="32"/>
                    <a:pt x="41" y="32"/>
                    <a:pt x="41" y="32"/>
                  </a:cubicBezTo>
                  <a:cubicBezTo>
                    <a:pt x="42" y="32"/>
                    <a:pt x="42" y="32"/>
                    <a:pt x="42" y="32"/>
                  </a:cubicBezTo>
                  <a:cubicBezTo>
                    <a:pt x="42" y="32"/>
                    <a:pt x="42" y="32"/>
                    <a:pt x="42" y="32"/>
                  </a:cubicBezTo>
                  <a:cubicBezTo>
                    <a:pt x="42" y="32"/>
                    <a:pt x="42" y="32"/>
                    <a:pt x="42" y="32"/>
                  </a:cubicBezTo>
                  <a:cubicBezTo>
                    <a:pt x="42" y="32"/>
                    <a:pt x="42" y="32"/>
                    <a:pt x="42" y="32"/>
                  </a:cubicBezTo>
                  <a:cubicBezTo>
                    <a:pt x="42" y="32"/>
                    <a:pt x="42" y="32"/>
                    <a:pt x="4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4" y="32"/>
                    <a:pt x="44" y="32"/>
                    <a:pt x="44" y="32"/>
                  </a:cubicBezTo>
                  <a:cubicBezTo>
                    <a:pt x="44" y="32"/>
                    <a:pt x="44" y="32"/>
                    <a:pt x="44" y="32"/>
                  </a:cubicBezTo>
                  <a:cubicBezTo>
                    <a:pt x="44" y="32"/>
                    <a:pt x="45" y="32"/>
                    <a:pt x="45" y="32"/>
                  </a:cubicBezTo>
                  <a:cubicBezTo>
                    <a:pt x="46" y="32"/>
                    <a:pt x="46" y="31"/>
                    <a:pt x="46" y="31"/>
                  </a:cubicBezTo>
                  <a:cubicBezTo>
                    <a:pt x="46" y="31"/>
                    <a:pt x="46" y="31"/>
                    <a:pt x="46" y="31"/>
                  </a:cubicBezTo>
                  <a:cubicBezTo>
                    <a:pt x="46" y="31"/>
                    <a:pt x="46" y="31"/>
                    <a:pt x="46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8" y="31"/>
                    <a:pt x="48" y="31"/>
                    <a:pt x="48" y="31"/>
                  </a:cubicBezTo>
                  <a:cubicBezTo>
                    <a:pt x="48" y="31"/>
                    <a:pt x="48" y="31"/>
                    <a:pt x="48" y="31"/>
                  </a:cubicBezTo>
                  <a:cubicBezTo>
                    <a:pt x="48" y="31"/>
                    <a:pt x="48" y="31"/>
                    <a:pt x="48" y="31"/>
                  </a:cubicBezTo>
                  <a:cubicBezTo>
                    <a:pt x="48" y="31"/>
                    <a:pt x="48" y="31"/>
                    <a:pt x="48" y="31"/>
                  </a:cubicBezTo>
                  <a:cubicBezTo>
                    <a:pt x="49" y="29"/>
                    <a:pt x="49" y="29"/>
                    <a:pt x="49" y="29"/>
                  </a:cubicBezTo>
                  <a:cubicBezTo>
                    <a:pt x="49" y="29"/>
                    <a:pt x="49" y="29"/>
                    <a:pt x="49" y="29"/>
                  </a:cubicBezTo>
                  <a:cubicBezTo>
                    <a:pt x="49" y="29"/>
                    <a:pt x="49" y="29"/>
                    <a:pt x="49" y="29"/>
                  </a:cubicBezTo>
                  <a:cubicBezTo>
                    <a:pt x="49" y="29"/>
                    <a:pt x="49" y="29"/>
                    <a:pt x="49" y="29"/>
                  </a:cubicBezTo>
                  <a:cubicBezTo>
                    <a:pt x="49" y="29"/>
                    <a:pt x="49" y="29"/>
                    <a:pt x="49" y="29"/>
                  </a:cubicBezTo>
                  <a:cubicBezTo>
                    <a:pt x="49" y="29"/>
                    <a:pt x="49" y="29"/>
                    <a:pt x="49" y="29"/>
                  </a:cubicBezTo>
                  <a:cubicBezTo>
                    <a:pt x="49" y="29"/>
                    <a:pt x="49" y="29"/>
                    <a:pt x="49" y="29"/>
                  </a:cubicBezTo>
                  <a:cubicBezTo>
                    <a:pt x="49" y="28"/>
                    <a:pt x="49" y="28"/>
                    <a:pt x="49" y="28"/>
                  </a:cubicBezTo>
                  <a:cubicBezTo>
                    <a:pt x="49" y="28"/>
                    <a:pt x="49" y="28"/>
                    <a:pt x="49" y="28"/>
                  </a:cubicBezTo>
                  <a:cubicBezTo>
                    <a:pt x="49" y="28"/>
                    <a:pt x="49" y="28"/>
                    <a:pt x="49" y="28"/>
                  </a:cubicBezTo>
                  <a:cubicBezTo>
                    <a:pt x="49" y="28"/>
                    <a:pt x="49" y="28"/>
                    <a:pt x="49" y="28"/>
                  </a:cubicBezTo>
                  <a:cubicBezTo>
                    <a:pt x="49" y="28"/>
                    <a:pt x="49" y="28"/>
                    <a:pt x="49" y="28"/>
                  </a:cubicBezTo>
                  <a:cubicBezTo>
                    <a:pt x="49" y="27"/>
                    <a:pt x="49" y="27"/>
                    <a:pt x="49" y="27"/>
                  </a:cubicBezTo>
                  <a:cubicBezTo>
                    <a:pt x="49" y="27"/>
                    <a:pt x="49" y="27"/>
                    <a:pt x="49" y="27"/>
                  </a:cubicBezTo>
                  <a:cubicBezTo>
                    <a:pt x="48" y="27"/>
                    <a:pt x="48" y="27"/>
                    <a:pt x="48" y="27"/>
                  </a:cubicBezTo>
                  <a:cubicBezTo>
                    <a:pt x="48" y="27"/>
                    <a:pt x="48" y="27"/>
                    <a:pt x="48" y="27"/>
                  </a:cubicBezTo>
                  <a:cubicBezTo>
                    <a:pt x="48" y="26"/>
                    <a:pt x="48" y="26"/>
                    <a:pt x="48" y="26"/>
                  </a:cubicBezTo>
                  <a:cubicBezTo>
                    <a:pt x="48" y="26"/>
                    <a:pt x="48" y="26"/>
                    <a:pt x="48" y="26"/>
                  </a:cubicBezTo>
                  <a:cubicBezTo>
                    <a:pt x="48" y="26"/>
                    <a:pt x="48" y="26"/>
                    <a:pt x="48" y="26"/>
                  </a:cubicBezTo>
                  <a:cubicBezTo>
                    <a:pt x="48" y="26"/>
                    <a:pt x="48" y="26"/>
                    <a:pt x="48" y="26"/>
                  </a:cubicBezTo>
                  <a:cubicBezTo>
                    <a:pt x="48" y="26"/>
                    <a:pt x="48" y="26"/>
                    <a:pt x="48" y="26"/>
                  </a:cubicBezTo>
                  <a:cubicBezTo>
                    <a:pt x="48" y="26"/>
                    <a:pt x="48" y="26"/>
                    <a:pt x="48" y="26"/>
                  </a:cubicBezTo>
                  <a:cubicBezTo>
                    <a:pt x="48" y="26"/>
                    <a:pt x="48" y="26"/>
                    <a:pt x="48" y="26"/>
                  </a:cubicBezTo>
                  <a:cubicBezTo>
                    <a:pt x="48" y="26"/>
                    <a:pt x="48" y="26"/>
                    <a:pt x="48" y="26"/>
                  </a:cubicBezTo>
                  <a:cubicBezTo>
                    <a:pt x="48" y="26"/>
                    <a:pt x="48" y="26"/>
                    <a:pt x="48" y="26"/>
                  </a:cubicBezTo>
                  <a:cubicBezTo>
                    <a:pt x="47" y="25"/>
                    <a:pt x="47" y="25"/>
                    <a:pt x="47" y="25"/>
                  </a:cubicBezTo>
                  <a:cubicBezTo>
                    <a:pt x="47" y="25"/>
                    <a:pt x="47" y="25"/>
                    <a:pt x="47" y="25"/>
                  </a:cubicBezTo>
                  <a:cubicBezTo>
                    <a:pt x="47" y="25"/>
                    <a:pt x="47" y="25"/>
                    <a:pt x="47" y="25"/>
                  </a:cubicBezTo>
                  <a:cubicBezTo>
                    <a:pt x="47" y="25"/>
                    <a:pt x="47" y="25"/>
                    <a:pt x="47" y="25"/>
                  </a:cubicBezTo>
                  <a:cubicBezTo>
                    <a:pt x="47" y="25"/>
                    <a:pt x="47" y="25"/>
                    <a:pt x="47" y="25"/>
                  </a:cubicBezTo>
                  <a:cubicBezTo>
                    <a:pt x="46" y="25"/>
                    <a:pt x="46" y="25"/>
                    <a:pt x="46" y="25"/>
                  </a:cubicBezTo>
                  <a:cubicBezTo>
                    <a:pt x="46" y="25"/>
                    <a:pt x="46" y="25"/>
                    <a:pt x="46" y="25"/>
                  </a:cubicBezTo>
                  <a:cubicBezTo>
                    <a:pt x="46" y="24"/>
                    <a:pt x="46" y="24"/>
                    <a:pt x="46" y="24"/>
                  </a:cubicBezTo>
                  <a:cubicBezTo>
                    <a:pt x="46" y="24"/>
                    <a:pt x="46" y="24"/>
                    <a:pt x="46" y="24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44" y="24"/>
                    <a:pt x="44" y="24"/>
                    <a:pt x="44" y="24"/>
                  </a:cubicBezTo>
                  <a:cubicBezTo>
                    <a:pt x="44" y="24"/>
                    <a:pt x="44" y="24"/>
                    <a:pt x="44" y="24"/>
                  </a:cubicBezTo>
                  <a:cubicBezTo>
                    <a:pt x="44" y="24"/>
                    <a:pt x="44" y="24"/>
                    <a:pt x="44" y="24"/>
                  </a:cubicBezTo>
                  <a:cubicBezTo>
                    <a:pt x="44" y="24"/>
                    <a:pt x="44" y="24"/>
                    <a:pt x="44" y="24"/>
                  </a:cubicBezTo>
                  <a:cubicBezTo>
                    <a:pt x="43" y="24"/>
                    <a:pt x="43" y="24"/>
                    <a:pt x="43" y="24"/>
                  </a:cubicBezTo>
                  <a:cubicBezTo>
                    <a:pt x="43" y="24"/>
                    <a:pt x="43" y="24"/>
                    <a:pt x="43" y="24"/>
                  </a:cubicBezTo>
                  <a:cubicBezTo>
                    <a:pt x="43" y="24"/>
                    <a:pt x="43" y="24"/>
                    <a:pt x="43" y="24"/>
                  </a:cubicBezTo>
                  <a:cubicBezTo>
                    <a:pt x="43" y="24"/>
                    <a:pt x="43" y="24"/>
                    <a:pt x="42" y="24"/>
                  </a:cubicBezTo>
                  <a:cubicBezTo>
                    <a:pt x="42" y="24"/>
                    <a:pt x="42" y="24"/>
                    <a:pt x="42" y="24"/>
                  </a:cubicBezTo>
                  <a:cubicBezTo>
                    <a:pt x="42" y="24"/>
                    <a:pt x="42" y="24"/>
                    <a:pt x="42" y="24"/>
                  </a:cubicBezTo>
                  <a:cubicBezTo>
                    <a:pt x="42" y="24"/>
                    <a:pt x="42" y="24"/>
                    <a:pt x="42" y="24"/>
                  </a:cubicBezTo>
                  <a:cubicBezTo>
                    <a:pt x="41" y="24"/>
                    <a:pt x="41" y="24"/>
                    <a:pt x="41" y="24"/>
                  </a:cubicBezTo>
                  <a:cubicBezTo>
                    <a:pt x="41" y="24"/>
                    <a:pt x="41" y="24"/>
                    <a:pt x="41" y="24"/>
                  </a:cubicBezTo>
                  <a:cubicBezTo>
                    <a:pt x="41" y="24"/>
                    <a:pt x="41" y="24"/>
                    <a:pt x="41" y="24"/>
                  </a:cubicBezTo>
                  <a:cubicBezTo>
                    <a:pt x="41" y="24"/>
                    <a:pt x="41" y="24"/>
                    <a:pt x="41" y="24"/>
                  </a:cubicBezTo>
                  <a:cubicBezTo>
                    <a:pt x="41" y="24"/>
                    <a:pt x="41" y="24"/>
                    <a:pt x="41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0" y="23"/>
                    <a:pt x="40" y="23"/>
                    <a:pt x="40" y="23"/>
                  </a:cubicBezTo>
                  <a:cubicBezTo>
                    <a:pt x="40" y="23"/>
                    <a:pt x="40" y="23"/>
                    <a:pt x="40" y="23"/>
                  </a:cubicBezTo>
                  <a:cubicBezTo>
                    <a:pt x="40" y="23"/>
                    <a:pt x="40" y="23"/>
                    <a:pt x="40" y="23"/>
                  </a:cubicBezTo>
                  <a:cubicBezTo>
                    <a:pt x="39" y="22"/>
                    <a:pt x="39" y="22"/>
                    <a:pt x="39" y="22"/>
                  </a:cubicBezTo>
                  <a:cubicBezTo>
                    <a:pt x="39" y="22"/>
                    <a:pt x="39" y="22"/>
                    <a:pt x="39" y="22"/>
                  </a:cubicBezTo>
                  <a:cubicBezTo>
                    <a:pt x="39" y="22"/>
                    <a:pt x="39" y="22"/>
                    <a:pt x="39" y="22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40" y="21"/>
                    <a:pt x="40" y="21"/>
                    <a:pt x="40" y="20"/>
                  </a:cubicBezTo>
                  <a:cubicBezTo>
                    <a:pt x="40" y="20"/>
                    <a:pt x="40" y="20"/>
                    <a:pt x="40" y="19"/>
                  </a:cubicBezTo>
                  <a:cubicBezTo>
                    <a:pt x="41" y="19"/>
                    <a:pt x="41" y="18"/>
                    <a:pt x="41" y="18"/>
                  </a:cubicBezTo>
                  <a:cubicBezTo>
                    <a:pt x="41" y="18"/>
                    <a:pt x="41" y="18"/>
                    <a:pt x="41" y="18"/>
                  </a:cubicBezTo>
                  <a:cubicBezTo>
                    <a:pt x="41" y="18"/>
                    <a:pt x="41" y="18"/>
                    <a:pt x="41" y="18"/>
                  </a:cubicBezTo>
                  <a:cubicBezTo>
                    <a:pt x="41" y="17"/>
                    <a:pt x="41" y="17"/>
                    <a:pt x="41" y="17"/>
                  </a:cubicBezTo>
                  <a:cubicBezTo>
                    <a:pt x="41" y="17"/>
                    <a:pt x="42" y="16"/>
                    <a:pt x="42" y="16"/>
                  </a:cubicBezTo>
                  <a:cubicBezTo>
                    <a:pt x="42" y="16"/>
                    <a:pt x="42" y="15"/>
                    <a:pt x="42" y="15"/>
                  </a:cubicBezTo>
                  <a:cubicBezTo>
                    <a:pt x="42" y="15"/>
                    <a:pt x="42" y="15"/>
                    <a:pt x="42" y="15"/>
                  </a:cubicBezTo>
                  <a:cubicBezTo>
                    <a:pt x="42" y="15"/>
                    <a:pt x="42" y="15"/>
                    <a:pt x="42" y="15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3" y="12"/>
                    <a:pt x="43" y="11"/>
                    <a:pt x="44" y="10"/>
                  </a:cubicBezTo>
                  <a:cubicBezTo>
                    <a:pt x="44" y="9"/>
                    <a:pt x="44" y="9"/>
                    <a:pt x="44" y="8"/>
                  </a:cubicBezTo>
                  <a:cubicBezTo>
                    <a:pt x="45" y="7"/>
                    <a:pt x="45" y="7"/>
                    <a:pt x="45" y="7"/>
                  </a:cubicBezTo>
                  <a:cubicBezTo>
                    <a:pt x="45" y="7"/>
                    <a:pt x="45" y="7"/>
                    <a:pt x="45" y="6"/>
                  </a:cubicBezTo>
                  <a:cubicBezTo>
                    <a:pt x="45" y="6"/>
                    <a:pt x="45" y="6"/>
                    <a:pt x="45" y="6"/>
                  </a:cubicBezTo>
                  <a:cubicBezTo>
                    <a:pt x="45" y="6"/>
                    <a:pt x="45" y="6"/>
                    <a:pt x="45" y="6"/>
                  </a:cubicBezTo>
                  <a:cubicBezTo>
                    <a:pt x="45" y="6"/>
                    <a:pt x="45" y="6"/>
                    <a:pt x="45" y="5"/>
                  </a:cubicBezTo>
                  <a:cubicBezTo>
                    <a:pt x="45" y="5"/>
                    <a:pt x="45" y="5"/>
                    <a:pt x="45" y="5"/>
                  </a:cubicBezTo>
                  <a:cubicBezTo>
                    <a:pt x="45" y="5"/>
                    <a:pt x="45" y="5"/>
                    <a:pt x="45" y="5"/>
                  </a:cubicBezTo>
                  <a:cubicBezTo>
                    <a:pt x="45" y="5"/>
                    <a:pt x="45" y="5"/>
                    <a:pt x="45" y="5"/>
                  </a:cubicBezTo>
                  <a:cubicBezTo>
                    <a:pt x="45" y="5"/>
                    <a:pt x="45" y="5"/>
                    <a:pt x="45" y="5"/>
                  </a:cubicBezTo>
                  <a:cubicBezTo>
                    <a:pt x="45" y="5"/>
                    <a:pt x="45" y="5"/>
                    <a:pt x="45" y="5"/>
                  </a:cubicBezTo>
                  <a:cubicBezTo>
                    <a:pt x="45" y="5"/>
                    <a:pt x="45" y="5"/>
                    <a:pt x="45" y="5"/>
                  </a:cubicBezTo>
                  <a:cubicBezTo>
                    <a:pt x="45" y="4"/>
                    <a:pt x="45" y="4"/>
                    <a:pt x="45" y="4"/>
                  </a:cubicBezTo>
                  <a:cubicBezTo>
                    <a:pt x="45" y="4"/>
                    <a:pt x="45" y="4"/>
                    <a:pt x="45" y="4"/>
                  </a:cubicBezTo>
                  <a:cubicBezTo>
                    <a:pt x="45" y="4"/>
                    <a:pt x="44" y="4"/>
                    <a:pt x="44" y="4"/>
                  </a:cubicBezTo>
                  <a:cubicBezTo>
                    <a:pt x="44" y="4"/>
                    <a:pt x="44" y="4"/>
                    <a:pt x="44" y="4"/>
                  </a:cubicBezTo>
                  <a:cubicBezTo>
                    <a:pt x="44" y="4"/>
                    <a:pt x="44" y="4"/>
                    <a:pt x="44" y="4"/>
                  </a:cubicBezTo>
                  <a:cubicBezTo>
                    <a:pt x="44" y="4"/>
                    <a:pt x="44" y="4"/>
                    <a:pt x="44" y="3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4" y="2"/>
                    <a:pt x="43" y="2"/>
                    <a:pt x="43" y="1"/>
                  </a:cubicBezTo>
                  <a:cubicBezTo>
                    <a:pt x="42" y="1"/>
                    <a:pt x="42" y="1"/>
                    <a:pt x="42" y="1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7" y="2"/>
                    <a:pt x="37" y="2"/>
                    <a:pt x="37" y="2"/>
                  </a:cubicBezTo>
                  <a:cubicBezTo>
                    <a:pt x="37" y="2"/>
                    <a:pt x="37" y="2"/>
                    <a:pt x="37" y="2"/>
                  </a:cubicBezTo>
                  <a:cubicBezTo>
                    <a:pt x="37" y="2"/>
                    <a:pt x="37" y="2"/>
                    <a:pt x="37" y="2"/>
                  </a:cubicBezTo>
                  <a:cubicBezTo>
                    <a:pt x="37" y="2"/>
                    <a:pt x="37" y="2"/>
                    <a:pt x="37" y="2"/>
                  </a:cubicBezTo>
                  <a:cubicBezTo>
                    <a:pt x="37" y="2"/>
                    <a:pt x="37" y="2"/>
                    <a:pt x="37" y="2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7" y="5"/>
                    <a:pt x="37" y="5"/>
                  </a:cubicBezTo>
                  <a:cubicBezTo>
                    <a:pt x="37" y="5"/>
                    <a:pt x="37" y="5"/>
                    <a:pt x="37" y="5"/>
                  </a:cubicBezTo>
                  <a:cubicBezTo>
                    <a:pt x="37" y="5"/>
                    <a:pt x="37" y="5"/>
                    <a:pt x="37" y="5"/>
                  </a:cubicBezTo>
                  <a:cubicBezTo>
                    <a:pt x="37" y="5"/>
                    <a:pt x="37" y="5"/>
                    <a:pt x="37" y="5"/>
                  </a:cubicBezTo>
                  <a:cubicBezTo>
                    <a:pt x="37" y="5"/>
                    <a:pt x="37" y="5"/>
                    <a:pt x="37" y="5"/>
                  </a:cubicBezTo>
                  <a:cubicBezTo>
                    <a:pt x="37" y="5"/>
                    <a:pt x="37" y="5"/>
                    <a:pt x="37" y="5"/>
                  </a:cubicBezTo>
                  <a:cubicBezTo>
                    <a:pt x="37" y="5"/>
                    <a:pt x="37" y="5"/>
                    <a:pt x="37" y="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8" y="6"/>
                    <a:pt x="38" y="6"/>
                    <a:pt x="38" y="6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38" y="9"/>
                    <a:pt x="38" y="9"/>
                    <a:pt x="38" y="9"/>
                  </a:cubicBezTo>
                  <a:cubicBezTo>
                    <a:pt x="38" y="10"/>
                    <a:pt x="38" y="10"/>
                    <a:pt x="38" y="10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2"/>
                    <a:pt x="37" y="12"/>
                    <a:pt x="37" y="12"/>
                  </a:cubicBezTo>
                  <a:cubicBezTo>
                    <a:pt x="37" y="13"/>
                    <a:pt x="37" y="13"/>
                    <a:pt x="36" y="13"/>
                  </a:cubicBezTo>
                  <a:cubicBezTo>
                    <a:pt x="36" y="14"/>
                    <a:pt x="36" y="14"/>
                    <a:pt x="36" y="14"/>
                  </a:cubicBezTo>
                  <a:cubicBezTo>
                    <a:pt x="36" y="15"/>
                    <a:pt x="36" y="15"/>
                    <a:pt x="36" y="16"/>
                  </a:cubicBezTo>
                  <a:cubicBezTo>
                    <a:pt x="35" y="16"/>
                    <a:pt x="35" y="17"/>
                    <a:pt x="35" y="17"/>
                  </a:cubicBezTo>
                  <a:cubicBezTo>
                    <a:pt x="35" y="18"/>
                    <a:pt x="35" y="18"/>
                    <a:pt x="34" y="19"/>
                  </a:cubicBezTo>
                  <a:cubicBezTo>
                    <a:pt x="34" y="20"/>
                    <a:pt x="34" y="20"/>
                    <a:pt x="34" y="21"/>
                  </a:cubicBezTo>
                  <a:cubicBezTo>
                    <a:pt x="33" y="21"/>
                    <a:pt x="33" y="21"/>
                    <a:pt x="33" y="21"/>
                  </a:cubicBezTo>
                  <a:cubicBezTo>
                    <a:pt x="33" y="22"/>
                    <a:pt x="33" y="22"/>
                    <a:pt x="33" y="23"/>
                  </a:cubicBezTo>
                  <a:cubicBezTo>
                    <a:pt x="32" y="23"/>
                    <a:pt x="32" y="23"/>
                    <a:pt x="32" y="23"/>
                  </a:cubicBezTo>
                  <a:cubicBezTo>
                    <a:pt x="32" y="23"/>
                    <a:pt x="31" y="23"/>
                    <a:pt x="30" y="23"/>
                  </a:cubicBezTo>
                  <a:cubicBezTo>
                    <a:pt x="30" y="24"/>
                    <a:pt x="29" y="24"/>
                    <a:pt x="29" y="24"/>
                  </a:cubicBezTo>
                  <a:cubicBezTo>
                    <a:pt x="28" y="24"/>
                    <a:pt x="28" y="24"/>
                    <a:pt x="28" y="24"/>
                  </a:cubicBezTo>
                  <a:cubicBezTo>
                    <a:pt x="28" y="24"/>
                    <a:pt x="28" y="24"/>
                    <a:pt x="28" y="24"/>
                  </a:cubicBezTo>
                  <a:cubicBezTo>
                    <a:pt x="28" y="24"/>
                    <a:pt x="27" y="24"/>
                    <a:pt x="27" y="24"/>
                  </a:cubicBezTo>
                  <a:cubicBezTo>
                    <a:pt x="27" y="24"/>
                    <a:pt x="27" y="24"/>
                    <a:pt x="27" y="24"/>
                  </a:cubicBezTo>
                  <a:cubicBezTo>
                    <a:pt x="27" y="24"/>
                    <a:pt x="27" y="24"/>
                    <a:pt x="27" y="24"/>
                  </a:cubicBezTo>
                  <a:cubicBezTo>
                    <a:pt x="27" y="24"/>
                    <a:pt x="27" y="24"/>
                    <a:pt x="27" y="24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23" y="24"/>
                    <a:pt x="23" y="24"/>
                    <a:pt x="23" y="24"/>
                  </a:cubicBezTo>
                  <a:cubicBezTo>
                    <a:pt x="23" y="24"/>
                    <a:pt x="23" y="24"/>
                    <a:pt x="23" y="24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21" y="24"/>
                    <a:pt x="21" y="24"/>
                    <a:pt x="21" y="24"/>
                  </a:cubicBezTo>
                  <a:cubicBezTo>
                    <a:pt x="21" y="24"/>
                    <a:pt x="21" y="24"/>
                    <a:pt x="21" y="24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19" y="25"/>
                    <a:pt x="19" y="25"/>
                    <a:pt x="18" y="25"/>
                  </a:cubicBezTo>
                  <a:cubicBezTo>
                    <a:pt x="18" y="25"/>
                    <a:pt x="18" y="25"/>
                    <a:pt x="18" y="25"/>
                  </a:cubicBezTo>
                  <a:cubicBezTo>
                    <a:pt x="18" y="25"/>
                    <a:pt x="18" y="25"/>
                    <a:pt x="18" y="25"/>
                  </a:cubicBezTo>
                  <a:cubicBezTo>
                    <a:pt x="18" y="25"/>
                    <a:pt x="18" y="25"/>
                    <a:pt x="18" y="25"/>
                  </a:cubicBezTo>
                  <a:cubicBezTo>
                    <a:pt x="17" y="24"/>
                    <a:pt x="17" y="24"/>
                    <a:pt x="17" y="24"/>
                  </a:cubicBezTo>
                  <a:cubicBezTo>
                    <a:pt x="17" y="24"/>
                    <a:pt x="17" y="24"/>
                    <a:pt x="17" y="24"/>
                  </a:cubicBezTo>
                  <a:cubicBezTo>
                    <a:pt x="17" y="24"/>
                    <a:pt x="17" y="24"/>
                    <a:pt x="17" y="24"/>
                  </a:cubicBezTo>
                  <a:cubicBezTo>
                    <a:pt x="17" y="24"/>
                    <a:pt x="17" y="24"/>
                    <a:pt x="17" y="24"/>
                  </a:cubicBezTo>
                  <a:cubicBezTo>
                    <a:pt x="16" y="24"/>
                    <a:pt x="16" y="24"/>
                    <a:pt x="16" y="24"/>
                  </a:cubicBezTo>
                  <a:cubicBezTo>
                    <a:pt x="16" y="24"/>
                    <a:pt x="16" y="24"/>
                    <a:pt x="16" y="24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8"/>
                    <a:pt x="10" y="28"/>
                    <a:pt x="10" y="28"/>
                  </a:cubicBezTo>
                  <a:cubicBezTo>
                    <a:pt x="10" y="28"/>
                    <a:pt x="10" y="28"/>
                    <a:pt x="10" y="28"/>
                  </a:cubicBezTo>
                  <a:cubicBezTo>
                    <a:pt x="10" y="28"/>
                    <a:pt x="10" y="28"/>
                    <a:pt x="10" y="28"/>
                  </a:cubicBezTo>
                  <a:cubicBezTo>
                    <a:pt x="10" y="28"/>
                    <a:pt x="10" y="28"/>
                    <a:pt x="10" y="28"/>
                  </a:cubicBezTo>
                  <a:cubicBezTo>
                    <a:pt x="10" y="28"/>
                    <a:pt x="10" y="28"/>
                    <a:pt x="10" y="28"/>
                  </a:cubicBezTo>
                  <a:cubicBezTo>
                    <a:pt x="11" y="29"/>
                    <a:pt x="11" y="29"/>
                    <a:pt x="11" y="29"/>
                  </a:cubicBezTo>
                  <a:cubicBezTo>
                    <a:pt x="11" y="29"/>
                    <a:pt x="11" y="29"/>
                    <a:pt x="11" y="29"/>
                  </a:cubicBezTo>
                  <a:cubicBezTo>
                    <a:pt x="11" y="29"/>
                    <a:pt x="11" y="29"/>
                    <a:pt x="11" y="29"/>
                  </a:cubicBezTo>
                  <a:cubicBezTo>
                    <a:pt x="11" y="30"/>
                    <a:pt x="11" y="30"/>
                    <a:pt x="11" y="30"/>
                  </a:cubicBezTo>
                  <a:cubicBezTo>
                    <a:pt x="11" y="30"/>
                    <a:pt x="11" y="30"/>
                    <a:pt x="11" y="30"/>
                  </a:cubicBezTo>
                  <a:cubicBezTo>
                    <a:pt x="11" y="30"/>
                    <a:pt x="11" y="30"/>
                    <a:pt x="11" y="30"/>
                  </a:cubicBezTo>
                  <a:cubicBezTo>
                    <a:pt x="11" y="30"/>
                    <a:pt x="11" y="30"/>
                    <a:pt x="11" y="30"/>
                  </a:cubicBezTo>
                  <a:cubicBezTo>
                    <a:pt x="11" y="30"/>
                    <a:pt x="11" y="30"/>
                    <a:pt x="11" y="30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15" y="32"/>
                    <a:pt x="15" y="32"/>
                    <a:pt x="15" y="32"/>
                  </a:cubicBezTo>
                  <a:cubicBezTo>
                    <a:pt x="15" y="32"/>
                    <a:pt x="15" y="32"/>
                    <a:pt x="15" y="32"/>
                  </a:cubicBezTo>
                  <a:cubicBezTo>
                    <a:pt x="15" y="32"/>
                    <a:pt x="15" y="32"/>
                    <a:pt x="15" y="32"/>
                  </a:cubicBezTo>
                  <a:cubicBezTo>
                    <a:pt x="15" y="32"/>
                    <a:pt x="15" y="32"/>
                    <a:pt x="15" y="32"/>
                  </a:cubicBezTo>
                  <a:cubicBezTo>
                    <a:pt x="15" y="32"/>
                    <a:pt x="15" y="32"/>
                    <a:pt x="15" y="32"/>
                  </a:cubicBezTo>
                  <a:cubicBezTo>
                    <a:pt x="15" y="32"/>
                    <a:pt x="15" y="32"/>
                    <a:pt x="15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32"/>
                    <a:pt x="19" y="32"/>
                    <a:pt x="19" y="32"/>
                  </a:cubicBezTo>
                  <a:cubicBezTo>
                    <a:pt x="19" y="32"/>
                    <a:pt x="19" y="32"/>
                    <a:pt x="19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0" y="32"/>
                    <a:pt x="21" y="32"/>
                    <a:pt x="21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1" y="32"/>
                    <a:pt x="22" y="32"/>
                    <a:pt x="22" y="32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5" y="32"/>
                    <a:pt x="25" y="32"/>
                  </a:cubicBezTo>
                  <a:cubicBezTo>
                    <a:pt x="25" y="32"/>
                    <a:pt x="25" y="32"/>
                    <a:pt x="26" y="32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5" y="35"/>
                    <a:pt x="25" y="36"/>
                    <a:pt x="25" y="36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5" y="36"/>
                    <a:pt x="25" y="36"/>
                    <a:pt x="24" y="37"/>
                  </a:cubicBezTo>
                  <a:cubicBezTo>
                    <a:pt x="24" y="37"/>
                    <a:pt x="24" y="37"/>
                    <a:pt x="24" y="37"/>
                  </a:cubicBezTo>
                  <a:cubicBezTo>
                    <a:pt x="23" y="38"/>
                    <a:pt x="23" y="38"/>
                    <a:pt x="23" y="39"/>
                  </a:cubicBezTo>
                  <a:cubicBezTo>
                    <a:pt x="22" y="39"/>
                    <a:pt x="21" y="40"/>
                    <a:pt x="20" y="41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9" y="42"/>
                    <a:pt x="19" y="42"/>
                    <a:pt x="19" y="43"/>
                  </a:cubicBezTo>
                  <a:cubicBezTo>
                    <a:pt x="19" y="43"/>
                    <a:pt x="19" y="43"/>
                    <a:pt x="19" y="43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7" y="44"/>
                    <a:pt x="17" y="44"/>
                    <a:pt x="17" y="44"/>
                  </a:cubicBezTo>
                  <a:cubicBezTo>
                    <a:pt x="17" y="44"/>
                    <a:pt x="17" y="44"/>
                    <a:pt x="17" y="44"/>
                  </a:cubicBezTo>
                  <a:cubicBezTo>
                    <a:pt x="17" y="44"/>
                    <a:pt x="17" y="44"/>
                    <a:pt x="17" y="44"/>
                  </a:cubicBezTo>
                  <a:cubicBezTo>
                    <a:pt x="17" y="44"/>
                    <a:pt x="17" y="44"/>
                    <a:pt x="17" y="44"/>
                  </a:cubicBezTo>
                  <a:cubicBezTo>
                    <a:pt x="17" y="45"/>
                    <a:pt x="17" y="45"/>
                    <a:pt x="16" y="45"/>
                  </a:cubicBezTo>
                  <a:cubicBezTo>
                    <a:pt x="16" y="45"/>
                    <a:pt x="16" y="45"/>
                    <a:pt x="16" y="45"/>
                  </a:cubicBezTo>
                  <a:cubicBezTo>
                    <a:pt x="16" y="45"/>
                    <a:pt x="15" y="46"/>
                    <a:pt x="15" y="46"/>
                  </a:cubicBezTo>
                  <a:cubicBezTo>
                    <a:pt x="15" y="47"/>
                    <a:pt x="14" y="47"/>
                    <a:pt x="14" y="48"/>
                  </a:cubicBezTo>
                  <a:cubicBezTo>
                    <a:pt x="14" y="48"/>
                    <a:pt x="14" y="48"/>
                    <a:pt x="14" y="48"/>
                  </a:cubicBezTo>
                  <a:cubicBezTo>
                    <a:pt x="13" y="48"/>
                    <a:pt x="12" y="49"/>
                    <a:pt x="11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0"/>
                    <a:pt x="10" y="51"/>
                    <a:pt x="10" y="51"/>
                  </a:cubicBezTo>
                  <a:cubicBezTo>
                    <a:pt x="10" y="51"/>
                    <a:pt x="10" y="51"/>
                    <a:pt x="10" y="51"/>
                  </a:cubicBezTo>
                  <a:cubicBezTo>
                    <a:pt x="9" y="51"/>
                    <a:pt x="9" y="51"/>
                    <a:pt x="9" y="51"/>
                  </a:cubicBezTo>
                  <a:cubicBezTo>
                    <a:pt x="9" y="51"/>
                    <a:pt x="9" y="51"/>
                    <a:pt x="9" y="51"/>
                  </a:cubicBezTo>
                  <a:cubicBezTo>
                    <a:pt x="9" y="51"/>
                    <a:pt x="9" y="51"/>
                    <a:pt x="9" y="51"/>
                  </a:cubicBezTo>
                  <a:cubicBezTo>
                    <a:pt x="9" y="51"/>
                    <a:pt x="9" y="51"/>
                    <a:pt x="9" y="51"/>
                  </a:cubicBezTo>
                  <a:cubicBezTo>
                    <a:pt x="9" y="51"/>
                    <a:pt x="9" y="51"/>
                    <a:pt x="9" y="51"/>
                  </a:cubicBezTo>
                  <a:cubicBezTo>
                    <a:pt x="9" y="51"/>
                    <a:pt x="9" y="51"/>
                    <a:pt x="9" y="51"/>
                  </a:cubicBezTo>
                  <a:cubicBezTo>
                    <a:pt x="8" y="51"/>
                    <a:pt x="8" y="51"/>
                    <a:pt x="8" y="51"/>
                  </a:cubicBezTo>
                  <a:cubicBezTo>
                    <a:pt x="8" y="52"/>
                    <a:pt x="7" y="52"/>
                    <a:pt x="6" y="53"/>
                  </a:cubicBezTo>
                  <a:cubicBezTo>
                    <a:pt x="5" y="53"/>
                    <a:pt x="4" y="54"/>
                    <a:pt x="4" y="54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3" y="54"/>
                    <a:pt x="3" y="54"/>
                    <a:pt x="3" y="54"/>
                  </a:cubicBezTo>
                  <a:cubicBezTo>
                    <a:pt x="3" y="54"/>
                    <a:pt x="3" y="54"/>
                    <a:pt x="3" y="54"/>
                  </a:cubicBezTo>
                  <a:cubicBezTo>
                    <a:pt x="3" y="54"/>
                    <a:pt x="3" y="54"/>
                    <a:pt x="3" y="54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1" y="56"/>
                    <a:pt x="1" y="56"/>
                    <a:pt x="1" y="56"/>
                  </a:cubicBezTo>
                  <a:cubicBezTo>
                    <a:pt x="1" y="56"/>
                    <a:pt x="1" y="56"/>
                    <a:pt x="1" y="56"/>
                  </a:cubicBezTo>
                  <a:cubicBezTo>
                    <a:pt x="1" y="56"/>
                    <a:pt x="1" y="56"/>
                    <a:pt x="1" y="56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1" y="57"/>
                    <a:pt x="1" y="57"/>
                    <a:pt x="1" y="57"/>
                  </a:cubicBezTo>
                  <a:cubicBezTo>
                    <a:pt x="1" y="57"/>
                    <a:pt x="1" y="57"/>
                    <a:pt x="1" y="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"/>
                <a:ea typeface="微软雅黑"/>
                <a:cs typeface="+mn-cs"/>
              </a:endParaRPr>
            </a:p>
          </p:txBody>
        </p:sp>
        <p:sp>
          <p:nvSpPr>
            <p:cNvPr id="114" name="Freeform 46">
              <a:extLst>
                <a:ext uri="{FF2B5EF4-FFF2-40B4-BE49-F238E27FC236}">
                  <a16:creationId xmlns:a16="http://schemas.microsoft.com/office/drawing/2014/main" id="{518CBCC6-37AD-403C-AA79-EB98DB2F59F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7940" y="5214160"/>
              <a:ext cx="75898" cy="56752"/>
            </a:xfrm>
            <a:custGeom>
              <a:avLst/>
              <a:gdLst>
                <a:gd name="T0" fmla="*/ 1 w 47"/>
                <a:gd name="T1" fmla="*/ 9 h 35"/>
                <a:gd name="T2" fmla="*/ 2 w 47"/>
                <a:gd name="T3" fmla="*/ 10 h 35"/>
                <a:gd name="T4" fmla="*/ 3 w 47"/>
                <a:gd name="T5" fmla="*/ 10 h 35"/>
                <a:gd name="T6" fmla="*/ 4 w 47"/>
                <a:gd name="T7" fmla="*/ 10 h 35"/>
                <a:gd name="T8" fmla="*/ 8 w 47"/>
                <a:gd name="T9" fmla="*/ 8 h 35"/>
                <a:gd name="T10" fmla="*/ 12 w 47"/>
                <a:gd name="T11" fmla="*/ 8 h 35"/>
                <a:gd name="T12" fmla="*/ 16 w 47"/>
                <a:gd name="T13" fmla="*/ 10 h 35"/>
                <a:gd name="T14" fmla="*/ 19 w 47"/>
                <a:gd name="T15" fmla="*/ 13 h 35"/>
                <a:gd name="T16" fmla="*/ 22 w 47"/>
                <a:gd name="T17" fmla="*/ 14 h 35"/>
                <a:gd name="T18" fmla="*/ 22 w 47"/>
                <a:gd name="T19" fmla="*/ 14 h 35"/>
                <a:gd name="T20" fmla="*/ 24 w 47"/>
                <a:gd name="T21" fmla="*/ 15 h 35"/>
                <a:gd name="T22" fmla="*/ 24 w 47"/>
                <a:gd name="T23" fmla="*/ 15 h 35"/>
                <a:gd name="T24" fmla="*/ 25 w 47"/>
                <a:gd name="T25" fmla="*/ 15 h 35"/>
                <a:gd name="T26" fmla="*/ 27 w 47"/>
                <a:gd name="T27" fmla="*/ 16 h 35"/>
                <a:gd name="T28" fmla="*/ 28 w 47"/>
                <a:gd name="T29" fmla="*/ 17 h 35"/>
                <a:gd name="T30" fmla="*/ 31 w 47"/>
                <a:gd name="T31" fmla="*/ 18 h 35"/>
                <a:gd name="T32" fmla="*/ 34 w 47"/>
                <a:gd name="T33" fmla="*/ 20 h 35"/>
                <a:gd name="T34" fmla="*/ 36 w 47"/>
                <a:gd name="T35" fmla="*/ 22 h 35"/>
                <a:gd name="T36" fmla="*/ 39 w 47"/>
                <a:gd name="T37" fmla="*/ 24 h 35"/>
                <a:gd name="T38" fmla="*/ 41 w 47"/>
                <a:gd name="T39" fmla="*/ 26 h 35"/>
                <a:gd name="T40" fmla="*/ 40 w 47"/>
                <a:gd name="T41" fmla="*/ 28 h 35"/>
                <a:gd name="T42" fmla="*/ 37 w 47"/>
                <a:gd name="T43" fmla="*/ 30 h 35"/>
                <a:gd name="T44" fmla="*/ 42 w 47"/>
                <a:gd name="T45" fmla="*/ 34 h 35"/>
                <a:gd name="T46" fmla="*/ 43 w 47"/>
                <a:gd name="T47" fmla="*/ 35 h 35"/>
                <a:gd name="T48" fmla="*/ 45 w 47"/>
                <a:gd name="T49" fmla="*/ 34 h 35"/>
                <a:gd name="T50" fmla="*/ 46 w 47"/>
                <a:gd name="T51" fmla="*/ 33 h 35"/>
                <a:gd name="T52" fmla="*/ 47 w 47"/>
                <a:gd name="T53" fmla="*/ 32 h 35"/>
                <a:gd name="T54" fmla="*/ 47 w 47"/>
                <a:gd name="T55" fmla="*/ 30 h 35"/>
                <a:gd name="T56" fmla="*/ 47 w 47"/>
                <a:gd name="T57" fmla="*/ 29 h 35"/>
                <a:gd name="T58" fmla="*/ 47 w 47"/>
                <a:gd name="T59" fmla="*/ 28 h 35"/>
                <a:gd name="T60" fmla="*/ 46 w 47"/>
                <a:gd name="T61" fmla="*/ 26 h 35"/>
                <a:gd name="T62" fmla="*/ 43 w 47"/>
                <a:gd name="T63" fmla="*/ 22 h 35"/>
                <a:gd name="T64" fmla="*/ 40 w 47"/>
                <a:gd name="T65" fmla="*/ 19 h 35"/>
                <a:gd name="T66" fmla="*/ 39 w 47"/>
                <a:gd name="T67" fmla="*/ 17 h 35"/>
                <a:gd name="T68" fmla="*/ 34 w 47"/>
                <a:gd name="T69" fmla="*/ 15 h 35"/>
                <a:gd name="T70" fmla="*/ 33 w 47"/>
                <a:gd name="T71" fmla="*/ 13 h 35"/>
                <a:gd name="T72" fmla="*/ 32 w 47"/>
                <a:gd name="T73" fmla="*/ 13 h 35"/>
                <a:gd name="T74" fmla="*/ 31 w 47"/>
                <a:gd name="T75" fmla="*/ 13 h 35"/>
                <a:gd name="T76" fmla="*/ 29 w 47"/>
                <a:gd name="T77" fmla="*/ 12 h 35"/>
                <a:gd name="T78" fmla="*/ 27 w 47"/>
                <a:gd name="T79" fmla="*/ 11 h 35"/>
                <a:gd name="T80" fmla="*/ 26 w 47"/>
                <a:gd name="T81" fmla="*/ 11 h 35"/>
                <a:gd name="T82" fmla="*/ 25 w 47"/>
                <a:gd name="T83" fmla="*/ 10 h 35"/>
                <a:gd name="T84" fmla="*/ 22 w 47"/>
                <a:gd name="T85" fmla="*/ 8 h 35"/>
                <a:gd name="T86" fmla="*/ 19 w 47"/>
                <a:gd name="T87" fmla="*/ 8 h 35"/>
                <a:gd name="T88" fmla="*/ 17 w 47"/>
                <a:gd name="T89" fmla="*/ 6 h 35"/>
                <a:gd name="T90" fmla="*/ 17 w 47"/>
                <a:gd name="T91" fmla="*/ 4 h 35"/>
                <a:gd name="T92" fmla="*/ 18 w 47"/>
                <a:gd name="T93" fmla="*/ 3 h 35"/>
                <a:gd name="T94" fmla="*/ 18 w 47"/>
                <a:gd name="T95" fmla="*/ 2 h 35"/>
                <a:gd name="T96" fmla="*/ 17 w 47"/>
                <a:gd name="T97" fmla="*/ 1 h 35"/>
                <a:gd name="T98" fmla="*/ 15 w 47"/>
                <a:gd name="T99" fmla="*/ 0 h 35"/>
                <a:gd name="T100" fmla="*/ 12 w 47"/>
                <a:gd name="T101" fmla="*/ 1 h 35"/>
                <a:gd name="T102" fmla="*/ 10 w 47"/>
                <a:gd name="T103" fmla="*/ 2 h 35"/>
                <a:gd name="T104" fmla="*/ 8 w 47"/>
                <a:gd name="T105" fmla="*/ 2 h 35"/>
                <a:gd name="T106" fmla="*/ 8 w 47"/>
                <a:gd name="T107" fmla="*/ 2 h 35"/>
                <a:gd name="T108" fmla="*/ 4 w 47"/>
                <a:gd name="T109" fmla="*/ 3 h 35"/>
                <a:gd name="T110" fmla="*/ 1 w 47"/>
                <a:gd name="T111" fmla="*/ 5 h 35"/>
                <a:gd name="T112" fmla="*/ 1 w 47"/>
                <a:gd name="T113" fmla="*/ 5 h 35"/>
                <a:gd name="T114" fmla="*/ 1 w 47"/>
                <a:gd name="T115" fmla="*/ 6 h 35"/>
                <a:gd name="T116" fmla="*/ 1 w 47"/>
                <a:gd name="T117" fmla="*/ 6 h 35"/>
                <a:gd name="T118" fmla="*/ 0 w 47"/>
                <a:gd name="T119" fmla="*/ 7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7" h="35">
                  <a:moveTo>
                    <a:pt x="1" y="8"/>
                  </a:moveTo>
                  <a:cubicBezTo>
                    <a:pt x="1" y="8"/>
                    <a:pt x="1" y="8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8"/>
                    <a:pt x="1" y="9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5" y="9"/>
                    <a:pt x="6" y="9"/>
                    <a:pt x="6" y="9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2" y="8"/>
                    <a:pt x="12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10"/>
                    <a:pt x="16" y="11"/>
                    <a:pt x="17" y="11"/>
                  </a:cubicBezTo>
                  <a:cubicBezTo>
                    <a:pt x="17" y="11"/>
                    <a:pt x="17" y="12"/>
                    <a:pt x="18" y="12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8" y="12"/>
                    <a:pt x="19" y="13"/>
                    <a:pt x="19" y="13"/>
                  </a:cubicBezTo>
                  <a:cubicBezTo>
                    <a:pt x="19" y="13"/>
                    <a:pt x="19" y="13"/>
                    <a:pt x="19" y="13"/>
                  </a:cubicBezTo>
                  <a:cubicBezTo>
                    <a:pt x="19" y="13"/>
                    <a:pt x="19" y="13"/>
                    <a:pt x="19" y="13"/>
                  </a:cubicBezTo>
                  <a:cubicBezTo>
                    <a:pt x="19" y="13"/>
                    <a:pt x="19" y="13"/>
                    <a:pt x="19" y="13"/>
                  </a:cubicBezTo>
                  <a:cubicBezTo>
                    <a:pt x="19" y="13"/>
                    <a:pt x="20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1" y="14"/>
                    <a:pt x="21" y="14"/>
                    <a:pt x="22" y="14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22" y="14"/>
                    <a:pt x="22" y="14"/>
                    <a:pt x="23" y="14"/>
                  </a:cubicBezTo>
                  <a:cubicBezTo>
                    <a:pt x="23" y="14"/>
                    <a:pt x="23" y="14"/>
                    <a:pt x="23" y="14"/>
                  </a:cubicBezTo>
                  <a:cubicBezTo>
                    <a:pt x="23" y="14"/>
                    <a:pt x="23" y="14"/>
                    <a:pt x="23" y="14"/>
                  </a:cubicBezTo>
                  <a:cubicBezTo>
                    <a:pt x="23" y="14"/>
                    <a:pt x="23" y="14"/>
                    <a:pt x="23" y="14"/>
                  </a:cubicBezTo>
                  <a:cubicBezTo>
                    <a:pt x="23" y="14"/>
                    <a:pt x="23" y="14"/>
                    <a:pt x="23" y="14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5" y="15"/>
                    <a:pt x="25" y="15"/>
                    <a:pt x="25" y="15"/>
                  </a:cubicBezTo>
                  <a:cubicBezTo>
                    <a:pt x="25" y="15"/>
                    <a:pt x="25" y="15"/>
                    <a:pt x="25" y="15"/>
                  </a:cubicBezTo>
                  <a:cubicBezTo>
                    <a:pt x="25" y="15"/>
                    <a:pt x="25" y="15"/>
                    <a:pt x="25" y="15"/>
                  </a:cubicBezTo>
                  <a:cubicBezTo>
                    <a:pt x="25" y="15"/>
                    <a:pt x="25" y="15"/>
                    <a:pt x="25" y="15"/>
                  </a:cubicBezTo>
                  <a:cubicBezTo>
                    <a:pt x="25" y="15"/>
                    <a:pt x="26" y="15"/>
                    <a:pt x="26" y="15"/>
                  </a:cubicBezTo>
                  <a:cubicBezTo>
                    <a:pt x="26" y="15"/>
                    <a:pt x="26" y="15"/>
                    <a:pt x="26" y="15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8" y="17"/>
                    <a:pt x="29" y="17"/>
                    <a:pt x="29" y="17"/>
                  </a:cubicBezTo>
                  <a:cubicBezTo>
                    <a:pt x="29" y="17"/>
                    <a:pt x="29" y="17"/>
                    <a:pt x="29" y="17"/>
                  </a:cubicBezTo>
                  <a:cubicBezTo>
                    <a:pt x="29" y="17"/>
                    <a:pt x="29" y="17"/>
                    <a:pt x="30" y="18"/>
                  </a:cubicBezTo>
                  <a:cubicBezTo>
                    <a:pt x="30" y="18"/>
                    <a:pt x="31" y="18"/>
                    <a:pt x="31" y="18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2" y="19"/>
                    <a:pt x="32" y="19"/>
                    <a:pt x="32" y="19"/>
                  </a:cubicBezTo>
                  <a:cubicBezTo>
                    <a:pt x="33" y="19"/>
                    <a:pt x="33" y="19"/>
                    <a:pt x="33" y="19"/>
                  </a:cubicBezTo>
                  <a:cubicBezTo>
                    <a:pt x="33" y="20"/>
                    <a:pt x="33" y="20"/>
                    <a:pt x="33" y="20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5" y="21"/>
                    <a:pt x="35" y="21"/>
                    <a:pt x="35" y="21"/>
                  </a:cubicBezTo>
                  <a:cubicBezTo>
                    <a:pt x="35" y="21"/>
                    <a:pt x="35" y="21"/>
                    <a:pt x="35" y="21"/>
                  </a:cubicBezTo>
                  <a:cubicBezTo>
                    <a:pt x="36" y="21"/>
                    <a:pt x="36" y="22"/>
                    <a:pt x="36" y="22"/>
                  </a:cubicBezTo>
                  <a:cubicBezTo>
                    <a:pt x="36" y="22"/>
                    <a:pt x="36" y="22"/>
                    <a:pt x="36" y="22"/>
                  </a:cubicBezTo>
                  <a:cubicBezTo>
                    <a:pt x="36" y="22"/>
                    <a:pt x="36" y="22"/>
                    <a:pt x="36" y="22"/>
                  </a:cubicBezTo>
                  <a:cubicBezTo>
                    <a:pt x="36" y="22"/>
                    <a:pt x="36" y="22"/>
                    <a:pt x="36" y="22"/>
                  </a:cubicBezTo>
                  <a:cubicBezTo>
                    <a:pt x="36" y="22"/>
                    <a:pt x="37" y="22"/>
                    <a:pt x="37" y="22"/>
                  </a:cubicBezTo>
                  <a:cubicBezTo>
                    <a:pt x="37" y="23"/>
                    <a:pt x="37" y="23"/>
                    <a:pt x="37" y="23"/>
                  </a:cubicBezTo>
                  <a:cubicBezTo>
                    <a:pt x="37" y="23"/>
                    <a:pt x="37" y="23"/>
                    <a:pt x="37" y="23"/>
                  </a:cubicBezTo>
                  <a:cubicBezTo>
                    <a:pt x="37" y="23"/>
                    <a:pt x="38" y="24"/>
                    <a:pt x="39" y="24"/>
                  </a:cubicBezTo>
                  <a:cubicBezTo>
                    <a:pt x="39" y="24"/>
                    <a:pt x="39" y="24"/>
                    <a:pt x="39" y="24"/>
                  </a:cubicBezTo>
                  <a:cubicBezTo>
                    <a:pt x="39" y="24"/>
                    <a:pt x="39" y="24"/>
                    <a:pt x="39" y="24"/>
                  </a:cubicBezTo>
                  <a:cubicBezTo>
                    <a:pt x="39" y="24"/>
                    <a:pt x="40" y="25"/>
                    <a:pt x="40" y="25"/>
                  </a:cubicBezTo>
                  <a:cubicBezTo>
                    <a:pt x="40" y="25"/>
                    <a:pt x="40" y="25"/>
                    <a:pt x="40" y="25"/>
                  </a:cubicBezTo>
                  <a:cubicBezTo>
                    <a:pt x="40" y="25"/>
                    <a:pt x="40" y="25"/>
                    <a:pt x="40" y="25"/>
                  </a:cubicBezTo>
                  <a:cubicBezTo>
                    <a:pt x="40" y="25"/>
                    <a:pt x="40" y="25"/>
                    <a:pt x="40" y="25"/>
                  </a:cubicBezTo>
                  <a:cubicBezTo>
                    <a:pt x="41" y="25"/>
                    <a:pt x="41" y="25"/>
                    <a:pt x="41" y="25"/>
                  </a:cubicBezTo>
                  <a:cubicBezTo>
                    <a:pt x="41" y="26"/>
                    <a:pt x="41" y="26"/>
                    <a:pt x="41" y="26"/>
                  </a:cubicBezTo>
                  <a:cubicBezTo>
                    <a:pt x="41" y="26"/>
                    <a:pt x="41" y="26"/>
                    <a:pt x="41" y="26"/>
                  </a:cubicBezTo>
                  <a:cubicBezTo>
                    <a:pt x="41" y="26"/>
                    <a:pt x="41" y="26"/>
                    <a:pt x="41" y="26"/>
                  </a:cubicBezTo>
                  <a:cubicBezTo>
                    <a:pt x="41" y="27"/>
                    <a:pt x="41" y="27"/>
                    <a:pt x="41" y="27"/>
                  </a:cubicBezTo>
                  <a:cubicBezTo>
                    <a:pt x="41" y="27"/>
                    <a:pt x="40" y="27"/>
                    <a:pt x="40" y="27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39" y="29"/>
                    <a:pt x="39" y="29"/>
                    <a:pt x="38" y="29"/>
                  </a:cubicBezTo>
                  <a:cubicBezTo>
                    <a:pt x="38" y="29"/>
                    <a:pt x="38" y="29"/>
                    <a:pt x="38" y="29"/>
                  </a:cubicBezTo>
                  <a:cubicBezTo>
                    <a:pt x="38" y="29"/>
                    <a:pt x="38" y="29"/>
                    <a:pt x="38" y="29"/>
                  </a:cubicBezTo>
                  <a:cubicBezTo>
                    <a:pt x="38" y="29"/>
                    <a:pt x="38" y="29"/>
                    <a:pt x="38" y="29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8" y="32"/>
                    <a:pt x="38" y="32"/>
                    <a:pt x="39" y="32"/>
                  </a:cubicBezTo>
                  <a:cubicBezTo>
                    <a:pt x="39" y="33"/>
                    <a:pt x="40" y="33"/>
                    <a:pt x="41" y="33"/>
                  </a:cubicBezTo>
                  <a:cubicBezTo>
                    <a:pt x="41" y="34"/>
                    <a:pt x="41" y="34"/>
                    <a:pt x="42" y="34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42" y="34"/>
                    <a:pt x="43" y="35"/>
                    <a:pt x="43" y="35"/>
                  </a:cubicBezTo>
                  <a:cubicBezTo>
                    <a:pt x="43" y="35"/>
                    <a:pt x="43" y="35"/>
                    <a:pt x="43" y="35"/>
                  </a:cubicBezTo>
                  <a:cubicBezTo>
                    <a:pt x="43" y="35"/>
                    <a:pt x="43" y="35"/>
                    <a:pt x="43" y="35"/>
                  </a:cubicBezTo>
                  <a:cubicBezTo>
                    <a:pt x="43" y="35"/>
                    <a:pt x="43" y="35"/>
                    <a:pt x="43" y="35"/>
                  </a:cubicBezTo>
                  <a:cubicBezTo>
                    <a:pt x="43" y="35"/>
                    <a:pt x="43" y="35"/>
                    <a:pt x="43" y="35"/>
                  </a:cubicBezTo>
                  <a:cubicBezTo>
                    <a:pt x="43" y="35"/>
                    <a:pt x="43" y="35"/>
                    <a:pt x="43" y="35"/>
                  </a:cubicBezTo>
                  <a:cubicBezTo>
                    <a:pt x="43" y="35"/>
                    <a:pt x="43" y="35"/>
                    <a:pt x="43" y="35"/>
                  </a:cubicBezTo>
                  <a:cubicBezTo>
                    <a:pt x="43" y="35"/>
                    <a:pt x="43" y="35"/>
                    <a:pt x="43" y="35"/>
                  </a:cubicBezTo>
                  <a:cubicBezTo>
                    <a:pt x="43" y="35"/>
                    <a:pt x="43" y="35"/>
                    <a:pt x="44" y="35"/>
                  </a:cubicBezTo>
                  <a:cubicBezTo>
                    <a:pt x="44" y="35"/>
                    <a:pt x="44" y="35"/>
                    <a:pt x="44" y="34"/>
                  </a:cubicBezTo>
                  <a:cubicBezTo>
                    <a:pt x="44" y="34"/>
                    <a:pt x="44" y="34"/>
                    <a:pt x="44" y="34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6" y="34"/>
                    <a:pt x="46" y="33"/>
                    <a:pt x="46" y="33"/>
                  </a:cubicBezTo>
                  <a:cubicBezTo>
                    <a:pt x="46" y="33"/>
                    <a:pt x="46" y="33"/>
                    <a:pt x="46" y="33"/>
                  </a:cubicBezTo>
                  <a:cubicBezTo>
                    <a:pt x="46" y="33"/>
                    <a:pt x="46" y="33"/>
                    <a:pt x="46" y="33"/>
                  </a:cubicBezTo>
                  <a:cubicBezTo>
                    <a:pt x="46" y="33"/>
                    <a:pt x="46" y="33"/>
                    <a:pt x="46" y="33"/>
                  </a:cubicBezTo>
                  <a:cubicBezTo>
                    <a:pt x="46" y="33"/>
                    <a:pt x="46" y="33"/>
                    <a:pt x="46" y="33"/>
                  </a:cubicBezTo>
                  <a:cubicBezTo>
                    <a:pt x="47" y="33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0"/>
                  </a:cubicBezTo>
                  <a:cubicBezTo>
                    <a:pt x="47" y="30"/>
                    <a:pt x="47" y="30"/>
                    <a:pt x="47" y="30"/>
                  </a:cubicBezTo>
                  <a:cubicBezTo>
                    <a:pt x="47" y="30"/>
                    <a:pt x="47" y="30"/>
                    <a:pt x="47" y="30"/>
                  </a:cubicBezTo>
                  <a:cubicBezTo>
                    <a:pt x="47" y="30"/>
                    <a:pt x="47" y="30"/>
                    <a:pt x="47" y="30"/>
                  </a:cubicBezTo>
                  <a:cubicBezTo>
                    <a:pt x="47" y="29"/>
                    <a:pt x="47" y="29"/>
                    <a:pt x="47" y="29"/>
                  </a:cubicBezTo>
                  <a:cubicBezTo>
                    <a:pt x="47" y="29"/>
                    <a:pt x="47" y="29"/>
                    <a:pt x="47" y="29"/>
                  </a:cubicBezTo>
                  <a:cubicBezTo>
                    <a:pt x="47" y="29"/>
                    <a:pt x="47" y="29"/>
                    <a:pt x="47" y="29"/>
                  </a:cubicBezTo>
                  <a:cubicBezTo>
                    <a:pt x="47" y="29"/>
                    <a:pt x="47" y="29"/>
                    <a:pt x="47" y="29"/>
                  </a:cubicBezTo>
                  <a:cubicBezTo>
                    <a:pt x="47" y="29"/>
                    <a:pt x="47" y="29"/>
                    <a:pt x="47" y="29"/>
                  </a:cubicBezTo>
                  <a:cubicBezTo>
                    <a:pt x="47" y="29"/>
                    <a:pt x="47" y="29"/>
                    <a:pt x="47" y="29"/>
                  </a:cubicBezTo>
                  <a:cubicBezTo>
                    <a:pt x="47" y="29"/>
                    <a:pt x="47" y="29"/>
                    <a:pt x="47" y="29"/>
                  </a:cubicBezTo>
                  <a:cubicBezTo>
                    <a:pt x="47" y="28"/>
                    <a:pt x="47" y="28"/>
                    <a:pt x="47" y="28"/>
                  </a:cubicBezTo>
                  <a:cubicBezTo>
                    <a:pt x="47" y="28"/>
                    <a:pt x="47" y="28"/>
                    <a:pt x="47" y="28"/>
                  </a:cubicBezTo>
                  <a:cubicBezTo>
                    <a:pt x="47" y="28"/>
                    <a:pt x="47" y="28"/>
                    <a:pt x="47" y="28"/>
                  </a:cubicBezTo>
                  <a:cubicBezTo>
                    <a:pt x="47" y="28"/>
                    <a:pt x="47" y="28"/>
                    <a:pt x="47" y="28"/>
                  </a:cubicBezTo>
                  <a:cubicBezTo>
                    <a:pt x="47" y="27"/>
                    <a:pt x="47" y="27"/>
                    <a:pt x="47" y="27"/>
                  </a:cubicBezTo>
                  <a:cubicBezTo>
                    <a:pt x="46" y="27"/>
                    <a:pt x="46" y="27"/>
                    <a:pt x="46" y="27"/>
                  </a:cubicBezTo>
                  <a:cubicBezTo>
                    <a:pt x="46" y="27"/>
                    <a:pt x="46" y="27"/>
                    <a:pt x="46" y="27"/>
                  </a:cubicBezTo>
                  <a:cubicBezTo>
                    <a:pt x="46" y="26"/>
                    <a:pt x="46" y="26"/>
                    <a:pt x="46" y="26"/>
                  </a:cubicBezTo>
                  <a:cubicBezTo>
                    <a:pt x="46" y="26"/>
                    <a:pt x="46" y="26"/>
                    <a:pt x="46" y="26"/>
                  </a:cubicBezTo>
                  <a:cubicBezTo>
                    <a:pt x="45" y="25"/>
                    <a:pt x="45" y="25"/>
                    <a:pt x="45" y="24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44" y="22"/>
                    <a:pt x="44" y="22"/>
                    <a:pt x="44" y="22"/>
                  </a:cubicBezTo>
                  <a:cubicBezTo>
                    <a:pt x="44" y="22"/>
                    <a:pt x="44" y="22"/>
                    <a:pt x="44" y="22"/>
                  </a:cubicBezTo>
                  <a:cubicBezTo>
                    <a:pt x="43" y="22"/>
                    <a:pt x="43" y="22"/>
                    <a:pt x="43" y="22"/>
                  </a:cubicBezTo>
                  <a:cubicBezTo>
                    <a:pt x="43" y="21"/>
                    <a:pt x="42" y="21"/>
                    <a:pt x="42" y="21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1" y="20"/>
                    <a:pt x="41" y="20"/>
                    <a:pt x="41" y="20"/>
                  </a:cubicBezTo>
                  <a:cubicBezTo>
                    <a:pt x="41" y="20"/>
                    <a:pt x="40" y="19"/>
                    <a:pt x="40" y="19"/>
                  </a:cubicBezTo>
                  <a:cubicBezTo>
                    <a:pt x="40" y="19"/>
                    <a:pt x="40" y="19"/>
                    <a:pt x="40" y="19"/>
                  </a:cubicBezTo>
                  <a:cubicBezTo>
                    <a:pt x="40" y="18"/>
                    <a:pt x="40" y="18"/>
                    <a:pt x="39" y="18"/>
                  </a:cubicBezTo>
                  <a:cubicBezTo>
                    <a:pt x="39" y="18"/>
                    <a:pt x="39" y="18"/>
                    <a:pt x="39" y="18"/>
                  </a:cubicBezTo>
                  <a:cubicBezTo>
                    <a:pt x="39" y="18"/>
                    <a:pt x="39" y="18"/>
                    <a:pt x="39" y="18"/>
                  </a:cubicBezTo>
                  <a:cubicBezTo>
                    <a:pt x="39" y="18"/>
                    <a:pt x="39" y="18"/>
                    <a:pt x="39" y="17"/>
                  </a:cubicBezTo>
                  <a:cubicBezTo>
                    <a:pt x="39" y="17"/>
                    <a:pt x="39" y="17"/>
                    <a:pt x="39" y="17"/>
                  </a:cubicBezTo>
                  <a:cubicBezTo>
                    <a:pt x="38" y="17"/>
                    <a:pt x="38" y="17"/>
                    <a:pt x="38" y="17"/>
                  </a:cubicBezTo>
                  <a:cubicBezTo>
                    <a:pt x="38" y="17"/>
                    <a:pt x="38" y="17"/>
                    <a:pt x="37" y="17"/>
                  </a:cubicBezTo>
                  <a:cubicBezTo>
                    <a:pt x="37" y="17"/>
                    <a:pt x="37" y="16"/>
                    <a:pt x="37" y="16"/>
                  </a:cubicBezTo>
                  <a:cubicBezTo>
                    <a:pt x="36" y="16"/>
                    <a:pt x="36" y="16"/>
                    <a:pt x="35" y="16"/>
                  </a:cubicBezTo>
                  <a:cubicBezTo>
                    <a:pt x="35" y="15"/>
                    <a:pt x="35" y="15"/>
                    <a:pt x="35" y="15"/>
                  </a:cubicBezTo>
                  <a:cubicBezTo>
                    <a:pt x="35" y="15"/>
                    <a:pt x="35" y="15"/>
                    <a:pt x="34" y="15"/>
                  </a:cubicBezTo>
                  <a:cubicBezTo>
                    <a:pt x="34" y="15"/>
                    <a:pt x="34" y="14"/>
                    <a:pt x="33" y="14"/>
                  </a:cubicBezTo>
                  <a:cubicBezTo>
                    <a:pt x="33" y="14"/>
                    <a:pt x="33" y="14"/>
                    <a:pt x="33" y="14"/>
                  </a:cubicBezTo>
                  <a:cubicBezTo>
                    <a:pt x="33" y="14"/>
                    <a:pt x="33" y="14"/>
                    <a:pt x="33" y="14"/>
                  </a:cubicBezTo>
                  <a:cubicBezTo>
                    <a:pt x="33" y="14"/>
                    <a:pt x="33" y="14"/>
                    <a:pt x="33" y="14"/>
                  </a:cubicBezTo>
                  <a:cubicBezTo>
                    <a:pt x="33" y="13"/>
                    <a:pt x="33" y="13"/>
                    <a:pt x="33" y="13"/>
                  </a:cubicBezTo>
                  <a:cubicBezTo>
                    <a:pt x="33" y="13"/>
                    <a:pt x="33" y="13"/>
                    <a:pt x="33" y="13"/>
                  </a:cubicBezTo>
                  <a:cubicBezTo>
                    <a:pt x="33" y="13"/>
                    <a:pt x="33" y="13"/>
                    <a:pt x="33" y="13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0" y="13"/>
                    <a:pt x="30" y="13"/>
                    <a:pt x="30" y="13"/>
                  </a:cubicBezTo>
                  <a:cubicBezTo>
                    <a:pt x="30" y="13"/>
                    <a:pt x="30" y="13"/>
                    <a:pt x="30" y="13"/>
                  </a:cubicBezTo>
                  <a:cubicBezTo>
                    <a:pt x="30" y="12"/>
                    <a:pt x="29" y="12"/>
                    <a:pt x="29" y="12"/>
                  </a:cubicBezTo>
                  <a:cubicBezTo>
                    <a:pt x="29" y="12"/>
                    <a:pt x="28" y="12"/>
                    <a:pt x="28" y="11"/>
                  </a:cubicBezTo>
                  <a:cubicBezTo>
                    <a:pt x="28" y="11"/>
                    <a:pt x="28" y="11"/>
                    <a:pt x="28" y="11"/>
                  </a:cubicBezTo>
                  <a:cubicBezTo>
                    <a:pt x="28" y="11"/>
                    <a:pt x="28" y="11"/>
                    <a:pt x="28" y="11"/>
                  </a:cubicBezTo>
                  <a:cubicBezTo>
                    <a:pt x="28" y="11"/>
                    <a:pt x="28" y="11"/>
                    <a:pt x="28" y="11"/>
                  </a:cubicBezTo>
                  <a:cubicBezTo>
                    <a:pt x="27" y="11"/>
                    <a:pt x="27" y="11"/>
                    <a:pt x="27" y="11"/>
                  </a:cubicBezTo>
                  <a:cubicBezTo>
                    <a:pt x="27" y="11"/>
                    <a:pt x="27" y="11"/>
                    <a:pt x="27" y="11"/>
                  </a:cubicBezTo>
                  <a:cubicBezTo>
                    <a:pt x="27" y="11"/>
                    <a:pt x="27" y="11"/>
                    <a:pt x="27" y="11"/>
                  </a:cubicBezTo>
                  <a:cubicBezTo>
                    <a:pt x="27" y="11"/>
                    <a:pt x="27" y="11"/>
                    <a:pt x="27" y="11"/>
                  </a:cubicBezTo>
                  <a:cubicBezTo>
                    <a:pt x="27" y="11"/>
                    <a:pt x="27" y="11"/>
                    <a:pt x="27" y="11"/>
                  </a:cubicBezTo>
                  <a:cubicBezTo>
                    <a:pt x="27" y="11"/>
                    <a:pt x="27" y="11"/>
                    <a:pt x="27" y="11"/>
                  </a:cubicBezTo>
                  <a:cubicBezTo>
                    <a:pt x="26" y="11"/>
                    <a:pt x="26" y="11"/>
                    <a:pt x="26" y="11"/>
                  </a:cubicBezTo>
                  <a:cubicBezTo>
                    <a:pt x="26" y="11"/>
                    <a:pt x="26" y="11"/>
                    <a:pt x="26" y="11"/>
                  </a:cubicBezTo>
                  <a:cubicBezTo>
                    <a:pt x="26" y="11"/>
                    <a:pt x="26" y="11"/>
                    <a:pt x="26" y="11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8" y="7"/>
                    <a:pt x="18" y="6"/>
                    <a:pt x="17" y="6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1"/>
                    <a:pt x="17" y="1"/>
                    <a:pt x="17" y="1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0"/>
                    <a:pt x="16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2"/>
                    <a:pt x="7" y="2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5" y="3"/>
                    <a:pt x="5" y="3"/>
                    <a:pt x="4" y="3"/>
                  </a:cubicBezTo>
                  <a:cubicBezTo>
                    <a:pt x="4" y="3"/>
                    <a:pt x="4" y="3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2" y="4"/>
                  </a:cubicBezTo>
                  <a:cubicBezTo>
                    <a:pt x="2" y="4"/>
                    <a:pt x="2" y="4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1" y="7"/>
                    <a:pt x="1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"/>
                <a:ea typeface="微软雅黑"/>
                <a:cs typeface="+mn-cs"/>
              </a:endParaRPr>
            </a:p>
          </p:txBody>
        </p:sp>
        <p:sp>
          <p:nvSpPr>
            <p:cNvPr id="115" name="Freeform 47">
              <a:extLst>
                <a:ext uri="{FF2B5EF4-FFF2-40B4-BE49-F238E27FC236}">
                  <a16:creationId xmlns:a16="http://schemas.microsoft.com/office/drawing/2014/main" id="{05D2B3D0-300B-40FD-9723-6FAE67EFF9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9479" y="5217579"/>
              <a:ext cx="35556" cy="23932"/>
            </a:xfrm>
            <a:custGeom>
              <a:avLst/>
              <a:gdLst>
                <a:gd name="T0" fmla="*/ 1 w 22"/>
                <a:gd name="T1" fmla="*/ 8 h 15"/>
                <a:gd name="T2" fmla="*/ 1 w 22"/>
                <a:gd name="T3" fmla="*/ 9 h 15"/>
                <a:gd name="T4" fmla="*/ 2 w 22"/>
                <a:gd name="T5" fmla="*/ 11 h 15"/>
                <a:gd name="T6" fmla="*/ 3 w 22"/>
                <a:gd name="T7" fmla="*/ 12 h 15"/>
                <a:gd name="T8" fmla="*/ 6 w 22"/>
                <a:gd name="T9" fmla="*/ 13 h 15"/>
                <a:gd name="T10" fmla="*/ 8 w 22"/>
                <a:gd name="T11" fmla="*/ 14 h 15"/>
                <a:gd name="T12" fmla="*/ 9 w 22"/>
                <a:gd name="T13" fmla="*/ 14 h 15"/>
                <a:gd name="T14" fmla="*/ 12 w 22"/>
                <a:gd name="T15" fmla="*/ 15 h 15"/>
                <a:gd name="T16" fmla="*/ 12 w 22"/>
                <a:gd name="T17" fmla="*/ 15 h 15"/>
                <a:gd name="T18" fmla="*/ 13 w 22"/>
                <a:gd name="T19" fmla="*/ 15 h 15"/>
                <a:gd name="T20" fmla="*/ 13 w 22"/>
                <a:gd name="T21" fmla="*/ 15 h 15"/>
                <a:gd name="T22" fmla="*/ 14 w 22"/>
                <a:gd name="T23" fmla="*/ 15 h 15"/>
                <a:gd name="T24" fmla="*/ 15 w 22"/>
                <a:gd name="T25" fmla="*/ 15 h 15"/>
                <a:gd name="T26" fmla="*/ 15 w 22"/>
                <a:gd name="T27" fmla="*/ 15 h 15"/>
                <a:gd name="T28" fmla="*/ 16 w 22"/>
                <a:gd name="T29" fmla="*/ 15 h 15"/>
                <a:gd name="T30" fmla="*/ 17 w 22"/>
                <a:gd name="T31" fmla="*/ 15 h 15"/>
                <a:gd name="T32" fmla="*/ 17 w 22"/>
                <a:gd name="T33" fmla="*/ 15 h 15"/>
                <a:gd name="T34" fmla="*/ 18 w 22"/>
                <a:gd name="T35" fmla="*/ 14 h 15"/>
                <a:gd name="T36" fmla="*/ 21 w 22"/>
                <a:gd name="T37" fmla="*/ 13 h 15"/>
                <a:gd name="T38" fmla="*/ 21 w 22"/>
                <a:gd name="T39" fmla="*/ 13 h 15"/>
                <a:gd name="T40" fmla="*/ 22 w 22"/>
                <a:gd name="T41" fmla="*/ 12 h 15"/>
                <a:gd name="T42" fmla="*/ 22 w 22"/>
                <a:gd name="T43" fmla="*/ 11 h 15"/>
                <a:gd name="T44" fmla="*/ 22 w 22"/>
                <a:gd name="T45" fmla="*/ 11 h 15"/>
                <a:gd name="T46" fmla="*/ 22 w 22"/>
                <a:gd name="T47" fmla="*/ 10 h 15"/>
                <a:gd name="T48" fmla="*/ 22 w 22"/>
                <a:gd name="T49" fmla="*/ 10 h 15"/>
                <a:gd name="T50" fmla="*/ 22 w 22"/>
                <a:gd name="T51" fmla="*/ 9 h 15"/>
                <a:gd name="T52" fmla="*/ 21 w 22"/>
                <a:gd name="T53" fmla="*/ 9 h 15"/>
                <a:gd name="T54" fmla="*/ 21 w 22"/>
                <a:gd name="T55" fmla="*/ 8 h 15"/>
                <a:gd name="T56" fmla="*/ 19 w 22"/>
                <a:gd name="T57" fmla="*/ 7 h 15"/>
                <a:gd name="T58" fmla="*/ 19 w 22"/>
                <a:gd name="T59" fmla="*/ 7 h 15"/>
                <a:gd name="T60" fmla="*/ 16 w 22"/>
                <a:gd name="T61" fmla="*/ 8 h 15"/>
                <a:gd name="T62" fmla="*/ 15 w 22"/>
                <a:gd name="T63" fmla="*/ 8 h 15"/>
                <a:gd name="T64" fmla="*/ 14 w 22"/>
                <a:gd name="T65" fmla="*/ 8 h 15"/>
                <a:gd name="T66" fmla="*/ 13 w 22"/>
                <a:gd name="T67" fmla="*/ 8 h 15"/>
                <a:gd name="T68" fmla="*/ 12 w 22"/>
                <a:gd name="T69" fmla="*/ 8 h 15"/>
                <a:gd name="T70" fmla="*/ 11 w 22"/>
                <a:gd name="T71" fmla="*/ 9 h 15"/>
                <a:gd name="T72" fmla="*/ 9 w 22"/>
                <a:gd name="T73" fmla="*/ 9 h 15"/>
                <a:gd name="T74" fmla="*/ 9 w 22"/>
                <a:gd name="T75" fmla="*/ 9 h 15"/>
                <a:gd name="T76" fmla="*/ 6 w 22"/>
                <a:gd name="T77" fmla="*/ 6 h 15"/>
                <a:gd name="T78" fmla="*/ 7 w 22"/>
                <a:gd name="T79" fmla="*/ 6 h 15"/>
                <a:gd name="T80" fmla="*/ 7 w 22"/>
                <a:gd name="T81" fmla="*/ 5 h 15"/>
                <a:gd name="T82" fmla="*/ 8 w 22"/>
                <a:gd name="T83" fmla="*/ 5 h 15"/>
                <a:gd name="T84" fmla="*/ 8 w 22"/>
                <a:gd name="T85" fmla="*/ 5 h 15"/>
                <a:gd name="T86" fmla="*/ 9 w 22"/>
                <a:gd name="T87" fmla="*/ 5 h 15"/>
                <a:gd name="T88" fmla="*/ 9 w 22"/>
                <a:gd name="T89" fmla="*/ 5 h 15"/>
                <a:gd name="T90" fmla="*/ 10 w 22"/>
                <a:gd name="T91" fmla="*/ 4 h 15"/>
                <a:gd name="T92" fmla="*/ 11 w 22"/>
                <a:gd name="T93" fmla="*/ 3 h 15"/>
                <a:gd name="T94" fmla="*/ 11 w 22"/>
                <a:gd name="T95" fmla="*/ 3 h 15"/>
                <a:gd name="T96" fmla="*/ 11 w 22"/>
                <a:gd name="T97" fmla="*/ 2 h 15"/>
                <a:gd name="T98" fmla="*/ 11 w 22"/>
                <a:gd name="T99" fmla="*/ 0 h 15"/>
                <a:gd name="T100" fmla="*/ 10 w 22"/>
                <a:gd name="T101" fmla="*/ 0 h 15"/>
                <a:gd name="T102" fmla="*/ 8 w 22"/>
                <a:gd name="T103" fmla="*/ 0 h 15"/>
                <a:gd name="T104" fmla="*/ 7 w 22"/>
                <a:gd name="T105" fmla="*/ 0 h 15"/>
                <a:gd name="T106" fmla="*/ 6 w 22"/>
                <a:gd name="T107" fmla="*/ 0 h 15"/>
                <a:gd name="T108" fmla="*/ 3 w 22"/>
                <a:gd name="T109" fmla="*/ 1 h 15"/>
                <a:gd name="T110" fmla="*/ 2 w 22"/>
                <a:gd name="T111" fmla="*/ 2 h 15"/>
                <a:gd name="T112" fmla="*/ 2 w 22"/>
                <a:gd name="T113" fmla="*/ 2 h 15"/>
                <a:gd name="T114" fmla="*/ 1 w 22"/>
                <a:gd name="T115" fmla="*/ 4 h 15"/>
                <a:gd name="T116" fmla="*/ 0 w 22"/>
                <a:gd name="T117" fmla="*/ 5 h 15"/>
                <a:gd name="T118" fmla="*/ 0 w 22"/>
                <a:gd name="T119" fmla="*/ 6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2" h="15">
                  <a:moveTo>
                    <a:pt x="0" y="6"/>
                  </a:move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1" y="7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10"/>
                    <a:pt x="1" y="10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0"/>
                    <a:pt x="2" y="11"/>
                  </a:cubicBezTo>
                  <a:cubicBezTo>
                    <a:pt x="2" y="11"/>
                    <a:pt x="3" y="11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5" y="13"/>
                    <a:pt x="5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8" y="14"/>
                    <a:pt x="8" y="14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12" y="15"/>
                    <a:pt x="13" y="15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5"/>
                    <a:pt x="14" y="15"/>
                    <a:pt x="14" y="15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18" y="15"/>
                    <a:pt x="18" y="15"/>
                    <a:pt x="18" y="14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20" y="14"/>
                    <a:pt x="20" y="13"/>
                    <a:pt x="21" y="13"/>
                  </a:cubicBezTo>
                  <a:cubicBezTo>
                    <a:pt x="21" y="13"/>
                    <a:pt x="21" y="13"/>
                    <a:pt x="21" y="13"/>
                  </a:cubicBezTo>
                  <a:cubicBezTo>
                    <a:pt x="21" y="13"/>
                    <a:pt x="21" y="13"/>
                    <a:pt x="21" y="13"/>
                  </a:cubicBezTo>
                  <a:cubicBezTo>
                    <a:pt x="21" y="13"/>
                    <a:pt x="21" y="13"/>
                    <a:pt x="21" y="13"/>
                  </a:cubicBezTo>
                  <a:cubicBezTo>
                    <a:pt x="21" y="13"/>
                    <a:pt x="21" y="13"/>
                    <a:pt x="21" y="13"/>
                  </a:cubicBezTo>
                  <a:cubicBezTo>
                    <a:pt x="21" y="13"/>
                    <a:pt x="21" y="13"/>
                    <a:pt x="21" y="13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8" y="7"/>
                    <a:pt x="18" y="7"/>
                    <a:pt x="17" y="8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5" y="8"/>
                    <a:pt x="15" y="8"/>
                    <a:pt x="14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0" y="9"/>
                    <a:pt x="9" y="9"/>
                    <a:pt x="9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7"/>
                    <a:pt x="6" y="7"/>
                    <a:pt x="6" y="7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5"/>
                    <a:pt x="7" y="5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10" y="5"/>
                    <a:pt x="10" y="4"/>
                    <a:pt x="10" y="4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11" y="2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1"/>
                    <a:pt x="11" y="1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0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2" y="1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1" y="2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4"/>
                    <a:pt x="1" y="4"/>
                  </a:cubicBezTo>
                  <a:cubicBezTo>
                    <a:pt x="1" y="4"/>
                    <a:pt x="1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6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"/>
                <a:ea typeface="微软雅黑"/>
                <a:cs typeface="+mn-cs"/>
              </a:endParaRPr>
            </a:p>
          </p:txBody>
        </p:sp>
        <p:sp>
          <p:nvSpPr>
            <p:cNvPr id="116" name="Freeform 48">
              <a:extLst>
                <a:ext uri="{FF2B5EF4-FFF2-40B4-BE49-F238E27FC236}">
                  <a16:creationId xmlns:a16="http://schemas.microsoft.com/office/drawing/2014/main" id="{D2819B09-AF1B-459F-BF89-42557568FAC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4863" y="5205955"/>
              <a:ext cx="21197" cy="19145"/>
            </a:xfrm>
            <a:custGeom>
              <a:avLst/>
              <a:gdLst>
                <a:gd name="T0" fmla="*/ 0 w 13"/>
                <a:gd name="T1" fmla="*/ 10 h 12"/>
                <a:gd name="T2" fmla="*/ 0 w 13"/>
                <a:gd name="T3" fmla="*/ 11 h 12"/>
                <a:gd name="T4" fmla="*/ 1 w 13"/>
                <a:gd name="T5" fmla="*/ 12 h 12"/>
                <a:gd name="T6" fmla="*/ 1 w 13"/>
                <a:gd name="T7" fmla="*/ 12 h 12"/>
                <a:gd name="T8" fmla="*/ 1 w 13"/>
                <a:gd name="T9" fmla="*/ 12 h 12"/>
                <a:gd name="T10" fmla="*/ 2 w 13"/>
                <a:gd name="T11" fmla="*/ 12 h 12"/>
                <a:gd name="T12" fmla="*/ 2 w 13"/>
                <a:gd name="T13" fmla="*/ 12 h 12"/>
                <a:gd name="T14" fmla="*/ 2 w 13"/>
                <a:gd name="T15" fmla="*/ 12 h 12"/>
                <a:gd name="T16" fmla="*/ 3 w 13"/>
                <a:gd name="T17" fmla="*/ 12 h 12"/>
                <a:gd name="T18" fmla="*/ 3 w 13"/>
                <a:gd name="T19" fmla="*/ 12 h 12"/>
                <a:gd name="T20" fmla="*/ 3 w 13"/>
                <a:gd name="T21" fmla="*/ 12 h 12"/>
                <a:gd name="T22" fmla="*/ 3 w 13"/>
                <a:gd name="T23" fmla="*/ 12 h 12"/>
                <a:gd name="T24" fmla="*/ 4 w 13"/>
                <a:gd name="T25" fmla="*/ 12 h 12"/>
                <a:gd name="T26" fmla="*/ 4 w 13"/>
                <a:gd name="T27" fmla="*/ 12 h 12"/>
                <a:gd name="T28" fmla="*/ 6 w 13"/>
                <a:gd name="T29" fmla="*/ 11 h 12"/>
                <a:gd name="T30" fmla="*/ 6 w 13"/>
                <a:gd name="T31" fmla="*/ 11 h 12"/>
                <a:gd name="T32" fmla="*/ 7 w 13"/>
                <a:gd name="T33" fmla="*/ 11 h 12"/>
                <a:gd name="T34" fmla="*/ 7 w 13"/>
                <a:gd name="T35" fmla="*/ 10 h 12"/>
                <a:gd name="T36" fmla="*/ 10 w 13"/>
                <a:gd name="T37" fmla="*/ 8 h 12"/>
                <a:gd name="T38" fmla="*/ 10 w 13"/>
                <a:gd name="T39" fmla="*/ 8 h 12"/>
                <a:gd name="T40" fmla="*/ 10 w 13"/>
                <a:gd name="T41" fmla="*/ 8 h 12"/>
                <a:gd name="T42" fmla="*/ 10 w 13"/>
                <a:gd name="T43" fmla="*/ 8 h 12"/>
                <a:gd name="T44" fmla="*/ 11 w 13"/>
                <a:gd name="T45" fmla="*/ 7 h 12"/>
                <a:gd name="T46" fmla="*/ 11 w 13"/>
                <a:gd name="T47" fmla="*/ 7 h 12"/>
                <a:gd name="T48" fmla="*/ 11 w 13"/>
                <a:gd name="T49" fmla="*/ 7 h 12"/>
                <a:gd name="T50" fmla="*/ 11 w 13"/>
                <a:gd name="T51" fmla="*/ 6 h 12"/>
                <a:gd name="T52" fmla="*/ 11 w 13"/>
                <a:gd name="T53" fmla="*/ 6 h 12"/>
                <a:gd name="T54" fmla="*/ 11 w 13"/>
                <a:gd name="T55" fmla="*/ 6 h 12"/>
                <a:gd name="T56" fmla="*/ 12 w 13"/>
                <a:gd name="T57" fmla="*/ 5 h 12"/>
                <a:gd name="T58" fmla="*/ 12 w 13"/>
                <a:gd name="T59" fmla="*/ 5 h 12"/>
                <a:gd name="T60" fmla="*/ 12 w 13"/>
                <a:gd name="T61" fmla="*/ 4 h 12"/>
                <a:gd name="T62" fmla="*/ 13 w 13"/>
                <a:gd name="T63" fmla="*/ 3 h 12"/>
                <a:gd name="T64" fmla="*/ 13 w 13"/>
                <a:gd name="T65" fmla="*/ 3 h 12"/>
                <a:gd name="T66" fmla="*/ 13 w 13"/>
                <a:gd name="T67" fmla="*/ 2 h 12"/>
                <a:gd name="T68" fmla="*/ 13 w 13"/>
                <a:gd name="T69" fmla="*/ 2 h 12"/>
                <a:gd name="T70" fmla="*/ 13 w 13"/>
                <a:gd name="T71" fmla="*/ 1 h 12"/>
                <a:gd name="T72" fmla="*/ 12 w 13"/>
                <a:gd name="T73" fmla="*/ 1 h 12"/>
                <a:gd name="T74" fmla="*/ 12 w 13"/>
                <a:gd name="T75" fmla="*/ 0 h 12"/>
                <a:gd name="T76" fmla="*/ 12 w 13"/>
                <a:gd name="T77" fmla="*/ 0 h 12"/>
                <a:gd name="T78" fmla="*/ 12 w 13"/>
                <a:gd name="T79" fmla="*/ 0 h 12"/>
                <a:gd name="T80" fmla="*/ 12 w 13"/>
                <a:gd name="T81" fmla="*/ 0 h 12"/>
                <a:gd name="T82" fmla="*/ 12 w 13"/>
                <a:gd name="T83" fmla="*/ 0 h 12"/>
                <a:gd name="T84" fmla="*/ 11 w 13"/>
                <a:gd name="T85" fmla="*/ 0 h 12"/>
                <a:gd name="T86" fmla="*/ 11 w 13"/>
                <a:gd name="T87" fmla="*/ 0 h 12"/>
                <a:gd name="T88" fmla="*/ 11 w 13"/>
                <a:gd name="T89" fmla="*/ 0 h 12"/>
                <a:gd name="T90" fmla="*/ 11 w 13"/>
                <a:gd name="T91" fmla="*/ 0 h 12"/>
                <a:gd name="T92" fmla="*/ 10 w 13"/>
                <a:gd name="T93" fmla="*/ 0 h 12"/>
                <a:gd name="T94" fmla="*/ 10 w 13"/>
                <a:gd name="T95" fmla="*/ 0 h 12"/>
                <a:gd name="T96" fmla="*/ 10 w 13"/>
                <a:gd name="T97" fmla="*/ 0 h 12"/>
                <a:gd name="T98" fmla="*/ 8 w 13"/>
                <a:gd name="T99" fmla="*/ 2 h 12"/>
                <a:gd name="T100" fmla="*/ 7 w 13"/>
                <a:gd name="T101" fmla="*/ 2 h 12"/>
                <a:gd name="T102" fmla="*/ 7 w 13"/>
                <a:gd name="T103" fmla="*/ 2 h 12"/>
                <a:gd name="T104" fmla="*/ 2 w 13"/>
                <a:gd name="T105" fmla="*/ 6 h 12"/>
                <a:gd name="T106" fmla="*/ 2 w 13"/>
                <a:gd name="T107" fmla="*/ 6 h 12"/>
                <a:gd name="T108" fmla="*/ 1 w 13"/>
                <a:gd name="T109" fmla="*/ 7 h 12"/>
                <a:gd name="T110" fmla="*/ 1 w 13"/>
                <a:gd name="T111" fmla="*/ 8 h 12"/>
                <a:gd name="T112" fmla="*/ 1 w 13"/>
                <a:gd name="T113" fmla="*/ 8 h 12"/>
                <a:gd name="T114" fmla="*/ 0 w 13"/>
                <a:gd name="T115" fmla="*/ 8 h 12"/>
                <a:gd name="T116" fmla="*/ 0 w 13"/>
                <a:gd name="T117" fmla="*/ 9 h 12"/>
                <a:gd name="T118" fmla="*/ 0 w 13"/>
                <a:gd name="T119" fmla="*/ 9 h 12"/>
                <a:gd name="T120" fmla="*/ 0 w 13"/>
                <a:gd name="T121" fmla="*/ 9 h 12"/>
                <a:gd name="T122" fmla="*/ 0 w 13"/>
                <a:gd name="T123" fmla="*/ 9 h 12"/>
                <a:gd name="T124" fmla="*/ 0 w 13"/>
                <a:gd name="T125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3" h="12">
                  <a:moveTo>
                    <a:pt x="0" y="1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1" y="11"/>
                    <a:pt x="1" y="11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5" y="12"/>
                    <a:pt x="5" y="12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2" y="4"/>
                    <a:pt x="13" y="4"/>
                    <a:pt x="13" y="4"/>
                  </a:cubicBezTo>
                  <a:cubicBezTo>
                    <a:pt x="13" y="4"/>
                    <a:pt x="13" y="4"/>
                    <a:pt x="13" y="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3"/>
                    <a:pt x="13" y="3"/>
                    <a:pt x="13" y="2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3" y="2"/>
                    <a:pt x="13" y="1"/>
                    <a:pt x="13" y="1"/>
                  </a:cubicBezTo>
                  <a:cubicBezTo>
                    <a:pt x="13" y="1"/>
                    <a:pt x="13" y="1"/>
                    <a:pt x="12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8" y="1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10"/>
                    <a:pt x="0" y="10"/>
                    <a:pt x="0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"/>
                <a:ea typeface="微软雅黑"/>
                <a:cs typeface="+mn-cs"/>
              </a:endParaRPr>
            </a:p>
          </p:txBody>
        </p:sp>
        <p:sp>
          <p:nvSpPr>
            <p:cNvPr id="117" name="Freeform 49">
              <a:extLst>
                <a:ext uri="{FF2B5EF4-FFF2-40B4-BE49-F238E27FC236}">
                  <a16:creationId xmlns:a16="http://schemas.microsoft.com/office/drawing/2014/main" id="{E92C5545-8F3F-48F4-89EA-32AD5411964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41274" y="5220314"/>
              <a:ext cx="94359" cy="97778"/>
            </a:xfrm>
            <a:custGeom>
              <a:avLst/>
              <a:gdLst>
                <a:gd name="T0" fmla="*/ 3 w 58"/>
                <a:gd name="T1" fmla="*/ 8 h 60"/>
                <a:gd name="T2" fmla="*/ 21 w 58"/>
                <a:gd name="T3" fmla="*/ 32 h 60"/>
                <a:gd name="T4" fmla="*/ 26 w 58"/>
                <a:gd name="T5" fmla="*/ 41 h 60"/>
                <a:gd name="T6" fmla="*/ 17 w 58"/>
                <a:gd name="T7" fmla="*/ 54 h 60"/>
                <a:gd name="T8" fmla="*/ 16 w 58"/>
                <a:gd name="T9" fmla="*/ 56 h 60"/>
                <a:gd name="T10" fmla="*/ 15 w 58"/>
                <a:gd name="T11" fmla="*/ 58 h 60"/>
                <a:gd name="T12" fmla="*/ 14 w 58"/>
                <a:gd name="T13" fmla="*/ 60 h 60"/>
                <a:gd name="T14" fmla="*/ 20 w 58"/>
                <a:gd name="T15" fmla="*/ 60 h 60"/>
                <a:gd name="T16" fmla="*/ 21 w 58"/>
                <a:gd name="T17" fmla="*/ 60 h 60"/>
                <a:gd name="T18" fmla="*/ 22 w 58"/>
                <a:gd name="T19" fmla="*/ 59 h 60"/>
                <a:gd name="T20" fmla="*/ 22 w 58"/>
                <a:gd name="T21" fmla="*/ 59 h 60"/>
                <a:gd name="T22" fmla="*/ 24 w 58"/>
                <a:gd name="T23" fmla="*/ 56 h 60"/>
                <a:gd name="T24" fmla="*/ 33 w 58"/>
                <a:gd name="T25" fmla="*/ 44 h 60"/>
                <a:gd name="T26" fmla="*/ 50 w 58"/>
                <a:gd name="T27" fmla="*/ 28 h 60"/>
                <a:gd name="T28" fmla="*/ 54 w 58"/>
                <a:gd name="T29" fmla="*/ 26 h 60"/>
                <a:gd name="T30" fmla="*/ 55 w 58"/>
                <a:gd name="T31" fmla="*/ 26 h 60"/>
                <a:gd name="T32" fmla="*/ 57 w 58"/>
                <a:gd name="T33" fmla="*/ 25 h 60"/>
                <a:gd name="T34" fmla="*/ 58 w 58"/>
                <a:gd name="T35" fmla="*/ 23 h 60"/>
                <a:gd name="T36" fmla="*/ 58 w 58"/>
                <a:gd name="T37" fmla="*/ 22 h 60"/>
                <a:gd name="T38" fmla="*/ 58 w 58"/>
                <a:gd name="T39" fmla="*/ 21 h 60"/>
                <a:gd name="T40" fmla="*/ 58 w 58"/>
                <a:gd name="T41" fmla="*/ 20 h 60"/>
                <a:gd name="T42" fmla="*/ 58 w 58"/>
                <a:gd name="T43" fmla="*/ 20 h 60"/>
                <a:gd name="T44" fmla="*/ 57 w 58"/>
                <a:gd name="T45" fmla="*/ 19 h 60"/>
                <a:gd name="T46" fmla="*/ 56 w 58"/>
                <a:gd name="T47" fmla="*/ 19 h 60"/>
                <a:gd name="T48" fmla="*/ 54 w 58"/>
                <a:gd name="T49" fmla="*/ 18 h 60"/>
                <a:gd name="T50" fmla="*/ 52 w 58"/>
                <a:gd name="T51" fmla="*/ 19 h 60"/>
                <a:gd name="T52" fmla="*/ 50 w 58"/>
                <a:gd name="T53" fmla="*/ 20 h 60"/>
                <a:gd name="T54" fmla="*/ 39 w 58"/>
                <a:gd name="T55" fmla="*/ 28 h 60"/>
                <a:gd name="T56" fmla="*/ 33 w 58"/>
                <a:gd name="T57" fmla="*/ 32 h 60"/>
                <a:gd name="T58" fmla="*/ 30 w 58"/>
                <a:gd name="T59" fmla="*/ 32 h 60"/>
                <a:gd name="T60" fmla="*/ 25 w 58"/>
                <a:gd name="T61" fmla="*/ 25 h 60"/>
                <a:gd name="T62" fmla="*/ 23 w 58"/>
                <a:gd name="T63" fmla="*/ 22 h 60"/>
                <a:gd name="T64" fmla="*/ 23 w 58"/>
                <a:gd name="T65" fmla="*/ 20 h 60"/>
                <a:gd name="T66" fmla="*/ 24 w 58"/>
                <a:gd name="T67" fmla="*/ 18 h 60"/>
                <a:gd name="T68" fmla="*/ 27 w 58"/>
                <a:gd name="T69" fmla="*/ 15 h 60"/>
                <a:gd name="T70" fmla="*/ 28 w 58"/>
                <a:gd name="T71" fmla="*/ 13 h 60"/>
                <a:gd name="T72" fmla="*/ 29 w 58"/>
                <a:gd name="T73" fmla="*/ 12 h 60"/>
                <a:gd name="T74" fmla="*/ 30 w 58"/>
                <a:gd name="T75" fmla="*/ 10 h 60"/>
                <a:gd name="T76" fmla="*/ 30 w 58"/>
                <a:gd name="T77" fmla="*/ 9 h 60"/>
                <a:gd name="T78" fmla="*/ 29 w 58"/>
                <a:gd name="T79" fmla="*/ 8 h 60"/>
                <a:gd name="T80" fmla="*/ 29 w 58"/>
                <a:gd name="T81" fmla="*/ 7 h 60"/>
                <a:gd name="T82" fmla="*/ 29 w 58"/>
                <a:gd name="T83" fmla="*/ 7 h 60"/>
                <a:gd name="T84" fmla="*/ 28 w 58"/>
                <a:gd name="T85" fmla="*/ 7 h 60"/>
                <a:gd name="T86" fmla="*/ 27 w 58"/>
                <a:gd name="T87" fmla="*/ 7 h 60"/>
                <a:gd name="T88" fmla="*/ 25 w 58"/>
                <a:gd name="T89" fmla="*/ 8 h 60"/>
                <a:gd name="T90" fmla="*/ 24 w 58"/>
                <a:gd name="T91" fmla="*/ 10 h 60"/>
                <a:gd name="T92" fmla="*/ 20 w 58"/>
                <a:gd name="T93" fmla="*/ 16 h 60"/>
                <a:gd name="T94" fmla="*/ 16 w 58"/>
                <a:gd name="T95" fmla="*/ 15 h 60"/>
                <a:gd name="T96" fmla="*/ 10 w 58"/>
                <a:gd name="T97" fmla="*/ 3 h 60"/>
                <a:gd name="T98" fmla="*/ 9 w 58"/>
                <a:gd name="T99" fmla="*/ 2 h 60"/>
                <a:gd name="T100" fmla="*/ 8 w 58"/>
                <a:gd name="T101" fmla="*/ 1 h 60"/>
                <a:gd name="T102" fmla="*/ 7 w 58"/>
                <a:gd name="T103" fmla="*/ 0 h 60"/>
                <a:gd name="T104" fmla="*/ 6 w 58"/>
                <a:gd name="T105" fmla="*/ 0 h 60"/>
                <a:gd name="T106" fmla="*/ 3 w 58"/>
                <a:gd name="T107" fmla="*/ 0 h 60"/>
                <a:gd name="T108" fmla="*/ 0 w 58"/>
                <a:gd name="T109" fmla="*/ 1 h 60"/>
                <a:gd name="T110" fmla="*/ 0 w 58"/>
                <a:gd name="T111" fmla="*/ 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58" h="60">
                  <a:moveTo>
                    <a:pt x="0" y="4"/>
                  </a:moveTo>
                  <a:cubicBezTo>
                    <a:pt x="1" y="5"/>
                    <a:pt x="1" y="5"/>
                    <a:pt x="1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7"/>
                    <a:pt x="3" y="7"/>
                    <a:pt x="3" y="8"/>
                  </a:cubicBezTo>
                  <a:cubicBezTo>
                    <a:pt x="3" y="9"/>
                    <a:pt x="4" y="9"/>
                    <a:pt x="4" y="10"/>
                  </a:cubicBezTo>
                  <a:cubicBezTo>
                    <a:pt x="5" y="11"/>
                    <a:pt x="6" y="12"/>
                    <a:pt x="7" y="14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10" y="18"/>
                    <a:pt x="13" y="21"/>
                    <a:pt x="15" y="25"/>
                  </a:cubicBezTo>
                  <a:cubicBezTo>
                    <a:pt x="17" y="27"/>
                    <a:pt x="19" y="29"/>
                    <a:pt x="21" y="32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4" y="37"/>
                    <a:pt x="24" y="37"/>
                    <a:pt x="24" y="37"/>
                  </a:cubicBezTo>
                  <a:cubicBezTo>
                    <a:pt x="25" y="38"/>
                    <a:pt x="25" y="38"/>
                    <a:pt x="25" y="38"/>
                  </a:cubicBezTo>
                  <a:cubicBezTo>
                    <a:pt x="26" y="41"/>
                    <a:pt x="26" y="41"/>
                    <a:pt x="26" y="41"/>
                  </a:cubicBezTo>
                  <a:cubicBezTo>
                    <a:pt x="24" y="45"/>
                    <a:pt x="24" y="45"/>
                    <a:pt x="24" y="45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19" y="52"/>
                    <a:pt x="19" y="52"/>
                    <a:pt x="19" y="52"/>
                  </a:cubicBezTo>
                  <a:cubicBezTo>
                    <a:pt x="19" y="52"/>
                    <a:pt x="19" y="52"/>
                    <a:pt x="19" y="52"/>
                  </a:cubicBezTo>
                  <a:cubicBezTo>
                    <a:pt x="17" y="54"/>
                    <a:pt x="17" y="54"/>
                    <a:pt x="17" y="54"/>
                  </a:cubicBezTo>
                  <a:cubicBezTo>
                    <a:pt x="17" y="54"/>
                    <a:pt x="17" y="54"/>
                    <a:pt x="17" y="54"/>
                  </a:cubicBezTo>
                  <a:cubicBezTo>
                    <a:pt x="16" y="55"/>
                    <a:pt x="16" y="55"/>
                    <a:pt x="16" y="55"/>
                  </a:cubicBezTo>
                  <a:cubicBezTo>
                    <a:pt x="16" y="55"/>
                    <a:pt x="16" y="55"/>
                    <a:pt x="16" y="55"/>
                  </a:cubicBezTo>
                  <a:cubicBezTo>
                    <a:pt x="16" y="56"/>
                    <a:pt x="16" y="56"/>
                    <a:pt x="16" y="56"/>
                  </a:cubicBezTo>
                  <a:cubicBezTo>
                    <a:pt x="16" y="56"/>
                    <a:pt x="16" y="56"/>
                    <a:pt x="16" y="56"/>
                  </a:cubicBezTo>
                  <a:cubicBezTo>
                    <a:pt x="15" y="57"/>
                    <a:pt x="15" y="57"/>
                    <a:pt x="15" y="57"/>
                  </a:cubicBezTo>
                  <a:cubicBezTo>
                    <a:pt x="15" y="57"/>
                    <a:pt x="15" y="57"/>
                    <a:pt x="15" y="57"/>
                  </a:cubicBezTo>
                  <a:cubicBezTo>
                    <a:pt x="15" y="57"/>
                    <a:pt x="15" y="57"/>
                    <a:pt x="15" y="57"/>
                  </a:cubicBezTo>
                  <a:cubicBezTo>
                    <a:pt x="15" y="58"/>
                    <a:pt x="15" y="58"/>
                    <a:pt x="15" y="58"/>
                  </a:cubicBezTo>
                  <a:cubicBezTo>
                    <a:pt x="15" y="58"/>
                    <a:pt x="15" y="58"/>
                    <a:pt x="15" y="58"/>
                  </a:cubicBezTo>
                  <a:cubicBezTo>
                    <a:pt x="15" y="59"/>
                    <a:pt x="15" y="59"/>
                    <a:pt x="15" y="59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14" y="60"/>
                    <a:pt x="14" y="60"/>
                    <a:pt x="14" y="60"/>
                  </a:cubicBezTo>
                  <a:cubicBezTo>
                    <a:pt x="14" y="60"/>
                    <a:pt x="14" y="60"/>
                    <a:pt x="14" y="60"/>
                  </a:cubicBezTo>
                  <a:cubicBezTo>
                    <a:pt x="14" y="60"/>
                    <a:pt x="14" y="60"/>
                    <a:pt x="14" y="60"/>
                  </a:cubicBezTo>
                  <a:cubicBezTo>
                    <a:pt x="14" y="60"/>
                    <a:pt x="14" y="60"/>
                    <a:pt x="14" y="60"/>
                  </a:cubicBezTo>
                  <a:cubicBezTo>
                    <a:pt x="14" y="60"/>
                    <a:pt x="14" y="60"/>
                    <a:pt x="14" y="60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20" y="60"/>
                    <a:pt x="20" y="60"/>
                    <a:pt x="20" y="60"/>
                  </a:cubicBezTo>
                  <a:cubicBezTo>
                    <a:pt x="20" y="60"/>
                    <a:pt x="20" y="60"/>
                    <a:pt x="20" y="60"/>
                  </a:cubicBezTo>
                  <a:cubicBezTo>
                    <a:pt x="20" y="60"/>
                    <a:pt x="20" y="60"/>
                    <a:pt x="20" y="60"/>
                  </a:cubicBezTo>
                  <a:cubicBezTo>
                    <a:pt x="20" y="60"/>
                    <a:pt x="20" y="60"/>
                    <a:pt x="20" y="60"/>
                  </a:cubicBezTo>
                  <a:cubicBezTo>
                    <a:pt x="20" y="60"/>
                    <a:pt x="20" y="60"/>
                    <a:pt x="20" y="60"/>
                  </a:cubicBezTo>
                  <a:cubicBezTo>
                    <a:pt x="21" y="60"/>
                    <a:pt x="21" y="60"/>
                    <a:pt x="21" y="60"/>
                  </a:cubicBezTo>
                  <a:cubicBezTo>
                    <a:pt x="21" y="60"/>
                    <a:pt x="21" y="60"/>
                    <a:pt x="21" y="60"/>
                  </a:cubicBezTo>
                  <a:cubicBezTo>
                    <a:pt x="21" y="60"/>
                    <a:pt x="21" y="60"/>
                    <a:pt x="21" y="60"/>
                  </a:cubicBezTo>
                  <a:cubicBezTo>
                    <a:pt x="21" y="60"/>
                    <a:pt x="21" y="60"/>
                    <a:pt x="21" y="60"/>
                  </a:cubicBezTo>
                  <a:cubicBezTo>
                    <a:pt x="21" y="60"/>
                    <a:pt x="21" y="60"/>
                    <a:pt x="21" y="60"/>
                  </a:cubicBezTo>
                  <a:cubicBezTo>
                    <a:pt x="21" y="60"/>
                    <a:pt x="21" y="60"/>
                    <a:pt x="21" y="60"/>
                  </a:cubicBezTo>
                  <a:cubicBezTo>
                    <a:pt x="22" y="59"/>
                    <a:pt x="22" y="59"/>
                    <a:pt x="22" y="59"/>
                  </a:cubicBezTo>
                  <a:cubicBezTo>
                    <a:pt x="22" y="59"/>
                    <a:pt x="22" y="59"/>
                    <a:pt x="22" y="59"/>
                  </a:cubicBezTo>
                  <a:cubicBezTo>
                    <a:pt x="22" y="59"/>
                    <a:pt x="22" y="59"/>
                    <a:pt x="22" y="59"/>
                  </a:cubicBezTo>
                  <a:cubicBezTo>
                    <a:pt x="22" y="59"/>
                    <a:pt x="22" y="59"/>
                    <a:pt x="22" y="59"/>
                  </a:cubicBezTo>
                  <a:cubicBezTo>
                    <a:pt x="22" y="59"/>
                    <a:pt x="22" y="59"/>
                    <a:pt x="22" y="59"/>
                  </a:cubicBezTo>
                  <a:cubicBezTo>
                    <a:pt x="22" y="59"/>
                    <a:pt x="22" y="59"/>
                    <a:pt x="22" y="59"/>
                  </a:cubicBezTo>
                  <a:cubicBezTo>
                    <a:pt x="23" y="58"/>
                    <a:pt x="23" y="58"/>
                    <a:pt x="23" y="58"/>
                  </a:cubicBezTo>
                  <a:cubicBezTo>
                    <a:pt x="23" y="58"/>
                    <a:pt x="23" y="58"/>
                    <a:pt x="23" y="58"/>
                  </a:cubicBezTo>
                  <a:cubicBezTo>
                    <a:pt x="23" y="57"/>
                    <a:pt x="23" y="57"/>
                    <a:pt x="23" y="57"/>
                  </a:cubicBezTo>
                  <a:cubicBezTo>
                    <a:pt x="23" y="57"/>
                    <a:pt x="23" y="57"/>
                    <a:pt x="23" y="57"/>
                  </a:cubicBezTo>
                  <a:cubicBezTo>
                    <a:pt x="24" y="56"/>
                    <a:pt x="24" y="56"/>
                    <a:pt x="24" y="56"/>
                  </a:cubicBezTo>
                  <a:cubicBezTo>
                    <a:pt x="24" y="56"/>
                    <a:pt x="24" y="56"/>
                    <a:pt x="24" y="56"/>
                  </a:cubicBezTo>
                  <a:cubicBezTo>
                    <a:pt x="24" y="56"/>
                    <a:pt x="24" y="56"/>
                    <a:pt x="24" y="56"/>
                  </a:cubicBezTo>
                  <a:cubicBezTo>
                    <a:pt x="28" y="49"/>
                    <a:pt x="28" y="49"/>
                    <a:pt x="28" y="49"/>
                  </a:cubicBezTo>
                  <a:cubicBezTo>
                    <a:pt x="31" y="46"/>
                    <a:pt x="31" y="46"/>
                    <a:pt x="31" y="46"/>
                  </a:cubicBezTo>
                  <a:cubicBezTo>
                    <a:pt x="33" y="44"/>
                    <a:pt x="33" y="44"/>
                    <a:pt x="33" y="44"/>
                  </a:cubicBezTo>
                  <a:cubicBezTo>
                    <a:pt x="35" y="41"/>
                    <a:pt x="35" y="41"/>
                    <a:pt x="35" y="41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43" y="33"/>
                    <a:pt x="43" y="33"/>
                    <a:pt x="43" y="33"/>
                  </a:cubicBezTo>
                  <a:cubicBezTo>
                    <a:pt x="48" y="29"/>
                    <a:pt x="48" y="29"/>
                    <a:pt x="48" y="29"/>
                  </a:cubicBezTo>
                  <a:cubicBezTo>
                    <a:pt x="50" y="28"/>
                    <a:pt x="50" y="28"/>
                    <a:pt x="50" y="28"/>
                  </a:cubicBezTo>
                  <a:cubicBezTo>
                    <a:pt x="50" y="28"/>
                    <a:pt x="50" y="28"/>
                    <a:pt x="50" y="28"/>
                  </a:cubicBezTo>
                  <a:cubicBezTo>
                    <a:pt x="50" y="28"/>
                    <a:pt x="51" y="28"/>
                    <a:pt x="51" y="27"/>
                  </a:cubicBezTo>
                  <a:cubicBezTo>
                    <a:pt x="51" y="27"/>
                    <a:pt x="51" y="27"/>
                    <a:pt x="51" y="27"/>
                  </a:cubicBezTo>
                  <a:cubicBezTo>
                    <a:pt x="54" y="26"/>
                    <a:pt x="54" y="26"/>
                    <a:pt x="54" y="26"/>
                  </a:cubicBezTo>
                  <a:cubicBezTo>
                    <a:pt x="54" y="26"/>
                    <a:pt x="54" y="26"/>
                    <a:pt x="54" y="26"/>
                  </a:cubicBezTo>
                  <a:cubicBezTo>
                    <a:pt x="55" y="26"/>
                    <a:pt x="55" y="26"/>
                    <a:pt x="55" y="26"/>
                  </a:cubicBezTo>
                  <a:cubicBezTo>
                    <a:pt x="55" y="26"/>
                    <a:pt x="55" y="26"/>
                    <a:pt x="55" y="26"/>
                  </a:cubicBezTo>
                  <a:cubicBezTo>
                    <a:pt x="55" y="26"/>
                    <a:pt x="55" y="26"/>
                    <a:pt x="55" y="26"/>
                  </a:cubicBezTo>
                  <a:cubicBezTo>
                    <a:pt x="55" y="26"/>
                    <a:pt x="55" y="26"/>
                    <a:pt x="55" y="26"/>
                  </a:cubicBezTo>
                  <a:cubicBezTo>
                    <a:pt x="55" y="26"/>
                    <a:pt x="55" y="26"/>
                    <a:pt x="55" y="26"/>
                  </a:cubicBezTo>
                  <a:cubicBezTo>
                    <a:pt x="55" y="26"/>
                    <a:pt x="55" y="26"/>
                    <a:pt x="55" y="26"/>
                  </a:cubicBezTo>
                  <a:cubicBezTo>
                    <a:pt x="55" y="26"/>
                    <a:pt x="55" y="26"/>
                    <a:pt x="55" y="26"/>
                  </a:cubicBezTo>
                  <a:cubicBezTo>
                    <a:pt x="57" y="25"/>
                    <a:pt x="57" y="25"/>
                    <a:pt x="57" y="25"/>
                  </a:cubicBezTo>
                  <a:cubicBezTo>
                    <a:pt x="57" y="25"/>
                    <a:pt x="57" y="25"/>
                    <a:pt x="57" y="25"/>
                  </a:cubicBezTo>
                  <a:cubicBezTo>
                    <a:pt x="57" y="25"/>
                    <a:pt x="57" y="25"/>
                    <a:pt x="57" y="25"/>
                  </a:cubicBezTo>
                  <a:cubicBezTo>
                    <a:pt x="57" y="25"/>
                    <a:pt x="57" y="25"/>
                    <a:pt x="57" y="25"/>
                  </a:cubicBezTo>
                  <a:cubicBezTo>
                    <a:pt x="57" y="24"/>
                    <a:pt x="57" y="24"/>
                    <a:pt x="57" y="24"/>
                  </a:cubicBezTo>
                  <a:cubicBezTo>
                    <a:pt x="57" y="24"/>
                    <a:pt x="57" y="24"/>
                    <a:pt x="57" y="24"/>
                  </a:cubicBezTo>
                  <a:cubicBezTo>
                    <a:pt x="58" y="23"/>
                    <a:pt x="58" y="23"/>
                    <a:pt x="58" y="23"/>
                  </a:cubicBezTo>
                  <a:cubicBezTo>
                    <a:pt x="58" y="23"/>
                    <a:pt x="58" y="23"/>
                    <a:pt x="58" y="23"/>
                  </a:cubicBezTo>
                  <a:cubicBezTo>
                    <a:pt x="58" y="23"/>
                    <a:pt x="58" y="23"/>
                    <a:pt x="58" y="23"/>
                  </a:cubicBezTo>
                  <a:cubicBezTo>
                    <a:pt x="58" y="22"/>
                    <a:pt x="58" y="22"/>
                    <a:pt x="58" y="22"/>
                  </a:cubicBezTo>
                  <a:cubicBezTo>
                    <a:pt x="58" y="22"/>
                    <a:pt x="58" y="22"/>
                    <a:pt x="58" y="22"/>
                  </a:cubicBezTo>
                  <a:cubicBezTo>
                    <a:pt x="58" y="22"/>
                    <a:pt x="58" y="22"/>
                    <a:pt x="58" y="22"/>
                  </a:cubicBezTo>
                  <a:cubicBezTo>
                    <a:pt x="58" y="22"/>
                    <a:pt x="58" y="22"/>
                    <a:pt x="58" y="22"/>
                  </a:cubicBezTo>
                  <a:cubicBezTo>
                    <a:pt x="58" y="22"/>
                    <a:pt x="58" y="22"/>
                    <a:pt x="58" y="22"/>
                  </a:cubicBezTo>
                  <a:cubicBezTo>
                    <a:pt x="58" y="22"/>
                    <a:pt x="58" y="22"/>
                    <a:pt x="58" y="22"/>
                  </a:cubicBezTo>
                  <a:cubicBezTo>
                    <a:pt x="58" y="21"/>
                    <a:pt x="58" y="21"/>
                    <a:pt x="58" y="21"/>
                  </a:cubicBezTo>
                  <a:cubicBezTo>
                    <a:pt x="58" y="21"/>
                    <a:pt x="58" y="21"/>
                    <a:pt x="58" y="21"/>
                  </a:cubicBezTo>
                  <a:cubicBezTo>
                    <a:pt x="58" y="21"/>
                    <a:pt x="58" y="21"/>
                    <a:pt x="58" y="21"/>
                  </a:cubicBezTo>
                  <a:cubicBezTo>
                    <a:pt x="58" y="20"/>
                    <a:pt x="58" y="20"/>
                    <a:pt x="58" y="20"/>
                  </a:cubicBezTo>
                  <a:cubicBezTo>
                    <a:pt x="58" y="20"/>
                    <a:pt x="58" y="20"/>
                    <a:pt x="58" y="20"/>
                  </a:cubicBezTo>
                  <a:cubicBezTo>
                    <a:pt x="58" y="20"/>
                    <a:pt x="58" y="20"/>
                    <a:pt x="58" y="20"/>
                  </a:cubicBezTo>
                  <a:cubicBezTo>
                    <a:pt x="58" y="20"/>
                    <a:pt x="58" y="20"/>
                    <a:pt x="58" y="20"/>
                  </a:cubicBezTo>
                  <a:cubicBezTo>
                    <a:pt x="58" y="20"/>
                    <a:pt x="58" y="20"/>
                    <a:pt x="58" y="20"/>
                  </a:cubicBezTo>
                  <a:cubicBezTo>
                    <a:pt x="58" y="20"/>
                    <a:pt x="58" y="20"/>
                    <a:pt x="58" y="20"/>
                  </a:cubicBezTo>
                  <a:cubicBezTo>
                    <a:pt x="58" y="20"/>
                    <a:pt x="58" y="20"/>
                    <a:pt x="58" y="20"/>
                  </a:cubicBezTo>
                  <a:cubicBezTo>
                    <a:pt x="58" y="20"/>
                    <a:pt x="58" y="20"/>
                    <a:pt x="58" y="20"/>
                  </a:cubicBezTo>
                  <a:cubicBezTo>
                    <a:pt x="58" y="20"/>
                    <a:pt x="58" y="20"/>
                    <a:pt x="58" y="20"/>
                  </a:cubicBezTo>
                  <a:cubicBezTo>
                    <a:pt x="58" y="20"/>
                    <a:pt x="58" y="20"/>
                    <a:pt x="58" y="20"/>
                  </a:cubicBezTo>
                  <a:cubicBezTo>
                    <a:pt x="58" y="19"/>
                    <a:pt x="58" y="19"/>
                    <a:pt x="58" y="19"/>
                  </a:cubicBezTo>
                  <a:cubicBezTo>
                    <a:pt x="58" y="19"/>
                    <a:pt x="58" y="19"/>
                    <a:pt x="58" y="19"/>
                  </a:cubicBezTo>
                  <a:cubicBezTo>
                    <a:pt x="57" y="19"/>
                    <a:pt x="57" y="19"/>
                    <a:pt x="57" y="19"/>
                  </a:cubicBezTo>
                  <a:cubicBezTo>
                    <a:pt x="57" y="19"/>
                    <a:pt x="57" y="19"/>
                    <a:pt x="57" y="19"/>
                  </a:cubicBezTo>
                  <a:cubicBezTo>
                    <a:pt x="57" y="19"/>
                    <a:pt x="57" y="19"/>
                    <a:pt x="57" y="19"/>
                  </a:cubicBezTo>
                  <a:cubicBezTo>
                    <a:pt x="57" y="19"/>
                    <a:pt x="57" y="19"/>
                    <a:pt x="57" y="19"/>
                  </a:cubicBezTo>
                  <a:cubicBezTo>
                    <a:pt x="57" y="19"/>
                    <a:pt x="57" y="19"/>
                    <a:pt x="57" y="19"/>
                  </a:cubicBezTo>
                  <a:cubicBezTo>
                    <a:pt x="56" y="19"/>
                    <a:pt x="56" y="19"/>
                    <a:pt x="56" y="19"/>
                  </a:cubicBezTo>
                  <a:cubicBezTo>
                    <a:pt x="56" y="19"/>
                    <a:pt x="56" y="19"/>
                    <a:pt x="56" y="19"/>
                  </a:cubicBezTo>
                  <a:cubicBezTo>
                    <a:pt x="56" y="19"/>
                    <a:pt x="56" y="19"/>
                    <a:pt x="56" y="19"/>
                  </a:cubicBezTo>
                  <a:cubicBezTo>
                    <a:pt x="56" y="18"/>
                    <a:pt x="56" y="18"/>
                    <a:pt x="56" y="18"/>
                  </a:cubicBezTo>
                  <a:cubicBezTo>
                    <a:pt x="56" y="18"/>
                    <a:pt x="56" y="18"/>
                    <a:pt x="55" y="18"/>
                  </a:cubicBezTo>
                  <a:cubicBezTo>
                    <a:pt x="55" y="18"/>
                    <a:pt x="55" y="18"/>
                    <a:pt x="55" y="18"/>
                  </a:cubicBezTo>
                  <a:cubicBezTo>
                    <a:pt x="55" y="18"/>
                    <a:pt x="55" y="18"/>
                    <a:pt x="55" y="18"/>
                  </a:cubicBezTo>
                  <a:cubicBezTo>
                    <a:pt x="54" y="18"/>
                    <a:pt x="54" y="18"/>
                    <a:pt x="54" y="18"/>
                  </a:cubicBezTo>
                  <a:cubicBezTo>
                    <a:pt x="54" y="18"/>
                    <a:pt x="54" y="18"/>
                    <a:pt x="54" y="18"/>
                  </a:cubicBezTo>
                  <a:cubicBezTo>
                    <a:pt x="54" y="18"/>
                    <a:pt x="54" y="18"/>
                    <a:pt x="54" y="18"/>
                  </a:cubicBezTo>
                  <a:cubicBezTo>
                    <a:pt x="54" y="18"/>
                    <a:pt x="53" y="19"/>
                    <a:pt x="53" y="19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2" y="19"/>
                    <a:pt x="52" y="19"/>
                    <a:pt x="52" y="19"/>
                  </a:cubicBezTo>
                  <a:cubicBezTo>
                    <a:pt x="52" y="19"/>
                    <a:pt x="52" y="19"/>
                    <a:pt x="52" y="19"/>
                  </a:cubicBezTo>
                  <a:cubicBezTo>
                    <a:pt x="52" y="19"/>
                    <a:pt x="52" y="19"/>
                    <a:pt x="52" y="19"/>
                  </a:cubicBezTo>
                  <a:cubicBezTo>
                    <a:pt x="51" y="20"/>
                    <a:pt x="51" y="20"/>
                    <a:pt x="51" y="20"/>
                  </a:cubicBezTo>
                  <a:cubicBezTo>
                    <a:pt x="51" y="20"/>
                    <a:pt x="51" y="20"/>
                    <a:pt x="51" y="20"/>
                  </a:cubicBezTo>
                  <a:cubicBezTo>
                    <a:pt x="50" y="20"/>
                    <a:pt x="50" y="20"/>
                    <a:pt x="50" y="20"/>
                  </a:cubicBezTo>
                  <a:cubicBezTo>
                    <a:pt x="50" y="20"/>
                    <a:pt x="50" y="20"/>
                    <a:pt x="50" y="20"/>
                  </a:cubicBezTo>
                  <a:cubicBezTo>
                    <a:pt x="49" y="20"/>
                    <a:pt x="49" y="21"/>
                    <a:pt x="48" y="21"/>
                  </a:cubicBezTo>
                  <a:cubicBezTo>
                    <a:pt x="48" y="21"/>
                    <a:pt x="48" y="21"/>
                    <a:pt x="47" y="22"/>
                  </a:cubicBezTo>
                  <a:cubicBezTo>
                    <a:pt x="46" y="23"/>
                    <a:pt x="45" y="24"/>
                    <a:pt x="43" y="25"/>
                  </a:cubicBezTo>
                  <a:cubicBezTo>
                    <a:pt x="39" y="28"/>
                    <a:pt x="39" y="28"/>
                    <a:pt x="39" y="28"/>
                  </a:cubicBezTo>
                  <a:cubicBezTo>
                    <a:pt x="39" y="29"/>
                    <a:pt x="38" y="29"/>
                    <a:pt x="37" y="30"/>
                  </a:cubicBezTo>
                  <a:cubicBezTo>
                    <a:pt x="35" y="32"/>
                    <a:pt x="35" y="32"/>
                    <a:pt x="35" y="32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1"/>
                    <a:pt x="30" y="31"/>
                    <a:pt x="30" y="31"/>
                  </a:cubicBezTo>
                  <a:cubicBezTo>
                    <a:pt x="29" y="30"/>
                    <a:pt x="29" y="30"/>
                    <a:pt x="29" y="30"/>
                  </a:cubicBezTo>
                  <a:cubicBezTo>
                    <a:pt x="28" y="29"/>
                    <a:pt x="28" y="29"/>
                    <a:pt x="27" y="28"/>
                  </a:cubicBezTo>
                  <a:cubicBezTo>
                    <a:pt x="27" y="27"/>
                    <a:pt x="26" y="26"/>
                    <a:pt x="25" y="25"/>
                  </a:cubicBezTo>
                  <a:cubicBezTo>
                    <a:pt x="25" y="25"/>
                    <a:pt x="25" y="25"/>
                    <a:pt x="25" y="25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24" y="23"/>
                    <a:pt x="24" y="23"/>
                    <a:pt x="24" y="23"/>
                  </a:cubicBezTo>
                  <a:cubicBezTo>
                    <a:pt x="24" y="23"/>
                    <a:pt x="24" y="23"/>
                    <a:pt x="24" y="23"/>
                  </a:cubicBezTo>
                  <a:cubicBezTo>
                    <a:pt x="24" y="23"/>
                    <a:pt x="24" y="23"/>
                    <a:pt x="24" y="23"/>
                  </a:cubicBezTo>
                  <a:cubicBezTo>
                    <a:pt x="23" y="22"/>
                    <a:pt x="23" y="22"/>
                    <a:pt x="23" y="22"/>
                  </a:cubicBezTo>
                  <a:cubicBezTo>
                    <a:pt x="23" y="22"/>
                    <a:pt x="23" y="22"/>
                    <a:pt x="23" y="22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16"/>
                    <a:pt x="26" y="16"/>
                    <a:pt x="26" y="15"/>
                  </a:cubicBezTo>
                  <a:cubicBezTo>
                    <a:pt x="26" y="15"/>
                    <a:pt x="27" y="15"/>
                    <a:pt x="27" y="15"/>
                  </a:cubicBezTo>
                  <a:cubicBezTo>
                    <a:pt x="27" y="15"/>
                    <a:pt x="27" y="15"/>
                    <a:pt x="27" y="15"/>
                  </a:cubicBezTo>
                  <a:cubicBezTo>
                    <a:pt x="27" y="14"/>
                    <a:pt x="27" y="14"/>
                    <a:pt x="27" y="14"/>
                  </a:cubicBezTo>
                  <a:cubicBezTo>
                    <a:pt x="27" y="14"/>
                    <a:pt x="27" y="14"/>
                    <a:pt x="27" y="14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9" y="12"/>
                    <a:pt x="29" y="12"/>
                    <a:pt x="29" y="12"/>
                  </a:cubicBezTo>
                  <a:cubicBezTo>
                    <a:pt x="29" y="12"/>
                    <a:pt x="29" y="12"/>
                    <a:pt x="29" y="12"/>
                  </a:cubicBezTo>
                  <a:cubicBezTo>
                    <a:pt x="29" y="11"/>
                    <a:pt x="29" y="11"/>
                    <a:pt x="29" y="11"/>
                  </a:cubicBezTo>
                  <a:cubicBezTo>
                    <a:pt x="29" y="11"/>
                    <a:pt x="29" y="11"/>
                    <a:pt x="29" y="11"/>
                  </a:cubicBezTo>
                  <a:cubicBezTo>
                    <a:pt x="29" y="11"/>
                    <a:pt x="29" y="11"/>
                    <a:pt x="29" y="11"/>
                  </a:cubicBezTo>
                  <a:cubicBezTo>
                    <a:pt x="29" y="11"/>
                    <a:pt x="29" y="11"/>
                    <a:pt x="29" y="11"/>
                  </a:cubicBezTo>
                  <a:cubicBezTo>
                    <a:pt x="30" y="10"/>
                    <a:pt x="30" y="10"/>
                    <a:pt x="30" y="10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30" y="8"/>
                    <a:pt x="29" y="8"/>
                    <a:pt x="29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29" y="7"/>
                    <a:pt x="29" y="7"/>
                    <a:pt x="29" y="7"/>
                  </a:cubicBezTo>
                  <a:cubicBezTo>
                    <a:pt x="29" y="7"/>
                    <a:pt x="29" y="7"/>
                    <a:pt x="29" y="7"/>
                  </a:cubicBezTo>
                  <a:cubicBezTo>
                    <a:pt x="29" y="7"/>
                    <a:pt x="29" y="7"/>
                    <a:pt x="29" y="7"/>
                  </a:cubicBezTo>
                  <a:cubicBezTo>
                    <a:pt x="29" y="7"/>
                    <a:pt x="29" y="7"/>
                    <a:pt x="29" y="7"/>
                  </a:cubicBezTo>
                  <a:cubicBezTo>
                    <a:pt x="29" y="7"/>
                    <a:pt x="29" y="7"/>
                    <a:pt x="29" y="7"/>
                  </a:cubicBezTo>
                  <a:cubicBezTo>
                    <a:pt x="29" y="7"/>
                    <a:pt x="29" y="7"/>
                    <a:pt x="29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5" y="9"/>
                    <a:pt x="25" y="9"/>
                    <a:pt x="25" y="9"/>
                  </a:cubicBezTo>
                  <a:cubicBezTo>
                    <a:pt x="25" y="9"/>
                    <a:pt x="24" y="9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3" y="11"/>
                    <a:pt x="23" y="11"/>
                    <a:pt x="22" y="12"/>
                  </a:cubicBezTo>
                  <a:cubicBezTo>
                    <a:pt x="22" y="13"/>
                    <a:pt x="22" y="14"/>
                    <a:pt x="21" y="15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19" y="16"/>
                    <a:pt x="19" y="16"/>
                    <a:pt x="19" y="16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5" y="0"/>
                    <a:pt x="5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3"/>
                    <a:pt x="0" y="3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"/>
                <a:ea typeface="微软雅黑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179110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图形 28">
            <a:extLst>
              <a:ext uri="{FF2B5EF4-FFF2-40B4-BE49-F238E27FC236}">
                <a16:creationId xmlns:a16="http://schemas.microsoft.com/office/drawing/2014/main" id="{14EC89AE-47E6-4595-9874-853AA197DBD1}"/>
              </a:ext>
            </a:extLst>
          </p:cNvPr>
          <p:cNvSpPr/>
          <p:nvPr userDrawn="1"/>
        </p:nvSpPr>
        <p:spPr>
          <a:xfrm>
            <a:off x="-101147" y="4482550"/>
            <a:ext cx="882055" cy="890512"/>
          </a:xfrm>
          <a:custGeom>
            <a:avLst/>
            <a:gdLst>
              <a:gd name="connsiteX0" fmla="*/ 480119 w 882055"/>
              <a:gd name="connsiteY0" fmla="*/ 794303 h 890512"/>
              <a:gd name="connsiteX1" fmla="*/ 100850 w 882055"/>
              <a:gd name="connsiteY1" fmla="*/ 890513 h 890512"/>
              <a:gd name="connsiteX2" fmla="*/ 96209 w 882055"/>
              <a:gd name="connsiteY2" fmla="*/ 848441 h 890512"/>
              <a:gd name="connsiteX3" fmla="*/ 90950 w 882055"/>
              <a:gd name="connsiteY3" fmla="*/ 825858 h 890512"/>
              <a:gd name="connsiteX4" fmla="*/ 107656 w 882055"/>
              <a:gd name="connsiteY4" fmla="*/ 861124 h 890512"/>
              <a:gd name="connsiteX5" fmla="*/ 112915 w 882055"/>
              <a:gd name="connsiteY5" fmla="*/ 879376 h 890512"/>
              <a:gd name="connsiteX6" fmla="*/ 365967 w 882055"/>
              <a:gd name="connsiteY6" fmla="*/ 813483 h 890512"/>
              <a:gd name="connsiteX7" fmla="*/ 866195 w 882055"/>
              <a:gd name="connsiteY7" fmla="*/ 680151 h 890512"/>
              <a:gd name="connsiteX8" fmla="*/ 863720 w 882055"/>
              <a:gd name="connsiteY8" fmla="*/ 640554 h 890512"/>
              <a:gd name="connsiteX9" fmla="*/ 858151 w 882055"/>
              <a:gd name="connsiteY9" fmla="*/ 623539 h 890512"/>
              <a:gd name="connsiteX10" fmla="*/ 729459 w 882055"/>
              <a:gd name="connsiteY10" fmla="*/ 658806 h 890512"/>
              <a:gd name="connsiteX11" fmla="*/ 454443 w 882055"/>
              <a:gd name="connsiteY11" fmla="*/ 728101 h 890512"/>
              <a:gd name="connsiteX12" fmla="*/ 451349 w 882055"/>
              <a:gd name="connsiteY12" fmla="*/ 729029 h 890512"/>
              <a:gd name="connsiteX13" fmla="*/ 186232 w 882055"/>
              <a:gd name="connsiteY13" fmla="*/ 795541 h 890512"/>
              <a:gd name="connsiteX14" fmla="*/ 85073 w 882055"/>
              <a:gd name="connsiteY14" fmla="*/ 822764 h 890512"/>
              <a:gd name="connsiteX15" fmla="*/ 94663 w 882055"/>
              <a:gd name="connsiteY15" fmla="*/ 809152 h 890512"/>
              <a:gd name="connsiteX16" fmla="*/ 100231 w 882055"/>
              <a:gd name="connsiteY16" fmla="*/ 799872 h 890512"/>
              <a:gd name="connsiteX17" fmla="*/ 104253 w 882055"/>
              <a:gd name="connsiteY17" fmla="*/ 811936 h 890512"/>
              <a:gd name="connsiteX18" fmla="*/ 266973 w 882055"/>
              <a:gd name="connsiteY18" fmla="*/ 764605 h 890512"/>
              <a:gd name="connsiteX19" fmla="*/ 460630 w 882055"/>
              <a:gd name="connsiteY19" fmla="*/ 716655 h 890512"/>
              <a:gd name="connsiteX20" fmla="*/ 464342 w 882055"/>
              <a:gd name="connsiteY20" fmla="*/ 715727 h 890512"/>
              <a:gd name="connsiteX21" fmla="*/ 666042 w 882055"/>
              <a:gd name="connsiteY21" fmla="*/ 665921 h 890512"/>
              <a:gd name="connsiteX22" fmla="*/ 822266 w 882055"/>
              <a:gd name="connsiteY22" fmla="*/ 621992 h 890512"/>
              <a:gd name="connsiteX23" fmla="*/ 791949 w 882055"/>
              <a:gd name="connsiteY23" fmla="*/ 608381 h 890512"/>
              <a:gd name="connsiteX24" fmla="*/ 757611 w 882055"/>
              <a:gd name="connsiteY24" fmla="*/ 589510 h 890512"/>
              <a:gd name="connsiteX25" fmla="*/ 754517 w 882055"/>
              <a:gd name="connsiteY25" fmla="*/ 591057 h 890512"/>
              <a:gd name="connsiteX26" fmla="*/ 738121 w 882055"/>
              <a:gd name="connsiteY26" fmla="*/ 596625 h 890512"/>
              <a:gd name="connsiteX27" fmla="*/ 724510 w 882055"/>
              <a:gd name="connsiteY27" fmla="*/ 598172 h 890512"/>
              <a:gd name="connsiteX28" fmla="*/ 715229 w 882055"/>
              <a:gd name="connsiteY28" fmla="*/ 621374 h 890512"/>
              <a:gd name="connsiteX29" fmla="*/ 736884 w 882055"/>
              <a:gd name="connsiteY29" fmla="*/ 617043 h 890512"/>
              <a:gd name="connsiteX30" fmla="*/ 665732 w 882055"/>
              <a:gd name="connsiteY30" fmla="*/ 650144 h 890512"/>
              <a:gd name="connsiteX31" fmla="*/ 606027 w 882055"/>
              <a:gd name="connsiteY31" fmla="*/ 652619 h 890512"/>
              <a:gd name="connsiteX32" fmla="*/ 610667 w 882055"/>
              <a:gd name="connsiteY32" fmla="*/ 650763 h 890512"/>
              <a:gd name="connsiteX33" fmla="*/ 611595 w 882055"/>
              <a:gd name="connsiteY33" fmla="*/ 650453 h 890512"/>
              <a:gd name="connsiteX34" fmla="*/ 622732 w 882055"/>
              <a:gd name="connsiteY34" fmla="*/ 646432 h 890512"/>
              <a:gd name="connsiteX35" fmla="*/ 633869 w 882055"/>
              <a:gd name="connsiteY35" fmla="*/ 642410 h 890512"/>
              <a:gd name="connsiteX36" fmla="*/ 636034 w 882055"/>
              <a:gd name="connsiteY36" fmla="*/ 641791 h 890512"/>
              <a:gd name="connsiteX37" fmla="*/ 624279 w 882055"/>
              <a:gd name="connsiteY37" fmla="*/ 631583 h 890512"/>
              <a:gd name="connsiteX38" fmla="*/ 614689 w 882055"/>
              <a:gd name="connsiteY38" fmla="*/ 624777 h 890512"/>
              <a:gd name="connsiteX39" fmla="*/ 590559 w 882055"/>
              <a:gd name="connsiteY39" fmla="*/ 635295 h 890512"/>
              <a:gd name="connsiteX40" fmla="*/ 564883 w 882055"/>
              <a:gd name="connsiteY40" fmla="*/ 640554 h 890512"/>
              <a:gd name="connsiteX41" fmla="*/ 539825 w 882055"/>
              <a:gd name="connsiteY41" fmla="*/ 645504 h 890512"/>
              <a:gd name="connsiteX42" fmla="*/ 507033 w 882055"/>
              <a:gd name="connsiteY42" fmla="*/ 673964 h 890512"/>
              <a:gd name="connsiteX43" fmla="*/ 520645 w 882055"/>
              <a:gd name="connsiteY43" fmla="*/ 671799 h 890512"/>
              <a:gd name="connsiteX44" fmla="*/ 532710 w 882055"/>
              <a:gd name="connsiteY44" fmla="*/ 670252 h 890512"/>
              <a:gd name="connsiteX45" fmla="*/ 470529 w 882055"/>
              <a:gd name="connsiteY45" fmla="*/ 700260 h 890512"/>
              <a:gd name="connsiteX46" fmla="*/ 404327 w 882055"/>
              <a:gd name="connsiteY46" fmla="*/ 708612 h 890512"/>
              <a:gd name="connsiteX47" fmla="*/ 402780 w 882055"/>
              <a:gd name="connsiteY47" fmla="*/ 704900 h 890512"/>
              <a:gd name="connsiteX48" fmla="*/ 412989 w 882055"/>
              <a:gd name="connsiteY48" fmla="*/ 699641 h 890512"/>
              <a:gd name="connsiteX49" fmla="*/ 420104 w 882055"/>
              <a:gd name="connsiteY49" fmla="*/ 698094 h 890512"/>
              <a:gd name="connsiteX50" fmla="*/ 426601 w 882055"/>
              <a:gd name="connsiteY50" fmla="*/ 696547 h 890512"/>
              <a:gd name="connsiteX51" fmla="*/ 430004 w 882055"/>
              <a:gd name="connsiteY51" fmla="*/ 695619 h 890512"/>
              <a:gd name="connsiteX52" fmla="*/ 382672 w 882055"/>
              <a:gd name="connsiteY52" fmla="*/ 687266 h 890512"/>
              <a:gd name="connsiteX53" fmla="*/ 363802 w 882055"/>
              <a:gd name="connsiteY53" fmla="*/ 692835 h 890512"/>
              <a:gd name="connsiteX54" fmla="*/ 344312 w 882055"/>
              <a:gd name="connsiteY54" fmla="*/ 698403 h 890512"/>
              <a:gd name="connsiteX55" fmla="*/ 311830 w 882055"/>
              <a:gd name="connsiteY55" fmla="*/ 702734 h 890512"/>
              <a:gd name="connsiteX56" fmla="*/ 308118 w 882055"/>
              <a:gd name="connsiteY56" fmla="*/ 713871 h 890512"/>
              <a:gd name="connsiteX57" fmla="*/ 303168 w 882055"/>
              <a:gd name="connsiteY57" fmla="*/ 728101 h 890512"/>
              <a:gd name="connsiteX58" fmla="*/ 315233 w 882055"/>
              <a:gd name="connsiteY58" fmla="*/ 726864 h 890512"/>
              <a:gd name="connsiteX59" fmla="*/ 329773 w 882055"/>
              <a:gd name="connsiteY59" fmla="*/ 727792 h 890512"/>
              <a:gd name="connsiteX60" fmla="*/ 264499 w 882055"/>
              <a:gd name="connsiteY60" fmla="*/ 754087 h 890512"/>
              <a:gd name="connsiteX61" fmla="*/ 197059 w 882055"/>
              <a:gd name="connsiteY61" fmla="*/ 763368 h 890512"/>
              <a:gd name="connsiteX62" fmla="*/ 215311 w 882055"/>
              <a:gd name="connsiteY62" fmla="*/ 752850 h 890512"/>
              <a:gd name="connsiteX63" fmla="*/ 223973 w 882055"/>
              <a:gd name="connsiteY63" fmla="*/ 749756 h 890512"/>
              <a:gd name="connsiteX64" fmla="*/ 179117 w 882055"/>
              <a:gd name="connsiteY64" fmla="*/ 738001 h 890512"/>
              <a:gd name="connsiteX65" fmla="*/ 165196 w 882055"/>
              <a:gd name="connsiteY65" fmla="*/ 742950 h 890512"/>
              <a:gd name="connsiteX66" fmla="*/ 148490 w 882055"/>
              <a:gd name="connsiteY66" fmla="*/ 773577 h 890512"/>
              <a:gd name="connsiteX67" fmla="*/ 132095 w 882055"/>
              <a:gd name="connsiteY67" fmla="*/ 799562 h 890512"/>
              <a:gd name="connsiteX68" fmla="*/ 126836 w 882055"/>
              <a:gd name="connsiteY68" fmla="*/ 801418 h 890512"/>
              <a:gd name="connsiteX69" fmla="*/ 114771 w 882055"/>
              <a:gd name="connsiteY69" fmla="*/ 803584 h 890512"/>
              <a:gd name="connsiteX70" fmla="*/ 107965 w 882055"/>
              <a:gd name="connsiteY70" fmla="*/ 804512 h 890512"/>
              <a:gd name="connsiteX71" fmla="*/ 55374 w 882055"/>
              <a:gd name="connsiteY71" fmla="*/ 608071 h 890512"/>
              <a:gd name="connsiteX72" fmla="*/ 23511 w 882055"/>
              <a:gd name="connsiteY72" fmla="*/ 476595 h 890512"/>
              <a:gd name="connsiteX73" fmla="*/ 15777 w 882055"/>
              <a:gd name="connsiteY73" fmla="*/ 475358 h 890512"/>
              <a:gd name="connsiteX74" fmla="*/ 0 w 882055"/>
              <a:gd name="connsiteY74" fmla="*/ 461128 h 890512"/>
              <a:gd name="connsiteX75" fmla="*/ 41763 w 882055"/>
              <a:gd name="connsiteY75" fmla="*/ 445970 h 890512"/>
              <a:gd name="connsiteX76" fmla="*/ 96519 w 882055"/>
              <a:gd name="connsiteY76" fmla="*/ 427408 h 890512"/>
              <a:gd name="connsiteX77" fmla="*/ 117864 w 882055"/>
              <a:gd name="connsiteY77" fmla="*/ 422768 h 890512"/>
              <a:gd name="connsiteX78" fmla="*/ 88475 w 882055"/>
              <a:gd name="connsiteY78" fmla="*/ 305522 h 890512"/>
              <a:gd name="connsiteX79" fmla="*/ 64655 w 882055"/>
              <a:gd name="connsiteY79" fmla="*/ 209931 h 890512"/>
              <a:gd name="connsiteX80" fmla="*/ 55374 w 882055"/>
              <a:gd name="connsiteY80" fmla="*/ 184874 h 890512"/>
              <a:gd name="connsiteX81" fmla="*/ 35885 w 882055"/>
              <a:gd name="connsiteY81" fmla="*/ 149917 h 890512"/>
              <a:gd name="connsiteX82" fmla="*/ 98375 w 882055"/>
              <a:gd name="connsiteY82" fmla="*/ 116197 h 890512"/>
              <a:gd name="connsiteX83" fmla="*/ 172930 w 882055"/>
              <a:gd name="connsiteY83" fmla="*/ 109700 h 890512"/>
              <a:gd name="connsiteX84" fmla="*/ 171073 w 882055"/>
              <a:gd name="connsiteY84" fmla="*/ 122693 h 890512"/>
              <a:gd name="connsiteX85" fmla="*/ 167361 w 882055"/>
              <a:gd name="connsiteY85" fmla="*/ 127953 h 890512"/>
              <a:gd name="connsiteX86" fmla="*/ 236966 w 882055"/>
              <a:gd name="connsiteY86" fmla="*/ 394307 h 890512"/>
              <a:gd name="connsiteX87" fmla="*/ 270067 w 882055"/>
              <a:gd name="connsiteY87" fmla="*/ 387192 h 890512"/>
              <a:gd name="connsiteX88" fmla="*/ 289866 w 882055"/>
              <a:gd name="connsiteY88" fmla="*/ 381624 h 890512"/>
              <a:gd name="connsiteX89" fmla="*/ 309974 w 882055"/>
              <a:gd name="connsiteY89" fmla="*/ 376055 h 890512"/>
              <a:gd name="connsiteX90" fmla="*/ 323895 w 882055"/>
              <a:gd name="connsiteY90" fmla="*/ 372652 h 890512"/>
              <a:gd name="connsiteX91" fmla="*/ 279348 w 882055"/>
              <a:gd name="connsiteY91" fmla="*/ 191061 h 890512"/>
              <a:gd name="connsiteX92" fmla="*/ 256146 w 882055"/>
              <a:gd name="connsiteY92" fmla="*/ 107844 h 890512"/>
              <a:gd name="connsiteX93" fmla="*/ 248412 w 882055"/>
              <a:gd name="connsiteY93" fmla="*/ 101348 h 890512"/>
              <a:gd name="connsiteX94" fmla="*/ 240369 w 882055"/>
              <a:gd name="connsiteY94" fmla="*/ 95779 h 890512"/>
              <a:gd name="connsiteX95" fmla="*/ 308736 w 882055"/>
              <a:gd name="connsiteY95" fmla="*/ 60513 h 890512"/>
              <a:gd name="connsiteX96" fmla="*/ 380507 w 882055"/>
              <a:gd name="connsiteY96" fmla="*/ 58657 h 890512"/>
              <a:gd name="connsiteX97" fmla="*/ 376795 w 882055"/>
              <a:gd name="connsiteY97" fmla="*/ 68556 h 890512"/>
              <a:gd name="connsiteX98" fmla="*/ 373392 w 882055"/>
              <a:gd name="connsiteY98" fmla="*/ 71959 h 890512"/>
              <a:gd name="connsiteX99" fmla="*/ 443615 w 882055"/>
              <a:gd name="connsiteY99" fmla="*/ 339861 h 890512"/>
              <a:gd name="connsiteX100" fmla="*/ 445471 w 882055"/>
              <a:gd name="connsiteY100" fmla="*/ 338933 h 890512"/>
              <a:gd name="connsiteX101" fmla="*/ 471148 w 882055"/>
              <a:gd name="connsiteY101" fmla="*/ 332436 h 890512"/>
              <a:gd name="connsiteX102" fmla="*/ 530854 w 882055"/>
              <a:gd name="connsiteY102" fmla="*/ 312947 h 890512"/>
              <a:gd name="connsiteX103" fmla="*/ 470529 w 882055"/>
              <a:gd name="connsiteY103" fmla="*/ 76599 h 890512"/>
              <a:gd name="connsiteX104" fmla="*/ 474860 w 882055"/>
              <a:gd name="connsiteY104" fmla="*/ 96089 h 890512"/>
              <a:gd name="connsiteX105" fmla="*/ 478263 w 882055"/>
              <a:gd name="connsiteY105" fmla="*/ 108772 h 890512"/>
              <a:gd name="connsiteX106" fmla="*/ 482594 w 882055"/>
              <a:gd name="connsiteY106" fmla="*/ 129499 h 890512"/>
              <a:gd name="connsiteX107" fmla="*/ 482285 w 882055"/>
              <a:gd name="connsiteY107" fmla="*/ 129809 h 890512"/>
              <a:gd name="connsiteX108" fmla="*/ 478572 w 882055"/>
              <a:gd name="connsiteY108" fmla="*/ 121456 h 890512"/>
              <a:gd name="connsiteX109" fmla="*/ 460939 w 882055"/>
              <a:gd name="connsiteY109" fmla="*/ 54326 h 890512"/>
              <a:gd name="connsiteX110" fmla="*/ 453824 w 882055"/>
              <a:gd name="connsiteY110" fmla="*/ 47211 h 890512"/>
              <a:gd name="connsiteX111" fmla="*/ 447018 w 882055"/>
              <a:gd name="connsiteY111" fmla="*/ 41951 h 890512"/>
              <a:gd name="connsiteX112" fmla="*/ 515076 w 882055"/>
              <a:gd name="connsiteY112" fmla="*/ 6685 h 890512"/>
              <a:gd name="connsiteX113" fmla="*/ 587156 w 882055"/>
              <a:gd name="connsiteY113" fmla="*/ 4829 h 890512"/>
              <a:gd name="connsiteX114" fmla="*/ 583444 w 882055"/>
              <a:gd name="connsiteY114" fmla="*/ 14728 h 890512"/>
              <a:gd name="connsiteX115" fmla="*/ 580041 w 882055"/>
              <a:gd name="connsiteY115" fmla="*/ 18131 h 890512"/>
              <a:gd name="connsiteX116" fmla="*/ 650265 w 882055"/>
              <a:gd name="connsiteY116" fmla="*/ 286342 h 890512"/>
              <a:gd name="connsiteX117" fmla="*/ 673776 w 882055"/>
              <a:gd name="connsiteY117" fmla="*/ 281702 h 890512"/>
              <a:gd name="connsiteX118" fmla="*/ 699452 w 882055"/>
              <a:gd name="connsiteY118" fmla="*/ 273968 h 890512"/>
              <a:gd name="connsiteX119" fmla="*/ 725129 w 882055"/>
              <a:gd name="connsiteY119" fmla="*/ 266234 h 890512"/>
              <a:gd name="connsiteX120" fmla="*/ 774316 w 882055"/>
              <a:gd name="connsiteY120" fmla="*/ 267781 h 890512"/>
              <a:gd name="connsiteX121" fmla="*/ 763798 w 882055"/>
              <a:gd name="connsiteY121" fmla="*/ 281083 h 890512"/>
              <a:gd name="connsiteX122" fmla="*/ 758539 w 882055"/>
              <a:gd name="connsiteY122" fmla="*/ 283558 h 890512"/>
              <a:gd name="connsiteX123" fmla="*/ 783906 w 882055"/>
              <a:gd name="connsiteY123" fmla="*/ 383171 h 890512"/>
              <a:gd name="connsiteX124" fmla="*/ 843302 w 882055"/>
              <a:gd name="connsiteY124" fmla="*/ 606525 h 890512"/>
              <a:gd name="connsiteX125" fmla="*/ 840827 w 882055"/>
              <a:gd name="connsiteY125" fmla="*/ 616115 h 890512"/>
              <a:gd name="connsiteX126" fmla="*/ 838043 w 882055"/>
              <a:gd name="connsiteY126" fmla="*/ 620755 h 890512"/>
              <a:gd name="connsiteX127" fmla="*/ 841755 w 882055"/>
              <a:gd name="connsiteY127" fmla="*/ 619518 h 890512"/>
              <a:gd name="connsiteX128" fmla="*/ 843302 w 882055"/>
              <a:gd name="connsiteY128" fmla="*/ 619208 h 890512"/>
              <a:gd name="connsiteX129" fmla="*/ 852274 w 882055"/>
              <a:gd name="connsiteY129" fmla="*/ 611165 h 890512"/>
              <a:gd name="connsiteX130" fmla="*/ 881044 w 882055"/>
              <a:gd name="connsiteY130" fmla="*/ 683245 h 890512"/>
              <a:gd name="connsiteX131" fmla="*/ 480119 w 882055"/>
              <a:gd name="connsiteY131" fmla="*/ 794303 h 890512"/>
              <a:gd name="connsiteX132" fmla="*/ 480119 w 882055"/>
              <a:gd name="connsiteY132" fmla="*/ 794303 h 890512"/>
              <a:gd name="connsiteX133" fmla="*/ 735028 w 882055"/>
              <a:gd name="connsiteY133" fmla="*/ 291292 h 890512"/>
              <a:gd name="connsiteX134" fmla="*/ 751733 w 882055"/>
              <a:gd name="connsiteY134" fmla="*/ 351307 h 890512"/>
              <a:gd name="connsiteX135" fmla="*/ 830309 w 882055"/>
              <a:gd name="connsiteY135" fmla="*/ 615187 h 890512"/>
              <a:gd name="connsiteX136" fmla="*/ 787618 w 882055"/>
              <a:gd name="connsiteY136" fmla="*/ 434523 h 890512"/>
              <a:gd name="connsiteX137" fmla="*/ 752352 w 882055"/>
              <a:gd name="connsiteY137" fmla="*/ 287889 h 890512"/>
              <a:gd name="connsiteX138" fmla="*/ 744927 w 882055"/>
              <a:gd name="connsiteY138" fmla="*/ 288507 h 890512"/>
              <a:gd name="connsiteX139" fmla="*/ 740906 w 882055"/>
              <a:gd name="connsiteY139" fmla="*/ 289745 h 890512"/>
              <a:gd name="connsiteX140" fmla="*/ 736884 w 882055"/>
              <a:gd name="connsiteY140" fmla="*/ 290982 h 890512"/>
              <a:gd name="connsiteX141" fmla="*/ 735028 w 882055"/>
              <a:gd name="connsiteY141" fmla="*/ 291292 h 890512"/>
              <a:gd name="connsiteX142" fmla="*/ 735028 w 882055"/>
              <a:gd name="connsiteY142" fmla="*/ 291292 h 890512"/>
              <a:gd name="connsiteX143" fmla="*/ 29698 w 882055"/>
              <a:gd name="connsiteY143" fmla="*/ 473811 h 890512"/>
              <a:gd name="connsiteX144" fmla="*/ 28151 w 882055"/>
              <a:gd name="connsiteY144" fmla="*/ 479070 h 890512"/>
              <a:gd name="connsiteX145" fmla="*/ 30936 w 882055"/>
              <a:gd name="connsiteY145" fmla="*/ 487113 h 890512"/>
              <a:gd name="connsiteX146" fmla="*/ 34029 w 882055"/>
              <a:gd name="connsiteY146" fmla="*/ 495466 h 890512"/>
              <a:gd name="connsiteX147" fmla="*/ 52590 w 882055"/>
              <a:gd name="connsiteY147" fmla="*/ 573424 h 890512"/>
              <a:gd name="connsiteX148" fmla="*/ 71461 w 882055"/>
              <a:gd name="connsiteY148" fmla="*/ 652000 h 890512"/>
              <a:gd name="connsiteX149" fmla="*/ 78576 w 882055"/>
              <a:gd name="connsiteY149" fmla="*/ 678914 h 890512"/>
              <a:gd name="connsiteX150" fmla="*/ 90332 w 882055"/>
              <a:gd name="connsiteY150" fmla="*/ 731195 h 890512"/>
              <a:gd name="connsiteX151" fmla="*/ 97447 w 882055"/>
              <a:gd name="connsiteY151" fmla="*/ 758109 h 890512"/>
              <a:gd name="connsiteX152" fmla="*/ 120648 w 882055"/>
              <a:gd name="connsiteY152" fmla="*/ 794303 h 890512"/>
              <a:gd name="connsiteX153" fmla="*/ 77029 w 882055"/>
              <a:gd name="connsiteY153" fmla="*/ 621374 h 890512"/>
              <a:gd name="connsiteX154" fmla="*/ 39288 w 882055"/>
              <a:gd name="connsiteY154" fmla="*/ 472265 h 890512"/>
              <a:gd name="connsiteX155" fmla="*/ 34029 w 882055"/>
              <a:gd name="connsiteY155" fmla="*/ 472883 h 890512"/>
              <a:gd name="connsiteX156" fmla="*/ 29698 w 882055"/>
              <a:gd name="connsiteY156" fmla="*/ 473811 h 890512"/>
              <a:gd name="connsiteX157" fmla="*/ 29698 w 882055"/>
              <a:gd name="connsiteY157" fmla="*/ 473811 h 890512"/>
              <a:gd name="connsiteX158" fmla="*/ 761323 w 882055"/>
              <a:gd name="connsiteY158" fmla="*/ 423696 h 890512"/>
              <a:gd name="connsiteX159" fmla="*/ 772151 w 882055"/>
              <a:gd name="connsiteY159" fmla="*/ 591057 h 890512"/>
              <a:gd name="connsiteX160" fmla="*/ 819482 w 882055"/>
              <a:gd name="connsiteY160" fmla="*/ 611474 h 890512"/>
              <a:gd name="connsiteX161" fmla="*/ 794733 w 882055"/>
              <a:gd name="connsiteY161" fmla="*/ 526402 h 890512"/>
              <a:gd name="connsiteX162" fmla="*/ 761323 w 882055"/>
              <a:gd name="connsiteY162" fmla="*/ 423696 h 890512"/>
              <a:gd name="connsiteX163" fmla="*/ 761323 w 882055"/>
              <a:gd name="connsiteY163" fmla="*/ 423696 h 890512"/>
              <a:gd name="connsiteX164" fmla="*/ 107037 w 882055"/>
              <a:gd name="connsiteY164" fmla="*/ 698713 h 890512"/>
              <a:gd name="connsiteX165" fmla="*/ 111677 w 882055"/>
              <a:gd name="connsiteY165" fmla="*/ 713871 h 890512"/>
              <a:gd name="connsiteX166" fmla="*/ 129929 w 882055"/>
              <a:gd name="connsiteY166" fmla="*/ 780073 h 890512"/>
              <a:gd name="connsiteX167" fmla="*/ 137663 w 882055"/>
              <a:gd name="connsiteY167" fmla="*/ 766771 h 890512"/>
              <a:gd name="connsiteX168" fmla="*/ 149728 w 882055"/>
              <a:gd name="connsiteY168" fmla="*/ 749137 h 890512"/>
              <a:gd name="connsiteX169" fmla="*/ 128382 w 882055"/>
              <a:gd name="connsiteY169" fmla="*/ 668086 h 890512"/>
              <a:gd name="connsiteX170" fmla="*/ 80742 w 882055"/>
              <a:gd name="connsiteY170" fmla="*/ 466696 h 890512"/>
              <a:gd name="connsiteX171" fmla="*/ 121886 w 882055"/>
              <a:gd name="connsiteY171" fmla="*/ 612402 h 890512"/>
              <a:gd name="connsiteX172" fmla="*/ 154987 w 882055"/>
              <a:gd name="connsiteY172" fmla="*/ 739238 h 890512"/>
              <a:gd name="connsiteX173" fmla="*/ 201390 w 882055"/>
              <a:gd name="connsiteY173" fmla="*/ 726555 h 890512"/>
              <a:gd name="connsiteX174" fmla="*/ 196750 w 882055"/>
              <a:gd name="connsiteY174" fmla="*/ 720058 h 890512"/>
              <a:gd name="connsiteX175" fmla="*/ 192110 w 882055"/>
              <a:gd name="connsiteY175" fmla="*/ 706137 h 890512"/>
              <a:gd name="connsiteX176" fmla="*/ 192419 w 882055"/>
              <a:gd name="connsiteY176" fmla="*/ 705519 h 890512"/>
              <a:gd name="connsiteX177" fmla="*/ 194584 w 882055"/>
              <a:gd name="connsiteY177" fmla="*/ 705828 h 890512"/>
              <a:gd name="connsiteX178" fmla="*/ 194894 w 882055"/>
              <a:gd name="connsiteY178" fmla="*/ 706137 h 890512"/>
              <a:gd name="connsiteX179" fmla="*/ 167670 w 882055"/>
              <a:gd name="connsiteY179" fmla="*/ 599100 h 890512"/>
              <a:gd name="connsiteX180" fmla="*/ 129001 w 882055"/>
              <a:gd name="connsiteY180" fmla="*/ 456488 h 890512"/>
              <a:gd name="connsiteX181" fmla="*/ 128073 w 882055"/>
              <a:gd name="connsiteY181" fmla="*/ 458034 h 890512"/>
              <a:gd name="connsiteX182" fmla="*/ 121886 w 882055"/>
              <a:gd name="connsiteY182" fmla="*/ 450919 h 890512"/>
              <a:gd name="connsiteX183" fmla="*/ 100231 w 882055"/>
              <a:gd name="connsiteY183" fmla="*/ 458962 h 890512"/>
              <a:gd name="connsiteX184" fmla="*/ 73626 w 882055"/>
              <a:gd name="connsiteY184" fmla="*/ 463912 h 890512"/>
              <a:gd name="connsiteX185" fmla="*/ 75792 w 882055"/>
              <a:gd name="connsiteY185" fmla="*/ 468862 h 890512"/>
              <a:gd name="connsiteX186" fmla="*/ 70533 w 882055"/>
              <a:gd name="connsiteY186" fmla="*/ 472265 h 890512"/>
              <a:gd name="connsiteX187" fmla="*/ 60943 w 882055"/>
              <a:gd name="connsiteY187" fmla="*/ 473502 h 890512"/>
              <a:gd name="connsiteX188" fmla="*/ 51662 w 882055"/>
              <a:gd name="connsiteY188" fmla="*/ 474739 h 890512"/>
              <a:gd name="connsiteX189" fmla="*/ 142303 w 882055"/>
              <a:gd name="connsiteY189" fmla="*/ 738929 h 890512"/>
              <a:gd name="connsiteX190" fmla="*/ 119411 w 882055"/>
              <a:gd name="connsiteY190" fmla="*/ 715727 h 890512"/>
              <a:gd name="connsiteX191" fmla="*/ 107037 w 882055"/>
              <a:gd name="connsiteY191" fmla="*/ 698713 h 890512"/>
              <a:gd name="connsiteX192" fmla="*/ 107037 w 882055"/>
              <a:gd name="connsiteY192" fmla="*/ 698713 h 890512"/>
              <a:gd name="connsiteX193" fmla="*/ 441450 w 882055"/>
              <a:gd name="connsiteY193" fmla="*/ 692835 h 890512"/>
              <a:gd name="connsiteX194" fmla="*/ 454752 w 882055"/>
              <a:gd name="connsiteY194" fmla="*/ 691288 h 890512"/>
              <a:gd name="connsiteX195" fmla="*/ 474551 w 882055"/>
              <a:gd name="connsiteY195" fmla="*/ 688813 h 890512"/>
              <a:gd name="connsiteX196" fmla="*/ 488472 w 882055"/>
              <a:gd name="connsiteY196" fmla="*/ 682317 h 890512"/>
              <a:gd name="connsiteX197" fmla="*/ 491565 w 882055"/>
              <a:gd name="connsiteY197" fmla="*/ 673036 h 890512"/>
              <a:gd name="connsiteX198" fmla="*/ 495896 w 882055"/>
              <a:gd name="connsiteY198" fmla="*/ 657568 h 890512"/>
              <a:gd name="connsiteX199" fmla="*/ 468673 w 882055"/>
              <a:gd name="connsiteY199" fmla="*/ 663137 h 890512"/>
              <a:gd name="connsiteX200" fmla="*/ 440212 w 882055"/>
              <a:gd name="connsiteY200" fmla="*/ 669014 h 890512"/>
              <a:gd name="connsiteX201" fmla="*/ 469601 w 882055"/>
              <a:gd name="connsiteY201" fmla="*/ 651691 h 890512"/>
              <a:gd name="connsiteX202" fmla="*/ 501465 w 882055"/>
              <a:gd name="connsiteY202" fmla="*/ 648288 h 890512"/>
              <a:gd name="connsiteX203" fmla="*/ 491565 w 882055"/>
              <a:gd name="connsiteY203" fmla="*/ 584870 h 890512"/>
              <a:gd name="connsiteX204" fmla="*/ 501465 w 882055"/>
              <a:gd name="connsiteY204" fmla="*/ 618280 h 890512"/>
              <a:gd name="connsiteX205" fmla="*/ 453515 w 882055"/>
              <a:gd name="connsiteY205" fmla="*/ 429883 h 890512"/>
              <a:gd name="connsiteX206" fmla="*/ 446709 w 882055"/>
              <a:gd name="connsiteY206" fmla="*/ 406681 h 890512"/>
              <a:gd name="connsiteX207" fmla="*/ 447637 w 882055"/>
              <a:gd name="connsiteY207" fmla="*/ 412559 h 890512"/>
              <a:gd name="connsiteX208" fmla="*/ 445471 w 882055"/>
              <a:gd name="connsiteY208" fmla="*/ 420293 h 890512"/>
              <a:gd name="connsiteX209" fmla="*/ 419176 w 882055"/>
              <a:gd name="connsiteY209" fmla="*/ 376674 h 890512"/>
              <a:gd name="connsiteX210" fmla="*/ 393500 w 882055"/>
              <a:gd name="connsiteY210" fmla="*/ 382242 h 890512"/>
              <a:gd name="connsiteX211" fmla="*/ 369679 w 882055"/>
              <a:gd name="connsiteY211" fmla="*/ 389048 h 890512"/>
              <a:gd name="connsiteX212" fmla="*/ 340909 w 882055"/>
              <a:gd name="connsiteY212" fmla="*/ 397401 h 890512"/>
              <a:gd name="connsiteX213" fmla="*/ 368133 w 882055"/>
              <a:gd name="connsiteY213" fmla="*/ 497322 h 890512"/>
              <a:gd name="connsiteX214" fmla="*/ 439594 w 882055"/>
              <a:gd name="connsiteY214" fmla="*/ 691597 h 890512"/>
              <a:gd name="connsiteX215" fmla="*/ 440831 w 882055"/>
              <a:gd name="connsiteY215" fmla="*/ 694072 h 890512"/>
              <a:gd name="connsiteX216" fmla="*/ 441450 w 882055"/>
              <a:gd name="connsiteY216" fmla="*/ 692835 h 890512"/>
              <a:gd name="connsiteX217" fmla="*/ 441450 w 882055"/>
              <a:gd name="connsiteY217" fmla="*/ 692835 h 890512"/>
              <a:gd name="connsiteX218" fmla="*/ 596437 w 882055"/>
              <a:gd name="connsiteY218" fmla="*/ 329343 h 890512"/>
              <a:gd name="connsiteX219" fmla="*/ 565811 w 882055"/>
              <a:gd name="connsiteY219" fmla="*/ 338314 h 890512"/>
              <a:gd name="connsiteX220" fmla="*/ 547868 w 882055"/>
              <a:gd name="connsiteY220" fmla="*/ 343573 h 890512"/>
              <a:gd name="connsiteX221" fmla="*/ 573854 w 882055"/>
              <a:gd name="connsiteY221" fmla="*/ 437926 h 890512"/>
              <a:gd name="connsiteX222" fmla="*/ 647480 w 882055"/>
              <a:gd name="connsiteY222" fmla="*/ 640863 h 890512"/>
              <a:gd name="connsiteX223" fmla="*/ 672229 w 882055"/>
              <a:gd name="connsiteY223" fmla="*/ 636223 h 890512"/>
              <a:gd name="connsiteX224" fmla="*/ 702855 w 882055"/>
              <a:gd name="connsiteY224" fmla="*/ 603431 h 890512"/>
              <a:gd name="connsiteX225" fmla="*/ 675322 w 882055"/>
              <a:gd name="connsiteY225" fmla="*/ 609309 h 890512"/>
              <a:gd name="connsiteX226" fmla="*/ 647171 w 882055"/>
              <a:gd name="connsiteY226" fmla="*/ 615187 h 890512"/>
              <a:gd name="connsiteX227" fmla="*/ 677488 w 882055"/>
              <a:gd name="connsiteY227" fmla="*/ 597244 h 890512"/>
              <a:gd name="connsiteX228" fmla="*/ 708423 w 882055"/>
              <a:gd name="connsiteY228" fmla="*/ 594460 h 890512"/>
              <a:gd name="connsiteX229" fmla="*/ 697905 w 882055"/>
              <a:gd name="connsiteY229" fmla="*/ 529495 h 890512"/>
              <a:gd name="connsiteX230" fmla="*/ 707495 w 882055"/>
              <a:gd name="connsiteY230" fmla="*/ 561359 h 890512"/>
              <a:gd name="connsiteX231" fmla="*/ 675632 w 882055"/>
              <a:gd name="connsiteY231" fmla="*/ 430811 h 890512"/>
              <a:gd name="connsiteX232" fmla="*/ 654286 w 882055"/>
              <a:gd name="connsiteY232" fmla="*/ 349450 h 890512"/>
              <a:gd name="connsiteX233" fmla="*/ 653049 w 882055"/>
              <a:gd name="connsiteY233" fmla="*/ 354091 h 890512"/>
              <a:gd name="connsiteX234" fmla="*/ 651193 w 882055"/>
              <a:gd name="connsiteY234" fmla="*/ 359659 h 890512"/>
              <a:gd name="connsiteX235" fmla="*/ 645006 w 882055"/>
              <a:gd name="connsiteY235" fmla="*/ 351307 h 890512"/>
              <a:gd name="connsiteX236" fmla="*/ 625826 w 882055"/>
              <a:gd name="connsiteY236" fmla="*/ 322846 h 890512"/>
              <a:gd name="connsiteX237" fmla="*/ 596437 w 882055"/>
              <a:gd name="connsiteY237" fmla="*/ 329343 h 890512"/>
              <a:gd name="connsiteX238" fmla="*/ 596437 w 882055"/>
              <a:gd name="connsiteY238" fmla="*/ 329343 h 890512"/>
              <a:gd name="connsiteX239" fmla="*/ 135497 w 882055"/>
              <a:gd name="connsiteY239" fmla="*/ 451538 h 890512"/>
              <a:gd name="connsiteX240" fmla="*/ 162721 w 882055"/>
              <a:gd name="connsiteY240" fmla="*/ 553625 h 890512"/>
              <a:gd name="connsiteX241" fmla="*/ 237894 w 882055"/>
              <a:gd name="connsiteY241" fmla="*/ 748209 h 890512"/>
              <a:gd name="connsiteX242" fmla="*/ 256765 w 882055"/>
              <a:gd name="connsiteY242" fmla="*/ 744497 h 890512"/>
              <a:gd name="connsiteX243" fmla="*/ 287700 w 882055"/>
              <a:gd name="connsiteY243" fmla="*/ 710159 h 890512"/>
              <a:gd name="connsiteX244" fmla="*/ 281822 w 882055"/>
              <a:gd name="connsiteY244" fmla="*/ 711706 h 890512"/>
              <a:gd name="connsiteX245" fmla="*/ 273470 w 882055"/>
              <a:gd name="connsiteY245" fmla="*/ 713871 h 890512"/>
              <a:gd name="connsiteX246" fmla="*/ 263880 w 882055"/>
              <a:gd name="connsiteY246" fmla="*/ 716655 h 890512"/>
              <a:gd name="connsiteX247" fmla="*/ 253671 w 882055"/>
              <a:gd name="connsiteY247" fmla="*/ 719439 h 890512"/>
              <a:gd name="connsiteX248" fmla="*/ 234182 w 882055"/>
              <a:gd name="connsiteY248" fmla="*/ 722842 h 890512"/>
              <a:gd name="connsiteX249" fmla="*/ 237585 w 882055"/>
              <a:gd name="connsiteY249" fmla="*/ 716346 h 890512"/>
              <a:gd name="connsiteX250" fmla="*/ 245937 w 882055"/>
              <a:gd name="connsiteY250" fmla="*/ 707375 h 890512"/>
              <a:gd name="connsiteX251" fmla="*/ 248412 w 882055"/>
              <a:gd name="connsiteY251" fmla="*/ 707375 h 890512"/>
              <a:gd name="connsiteX252" fmla="*/ 249031 w 882055"/>
              <a:gd name="connsiteY252" fmla="*/ 707375 h 890512"/>
              <a:gd name="connsiteX253" fmla="*/ 248721 w 882055"/>
              <a:gd name="connsiteY253" fmla="*/ 710159 h 890512"/>
              <a:gd name="connsiteX254" fmla="*/ 263261 w 882055"/>
              <a:gd name="connsiteY254" fmla="*/ 704591 h 890512"/>
              <a:gd name="connsiteX255" fmla="*/ 292650 w 882055"/>
              <a:gd name="connsiteY255" fmla="*/ 704900 h 890512"/>
              <a:gd name="connsiteX256" fmla="*/ 283369 w 882055"/>
              <a:gd name="connsiteY256" fmla="*/ 637460 h 890512"/>
              <a:gd name="connsiteX257" fmla="*/ 288010 w 882055"/>
              <a:gd name="connsiteY257" fmla="*/ 646432 h 890512"/>
              <a:gd name="connsiteX258" fmla="*/ 292031 w 882055"/>
              <a:gd name="connsiteY258" fmla="*/ 656640 h 890512"/>
              <a:gd name="connsiteX259" fmla="*/ 287082 w 882055"/>
              <a:gd name="connsiteY259" fmla="*/ 638698 h 890512"/>
              <a:gd name="connsiteX260" fmla="*/ 287082 w 882055"/>
              <a:gd name="connsiteY260" fmla="*/ 634367 h 890512"/>
              <a:gd name="connsiteX261" fmla="*/ 286772 w 882055"/>
              <a:gd name="connsiteY261" fmla="*/ 630036 h 890512"/>
              <a:gd name="connsiteX262" fmla="*/ 270067 w 882055"/>
              <a:gd name="connsiteY262" fmla="*/ 566927 h 890512"/>
              <a:gd name="connsiteX263" fmla="*/ 244081 w 882055"/>
              <a:gd name="connsiteY263" fmla="*/ 472265 h 890512"/>
              <a:gd name="connsiteX264" fmla="*/ 244700 w 882055"/>
              <a:gd name="connsiteY264" fmla="*/ 474739 h 890512"/>
              <a:gd name="connsiteX265" fmla="*/ 245937 w 882055"/>
              <a:gd name="connsiteY265" fmla="*/ 490516 h 890512"/>
              <a:gd name="connsiteX266" fmla="*/ 231398 w 882055"/>
              <a:gd name="connsiteY266" fmla="*/ 465459 h 890512"/>
              <a:gd name="connsiteX267" fmla="*/ 211908 w 882055"/>
              <a:gd name="connsiteY267" fmla="*/ 432976 h 890512"/>
              <a:gd name="connsiteX268" fmla="*/ 184994 w 882055"/>
              <a:gd name="connsiteY268" fmla="*/ 437308 h 890512"/>
              <a:gd name="connsiteX269" fmla="*/ 165814 w 882055"/>
              <a:gd name="connsiteY269" fmla="*/ 442876 h 890512"/>
              <a:gd name="connsiteX270" fmla="*/ 142613 w 882055"/>
              <a:gd name="connsiteY270" fmla="*/ 449682 h 890512"/>
              <a:gd name="connsiteX271" fmla="*/ 135497 w 882055"/>
              <a:gd name="connsiteY271" fmla="*/ 451538 h 890512"/>
              <a:gd name="connsiteX272" fmla="*/ 135497 w 882055"/>
              <a:gd name="connsiteY272" fmla="*/ 451538 h 890512"/>
              <a:gd name="connsiteX273" fmla="*/ 654596 w 882055"/>
              <a:gd name="connsiteY273" fmla="*/ 312328 h 890512"/>
              <a:gd name="connsiteX274" fmla="*/ 680272 w 882055"/>
              <a:gd name="connsiteY274" fmla="*/ 410084 h 890512"/>
              <a:gd name="connsiteX275" fmla="*/ 723582 w 882055"/>
              <a:gd name="connsiteY275" fmla="*/ 596625 h 890512"/>
              <a:gd name="connsiteX276" fmla="*/ 740287 w 882055"/>
              <a:gd name="connsiteY276" fmla="*/ 588273 h 890512"/>
              <a:gd name="connsiteX277" fmla="*/ 761014 w 882055"/>
              <a:gd name="connsiteY277" fmla="*/ 578992 h 890512"/>
              <a:gd name="connsiteX278" fmla="*/ 734719 w 882055"/>
              <a:gd name="connsiteY278" fmla="*/ 474430 h 890512"/>
              <a:gd name="connsiteX279" fmla="*/ 688934 w 882055"/>
              <a:gd name="connsiteY279" fmla="*/ 304594 h 890512"/>
              <a:gd name="connsiteX280" fmla="*/ 685531 w 882055"/>
              <a:gd name="connsiteY280" fmla="*/ 305832 h 890512"/>
              <a:gd name="connsiteX281" fmla="*/ 679653 w 882055"/>
              <a:gd name="connsiteY281" fmla="*/ 307378 h 890512"/>
              <a:gd name="connsiteX282" fmla="*/ 673157 w 882055"/>
              <a:gd name="connsiteY282" fmla="*/ 309234 h 890512"/>
              <a:gd name="connsiteX283" fmla="*/ 654596 w 882055"/>
              <a:gd name="connsiteY283" fmla="*/ 312328 h 890512"/>
              <a:gd name="connsiteX284" fmla="*/ 654596 w 882055"/>
              <a:gd name="connsiteY284" fmla="*/ 312328 h 890512"/>
              <a:gd name="connsiteX285" fmla="*/ 709351 w 882055"/>
              <a:gd name="connsiteY285" fmla="*/ 297479 h 890512"/>
              <a:gd name="connsiteX286" fmla="*/ 693265 w 882055"/>
              <a:gd name="connsiteY286" fmla="*/ 303975 h 890512"/>
              <a:gd name="connsiteX287" fmla="*/ 749877 w 882055"/>
              <a:gd name="connsiteY287" fmla="*/ 505675 h 890512"/>
              <a:gd name="connsiteX288" fmla="*/ 768129 w 882055"/>
              <a:gd name="connsiteY288" fmla="*/ 581158 h 890512"/>
              <a:gd name="connsiteX289" fmla="*/ 744618 w 882055"/>
              <a:gd name="connsiteY289" fmla="*/ 372034 h 890512"/>
              <a:gd name="connsiteX290" fmla="*/ 727603 w 882055"/>
              <a:gd name="connsiteY290" fmla="*/ 294385 h 890512"/>
              <a:gd name="connsiteX291" fmla="*/ 709351 w 882055"/>
              <a:gd name="connsiteY291" fmla="*/ 297479 h 890512"/>
              <a:gd name="connsiteX292" fmla="*/ 709351 w 882055"/>
              <a:gd name="connsiteY292" fmla="*/ 297479 h 890512"/>
              <a:gd name="connsiteX293" fmla="*/ 524357 w 882055"/>
              <a:gd name="connsiteY293" fmla="*/ 642720 h 890512"/>
              <a:gd name="connsiteX294" fmla="*/ 539825 w 882055"/>
              <a:gd name="connsiteY294" fmla="*/ 639007 h 890512"/>
              <a:gd name="connsiteX295" fmla="*/ 571070 w 882055"/>
              <a:gd name="connsiteY295" fmla="*/ 631892 h 890512"/>
              <a:gd name="connsiteX296" fmla="*/ 611595 w 882055"/>
              <a:gd name="connsiteY296" fmla="*/ 617661 h 890512"/>
              <a:gd name="connsiteX297" fmla="*/ 607264 w 882055"/>
              <a:gd name="connsiteY297" fmla="*/ 610237 h 890512"/>
              <a:gd name="connsiteX298" fmla="*/ 602624 w 882055"/>
              <a:gd name="connsiteY298" fmla="*/ 591366 h 890512"/>
              <a:gd name="connsiteX299" fmla="*/ 604789 w 882055"/>
              <a:gd name="connsiteY299" fmla="*/ 595388 h 890512"/>
              <a:gd name="connsiteX300" fmla="*/ 606027 w 882055"/>
              <a:gd name="connsiteY300" fmla="*/ 599100 h 890512"/>
              <a:gd name="connsiteX301" fmla="*/ 586537 w 882055"/>
              <a:gd name="connsiteY301" fmla="*/ 520524 h 890512"/>
              <a:gd name="connsiteX302" fmla="*/ 534256 w 882055"/>
              <a:gd name="connsiteY302" fmla="*/ 342954 h 890512"/>
              <a:gd name="connsiteX303" fmla="*/ 492803 w 882055"/>
              <a:gd name="connsiteY303" fmla="*/ 356566 h 890512"/>
              <a:gd name="connsiteX304" fmla="*/ 450112 w 882055"/>
              <a:gd name="connsiteY304" fmla="*/ 365537 h 890512"/>
              <a:gd name="connsiteX305" fmla="*/ 480119 w 882055"/>
              <a:gd name="connsiteY305" fmla="*/ 487113 h 890512"/>
              <a:gd name="connsiteX306" fmla="*/ 516004 w 882055"/>
              <a:gd name="connsiteY306" fmla="*/ 645194 h 890512"/>
              <a:gd name="connsiteX307" fmla="*/ 524357 w 882055"/>
              <a:gd name="connsiteY307" fmla="*/ 642720 h 890512"/>
              <a:gd name="connsiteX308" fmla="*/ 524357 w 882055"/>
              <a:gd name="connsiteY308" fmla="*/ 642720 h 890512"/>
              <a:gd name="connsiteX309" fmla="*/ 255218 w 882055"/>
              <a:gd name="connsiteY309" fmla="*/ 418127 h 890512"/>
              <a:gd name="connsiteX310" fmla="*/ 241916 w 882055"/>
              <a:gd name="connsiteY310" fmla="*/ 422149 h 890512"/>
              <a:gd name="connsiteX311" fmla="*/ 270067 w 882055"/>
              <a:gd name="connsiteY311" fmla="*/ 527639 h 890512"/>
              <a:gd name="connsiteX312" fmla="*/ 309665 w 882055"/>
              <a:gd name="connsiteY312" fmla="*/ 699641 h 890512"/>
              <a:gd name="connsiteX313" fmla="*/ 340291 w 882055"/>
              <a:gd name="connsiteY313" fmla="*/ 691907 h 890512"/>
              <a:gd name="connsiteX314" fmla="*/ 372773 w 882055"/>
              <a:gd name="connsiteY314" fmla="*/ 682935 h 890512"/>
              <a:gd name="connsiteX315" fmla="*/ 403709 w 882055"/>
              <a:gd name="connsiteY315" fmla="*/ 674273 h 890512"/>
              <a:gd name="connsiteX316" fmla="*/ 407730 w 882055"/>
              <a:gd name="connsiteY316" fmla="*/ 673345 h 890512"/>
              <a:gd name="connsiteX317" fmla="*/ 377413 w 882055"/>
              <a:gd name="connsiteY317" fmla="*/ 561359 h 890512"/>
              <a:gd name="connsiteX318" fmla="*/ 327916 w 882055"/>
              <a:gd name="connsiteY318" fmla="*/ 397710 h 890512"/>
              <a:gd name="connsiteX319" fmla="*/ 296362 w 882055"/>
              <a:gd name="connsiteY319" fmla="*/ 408228 h 890512"/>
              <a:gd name="connsiteX320" fmla="*/ 275017 w 882055"/>
              <a:gd name="connsiteY320" fmla="*/ 413487 h 890512"/>
              <a:gd name="connsiteX321" fmla="*/ 272851 w 882055"/>
              <a:gd name="connsiteY321" fmla="*/ 414106 h 890512"/>
              <a:gd name="connsiteX322" fmla="*/ 255218 w 882055"/>
              <a:gd name="connsiteY322" fmla="*/ 418127 h 890512"/>
              <a:gd name="connsiteX323" fmla="*/ 255218 w 882055"/>
              <a:gd name="connsiteY323" fmla="*/ 418127 h 890512"/>
              <a:gd name="connsiteX324" fmla="*/ 533328 w 882055"/>
              <a:gd name="connsiteY324" fmla="*/ 329961 h 890512"/>
              <a:gd name="connsiteX325" fmla="*/ 758539 w 882055"/>
              <a:gd name="connsiteY325" fmla="*/ 274587 h 890512"/>
              <a:gd name="connsiteX326" fmla="*/ 761632 w 882055"/>
              <a:gd name="connsiteY326" fmla="*/ 277061 h 890512"/>
              <a:gd name="connsiteX327" fmla="*/ 759467 w 882055"/>
              <a:gd name="connsiteY327" fmla="*/ 273659 h 890512"/>
              <a:gd name="connsiteX328" fmla="*/ 758848 w 882055"/>
              <a:gd name="connsiteY328" fmla="*/ 271184 h 890512"/>
              <a:gd name="connsiteX329" fmla="*/ 739668 w 882055"/>
              <a:gd name="connsiteY329" fmla="*/ 272731 h 890512"/>
              <a:gd name="connsiteX330" fmla="*/ 724819 w 882055"/>
              <a:gd name="connsiteY330" fmla="*/ 277061 h 890512"/>
              <a:gd name="connsiteX331" fmla="*/ 711826 w 882055"/>
              <a:gd name="connsiteY331" fmla="*/ 280774 h 890512"/>
              <a:gd name="connsiteX332" fmla="*/ 524357 w 882055"/>
              <a:gd name="connsiteY332" fmla="*/ 324393 h 890512"/>
              <a:gd name="connsiteX333" fmla="*/ 322348 w 882055"/>
              <a:gd name="connsiteY333" fmla="*/ 382552 h 890512"/>
              <a:gd name="connsiteX334" fmla="*/ 179117 w 882055"/>
              <a:gd name="connsiteY334" fmla="*/ 414724 h 890512"/>
              <a:gd name="connsiteX335" fmla="*/ 144160 w 882055"/>
              <a:gd name="connsiteY335" fmla="*/ 424933 h 890512"/>
              <a:gd name="connsiteX336" fmla="*/ 115389 w 882055"/>
              <a:gd name="connsiteY336" fmla="*/ 432048 h 890512"/>
              <a:gd name="connsiteX337" fmla="*/ 87238 w 882055"/>
              <a:gd name="connsiteY337" fmla="*/ 439164 h 890512"/>
              <a:gd name="connsiteX338" fmla="*/ 8662 w 882055"/>
              <a:gd name="connsiteY338" fmla="*/ 468243 h 890512"/>
              <a:gd name="connsiteX339" fmla="*/ 180973 w 882055"/>
              <a:gd name="connsiteY339" fmla="*/ 424314 h 890512"/>
              <a:gd name="connsiteX340" fmla="*/ 356996 w 882055"/>
              <a:gd name="connsiteY340" fmla="*/ 377293 h 890512"/>
              <a:gd name="connsiteX341" fmla="*/ 533328 w 882055"/>
              <a:gd name="connsiteY341" fmla="*/ 329961 h 890512"/>
              <a:gd name="connsiteX342" fmla="*/ 533328 w 882055"/>
              <a:gd name="connsiteY342" fmla="*/ 329961 h 890512"/>
              <a:gd name="connsiteX343" fmla="*/ 497134 w 882055"/>
              <a:gd name="connsiteY343" fmla="*/ 150845 h 890512"/>
              <a:gd name="connsiteX344" fmla="*/ 519717 w 882055"/>
              <a:gd name="connsiteY344" fmla="*/ 234370 h 890512"/>
              <a:gd name="connsiteX345" fmla="*/ 540134 w 882055"/>
              <a:gd name="connsiteY345" fmla="*/ 312637 h 890512"/>
              <a:gd name="connsiteX346" fmla="*/ 574163 w 882055"/>
              <a:gd name="connsiteY346" fmla="*/ 303047 h 890512"/>
              <a:gd name="connsiteX347" fmla="*/ 606645 w 882055"/>
              <a:gd name="connsiteY347" fmla="*/ 294385 h 890512"/>
              <a:gd name="connsiteX348" fmla="*/ 638509 w 882055"/>
              <a:gd name="connsiteY348" fmla="*/ 286342 h 890512"/>
              <a:gd name="connsiteX349" fmla="*/ 622423 w 882055"/>
              <a:gd name="connsiteY349" fmla="*/ 227255 h 890512"/>
              <a:gd name="connsiteX350" fmla="*/ 594890 w 882055"/>
              <a:gd name="connsiteY350" fmla="*/ 128262 h 890512"/>
              <a:gd name="connsiteX351" fmla="*/ 592106 w 882055"/>
              <a:gd name="connsiteY351" fmla="*/ 129809 h 890512"/>
              <a:gd name="connsiteX352" fmla="*/ 580041 w 882055"/>
              <a:gd name="connsiteY352" fmla="*/ 131046 h 890512"/>
              <a:gd name="connsiteX353" fmla="*/ 586228 w 882055"/>
              <a:gd name="connsiteY353" fmla="*/ 158888 h 890512"/>
              <a:gd name="connsiteX354" fmla="*/ 597674 w 882055"/>
              <a:gd name="connsiteY354" fmla="*/ 222615 h 890512"/>
              <a:gd name="connsiteX355" fmla="*/ 570142 w 882055"/>
              <a:gd name="connsiteY355" fmla="*/ 122075 h 890512"/>
              <a:gd name="connsiteX356" fmla="*/ 593343 w 882055"/>
              <a:gd name="connsiteY356" fmla="*/ 118981 h 890512"/>
              <a:gd name="connsiteX357" fmla="*/ 567357 w 882055"/>
              <a:gd name="connsiteY357" fmla="*/ 22462 h 890512"/>
              <a:gd name="connsiteX358" fmla="*/ 553127 w 882055"/>
              <a:gd name="connsiteY358" fmla="*/ 23390 h 890512"/>
              <a:gd name="connsiteX359" fmla="*/ 530854 w 882055"/>
              <a:gd name="connsiteY359" fmla="*/ 19369 h 890512"/>
              <a:gd name="connsiteX360" fmla="*/ 510436 w 882055"/>
              <a:gd name="connsiteY360" fmla="*/ 26793 h 890512"/>
              <a:gd name="connsiteX361" fmla="*/ 475169 w 882055"/>
              <a:gd name="connsiteY361" fmla="*/ 43189 h 890512"/>
              <a:gd name="connsiteX362" fmla="*/ 488162 w 882055"/>
              <a:gd name="connsiteY362" fmla="*/ 105060 h 890512"/>
              <a:gd name="connsiteX363" fmla="*/ 498062 w 882055"/>
              <a:gd name="connsiteY363" fmla="*/ 142492 h 890512"/>
              <a:gd name="connsiteX364" fmla="*/ 520335 w 882055"/>
              <a:gd name="connsiteY364" fmla="*/ 134449 h 890512"/>
              <a:gd name="connsiteX365" fmla="*/ 543846 w 882055"/>
              <a:gd name="connsiteY365" fmla="*/ 126715 h 890512"/>
              <a:gd name="connsiteX366" fmla="*/ 566429 w 882055"/>
              <a:gd name="connsiteY366" fmla="*/ 124240 h 890512"/>
              <a:gd name="connsiteX367" fmla="*/ 573544 w 882055"/>
              <a:gd name="connsiteY367" fmla="*/ 150226 h 890512"/>
              <a:gd name="connsiteX368" fmla="*/ 580041 w 882055"/>
              <a:gd name="connsiteY368" fmla="*/ 189514 h 890512"/>
              <a:gd name="connsiteX369" fmla="*/ 577566 w 882055"/>
              <a:gd name="connsiteY369" fmla="*/ 185492 h 890512"/>
              <a:gd name="connsiteX370" fmla="*/ 578185 w 882055"/>
              <a:gd name="connsiteY370" fmla="*/ 190442 h 890512"/>
              <a:gd name="connsiteX371" fmla="*/ 565501 w 882055"/>
              <a:gd name="connsiteY371" fmla="*/ 157032 h 890512"/>
              <a:gd name="connsiteX372" fmla="*/ 560552 w 882055"/>
              <a:gd name="connsiteY372" fmla="*/ 140327 h 890512"/>
              <a:gd name="connsiteX373" fmla="*/ 533019 w 882055"/>
              <a:gd name="connsiteY373" fmla="*/ 144658 h 890512"/>
              <a:gd name="connsiteX374" fmla="*/ 497134 w 882055"/>
              <a:gd name="connsiteY374" fmla="*/ 150845 h 890512"/>
              <a:gd name="connsiteX375" fmla="*/ 497134 w 882055"/>
              <a:gd name="connsiteY375" fmla="*/ 150845 h 890512"/>
              <a:gd name="connsiteX376" fmla="*/ 318945 w 882055"/>
              <a:gd name="connsiteY376" fmla="*/ 294076 h 890512"/>
              <a:gd name="connsiteX377" fmla="*/ 314614 w 882055"/>
              <a:gd name="connsiteY377" fmla="*/ 295313 h 890512"/>
              <a:gd name="connsiteX378" fmla="*/ 333794 w 882055"/>
              <a:gd name="connsiteY378" fmla="*/ 366774 h 890512"/>
              <a:gd name="connsiteX379" fmla="*/ 343075 w 882055"/>
              <a:gd name="connsiteY379" fmla="*/ 363990 h 890512"/>
              <a:gd name="connsiteX380" fmla="*/ 344931 w 882055"/>
              <a:gd name="connsiteY380" fmla="*/ 363371 h 890512"/>
              <a:gd name="connsiteX381" fmla="*/ 375248 w 882055"/>
              <a:gd name="connsiteY381" fmla="*/ 355019 h 890512"/>
              <a:gd name="connsiteX382" fmla="*/ 406183 w 882055"/>
              <a:gd name="connsiteY382" fmla="*/ 346357 h 890512"/>
              <a:gd name="connsiteX383" fmla="*/ 432169 w 882055"/>
              <a:gd name="connsiteY383" fmla="*/ 340479 h 890512"/>
              <a:gd name="connsiteX384" fmla="*/ 422579 w 882055"/>
              <a:gd name="connsiteY384" fmla="*/ 306450 h 890512"/>
              <a:gd name="connsiteX385" fmla="*/ 413608 w 882055"/>
              <a:gd name="connsiteY385" fmla="*/ 272421 h 890512"/>
              <a:gd name="connsiteX386" fmla="*/ 406183 w 882055"/>
              <a:gd name="connsiteY386" fmla="*/ 273040 h 890512"/>
              <a:gd name="connsiteX387" fmla="*/ 402162 w 882055"/>
              <a:gd name="connsiteY387" fmla="*/ 274277 h 890512"/>
              <a:gd name="connsiteX388" fmla="*/ 398140 w 882055"/>
              <a:gd name="connsiteY388" fmla="*/ 275515 h 890512"/>
              <a:gd name="connsiteX389" fmla="*/ 395356 w 882055"/>
              <a:gd name="connsiteY389" fmla="*/ 276133 h 890512"/>
              <a:gd name="connsiteX390" fmla="*/ 403709 w 882055"/>
              <a:gd name="connsiteY390" fmla="*/ 332746 h 890512"/>
              <a:gd name="connsiteX391" fmla="*/ 395975 w 882055"/>
              <a:gd name="connsiteY391" fmla="*/ 307688 h 890512"/>
              <a:gd name="connsiteX392" fmla="*/ 387313 w 882055"/>
              <a:gd name="connsiteY392" fmla="*/ 266853 h 890512"/>
              <a:gd name="connsiteX393" fmla="*/ 392572 w 882055"/>
              <a:gd name="connsiteY393" fmla="*/ 264687 h 890512"/>
              <a:gd name="connsiteX394" fmla="*/ 409896 w 882055"/>
              <a:gd name="connsiteY394" fmla="*/ 262213 h 890512"/>
              <a:gd name="connsiteX395" fmla="*/ 360708 w 882055"/>
              <a:gd name="connsiteY395" fmla="*/ 76909 h 890512"/>
              <a:gd name="connsiteX396" fmla="*/ 346478 w 882055"/>
              <a:gd name="connsiteY396" fmla="*/ 77837 h 890512"/>
              <a:gd name="connsiteX397" fmla="*/ 324204 w 882055"/>
              <a:gd name="connsiteY397" fmla="*/ 73815 h 890512"/>
              <a:gd name="connsiteX398" fmla="*/ 304406 w 882055"/>
              <a:gd name="connsiteY398" fmla="*/ 81240 h 890512"/>
              <a:gd name="connsiteX399" fmla="*/ 268520 w 882055"/>
              <a:gd name="connsiteY399" fmla="*/ 97945 h 890512"/>
              <a:gd name="connsiteX400" fmla="*/ 295743 w 882055"/>
              <a:gd name="connsiteY400" fmla="*/ 215809 h 890512"/>
              <a:gd name="connsiteX401" fmla="*/ 314614 w 882055"/>
              <a:gd name="connsiteY401" fmla="*/ 287889 h 890512"/>
              <a:gd name="connsiteX402" fmla="*/ 356377 w 882055"/>
              <a:gd name="connsiteY402" fmla="*/ 272421 h 890512"/>
              <a:gd name="connsiteX403" fmla="*/ 382363 w 882055"/>
              <a:gd name="connsiteY403" fmla="*/ 267781 h 890512"/>
              <a:gd name="connsiteX404" fmla="*/ 387622 w 882055"/>
              <a:gd name="connsiteY404" fmla="*/ 286342 h 890512"/>
              <a:gd name="connsiteX405" fmla="*/ 391334 w 882055"/>
              <a:gd name="connsiteY405" fmla="*/ 314803 h 890512"/>
              <a:gd name="connsiteX406" fmla="*/ 388859 w 882055"/>
              <a:gd name="connsiteY406" fmla="*/ 310781 h 890512"/>
              <a:gd name="connsiteX407" fmla="*/ 389478 w 882055"/>
              <a:gd name="connsiteY407" fmla="*/ 314803 h 890512"/>
              <a:gd name="connsiteX408" fmla="*/ 381744 w 882055"/>
              <a:gd name="connsiteY408" fmla="*/ 298716 h 890512"/>
              <a:gd name="connsiteX409" fmla="*/ 376795 w 882055"/>
              <a:gd name="connsiteY409" fmla="*/ 284486 h 890512"/>
              <a:gd name="connsiteX410" fmla="*/ 372773 w 882055"/>
              <a:gd name="connsiteY410" fmla="*/ 286342 h 890512"/>
              <a:gd name="connsiteX411" fmla="*/ 344622 w 882055"/>
              <a:gd name="connsiteY411" fmla="*/ 290673 h 890512"/>
              <a:gd name="connsiteX412" fmla="*/ 318945 w 882055"/>
              <a:gd name="connsiteY412" fmla="*/ 294076 h 890512"/>
              <a:gd name="connsiteX413" fmla="*/ 318945 w 882055"/>
              <a:gd name="connsiteY413" fmla="*/ 294076 h 890512"/>
              <a:gd name="connsiteX414" fmla="*/ 93735 w 882055"/>
              <a:gd name="connsiteY414" fmla="*/ 288507 h 890512"/>
              <a:gd name="connsiteX415" fmla="*/ 106109 w 882055"/>
              <a:gd name="connsiteY415" fmla="*/ 339551 h 890512"/>
              <a:gd name="connsiteX416" fmla="*/ 129001 w 882055"/>
              <a:gd name="connsiteY416" fmla="*/ 420293 h 890512"/>
              <a:gd name="connsiteX417" fmla="*/ 174476 w 882055"/>
              <a:gd name="connsiteY417" fmla="*/ 406063 h 890512"/>
              <a:gd name="connsiteX418" fmla="*/ 225520 w 882055"/>
              <a:gd name="connsiteY418" fmla="*/ 394307 h 890512"/>
              <a:gd name="connsiteX419" fmla="*/ 207887 w 882055"/>
              <a:gd name="connsiteY419" fmla="*/ 329033 h 890512"/>
              <a:gd name="connsiteX420" fmla="*/ 191491 w 882055"/>
              <a:gd name="connsiteY420" fmla="*/ 265925 h 890512"/>
              <a:gd name="connsiteX421" fmla="*/ 189016 w 882055"/>
              <a:gd name="connsiteY421" fmla="*/ 266853 h 890512"/>
              <a:gd name="connsiteX422" fmla="*/ 184066 w 882055"/>
              <a:gd name="connsiteY422" fmla="*/ 267472 h 890512"/>
              <a:gd name="connsiteX423" fmla="*/ 176951 w 882055"/>
              <a:gd name="connsiteY423" fmla="*/ 268400 h 890512"/>
              <a:gd name="connsiteX424" fmla="*/ 173548 w 882055"/>
              <a:gd name="connsiteY424" fmla="*/ 269637 h 890512"/>
              <a:gd name="connsiteX425" fmla="*/ 186232 w 882055"/>
              <a:gd name="connsiteY425" fmla="*/ 335220 h 890512"/>
              <a:gd name="connsiteX426" fmla="*/ 186541 w 882055"/>
              <a:gd name="connsiteY426" fmla="*/ 337695 h 890512"/>
              <a:gd name="connsiteX427" fmla="*/ 165196 w 882055"/>
              <a:gd name="connsiteY427" fmla="*/ 260666 h 890512"/>
              <a:gd name="connsiteX428" fmla="*/ 169217 w 882055"/>
              <a:gd name="connsiteY428" fmla="*/ 258810 h 890512"/>
              <a:gd name="connsiteX429" fmla="*/ 177570 w 882055"/>
              <a:gd name="connsiteY429" fmla="*/ 257572 h 890512"/>
              <a:gd name="connsiteX430" fmla="*/ 186541 w 882055"/>
              <a:gd name="connsiteY430" fmla="*/ 256335 h 890512"/>
              <a:gd name="connsiteX431" fmla="*/ 189635 w 882055"/>
              <a:gd name="connsiteY431" fmla="*/ 255097 h 890512"/>
              <a:gd name="connsiteX432" fmla="*/ 163340 w 882055"/>
              <a:gd name="connsiteY432" fmla="*/ 163837 h 890512"/>
              <a:gd name="connsiteX433" fmla="*/ 154678 w 882055"/>
              <a:gd name="connsiteY433" fmla="*/ 130427 h 890512"/>
              <a:gd name="connsiteX434" fmla="*/ 124051 w 882055"/>
              <a:gd name="connsiteY434" fmla="*/ 133830 h 890512"/>
              <a:gd name="connsiteX435" fmla="*/ 123742 w 882055"/>
              <a:gd name="connsiteY435" fmla="*/ 133830 h 890512"/>
              <a:gd name="connsiteX436" fmla="*/ 122505 w 882055"/>
              <a:gd name="connsiteY436" fmla="*/ 131974 h 890512"/>
              <a:gd name="connsiteX437" fmla="*/ 122195 w 882055"/>
              <a:gd name="connsiteY437" fmla="*/ 127953 h 890512"/>
              <a:gd name="connsiteX438" fmla="*/ 123433 w 882055"/>
              <a:gd name="connsiteY438" fmla="*/ 126096 h 890512"/>
              <a:gd name="connsiteX439" fmla="*/ 101159 w 882055"/>
              <a:gd name="connsiteY439" fmla="*/ 134449 h 890512"/>
              <a:gd name="connsiteX440" fmla="*/ 62799 w 882055"/>
              <a:gd name="connsiteY440" fmla="*/ 151773 h 890512"/>
              <a:gd name="connsiteX441" fmla="*/ 78886 w 882055"/>
              <a:gd name="connsiteY441" fmla="*/ 220759 h 890512"/>
              <a:gd name="connsiteX442" fmla="*/ 93116 w 882055"/>
              <a:gd name="connsiteY442" fmla="*/ 281392 h 890512"/>
              <a:gd name="connsiteX443" fmla="*/ 112915 w 882055"/>
              <a:gd name="connsiteY443" fmla="*/ 273659 h 890512"/>
              <a:gd name="connsiteX444" fmla="*/ 138282 w 882055"/>
              <a:gd name="connsiteY444" fmla="*/ 264997 h 890512"/>
              <a:gd name="connsiteX445" fmla="*/ 161483 w 882055"/>
              <a:gd name="connsiteY445" fmla="*/ 263141 h 890512"/>
              <a:gd name="connsiteX446" fmla="*/ 168289 w 882055"/>
              <a:gd name="connsiteY446" fmla="*/ 287579 h 890512"/>
              <a:gd name="connsiteX447" fmla="*/ 174476 w 882055"/>
              <a:gd name="connsiteY447" fmla="*/ 325012 h 890512"/>
              <a:gd name="connsiteX448" fmla="*/ 163030 w 882055"/>
              <a:gd name="connsiteY448" fmla="*/ 300882 h 890512"/>
              <a:gd name="connsiteX449" fmla="*/ 153749 w 882055"/>
              <a:gd name="connsiteY449" fmla="*/ 276752 h 890512"/>
              <a:gd name="connsiteX450" fmla="*/ 144469 w 882055"/>
              <a:gd name="connsiteY450" fmla="*/ 280155 h 890512"/>
              <a:gd name="connsiteX451" fmla="*/ 119720 w 882055"/>
              <a:gd name="connsiteY451" fmla="*/ 284486 h 890512"/>
              <a:gd name="connsiteX452" fmla="*/ 93735 w 882055"/>
              <a:gd name="connsiteY452" fmla="*/ 288507 h 890512"/>
              <a:gd name="connsiteX453" fmla="*/ 93735 w 882055"/>
              <a:gd name="connsiteY453" fmla="*/ 288507 h 890512"/>
              <a:gd name="connsiteX454" fmla="*/ 516004 w 882055"/>
              <a:gd name="connsiteY454" fmla="*/ 42261 h 890512"/>
              <a:gd name="connsiteX455" fmla="*/ 476407 w 882055"/>
              <a:gd name="connsiteY455" fmla="*/ 45354 h 890512"/>
              <a:gd name="connsiteX456" fmla="*/ 501465 w 882055"/>
              <a:gd name="connsiteY456" fmla="*/ 35455 h 890512"/>
              <a:gd name="connsiteX457" fmla="*/ 528997 w 882055"/>
              <a:gd name="connsiteY457" fmla="*/ 29268 h 890512"/>
              <a:gd name="connsiteX458" fmla="*/ 553436 w 882055"/>
              <a:gd name="connsiteY458" fmla="*/ 24009 h 890512"/>
              <a:gd name="connsiteX459" fmla="*/ 516004 w 882055"/>
              <a:gd name="connsiteY459" fmla="*/ 42261 h 890512"/>
              <a:gd name="connsiteX460" fmla="*/ 516004 w 882055"/>
              <a:gd name="connsiteY460" fmla="*/ 42261 h 890512"/>
              <a:gd name="connsiteX461" fmla="*/ 99612 w 882055"/>
              <a:gd name="connsiteY461" fmla="*/ 150845 h 890512"/>
              <a:gd name="connsiteX462" fmla="*/ 65274 w 882055"/>
              <a:gd name="connsiteY462" fmla="*/ 152701 h 890512"/>
              <a:gd name="connsiteX463" fmla="*/ 94663 w 882055"/>
              <a:gd name="connsiteY463" fmla="*/ 141873 h 890512"/>
              <a:gd name="connsiteX464" fmla="*/ 142922 w 882055"/>
              <a:gd name="connsiteY464" fmla="*/ 132902 h 890512"/>
              <a:gd name="connsiteX465" fmla="*/ 99612 w 882055"/>
              <a:gd name="connsiteY465" fmla="*/ 150845 h 890512"/>
              <a:gd name="connsiteX466" fmla="*/ 99612 w 882055"/>
              <a:gd name="connsiteY466" fmla="*/ 150845 h 890512"/>
              <a:gd name="connsiteX467" fmla="*/ 312449 w 882055"/>
              <a:gd name="connsiteY467" fmla="*/ 95161 h 890512"/>
              <a:gd name="connsiteX468" fmla="*/ 271304 w 882055"/>
              <a:gd name="connsiteY468" fmla="*/ 102585 h 890512"/>
              <a:gd name="connsiteX469" fmla="*/ 296362 w 882055"/>
              <a:gd name="connsiteY469" fmla="*/ 88664 h 890512"/>
              <a:gd name="connsiteX470" fmla="*/ 319255 w 882055"/>
              <a:gd name="connsiteY470" fmla="*/ 84024 h 890512"/>
              <a:gd name="connsiteX471" fmla="*/ 341837 w 882055"/>
              <a:gd name="connsiteY471" fmla="*/ 79384 h 890512"/>
              <a:gd name="connsiteX472" fmla="*/ 347406 w 882055"/>
              <a:gd name="connsiteY472" fmla="*/ 77837 h 890512"/>
              <a:gd name="connsiteX473" fmla="*/ 312449 w 882055"/>
              <a:gd name="connsiteY473" fmla="*/ 95161 h 890512"/>
              <a:gd name="connsiteX474" fmla="*/ 312449 w 882055"/>
              <a:gd name="connsiteY474" fmla="*/ 95161 h 890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</a:cxnLst>
            <a:rect l="l" t="t" r="r" b="b"/>
            <a:pathLst>
              <a:path w="882055" h="890512">
                <a:moveTo>
                  <a:pt x="480119" y="794303"/>
                </a:moveTo>
                <a:cubicBezTo>
                  <a:pt x="354830" y="827095"/>
                  <a:pt x="229232" y="858340"/>
                  <a:pt x="100850" y="890513"/>
                </a:cubicBezTo>
                <a:cubicBezTo>
                  <a:pt x="109202" y="879995"/>
                  <a:pt x="102396" y="863289"/>
                  <a:pt x="96209" y="848441"/>
                </a:cubicBezTo>
                <a:cubicBezTo>
                  <a:pt x="92188" y="838851"/>
                  <a:pt x="88785" y="830498"/>
                  <a:pt x="90950" y="825858"/>
                </a:cubicBezTo>
                <a:cubicBezTo>
                  <a:pt x="100850" y="830498"/>
                  <a:pt x="104562" y="846894"/>
                  <a:pt x="107656" y="861124"/>
                </a:cubicBezTo>
                <a:cubicBezTo>
                  <a:pt x="109202" y="868239"/>
                  <a:pt x="110749" y="875354"/>
                  <a:pt x="112915" y="879376"/>
                </a:cubicBezTo>
                <a:cubicBezTo>
                  <a:pt x="194275" y="858340"/>
                  <a:pt x="279348" y="836376"/>
                  <a:pt x="365967" y="813483"/>
                </a:cubicBezTo>
                <a:cubicBezTo>
                  <a:pt x="527451" y="771102"/>
                  <a:pt x="695740" y="726555"/>
                  <a:pt x="866195" y="680151"/>
                </a:cubicBezTo>
                <a:cubicBezTo>
                  <a:pt x="875475" y="672727"/>
                  <a:pt x="869288" y="655712"/>
                  <a:pt x="863720" y="640554"/>
                </a:cubicBezTo>
                <a:cubicBezTo>
                  <a:pt x="861554" y="634367"/>
                  <a:pt x="859389" y="628489"/>
                  <a:pt x="858151" y="623539"/>
                </a:cubicBezTo>
                <a:cubicBezTo>
                  <a:pt x="815770" y="635914"/>
                  <a:pt x="772769" y="647669"/>
                  <a:pt x="729459" y="658806"/>
                </a:cubicBezTo>
                <a:cubicBezTo>
                  <a:pt x="636344" y="683245"/>
                  <a:pt x="543846" y="705828"/>
                  <a:pt x="454443" y="728101"/>
                </a:cubicBezTo>
                <a:lnTo>
                  <a:pt x="451349" y="729029"/>
                </a:lnTo>
                <a:cubicBezTo>
                  <a:pt x="363492" y="750684"/>
                  <a:pt x="272851" y="772958"/>
                  <a:pt x="186232" y="795541"/>
                </a:cubicBezTo>
                <a:cubicBezTo>
                  <a:pt x="152203" y="804512"/>
                  <a:pt x="118483" y="813483"/>
                  <a:pt x="85073" y="822764"/>
                </a:cubicBezTo>
                <a:cubicBezTo>
                  <a:pt x="90022" y="818742"/>
                  <a:pt x="92188" y="814102"/>
                  <a:pt x="94663" y="809152"/>
                </a:cubicBezTo>
                <a:cubicBezTo>
                  <a:pt x="96209" y="806059"/>
                  <a:pt x="97756" y="802656"/>
                  <a:pt x="100231" y="799872"/>
                </a:cubicBezTo>
                <a:lnTo>
                  <a:pt x="104253" y="811936"/>
                </a:lnTo>
                <a:cubicBezTo>
                  <a:pt x="151275" y="796469"/>
                  <a:pt x="204793" y="781001"/>
                  <a:pt x="266973" y="764605"/>
                </a:cubicBezTo>
                <a:cubicBezTo>
                  <a:pt x="330082" y="748209"/>
                  <a:pt x="396593" y="732123"/>
                  <a:pt x="460630" y="716655"/>
                </a:cubicBezTo>
                <a:lnTo>
                  <a:pt x="464342" y="715727"/>
                </a:lnTo>
                <a:cubicBezTo>
                  <a:pt x="530544" y="699950"/>
                  <a:pt x="598912" y="683554"/>
                  <a:pt x="666042" y="665921"/>
                </a:cubicBezTo>
                <a:cubicBezTo>
                  <a:pt x="724201" y="650763"/>
                  <a:pt x="775244" y="636223"/>
                  <a:pt x="822266" y="621992"/>
                </a:cubicBezTo>
                <a:cubicBezTo>
                  <a:pt x="813913" y="615187"/>
                  <a:pt x="802777" y="611784"/>
                  <a:pt x="791949" y="608381"/>
                </a:cubicBezTo>
                <a:cubicBezTo>
                  <a:pt x="779266" y="604669"/>
                  <a:pt x="766273" y="600647"/>
                  <a:pt x="757611" y="589510"/>
                </a:cubicBezTo>
                <a:lnTo>
                  <a:pt x="754517" y="591057"/>
                </a:lnTo>
                <a:cubicBezTo>
                  <a:pt x="749258" y="593223"/>
                  <a:pt x="743690" y="595388"/>
                  <a:pt x="738121" y="596625"/>
                </a:cubicBezTo>
                <a:cubicBezTo>
                  <a:pt x="732862" y="597863"/>
                  <a:pt x="728531" y="598481"/>
                  <a:pt x="724510" y="598172"/>
                </a:cubicBezTo>
                <a:cubicBezTo>
                  <a:pt x="717085" y="608999"/>
                  <a:pt x="713682" y="617352"/>
                  <a:pt x="715229" y="621374"/>
                </a:cubicBezTo>
                <a:cubicBezTo>
                  <a:pt x="718013" y="621683"/>
                  <a:pt x="726675" y="619518"/>
                  <a:pt x="736884" y="617043"/>
                </a:cubicBezTo>
                <a:cubicBezTo>
                  <a:pt x="720798" y="630345"/>
                  <a:pt x="692028" y="643338"/>
                  <a:pt x="665732" y="650144"/>
                </a:cubicBezTo>
                <a:cubicBezTo>
                  <a:pt x="648099" y="654784"/>
                  <a:pt x="623660" y="658806"/>
                  <a:pt x="606027" y="652619"/>
                </a:cubicBezTo>
                <a:cubicBezTo>
                  <a:pt x="607574" y="651381"/>
                  <a:pt x="609120" y="651072"/>
                  <a:pt x="610667" y="650763"/>
                </a:cubicBezTo>
                <a:cubicBezTo>
                  <a:pt x="610977" y="650763"/>
                  <a:pt x="611286" y="650763"/>
                  <a:pt x="611595" y="650453"/>
                </a:cubicBezTo>
                <a:cubicBezTo>
                  <a:pt x="615617" y="649216"/>
                  <a:pt x="619329" y="647979"/>
                  <a:pt x="622732" y="646432"/>
                </a:cubicBezTo>
                <a:cubicBezTo>
                  <a:pt x="626135" y="644885"/>
                  <a:pt x="629847" y="643648"/>
                  <a:pt x="633869" y="642410"/>
                </a:cubicBezTo>
                <a:lnTo>
                  <a:pt x="636034" y="641791"/>
                </a:lnTo>
                <a:cubicBezTo>
                  <a:pt x="635106" y="638079"/>
                  <a:pt x="630157" y="634986"/>
                  <a:pt x="624279" y="631583"/>
                </a:cubicBezTo>
                <a:cubicBezTo>
                  <a:pt x="620876" y="629417"/>
                  <a:pt x="617164" y="627561"/>
                  <a:pt x="614689" y="624777"/>
                </a:cubicBezTo>
                <a:cubicBezTo>
                  <a:pt x="609120" y="629108"/>
                  <a:pt x="601386" y="632511"/>
                  <a:pt x="590559" y="635295"/>
                </a:cubicBezTo>
                <a:cubicBezTo>
                  <a:pt x="582206" y="637460"/>
                  <a:pt x="573544" y="639007"/>
                  <a:pt x="564883" y="640554"/>
                </a:cubicBezTo>
                <a:cubicBezTo>
                  <a:pt x="555911" y="642101"/>
                  <a:pt x="547559" y="643648"/>
                  <a:pt x="539825" y="645504"/>
                </a:cubicBezTo>
                <a:cubicBezTo>
                  <a:pt x="518170" y="651072"/>
                  <a:pt x="508580" y="659734"/>
                  <a:pt x="507033" y="673964"/>
                </a:cubicBezTo>
                <a:cubicBezTo>
                  <a:pt x="510436" y="673964"/>
                  <a:pt x="515695" y="672727"/>
                  <a:pt x="520645" y="671799"/>
                </a:cubicBezTo>
                <a:cubicBezTo>
                  <a:pt x="524666" y="670870"/>
                  <a:pt x="528997" y="669942"/>
                  <a:pt x="532710" y="670252"/>
                </a:cubicBezTo>
                <a:cubicBezTo>
                  <a:pt x="525285" y="681079"/>
                  <a:pt x="502083" y="691907"/>
                  <a:pt x="470529" y="700260"/>
                </a:cubicBezTo>
                <a:cubicBezTo>
                  <a:pt x="444234" y="707065"/>
                  <a:pt x="418867" y="710159"/>
                  <a:pt x="404327" y="708612"/>
                </a:cubicBezTo>
                <a:cubicBezTo>
                  <a:pt x="402780" y="707375"/>
                  <a:pt x="402471" y="706137"/>
                  <a:pt x="402780" y="704900"/>
                </a:cubicBezTo>
                <a:cubicBezTo>
                  <a:pt x="403399" y="702734"/>
                  <a:pt x="406493" y="701188"/>
                  <a:pt x="412989" y="699641"/>
                </a:cubicBezTo>
                <a:cubicBezTo>
                  <a:pt x="415155" y="699022"/>
                  <a:pt x="417630" y="698403"/>
                  <a:pt x="420104" y="698094"/>
                </a:cubicBezTo>
                <a:cubicBezTo>
                  <a:pt x="422579" y="697475"/>
                  <a:pt x="424745" y="697166"/>
                  <a:pt x="426601" y="696547"/>
                </a:cubicBezTo>
                <a:cubicBezTo>
                  <a:pt x="427838" y="696238"/>
                  <a:pt x="429076" y="695928"/>
                  <a:pt x="430004" y="695619"/>
                </a:cubicBezTo>
                <a:cubicBezTo>
                  <a:pt x="422888" y="679223"/>
                  <a:pt x="403090" y="682007"/>
                  <a:pt x="382672" y="687266"/>
                </a:cubicBezTo>
                <a:cubicBezTo>
                  <a:pt x="376485" y="688813"/>
                  <a:pt x="369989" y="690979"/>
                  <a:pt x="363802" y="692835"/>
                </a:cubicBezTo>
                <a:cubicBezTo>
                  <a:pt x="356996" y="694691"/>
                  <a:pt x="350809" y="696857"/>
                  <a:pt x="344312" y="698403"/>
                </a:cubicBezTo>
                <a:cubicBezTo>
                  <a:pt x="330082" y="702116"/>
                  <a:pt x="320183" y="703353"/>
                  <a:pt x="311830" y="702734"/>
                </a:cubicBezTo>
                <a:cubicBezTo>
                  <a:pt x="311830" y="704591"/>
                  <a:pt x="309974" y="709231"/>
                  <a:pt x="308118" y="713871"/>
                </a:cubicBezTo>
                <a:cubicBezTo>
                  <a:pt x="305952" y="719439"/>
                  <a:pt x="303477" y="725008"/>
                  <a:pt x="303168" y="728101"/>
                </a:cubicBezTo>
                <a:cubicBezTo>
                  <a:pt x="305643" y="729339"/>
                  <a:pt x="310593" y="728101"/>
                  <a:pt x="315233" y="726864"/>
                </a:cubicBezTo>
                <a:cubicBezTo>
                  <a:pt x="321111" y="725317"/>
                  <a:pt x="326988" y="724080"/>
                  <a:pt x="329773" y="727792"/>
                </a:cubicBezTo>
                <a:cubicBezTo>
                  <a:pt x="311521" y="738929"/>
                  <a:pt x="288319" y="747900"/>
                  <a:pt x="264499" y="754087"/>
                </a:cubicBezTo>
                <a:cubicBezTo>
                  <a:pt x="240678" y="760274"/>
                  <a:pt x="217167" y="763368"/>
                  <a:pt x="197059" y="763368"/>
                </a:cubicBezTo>
                <a:cubicBezTo>
                  <a:pt x="198915" y="757181"/>
                  <a:pt x="208196" y="754706"/>
                  <a:pt x="215311" y="752850"/>
                </a:cubicBezTo>
                <a:cubicBezTo>
                  <a:pt x="219023" y="751922"/>
                  <a:pt x="222426" y="750994"/>
                  <a:pt x="223973" y="749756"/>
                </a:cubicBezTo>
                <a:cubicBezTo>
                  <a:pt x="219333" y="737072"/>
                  <a:pt x="201699" y="732123"/>
                  <a:pt x="179117" y="738001"/>
                </a:cubicBezTo>
                <a:cubicBezTo>
                  <a:pt x="174476" y="739238"/>
                  <a:pt x="169836" y="740785"/>
                  <a:pt x="165196" y="742950"/>
                </a:cubicBezTo>
                <a:cubicBezTo>
                  <a:pt x="163958" y="756871"/>
                  <a:pt x="155915" y="765224"/>
                  <a:pt x="148490" y="773577"/>
                </a:cubicBezTo>
                <a:cubicBezTo>
                  <a:pt x="141685" y="780692"/>
                  <a:pt x="134879" y="788116"/>
                  <a:pt x="132095" y="799562"/>
                </a:cubicBezTo>
                <a:cubicBezTo>
                  <a:pt x="129929" y="800490"/>
                  <a:pt x="128382" y="801109"/>
                  <a:pt x="126836" y="801418"/>
                </a:cubicBezTo>
                <a:cubicBezTo>
                  <a:pt x="122505" y="802656"/>
                  <a:pt x="118792" y="802965"/>
                  <a:pt x="114771" y="803584"/>
                </a:cubicBezTo>
                <a:cubicBezTo>
                  <a:pt x="112605" y="803893"/>
                  <a:pt x="110130" y="804202"/>
                  <a:pt x="107965" y="804512"/>
                </a:cubicBezTo>
                <a:cubicBezTo>
                  <a:pt x="86310" y="747281"/>
                  <a:pt x="70533" y="676439"/>
                  <a:pt x="55374" y="608071"/>
                </a:cubicBezTo>
                <a:cubicBezTo>
                  <a:pt x="44856" y="560740"/>
                  <a:pt x="34957" y="516193"/>
                  <a:pt x="23511" y="476595"/>
                </a:cubicBezTo>
                <a:cubicBezTo>
                  <a:pt x="21345" y="475977"/>
                  <a:pt x="18561" y="475667"/>
                  <a:pt x="15777" y="475358"/>
                </a:cubicBezTo>
                <a:cubicBezTo>
                  <a:pt x="8352" y="474430"/>
                  <a:pt x="928" y="473502"/>
                  <a:pt x="0" y="461128"/>
                </a:cubicBezTo>
                <a:cubicBezTo>
                  <a:pt x="14849" y="456178"/>
                  <a:pt x="28461" y="450919"/>
                  <a:pt x="41763" y="445970"/>
                </a:cubicBezTo>
                <a:cubicBezTo>
                  <a:pt x="58777" y="439473"/>
                  <a:pt x="76411" y="432667"/>
                  <a:pt x="96519" y="427408"/>
                </a:cubicBezTo>
                <a:cubicBezTo>
                  <a:pt x="103325" y="425552"/>
                  <a:pt x="110440" y="424005"/>
                  <a:pt x="117864" y="422768"/>
                </a:cubicBezTo>
                <a:cubicBezTo>
                  <a:pt x="109512" y="383480"/>
                  <a:pt x="98684" y="343882"/>
                  <a:pt x="88475" y="305522"/>
                </a:cubicBezTo>
                <a:cubicBezTo>
                  <a:pt x="79504" y="272112"/>
                  <a:pt x="71152" y="240558"/>
                  <a:pt x="64655" y="209931"/>
                </a:cubicBezTo>
                <a:cubicBezTo>
                  <a:pt x="60015" y="203435"/>
                  <a:pt x="57540" y="193845"/>
                  <a:pt x="55374" y="184874"/>
                </a:cubicBezTo>
                <a:cubicBezTo>
                  <a:pt x="51353" y="169096"/>
                  <a:pt x="47331" y="152701"/>
                  <a:pt x="35885" y="149917"/>
                </a:cubicBezTo>
                <a:cubicBezTo>
                  <a:pt x="43619" y="136614"/>
                  <a:pt x="66511" y="124550"/>
                  <a:pt x="98375" y="116197"/>
                </a:cubicBezTo>
                <a:cubicBezTo>
                  <a:pt x="127145" y="108772"/>
                  <a:pt x="157152" y="105988"/>
                  <a:pt x="172930" y="109700"/>
                </a:cubicBezTo>
                <a:cubicBezTo>
                  <a:pt x="177261" y="117125"/>
                  <a:pt x="173858" y="120219"/>
                  <a:pt x="171073" y="122693"/>
                </a:cubicBezTo>
                <a:cubicBezTo>
                  <a:pt x="169217" y="124240"/>
                  <a:pt x="167670" y="125787"/>
                  <a:pt x="167361" y="127953"/>
                </a:cubicBezTo>
                <a:lnTo>
                  <a:pt x="236966" y="394307"/>
                </a:lnTo>
                <a:cubicBezTo>
                  <a:pt x="245628" y="393070"/>
                  <a:pt x="256146" y="390904"/>
                  <a:pt x="270067" y="387192"/>
                </a:cubicBezTo>
                <a:cubicBezTo>
                  <a:pt x="276564" y="385645"/>
                  <a:pt x="283369" y="383480"/>
                  <a:pt x="289866" y="381624"/>
                </a:cubicBezTo>
                <a:cubicBezTo>
                  <a:pt x="297909" y="379458"/>
                  <a:pt x="303787" y="377602"/>
                  <a:pt x="309974" y="376055"/>
                </a:cubicBezTo>
                <a:cubicBezTo>
                  <a:pt x="314614" y="374818"/>
                  <a:pt x="319255" y="373580"/>
                  <a:pt x="323895" y="372652"/>
                </a:cubicBezTo>
                <a:cubicBezTo>
                  <a:pt x="314924" y="313875"/>
                  <a:pt x="296672" y="251385"/>
                  <a:pt x="279348" y="191061"/>
                </a:cubicBezTo>
                <a:cubicBezTo>
                  <a:pt x="271304" y="163219"/>
                  <a:pt x="263261" y="135686"/>
                  <a:pt x="256146" y="107844"/>
                </a:cubicBezTo>
                <a:cubicBezTo>
                  <a:pt x="254909" y="103513"/>
                  <a:pt x="251815" y="102585"/>
                  <a:pt x="248412" y="101348"/>
                </a:cubicBezTo>
                <a:cubicBezTo>
                  <a:pt x="245319" y="100419"/>
                  <a:pt x="242225" y="99491"/>
                  <a:pt x="240369" y="95779"/>
                </a:cubicBezTo>
                <a:cubicBezTo>
                  <a:pt x="249650" y="82786"/>
                  <a:pt x="276254" y="69175"/>
                  <a:pt x="308736" y="60513"/>
                </a:cubicBezTo>
                <a:cubicBezTo>
                  <a:pt x="340600" y="52160"/>
                  <a:pt x="367205" y="51542"/>
                  <a:pt x="380507" y="58657"/>
                </a:cubicBezTo>
                <a:cubicBezTo>
                  <a:pt x="382982" y="65772"/>
                  <a:pt x="379579" y="67319"/>
                  <a:pt x="376795" y="68556"/>
                </a:cubicBezTo>
                <a:cubicBezTo>
                  <a:pt x="374938" y="69484"/>
                  <a:pt x="373392" y="70103"/>
                  <a:pt x="373392" y="71959"/>
                </a:cubicBezTo>
                <a:lnTo>
                  <a:pt x="443615" y="339861"/>
                </a:lnTo>
                <a:lnTo>
                  <a:pt x="445471" y="338933"/>
                </a:lnTo>
                <a:cubicBezTo>
                  <a:pt x="453205" y="337076"/>
                  <a:pt x="462177" y="334602"/>
                  <a:pt x="471148" y="332436"/>
                </a:cubicBezTo>
                <a:cubicBezTo>
                  <a:pt x="492184" y="326868"/>
                  <a:pt x="521573" y="318825"/>
                  <a:pt x="530854" y="312947"/>
                </a:cubicBezTo>
                <a:cubicBezTo>
                  <a:pt x="511364" y="228802"/>
                  <a:pt x="492803" y="155794"/>
                  <a:pt x="470529" y="76599"/>
                </a:cubicBezTo>
                <a:cubicBezTo>
                  <a:pt x="470529" y="81549"/>
                  <a:pt x="472695" y="88973"/>
                  <a:pt x="474860" y="96089"/>
                </a:cubicBezTo>
                <a:cubicBezTo>
                  <a:pt x="476098" y="100419"/>
                  <a:pt x="477644" y="104751"/>
                  <a:pt x="478263" y="108772"/>
                </a:cubicBezTo>
                <a:cubicBezTo>
                  <a:pt x="480429" y="114341"/>
                  <a:pt x="483213" y="127953"/>
                  <a:pt x="482594" y="129499"/>
                </a:cubicBezTo>
                <a:cubicBezTo>
                  <a:pt x="482594" y="129499"/>
                  <a:pt x="482285" y="129809"/>
                  <a:pt x="482285" y="129809"/>
                </a:cubicBezTo>
                <a:cubicBezTo>
                  <a:pt x="481357" y="130118"/>
                  <a:pt x="480738" y="128881"/>
                  <a:pt x="478572" y="121456"/>
                </a:cubicBezTo>
                <a:lnTo>
                  <a:pt x="460939" y="54326"/>
                </a:lnTo>
                <a:cubicBezTo>
                  <a:pt x="459702" y="49995"/>
                  <a:pt x="456918" y="48448"/>
                  <a:pt x="453824" y="47211"/>
                </a:cubicBezTo>
                <a:cubicBezTo>
                  <a:pt x="451349" y="45973"/>
                  <a:pt x="448565" y="44736"/>
                  <a:pt x="447018" y="41951"/>
                </a:cubicBezTo>
                <a:cubicBezTo>
                  <a:pt x="455989" y="28649"/>
                  <a:pt x="482594" y="15038"/>
                  <a:pt x="515076" y="6685"/>
                </a:cubicBezTo>
                <a:cubicBezTo>
                  <a:pt x="539515" y="189"/>
                  <a:pt x="571379" y="-3523"/>
                  <a:pt x="587156" y="4829"/>
                </a:cubicBezTo>
                <a:cubicBezTo>
                  <a:pt x="588703" y="11326"/>
                  <a:pt x="585919" y="13182"/>
                  <a:pt x="583444" y="14728"/>
                </a:cubicBezTo>
                <a:cubicBezTo>
                  <a:pt x="581897" y="15656"/>
                  <a:pt x="580350" y="16584"/>
                  <a:pt x="580041" y="18131"/>
                </a:cubicBezTo>
                <a:lnTo>
                  <a:pt x="650265" y="286342"/>
                </a:lnTo>
                <a:cubicBezTo>
                  <a:pt x="656142" y="285414"/>
                  <a:pt x="664186" y="284177"/>
                  <a:pt x="673776" y="281702"/>
                </a:cubicBezTo>
                <a:cubicBezTo>
                  <a:pt x="682128" y="279536"/>
                  <a:pt x="690790" y="276752"/>
                  <a:pt x="699452" y="273968"/>
                </a:cubicBezTo>
                <a:cubicBezTo>
                  <a:pt x="708423" y="271184"/>
                  <a:pt x="717085" y="268400"/>
                  <a:pt x="725129" y="266234"/>
                </a:cubicBezTo>
                <a:cubicBezTo>
                  <a:pt x="741215" y="261903"/>
                  <a:pt x="761632" y="258500"/>
                  <a:pt x="774316" y="267781"/>
                </a:cubicBezTo>
                <a:cubicBezTo>
                  <a:pt x="776791" y="276133"/>
                  <a:pt x="770294" y="278608"/>
                  <a:pt x="763798" y="281083"/>
                </a:cubicBezTo>
                <a:cubicBezTo>
                  <a:pt x="761942" y="282011"/>
                  <a:pt x="760086" y="282630"/>
                  <a:pt x="758539" y="283558"/>
                </a:cubicBezTo>
                <a:cubicBezTo>
                  <a:pt x="767201" y="315112"/>
                  <a:pt x="775553" y="348522"/>
                  <a:pt x="783906" y="383171"/>
                </a:cubicBezTo>
                <a:cubicBezTo>
                  <a:pt x="802467" y="458034"/>
                  <a:pt x="821338" y="535373"/>
                  <a:pt x="843302" y="606525"/>
                </a:cubicBezTo>
                <a:cubicBezTo>
                  <a:pt x="844849" y="611165"/>
                  <a:pt x="842683" y="613640"/>
                  <a:pt x="840827" y="616115"/>
                </a:cubicBezTo>
                <a:cubicBezTo>
                  <a:pt x="839590" y="617661"/>
                  <a:pt x="838353" y="618899"/>
                  <a:pt x="838043" y="620755"/>
                </a:cubicBezTo>
                <a:cubicBezTo>
                  <a:pt x="839281" y="620136"/>
                  <a:pt x="840518" y="619827"/>
                  <a:pt x="841755" y="619518"/>
                </a:cubicBezTo>
                <a:cubicBezTo>
                  <a:pt x="842374" y="619518"/>
                  <a:pt x="842683" y="619208"/>
                  <a:pt x="843302" y="619208"/>
                </a:cubicBezTo>
                <a:cubicBezTo>
                  <a:pt x="849799" y="617661"/>
                  <a:pt x="851036" y="615187"/>
                  <a:pt x="852274" y="611165"/>
                </a:cubicBezTo>
                <a:cubicBezTo>
                  <a:pt x="870216" y="618589"/>
                  <a:pt x="886303" y="659734"/>
                  <a:pt x="881044" y="683245"/>
                </a:cubicBezTo>
                <a:cubicBezTo>
                  <a:pt x="763179" y="718202"/>
                  <a:pt x="633250" y="754397"/>
                  <a:pt x="480119" y="794303"/>
                </a:cubicBezTo>
                <a:lnTo>
                  <a:pt x="480119" y="794303"/>
                </a:lnTo>
                <a:close/>
                <a:moveTo>
                  <a:pt x="735028" y="291292"/>
                </a:moveTo>
                <a:lnTo>
                  <a:pt x="751733" y="351307"/>
                </a:lnTo>
                <a:cubicBezTo>
                  <a:pt x="776791" y="441020"/>
                  <a:pt x="802467" y="534136"/>
                  <a:pt x="830309" y="615187"/>
                </a:cubicBezTo>
                <a:cubicBezTo>
                  <a:pt x="821957" y="560740"/>
                  <a:pt x="804633" y="496394"/>
                  <a:pt x="787618" y="434523"/>
                </a:cubicBezTo>
                <a:cubicBezTo>
                  <a:pt x="773079" y="381314"/>
                  <a:pt x="759467" y="330889"/>
                  <a:pt x="752352" y="287889"/>
                </a:cubicBezTo>
                <a:cubicBezTo>
                  <a:pt x="750496" y="287270"/>
                  <a:pt x="747402" y="287889"/>
                  <a:pt x="744927" y="288507"/>
                </a:cubicBezTo>
                <a:lnTo>
                  <a:pt x="740906" y="289745"/>
                </a:lnTo>
                <a:lnTo>
                  <a:pt x="736884" y="290982"/>
                </a:lnTo>
                <a:cubicBezTo>
                  <a:pt x="736575" y="290982"/>
                  <a:pt x="735647" y="290982"/>
                  <a:pt x="735028" y="291292"/>
                </a:cubicBezTo>
                <a:lnTo>
                  <a:pt x="735028" y="291292"/>
                </a:lnTo>
                <a:close/>
                <a:moveTo>
                  <a:pt x="29698" y="473811"/>
                </a:moveTo>
                <a:cubicBezTo>
                  <a:pt x="27842" y="475049"/>
                  <a:pt x="27533" y="476595"/>
                  <a:pt x="28151" y="479070"/>
                </a:cubicBezTo>
                <a:cubicBezTo>
                  <a:pt x="28461" y="482782"/>
                  <a:pt x="29698" y="484948"/>
                  <a:pt x="30936" y="487113"/>
                </a:cubicBezTo>
                <a:cubicBezTo>
                  <a:pt x="32173" y="489279"/>
                  <a:pt x="33720" y="491754"/>
                  <a:pt x="34029" y="495466"/>
                </a:cubicBezTo>
                <a:cubicBezTo>
                  <a:pt x="38051" y="519905"/>
                  <a:pt x="45475" y="547128"/>
                  <a:pt x="52590" y="573424"/>
                </a:cubicBezTo>
                <a:cubicBezTo>
                  <a:pt x="60015" y="600028"/>
                  <a:pt x="67439" y="627252"/>
                  <a:pt x="71461" y="652000"/>
                </a:cubicBezTo>
                <a:cubicBezTo>
                  <a:pt x="73626" y="660971"/>
                  <a:pt x="76101" y="669942"/>
                  <a:pt x="78576" y="678914"/>
                </a:cubicBezTo>
                <a:cubicBezTo>
                  <a:pt x="83526" y="696547"/>
                  <a:pt x="88475" y="714799"/>
                  <a:pt x="90332" y="731195"/>
                </a:cubicBezTo>
                <a:cubicBezTo>
                  <a:pt x="93735" y="738001"/>
                  <a:pt x="95591" y="748209"/>
                  <a:pt x="97447" y="758109"/>
                </a:cubicBezTo>
                <a:cubicBezTo>
                  <a:pt x="101159" y="778217"/>
                  <a:pt x="104562" y="797087"/>
                  <a:pt x="120648" y="794303"/>
                </a:cubicBezTo>
                <a:cubicBezTo>
                  <a:pt x="109512" y="740166"/>
                  <a:pt x="93116" y="679842"/>
                  <a:pt x="77029" y="621374"/>
                </a:cubicBezTo>
                <a:cubicBezTo>
                  <a:pt x="62490" y="568165"/>
                  <a:pt x="48878" y="517740"/>
                  <a:pt x="39288" y="472265"/>
                </a:cubicBezTo>
                <a:cubicBezTo>
                  <a:pt x="38360" y="471955"/>
                  <a:pt x="36813" y="472265"/>
                  <a:pt x="34029" y="472883"/>
                </a:cubicBezTo>
                <a:cubicBezTo>
                  <a:pt x="32792" y="473193"/>
                  <a:pt x="31554" y="473502"/>
                  <a:pt x="29698" y="473811"/>
                </a:cubicBezTo>
                <a:lnTo>
                  <a:pt x="29698" y="473811"/>
                </a:lnTo>
                <a:close/>
                <a:moveTo>
                  <a:pt x="761323" y="423696"/>
                </a:moveTo>
                <a:cubicBezTo>
                  <a:pt x="779266" y="490207"/>
                  <a:pt x="782359" y="544963"/>
                  <a:pt x="772151" y="591057"/>
                </a:cubicBezTo>
                <a:cubicBezTo>
                  <a:pt x="786381" y="598791"/>
                  <a:pt x="810201" y="610237"/>
                  <a:pt x="819482" y="611474"/>
                </a:cubicBezTo>
                <a:cubicBezTo>
                  <a:pt x="808654" y="585798"/>
                  <a:pt x="801539" y="555481"/>
                  <a:pt x="794733" y="526402"/>
                </a:cubicBezTo>
                <a:cubicBezTo>
                  <a:pt x="785762" y="490207"/>
                  <a:pt x="777100" y="452775"/>
                  <a:pt x="761323" y="423696"/>
                </a:cubicBezTo>
                <a:lnTo>
                  <a:pt x="761323" y="423696"/>
                </a:lnTo>
                <a:close/>
                <a:moveTo>
                  <a:pt x="107037" y="698713"/>
                </a:moveTo>
                <a:lnTo>
                  <a:pt x="111677" y="713871"/>
                </a:lnTo>
                <a:cubicBezTo>
                  <a:pt x="118174" y="734907"/>
                  <a:pt x="124670" y="756871"/>
                  <a:pt x="129929" y="780073"/>
                </a:cubicBezTo>
                <a:cubicBezTo>
                  <a:pt x="132713" y="777908"/>
                  <a:pt x="135188" y="772649"/>
                  <a:pt x="137663" y="766771"/>
                </a:cubicBezTo>
                <a:cubicBezTo>
                  <a:pt x="140447" y="760274"/>
                  <a:pt x="143850" y="752850"/>
                  <a:pt x="149728" y="749137"/>
                </a:cubicBezTo>
                <a:cubicBezTo>
                  <a:pt x="142922" y="723152"/>
                  <a:pt x="135807" y="695928"/>
                  <a:pt x="128382" y="668086"/>
                </a:cubicBezTo>
                <a:cubicBezTo>
                  <a:pt x="110749" y="601266"/>
                  <a:pt x="92807" y="532280"/>
                  <a:pt x="80742" y="466696"/>
                </a:cubicBezTo>
                <a:cubicBezTo>
                  <a:pt x="99922" y="516193"/>
                  <a:pt x="111059" y="565071"/>
                  <a:pt x="121886" y="612402"/>
                </a:cubicBezTo>
                <a:cubicBezTo>
                  <a:pt x="131167" y="653547"/>
                  <a:pt x="140757" y="695928"/>
                  <a:pt x="154987" y="739238"/>
                </a:cubicBezTo>
                <a:lnTo>
                  <a:pt x="201390" y="726555"/>
                </a:lnTo>
                <a:cubicBezTo>
                  <a:pt x="200153" y="725008"/>
                  <a:pt x="198606" y="722533"/>
                  <a:pt x="196750" y="720058"/>
                </a:cubicBezTo>
                <a:cubicBezTo>
                  <a:pt x="193656" y="715727"/>
                  <a:pt x="190253" y="711087"/>
                  <a:pt x="192110" y="706137"/>
                </a:cubicBezTo>
                <a:lnTo>
                  <a:pt x="192419" y="705519"/>
                </a:lnTo>
                <a:lnTo>
                  <a:pt x="194584" y="705828"/>
                </a:lnTo>
                <a:cubicBezTo>
                  <a:pt x="194584" y="705828"/>
                  <a:pt x="194894" y="706137"/>
                  <a:pt x="194894" y="706137"/>
                </a:cubicBezTo>
                <a:cubicBezTo>
                  <a:pt x="185613" y="673036"/>
                  <a:pt x="176642" y="635604"/>
                  <a:pt x="167670" y="599100"/>
                </a:cubicBezTo>
                <a:cubicBezTo>
                  <a:pt x="155606" y="549603"/>
                  <a:pt x="143231" y="498250"/>
                  <a:pt x="129001" y="456488"/>
                </a:cubicBezTo>
                <a:cubicBezTo>
                  <a:pt x="129001" y="457416"/>
                  <a:pt x="128692" y="458034"/>
                  <a:pt x="128073" y="458034"/>
                </a:cubicBezTo>
                <a:cubicBezTo>
                  <a:pt x="126836" y="458344"/>
                  <a:pt x="125598" y="457106"/>
                  <a:pt x="121886" y="450919"/>
                </a:cubicBezTo>
                <a:cubicBezTo>
                  <a:pt x="116936" y="454013"/>
                  <a:pt x="109202" y="456797"/>
                  <a:pt x="100231" y="458962"/>
                </a:cubicBezTo>
                <a:cubicBezTo>
                  <a:pt x="91260" y="461437"/>
                  <a:pt x="81670" y="462984"/>
                  <a:pt x="73626" y="463912"/>
                </a:cubicBezTo>
                <a:cubicBezTo>
                  <a:pt x="75792" y="465459"/>
                  <a:pt x="76411" y="467006"/>
                  <a:pt x="75792" y="468862"/>
                </a:cubicBezTo>
                <a:cubicBezTo>
                  <a:pt x="75173" y="470408"/>
                  <a:pt x="73626" y="471646"/>
                  <a:pt x="70533" y="472265"/>
                </a:cubicBezTo>
                <a:cubicBezTo>
                  <a:pt x="67749" y="472883"/>
                  <a:pt x="64346" y="473502"/>
                  <a:pt x="60943" y="473502"/>
                </a:cubicBezTo>
                <a:cubicBezTo>
                  <a:pt x="57540" y="473811"/>
                  <a:pt x="54137" y="474121"/>
                  <a:pt x="51662" y="474739"/>
                </a:cubicBezTo>
                <a:cubicBezTo>
                  <a:pt x="66821" y="560431"/>
                  <a:pt x="94663" y="681079"/>
                  <a:pt x="142303" y="738929"/>
                </a:cubicBezTo>
                <a:cubicBezTo>
                  <a:pt x="131785" y="736144"/>
                  <a:pt x="125289" y="725936"/>
                  <a:pt x="119411" y="715727"/>
                </a:cubicBezTo>
                <a:cubicBezTo>
                  <a:pt x="115699" y="709850"/>
                  <a:pt x="111677" y="703353"/>
                  <a:pt x="107037" y="698713"/>
                </a:cubicBezTo>
                <a:lnTo>
                  <a:pt x="107037" y="698713"/>
                </a:lnTo>
                <a:close/>
                <a:moveTo>
                  <a:pt x="441450" y="692835"/>
                </a:moveTo>
                <a:cubicBezTo>
                  <a:pt x="445162" y="691907"/>
                  <a:pt x="449802" y="691597"/>
                  <a:pt x="454752" y="691288"/>
                </a:cubicBezTo>
                <a:cubicBezTo>
                  <a:pt x="460939" y="690979"/>
                  <a:pt x="467745" y="690669"/>
                  <a:pt x="474551" y="688813"/>
                </a:cubicBezTo>
                <a:cubicBezTo>
                  <a:pt x="480119" y="687266"/>
                  <a:pt x="484760" y="685410"/>
                  <a:pt x="488472" y="682317"/>
                </a:cubicBezTo>
                <a:cubicBezTo>
                  <a:pt x="487544" y="679842"/>
                  <a:pt x="489400" y="676748"/>
                  <a:pt x="491565" y="673036"/>
                </a:cubicBezTo>
                <a:cubicBezTo>
                  <a:pt x="494040" y="668705"/>
                  <a:pt x="497134" y="663446"/>
                  <a:pt x="495896" y="657568"/>
                </a:cubicBezTo>
                <a:cubicBezTo>
                  <a:pt x="488472" y="658496"/>
                  <a:pt x="478882" y="660662"/>
                  <a:pt x="468673" y="663137"/>
                </a:cubicBezTo>
                <a:cubicBezTo>
                  <a:pt x="459702" y="665612"/>
                  <a:pt x="450112" y="667777"/>
                  <a:pt x="440212" y="669014"/>
                </a:cubicBezTo>
                <a:cubicBezTo>
                  <a:pt x="446400" y="660662"/>
                  <a:pt x="456608" y="655094"/>
                  <a:pt x="469601" y="651691"/>
                </a:cubicBezTo>
                <a:cubicBezTo>
                  <a:pt x="483832" y="647979"/>
                  <a:pt x="496824" y="647979"/>
                  <a:pt x="501465" y="648288"/>
                </a:cubicBezTo>
                <a:cubicBezTo>
                  <a:pt x="483522" y="632511"/>
                  <a:pt x="487234" y="604669"/>
                  <a:pt x="491565" y="584870"/>
                </a:cubicBezTo>
                <a:lnTo>
                  <a:pt x="501465" y="618280"/>
                </a:lnTo>
                <a:cubicBezTo>
                  <a:pt x="491565" y="561050"/>
                  <a:pt x="471457" y="491445"/>
                  <a:pt x="453515" y="429883"/>
                </a:cubicBezTo>
                <a:lnTo>
                  <a:pt x="446709" y="406681"/>
                </a:lnTo>
                <a:cubicBezTo>
                  <a:pt x="446709" y="407919"/>
                  <a:pt x="447328" y="410393"/>
                  <a:pt x="447637" y="412559"/>
                </a:cubicBezTo>
                <a:cubicBezTo>
                  <a:pt x="448256" y="415652"/>
                  <a:pt x="449184" y="419365"/>
                  <a:pt x="445471" y="420293"/>
                </a:cubicBezTo>
                <a:cubicBezTo>
                  <a:pt x="437119" y="405135"/>
                  <a:pt x="428766" y="389667"/>
                  <a:pt x="419176" y="376674"/>
                </a:cubicBezTo>
                <a:cubicBezTo>
                  <a:pt x="411442" y="378221"/>
                  <a:pt x="403090" y="379768"/>
                  <a:pt x="393500" y="382242"/>
                </a:cubicBezTo>
                <a:cubicBezTo>
                  <a:pt x="385457" y="384408"/>
                  <a:pt x="377723" y="386573"/>
                  <a:pt x="369679" y="389048"/>
                </a:cubicBezTo>
                <a:cubicBezTo>
                  <a:pt x="359471" y="392142"/>
                  <a:pt x="350499" y="394926"/>
                  <a:pt x="340909" y="397401"/>
                </a:cubicBezTo>
                <a:cubicBezTo>
                  <a:pt x="351427" y="428645"/>
                  <a:pt x="360089" y="463603"/>
                  <a:pt x="368133" y="497322"/>
                </a:cubicBezTo>
                <a:cubicBezTo>
                  <a:pt x="387313" y="574661"/>
                  <a:pt x="405255" y="647360"/>
                  <a:pt x="439594" y="691597"/>
                </a:cubicBezTo>
                <a:cubicBezTo>
                  <a:pt x="439903" y="692835"/>
                  <a:pt x="440522" y="693763"/>
                  <a:pt x="440831" y="694072"/>
                </a:cubicBezTo>
                <a:lnTo>
                  <a:pt x="441450" y="692835"/>
                </a:lnTo>
                <a:lnTo>
                  <a:pt x="441450" y="692835"/>
                </a:lnTo>
                <a:close/>
                <a:moveTo>
                  <a:pt x="596437" y="329343"/>
                </a:moveTo>
                <a:cubicBezTo>
                  <a:pt x="586228" y="332127"/>
                  <a:pt x="576019" y="335220"/>
                  <a:pt x="565811" y="338314"/>
                </a:cubicBezTo>
                <a:cubicBezTo>
                  <a:pt x="559933" y="340170"/>
                  <a:pt x="553746" y="342026"/>
                  <a:pt x="547868" y="343573"/>
                </a:cubicBezTo>
                <a:cubicBezTo>
                  <a:pt x="557458" y="371415"/>
                  <a:pt x="565192" y="403897"/>
                  <a:pt x="573854" y="437926"/>
                </a:cubicBezTo>
                <a:cubicBezTo>
                  <a:pt x="593034" y="514956"/>
                  <a:pt x="612833" y="594769"/>
                  <a:pt x="647480" y="640863"/>
                </a:cubicBezTo>
                <a:cubicBezTo>
                  <a:pt x="655214" y="639626"/>
                  <a:pt x="664186" y="638079"/>
                  <a:pt x="672229" y="636223"/>
                </a:cubicBezTo>
                <a:cubicBezTo>
                  <a:pt x="693884" y="630655"/>
                  <a:pt x="703783" y="620136"/>
                  <a:pt x="702855" y="603431"/>
                </a:cubicBezTo>
                <a:cubicBezTo>
                  <a:pt x="695121" y="604359"/>
                  <a:pt x="685531" y="606834"/>
                  <a:pt x="675322" y="609309"/>
                </a:cubicBezTo>
                <a:cubicBezTo>
                  <a:pt x="666351" y="611784"/>
                  <a:pt x="656761" y="613949"/>
                  <a:pt x="647171" y="615187"/>
                </a:cubicBezTo>
                <a:cubicBezTo>
                  <a:pt x="654596" y="606215"/>
                  <a:pt x="664804" y="600338"/>
                  <a:pt x="677488" y="597244"/>
                </a:cubicBezTo>
                <a:cubicBezTo>
                  <a:pt x="690790" y="593841"/>
                  <a:pt x="702546" y="594151"/>
                  <a:pt x="708423" y="594460"/>
                </a:cubicBezTo>
                <a:cubicBezTo>
                  <a:pt x="690790" y="578683"/>
                  <a:pt x="693574" y="552697"/>
                  <a:pt x="697905" y="529495"/>
                </a:cubicBezTo>
                <a:lnTo>
                  <a:pt x="707495" y="561359"/>
                </a:lnTo>
                <a:cubicBezTo>
                  <a:pt x="700999" y="520834"/>
                  <a:pt x="688006" y="475049"/>
                  <a:pt x="675632" y="430811"/>
                </a:cubicBezTo>
                <a:cubicBezTo>
                  <a:pt x="668207" y="403897"/>
                  <a:pt x="660473" y="375746"/>
                  <a:pt x="654286" y="349450"/>
                </a:cubicBezTo>
                <a:cubicBezTo>
                  <a:pt x="652430" y="350379"/>
                  <a:pt x="652430" y="351616"/>
                  <a:pt x="653049" y="354091"/>
                </a:cubicBezTo>
                <a:cubicBezTo>
                  <a:pt x="653358" y="356256"/>
                  <a:pt x="653977" y="359040"/>
                  <a:pt x="651193" y="359659"/>
                </a:cubicBezTo>
                <a:lnTo>
                  <a:pt x="645006" y="351307"/>
                </a:lnTo>
                <a:cubicBezTo>
                  <a:pt x="639128" y="341098"/>
                  <a:pt x="633250" y="330580"/>
                  <a:pt x="625826" y="322846"/>
                </a:cubicBezTo>
                <a:cubicBezTo>
                  <a:pt x="616854" y="324702"/>
                  <a:pt x="607264" y="326559"/>
                  <a:pt x="596437" y="329343"/>
                </a:cubicBezTo>
                <a:lnTo>
                  <a:pt x="596437" y="329343"/>
                </a:lnTo>
                <a:close/>
                <a:moveTo>
                  <a:pt x="135497" y="451538"/>
                </a:moveTo>
                <a:cubicBezTo>
                  <a:pt x="146016" y="483401"/>
                  <a:pt x="154368" y="518977"/>
                  <a:pt x="162721" y="553625"/>
                </a:cubicBezTo>
                <a:cubicBezTo>
                  <a:pt x="180663" y="628798"/>
                  <a:pt x="199534" y="706447"/>
                  <a:pt x="237894" y="748209"/>
                </a:cubicBezTo>
                <a:cubicBezTo>
                  <a:pt x="244081" y="747281"/>
                  <a:pt x="250887" y="746044"/>
                  <a:pt x="256765" y="744497"/>
                </a:cubicBezTo>
                <a:cubicBezTo>
                  <a:pt x="273779" y="740166"/>
                  <a:pt x="292650" y="730576"/>
                  <a:pt x="287700" y="710159"/>
                </a:cubicBezTo>
                <a:cubicBezTo>
                  <a:pt x="285844" y="710778"/>
                  <a:pt x="283988" y="711396"/>
                  <a:pt x="281822" y="711706"/>
                </a:cubicBezTo>
                <a:cubicBezTo>
                  <a:pt x="279038" y="712324"/>
                  <a:pt x="276254" y="713252"/>
                  <a:pt x="273470" y="713871"/>
                </a:cubicBezTo>
                <a:cubicBezTo>
                  <a:pt x="270067" y="714799"/>
                  <a:pt x="266973" y="715727"/>
                  <a:pt x="263880" y="716655"/>
                </a:cubicBezTo>
                <a:cubicBezTo>
                  <a:pt x="259858" y="717893"/>
                  <a:pt x="256765" y="718821"/>
                  <a:pt x="253671" y="719439"/>
                </a:cubicBezTo>
                <a:cubicBezTo>
                  <a:pt x="246556" y="721296"/>
                  <a:pt x="240369" y="722224"/>
                  <a:pt x="234182" y="722842"/>
                </a:cubicBezTo>
                <a:cubicBezTo>
                  <a:pt x="235110" y="720677"/>
                  <a:pt x="236347" y="718511"/>
                  <a:pt x="237585" y="716346"/>
                </a:cubicBezTo>
                <a:cubicBezTo>
                  <a:pt x="240060" y="712324"/>
                  <a:pt x="242534" y="708303"/>
                  <a:pt x="245937" y="707375"/>
                </a:cubicBezTo>
                <a:cubicBezTo>
                  <a:pt x="246865" y="707065"/>
                  <a:pt x="247484" y="707065"/>
                  <a:pt x="248412" y="707375"/>
                </a:cubicBezTo>
                <a:lnTo>
                  <a:pt x="249031" y="707375"/>
                </a:lnTo>
                <a:lnTo>
                  <a:pt x="248721" y="710159"/>
                </a:lnTo>
                <a:cubicBezTo>
                  <a:pt x="253362" y="707993"/>
                  <a:pt x="258002" y="706137"/>
                  <a:pt x="263261" y="704591"/>
                </a:cubicBezTo>
                <a:cubicBezTo>
                  <a:pt x="275017" y="701497"/>
                  <a:pt x="286154" y="702734"/>
                  <a:pt x="292650" y="704900"/>
                </a:cubicBezTo>
                <a:cubicBezTo>
                  <a:pt x="277801" y="690669"/>
                  <a:pt x="274707" y="652309"/>
                  <a:pt x="283369" y="637460"/>
                </a:cubicBezTo>
                <a:lnTo>
                  <a:pt x="288010" y="646432"/>
                </a:lnTo>
                <a:cubicBezTo>
                  <a:pt x="289866" y="651072"/>
                  <a:pt x="291413" y="655403"/>
                  <a:pt x="292031" y="656640"/>
                </a:cubicBezTo>
                <a:cubicBezTo>
                  <a:pt x="291103" y="654784"/>
                  <a:pt x="289247" y="646741"/>
                  <a:pt x="287082" y="638698"/>
                </a:cubicBezTo>
                <a:cubicBezTo>
                  <a:pt x="286154" y="636842"/>
                  <a:pt x="286772" y="635604"/>
                  <a:pt x="287082" y="634367"/>
                </a:cubicBezTo>
                <a:cubicBezTo>
                  <a:pt x="287700" y="633129"/>
                  <a:pt x="288010" y="632201"/>
                  <a:pt x="286772" y="630036"/>
                </a:cubicBezTo>
                <a:cubicBezTo>
                  <a:pt x="280894" y="609309"/>
                  <a:pt x="275635" y="587964"/>
                  <a:pt x="270067" y="566927"/>
                </a:cubicBezTo>
                <a:cubicBezTo>
                  <a:pt x="262024" y="535064"/>
                  <a:pt x="253981" y="501963"/>
                  <a:pt x="244081" y="472265"/>
                </a:cubicBezTo>
                <a:cubicBezTo>
                  <a:pt x="244081" y="473193"/>
                  <a:pt x="244391" y="473811"/>
                  <a:pt x="244700" y="474739"/>
                </a:cubicBezTo>
                <a:cubicBezTo>
                  <a:pt x="245628" y="480308"/>
                  <a:pt x="246865" y="485876"/>
                  <a:pt x="245937" y="490516"/>
                </a:cubicBezTo>
                <a:cubicBezTo>
                  <a:pt x="239750" y="483401"/>
                  <a:pt x="235729" y="474430"/>
                  <a:pt x="231398" y="465459"/>
                </a:cubicBezTo>
                <a:cubicBezTo>
                  <a:pt x="225829" y="453394"/>
                  <a:pt x="220261" y="441020"/>
                  <a:pt x="211908" y="432976"/>
                </a:cubicBezTo>
                <a:cubicBezTo>
                  <a:pt x="204484" y="433286"/>
                  <a:pt x="196131" y="434523"/>
                  <a:pt x="184994" y="437308"/>
                </a:cubicBezTo>
                <a:cubicBezTo>
                  <a:pt x="178807" y="438854"/>
                  <a:pt x="172311" y="440710"/>
                  <a:pt x="165814" y="442876"/>
                </a:cubicBezTo>
                <a:cubicBezTo>
                  <a:pt x="157771" y="445351"/>
                  <a:pt x="150347" y="447516"/>
                  <a:pt x="142613" y="449682"/>
                </a:cubicBezTo>
                <a:cubicBezTo>
                  <a:pt x="140447" y="450301"/>
                  <a:pt x="137972" y="450919"/>
                  <a:pt x="135497" y="451538"/>
                </a:cubicBezTo>
                <a:lnTo>
                  <a:pt x="135497" y="451538"/>
                </a:lnTo>
                <a:close/>
                <a:moveTo>
                  <a:pt x="654596" y="312328"/>
                </a:moveTo>
                <a:cubicBezTo>
                  <a:pt x="660164" y="337695"/>
                  <a:pt x="669754" y="372962"/>
                  <a:pt x="680272" y="410084"/>
                </a:cubicBezTo>
                <a:cubicBezTo>
                  <a:pt x="698215" y="475667"/>
                  <a:pt x="718941" y="549913"/>
                  <a:pt x="723582" y="596625"/>
                </a:cubicBezTo>
                <a:cubicBezTo>
                  <a:pt x="726675" y="592294"/>
                  <a:pt x="733172" y="590438"/>
                  <a:pt x="740287" y="588273"/>
                </a:cubicBezTo>
                <a:cubicBezTo>
                  <a:pt x="747711" y="586107"/>
                  <a:pt x="755755" y="583942"/>
                  <a:pt x="761014" y="578992"/>
                </a:cubicBezTo>
                <a:cubicBezTo>
                  <a:pt x="751114" y="544654"/>
                  <a:pt x="742762" y="508769"/>
                  <a:pt x="734719" y="474430"/>
                </a:cubicBezTo>
                <a:cubicBezTo>
                  <a:pt x="722035" y="419674"/>
                  <a:pt x="709042" y="363062"/>
                  <a:pt x="688934" y="304594"/>
                </a:cubicBezTo>
                <a:lnTo>
                  <a:pt x="685531" y="305832"/>
                </a:lnTo>
                <a:lnTo>
                  <a:pt x="679653" y="307378"/>
                </a:lnTo>
                <a:lnTo>
                  <a:pt x="673157" y="309234"/>
                </a:lnTo>
                <a:cubicBezTo>
                  <a:pt x="666970" y="310781"/>
                  <a:pt x="660473" y="312328"/>
                  <a:pt x="654596" y="312328"/>
                </a:cubicBezTo>
                <a:lnTo>
                  <a:pt x="654596" y="312328"/>
                </a:lnTo>
                <a:close/>
                <a:moveTo>
                  <a:pt x="709351" y="297479"/>
                </a:moveTo>
                <a:cubicBezTo>
                  <a:pt x="702236" y="299335"/>
                  <a:pt x="696359" y="301810"/>
                  <a:pt x="693265" y="303975"/>
                </a:cubicBezTo>
                <a:cubicBezTo>
                  <a:pt x="714920" y="357803"/>
                  <a:pt x="732553" y="432976"/>
                  <a:pt x="749877" y="505675"/>
                </a:cubicBezTo>
                <a:cubicBezTo>
                  <a:pt x="756064" y="531661"/>
                  <a:pt x="761942" y="557028"/>
                  <a:pt x="768129" y="581158"/>
                </a:cubicBezTo>
                <a:cubicBezTo>
                  <a:pt x="780194" y="523618"/>
                  <a:pt x="762251" y="446588"/>
                  <a:pt x="744618" y="372034"/>
                </a:cubicBezTo>
                <a:cubicBezTo>
                  <a:pt x="738121" y="344810"/>
                  <a:pt x="732244" y="318825"/>
                  <a:pt x="727603" y="294385"/>
                </a:cubicBezTo>
                <a:cubicBezTo>
                  <a:pt x="723582" y="294695"/>
                  <a:pt x="716467" y="295623"/>
                  <a:pt x="709351" y="297479"/>
                </a:cubicBezTo>
                <a:lnTo>
                  <a:pt x="709351" y="297479"/>
                </a:lnTo>
                <a:close/>
                <a:moveTo>
                  <a:pt x="524357" y="642720"/>
                </a:moveTo>
                <a:cubicBezTo>
                  <a:pt x="529307" y="641482"/>
                  <a:pt x="534566" y="640245"/>
                  <a:pt x="539825" y="639007"/>
                </a:cubicBezTo>
                <a:cubicBezTo>
                  <a:pt x="550034" y="636842"/>
                  <a:pt x="560552" y="634367"/>
                  <a:pt x="571070" y="631892"/>
                </a:cubicBezTo>
                <a:cubicBezTo>
                  <a:pt x="587156" y="627561"/>
                  <a:pt x="599840" y="623230"/>
                  <a:pt x="611595" y="617661"/>
                </a:cubicBezTo>
                <a:cubicBezTo>
                  <a:pt x="610358" y="615805"/>
                  <a:pt x="609120" y="613021"/>
                  <a:pt x="607264" y="610237"/>
                </a:cubicBezTo>
                <a:cubicBezTo>
                  <a:pt x="604171" y="604669"/>
                  <a:pt x="600458" y="598172"/>
                  <a:pt x="602624" y="591366"/>
                </a:cubicBezTo>
                <a:cubicBezTo>
                  <a:pt x="604171" y="592294"/>
                  <a:pt x="604480" y="593841"/>
                  <a:pt x="604789" y="595388"/>
                </a:cubicBezTo>
                <a:cubicBezTo>
                  <a:pt x="605099" y="596935"/>
                  <a:pt x="605099" y="598791"/>
                  <a:pt x="606027" y="599100"/>
                </a:cubicBezTo>
                <a:cubicBezTo>
                  <a:pt x="599840" y="574661"/>
                  <a:pt x="593343" y="547747"/>
                  <a:pt x="586537" y="520524"/>
                </a:cubicBezTo>
                <a:cubicBezTo>
                  <a:pt x="571070" y="457725"/>
                  <a:pt x="554983" y="392451"/>
                  <a:pt x="534256" y="342954"/>
                </a:cubicBezTo>
                <a:cubicBezTo>
                  <a:pt x="523120" y="347904"/>
                  <a:pt x="507961" y="352544"/>
                  <a:pt x="492803" y="356566"/>
                </a:cubicBezTo>
                <a:cubicBezTo>
                  <a:pt x="477644" y="360587"/>
                  <a:pt x="462486" y="363681"/>
                  <a:pt x="450112" y="365537"/>
                </a:cubicBezTo>
                <a:cubicBezTo>
                  <a:pt x="456608" y="402969"/>
                  <a:pt x="468054" y="443804"/>
                  <a:pt x="480119" y="487113"/>
                </a:cubicBezTo>
                <a:cubicBezTo>
                  <a:pt x="495278" y="540941"/>
                  <a:pt x="510745" y="596935"/>
                  <a:pt x="516004" y="645194"/>
                </a:cubicBezTo>
                <a:cubicBezTo>
                  <a:pt x="518479" y="644266"/>
                  <a:pt x="521573" y="643648"/>
                  <a:pt x="524357" y="642720"/>
                </a:cubicBezTo>
                <a:lnTo>
                  <a:pt x="524357" y="642720"/>
                </a:lnTo>
                <a:close/>
                <a:moveTo>
                  <a:pt x="255218" y="418127"/>
                </a:moveTo>
                <a:cubicBezTo>
                  <a:pt x="250268" y="419365"/>
                  <a:pt x="245937" y="420602"/>
                  <a:pt x="241916" y="422149"/>
                </a:cubicBezTo>
                <a:cubicBezTo>
                  <a:pt x="249959" y="455869"/>
                  <a:pt x="260168" y="492373"/>
                  <a:pt x="270067" y="527639"/>
                </a:cubicBezTo>
                <a:cubicBezTo>
                  <a:pt x="286463" y="585798"/>
                  <a:pt x="303168" y="646122"/>
                  <a:pt x="309665" y="699641"/>
                </a:cubicBezTo>
                <a:cubicBezTo>
                  <a:pt x="319255" y="697166"/>
                  <a:pt x="329773" y="694691"/>
                  <a:pt x="340291" y="691907"/>
                </a:cubicBezTo>
                <a:cubicBezTo>
                  <a:pt x="351118" y="689123"/>
                  <a:pt x="361945" y="686029"/>
                  <a:pt x="372773" y="682935"/>
                </a:cubicBezTo>
                <a:cubicBezTo>
                  <a:pt x="383600" y="679842"/>
                  <a:pt x="393809" y="677058"/>
                  <a:pt x="403709" y="674273"/>
                </a:cubicBezTo>
                <a:lnTo>
                  <a:pt x="407730" y="673345"/>
                </a:lnTo>
                <a:cubicBezTo>
                  <a:pt x="396284" y="641173"/>
                  <a:pt x="387003" y="602503"/>
                  <a:pt x="377413" y="561359"/>
                </a:cubicBezTo>
                <a:cubicBezTo>
                  <a:pt x="363183" y="502272"/>
                  <a:pt x="348643" y="441020"/>
                  <a:pt x="327916" y="397710"/>
                </a:cubicBezTo>
                <a:cubicBezTo>
                  <a:pt x="320801" y="401422"/>
                  <a:pt x="310593" y="404825"/>
                  <a:pt x="296362" y="408228"/>
                </a:cubicBezTo>
                <a:cubicBezTo>
                  <a:pt x="289556" y="410084"/>
                  <a:pt x="282132" y="411940"/>
                  <a:pt x="275017" y="413487"/>
                </a:cubicBezTo>
                <a:lnTo>
                  <a:pt x="272851" y="414106"/>
                </a:lnTo>
                <a:cubicBezTo>
                  <a:pt x="266664" y="415034"/>
                  <a:pt x="260786" y="416581"/>
                  <a:pt x="255218" y="418127"/>
                </a:cubicBezTo>
                <a:lnTo>
                  <a:pt x="255218" y="418127"/>
                </a:lnTo>
                <a:close/>
                <a:moveTo>
                  <a:pt x="533328" y="329961"/>
                </a:moveTo>
                <a:cubicBezTo>
                  <a:pt x="619638" y="307378"/>
                  <a:pt x="691100" y="290054"/>
                  <a:pt x="758539" y="274587"/>
                </a:cubicBezTo>
                <a:cubicBezTo>
                  <a:pt x="760704" y="276443"/>
                  <a:pt x="761323" y="276752"/>
                  <a:pt x="761632" y="277061"/>
                </a:cubicBezTo>
                <a:cubicBezTo>
                  <a:pt x="761323" y="276752"/>
                  <a:pt x="761014" y="275824"/>
                  <a:pt x="759467" y="273659"/>
                </a:cubicBezTo>
                <a:lnTo>
                  <a:pt x="758848" y="271184"/>
                </a:lnTo>
                <a:cubicBezTo>
                  <a:pt x="756992" y="269637"/>
                  <a:pt x="750496" y="269946"/>
                  <a:pt x="739668" y="272731"/>
                </a:cubicBezTo>
                <a:cubicBezTo>
                  <a:pt x="734719" y="273968"/>
                  <a:pt x="729459" y="275515"/>
                  <a:pt x="724819" y="277061"/>
                </a:cubicBezTo>
                <a:cubicBezTo>
                  <a:pt x="718632" y="278918"/>
                  <a:pt x="714920" y="280155"/>
                  <a:pt x="711826" y="280774"/>
                </a:cubicBezTo>
                <a:cubicBezTo>
                  <a:pt x="651502" y="296241"/>
                  <a:pt x="577876" y="315112"/>
                  <a:pt x="524357" y="324393"/>
                </a:cubicBezTo>
                <a:cubicBezTo>
                  <a:pt x="462486" y="342954"/>
                  <a:pt x="391953" y="364300"/>
                  <a:pt x="322348" y="382552"/>
                </a:cubicBezTo>
                <a:cubicBezTo>
                  <a:pt x="267592" y="396782"/>
                  <a:pt x="220570" y="407300"/>
                  <a:pt x="179117" y="414724"/>
                </a:cubicBezTo>
                <a:cubicBezTo>
                  <a:pt x="167980" y="418437"/>
                  <a:pt x="156224" y="421840"/>
                  <a:pt x="144160" y="424933"/>
                </a:cubicBezTo>
                <a:cubicBezTo>
                  <a:pt x="134879" y="427408"/>
                  <a:pt x="124979" y="429883"/>
                  <a:pt x="115389" y="432048"/>
                </a:cubicBezTo>
                <a:cubicBezTo>
                  <a:pt x="105799" y="434523"/>
                  <a:pt x="96519" y="436689"/>
                  <a:pt x="87238" y="439164"/>
                </a:cubicBezTo>
                <a:cubicBezTo>
                  <a:pt x="61562" y="445970"/>
                  <a:pt x="32173" y="454632"/>
                  <a:pt x="8662" y="468243"/>
                </a:cubicBezTo>
                <a:cubicBezTo>
                  <a:pt x="59706" y="455250"/>
                  <a:pt x="116318" y="441020"/>
                  <a:pt x="180973" y="424314"/>
                </a:cubicBezTo>
                <a:cubicBezTo>
                  <a:pt x="239441" y="409156"/>
                  <a:pt x="297909" y="393070"/>
                  <a:pt x="356996" y="377293"/>
                </a:cubicBezTo>
                <a:cubicBezTo>
                  <a:pt x="415464" y="361515"/>
                  <a:pt x="474241" y="345429"/>
                  <a:pt x="533328" y="329961"/>
                </a:cubicBezTo>
                <a:lnTo>
                  <a:pt x="533328" y="329961"/>
                </a:lnTo>
                <a:close/>
                <a:moveTo>
                  <a:pt x="497134" y="150845"/>
                </a:moveTo>
                <a:cubicBezTo>
                  <a:pt x="504249" y="175284"/>
                  <a:pt x="511673" y="204672"/>
                  <a:pt x="519717" y="234370"/>
                </a:cubicBezTo>
                <a:lnTo>
                  <a:pt x="540134" y="312637"/>
                </a:lnTo>
                <a:cubicBezTo>
                  <a:pt x="549415" y="309544"/>
                  <a:pt x="561480" y="306450"/>
                  <a:pt x="574163" y="303047"/>
                </a:cubicBezTo>
                <a:cubicBezTo>
                  <a:pt x="584681" y="300263"/>
                  <a:pt x="595818" y="297169"/>
                  <a:pt x="606645" y="294385"/>
                </a:cubicBezTo>
                <a:cubicBezTo>
                  <a:pt x="618092" y="291292"/>
                  <a:pt x="628919" y="288507"/>
                  <a:pt x="638509" y="286342"/>
                </a:cubicBezTo>
                <a:cubicBezTo>
                  <a:pt x="632941" y="268400"/>
                  <a:pt x="627682" y="247673"/>
                  <a:pt x="622423" y="227255"/>
                </a:cubicBezTo>
                <a:cubicBezTo>
                  <a:pt x="613451" y="191989"/>
                  <a:pt x="604480" y="155485"/>
                  <a:pt x="594890" y="128262"/>
                </a:cubicBezTo>
                <a:cubicBezTo>
                  <a:pt x="594271" y="128881"/>
                  <a:pt x="593343" y="129499"/>
                  <a:pt x="592106" y="129809"/>
                </a:cubicBezTo>
                <a:cubicBezTo>
                  <a:pt x="588084" y="130737"/>
                  <a:pt x="584063" y="131355"/>
                  <a:pt x="580041" y="131046"/>
                </a:cubicBezTo>
                <a:cubicBezTo>
                  <a:pt x="581897" y="138161"/>
                  <a:pt x="584063" y="148060"/>
                  <a:pt x="586228" y="158888"/>
                </a:cubicBezTo>
                <a:cubicBezTo>
                  <a:pt x="590559" y="179924"/>
                  <a:pt x="595199" y="203744"/>
                  <a:pt x="597674" y="222615"/>
                </a:cubicBezTo>
                <a:cubicBezTo>
                  <a:pt x="585919" y="194155"/>
                  <a:pt x="575091" y="152701"/>
                  <a:pt x="570142" y="122075"/>
                </a:cubicBezTo>
                <a:cubicBezTo>
                  <a:pt x="579113" y="119909"/>
                  <a:pt x="586847" y="118672"/>
                  <a:pt x="593343" y="118981"/>
                </a:cubicBezTo>
                <a:lnTo>
                  <a:pt x="567357" y="22462"/>
                </a:lnTo>
                <a:cubicBezTo>
                  <a:pt x="563645" y="22462"/>
                  <a:pt x="558386" y="22772"/>
                  <a:pt x="553127" y="23390"/>
                </a:cubicBezTo>
                <a:cubicBezTo>
                  <a:pt x="542918" y="24628"/>
                  <a:pt x="533019" y="25556"/>
                  <a:pt x="530854" y="19369"/>
                </a:cubicBezTo>
                <a:cubicBezTo>
                  <a:pt x="525285" y="22462"/>
                  <a:pt x="517861" y="24628"/>
                  <a:pt x="510436" y="26793"/>
                </a:cubicBezTo>
                <a:cubicBezTo>
                  <a:pt x="496515" y="30815"/>
                  <a:pt x="482594" y="35146"/>
                  <a:pt x="475169" y="43189"/>
                </a:cubicBezTo>
                <a:cubicBezTo>
                  <a:pt x="475169" y="61132"/>
                  <a:pt x="481666" y="83405"/>
                  <a:pt x="488162" y="105060"/>
                </a:cubicBezTo>
                <a:cubicBezTo>
                  <a:pt x="491875" y="117744"/>
                  <a:pt x="495587" y="130737"/>
                  <a:pt x="498062" y="142492"/>
                </a:cubicBezTo>
                <a:cubicBezTo>
                  <a:pt x="504868" y="140017"/>
                  <a:pt x="512602" y="137233"/>
                  <a:pt x="520335" y="134449"/>
                </a:cubicBezTo>
                <a:cubicBezTo>
                  <a:pt x="528069" y="131665"/>
                  <a:pt x="536113" y="128571"/>
                  <a:pt x="543846" y="126715"/>
                </a:cubicBezTo>
                <a:cubicBezTo>
                  <a:pt x="552508" y="124550"/>
                  <a:pt x="559933" y="123621"/>
                  <a:pt x="566429" y="124240"/>
                </a:cubicBezTo>
                <a:cubicBezTo>
                  <a:pt x="567976" y="132593"/>
                  <a:pt x="570760" y="141564"/>
                  <a:pt x="573544" y="150226"/>
                </a:cubicBezTo>
                <a:cubicBezTo>
                  <a:pt x="577876" y="164456"/>
                  <a:pt x="582516" y="178996"/>
                  <a:pt x="580041" y="189514"/>
                </a:cubicBezTo>
                <a:cubicBezTo>
                  <a:pt x="578494" y="186111"/>
                  <a:pt x="577876" y="185492"/>
                  <a:pt x="577566" y="185492"/>
                </a:cubicBezTo>
                <a:cubicBezTo>
                  <a:pt x="577566" y="185802"/>
                  <a:pt x="576947" y="187658"/>
                  <a:pt x="578185" y="190442"/>
                </a:cubicBezTo>
                <a:cubicBezTo>
                  <a:pt x="571688" y="179615"/>
                  <a:pt x="568285" y="167550"/>
                  <a:pt x="565501" y="157032"/>
                </a:cubicBezTo>
                <a:cubicBezTo>
                  <a:pt x="563955" y="150845"/>
                  <a:pt x="562408" y="145276"/>
                  <a:pt x="560552" y="140327"/>
                </a:cubicBezTo>
                <a:cubicBezTo>
                  <a:pt x="551580" y="142492"/>
                  <a:pt x="542300" y="143729"/>
                  <a:pt x="533019" y="144658"/>
                </a:cubicBezTo>
                <a:cubicBezTo>
                  <a:pt x="520954" y="146823"/>
                  <a:pt x="509199" y="148370"/>
                  <a:pt x="497134" y="150845"/>
                </a:cubicBezTo>
                <a:lnTo>
                  <a:pt x="497134" y="150845"/>
                </a:lnTo>
                <a:close/>
                <a:moveTo>
                  <a:pt x="318945" y="294076"/>
                </a:moveTo>
                <a:cubicBezTo>
                  <a:pt x="317398" y="294385"/>
                  <a:pt x="315852" y="295004"/>
                  <a:pt x="314614" y="295313"/>
                </a:cubicBezTo>
                <a:lnTo>
                  <a:pt x="333794" y="366774"/>
                </a:lnTo>
                <a:cubicBezTo>
                  <a:pt x="336269" y="365846"/>
                  <a:pt x="339672" y="364918"/>
                  <a:pt x="343075" y="363990"/>
                </a:cubicBezTo>
                <a:cubicBezTo>
                  <a:pt x="343694" y="363681"/>
                  <a:pt x="344312" y="363681"/>
                  <a:pt x="344931" y="363371"/>
                </a:cubicBezTo>
                <a:cubicBezTo>
                  <a:pt x="354521" y="360897"/>
                  <a:pt x="364730" y="357803"/>
                  <a:pt x="375248" y="355019"/>
                </a:cubicBezTo>
                <a:cubicBezTo>
                  <a:pt x="385766" y="351925"/>
                  <a:pt x="396284" y="349141"/>
                  <a:pt x="406183" y="346357"/>
                </a:cubicBezTo>
                <a:cubicBezTo>
                  <a:pt x="415464" y="343882"/>
                  <a:pt x="424126" y="341717"/>
                  <a:pt x="432169" y="340479"/>
                </a:cubicBezTo>
                <a:cubicBezTo>
                  <a:pt x="429076" y="330271"/>
                  <a:pt x="425673" y="317897"/>
                  <a:pt x="422579" y="306450"/>
                </a:cubicBezTo>
                <a:cubicBezTo>
                  <a:pt x="419176" y="293766"/>
                  <a:pt x="415773" y="282011"/>
                  <a:pt x="413608" y="272421"/>
                </a:cubicBezTo>
                <a:cubicBezTo>
                  <a:pt x="411752" y="271803"/>
                  <a:pt x="408658" y="272421"/>
                  <a:pt x="406183" y="273040"/>
                </a:cubicBezTo>
                <a:lnTo>
                  <a:pt x="402162" y="274277"/>
                </a:lnTo>
                <a:lnTo>
                  <a:pt x="398140" y="275515"/>
                </a:lnTo>
                <a:cubicBezTo>
                  <a:pt x="397212" y="275824"/>
                  <a:pt x="396284" y="275824"/>
                  <a:pt x="395356" y="276133"/>
                </a:cubicBezTo>
                <a:cubicBezTo>
                  <a:pt x="402471" y="286961"/>
                  <a:pt x="405874" y="316659"/>
                  <a:pt x="403709" y="332746"/>
                </a:cubicBezTo>
                <a:cubicBezTo>
                  <a:pt x="400924" y="324702"/>
                  <a:pt x="398449" y="316350"/>
                  <a:pt x="395975" y="307688"/>
                </a:cubicBezTo>
                <a:cubicBezTo>
                  <a:pt x="391953" y="293766"/>
                  <a:pt x="387931" y="279227"/>
                  <a:pt x="387313" y="266853"/>
                </a:cubicBezTo>
                <a:cubicBezTo>
                  <a:pt x="389478" y="265616"/>
                  <a:pt x="391025" y="265306"/>
                  <a:pt x="392572" y="264687"/>
                </a:cubicBezTo>
                <a:cubicBezTo>
                  <a:pt x="398449" y="263141"/>
                  <a:pt x="404018" y="262213"/>
                  <a:pt x="409896" y="262213"/>
                </a:cubicBezTo>
                <a:lnTo>
                  <a:pt x="360708" y="76909"/>
                </a:lnTo>
                <a:cubicBezTo>
                  <a:pt x="356996" y="76909"/>
                  <a:pt x="351737" y="77218"/>
                  <a:pt x="346478" y="77837"/>
                </a:cubicBezTo>
                <a:cubicBezTo>
                  <a:pt x="336269" y="78765"/>
                  <a:pt x="326370" y="80002"/>
                  <a:pt x="324204" y="73815"/>
                </a:cubicBezTo>
                <a:cubicBezTo>
                  <a:pt x="318636" y="76599"/>
                  <a:pt x="311521" y="79074"/>
                  <a:pt x="304406" y="81240"/>
                </a:cubicBezTo>
                <a:cubicBezTo>
                  <a:pt x="290485" y="85571"/>
                  <a:pt x="276254" y="89902"/>
                  <a:pt x="268520" y="97945"/>
                </a:cubicBezTo>
                <a:cubicBezTo>
                  <a:pt x="273161" y="134140"/>
                  <a:pt x="284607" y="175593"/>
                  <a:pt x="295743" y="215809"/>
                </a:cubicBezTo>
                <a:cubicBezTo>
                  <a:pt x="302549" y="239629"/>
                  <a:pt x="309355" y="264378"/>
                  <a:pt x="314614" y="287889"/>
                </a:cubicBezTo>
                <a:cubicBezTo>
                  <a:pt x="322039" y="283867"/>
                  <a:pt x="338435" y="277061"/>
                  <a:pt x="356377" y="272421"/>
                </a:cubicBezTo>
                <a:cubicBezTo>
                  <a:pt x="365967" y="269946"/>
                  <a:pt x="374629" y="268400"/>
                  <a:pt x="382363" y="267781"/>
                </a:cubicBezTo>
                <a:cubicBezTo>
                  <a:pt x="383600" y="273659"/>
                  <a:pt x="385766" y="280155"/>
                  <a:pt x="387622" y="286342"/>
                </a:cubicBezTo>
                <a:cubicBezTo>
                  <a:pt x="391025" y="296860"/>
                  <a:pt x="394737" y="307997"/>
                  <a:pt x="391334" y="314803"/>
                </a:cubicBezTo>
                <a:cubicBezTo>
                  <a:pt x="390097" y="311709"/>
                  <a:pt x="389169" y="310781"/>
                  <a:pt x="388859" y="310781"/>
                </a:cubicBezTo>
                <a:cubicBezTo>
                  <a:pt x="388550" y="310781"/>
                  <a:pt x="388241" y="312019"/>
                  <a:pt x="389478" y="314803"/>
                </a:cubicBezTo>
                <a:cubicBezTo>
                  <a:pt x="385457" y="311091"/>
                  <a:pt x="383600" y="304594"/>
                  <a:pt x="381744" y="298716"/>
                </a:cubicBezTo>
                <a:cubicBezTo>
                  <a:pt x="380197" y="293766"/>
                  <a:pt x="378960" y="288507"/>
                  <a:pt x="376795" y="284486"/>
                </a:cubicBezTo>
                <a:cubicBezTo>
                  <a:pt x="375866" y="285414"/>
                  <a:pt x="374320" y="285723"/>
                  <a:pt x="372773" y="286342"/>
                </a:cubicBezTo>
                <a:cubicBezTo>
                  <a:pt x="364111" y="288507"/>
                  <a:pt x="353593" y="289745"/>
                  <a:pt x="344622" y="290673"/>
                </a:cubicBezTo>
                <a:cubicBezTo>
                  <a:pt x="334722" y="291292"/>
                  <a:pt x="325751" y="292220"/>
                  <a:pt x="318945" y="294076"/>
                </a:cubicBezTo>
                <a:lnTo>
                  <a:pt x="318945" y="294076"/>
                </a:lnTo>
                <a:close/>
                <a:moveTo>
                  <a:pt x="93735" y="288507"/>
                </a:moveTo>
                <a:cubicBezTo>
                  <a:pt x="97447" y="304594"/>
                  <a:pt x="101778" y="322228"/>
                  <a:pt x="106109" y="339551"/>
                </a:cubicBezTo>
                <a:cubicBezTo>
                  <a:pt x="112915" y="367084"/>
                  <a:pt x="120030" y="395545"/>
                  <a:pt x="129001" y="420293"/>
                </a:cubicBezTo>
                <a:cubicBezTo>
                  <a:pt x="143541" y="414724"/>
                  <a:pt x="158699" y="410084"/>
                  <a:pt x="174476" y="406063"/>
                </a:cubicBezTo>
                <a:cubicBezTo>
                  <a:pt x="190253" y="402041"/>
                  <a:pt x="206031" y="398329"/>
                  <a:pt x="225520" y="394307"/>
                </a:cubicBezTo>
                <a:cubicBezTo>
                  <a:pt x="220261" y="374818"/>
                  <a:pt x="213764" y="351307"/>
                  <a:pt x="207887" y="329033"/>
                </a:cubicBezTo>
                <a:cubicBezTo>
                  <a:pt x="201390" y="304903"/>
                  <a:pt x="195203" y="282320"/>
                  <a:pt x="191491" y="265925"/>
                </a:cubicBezTo>
                <a:cubicBezTo>
                  <a:pt x="190563" y="266234"/>
                  <a:pt x="189944" y="266544"/>
                  <a:pt x="189016" y="266853"/>
                </a:cubicBezTo>
                <a:cubicBezTo>
                  <a:pt x="187160" y="267162"/>
                  <a:pt x="185613" y="267472"/>
                  <a:pt x="184066" y="267472"/>
                </a:cubicBezTo>
                <a:cubicBezTo>
                  <a:pt x="181901" y="267472"/>
                  <a:pt x="179426" y="267781"/>
                  <a:pt x="176951" y="268400"/>
                </a:cubicBezTo>
                <a:cubicBezTo>
                  <a:pt x="175714" y="268709"/>
                  <a:pt x="174786" y="269018"/>
                  <a:pt x="173548" y="269637"/>
                </a:cubicBezTo>
                <a:cubicBezTo>
                  <a:pt x="181282" y="283558"/>
                  <a:pt x="184066" y="314494"/>
                  <a:pt x="186232" y="335220"/>
                </a:cubicBezTo>
                <a:lnTo>
                  <a:pt x="186541" y="337695"/>
                </a:lnTo>
                <a:cubicBezTo>
                  <a:pt x="176951" y="316968"/>
                  <a:pt x="168289" y="283867"/>
                  <a:pt x="165196" y="260666"/>
                </a:cubicBezTo>
                <a:cubicBezTo>
                  <a:pt x="166742" y="259428"/>
                  <a:pt x="167980" y="259119"/>
                  <a:pt x="169217" y="258810"/>
                </a:cubicBezTo>
                <a:cubicBezTo>
                  <a:pt x="172311" y="257882"/>
                  <a:pt x="174786" y="257882"/>
                  <a:pt x="177570" y="257572"/>
                </a:cubicBezTo>
                <a:cubicBezTo>
                  <a:pt x="180663" y="257263"/>
                  <a:pt x="183448" y="257263"/>
                  <a:pt x="186541" y="256335"/>
                </a:cubicBezTo>
                <a:cubicBezTo>
                  <a:pt x="187469" y="256026"/>
                  <a:pt x="188707" y="255716"/>
                  <a:pt x="189635" y="255097"/>
                </a:cubicBezTo>
                <a:cubicBezTo>
                  <a:pt x="179735" y="226946"/>
                  <a:pt x="171383" y="194773"/>
                  <a:pt x="163340" y="163837"/>
                </a:cubicBezTo>
                <a:cubicBezTo>
                  <a:pt x="160555" y="152701"/>
                  <a:pt x="157462" y="141564"/>
                  <a:pt x="154678" y="130427"/>
                </a:cubicBezTo>
                <a:cubicBezTo>
                  <a:pt x="145088" y="129499"/>
                  <a:pt x="133332" y="131665"/>
                  <a:pt x="124051" y="133830"/>
                </a:cubicBezTo>
                <a:lnTo>
                  <a:pt x="123742" y="133830"/>
                </a:lnTo>
                <a:lnTo>
                  <a:pt x="122505" y="131974"/>
                </a:lnTo>
                <a:cubicBezTo>
                  <a:pt x="120958" y="129499"/>
                  <a:pt x="120958" y="129499"/>
                  <a:pt x="122195" y="127953"/>
                </a:cubicBezTo>
                <a:cubicBezTo>
                  <a:pt x="122505" y="127643"/>
                  <a:pt x="122814" y="127024"/>
                  <a:pt x="123433" y="126096"/>
                </a:cubicBezTo>
                <a:cubicBezTo>
                  <a:pt x="117246" y="129809"/>
                  <a:pt x="109202" y="132284"/>
                  <a:pt x="101159" y="134449"/>
                </a:cubicBezTo>
                <a:cubicBezTo>
                  <a:pt x="86001" y="138780"/>
                  <a:pt x="70533" y="143420"/>
                  <a:pt x="62799" y="151773"/>
                </a:cubicBezTo>
                <a:cubicBezTo>
                  <a:pt x="66821" y="173737"/>
                  <a:pt x="73008" y="197557"/>
                  <a:pt x="78886" y="220759"/>
                </a:cubicBezTo>
                <a:cubicBezTo>
                  <a:pt x="84145" y="240867"/>
                  <a:pt x="89404" y="261903"/>
                  <a:pt x="93116" y="281392"/>
                </a:cubicBezTo>
                <a:cubicBezTo>
                  <a:pt x="98684" y="279227"/>
                  <a:pt x="105799" y="276443"/>
                  <a:pt x="112915" y="273659"/>
                </a:cubicBezTo>
                <a:cubicBezTo>
                  <a:pt x="121267" y="270565"/>
                  <a:pt x="129929" y="267162"/>
                  <a:pt x="138282" y="264997"/>
                </a:cubicBezTo>
                <a:cubicBezTo>
                  <a:pt x="147562" y="262522"/>
                  <a:pt x="154987" y="261903"/>
                  <a:pt x="161483" y="263141"/>
                </a:cubicBezTo>
                <a:cubicBezTo>
                  <a:pt x="163030" y="270874"/>
                  <a:pt x="165814" y="279536"/>
                  <a:pt x="168289" y="287579"/>
                </a:cubicBezTo>
                <a:cubicBezTo>
                  <a:pt x="172620" y="301191"/>
                  <a:pt x="176951" y="315112"/>
                  <a:pt x="174476" y="325012"/>
                </a:cubicBezTo>
                <a:cubicBezTo>
                  <a:pt x="168598" y="320990"/>
                  <a:pt x="165814" y="311091"/>
                  <a:pt x="163030" y="300882"/>
                </a:cubicBezTo>
                <a:cubicBezTo>
                  <a:pt x="160555" y="291601"/>
                  <a:pt x="157771" y="282011"/>
                  <a:pt x="153749" y="276752"/>
                </a:cubicBezTo>
                <a:cubicBezTo>
                  <a:pt x="151275" y="278299"/>
                  <a:pt x="147872" y="279227"/>
                  <a:pt x="144469" y="280155"/>
                </a:cubicBezTo>
                <a:cubicBezTo>
                  <a:pt x="136735" y="282011"/>
                  <a:pt x="128382" y="283249"/>
                  <a:pt x="119720" y="284486"/>
                </a:cubicBezTo>
                <a:cubicBezTo>
                  <a:pt x="111059" y="285105"/>
                  <a:pt x="102087" y="286342"/>
                  <a:pt x="93735" y="288507"/>
                </a:cubicBezTo>
                <a:lnTo>
                  <a:pt x="93735" y="288507"/>
                </a:lnTo>
                <a:close/>
                <a:moveTo>
                  <a:pt x="516004" y="42261"/>
                </a:moveTo>
                <a:cubicBezTo>
                  <a:pt x="500846" y="46282"/>
                  <a:pt x="486925" y="47211"/>
                  <a:pt x="476407" y="45354"/>
                </a:cubicBezTo>
                <a:cubicBezTo>
                  <a:pt x="483522" y="41023"/>
                  <a:pt x="491565" y="38239"/>
                  <a:pt x="501465" y="35455"/>
                </a:cubicBezTo>
                <a:cubicBezTo>
                  <a:pt x="510436" y="32980"/>
                  <a:pt x="519717" y="31124"/>
                  <a:pt x="528997" y="29268"/>
                </a:cubicBezTo>
                <a:cubicBezTo>
                  <a:pt x="537350" y="27412"/>
                  <a:pt x="545703" y="25865"/>
                  <a:pt x="553436" y="24009"/>
                </a:cubicBezTo>
                <a:cubicBezTo>
                  <a:pt x="545084" y="31743"/>
                  <a:pt x="531163" y="38239"/>
                  <a:pt x="516004" y="42261"/>
                </a:cubicBezTo>
                <a:lnTo>
                  <a:pt x="516004" y="42261"/>
                </a:lnTo>
                <a:close/>
                <a:moveTo>
                  <a:pt x="99612" y="150845"/>
                </a:moveTo>
                <a:cubicBezTo>
                  <a:pt x="85691" y="154557"/>
                  <a:pt x="74555" y="155175"/>
                  <a:pt x="65274" y="152701"/>
                </a:cubicBezTo>
                <a:cubicBezTo>
                  <a:pt x="73626" y="148060"/>
                  <a:pt x="83526" y="144658"/>
                  <a:pt x="94663" y="141873"/>
                </a:cubicBezTo>
                <a:cubicBezTo>
                  <a:pt x="110130" y="137852"/>
                  <a:pt x="127764" y="134449"/>
                  <a:pt x="142922" y="132902"/>
                </a:cubicBezTo>
                <a:cubicBezTo>
                  <a:pt x="129620" y="140327"/>
                  <a:pt x="114771" y="146823"/>
                  <a:pt x="99612" y="150845"/>
                </a:cubicBezTo>
                <a:lnTo>
                  <a:pt x="99612" y="150845"/>
                </a:lnTo>
                <a:close/>
                <a:moveTo>
                  <a:pt x="312449" y="95161"/>
                </a:moveTo>
                <a:cubicBezTo>
                  <a:pt x="299456" y="98563"/>
                  <a:pt x="285535" y="100729"/>
                  <a:pt x="271304" y="102585"/>
                </a:cubicBezTo>
                <a:cubicBezTo>
                  <a:pt x="275945" y="96089"/>
                  <a:pt x="283988" y="92067"/>
                  <a:pt x="296362" y="88664"/>
                </a:cubicBezTo>
                <a:cubicBezTo>
                  <a:pt x="303477" y="86808"/>
                  <a:pt x="311521" y="85261"/>
                  <a:pt x="319255" y="84024"/>
                </a:cubicBezTo>
                <a:cubicBezTo>
                  <a:pt x="327298" y="82786"/>
                  <a:pt x="335032" y="81240"/>
                  <a:pt x="341837" y="79384"/>
                </a:cubicBezTo>
                <a:cubicBezTo>
                  <a:pt x="343694" y="78765"/>
                  <a:pt x="345550" y="78456"/>
                  <a:pt x="347406" y="77837"/>
                </a:cubicBezTo>
                <a:cubicBezTo>
                  <a:pt x="339672" y="85571"/>
                  <a:pt x="327916" y="90830"/>
                  <a:pt x="312449" y="95161"/>
                </a:cubicBezTo>
                <a:lnTo>
                  <a:pt x="312449" y="95161"/>
                </a:lnTo>
                <a:close/>
              </a:path>
            </a:pathLst>
          </a:custGeom>
          <a:solidFill>
            <a:schemeClr val="accent2">
              <a:alpha val="20000"/>
            </a:schemeClr>
          </a:solidFill>
          <a:ln w="30868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63" name="图形 30">
            <a:extLst>
              <a:ext uri="{FF2B5EF4-FFF2-40B4-BE49-F238E27FC236}">
                <a16:creationId xmlns:a16="http://schemas.microsoft.com/office/drawing/2014/main" id="{7CC9D853-FDCC-420B-84A7-37310B8EDF20}"/>
              </a:ext>
            </a:extLst>
          </p:cNvPr>
          <p:cNvSpPr/>
          <p:nvPr userDrawn="1"/>
        </p:nvSpPr>
        <p:spPr>
          <a:xfrm>
            <a:off x="11057416" y="1059942"/>
            <a:ext cx="1018971" cy="1361210"/>
          </a:xfrm>
          <a:custGeom>
            <a:avLst/>
            <a:gdLst>
              <a:gd name="connsiteX0" fmla="*/ 412745 w 1018971"/>
              <a:gd name="connsiteY0" fmla="*/ 1361210 h 1361210"/>
              <a:gd name="connsiteX1" fmla="*/ 316270 w 1018971"/>
              <a:gd name="connsiteY1" fmla="*/ 1303174 h 1361210"/>
              <a:gd name="connsiteX2" fmla="*/ 317777 w 1018971"/>
              <a:gd name="connsiteY2" fmla="*/ 1194639 h 1361210"/>
              <a:gd name="connsiteX3" fmla="*/ 415760 w 1018971"/>
              <a:gd name="connsiteY3" fmla="*/ 1121529 h 1361210"/>
              <a:gd name="connsiteX4" fmla="*/ 416514 w 1018971"/>
              <a:gd name="connsiteY4" fmla="*/ 1095149 h 1361210"/>
              <a:gd name="connsiteX5" fmla="*/ 379582 w 1018971"/>
              <a:gd name="connsiteY5" fmla="*/ 743164 h 1361210"/>
              <a:gd name="connsiteX6" fmla="*/ 374306 w 1018971"/>
              <a:gd name="connsiteY6" fmla="*/ 745425 h 1361210"/>
              <a:gd name="connsiteX7" fmla="*/ 353202 w 1018971"/>
              <a:gd name="connsiteY7" fmla="*/ 736380 h 1361210"/>
              <a:gd name="connsiteX8" fmla="*/ 333605 w 1018971"/>
              <a:gd name="connsiteY8" fmla="*/ 728089 h 1361210"/>
              <a:gd name="connsiteX9" fmla="*/ 324561 w 1018971"/>
              <a:gd name="connsiteY9" fmla="*/ 731858 h 1361210"/>
              <a:gd name="connsiteX10" fmla="*/ 222809 w 1018971"/>
              <a:gd name="connsiteY10" fmla="*/ 932346 h 1361210"/>
              <a:gd name="connsiteX11" fmla="*/ 215272 w 1018971"/>
              <a:gd name="connsiteY11" fmla="*/ 944406 h 1361210"/>
              <a:gd name="connsiteX12" fmla="*/ 240898 w 1018971"/>
              <a:gd name="connsiteY12" fmla="*/ 1037866 h 1361210"/>
              <a:gd name="connsiteX13" fmla="*/ 116535 w 1018971"/>
              <a:gd name="connsiteY13" fmla="*/ 1147155 h 1361210"/>
              <a:gd name="connsiteX14" fmla="*/ 463 w 1018971"/>
              <a:gd name="connsiteY14" fmla="*/ 1014501 h 1361210"/>
              <a:gd name="connsiteX15" fmla="*/ 116535 w 1018971"/>
              <a:gd name="connsiteY15" fmla="*/ 892399 h 1361210"/>
              <a:gd name="connsiteX16" fmla="*/ 197936 w 1018971"/>
              <a:gd name="connsiteY16" fmla="*/ 924809 h 1361210"/>
              <a:gd name="connsiteX17" fmla="*/ 277830 w 1018971"/>
              <a:gd name="connsiteY17" fmla="*/ 788387 h 1361210"/>
              <a:gd name="connsiteX18" fmla="*/ 322299 w 1018971"/>
              <a:gd name="connsiteY18" fmla="*/ 717537 h 1361210"/>
              <a:gd name="connsiteX19" fmla="*/ 273308 w 1018971"/>
              <a:gd name="connsiteY19" fmla="*/ 622569 h 1361210"/>
              <a:gd name="connsiteX20" fmla="*/ 253711 w 1018971"/>
              <a:gd name="connsiteY20" fmla="*/ 558503 h 1361210"/>
              <a:gd name="connsiteX21" fmla="*/ 439125 w 1018971"/>
              <a:gd name="connsiteY21" fmla="*/ 428864 h 1361210"/>
              <a:gd name="connsiteX22" fmla="*/ 462491 w 1018971"/>
              <a:gd name="connsiteY22" fmla="*/ 204257 h 1361210"/>
              <a:gd name="connsiteX23" fmla="*/ 484348 w 1018971"/>
              <a:gd name="connsiteY23" fmla="*/ 2261 h 1361210"/>
              <a:gd name="connsiteX24" fmla="*/ 509975 w 1018971"/>
              <a:gd name="connsiteY24" fmla="*/ 0 h 1361210"/>
              <a:gd name="connsiteX25" fmla="*/ 641875 w 1018971"/>
              <a:gd name="connsiteY25" fmla="*/ 67081 h 1361210"/>
              <a:gd name="connsiteX26" fmla="*/ 642629 w 1018971"/>
              <a:gd name="connsiteY26" fmla="*/ 171093 h 1361210"/>
              <a:gd name="connsiteX27" fmla="*/ 475304 w 1018971"/>
              <a:gd name="connsiteY27" fmla="*/ 430372 h 1361210"/>
              <a:gd name="connsiteX28" fmla="*/ 584593 w 1018971"/>
              <a:gd name="connsiteY28" fmla="*/ 585637 h 1361210"/>
              <a:gd name="connsiteX29" fmla="*/ 790357 w 1018971"/>
              <a:gd name="connsiteY29" fmla="*/ 538153 h 1361210"/>
              <a:gd name="connsiteX30" fmla="*/ 793372 w 1018971"/>
              <a:gd name="connsiteY30" fmla="*/ 520817 h 1361210"/>
              <a:gd name="connsiteX31" fmla="*/ 864975 w 1018971"/>
              <a:gd name="connsiteY31" fmla="*/ 394193 h 1361210"/>
              <a:gd name="connsiteX32" fmla="*/ 878542 w 1018971"/>
              <a:gd name="connsiteY32" fmla="*/ 393440 h 1361210"/>
              <a:gd name="connsiteX33" fmla="*/ 906429 w 1018971"/>
              <a:gd name="connsiteY33" fmla="*/ 392686 h 1361210"/>
              <a:gd name="connsiteX34" fmla="*/ 999136 w 1018971"/>
              <a:gd name="connsiteY34" fmla="*/ 423588 h 1361210"/>
              <a:gd name="connsiteX35" fmla="*/ 1005166 w 1018971"/>
              <a:gd name="connsiteY35" fmla="*/ 563779 h 1361210"/>
              <a:gd name="connsiteX36" fmla="*/ 877034 w 1018971"/>
              <a:gd name="connsiteY36" fmla="*/ 604480 h 1361210"/>
              <a:gd name="connsiteX37" fmla="*/ 794125 w 1018971"/>
              <a:gd name="connsiteY37" fmla="*/ 601465 h 1361210"/>
              <a:gd name="connsiteX38" fmla="*/ 707448 w 1018971"/>
              <a:gd name="connsiteY38" fmla="*/ 597696 h 1361210"/>
              <a:gd name="connsiteX39" fmla="*/ 583085 w 1018971"/>
              <a:gd name="connsiteY39" fmla="*/ 622569 h 1361210"/>
              <a:gd name="connsiteX40" fmla="*/ 467013 w 1018971"/>
              <a:gd name="connsiteY40" fmla="*/ 763514 h 1361210"/>
              <a:gd name="connsiteX41" fmla="*/ 421790 w 1018971"/>
              <a:gd name="connsiteY41" fmla="*/ 795924 h 1361210"/>
              <a:gd name="connsiteX42" fmla="*/ 457968 w 1018971"/>
              <a:gd name="connsiteY42" fmla="*/ 993397 h 1361210"/>
              <a:gd name="connsiteX43" fmla="*/ 473796 w 1018971"/>
              <a:gd name="connsiteY43" fmla="*/ 1135096 h 1361210"/>
              <a:gd name="connsiteX44" fmla="*/ 537108 w 1018971"/>
              <a:gd name="connsiteY44" fmla="*/ 1245138 h 1361210"/>
              <a:gd name="connsiteX45" fmla="*/ 412745 w 1018971"/>
              <a:gd name="connsiteY45" fmla="*/ 1361210 h 1361210"/>
              <a:gd name="connsiteX46" fmla="*/ 412745 w 1018971"/>
              <a:gd name="connsiteY46" fmla="*/ 1361210 h 1361210"/>
              <a:gd name="connsiteX47" fmla="*/ 421036 w 1018971"/>
              <a:gd name="connsiteY47" fmla="*/ 1175043 h 1361210"/>
              <a:gd name="connsiteX48" fmla="*/ 370537 w 1018971"/>
              <a:gd name="connsiteY48" fmla="*/ 1193132 h 1361210"/>
              <a:gd name="connsiteX49" fmla="*/ 351694 w 1018971"/>
              <a:gd name="connsiteY49" fmla="*/ 1244384 h 1361210"/>
              <a:gd name="connsiteX50" fmla="*/ 348679 w 1018971"/>
              <a:gd name="connsiteY50" fmla="*/ 1273779 h 1361210"/>
              <a:gd name="connsiteX51" fmla="*/ 457215 w 1018971"/>
              <a:gd name="connsiteY51" fmla="*/ 1323525 h 1361210"/>
              <a:gd name="connsiteX52" fmla="*/ 509221 w 1018971"/>
              <a:gd name="connsiteY52" fmla="*/ 1236094 h 1361210"/>
              <a:gd name="connsiteX53" fmla="*/ 421036 w 1018971"/>
              <a:gd name="connsiteY53" fmla="*/ 1175043 h 1361210"/>
              <a:gd name="connsiteX54" fmla="*/ 421036 w 1018971"/>
              <a:gd name="connsiteY54" fmla="*/ 1175043 h 1361210"/>
              <a:gd name="connsiteX55" fmla="*/ 138393 w 1018971"/>
              <a:gd name="connsiteY55" fmla="*/ 951189 h 1361210"/>
              <a:gd name="connsiteX56" fmla="*/ 109752 w 1018971"/>
              <a:gd name="connsiteY56" fmla="*/ 954204 h 1361210"/>
              <a:gd name="connsiteX57" fmla="*/ 70558 w 1018971"/>
              <a:gd name="connsiteY57" fmla="*/ 962495 h 1361210"/>
              <a:gd name="connsiteX58" fmla="*/ 38149 w 1018971"/>
              <a:gd name="connsiteY58" fmla="*/ 1031083 h 1361210"/>
              <a:gd name="connsiteX59" fmla="*/ 36641 w 1018971"/>
              <a:gd name="connsiteY59" fmla="*/ 1042389 h 1361210"/>
              <a:gd name="connsiteX60" fmla="*/ 124072 w 1018971"/>
              <a:gd name="connsiteY60" fmla="*/ 1099671 h 1361210"/>
              <a:gd name="connsiteX61" fmla="*/ 201705 w 1018971"/>
              <a:gd name="connsiteY61" fmla="*/ 1058217 h 1361210"/>
              <a:gd name="connsiteX62" fmla="*/ 138393 w 1018971"/>
              <a:gd name="connsiteY62" fmla="*/ 951189 h 1361210"/>
              <a:gd name="connsiteX63" fmla="*/ 138393 w 1018971"/>
              <a:gd name="connsiteY63" fmla="*/ 951189 h 1361210"/>
              <a:gd name="connsiteX64" fmla="*/ 431588 w 1018971"/>
              <a:gd name="connsiteY64" fmla="*/ 483885 h 1361210"/>
              <a:gd name="connsiteX65" fmla="*/ 301949 w 1018971"/>
              <a:gd name="connsiteY65" fmla="*/ 546444 h 1361210"/>
              <a:gd name="connsiteX66" fmla="*/ 304964 w 1018971"/>
              <a:gd name="connsiteY66" fmla="*/ 600711 h 1361210"/>
              <a:gd name="connsiteX67" fmla="*/ 307979 w 1018971"/>
              <a:gd name="connsiteY67" fmla="*/ 655733 h 1361210"/>
              <a:gd name="connsiteX68" fmla="*/ 443648 w 1018971"/>
              <a:gd name="connsiteY68" fmla="*/ 725074 h 1361210"/>
              <a:gd name="connsiteX69" fmla="*/ 498669 w 1018971"/>
              <a:gd name="connsiteY69" fmla="*/ 701709 h 1361210"/>
              <a:gd name="connsiteX70" fmla="*/ 529571 w 1018971"/>
              <a:gd name="connsiteY70" fmla="*/ 605234 h 1361210"/>
              <a:gd name="connsiteX71" fmla="*/ 431588 w 1018971"/>
              <a:gd name="connsiteY71" fmla="*/ 483885 h 1361210"/>
              <a:gd name="connsiteX72" fmla="*/ 431588 w 1018971"/>
              <a:gd name="connsiteY72" fmla="*/ 483885 h 1361210"/>
              <a:gd name="connsiteX73" fmla="*/ 947130 w 1018971"/>
              <a:gd name="connsiteY73" fmla="*/ 437155 h 1361210"/>
              <a:gd name="connsiteX74" fmla="*/ 880049 w 1018971"/>
              <a:gd name="connsiteY74" fmla="*/ 474841 h 1361210"/>
              <a:gd name="connsiteX75" fmla="*/ 856684 w 1018971"/>
              <a:gd name="connsiteY75" fmla="*/ 523079 h 1361210"/>
              <a:gd name="connsiteX76" fmla="*/ 964465 w 1018971"/>
              <a:gd name="connsiteY76" fmla="*/ 561518 h 1361210"/>
              <a:gd name="connsiteX77" fmla="*/ 976525 w 1018971"/>
              <a:gd name="connsiteY77" fmla="*/ 562272 h 1361210"/>
              <a:gd name="connsiteX78" fmla="*/ 952406 w 1018971"/>
              <a:gd name="connsiteY78" fmla="*/ 437909 h 1361210"/>
              <a:gd name="connsiteX79" fmla="*/ 947130 w 1018971"/>
              <a:gd name="connsiteY79" fmla="*/ 437155 h 1361210"/>
              <a:gd name="connsiteX80" fmla="*/ 947130 w 1018971"/>
              <a:gd name="connsiteY80" fmla="*/ 437155 h 1361210"/>
              <a:gd name="connsiteX81" fmla="*/ 520527 w 1018971"/>
              <a:gd name="connsiteY81" fmla="*/ 27887 h 1361210"/>
              <a:gd name="connsiteX82" fmla="*/ 463244 w 1018971"/>
              <a:gd name="connsiteY82" fmla="*/ 153004 h 1361210"/>
              <a:gd name="connsiteX83" fmla="*/ 525803 w 1018971"/>
              <a:gd name="connsiteY83" fmla="*/ 184660 h 1361210"/>
              <a:gd name="connsiteX84" fmla="*/ 589869 w 1018971"/>
              <a:gd name="connsiteY84" fmla="*/ 168079 h 1361210"/>
              <a:gd name="connsiteX85" fmla="*/ 600421 w 1018971"/>
              <a:gd name="connsiteY85" fmla="*/ 163556 h 1361210"/>
              <a:gd name="connsiteX86" fmla="*/ 594391 w 1018971"/>
              <a:gd name="connsiteY86" fmla="*/ 87431 h 1361210"/>
              <a:gd name="connsiteX87" fmla="*/ 520527 w 1018971"/>
              <a:gd name="connsiteY87" fmla="*/ 27887 h 1361210"/>
              <a:gd name="connsiteX88" fmla="*/ 520527 w 1018971"/>
              <a:gd name="connsiteY88" fmla="*/ 27887 h 1361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</a:cxnLst>
            <a:rect l="l" t="t" r="r" b="b"/>
            <a:pathLst>
              <a:path w="1018971" h="1361210">
                <a:moveTo>
                  <a:pt x="412745" y="1361210"/>
                </a:moveTo>
                <a:cubicBezTo>
                  <a:pt x="377321" y="1361210"/>
                  <a:pt x="344157" y="1340860"/>
                  <a:pt x="316270" y="1303174"/>
                </a:cubicBezTo>
                <a:cubicBezTo>
                  <a:pt x="298181" y="1274533"/>
                  <a:pt x="298934" y="1233079"/>
                  <a:pt x="317777" y="1194639"/>
                </a:cubicBezTo>
                <a:cubicBezTo>
                  <a:pt x="338127" y="1153185"/>
                  <a:pt x="375060" y="1126051"/>
                  <a:pt x="415760" y="1121529"/>
                </a:cubicBezTo>
                <a:lnTo>
                  <a:pt x="416514" y="1095149"/>
                </a:lnTo>
                <a:cubicBezTo>
                  <a:pt x="424805" y="979830"/>
                  <a:pt x="433849" y="859989"/>
                  <a:pt x="379582" y="743164"/>
                </a:cubicBezTo>
                <a:cubicBezTo>
                  <a:pt x="379582" y="744671"/>
                  <a:pt x="376567" y="745425"/>
                  <a:pt x="374306" y="745425"/>
                </a:cubicBezTo>
                <a:cubicBezTo>
                  <a:pt x="366769" y="745425"/>
                  <a:pt x="359985" y="740902"/>
                  <a:pt x="353202" y="736380"/>
                </a:cubicBezTo>
                <a:cubicBezTo>
                  <a:pt x="346418" y="732612"/>
                  <a:pt x="339635" y="728089"/>
                  <a:pt x="333605" y="728089"/>
                </a:cubicBezTo>
                <a:cubicBezTo>
                  <a:pt x="330590" y="728089"/>
                  <a:pt x="327575" y="728843"/>
                  <a:pt x="324561" y="731858"/>
                </a:cubicBezTo>
                <a:cubicBezTo>
                  <a:pt x="307225" y="798185"/>
                  <a:pt x="265017" y="866773"/>
                  <a:pt x="222809" y="932346"/>
                </a:cubicBezTo>
                <a:lnTo>
                  <a:pt x="215272" y="944406"/>
                </a:lnTo>
                <a:cubicBezTo>
                  <a:pt x="240144" y="975308"/>
                  <a:pt x="249189" y="1006964"/>
                  <a:pt x="240898" y="1037866"/>
                </a:cubicBezTo>
                <a:cubicBezTo>
                  <a:pt x="223563" y="1101178"/>
                  <a:pt x="141408" y="1137357"/>
                  <a:pt x="116535" y="1147155"/>
                </a:cubicBezTo>
                <a:cubicBezTo>
                  <a:pt x="23828" y="1131327"/>
                  <a:pt x="-4059" y="1068015"/>
                  <a:pt x="463" y="1014501"/>
                </a:cubicBezTo>
                <a:cubicBezTo>
                  <a:pt x="5739" y="955711"/>
                  <a:pt x="51715" y="892399"/>
                  <a:pt x="116535" y="892399"/>
                </a:cubicBezTo>
                <a:cubicBezTo>
                  <a:pt x="143669" y="892399"/>
                  <a:pt x="171556" y="902951"/>
                  <a:pt x="197936" y="924809"/>
                </a:cubicBezTo>
                <a:cubicBezTo>
                  <a:pt x="219794" y="879586"/>
                  <a:pt x="249189" y="832856"/>
                  <a:pt x="277830" y="788387"/>
                </a:cubicBezTo>
                <a:cubicBezTo>
                  <a:pt x="292905" y="765021"/>
                  <a:pt x="307979" y="741656"/>
                  <a:pt x="322299" y="717537"/>
                </a:cubicBezTo>
                <a:cubicBezTo>
                  <a:pt x="278584" y="700956"/>
                  <a:pt x="275569" y="659501"/>
                  <a:pt x="273308" y="622569"/>
                </a:cubicBezTo>
                <a:cubicBezTo>
                  <a:pt x="271047" y="596943"/>
                  <a:pt x="269539" y="572070"/>
                  <a:pt x="253711" y="558503"/>
                </a:cubicBezTo>
                <a:cubicBezTo>
                  <a:pt x="280845" y="486900"/>
                  <a:pt x="341896" y="444692"/>
                  <a:pt x="439125" y="428864"/>
                </a:cubicBezTo>
                <a:cubicBezTo>
                  <a:pt x="517512" y="345202"/>
                  <a:pt x="489624" y="273599"/>
                  <a:pt x="462491" y="204257"/>
                </a:cubicBezTo>
                <a:cubicBezTo>
                  <a:pt x="436110" y="137176"/>
                  <a:pt x="410484" y="73110"/>
                  <a:pt x="484348" y="2261"/>
                </a:cubicBezTo>
                <a:cubicBezTo>
                  <a:pt x="493393" y="754"/>
                  <a:pt x="501684" y="0"/>
                  <a:pt x="509975" y="0"/>
                </a:cubicBezTo>
                <a:cubicBezTo>
                  <a:pt x="564242" y="0"/>
                  <a:pt x="617002" y="27134"/>
                  <a:pt x="641875" y="67081"/>
                </a:cubicBezTo>
                <a:cubicBezTo>
                  <a:pt x="655442" y="88938"/>
                  <a:pt x="666748" y="125117"/>
                  <a:pt x="642629" y="171093"/>
                </a:cubicBezTo>
                <a:cubicBezTo>
                  <a:pt x="524295" y="244204"/>
                  <a:pt x="499423" y="309023"/>
                  <a:pt x="475304" y="430372"/>
                </a:cubicBezTo>
                <a:cubicBezTo>
                  <a:pt x="540123" y="459766"/>
                  <a:pt x="574040" y="530616"/>
                  <a:pt x="584593" y="585637"/>
                </a:cubicBezTo>
                <a:cubicBezTo>
                  <a:pt x="648658" y="578100"/>
                  <a:pt x="718754" y="562272"/>
                  <a:pt x="790357" y="538153"/>
                </a:cubicBezTo>
                <a:lnTo>
                  <a:pt x="793372" y="520817"/>
                </a:lnTo>
                <a:cubicBezTo>
                  <a:pt x="803170" y="472580"/>
                  <a:pt x="809200" y="443185"/>
                  <a:pt x="864975" y="394193"/>
                </a:cubicBezTo>
                <a:lnTo>
                  <a:pt x="878542" y="393440"/>
                </a:lnTo>
                <a:cubicBezTo>
                  <a:pt x="887586" y="392686"/>
                  <a:pt x="897385" y="392686"/>
                  <a:pt x="906429" y="392686"/>
                </a:cubicBezTo>
                <a:cubicBezTo>
                  <a:pt x="934317" y="392686"/>
                  <a:pt x="966726" y="396454"/>
                  <a:pt x="999136" y="423588"/>
                </a:cubicBezTo>
                <a:cubicBezTo>
                  <a:pt x="1023255" y="489161"/>
                  <a:pt x="1025516" y="534384"/>
                  <a:pt x="1005166" y="563779"/>
                </a:cubicBezTo>
                <a:cubicBezTo>
                  <a:pt x="980293" y="599204"/>
                  <a:pt x="923765" y="604480"/>
                  <a:pt x="877034" y="604480"/>
                </a:cubicBezTo>
                <a:cubicBezTo>
                  <a:pt x="850654" y="604480"/>
                  <a:pt x="822767" y="602972"/>
                  <a:pt x="794125" y="601465"/>
                </a:cubicBezTo>
                <a:cubicBezTo>
                  <a:pt x="763977" y="599958"/>
                  <a:pt x="735336" y="597696"/>
                  <a:pt x="707448" y="597696"/>
                </a:cubicBezTo>
                <a:cubicBezTo>
                  <a:pt x="649412" y="597696"/>
                  <a:pt x="610219" y="605987"/>
                  <a:pt x="583085" y="622569"/>
                </a:cubicBezTo>
                <a:cubicBezTo>
                  <a:pt x="581578" y="687389"/>
                  <a:pt x="518266" y="729597"/>
                  <a:pt x="467013" y="763514"/>
                </a:cubicBezTo>
                <a:cubicBezTo>
                  <a:pt x="449677" y="774820"/>
                  <a:pt x="433849" y="785372"/>
                  <a:pt x="421790" y="795924"/>
                </a:cubicBezTo>
                <a:cubicBezTo>
                  <a:pt x="452692" y="860743"/>
                  <a:pt x="455707" y="927824"/>
                  <a:pt x="457968" y="993397"/>
                </a:cubicBezTo>
                <a:cubicBezTo>
                  <a:pt x="460229" y="1040128"/>
                  <a:pt x="462491" y="1087612"/>
                  <a:pt x="473796" y="1135096"/>
                </a:cubicBezTo>
                <a:cubicBezTo>
                  <a:pt x="522788" y="1153185"/>
                  <a:pt x="546153" y="1193886"/>
                  <a:pt x="537108" y="1245138"/>
                </a:cubicBezTo>
                <a:cubicBezTo>
                  <a:pt x="528064" y="1300159"/>
                  <a:pt x="474550" y="1361210"/>
                  <a:pt x="412745" y="1361210"/>
                </a:cubicBezTo>
                <a:lnTo>
                  <a:pt x="412745" y="1361210"/>
                </a:lnTo>
                <a:close/>
                <a:moveTo>
                  <a:pt x="421036" y="1175043"/>
                </a:moveTo>
                <a:cubicBezTo>
                  <a:pt x="402193" y="1175043"/>
                  <a:pt x="384858" y="1181826"/>
                  <a:pt x="370537" y="1193132"/>
                </a:cubicBezTo>
                <a:cubicBezTo>
                  <a:pt x="350941" y="1209713"/>
                  <a:pt x="350941" y="1226295"/>
                  <a:pt x="351694" y="1244384"/>
                </a:cubicBezTo>
                <a:cubicBezTo>
                  <a:pt x="351694" y="1254183"/>
                  <a:pt x="351694" y="1263981"/>
                  <a:pt x="348679" y="1273779"/>
                </a:cubicBezTo>
                <a:cubicBezTo>
                  <a:pt x="387873" y="1304682"/>
                  <a:pt x="424051" y="1321263"/>
                  <a:pt x="457215" y="1323525"/>
                </a:cubicBezTo>
                <a:cubicBezTo>
                  <a:pt x="499423" y="1299406"/>
                  <a:pt x="518266" y="1267750"/>
                  <a:pt x="509221" y="1236094"/>
                </a:cubicBezTo>
                <a:cubicBezTo>
                  <a:pt x="499423" y="1202176"/>
                  <a:pt x="460229" y="1175043"/>
                  <a:pt x="421036" y="1175043"/>
                </a:cubicBezTo>
                <a:lnTo>
                  <a:pt x="421036" y="1175043"/>
                </a:lnTo>
                <a:close/>
                <a:moveTo>
                  <a:pt x="138393" y="951189"/>
                </a:moveTo>
                <a:cubicBezTo>
                  <a:pt x="128594" y="954204"/>
                  <a:pt x="118796" y="954204"/>
                  <a:pt x="109752" y="954204"/>
                </a:cubicBezTo>
                <a:cubicBezTo>
                  <a:pt x="96185" y="954204"/>
                  <a:pt x="83372" y="954204"/>
                  <a:pt x="70558" y="962495"/>
                </a:cubicBezTo>
                <a:cubicBezTo>
                  <a:pt x="44178" y="985106"/>
                  <a:pt x="41163" y="1007718"/>
                  <a:pt x="38149" y="1031083"/>
                </a:cubicBezTo>
                <a:lnTo>
                  <a:pt x="36641" y="1042389"/>
                </a:lnTo>
                <a:cubicBezTo>
                  <a:pt x="64529" y="1080074"/>
                  <a:pt x="94677" y="1099671"/>
                  <a:pt x="124072" y="1099671"/>
                </a:cubicBezTo>
                <a:cubicBezTo>
                  <a:pt x="148945" y="1099671"/>
                  <a:pt x="175325" y="1085350"/>
                  <a:pt x="201705" y="1058217"/>
                </a:cubicBezTo>
                <a:cubicBezTo>
                  <a:pt x="193414" y="1023546"/>
                  <a:pt x="182862" y="987367"/>
                  <a:pt x="138393" y="951189"/>
                </a:cubicBezTo>
                <a:lnTo>
                  <a:pt x="138393" y="951189"/>
                </a:lnTo>
                <a:close/>
                <a:moveTo>
                  <a:pt x="431588" y="483885"/>
                </a:moveTo>
                <a:cubicBezTo>
                  <a:pt x="393902" y="483885"/>
                  <a:pt x="350187" y="504989"/>
                  <a:pt x="301949" y="546444"/>
                </a:cubicBezTo>
                <a:cubicBezTo>
                  <a:pt x="296673" y="564533"/>
                  <a:pt x="301195" y="583376"/>
                  <a:pt x="304964" y="600711"/>
                </a:cubicBezTo>
                <a:cubicBezTo>
                  <a:pt x="308733" y="618801"/>
                  <a:pt x="312501" y="637643"/>
                  <a:pt x="307979" y="655733"/>
                </a:cubicBezTo>
                <a:cubicBezTo>
                  <a:pt x="359231" y="701709"/>
                  <a:pt x="404454" y="725074"/>
                  <a:pt x="443648" y="725074"/>
                </a:cubicBezTo>
                <a:cubicBezTo>
                  <a:pt x="465505" y="725074"/>
                  <a:pt x="484348" y="717537"/>
                  <a:pt x="498669" y="701709"/>
                </a:cubicBezTo>
                <a:cubicBezTo>
                  <a:pt x="519773" y="680605"/>
                  <a:pt x="531079" y="644427"/>
                  <a:pt x="529571" y="605234"/>
                </a:cubicBezTo>
                <a:cubicBezTo>
                  <a:pt x="528064" y="547198"/>
                  <a:pt x="495654" y="483885"/>
                  <a:pt x="431588" y="483885"/>
                </a:cubicBezTo>
                <a:lnTo>
                  <a:pt x="431588" y="483885"/>
                </a:lnTo>
                <a:close/>
                <a:moveTo>
                  <a:pt x="947130" y="437155"/>
                </a:moveTo>
                <a:cubicBezTo>
                  <a:pt x="929041" y="437155"/>
                  <a:pt x="900399" y="452983"/>
                  <a:pt x="880049" y="474841"/>
                </a:cubicBezTo>
                <a:cubicBezTo>
                  <a:pt x="864221" y="491423"/>
                  <a:pt x="855930" y="508758"/>
                  <a:pt x="856684" y="523079"/>
                </a:cubicBezTo>
                <a:cubicBezTo>
                  <a:pt x="886079" y="558503"/>
                  <a:pt x="922257" y="560011"/>
                  <a:pt x="964465" y="561518"/>
                </a:cubicBezTo>
                <a:lnTo>
                  <a:pt x="976525" y="562272"/>
                </a:lnTo>
                <a:cubicBezTo>
                  <a:pt x="1001397" y="520817"/>
                  <a:pt x="993106" y="478609"/>
                  <a:pt x="952406" y="437909"/>
                </a:cubicBezTo>
                <a:lnTo>
                  <a:pt x="947130" y="437155"/>
                </a:lnTo>
                <a:lnTo>
                  <a:pt x="947130" y="437155"/>
                </a:lnTo>
                <a:close/>
                <a:moveTo>
                  <a:pt x="520527" y="27887"/>
                </a:moveTo>
                <a:cubicBezTo>
                  <a:pt x="470028" y="68588"/>
                  <a:pt x="450431" y="110042"/>
                  <a:pt x="463244" y="153004"/>
                </a:cubicBezTo>
                <a:cubicBezTo>
                  <a:pt x="482087" y="174108"/>
                  <a:pt x="502437" y="184660"/>
                  <a:pt x="525803" y="184660"/>
                </a:cubicBezTo>
                <a:cubicBezTo>
                  <a:pt x="546907" y="184660"/>
                  <a:pt x="568764" y="176369"/>
                  <a:pt x="589869" y="168079"/>
                </a:cubicBezTo>
                <a:lnTo>
                  <a:pt x="600421" y="163556"/>
                </a:lnTo>
                <a:cubicBezTo>
                  <a:pt x="610219" y="141699"/>
                  <a:pt x="608711" y="114565"/>
                  <a:pt x="594391" y="87431"/>
                </a:cubicBezTo>
                <a:cubicBezTo>
                  <a:pt x="577809" y="56529"/>
                  <a:pt x="549168" y="33163"/>
                  <a:pt x="520527" y="27887"/>
                </a:cubicBezTo>
                <a:lnTo>
                  <a:pt x="520527" y="27887"/>
                </a:lnTo>
                <a:close/>
              </a:path>
            </a:pathLst>
          </a:custGeom>
          <a:solidFill>
            <a:schemeClr val="accent2">
              <a:alpha val="20000"/>
            </a:schemeClr>
          </a:solidFill>
          <a:ln w="74839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64" name="图形 29">
            <a:extLst>
              <a:ext uri="{FF2B5EF4-FFF2-40B4-BE49-F238E27FC236}">
                <a16:creationId xmlns:a16="http://schemas.microsoft.com/office/drawing/2014/main" id="{82ECC302-63A9-41D9-9F08-176F7ED9FF86}"/>
              </a:ext>
            </a:extLst>
          </p:cNvPr>
          <p:cNvSpPr/>
          <p:nvPr userDrawn="1"/>
        </p:nvSpPr>
        <p:spPr>
          <a:xfrm>
            <a:off x="11129414" y="4320837"/>
            <a:ext cx="1051149" cy="902783"/>
          </a:xfrm>
          <a:custGeom>
            <a:avLst/>
            <a:gdLst>
              <a:gd name="connsiteX0" fmla="*/ 486954 w 1051149"/>
              <a:gd name="connsiteY0" fmla="*/ 902784 h 902783"/>
              <a:gd name="connsiteX1" fmla="*/ 365926 w 1051149"/>
              <a:gd name="connsiteY1" fmla="*/ 827493 h 902783"/>
              <a:gd name="connsiteX2" fmla="*/ 357482 w 1051149"/>
              <a:gd name="connsiteY2" fmla="*/ 702243 h 902783"/>
              <a:gd name="connsiteX3" fmla="*/ 153424 w 1051149"/>
              <a:gd name="connsiteY3" fmla="*/ 553070 h 902783"/>
              <a:gd name="connsiteX4" fmla="*/ 97132 w 1051149"/>
              <a:gd name="connsiteY4" fmla="*/ 567846 h 902783"/>
              <a:gd name="connsiteX5" fmla="*/ 34507 w 1051149"/>
              <a:gd name="connsiteY5" fmla="*/ 541107 h 902783"/>
              <a:gd name="connsiteX6" fmla="*/ 28 w 1051149"/>
              <a:gd name="connsiteY6" fmla="*/ 446115 h 902783"/>
              <a:gd name="connsiteX7" fmla="*/ 122463 w 1051149"/>
              <a:gd name="connsiteY7" fmla="*/ 323679 h 902783"/>
              <a:gd name="connsiteX8" fmla="*/ 132314 w 1051149"/>
              <a:gd name="connsiteY8" fmla="*/ 323679 h 902783"/>
              <a:gd name="connsiteX9" fmla="*/ 292747 w 1051149"/>
              <a:gd name="connsiteY9" fmla="*/ 151989 h 902783"/>
              <a:gd name="connsiteX10" fmla="*/ 279377 w 1051149"/>
              <a:gd name="connsiteY10" fmla="*/ 107659 h 902783"/>
              <a:gd name="connsiteX11" fmla="*/ 368741 w 1051149"/>
              <a:gd name="connsiteY11" fmla="*/ 1407 h 902783"/>
              <a:gd name="connsiteX12" fmla="*/ 382814 w 1051149"/>
              <a:gd name="connsiteY12" fmla="*/ 0 h 902783"/>
              <a:gd name="connsiteX13" fmla="*/ 522137 w 1051149"/>
              <a:gd name="connsiteY13" fmla="*/ 121028 h 902783"/>
              <a:gd name="connsiteX14" fmla="*/ 683976 w 1051149"/>
              <a:gd name="connsiteY14" fmla="*/ 167469 h 902783"/>
              <a:gd name="connsiteX15" fmla="*/ 841594 w 1051149"/>
              <a:gd name="connsiteY15" fmla="*/ 142137 h 902783"/>
              <a:gd name="connsiteX16" fmla="*/ 914070 w 1051149"/>
              <a:gd name="connsiteY16" fmla="*/ 125250 h 902783"/>
              <a:gd name="connsiteX17" fmla="*/ 983028 w 1051149"/>
              <a:gd name="connsiteY17" fmla="*/ 251907 h 902783"/>
              <a:gd name="connsiteX18" fmla="*/ 915477 w 1051149"/>
              <a:gd name="connsiteY18" fmla="*/ 343382 h 902783"/>
              <a:gd name="connsiteX19" fmla="*/ 928847 w 1051149"/>
              <a:gd name="connsiteY19" fmla="*/ 522813 h 902783"/>
              <a:gd name="connsiteX20" fmla="*/ 942920 w 1051149"/>
              <a:gd name="connsiteY20" fmla="*/ 605843 h 902783"/>
              <a:gd name="connsiteX21" fmla="*/ 1044949 w 1051149"/>
              <a:gd name="connsiteY21" fmla="*/ 694503 h 902783"/>
              <a:gd name="connsiteX22" fmla="*/ 1012581 w 1051149"/>
              <a:gd name="connsiteY22" fmla="*/ 828197 h 902783"/>
              <a:gd name="connsiteX23" fmla="*/ 1009767 w 1051149"/>
              <a:gd name="connsiteY23" fmla="*/ 828197 h 902783"/>
              <a:gd name="connsiteX24" fmla="*/ 842298 w 1051149"/>
              <a:gd name="connsiteY24" fmla="*/ 800755 h 902783"/>
              <a:gd name="connsiteX25" fmla="*/ 679051 w 1051149"/>
              <a:gd name="connsiteY25" fmla="*/ 774016 h 902783"/>
              <a:gd name="connsiteX26" fmla="*/ 591798 w 1051149"/>
              <a:gd name="connsiteY26" fmla="*/ 785274 h 902783"/>
              <a:gd name="connsiteX27" fmla="*/ 572096 w 1051149"/>
              <a:gd name="connsiteY27" fmla="*/ 834530 h 902783"/>
              <a:gd name="connsiteX28" fmla="*/ 543950 w 1051149"/>
              <a:gd name="connsiteY28" fmla="*/ 886600 h 902783"/>
              <a:gd name="connsiteX29" fmla="*/ 486954 w 1051149"/>
              <a:gd name="connsiteY29" fmla="*/ 902784 h 902783"/>
              <a:gd name="connsiteX30" fmla="*/ 486954 w 1051149"/>
              <a:gd name="connsiteY30" fmla="*/ 902784 h 902783"/>
              <a:gd name="connsiteX31" fmla="*/ 467956 w 1051149"/>
              <a:gd name="connsiteY31" fmla="*/ 728982 h 902783"/>
              <a:gd name="connsiteX32" fmla="*/ 396183 w 1051149"/>
              <a:gd name="connsiteY32" fmla="*/ 763461 h 902783"/>
              <a:gd name="connsiteX33" fmla="*/ 408849 w 1051149"/>
              <a:gd name="connsiteY33" fmla="*/ 847899 h 902783"/>
              <a:gd name="connsiteX34" fmla="*/ 456697 w 1051149"/>
              <a:gd name="connsiteY34" fmla="*/ 861269 h 902783"/>
              <a:gd name="connsiteX35" fmla="*/ 496805 w 1051149"/>
              <a:gd name="connsiteY35" fmla="*/ 857047 h 902783"/>
              <a:gd name="connsiteX36" fmla="*/ 531284 w 1051149"/>
              <a:gd name="connsiteY36" fmla="*/ 852825 h 902783"/>
              <a:gd name="connsiteX37" fmla="*/ 544653 w 1051149"/>
              <a:gd name="connsiteY37" fmla="*/ 767683 h 902783"/>
              <a:gd name="connsiteX38" fmla="*/ 467956 w 1051149"/>
              <a:gd name="connsiteY38" fmla="*/ 728982 h 902783"/>
              <a:gd name="connsiteX39" fmla="*/ 467956 w 1051149"/>
              <a:gd name="connsiteY39" fmla="*/ 728982 h 902783"/>
              <a:gd name="connsiteX40" fmla="*/ 919699 w 1051149"/>
              <a:gd name="connsiteY40" fmla="*/ 650173 h 902783"/>
              <a:gd name="connsiteX41" fmla="*/ 871851 w 1051149"/>
              <a:gd name="connsiteY41" fmla="*/ 728279 h 902783"/>
              <a:gd name="connsiteX42" fmla="*/ 977399 w 1051149"/>
              <a:gd name="connsiteY42" fmla="*/ 803569 h 902783"/>
              <a:gd name="connsiteX43" fmla="*/ 1004841 w 1051149"/>
              <a:gd name="connsiteY43" fmla="*/ 798644 h 902783"/>
              <a:gd name="connsiteX44" fmla="*/ 1012581 w 1051149"/>
              <a:gd name="connsiteY44" fmla="*/ 705058 h 902783"/>
              <a:gd name="connsiteX45" fmla="*/ 921107 w 1051149"/>
              <a:gd name="connsiteY45" fmla="*/ 650173 h 902783"/>
              <a:gd name="connsiteX46" fmla="*/ 919699 w 1051149"/>
              <a:gd name="connsiteY46" fmla="*/ 650173 h 902783"/>
              <a:gd name="connsiteX47" fmla="*/ 919699 w 1051149"/>
              <a:gd name="connsiteY47" fmla="*/ 650173 h 902783"/>
              <a:gd name="connsiteX48" fmla="*/ 650905 w 1051149"/>
              <a:gd name="connsiteY48" fmla="*/ 747277 h 902783"/>
              <a:gd name="connsiteX49" fmla="*/ 737454 w 1051149"/>
              <a:gd name="connsiteY49" fmla="*/ 763461 h 902783"/>
              <a:gd name="connsiteX50" fmla="*/ 832447 w 1051149"/>
              <a:gd name="connsiteY50" fmla="*/ 733908 h 902783"/>
              <a:gd name="connsiteX51" fmla="*/ 781784 w 1051149"/>
              <a:gd name="connsiteY51" fmla="*/ 730390 h 902783"/>
              <a:gd name="connsiteX52" fmla="*/ 690309 w 1051149"/>
              <a:gd name="connsiteY52" fmla="*/ 740944 h 902783"/>
              <a:gd name="connsiteX53" fmla="*/ 650905 w 1051149"/>
              <a:gd name="connsiteY53" fmla="*/ 747277 h 902783"/>
              <a:gd name="connsiteX54" fmla="*/ 650905 w 1051149"/>
              <a:gd name="connsiteY54" fmla="*/ 747277 h 902783"/>
              <a:gd name="connsiteX55" fmla="*/ 436291 w 1051149"/>
              <a:gd name="connsiteY55" fmla="*/ 684652 h 902783"/>
              <a:gd name="connsiteX56" fmla="*/ 587576 w 1051149"/>
              <a:gd name="connsiteY56" fmla="*/ 724057 h 902783"/>
              <a:gd name="connsiteX57" fmla="*/ 649497 w 1051149"/>
              <a:gd name="connsiteY57" fmla="*/ 746573 h 902783"/>
              <a:gd name="connsiteX58" fmla="*/ 649497 w 1051149"/>
              <a:gd name="connsiteY58" fmla="*/ 738833 h 902783"/>
              <a:gd name="connsiteX59" fmla="*/ 688198 w 1051149"/>
              <a:gd name="connsiteY59" fmla="*/ 728982 h 902783"/>
              <a:gd name="connsiteX60" fmla="*/ 698753 w 1051149"/>
              <a:gd name="connsiteY60" fmla="*/ 728279 h 902783"/>
              <a:gd name="connsiteX61" fmla="*/ 681162 w 1051149"/>
              <a:gd name="connsiteY61" fmla="*/ 721946 h 902783"/>
              <a:gd name="connsiteX62" fmla="*/ 670607 w 1051149"/>
              <a:gd name="connsiteY62" fmla="*/ 722649 h 902783"/>
              <a:gd name="connsiteX63" fmla="*/ 658645 w 1051149"/>
              <a:gd name="connsiteY63" fmla="*/ 722649 h 902783"/>
              <a:gd name="connsiteX64" fmla="*/ 616426 w 1051149"/>
              <a:gd name="connsiteY64" fmla="*/ 702947 h 902783"/>
              <a:gd name="connsiteX65" fmla="*/ 684680 w 1051149"/>
              <a:gd name="connsiteY65" fmla="*/ 692392 h 902783"/>
              <a:gd name="connsiteX66" fmla="*/ 737454 w 1051149"/>
              <a:gd name="connsiteY66" fmla="*/ 695207 h 902783"/>
              <a:gd name="connsiteX67" fmla="*/ 792339 w 1051149"/>
              <a:gd name="connsiteY67" fmla="*/ 698022 h 902783"/>
              <a:gd name="connsiteX68" fmla="*/ 826817 w 1051149"/>
              <a:gd name="connsiteY68" fmla="*/ 695911 h 902783"/>
              <a:gd name="connsiteX69" fmla="*/ 902108 w 1051149"/>
              <a:gd name="connsiteY69" fmla="*/ 610065 h 902783"/>
              <a:gd name="connsiteX70" fmla="*/ 888739 w 1051149"/>
              <a:gd name="connsiteY70" fmla="*/ 492556 h 902783"/>
              <a:gd name="connsiteX71" fmla="*/ 885220 w 1051149"/>
              <a:gd name="connsiteY71" fmla="*/ 346900 h 902783"/>
              <a:gd name="connsiteX72" fmla="*/ 745194 w 1051149"/>
              <a:gd name="connsiteY72" fmla="*/ 207577 h 902783"/>
              <a:gd name="connsiteX73" fmla="*/ 726195 w 1051149"/>
              <a:gd name="connsiteY73" fmla="*/ 204059 h 902783"/>
              <a:gd name="connsiteX74" fmla="*/ 503842 w 1051149"/>
              <a:gd name="connsiteY74" fmla="*/ 149174 h 902783"/>
              <a:gd name="connsiteX75" fmla="*/ 360297 w 1051149"/>
              <a:gd name="connsiteY75" fmla="*/ 242056 h 902783"/>
              <a:gd name="connsiteX76" fmla="*/ 187903 w 1051149"/>
              <a:gd name="connsiteY76" fmla="*/ 379971 h 902783"/>
              <a:gd name="connsiteX77" fmla="*/ 204087 w 1051149"/>
              <a:gd name="connsiteY77" fmla="*/ 493259 h 902783"/>
              <a:gd name="connsiteX78" fmla="*/ 193532 w 1051149"/>
              <a:gd name="connsiteY78" fmla="*/ 536182 h 902783"/>
              <a:gd name="connsiteX79" fmla="*/ 361001 w 1051149"/>
              <a:gd name="connsiteY79" fmla="*/ 669876 h 902783"/>
              <a:gd name="connsiteX80" fmla="*/ 391961 w 1051149"/>
              <a:gd name="connsiteY80" fmla="*/ 690985 h 902783"/>
              <a:gd name="connsiteX81" fmla="*/ 436291 w 1051149"/>
              <a:gd name="connsiteY81" fmla="*/ 684652 h 902783"/>
              <a:gd name="connsiteX82" fmla="*/ 436291 w 1051149"/>
              <a:gd name="connsiteY82" fmla="*/ 684652 h 902783"/>
              <a:gd name="connsiteX83" fmla="*/ 112612 w 1051149"/>
              <a:gd name="connsiteY83" fmla="*/ 387008 h 902783"/>
              <a:gd name="connsiteX84" fmla="*/ 49283 w 1051149"/>
              <a:gd name="connsiteY84" fmla="*/ 453855 h 902783"/>
              <a:gd name="connsiteX85" fmla="*/ 148498 w 1051149"/>
              <a:gd name="connsiteY85" fmla="*/ 534775 h 902783"/>
              <a:gd name="connsiteX86" fmla="*/ 200568 w 1051149"/>
              <a:gd name="connsiteY86" fmla="*/ 428523 h 902783"/>
              <a:gd name="connsiteX87" fmla="*/ 197754 w 1051149"/>
              <a:gd name="connsiteY87" fmla="*/ 427116 h 902783"/>
              <a:gd name="connsiteX88" fmla="*/ 192828 w 1051149"/>
              <a:gd name="connsiteY88" fmla="*/ 429227 h 902783"/>
              <a:gd name="connsiteX89" fmla="*/ 112612 w 1051149"/>
              <a:gd name="connsiteY89" fmla="*/ 387008 h 902783"/>
              <a:gd name="connsiteX90" fmla="*/ 112612 w 1051149"/>
              <a:gd name="connsiteY90" fmla="*/ 387008 h 902783"/>
              <a:gd name="connsiteX91" fmla="*/ 313856 w 1051149"/>
              <a:gd name="connsiteY91" fmla="*/ 202651 h 902783"/>
              <a:gd name="connsiteX92" fmla="*/ 173126 w 1051149"/>
              <a:gd name="connsiteY92" fmla="*/ 325087 h 902783"/>
              <a:gd name="connsiteX93" fmla="*/ 149905 w 1051149"/>
              <a:gd name="connsiteY93" fmla="*/ 353936 h 902783"/>
              <a:gd name="connsiteX94" fmla="*/ 154831 w 1051149"/>
              <a:gd name="connsiteY94" fmla="*/ 353233 h 902783"/>
              <a:gd name="connsiteX95" fmla="*/ 163275 w 1051149"/>
              <a:gd name="connsiteY95" fmla="*/ 353233 h 902783"/>
              <a:gd name="connsiteX96" fmla="*/ 277266 w 1051149"/>
              <a:gd name="connsiteY96" fmla="*/ 254018 h 902783"/>
              <a:gd name="connsiteX97" fmla="*/ 320189 w 1051149"/>
              <a:gd name="connsiteY97" fmla="*/ 200540 h 902783"/>
              <a:gd name="connsiteX98" fmla="*/ 315263 w 1051149"/>
              <a:gd name="connsiteY98" fmla="*/ 202651 h 902783"/>
              <a:gd name="connsiteX99" fmla="*/ 313856 w 1051149"/>
              <a:gd name="connsiteY99" fmla="*/ 202651 h 902783"/>
              <a:gd name="connsiteX100" fmla="*/ 313856 w 1051149"/>
              <a:gd name="connsiteY100" fmla="*/ 202651 h 902783"/>
              <a:gd name="connsiteX101" fmla="*/ 870444 w 1051149"/>
              <a:gd name="connsiteY101" fmla="*/ 291311 h 902783"/>
              <a:gd name="connsiteX102" fmla="*/ 920403 w 1051149"/>
              <a:gd name="connsiteY102" fmla="*/ 313828 h 902783"/>
              <a:gd name="connsiteX103" fmla="*/ 952067 w 1051149"/>
              <a:gd name="connsiteY103" fmla="*/ 225168 h 902783"/>
              <a:gd name="connsiteX104" fmla="*/ 869036 w 1051149"/>
              <a:gd name="connsiteY104" fmla="*/ 147767 h 902783"/>
              <a:gd name="connsiteX105" fmla="*/ 828928 w 1051149"/>
              <a:gd name="connsiteY105" fmla="*/ 159729 h 902783"/>
              <a:gd name="connsiteX106" fmla="*/ 810633 w 1051149"/>
              <a:gd name="connsiteY106" fmla="*/ 204762 h 902783"/>
              <a:gd name="connsiteX107" fmla="*/ 790228 w 1051149"/>
              <a:gd name="connsiteY107" fmla="*/ 240649 h 902783"/>
              <a:gd name="connsiteX108" fmla="*/ 809930 w 1051149"/>
              <a:gd name="connsiteY108" fmla="*/ 268091 h 902783"/>
              <a:gd name="connsiteX109" fmla="*/ 823299 w 1051149"/>
              <a:gd name="connsiteY109" fmla="*/ 292015 h 902783"/>
              <a:gd name="connsiteX110" fmla="*/ 836669 w 1051149"/>
              <a:gd name="connsiteY110" fmla="*/ 292015 h 902783"/>
              <a:gd name="connsiteX111" fmla="*/ 854260 w 1051149"/>
              <a:gd name="connsiteY111" fmla="*/ 291311 h 902783"/>
              <a:gd name="connsiteX112" fmla="*/ 870444 w 1051149"/>
              <a:gd name="connsiteY112" fmla="*/ 291311 h 902783"/>
              <a:gd name="connsiteX113" fmla="*/ 870444 w 1051149"/>
              <a:gd name="connsiteY113" fmla="*/ 291311 h 902783"/>
              <a:gd name="connsiteX114" fmla="*/ 396183 w 1051149"/>
              <a:gd name="connsiteY114" fmla="*/ 30961 h 902783"/>
              <a:gd name="connsiteX115" fmla="*/ 325114 w 1051149"/>
              <a:gd name="connsiteY115" fmla="*/ 134397 h 902783"/>
              <a:gd name="connsiteX116" fmla="*/ 322300 w 1051149"/>
              <a:gd name="connsiteY116" fmla="*/ 148470 h 902783"/>
              <a:gd name="connsiteX117" fmla="*/ 370148 w 1051149"/>
              <a:gd name="connsiteY117" fmla="*/ 195615 h 902783"/>
              <a:gd name="connsiteX118" fmla="*/ 382814 w 1051149"/>
              <a:gd name="connsiteY118" fmla="*/ 194208 h 902783"/>
              <a:gd name="connsiteX119" fmla="*/ 460215 w 1051149"/>
              <a:gd name="connsiteY119" fmla="*/ 168876 h 902783"/>
              <a:gd name="connsiteX120" fmla="*/ 465141 w 1051149"/>
              <a:gd name="connsiteY120" fmla="*/ 87956 h 902783"/>
              <a:gd name="connsiteX121" fmla="*/ 396183 w 1051149"/>
              <a:gd name="connsiteY121" fmla="*/ 30961 h 902783"/>
              <a:gd name="connsiteX122" fmla="*/ 396183 w 1051149"/>
              <a:gd name="connsiteY122" fmla="*/ 30961 h 9027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</a:cxnLst>
            <a:rect l="l" t="t" r="r" b="b"/>
            <a:pathLst>
              <a:path w="1051149" h="902783">
                <a:moveTo>
                  <a:pt x="486954" y="902784"/>
                </a:moveTo>
                <a:cubicBezTo>
                  <a:pt x="441217" y="902784"/>
                  <a:pt x="393369" y="873231"/>
                  <a:pt x="365926" y="827493"/>
                </a:cubicBezTo>
                <a:cubicBezTo>
                  <a:pt x="340595" y="785274"/>
                  <a:pt x="337780" y="739537"/>
                  <a:pt x="357482" y="702243"/>
                </a:cubicBezTo>
                <a:cubicBezTo>
                  <a:pt x="293450" y="654395"/>
                  <a:pt x="209716" y="593178"/>
                  <a:pt x="153424" y="553070"/>
                </a:cubicBezTo>
                <a:cubicBezTo>
                  <a:pt x="134425" y="562921"/>
                  <a:pt x="115427" y="567846"/>
                  <a:pt x="97132" y="567846"/>
                </a:cubicBezTo>
                <a:cubicBezTo>
                  <a:pt x="73208" y="567846"/>
                  <a:pt x="51394" y="558699"/>
                  <a:pt x="34507" y="541107"/>
                </a:cubicBezTo>
                <a:cubicBezTo>
                  <a:pt x="11990" y="519294"/>
                  <a:pt x="-676" y="483408"/>
                  <a:pt x="28" y="446115"/>
                </a:cubicBezTo>
                <a:cubicBezTo>
                  <a:pt x="1435" y="385601"/>
                  <a:pt x="40136" y="323679"/>
                  <a:pt x="122463" y="323679"/>
                </a:cubicBezTo>
                <a:cubicBezTo>
                  <a:pt x="125981" y="323679"/>
                  <a:pt x="128796" y="323679"/>
                  <a:pt x="132314" y="323679"/>
                </a:cubicBezTo>
                <a:cubicBezTo>
                  <a:pt x="194235" y="265980"/>
                  <a:pt x="246306" y="205466"/>
                  <a:pt x="292747" y="151989"/>
                </a:cubicBezTo>
                <a:cubicBezTo>
                  <a:pt x="281488" y="140027"/>
                  <a:pt x="276563" y="123843"/>
                  <a:pt x="279377" y="107659"/>
                </a:cubicBezTo>
                <a:cubicBezTo>
                  <a:pt x="283599" y="75994"/>
                  <a:pt x="313856" y="40108"/>
                  <a:pt x="368741" y="1407"/>
                </a:cubicBezTo>
                <a:cubicBezTo>
                  <a:pt x="373666" y="704"/>
                  <a:pt x="377888" y="0"/>
                  <a:pt x="382814" y="0"/>
                </a:cubicBezTo>
                <a:cubicBezTo>
                  <a:pt x="441217" y="0"/>
                  <a:pt x="511582" y="61218"/>
                  <a:pt x="522137" y="121028"/>
                </a:cubicBezTo>
                <a:cubicBezTo>
                  <a:pt x="574910" y="152692"/>
                  <a:pt x="626277" y="167469"/>
                  <a:pt x="683976" y="167469"/>
                </a:cubicBezTo>
                <a:cubicBezTo>
                  <a:pt x="736046" y="167469"/>
                  <a:pt x="787413" y="154803"/>
                  <a:pt x="841594" y="142137"/>
                </a:cubicBezTo>
                <a:cubicBezTo>
                  <a:pt x="864815" y="136508"/>
                  <a:pt x="889442" y="130879"/>
                  <a:pt x="914070" y="125250"/>
                </a:cubicBezTo>
                <a:cubicBezTo>
                  <a:pt x="963326" y="157618"/>
                  <a:pt x="987953" y="203355"/>
                  <a:pt x="983028" y="251907"/>
                </a:cubicBezTo>
                <a:cubicBezTo>
                  <a:pt x="978806" y="293422"/>
                  <a:pt x="952771" y="328605"/>
                  <a:pt x="915477" y="343382"/>
                </a:cubicBezTo>
                <a:cubicBezTo>
                  <a:pt x="904923" y="402488"/>
                  <a:pt x="917588" y="463706"/>
                  <a:pt x="928847" y="522813"/>
                </a:cubicBezTo>
                <a:cubicBezTo>
                  <a:pt x="934476" y="550255"/>
                  <a:pt x="940105" y="578401"/>
                  <a:pt x="942920" y="605843"/>
                </a:cubicBezTo>
                <a:cubicBezTo>
                  <a:pt x="992175" y="616398"/>
                  <a:pt x="1030876" y="650173"/>
                  <a:pt x="1044949" y="694503"/>
                </a:cubicBezTo>
                <a:cubicBezTo>
                  <a:pt x="1059726" y="739537"/>
                  <a:pt x="1047764" y="788089"/>
                  <a:pt x="1012581" y="828197"/>
                </a:cubicBezTo>
                <a:cubicBezTo>
                  <a:pt x="1011878" y="828197"/>
                  <a:pt x="1010470" y="828197"/>
                  <a:pt x="1009767" y="828197"/>
                </a:cubicBezTo>
                <a:cubicBezTo>
                  <a:pt x="949956" y="828197"/>
                  <a:pt x="895072" y="814124"/>
                  <a:pt x="842298" y="800755"/>
                </a:cubicBezTo>
                <a:cubicBezTo>
                  <a:pt x="789524" y="787385"/>
                  <a:pt x="735343" y="774016"/>
                  <a:pt x="679051" y="774016"/>
                </a:cubicBezTo>
                <a:cubicBezTo>
                  <a:pt x="648794" y="774016"/>
                  <a:pt x="620648" y="777534"/>
                  <a:pt x="591798" y="785274"/>
                </a:cubicBezTo>
                <a:cubicBezTo>
                  <a:pt x="600242" y="800051"/>
                  <a:pt x="586873" y="816939"/>
                  <a:pt x="572096" y="834530"/>
                </a:cubicBezTo>
                <a:cubicBezTo>
                  <a:pt x="559430" y="850714"/>
                  <a:pt x="546061" y="867601"/>
                  <a:pt x="543950" y="886600"/>
                </a:cubicBezTo>
                <a:cubicBezTo>
                  <a:pt x="524951" y="897858"/>
                  <a:pt x="506656" y="902784"/>
                  <a:pt x="486954" y="902784"/>
                </a:cubicBezTo>
                <a:lnTo>
                  <a:pt x="486954" y="902784"/>
                </a:lnTo>
                <a:close/>
                <a:moveTo>
                  <a:pt x="467956" y="728982"/>
                </a:moveTo>
                <a:cubicBezTo>
                  <a:pt x="435588" y="728982"/>
                  <a:pt x="408145" y="742352"/>
                  <a:pt x="396183" y="763461"/>
                </a:cubicBezTo>
                <a:cubicBezTo>
                  <a:pt x="384221" y="785274"/>
                  <a:pt x="388443" y="814124"/>
                  <a:pt x="408849" y="847899"/>
                </a:cubicBezTo>
                <a:cubicBezTo>
                  <a:pt x="422922" y="857047"/>
                  <a:pt x="438402" y="861269"/>
                  <a:pt x="456697" y="861269"/>
                </a:cubicBezTo>
                <a:cubicBezTo>
                  <a:pt x="470066" y="861269"/>
                  <a:pt x="483436" y="859158"/>
                  <a:pt x="496805" y="857047"/>
                </a:cubicBezTo>
                <a:cubicBezTo>
                  <a:pt x="508064" y="854936"/>
                  <a:pt x="520026" y="853528"/>
                  <a:pt x="531284" y="852825"/>
                </a:cubicBezTo>
                <a:cubicBezTo>
                  <a:pt x="552394" y="820457"/>
                  <a:pt x="557319" y="790200"/>
                  <a:pt x="544653" y="767683"/>
                </a:cubicBezTo>
                <a:cubicBezTo>
                  <a:pt x="531988" y="743759"/>
                  <a:pt x="501731" y="728982"/>
                  <a:pt x="467956" y="728982"/>
                </a:cubicBezTo>
                <a:lnTo>
                  <a:pt x="467956" y="728982"/>
                </a:lnTo>
                <a:close/>
                <a:moveTo>
                  <a:pt x="919699" y="650173"/>
                </a:moveTo>
                <a:cubicBezTo>
                  <a:pt x="880999" y="669876"/>
                  <a:pt x="864111" y="698022"/>
                  <a:pt x="871851" y="728279"/>
                </a:cubicBezTo>
                <a:cubicBezTo>
                  <a:pt x="880999" y="767683"/>
                  <a:pt x="931661" y="803569"/>
                  <a:pt x="977399" y="803569"/>
                </a:cubicBezTo>
                <a:cubicBezTo>
                  <a:pt x="987250" y="803569"/>
                  <a:pt x="996397" y="802162"/>
                  <a:pt x="1004841" y="798644"/>
                </a:cubicBezTo>
                <a:cubicBezTo>
                  <a:pt x="1025247" y="769794"/>
                  <a:pt x="1028765" y="736019"/>
                  <a:pt x="1012581" y="705058"/>
                </a:cubicBezTo>
                <a:cubicBezTo>
                  <a:pt x="995694" y="671283"/>
                  <a:pt x="960511" y="650173"/>
                  <a:pt x="921107" y="650173"/>
                </a:cubicBezTo>
                <a:lnTo>
                  <a:pt x="919699" y="650173"/>
                </a:lnTo>
                <a:lnTo>
                  <a:pt x="919699" y="650173"/>
                </a:lnTo>
                <a:close/>
                <a:moveTo>
                  <a:pt x="650905" y="747277"/>
                </a:moveTo>
                <a:cubicBezTo>
                  <a:pt x="679754" y="756425"/>
                  <a:pt x="708604" y="763461"/>
                  <a:pt x="737454" y="763461"/>
                </a:cubicBezTo>
                <a:cubicBezTo>
                  <a:pt x="771933" y="763461"/>
                  <a:pt x="802893" y="753610"/>
                  <a:pt x="832447" y="733908"/>
                </a:cubicBezTo>
                <a:cubicBezTo>
                  <a:pt x="816966" y="732500"/>
                  <a:pt x="800079" y="730390"/>
                  <a:pt x="781784" y="730390"/>
                </a:cubicBezTo>
                <a:cubicBezTo>
                  <a:pt x="751527" y="730390"/>
                  <a:pt x="720566" y="735315"/>
                  <a:pt x="690309" y="740944"/>
                </a:cubicBezTo>
                <a:cubicBezTo>
                  <a:pt x="676940" y="743055"/>
                  <a:pt x="663570" y="745870"/>
                  <a:pt x="650905" y="747277"/>
                </a:cubicBezTo>
                <a:lnTo>
                  <a:pt x="650905" y="747277"/>
                </a:lnTo>
                <a:close/>
                <a:moveTo>
                  <a:pt x="436291" y="684652"/>
                </a:moveTo>
                <a:cubicBezTo>
                  <a:pt x="486954" y="684652"/>
                  <a:pt x="537617" y="704354"/>
                  <a:pt x="587576" y="724057"/>
                </a:cubicBezTo>
                <a:cubicBezTo>
                  <a:pt x="607982" y="731797"/>
                  <a:pt x="628388" y="740241"/>
                  <a:pt x="649497" y="746573"/>
                </a:cubicBezTo>
                <a:cubicBezTo>
                  <a:pt x="647386" y="743055"/>
                  <a:pt x="648090" y="740944"/>
                  <a:pt x="649497" y="738833"/>
                </a:cubicBezTo>
                <a:cubicBezTo>
                  <a:pt x="655127" y="731093"/>
                  <a:pt x="674125" y="730390"/>
                  <a:pt x="688198" y="728982"/>
                </a:cubicBezTo>
                <a:cubicBezTo>
                  <a:pt x="692420" y="728982"/>
                  <a:pt x="695938" y="728279"/>
                  <a:pt x="698753" y="728279"/>
                </a:cubicBezTo>
                <a:cubicBezTo>
                  <a:pt x="695938" y="724057"/>
                  <a:pt x="691716" y="721946"/>
                  <a:pt x="681162" y="721946"/>
                </a:cubicBezTo>
                <a:cubicBezTo>
                  <a:pt x="677643" y="721946"/>
                  <a:pt x="674125" y="721946"/>
                  <a:pt x="670607" y="722649"/>
                </a:cubicBezTo>
                <a:cubicBezTo>
                  <a:pt x="667089" y="722649"/>
                  <a:pt x="662867" y="722649"/>
                  <a:pt x="658645" y="722649"/>
                </a:cubicBezTo>
                <a:cubicBezTo>
                  <a:pt x="644572" y="722649"/>
                  <a:pt x="627684" y="720538"/>
                  <a:pt x="616426" y="702947"/>
                </a:cubicBezTo>
                <a:cubicBezTo>
                  <a:pt x="637535" y="695207"/>
                  <a:pt x="658645" y="692392"/>
                  <a:pt x="684680" y="692392"/>
                </a:cubicBezTo>
                <a:cubicBezTo>
                  <a:pt x="702271" y="692392"/>
                  <a:pt x="719862" y="693800"/>
                  <a:pt x="737454" y="695207"/>
                </a:cubicBezTo>
                <a:cubicBezTo>
                  <a:pt x="756452" y="696614"/>
                  <a:pt x="774747" y="698022"/>
                  <a:pt x="792339" y="698022"/>
                </a:cubicBezTo>
                <a:cubicBezTo>
                  <a:pt x="803597" y="698022"/>
                  <a:pt x="815559" y="697318"/>
                  <a:pt x="826817" y="695911"/>
                </a:cubicBezTo>
                <a:cubicBezTo>
                  <a:pt x="831039" y="666357"/>
                  <a:pt x="869036" y="623435"/>
                  <a:pt x="902108" y="610065"/>
                </a:cubicBezTo>
                <a:cubicBezTo>
                  <a:pt x="910552" y="572068"/>
                  <a:pt x="899293" y="531256"/>
                  <a:pt x="888739" y="492556"/>
                </a:cubicBezTo>
                <a:cubicBezTo>
                  <a:pt x="876073" y="444707"/>
                  <a:pt x="862000" y="395452"/>
                  <a:pt x="885220" y="346900"/>
                </a:cubicBezTo>
                <a:cubicBezTo>
                  <a:pt x="814152" y="319457"/>
                  <a:pt x="762785" y="284275"/>
                  <a:pt x="745194" y="207577"/>
                </a:cubicBezTo>
                <a:lnTo>
                  <a:pt x="726195" y="204059"/>
                </a:lnTo>
                <a:cubicBezTo>
                  <a:pt x="653719" y="188578"/>
                  <a:pt x="578429" y="171691"/>
                  <a:pt x="503842" y="149174"/>
                </a:cubicBezTo>
                <a:cubicBezTo>
                  <a:pt x="463734" y="202651"/>
                  <a:pt x="411663" y="222354"/>
                  <a:pt x="360297" y="242056"/>
                </a:cubicBezTo>
                <a:cubicBezTo>
                  <a:pt x="297672" y="266684"/>
                  <a:pt x="232233" y="291311"/>
                  <a:pt x="187903" y="379971"/>
                </a:cubicBezTo>
                <a:cubicBezTo>
                  <a:pt x="228011" y="416561"/>
                  <a:pt x="216049" y="455262"/>
                  <a:pt x="204087" y="493259"/>
                </a:cubicBezTo>
                <a:cubicBezTo>
                  <a:pt x="199865" y="507332"/>
                  <a:pt x="194939" y="522109"/>
                  <a:pt x="193532" y="536182"/>
                </a:cubicBezTo>
                <a:cubicBezTo>
                  <a:pt x="249120" y="593881"/>
                  <a:pt x="306116" y="632582"/>
                  <a:pt x="361001" y="669876"/>
                </a:cubicBezTo>
                <a:lnTo>
                  <a:pt x="391961" y="690985"/>
                </a:lnTo>
                <a:cubicBezTo>
                  <a:pt x="405331" y="686763"/>
                  <a:pt x="420811" y="684652"/>
                  <a:pt x="436291" y="684652"/>
                </a:cubicBezTo>
                <a:lnTo>
                  <a:pt x="436291" y="684652"/>
                </a:lnTo>
                <a:close/>
                <a:moveTo>
                  <a:pt x="112612" y="387008"/>
                </a:moveTo>
                <a:cubicBezTo>
                  <a:pt x="73911" y="387008"/>
                  <a:pt x="49987" y="420783"/>
                  <a:pt x="49283" y="453855"/>
                </a:cubicBezTo>
                <a:cubicBezTo>
                  <a:pt x="47876" y="489037"/>
                  <a:pt x="73911" y="531256"/>
                  <a:pt x="148498" y="534775"/>
                </a:cubicBezTo>
                <a:cubicBezTo>
                  <a:pt x="180162" y="505221"/>
                  <a:pt x="192124" y="470742"/>
                  <a:pt x="200568" y="428523"/>
                </a:cubicBezTo>
                <a:cubicBezTo>
                  <a:pt x="199865" y="427820"/>
                  <a:pt x="198457" y="427116"/>
                  <a:pt x="197754" y="427116"/>
                </a:cubicBezTo>
                <a:cubicBezTo>
                  <a:pt x="195643" y="427116"/>
                  <a:pt x="194235" y="428523"/>
                  <a:pt x="192828" y="429227"/>
                </a:cubicBezTo>
                <a:cubicBezTo>
                  <a:pt x="164682" y="401785"/>
                  <a:pt x="137240" y="387008"/>
                  <a:pt x="112612" y="387008"/>
                </a:cubicBezTo>
                <a:lnTo>
                  <a:pt x="112612" y="387008"/>
                </a:lnTo>
                <a:close/>
                <a:moveTo>
                  <a:pt x="313856" y="202651"/>
                </a:moveTo>
                <a:cubicBezTo>
                  <a:pt x="270933" y="202651"/>
                  <a:pt x="211827" y="276535"/>
                  <a:pt x="173126" y="325087"/>
                </a:cubicBezTo>
                <a:cubicBezTo>
                  <a:pt x="163978" y="336345"/>
                  <a:pt x="156238" y="346196"/>
                  <a:pt x="149905" y="353936"/>
                </a:cubicBezTo>
                <a:cubicBezTo>
                  <a:pt x="151313" y="353936"/>
                  <a:pt x="152720" y="353233"/>
                  <a:pt x="154831" y="353233"/>
                </a:cubicBezTo>
                <a:cubicBezTo>
                  <a:pt x="157646" y="353233"/>
                  <a:pt x="160460" y="353233"/>
                  <a:pt x="163275" y="353233"/>
                </a:cubicBezTo>
                <a:cubicBezTo>
                  <a:pt x="203383" y="353233"/>
                  <a:pt x="242787" y="300459"/>
                  <a:pt x="277266" y="254018"/>
                </a:cubicBezTo>
                <a:cubicBezTo>
                  <a:pt x="292747" y="233612"/>
                  <a:pt x="306820" y="214613"/>
                  <a:pt x="320189" y="200540"/>
                </a:cubicBezTo>
                <a:cubicBezTo>
                  <a:pt x="318078" y="202651"/>
                  <a:pt x="316671" y="202651"/>
                  <a:pt x="315263" y="202651"/>
                </a:cubicBezTo>
                <a:cubicBezTo>
                  <a:pt x="314560" y="202651"/>
                  <a:pt x="313856" y="202651"/>
                  <a:pt x="313856" y="202651"/>
                </a:cubicBezTo>
                <a:lnTo>
                  <a:pt x="313856" y="202651"/>
                </a:lnTo>
                <a:close/>
                <a:moveTo>
                  <a:pt x="870444" y="291311"/>
                </a:moveTo>
                <a:cubicBezTo>
                  <a:pt x="887331" y="291311"/>
                  <a:pt x="905626" y="294126"/>
                  <a:pt x="920403" y="313828"/>
                </a:cubicBezTo>
                <a:cubicBezTo>
                  <a:pt x="954178" y="294830"/>
                  <a:pt x="959104" y="255425"/>
                  <a:pt x="952067" y="225168"/>
                </a:cubicBezTo>
                <a:cubicBezTo>
                  <a:pt x="942920" y="186467"/>
                  <a:pt x="911255" y="147767"/>
                  <a:pt x="869036" y="147767"/>
                </a:cubicBezTo>
                <a:cubicBezTo>
                  <a:pt x="855667" y="147767"/>
                  <a:pt x="842298" y="151989"/>
                  <a:pt x="828928" y="159729"/>
                </a:cubicBezTo>
                <a:cubicBezTo>
                  <a:pt x="809226" y="173098"/>
                  <a:pt x="809930" y="189986"/>
                  <a:pt x="810633" y="204762"/>
                </a:cubicBezTo>
                <a:cubicBezTo>
                  <a:pt x="811337" y="219539"/>
                  <a:pt x="812041" y="233612"/>
                  <a:pt x="790228" y="240649"/>
                </a:cubicBezTo>
                <a:cubicBezTo>
                  <a:pt x="802893" y="248389"/>
                  <a:pt x="806412" y="258240"/>
                  <a:pt x="809930" y="268091"/>
                </a:cubicBezTo>
                <a:cubicBezTo>
                  <a:pt x="812744" y="276535"/>
                  <a:pt x="816263" y="284275"/>
                  <a:pt x="823299" y="292015"/>
                </a:cubicBezTo>
                <a:cubicBezTo>
                  <a:pt x="827521" y="292015"/>
                  <a:pt x="831743" y="292015"/>
                  <a:pt x="836669" y="292015"/>
                </a:cubicBezTo>
                <a:cubicBezTo>
                  <a:pt x="842298" y="292015"/>
                  <a:pt x="848631" y="292015"/>
                  <a:pt x="854260" y="291311"/>
                </a:cubicBezTo>
                <a:cubicBezTo>
                  <a:pt x="859889" y="292015"/>
                  <a:pt x="865518" y="291311"/>
                  <a:pt x="870444" y="291311"/>
                </a:cubicBezTo>
                <a:lnTo>
                  <a:pt x="870444" y="291311"/>
                </a:lnTo>
                <a:close/>
                <a:moveTo>
                  <a:pt x="396183" y="30961"/>
                </a:moveTo>
                <a:cubicBezTo>
                  <a:pt x="340595" y="43626"/>
                  <a:pt x="332151" y="93586"/>
                  <a:pt x="325114" y="134397"/>
                </a:cubicBezTo>
                <a:lnTo>
                  <a:pt x="322300" y="148470"/>
                </a:lnTo>
                <a:lnTo>
                  <a:pt x="370148" y="195615"/>
                </a:lnTo>
                <a:lnTo>
                  <a:pt x="382814" y="194208"/>
                </a:lnTo>
                <a:cubicBezTo>
                  <a:pt x="408145" y="192097"/>
                  <a:pt x="434180" y="189986"/>
                  <a:pt x="460215" y="168876"/>
                </a:cubicBezTo>
                <a:cubicBezTo>
                  <a:pt x="474992" y="147767"/>
                  <a:pt x="476399" y="116806"/>
                  <a:pt x="465141" y="87956"/>
                </a:cubicBezTo>
                <a:cubicBezTo>
                  <a:pt x="451772" y="56996"/>
                  <a:pt x="427144" y="35886"/>
                  <a:pt x="396183" y="30961"/>
                </a:cubicBezTo>
                <a:lnTo>
                  <a:pt x="396183" y="30961"/>
                </a:lnTo>
                <a:close/>
              </a:path>
            </a:pathLst>
          </a:custGeom>
          <a:solidFill>
            <a:schemeClr val="accent2">
              <a:alpha val="20000"/>
            </a:schemeClr>
          </a:solidFill>
          <a:ln w="6985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65" name="图形 11">
            <a:extLst>
              <a:ext uri="{FF2B5EF4-FFF2-40B4-BE49-F238E27FC236}">
                <a16:creationId xmlns:a16="http://schemas.microsoft.com/office/drawing/2014/main" id="{9FA89B59-DCD5-4B55-A34B-89CDFFAB7F91}"/>
              </a:ext>
            </a:extLst>
          </p:cNvPr>
          <p:cNvSpPr/>
          <p:nvPr userDrawn="1"/>
        </p:nvSpPr>
        <p:spPr>
          <a:xfrm>
            <a:off x="-378383" y="2762072"/>
            <a:ext cx="876459" cy="631623"/>
          </a:xfrm>
          <a:custGeom>
            <a:avLst/>
            <a:gdLst>
              <a:gd name="connsiteX0" fmla="*/ 99564 w 876459"/>
              <a:gd name="connsiteY0" fmla="*/ 631624 h 631623"/>
              <a:gd name="connsiteX1" fmla="*/ 50867 w 876459"/>
              <a:gd name="connsiteY1" fmla="*/ 621598 h 631623"/>
              <a:gd name="connsiteX2" fmla="*/ 40364 w 876459"/>
              <a:gd name="connsiteY2" fmla="*/ 610617 h 631623"/>
              <a:gd name="connsiteX3" fmla="*/ 28906 w 876459"/>
              <a:gd name="connsiteY3" fmla="*/ 604411 h 631623"/>
              <a:gd name="connsiteX4" fmla="*/ 2170 w 876459"/>
              <a:gd name="connsiteY4" fmla="*/ 511314 h 631623"/>
              <a:gd name="connsiteX5" fmla="*/ 54209 w 876459"/>
              <a:gd name="connsiteY5" fmla="*/ 445908 h 631623"/>
              <a:gd name="connsiteX6" fmla="*/ 56596 w 876459"/>
              <a:gd name="connsiteY6" fmla="*/ 450682 h 631623"/>
              <a:gd name="connsiteX7" fmla="*/ 20790 w 876459"/>
              <a:gd name="connsiteY7" fmla="*/ 555714 h 631623"/>
              <a:gd name="connsiteX8" fmla="*/ 92402 w 876459"/>
              <a:gd name="connsiteY8" fmla="*/ 615391 h 631623"/>
              <a:gd name="connsiteX9" fmla="*/ 98609 w 876459"/>
              <a:gd name="connsiteY9" fmla="*/ 615391 h 631623"/>
              <a:gd name="connsiteX10" fmla="*/ 173563 w 876459"/>
              <a:gd name="connsiteY10" fmla="*/ 576721 h 631623"/>
              <a:gd name="connsiteX11" fmla="*/ 186454 w 876459"/>
              <a:gd name="connsiteY11" fmla="*/ 534708 h 631623"/>
              <a:gd name="connsiteX12" fmla="*/ 175951 w 876459"/>
              <a:gd name="connsiteY12" fmla="*/ 558101 h 631623"/>
              <a:gd name="connsiteX13" fmla="*/ 102428 w 876459"/>
              <a:gd name="connsiteY13" fmla="*/ 594385 h 631623"/>
              <a:gd name="connsiteX14" fmla="*/ 47525 w 876459"/>
              <a:gd name="connsiteY14" fmla="*/ 578153 h 631623"/>
              <a:gd name="connsiteX15" fmla="*/ 48480 w 876459"/>
              <a:gd name="connsiteY15" fmla="*/ 562875 h 631623"/>
              <a:gd name="connsiteX16" fmla="*/ 50390 w 876459"/>
              <a:gd name="connsiteY16" fmla="*/ 553805 h 631623"/>
              <a:gd name="connsiteX17" fmla="*/ 56596 w 876459"/>
              <a:gd name="connsiteY17" fmla="*/ 553805 h 631623"/>
              <a:gd name="connsiteX18" fmla="*/ 80944 w 876459"/>
              <a:gd name="connsiteY18" fmla="*/ 554759 h 631623"/>
              <a:gd name="connsiteX19" fmla="*/ 129641 w 876459"/>
              <a:gd name="connsiteY19" fmla="*/ 547121 h 631623"/>
              <a:gd name="connsiteX20" fmla="*/ 147783 w 876459"/>
              <a:gd name="connsiteY20" fmla="*/ 543301 h 631623"/>
              <a:gd name="connsiteX21" fmla="*/ 136325 w 876459"/>
              <a:gd name="connsiteY21" fmla="*/ 525637 h 631623"/>
              <a:gd name="connsiteX22" fmla="*/ 107680 w 876459"/>
              <a:gd name="connsiteY22" fmla="*/ 530411 h 631623"/>
              <a:gd name="connsiteX23" fmla="*/ 86196 w 876459"/>
              <a:gd name="connsiteY23" fmla="*/ 524682 h 631623"/>
              <a:gd name="connsiteX24" fmla="*/ 85719 w 876459"/>
              <a:gd name="connsiteY24" fmla="*/ 525159 h 631623"/>
              <a:gd name="connsiteX25" fmla="*/ 83331 w 876459"/>
              <a:gd name="connsiteY25" fmla="*/ 521340 h 631623"/>
              <a:gd name="connsiteX26" fmla="*/ 81422 w 876459"/>
              <a:gd name="connsiteY26" fmla="*/ 516089 h 631623"/>
              <a:gd name="connsiteX27" fmla="*/ 87628 w 876459"/>
              <a:gd name="connsiteY27" fmla="*/ 515134 h 631623"/>
              <a:gd name="connsiteX28" fmla="*/ 102906 w 876459"/>
              <a:gd name="connsiteY28" fmla="*/ 517521 h 631623"/>
              <a:gd name="connsiteX29" fmla="*/ 135370 w 876459"/>
              <a:gd name="connsiteY29" fmla="*/ 505108 h 631623"/>
              <a:gd name="connsiteX30" fmla="*/ 158763 w 876459"/>
              <a:gd name="connsiteY30" fmla="*/ 493650 h 631623"/>
              <a:gd name="connsiteX31" fmla="*/ 106725 w 876459"/>
              <a:gd name="connsiteY31" fmla="*/ 448773 h 631623"/>
              <a:gd name="connsiteX32" fmla="*/ 85719 w 876459"/>
              <a:gd name="connsiteY32" fmla="*/ 441611 h 631623"/>
              <a:gd name="connsiteX33" fmla="*/ 89538 w 876459"/>
              <a:gd name="connsiteY33" fmla="*/ 436360 h 631623"/>
              <a:gd name="connsiteX34" fmla="*/ 139189 w 876459"/>
              <a:gd name="connsiteY34" fmla="*/ 446863 h 631623"/>
              <a:gd name="connsiteX35" fmla="*/ 138235 w 876459"/>
              <a:gd name="connsiteY35" fmla="*/ 445908 h 631623"/>
              <a:gd name="connsiteX36" fmla="*/ 144441 w 876459"/>
              <a:gd name="connsiteY36" fmla="*/ 446863 h 631623"/>
              <a:gd name="connsiteX37" fmla="*/ 173086 w 876459"/>
              <a:gd name="connsiteY37" fmla="*/ 465482 h 631623"/>
              <a:gd name="connsiteX38" fmla="*/ 179770 w 876459"/>
              <a:gd name="connsiteY38" fmla="*/ 472644 h 631623"/>
              <a:gd name="connsiteX39" fmla="*/ 235628 w 876459"/>
              <a:gd name="connsiteY39" fmla="*/ 431586 h 631623"/>
              <a:gd name="connsiteX40" fmla="*/ 346866 w 876459"/>
              <a:gd name="connsiteY40" fmla="*/ 354244 h 631623"/>
              <a:gd name="connsiteX41" fmla="*/ 309150 w 876459"/>
              <a:gd name="connsiteY41" fmla="*/ 266877 h 631623"/>
              <a:gd name="connsiteX42" fmla="*/ 297215 w 876459"/>
              <a:gd name="connsiteY42" fmla="*/ 264489 h 631623"/>
              <a:gd name="connsiteX43" fmla="*/ 244699 w 876459"/>
              <a:gd name="connsiteY43" fmla="*/ 309844 h 631623"/>
              <a:gd name="connsiteX44" fmla="*/ 205073 w 876459"/>
              <a:gd name="connsiteY44" fmla="*/ 293612 h 631623"/>
              <a:gd name="connsiteX45" fmla="*/ 195047 w 876459"/>
              <a:gd name="connsiteY45" fmla="*/ 255418 h 631623"/>
              <a:gd name="connsiteX46" fmla="*/ 200299 w 876459"/>
              <a:gd name="connsiteY46" fmla="*/ 255896 h 631623"/>
              <a:gd name="connsiteX47" fmla="*/ 210802 w 876459"/>
              <a:gd name="connsiteY47" fmla="*/ 282154 h 631623"/>
              <a:gd name="connsiteX48" fmla="*/ 248518 w 876459"/>
              <a:gd name="connsiteY48" fmla="*/ 297909 h 631623"/>
              <a:gd name="connsiteX49" fmla="*/ 277163 w 876459"/>
              <a:gd name="connsiteY49" fmla="*/ 286928 h 631623"/>
              <a:gd name="connsiteX50" fmla="*/ 285757 w 876459"/>
              <a:gd name="connsiteY50" fmla="*/ 253509 h 631623"/>
              <a:gd name="connsiteX51" fmla="*/ 286234 w 876459"/>
              <a:gd name="connsiteY51" fmla="*/ 249689 h 631623"/>
              <a:gd name="connsiteX52" fmla="*/ 268570 w 876459"/>
              <a:gd name="connsiteY52" fmla="*/ 279289 h 631623"/>
              <a:gd name="connsiteX53" fmla="*/ 264750 w 876459"/>
              <a:gd name="connsiteY53" fmla="*/ 274515 h 631623"/>
              <a:gd name="connsiteX54" fmla="*/ 266182 w 876459"/>
              <a:gd name="connsiteY54" fmla="*/ 269741 h 631623"/>
              <a:gd name="connsiteX55" fmla="*/ 267615 w 876459"/>
              <a:gd name="connsiteY55" fmla="*/ 264967 h 631623"/>
              <a:gd name="connsiteX56" fmla="*/ 266182 w 876459"/>
              <a:gd name="connsiteY56" fmla="*/ 263057 h 631623"/>
              <a:gd name="connsiteX57" fmla="*/ 266182 w 876459"/>
              <a:gd name="connsiteY57" fmla="*/ 256851 h 631623"/>
              <a:gd name="connsiteX58" fmla="*/ 255202 w 876459"/>
              <a:gd name="connsiteY58" fmla="*/ 253509 h 631623"/>
              <a:gd name="connsiteX59" fmla="*/ 243266 w 876459"/>
              <a:gd name="connsiteY59" fmla="*/ 265444 h 631623"/>
              <a:gd name="connsiteX60" fmla="*/ 241834 w 876459"/>
              <a:gd name="connsiteY60" fmla="*/ 266399 h 631623"/>
              <a:gd name="connsiteX61" fmla="*/ 236105 w 876459"/>
              <a:gd name="connsiteY61" fmla="*/ 264489 h 631623"/>
              <a:gd name="connsiteX62" fmla="*/ 232763 w 876459"/>
              <a:gd name="connsiteY62" fmla="*/ 263535 h 631623"/>
              <a:gd name="connsiteX63" fmla="*/ 230854 w 876459"/>
              <a:gd name="connsiteY63" fmla="*/ 259715 h 631623"/>
              <a:gd name="connsiteX64" fmla="*/ 237060 w 876459"/>
              <a:gd name="connsiteY64" fmla="*/ 248257 h 631623"/>
              <a:gd name="connsiteX65" fmla="*/ 250905 w 876459"/>
              <a:gd name="connsiteY65" fmla="*/ 224386 h 631623"/>
              <a:gd name="connsiteX66" fmla="*/ 242789 w 876459"/>
              <a:gd name="connsiteY66" fmla="*/ 217225 h 631623"/>
              <a:gd name="connsiteX67" fmla="*/ 238970 w 876459"/>
              <a:gd name="connsiteY67" fmla="*/ 221044 h 631623"/>
              <a:gd name="connsiteX68" fmla="*/ 232286 w 876459"/>
              <a:gd name="connsiteY68" fmla="*/ 222477 h 631623"/>
              <a:gd name="connsiteX69" fmla="*/ 224170 w 876459"/>
              <a:gd name="connsiteY69" fmla="*/ 222477 h 631623"/>
              <a:gd name="connsiteX70" fmla="*/ 227512 w 876459"/>
              <a:gd name="connsiteY70" fmla="*/ 217225 h 631623"/>
              <a:gd name="connsiteX71" fmla="*/ 248041 w 876459"/>
              <a:gd name="connsiteY71" fmla="*/ 210064 h 631623"/>
              <a:gd name="connsiteX72" fmla="*/ 279073 w 876459"/>
              <a:gd name="connsiteY72" fmla="*/ 227728 h 631623"/>
              <a:gd name="connsiteX73" fmla="*/ 279073 w 876459"/>
              <a:gd name="connsiteY73" fmla="*/ 225819 h 631623"/>
              <a:gd name="connsiteX74" fmla="*/ 283370 w 876459"/>
              <a:gd name="connsiteY74" fmla="*/ 228683 h 631623"/>
              <a:gd name="connsiteX75" fmla="*/ 297692 w 876459"/>
              <a:gd name="connsiteY75" fmla="*/ 259238 h 631623"/>
              <a:gd name="connsiteX76" fmla="*/ 304853 w 876459"/>
              <a:gd name="connsiteY76" fmla="*/ 256373 h 631623"/>
              <a:gd name="connsiteX77" fmla="*/ 310105 w 876459"/>
              <a:gd name="connsiteY77" fmla="*/ 256851 h 631623"/>
              <a:gd name="connsiteX78" fmla="*/ 341614 w 876459"/>
              <a:gd name="connsiteY78" fmla="*/ 162322 h 631623"/>
              <a:gd name="connsiteX79" fmla="*/ 293873 w 876459"/>
              <a:gd name="connsiteY79" fmla="*/ 123174 h 631623"/>
              <a:gd name="connsiteX80" fmla="*/ 261886 w 876459"/>
              <a:gd name="connsiteY80" fmla="*/ 95484 h 631623"/>
              <a:gd name="connsiteX81" fmla="*/ 262363 w 876459"/>
              <a:gd name="connsiteY81" fmla="*/ 95006 h 631623"/>
              <a:gd name="connsiteX82" fmla="*/ 232286 w 876459"/>
              <a:gd name="connsiteY82" fmla="*/ 105509 h 631623"/>
              <a:gd name="connsiteX83" fmla="*/ 182634 w 876459"/>
              <a:gd name="connsiteY83" fmla="*/ 50129 h 631623"/>
              <a:gd name="connsiteX84" fmla="*/ 227512 w 876459"/>
              <a:gd name="connsiteY84" fmla="*/ 477 h 631623"/>
              <a:gd name="connsiteX85" fmla="*/ 235150 w 876459"/>
              <a:gd name="connsiteY85" fmla="*/ 0 h 631623"/>
              <a:gd name="connsiteX86" fmla="*/ 278118 w 876459"/>
              <a:gd name="connsiteY86" fmla="*/ 31987 h 631623"/>
              <a:gd name="connsiteX87" fmla="*/ 267615 w 876459"/>
              <a:gd name="connsiteY87" fmla="*/ 91187 h 631623"/>
              <a:gd name="connsiteX88" fmla="*/ 266182 w 876459"/>
              <a:gd name="connsiteY88" fmla="*/ 89755 h 631623"/>
              <a:gd name="connsiteX89" fmla="*/ 265228 w 876459"/>
              <a:gd name="connsiteY89" fmla="*/ 91187 h 631623"/>
              <a:gd name="connsiteX90" fmla="*/ 325860 w 876459"/>
              <a:gd name="connsiteY90" fmla="*/ 135587 h 631623"/>
              <a:gd name="connsiteX91" fmla="*/ 349253 w 876459"/>
              <a:gd name="connsiteY91" fmla="*/ 155638 h 631623"/>
              <a:gd name="connsiteX92" fmla="*/ 417524 w 876459"/>
              <a:gd name="connsiteY92" fmla="*/ 111238 h 631623"/>
              <a:gd name="connsiteX93" fmla="*/ 419434 w 876459"/>
              <a:gd name="connsiteY93" fmla="*/ 116013 h 631623"/>
              <a:gd name="connsiteX94" fmla="*/ 327769 w 876459"/>
              <a:gd name="connsiteY94" fmla="*/ 256851 h 631623"/>
              <a:gd name="connsiteX95" fmla="*/ 332066 w 876459"/>
              <a:gd name="connsiteY95" fmla="*/ 256373 h 631623"/>
              <a:gd name="connsiteX96" fmla="*/ 339705 w 876459"/>
              <a:gd name="connsiteY96" fmla="*/ 262580 h 631623"/>
              <a:gd name="connsiteX97" fmla="*/ 330156 w 876459"/>
              <a:gd name="connsiteY97" fmla="*/ 275947 h 631623"/>
              <a:gd name="connsiteX98" fmla="*/ 357847 w 876459"/>
              <a:gd name="connsiteY98" fmla="*/ 341831 h 631623"/>
              <a:gd name="connsiteX99" fmla="*/ 360711 w 876459"/>
              <a:gd name="connsiteY99" fmla="*/ 346128 h 631623"/>
              <a:gd name="connsiteX100" fmla="*/ 362621 w 876459"/>
              <a:gd name="connsiteY100" fmla="*/ 341831 h 631623"/>
              <a:gd name="connsiteX101" fmla="*/ 375511 w 876459"/>
              <a:gd name="connsiteY101" fmla="*/ 335625 h 631623"/>
              <a:gd name="connsiteX102" fmla="*/ 341614 w 876459"/>
              <a:gd name="connsiteY102" fmla="*/ 282154 h 631623"/>
              <a:gd name="connsiteX103" fmla="*/ 337795 w 876459"/>
              <a:gd name="connsiteY103" fmla="*/ 273560 h 631623"/>
              <a:gd name="connsiteX104" fmla="*/ 345434 w 876459"/>
              <a:gd name="connsiteY104" fmla="*/ 279289 h 631623"/>
              <a:gd name="connsiteX105" fmla="*/ 366440 w 876459"/>
              <a:gd name="connsiteY105" fmla="*/ 302205 h 631623"/>
              <a:gd name="connsiteX106" fmla="*/ 381240 w 876459"/>
              <a:gd name="connsiteY106" fmla="*/ 320825 h 631623"/>
              <a:gd name="connsiteX107" fmla="*/ 388879 w 876459"/>
              <a:gd name="connsiteY107" fmla="*/ 318915 h 631623"/>
              <a:gd name="connsiteX108" fmla="*/ 391266 w 876459"/>
              <a:gd name="connsiteY108" fmla="*/ 323212 h 631623"/>
              <a:gd name="connsiteX109" fmla="*/ 391743 w 876459"/>
              <a:gd name="connsiteY109" fmla="*/ 316051 h 631623"/>
              <a:gd name="connsiteX110" fmla="*/ 396040 w 876459"/>
              <a:gd name="connsiteY110" fmla="*/ 296476 h 631623"/>
              <a:gd name="connsiteX111" fmla="*/ 433756 w 876459"/>
              <a:gd name="connsiteY111" fmla="*/ 299341 h 631623"/>
              <a:gd name="connsiteX112" fmla="*/ 502982 w 876459"/>
              <a:gd name="connsiteY112" fmla="*/ 283586 h 631623"/>
              <a:gd name="connsiteX113" fmla="*/ 553588 w 876459"/>
              <a:gd name="connsiteY113" fmla="*/ 270218 h 631623"/>
              <a:gd name="connsiteX114" fmla="*/ 526853 w 876459"/>
              <a:gd name="connsiteY114" fmla="*/ 241096 h 631623"/>
              <a:gd name="connsiteX115" fmla="*/ 522556 w 876459"/>
              <a:gd name="connsiteY115" fmla="*/ 235844 h 631623"/>
              <a:gd name="connsiteX116" fmla="*/ 470040 w 876459"/>
              <a:gd name="connsiteY116" fmla="*/ 251122 h 631623"/>
              <a:gd name="connsiteX117" fmla="*/ 444737 w 876459"/>
              <a:gd name="connsiteY117" fmla="*/ 245870 h 631623"/>
              <a:gd name="connsiteX118" fmla="*/ 438530 w 876459"/>
              <a:gd name="connsiteY118" fmla="*/ 243006 h 631623"/>
              <a:gd name="connsiteX119" fmla="*/ 444737 w 876459"/>
              <a:gd name="connsiteY119" fmla="*/ 241096 h 631623"/>
              <a:gd name="connsiteX120" fmla="*/ 466221 w 876459"/>
              <a:gd name="connsiteY120" fmla="*/ 237277 h 631623"/>
              <a:gd name="connsiteX121" fmla="*/ 520169 w 876459"/>
              <a:gd name="connsiteY121" fmla="*/ 225341 h 631623"/>
              <a:gd name="connsiteX122" fmla="*/ 550723 w 876459"/>
              <a:gd name="connsiteY122" fmla="*/ 255418 h 631623"/>
              <a:gd name="connsiteX123" fmla="*/ 558840 w 876459"/>
              <a:gd name="connsiteY123" fmla="*/ 266877 h 631623"/>
              <a:gd name="connsiteX124" fmla="*/ 555498 w 876459"/>
              <a:gd name="connsiteY124" fmla="*/ 270218 h 631623"/>
              <a:gd name="connsiteX125" fmla="*/ 557407 w 876459"/>
              <a:gd name="connsiteY125" fmla="*/ 270218 h 631623"/>
              <a:gd name="connsiteX126" fmla="*/ 558362 w 876459"/>
              <a:gd name="connsiteY126" fmla="*/ 275470 h 631623"/>
              <a:gd name="connsiteX127" fmla="*/ 528762 w 876459"/>
              <a:gd name="connsiteY127" fmla="*/ 287883 h 631623"/>
              <a:gd name="connsiteX128" fmla="*/ 437098 w 876459"/>
              <a:gd name="connsiteY128" fmla="*/ 311754 h 631623"/>
              <a:gd name="connsiteX129" fmla="*/ 401769 w 876459"/>
              <a:gd name="connsiteY129" fmla="*/ 306980 h 631623"/>
              <a:gd name="connsiteX130" fmla="*/ 405111 w 876459"/>
              <a:gd name="connsiteY130" fmla="*/ 314618 h 631623"/>
              <a:gd name="connsiteX131" fmla="*/ 406543 w 876459"/>
              <a:gd name="connsiteY131" fmla="*/ 320347 h 631623"/>
              <a:gd name="connsiteX132" fmla="*/ 402724 w 876459"/>
              <a:gd name="connsiteY132" fmla="*/ 328941 h 631623"/>
              <a:gd name="connsiteX133" fmla="*/ 436143 w 876459"/>
              <a:gd name="connsiteY133" fmla="*/ 335625 h 631623"/>
              <a:gd name="connsiteX134" fmla="*/ 453808 w 876459"/>
              <a:gd name="connsiteY134" fmla="*/ 334670 h 631623"/>
              <a:gd name="connsiteX135" fmla="*/ 470995 w 876459"/>
              <a:gd name="connsiteY135" fmla="*/ 334192 h 631623"/>
              <a:gd name="connsiteX136" fmla="*/ 492956 w 876459"/>
              <a:gd name="connsiteY136" fmla="*/ 338967 h 631623"/>
              <a:gd name="connsiteX137" fmla="*/ 571730 w 876459"/>
              <a:gd name="connsiteY137" fmla="*/ 277380 h 631623"/>
              <a:gd name="connsiteX138" fmla="*/ 564091 w 876459"/>
              <a:gd name="connsiteY138" fmla="*/ 187625 h 631623"/>
              <a:gd name="connsiteX139" fmla="*/ 545949 w 876459"/>
              <a:gd name="connsiteY139" fmla="*/ 213406 h 631623"/>
              <a:gd name="connsiteX140" fmla="*/ 540698 w 876459"/>
              <a:gd name="connsiteY140" fmla="*/ 214361 h 631623"/>
              <a:gd name="connsiteX141" fmla="*/ 543562 w 876459"/>
              <a:gd name="connsiteY141" fmla="*/ 209586 h 631623"/>
              <a:gd name="connsiteX142" fmla="*/ 548336 w 876459"/>
              <a:gd name="connsiteY142" fmla="*/ 164709 h 631623"/>
              <a:gd name="connsiteX143" fmla="*/ 447124 w 876459"/>
              <a:gd name="connsiteY143" fmla="*/ 119354 h 631623"/>
              <a:gd name="connsiteX144" fmla="*/ 443304 w 876459"/>
              <a:gd name="connsiteY144" fmla="*/ 114580 h 631623"/>
              <a:gd name="connsiteX145" fmla="*/ 433279 w 876459"/>
              <a:gd name="connsiteY145" fmla="*/ 111238 h 631623"/>
              <a:gd name="connsiteX146" fmla="*/ 457627 w 876459"/>
              <a:gd name="connsiteY146" fmla="*/ 100735 h 631623"/>
              <a:gd name="connsiteX147" fmla="*/ 462401 w 876459"/>
              <a:gd name="connsiteY147" fmla="*/ 100735 h 631623"/>
              <a:gd name="connsiteX148" fmla="*/ 460969 w 876459"/>
              <a:gd name="connsiteY148" fmla="*/ 108851 h 631623"/>
              <a:gd name="connsiteX149" fmla="*/ 462401 w 876459"/>
              <a:gd name="connsiteY149" fmla="*/ 108851 h 631623"/>
              <a:gd name="connsiteX150" fmla="*/ 540220 w 876459"/>
              <a:gd name="connsiteY150" fmla="*/ 132722 h 631623"/>
              <a:gd name="connsiteX151" fmla="*/ 471472 w 876459"/>
              <a:gd name="connsiteY151" fmla="*/ 106942 h 631623"/>
              <a:gd name="connsiteX152" fmla="*/ 471472 w 876459"/>
              <a:gd name="connsiteY152" fmla="*/ 101690 h 631623"/>
              <a:gd name="connsiteX153" fmla="*/ 599897 w 876459"/>
              <a:gd name="connsiteY153" fmla="*/ 176167 h 631623"/>
              <a:gd name="connsiteX154" fmla="*/ 671033 w 876459"/>
              <a:gd name="connsiteY154" fmla="*/ 112193 h 631623"/>
              <a:gd name="connsiteX155" fmla="*/ 669600 w 876459"/>
              <a:gd name="connsiteY155" fmla="*/ 63497 h 631623"/>
              <a:gd name="connsiteX156" fmla="*/ 692039 w 876459"/>
              <a:gd name="connsiteY156" fmla="*/ 44877 h 631623"/>
              <a:gd name="connsiteX157" fmla="*/ 693949 w 876459"/>
              <a:gd name="connsiteY157" fmla="*/ 49651 h 631623"/>
              <a:gd name="connsiteX158" fmla="*/ 674852 w 876459"/>
              <a:gd name="connsiteY158" fmla="*/ 91187 h 631623"/>
              <a:gd name="connsiteX159" fmla="*/ 688220 w 876459"/>
              <a:gd name="connsiteY159" fmla="*/ 111238 h 631623"/>
              <a:gd name="connsiteX160" fmla="*/ 688697 w 876459"/>
              <a:gd name="connsiteY160" fmla="*/ 102167 h 631623"/>
              <a:gd name="connsiteX161" fmla="*/ 689175 w 876459"/>
              <a:gd name="connsiteY161" fmla="*/ 100258 h 631623"/>
              <a:gd name="connsiteX162" fmla="*/ 692517 w 876459"/>
              <a:gd name="connsiteY162" fmla="*/ 97871 h 631623"/>
              <a:gd name="connsiteX163" fmla="*/ 697291 w 876459"/>
              <a:gd name="connsiteY163" fmla="*/ 97871 h 631623"/>
              <a:gd name="connsiteX164" fmla="*/ 729278 w 876459"/>
              <a:gd name="connsiteY164" fmla="*/ 89277 h 631623"/>
              <a:gd name="connsiteX165" fmla="*/ 727368 w 876459"/>
              <a:gd name="connsiteY165" fmla="*/ 90232 h 631623"/>
              <a:gd name="connsiteX166" fmla="*/ 723549 w 876459"/>
              <a:gd name="connsiteY166" fmla="*/ 90232 h 631623"/>
              <a:gd name="connsiteX167" fmla="*/ 714478 w 876459"/>
              <a:gd name="connsiteY167" fmla="*/ 90709 h 631623"/>
              <a:gd name="connsiteX168" fmla="*/ 700633 w 876459"/>
              <a:gd name="connsiteY168" fmla="*/ 84980 h 631623"/>
              <a:gd name="connsiteX169" fmla="*/ 721162 w 876459"/>
              <a:gd name="connsiteY169" fmla="*/ 72567 h 631623"/>
              <a:gd name="connsiteX170" fmla="*/ 741213 w 876459"/>
              <a:gd name="connsiteY170" fmla="*/ 63974 h 631623"/>
              <a:gd name="connsiteX171" fmla="*/ 707794 w 876459"/>
              <a:gd name="connsiteY171" fmla="*/ 45832 h 631623"/>
              <a:gd name="connsiteX172" fmla="*/ 715910 w 876459"/>
              <a:gd name="connsiteY172" fmla="*/ 37239 h 631623"/>
              <a:gd name="connsiteX173" fmla="*/ 716865 w 876459"/>
              <a:gd name="connsiteY173" fmla="*/ 37239 h 631623"/>
              <a:gd name="connsiteX174" fmla="*/ 721162 w 876459"/>
              <a:gd name="connsiteY174" fmla="*/ 38671 h 631623"/>
              <a:gd name="connsiteX175" fmla="*/ 730233 w 876459"/>
              <a:gd name="connsiteY175" fmla="*/ 41535 h 631623"/>
              <a:gd name="connsiteX176" fmla="*/ 730710 w 876459"/>
              <a:gd name="connsiteY176" fmla="*/ 41535 h 631623"/>
              <a:gd name="connsiteX177" fmla="*/ 735484 w 876459"/>
              <a:gd name="connsiteY177" fmla="*/ 41058 h 631623"/>
              <a:gd name="connsiteX178" fmla="*/ 765562 w 876459"/>
              <a:gd name="connsiteY178" fmla="*/ 91664 h 631623"/>
              <a:gd name="connsiteX179" fmla="*/ 712091 w 876459"/>
              <a:gd name="connsiteY179" fmla="*/ 140838 h 631623"/>
              <a:gd name="connsiteX180" fmla="*/ 674852 w 876459"/>
              <a:gd name="connsiteY180" fmla="*/ 118400 h 631623"/>
              <a:gd name="connsiteX181" fmla="*/ 648594 w 876459"/>
              <a:gd name="connsiteY181" fmla="*/ 146567 h 631623"/>
              <a:gd name="connsiteX182" fmla="*/ 602285 w 876459"/>
              <a:gd name="connsiteY182" fmla="*/ 184283 h 631623"/>
              <a:gd name="connsiteX183" fmla="*/ 584620 w 876459"/>
              <a:gd name="connsiteY183" fmla="*/ 363792 h 631623"/>
              <a:gd name="connsiteX184" fmla="*/ 584143 w 876459"/>
              <a:gd name="connsiteY184" fmla="*/ 364270 h 631623"/>
              <a:gd name="connsiteX185" fmla="*/ 634749 w 876459"/>
              <a:gd name="connsiteY185" fmla="*/ 405805 h 631623"/>
              <a:gd name="connsiteX186" fmla="*/ 703975 w 876459"/>
              <a:gd name="connsiteY186" fmla="*/ 465005 h 631623"/>
              <a:gd name="connsiteX187" fmla="*/ 704929 w 876459"/>
              <a:gd name="connsiteY187" fmla="*/ 459753 h 631623"/>
              <a:gd name="connsiteX188" fmla="*/ 724026 w 876459"/>
              <a:gd name="connsiteY188" fmla="*/ 444476 h 631623"/>
              <a:gd name="connsiteX189" fmla="*/ 726891 w 876459"/>
              <a:gd name="connsiteY189" fmla="*/ 448773 h 631623"/>
              <a:gd name="connsiteX190" fmla="*/ 701587 w 876459"/>
              <a:gd name="connsiteY190" fmla="*/ 557146 h 631623"/>
              <a:gd name="connsiteX191" fmla="*/ 766516 w 876459"/>
              <a:gd name="connsiteY191" fmla="*/ 609185 h 631623"/>
              <a:gd name="connsiteX192" fmla="*/ 839561 w 876459"/>
              <a:gd name="connsiteY192" fmla="*/ 588179 h 631623"/>
              <a:gd name="connsiteX193" fmla="*/ 864387 w 876459"/>
              <a:gd name="connsiteY193" fmla="*/ 528979 h 631623"/>
              <a:gd name="connsiteX194" fmla="*/ 855316 w 876459"/>
              <a:gd name="connsiteY194" fmla="*/ 483147 h 631623"/>
              <a:gd name="connsiteX195" fmla="*/ 861045 w 876459"/>
              <a:gd name="connsiteY195" fmla="*/ 510360 h 631623"/>
              <a:gd name="connsiteX196" fmla="*/ 797071 w 876459"/>
              <a:gd name="connsiteY196" fmla="*/ 590088 h 631623"/>
              <a:gd name="connsiteX197" fmla="*/ 796116 w 876459"/>
              <a:gd name="connsiteY197" fmla="*/ 590088 h 631623"/>
              <a:gd name="connsiteX198" fmla="*/ 795161 w 876459"/>
              <a:gd name="connsiteY198" fmla="*/ 589611 h 631623"/>
              <a:gd name="connsiteX199" fmla="*/ 766994 w 876459"/>
              <a:gd name="connsiteY199" fmla="*/ 585792 h 631623"/>
              <a:gd name="connsiteX200" fmla="*/ 729278 w 876459"/>
              <a:gd name="connsiteY200" fmla="*/ 576721 h 631623"/>
              <a:gd name="connsiteX201" fmla="*/ 729755 w 876459"/>
              <a:gd name="connsiteY201" fmla="*/ 565263 h 631623"/>
              <a:gd name="connsiteX202" fmla="*/ 733097 w 876459"/>
              <a:gd name="connsiteY202" fmla="*/ 550463 h 631623"/>
              <a:gd name="connsiteX203" fmla="*/ 757923 w 876459"/>
              <a:gd name="connsiteY203" fmla="*/ 551417 h 631623"/>
              <a:gd name="connsiteX204" fmla="*/ 798026 w 876459"/>
              <a:gd name="connsiteY204" fmla="*/ 542347 h 631623"/>
              <a:gd name="connsiteX205" fmla="*/ 828581 w 876459"/>
              <a:gd name="connsiteY205" fmla="*/ 533276 h 631623"/>
              <a:gd name="connsiteX206" fmla="*/ 816645 w 876459"/>
              <a:gd name="connsiteY206" fmla="*/ 519908 h 631623"/>
              <a:gd name="connsiteX207" fmla="*/ 776542 w 876459"/>
              <a:gd name="connsiteY207" fmla="*/ 524682 h 631623"/>
              <a:gd name="connsiteX208" fmla="*/ 766039 w 876459"/>
              <a:gd name="connsiteY208" fmla="*/ 524205 h 631623"/>
              <a:gd name="connsiteX209" fmla="*/ 760310 w 876459"/>
              <a:gd name="connsiteY209" fmla="*/ 522295 h 631623"/>
              <a:gd name="connsiteX210" fmla="*/ 761742 w 876459"/>
              <a:gd name="connsiteY210" fmla="*/ 514656 h 631623"/>
              <a:gd name="connsiteX211" fmla="*/ 783703 w 876459"/>
              <a:gd name="connsiteY211" fmla="*/ 509882 h 631623"/>
              <a:gd name="connsiteX212" fmla="*/ 805665 w 876459"/>
              <a:gd name="connsiteY212" fmla="*/ 506063 h 631623"/>
              <a:gd name="connsiteX213" fmla="*/ 803755 w 876459"/>
              <a:gd name="connsiteY213" fmla="*/ 506063 h 631623"/>
              <a:gd name="connsiteX214" fmla="*/ 797548 w 876459"/>
              <a:gd name="connsiteY214" fmla="*/ 499379 h 631623"/>
              <a:gd name="connsiteX215" fmla="*/ 828581 w 876459"/>
              <a:gd name="connsiteY215" fmla="*/ 476940 h 631623"/>
              <a:gd name="connsiteX216" fmla="*/ 766039 w 876459"/>
              <a:gd name="connsiteY216" fmla="*/ 439224 h 631623"/>
              <a:gd name="connsiteX217" fmla="*/ 755536 w 876459"/>
              <a:gd name="connsiteY217" fmla="*/ 440179 h 631623"/>
              <a:gd name="connsiteX218" fmla="*/ 754103 w 876459"/>
              <a:gd name="connsiteY218" fmla="*/ 434928 h 631623"/>
              <a:gd name="connsiteX219" fmla="*/ 781794 w 876459"/>
              <a:gd name="connsiteY219" fmla="*/ 429676 h 631623"/>
              <a:gd name="connsiteX220" fmla="*/ 836219 w 876459"/>
              <a:gd name="connsiteY220" fmla="*/ 452115 h 631623"/>
              <a:gd name="connsiteX221" fmla="*/ 837652 w 876459"/>
              <a:gd name="connsiteY221" fmla="*/ 449727 h 631623"/>
              <a:gd name="connsiteX222" fmla="*/ 876322 w 876459"/>
              <a:gd name="connsiteY222" fmla="*/ 530888 h 631623"/>
              <a:gd name="connsiteX223" fmla="*/ 830490 w 876459"/>
              <a:gd name="connsiteY223" fmla="*/ 613482 h 631623"/>
              <a:gd name="connsiteX224" fmla="*/ 825239 w 876459"/>
              <a:gd name="connsiteY224" fmla="*/ 612527 h 631623"/>
              <a:gd name="connsiteX225" fmla="*/ 824284 w 876459"/>
              <a:gd name="connsiteY225" fmla="*/ 612527 h 631623"/>
              <a:gd name="connsiteX226" fmla="*/ 820465 w 876459"/>
              <a:gd name="connsiteY226" fmla="*/ 614914 h 631623"/>
              <a:gd name="connsiteX227" fmla="*/ 776065 w 876459"/>
              <a:gd name="connsiteY227" fmla="*/ 627804 h 631623"/>
              <a:gd name="connsiteX228" fmla="*/ 689175 w 876459"/>
              <a:gd name="connsiteY228" fmla="*/ 571946 h 631623"/>
              <a:gd name="connsiteX229" fmla="*/ 695858 w 876459"/>
              <a:gd name="connsiteY229" fmla="*/ 468824 h 631623"/>
              <a:gd name="connsiteX230" fmla="*/ 638091 w 876459"/>
              <a:gd name="connsiteY230" fmla="*/ 422992 h 631623"/>
              <a:gd name="connsiteX231" fmla="*/ 573162 w 876459"/>
              <a:gd name="connsiteY231" fmla="*/ 367134 h 631623"/>
              <a:gd name="connsiteX232" fmla="*/ 533059 w 876459"/>
              <a:gd name="connsiteY232" fmla="*/ 390050 h 631623"/>
              <a:gd name="connsiteX233" fmla="*/ 521124 w 876459"/>
              <a:gd name="connsiteY233" fmla="*/ 392437 h 631623"/>
              <a:gd name="connsiteX234" fmla="*/ 522556 w 876459"/>
              <a:gd name="connsiteY234" fmla="*/ 394347 h 631623"/>
              <a:gd name="connsiteX235" fmla="*/ 468130 w 876459"/>
              <a:gd name="connsiteY235" fmla="*/ 412966 h 631623"/>
              <a:gd name="connsiteX236" fmla="*/ 382672 w 876459"/>
              <a:gd name="connsiteY236" fmla="*/ 387663 h 631623"/>
              <a:gd name="connsiteX237" fmla="*/ 346389 w 876459"/>
              <a:gd name="connsiteY237" fmla="*/ 433973 h 631623"/>
              <a:gd name="connsiteX238" fmla="*/ 302466 w 876459"/>
              <a:gd name="connsiteY238" fmla="*/ 484579 h 631623"/>
              <a:gd name="connsiteX239" fmla="*/ 301989 w 876459"/>
              <a:gd name="connsiteY239" fmla="*/ 484579 h 631623"/>
              <a:gd name="connsiteX240" fmla="*/ 300079 w 876459"/>
              <a:gd name="connsiteY240" fmla="*/ 490785 h 631623"/>
              <a:gd name="connsiteX241" fmla="*/ 292440 w 876459"/>
              <a:gd name="connsiteY241" fmla="*/ 486011 h 631623"/>
              <a:gd name="connsiteX242" fmla="*/ 296260 w 876459"/>
              <a:gd name="connsiteY242" fmla="*/ 482192 h 631623"/>
              <a:gd name="connsiteX243" fmla="*/ 300079 w 876459"/>
              <a:gd name="connsiteY243" fmla="*/ 478373 h 631623"/>
              <a:gd name="connsiteX244" fmla="*/ 343524 w 876459"/>
              <a:gd name="connsiteY244" fmla="*/ 422992 h 631623"/>
              <a:gd name="connsiteX245" fmla="*/ 376943 w 876459"/>
              <a:gd name="connsiteY245" fmla="*/ 384799 h 631623"/>
              <a:gd name="connsiteX246" fmla="*/ 376943 w 876459"/>
              <a:gd name="connsiteY246" fmla="*/ 381457 h 631623"/>
              <a:gd name="connsiteX247" fmla="*/ 376943 w 876459"/>
              <a:gd name="connsiteY247" fmla="*/ 379547 h 631623"/>
              <a:gd name="connsiteX248" fmla="*/ 368827 w 876459"/>
              <a:gd name="connsiteY248" fmla="*/ 375728 h 631623"/>
              <a:gd name="connsiteX249" fmla="*/ 351163 w 876459"/>
              <a:gd name="connsiteY249" fmla="*/ 366179 h 631623"/>
              <a:gd name="connsiteX250" fmla="*/ 351163 w 876459"/>
              <a:gd name="connsiteY250" fmla="*/ 366179 h 631623"/>
              <a:gd name="connsiteX251" fmla="*/ 319653 w 876459"/>
              <a:gd name="connsiteY251" fmla="*/ 389095 h 631623"/>
              <a:gd name="connsiteX252" fmla="*/ 314879 w 876459"/>
              <a:gd name="connsiteY252" fmla="*/ 392437 h 631623"/>
              <a:gd name="connsiteX253" fmla="*/ 267137 w 876459"/>
              <a:gd name="connsiteY253" fmla="*/ 426334 h 631623"/>
              <a:gd name="connsiteX254" fmla="*/ 256157 w 876459"/>
              <a:gd name="connsiteY254" fmla="*/ 433973 h 631623"/>
              <a:gd name="connsiteX255" fmla="*/ 183589 w 876459"/>
              <a:gd name="connsiteY255" fmla="*/ 481237 h 631623"/>
              <a:gd name="connsiteX256" fmla="*/ 199344 w 876459"/>
              <a:gd name="connsiteY256" fmla="*/ 524682 h 631623"/>
              <a:gd name="connsiteX257" fmla="*/ 208415 w 876459"/>
              <a:gd name="connsiteY257" fmla="*/ 521818 h 631623"/>
              <a:gd name="connsiteX258" fmla="*/ 205073 w 876459"/>
              <a:gd name="connsiteY258" fmla="*/ 529456 h 631623"/>
              <a:gd name="connsiteX259" fmla="*/ 197912 w 876459"/>
              <a:gd name="connsiteY259" fmla="*/ 534230 h 631623"/>
              <a:gd name="connsiteX260" fmla="*/ 172609 w 876459"/>
              <a:gd name="connsiteY260" fmla="*/ 602024 h 631623"/>
              <a:gd name="connsiteX261" fmla="*/ 99564 w 876459"/>
              <a:gd name="connsiteY261" fmla="*/ 631624 h 631623"/>
              <a:gd name="connsiteX262" fmla="*/ 99564 w 876459"/>
              <a:gd name="connsiteY262" fmla="*/ 631624 h 631623"/>
              <a:gd name="connsiteX263" fmla="*/ 56596 w 876459"/>
              <a:gd name="connsiteY263" fmla="*/ 562875 h 631623"/>
              <a:gd name="connsiteX264" fmla="*/ 59938 w 876459"/>
              <a:gd name="connsiteY264" fmla="*/ 567650 h 631623"/>
              <a:gd name="connsiteX265" fmla="*/ 59461 w 876459"/>
              <a:gd name="connsiteY265" fmla="*/ 575766 h 631623"/>
              <a:gd name="connsiteX266" fmla="*/ 82377 w 876459"/>
              <a:gd name="connsiteY266" fmla="*/ 577675 h 631623"/>
              <a:gd name="connsiteX267" fmla="*/ 125822 w 876459"/>
              <a:gd name="connsiteY267" fmla="*/ 571946 h 631623"/>
              <a:gd name="connsiteX268" fmla="*/ 132983 w 876459"/>
              <a:gd name="connsiteY268" fmla="*/ 570514 h 631623"/>
              <a:gd name="connsiteX269" fmla="*/ 138712 w 876459"/>
              <a:gd name="connsiteY269" fmla="*/ 569559 h 631623"/>
              <a:gd name="connsiteX270" fmla="*/ 136325 w 876459"/>
              <a:gd name="connsiteY270" fmla="*/ 575288 h 631623"/>
              <a:gd name="connsiteX271" fmla="*/ 162105 w 876459"/>
              <a:gd name="connsiteY271" fmla="*/ 554282 h 631623"/>
              <a:gd name="connsiteX272" fmla="*/ 165447 w 876459"/>
              <a:gd name="connsiteY272" fmla="*/ 504153 h 631623"/>
              <a:gd name="connsiteX273" fmla="*/ 143486 w 876459"/>
              <a:gd name="connsiteY273" fmla="*/ 518476 h 631623"/>
              <a:gd name="connsiteX274" fmla="*/ 149693 w 876459"/>
              <a:gd name="connsiteY274" fmla="*/ 526114 h 631623"/>
              <a:gd name="connsiteX275" fmla="*/ 159718 w 876459"/>
              <a:gd name="connsiteY275" fmla="*/ 552850 h 631623"/>
              <a:gd name="connsiteX276" fmla="*/ 128209 w 876459"/>
              <a:gd name="connsiteY276" fmla="*/ 561921 h 631623"/>
              <a:gd name="connsiteX277" fmla="*/ 86196 w 876459"/>
              <a:gd name="connsiteY277" fmla="*/ 569082 h 631623"/>
              <a:gd name="connsiteX278" fmla="*/ 56596 w 876459"/>
              <a:gd name="connsiteY278" fmla="*/ 562875 h 631623"/>
              <a:gd name="connsiteX279" fmla="*/ 56596 w 876459"/>
              <a:gd name="connsiteY279" fmla="*/ 562875 h 631623"/>
              <a:gd name="connsiteX280" fmla="*/ 744078 w 876459"/>
              <a:gd name="connsiteY280" fmla="*/ 570037 h 631623"/>
              <a:gd name="connsiteX281" fmla="*/ 748852 w 876459"/>
              <a:gd name="connsiteY281" fmla="*/ 571469 h 631623"/>
              <a:gd name="connsiteX282" fmla="*/ 761265 w 876459"/>
              <a:gd name="connsiteY282" fmla="*/ 576243 h 631623"/>
              <a:gd name="connsiteX283" fmla="*/ 785136 w 876459"/>
              <a:gd name="connsiteY283" fmla="*/ 568604 h 631623"/>
              <a:gd name="connsiteX284" fmla="*/ 817123 w 876459"/>
              <a:gd name="connsiteY284" fmla="*/ 559534 h 631623"/>
              <a:gd name="connsiteX285" fmla="*/ 825716 w 876459"/>
              <a:gd name="connsiteY285" fmla="*/ 555237 h 631623"/>
              <a:gd name="connsiteX286" fmla="*/ 820465 w 876459"/>
              <a:gd name="connsiteY286" fmla="*/ 563353 h 631623"/>
              <a:gd name="connsiteX287" fmla="*/ 818555 w 876459"/>
              <a:gd name="connsiteY287" fmla="*/ 565740 h 631623"/>
              <a:gd name="connsiteX288" fmla="*/ 841471 w 876459"/>
              <a:gd name="connsiteY288" fmla="*/ 543779 h 631623"/>
              <a:gd name="connsiteX289" fmla="*/ 840994 w 876459"/>
              <a:gd name="connsiteY289" fmla="*/ 492695 h 631623"/>
              <a:gd name="connsiteX290" fmla="*/ 826671 w 876459"/>
              <a:gd name="connsiteY290" fmla="*/ 505585 h 631623"/>
              <a:gd name="connsiteX291" fmla="*/ 819987 w 876459"/>
              <a:gd name="connsiteY291" fmla="*/ 508927 h 631623"/>
              <a:gd name="connsiteX292" fmla="*/ 836219 w 876459"/>
              <a:gd name="connsiteY292" fmla="*/ 528501 h 631623"/>
              <a:gd name="connsiteX293" fmla="*/ 838129 w 876459"/>
              <a:gd name="connsiteY293" fmla="*/ 532798 h 631623"/>
              <a:gd name="connsiteX294" fmla="*/ 837174 w 876459"/>
              <a:gd name="connsiteY294" fmla="*/ 533276 h 631623"/>
              <a:gd name="connsiteX295" fmla="*/ 843858 w 876459"/>
              <a:gd name="connsiteY295" fmla="*/ 533276 h 631623"/>
              <a:gd name="connsiteX296" fmla="*/ 837174 w 876459"/>
              <a:gd name="connsiteY296" fmla="*/ 539005 h 631623"/>
              <a:gd name="connsiteX297" fmla="*/ 761742 w 876459"/>
              <a:gd name="connsiteY297" fmla="*/ 563353 h 631623"/>
              <a:gd name="connsiteX298" fmla="*/ 740736 w 876459"/>
              <a:gd name="connsiteY298" fmla="*/ 560966 h 631623"/>
              <a:gd name="connsiteX299" fmla="*/ 742645 w 876459"/>
              <a:gd name="connsiteY299" fmla="*/ 564785 h 631623"/>
              <a:gd name="connsiteX300" fmla="*/ 744078 w 876459"/>
              <a:gd name="connsiteY300" fmla="*/ 570037 h 631623"/>
              <a:gd name="connsiteX301" fmla="*/ 744078 w 876459"/>
              <a:gd name="connsiteY301" fmla="*/ 570037 h 631623"/>
              <a:gd name="connsiteX302" fmla="*/ 409408 w 876459"/>
              <a:gd name="connsiteY302" fmla="*/ 391483 h 631623"/>
              <a:gd name="connsiteX303" fmla="*/ 466698 w 876459"/>
              <a:gd name="connsiteY303" fmla="*/ 400553 h 631623"/>
              <a:gd name="connsiteX304" fmla="*/ 508233 w 876459"/>
              <a:gd name="connsiteY304" fmla="*/ 395779 h 631623"/>
              <a:gd name="connsiteX305" fmla="*/ 510143 w 876459"/>
              <a:gd name="connsiteY305" fmla="*/ 392437 h 631623"/>
              <a:gd name="connsiteX306" fmla="*/ 523033 w 876459"/>
              <a:gd name="connsiteY306" fmla="*/ 381457 h 631623"/>
              <a:gd name="connsiteX307" fmla="*/ 539743 w 876459"/>
              <a:gd name="connsiteY307" fmla="*/ 365225 h 631623"/>
              <a:gd name="connsiteX308" fmla="*/ 547382 w 876459"/>
              <a:gd name="connsiteY308" fmla="*/ 363792 h 631623"/>
              <a:gd name="connsiteX309" fmla="*/ 552156 w 876459"/>
              <a:gd name="connsiteY309" fmla="*/ 360928 h 631623"/>
              <a:gd name="connsiteX310" fmla="*/ 559794 w 876459"/>
              <a:gd name="connsiteY310" fmla="*/ 355676 h 631623"/>
              <a:gd name="connsiteX311" fmla="*/ 555498 w 876459"/>
              <a:gd name="connsiteY311" fmla="*/ 354244 h 631623"/>
              <a:gd name="connsiteX312" fmla="*/ 547382 w 876459"/>
              <a:gd name="connsiteY312" fmla="*/ 345173 h 631623"/>
              <a:gd name="connsiteX313" fmla="*/ 547859 w 876459"/>
              <a:gd name="connsiteY313" fmla="*/ 340876 h 631623"/>
              <a:gd name="connsiteX314" fmla="*/ 500595 w 876459"/>
              <a:gd name="connsiteY314" fmla="*/ 361883 h 631623"/>
              <a:gd name="connsiteX315" fmla="*/ 491046 w 876459"/>
              <a:gd name="connsiteY315" fmla="*/ 361883 h 631623"/>
              <a:gd name="connsiteX316" fmla="*/ 495820 w 876459"/>
              <a:gd name="connsiteY316" fmla="*/ 357108 h 631623"/>
              <a:gd name="connsiteX317" fmla="*/ 506801 w 876459"/>
              <a:gd name="connsiteY317" fmla="*/ 350425 h 631623"/>
              <a:gd name="connsiteX318" fmla="*/ 513485 w 876459"/>
              <a:gd name="connsiteY318" fmla="*/ 347083 h 631623"/>
              <a:gd name="connsiteX319" fmla="*/ 465743 w 876459"/>
              <a:gd name="connsiteY319" fmla="*/ 353767 h 631623"/>
              <a:gd name="connsiteX320" fmla="*/ 393176 w 876459"/>
              <a:gd name="connsiteY320" fmla="*/ 333715 h 631623"/>
              <a:gd name="connsiteX321" fmla="*/ 420866 w 876459"/>
              <a:gd name="connsiteY321" fmla="*/ 348992 h 631623"/>
              <a:gd name="connsiteX322" fmla="*/ 419911 w 876459"/>
              <a:gd name="connsiteY322" fmla="*/ 355199 h 631623"/>
              <a:gd name="connsiteX323" fmla="*/ 385059 w 876459"/>
              <a:gd name="connsiteY323" fmla="*/ 343263 h 631623"/>
              <a:gd name="connsiteX324" fmla="*/ 386492 w 876459"/>
              <a:gd name="connsiteY324" fmla="*/ 348992 h 631623"/>
              <a:gd name="connsiteX325" fmla="*/ 386969 w 876459"/>
              <a:gd name="connsiteY325" fmla="*/ 351379 h 631623"/>
              <a:gd name="connsiteX326" fmla="*/ 384582 w 876459"/>
              <a:gd name="connsiteY326" fmla="*/ 356154 h 631623"/>
              <a:gd name="connsiteX327" fmla="*/ 375989 w 876459"/>
              <a:gd name="connsiteY327" fmla="*/ 359018 h 631623"/>
              <a:gd name="connsiteX328" fmla="*/ 377898 w 876459"/>
              <a:gd name="connsiteY328" fmla="*/ 360450 h 631623"/>
              <a:gd name="connsiteX329" fmla="*/ 396518 w 876459"/>
              <a:gd name="connsiteY329" fmla="*/ 371431 h 631623"/>
              <a:gd name="connsiteX330" fmla="*/ 401292 w 876459"/>
              <a:gd name="connsiteY330" fmla="*/ 369521 h 631623"/>
              <a:gd name="connsiteX331" fmla="*/ 406543 w 876459"/>
              <a:gd name="connsiteY331" fmla="*/ 364270 h 631623"/>
              <a:gd name="connsiteX332" fmla="*/ 405588 w 876459"/>
              <a:gd name="connsiteY332" fmla="*/ 371431 h 631623"/>
              <a:gd name="connsiteX333" fmla="*/ 408930 w 876459"/>
              <a:gd name="connsiteY333" fmla="*/ 378592 h 631623"/>
              <a:gd name="connsiteX334" fmla="*/ 414182 w 876459"/>
              <a:gd name="connsiteY334" fmla="*/ 388618 h 631623"/>
              <a:gd name="connsiteX335" fmla="*/ 409408 w 876459"/>
              <a:gd name="connsiteY335" fmla="*/ 391483 h 631623"/>
              <a:gd name="connsiteX336" fmla="*/ 409408 w 876459"/>
              <a:gd name="connsiteY336" fmla="*/ 391483 h 631623"/>
              <a:gd name="connsiteX337" fmla="*/ 561227 w 876459"/>
              <a:gd name="connsiteY337" fmla="*/ 342786 h 631623"/>
              <a:gd name="connsiteX338" fmla="*/ 569343 w 876459"/>
              <a:gd name="connsiteY338" fmla="*/ 350902 h 631623"/>
              <a:gd name="connsiteX339" fmla="*/ 593691 w 876459"/>
              <a:gd name="connsiteY339" fmla="*/ 207677 h 631623"/>
              <a:gd name="connsiteX340" fmla="*/ 585098 w 876459"/>
              <a:gd name="connsiteY340" fmla="*/ 297431 h 631623"/>
              <a:gd name="connsiteX341" fmla="*/ 567433 w 876459"/>
              <a:gd name="connsiteY341" fmla="*/ 317960 h 631623"/>
              <a:gd name="connsiteX342" fmla="*/ 552156 w 876459"/>
              <a:gd name="connsiteY342" fmla="*/ 336579 h 631623"/>
              <a:gd name="connsiteX343" fmla="*/ 556452 w 876459"/>
              <a:gd name="connsiteY343" fmla="*/ 335625 h 631623"/>
              <a:gd name="connsiteX344" fmla="*/ 565523 w 876459"/>
              <a:gd name="connsiteY344" fmla="*/ 339921 h 631623"/>
              <a:gd name="connsiteX345" fmla="*/ 561227 w 876459"/>
              <a:gd name="connsiteY345" fmla="*/ 342786 h 631623"/>
              <a:gd name="connsiteX346" fmla="*/ 561227 w 876459"/>
              <a:gd name="connsiteY346" fmla="*/ 342786 h 631623"/>
              <a:gd name="connsiteX347" fmla="*/ 702065 w 876459"/>
              <a:gd name="connsiteY347" fmla="*/ 119832 h 631623"/>
              <a:gd name="connsiteX348" fmla="*/ 722594 w 876459"/>
              <a:gd name="connsiteY348" fmla="*/ 125083 h 631623"/>
              <a:gd name="connsiteX349" fmla="*/ 749807 w 876459"/>
              <a:gd name="connsiteY349" fmla="*/ 109329 h 631623"/>
              <a:gd name="connsiteX350" fmla="*/ 716387 w 876459"/>
              <a:gd name="connsiteY350" fmla="*/ 121742 h 631623"/>
              <a:gd name="connsiteX351" fmla="*/ 702065 w 876459"/>
              <a:gd name="connsiteY351" fmla="*/ 119832 h 631623"/>
              <a:gd name="connsiteX352" fmla="*/ 702065 w 876459"/>
              <a:gd name="connsiteY352" fmla="*/ 119832 h 631623"/>
              <a:gd name="connsiteX353" fmla="*/ 206983 w 876459"/>
              <a:gd name="connsiteY353" fmla="*/ 79729 h 631623"/>
              <a:gd name="connsiteX354" fmla="*/ 230854 w 876459"/>
              <a:gd name="connsiteY354" fmla="*/ 91664 h 631623"/>
              <a:gd name="connsiteX355" fmla="*/ 252337 w 876459"/>
              <a:gd name="connsiteY355" fmla="*/ 83071 h 631623"/>
              <a:gd name="connsiteX356" fmla="*/ 234195 w 876459"/>
              <a:gd name="connsiteY356" fmla="*/ 85458 h 631623"/>
              <a:gd name="connsiteX357" fmla="*/ 206983 w 876459"/>
              <a:gd name="connsiteY357" fmla="*/ 79729 h 631623"/>
              <a:gd name="connsiteX358" fmla="*/ 206983 w 876459"/>
              <a:gd name="connsiteY358" fmla="*/ 79729 h 631623"/>
              <a:gd name="connsiteX359" fmla="*/ 222737 w 876459"/>
              <a:gd name="connsiteY359" fmla="*/ 9071 h 631623"/>
              <a:gd name="connsiteX360" fmla="*/ 194092 w 876459"/>
              <a:gd name="connsiteY360" fmla="*/ 48219 h 631623"/>
              <a:gd name="connsiteX361" fmla="*/ 206983 w 876459"/>
              <a:gd name="connsiteY361" fmla="*/ 78774 h 631623"/>
              <a:gd name="connsiteX362" fmla="*/ 205073 w 876459"/>
              <a:gd name="connsiteY362" fmla="*/ 67316 h 631623"/>
              <a:gd name="connsiteX363" fmla="*/ 226079 w 876459"/>
              <a:gd name="connsiteY363" fmla="*/ 60632 h 631623"/>
              <a:gd name="connsiteX364" fmla="*/ 244221 w 876459"/>
              <a:gd name="connsiteY364" fmla="*/ 55858 h 631623"/>
              <a:gd name="connsiteX365" fmla="*/ 244699 w 876459"/>
              <a:gd name="connsiteY365" fmla="*/ 51084 h 631623"/>
              <a:gd name="connsiteX366" fmla="*/ 235628 w 876459"/>
              <a:gd name="connsiteY366" fmla="*/ 53948 h 631623"/>
              <a:gd name="connsiteX367" fmla="*/ 217486 w 876459"/>
              <a:gd name="connsiteY367" fmla="*/ 47742 h 631623"/>
              <a:gd name="connsiteX368" fmla="*/ 228466 w 876459"/>
              <a:gd name="connsiteY368" fmla="*/ 39148 h 631623"/>
              <a:gd name="connsiteX369" fmla="*/ 258066 w 876459"/>
              <a:gd name="connsiteY369" fmla="*/ 26258 h 631623"/>
              <a:gd name="connsiteX370" fmla="*/ 238970 w 876459"/>
              <a:gd name="connsiteY370" fmla="*/ 15755 h 631623"/>
              <a:gd name="connsiteX371" fmla="*/ 222737 w 876459"/>
              <a:gd name="connsiteY371" fmla="*/ 9071 h 631623"/>
              <a:gd name="connsiteX372" fmla="*/ 222737 w 876459"/>
              <a:gd name="connsiteY372" fmla="*/ 9071 h 631623"/>
              <a:gd name="connsiteX373" fmla="*/ 255202 w 876459"/>
              <a:gd name="connsiteY373" fmla="*/ 575288 h 631623"/>
              <a:gd name="connsiteX374" fmla="*/ 210802 w 876459"/>
              <a:gd name="connsiteY374" fmla="*/ 529934 h 631623"/>
              <a:gd name="connsiteX375" fmla="*/ 239924 w 876459"/>
              <a:gd name="connsiteY375" fmla="*/ 479805 h 631623"/>
              <a:gd name="connsiteX376" fmla="*/ 244699 w 876459"/>
              <a:gd name="connsiteY376" fmla="*/ 477418 h 631623"/>
              <a:gd name="connsiteX377" fmla="*/ 243266 w 876459"/>
              <a:gd name="connsiteY377" fmla="*/ 483147 h 631623"/>
              <a:gd name="connsiteX378" fmla="*/ 238492 w 876459"/>
              <a:gd name="connsiteY378" fmla="*/ 491263 h 631623"/>
              <a:gd name="connsiteX379" fmla="*/ 223215 w 876459"/>
              <a:gd name="connsiteY379" fmla="*/ 520385 h 631623"/>
              <a:gd name="connsiteX380" fmla="*/ 230854 w 876459"/>
              <a:gd name="connsiteY380" fmla="*/ 524682 h 631623"/>
              <a:gd name="connsiteX381" fmla="*/ 230854 w 876459"/>
              <a:gd name="connsiteY381" fmla="*/ 532321 h 631623"/>
              <a:gd name="connsiteX382" fmla="*/ 230376 w 876459"/>
              <a:gd name="connsiteY382" fmla="*/ 534230 h 631623"/>
              <a:gd name="connsiteX383" fmla="*/ 225602 w 876459"/>
              <a:gd name="connsiteY383" fmla="*/ 537572 h 631623"/>
              <a:gd name="connsiteX384" fmla="*/ 262841 w 876459"/>
              <a:gd name="connsiteY384" fmla="*/ 563353 h 631623"/>
              <a:gd name="connsiteX385" fmla="*/ 295782 w 876459"/>
              <a:gd name="connsiteY385" fmla="*/ 550463 h 631623"/>
              <a:gd name="connsiteX386" fmla="*/ 297692 w 876459"/>
              <a:gd name="connsiteY386" fmla="*/ 548553 h 631623"/>
              <a:gd name="connsiteX387" fmla="*/ 266660 w 876459"/>
              <a:gd name="connsiteY387" fmla="*/ 559534 h 631623"/>
              <a:gd name="connsiteX388" fmla="*/ 235628 w 876459"/>
              <a:gd name="connsiteY388" fmla="*/ 549030 h 631623"/>
              <a:gd name="connsiteX389" fmla="*/ 236583 w 876459"/>
              <a:gd name="connsiteY389" fmla="*/ 536618 h 631623"/>
              <a:gd name="connsiteX390" fmla="*/ 237537 w 876459"/>
              <a:gd name="connsiteY390" fmla="*/ 535185 h 631623"/>
              <a:gd name="connsiteX391" fmla="*/ 240402 w 876459"/>
              <a:gd name="connsiteY391" fmla="*/ 532798 h 631623"/>
              <a:gd name="connsiteX392" fmla="*/ 257589 w 876459"/>
              <a:gd name="connsiteY392" fmla="*/ 534708 h 631623"/>
              <a:gd name="connsiteX393" fmla="*/ 279550 w 876459"/>
              <a:gd name="connsiteY393" fmla="*/ 528501 h 631623"/>
              <a:gd name="connsiteX394" fmla="*/ 267137 w 876459"/>
              <a:gd name="connsiteY394" fmla="*/ 528024 h 631623"/>
              <a:gd name="connsiteX395" fmla="*/ 249950 w 876459"/>
              <a:gd name="connsiteY395" fmla="*/ 519908 h 631623"/>
              <a:gd name="connsiteX396" fmla="*/ 268570 w 876459"/>
              <a:gd name="connsiteY396" fmla="*/ 510837 h 631623"/>
              <a:gd name="connsiteX397" fmla="*/ 292440 w 876459"/>
              <a:gd name="connsiteY397" fmla="*/ 502721 h 631623"/>
              <a:gd name="connsiteX398" fmla="*/ 295782 w 876459"/>
              <a:gd name="connsiteY398" fmla="*/ 491263 h 631623"/>
              <a:gd name="connsiteX399" fmla="*/ 312015 w 876459"/>
              <a:gd name="connsiteY399" fmla="*/ 541392 h 631623"/>
              <a:gd name="connsiteX400" fmla="*/ 255202 w 876459"/>
              <a:gd name="connsiteY400" fmla="*/ 575288 h 631623"/>
              <a:gd name="connsiteX401" fmla="*/ 255202 w 876459"/>
              <a:gd name="connsiteY401" fmla="*/ 575288 h 631623"/>
              <a:gd name="connsiteX402" fmla="*/ 690129 w 876459"/>
              <a:gd name="connsiteY402" fmla="*/ 372863 h 631623"/>
              <a:gd name="connsiteX403" fmla="*/ 666736 w 876459"/>
              <a:gd name="connsiteY403" fmla="*/ 362837 h 631623"/>
              <a:gd name="connsiteX404" fmla="*/ 663871 w 876459"/>
              <a:gd name="connsiteY404" fmla="*/ 334670 h 631623"/>
              <a:gd name="connsiteX405" fmla="*/ 670078 w 876459"/>
              <a:gd name="connsiteY405" fmla="*/ 327986 h 631623"/>
              <a:gd name="connsiteX406" fmla="*/ 690607 w 876459"/>
              <a:gd name="connsiteY406" fmla="*/ 316528 h 631623"/>
              <a:gd name="connsiteX407" fmla="*/ 696336 w 876459"/>
              <a:gd name="connsiteY407" fmla="*/ 317005 h 631623"/>
              <a:gd name="connsiteX408" fmla="*/ 686310 w 876459"/>
              <a:gd name="connsiteY408" fmla="*/ 330850 h 631623"/>
              <a:gd name="connsiteX409" fmla="*/ 682013 w 876459"/>
              <a:gd name="connsiteY409" fmla="*/ 332760 h 631623"/>
              <a:gd name="connsiteX410" fmla="*/ 688697 w 876459"/>
              <a:gd name="connsiteY410" fmla="*/ 349470 h 631623"/>
              <a:gd name="connsiteX411" fmla="*/ 690129 w 876459"/>
              <a:gd name="connsiteY411" fmla="*/ 336579 h 631623"/>
              <a:gd name="connsiteX412" fmla="*/ 702542 w 876459"/>
              <a:gd name="connsiteY412" fmla="*/ 341354 h 631623"/>
              <a:gd name="connsiteX413" fmla="*/ 712568 w 876459"/>
              <a:gd name="connsiteY413" fmla="*/ 348038 h 631623"/>
              <a:gd name="connsiteX414" fmla="*/ 712568 w 876459"/>
              <a:gd name="connsiteY414" fmla="*/ 338012 h 631623"/>
              <a:gd name="connsiteX415" fmla="*/ 712091 w 876459"/>
              <a:gd name="connsiteY415" fmla="*/ 328463 h 631623"/>
              <a:gd name="connsiteX416" fmla="*/ 717342 w 876459"/>
              <a:gd name="connsiteY416" fmla="*/ 336102 h 631623"/>
              <a:gd name="connsiteX417" fmla="*/ 718775 w 876459"/>
              <a:gd name="connsiteY417" fmla="*/ 358541 h 631623"/>
              <a:gd name="connsiteX418" fmla="*/ 690129 w 876459"/>
              <a:gd name="connsiteY418" fmla="*/ 372863 h 631623"/>
              <a:gd name="connsiteX419" fmla="*/ 690129 w 876459"/>
              <a:gd name="connsiteY419" fmla="*/ 372863 h 631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</a:cxnLst>
            <a:rect l="l" t="t" r="r" b="b"/>
            <a:pathLst>
              <a:path w="876459" h="631623">
                <a:moveTo>
                  <a:pt x="99564" y="631624"/>
                </a:moveTo>
                <a:cubicBezTo>
                  <a:pt x="83331" y="631624"/>
                  <a:pt x="67099" y="628282"/>
                  <a:pt x="50867" y="621598"/>
                </a:cubicBezTo>
                <a:cubicBezTo>
                  <a:pt x="49912" y="614914"/>
                  <a:pt x="47048" y="613482"/>
                  <a:pt x="40364" y="610617"/>
                </a:cubicBezTo>
                <a:cubicBezTo>
                  <a:pt x="36067" y="608708"/>
                  <a:pt x="32248" y="606798"/>
                  <a:pt x="28906" y="604411"/>
                </a:cubicBezTo>
                <a:cubicBezTo>
                  <a:pt x="5990" y="584359"/>
                  <a:pt x="-4991" y="547121"/>
                  <a:pt x="2170" y="511314"/>
                </a:cubicBezTo>
                <a:cubicBezTo>
                  <a:pt x="8377" y="478850"/>
                  <a:pt x="27474" y="454979"/>
                  <a:pt x="54209" y="445908"/>
                </a:cubicBezTo>
                <a:lnTo>
                  <a:pt x="56596" y="450682"/>
                </a:lnTo>
                <a:cubicBezTo>
                  <a:pt x="20790" y="471689"/>
                  <a:pt x="11241" y="519430"/>
                  <a:pt x="20790" y="555714"/>
                </a:cubicBezTo>
                <a:cubicBezTo>
                  <a:pt x="30338" y="592953"/>
                  <a:pt x="57551" y="615391"/>
                  <a:pt x="92402" y="615391"/>
                </a:cubicBezTo>
                <a:lnTo>
                  <a:pt x="98609" y="615391"/>
                </a:lnTo>
                <a:cubicBezTo>
                  <a:pt x="130596" y="615391"/>
                  <a:pt x="158286" y="601546"/>
                  <a:pt x="173563" y="576721"/>
                </a:cubicBezTo>
                <a:cubicBezTo>
                  <a:pt x="181680" y="564308"/>
                  <a:pt x="185976" y="549985"/>
                  <a:pt x="186454" y="534708"/>
                </a:cubicBezTo>
                <a:cubicBezTo>
                  <a:pt x="184544" y="542824"/>
                  <a:pt x="181202" y="550940"/>
                  <a:pt x="175951" y="558101"/>
                </a:cubicBezTo>
                <a:cubicBezTo>
                  <a:pt x="160673" y="580540"/>
                  <a:pt x="132505" y="594385"/>
                  <a:pt x="102428" y="594385"/>
                </a:cubicBezTo>
                <a:cubicBezTo>
                  <a:pt x="83331" y="594385"/>
                  <a:pt x="64235" y="588656"/>
                  <a:pt x="47525" y="578153"/>
                </a:cubicBezTo>
                <a:cubicBezTo>
                  <a:pt x="46093" y="570514"/>
                  <a:pt x="47525" y="566695"/>
                  <a:pt x="48480" y="562875"/>
                </a:cubicBezTo>
                <a:cubicBezTo>
                  <a:pt x="49435" y="560011"/>
                  <a:pt x="50390" y="557146"/>
                  <a:pt x="50390" y="553805"/>
                </a:cubicBezTo>
                <a:cubicBezTo>
                  <a:pt x="52299" y="553805"/>
                  <a:pt x="54686" y="553805"/>
                  <a:pt x="56596" y="553805"/>
                </a:cubicBezTo>
                <a:cubicBezTo>
                  <a:pt x="65667" y="553805"/>
                  <a:pt x="73306" y="554759"/>
                  <a:pt x="80944" y="554759"/>
                </a:cubicBezTo>
                <a:cubicBezTo>
                  <a:pt x="98131" y="554759"/>
                  <a:pt x="114841" y="550940"/>
                  <a:pt x="129641" y="547121"/>
                </a:cubicBezTo>
                <a:cubicBezTo>
                  <a:pt x="136325" y="545688"/>
                  <a:pt x="142054" y="544256"/>
                  <a:pt x="147783" y="543301"/>
                </a:cubicBezTo>
                <a:cubicBezTo>
                  <a:pt x="142531" y="538527"/>
                  <a:pt x="139189" y="531843"/>
                  <a:pt x="136325" y="525637"/>
                </a:cubicBezTo>
                <a:cubicBezTo>
                  <a:pt x="132028" y="528024"/>
                  <a:pt x="119138" y="530411"/>
                  <a:pt x="107680" y="530411"/>
                </a:cubicBezTo>
                <a:cubicBezTo>
                  <a:pt x="97654" y="530411"/>
                  <a:pt x="90970" y="528501"/>
                  <a:pt x="86196" y="524682"/>
                </a:cubicBezTo>
                <a:lnTo>
                  <a:pt x="85719" y="525159"/>
                </a:lnTo>
                <a:lnTo>
                  <a:pt x="83331" y="521340"/>
                </a:lnTo>
                <a:lnTo>
                  <a:pt x="81422" y="516089"/>
                </a:lnTo>
                <a:lnTo>
                  <a:pt x="87628" y="515134"/>
                </a:lnTo>
                <a:cubicBezTo>
                  <a:pt x="92880" y="516566"/>
                  <a:pt x="98131" y="517521"/>
                  <a:pt x="102906" y="517521"/>
                </a:cubicBezTo>
                <a:cubicBezTo>
                  <a:pt x="116273" y="517521"/>
                  <a:pt x="125822" y="511314"/>
                  <a:pt x="135370" y="505108"/>
                </a:cubicBezTo>
                <a:cubicBezTo>
                  <a:pt x="142054" y="500811"/>
                  <a:pt x="149693" y="496037"/>
                  <a:pt x="158763" y="493650"/>
                </a:cubicBezTo>
                <a:cubicBezTo>
                  <a:pt x="163060" y="466437"/>
                  <a:pt x="135847" y="457844"/>
                  <a:pt x="106725" y="448773"/>
                </a:cubicBezTo>
                <a:cubicBezTo>
                  <a:pt x="99086" y="446386"/>
                  <a:pt x="91925" y="443998"/>
                  <a:pt x="85719" y="441611"/>
                </a:cubicBezTo>
                <a:lnTo>
                  <a:pt x="89538" y="436360"/>
                </a:lnTo>
                <a:cubicBezTo>
                  <a:pt x="108635" y="436360"/>
                  <a:pt x="124867" y="439702"/>
                  <a:pt x="139189" y="446863"/>
                </a:cubicBezTo>
                <a:lnTo>
                  <a:pt x="138235" y="445908"/>
                </a:lnTo>
                <a:lnTo>
                  <a:pt x="144441" y="446863"/>
                </a:lnTo>
                <a:cubicBezTo>
                  <a:pt x="158286" y="449250"/>
                  <a:pt x="165925" y="457844"/>
                  <a:pt x="173086" y="465482"/>
                </a:cubicBezTo>
                <a:lnTo>
                  <a:pt x="179770" y="472644"/>
                </a:lnTo>
                <a:cubicBezTo>
                  <a:pt x="195525" y="458798"/>
                  <a:pt x="215576" y="445431"/>
                  <a:pt x="235628" y="431586"/>
                </a:cubicBezTo>
                <a:cubicBezTo>
                  <a:pt x="268570" y="409624"/>
                  <a:pt x="309627" y="381934"/>
                  <a:pt x="346866" y="354244"/>
                </a:cubicBezTo>
                <a:cubicBezTo>
                  <a:pt x="328247" y="330850"/>
                  <a:pt x="311537" y="306025"/>
                  <a:pt x="309150" y="266877"/>
                </a:cubicBezTo>
                <a:cubicBezTo>
                  <a:pt x="304853" y="266877"/>
                  <a:pt x="300557" y="265922"/>
                  <a:pt x="297215" y="264489"/>
                </a:cubicBezTo>
                <a:cubicBezTo>
                  <a:pt x="300079" y="293612"/>
                  <a:pt x="271911" y="309844"/>
                  <a:pt x="244699" y="309844"/>
                </a:cubicBezTo>
                <a:cubicBezTo>
                  <a:pt x="228466" y="309844"/>
                  <a:pt x="214144" y="304115"/>
                  <a:pt x="205073" y="293612"/>
                </a:cubicBezTo>
                <a:cubicBezTo>
                  <a:pt x="196479" y="284064"/>
                  <a:pt x="193138" y="270696"/>
                  <a:pt x="195047" y="255418"/>
                </a:cubicBezTo>
                <a:lnTo>
                  <a:pt x="200299" y="255896"/>
                </a:lnTo>
                <a:cubicBezTo>
                  <a:pt x="200776" y="266399"/>
                  <a:pt x="204118" y="274993"/>
                  <a:pt x="210802" y="282154"/>
                </a:cubicBezTo>
                <a:cubicBezTo>
                  <a:pt x="219873" y="292180"/>
                  <a:pt x="234195" y="297909"/>
                  <a:pt x="248518" y="297909"/>
                </a:cubicBezTo>
                <a:cubicBezTo>
                  <a:pt x="260453" y="297909"/>
                  <a:pt x="270479" y="294089"/>
                  <a:pt x="277163" y="286928"/>
                </a:cubicBezTo>
                <a:cubicBezTo>
                  <a:pt x="284324" y="279289"/>
                  <a:pt x="287189" y="267831"/>
                  <a:pt x="285757" y="253509"/>
                </a:cubicBezTo>
                <a:cubicBezTo>
                  <a:pt x="286711" y="251599"/>
                  <a:pt x="286234" y="250644"/>
                  <a:pt x="286234" y="249689"/>
                </a:cubicBezTo>
                <a:cubicBezTo>
                  <a:pt x="286711" y="262102"/>
                  <a:pt x="280505" y="273083"/>
                  <a:pt x="268570" y="279289"/>
                </a:cubicBezTo>
                <a:lnTo>
                  <a:pt x="264750" y="274515"/>
                </a:lnTo>
                <a:cubicBezTo>
                  <a:pt x="265705" y="273560"/>
                  <a:pt x="266182" y="271651"/>
                  <a:pt x="266182" y="269741"/>
                </a:cubicBezTo>
                <a:cubicBezTo>
                  <a:pt x="266660" y="268309"/>
                  <a:pt x="266660" y="266399"/>
                  <a:pt x="267615" y="264967"/>
                </a:cubicBezTo>
                <a:cubicBezTo>
                  <a:pt x="267137" y="264489"/>
                  <a:pt x="266660" y="264012"/>
                  <a:pt x="266182" y="263057"/>
                </a:cubicBezTo>
                <a:cubicBezTo>
                  <a:pt x="266182" y="260193"/>
                  <a:pt x="266182" y="258283"/>
                  <a:pt x="266182" y="256851"/>
                </a:cubicBezTo>
                <a:cubicBezTo>
                  <a:pt x="263318" y="256851"/>
                  <a:pt x="258066" y="256851"/>
                  <a:pt x="255202" y="253509"/>
                </a:cubicBezTo>
                <a:cubicBezTo>
                  <a:pt x="251383" y="258283"/>
                  <a:pt x="247563" y="262102"/>
                  <a:pt x="243266" y="265444"/>
                </a:cubicBezTo>
                <a:lnTo>
                  <a:pt x="241834" y="266399"/>
                </a:lnTo>
                <a:lnTo>
                  <a:pt x="236105" y="264489"/>
                </a:lnTo>
                <a:lnTo>
                  <a:pt x="232763" y="263535"/>
                </a:lnTo>
                <a:lnTo>
                  <a:pt x="230854" y="259715"/>
                </a:lnTo>
                <a:cubicBezTo>
                  <a:pt x="233241" y="255896"/>
                  <a:pt x="235150" y="252077"/>
                  <a:pt x="237060" y="248257"/>
                </a:cubicBezTo>
                <a:cubicBezTo>
                  <a:pt x="240879" y="240141"/>
                  <a:pt x="245176" y="231548"/>
                  <a:pt x="250905" y="224386"/>
                </a:cubicBezTo>
                <a:cubicBezTo>
                  <a:pt x="246131" y="223431"/>
                  <a:pt x="242789" y="221999"/>
                  <a:pt x="242789" y="217225"/>
                </a:cubicBezTo>
                <a:lnTo>
                  <a:pt x="238970" y="221044"/>
                </a:lnTo>
                <a:cubicBezTo>
                  <a:pt x="237060" y="221999"/>
                  <a:pt x="234673" y="222477"/>
                  <a:pt x="232286" y="222477"/>
                </a:cubicBezTo>
                <a:lnTo>
                  <a:pt x="224170" y="222477"/>
                </a:lnTo>
                <a:lnTo>
                  <a:pt x="227512" y="217225"/>
                </a:lnTo>
                <a:cubicBezTo>
                  <a:pt x="233718" y="212451"/>
                  <a:pt x="240402" y="210064"/>
                  <a:pt x="248041" y="210064"/>
                </a:cubicBezTo>
                <a:cubicBezTo>
                  <a:pt x="261408" y="210064"/>
                  <a:pt x="272389" y="217702"/>
                  <a:pt x="279073" y="227728"/>
                </a:cubicBezTo>
                <a:lnTo>
                  <a:pt x="279073" y="225819"/>
                </a:lnTo>
                <a:lnTo>
                  <a:pt x="283370" y="228683"/>
                </a:lnTo>
                <a:cubicBezTo>
                  <a:pt x="292918" y="234412"/>
                  <a:pt x="295305" y="245870"/>
                  <a:pt x="297692" y="259238"/>
                </a:cubicBezTo>
                <a:lnTo>
                  <a:pt x="304853" y="256373"/>
                </a:lnTo>
                <a:cubicBezTo>
                  <a:pt x="306763" y="256373"/>
                  <a:pt x="308673" y="256373"/>
                  <a:pt x="310105" y="256851"/>
                </a:cubicBezTo>
                <a:cubicBezTo>
                  <a:pt x="310105" y="219612"/>
                  <a:pt x="320131" y="189535"/>
                  <a:pt x="341614" y="162322"/>
                </a:cubicBezTo>
                <a:cubicBezTo>
                  <a:pt x="327292" y="150864"/>
                  <a:pt x="310582" y="137019"/>
                  <a:pt x="293873" y="123174"/>
                </a:cubicBezTo>
                <a:cubicBezTo>
                  <a:pt x="281460" y="112671"/>
                  <a:pt x="271434" y="104554"/>
                  <a:pt x="261886" y="95484"/>
                </a:cubicBezTo>
                <a:lnTo>
                  <a:pt x="262363" y="95006"/>
                </a:lnTo>
                <a:cubicBezTo>
                  <a:pt x="252815" y="101690"/>
                  <a:pt x="242312" y="105509"/>
                  <a:pt x="232286" y="105509"/>
                </a:cubicBezTo>
                <a:cubicBezTo>
                  <a:pt x="203163" y="105509"/>
                  <a:pt x="183589" y="76864"/>
                  <a:pt x="182634" y="50129"/>
                </a:cubicBezTo>
                <a:cubicBezTo>
                  <a:pt x="181680" y="27690"/>
                  <a:pt x="193138" y="3342"/>
                  <a:pt x="227512" y="477"/>
                </a:cubicBezTo>
                <a:cubicBezTo>
                  <a:pt x="229899" y="0"/>
                  <a:pt x="232763" y="0"/>
                  <a:pt x="235150" y="0"/>
                </a:cubicBezTo>
                <a:cubicBezTo>
                  <a:pt x="254247" y="0"/>
                  <a:pt x="270479" y="11935"/>
                  <a:pt x="278118" y="31987"/>
                </a:cubicBezTo>
                <a:cubicBezTo>
                  <a:pt x="286234" y="53948"/>
                  <a:pt x="281937" y="78297"/>
                  <a:pt x="267615" y="91187"/>
                </a:cubicBezTo>
                <a:cubicBezTo>
                  <a:pt x="267137" y="90709"/>
                  <a:pt x="266660" y="90232"/>
                  <a:pt x="266182" y="89755"/>
                </a:cubicBezTo>
                <a:lnTo>
                  <a:pt x="265228" y="91187"/>
                </a:lnTo>
                <a:cubicBezTo>
                  <a:pt x="286234" y="102167"/>
                  <a:pt x="307240" y="119832"/>
                  <a:pt x="325860" y="135587"/>
                </a:cubicBezTo>
                <a:cubicBezTo>
                  <a:pt x="333976" y="142748"/>
                  <a:pt x="341614" y="149432"/>
                  <a:pt x="349253" y="155638"/>
                </a:cubicBezTo>
                <a:cubicBezTo>
                  <a:pt x="368350" y="133677"/>
                  <a:pt x="390788" y="119354"/>
                  <a:pt x="417524" y="111238"/>
                </a:cubicBezTo>
                <a:lnTo>
                  <a:pt x="419434" y="116013"/>
                </a:lnTo>
                <a:cubicBezTo>
                  <a:pt x="358324" y="149432"/>
                  <a:pt x="330156" y="192877"/>
                  <a:pt x="327769" y="256851"/>
                </a:cubicBezTo>
                <a:cubicBezTo>
                  <a:pt x="329202" y="256373"/>
                  <a:pt x="330634" y="256373"/>
                  <a:pt x="332066" y="256373"/>
                </a:cubicBezTo>
                <a:cubicBezTo>
                  <a:pt x="336363" y="256373"/>
                  <a:pt x="339705" y="257806"/>
                  <a:pt x="339705" y="262580"/>
                </a:cubicBezTo>
                <a:cubicBezTo>
                  <a:pt x="341137" y="272128"/>
                  <a:pt x="334453" y="274515"/>
                  <a:pt x="330156" y="275947"/>
                </a:cubicBezTo>
                <a:cubicBezTo>
                  <a:pt x="332544" y="303638"/>
                  <a:pt x="347344" y="325599"/>
                  <a:pt x="357847" y="341831"/>
                </a:cubicBezTo>
                <a:lnTo>
                  <a:pt x="360711" y="346128"/>
                </a:lnTo>
                <a:lnTo>
                  <a:pt x="362621" y="341831"/>
                </a:lnTo>
                <a:cubicBezTo>
                  <a:pt x="366440" y="338967"/>
                  <a:pt x="370260" y="336579"/>
                  <a:pt x="375511" y="335625"/>
                </a:cubicBezTo>
                <a:cubicBezTo>
                  <a:pt x="362143" y="323689"/>
                  <a:pt x="351163" y="306025"/>
                  <a:pt x="341614" y="282154"/>
                </a:cubicBezTo>
                <a:lnTo>
                  <a:pt x="337795" y="273560"/>
                </a:lnTo>
                <a:lnTo>
                  <a:pt x="345434" y="279289"/>
                </a:lnTo>
                <a:cubicBezTo>
                  <a:pt x="353550" y="285496"/>
                  <a:pt x="359756" y="293612"/>
                  <a:pt x="366440" y="302205"/>
                </a:cubicBezTo>
                <a:cubicBezTo>
                  <a:pt x="371214" y="308412"/>
                  <a:pt x="375989" y="315096"/>
                  <a:pt x="381240" y="320825"/>
                </a:cubicBezTo>
                <a:lnTo>
                  <a:pt x="388879" y="318915"/>
                </a:lnTo>
                <a:lnTo>
                  <a:pt x="391266" y="323212"/>
                </a:lnTo>
                <a:cubicBezTo>
                  <a:pt x="390788" y="320825"/>
                  <a:pt x="391266" y="318438"/>
                  <a:pt x="391743" y="316051"/>
                </a:cubicBezTo>
                <a:cubicBezTo>
                  <a:pt x="393176" y="308889"/>
                  <a:pt x="393653" y="302205"/>
                  <a:pt x="396040" y="296476"/>
                </a:cubicBezTo>
                <a:cubicBezTo>
                  <a:pt x="411795" y="297909"/>
                  <a:pt x="422775" y="299341"/>
                  <a:pt x="433756" y="299341"/>
                </a:cubicBezTo>
                <a:cubicBezTo>
                  <a:pt x="459537" y="299341"/>
                  <a:pt x="481498" y="291225"/>
                  <a:pt x="502982" y="283586"/>
                </a:cubicBezTo>
                <a:cubicBezTo>
                  <a:pt x="520169" y="277380"/>
                  <a:pt x="536401" y="271651"/>
                  <a:pt x="553588" y="270218"/>
                </a:cubicBezTo>
                <a:cubicBezTo>
                  <a:pt x="544994" y="264012"/>
                  <a:pt x="535446" y="251599"/>
                  <a:pt x="526853" y="241096"/>
                </a:cubicBezTo>
                <a:lnTo>
                  <a:pt x="522556" y="235844"/>
                </a:lnTo>
                <a:cubicBezTo>
                  <a:pt x="512530" y="243006"/>
                  <a:pt x="490091" y="251122"/>
                  <a:pt x="470040" y="251122"/>
                </a:cubicBezTo>
                <a:cubicBezTo>
                  <a:pt x="460014" y="251122"/>
                  <a:pt x="451898" y="249212"/>
                  <a:pt x="444737" y="245870"/>
                </a:cubicBezTo>
                <a:lnTo>
                  <a:pt x="438530" y="243006"/>
                </a:lnTo>
                <a:lnTo>
                  <a:pt x="444737" y="241096"/>
                </a:lnTo>
                <a:cubicBezTo>
                  <a:pt x="451898" y="238709"/>
                  <a:pt x="459059" y="237754"/>
                  <a:pt x="466221" y="237277"/>
                </a:cubicBezTo>
                <a:cubicBezTo>
                  <a:pt x="486749" y="234890"/>
                  <a:pt x="505846" y="232025"/>
                  <a:pt x="520169" y="225341"/>
                </a:cubicBezTo>
                <a:cubicBezTo>
                  <a:pt x="534014" y="230115"/>
                  <a:pt x="542607" y="243006"/>
                  <a:pt x="550723" y="255418"/>
                </a:cubicBezTo>
                <a:cubicBezTo>
                  <a:pt x="553588" y="259238"/>
                  <a:pt x="556452" y="263535"/>
                  <a:pt x="558840" y="266877"/>
                </a:cubicBezTo>
                <a:lnTo>
                  <a:pt x="555498" y="270218"/>
                </a:lnTo>
                <a:cubicBezTo>
                  <a:pt x="555975" y="270218"/>
                  <a:pt x="556930" y="270218"/>
                  <a:pt x="557407" y="270218"/>
                </a:cubicBezTo>
                <a:lnTo>
                  <a:pt x="558362" y="275470"/>
                </a:lnTo>
                <a:lnTo>
                  <a:pt x="528762" y="287883"/>
                </a:lnTo>
                <a:cubicBezTo>
                  <a:pt x="503459" y="298386"/>
                  <a:pt x="471950" y="311754"/>
                  <a:pt x="437098" y="311754"/>
                </a:cubicBezTo>
                <a:cubicBezTo>
                  <a:pt x="424685" y="311754"/>
                  <a:pt x="412750" y="310322"/>
                  <a:pt x="401769" y="306980"/>
                </a:cubicBezTo>
                <a:cubicBezTo>
                  <a:pt x="406543" y="308412"/>
                  <a:pt x="405588" y="312231"/>
                  <a:pt x="405111" y="314618"/>
                </a:cubicBezTo>
                <a:cubicBezTo>
                  <a:pt x="404156" y="319392"/>
                  <a:pt x="404156" y="319392"/>
                  <a:pt x="406543" y="320347"/>
                </a:cubicBezTo>
                <a:lnTo>
                  <a:pt x="402724" y="328941"/>
                </a:lnTo>
                <a:cubicBezTo>
                  <a:pt x="409885" y="332760"/>
                  <a:pt x="420866" y="335625"/>
                  <a:pt x="436143" y="335625"/>
                </a:cubicBezTo>
                <a:cubicBezTo>
                  <a:pt x="441872" y="335625"/>
                  <a:pt x="447601" y="335147"/>
                  <a:pt x="453808" y="334670"/>
                </a:cubicBezTo>
                <a:cubicBezTo>
                  <a:pt x="460014" y="334192"/>
                  <a:pt x="465266" y="334192"/>
                  <a:pt x="470995" y="334192"/>
                </a:cubicBezTo>
                <a:cubicBezTo>
                  <a:pt x="480543" y="334192"/>
                  <a:pt x="487704" y="335625"/>
                  <a:pt x="492956" y="338967"/>
                </a:cubicBezTo>
                <a:cubicBezTo>
                  <a:pt x="523511" y="335147"/>
                  <a:pt x="556930" y="309844"/>
                  <a:pt x="571730" y="277380"/>
                </a:cubicBezTo>
                <a:cubicBezTo>
                  <a:pt x="585575" y="247302"/>
                  <a:pt x="583188" y="215315"/>
                  <a:pt x="564091" y="187625"/>
                </a:cubicBezTo>
                <a:cubicBezTo>
                  <a:pt x="561704" y="199561"/>
                  <a:pt x="557885" y="211496"/>
                  <a:pt x="545949" y="213406"/>
                </a:cubicBezTo>
                <a:lnTo>
                  <a:pt x="540698" y="214361"/>
                </a:lnTo>
                <a:lnTo>
                  <a:pt x="543562" y="209586"/>
                </a:lnTo>
                <a:cubicBezTo>
                  <a:pt x="553588" y="192399"/>
                  <a:pt x="555020" y="177599"/>
                  <a:pt x="548336" y="164709"/>
                </a:cubicBezTo>
                <a:cubicBezTo>
                  <a:pt x="533059" y="135109"/>
                  <a:pt x="479588" y="121742"/>
                  <a:pt x="447124" y="119354"/>
                </a:cubicBezTo>
                <a:cubicBezTo>
                  <a:pt x="447601" y="115535"/>
                  <a:pt x="444737" y="114580"/>
                  <a:pt x="443304" y="114580"/>
                </a:cubicBezTo>
                <a:cubicBezTo>
                  <a:pt x="438530" y="113625"/>
                  <a:pt x="435188" y="112671"/>
                  <a:pt x="433279" y="111238"/>
                </a:cubicBezTo>
                <a:cubicBezTo>
                  <a:pt x="438053" y="101213"/>
                  <a:pt x="446646" y="100735"/>
                  <a:pt x="457627" y="100735"/>
                </a:cubicBezTo>
                <a:lnTo>
                  <a:pt x="462401" y="100735"/>
                </a:lnTo>
                <a:lnTo>
                  <a:pt x="460969" y="108851"/>
                </a:lnTo>
                <a:cubicBezTo>
                  <a:pt x="461446" y="108851"/>
                  <a:pt x="461924" y="108851"/>
                  <a:pt x="462401" y="108851"/>
                </a:cubicBezTo>
                <a:cubicBezTo>
                  <a:pt x="490569" y="108851"/>
                  <a:pt x="517782" y="117445"/>
                  <a:pt x="540220" y="132722"/>
                </a:cubicBezTo>
                <a:cubicBezTo>
                  <a:pt x="520169" y="117922"/>
                  <a:pt x="496298" y="108851"/>
                  <a:pt x="471472" y="106942"/>
                </a:cubicBezTo>
                <a:lnTo>
                  <a:pt x="471472" y="101690"/>
                </a:lnTo>
                <a:cubicBezTo>
                  <a:pt x="538311" y="102645"/>
                  <a:pt x="578414" y="142748"/>
                  <a:pt x="599897" y="176167"/>
                </a:cubicBezTo>
                <a:cubicBezTo>
                  <a:pt x="620426" y="155638"/>
                  <a:pt x="644775" y="135109"/>
                  <a:pt x="671033" y="112193"/>
                </a:cubicBezTo>
                <a:cubicBezTo>
                  <a:pt x="662439" y="100258"/>
                  <a:pt x="661962" y="78774"/>
                  <a:pt x="669600" y="63497"/>
                </a:cubicBezTo>
                <a:cubicBezTo>
                  <a:pt x="674852" y="52993"/>
                  <a:pt x="682491" y="46787"/>
                  <a:pt x="692039" y="44877"/>
                </a:cubicBezTo>
                <a:lnTo>
                  <a:pt x="693949" y="49651"/>
                </a:lnTo>
                <a:cubicBezTo>
                  <a:pt x="682013" y="58245"/>
                  <a:pt x="669123" y="72567"/>
                  <a:pt x="674852" y="91187"/>
                </a:cubicBezTo>
                <a:cubicBezTo>
                  <a:pt x="677239" y="98348"/>
                  <a:pt x="682013" y="105509"/>
                  <a:pt x="688220" y="111238"/>
                </a:cubicBezTo>
                <a:cubicBezTo>
                  <a:pt x="687742" y="106942"/>
                  <a:pt x="688220" y="104554"/>
                  <a:pt x="688697" y="102167"/>
                </a:cubicBezTo>
                <a:lnTo>
                  <a:pt x="689175" y="100258"/>
                </a:lnTo>
                <a:lnTo>
                  <a:pt x="692517" y="97871"/>
                </a:lnTo>
                <a:lnTo>
                  <a:pt x="697291" y="97871"/>
                </a:lnTo>
                <a:cubicBezTo>
                  <a:pt x="714000" y="97871"/>
                  <a:pt x="725936" y="97393"/>
                  <a:pt x="729278" y="89277"/>
                </a:cubicBezTo>
                <a:cubicBezTo>
                  <a:pt x="729278" y="89755"/>
                  <a:pt x="728323" y="90232"/>
                  <a:pt x="727368" y="90232"/>
                </a:cubicBezTo>
                <a:cubicBezTo>
                  <a:pt x="726413" y="90232"/>
                  <a:pt x="724981" y="90232"/>
                  <a:pt x="723549" y="90232"/>
                </a:cubicBezTo>
                <a:lnTo>
                  <a:pt x="714478" y="90709"/>
                </a:lnTo>
                <a:cubicBezTo>
                  <a:pt x="709704" y="90709"/>
                  <a:pt x="703497" y="90232"/>
                  <a:pt x="700633" y="84980"/>
                </a:cubicBezTo>
                <a:cubicBezTo>
                  <a:pt x="707794" y="77819"/>
                  <a:pt x="714478" y="74955"/>
                  <a:pt x="721162" y="72567"/>
                </a:cubicBezTo>
                <a:cubicBezTo>
                  <a:pt x="727845" y="70180"/>
                  <a:pt x="735007" y="67316"/>
                  <a:pt x="741213" y="63974"/>
                </a:cubicBezTo>
                <a:cubicBezTo>
                  <a:pt x="737394" y="52516"/>
                  <a:pt x="723549" y="49651"/>
                  <a:pt x="707794" y="45832"/>
                </a:cubicBezTo>
                <a:cubicBezTo>
                  <a:pt x="706362" y="38671"/>
                  <a:pt x="712568" y="37239"/>
                  <a:pt x="715910" y="37239"/>
                </a:cubicBezTo>
                <a:lnTo>
                  <a:pt x="716865" y="37239"/>
                </a:lnTo>
                <a:lnTo>
                  <a:pt x="721162" y="38671"/>
                </a:lnTo>
                <a:cubicBezTo>
                  <a:pt x="726891" y="41058"/>
                  <a:pt x="728323" y="41535"/>
                  <a:pt x="730233" y="41535"/>
                </a:cubicBezTo>
                <a:lnTo>
                  <a:pt x="730710" y="41535"/>
                </a:lnTo>
                <a:lnTo>
                  <a:pt x="735484" y="41058"/>
                </a:lnTo>
                <a:cubicBezTo>
                  <a:pt x="758878" y="50129"/>
                  <a:pt x="769858" y="68748"/>
                  <a:pt x="765562" y="91664"/>
                </a:cubicBezTo>
                <a:cubicBezTo>
                  <a:pt x="760787" y="115535"/>
                  <a:pt x="738349" y="140838"/>
                  <a:pt x="712091" y="140838"/>
                </a:cubicBezTo>
                <a:cubicBezTo>
                  <a:pt x="697768" y="140838"/>
                  <a:pt x="684878" y="133200"/>
                  <a:pt x="674852" y="118400"/>
                </a:cubicBezTo>
                <a:cubicBezTo>
                  <a:pt x="668168" y="127471"/>
                  <a:pt x="658142" y="137019"/>
                  <a:pt x="648594" y="146567"/>
                </a:cubicBezTo>
                <a:cubicBezTo>
                  <a:pt x="633794" y="160890"/>
                  <a:pt x="619472" y="174257"/>
                  <a:pt x="602285" y="184283"/>
                </a:cubicBezTo>
                <a:cubicBezTo>
                  <a:pt x="640478" y="240141"/>
                  <a:pt x="618039" y="331328"/>
                  <a:pt x="584620" y="363792"/>
                </a:cubicBezTo>
                <a:lnTo>
                  <a:pt x="584143" y="364270"/>
                </a:lnTo>
                <a:cubicBezTo>
                  <a:pt x="600852" y="379070"/>
                  <a:pt x="618039" y="392437"/>
                  <a:pt x="634749" y="405805"/>
                </a:cubicBezTo>
                <a:cubicBezTo>
                  <a:pt x="660530" y="426334"/>
                  <a:pt x="683446" y="444476"/>
                  <a:pt x="703975" y="465005"/>
                </a:cubicBezTo>
                <a:lnTo>
                  <a:pt x="704929" y="459753"/>
                </a:lnTo>
                <a:cubicBezTo>
                  <a:pt x="711136" y="454502"/>
                  <a:pt x="716865" y="448773"/>
                  <a:pt x="724026" y="444476"/>
                </a:cubicBezTo>
                <a:lnTo>
                  <a:pt x="726891" y="448773"/>
                </a:lnTo>
                <a:cubicBezTo>
                  <a:pt x="700155" y="470256"/>
                  <a:pt x="689175" y="517521"/>
                  <a:pt x="701587" y="557146"/>
                </a:cubicBezTo>
                <a:cubicBezTo>
                  <a:pt x="711613" y="589611"/>
                  <a:pt x="735484" y="608708"/>
                  <a:pt x="766516" y="609185"/>
                </a:cubicBezTo>
                <a:cubicBezTo>
                  <a:pt x="797071" y="608230"/>
                  <a:pt x="819032" y="598204"/>
                  <a:pt x="839561" y="588179"/>
                </a:cubicBezTo>
                <a:cubicBezTo>
                  <a:pt x="861045" y="573379"/>
                  <a:pt x="864387" y="544734"/>
                  <a:pt x="864387" y="528979"/>
                </a:cubicBezTo>
                <a:cubicBezTo>
                  <a:pt x="864387" y="512747"/>
                  <a:pt x="861045" y="496514"/>
                  <a:pt x="855316" y="483147"/>
                </a:cubicBezTo>
                <a:cubicBezTo>
                  <a:pt x="858658" y="491740"/>
                  <a:pt x="860568" y="501289"/>
                  <a:pt x="861045" y="510360"/>
                </a:cubicBezTo>
                <a:cubicBezTo>
                  <a:pt x="863432" y="542824"/>
                  <a:pt x="847677" y="583404"/>
                  <a:pt x="797071" y="590088"/>
                </a:cubicBezTo>
                <a:lnTo>
                  <a:pt x="796116" y="590088"/>
                </a:lnTo>
                <a:lnTo>
                  <a:pt x="795161" y="589611"/>
                </a:lnTo>
                <a:cubicBezTo>
                  <a:pt x="787045" y="585792"/>
                  <a:pt x="777020" y="585792"/>
                  <a:pt x="766994" y="585792"/>
                </a:cubicBezTo>
                <a:cubicBezTo>
                  <a:pt x="752194" y="585792"/>
                  <a:pt x="738349" y="585792"/>
                  <a:pt x="729278" y="576721"/>
                </a:cubicBezTo>
                <a:lnTo>
                  <a:pt x="729755" y="565263"/>
                </a:lnTo>
                <a:cubicBezTo>
                  <a:pt x="730710" y="560488"/>
                  <a:pt x="731665" y="555237"/>
                  <a:pt x="733097" y="550463"/>
                </a:cubicBezTo>
                <a:cubicBezTo>
                  <a:pt x="744078" y="550463"/>
                  <a:pt x="751239" y="551417"/>
                  <a:pt x="757923" y="551417"/>
                </a:cubicBezTo>
                <a:cubicBezTo>
                  <a:pt x="771768" y="551417"/>
                  <a:pt x="785136" y="547121"/>
                  <a:pt x="798026" y="542347"/>
                </a:cubicBezTo>
                <a:cubicBezTo>
                  <a:pt x="809484" y="538050"/>
                  <a:pt x="819032" y="534708"/>
                  <a:pt x="828581" y="533276"/>
                </a:cubicBezTo>
                <a:cubicBezTo>
                  <a:pt x="822374" y="530411"/>
                  <a:pt x="819032" y="524682"/>
                  <a:pt x="816645" y="519908"/>
                </a:cubicBezTo>
                <a:cubicBezTo>
                  <a:pt x="807097" y="521818"/>
                  <a:pt x="793729" y="524682"/>
                  <a:pt x="776542" y="524682"/>
                </a:cubicBezTo>
                <a:cubicBezTo>
                  <a:pt x="773200" y="524682"/>
                  <a:pt x="769858" y="524682"/>
                  <a:pt x="766039" y="524205"/>
                </a:cubicBezTo>
                <a:lnTo>
                  <a:pt x="760310" y="522295"/>
                </a:lnTo>
                <a:lnTo>
                  <a:pt x="761742" y="514656"/>
                </a:lnTo>
                <a:cubicBezTo>
                  <a:pt x="767949" y="511314"/>
                  <a:pt x="776065" y="510837"/>
                  <a:pt x="783703" y="509882"/>
                </a:cubicBezTo>
                <a:cubicBezTo>
                  <a:pt x="790865" y="509405"/>
                  <a:pt x="799936" y="508450"/>
                  <a:pt x="805665" y="506063"/>
                </a:cubicBezTo>
                <a:cubicBezTo>
                  <a:pt x="805187" y="506063"/>
                  <a:pt x="804232" y="506063"/>
                  <a:pt x="803755" y="506063"/>
                </a:cubicBezTo>
                <a:cubicBezTo>
                  <a:pt x="799936" y="506063"/>
                  <a:pt x="796594" y="504153"/>
                  <a:pt x="797548" y="499379"/>
                </a:cubicBezTo>
                <a:cubicBezTo>
                  <a:pt x="813303" y="494605"/>
                  <a:pt x="829535" y="489353"/>
                  <a:pt x="828581" y="476940"/>
                </a:cubicBezTo>
                <a:cubicBezTo>
                  <a:pt x="828103" y="460708"/>
                  <a:pt x="797071" y="439224"/>
                  <a:pt x="766039" y="439224"/>
                </a:cubicBezTo>
                <a:cubicBezTo>
                  <a:pt x="762697" y="439224"/>
                  <a:pt x="758878" y="439224"/>
                  <a:pt x="755536" y="440179"/>
                </a:cubicBezTo>
                <a:lnTo>
                  <a:pt x="754103" y="434928"/>
                </a:lnTo>
                <a:cubicBezTo>
                  <a:pt x="762220" y="431586"/>
                  <a:pt x="771768" y="429676"/>
                  <a:pt x="781794" y="429676"/>
                </a:cubicBezTo>
                <a:cubicBezTo>
                  <a:pt x="804232" y="429676"/>
                  <a:pt x="822852" y="438747"/>
                  <a:pt x="836219" y="452115"/>
                </a:cubicBezTo>
                <a:lnTo>
                  <a:pt x="837652" y="449727"/>
                </a:lnTo>
                <a:cubicBezTo>
                  <a:pt x="868206" y="463573"/>
                  <a:pt x="877755" y="500811"/>
                  <a:pt x="876322" y="530888"/>
                </a:cubicBezTo>
                <a:cubicBezTo>
                  <a:pt x="874890" y="563830"/>
                  <a:pt x="860090" y="602024"/>
                  <a:pt x="830490" y="613482"/>
                </a:cubicBezTo>
                <a:cubicBezTo>
                  <a:pt x="828581" y="613004"/>
                  <a:pt x="826671" y="612527"/>
                  <a:pt x="825239" y="612527"/>
                </a:cubicBezTo>
                <a:cubicBezTo>
                  <a:pt x="824761" y="612527"/>
                  <a:pt x="824761" y="612527"/>
                  <a:pt x="824284" y="612527"/>
                </a:cubicBezTo>
                <a:lnTo>
                  <a:pt x="820465" y="614914"/>
                </a:lnTo>
                <a:cubicBezTo>
                  <a:pt x="807574" y="623508"/>
                  <a:pt x="792297" y="627804"/>
                  <a:pt x="776065" y="627804"/>
                </a:cubicBezTo>
                <a:cubicBezTo>
                  <a:pt x="741213" y="627804"/>
                  <a:pt x="706839" y="605843"/>
                  <a:pt x="689175" y="571946"/>
                </a:cubicBezTo>
                <a:cubicBezTo>
                  <a:pt x="671510" y="538050"/>
                  <a:pt x="674375" y="499379"/>
                  <a:pt x="695858" y="468824"/>
                </a:cubicBezTo>
                <a:cubicBezTo>
                  <a:pt x="677239" y="455934"/>
                  <a:pt x="657665" y="439224"/>
                  <a:pt x="638091" y="422992"/>
                </a:cubicBezTo>
                <a:cubicBezTo>
                  <a:pt x="614697" y="403418"/>
                  <a:pt x="593691" y="385276"/>
                  <a:pt x="573162" y="367134"/>
                </a:cubicBezTo>
                <a:cubicBezTo>
                  <a:pt x="558840" y="384321"/>
                  <a:pt x="551201" y="386231"/>
                  <a:pt x="533059" y="390050"/>
                </a:cubicBezTo>
                <a:cubicBezTo>
                  <a:pt x="529717" y="391005"/>
                  <a:pt x="525420" y="391483"/>
                  <a:pt x="521124" y="392437"/>
                </a:cubicBezTo>
                <a:lnTo>
                  <a:pt x="522556" y="394347"/>
                </a:lnTo>
                <a:cubicBezTo>
                  <a:pt x="508233" y="410102"/>
                  <a:pt x="484840" y="412966"/>
                  <a:pt x="468130" y="412966"/>
                </a:cubicBezTo>
                <a:cubicBezTo>
                  <a:pt x="437575" y="412966"/>
                  <a:pt x="401769" y="402463"/>
                  <a:pt x="382672" y="387663"/>
                </a:cubicBezTo>
                <a:cubicBezTo>
                  <a:pt x="373124" y="402463"/>
                  <a:pt x="359756" y="418695"/>
                  <a:pt x="346389" y="433973"/>
                </a:cubicBezTo>
                <a:cubicBezTo>
                  <a:pt x="332544" y="450682"/>
                  <a:pt x="317744" y="468347"/>
                  <a:pt x="302466" y="484579"/>
                </a:cubicBezTo>
                <a:lnTo>
                  <a:pt x="301989" y="484579"/>
                </a:lnTo>
                <a:cubicBezTo>
                  <a:pt x="301511" y="486966"/>
                  <a:pt x="300557" y="488876"/>
                  <a:pt x="300079" y="490785"/>
                </a:cubicBezTo>
                <a:lnTo>
                  <a:pt x="292440" y="486011"/>
                </a:lnTo>
                <a:lnTo>
                  <a:pt x="296260" y="482192"/>
                </a:lnTo>
                <a:lnTo>
                  <a:pt x="300079" y="478373"/>
                </a:lnTo>
                <a:cubicBezTo>
                  <a:pt x="310582" y="457366"/>
                  <a:pt x="327292" y="439702"/>
                  <a:pt x="343524" y="422992"/>
                </a:cubicBezTo>
                <a:cubicBezTo>
                  <a:pt x="356414" y="409147"/>
                  <a:pt x="367872" y="397212"/>
                  <a:pt x="376943" y="384799"/>
                </a:cubicBezTo>
                <a:lnTo>
                  <a:pt x="376943" y="381457"/>
                </a:lnTo>
                <a:lnTo>
                  <a:pt x="376943" y="379547"/>
                </a:lnTo>
                <a:cubicBezTo>
                  <a:pt x="375034" y="377637"/>
                  <a:pt x="372169" y="376683"/>
                  <a:pt x="368827" y="375728"/>
                </a:cubicBezTo>
                <a:cubicBezTo>
                  <a:pt x="362621" y="374773"/>
                  <a:pt x="356892" y="372863"/>
                  <a:pt x="351163" y="366179"/>
                </a:cubicBezTo>
                <a:cubicBezTo>
                  <a:pt x="351163" y="366179"/>
                  <a:pt x="351163" y="366179"/>
                  <a:pt x="351163" y="366179"/>
                </a:cubicBezTo>
                <a:cubicBezTo>
                  <a:pt x="340660" y="373341"/>
                  <a:pt x="330156" y="381457"/>
                  <a:pt x="319653" y="389095"/>
                </a:cubicBezTo>
                <a:lnTo>
                  <a:pt x="314879" y="392437"/>
                </a:lnTo>
                <a:cubicBezTo>
                  <a:pt x="298647" y="404373"/>
                  <a:pt x="282892" y="416308"/>
                  <a:pt x="267137" y="426334"/>
                </a:cubicBezTo>
                <a:lnTo>
                  <a:pt x="256157" y="433973"/>
                </a:lnTo>
                <a:cubicBezTo>
                  <a:pt x="236105" y="447340"/>
                  <a:pt x="213189" y="463095"/>
                  <a:pt x="183589" y="481237"/>
                </a:cubicBezTo>
                <a:cubicBezTo>
                  <a:pt x="193615" y="496037"/>
                  <a:pt x="197912" y="509405"/>
                  <a:pt x="199344" y="524682"/>
                </a:cubicBezTo>
                <a:lnTo>
                  <a:pt x="208415" y="521818"/>
                </a:lnTo>
                <a:lnTo>
                  <a:pt x="205073" y="529456"/>
                </a:lnTo>
                <a:cubicBezTo>
                  <a:pt x="202208" y="531366"/>
                  <a:pt x="200776" y="534230"/>
                  <a:pt x="197912" y="534230"/>
                </a:cubicBezTo>
                <a:cubicBezTo>
                  <a:pt x="199821" y="559534"/>
                  <a:pt x="190273" y="583882"/>
                  <a:pt x="172609" y="602024"/>
                </a:cubicBezTo>
                <a:cubicBezTo>
                  <a:pt x="153989" y="621598"/>
                  <a:pt x="127731" y="631624"/>
                  <a:pt x="99564" y="631624"/>
                </a:cubicBezTo>
                <a:lnTo>
                  <a:pt x="99564" y="631624"/>
                </a:lnTo>
                <a:close/>
                <a:moveTo>
                  <a:pt x="56596" y="562875"/>
                </a:moveTo>
                <a:lnTo>
                  <a:pt x="59938" y="567650"/>
                </a:lnTo>
                <a:cubicBezTo>
                  <a:pt x="59938" y="569559"/>
                  <a:pt x="59938" y="572424"/>
                  <a:pt x="59461" y="575766"/>
                </a:cubicBezTo>
                <a:cubicBezTo>
                  <a:pt x="63280" y="576243"/>
                  <a:pt x="71873" y="577675"/>
                  <a:pt x="82377" y="577675"/>
                </a:cubicBezTo>
                <a:cubicBezTo>
                  <a:pt x="96699" y="577675"/>
                  <a:pt x="112454" y="574811"/>
                  <a:pt x="125822" y="571946"/>
                </a:cubicBezTo>
                <a:lnTo>
                  <a:pt x="132983" y="570514"/>
                </a:lnTo>
                <a:lnTo>
                  <a:pt x="138712" y="569559"/>
                </a:lnTo>
                <a:lnTo>
                  <a:pt x="136325" y="575288"/>
                </a:lnTo>
                <a:cubicBezTo>
                  <a:pt x="146351" y="570992"/>
                  <a:pt x="155899" y="563353"/>
                  <a:pt x="162105" y="554282"/>
                </a:cubicBezTo>
                <a:cubicBezTo>
                  <a:pt x="172131" y="539482"/>
                  <a:pt x="173086" y="521340"/>
                  <a:pt x="165447" y="504153"/>
                </a:cubicBezTo>
                <a:cubicBezTo>
                  <a:pt x="163538" y="511792"/>
                  <a:pt x="153034" y="515134"/>
                  <a:pt x="143486" y="518476"/>
                </a:cubicBezTo>
                <a:cubicBezTo>
                  <a:pt x="144441" y="518953"/>
                  <a:pt x="147305" y="522772"/>
                  <a:pt x="149693" y="526114"/>
                </a:cubicBezTo>
                <a:cubicBezTo>
                  <a:pt x="154944" y="533276"/>
                  <a:pt x="161151" y="541392"/>
                  <a:pt x="159718" y="552850"/>
                </a:cubicBezTo>
                <a:cubicBezTo>
                  <a:pt x="147305" y="557146"/>
                  <a:pt x="137757" y="559056"/>
                  <a:pt x="128209" y="561921"/>
                </a:cubicBezTo>
                <a:cubicBezTo>
                  <a:pt x="112931" y="565740"/>
                  <a:pt x="100041" y="569082"/>
                  <a:pt x="86196" y="569082"/>
                </a:cubicBezTo>
                <a:cubicBezTo>
                  <a:pt x="75693" y="568604"/>
                  <a:pt x="66144" y="566695"/>
                  <a:pt x="56596" y="562875"/>
                </a:cubicBezTo>
                <a:lnTo>
                  <a:pt x="56596" y="562875"/>
                </a:lnTo>
                <a:close/>
                <a:moveTo>
                  <a:pt x="744078" y="570037"/>
                </a:moveTo>
                <a:cubicBezTo>
                  <a:pt x="745510" y="570514"/>
                  <a:pt x="747420" y="570992"/>
                  <a:pt x="748852" y="571469"/>
                </a:cubicBezTo>
                <a:cubicBezTo>
                  <a:pt x="752671" y="572901"/>
                  <a:pt x="756491" y="573856"/>
                  <a:pt x="761265" y="576243"/>
                </a:cubicBezTo>
                <a:cubicBezTo>
                  <a:pt x="766516" y="572424"/>
                  <a:pt x="775587" y="570514"/>
                  <a:pt x="785136" y="568604"/>
                </a:cubicBezTo>
                <a:cubicBezTo>
                  <a:pt x="797071" y="566217"/>
                  <a:pt x="807574" y="564308"/>
                  <a:pt x="817123" y="559534"/>
                </a:cubicBezTo>
                <a:lnTo>
                  <a:pt x="825716" y="555237"/>
                </a:lnTo>
                <a:lnTo>
                  <a:pt x="820465" y="563353"/>
                </a:lnTo>
                <a:cubicBezTo>
                  <a:pt x="819987" y="564308"/>
                  <a:pt x="819510" y="564785"/>
                  <a:pt x="818555" y="565740"/>
                </a:cubicBezTo>
                <a:cubicBezTo>
                  <a:pt x="827626" y="561443"/>
                  <a:pt x="836219" y="553805"/>
                  <a:pt x="841471" y="543779"/>
                </a:cubicBezTo>
                <a:cubicBezTo>
                  <a:pt x="851019" y="527069"/>
                  <a:pt x="850542" y="507972"/>
                  <a:pt x="840994" y="492695"/>
                </a:cubicBezTo>
                <a:cubicBezTo>
                  <a:pt x="840994" y="498901"/>
                  <a:pt x="833355" y="502243"/>
                  <a:pt x="826671" y="505585"/>
                </a:cubicBezTo>
                <a:cubicBezTo>
                  <a:pt x="824284" y="507018"/>
                  <a:pt x="821897" y="507972"/>
                  <a:pt x="819987" y="508927"/>
                </a:cubicBezTo>
                <a:cubicBezTo>
                  <a:pt x="828103" y="512747"/>
                  <a:pt x="832400" y="520863"/>
                  <a:pt x="836219" y="528501"/>
                </a:cubicBezTo>
                <a:lnTo>
                  <a:pt x="838129" y="532798"/>
                </a:lnTo>
                <a:lnTo>
                  <a:pt x="837174" y="533276"/>
                </a:lnTo>
                <a:lnTo>
                  <a:pt x="843858" y="533276"/>
                </a:lnTo>
                <a:lnTo>
                  <a:pt x="837174" y="539005"/>
                </a:lnTo>
                <a:cubicBezTo>
                  <a:pt x="819510" y="549508"/>
                  <a:pt x="792297" y="563353"/>
                  <a:pt x="761742" y="563353"/>
                </a:cubicBezTo>
                <a:cubicBezTo>
                  <a:pt x="754103" y="563353"/>
                  <a:pt x="747420" y="562398"/>
                  <a:pt x="740736" y="560966"/>
                </a:cubicBezTo>
                <a:cubicBezTo>
                  <a:pt x="742168" y="561443"/>
                  <a:pt x="742168" y="562875"/>
                  <a:pt x="742645" y="564785"/>
                </a:cubicBezTo>
                <a:cubicBezTo>
                  <a:pt x="744078" y="566695"/>
                  <a:pt x="744555" y="568604"/>
                  <a:pt x="744078" y="570037"/>
                </a:cubicBezTo>
                <a:lnTo>
                  <a:pt x="744078" y="570037"/>
                </a:lnTo>
                <a:close/>
                <a:moveTo>
                  <a:pt x="409408" y="391483"/>
                </a:moveTo>
                <a:cubicBezTo>
                  <a:pt x="424685" y="397212"/>
                  <a:pt x="445214" y="400553"/>
                  <a:pt x="466698" y="400553"/>
                </a:cubicBezTo>
                <a:cubicBezTo>
                  <a:pt x="481975" y="400553"/>
                  <a:pt x="496298" y="398644"/>
                  <a:pt x="508233" y="395779"/>
                </a:cubicBezTo>
                <a:lnTo>
                  <a:pt x="510143" y="392437"/>
                </a:lnTo>
                <a:cubicBezTo>
                  <a:pt x="513485" y="387186"/>
                  <a:pt x="518736" y="384321"/>
                  <a:pt x="523033" y="381457"/>
                </a:cubicBezTo>
                <a:cubicBezTo>
                  <a:pt x="530672" y="377160"/>
                  <a:pt x="537356" y="373341"/>
                  <a:pt x="539743" y="365225"/>
                </a:cubicBezTo>
                <a:lnTo>
                  <a:pt x="547382" y="363792"/>
                </a:lnTo>
                <a:cubicBezTo>
                  <a:pt x="548814" y="363792"/>
                  <a:pt x="550246" y="362837"/>
                  <a:pt x="552156" y="360928"/>
                </a:cubicBezTo>
                <a:cubicBezTo>
                  <a:pt x="554065" y="359018"/>
                  <a:pt x="556452" y="356631"/>
                  <a:pt x="559794" y="355676"/>
                </a:cubicBezTo>
                <a:cubicBezTo>
                  <a:pt x="558362" y="355676"/>
                  <a:pt x="557407" y="354721"/>
                  <a:pt x="555498" y="354244"/>
                </a:cubicBezTo>
                <a:cubicBezTo>
                  <a:pt x="552156" y="352812"/>
                  <a:pt x="548336" y="350902"/>
                  <a:pt x="547382" y="345173"/>
                </a:cubicBezTo>
                <a:cubicBezTo>
                  <a:pt x="547382" y="343263"/>
                  <a:pt x="547382" y="341831"/>
                  <a:pt x="547859" y="340876"/>
                </a:cubicBezTo>
                <a:cubicBezTo>
                  <a:pt x="535446" y="352812"/>
                  <a:pt x="521124" y="361883"/>
                  <a:pt x="500595" y="361883"/>
                </a:cubicBezTo>
                <a:lnTo>
                  <a:pt x="491046" y="361883"/>
                </a:lnTo>
                <a:lnTo>
                  <a:pt x="495820" y="357108"/>
                </a:lnTo>
                <a:lnTo>
                  <a:pt x="506801" y="350425"/>
                </a:lnTo>
                <a:cubicBezTo>
                  <a:pt x="509188" y="348992"/>
                  <a:pt x="511098" y="348038"/>
                  <a:pt x="513485" y="347083"/>
                </a:cubicBezTo>
                <a:cubicBezTo>
                  <a:pt x="498685" y="351379"/>
                  <a:pt x="482453" y="353767"/>
                  <a:pt x="465743" y="353767"/>
                </a:cubicBezTo>
                <a:cubicBezTo>
                  <a:pt x="437098" y="353767"/>
                  <a:pt x="411317" y="346605"/>
                  <a:pt x="393176" y="333715"/>
                </a:cubicBezTo>
                <a:cubicBezTo>
                  <a:pt x="401292" y="339921"/>
                  <a:pt x="410363" y="345650"/>
                  <a:pt x="420866" y="348992"/>
                </a:cubicBezTo>
                <a:lnTo>
                  <a:pt x="419911" y="355199"/>
                </a:lnTo>
                <a:cubicBezTo>
                  <a:pt x="407021" y="354244"/>
                  <a:pt x="395563" y="350425"/>
                  <a:pt x="385059" y="343263"/>
                </a:cubicBezTo>
                <a:cubicBezTo>
                  <a:pt x="386014" y="345173"/>
                  <a:pt x="386014" y="347083"/>
                  <a:pt x="386492" y="348992"/>
                </a:cubicBezTo>
                <a:lnTo>
                  <a:pt x="386969" y="351379"/>
                </a:lnTo>
                <a:lnTo>
                  <a:pt x="384582" y="356154"/>
                </a:lnTo>
                <a:cubicBezTo>
                  <a:pt x="380763" y="356631"/>
                  <a:pt x="378376" y="358063"/>
                  <a:pt x="375989" y="359018"/>
                </a:cubicBezTo>
                <a:cubicBezTo>
                  <a:pt x="376466" y="359496"/>
                  <a:pt x="376943" y="359973"/>
                  <a:pt x="377898" y="360450"/>
                </a:cubicBezTo>
                <a:cubicBezTo>
                  <a:pt x="384105" y="365702"/>
                  <a:pt x="390788" y="371431"/>
                  <a:pt x="396518" y="371431"/>
                </a:cubicBezTo>
                <a:cubicBezTo>
                  <a:pt x="398427" y="371431"/>
                  <a:pt x="399859" y="370954"/>
                  <a:pt x="401292" y="369521"/>
                </a:cubicBezTo>
                <a:lnTo>
                  <a:pt x="406543" y="364270"/>
                </a:lnTo>
                <a:lnTo>
                  <a:pt x="405588" y="371431"/>
                </a:lnTo>
                <a:cubicBezTo>
                  <a:pt x="405111" y="376205"/>
                  <a:pt x="406543" y="377160"/>
                  <a:pt x="408930" y="378592"/>
                </a:cubicBezTo>
                <a:cubicBezTo>
                  <a:pt x="411317" y="380025"/>
                  <a:pt x="414659" y="382889"/>
                  <a:pt x="414182" y="388618"/>
                </a:cubicBezTo>
                <a:cubicBezTo>
                  <a:pt x="412272" y="390528"/>
                  <a:pt x="410840" y="391483"/>
                  <a:pt x="409408" y="391483"/>
                </a:cubicBezTo>
                <a:lnTo>
                  <a:pt x="409408" y="391483"/>
                </a:lnTo>
                <a:close/>
                <a:moveTo>
                  <a:pt x="561227" y="342786"/>
                </a:moveTo>
                <a:cubicBezTo>
                  <a:pt x="564091" y="345650"/>
                  <a:pt x="566956" y="348038"/>
                  <a:pt x="569343" y="350902"/>
                </a:cubicBezTo>
                <a:cubicBezTo>
                  <a:pt x="601807" y="310799"/>
                  <a:pt x="610878" y="257806"/>
                  <a:pt x="593691" y="207677"/>
                </a:cubicBezTo>
                <a:cubicBezTo>
                  <a:pt x="600852" y="236322"/>
                  <a:pt x="597988" y="266877"/>
                  <a:pt x="585098" y="297431"/>
                </a:cubicBezTo>
                <a:cubicBezTo>
                  <a:pt x="578414" y="304115"/>
                  <a:pt x="573162" y="310799"/>
                  <a:pt x="567433" y="317960"/>
                </a:cubicBezTo>
                <a:cubicBezTo>
                  <a:pt x="562659" y="324167"/>
                  <a:pt x="557407" y="330850"/>
                  <a:pt x="552156" y="336579"/>
                </a:cubicBezTo>
                <a:cubicBezTo>
                  <a:pt x="553588" y="336102"/>
                  <a:pt x="555020" y="335625"/>
                  <a:pt x="556452" y="335625"/>
                </a:cubicBezTo>
                <a:cubicBezTo>
                  <a:pt x="560272" y="335625"/>
                  <a:pt x="563614" y="337534"/>
                  <a:pt x="565523" y="339921"/>
                </a:cubicBezTo>
                <a:lnTo>
                  <a:pt x="561227" y="342786"/>
                </a:lnTo>
                <a:lnTo>
                  <a:pt x="561227" y="342786"/>
                </a:lnTo>
                <a:close/>
                <a:moveTo>
                  <a:pt x="702065" y="119832"/>
                </a:moveTo>
                <a:cubicBezTo>
                  <a:pt x="708749" y="123174"/>
                  <a:pt x="715910" y="125083"/>
                  <a:pt x="722594" y="125083"/>
                </a:cubicBezTo>
                <a:cubicBezTo>
                  <a:pt x="734529" y="125083"/>
                  <a:pt x="743600" y="119354"/>
                  <a:pt x="749807" y="109329"/>
                </a:cubicBezTo>
                <a:cubicBezTo>
                  <a:pt x="741691" y="116967"/>
                  <a:pt x="729755" y="121742"/>
                  <a:pt x="716387" y="121742"/>
                </a:cubicBezTo>
                <a:cubicBezTo>
                  <a:pt x="711613" y="121742"/>
                  <a:pt x="706839" y="121264"/>
                  <a:pt x="702065" y="119832"/>
                </a:cubicBezTo>
                <a:lnTo>
                  <a:pt x="702065" y="119832"/>
                </a:lnTo>
                <a:close/>
                <a:moveTo>
                  <a:pt x="206983" y="79729"/>
                </a:moveTo>
                <a:cubicBezTo>
                  <a:pt x="213189" y="86890"/>
                  <a:pt x="221305" y="91664"/>
                  <a:pt x="230854" y="91664"/>
                </a:cubicBezTo>
                <a:cubicBezTo>
                  <a:pt x="238015" y="91664"/>
                  <a:pt x="245176" y="88800"/>
                  <a:pt x="252337" y="83071"/>
                </a:cubicBezTo>
                <a:cubicBezTo>
                  <a:pt x="246608" y="84503"/>
                  <a:pt x="240402" y="85458"/>
                  <a:pt x="234195" y="85458"/>
                </a:cubicBezTo>
                <a:cubicBezTo>
                  <a:pt x="225125" y="85458"/>
                  <a:pt x="215576" y="83071"/>
                  <a:pt x="206983" y="79729"/>
                </a:cubicBezTo>
                <a:lnTo>
                  <a:pt x="206983" y="79729"/>
                </a:lnTo>
                <a:close/>
                <a:moveTo>
                  <a:pt x="222737" y="9071"/>
                </a:moveTo>
                <a:cubicBezTo>
                  <a:pt x="203641" y="13368"/>
                  <a:pt x="192183" y="27690"/>
                  <a:pt x="194092" y="48219"/>
                </a:cubicBezTo>
                <a:cubicBezTo>
                  <a:pt x="195047" y="59200"/>
                  <a:pt x="199821" y="70658"/>
                  <a:pt x="206983" y="78774"/>
                </a:cubicBezTo>
                <a:lnTo>
                  <a:pt x="205073" y="67316"/>
                </a:lnTo>
                <a:cubicBezTo>
                  <a:pt x="211757" y="61587"/>
                  <a:pt x="219396" y="61109"/>
                  <a:pt x="226079" y="60632"/>
                </a:cubicBezTo>
                <a:cubicBezTo>
                  <a:pt x="232763" y="60155"/>
                  <a:pt x="241834" y="59200"/>
                  <a:pt x="244221" y="55858"/>
                </a:cubicBezTo>
                <a:cubicBezTo>
                  <a:pt x="245176" y="54426"/>
                  <a:pt x="244699" y="52516"/>
                  <a:pt x="244699" y="51084"/>
                </a:cubicBezTo>
                <a:lnTo>
                  <a:pt x="235628" y="53948"/>
                </a:lnTo>
                <a:cubicBezTo>
                  <a:pt x="228466" y="53948"/>
                  <a:pt x="220828" y="52993"/>
                  <a:pt x="217486" y="47742"/>
                </a:cubicBezTo>
                <a:lnTo>
                  <a:pt x="228466" y="39148"/>
                </a:lnTo>
                <a:cubicBezTo>
                  <a:pt x="239924" y="34851"/>
                  <a:pt x="249473" y="30555"/>
                  <a:pt x="258066" y="26258"/>
                </a:cubicBezTo>
                <a:cubicBezTo>
                  <a:pt x="256157" y="21006"/>
                  <a:pt x="249473" y="18619"/>
                  <a:pt x="238970" y="15755"/>
                </a:cubicBezTo>
                <a:cubicBezTo>
                  <a:pt x="233241" y="14323"/>
                  <a:pt x="227034" y="12890"/>
                  <a:pt x="222737" y="9071"/>
                </a:cubicBezTo>
                <a:lnTo>
                  <a:pt x="222737" y="9071"/>
                </a:lnTo>
                <a:close/>
                <a:moveTo>
                  <a:pt x="255202" y="575288"/>
                </a:moveTo>
                <a:cubicBezTo>
                  <a:pt x="229421" y="575288"/>
                  <a:pt x="213189" y="558101"/>
                  <a:pt x="210802" y="529934"/>
                </a:cubicBezTo>
                <a:cubicBezTo>
                  <a:pt x="210802" y="505108"/>
                  <a:pt x="220828" y="489831"/>
                  <a:pt x="239924" y="479805"/>
                </a:cubicBezTo>
                <a:lnTo>
                  <a:pt x="244699" y="477418"/>
                </a:lnTo>
                <a:lnTo>
                  <a:pt x="243266" y="483147"/>
                </a:lnTo>
                <a:cubicBezTo>
                  <a:pt x="242789" y="486011"/>
                  <a:pt x="240879" y="488398"/>
                  <a:pt x="238492" y="491263"/>
                </a:cubicBezTo>
                <a:cubicBezTo>
                  <a:pt x="231331" y="499856"/>
                  <a:pt x="224170" y="508450"/>
                  <a:pt x="223215" y="520385"/>
                </a:cubicBezTo>
                <a:cubicBezTo>
                  <a:pt x="227034" y="521340"/>
                  <a:pt x="229421" y="522295"/>
                  <a:pt x="230854" y="524682"/>
                </a:cubicBezTo>
                <a:cubicBezTo>
                  <a:pt x="232286" y="527547"/>
                  <a:pt x="231331" y="530411"/>
                  <a:pt x="230854" y="532321"/>
                </a:cubicBezTo>
                <a:lnTo>
                  <a:pt x="230376" y="534230"/>
                </a:lnTo>
                <a:lnTo>
                  <a:pt x="225602" y="537572"/>
                </a:lnTo>
                <a:cubicBezTo>
                  <a:pt x="225602" y="554282"/>
                  <a:pt x="245176" y="563353"/>
                  <a:pt x="262841" y="563353"/>
                </a:cubicBezTo>
                <a:cubicBezTo>
                  <a:pt x="276208" y="563353"/>
                  <a:pt x="288144" y="558579"/>
                  <a:pt x="295782" y="550463"/>
                </a:cubicBezTo>
                <a:cubicBezTo>
                  <a:pt x="296260" y="549985"/>
                  <a:pt x="297215" y="549030"/>
                  <a:pt x="297692" y="548553"/>
                </a:cubicBezTo>
                <a:cubicBezTo>
                  <a:pt x="289576" y="555714"/>
                  <a:pt x="277641" y="559534"/>
                  <a:pt x="266660" y="559534"/>
                </a:cubicBezTo>
                <a:cubicBezTo>
                  <a:pt x="254724" y="559534"/>
                  <a:pt x="243744" y="555714"/>
                  <a:pt x="235628" y="549030"/>
                </a:cubicBezTo>
                <a:cubicBezTo>
                  <a:pt x="233718" y="541869"/>
                  <a:pt x="235150" y="539005"/>
                  <a:pt x="236583" y="536618"/>
                </a:cubicBezTo>
                <a:lnTo>
                  <a:pt x="237537" y="535185"/>
                </a:lnTo>
                <a:lnTo>
                  <a:pt x="240402" y="532798"/>
                </a:lnTo>
                <a:cubicBezTo>
                  <a:pt x="246608" y="533753"/>
                  <a:pt x="251860" y="534708"/>
                  <a:pt x="257589" y="534708"/>
                </a:cubicBezTo>
                <a:cubicBezTo>
                  <a:pt x="266660" y="534708"/>
                  <a:pt x="274299" y="532798"/>
                  <a:pt x="279550" y="528501"/>
                </a:cubicBezTo>
                <a:cubicBezTo>
                  <a:pt x="278118" y="528501"/>
                  <a:pt x="273344" y="528024"/>
                  <a:pt x="267137" y="528024"/>
                </a:cubicBezTo>
                <a:cubicBezTo>
                  <a:pt x="260931" y="528024"/>
                  <a:pt x="251860" y="527547"/>
                  <a:pt x="249950" y="519908"/>
                </a:cubicBezTo>
                <a:cubicBezTo>
                  <a:pt x="257112" y="514179"/>
                  <a:pt x="262841" y="512269"/>
                  <a:pt x="268570" y="510837"/>
                </a:cubicBezTo>
                <a:cubicBezTo>
                  <a:pt x="277641" y="508450"/>
                  <a:pt x="285757" y="506063"/>
                  <a:pt x="292440" y="502721"/>
                </a:cubicBezTo>
                <a:cubicBezTo>
                  <a:pt x="291963" y="500334"/>
                  <a:pt x="293873" y="495560"/>
                  <a:pt x="295782" y="491263"/>
                </a:cubicBezTo>
                <a:cubicBezTo>
                  <a:pt x="315357" y="506540"/>
                  <a:pt x="319653" y="524682"/>
                  <a:pt x="312015" y="541392"/>
                </a:cubicBezTo>
                <a:cubicBezTo>
                  <a:pt x="302466" y="560488"/>
                  <a:pt x="278118" y="575288"/>
                  <a:pt x="255202" y="575288"/>
                </a:cubicBezTo>
                <a:lnTo>
                  <a:pt x="255202" y="575288"/>
                </a:lnTo>
                <a:close/>
                <a:moveTo>
                  <a:pt x="690129" y="372863"/>
                </a:moveTo>
                <a:cubicBezTo>
                  <a:pt x="680104" y="372863"/>
                  <a:pt x="671988" y="369044"/>
                  <a:pt x="666736" y="362837"/>
                </a:cubicBezTo>
                <a:cubicBezTo>
                  <a:pt x="661484" y="355676"/>
                  <a:pt x="660530" y="346128"/>
                  <a:pt x="663871" y="334670"/>
                </a:cubicBezTo>
                <a:cubicBezTo>
                  <a:pt x="666736" y="331805"/>
                  <a:pt x="668168" y="329896"/>
                  <a:pt x="670078" y="327986"/>
                </a:cubicBezTo>
                <a:cubicBezTo>
                  <a:pt x="674375" y="323212"/>
                  <a:pt x="679626" y="316528"/>
                  <a:pt x="690607" y="316528"/>
                </a:cubicBezTo>
                <a:cubicBezTo>
                  <a:pt x="692039" y="316528"/>
                  <a:pt x="694426" y="316528"/>
                  <a:pt x="696336" y="317005"/>
                </a:cubicBezTo>
                <a:cubicBezTo>
                  <a:pt x="695858" y="326554"/>
                  <a:pt x="691084" y="328941"/>
                  <a:pt x="686310" y="330850"/>
                </a:cubicBezTo>
                <a:cubicBezTo>
                  <a:pt x="684878" y="331805"/>
                  <a:pt x="683446" y="332283"/>
                  <a:pt x="682013" y="332760"/>
                </a:cubicBezTo>
                <a:cubicBezTo>
                  <a:pt x="682968" y="340876"/>
                  <a:pt x="685833" y="345173"/>
                  <a:pt x="688697" y="349470"/>
                </a:cubicBezTo>
                <a:cubicBezTo>
                  <a:pt x="688697" y="347083"/>
                  <a:pt x="686788" y="342309"/>
                  <a:pt x="690129" y="336579"/>
                </a:cubicBezTo>
                <a:cubicBezTo>
                  <a:pt x="697291" y="337057"/>
                  <a:pt x="700155" y="339444"/>
                  <a:pt x="702542" y="341354"/>
                </a:cubicBezTo>
                <a:cubicBezTo>
                  <a:pt x="705884" y="344218"/>
                  <a:pt x="708749" y="347083"/>
                  <a:pt x="712568" y="348038"/>
                </a:cubicBezTo>
                <a:cubicBezTo>
                  <a:pt x="711613" y="347083"/>
                  <a:pt x="712568" y="343741"/>
                  <a:pt x="712568" y="338012"/>
                </a:cubicBezTo>
                <a:lnTo>
                  <a:pt x="712091" y="328463"/>
                </a:lnTo>
                <a:lnTo>
                  <a:pt x="717342" y="336102"/>
                </a:lnTo>
                <a:cubicBezTo>
                  <a:pt x="722116" y="343741"/>
                  <a:pt x="722594" y="351379"/>
                  <a:pt x="718775" y="358541"/>
                </a:cubicBezTo>
                <a:cubicBezTo>
                  <a:pt x="713523" y="367612"/>
                  <a:pt x="702065" y="372863"/>
                  <a:pt x="690129" y="372863"/>
                </a:cubicBezTo>
                <a:lnTo>
                  <a:pt x="690129" y="372863"/>
                </a:lnTo>
                <a:close/>
              </a:path>
            </a:pathLst>
          </a:custGeom>
          <a:solidFill>
            <a:schemeClr val="accent2">
              <a:alpha val="20000"/>
            </a:schemeClr>
          </a:solidFill>
          <a:ln w="476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66" name="图形 28">
            <a:extLst>
              <a:ext uri="{FF2B5EF4-FFF2-40B4-BE49-F238E27FC236}">
                <a16:creationId xmlns:a16="http://schemas.microsoft.com/office/drawing/2014/main" id="{67F59E92-CFB0-4AA9-89F9-0C52A636C0C7}"/>
              </a:ext>
            </a:extLst>
          </p:cNvPr>
          <p:cNvSpPr/>
          <p:nvPr userDrawn="1"/>
        </p:nvSpPr>
        <p:spPr>
          <a:xfrm rot="1415520">
            <a:off x="6670641" y="5691072"/>
            <a:ext cx="882055" cy="890512"/>
          </a:xfrm>
          <a:custGeom>
            <a:avLst/>
            <a:gdLst>
              <a:gd name="connsiteX0" fmla="*/ 480119 w 882055"/>
              <a:gd name="connsiteY0" fmla="*/ 794303 h 890512"/>
              <a:gd name="connsiteX1" fmla="*/ 100850 w 882055"/>
              <a:gd name="connsiteY1" fmla="*/ 890513 h 890512"/>
              <a:gd name="connsiteX2" fmla="*/ 96209 w 882055"/>
              <a:gd name="connsiteY2" fmla="*/ 848441 h 890512"/>
              <a:gd name="connsiteX3" fmla="*/ 90950 w 882055"/>
              <a:gd name="connsiteY3" fmla="*/ 825858 h 890512"/>
              <a:gd name="connsiteX4" fmla="*/ 107656 w 882055"/>
              <a:gd name="connsiteY4" fmla="*/ 861124 h 890512"/>
              <a:gd name="connsiteX5" fmla="*/ 112915 w 882055"/>
              <a:gd name="connsiteY5" fmla="*/ 879376 h 890512"/>
              <a:gd name="connsiteX6" fmla="*/ 365967 w 882055"/>
              <a:gd name="connsiteY6" fmla="*/ 813483 h 890512"/>
              <a:gd name="connsiteX7" fmla="*/ 866195 w 882055"/>
              <a:gd name="connsiteY7" fmla="*/ 680151 h 890512"/>
              <a:gd name="connsiteX8" fmla="*/ 863720 w 882055"/>
              <a:gd name="connsiteY8" fmla="*/ 640554 h 890512"/>
              <a:gd name="connsiteX9" fmla="*/ 858151 w 882055"/>
              <a:gd name="connsiteY9" fmla="*/ 623539 h 890512"/>
              <a:gd name="connsiteX10" fmla="*/ 729459 w 882055"/>
              <a:gd name="connsiteY10" fmla="*/ 658806 h 890512"/>
              <a:gd name="connsiteX11" fmla="*/ 454443 w 882055"/>
              <a:gd name="connsiteY11" fmla="*/ 728101 h 890512"/>
              <a:gd name="connsiteX12" fmla="*/ 451349 w 882055"/>
              <a:gd name="connsiteY12" fmla="*/ 729029 h 890512"/>
              <a:gd name="connsiteX13" fmla="*/ 186232 w 882055"/>
              <a:gd name="connsiteY13" fmla="*/ 795541 h 890512"/>
              <a:gd name="connsiteX14" fmla="*/ 85073 w 882055"/>
              <a:gd name="connsiteY14" fmla="*/ 822764 h 890512"/>
              <a:gd name="connsiteX15" fmla="*/ 94663 w 882055"/>
              <a:gd name="connsiteY15" fmla="*/ 809152 h 890512"/>
              <a:gd name="connsiteX16" fmla="*/ 100231 w 882055"/>
              <a:gd name="connsiteY16" fmla="*/ 799872 h 890512"/>
              <a:gd name="connsiteX17" fmla="*/ 104253 w 882055"/>
              <a:gd name="connsiteY17" fmla="*/ 811936 h 890512"/>
              <a:gd name="connsiteX18" fmla="*/ 266973 w 882055"/>
              <a:gd name="connsiteY18" fmla="*/ 764605 h 890512"/>
              <a:gd name="connsiteX19" fmla="*/ 460630 w 882055"/>
              <a:gd name="connsiteY19" fmla="*/ 716655 h 890512"/>
              <a:gd name="connsiteX20" fmla="*/ 464342 w 882055"/>
              <a:gd name="connsiteY20" fmla="*/ 715727 h 890512"/>
              <a:gd name="connsiteX21" fmla="*/ 666042 w 882055"/>
              <a:gd name="connsiteY21" fmla="*/ 665921 h 890512"/>
              <a:gd name="connsiteX22" fmla="*/ 822266 w 882055"/>
              <a:gd name="connsiteY22" fmla="*/ 621992 h 890512"/>
              <a:gd name="connsiteX23" fmla="*/ 791949 w 882055"/>
              <a:gd name="connsiteY23" fmla="*/ 608381 h 890512"/>
              <a:gd name="connsiteX24" fmla="*/ 757611 w 882055"/>
              <a:gd name="connsiteY24" fmla="*/ 589510 h 890512"/>
              <a:gd name="connsiteX25" fmla="*/ 754517 w 882055"/>
              <a:gd name="connsiteY25" fmla="*/ 591057 h 890512"/>
              <a:gd name="connsiteX26" fmla="*/ 738121 w 882055"/>
              <a:gd name="connsiteY26" fmla="*/ 596625 h 890512"/>
              <a:gd name="connsiteX27" fmla="*/ 724510 w 882055"/>
              <a:gd name="connsiteY27" fmla="*/ 598172 h 890512"/>
              <a:gd name="connsiteX28" fmla="*/ 715229 w 882055"/>
              <a:gd name="connsiteY28" fmla="*/ 621374 h 890512"/>
              <a:gd name="connsiteX29" fmla="*/ 736884 w 882055"/>
              <a:gd name="connsiteY29" fmla="*/ 617043 h 890512"/>
              <a:gd name="connsiteX30" fmla="*/ 665732 w 882055"/>
              <a:gd name="connsiteY30" fmla="*/ 650144 h 890512"/>
              <a:gd name="connsiteX31" fmla="*/ 606027 w 882055"/>
              <a:gd name="connsiteY31" fmla="*/ 652619 h 890512"/>
              <a:gd name="connsiteX32" fmla="*/ 610667 w 882055"/>
              <a:gd name="connsiteY32" fmla="*/ 650763 h 890512"/>
              <a:gd name="connsiteX33" fmla="*/ 611595 w 882055"/>
              <a:gd name="connsiteY33" fmla="*/ 650453 h 890512"/>
              <a:gd name="connsiteX34" fmla="*/ 622732 w 882055"/>
              <a:gd name="connsiteY34" fmla="*/ 646432 h 890512"/>
              <a:gd name="connsiteX35" fmla="*/ 633869 w 882055"/>
              <a:gd name="connsiteY35" fmla="*/ 642410 h 890512"/>
              <a:gd name="connsiteX36" fmla="*/ 636034 w 882055"/>
              <a:gd name="connsiteY36" fmla="*/ 641791 h 890512"/>
              <a:gd name="connsiteX37" fmla="*/ 624279 w 882055"/>
              <a:gd name="connsiteY37" fmla="*/ 631583 h 890512"/>
              <a:gd name="connsiteX38" fmla="*/ 614689 w 882055"/>
              <a:gd name="connsiteY38" fmla="*/ 624777 h 890512"/>
              <a:gd name="connsiteX39" fmla="*/ 590559 w 882055"/>
              <a:gd name="connsiteY39" fmla="*/ 635295 h 890512"/>
              <a:gd name="connsiteX40" fmla="*/ 564883 w 882055"/>
              <a:gd name="connsiteY40" fmla="*/ 640554 h 890512"/>
              <a:gd name="connsiteX41" fmla="*/ 539825 w 882055"/>
              <a:gd name="connsiteY41" fmla="*/ 645504 h 890512"/>
              <a:gd name="connsiteX42" fmla="*/ 507033 w 882055"/>
              <a:gd name="connsiteY42" fmla="*/ 673964 h 890512"/>
              <a:gd name="connsiteX43" fmla="*/ 520645 w 882055"/>
              <a:gd name="connsiteY43" fmla="*/ 671799 h 890512"/>
              <a:gd name="connsiteX44" fmla="*/ 532710 w 882055"/>
              <a:gd name="connsiteY44" fmla="*/ 670252 h 890512"/>
              <a:gd name="connsiteX45" fmla="*/ 470529 w 882055"/>
              <a:gd name="connsiteY45" fmla="*/ 700260 h 890512"/>
              <a:gd name="connsiteX46" fmla="*/ 404327 w 882055"/>
              <a:gd name="connsiteY46" fmla="*/ 708612 h 890512"/>
              <a:gd name="connsiteX47" fmla="*/ 402780 w 882055"/>
              <a:gd name="connsiteY47" fmla="*/ 704900 h 890512"/>
              <a:gd name="connsiteX48" fmla="*/ 412989 w 882055"/>
              <a:gd name="connsiteY48" fmla="*/ 699641 h 890512"/>
              <a:gd name="connsiteX49" fmla="*/ 420104 w 882055"/>
              <a:gd name="connsiteY49" fmla="*/ 698094 h 890512"/>
              <a:gd name="connsiteX50" fmla="*/ 426601 w 882055"/>
              <a:gd name="connsiteY50" fmla="*/ 696547 h 890512"/>
              <a:gd name="connsiteX51" fmla="*/ 430004 w 882055"/>
              <a:gd name="connsiteY51" fmla="*/ 695619 h 890512"/>
              <a:gd name="connsiteX52" fmla="*/ 382672 w 882055"/>
              <a:gd name="connsiteY52" fmla="*/ 687266 h 890512"/>
              <a:gd name="connsiteX53" fmla="*/ 363802 w 882055"/>
              <a:gd name="connsiteY53" fmla="*/ 692835 h 890512"/>
              <a:gd name="connsiteX54" fmla="*/ 344312 w 882055"/>
              <a:gd name="connsiteY54" fmla="*/ 698403 h 890512"/>
              <a:gd name="connsiteX55" fmla="*/ 311830 w 882055"/>
              <a:gd name="connsiteY55" fmla="*/ 702734 h 890512"/>
              <a:gd name="connsiteX56" fmla="*/ 308118 w 882055"/>
              <a:gd name="connsiteY56" fmla="*/ 713871 h 890512"/>
              <a:gd name="connsiteX57" fmla="*/ 303168 w 882055"/>
              <a:gd name="connsiteY57" fmla="*/ 728101 h 890512"/>
              <a:gd name="connsiteX58" fmla="*/ 315233 w 882055"/>
              <a:gd name="connsiteY58" fmla="*/ 726864 h 890512"/>
              <a:gd name="connsiteX59" fmla="*/ 329773 w 882055"/>
              <a:gd name="connsiteY59" fmla="*/ 727792 h 890512"/>
              <a:gd name="connsiteX60" fmla="*/ 264499 w 882055"/>
              <a:gd name="connsiteY60" fmla="*/ 754087 h 890512"/>
              <a:gd name="connsiteX61" fmla="*/ 197059 w 882055"/>
              <a:gd name="connsiteY61" fmla="*/ 763368 h 890512"/>
              <a:gd name="connsiteX62" fmla="*/ 215311 w 882055"/>
              <a:gd name="connsiteY62" fmla="*/ 752850 h 890512"/>
              <a:gd name="connsiteX63" fmla="*/ 223973 w 882055"/>
              <a:gd name="connsiteY63" fmla="*/ 749756 h 890512"/>
              <a:gd name="connsiteX64" fmla="*/ 179117 w 882055"/>
              <a:gd name="connsiteY64" fmla="*/ 738001 h 890512"/>
              <a:gd name="connsiteX65" fmla="*/ 165196 w 882055"/>
              <a:gd name="connsiteY65" fmla="*/ 742950 h 890512"/>
              <a:gd name="connsiteX66" fmla="*/ 148490 w 882055"/>
              <a:gd name="connsiteY66" fmla="*/ 773577 h 890512"/>
              <a:gd name="connsiteX67" fmla="*/ 132095 w 882055"/>
              <a:gd name="connsiteY67" fmla="*/ 799562 h 890512"/>
              <a:gd name="connsiteX68" fmla="*/ 126836 w 882055"/>
              <a:gd name="connsiteY68" fmla="*/ 801418 h 890512"/>
              <a:gd name="connsiteX69" fmla="*/ 114771 w 882055"/>
              <a:gd name="connsiteY69" fmla="*/ 803584 h 890512"/>
              <a:gd name="connsiteX70" fmla="*/ 107965 w 882055"/>
              <a:gd name="connsiteY70" fmla="*/ 804512 h 890512"/>
              <a:gd name="connsiteX71" fmla="*/ 55374 w 882055"/>
              <a:gd name="connsiteY71" fmla="*/ 608071 h 890512"/>
              <a:gd name="connsiteX72" fmla="*/ 23511 w 882055"/>
              <a:gd name="connsiteY72" fmla="*/ 476595 h 890512"/>
              <a:gd name="connsiteX73" fmla="*/ 15777 w 882055"/>
              <a:gd name="connsiteY73" fmla="*/ 475358 h 890512"/>
              <a:gd name="connsiteX74" fmla="*/ 0 w 882055"/>
              <a:gd name="connsiteY74" fmla="*/ 461128 h 890512"/>
              <a:gd name="connsiteX75" fmla="*/ 41763 w 882055"/>
              <a:gd name="connsiteY75" fmla="*/ 445970 h 890512"/>
              <a:gd name="connsiteX76" fmla="*/ 96519 w 882055"/>
              <a:gd name="connsiteY76" fmla="*/ 427408 h 890512"/>
              <a:gd name="connsiteX77" fmla="*/ 117864 w 882055"/>
              <a:gd name="connsiteY77" fmla="*/ 422768 h 890512"/>
              <a:gd name="connsiteX78" fmla="*/ 88475 w 882055"/>
              <a:gd name="connsiteY78" fmla="*/ 305522 h 890512"/>
              <a:gd name="connsiteX79" fmla="*/ 64655 w 882055"/>
              <a:gd name="connsiteY79" fmla="*/ 209931 h 890512"/>
              <a:gd name="connsiteX80" fmla="*/ 55374 w 882055"/>
              <a:gd name="connsiteY80" fmla="*/ 184874 h 890512"/>
              <a:gd name="connsiteX81" fmla="*/ 35885 w 882055"/>
              <a:gd name="connsiteY81" fmla="*/ 149917 h 890512"/>
              <a:gd name="connsiteX82" fmla="*/ 98375 w 882055"/>
              <a:gd name="connsiteY82" fmla="*/ 116197 h 890512"/>
              <a:gd name="connsiteX83" fmla="*/ 172930 w 882055"/>
              <a:gd name="connsiteY83" fmla="*/ 109700 h 890512"/>
              <a:gd name="connsiteX84" fmla="*/ 171073 w 882055"/>
              <a:gd name="connsiteY84" fmla="*/ 122693 h 890512"/>
              <a:gd name="connsiteX85" fmla="*/ 167361 w 882055"/>
              <a:gd name="connsiteY85" fmla="*/ 127953 h 890512"/>
              <a:gd name="connsiteX86" fmla="*/ 236966 w 882055"/>
              <a:gd name="connsiteY86" fmla="*/ 394307 h 890512"/>
              <a:gd name="connsiteX87" fmla="*/ 270067 w 882055"/>
              <a:gd name="connsiteY87" fmla="*/ 387192 h 890512"/>
              <a:gd name="connsiteX88" fmla="*/ 289866 w 882055"/>
              <a:gd name="connsiteY88" fmla="*/ 381624 h 890512"/>
              <a:gd name="connsiteX89" fmla="*/ 309974 w 882055"/>
              <a:gd name="connsiteY89" fmla="*/ 376055 h 890512"/>
              <a:gd name="connsiteX90" fmla="*/ 323895 w 882055"/>
              <a:gd name="connsiteY90" fmla="*/ 372652 h 890512"/>
              <a:gd name="connsiteX91" fmla="*/ 279348 w 882055"/>
              <a:gd name="connsiteY91" fmla="*/ 191061 h 890512"/>
              <a:gd name="connsiteX92" fmla="*/ 256146 w 882055"/>
              <a:gd name="connsiteY92" fmla="*/ 107844 h 890512"/>
              <a:gd name="connsiteX93" fmla="*/ 248412 w 882055"/>
              <a:gd name="connsiteY93" fmla="*/ 101348 h 890512"/>
              <a:gd name="connsiteX94" fmla="*/ 240369 w 882055"/>
              <a:gd name="connsiteY94" fmla="*/ 95779 h 890512"/>
              <a:gd name="connsiteX95" fmla="*/ 308736 w 882055"/>
              <a:gd name="connsiteY95" fmla="*/ 60513 h 890512"/>
              <a:gd name="connsiteX96" fmla="*/ 380507 w 882055"/>
              <a:gd name="connsiteY96" fmla="*/ 58657 h 890512"/>
              <a:gd name="connsiteX97" fmla="*/ 376795 w 882055"/>
              <a:gd name="connsiteY97" fmla="*/ 68556 h 890512"/>
              <a:gd name="connsiteX98" fmla="*/ 373392 w 882055"/>
              <a:gd name="connsiteY98" fmla="*/ 71959 h 890512"/>
              <a:gd name="connsiteX99" fmla="*/ 443615 w 882055"/>
              <a:gd name="connsiteY99" fmla="*/ 339861 h 890512"/>
              <a:gd name="connsiteX100" fmla="*/ 445471 w 882055"/>
              <a:gd name="connsiteY100" fmla="*/ 338933 h 890512"/>
              <a:gd name="connsiteX101" fmla="*/ 471148 w 882055"/>
              <a:gd name="connsiteY101" fmla="*/ 332436 h 890512"/>
              <a:gd name="connsiteX102" fmla="*/ 530854 w 882055"/>
              <a:gd name="connsiteY102" fmla="*/ 312947 h 890512"/>
              <a:gd name="connsiteX103" fmla="*/ 470529 w 882055"/>
              <a:gd name="connsiteY103" fmla="*/ 76599 h 890512"/>
              <a:gd name="connsiteX104" fmla="*/ 474860 w 882055"/>
              <a:gd name="connsiteY104" fmla="*/ 96089 h 890512"/>
              <a:gd name="connsiteX105" fmla="*/ 478263 w 882055"/>
              <a:gd name="connsiteY105" fmla="*/ 108772 h 890512"/>
              <a:gd name="connsiteX106" fmla="*/ 482594 w 882055"/>
              <a:gd name="connsiteY106" fmla="*/ 129499 h 890512"/>
              <a:gd name="connsiteX107" fmla="*/ 482285 w 882055"/>
              <a:gd name="connsiteY107" fmla="*/ 129809 h 890512"/>
              <a:gd name="connsiteX108" fmla="*/ 478572 w 882055"/>
              <a:gd name="connsiteY108" fmla="*/ 121456 h 890512"/>
              <a:gd name="connsiteX109" fmla="*/ 460939 w 882055"/>
              <a:gd name="connsiteY109" fmla="*/ 54326 h 890512"/>
              <a:gd name="connsiteX110" fmla="*/ 453824 w 882055"/>
              <a:gd name="connsiteY110" fmla="*/ 47211 h 890512"/>
              <a:gd name="connsiteX111" fmla="*/ 447018 w 882055"/>
              <a:gd name="connsiteY111" fmla="*/ 41951 h 890512"/>
              <a:gd name="connsiteX112" fmla="*/ 515076 w 882055"/>
              <a:gd name="connsiteY112" fmla="*/ 6685 h 890512"/>
              <a:gd name="connsiteX113" fmla="*/ 587156 w 882055"/>
              <a:gd name="connsiteY113" fmla="*/ 4829 h 890512"/>
              <a:gd name="connsiteX114" fmla="*/ 583444 w 882055"/>
              <a:gd name="connsiteY114" fmla="*/ 14728 h 890512"/>
              <a:gd name="connsiteX115" fmla="*/ 580041 w 882055"/>
              <a:gd name="connsiteY115" fmla="*/ 18131 h 890512"/>
              <a:gd name="connsiteX116" fmla="*/ 650265 w 882055"/>
              <a:gd name="connsiteY116" fmla="*/ 286342 h 890512"/>
              <a:gd name="connsiteX117" fmla="*/ 673776 w 882055"/>
              <a:gd name="connsiteY117" fmla="*/ 281702 h 890512"/>
              <a:gd name="connsiteX118" fmla="*/ 699452 w 882055"/>
              <a:gd name="connsiteY118" fmla="*/ 273968 h 890512"/>
              <a:gd name="connsiteX119" fmla="*/ 725129 w 882055"/>
              <a:gd name="connsiteY119" fmla="*/ 266234 h 890512"/>
              <a:gd name="connsiteX120" fmla="*/ 774316 w 882055"/>
              <a:gd name="connsiteY120" fmla="*/ 267781 h 890512"/>
              <a:gd name="connsiteX121" fmla="*/ 763798 w 882055"/>
              <a:gd name="connsiteY121" fmla="*/ 281083 h 890512"/>
              <a:gd name="connsiteX122" fmla="*/ 758539 w 882055"/>
              <a:gd name="connsiteY122" fmla="*/ 283558 h 890512"/>
              <a:gd name="connsiteX123" fmla="*/ 783906 w 882055"/>
              <a:gd name="connsiteY123" fmla="*/ 383171 h 890512"/>
              <a:gd name="connsiteX124" fmla="*/ 843302 w 882055"/>
              <a:gd name="connsiteY124" fmla="*/ 606525 h 890512"/>
              <a:gd name="connsiteX125" fmla="*/ 840827 w 882055"/>
              <a:gd name="connsiteY125" fmla="*/ 616115 h 890512"/>
              <a:gd name="connsiteX126" fmla="*/ 838043 w 882055"/>
              <a:gd name="connsiteY126" fmla="*/ 620755 h 890512"/>
              <a:gd name="connsiteX127" fmla="*/ 841755 w 882055"/>
              <a:gd name="connsiteY127" fmla="*/ 619518 h 890512"/>
              <a:gd name="connsiteX128" fmla="*/ 843302 w 882055"/>
              <a:gd name="connsiteY128" fmla="*/ 619208 h 890512"/>
              <a:gd name="connsiteX129" fmla="*/ 852274 w 882055"/>
              <a:gd name="connsiteY129" fmla="*/ 611165 h 890512"/>
              <a:gd name="connsiteX130" fmla="*/ 881044 w 882055"/>
              <a:gd name="connsiteY130" fmla="*/ 683245 h 890512"/>
              <a:gd name="connsiteX131" fmla="*/ 480119 w 882055"/>
              <a:gd name="connsiteY131" fmla="*/ 794303 h 890512"/>
              <a:gd name="connsiteX132" fmla="*/ 480119 w 882055"/>
              <a:gd name="connsiteY132" fmla="*/ 794303 h 890512"/>
              <a:gd name="connsiteX133" fmla="*/ 735028 w 882055"/>
              <a:gd name="connsiteY133" fmla="*/ 291292 h 890512"/>
              <a:gd name="connsiteX134" fmla="*/ 751733 w 882055"/>
              <a:gd name="connsiteY134" fmla="*/ 351307 h 890512"/>
              <a:gd name="connsiteX135" fmla="*/ 830309 w 882055"/>
              <a:gd name="connsiteY135" fmla="*/ 615187 h 890512"/>
              <a:gd name="connsiteX136" fmla="*/ 787618 w 882055"/>
              <a:gd name="connsiteY136" fmla="*/ 434523 h 890512"/>
              <a:gd name="connsiteX137" fmla="*/ 752352 w 882055"/>
              <a:gd name="connsiteY137" fmla="*/ 287889 h 890512"/>
              <a:gd name="connsiteX138" fmla="*/ 744927 w 882055"/>
              <a:gd name="connsiteY138" fmla="*/ 288507 h 890512"/>
              <a:gd name="connsiteX139" fmla="*/ 740906 w 882055"/>
              <a:gd name="connsiteY139" fmla="*/ 289745 h 890512"/>
              <a:gd name="connsiteX140" fmla="*/ 736884 w 882055"/>
              <a:gd name="connsiteY140" fmla="*/ 290982 h 890512"/>
              <a:gd name="connsiteX141" fmla="*/ 735028 w 882055"/>
              <a:gd name="connsiteY141" fmla="*/ 291292 h 890512"/>
              <a:gd name="connsiteX142" fmla="*/ 735028 w 882055"/>
              <a:gd name="connsiteY142" fmla="*/ 291292 h 890512"/>
              <a:gd name="connsiteX143" fmla="*/ 29698 w 882055"/>
              <a:gd name="connsiteY143" fmla="*/ 473811 h 890512"/>
              <a:gd name="connsiteX144" fmla="*/ 28151 w 882055"/>
              <a:gd name="connsiteY144" fmla="*/ 479070 h 890512"/>
              <a:gd name="connsiteX145" fmla="*/ 30936 w 882055"/>
              <a:gd name="connsiteY145" fmla="*/ 487113 h 890512"/>
              <a:gd name="connsiteX146" fmla="*/ 34029 w 882055"/>
              <a:gd name="connsiteY146" fmla="*/ 495466 h 890512"/>
              <a:gd name="connsiteX147" fmla="*/ 52590 w 882055"/>
              <a:gd name="connsiteY147" fmla="*/ 573424 h 890512"/>
              <a:gd name="connsiteX148" fmla="*/ 71461 w 882055"/>
              <a:gd name="connsiteY148" fmla="*/ 652000 h 890512"/>
              <a:gd name="connsiteX149" fmla="*/ 78576 w 882055"/>
              <a:gd name="connsiteY149" fmla="*/ 678914 h 890512"/>
              <a:gd name="connsiteX150" fmla="*/ 90332 w 882055"/>
              <a:gd name="connsiteY150" fmla="*/ 731195 h 890512"/>
              <a:gd name="connsiteX151" fmla="*/ 97447 w 882055"/>
              <a:gd name="connsiteY151" fmla="*/ 758109 h 890512"/>
              <a:gd name="connsiteX152" fmla="*/ 120648 w 882055"/>
              <a:gd name="connsiteY152" fmla="*/ 794303 h 890512"/>
              <a:gd name="connsiteX153" fmla="*/ 77029 w 882055"/>
              <a:gd name="connsiteY153" fmla="*/ 621374 h 890512"/>
              <a:gd name="connsiteX154" fmla="*/ 39288 w 882055"/>
              <a:gd name="connsiteY154" fmla="*/ 472265 h 890512"/>
              <a:gd name="connsiteX155" fmla="*/ 34029 w 882055"/>
              <a:gd name="connsiteY155" fmla="*/ 472883 h 890512"/>
              <a:gd name="connsiteX156" fmla="*/ 29698 w 882055"/>
              <a:gd name="connsiteY156" fmla="*/ 473811 h 890512"/>
              <a:gd name="connsiteX157" fmla="*/ 29698 w 882055"/>
              <a:gd name="connsiteY157" fmla="*/ 473811 h 890512"/>
              <a:gd name="connsiteX158" fmla="*/ 761323 w 882055"/>
              <a:gd name="connsiteY158" fmla="*/ 423696 h 890512"/>
              <a:gd name="connsiteX159" fmla="*/ 772151 w 882055"/>
              <a:gd name="connsiteY159" fmla="*/ 591057 h 890512"/>
              <a:gd name="connsiteX160" fmla="*/ 819482 w 882055"/>
              <a:gd name="connsiteY160" fmla="*/ 611474 h 890512"/>
              <a:gd name="connsiteX161" fmla="*/ 794733 w 882055"/>
              <a:gd name="connsiteY161" fmla="*/ 526402 h 890512"/>
              <a:gd name="connsiteX162" fmla="*/ 761323 w 882055"/>
              <a:gd name="connsiteY162" fmla="*/ 423696 h 890512"/>
              <a:gd name="connsiteX163" fmla="*/ 761323 w 882055"/>
              <a:gd name="connsiteY163" fmla="*/ 423696 h 890512"/>
              <a:gd name="connsiteX164" fmla="*/ 107037 w 882055"/>
              <a:gd name="connsiteY164" fmla="*/ 698713 h 890512"/>
              <a:gd name="connsiteX165" fmla="*/ 111677 w 882055"/>
              <a:gd name="connsiteY165" fmla="*/ 713871 h 890512"/>
              <a:gd name="connsiteX166" fmla="*/ 129929 w 882055"/>
              <a:gd name="connsiteY166" fmla="*/ 780073 h 890512"/>
              <a:gd name="connsiteX167" fmla="*/ 137663 w 882055"/>
              <a:gd name="connsiteY167" fmla="*/ 766771 h 890512"/>
              <a:gd name="connsiteX168" fmla="*/ 149728 w 882055"/>
              <a:gd name="connsiteY168" fmla="*/ 749137 h 890512"/>
              <a:gd name="connsiteX169" fmla="*/ 128382 w 882055"/>
              <a:gd name="connsiteY169" fmla="*/ 668086 h 890512"/>
              <a:gd name="connsiteX170" fmla="*/ 80742 w 882055"/>
              <a:gd name="connsiteY170" fmla="*/ 466696 h 890512"/>
              <a:gd name="connsiteX171" fmla="*/ 121886 w 882055"/>
              <a:gd name="connsiteY171" fmla="*/ 612402 h 890512"/>
              <a:gd name="connsiteX172" fmla="*/ 154987 w 882055"/>
              <a:gd name="connsiteY172" fmla="*/ 739238 h 890512"/>
              <a:gd name="connsiteX173" fmla="*/ 201390 w 882055"/>
              <a:gd name="connsiteY173" fmla="*/ 726555 h 890512"/>
              <a:gd name="connsiteX174" fmla="*/ 196750 w 882055"/>
              <a:gd name="connsiteY174" fmla="*/ 720058 h 890512"/>
              <a:gd name="connsiteX175" fmla="*/ 192110 w 882055"/>
              <a:gd name="connsiteY175" fmla="*/ 706137 h 890512"/>
              <a:gd name="connsiteX176" fmla="*/ 192419 w 882055"/>
              <a:gd name="connsiteY176" fmla="*/ 705519 h 890512"/>
              <a:gd name="connsiteX177" fmla="*/ 194584 w 882055"/>
              <a:gd name="connsiteY177" fmla="*/ 705828 h 890512"/>
              <a:gd name="connsiteX178" fmla="*/ 194894 w 882055"/>
              <a:gd name="connsiteY178" fmla="*/ 706137 h 890512"/>
              <a:gd name="connsiteX179" fmla="*/ 167670 w 882055"/>
              <a:gd name="connsiteY179" fmla="*/ 599100 h 890512"/>
              <a:gd name="connsiteX180" fmla="*/ 129001 w 882055"/>
              <a:gd name="connsiteY180" fmla="*/ 456488 h 890512"/>
              <a:gd name="connsiteX181" fmla="*/ 128073 w 882055"/>
              <a:gd name="connsiteY181" fmla="*/ 458034 h 890512"/>
              <a:gd name="connsiteX182" fmla="*/ 121886 w 882055"/>
              <a:gd name="connsiteY182" fmla="*/ 450919 h 890512"/>
              <a:gd name="connsiteX183" fmla="*/ 100231 w 882055"/>
              <a:gd name="connsiteY183" fmla="*/ 458962 h 890512"/>
              <a:gd name="connsiteX184" fmla="*/ 73626 w 882055"/>
              <a:gd name="connsiteY184" fmla="*/ 463912 h 890512"/>
              <a:gd name="connsiteX185" fmla="*/ 75792 w 882055"/>
              <a:gd name="connsiteY185" fmla="*/ 468862 h 890512"/>
              <a:gd name="connsiteX186" fmla="*/ 70533 w 882055"/>
              <a:gd name="connsiteY186" fmla="*/ 472265 h 890512"/>
              <a:gd name="connsiteX187" fmla="*/ 60943 w 882055"/>
              <a:gd name="connsiteY187" fmla="*/ 473502 h 890512"/>
              <a:gd name="connsiteX188" fmla="*/ 51662 w 882055"/>
              <a:gd name="connsiteY188" fmla="*/ 474739 h 890512"/>
              <a:gd name="connsiteX189" fmla="*/ 142303 w 882055"/>
              <a:gd name="connsiteY189" fmla="*/ 738929 h 890512"/>
              <a:gd name="connsiteX190" fmla="*/ 119411 w 882055"/>
              <a:gd name="connsiteY190" fmla="*/ 715727 h 890512"/>
              <a:gd name="connsiteX191" fmla="*/ 107037 w 882055"/>
              <a:gd name="connsiteY191" fmla="*/ 698713 h 890512"/>
              <a:gd name="connsiteX192" fmla="*/ 107037 w 882055"/>
              <a:gd name="connsiteY192" fmla="*/ 698713 h 890512"/>
              <a:gd name="connsiteX193" fmla="*/ 441450 w 882055"/>
              <a:gd name="connsiteY193" fmla="*/ 692835 h 890512"/>
              <a:gd name="connsiteX194" fmla="*/ 454752 w 882055"/>
              <a:gd name="connsiteY194" fmla="*/ 691288 h 890512"/>
              <a:gd name="connsiteX195" fmla="*/ 474551 w 882055"/>
              <a:gd name="connsiteY195" fmla="*/ 688813 h 890512"/>
              <a:gd name="connsiteX196" fmla="*/ 488472 w 882055"/>
              <a:gd name="connsiteY196" fmla="*/ 682317 h 890512"/>
              <a:gd name="connsiteX197" fmla="*/ 491565 w 882055"/>
              <a:gd name="connsiteY197" fmla="*/ 673036 h 890512"/>
              <a:gd name="connsiteX198" fmla="*/ 495896 w 882055"/>
              <a:gd name="connsiteY198" fmla="*/ 657568 h 890512"/>
              <a:gd name="connsiteX199" fmla="*/ 468673 w 882055"/>
              <a:gd name="connsiteY199" fmla="*/ 663137 h 890512"/>
              <a:gd name="connsiteX200" fmla="*/ 440212 w 882055"/>
              <a:gd name="connsiteY200" fmla="*/ 669014 h 890512"/>
              <a:gd name="connsiteX201" fmla="*/ 469601 w 882055"/>
              <a:gd name="connsiteY201" fmla="*/ 651691 h 890512"/>
              <a:gd name="connsiteX202" fmla="*/ 501465 w 882055"/>
              <a:gd name="connsiteY202" fmla="*/ 648288 h 890512"/>
              <a:gd name="connsiteX203" fmla="*/ 491565 w 882055"/>
              <a:gd name="connsiteY203" fmla="*/ 584870 h 890512"/>
              <a:gd name="connsiteX204" fmla="*/ 501465 w 882055"/>
              <a:gd name="connsiteY204" fmla="*/ 618280 h 890512"/>
              <a:gd name="connsiteX205" fmla="*/ 453515 w 882055"/>
              <a:gd name="connsiteY205" fmla="*/ 429883 h 890512"/>
              <a:gd name="connsiteX206" fmla="*/ 446709 w 882055"/>
              <a:gd name="connsiteY206" fmla="*/ 406681 h 890512"/>
              <a:gd name="connsiteX207" fmla="*/ 447637 w 882055"/>
              <a:gd name="connsiteY207" fmla="*/ 412559 h 890512"/>
              <a:gd name="connsiteX208" fmla="*/ 445471 w 882055"/>
              <a:gd name="connsiteY208" fmla="*/ 420293 h 890512"/>
              <a:gd name="connsiteX209" fmla="*/ 419176 w 882055"/>
              <a:gd name="connsiteY209" fmla="*/ 376674 h 890512"/>
              <a:gd name="connsiteX210" fmla="*/ 393500 w 882055"/>
              <a:gd name="connsiteY210" fmla="*/ 382242 h 890512"/>
              <a:gd name="connsiteX211" fmla="*/ 369679 w 882055"/>
              <a:gd name="connsiteY211" fmla="*/ 389048 h 890512"/>
              <a:gd name="connsiteX212" fmla="*/ 340909 w 882055"/>
              <a:gd name="connsiteY212" fmla="*/ 397401 h 890512"/>
              <a:gd name="connsiteX213" fmla="*/ 368133 w 882055"/>
              <a:gd name="connsiteY213" fmla="*/ 497322 h 890512"/>
              <a:gd name="connsiteX214" fmla="*/ 439594 w 882055"/>
              <a:gd name="connsiteY214" fmla="*/ 691597 h 890512"/>
              <a:gd name="connsiteX215" fmla="*/ 440831 w 882055"/>
              <a:gd name="connsiteY215" fmla="*/ 694072 h 890512"/>
              <a:gd name="connsiteX216" fmla="*/ 441450 w 882055"/>
              <a:gd name="connsiteY216" fmla="*/ 692835 h 890512"/>
              <a:gd name="connsiteX217" fmla="*/ 441450 w 882055"/>
              <a:gd name="connsiteY217" fmla="*/ 692835 h 890512"/>
              <a:gd name="connsiteX218" fmla="*/ 596437 w 882055"/>
              <a:gd name="connsiteY218" fmla="*/ 329343 h 890512"/>
              <a:gd name="connsiteX219" fmla="*/ 565811 w 882055"/>
              <a:gd name="connsiteY219" fmla="*/ 338314 h 890512"/>
              <a:gd name="connsiteX220" fmla="*/ 547868 w 882055"/>
              <a:gd name="connsiteY220" fmla="*/ 343573 h 890512"/>
              <a:gd name="connsiteX221" fmla="*/ 573854 w 882055"/>
              <a:gd name="connsiteY221" fmla="*/ 437926 h 890512"/>
              <a:gd name="connsiteX222" fmla="*/ 647480 w 882055"/>
              <a:gd name="connsiteY222" fmla="*/ 640863 h 890512"/>
              <a:gd name="connsiteX223" fmla="*/ 672229 w 882055"/>
              <a:gd name="connsiteY223" fmla="*/ 636223 h 890512"/>
              <a:gd name="connsiteX224" fmla="*/ 702855 w 882055"/>
              <a:gd name="connsiteY224" fmla="*/ 603431 h 890512"/>
              <a:gd name="connsiteX225" fmla="*/ 675322 w 882055"/>
              <a:gd name="connsiteY225" fmla="*/ 609309 h 890512"/>
              <a:gd name="connsiteX226" fmla="*/ 647171 w 882055"/>
              <a:gd name="connsiteY226" fmla="*/ 615187 h 890512"/>
              <a:gd name="connsiteX227" fmla="*/ 677488 w 882055"/>
              <a:gd name="connsiteY227" fmla="*/ 597244 h 890512"/>
              <a:gd name="connsiteX228" fmla="*/ 708423 w 882055"/>
              <a:gd name="connsiteY228" fmla="*/ 594460 h 890512"/>
              <a:gd name="connsiteX229" fmla="*/ 697905 w 882055"/>
              <a:gd name="connsiteY229" fmla="*/ 529495 h 890512"/>
              <a:gd name="connsiteX230" fmla="*/ 707495 w 882055"/>
              <a:gd name="connsiteY230" fmla="*/ 561359 h 890512"/>
              <a:gd name="connsiteX231" fmla="*/ 675632 w 882055"/>
              <a:gd name="connsiteY231" fmla="*/ 430811 h 890512"/>
              <a:gd name="connsiteX232" fmla="*/ 654286 w 882055"/>
              <a:gd name="connsiteY232" fmla="*/ 349450 h 890512"/>
              <a:gd name="connsiteX233" fmla="*/ 653049 w 882055"/>
              <a:gd name="connsiteY233" fmla="*/ 354091 h 890512"/>
              <a:gd name="connsiteX234" fmla="*/ 651193 w 882055"/>
              <a:gd name="connsiteY234" fmla="*/ 359659 h 890512"/>
              <a:gd name="connsiteX235" fmla="*/ 645006 w 882055"/>
              <a:gd name="connsiteY235" fmla="*/ 351307 h 890512"/>
              <a:gd name="connsiteX236" fmla="*/ 625826 w 882055"/>
              <a:gd name="connsiteY236" fmla="*/ 322846 h 890512"/>
              <a:gd name="connsiteX237" fmla="*/ 596437 w 882055"/>
              <a:gd name="connsiteY237" fmla="*/ 329343 h 890512"/>
              <a:gd name="connsiteX238" fmla="*/ 596437 w 882055"/>
              <a:gd name="connsiteY238" fmla="*/ 329343 h 890512"/>
              <a:gd name="connsiteX239" fmla="*/ 135497 w 882055"/>
              <a:gd name="connsiteY239" fmla="*/ 451538 h 890512"/>
              <a:gd name="connsiteX240" fmla="*/ 162721 w 882055"/>
              <a:gd name="connsiteY240" fmla="*/ 553625 h 890512"/>
              <a:gd name="connsiteX241" fmla="*/ 237894 w 882055"/>
              <a:gd name="connsiteY241" fmla="*/ 748209 h 890512"/>
              <a:gd name="connsiteX242" fmla="*/ 256765 w 882055"/>
              <a:gd name="connsiteY242" fmla="*/ 744497 h 890512"/>
              <a:gd name="connsiteX243" fmla="*/ 287700 w 882055"/>
              <a:gd name="connsiteY243" fmla="*/ 710159 h 890512"/>
              <a:gd name="connsiteX244" fmla="*/ 281822 w 882055"/>
              <a:gd name="connsiteY244" fmla="*/ 711706 h 890512"/>
              <a:gd name="connsiteX245" fmla="*/ 273470 w 882055"/>
              <a:gd name="connsiteY245" fmla="*/ 713871 h 890512"/>
              <a:gd name="connsiteX246" fmla="*/ 263880 w 882055"/>
              <a:gd name="connsiteY246" fmla="*/ 716655 h 890512"/>
              <a:gd name="connsiteX247" fmla="*/ 253671 w 882055"/>
              <a:gd name="connsiteY247" fmla="*/ 719439 h 890512"/>
              <a:gd name="connsiteX248" fmla="*/ 234182 w 882055"/>
              <a:gd name="connsiteY248" fmla="*/ 722842 h 890512"/>
              <a:gd name="connsiteX249" fmla="*/ 237585 w 882055"/>
              <a:gd name="connsiteY249" fmla="*/ 716346 h 890512"/>
              <a:gd name="connsiteX250" fmla="*/ 245937 w 882055"/>
              <a:gd name="connsiteY250" fmla="*/ 707375 h 890512"/>
              <a:gd name="connsiteX251" fmla="*/ 248412 w 882055"/>
              <a:gd name="connsiteY251" fmla="*/ 707375 h 890512"/>
              <a:gd name="connsiteX252" fmla="*/ 249031 w 882055"/>
              <a:gd name="connsiteY252" fmla="*/ 707375 h 890512"/>
              <a:gd name="connsiteX253" fmla="*/ 248721 w 882055"/>
              <a:gd name="connsiteY253" fmla="*/ 710159 h 890512"/>
              <a:gd name="connsiteX254" fmla="*/ 263261 w 882055"/>
              <a:gd name="connsiteY254" fmla="*/ 704591 h 890512"/>
              <a:gd name="connsiteX255" fmla="*/ 292650 w 882055"/>
              <a:gd name="connsiteY255" fmla="*/ 704900 h 890512"/>
              <a:gd name="connsiteX256" fmla="*/ 283369 w 882055"/>
              <a:gd name="connsiteY256" fmla="*/ 637460 h 890512"/>
              <a:gd name="connsiteX257" fmla="*/ 288010 w 882055"/>
              <a:gd name="connsiteY257" fmla="*/ 646432 h 890512"/>
              <a:gd name="connsiteX258" fmla="*/ 292031 w 882055"/>
              <a:gd name="connsiteY258" fmla="*/ 656640 h 890512"/>
              <a:gd name="connsiteX259" fmla="*/ 287082 w 882055"/>
              <a:gd name="connsiteY259" fmla="*/ 638698 h 890512"/>
              <a:gd name="connsiteX260" fmla="*/ 287082 w 882055"/>
              <a:gd name="connsiteY260" fmla="*/ 634367 h 890512"/>
              <a:gd name="connsiteX261" fmla="*/ 286772 w 882055"/>
              <a:gd name="connsiteY261" fmla="*/ 630036 h 890512"/>
              <a:gd name="connsiteX262" fmla="*/ 270067 w 882055"/>
              <a:gd name="connsiteY262" fmla="*/ 566927 h 890512"/>
              <a:gd name="connsiteX263" fmla="*/ 244081 w 882055"/>
              <a:gd name="connsiteY263" fmla="*/ 472265 h 890512"/>
              <a:gd name="connsiteX264" fmla="*/ 244700 w 882055"/>
              <a:gd name="connsiteY264" fmla="*/ 474739 h 890512"/>
              <a:gd name="connsiteX265" fmla="*/ 245937 w 882055"/>
              <a:gd name="connsiteY265" fmla="*/ 490516 h 890512"/>
              <a:gd name="connsiteX266" fmla="*/ 231398 w 882055"/>
              <a:gd name="connsiteY266" fmla="*/ 465459 h 890512"/>
              <a:gd name="connsiteX267" fmla="*/ 211908 w 882055"/>
              <a:gd name="connsiteY267" fmla="*/ 432976 h 890512"/>
              <a:gd name="connsiteX268" fmla="*/ 184994 w 882055"/>
              <a:gd name="connsiteY268" fmla="*/ 437308 h 890512"/>
              <a:gd name="connsiteX269" fmla="*/ 165814 w 882055"/>
              <a:gd name="connsiteY269" fmla="*/ 442876 h 890512"/>
              <a:gd name="connsiteX270" fmla="*/ 142613 w 882055"/>
              <a:gd name="connsiteY270" fmla="*/ 449682 h 890512"/>
              <a:gd name="connsiteX271" fmla="*/ 135497 w 882055"/>
              <a:gd name="connsiteY271" fmla="*/ 451538 h 890512"/>
              <a:gd name="connsiteX272" fmla="*/ 135497 w 882055"/>
              <a:gd name="connsiteY272" fmla="*/ 451538 h 890512"/>
              <a:gd name="connsiteX273" fmla="*/ 654596 w 882055"/>
              <a:gd name="connsiteY273" fmla="*/ 312328 h 890512"/>
              <a:gd name="connsiteX274" fmla="*/ 680272 w 882055"/>
              <a:gd name="connsiteY274" fmla="*/ 410084 h 890512"/>
              <a:gd name="connsiteX275" fmla="*/ 723582 w 882055"/>
              <a:gd name="connsiteY275" fmla="*/ 596625 h 890512"/>
              <a:gd name="connsiteX276" fmla="*/ 740287 w 882055"/>
              <a:gd name="connsiteY276" fmla="*/ 588273 h 890512"/>
              <a:gd name="connsiteX277" fmla="*/ 761014 w 882055"/>
              <a:gd name="connsiteY277" fmla="*/ 578992 h 890512"/>
              <a:gd name="connsiteX278" fmla="*/ 734719 w 882055"/>
              <a:gd name="connsiteY278" fmla="*/ 474430 h 890512"/>
              <a:gd name="connsiteX279" fmla="*/ 688934 w 882055"/>
              <a:gd name="connsiteY279" fmla="*/ 304594 h 890512"/>
              <a:gd name="connsiteX280" fmla="*/ 685531 w 882055"/>
              <a:gd name="connsiteY280" fmla="*/ 305832 h 890512"/>
              <a:gd name="connsiteX281" fmla="*/ 679653 w 882055"/>
              <a:gd name="connsiteY281" fmla="*/ 307378 h 890512"/>
              <a:gd name="connsiteX282" fmla="*/ 673157 w 882055"/>
              <a:gd name="connsiteY282" fmla="*/ 309234 h 890512"/>
              <a:gd name="connsiteX283" fmla="*/ 654596 w 882055"/>
              <a:gd name="connsiteY283" fmla="*/ 312328 h 890512"/>
              <a:gd name="connsiteX284" fmla="*/ 654596 w 882055"/>
              <a:gd name="connsiteY284" fmla="*/ 312328 h 890512"/>
              <a:gd name="connsiteX285" fmla="*/ 709351 w 882055"/>
              <a:gd name="connsiteY285" fmla="*/ 297479 h 890512"/>
              <a:gd name="connsiteX286" fmla="*/ 693265 w 882055"/>
              <a:gd name="connsiteY286" fmla="*/ 303975 h 890512"/>
              <a:gd name="connsiteX287" fmla="*/ 749877 w 882055"/>
              <a:gd name="connsiteY287" fmla="*/ 505675 h 890512"/>
              <a:gd name="connsiteX288" fmla="*/ 768129 w 882055"/>
              <a:gd name="connsiteY288" fmla="*/ 581158 h 890512"/>
              <a:gd name="connsiteX289" fmla="*/ 744618 w 882055"/>
              <a:gd name="connsiteY289" fmla="*/ 372034 h 890512"/>
              <a:gd name="connsiteX290" fmla="*/ 727603 w 882055"/>
              <a:gd name="connsiteY290" fmla="*/ 294385 h 890512"/>
              <a:gd name="connsiteX291" fmla="*/ 709351 w 882055"/>
              <a:gd name="connsiteY291" fmla="*/ 297479 h 890512"/>
              <a:gd name="connsiteX292" fmla="*/ 709351 w 882055"/>
              <a:gd name="connsiteY292" fmla="*/ 297479 h 890512"/>
              <a:gd name="connsiteX293" fmla="*/ 524357 w 882055"/>
              <a:gd name="connsiteY293" fmla="*/ 642720 h 890512"/>
              <a:gd name="connsiteX294" fmla="*/ 539825 w 882055"/>
              <a:gd name="connsiteY294" fmla="*/ 639007 h 890512"/>
              <a:gd name="connsiteX295" fmla="*/ 571070 w 882055"/>
              <a:gd name="connsiteY295" fmla="*/ 631892 h 890512"/>
              <a:gd name="connsiteX296" fmla="*/ 611595 w 882055"/>
              <a:gd name="connsiteY296" fmla="*/ 617661 h 890512"/>
              <a:gd name="connsiteX297" fmla="*/ 607264 w 882055"/>
              <a:gd name="connsiteY297" fmla="*/ 610237 h 890512"/>
              <a:gd name="connsiteX298" fmla="*/ 602624 w 882055"/>
              <a:gd name="connsiteY298" fmla="*/ 591366 h 890512"/>
              <a:gd name="connsiteX299" fmla="*/ 604789 w 882055"/>
              <a:gd name="connsiteY299" fmla="*/ 595388 h 890512"/>
              <a:gd name="connsiteX300" fmla="*/ 606027 w 882055"/>
              <a:gd name="connsiteY300" fmla="*/ 599100 h 890512"/>
              <a:gd name="connsiteX301" fmla="*/ 586537 w 882055"/>
              <a:gd name="connsiteY301" fmla="*/ 520524 h 890512"/>
              <a:gd name="connsiteX302" fmla="*/ 534256 w 882055"/>
              <a:gd name="connsiteY302" fmla="*/ 342954 h 890512"/>
              <a:gd name="connsiteX303" fmla="*/ 492803 w 882055"/>
              <a:gd name="connsiteY303" fmla="*/ 356566 h 890512"/>
              <a:gd name="connsiteX304" fmla="*/ 450112 w 882055"/>
              <a:gd name="connsiteY304" fmla="*/ 365537 h 890512"/>
              <a:gd name="connsiteX305" fmla="*/ 480119 w 882055"/>
              <a:gd name="connsiteY305" fmla="*/ 487113 h 890512"/>
              <a:gd name="connsiteX306" fmla="*/ 516004 w 882055"/>
              <a:gd name="connsiteY306" fmla="*/ 645194 h 890512"/>
              <a:gd name="connsiteX307" fmla="*/ 524357 w 882055"/>
              <a:gd name="connsiteY307" fmla="*/ 642720 h 890512"/>
              <a:gd name="connsiteX308" fmla="*/ 524357 w 882055"/>
              <a:gd name="connsiteY308" fmla="*/ 642720 h 890512"/>
              <a:gd name="connsiteX309" fmla="*/ 255218 w 882055"/>
              <a:gd name="connsiteY309" fmla="*/ 418127 h 890512"/>
              <a:gd name="connsiteX310" fmla="*/ 241916 w 882055"/>
              <a:gd name="connsiteY310" fmla="*/ 422149 h 890512"/>
              <a:gd name="connsiteX311" fmla="*/ 270067 w 882055"/>
              <a:gd name="connsiteY311" fmla="*/ 527639 h 890512"/>
              <a:gd name="connsiteX312" fmla="*/ 309665 w 882055"/>
              <a:gd name="connsiteY312" fmla="*/ 699641 h 890512"/>
              <a:gd name="connsiteX313" fmla="*/ 340291 w 882055"/>
              <a:gd name="connsiteY313" fmla="*/ 691907 h 890512"/>
              <a:gd name="connsiteX314" fmla="*/ 372773 w 882055"/>
              <a:gd name="connsiteY314" fmla="*/ 682935 h 890512"/>
              <a:gd name="connsiteX315" fmla="*/ 403709 w 882055"/>
              <a:gd name="connsiteY315" fmla="*/ 674273 h 890512"/>
              <a:gd name="connsiteX316" fmla="*/ 407730 w 882055"/>
              <a:gd name="connsiteY316" fmla="*/ 673345 h 890512"/>
              <a:gd name="connsiteX317" fmla="*/ 377413 w 882055"/>
              <a:gd name="connsiteY317" fmla="*/ 561359 h 890512"/>
              <a:gd name="connsiteX318" fmla="*/ 327916 w 882055"/>
              <a:gd name="connsiteY318" fmla="*/ 397710 h 890512"/>
              <a:gd name="connsiteX319" fmla="*/ 296362 w 882055"/>
              <a:gd name="connsiteY319" fmla="*/ 408228 h 890512"/>
              <a:gd name="connsiteX320" fmla="*/ 275017 w 882055"/>
              <a:gd name="connsiteY320" fmla="*/ 413487 h 890512"/>
              <a:gd name="connsiteX321" fmla="*/ 272851 w 882055"/>
              <a:gd name="connsiteY321" fmla="*/ 414106 h 890512"/>
              <a:gd name="connsiteX322" fmla="*/ 255218 w 882055"/>
              <a:gd name="connsiteY322" fmla="*/ 418127 h 890512"/>
              <a:gd name="connsiteX323" fmla="*/ 255218 w 882055"/>
              <a:gd name="connsiteY323" fmla="*/ 418127 h 890512"/>
              <a:gd name="connsiteX324" fmla="*/ 533328 w 882055"/>
              <a:gd name="connsiteY324" fmla="*/ 329961 h 890512"/>
              <a:gd name="connsiteX325" fmla="*/ 758539 w 882055"/>
              <a:gd name="connsiteY325" fmla="*/ 274587 h 890512"/>
              <a:gd name="connsiteX326" fmla="*/ 761632 w 882055"/>
              <a:gd name="connsiteY326" fmla="*/ 277061 h 890512"/>
              <a:gd name="connsiteX327" fmla="*/ 759467 w 882055"/>
              <a:gd name="connsiteY327" fmla="*/ 273659 h 890512"/>
              <a:gd name="connsiteX328" fmla="*/ 758848 w 882055"/>
              <a:gd name="connsiteY328" fmla="*/ 271184 h 890512"/>
              <a:gd name="connsiteX329" fmla="*/ 739668 w 882055"/>
              <a:gd name="connsiteY329" fmla="*/ 272731 h 890512"/>
              <a:gd name="connsiteX330" fmla="*/ 724819 w 882055"/>
              <a:gd name="connsiteY330" fmla="*/ 277061 h 890512"/>
              <a:gd name="connsiteX331" fmla="*/ 711826 w 882055"/>
              <a:gd name="connsiteY331" fmla="*/ 280774 h 890512"/>
              <a:gd name="connsiteX332" fmla="*/ 524357 w 882055"/>
              <a:gd name="connsiteY332" fmla="*/ 324393 h 890512"/>
              <a:gd name="connsiteX333" fmla="*/ 322348 w 882055"/>
              <a:gd name="connsiteY333" fmla="*/ 382552 h 890512"/>
              <a:gd name="connsiteX334" fmla="*/ 179117 w 882055"/>
              <a:gd name="connsiteY334" fmla="*/ 414724 h 890512"/>
              <a:gd name="connsiteX335" fmla="*/ 144160 w 882055"/>
              <a:gd name="connsiteY335" fmla="*/ 424933 h 890512"/>
              <a:gd name="connsiteX336" fmla="*/ 115389 w 882055"/>
              <a:gd name="connsiteY336" fmla="*/ 432048 h 890512"/>
              <a:gd name="connsiteX337" fmla="*/ 87238 w 882055"/>
              <a:gd name="connsiteY337" fmla="*/ 439164 h 890512"/>
              <a:gd name="connsiteX338" fmla="*/ 8662 w 882055"/>
              <a:gd name="connsiteY338" fmla="*/ 468243 h 890512"/>
              <a:gd name="connsiteX339" fmla="*/ 180973 w 882055"/>
              <a:gd name="connsiteY339" fmla="*/ 424314 h 890512"/>
              <a:gd name="connsiteX340" fmla="*/ 356996 w 882055"/>
              <a:gd name="connsiteY340" fmla="*/ 377293 h 890512"/>
              <a:gd name="connsiteX341" fmla="*/ 533328 w 882055"/>
              <a:gd name="connsiteY341" fmla="*/ 329961 h 890512"/>
              <a:gd name="connsiteX342" fmla="*/ 533328 w 882055"/>
              <a:gd name="connsiteY342" fmla="*/ 329961 h 890512"/>
              <a:gd name="connsiteX343" fmla="*/ 497134 w 882055"/>
              <a:gd name="connsiteY343" fmla="*/ 150845 h 890512"/>
              <a:gd name="connsiteX344" fmla="*/ 519717 w 882055"/>
              <a:gd name="connsiteY344" fmla="*/ 234370 h 890512"/>
              <a:gd name="connsiteX345" fmla="*/ 540134 w 882055"/>
              <a:gd name="connsiteY345" fmla="*/ 312637 h 890512"/>
              <a:gd name="connsiteX346" fmla="*/ 574163 w 882055"/>
              <a:gd name="connsiteY346" fmla="*/ 303047 h 890512"/>
              <a:gd name="connsiteX347" fmla="*/ 606645 w 882055"/>
              <a:gd name="connsiteY347" fmla="*/ 294385 h 890512"/>
              <a:gd name="connsiteX348" fmla="*/ 638509 w 882055"/>
              <a:gd name="connsiteY348" fmla="*/ 286342 h 890512"/>
              <a:gd name="connsiteX349" fmla="*/ 622423 w 882055"/>
              <a:gd name="connsiteY349" fmla="*/ 227255 h 890512"/>
              <a:gd name="connsiteX350" fmla="*/ 594890 w 882055"/>
              <a:gd name="connsiteY350" fmla="*/ 128262 h 890512"/>
              <a:gd name="connsiteX351" fmla="*/ 592106 w 882055"/>
              <a:gd name="connsiteY351" fmla="*/ 129809 h 890512"/>
              <a:gd name="connsiteX352" fmla="*/ 580041 w 882055"/>
              <a:gd name="connsiteY352" fmla="*/ 131046 h 890512"/>
              <a:gd name="connsiteX353" fmla="*/ 586228 w 882055"/>
              <a:gd name="connsiteY353" fmla="*/ 158888 h 890512"/>
              <a:gd name="connsiteX354" fmla="*/ 597674 w 882055"/>
              <a:gd name="connsiteY354" fmla="*/ 222615 h 890512"/>
              <a:gd name="connsiteX355" fmla="*/ 570142 w 882055"/>
              <a:gd name="connsiteY355" fmla="*/ 122075 h 890512"/>
              <a:gd name="connsiteX356" fmla="*/ 593343 w 882055"/>
              <a:gd name="connsiteY356" fmla="*/ 118981 h 890512"/>
              <a:gd name="connsiteX357" fmla="*/ 567357 w 882055"/>
              <a:gd name="connsiteY357" fmla="*/ 22462 h 890512"/>
              <a:gd name="connsiteX358" fmla="*/ 553127 w 882055"/>
              <a:gd name="connsiteY358" fmla="*/ 23390 h 890512"/>
              <a:gd name="connsiteX359" fmla="*/ 530854 w 882055"/>
              <a:gd name="connsiteY359" fmla="*/ 19369 h 890512"/>
              <a:gd name="connsiteX360" fmla="*/ 510436 w 882055"/>
              <a:gd name="connsiteY360" fmla="*/ 26793 h 890512"/>
              <a:gd name="connsiteX361" fmla="*/ 475169 w 882055"/>
              <a:gd name="connsiteY361" fmla="*/ 43189 h 890512"/>
              <a:gd name="connsiteX362" fmla="*/ 488162 w 882055"/>
              <a:gd name="connsiteY362" fmla="*/ 105060 h 890512"/>
              <a:gd name="connsiteX363" fmla="*/ 498062 w 882055"/>
              <a:gd name="connsiteY363" fmla="*/ 142492 h 890512"/>
              <a:gd name="connsiteX364" fmla="*/ 520335 w 882055"/>
              <a:gd name="connsiteY364" fmla="*/ 134449 h 890512"/>
              <a:gd name="connsiteX365" fmla="*/ 543846 w 882055"/>
              <a:gd name="connsiteY365" fmla="*/ 126715 h 890512"/>
              <a:gd name="connsiteX366" fmla="*/ 566429 w 882055"/>
              <a:gd name="connsiteY366" fmla="*/ 124240 h 890512"/>
              <a:gd name="connsiteX367" fmla="*/ 573544 w 882055"/>
              <a:gd name="connsiteY367" fmla="*/ 150226 h 890512"/>
              <a:gd name="connsiteX368" fmla="*/ 580041 w 882055"/>
              <a:gd name="connsiteY368" fmla="*/ 189514 h 890512"/>
              <a:gd name="connsiteX369" fmla="*/ 577566 w 882055"/>
              <a:gd name="connsiteY369" fmla="*/ 185492 h 890512"/>
              <a:gd name="connsiteX370" fmla="*/ 578185 w 882055"/>
              <a:gd name="connsiteY370" fmla="*/ 190442 h 890512"/>
              <a:gd name="connsiteX371" fmla="*/ 565501 w 882055"/>
              <a:gd name="connsiteY371" fmla="*/ 157032 h 890512"/>
              <a:gd name="connsiteX372" fmla="*/ 560552 w 882055"/>
              <a:gd name="connsiteY372" fmla="*/ 140327 h 890512"/>
              <a:gd name="connsiteX373" fmla="*/ 533019 w 882055"/>
              <a:gd name="connsiteY373" fmla="*/ 144658 h 890512"/>
              <a:gd name="connsiteX374" fmla="*/ 497134 w 882055"/>
              <a:gd name="connsiteY374" fmla="*/ 150845 h 890512"/>
              <a:gd name="connsiteX375" fmla="*/ 497134 w 882055"/>
              <a:gd name="connsiteY375" fmla="*/ 150845 h 890512"/>
              <a:gd name="connsiteX376" fmla="*/ 318945 w 882055"/>
              <a:gd name="connsiteY376" fmla="*/ 294076 h 890512"/>
              <a:gd name="connsiteX377" fmla="*/ 314614 w 882055"/>
              <a:gd name="connsiteY377" fmla="*/ 295313 h 890512"/>
              <a:gd name="connsiteX378" fmla="*/ 333794 w 882055"/>
              <a:gd name="connsiteY378" fmla="*/ 366774 h 890512"/>
              <a:gd name="connsiteX379" fmla="*/ 343075 w 882055"/>
              <a:gd name="connsiteY379" fmla="*/ 363990 h 890512"/>
              <a:gd name="connsiteX380" fmla="*/ 344931 w 882055"/>
              <a:gd name="connsiteY380" fmla="*/ 363371 h 890512"/>
              <a:gd name="connsiteX381" fmla="*/ 375248 w 882055"/>
              <a:gd name="connsiteY381" fmla="*/ 355019 h 890512"/>
              <a:gd name="connsiteX382" fmla="*/ 406183 w 882055"/>
              <a:gd name="connsiteY382" fmla="*/ 346357 h 890512"/>
              <a:gd name="connsiteX383" fmla="*/ 432169 w 882055"/>
              <a:gd name="connsiteY383" fmla="*/ 340479 h 890512"/>
              <a:gd name="connsiteX384" fmla="*/ 422579 w 882055"/>
              <a:gd name="connsiteY384" fmla="*/ 306450 h 890512"/>
              <a:gd name="connsiteX385" fmla="*/ 413608 w 882055"/>
              <a:gd name="connsiteY385" fmla="*/ 272421 h 890512"/>
              <a:gd name="connsiteX386" fmla="*/ 406183 w 882055"/>
              <a:gd name="connsiteY386" fmla="*/ 273040 h 890512"/>
              <a:gd name="connsiteX387" fmla="*/ 402162 w 882055"/>
              <a:gd name="connsiteY387" fmla="*/ 274277 h 890512"/>
              <a:gd name="connsiteX388" fmla="*/ 398140 w 882055"/>
              <a:gd name="connsiteY388" fmla="*/ 275515 h 890512"/>
              <a:gd name="connsiteX389" fmla="*/ 395356 w 882055"/>
              <a:gd name="connsiteY389" fmla="*/ 276133 h 890512"/>
              <a:gd name="connsiteX390" fmla="*/ 403709 w 882055"/>
              <a:gd name="connsiteY390" fmla="*/ 332746 h 890512"/>
              <a:gd name="connsiteX391" fmla="*/ 395975 w 882055"/>
              <a:gd name="connsiteY391" fmla="*/ 307688 h 890512"/>
              <a:gd name="connsiteX392" fmla="*/ 387313 w 882055"/>
              <a:gd name="connsiteY392" fmla="*/ 266853 h 890512"/>
              <a:gd name="connsiteX393" fmla="*/ 392572 w 882055"/>
              <a:gd name="connsiteY393" fmla="*/ 264687 h 890512"/>
              <a:gd name="connsiteX394" fmla="*/ 409896 w 882055"/>
              <a:gd name="connsiteY394" fmla="*/ 262213 h 890512"/>
              <a:gd name="connsiteX395" fmla="*/ 360708 w 882055"/>
              <a:gd name="connsiteY395" fmla="*/ 76909 h 890512"/>
              <a:gd name="connsiteX396" fmla="*/ 346478 w 882055"/>
              <a:gd name="connsiteY396" fmla="*/ 77837 h 890512"/>
              <a:gd name="connsiteX397" fmla="*/ 324204 w 882055"/>
              <a:gd name="connsiteY397" fmla="*/ 73815 h 890512"/>
              <a:gd name="connsiteX398" fmla="*/ 304406 w 882055"/>
              <a:gd name="connsiteY398" fmla="*/ 81240 h 890512"/>
              <a:gd name="connsiteX399" fmla="*/ 268520 w 882055"/>
              <a:gd name="connsiteY399" fmla="*/ 97945 h 890512"/>
              <a:gd name="connsiteX400" fmla="*/ 295743 w 882055"/>
              <a:gd name="connsiteY400" fmla="*/ 215809 h 890512"/>
              <a:gd name="connsiteX401" fmla="*/ 314614 w 882055"/>
              <a:gd name="connsiteY401" fmla="*/ 287889 h 890512"/>
              <a:gd name="connsiteX402" fmla="*/ 356377 w 882055"/>
              <a:gd name="connsiteY402" fmla="*/ 272421 h 890512"/>
              <a:gd name="connsiteX403" fmla="*/ 382363 w 882055"/>
              <a:gd name="connsiteY403" fmla="*/ 267781 h 890512"/>
              <a:gd name="connsiteX404" fmla="*/ 387622 w 882055"/>
              <a:gd name="connsiteY404" fmla="*/ 286342 h 890512"/>
              <a:gd name="connsiteX405" fmla="*/ 391334 w 882055"/>
              <a:gd name="connsiteY405" fmla="*/ 314803 h 890512"/>
              <a:gd name="connsiteX406" fmla="*/ 388859 w 882055"/>
              <a:gd name="connsiteY406" fmla="*/ 310781 h 890512"/>
              <a:gd name="connsiteX407" fmla="*/ 389478 w 882055"/>
              <a:gd name="connsiteY407" fmla="*/ 314803 h 890512"/>
              <a:gd name="connsiteX408" fmla="*/ 381744 w 882055"/>
              <a:gd name="connsiteY408" fmla="*/ 298716 h 890512"/>
              <a:gd name="connsiteX409" fmla="*/ 376795 w 882055"/>
              <a:gd name="connsiteY409" fmla="*/ 284486 h 890512"/>
              <a:gd name="connsiteX410" fmla="*/ 372773 w 882055"/>
              <a:gd name="connsiteY410" fmla="*/ 286342 h 890512"/>
              <a:gd name="connsiteX411" fmla="*/ 344622 w 882055"/>
              <a:gd name="connsiteY411" fmla="*/ 290673 h 890512"/>
              <a:gd name="connsiteX412" fmla="*/ 318945 w 882055"/>
              <a:gd name="connsiteY412" fmla="*/ 294076 h 890512"/>
              <a:gd name="connsiteX413" fmla="*/ 318945 w 882055"/>
              <a:gd name="connsiteY413" fmla="*/ 294076 h 890512"/>
              <a:gd name="connsiteX414" fmla="*/ 93735 w 882055"/>
              <a:gd name="connsiteY414" fmla="*/ 288507 h 890512"/>
              <a:gd name="connsiteX415" fmla="*/ 106109 w 882055"/>
              <a:gd name="connsiteY415" fmla="*/ 339551 h 890512"/>
              <a:gd name="connsiteX416" fmla="*/ 129001 w 882055"/>
              <a:gd name="connsiteY416" fmla="*/ 420293 h 890512"/>
              <a:gd name="connsiteX417" fmla="*/ 174476 w 882055"/>
              <a:gd name="connsiteY417" fmla="*/ 406063 h 890512"/>
              <a:gd name="connsiteX418" fmla="*/ 225520 w 882055"/>
              <a:gd name="connsiteY418" fmla="*/ 394307 h 890512"/>
              <a:gd name="connsiteX419" fmla="*/ 207887 w 882055"/>
              <a:gd name="connsiteY419" fmla="*/ 329033 h 890512"/>
              <a:gd name="connsiteX420" fmla="*/ 191491 w 882055"/>
              <a:gd name="connsiteY420" fmla="*/ 265925 h 890512"/>
              <a:gd name="connsiteX421" fmla="*/ 189016 w 882055"/>
              <a:gd name="connsiteY421" fmla="*/ 266853 h 890512"/>
              <a:gd name="connsiteX422" fmla="*/ 184066 w 882055"/>
              <a:gd name="connsiteY422" fmla="*/ 267472 h 890512"/>
              <a:gd name="connsiteX423" fmla="*/ 176951 w 882055"/>
              <a:gd name="connsiteY423" fmla="*/ 268400 h 890512"/>
              <a:gd name="connsiteX424" fmla="*/ 173548 w 882055"/>
              <a:gd name="connsiteY424" fmla="*/ 269637 h 890512"/>
              <a:gd name="connsiteX425" fmla="*/ 186232 w 882055"/>
              <a:gd name="connsiteY425" fmla="*/ 335220 h 890512"/>
              <a:gd name="connsiteX426" fmla="*/ 186541 w 882055"/>
              <a:gd name="connsiteY426" fmla="*/ 337695 h 890512"/>
              <a:gd name="connsiteX427" fmla="*/ 165196 w 882055"/>
              <a:gd name="connsiteY427" fmla="*/ 260666 h 890512"/>
              <a:gd name="connsiteX428" fmla="*/ 169217 w 882055"/>
              <a:gd name="connsiteY428" fmla="*/ 258810 h 890512"/>
              <a:gd name="connsiteX429" fmla="*/ 177570 w 882055"/>
              <a:gd name="connsiteY429" fmla="*/ 257572 h 890512"/>
              <a:gd name="connsiteX430" fmla="*/ 186541 w 882055"/>
              <a:gd name="connsiteY430" fmla="*/ 256335 h 890512"/>
              <a:gd name="connsiteX431" fmla="*/ 189635 w 882055"/>
              <a:gd name="connsiteY431" fmla="*/ 255097 h 890512"/>
              <a:gd name="connsiteX432" fmla="*/ 163340 w 882055"/>
              <a:gd name="connsiteY432" fmla="*/ 163837 h 890512"/>
              <a:gd name="connsiteX433" fmla="*/ 154678 w 882055"/>
              <a:gd name="connsiteY433" fmla="*/ 130427 h 890512"/>
              <a:gd name="connsiteX434" fmla="*/ 124051 w 882055"/>
              <a:gd name="connsiteY434" fmla="*/ 133830 h 890512"/>
              <a:gd name="connsiteX435" fmla="*/ 123742 w 882055"/>
              <a:gd name="connsiteY435" fmla="*/ 133830 h 890512"/>
              <a:gd name="connsiteX436" fmla="*/ 122505 w 882055"/>
              <a:gd name="connsiteY436" fmla="*/ 131974 h 890512"/>
              <a:gd name="connsiteX437" fmla="*/ 122195 w 882055"/>
              <a:gd name="connsiteY437" fmla="*/ 127953 h 890512"/>
              <a:gd name="connsiteX438" fmla="*/ 123433 w 882055"/>
              <a:gd name="connsiteY438" fmla="*/ 126096 h 890512"/>
              <a:gd name="connsiteX439" fmla="*/ 101159 w 882055"/>
              <a:gd name="connsiteY439" fmla="*/ 134449 h 890512"/>
              <a:gd name="connsiteX440" fmla="*/ 62799 w 882055"/>
              <a:gd name="connsiteY440" fmla="*/ 151773 h 890512"/>
              <a:gd name="connsiteX441" fmla="*/ 78886 w 882055"/>
              <a:gd name="connsiteY441" fmla="*/ 220759 h 890512"/>
              <a:gd name="connsiteX442" fmla="*/ 93116 w 882055"/>
              <a:gd name="connsiteY442" fmla="*/ 281392 h 890512"/>
              <a:gd name="connsiteX443" fmla="*/ 112915 w 882055"/>
              <a:gd name="connsiteY443" fmla="*/ 273659 h 890512"/>
              <a:gd name="connsiteX444" fmla="*/ 138282 w 882055"/>
              <a:gd name="connsiteY444" fmla="*/ 264997 h 890512"/>
              <a:gd name="connsiteX445" fmla="*/ 161483 w 882055"/>
              <a:gd name="connsiteY445" fmla="*/ 263141 h 890512"/>
              <a:gd name="connsiteX446" fmla="*/ 168289 w 882055"/>
              <a:gd name="connsiteY446" fmla="*/ 287579 h 890512"/>
              <a:gd name="connsiteX447" fmla="*/ 174476 w 882055"/>
              <a:gd name="connsiteY447" fmla="*/ 325012 h 890512"/>
              <a:gd name="connsiteX448" fmla="*/ 163030 w 882055"/>
              <a:gd name="connsiteY448" fmla="*/ 300882 h 890512"/>
              <a:gd name="connsiteX449" fmla="*/ 153749 w 882055"/>
              <a:gd name="connsiteY449" fmla="*/ 276752 h 890512"/>
              <a:gd name="connsiteX450" fmla="*/ 144469 w 882055"/>
              <a:gd name="connsiteY450" fmla="*/ 280155 h 890512"/>
              <a:gd name="connsiteX451" fmla="*/ 119720 w 882055"/>
              <a:gd name="connsiteY451" fmla="*/ 284486 h 890512"/>
              <a:gd name="connsiteX452" fmla="*/ 93735 w 882055"/>
              <a:gd name="connsiteY452" fmla="*/ 288507 h 890512"/>
              <a:gd name="connsiteX453" fmla="*/ 93735 w 882055"/>
              <a:gd name="connsiteY453" fmla="*/ 288507 h 890512"/>
              <a:gd name="connsiteX454" fmla="*/ 516004 w 882055"/>
              <a:gd name="connsiteY454" fmla="*/ 42261 h 890512"/>
              <a:gd name="connsiteX455" fmla="*/ 476407 w 882055"/>
              <a:gd name="connsiteY455" fmla="*/ 45354 h 890512"/>
              <a:gd name="connsiteX456" fmla="*/ 501465 w 882055"/>
              <a:gd name="connsiteY456" fmla="*/ 35455 h 890512"/>
              <a:gd name="connsiteX457" fmla="*/ 528997 w 882055"/>
              <a:gd name="connsiteY457" fmla="*/ 29268 h 890512"/>
              <a:gd name="connsiteX458" fmla="*/ 553436 w 882055"/>
              <a:gd name="connsiteY458" fmla="*/ 24009 h 890512"/>
              <a:gd name="connsiteX459" fmla="*/ 516004 w 882055"/>
              <a:gd name="connsiteY459" fmla="*/ 42261 h 890512"/>
              <a:gd name="connsiteX460" fmla="*/ 516004 w 882055"/>
              <a:gd name="connsiteY460" fmla="*/ 42261 h 890512"/>
              <a:gd name="connsiteX461" fmla="*/ 99612 w 882055"/>
              <a:gd name="connsiteY461" fmla="*/ 150845 h 890512"/>
              <a:gd name="connsiteX462" fmla="*/ 65274 w 882055"/>
              <a:gd name="connsiteY462" fmla="*/ 152701 h 890512"/>
              <a:gd name="connsiteX463" fmla="*/ 94663 w 882055"/>
              <a:gd name="connsiteY463" fmla="*/ 141873 h 890512"/>
              <a:gd name="connsiteX464" fmla="*/ 142922 w 882055"/>
              <a:gd name="connsiteY464" fmla="*/ 132902 h 890512"/>
              <a:gd name="connsiteX465" fmla="*/ 99612 w 882055"/>
              <a:gd name="connsiteY465" fmla="*/ 150845 h 890512"/>
              <a:gd name="connsiteX466" fmla="*/ 99612 w 882055"/>
              <a:gd name="connsiteY466" fmla="*/ 150845 h 890512"/>
              <a:gd name="connsiteX467" fmla="*/ 312449 w 882055"/>
              <a:gd name="connsiteY467" fmla="*/ 95161 h 890512"/>
              <a:gd name="connsiteX468" fmla="*/ 271304 w 882055"/>
              <a:gd name="connsiteY468" fmla="*/ 102585 h 890512"/>
              <a:gd name="connsiteX469" fmla="*/ 296362 w 882055"/>
              <a:gd name="connsiteY469" fmla="*/ 88664 h 890512"/>
              <a:gd name="connsiteX470" fmla="*/ 319255 w 882055"/>
              <a:gd name="connsiteY470" fmla="*/ 84024 h 890512"/>
              <a:gd name="connsiteX471" fmla="*/ 341837 w 882055"/>
              <a:gd name="connsiteY471" fmla="*/ 79384 h 890512"/>
              <a:gd name="connsiteX472" fmla="*/ 347406 w 882055"/>
              <a:gd name="connsiteY472" fmla="*/ 77837 h 890512"/>
              <a:gd name="connsiteX473" fmla="*/ 312449 w 882055"/>
              <a:gd name="connsiteY473" fmla="*/ 95161 h 890512"/>
              <a:gd name="connsiteX474" fmla="*/ 312449 w 882055"/>
              <a:gd name="connsiteY474" fmla="*/ 95161 h 890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</a:cxnLst>
            <a:rect l="l" t="t" r="r" b="b"/>
            <a:pathLst>
              <a:path w="882055" h="890512">
                <a:moveTo>
                  <a:pt x="480119" y="794303"/>
                </a:moveTo>
                <a:cubicBezTo>
                  <a:pt x="354830" y="827095"/>
                  <a:pt x="229232" y="858340"/>
                  <a:pt x="100850" y="890513"/>
                </a:cubicBezTo>
                <a:cubicBezTo>
                  <a:pt x="109202" y="879995"/>
                  <a:pt x="102396" y="863289"/>
                  <a:pt x="96209" y="848441"/>
                </a:cubicBezTo>
                <a:cubicBezTo>
                  <a:pt x="92188" y="838851"/>
                  <a:pt x="88785" y="830498"/>
                  <a:pt x="90950" y="825858"/>
                </a:cubicBezTo>
                <a:cubicBezTo>
                  <a:pt x="100850" y="830498"/>
                  <a:pt x="104562" y="846894"/>
                  <a:pt x="107656" y="861124"/>
                </a:cubicBezTo>
                <a:cubicBezTo>
                  <a:pt x="109202" y="868239"/>
                  <a:pt x="110749" y="875354"/>
                  <a:pt x="112915" y="879376"/>
                </a:cubicBezTo>
                <a:cubicBezTo>
                  <a:pt x="194275" y="858340"/>
                  <a:pt x="279348" y="836376"/>
                  <a:pt x="365967" y="813483"/>
                </a:cubicBezTo>
                <a:cubicBezTo>
                  <a:pt x="527451" y="771102"/>
                  <a:pt x="695740" y="726555"/>
                  <a:pt x="866195" y="680151"/>
                </a:cubicBezTo>
                <a:cubicBezTo>
                  <a:pt x="875475" y="672727"/>
                  <a:pt x="869288" y="655712"/>
                  <a:pt x="863720" y="640554"/>
                </a:cubicBezTo>
                <a:cubicBezTo>
                  <a:pt x="861554" y="634367"/>
                  <a:pt x="859389" y="628489"/>
                  <a:pt x="858151" y="623539"/>
                </a:cubicBezTo>
                <a:cubicBezTo>
                  <a:pt x="815770" y="635914"/>
                  <a:pt x="772769" y="647669"/>
                  <a:pt x="729459" y="658806"/>
                </a:cubicBezTo>
                <a:cubicBezTo>
                  <a:pt x="636344" y="683245"/>
                  <a:pt x="543846" y="705828"/>
                  <a:pt x="454443" y="728101"/>
                </a:cubicBezTo>
                <a:lnTo>
                  <a:pt x="451349" y="729029"/>
                </a:lnTo>
                <a:cubicBezTo>
                  <a:pt x="363492" y="750684"/>
                  <a:pt x="272851" y="772958"/>
                  <a:pt x="186232" y="795541"/>
                </a:cubicBezTo>
                <a:cubicBezTo>
                  <a:pt x="152203" y="804512"/>
                  <a:pt x="118483" y="813483"/>
                  <a:pt x="85073" y="822764"/>
                </a:cubicBezTo>
                <a:cubicBezTo>
                  <a:pt x="90022" y="818742"/>
                  <a:pt x="92188" y="814102"/>
                  <a:pt x="94663" y="809152"/>
                </a:cubicBezTo>
                <a:cubicBezTo>
                  <a:pt x="96209" y="806059"/>
                  <a:pt x="97756" y="802656"/>
                  <a:pt x="100231" y="799872"/>
                </a:cubicBezTo>
                <a:lnTo>
                  <a:pt x="104253" y="811936"/>
                </a:lnTo>
                <a:cubicBezTo>
                  <a:pt x="151275" y="796469"/>
                  <a:pt x="204793" y="781001"/>
                  <a:pt x="266973" y="764605"/>
                </a:cubicBezTo>
                <a:cubicBezTo>
                  <a:pt x="330082" y="748209"/>
                  <a:pt x="396593" y="732123"/>
                  <a:pt x="460630" y="716655"/>
                </a:cubicBezTo>
                <a:lnTo>
                  <a:pt x="464342" y="715727"/>
                </a:lnTo>
                <a:cubicBezTo>
                  <a:pt x="530544" y="699950"/>
                  <a:pt x="598912" y="683554"/>
                  <a:pt x="666042" y="665921"/>
                </a:cubicBezTo>
                <a:cubicBezTo>
                  <a:pt x="724201" y="650763"/>
                  <a:pt x="775244" y="636223"/>
                  <a:pt x="822266" y="621992"/>
                </a:cubicBezTo>
                <a:cubicBezTo>
                  <a:pt x="813913" y="615187"/>
                  <a:pt x="802777" y="611784"/>
                  <a:pt x="791949" y="608381"/>
                </a:cubicBezTo>
                <a:cubicBezTo>
                  <a:pt x="779266" y="604669"/>
                  <a:pt x="766273" y="600647"/>
                  <a:pt x="757611" y="589510"/>
                </a:cubicBezTo>
                <a:lnTo>
                  <a:pt x="754517" y="591057"/>
                </a:lnTo>
                <a:cubicBezTo>
                  <a:pt x="749258" y="593223"/>
                  <a:pt x="743690" y="595388"/>
                  <a:pt x="738121" y="596625"/>
                </a:cubicBezTo>
                <a:cubicBezTo>
                  <a:pt x="732862" y="597863"/>
                  <a:pt x="728531" y="598481"/>
                  <a:pt x="724510" y="598172"/>
                </a:cubicBezTo>
                <a:cubicBezTo>
                  <a:pt x="717085" y="608999"/>
                  <a:pt x="713682" y="617352"/>
                  <a:pt x="715229" y="621374"/>
                </a:cubicBezTo>
                <a:cubicBezTo>
                  <a:pt x="718013" y="621683"/>
                  <a:pt x="726675" y="619518"/>
                  <a:pt x="736884" y="617043"/>
                </a:cubicBezTo>
                <a:cubicBezTo>
                  <a:pt x="720798" y="630345"/>
                  <a:pt x="692028" y="643338"/>
                  <a:pt x="665732" y="650144"/>
                </a:cubicBezTo>
                <a:cubicBezTo>
                  <a:pt x="648099" y="654784"/>
                  <a:pt x="623660" y="658806"/>
                  <a:pt x="606027" y="652619"/>
                </a:cubicBezTo>
                <a:cubicBezTo>
                  <a:pt x="607574" y="651381"/>
                  <a:pt x="609120" y="651072"/>
                  <a:pt x="610667" y="650763"/>
                </a:cubicBezTo>
                <a:cubicBezTo>
                  <a:pt x="610977" y="650763"/>
                  <a:pt x="611286" y="650763"/>
                  <a:pt x="611595" y="650453"/>
                </a:cubicBezTo>
                <a:cubicBezTo>
                  <a:pt x="615617" y="649216"/>
                  <a:pt x="619329" y="647979"/>
                  <a:pt x="622732" y="646432"/>
                </a:cubicBezTo>
                <a:cubicBezTo>
                  <a:pt x="626135" y="644885"/>
                  <a:pt x="629847" y="643648"/>
                  <a:pt x="633869" y="642410"/>
                </a:cubicBezTo>
                <a:lnTo>
                  <a:pt x="636034" y="641791"/>
                </a:lnTo>
                <a:cubicBezTo>
                  <a:pt x="635106" y="638079"/>
                  <a:pt x="630157" y="634986"/>
                  <a:pt x="624279" y="631583"/>
                </a:cubicBezTo>
                <a:cubicBezTo>
                  <a:pt x="620876" y="629417"/>
                  <a:pt x="617164" y="627561"/>
                  <a:pt x="614689" y="624777"/>
                </a:cubicBezTo>
                <a:cubicBezTo>
                  <a:pt x="609120" y="629108"/>
                  <a:pt x="601386" y="632511"/>
                  <a:pt x="590559" y="635295"/>
                </a:cubicBezTo>
                <a:cubicBezTo>
                  <a:pt x="582206" y="637460"/>
                  <a:pt x="573544" y="639007"/>
                  <a:pt x="564883" y="640554"/>
                </a:cubicBezTo>
                <a:cubicBezTo>
                  <a:pt x="555911" y="642101"/>
                  <a:pt x="547559" y="643648"/>
                  <a:pt x="539825" y="645504"/>
                </a:cubicBezTo>
                <a:cubicBezTo>
                  <a:pt x="518170" y="651072"/>
                  <a:pt x="508580" y="659734"/>
                  <a:pt x="507033" y="673964"/>
                </a:cubicBezTo>
                <a:cubicBezTo>
                  <a:pt x="510436" y="673964"/>
                  <a:pt x="515695" y="672727"/>
                  <a:pt x="520645" y="671799"/>
                </a:cubicBezTo>
                <a:cubicBezTo>
                  <a:pt x="524666" y="670870"/>
                  <a:pt x="528997" y="669942"/>
                  <a:pt x="532710" y="670252"/>
                </a:cubicBezTo>
                <a:cubicBezTo>
                  <a:pt x="525285" y="681079"/>
                  <a:pt x="502083" y="691907"/>
                  <a:pt x="470529" y="700260"/>
                </a:cubicBezTo>
                <a:cubicBezTo>
                  <a:pt x="444234" y="707065"/>
                  <a:pt x="418867" y="710159"/>
                  <a:pt x="404327" y="708612"/>
                </a:cubicBezTo>
                <a:cubicBezTo>
                  <a:pt x="402780" y="707375"/>
                  <a:pt x="402471" y="706137"/>
                  <a:pt x="402780" y="704900"/>
                </a:cubicBezTo>
                <a:cubicBezTo>
                  <a:pt x="403399" y="702734"/>
                  <a:pt x="406493" y="701188"/>
                  <a:pt x="412989" y="699641"/>
                </a:cubicBezTo>
                <a:cubicBezTo>
                  <a:pt x="415155" y="699022"/>
                  <a:pt x="417630" y="698403"/>
                  <a:pt x="420104" y="698094"/>
                </a:cubicBezTo>
                <a:cubicBezTo>
                  <a:pt x="422579" y="697475"/>
                  <a:pt x="424745" y="697166"/>
                  <a:pt x="426601" y="696547"/>
                </a:cubicBezTo>
                <a:cubicBezTo>
                  <a:pt x="427838" y="696238"/>
                  <a:pt x="429076" y="695928"/>
                  <a:pt x="430004" y="695619"/>
                </a:cubicBezTo>
                <a:cubicBezTo>
                  <a:pt x="422888" y="679223"/>
                  <a:pt x="403090" y="682007"/>
                  <a:pt x="382672" y="687266"/>
                </a:cubicBezTo>
                <a:cubicBezTo>
                  <a:pt x="376485" y="688813"/>
                  <a:pt x="369989" y="690979"/>
                  <a:pt x="363802" y="692835"/>
                </a:cubicBezTo>
                <a:cubicBezTo>
                  <a:pt x="356996" y="694691"/>
                  <a:pt x="350809" y="696857"/>
                  <a:pt x="344312" y="698403"/>
                </a:cubicBezTo>
                <a:cubicBezTo>
                  <a:pt x="330082" y="702116"/>
                  <a:pt x="320183" y="703353"/>
                  <a:pt x="311830" y="702734"/>
                </a:cubicBezTo>
                <a:cubicBezTo>
                  <a:pt x="311830" y="704591"/>
                  <a:pt x="309974" y="709231"/>
                  <a:pt x="308118" y="713871"/>
                </a:cubicBezTo>
                <a:cubicBezTo>
                  <a:pt x="305952" y="719439"/>
                  <a:pt x="303477" y="725008"/>
                  <a:pt x="303168" y="728101"/>
                </a:cubicBezTo>
                <a:cubicBezTo>
                  <a:pt x="305643" y="729339"/>
                  <a:pt x="310593" y="728101"/>
                  <a:pt x="315233" y="726864"/>
                </a:cubicBezTo>
                <a:cubicBezTo>
                  <a:pt x="321111" y="725317"/>
                  <a:pt x="326988" y="724080"/>
                  <a:pt x="329773" y="727792"/>
                </a:cubicBezTo>
                <a:cubicBezTo>
                  <a:pt x="311521" y="738929"/>
                  <a:pt x="288319" y="747900"/>
                  <a:pt x="264499" y="754087"/>
                </a:cubicBezTo>
                <a:cubicBezTo>
                  <a:pt x="240678" y="760274"/>
                  <a:pt x="217167" y="763368"/>
                  <a:pt x="197059" y="763368"/>
                </a:cubicBezTo>
                <a:cubicBezTo>
                  <a:pt x="198915" y="757181"/>
                  <a:pt x="208196" y="754706"/>
                  <a:pt x="215311" y="752850"/>
                </a:cubicBezTo>
                <a:cubicBezTo>
                  <a:pt x="219023" y="751922"/>
                  <a:pt x="222426" y="750994"/>
                  <a:pt x="223973" y="749756"/>
                </a:cubicBezTo>
                <a:cubicBezTo>
                  <a:pt x="219333" y="737072"/>
                  <a:pt x="201699" y="732123"/>
                  <a:pt x="179117" y="738001"/>
                </a:cubicBezTo>
                <a:cubicBezTo>
                  <a:pt x="174476" y="739238"/>
                  <a:pt x="169836" y="740785"/>
                  <a:pt x="165196" y="742950"/>
                </a:cubicBezTo>
                <a:cubicBezTo>
                  <a:pt x="163958" y="756871"/>
                  <a:pt x="155915" y="765224"/>
                  <a:pt x="148490" y="773577"/>
                </a:cubicBezTo>
                <a:cubicBezTo>
                  <a:pt x="141685" y="780692"/>
                  <a:pt x="134879" y="788116"/>
                  <a:pt x="132095" y="799562"/>
                </a:cubicBezTo>
                <a:cubicBezTo>
                  <a:pt x="129929" y="800490"/>
                  <a:pt x="128382" y="801109"/>
                  <a:pt x="126836" y="801418"/>
                </a:cubicBezTo>
                <a:cubicBezTo>
                  <a:pt x="122505" y="802656"/>
                  <a:pt x="118792" y="802965"/>
                  <a:pt x="114771" y="803584"/>
                </a:cubicBezTo>
                <a:cubicBezTo>
                  <a:pt x="112605" y="803893"/>
                  <a:pt x="110130" y="804202"/>
                  <a:pt x="107965" y="804512"/>
                </a:cubicBezTo>
                <a:cubicBezTo>
                  <a:pt x="86310" y="747281"/>
                  <a:pt x="70533" y="676439"/>
                  <a:pt x="55374" y="608071"/>
                </a:cubicBezTo>
                <a:cubicBezTo>
                  <a:pt x="44856" y="560740"/>
                  <a:pt x="34957" y="516193"/>
                  <a:pt x="23511" y="476595"/>
                </a:cubicBezTo>
                <a:cubicBezTo>
                  <a:pt x="21345" y="475977"/>
                  <a:pt x="18561" y="475667"/>
                  <a:pt x="15777" y="475358"/>
                </a:cubicBezTo>
                <a:cubicBezTo>
                  <a:pt x="8352" y="474430"/>
                  <a:pt x="928" y="473502"/>
                  <a:pt x="0" y="461128"/>
                </a:cubicBezTo>
                <a:cubicBezTo>
                  <a:pt x="14849" y="456178"/>
                  <a:pt x="28461" y="450919"/>
                  <a:pt x="41763" y="445970"/>
                </a:cubicBezTo>
                <a:cubicBezTo>
                  <a:pt x="58777" y="439473"/>
                  <a:pt x="76411" y="432667"/>
                  <a:pt x="96519" y="427408"/>
                </a:cubicBezTo>
                <a:cubicBezTo>
                  <a:pt x="103325" y="425552"/>
                  <a:pt x="110440" y="424005"/>
                  <a:pt x="117864" y="422768"/>
                </a:cubicBezTo>
                <a:cubicBezTo>
                  <a:pt x="109512" y="383480"/>
                  <a:pt x="98684" y="343882"/>
                  <a:pt x="88475" y="305522"/>
                </a:cubicBezTo>
                <a:cubicBezTo>
                  <a:pt x="79504" y="272112"/>
                  <a:pt x="71152" y="240558"/>
                  <a:pt x="64655" y="209931"/>
                </a:cubicBezTo>
                <a:cubicBezTo>
                  <a:pt x="60015" y="203435"/>
                  <a:pt x="57540" y="193845"/>
                  <a:pt x="55374" y="184874"/>
                </a:cubicBezTo>
                <a:cubicBezTo>
                  <a:pt x="51353" y="169096"/>
                  <a:pt x="47331" y="152701"/>
                  <a:pt x="35885" y="149917"/>
                </a:cubicBezTo>
                <a:cubicBezTo>
                  <a:pt x="43619" y="136614"/>
                  <a:pt x="66511" y="124550"/>
                  <a:pt x="98375" y="116197"/>
                </a:cubicBezTo>
                <a:cubicBezTo>
                  <a:pt x="127145" y="108772"/>
                  <a:pt x="157152" y="105988"/>
                  <a:pt x="172930" y="109700"/>
                </a:cubicBezTo>
                <a:cubicBezTo>
                  <a:pt x="177261" y="117125"/>
                  <a:pt x="173858" y="120219"/>
                  <a:pt x="171073" y="122693"/>
                </a:cubicBezTo>
                <a:cubicBezTo>
                  <a:pt x="169217" y="124240"/>
                  <a:pt x="167670" y="125787"/>
                  <a:pt x="167361" y="127953"/>
                </a:cubicBezTo>
                <a:lnTo>
                  <a:pt x="236966" y="394307"/>
                </a:lnTo>
                <a:cubicBezTo>
                  <a:pt x="245628" y="393070"/>
                  <a:pt x="256146" y="390904"/>
                  <a:pt x="270067" y="387192"/>
                </a:cubicBezTo>
                <a:cubicBezTo>
                  <a:pt x="276564" y="385645"/>
                  <a:pt x="283369" y="383480"/>
                  <a:pt x="289866" y="381624"/>
                </a:cubicBezTo>
                <a:cubicBezTo>
                  <a:pt x="297909" y="379458"/>
                  <a:pt x="303787" y="377602"/>
                  <a:pt x="309974" y="376055"/>
                </a:cubicBezTo>
                <a:cubicBezTo>
                  <a:pt x="314614" y="374818"/>
                  <a:pt x="319255" y="373580"/>
                  <a:pt x="323895" y="372652"/>
                </a:cubicBezTo>
                <a:cubicBezTo>
                  <a:pt x="314924" y="313875"/>
                  <a:pt x="296672" y="251385"/>
                  <a:pt x="279348" y="191061"/>
                </a:cubicBezTo>
                <a:cubicBezTo>
                  <a:pt x="271304" y="163219"/>
                  <a:pt x="263261" y="135686"/>
                  <a:pt x="256146" y="107844"/>
                </a:cubicBezTo>
                <a:cubicBezTo>
                  <a:pt x="254909" y="103513"/>
                  <a:pt x="251815" y="102585"/>
                  <a:pt x="248412" y="101348"/>
                </a:cubicBezTo>
                <a:cubicBezTo>
                  <a:pt x="245319" y="100419"/>
                  <a:pt x="242225" y="99491"/>
                  <a:pt x="240369" y="95779"/>
                </a:cubicBezTo>
                <a:cubicBezTo>
                  <a:pt x="249650" y="82786"/>
                  <a:pt x="276254" y="69175"/>
                  <a:pt x="308736" y="60513"/>
                </a:cubicBezTo>
                <a:cubicBezTo>
                  <a:pt x="340600" y="52160"/>
                  <a:pt x="367205" y="51542"/>
                  <a:pt x="380507" y="58657"/>
                </a:cubicBezTo>
                <a:cubicBezTo>
                  <a:pt x="382982" y="65772"/>
                  <a:pt x="379579" y="67319"/>
                  <a:pt x="376795" y="68556"/>
                </a:cubicBezTo>
                <a:cubicBezTo>
                  <a:pt x="374938" y="69484"/>
                  <a:pt x="373392" y="70103"/>
                  <a:pt x="373392" y="71959"/>
                </a:cubicBezTo>
                <a:lnTo>
                  <a:pt x="443615" y="339861"/>
                </a:lnTo>
                <a:lnTo>
                  <a:pt x="445471" y="338933"/>
                </a:lnTo>
                <a:cubicBezTo>
                  <a:pt x="453205" y="337076"/>
                  <a:pt x="462177" y="334602"/>
                  <a:pt x="471148" y="332436"/>
                </a:cubicBezTo>
                <a:cubicBezTo>
                  <a:pt x="492184" y="326868"/>
                  <a:pt x="521573" y="318825"/>
                  <a:pt x="530854" y="312947"/>
                </a:cubicBezTo>
                <a:cubicBezTo>
                  <a:pt x="511364" y="228802"/>
                  <a:pt x="492803" y="155794"/>
                  <a:pt x="470529" y="76599"/>
                </a:cubicBezTo>
                <a:cubicBezTo>
                  <a:pt x="470529" y="81549"/>
                  <a:pt x="472695" y="88973"/>
                  <a:pt x="474860" y="96089"/>
                </a:cubicBezTo>
                <a:cubicBezTo>
                  <a:pt x="476098" y="100419"/>
                  <a:pt x="477644" y="104751"/>
                  <a:pt x="478263" y="108772"/>
                </a:cubicBezTo>
                <a:cubicBezTo>
                  <a:pt x="480429" y="114341"/>
                  <a:pt x="483213" y="127953"/>
                  <a:pt x="482594" y="129499"/>
                </a:cubicBezTo>
                <a:cubicBezTo>
                  <a:pt x="482594" y="129499"/>
                  <a:pt x="482285" y="129809"/>
                  <a:pt x="482285" y="129809"/>
                </a:cubicBezTo>
                <a:cubicBezTo>
                  <a:pt x="481357" y="130118"/>
                  <a:pt x="480738" y="128881"/>
                  <a:pt x="478572" y="121456"/>
                </a:cubicBezTo>
                <a:lnTo>
                  <a:pt x="460939" y="54326"/>
                </a:lnTo>
                <a:cubicBezTo>
                  <a:pt x="459702" y="49995"/>
                  <a:pt x="456918" y="48448"/>
                  <a:pt x="453824" y="47211"/>
                </a:cubicBezTo>
                <a:cubicBezTo>
                  <a:pt x="451349" y="45973"/>
                  <a:pt x="448565" y="44736"/>
                  <a:pt x="447018" y="41951"/>
                </a:cubicBezTo>
                <a:cubicBezTo>
                  <a:pt x="455989" y="28649"/>
                  <a:pt x="482594" y="15038"/>
                  <a:pt x="515076" y="6685"/>
                </a:cubicBezTo>
                <a:cubicBezTo>
                  <a:pt x="539515" y="189"/>
                  <a:pt x="571379" y="-3523"/>
                  <a:pt x="587156" y="4829"/>
                </a:cubicBezTo>
                <a:cubicBezTo>
                  <a:pt x="588703" y="11326"/>
                  <a:pt x="585919" y="13182"/>
                  <a:pt x="583444" y="14728"/>
                </a:cubicBezTo>
                <a:cubicBezTo>
                  <a:pt x="581897" y="15656"/>
                  <a:pt x="580350" y="16584"/>
                  <a:pt x="580041" y="18131"/>
                </a:cubicBezTo>
                <a:lnTo>
                  <a:pt x="650265" y="286342"/>
                </a:lnTo>
                <a:cubicBezTo>
                  <a:pt x="656142" y="285414"/>
                  <a:pt x="664186" y="284177"/>
                  <a:pt x="673776" y="281702"/>
                </a:cubicBezTo>
                <a:cubicBezTo>
                  <a:pt x="682128" y="279536"/>
                  <a:pt x="690790" y="276752"/>
                  <a:pt x="699452" y="273968"/>
                </a:cubicBezTo>
                <a:cubicBezTo>
                  <a:pt x="708423" y="271184"/>
                  <a:pt x="717085" y="268400"/>
                  <a:pt x="725129" y="266234"/>
                </a:cubicBezTo>
                <a:cubicBezTo>
                  <a:pt x="741215" y="261903"/>
                  <a:pt x="761632" y="258500"/>
                  <a:pt x="774316" y="267781"/>
                </a:cubicBezTo>
                <a:cubicBezTo>
                  <a:pt x="776791" y="276133"/>
                  <a:pt x="770294" y="278608"/>
                  <a:pt x="763798" y="281083"/>
                </a:cubicBezTo>
                <a:cubicBezTo>
                  <a:pt x="761942" y="282011"/>
                  <a:pt x="760086" y="282630"/>
                  <a:pt x="758539" y="283558"/>
                </a:cubicBezTo>
                <a:cubicBezTo>
                  <a:pt x="767201" y="315112"/>
                  <a:pt x="775553" y="348522"/>
                  <a:pt x="783906" y="383171"/>
                </a:cubicBezTo>
                <a:cubicBezTo>
                  <a:pt x="802467" y="458034"/>
                  <a:pt x="821338" y="535373"/>
                  <a:pt x="843302" y="606525"/>
                </a:cubicBezTo>
                <a:cubicBezTo>
                  <a:pt x="844849" y="611165"/>
                  <a:pt x="842683" y="613640"/>
                  <a:pt x="840827" y="616115"/>
                </a:cubicBezTo>
                <a:cubicBezTo>
                  <a:pt x="839590" y="617661"/>
                  <a:pt x="838353" y="618899"/>
                  <a:pt x="838043" y="620755"/>
                </a:cubicBezTo>
                <a:cubicBezTo>
                  <a:pt x="839281" y="620136"/>
                  <a:pt x="840518" y="619827"/>
                  <a:pt x="841755" y="619518"/>
                </a:cubicBezTo>
                <a:cubicBezTo>
                  <a:pt x="842374" y="619518"/>
                  <a:pt x="842683" y="619208"/>
                  <a:pt x="843302" y="619208"/>
                </a:cubicBezTo>
                <a:cubicBezTo>
                  <a:pt x="849799" y="617661"/>
                  <a:pt x="851036" y="615187"/>
                  <a:pt x="852274" y="611165"/>
                </a:cubicBezTo>
                <a:cubicBezTo>
                  <a:pt x="870216" y="618589"/>
                  <a:pt x="886303" y="659734"/>
                  <a:pt x="881044" y="683245"/>
                </a:cubicBezTo>
                <a:cubicBezTo>
                  <a:pt x="763179" y="718202"/>
                  <a:pt x="633250" y="754397"/>
                  <a:pt x="480119" y="794303"/>
                </a:cubicBezTo>
                <a:lnTo>
                  <a:pt x="480119" y="794303"/>
                </a:lnTo>
                <a:close/>
                <a:moveTo>
                  <a:pt x="735028" y="291292"/>
                </a:moveTo>
                <a:lnTo>
                  <a:pt x="751733" y="351307"/>
                </a:lnTo>
                <a:cubicBezTo>
                  <a:pt x="776791" y="441020"/>
                  <a:pt x="802467" y="534136"/>
                  <a:pt x="830309" y="615187"/>
                </a:cubicBezTo>
                <a:cubicBezTo>
                  <a:pt x="821957" y="560740"/>
                  <a:pt x="804633" y="496394"/>
                  <a:pt x="787618" y="434523"/>
                </a:cubicBezTo>
                <a:cubicBezTo>
                  <a:pt x="773079" y="381314"/>
                  <a:pt x="759467" y="330889"/>
                  <a:pt x="752352" y="287889"/>
                </a:cubicBezTo>
                <a:cubicBezTo>
                  <a:pt x="750496" y="287270"/>
                  <a:pt x="747402" y="287889"/>
                  <a:pt x="744927" y="288507"/>
                </a:cubicBezTo>
                <a:lnTo>
                  <a:pt x="740906" y="289745"/>
                </a:lnTo>
                <a:lnTo>
                  <a:pt x="736884" y="290982"/>
                </a:lnTo>
                <a:cubicBezTo>
                  <a:pt x="736575" y="290982"/>
                  <a:pt x="735647" y="290982"/>
                  <a:pt x="735028" y="291292"/>
                </a:cubicBezTo>
                <a:lnTo>
                  <a:pt x="735028" y="291292"/>
                </a:lnTo>
                <a:close/>
                <a:moveTo>
                  <a:pt x="29698" y="473811"/>
                </a:moveTo>
                <a:cubicBezTo>
                  <a:pt x="27842" y="475049"/>
                  <a:pt x="27533" y="476595"/>
                  <a:pt x="28151" y="479070"/>
                </a:cubicBezTo>
                <a:cubicBezTo>
                  <a:pt x="28461" y="482782"/>
                  <a:pt x="29698" y="484948"/>
                  <a:pt x="30936" y="487113"/>
                </a:cubicBezTo>
                <a:cubicBezTo>
                  <a:pt x="32173" y="489279"/>
                  <a:pt x="33720" y="491754"/>
                  <a:pt x="34029" y="495466"/>
                </a:cubicBezTo>
                <a:cubicBezTo>
                  <a:pt x="38051" y="519905"/>
                  <a:pt x="45475" y="547128"/>
                  <a:pt x="52590" y="573424"/>
                </a:cubicBezTo>
                <a:cubicBezTo>
                  <a:pt x="60015" y="600028"/>
                  <a:pt x="67439" y="627252"/>
                  <a:pt x="71461" y="652000"/>
                </a:cubicBezTo>
                <a:cubicBezTo>
                  <a:pt x="73626" y="660971"/>
                  <a:pt x="76101" y="669942"/>
                  <a:pt x="78576" y="678914"/>
                </a:cubicBezTo>
                <a:cubicBezTo>
                  <a:pt x="83526" y="696547"/>
                  <a:pt x="88475" y="714799"/>
                  <a:pt x="90332" y="731195"/>
                </a:cubicBezTo>
                <a:cubicBezTo>
                  <a:pt x="93735" y="738001"/>
                  <a:pt x="95591" y="748209"/>
                  <a:pt x="97447" y="758109"/>
                </a:cubicBezTo>
                <a:cubicBezTo>
                  <a:pt x="101159" y="778217"/>
                  <a:pt x="104562" y="797087"/>
                  <a:pt x="120648" y="794303"/>
                </a:cubicBezTo>
                <a:cubicBezTo>
                  <a:pt x="109512" y="740166"/>
                  <a:pt x="93116" y="679842"/>
                  <a:pt x="77029" y="621374"/>
                </a:cubicBezTo>
                <a:cubicBezTo>
                  <a:pt x="62490" y="568165"/>
                  <a:pt x="48878" y="517740"/>
                  <a:pt x="39288" y="472265"/>
                </a:cubicBezTo>
                <a:cubicBezTo>
                  <a:pt x="38360" y="471955"/>
                  <a:pt x="36813" y="472265"/>
                  <a:pt x="34029" y="472883"/>
                </a:cubicBezTo>
                <a:cubicBezTo>
                  <a:pt x="32792" y="473193"/>
                  <a:pt x="31554" y="473502"/>
                  <a:pt x="29698" y="473811"/>
                </a:cubicBezTo>
                <a:lnTo>
                  <a:pt x="29698" y="473811"/>
                </a:lnTo>
                <a:close/>
                <a:moveTo>
                  <a:pt x="761323" y="423696"/>
                </a:moveTo>
                <a:cubicBezTo>
                  <a:pt x="779266" y="490207"/>
                  <a:pt x="782359" y="544963"/>
                  <a:pt x="772151" y="591057"/>
                </a:cubicBezTo>
                <a:cubicBezTo>
                  <a:pt x="786381" y="598791"/>
                  <a:pt x="810201" y="610237"/>
                  <a:pt x="819482" y="611474"/>
                </a:cubicBezTo>
                <a:cubicBezTo>
                  <a:pt x="808654" y="585798"/>
                  <a:pt x="801539" y="555481"/>
                  <a:pt x="794733" y="526402"/>
                </a:cubicBezTo>
                <a:cubicBezTo>
                  <a:pt x="785762" y="490207"/>
                  <a:pt x="777100" y="452775"/>
                  <a:pt x="761323" y="423696"/>
                </a:cubicBezTo>
                <a:lnTo>
                  <a:pt x="761323" y="423696"/>
                </a:lnTo>
                <a:close/>
                <a:moveTo>
                  <a:pt x="107037" y="698713"/>
                </a:moveTo>
                <a:lnTo>
                  <a:pt x="111677" y="713871"/>
                </a:lnTo>
                <a:cubicBezTo>
                  <a:pt x="118174" y="734907"/>
                  <a:pt x="124670" y="756871"/>
                  <a:pt x="129929" y="780073"/>
                </a:cubicBezTo>
                <a:cubicBezTo>
                  <a:pt x="132713" y="777908"/>
                  <a:pt x="135188" y="772649"/>
                  <a:pt x="137663" y="766771"/>
                </a:cubicBezTo>
                <a:cubicBezTo>
                  <a:pt x="140447" y="760274"/>
                  <a:pt x="143850" y="752850"/>
                  <a:pt x="149728" y="749137"/>
                </a:cubicBezTo>
                <a:cubicBezTo>
                  <a:pt x="142922" y="723152"/>
                  <a:pt x="135807" y="695928"/>
                  <a:pt x="128382" y="668086"/>
                </a:cubicBezTo>
                <a:cubicBezTo>
                  <a:pt x="110749" y="601266"/>
                  <a:pt x="92807" y="532280"/>
                  <a:pt x="80742" y="466696"/>
                </a:cubicBezTo>
                <a:cubicBezTo>
                  <a:pt x="99922" y="516193"/>
                  <a:pt x="111059" y="565071"/>
                  <a:pt x="121886" y="612402"/>
                </a:cubicBezTo>
                <a:cubicBezTo>
                  <a:pt x="131167" y="653547"/>
                  <a:pt x="140757" y="695928"/>
                  <a:pt x="154987" y="739238"/>
                </a:cubicBezTo>
                <a:lnTo>
                  <a:pt x="201390" y="726555"/>
                </a:lnTo>
                <a:cubicBezTo>
                  <a:pt x="200153" y="725008"/>
                  <a:pt x="198606" y="722533"/>
                  <a:pt x="196750" y="720058"/>
                </a:cubicBezTo>
                <a:cubicBezTo>
                  <a:pt x="193656" y="715727"/>
                  <a:pt x="190253" y="711087"/>
                  <a:pt x="192110" y="706137"/>
                </a:cubicBezTo>
                <a:lnTo>
                  <a:pt x="192419" y="705519"/>
                </a:lnTo>
                <a:lnTo>
                  <a:pt x="194584" y="705828"/>
                </a:lnTo>
                <a:cubicBezTo>
                  <a:pt x="194584" y="705828"/>
                  <a:pt x="194894" y="706137"/>
                  <a:pt x="194894" y="706137"/>
                </a:cubicBezTo>
                <a:cubicBezTo>
                  <a:pt x="185613" y="673036"/>
                  <a:pt x="176642" y="635604"/>
                  <a:pt x="167670" y="599100"/>
                </a:cubicBezTo>
                <a:cubicBezTo>
                  <a:pt x="155606" y="549603"/>
                  <a:pt x="143231" y="498250"/>
                  <a:pt x="129001" y="456488"/>
                </a:cubicBezTo>
                <a:cubicBezTo>
                  <a:pt x="129001" y="457416"/>
                  <a:pt x="128692" y="458034"/>
                  <a:pt x="128073" y="458034"/>
                </a:cubicBezTo>
                <a:cubicBezTo>
                  <a:pt x="126836" y="458344"/>
                  <a:pt x="125598" y="457106"/>
                  <a:pt x="121886" y="450919"/>
                </a:cubicBezTo>
                <a:cubicBezTo>
                  <a:pt x="116936" y="454013"/>
                  <a:pt x="109202" y="456797"/>
                  <a:pt x="100231" y="458962"/>
                </a:cubicBezTo>
                <a:cubicBezTo>
                  <a:pt x="91260" y="461437"/>
                  <a:pt x="81670" y="462984"/>
                  <a:pt x="73626" y="463912"/>
                </a:cubicBezTo>
                <a:cubicBezTo>
                  <a:pt x="75792" y="465459"/>
                  <a:pt x="76411" y="467006"/>
                  <a:pt x="75792" y="468862"/>
                </a:cubicBezTo>
                <a:cubicBezTo>
                  <a:pt x="75173" y="470408"/>
                  <a:pt x="73626" y="471646"/>
                  <a:pt x="70533" y="472265"/>
                </a:cubicBezTo>
                <a:cubicBezTo>
                  <a:pt x="67749" y="472883"/>
                  <a:pt x="64346" y="473502"/>
                  <a:pt x="60943" y="473502"/>
                </a:cubicBezTo>
                <a:cubicBezTo>
                  <a:pt x="57540" y="473811"/>
                  <a:pt x="54137" y="474121"/>
                  <a:pt x="51662" y="474739"/>
                </a:cubicBezTo>
                <a:cubicBezTo>
                  <a:pt x="66821" y="560431"/>
                  <a:pt x="94663" y="681079"/>
                  <a:pt x="142303" y="738929"/>
                </a:cubicBezTo>
                <a:cubicBezTo>
                  <a:pt x="131785" y="736144"/>
                  <a:pt x="125289" y="725936"/>
                  <a:pt x="119411" y="715727"/>
                </a:cubicBezTo>
                <a:cubicBezTo>
                  <a:pt x="115699" y="709850"/>
                  <a:pt x="111677" y="703353"/>
                  <a:pt x="107037" y="698713"/>
                </a:cubicBezTo>
                <a:lnTo>
                  <a:pt x="107037" y="698713"/>
                </a:lnTo>
                <a:close/>
                <a:moveTo>
                  <a:pt x="441450" y="692835"/>
                </a:moveTo>
                <a:cubicBezTo>
                  <a:pt x="445162" y="691907"/>
                  <a:pt x="449802" y="691597"/>
                  <a:pt x="454752" y="691288"/>
                </a:cubicBezTo>
                <a:cubicBezTo>
                  <a:pt x="460939" y="690979"/>
                  <a:pt x="467745" y="690669"/>
                  <a:pt x="474551" y="688813"/>
                </a:cubicBezTo>
                <a:cubicBezTo>
                  <a:pt x="480119" y="687266"/>
                  <a:pt x="484760" y="685410"/>
                  <a:pt x="488472" y="682317"/>
                </a:cubicBezTo>
                <a:cubicBezTo>
                  <a:pt x="487544" y="679842"/>
                  <a:pt x="489400" y="676748"/>
                  <a:pt x="491565" y="673036"/>
                </a:cubicBezTo>
                <a:cubicBezTo>
                  <a:pt x="494040" y="668705"/>
                  <a:pt x="497134" y="663446"/>
                  <a:pt x="495896" y="657568"/>
                </a:cubicBezTo>
                <a:cubicBezTo>
                  <a:pt x="488472" y="658496"/>
                  <a:pt x="478882" y="660662"/>
                  <a:pt x="468673" y="663137"/>
                </a:cubicBezTo>
                <a:cubicBezTo>
                  <a:pt x="459702" y="665612"/>
                  <a:pt x="450112" y="667777"/>
                  <a:pt x="440212" y="669014"/>
                </a:cubicBezTo>
                <a:cubicBezTo>
                  <a:pt x="446400" y="660662"/>
                  <a:pt x="456608" y="655094"/>
                  <a:pt x="469601" y="651691"/>
                </a:cubicBezTo>
                <a:cubicBezTo>
                  <a:pt x="483832" y="647979"/>
                  <a:pt x="496824" y="647979"/>
                  <a:pt x="501465" y="648288"/>
                </a:cubicBezTo>
                <a:cubicBezTo>
                  <a:pt x="483522" y="632511"/>
                  <a:pt x="487234" y="604669"/>
                  <a:pt x="491565" y="584870"/>
                </a:cubicBezTo>
                <a:lnTo>
                  <a:pt x="501465" y="618280"/>
                </a:lnTo>
                <a:cubicBezTo>
                  <a:pt x="491565" y="561050"/>
                  <a:pt x="471457" y="491445"/>
                  <a:pt x="453515" y="429883"/>
                </a:cubicBezTo>
                <a:lnTo>
                  <a:pt x="446709" y="406681"/>
                </a:lnTo>
                <a:cubicBezTo>
                  <a:pt x="446709" y="407919"/>
                  <a:pt x="447328" y="410393"/>
                  <a:pt x="447637" y="412559"/>
                </a:cubicBezTo>
                <a:cubicBezTo>
                  <a:pt x="448256" y="415652"/>
                  <a:pt x="449184" y="419365"/>
                  <a:pt x="445471" y="420293"/>
                </a:cubicBezTo>
                <a:cubicBezTo>
                  <a:pt x="437119" y="405135"/>
                  <a:pt x="428766" y="389667"/>
                  <a:pt x="419176" y="376674"/>
                </a:cubicBezTo>
                <a:cubicBezTo>
                  <a:pt x="411442" y="378221"/>
                  <a:pt x="403090" y="379768"/>
                  <a:pt x="393500" y="382242"/>
                </a:cubicBezTo>
                <a:cubicBezTo>
                  <a:pt x="385457" y="384408"/>
                  <a:pt x="377723" y="386573"/>
                  <a:pt x="369679" y="389048"/>
                </a:cubicBezTo>
                <a:cubicBezTo>
                  <a:pt x="359471" y="392142"/>
                  <a:pt x="350499" y="394926"/>
                  <a:pt x="340909" y="397401"/>
                </a:cubicBezTo>
                <a:cubicBezTo>
                  <a:pt x="351427" y="428645"/>
                  <a:pt x="360089" y="463603"/>
                  <a:pt x="368133" y="497322"/>
                </a:cubicBezTo>
                <a:cubicBezTo>
                  <a:pt x="387313" y="574661"/>
                  <a:pt x="405255" y="647360"/>
                  <a:pt x="439594" y="691597"/>
                </a:cubicBezTo>
                <a:cubicBezTo>
                  <a:pt x="439903" y="692835"/>
                  <a:pt x="440522" y="693763"/>
                  <a:pt x="440831" y="694072"/>
                </a:cubicBezTo>
                <a:lnTo>
                  <a:pt x="441450" y="692835"/>
                </a:lnTo>
                <a:lnTo>
                  <a:pt x="441450" y="692835"/>
                </a:lnTo>
                <a:close/>
                <a:moveTo>
                  <a:pt x="596437" y="329343"/>
                </a:moveTo>
                <a:cubicBezTo>
                  <a:pt x="586228" y="332127"/>
                  <a:pt x="576019" y="335220"/>
                  <a:pt x="565811" y="338314"/>
                </a:cubicBezTo>
                <a:cubicBezTo>
                  <a:pt x="559933" y="340170"/>
                  <a:pt x="553746" y="342026"/>
                  <a:pt x="547868" y="343573"/>
                </a:cubicBezTo>
                <a:cubicBezTo>
                  <a:pt x="557458" y="371415"/>
                  <a:pt x="565192" y="403897"/>
                  <a:pt x="573854" y="437926"/>
                </a:cubicBezTo>
                <a:cubicBezTo>
                  <a:pt x="593034" y="514956"/>
                  <a:pt x="612833" y="594769"/>
                  <a:pt x="647480" y="640863"/>
                </a:cubicBezTo>
                <a:cubicBezTo>
                  <a:pt x="655214" y="639626"/>
                  <a:pt x="664186" y="638079"/>
                  <a:pt x="672229" y="636223"/>
                </a:cubicBezTo>
                <a:cubicBezTo>
                  <a:pt x="693884" y="630655"/>
                  <a:pt x="703783" y="620136"/>
                  <a:pt x="702855" y="603431"/>
                </a:cubicBezTo>
                <a:cubicBezTo>
                  <a:pt x="695121" y="604359"/>
                  <a:pt x="685531" y="606834"/>
                  <a:pt x="675322" y="609309"/>
                </a:cubicBezTo>
                <a:cubicBezTo>
                  <a:pt x="666351" y="611784"/>
                  <a:pt x="656761" y="613949"/>
                  <a:pt x="647171" y="615187"/>
                </a:cubicBezTo>
                <a:cubicBezTo>
                  <a:pt x="654596" y="606215"/>
                  <a:pt x="664804" y="600338"/>
                  <a:pt x="677488" y="597244"/>
                </a:cubicBezTo>
                <a:cubicBezTo>
                  <a:pt x="690790" y="593841"/>
                  <a:pt x="702546" y="594151"/>
                  <a:pt x="708423" y="594460"/>
                </a:cubicBezTo>
                <a:cubicBezTo>
                  <a:pt x="690790" y="578683"/>
                  <a:pt x="693574" y="552697"/>
                  <a:pt x="697905" y="529495"/>
                </a:cubicBezTo>
                <a:lnTo>
                  <a:pt x="707495" y="561359"/>
                </a:lnTo>
                <a:cubicBezTo>
                  <a:pt x="700999" y="520834"/>
                  <a:pt x="688006" y="475049"/>
                  <a:pt x="675632" y="430811"/>
                </a:cubicBezTo>
                <a:cubicBezTo>
                  <a:pt x="668207" y="403897"/>
                  <a:pt x="660473" y="375746"/>
                  <a:pt x="654286" y="349450"/>
                </a:cubicBezTo>
                <a:cubicBezTo>
                  <a:pt x="652430" y="350379"/>
                  <a:pt x="652430" y="351616"/>
                  <a:pt x="653049" y="354091"/>
                </a:cubicBezTo>
                <a:cubicBezTo>
                  <a:pt x="653358" y="356256"/>
                  <a:pt x="653977" y="359040"/>
                  <a:pt x="651193" y="359659"/>
                </a:cubicBezTo>
                <a:lnTo>
                  <a:pt x="645006" y="351307"/>
                </a:lnTo>
                <a:cubicBezTo>
                  <a:pt x="639128" y="341098"/>
                  <a:pt x="633250" y="330580"/>
                  <a:pt x="625826" y="322846"/>
                </a:cubicBezTo>
                <a:cubicBezTo>
                  <a:pt x="616854" y="324702"/>
                  <a:pt x="607264" y="326559"/>
                  <a:pt x="596437" y="329343"/>
                </a:cubicBezTo>
                <a:lnTo>
                  <a:pt x="596437" y="329343"/>
                </a:lnTo>
                <a:close/>
                <a:moveTo>
                  <a:pt x="135497" y="451538"/>
                </a:moveTo>
                <a:cubicBezTo>
                  <a:pt x="146016" y="483401"/>
                  <a:pt x="154368" y="518977"/>
                  <a:pt x="162721" y="553625"/>
                </a:cubicBezTo>
                <a:cubicBezTo>
                  <a:pt x="180663" y="628798"/>
                  <a:pt x="199534" y="706447"/>
                  <a:pt x="237894" y="748209"/>
                </a:cubicBezTo>
                <a:cubicBezTo>
                  <a:pt x="244081" y="747281"/>
                  <a:pt x="250887" y="746044"/>
                  <a:pt x="256765" y="744497"/>
                </a:cubicBezTo>
                <a:cubicBezTo>
                  <a:pt x="273779" y="740166"/>
                  <a:pt x="292650" y="730576"/>
                  <a:pt x="287700" y="710159"/>
                </a:cubicBezTo>
                <a:cubicBezTo>
                  <a:pt x="285844" y="710778"/>
                  <a:pt x="283988" y="711396"/>
                  <a:pt x="281822" y="711706"/>
                </a:cubicBezTo>
                <a:cubicBezTo>
                  <a:pt x="279038" y="712324"/>
                  <a:pt x="276254" y="713252"/>
                  <a:pt x="273470" y="713871"/>
                </a:cubicBezTo>
                <a:cubicBezTo>
                  <a:pt x="270067" y="714799"/>
                  <a:pt x="266973" y="715727"/>
                  <a:pt x="263880" y="716655"/>
                </a:cubicBezTo>
                <a:cubicBezTo>
                  <a:pt x="259858" y="717893"/>
                  <a:pt x="256765" y="718821"/>
                  <a:pt x="253671" y="719439"/>
                </a:cubicBezTo>
                <a:cubicBezTo>
                  <a:pt x="246556" y="721296"/>
                  <a:pt x="240369" y="722224"/>
                  <a:pt x="234182" y="722842"/>
                </a:cubicBezTo>
                <a:cubicBezTo>
                  <a:pt x="235110" y="720677"/>
                  <a:pt x="236347" y="718511"/>
                  <a:pt x="237585" y="716346"/>
                </a:cubicBezTo>
                <a:cubicBezTo>
                  <a:pt x="240060" y="712324"/>
                  <a:pt x="242534" y="708303"/>
                  <a:pt x="245937" y="707375"/>
                </a:cubicBezTo>
                <a:cubicBezTo>
                  <a:pt x="246865" y="707065"/>
                  <a:pt x="247484" y="707065"/>
                  <a:pt x="248412" y="707375"/>
                </a:cubicBezTo>
                <a:lnTo>
                  <a:pt x="249031" y="707375"/>
                </a:lnTo>
                <a:lnTo>
                  <a:pt x="248721" y="710159"/>
                </a:lnTo>
                <a:cubicBezTo>
                  <a:pt x="253362" y="707993"/>
                  <a:pt x="258002" y="706137"/>
                  <a:pt x="263261" y="704591"/>
                </a:cubicBezTo>
                <a:cubicBezTo>
                  <a:pt x="275017" y="701497"/>
                  <a:pt x="286154" y="702734"/>
                  <a:pt x="292650" y="704900"/>
                </a:cubicBezTo>
                <a:cubicBezTo>
                  <a:pt x="277801" y="690669"/>
                  <a:pt x="274707" y="652309"/>
                  <a:pt x="283369" y="637460"/>
                </a:cubicBezTo>
                <a:lnTo>
                  <a:pt x="288010" y="646432"/>
                </a:lnTo>
                <a:cubicBezTo>
                  <a:pt x="289866" y="651072"/>
                  <a:pt x="291413" y="655403"/>
                  <a:pt x="292031" y="656640"/>
                </a:cubicBezTo>
                <a:cubicBezTo>
                  <a:pt x="291103" y="654784"/>
                  <a:pt x="289247" y="646741"/>
                  <a:pt x="287082" y="638698"/>
                </a:cubicBezTo>
                <a:cubicBezTo>
                  <a:pt x="286154" y="636842"/>
                  <a:pt x="286772" y="635604"/>
                  <a:pt x="287082" y="634367"/>
                </a:cubicBezTo>
                <a:cubicBezTo>
                  <a:pt x="287700" y="633129"/>
                  <a:pt x="288010" y="632201"/>
                  <a:pt x="286772" y="630036"/>
                </a:cubicBezTo>
                <a:cubicBezTo>
                  <a:pt x="280894" y="609309"/>
                  <a:pt x="275635" y="587964"/>
                  <a:pt x="270067" y="566927"/>
                </a:cubicBezTo>
                <a:cubicBezTo>
                  <a:pt x="262024" y="535064"/>
                  <a:pt x="253981" y="501963"/>
                  <a:pt x="244081" y="472265"/>
                </a:cubicBezTo>
                <a:cubicBezTo>
                  <a:pt x="244081" y="473193"/>
                  <a:pt x="244391" y="473811"/>
                  <a:pt x="244700" y="474739"/>
                </a:cubicBezTo>
                <a:cubicBezTo>
                  <a:pt x="245628" y="480308"/>
                  <a:pt x="246865" y="485876"/>
                  <a:pt x="245937" y="490516"/>
                </a:cubicBezTo>
                <a:cubicBezTo>
                  <a:pt x="239750" y="483401"/>
                  <a:pt x="235729" y="474430"/>
                  <a:pt x="231398" y="465459"/>
                </a:cubicBezTo>
                <a:cubicBezTo>
                  <a:pt x="225829" y="453394"/>
                  <a:pt x="220261" y="441020"/>
                  <a:pt x="211908" y="432976"/>
                </a:cubicBezTo>
                <a:cubicBezTo>
                  <a:pt x="204484" y="433286"/>
                  <a:pt x="196131" y="434523"/>
                  <a:pt x="184994" y="437308"/>
                </a:cubicBezTo>
                <a:cubicBezTo>
                  <a:pt x="178807" y="438854"/>
                  <a:pt x="172311" y="440710"/>
                  <a:pt x="165814" y="442876"/>
                </a:cubicBezTo>
                <a:cubicBezTo>
                  <a:pt x="157771" y="445351"/>
                  <a:pt x="150347" y="447516"/>
                  <a:pt x="142613" y="449682"/>
                </a:cubicBezTo>
                <a:cubicBezTo>
                  <a:pt x="140447" y="450301"/>
                  <a:pt x="137972" y="450919"/>
                  <a:pt x="135497" y="451538"/>
                </a:cubicBezTo>
                <a:lnTo>
                  <a:pt x="135497" y="451538"/>
                </a:lnTo>
                <a:close/>
                <a:moveTo>
                  <a:pt x="654596" y="312328"/>
                </a:moveTo>
                <a:cubicBezTo>
                  <a:pt x="660164" y="337695"/>
                  <a:pt x="669754" y="372962"/>
                  <a:pt x="680272" y="410084"/>
                </a:cubicBezTo>
                <a:cubicBezTo>
                  <a:pt x="698215" y="475667"/>
                  <a:pt x="718941" y="549913"/>
                  <a:pt x="723582" y="596625"/>
                </a:cubicBezTo>
                <a:cubicBezTo>
                  <a:pt x="726675" y="592294"/>
                  <a:pt x="733172" y="590438"/>
                  <a:pt x="740287" y="588273"/>
                </a:cubicBezTo>
                <a:cubicBezTo>
                  <a:pt x="747711" y="586107"/>
                  <a:pt x="755755" y="583942"/>
                  <a:pt x="761014" y="578992"/>
                </a:cubicBezTo>
                <a:cubicBezTo>
                  <a:pt x="751114" y="544654"/>
                  <a:pt x="742762" y="508769"/>
                  <a:pt x="734719" y="474430"/>
                </a:cubicBezTo>
                <a:cubicBezTo>
                  <a:pt x="722035" y="419674"/>
                  <a:pt x="709042" y="363062"/>
                  <a:pt x="688934" y="304594"/>
                </a:cubicBezTo>
                <a:lnTo>
                  <a:pt x="685531" y="305832"/>
                </a:lnTo>
                <a:lnTo>
                  <a:pt x="679653" y="307378"/>
                </a:lnTo>
                <a:lnTo>
                  <a:pt x="673157" y="309234"/>
                </a:lnTo>
                <a:cubicBezTo>
                  <a:pt x="666970" y="310781"/>
                  <a:pt x="660473" y="312328"/>
                  <a:pt x="654596" y="312328"/>
                </a:cubicBezTo>
                <a:lnTo>
                  <a:pt x="654596" y="312328"/>
                </a:lnTo>
                <a:close/>
                <a:moveTo>
                  <a:pt x="709351" y="297479"/>
                </a:moveTo>
                <a:cubicBezTo>
                  <a:pt x="702236" y="299335"/>
                  <a:pt x="696359" y="301810"/>
                  <a:pt x="693265" y="303975"/>
                </a:cubicBezTo>
                <a:cubicBezTo>
                  <a:pt x="714920" y="357803"/>
                  <a:pt x="732553" y="432976"/>
                  <a:pt x="749877" y="505675"/>
                </a:cubicBezTo>
                <a:cubicBezTo>
                  <a:pt x="756064" y="531661"/>
                  <a:pt x="761942" y="557028"/>
                  <a:pt x="768129" y="581158"/>
                </a:cubicBezTo>
                <a:cubicBezTo>
                  <a:pt x="780194" y="523618"/>
                  <a:pt x="762251" y="446588"/>
                  <a:pt x="744618" y="372034"/>
                </a:cubicBezTo>
                <a:cubicBezTo>
                  <a:pt x="738121" y="344810"/>
                  <a:pt x="732244" y="318825"/>
                  <a:pt x="727603" y="294385"/>
                </a:cubicBezTo>
                <a:cubicBezTo>
                  <a:pt x="723582" y="294695"/>
                  <a:pt x="716467" y="295623"/>
                  <a:pt x="709351" y="297479"/>
                </a:cubicBezTo>
                <a:lnTo>
                  <a:pt x="709351" y="297479"/>
                </a:lnTo>
                <a:close/>
                <a:moveTo>
                  <a:pt x="524357" y="642720"/>
                </a:moveTo>
                <a:cubicBezTo>
                  <a:pt x="529307" y="641482"/>
                  <a:pt x="534566" y="640245"/>
                  <a:pt x="539825" y="639007"/>
                </a:cubicBezTo>
                <a:cubicBezTo>
                  <a:pt x="550034" y="636842"/>
                  <a:pt x="560552" y="634367"/>
                  <a:pt x="571070" y="631892"/>
                </a:cubicBezTo>
                <a:cubicBezTo>
                  <a:pt x="587156" y="627561"/>
                  <a:pt x="599840" y="623230"/>
                  <a:pt x="611595" y="617661"/>
                </a:cubicBezTo>
                <a:cubicBezTo>
                  <a:pt x="610358" y="615805"/>
                  <a:pt x="609120" y="613021"/>
                  <a:pt x="607264" y="610237"/>
                </a:cubicBezTo>
                <a:cubicBezTo>
                  <a:pt x="604171" y="604669"/>
                  <a:pt x="600458" y="598172"/>
                  <a:pt x="602624" y="591366"/>
                </a:cubicBezTo>
                <a:cubicBezTo>
                  <a:pt x="604171" y="592294"/>
                  <a:pt x="604480" y="593841"/>
                  <a:pt x="604789" y="595388"/>
                </a:cubicBezTo>
                <a:cubicBezTo>
                  <a:pt x="605099" y="596935"/>
                  <a:pt x="605099" y="598791"/>
                  <a:pt x="606027" y="599100"/>
                </a:cubicBezTo>
                <a:cubicBezTo>
                  <a:pt x="599840" y="574661"/>
                  <a:pt x="593343" y="547747"/>
                  <a:pt x="586537" y="520524"/>
                </a:cubicBezTo>
                <a:cubicBezTo>
                  <a:pt x="571070" y="457725"/>
                  <a:pt x="554983" y="392451"/>
                  <a:pt x="534256" y="342954"/>
                </a:cubicBezTo>
                <a:cubicBezTo>
                  <a:pt x="523120" y="347904"/>
                  <a:pt x="507961" y="352544"/>
                  <a:pt x="492803" y="356566"/>
                </a:cubicBezTo>
                <a:cubicBezTo>
                  <a:pt x="477644" y="360587"/>
                  <a:pt x="462486" y="363681"/>
                  <a:pt x="450112" y="365537"/>
                </a:cubicBezTo>
                <a:cubicBezTo>
                  <a:pt x="456608" y="402969"/>
                  <a:pt x="468054" y="443804"/>
                  <a:pt x="480119" y="487113"/>
                </a:cubicBezTo>
                <a:cubicBezTo>
                  <a:pt x="495278" y="540941"/>
                  <a:pt x="510745" y="596935"/>
                  <a:pt x="516004" y="645194"/>
                </a:cubicBezTo>
                <a:cubicBezTo>
                  <a:pt x="518479" y="644266"/>
                  <a:pt x="521573" y="643648"/>
                  <a:pt x="524357" y="642720"/>
                </a:cubicBezTo>
                <a:lnTo>
                  <a:pt x="524357" y="642720"/>
                </a:lnTo>
                <a:close/>
                <a:moveTo>
                  <a:pt x="255218" y="418127"/>
                </a:moveTo>
                <a:cubicBezTo>
                  <a:pt x="250268" y="419365"/>
                  <a:pt x="245937" y="420602"/>
                  <a:pt x="241916" y="422149"/>
                </a:cubicBezTo>
                <a:cubicBezTo>
                  <a:pt x="249959" y="455869"/>
                  <a:pt x="260168" y="492373"/>
                  <a:pt x="270067" y="527639"/>
                </a:cubicBezTo>
                <a:cubicBezTo>
                  <a:pt x="286463" y="585798"/>
                  <a:pt x="303168" y="646122"/>
                  <a:pt x="309665" y="699641"/>
                </a:cubicBezTo>
                <a:cubicBezTo>
                  <a:pt x="319255" y="697166"/>
                  <a:pt x="329773" y="694691"/>
                  <a:pt x="340291" y="691907"/>
                </a:cubicBezTo>
                <a:cubicBezTo>
                  <a:pt x="351118" y="689123"/>
                  <a:pt x="361945" y="686029"/>
                  <a:pt x="372773" y="682935"/>
                </a:cubicBezTo>
                <a:cubicBezTo>
                  <a:pt x="383600" y="679842"/>
                  <a:pt x="393809" y="677058"/>
                  <a:pt x="403709" y="674273"/>
                </a:cubicBezTo>
                <a:lnTo>
                  <a:pt x="407730" y="673345"/>
                </a:lnTo>
                <a:cubicBezTo>
                  <a:pt x="396284" y="641173"/>
                  <a:pt x="387003" y="602503"/>
                  <a:pt x="377413" y="561359"/>
                </a:cubicBezTo>
                <a:cubicBezTo>
                  <a:pt x="363183" y="502272"/>
                  <a:pt x="348643" y="441020"/>
                  <a:pt x="327916" y="397710"/>
                </a:cubicBezTo>
                <a:cubicBezTo>
                  <a:pt x="320801" y="401422"/>
                  <a:pt x="310593" y="404825"/>
                  <a:pt x="296362" y="408228"/>
                </a:cubicBezTo>
                <a:cubicBezTo>
                  <a:pt x="289556" y="410084"/>
                  <a:pt x="282132" y="411940"/>
                  <a:pt x="275017" y="413487"/>
                </a:cubicBezTo>
                <a:lnTo>
                  <a:pt x="272851" y="414106"/>
                </a:lnTo>
                <a:cubicBezTo>
                  <a:pt x="266664" y="415034"/>
                  <a:pt x="260786" y="416581"/>
                  <a:pt x="255218" y="418127"/>
                </a:cubicBezTo>
                <a:lnTo>
                  <a:pt x="255218" y="418127"/>
                </a:lnTo>
                <a:close/>
                <a:moveTo>
                  <a:pt x="533328" y="329961"/>
                </a:moveTo>
                <a:cubicBezTo>
                  <a:pt x="619638" y="307378"/>
                  <a:pt x="691100" y="290054"/>
                  <a:pt x="758539" y="274587"/>
                </a:cubicBezTo>
                <a:cubicBezTo>
                  <a:pt x="760704" y="276443"/>
                  <a:pt x="761323" y="276752"/>
                  <a:pt x="761632" y="277061"/>
                </a:cubicBezTo>
                <a:cubicBezTo>
                  <a:pt x="761323" y="276752"/>
                  <a:pt x="761014" y="275824"/>
                  <a:pt x="759467" y="273659"/>
                </a:cubicBezTo>
                <a:lnTo>
                  <a:pt x="758848" y="271184"/>
                </a:lnTo>
                <a:cubicBezTo>
                  <a:pt x="756992" y="269637"/>
                  <a:pt x="750496" y="269946"/>
                  <a:pt x="739668" y="272731"/>
                </a:cubicBezTo>
                <a:cubicBezTo>
                  <a:pt x="734719" y="273968"/>
                  <a:pt x="729459" y="275515"/>
                  <a:pt x="724819" y="277061"/>
                </a:cubicBezTo>
                <a:cubicBezTo>
                  <a:pt x="718632" y="278918"/>
                  <a:pt x="714920" y="280155"/>
                  <a:pt x="711826" y="280774"/>
                </a:cubicBezTo>
                <a:cubicBezTo>
                  <a:pt x="651502" y="296241"/>
                  <a:pt x="577876" y="315112"/>
                  <a:pt x="524357" y="324393"/>
                </a:cubicBezTo>
                <a:cubicBezTo>
                  <a:pt x="462486" y="342954"/>
                  <a:pt x="391953" y="364300"/>
                  <a:pt x="322348" y="382552"/>
                </a:cubicBezTo>
                <a:cubicBezTo>
                  <a:pt x="267592" y="396782"/>
                  <a:pt x="220570" y="407300"/>
                  <a:pt x="179117" y="414724"/>
                </a:cubicBezTo>
                <a:cubicBezTo>
                  <a:pt x="167980" y="418437"/>
                  <a:pt x="156224" y="421840"/>
                  <a:pt x="144160" y="424933"/>
                </a:cubicBezTo>
                <a:cubicBezTo>
                  <a:pt x="134879" y="427408"/>
                  <a:pt x="124979" y="429883"/>
                  <a:pt x="115389" y="432048"/>
                </a:cubicBezTo>
                <a:cubicBezTo>
                  <a:pt x="105799" y="434523"/>
                  <a:pt x="96519" y="436689"/>
                  <a:pt x="87238" y="439164"/>
                </a:cubicBezTo>
                <a:cubicBezTo>
                  <a:pt x="61562" y="445970"/>
                  <a:pt x="32173" y="454632"/>
                  <a:pt x="8662" y="468243"/>
                </a:cubicBezTo>
                <a:cubicBezTo>
                  <a:pt x="59706" y="455250"/>
                  <a:pt x="116318" y="441020"/>
                  <a:pt x="180973" y="424314"/>
                </a:cubicBezTo>
                <a:cubicBezTo>
                  <a:pt x="239441" y="409156"/>
                  <a:pt x="297909" y="393070"/>
                  <a:pt x="356996" y="377293"/>
                </a:cubicBezTo>
                <a:cubicBezTo>
                  <a:pt x="415464" y="361515"/>
                  <a:pt x="474241" y="345429"/>
                  <a:pt x="533328" y="329961"/>
                </a:cubicBezTo>
                <a:lnTo>
                  <a:pt x="533328" y="329961"/>
                </a:lnTo>
                <a:close/>
                <a:moveTo>
                  <a:pt x="497134" y="150845"/>
                </a:moveTo>
                <a:cubicBezTo>
                  <a:pt x="504249" y="175284"/>
                  <a:pt x="511673" y="204672"/>
                  <a:pt x="519717" y="234370"/>
                </a:cubicBezTo>
                <a:lnTo>
                  <a:pt x="540134" y="312637"/>
                </a:lnTo>
                <a:cubicBezTo>
                  <a:pt x="549415" y="309544"/>
                  <a:pt x="561480" y="306450"/>
                  <a:pt x="574163" y="303047"/>
                </a:cubicBezTo>
                <a:cubicBezTo>
                  <a:pt x="584681" y="300263"/>
                  <a:pt x="595818" y="297169"/>
                  <a:pt x="606645" y="294385"/>
                </a:cubicBezTo>
                <a:cubicBezTo>
                  <a:pt x="618092" y="291292"/>
                  <a:pt x="628919" y="288507"/>
                  <a:pt x="638509" y="286342"/>
                </a:cubicBezTo>
                <a:cubicBezTo>
                  <a:pt x="632941" y="268400"/>
                  <a:pt x="627682" y="247673"/>
                  <a:pt x="622423" y="227255"/>
                </a:cubicBezTo>
                <a:cubicBezTo>
                  <a:pt x="613451" y="191989"/>
                  <a:pt x="604480" y="155485"/>
                  <a:pt x="594890" y="128262"/>
                </a:cubicBezTo>
                <a:cubicBezTo>
                  <a:pt x="594271" y="128881"/>
                  <a:pt x="593343" y="129499"/>
                  <a:pt x="592106" y="129809"/>
                </a:cubicBezTo>
                <a:cubicBezTo>
                  <a:pt x="588084" y="130737"/>
                  <a:pt x="584063" y="131355"/>
                  <a:pt x="580041" y="131046"/>
                </a:cubicBezTo>
                <a:cubicBezTo>
                  <a:pt x="581897" y="138161"/>
                  <a:pt x="584063" y="148060"/>
                  <a:pt x="586228" y="158888"/>
                </a:cubicBezTo>
                <a:cubicBezTo>
                  <a:pt x="590559" y="179924"/>
                  <a:pt x="595199" y="203744"/>
                  <a:pt x="597674" y="222615"/>
                </a:cubicBezTo>
                <a:cubicBezTo>
                  <a:pt x="585919" y="194155"/>
                  <a:pt x="575091" y="152701"/>
                  <a:pt x="570142" y="122075"/>
                </a:cubicBezTo>
                <a:cubicBezTo>
                  <a:pt x="579113" y="119909"/>
                  <a:pt x="586847" y="118672"/>
                  <a:pt x="593343" y="118981"/>
                </a:cubicBezTo>
                <a:lnTo>
                  <a:pt x="567357" y="22462"/>
                </a:lnTo>
                <a:cubicBezTo>
                  <a:pt x="563645" y="22462"/>
                  <a:pt x="558386" y="22772"/>
                  <a:pt x="553127" y="23390"/>
                </a:cubicBezTo>
                <a:cubicBezTo>
                  <a:pt x="542918" y="24628"/>
                  <a:pt x="533019" y="25556"/>
                  <a:pt x="530854" y="19369"/>
                </a:cubicBezTo>
                <a:cubicBezTo>
                  <a:pt x="525285" y="22462"/>
                  <a:pt x="517861" y="24628"/>
                  <a:pt x="510436" y="26793"/>
                </a:cubicBezTo>
                <a:cubicBezTo>
                  <a:pt x="496515" y="30815"/>
                  <a:pt x="482594" y="35146"/>
                  <a:pt x="475169" y="43189"/>
                </a:cubicBezTo>
                <a:cubicBezTo>
                  <a:pt x="475169" y="61132"/>
                  <a:pt x="481666" y="83405"/>
                  <a:pt x="488162" y="105060"/>
                </a:cubicBezTo>
                <a:cubicBezTo>
                  <a:pt x="491875" y="117744"/>
                  <a:pt x="495587" y="130737"/>
                  <a:pt x="498062" y="142492"/>
                </a:cubicBezTo>
                <a:cubicBezTo>
                  <a:pt x="504868" y="140017"/>
                  <a:pt x="512602" y="137233"/>
                  <a:pt x="520335" y="134449"/>
                </a:cubicBezTo>
                <a:cubicBezTo>
                  <a:pt x="528069" y="131665"/>
                  <a:pt x="536113" y="128571"/>
                  <a:pt x="543846" y="126715"/>
                </a:cubicBezTo>
                <a:cubicBezTo>
                  <a:pt x="552508" y="124550"/>
                  <a:pt x="559933" y="123621"/>
                  <a:pt x="566429" y="124240"/>
                </a:cubicBezTo>
                <a:cubicBezTo>
                  <a:pt x="567976" y="132593"/>
                  <a:pt x="570760" y="141564"/>
                  <a:pt x="573544" y="150226"/>
                </a:cubicBezTo>
                <a:cubicBezTo>
                  <a:pt x="577876" y="164456"/>
                  <a:pt x="582516" y="178996"/>
                  <a:pt x="580041" y="189514"/>
                </a:cubicBezTo>
                <a:cubicBezTo>
                  <a:pt x="578494" y="186111"/>
                  <a:pt x="577876" y="185492"/>
                  <a:pt x="577566" y="185492"/>
                </a:cubicBezTo>
                <a:cubicBezTo>
                  <a:pt x="577566" y="185802"/>
                  <a:pt x="576947" y="187658"/>
                  <a:pt x="578185" y="190442"/>
                </a:cubicBezTo>
                <a:cubicBezTo>
                  <a:pt x="571688" y="179615"/>
                  <a:pt x="568285" y="167550"/>
                  <a:pt x="565501" y="157032"/>
                </a:cubicBezTo>
                <a:cubicBezTo>
                  <a:pt x="563955" y="150845"/>
                  <a:pt x="562408" y="145276"/>
                  <a:pt x="560552" y="140327"/>
                </a:cubicBezTo>
                <a:cubicBezTo>
                  <a:pt x="551580" y="142492"/>
                  <a:pt x="542300" y="143729"/>
                  <a:pt x="533019" y="144658"/>
                </a:cubicBezTo>
                <a:cubicBezTo>
                  <a:pt x="520954" y="146823"/>
                  <a:pt x="509199" y="148370"/>
                  <a:pt x="497134" y="150845"/>
                </a:cubicBezTo>
                <a:lnTo>
                  <a:pt x="497134" y="150845"/>
                </a:lnTo>
                <a:close/>
                <a:moveTo>
                  <a:pt x="318945" y="294076"/>
                </a:moveTo>
                <a:cubicBezTo>
                  <a:pt x="317398" y="294385"/>
                  <a:pt x="315852" y="295004"/>
                  <a:pt x="314614" y="295313"/>
                </a:cubicBezTo>
                <a:lnTo>
                  <a:pt x="333794" y="366774"/>
                </a:lnTo>
                <a:cubicBezTo>
                  <a:pt x="336269" y="365846"/>
                  <a:pt x="339672" y="364918"/>
                  <a:pt x="343075" y="363990"/>
                </a:cubicBezTo>
                <a:cubicBezTo>
                  <a:pt x="343694" y="363681"/>
                  <a:pt x="344312" y="363681"/>
                  <a:pt x="344931" y="363371"/>
                </a:cubicBezTo>
                <a:cubicBezTo>
                  <a:pt x="354521" y="360897"/>
                  <a:pt x="364730" y="357803"/>
                  <a:pt x="375248" y="355019"/>
                </a:cubicBezTo>
                <a:cubicBezTo>
                  <a:pt x="385766" y="351925"/>
                  <a:pt x="396284" y="349141"/>
                  <a:pt x="406183" y="346357"/>
                </a:cubicBezTo>
                <a:cubicBezTo>
                  <a:pt x="415464" y="343882"/>
                  <a:pt x="424126" y="341717"/>
                  <a:pt x="432169" y="340479"/>
                </a:cubicBezTo>
                <a:cubicBezTo>
                  <a:pt x="429076" y="330271"/>
                  <a:pt x="425673" y="317897"/>
                  <a:pt x="422579" y="306450"/>
                </a:cubicBezTo>
                <a:cubicBezTo>
                  <a:pt x="419176" y="293766"/>
                  <a:pt x="415773" y="282011"/>
                  <a:pt x="413608" y="272421"/>
                </a:cubicBezTo>
                <a:cubicBezTo>
                  <a:pt x="411752" y="271803"/>
                  <a:pt x="408658" y="272421"/>
                  <a:pt x="406183" y="273040"/>
                </a:cubicBezTo>
                <a:lnTo>
                  <a:pt x="402162" y="274277"/>
                </a:lnTo>
                <a:lnTo>
                  <a:pt x="398140" y="275515"/>
                </a:lnTo>
                <a:cubicBezTo>
                  <a:pt x="397212" y="275824"/>
                  <a:pt x="396284" y="275824"/>
                  <a:pt x="395356" y="276133"/>
                </a:cubicBezTo>
                <a:cubicBezTo>
                  <a:pt x="402471" y="286961"/>
                  <a:pt x="405874" y="316659"/>
                  <a:pt x="403709" y="332746"/>
                </a:cubicBezTo>
                <a:cubicBezTo>
                  <a:pt x="400924" y="324702"/>
                  <a:pt x="398449" y="316350"/>
                  <a:pt x="395975" y="307688"/>
                </a:cubicBezTo>
                <a:cubicBezTo>
                  <a:pt x="391953" y="293766"/>
                  <a:pt x="387931" y="279227"/>
                  <a:pt x="387313" y="266853"/>
                </a:cubicBezTo>
                <a:cubicBezTo>
                  <a:pt x="389478" y="265616"/>
                  <a:pt x="391025" y="265306"/>
                  <a:pt x="392572" y="264687"/>
                </a:cubicBezTo>
                <a:cubicBezTo>
                  <a:pt x="398449" y="263141"/>
                  <a:pt x="404018" y="262213"/>
                  <a:pt x="409896" y="262213"/>
                </a:cubicBezTo>
                <a:lnTo>
                  <a:pt x="360708" y="76909"/>
                </a:lnTo>
                <a:cubicBezTo>
                  <a:pt x="356996" y="76909"/>
                  <a:pt x="351737" y="77218"/>
                  <a:pt x="346478" y="77837"/>
                </a:cubicBezTo>
                <a:cubicBezTo>
                  <a:pt x="336269" y="78765"/>
                  <a:pt x="326370" y="80002"/>
                  <a:pt x="324204" y="73815"/>
                </a:cubicBezTo>
                <a:cubicBezTo>
                  <a:pt x="318636" y="76599"/>
                  <a:pt x="311521" y="79074"/>
                  <a:pt x="304406" y="81240"/>
                </a:cubicBezTo>
                <a:cubicBezTo>
                  <a:pt x="290485" y="85571"/>
                  <a:pt x="276254" y="89902"/>
                  <a:pt x="268520" y="97945"/>
                </a:cubicBezTo>
                <a:cubicBezTo>
                  <a:pt x="273161" y="134140"/>
                  <a:pt x="284607" y="175593"/>
                  <a:pt x="295743" y="215809"/>
                </a:cubicBezTo>
                <a:cubicBezTo>
                  <a:pt x="302549" y="239629"/>
                  <a:pt x="309355" y="264378"/>
                  <a:pt x="314614" y="287889"/>
                </a:cubicBezTo>
                <a:cubicBezTo>
                  <a:pt x="322039" y="283867"/>
                  <a:pt x="338435" y="277061"/>
                  <a:pt x="356377" y="272421"/>
                </a:cubicBezTo>
                <a:cubicBezTo>
                  <a:pt x="365967" y="269946"/>
                  <a:pt x="374629" y="268400"/>
                  <a:pt x="382363" y="267781"/>
                </a:cubicBezTo>
                <a:cubicBezTo>
                  <a:pt x="383600" y="273659"/>
                  <a:pt x="385766" y="280155"/>
                  <a:pt x="387622" y="286342"/>
                </a:cubicBezTo>
                <a:cubicBezTo>
                  <a:pt x="391025" y="296860"/>
                  <a:pt x="394737" y="307997"/>
                  <a:pt x="391334" y="314803"/>
                </a:cubicBezTo>
                <a:cubicBezTo>
                  <a:pt x="390097" y="311709"/>
                  <a:pt x="389169" y="310781"/>
                  <a:pt x="388859" y="310781"/>
                </a:cubicBezTo>
                <a:cubicBezTo>
                  <a:pt x="388550" y="310781"/>
                  <a:pt x="388241" y="312019"/>
                  <a:pt x="389478" y="314803"/>
                </a:cubicBezTo>
                <a:cubicBezTo>
                  <a:pt x="385457" y="311091"/>
                  <a:pt x="383600" y="304594"/>
                  <a:pt x="381744" y="298716"/>
                </a:cubicBezTo>
                <a:cubicBezTo>
                  <a:pt x="380197" y="293766"/>
                  <a:pt x="378960" y="288507"/>
                  <a:pt x="376795" y="284486"/>
                </a:cubicBezTo>
                <a:cubicBezTo>
                  <a:pt x="375866" y="285414"/>
                  <a:pt x="374320" y="285723"/>
                  <a:pt x="372773" y="286342"/>
                </a:cubicBezTo>
                <a:cubicBezTo>
                  <a:pt x="364111" y="288507"/>
                  <a:pt x="353593" y="289745"/>
                  <a:pt x="344622" y="290673"/>
                </a:cubicBezTo>
                <a:cubicBezTo>
                  <a:pt x="334722" y="291292"/>
                  <a:pt x="325751" y="292220"/>
                  <a:pt x="318945" y="294076"/>
                </a:cubicBezTo>
                <a:lnTo>
                  <a:pt x="318945" y="294076"/>
                </a:lnTo>
                <a:close/>
                <a:moveTo>
                  <a:pt x="93735" y="288507"/>
                </a:moveTo>
                <a:cubicBezTo>
                  <a:pt x="97447" y="304594"/>
                  <a:pt x="101778" y="322228"/>
                  <a:pt x="106109" y="339551"/>
                </a:cubicBezTo>
                <a:cubicBezTo>
                  <a:pt x="112915" y="367084"/>
                  <a:pt x="120030" y="395545"/>
                  <a:pt x="129001" y="420293"/>
                </a:cubicBezTo>
                <a:cubicBezTo>
                  <a:pt x="143541" y="414724"/>
                  <a:pt x="158699" y="410084"/>
                  <a:pt x="174476" y="406063"/>
                </a:cubicBezTo>
                <a:cubicBezTo>
                  <a:pt x="190253" y="402041"/>
                  <a:pt x="206031" y="398329"/>
                  <a:pt x="225520" y="394307"/>
                </a:cubicBezTo>
                <a:cubicBezTo>
                  <a:pt x="220261" y="374818"/>
                  <a:pt x="213764" y="351307"/>
                  <a:pt x="207887" y="329033"/>
                </a:cubicBezTo>
                <a:cubicBezTo>
                  <a:pt x="201390" y="304903"/>
                  <a:pt x="195203" y="282320"/>
                  <a:pt x="191491" y="265925"/>
                </a:cubicBezTo>
                <a:cubicBezTo>
                  <a:pt x="190563" y="266234"/>
                  <a:pt x="189944" y="266544"/>
                  <a:pt x="189016" y="266853"/>
                </a:cubicBezTo>
                <a:cubicBezTo>
                  <a:pt x="187160" y="267162"/>
                  <a:pt x="185613" y="267472"/>
                  <a:pt x="184066" y="267472"/>
                </a:cubicBezTo>
                <a:cubicBezTo>
                  <a:pt x="181901" y="267472"/>
                  <a:pt x="179426" y="267781"/>
                  <a:pt x="176951" y="268400"/>
                </a:cubicBezTo>
                <a:cubicBezTo>
                  <a:pt x="175714" y="268709"/>
                  <a:pt x="174786" y="269018"/>
                  <a:pt x="173548" y="269637"/>
                </a:cubicBezTo>
                <a:cubicBezTo>
                  <a:pt x="181282" y="283558"/>
                  <a:pt x="184066" y="314494"/>
                  <a:pt x="186232" y="335220"/>
                </a:cubicBezTo>
                <a:lnTo>
                  <a:pt x="186541" y="337695"/>
                </a:lnTo>
                <a:cubicBezTo>
                  <a:pt x="176951" y="316968"/>
                  <a:pt x="168289" y="283867"/>
                  <a:pt x="165196" y="260666"/>
                </a:cubicBezTo>
                <a:cubicBezTo>
                  <a:pt x="166742" y="259428"/>
                  <a:pt x="167980" y="259119"/>
                  <a:pt x="169217" y="258810"/>
                </a:cubicBezTo>
                <a:cubicBezTo>
                  <a:pt x="172311" y="257882"/>
                  <a:pt x="174786" y="257882"/>
                  <a:pt x="177570" y="257572"/>
                </a:cubicBezTo>
                <a:cubicBezTo>
                  <a:pt x="180663" y="257263"/>
                  <a:pt x="183448" y="257263"/>
                  <a:pt x="186541" y="256335"/>
                </a:cubicBezTo>
                <a:cubicBezTo>
                  <a:pt x="187469" y="256026"/>
                  <a:pt x="188707" y="255716"/>
                  <a:pt x="189635" y="255097"/>
                </a:cubicBezTo>
                <a:cubicBezTo>
                  <a:pt x="179735" y="226946"/>
                  <a:pt x="171383" y="194773"/>
                  <a:pt x="163340" y="163837"/>
                </a:cubicBezTo>
                <a:cubicBezTo>
                  <a:pt x="160555" y="152701"/>
                  <a:pt x="157462" y="141564"/>
                  <a:pt x="154678" y="130427"/>
                </a:cubicBezTo>
                <a:cubicBezTo>
                  <a:pt x="145088" y="129499"/>
                  <a:pt x="133332" y="131665"/>
                  <a:pt x="124051" y="133830"/>
                </a:cubicBezTo>
                <a:lnTo>
                  <a:pt x="123742" y="133830"/>
                </a:lnTo>
                <a:lnTo>
                  <a:pt x="122505" y="131974"/>
                </a:lnTo>
                <a:cubicBezTo>
                  <a:pt x="120958" y="129499"/>
                  <a:pt x="120958" y="129499"/>
                  <a:pt x="122195" y="127953"/>
                </a:cubicBezTo>
                <a:cubicBezTo>
                  <a:pt x="122505" y="127643"/>
                  <a:pt x="122814" y="127024"/>
                  <a:pt x="123433" y="126096"/>
                </a:cubicBezTo>
                <a:cubicBezTo>
                  <a:pt x="117246" y="129809"/>
                  <a:pt x="109202" y="132284"/>
                  <a:pt x="101159" y="134449"/>
                </a:cubicBezTo>
                <a:cubicBezTo>
                  <a:pt x="86001" y="138780"/>
                  <a:pt x="70533" y="143420"/>
                  <a:pt x="62799" y="151773"/>
                </a:cubicBezTo>
                <a:cubicBezTo>
                  <a:pt x="66821" y="173737"/>
                  <a:pt x="73008" y="197557"/>
                  <a:pt x="78886" y="220759"/>
                </a:cubicBezTo>
                <a:cubicBezTo>
                  <a:pt x="84145" y="240867"/>
                  <a:pt x="89404" y="261903"/>
                  <a:pt x="93116" y="281392"/>
                </a:cubicBezTo>
                <a:cubicBezTo>
                  <a:pt x="98684" y="279227"/>
                  <a:pt x="105799" y="276443"/>
                  <a:pt x="112915" y="273659"/>
                </a:cubicBezTo>
                <a:cubicBezTo>
                  <a:pt x="121267" y="270565"/>
                  <a:pt x="129929" y="267162"/>
                  <a:pt x="138282" y="264997"/>
                </a:cubicBezTo>
                <a:cubicBezTo>
                  <a:pt x="147562" y="262522"/>
                  <a:pt x="154987" y="261903"/>
                  <a:pt x="161483" y="263141"/>
                </a:cubicBezTo>
                <a:cubicBezTo>
                  <a:pt x="163030" y="270874"/>
                  <a:pt x="165814" y="279536"/>
                  <a:pt x="168289" y="287579"/>
                </a:cubicBezTo>
                <a:cubicBezTo>
                  <a:pt x="172620" y="301191"/>
                  <a:pt x="176951" y="315112"/>
                  <a:pt x="174476" y="325012"/>
                </a:cubicBezTo>
                <a:cubicBezTo>
                  <a:pt x="168598" y="320990"/>
                  <a:pt x="165814" y="311091"/>
                  <a:pt x="163030" y="300882"/>
                </a:cubicBezTo>
                <a:cubicBezTo>
                  <a:pt x="160555" y="291601"/>
                  <a:pt x="157771" y="282011"/>
                  <a:pt x="153749" y="276752"/>
                </a:cubicBezTo>
                <a:cubicBezTo>
                  <a:pt x="151275" y="278299"/>
                  <a:pt x="147872" y="279227"/>
                  <a:pt x="144469" y="280155"/>
                </a:cubicBezTo>
                <a:cubicBezTo>
                  <a:pt x="136735" y="282011"/>
                  <a:pt x="128382" y="283249"/>
                  <a:pt x="119720" y="284486"/>
                </a:cubicBezTo>
                <a:cubicBezTo>
                  <a:pt x="111059" y="285105"/>
                  <a:pt x="102087" y="286342"/>
                  <a:pt x="93735" y="288507"/>
                </a:cubicBezTo>
                <a:lnTo>
                  <a:pt x="93735" y="288507"/>
                </a:lnTo>
                <a:close/>
                <a:moveTo>
                  <a:pt x="516004" y="42261"/>
                </a:moveTo>
                <a:cubicBezTo>
                  <a:pt x="500846" y="46282"/>
                  <a:pt x="486925" y="47211"/>
                  <a:pt x="476407" y="45354"/>
                </a:cubicBezTo>
                <a:cubicBezTo>
                  <a:pt x="483522" y="41023"/>
                  <a:pt x="491565" y="38239"/>
                  <a:pt x="501465" y="35455"/>
                </a:cubicBezTo>
                <a:cubicBezTo>
                  <a:pt x="510436" y="32980"/>
                  <a:pt x="519717" y="31124"/>
                  <a:pt x="528997" y="29268"/>
                </a:cubicBezTo>
                <a:cubicBezTo>
                  <a:pt x="537350" y="27412"/>
                  <a:pt x="545703" y="25865"/>
                  <a:pt x="553436" y="24009"/>
                </a:cubicBezTo>
                <a:cubicBezTo>
                  <a:pt x="545084" y="31743"/>
                  <a:pt x="531163" y="38239"/>
                  <a:pt x="516004" y="42261"/>
                </a:cubicBezTo>
                <a:lnTo>
                  <a:pt x="516004" y="42261"/>
                </a:lnTo>
                <a:close/>
                <a:moveTo>
                  <a:pt x="99612" y="150845"/>
                </a:moveTo>
                <a:cubicBezTo>
                  <a:pt x="85691" y="154557"/>
                  <a:pt x="74555" y="155175"/>
                  <a:pt x="65274" y="152701"/>
                </a:cubicBezTo>
                <a:cubicBezTo>
                  <a:pt x="73626" y="148060"/>
                  <a:pt x="83526" y="144658"/>
                  <a:pt x="94663" y="141873"/>
                </a:cubicBezTo>
                <a:cubicBezTo>
                  <a:pt x="110130" y="137852"/>
                  <a:pt x="127764" y="134449"/>
                  <a:pt x="142922" y="132902"/>
                </a:cubicBezTo>
                <a:cubicBezTo>
                  <a:pt x="129620" y="140327"/>
                  <a:pt x="114771" y="146823"/>
                  <a:pt x="99612" y="150845"/>
                </a:cubicBezTo>
                <a:lnTo>
                  <a:pt x="99612" y="150845"/>
                </a:lnTo>
                <a:close/>
                <a:moveTo>
                  <a:pt x="312449" y="95161"/>
                </a:moveTo>
                <a:cubicBezTo>
                  <a:pt x="299456" y="98563"/>
                  <a:pt x="285535" y="100729"/>
                  <a:pt x="271304" y="102585"/>
                </a:cubicBezTo>
                <a:cubicBezTo>
                  <a:pt x="275945" y="96089"/>
                  <a:pt x="283988" y="92067"/>
                  <a:pt x="296362" y="88664"/>
                </a:cubicBezTo>
                <a:cubicBezTo>
                  <a:pt x="303477" y="86808"/>
                  <a:pt x="311521" y="85261"/>
                  <a:pt x="319255" y="84024"/>
                </a:cubicBezTo>
                <a:cubicBezTo>
                  <a:pt x="327298" y="82786"/>
                  <a:pt x="335032" y="81240"/>
                  <a:pt x="341837" y="79384"/>
                </a:cubicBezTo>
                <a:cubicBezTo>
                  <a:pt x="343694" y="78765"/>
                  <a:pt x="345550" y="78456"/>
                  <a:pt x="347406" y="77837"/>
                </a:cubicBezTo>
                <a:cubicBezTo>
                  <a:pt x="339672" y="85571"/>
                  <a:pt x="327916" y="90830"/>
                  <a:pt x="312449" y="95161"/>
                </a:cubicBezTo>
                <a:lnTo>
                  <a:pt x="312449" y="95161"/>
                </a:lnTo>
                <a:close/>
              </a:path>
            </a:pathLst>
          </a:custGeom>
          <a:solidFill>
            <a:schemeClr val="accent2">
              <a:alpha val="20000"/>
            </a:schemeClr>
          </a:solidFill>
          <a:ln w="30868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67" name="任意多边形: 形状 66">
            <a:extLst>
              <a:ext uri="{FF2B5EF4-FFF2-40B4-BE49-F238E27FC236}">
                <a16:creationId xmlns:a16="http://schemas.microsoft.com/office/drawing/2014/main" id="{97C6C54C-F06B-494F-8D15-B31D1CFFB3A1}"/>
              </a:ext>
            </a:extLst>
          </p:cNvPr>
          <p:cNvSpPr/>
          <p:nvPr userDrawn="1"/>
        </p:nvSpPr>
        <p:spPr>
          <a:xfrm>
            <a:off x="0" y="1"/>
            <a:ext cx="12192000" cy="719138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14C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68" name="图片 67">
            <a:extLst>
              <a:ext uri="{FF2B5EF4-FFF2-40B4-BE49-F238E27FC236}">
                <a16:creationId xmlns:a16="http://schemas.microsoft.com/office/drawing/2014/main" id="{C46B4BA2-DC2B-402F-BF94-D2B80D9C9D2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6133" t="73993" r="16133"/>
          <a:stretch>
            <a:fillRect/>
          </a:stretch>
        </p:blipFill>
        <p:spPr>
          <a:xfrm flipV="1">
            <a:off x="3442099" y="-337932"/>
            <a:ext cx="2308057" cy="1061679"/>
          </a:xfrm>
          <a:custGeom>
            <a:avLst/>
            <a:gdLst>
              <a:gd name="connsiteX0" fmla="*/ 0 w 12192000"/>
              <a:gd name="connsiteY0" fmla="*/ 0 h 2251480"/>
              <a:gd name="connsiteX1" fmla="*/ 12192000 w 12192000"/>
              <a:gd name="connsiteY1" fmla="*/ 0 h 2251480"/>
              <a:gd name="connsiteX2" fmla="*/ 12192000 w 12192000"/>
              <a:gd name="connsiteY2" fmla="*/ 2251480 h 2251480"/>
              <a:gd name="connsiteX3" fmla="*/ 0 w 12192000"/>
              <a:gd name="connsiteY3" fmla="*/ 2251480 h 2251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2251480">
                <a:moveTo>
                  <a:pt x="0" y="0"/>
                </a:moveTo>
                <a:lnTo>
                  <a:pt x="12192000" y="0"/>
                </a:lnTo>
                <a:lnTo>
                  <a:pt x="12192000" y="2251480"/>
                </a:lnTo>
                <a:lnTo>
                  <a:pt x="0" y="2251480"/>
                </a:lnTo>
                <a:close/>
              </a:path>
            </a:pathLst>
          </a:custGeom>
        </p:spPr>
      </p:pic>
      <p:cxnSp>
        <p:nvCxnSpPr>
          <p:cNvPr id="69" name="直接连接符 68">
            <a:extLst>
              <a:ext uri="{FF2B5EF4-FFF2-40B4-BE49-F238E27FC236}">
                <a16:creationId xmlns:a16="http://schemas.microsoft.com/office/drawing/2014/main" id="{FC52DD87-8446-4766-8EC4-6656A4109C6D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1860739" y="-379"/>
            <a:ext cx="5977" cy="719138"/>
          </a:xfrm>
          <a:prstGeom prst="line">
            <a:avLst/>
          </a:prstGeom>
          <a:solidFill>
            <a:schemeClr val="accent1"/>
          </a:solidFill>
          <a:ln w="34925" cap="flat" cmpd="sng" algn="ctr">
            <a:gradFill flip="none" rotWithShape="1">
              <a:gsLst>
                <a:gs pos="0">
                  <a:schemeClr val="bg1"/>
                </a:gs>
                <a:gs pos="100000">
                  <a:schemeClr val="bg2">
                    <a:lumMod val="60000"/>
                    <a:lumOff val="40000"/>
                    <a:alpha val="0"/>
                  </a:schemeClr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0" name="文本框 69">
            <a:extLst>
              <a:ext uri="{FF2B5EF4-FFF2-40B4-BE49-F238E27FC236}">
                <a16:creationId xmlns:a16="http://schemas.microsoft.com/office/drawing/2014/main" id="{2D3F2A50-CC49-4423-AEE3-E317D6ED3C99}"/>
              </a:ext>
            </a:extLst>
          </p:cNvPr>
          <p:cNvSpPr txBox="1"/>
          <p:nvPr userDrawn="1"/>
        </p:nvSpPr>
        <p:spPr>
          <a:xfrm>
            <a:off x="136253" y="179656"/>
            <a:ext cx="1588233" cy="4001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b="1">
                <a:solidFill>
                  <a:srgbClr val="D8EAF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问题重述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D8EAF5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71" name="直接连接符 70">
            <a:extLst>
              <a:ext uri="{FF2B5EF4-FFF2-40B4-BE49-F238E27FC236}">
                <a16:creationId xmlns:a16="http://schemas.microsoft.com/office/drawing/2014/main" id="{2415598A-EAB9-4368-BE67-FF36EBA8C3EB}"/>
              </a:ext>
            </a:extLst>
          </p:cNvPr>
          <p:cNvCxnSpPr>
            <a:cxnSpLocks/>
          </p:cNvCxnSpPr>
          <p:nvPr userDrawn="1"/>
        </p:nvCxnSpPr>
        <p:spPr bwMode="auto">
          <a:xfrm flipH="1">
            <a:off x="7370168" y="-379"/>
            <a:ext cx="5515" cy="719138"/>
          </a:xfrm>
          <a:prstGeom prst="line">
            <a:avLst/>
          </a:prstGeom>
          <a:solidFill>
            <a:schemeClr val="accent1"/>
          </a:solidFill>
          <a:ln w="34925" cap="flat" cmpd="sng" algn="ctr">
            <a:gradFill flip="none" rotWithShape="1">
              <a:gsLst>
                <a:gs pos="0">
                  <a:schemeClr val="bg1"/>
                </a:gs>
                <a:gs pos="100000">
                  <a:schemeClr val="bg2">
                    <a:lumMod val="60000"/>
                    <a:lumOff val="40000"/>
                    <a:alpha val="0"/>
                  </a:schemeClr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2" name="直接连接符 71">
            <a:extLst>
              <a:ext uri="{FF2B5EF4-FFF2-40B4-BE49-F238E27FC236}">
                <a16:creationId xmlns:a16="http://schemas.microsoft.com/office/drawing/2014/main" id="{EE538C1F-53F2-4A9C-846B-7BF14D9A27D6}"/>
              </a:ext>
            </a:extLst>
          </p:cNvPr>
          <p:cNvCxnSpPr>
            <a:cxnSpLocks/>
          </p:cNvCxnSpPr>
          <p:nvPr userDrawn="1"/>
        </p:nvCxnSpPr>
        <p:spPr bwMode="auto">
          <a:xfrm flipH="1">
            <a:off x="3706334" y="-379"/>
            <a:ext cx="5515" cy="719138"/>
          </a:xfrm>
          <a:prstGeom prst="line">
            <a:avLst/>
          </a:prstGeom>
          <a:solidFill>
            <a:schemeClr val="accent1"/>
          </a:solidFill>
          <a:ln w="34925" cap="flat" cmpd="sng" algn="ctr">
            <a:gradFill flip="none" rotWithShape="1">
              <a:gsLst>
                <a:gs pos="0">
                  <a:schemeClr val="bg1"/>
                </a:gs>
                <a:gs pos="100000">
                  <a:schemeClr val="bg2">
                    <a:lumMod val="60000"/>
                    <a:lumOff val="40000"/>
                    <a:alpha val="0"/>
                  </a:schemeClr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3" name="直接连接符 72">
            <a:extLst>
              <a:ext uri="{FF2B5EF4-FFF2-40B4-BE49-F238E27FC236}">
                <a16:creationId xmlns:a16="http://schemas.microsoft.com/office/drawing/2014/main" id="{D902C07F-565A-4968-A979-AF69227752E6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5563947" y="-379"/>
            <a:ext cx="0" cy="719518"/>
          </a:xfrm>
          <a:prstGeom prst="line">
            <a:avLst/>
          </a:prstGeom>
          <a:solidFill>
            <a:schemeClr val="accent1"/>
          </a:solidFill>
          <a:ln w="34925" cap="flat" cmpd="sng" algn="ctr">
            <a:gradFill flip="none" rotWithShape="1">
              <a:gsLst>
                <a:gs pos="0">
                  <a:schemeClr val="bg1"/>
                </a:gs>
                <a:gs pos="100000">
                  <a:schemeClr val="bg2">
                    <a:lumMod val="60000"/>
                    <a:lumOff val="40000"/>
                    <a:alpha val="0"/>
                  </a:schemeClr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4" name="文本框 73">
            <a:extLst>
              <a:ext uri="{FF2B5EF4-FFF2-40B4-BE49-F238E27FC236}">
                <a16:creationId xmlns:a16="http://schemas.microsoft.com/office/drawing/2014/main" id="{57090BC0-A221-411F-9C18-97D68AA180EB}"/>
              </a:ext>
            </a:extLst>
          </p:cNvPr>
          <p:cNvSpPr txBox="1"/>
          <p:nvPr userDrawn="1"/>
        </p:nvSpPr>
        <p:spPr>
          <a:xfrm>
            <a:off x="2057191" y="181147"/>
            <a:ext cx="14054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D8EAF5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特征选择</a:t>
            </a:r>
          </a:p>
        </p:txBody>
      </p:sp>
      <p:sp>
        <p:nvSpPr>
          <p:cNvPr id="75" name="文本框 74">
            <a:extLst>
              <a:ext uri="{FF2B5EF4-FFF2-40B4-BE49-F238E27FC236}">
                <a16:creationId xmlns:a16="http://schemas.microsoft.com/office/drawing/2014/main" id="{73666A84-DFF4-431B-B33C-67FFD3F1D642}"/>
              </a:ext>
            </a:extLst>
          </p:cNvPr>
          <p:cNvSpPr txBox="1"/>
          <p:nvPr userDrawn="1"/>
        </p:nvSpPr>
        <p:spPr>
          <a:xfrm>
            <a:off x="3883659" y="172355"/>
            <a:ext cx="148480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200" b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>
                <a:solidFill>
                  <a:schemeClr val="bg1">
                    <a:lumMod val="95000"/>
                  </a:schemeClr>
                </a:solidFill>
              </a:rPr>
              <a:t>预测</a:t>
            </a:r>
            <a:r>
              <a:rPr kumimoji="0" lang="zh-CN" altLang="en-US" b="1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建模</a:t>
            </a:r>
            <a:endParaRPr kumimoji="0" lang="zh-CN" altLang="en-US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6" name="文本框 75">
            <a:extLst>
              <a:ext uri="{FF2B5EF4-FFF2-40B4-BE49-F238E27FC236}">
                <a16:creationId xmlns:a16="http://schemas.microsoft.com/office/drawing/2014/main" id="{30CACE40-083B-4741-A9F7-4B690C2AAB0B}"/>
              </a:ext>
            </a:extLst>
          </p:cNvPr>
          <p:cNvSpPr txBox="1"/>
          <p:nvPr userDrawn="1"/>
        </p:nvSpPr>
        <p:spPr>
          <a:xfrm>
            <a:off x="5710127" y="172355"/>
            <a:ext cx="14848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200" b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>
                <a:solidFill>
                  <a:srgbClr val="004C8A">
                    <a:lumMod val="10000"/>
                    <a:lumOff val="90000"/>
                  </a:srgbClr>
                </a:solidFill>
              </a:rPr>
              <a:t>分类</a:t>
            </a:r>
            <a:r>
              <a:rPr kumimoji="0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4C8A">
                    <a:lumMod val="10000"/>
                    <a:lumOff val="9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建模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004C8A">
                  <a:lumMod val="10000"/>
                  <a:lumOff val="90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7" name="文本框 76">
            <a:extLst>
              <a:ext uri="{FF2B5EF4-FFF2-40B4-BE49-F238E27FC236}">
                <a16:creationId xmlns:a16="http://schemas.microsoft.com/office/drawing/2014/main" id="{D3F7EE8A-F992-4FB9-A458-A84256D7BECF}"/>
              </a:ext>
            </a:extLst>
          </p:cNvPr>
          <p:cNvSpPr txBox="1"/>
          <p:nvPr userDrawn="1"/>
        </p:nvSpPr>
        <p:spPr>
          <a:xfrm>
            <a:off x="7536595" y="172355"/>
            <a:ext cx="14848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200" b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>
                <a:solidFill>
                  <a:srgbClr val="004C8A">
                    <a:lumMod val="10000"/>
                    <a:lumOff val="90000"/>
                  </a:srgbClr>
                </a:solidFill>
              </a:rPr>
              <a:t>性质优化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004C8A">
                  <a:lumMod val="10000"/>
                  <a:lumOff val="90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78" name="组合 77">
            <a:extLst>
              <a:ext uri="{FF2B5EF4-FFF2-40B4-BE49-F238E27FC236}">
                <a16:creationId xmlns:a16="http://schemas.microsoft.com/office/drawing/2014/main" id="{963A6812-5F92-4C79-A411-FF5920984EF9}"/>
              </a:ext>
            </a:extLst>
          </p:cNvPr>
          <p:cNvGrpSpPr/>
          <p:nvPr userDrawn="1"/>
        </p:nvGrpSpPr>
        <p:grpSpPr>
          <a:xfrm>
            <a:off x="10479698" y="124288"/>
            <a:ext cx="1381150" cy="469430"/>
            <a:chOff x="1398368" y="5051425"/>
            <a:chExt cx="3242941" cy="1102222"/>
          </a:xfrm>
          <a:solidFill>
            <a:schemeClr val="bg1"/>
          </a:solidFill>
        </p:grpSpPr>
        <p:sp>
          <p:nvSpPr>
            <p:cNvPr id="79" name="Freeform 5">
              <a:extLst>
                <a:ext uri="{FF2B5EF4-FFF2-40B4-BE49-F238E27FC236}">
                  <a16:creationId xmlns:a16="http://schemas.microsoft.com/office/drawing/2014/main" id="{125FB8B9-F58F-412C-9F53-A5219685B6E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60589" y="5861533"/>
              <a:ext cx="2257131" cy="148138"/>
            </a:xfrm>
            <a:custGeom>
              <a:avLst/>
              <a:gdLst>
                <a:gd name="T0" fmla="*/ 1349 w 1682"/>
                <a:gd name="T1" fmla="*/ 31 h 110"/>
                <a:gd name="T2" fmla="*/ 1337 w 1682"/>
                <a:gd name="T3" fmla="*/ 66 h 110"/>
                <a:gd name="T4" fmla="*/ 1299 w 1682"/>
                <a:gd name="T5" fmla="*/ 106 h 110"/>
                <a:gd name="T6" fmla="*/ 1358 w 1682"/>
                <a:gd name="T7" fmla="*/ 47 h 110"/>
                <a:gd name="T8" fmla="*/ 1269 w 1682"/>
                <a:gd name="T9" fmla="*/ 107 h 110"/>
                <a:gd name="T10" fmla="*/ 1269 w 1682"/>
                <a:gd name="T11" fmla="*/ 5 h 110"/>
                <a:gd name="T12" fmla="*/ 1263 w 1682"/>
                <a:gd name="T13" fmla="*/ 53 h 110"/>
                <a:gd name="T14" fmla="*/ 1151 w 1682"/>
                <a:gd name="T15" fmla="*/ 106 h 110"/>
                <a:gd name="T16" fmla="*/ 1097 w 1682"/>
                <a:gd name="T17" fmla="*/ 4 h 110"/>
                <a:gd name="T18" fmla="*/ 1174 w 1682"/>
                <a:gd name="T19" fmla="*/ 2 h 110"/>
                <a:gd name="T20" fmla="*/ 1066 w 1682"/>
                <a:gd name="T21" fmla="*/ 109 h 110"/>
                <a:gd name="T22" fmla="*/ 1073 w 1682"/>
                <a:gd name="T23" fmla="*/ 3 h 110"/>
                <a:gd name="T24" fmla="*/ 1001 w 1682"/>
                <a:gd name="T25" fmla="*/ 98 h 110"/>
                <a:gd name="T26" fmla="*/ 947 w 1682"/>
                <a:gd name="T27" fmla="*/ 109 h 110"/>
                <a:gd name="T28" fmla="*/ 994 w 1682"/>
                <a:gd name="T29" fmla="*/ 57 h 110"/>
                <a:gd name="T30" fmla="*/ 1018 w 1682"/>
                <a:gd name="T31" fmla="*/ 2 h 110"/>
                <a:gd name="T32" fmla="*/ 840 w 1682"/>
                <a:gd name="T33" fmla="*/ 100 h 110"/>
                <a:gd name="T34" fmla="*/ 843 w 1682"/>
                <a:gd name="T35" fmla="*/ 68 h 110"/>
                <a:gd name="T36" fmla="*/ 899 w 1682"/>
                <a:gd name="T37" fmla="*/ 2 h 110"/>
                <a:gd name="T38" fmla="*/ 755 w 1682"/>
                <a:gd name="T39" fmla="*/ 109 h 110"/>
                <a:gd name="T40" fmla="*/ 766 w 1682"/>
                <a:gd name="T41" fmla="*/ 4 h 110"/>
                <a:gd name="T42" fmla="*/ 717 w 1682"/>
                <a:gd name="T43" fmla="*/ 109 h 110"/>
                <a:gd name="T44" fmla="*/ 637 w 1682"/>
                <a:gd name="T45" fmla="*/ 108 h 110"/>
                <a:gd name="T46" fmla="*/ 727 w 1682"/>
                <a:gd name="T47" fmla="*/ 103 h 110"/>
                <a:gd name="T48" fmla="*/ 550 w 1682"/>
                <a:gd name="T49" fmla="*/ 106 h 110"/>
                <a:gd name="T50" fmla="*/ 540 w 1682"/>
                <a:gd name="T51" fmla="*/ 2 h 110"/>
                <a:gd name="T52" fmla="*/ 605 w 1682"/>
                <a:gd name="T53" fmla="*/ 1 h 110"/>
                <a:gd name="T54" fmla="*/ 491 w 1682"/>
                <a:gd name="T55" fmla="*/ 18 h 110"/>
                <a:gd name="T56" fmla="*/ 489 w 1682"/>
                <a:gd name="T57" fmla="*/ 93 h 110"/>
                <a:gd name="T58" fmla="*/ 502 w 1682"/>
                <a:gd name="T59" fmla="*/ 53 h 110"/>
                <a:gd name="T60" fmla="*/ 416 w 1682"/>
                <a:gd name="T61" fmla="*/ 56 h 110"/>
                <a:gd name="T62" fmla="*/ 388 w 1682"/>
                <a:gd name="T63" fmla="*/ 105 h 110"/>
                <a:gd name="T64" fmla="*/ 321 w 1682"/>
                <a:gd name="T65" fmla="*/ 18 h 110"/>
                <a:gd name="T66" fmla="*/ 308 w 1682"/>
                <a:gd name="T67" fmla="*/ 8 h 110"/>
                <a:gd name="T68" fmla="*/ 375 w 1682"/>
                <a:gd name="T69" fmla="*/ 89 h 110"/>
                <a:gd name="T70" fmla="*/ 388 w 1682"/>
                <a:gd name="T71" fmla="*/ 4 h 110"/>
                <a:gd name="T72" fmla="*/ 273 w 1682"/>
                <a:gd name="T73" fmla="*/ 109 h 110"/>
                <a:gd name="T74" fmla="*/ 193 w 1682"/>
                <a:gd name="T75" fmla="*/ 108 h 110"/>
                <a:gd name="T76" fmla="*/ 283 w 1682"/>
                <a:gd name="T77" fmla="*/ 103 h 110"/>
                <a:gd name="T78" fmla="*/ 106 w 1682"/>
                <a:gd name="T79" fmla="*/ 106 h 110"/>
                <a:gd name="T80" fmla="*/ 96 w 1682"/>
                <a:gd name="T81" fmla="*/ 2 h 110"/>
                <a:gd name="T82" fmla="*/ 162 w 1682"/>
                <a:gd name="T83" fmla="*/ 1 h 110"/>
                <a:gd name="T84" fmla="*/ 11 w 1682"/>
                <a:gd name="T85" fmla="*/ 107 h 110"/>
                <a:gd name="T86" fmla="*/ 30 w 1682"/>
                <a:gd name="T87" fmla="*/ 98 h 110"/>
                <a:gd name="T88" fmla="*/ 3 w 1682"/>
                <a:gd name="T89" fmla="*/ 28 h 110"/>
                <a:gd name="T90" fmla="*/ 59 w 1682"/>
                <a:gd name="T91" fmla="*/ 14 h 110"/>
                <a:gd name="T92" fmla="*/ 17 w 1682"/>
                <a:gd name="T93" fmla="*/ 27 h 110"/>
                <a:gd name="T94" fmla="*/ 1649 w 1682"/>
                <a:gd name="T95" fmla="*/ 108 h 110"/>
                <a:gd name="T96" fmla="*/ 1612 w 1682"/>
                <a:gd name="T97" fmla="*/ 1 h 110"/>
                <a:gd name="T98" fmla="*/ 1667 w 1682"/>
                <a:gd name="T99" fmla="*/ 3 h 110"/>
                <a:gd name="T100" fmla="*/ 1593 w 1682"/>
                <a:gd name="T101" fmla="*/ 14 h 110"/>
                <a:gd name="T102" fmla="*/ 1548 w 1682"/>
                <a:gd name="T103" fmla="*/ 14 h 110"/>
                <a:gd name="T104" fmla="*/ 1594 w 1682"/>
                <a:gd name="T105" fmla="*/ 3 h 110"/>
                <a:gd name="T106" fmla="*/ 1479 w 1682"/>
                <a:gd name="T107" fmla="*/ 4 h 110"/>
                <a:gd name="T108" fmla="*/ 1442 w 1682"/>
                <a:gd name="T109" fmla="*/ 102 h 110"/>
                <a:gd name="T110" fmla="*/ 1389 w 1682"/>
                <a:gd name="T111" fmla="*/ 89 h 110"/>
                <a:gd name="T112" fmla="*/ 1413 w 1682"/>
                <a:gd name="T113" fmla="*/ 58 h 110"/>
                <a:gd name="T114" fmla="*/ 1444 w 1682"/>
                <a:gd name="T115" fmla="*/ 7 h 110"/>
                <a:gd name="T116" fmla="*/ 1421 w 1682"/>
                <a:gd name="T117" fmla="*/ 12 h 110"/>
                <a:gd name="T118" fmla="*/ 1452 w 1682"/>
                <a:gd name="T119" fmla="*/ 79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682" h="110">
                  <a:moveTo>
                    <a:pt x="1349" y="31"/>
                  </a:moveTo>
                  <a:cubicBezTo>
                    <a:pt x="1349" y="27"/>
                    <a:pt x="1348" y="24"/>
                    <a:pt x="1346" y="21"/>
                  </a:cubicBezTo>
                  <a:cubicBezTo>
                    <a:pt x="1344" y="18"/>
                    <a:pt x="1341" y="16"/>
                    <a:pt x="1336" y="15"/>
                  </a:cubicBezTo>
                  <a:cubicBezTo>
                    <a:pt x="1335" y="14"/>
                    <a:pt x="1334" y="14"/>
                    <a:pt x="1332" y="14"/>
                  </a:cubicBezTo>
                  <a:cubicBezTo>
                    <a:pt x="1330" y="14"/>
                    <a:pt x="1328" y="14"/>
                    <a:pt x="1325" y="14"/>
                  </a:cubicBezTo>
                  <a:cubicBezTo>
                    <a:pt x="1313" y="14"/>
                    <a:pt x="1313" y="14"/>
                    <a:pt x="1313" y="14"/>
                  </a:cubicBezTo>
                  <a:cubicBezTo>
                    <a:pt x="1313" y="49"/>
                    <a:pt x="1313" y="49"/>
                    <a:pt x="1313" y="49"/>
                  </a:cubicBezTo>
                  <a:cubicBezTo>
                    <a:pt x="1327" y="49"/>
                    <a:pt x="1327" y="49"/>
                    <a:pt x="1327" y="49"/>
                  </a:cubicBezTo>
                  <a:cubicBezTo>
                    <a:pt x="1331" y="49"/>
                    <a:pt x="1334" y="49"/>
                    <a:pt x="1337" y="48"/>
                  </a:cubicBezTo>
                  <a:cubicBezTo>
                    <a:pt x="1339" y="47"/>
                    <a:pt x="1342" y="46"/>
                    <a:pt x="1343" y="44"/>
                  </a:cubicBezTo>
                  <a:cubicBezTo>
                    <a:pt x="1345" y="43"/>
                    <a:pt x="1347" y="41"/>
                    <a:pt x="1347" y="39"/>
                  </a:cubicBezTo>
                  <a:cubicBezTo>
                    <a:pt x="1348" y="36"/>
                    <a:pt x="1349" y="34"/>
                    <a:pt x="1349" y="31"/>
                  </a:cubicBezTo>
                  <a:moveTo>
                    <a:pt x="1370" y="106"/>
                  </a:moveTo>
                  <a:cubicBezTo>
                    <a:pt x="1370" y="107"/>
                    <a:pt x="1370" y="107"/>
                    <a:pt x="1370" y="107"/>
                  </a:cubicBezTo>
                  <a:cubicBezTo>
                    <a:pt x="1370" y="108"/>
                    <a:pt x="1369" y="108"/>
                    <a:pt x="1369" y="108"/>
                  </a:cubicBezTo>
                  <a:cubicBezTo>
                    <a:pt x="1368" y="108"/>
                    <a:pt x="1367" y="109"/>
                    <a:pt x="1366" y="109"/>
                  </a:cubicBezTo>
                  <a:cubicBezTo>
                    <a:pt x="1365" y="109"/>
                    <a:pt x="1364" y="109"/>
                    <a:pt x="1362" y="109"/>
                  </a:cubicBezTo>
                  <a:cubicBezTo>
                    <a:pt x="1361" y="109"/>
                    <a:pt x="1360" y="109"/>
                    <a:pt x="1359" y="109"/>
                  </a:cubicBezTo>
                  <a:cubicBezTo>
                    <a:pt x="1358" y="109"/>
                    <a:pt x="1357" y="108"/>
                    <a:pt x="1357" y="108"/>
                  </a:cubicBezTo>
                  <a:cubicBezTo>
                    <a:pt x="1356" y="108"/>
                    <a:pt x="1356" y="108"/>
                    <a:pt x="1355" y="107"/>
                  </a:cubicBezTo>
                  <a:cubicBezTo>
                    <a:pt x="1355" y="107"/>
                    <a:pt x="1355" y="106"/>
                    <a:pt x="1355" y="105"/>
                  </a:cubicBezTo>
                  <a:cubicBezTo>
                    <a:pt x="1345" y="80"/>
                    <a:pt x="1345" y="80"/>
                    <a:pt x="1345" y="80"/>
                  </a:cubicBezTo>
                  <a:cubicBezTo>
                    <a:pt x="1344" y="78"/>
                    <a:pt x="1343" y="75"/>
                    <a:pt x="1341" y="73"/>
                  </a:cubicBezTo>
                  <a:cubicBezTo>
                    <a:pt x="1340" y="70"/>
                    <a:pt x="1339" y="68"/>
                    <a:pt x="1337" y="66"/>
                  </a:cubicBezTo>
                  <a:cubicBezTo>
                    <a:pt x="1335" y="65"/>
                    <a:pt x="1333" y="63"/>
                    <a:pt x="1331" y="62"/>
                  </a:cubicBezTo>
                  <a:cubicBezTo>
                    <a:pt x="1329" y="61"/>
                    <a:pt x="1326" y="61"/>
                    <a:pt x="1323" y="61"/>
                  </a:cubicBezTo>
                  <a:cubicBezTo>
                    <a:pt x="1313" y="61"/>
                    <a:pt x="1313" y="61"/>
                    <a:pt x="1313" y="61"/>
                  </a:cubicBezTo>
                  <a:cubicBezTo>
                    <a:pt x="1313" y="106"/>
                    <a:pt x="1313" y="106"/>
                    <a:pt x="1313" y="106"/>
                  </a:cubicBezTo>
                  <a:cubicBezTo>
                    <a:pt x="1313" y="107"/>
                    <a:pt x="1313" y="107"/>
                    <a:pt x="1313" y="107"/>
                  </a:cubicBezTo>
                  <a:cubicBezTo>
                    <a:pt x="1313" y="108"/>
                    <a:pt x="1312" y="108"/>
                    <a:pt x="1312" y="108"/>
                  </a:cubicBezTo>
                  <a:cubicBezTo>
                    <a:pt x="1311" y="108"/>
                    <a:pt x="1310" y="108"/>
                    <a:pt x="1309" y="109"/>
                  </a:cubicBezTo>
                  <a:cubicBezTo>
                    <a:pt x="1309" y="109"/>
                    <a:pt x="1307" y="109"/>
                    <a:pt x="1306" y="109"/>
                  </a:cubicBezTo>
                  <a:cubicBezTo>
                    <a:pt x="1305" y="109"/>
                    <a:pt x="1304" y="109"/>
                    <a:pt x="1303" y="109"/>
                  </a:cubicBezTo>
                  <a:cubicBezTo>
                    <a:pt x="1302" y="108"/>
                    <a:pt x="1301" y="108"/>
                    <a:pt x="1300" y="108"/>
                  </a:cubicBezTo>
                  <a:cubicBezTo>
                    <a:pt x="1300" y="108"/>
                    <a:pt x="1300" y="108"/>
                    <a:pt x="1299" y="107"/>
                  </a:cubicBezTo>
                  <a:cubicBezTo>
                    <a:pt x="1299" y="107"/>
                    <a:pt x="1299" y="107"/>
                    <a:pt x="1299" y="106"/>
                  </a:cubicBezTo>
                  <a:cubicBezTo>
                    <a:pt x="1299" y="8"/>
                    <a:pt x="1299" y="8"/>
                    <a:pt x="1299" y="8"/>
                  </a:cubicBezTo>
                  <a:cubicBezTo>
                    <a:pt x="1299" y="6"/>
                    <a:pt x="1300" y="4"/>
                    <a:pt x="1301" y="3"/>
                  </a:cubicBezTo>
                  <a:cubicBezTo>
                    <a:pt x="1302" y="2"/>
                    <a:pt x="1303" y="2"/>
                    <a:pt x="1304" y="2"/>
                  </a:cubicBezTo>
                  <a:cubicBezTo>
                    <a:pt x="1327" y="2"/>
                    <a:pt x="1327" y="2"/>
                    <a:pt x="1327" y="2"/>
                  </a:cubicBezTo>
                  <a:cubicBezTo>
                    <a:pt x="1330" y="2"/>
                    <a:pt x="1332" y="2"/>
                    <a:pt x="1334" y="2"/>
                  </a:cubicBezTo>
                  <a:cubicBezTo>
                    <a:pt x="1335" y="2"/>
                    <a:pt x="1337" y="2"/>
                    <a:pt x="1338" y="3"/>
                  </a:cubicBezTo>
                  <a:cubicBezTo>
                    <a:pt x="1342" y="3"/>
                    <a:pt x="1346" y="4"/>
                    <a:pt x="1349" y="6"/>
                  </a:cubicBezTo>
                  <a:cubicBezTo>
                    <a:pt x="1352" y="8"/>
                    <a:pt x="1355" y="9"/>
                    <a:pt x="1357" y="12"/>
                  </a:cubicBezTo>
                  <a:cubicBezTo>
                    <a:pt x="1359" y="14"/>
                    <a:pt x="1361" y="17"/>
                    <a:pt x="1362" y="20"/>
                  </a:cubicBezTo>
                  <a:cubicBezTo>
                    <a:pt x="1363" y="23"/>
                    <a:pt x="1364" y="26"/>
                    <a:pt x="1364" y="30"/>
                  </a:cubicBezTo>
                  <a:cubicBezTo>
                    <a:pt x="1364" y="34"/>
                    <a:pt x="1363" y="37"/>
                    <a:pt x="1362" y="40"/>
                  </a:cubicBezTo>
                  <a:cubicBezTo>
                    <a:pt x="1361" y="42"/>
                    <a:pt x="1360" y="45"/>
                    <a:pt x="1358" y="47"/>
                  </a:cubicBezTo>
                  <a:cubicBezTo>
                    <a:pt x="1356" y="49"/>
                    <a:pt x="1354" y="51"/>
                    <a:pt x="1352" y="53"/>
                  </a:cubicBezTo>
                  <a:cubicBezTo>
                    <a:pt x="1349" y="54"/>
                    <a:pt x="1346" y="56"/>
                    <a:pt x="1343" y="57"/>
                  </a:cubicBezTo>
                  <a:cubicBezTo>
                    <a:pt x="1345" y="57"/>
                    <a:pt x="1346" y="58"/>
                    <a:pt x="1348" y="60"/>
                  </a:cubicBezTo>
                  <a:cubicBezTo>
                    <a:pt x="1349" y="61"/>
                    <a:pt x="1351" y="62"/>
                    <a:pt x="1352" y="64"/>
                  </a:cubicBezTo>
                  <a:cubicBezTo>
                    <a:pt x="1353" y="66"/>
                    <a:pt x="1354" y="67"/>
                    <a:pt x="1355" y="70"/>
                  </a:cubicBezTo>
                  <a:cubicBezTo>
                    <a:pt x="1356" y="72"/>
                    <a:pt x="1358" y="74"/>
                    <a:pt x="1359" y="77"/>
                  </a:cubicBezTo>
                  <a:cubicBezTo>
                    <a:pt x="1368" y="100"/>
                    <a:pt x="1368" y="100"/>
                    <a:pt x="1368" y="100"/>
                  </a:cubicBezTo>
                  <a:cubicBezTo>
                    <a:pt x="1369" y="102"/>
                    <a:pt x="1369" y="104"/>
                    <a:pt x="1370" y="104"/>
                  </a:cubicBezTo>
                  <a:cubicBezTo>
                    <a:pt x="1370" y="105"/>
                    <a:pt x="1370" y="106"/>
                    <a:pt x="1370" y="106"/>
                  </a:cubicBezTo>
                  <a:close/>
                  <a:moveTo>
                    <a:pt x="1269" y="103"/>
                  </a:moveTo>
                  <a:cubicBezTo>
                    <a:pt x="1269" y="104"/>
                    <a:pt x="1269" y="104"/>
                    <a:pt x="1269" y="105"/>
                  </a:cubicBezTo>
                  <a:cubicBezTo>
                    <a:pt x="1269" y="106"/>
                    <a:pt x="1269" y="106"/>
                    <a:pt x="1269" y="107"/>
                  </a:cubicBezTo>
                  <a:cubicBezTo>
                    <a:pt x="1268" y="107"/>
                    <a:pt x="1268" y="108"/>
                    <a:pt x="1268" y="108"/>
                  </a:cubicBezTo>
                  <a:cubicBezTo>
                    <a:pt x="1267" y="108"/>
                    <a:pt x="1267" y="108"/>
                    <a:pt x="1267" y="108"/>
                  </a:cubicBezTo>
                  <a:cubicBezTo>
                    <a:pt x="1215" y="108"/>
                    <a:pt x="1215" y="108"/>
                    <a:pt x="1215" y="108"/>
                  </a:cubicBezTo>
                  <a:cubicBezTo>
                    <a:pt x="1214" y="108"/>
                    <a:pt x="1213" y="108"/>
                    <a:pt x="1212" y="107"/>
                  </a:cubicBezTo>
                  <a:cubicBezTo>
                    <a:pt x="1211" y="106"/>
                    <a:pt x="1210" y="105"/>
                    <a:pt x="1210" y="103"/>
                  </a:cubicBezTo>
                  <a:cubicBezTo>
                    <a:pt x="1210" y="8"/>
                    <a:pt x="1210" y="8"/>
                    <a:pt x="1210" y="8"/>
                  </a:cubicBezTo>
                  <a:cubicBezTo>
                    <a:pt x="1210" y="6"/>
                    <a:pt x="1211" y="4"/>
                    <a:pt x="1212" y="3"/>
                  </a:cubicBezTo>
                  <a:cubicBezTo>
                    <a:pt x="1213" y="2"/>
                    <a:pt x="1214" y="2"/>
                    <a:pt x="1215" y="2"/>
                  </a:cubicBezTo>
                  <a:cubicBezTo>
                    <a:pt x="1266" y="2"/>
                    <a:pt x="1266" y="2"/>
                    <a:pt x="1266" y="2"/>
                  </a:cubicBezTo>
                  <a:cubicBezTo>
                    <a:pt x="1266" y="2"/>
                    <a:pt x="1267" y="2"/>
                    <a:pt x="1267" y="2"/>
                  </a:cubicBezTo>
                  <a:cubicBezTo>
                    <a:pt x="1267" y="3"/>
                    <a:pt x="1268" y="3"/>
                    <a:pt x="1268" y="3"/>
                  </a:cubicBezTo>
                  <a:cubicBezTo>
                    <a:pt x="1268" y="4"/>
                    <a:pt x="1268" y="4"/>
                    <a:pt x="1269" y="5"/>
                  </a:cubicBezTo>
                  <a:cubicBezTo>
                    <a:pt x="1269" y="6"/>
                    <a:pt x="1269" y="7"/>
                    <a:pt x="1269" y="8"/>
                  </a:cubicBezTo>
                  <a:cubicBezTo>
                    <a:pt x="1269" y="9"/>
                    <a:pt x="1269" y="10"/>
                    <a:pt x="1269" y="11"/>
                  </a:cubicBezTo>
                  <a:cubicBezTo>
                    <a:pt x="1268" y="11"/>
                    <a:pt x="1268" y="12"/>
                    <a:pt x="1268" y="12"/>
                  </a:cubicBezTo>
                  <a:cubicBezTo>
                    <a:pt x="1268" y="13"/>
                    <a:pt x="1267" y="13"/>
                    <a:pt x="1267" y="13"/>
                  </a:cubicBezTo>
                  <a:cubicBezTo>
                    <a:pt x="1267" y="14"/>
                    <a:pt x="1266" y="14"/>
                    <a:pt x="1266" y="14"/>
                  </a:cubicBezTo>
                  <a:cubicBezTo>
                    <a:pt x="1224" y="14"/>
                    <a:pt x="1224" y="14"/>
                    <a:pt x="1224" y="14"/>
                  </a:cubicBezTo>
                  <a:cubicBezTo>
                    <a:pt x="1224" y="47"/>
                    <a:pt x="1224" y="47"/>
                    <a:pt x="1224" y="47"/>
                  </a:cubicBezTo>
                  <a:cubicBezTo>
                    <a:pt x="1260" y="47"/>
                    <a:pt x="1260" y="47"/>
                    <a:pt x="1260" y="47"/>
                  </a:cubicBezTo>
                  <a:cubicBezTo>
                    <a:pt x="1260" y="47"/>
                    <a:pt x="1261" y="47"/>
                    <a:pt x="1261" y="47"/>
                  </a:cubicBezTo>
                  <a:cubicBezTo>
                    <a:pt x="1262" y="48"/>
                    <a:pt x="1262" y="48"/>
                    <a:pt x="1262" y="48"/>
                  </a:cubicBezTo>
                  <a:cubicBezTo>
                    <a:pt x="1262" y="49"/>
                    <a:pt x="1263" y="50"/>
                    <a:pt x="1263" y="50"/>
                  </a:cubicBezTo>
                  <a:cubicBezTo>
                    <a:pt x="1263" y="51"/>
                    <a:pt x="1263" y="52"/>
                    <a:pt x="1263" y="53"/>
                  </a:cubicBezTo>
                  <a:cubicBezTo>
                    <a:pt x="1263" y="54"/>
                    <a:pt x="1263" y="55"/>
                    <a:pt x="1263" y="56"/>
                  </a:cubicBezTo>
                  <a:cubicBezTo>
                    <a:pt x="1263" y="56"/>
                    <a:pt x="1262" y="57"/>
                    <a:pt x="1262" y="57"/>
                  </a:cubicBezTo>
                  <a:cubicBezTo>
                    <a:pt x="1262" y="58"/>
                    <a:pt x="1262" y="58"/>
                    <a:pt x="1261" y="58"/>
                  </a:cubicBezTo>
                  <a:cubicBezTo>
                    <a:pt x="1261" y="58"/>
                    <a:pt x="1260" y="59"/>
                    <a:pt x="1260" y="59"/>
                  </a:cubicBezTo>
                  <a:cubicBezTo>
                    <a:pt x="1224" y="59"/>
                    <a:pt x="1224" y="59"/>
                    <a:pt x="1224" y="59"/>
                  </a:cubicBezTo>
                  <a:cubicBezTo>
                    <a:pt x="1224" y="97"/>
                    <a:pt x="1224" y="97"/>
                    <a:pt x="1224" y="97"/>
                  </a:cubicBezTo>
                  <a:cubicBezTo>
                    <a:pt x="1267" y="97"/>
                    <a:pt x="1267" y="97"/>
                    <a:pt x="1267" y="97"/>
                  </a:cubicBezTo>
                  <a:cubicBezTo>
                    <a:pt x="1267" y="97"/>
                    <a:pt x="1267" y="97"/>
                    <a:pt x="1268" y="97"/>
                  </a:cubicBezTo>
                  <a:cubicBezTo>
                    <a:pt x="1268" y="97"/>
                    <a:pt x="1268" y="97"/>
                    <a:pt x="1269" y="98"/>
                  </a:cubicBezTo>
                  <a:cubicBezTo>
                    <a:pt x="1269" y="98"/>
                    <a:pt x="1269" y="99"/>
                    <a:pt x="1269" y="100"/>
                  </a:cubicBezTo>
                  <a:cubicBezTo>
                    <a:pt x="1269" y="100"/>
                    <a:pt x="1269" y="101"/>
                    <a:pt x="1269" y="103"/>
                  </a:cubicBezTo>
                  <a:close/>
                  <a:moveTo>
                    <a:pt x="1151" y="106"/>
                  </a:moveTo>
                  <a:cubicBezTo>
                    <a:pt x="1151" y="107"/>
                    <a:pt x="1151" y="107"/>
                    <a:pt x="1150" y="107"/>
                  </a:cubicBezTo>
                  <a:cubicBezTo>
                    <a:pt x="1150" y="108"/>
                    <a:pt x="1149" y="108"/>
                    <a:pt x="1149" y="108"/>
                  </a:cubicBezTo>
                  <a:cubicBezTo>
                    <a:pt x="1148" y="108"/>
                    <a:pt x="1147" y="109"/>
                    <a:pt x="1146" y="109"/>
                  </a:cubicBezTo>
                  <a:cubicBezTo>
                    <a:pt x="1145" y="109"/>
                    <a:pt x="1144" y="109"/>
                    <a:pt x="1142" y="109"/>
                  </a:cubicBezTo>
                  <a:cubicBezTo>
                    <a:pt x="1141" y="109"/>
                    <a:pt x="1140" y="109"/>
                    <a:pt x="1139" y="109"/>
                  </a:cubicBezTo>
                  <a:cubicBezTo>
                    <a:pt x="1138" y="109"/>
                    <a:pt x="1137" y="109"/>
                    <a:pt x="1136" y="109"/>
                  </a:cubicBezTo>
                  <a:cubicBezTo>
                    <a:pt x="1136" y="108"/>
                    <a:pt x="1135" y="108"/>
                    <a:pt x="1135" y="108"/>
                  </a:cubicBezTo>
                  <a:cubicBezTo>
                    <a:pt x="1134" y="108"/>
                    <a:pt x="1134" y="108"/>
                    <a:pt x="1134" y="108"/>
                  </a:cubicBezTo>
                  <a:cubicBezTo>
                    <a:pt x="1133" y="107"/>
                    <a:pt x="1133" y="107"/>
                    <a:pt x="1133" y="107"/>
                  </a:cubicBezTo>
                  <a:cubicBezTo>
                    <a:pt x="1133" y="107"/>
                    <a:pt x="1132" y="106"/>
                    <a:pt x="1132" y="106"/>
                  </a:cubicBezTo>
                  <a:cubicBezTo>
                    <a:pt x="1097" y="7"/>
                    <a:pt x="1097" y="7"/>
                    <a:pt x="1097" y="7"/>
                  </a:cubicBezTo>
                  <a:cubicBezTo>
                    <a:pt x="1097" y="6"/>
                    <a:pt x="1097" y="5"/>
                    <a:pt x="1097" y="4"/>
                  </a:cubicBezTo>
                  <a:cubicBezTo>
                    <a:pt x="1097" y="3"/>
                    <a:pt x="1097" y="3"/>
                    <a:pt x="1097" y="2"/>
                  </a:cubicBezTo>
                  <a:cubicBezTo>
                    <a:pt x="1098" y="2"/>
                    <a:pt x="1099" y="2"/>
                    <a:pt x="1100" y="2"/>
                  </a:cubicBezTo>
                  <a:cubicBezTo>
                    <a:pt x="1101" y="2"/>
                    <a:pt x="1102" y="1"/>
                    <a:pt x="1104" y="1"/>
                  </a:cubicBezTo>
                  <a:cubicBezTo>
                    <a:pt x="1106" y="1"/>
                    <a:pt x="1107" y="2"/>
                    <a:pt x="1108" y="2"/>
                  </a:cubicBezTo>
                  <a:cubicBezTo>
                    <a:pt x="1109" y="2"/>
                    <a:pt x="1110" y="2"/>
                    <a:pt x="1110" y="2"/>
                  </a:cubicBezTo>
                  <a:cubicBezTo>
                    <a:pt x="1111" y="2"/>
                    <a:pt x="1111" y="3"/>
                    <a:pt x="1111" y="3"/>
                  </a:cubicBezTo>
                  <a:cubicBezTo>
                    <a:pt x="1111" y="3"/>
                    <a:pt x="1112" y="4"/>
                    <a:pt x="1112" y="4"/>
                  </a:cubicBezTo>
                  <a:cubicBezTo>
                    <a:pt x="1142" y="94"/>
                    <a:pt x="1142" y="94"/>
                    <a:pt x="1142" y="94"/>
                  </a:cubicBezTo>
                  <a:cubicBezTo>
                    <a:pt x="1142" y="94"/>
                    <a:pt x="1142" y="94"/>
                    <a:pt x="1142" y="94"/>
                  </a:cubicBezTo>
                  <a:cubicBezTo>
                    <a:pt x="1172" y="4"/>
                    <a:pt x="1172" y="4"/>
                    <a:pt x="1172" y="4"/>
                  </a:cubicBezTo>
                  <a:cubicBezTo>
                    <a:pt x="1172" y="4"/>
                    <a:pt x="1172" y="3"/>
                    <a:pt x="1173" y="3"/>
                  </a:cubicBezTo>
                  <a:cubicBezTo>
                    <a:pt x="1173" y="3"/>
                    <a:pt x="1173" y="2"/>
                    <a:pt x="1174" y="2"/>
                  </a:cubicBezTo>
                  <a:cubicBezTo>
                    <a:pt x="1174" y="2"/>
                    <a:pt x="1175" y="2"/>
                    <a:pt x="1176" y="2"/>
                  </a:cubicBezTo>
                  <a:cubicBezTo>
                    <a:pt x="1177" y="2"/>
                    <a:pt x="1178" y="1"/>
                    <a:pt x="1180" y="1"/>
                  </a:cubicBezTo>
                  <a:cubicBezTo>
                    <a:pt x="1182" y="1"/>
                    <a:pt x="1183" y="2"/>
                    <a:pt x="1184" y="2"/>
                  </a:cubicBezTo>
                  <a:cubicBezTo>
                    <a:pt x="1185" y="2"/>
                    <a:pt x="1186" y="2"/>
                    <a:pt x="1186" y="2"/>
                  </a:cubicBezTo>
                  <a:cubicBezTo>
                    <a:pt x="1186" y="3"/>
                    <a:pt x="1187" y="3"/>
                    <a:pt x="1187" y="4"/>
                  </a:cubicBezTo>
                  <a:cubicBezTo>
                    <a:pt x="1186" y="5"/>
                    <a:pt x="1186" y="6"/>
                    <a:pt x="1186" y="7"/>
                  </a:cubicBezTo>
                  <a:lnTo>
                    <a:pt x="1151" y="106"/>
                  </a:lnTo>
                  <a:close/>
                  <a:moveTo>
                    <a:pt x="1073" y="106"/>
                  </a:moveTo>
                  <a:cubicBezTo>
                    <a:pt x="1073" y="107"/>
                    <a:pt x="1073" y="107"/>
                    <a:pt x="1073" y="107"/>
                  </a:cubicBezTo>
                  <a:cubicBezTo>
                    <a:pt x="1073" y="108"/>
                    <a:pt x="1072" y="108"/>
                    <a:pt x="1072" y="108"/>
                  </a:cubicBezTo>
                  <a:cubicBezTo>
                    <a:pt x="1071" y="108"/>
                    <a:pt x="1070" y="108"/>
                    <a:pt x="1070" y="109"/>
                  </a:cubicBezTo>
                  <a:cubicBezTo>
                    <a:pt x="1069" y="109"/>
                    <a:pt x="1068" y="109"/>
                    <a:pt x="1066" y="109"/>
                  </a:cubicBezTo>
                  <a:cubicBezTo>
                    <a:pt x="1065" y="109"/>
                    <a:pt x="1064" y="109"/>
                    <a:pt x="1063" y="109"/>
                  </a:cubicBezTo>
                  <a:cubicBezTo>
                    <a:pt x="1062" y="108"/>
                    <a:pt x="1061" y="108"/>
                    <a:pt x="1061" y="108"/>
                  </a:cubicBezTo>
                  <a:cubicBezTo>
                    <a:pt x="1060" y="108"/>
                    <a:pt x="1060" y="108"/>
                    <a:pt x="1059" y="107"/>
                  </a:cubicBezTo>
                  <a:cubicBezTo>
                    <a:pt x="1059" y="107"/>
                    <a:pt x="1059" y="107"/>
                    <a:pt x="1059" y="106"/>
                  </a:cubicBezTo>
                  <a:cubicBezTo>
                    <a:pt x="1059" y="4"/>
                    <a:pt x="1059" y="4"/>
                    <a:pt x="1059" y="4"/>
                  </a:cubicBezTo>
                  <a:cubicBezTo>
                    <a:pt x="1059" y="4"/>
                    <a:pt x="1059" y="3"/>
                    <a:pt x="1059" y="3"/>
                  </a:cubicBezTo>
                  <a:cubicBezTo>
                    <a:pt x="1060" y="3"/>
                    <a:pt x="1060" y="2"/>
                    <a:pt x="1061" y="2"/>
                  </a:cubicBezTo>
                  <a:cubicBezTo>
                    <a:pt x="1061" y="2"/>
                    <a:pt x="1062" y="2"/>
                    <a:pt x="1063" y="2"/>
                  </a:cubicBezTo>
                  <a:cubicBezTo>
                    <a:pt x="1064" y="2"/>
                    <a:pt x="1065" y="1"/>
                    <a:pt x="1066" y="1"/>
                  </a:cubicBezTo>
                  <a:cubicBezTo>
                    <a:pt x="1068" y="1"/>
                    <a:pt x="1069" y="2"/>
                    <a:pt x="1070" y="2"/>
                  </a:cubicBezTo>
                  <a:cubicBezTo>
                    <a:pt x="1070" y="2"/>
                    <a:pt x="1071" y="2"/>
                    <a:pt x="1072" y="2"/>
                  </a:cubicBezTo>
                  <a:cubicBezTo>
                    <a:pt x="1072" y="2"/>
                    <a:pt x="1073" y="3"/>
                    <a:pt x="1073" y="3"/>
                  </a:cubicBezTo>
                  <a:cubicBezTo>
                    <a:pt x="1073" y="3"/>
                    <a:pt x="1073" y="4"/>
                    <a:pt x="1073" y="4"/>
                  </a:cubicBezTo>
                  <a:lnTo>
                    <a:pt x="1073" y="106"/>
                  </a:lnTo>
                  <a:close/>
                  <a:moveTo>
                    <a:pt x="1024" y="103"/>
                  </a:moveTo>
                  <a:cubicBezTo>
                    <a:pt x="1024" y="104"/>
                    <a:pt x="1024" y="105"/>
                    <a:pt x="1024" y="105"/>
                  </a:cubicBezTo>
                  <a:cubicBezTo>
                    <a:pt x="1023" y="106"/>
                    <a:pt x="1023" y="107"/>
                    <a:pt x="1022" y="107"/>
                  </a:cubicBezTo>
                  <a:cubicBezTo>
                    <a:pt x="1022" y="108"/>
                    <a:pt x="1021" y="108"/>
                    <a:pt x="1020" y="108"/>
                  </a:cubicBezTo>
                  <a:cubicBezTo>
                    <a:pt x="1020" y="108"/>
                    <a:pt x="1019" y="109"/>
                    <a:pt x="1018" y="109"/>
                  </a:cubicBezTo>
                  <a:cubicBezTo>
                    <a:pt x="1014" y="109"/>
                    <a:pt x="1014" y="109"/>
                    <a:pt x="1014" y="109"/>
                  </a:cubicBezTo>
                  <a:cubicBezTo>
                    <a:pt x="1012" y="109"/>
                    <a:pt x="1011" y="108"/>
                    <a:pt x="1010" y="108"/>
                  </a:cubicBezTo>
                  <a:cubicBezTo>
                    <a:pt x="1009" y="108"/>
                    <a:pt x="1008" y="107"/>
                    <a:pt x="1007" y="107"/>
                  </a:cubicBezTo>
                  <a:cubicBezTo>
                    <a:pt x="1006" y="106"/>
                    <a:pt x="1005" y="105"/>
                    <a:pt x="1004" y="103"/>
                  </a:cubicBezTo>
                  <a:cubicBezTo>
                    <a:pt x="1003" y="102"/>
                    <a:pt x="1002" y="100"/>
                    <a:pt x="1001" y="98"/>
                  </a:cubicBezTo>
                  <a:cubicBezTo>
                    <a:pt x="967" y="37"/>
                    <a:pt x="967" y="37"/>
                    <a:pt x="967" y="37"/>
                  </a:cubicBezTo>
                  <a:cubicBezTo>
                    <a:pt x="966" y="34"/>
                    <a:pt x="964" y="31"/>
                    <a:pt x="962" y="28"/>
                  </a:cubicBezTo>
                  <a:cubicBezTo>
                    <a:pt x="960" y="24"/>
                    <a:pt x="959" y="21"/>
                    <a:pt x="957" y="18"/>
                  </a:cubicBezTo>
                  <a:cubicBezTo>
                    <a:pt x="957" y="18"/>
                    <a:pt x="957" y="18"/>
                    <a:pt x="957" y="18"/>
                  </a:cubicBezTo>
                  <a:cubicBezTo>
                    <a:pt x="957" y="22"/>
                    <a:pt x="957" y="26"/>
                    <a:pt x="957" y="30"/>
                  </a:cubicBezTo>
                  <a:cubicBezTo>
                    <a:pt x="957" y="34"/>
                    <a:pt x="957" y="38"/>
                    <a:pt x="957" y="42"/>
                  </a:cubicBezTo>
                  <a:cubicBezTo>
                    <a:pt x="957" y="106"/>
                    <a:pt x="957" y="106"/>
                    <a:pt x="957" y="106"/>
                  </a:cubicBezTo>
                  <a:cubicBezTo>
                    <a:pt x="957" y="107"/>
                    <a:pt x="957" y="107"/>
                    <a:pt x="957" y="107"/>
                  </a:cubicBezTo>
                  <a:cubicBezTo>
                    <a:pt x="957" y="108"/>
                    <a:pt x="956" y="108"/>
                    <a:pt x="956" y="108"/>
                  </a:cubicBezTo>
                  <a:cubicBezTo>
                    <a:pt x="955" y="108"/>
                    <a:pt x="955" y="108"/>
                    <a:pt x="954" y="109"/>
                  </a:cubicBezTo>
                  <a:cubicBezTo>
                    <a:pt x="953" y="109"/>
                    <a:pt x="952" y="109"/>
                    <a:pt x="950" y="109"/>
                  </a:cubicBezTo>
                  <a:cubicBezTo>
                    <a:pt x="949" y="109"/>
                    <a:pt x="948" y="109"/>
                    <a:pt x="947" y="109"/>
                  </a:cubicBezTo>
                  <a:cubicBezTo>
                    <a:pt x="946" y="108"/>
                    <a:pt x="946" y="108"/>
                    <a:pt x="945" y="108"/>
                  </a:cubicBezTo>
                  <a:cubicBezTo>
                    <a:pt x="945" y="108"/>
                    <a:pt x="944" y="108"/>
                    <a:pt x="944" y="107"/>
                  </a:cubicBezTo>
                  <a:cubicBezTo>
                    <a:pt x="944" y="107"/>
                    <a:pt x="944" y="107"/>
                    <a:pt x="944" y="106"/>
                  </a:cubicBezTo>
                  <a:cubicBezTo>
                    <a:pt x="944" y="8"/>
                    <a:pt x="944" y="8"/>
                    <a:pt x="944" y="8"/>
                  </a:cubicBezTo>
                  <a:cubicBezTo>
                    <a:pt x="944" y="6"/>
                    <a:pt x="944" y="4"/>
                    <a:pt x="946" y="3"/>
                  </a:cubicBezTo>
                  <a:cubicBezTo>
                    <a:pt x="947" y="2"/>
                    <a:pt x="948" y="2"/>
                    <a:pt x="950" y="2"/>
                  </a:cubicBezTo>
                  <a:cubicBezTo>
                    <a:pt x="956" y="2"/>
                    <a:pt x="956" y="2"/>
                    <a:pt x="956" y="2"/>
                  </a:cubicBezTo>
                  <a:cubicBezTo>
                    <a:pt x="958" y="2"/>
                    <a:pt x="959" y="2"/>
                    <a:pt x="960" y="2"/>
                  </a:cubicBezTo>
                  <a:cubicBezTo>
                    <a:pt x="961" y="3"/>
                    <a:pt x="962" y="3"/>
                    <a:pt x="963" y="4"/>
                  </a:cubicBezTo>
                  <a:cubicBezTo>
                    <a:pt x="964" y="4"/>
                    <a:pt x="965" y="5"/>
                    <a:pt x="966" y="6"/>
                  </a:cubicBezTo>
                  <a:cubicBezTo>
                    <a:pt x="966" y="7"/>
                    <a:pt x="967" y="9"/>
                    <a:pt x="968" y="11"/>
                  </a:cubicBezTo>
                  <a:cubicBezTo>
                    <a:pt x="994" y="57"/>
                    <a:pt x="994" y="57"/>
                    <a:pt x="994" y="57"/>
                  </a:cubicBezTo>
                  <a:cubicBezTo>
                    <a:pt x="996" y="60"/>
                    <a:pt x="997" y="63"/>
                    <a:pt x="999" y="66"/>
                  </a:cubicBezTo>
                  <a:cubicBezTo>
                    <a:pt x="1000" y="68"/>
                    <a:pt x="1002" y="71"/>
                    <a:pt x="1003" y="74"/>
                  </a:cubicBezTo>
                  <a:cubicBezTo>
                    <a:pt x="1004" y="76"/>
                    <a:pt x="1006" y="79"/>
                    <a:pt x="1007" y="81"/>
                  </a:cubicBezTo>
                  <a:cubicBezTo>
                    <a:pt x="1008" y="84"/>
                    <a:pt x="1010" y="87"/>
                    <a:pt x="1011" y="89"/>
                  </a:cubicBezTo>
                  <a:cubicBezTo>
                    <a:pt x="1011" y="89"/>
                    <a:pt x="1011" y="89"/>
                    <a:pt x="1011" y="89"/>
                  </a:cubicBezTo>
                  <a:cubicBezTo>
                    <a:pt x="1011" y="85"/>
                    <a:pt x="1011" y="80"/>
                    <a:pt x="1011" y="76"/>
                  </a:cubicBezTo>
                  <a:cubicBezTo>
                    <a:pt x="1011" y="71"/>
                    <a:pt x="1011" y="66"/>
                    <a:pt x="1011" y="62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11" y="4"/>
                    <a:pt x="1011" y="4"/>
                    <a:pt x="1011" y="3"/>
                  </a:cubicBezTo>
                  <a:cubicBezTo>
                    <a:pt x="1011" y="3"/>
                    <a:pt x="1012" y="3"/>
                    <a:pt x="1012" y="2"/>
                  </a:cubicBezTo>
                  <a:cubicBezTo>
                    <a:pt x="1013" y="2"/>
                    <a:pt x="1013" y="2"/>
                    <a:pt x="1014" y="2"/>
                  </a:cubicBezTo>
                  <a:cubicBezTo>
                    <a:pt x="1015" y="2"/>
                    <a:pt x="1016" y="2"/>
                    <a:pt x="1018" y="2"/>
                  </a:cubicBezTo>
                  <a:cubicBezTo>
                    <a:pt x="1019" y="2"/>
                    <a:pt x="1020" y="2"/>
                    <a:pt x="1021" y="2"/>
                  </a:cubicBezTo>
                  <a:cubicBezTo>
                    <a:pt x="1022" y="2"/>
                    <a:pt x="1022" y="2"/>
                    <a:pt x="1023" y="2"/>
                  </a:cubicBezTo>
                  <a:cubicBezTo>
                    <a:pt x="1023" y="3"/>
                    <a:pt x="1024" y="3"/>
                    <a:pt x="1024" y="3"/>
                  </a:cubicBezTo>
                  <a:cubicBezTo>
                    <a:pt x="1024" y="4"/>
                    <a:pt x="1024" y="4"/>
                    <a:pt x="1024" y="4"/>
                  </a:cubicBezTo>
                  <a:lnTo>
                    <a:pt x="1024" y="103"/>
                  </a:lnTo>
                  <a:close/>
                  <a:moveTo>
                    <a:pt x="909" y="69"/>
                  </a:moveTo>
                  <a:cubicBezTo>
                    <a:pt x="909" y="76"/>
                    <a:pt x="908" y="81"/>
                    <a:pt x="906" y="86"/>
                  </a:cubicBezTo>
                  <a:cubicBezTo>
                    <a:pt x="904" y="91"/>
                    <a:pt x="902" y="96"/>
                    <a:pt x="898" y="99"/>
                  </a:cubicBezTo>
                  <a:cubicBezTo>
                    <a:pt x="895" y="103"/>
                    <a:pt x="890" y="105"/>
                    <a:pt x="885" y="107"/>
                  </a:cubicBezTo>
                  <a:cubicBezTo>
                    <a:pt x="880" y="109"/>
                    <a:pt x="875" y="110"/>
                    <a:pt x="868" y="110"/>
                  </a:cubicBezTo>
                  <a:cubicBezTo>
                    <a:pt x="862" y="110"/>
                    <a:pt x="857" y="109"/>
                    <a:pt x="852" y="107"/>
                  </a:cubicBezTo>
                  <a:cubicBezTo>
                    <a:pt x="847" y="106"/>
                    <a:pt x="843" y="103"/>
                    <a:pt x="840" y="100"/>
                  </a:cubicBezTo>
                  <a:cubicBezTo>
                    <a:pt x="836" y="97"/>
                    <a:pt x="834" y="92"/>
                    <a:pt x="832" y="87"/>
                  </a:cubicBezTo>
                  <a:cubicBezTo>
                    <a:pt x="830" y="82"/>
                    <a:pt x="829" y="77"/>
                    <a:pt x="829" y="70"/>
                  </a:cubicBezTo>
                  <a:cubicBezTo>
                    <a:pt x="829" y="4"/>
                    <a:pt x="829" y="4"/>
                    <a:pt x="829" y="4"/>
                  </a:cubicBezTo>
                  <a:cubicBezTo>
                    <a:pt x="829" y="4"/>
                    <a:pt x="829" y="3"/>
                    <a:pt x="829" y="3"/>
                  </a:cubicBezTo>
                  <a:cubicBezTo>
                    <a:pt x="830" y="3"/>
                    <a:pt x="830" y="2"/>
                    <a:pt x="830" y="2"/>
                  </a:cubicBezTo>
                  <a:cubicBezTo>
                    <a:pt x="831" y="2"/>
                    <a:pt x="832" y="2"/>
                    <a:pt x="833" y="2"/>
                  </a:cubicBezTo>
                  <a:cubicBezTo>
                    <a:pt x="833" y="2"/>
                    <a:pt x="835" y="1"/>
                    <a:pt x="836" y="1"/>
                  </a:cubicBezTo>
                  <a:cubicBezTo>
                    <a:pt x="837" y="1"/>
                    <a:pt x="839" y="2"/>
                    <a:pt x="839" y="2"/>
                  </a:cubicBezTo>
                  <a:cubicBezTo>
                    <a:pt x="840" y="2"/>
                    <a:pt x="841" y="2"/>
                    <a:pt x="842" y="2"/>
                  </a:cubicBezTo>
                  <a:cubicBezTo>
                    <a:pt x="842" y="2"/>
                    <a:pt x="843" y="3"/>
                    <a:pt x="843" y="3"/>
                  </a:cubicBezTo>
                  <a:cubicBezTo>
                    <a:pt x="843" y="3"/>
                    <a:pt x="843" y="4"/>
                    <a:pt x="843" y="4"/>
                  </a:cubicBezTo>
                  <a:cubicBezTo>
                    <a:pt x="843" y="68"/>
                    <a:pt x="843" y="68"/>
                    <a:pt x="843" y="68"/>
                  </a:cubicBezTo>
                  <a:cubicBezTo>
                    <a:pt x="843" y="73"/>
                    <a:pt x="844" y="78"/>
                    <a:pt x="845" y="81"/>
                  </a:cubicBezTo>
                  <a:cubicBezTo>
                    <a:pt x="846" y="85"/>
                    <a:pt x="848" y="88"/>
                    <a:pt x="850" y="90"/>
                  </a:cubicBezTo>
                  <a:cubicBezTo>
                    <a:pt x="852" y="93"/>
                    <a:pt x="855" y="95"/>
                    <a:pt x="858" y="96"/>
                  </a:cubicBezTo>
                  <a:cubicBezTo>
                    <a:pt x="862" y="97"/>
                    <a:pt x="865" y="98"/>
                    <a:pt x="869" y="98"/>
                  </a:cubicBezTo>
                  <a:cubicBezTo>
                    <a:pt x="873" y="98"/>
                    <a:pt x="877" y="97"/>
                    <a:pt x="880" y="96"/>
                  </a:cubicBezTo>
                  <a:cubicBezTo>
                    <a:pt x="883" y="95"/>
                    <a:pt x="886" y="93"/>
                    <a:pt x="888" y="91"/>
                  </a:cubicBezTo>
                  <a:cubicBezTo>
                    <a:pt x="890" y="88"/>
                    <a:pt x="892" y="85"/>
                    <a:pt x="893" y="82"/>
                  </a:cubicBezTo>
                  <a:cubicBezTo>
                    <a:pt x="895" y="78"/>
                    <a:pt x="895" y="74"/>
                    <a:pt x="895" y="69"/>
                  </a:cubicBezTo>
                  <a:cubicBezTo>
                    <a:pt x="895" y="4"/>
                    <a:pt x="895" y="4"/>
                    <a:pt x="895" y="4"/>
                  </a:cubicBezTo>
                  <a:cubicBezTo>
                    <a:pt x="895" y="4"/>
                    <a:pt x="895" y="3"/>
                    <a:pt x="895" y="3"/>
                  </a:cubicBezTo>
                  <a:cubicBezTo>
                    <a:pt x="896" y="3"/>
                    <a:pt x="896" y="2"/>
                    <a:pt x="897" y="2"/>
                  </a:cubicBezTo>
                  <a:cubicBezTo>
                    <a:pt x="897" y="2"/>
                    <a:pt x="898" y="2"/>
                    <a:pt x="899" y="2"/>
                  </a:cubicBezTo>
                  <a:cubicBezTo>
                    <a:pt x="900" y="2"/>
                    <a:pt x="901" y="1"/>
                    <a:pt x="902" y="1"/>
                  </a:cubicBezTo>
                  <a:cubicBezTo>
                    <a:pt x="903" y="1"/>
                    <a:pt x="905" y="2"/>
                    <a:pt x="906" y="2"/>
                  </a:cubicBezTo>
                  <a:cubicBezTo>
                    <a:pt x="906" y="2"/>
                    <a:pt x="907" y="2"/>
                    <a:pt x="908" y="2"/>
                  </a:cubicBezTo>
                  <a:cubicBezTo>
                    <a:pt x="908" y="2"/>
                    <a:pt x="909" y="3"/>
                    <a:pt x="909" y="3"/>
                  </a:cubicBezTo>
                  <a:cubicBezTo>
                    <a:pt x="909" y="3"/>
                    <a:pt x="909" y="4"/>
                    <a:pt x="909" y="4"/>
                  </a:cubicBezTo>
                  <a:lnTo>
                    <a:pt x="909" y="69"/>
                  </a:lnTo>
                  <a:close/>
                  <a:moveTo>
                    <a:pt x="766" y="106"/>
                  </a:moveTo>
                  <a:cubicBezTo>
                    <a:pt x="766" y="107"/>
                    <a:pt x="765" y="107"/>
                    <a:pt x="765" y="107"/>
                  </a:cubicBezTo>
                  <a:cubicBezTo>
                    <a:pt x="765" y="108"/>
                    <a:pt x="765" y="108"/>
                    <a:pt x="764" y="108"/>
                  </a:cubicBezTo>
                  <a:cubicBezTo>
                    <a:pt x="763" y="108"/>
                    <a:pt x="763" y="108"/>
                    <a:pt x="762" y="109"/>
                  </a:cubicBezTo>
                  <a:cubicBezTo>
                    <a:pt x="761" y="109"/>
                    <a:pt x="760" y="109"/>
                    <a:pt x="758" y="109"/>
                  </a:cubicBezTo>
                  <a:cubicBezTo>
                    <a:pt x="757" y="109"/>
                    <a:pt x="756" y="109"/>
                    <a:pt x="755" y="109"/>
                  </a:cubicBezTo>
                  <a:cubicBezTo>
                    <a:pt x="754" y="108"/>
                    <a:pt x="753" y="108"/>
                    <a:pt x="753" y="108"/>
                  </a:cubicBezTo>
                  <a:cubicBezTo>
                    <a:pt x="752" y="108"/>
                    <a:pt x="752" y="108"/>
                    <a:pt x="752" y="107"/>
                  </a:cubicBezTo>
                  <a:cubicBezTo>
                    <a:pt x="751" y="107"/>
                    <a:pt x="751" y="107"/>
                    <a:pt x="751" y="106"/>
                  </a:cubicBezTo>
                  <a:cubicBezTo>
                    <a:pt x="751" y="4"/>
                    <a:pt x="751" y="4"/>
                    <a:pt x="751" y="4"/>
                  </a:cubicBezTo>
                  <a:cubicBezTo>
                    <a:pt x="751" y="4"/>
                    <a:pt x="751" y="3"/>
                    <a:pt x="752" y="3"/>
                  </a:cubicBezTo>
                  <a:cubicBezTo>
                    <a:pt x="752" y="3"/>
                    <a:pt x="752" y="2"/>
                    <a:pt x="753" y="2"/>
                  </a:cubicBezTo>
                  <a:cubicBezTo>
                    <a:pt x="754" y="2"/>
                    <a:pt x="754" y="2"/>
                    <a:pt x="755" y="2"/>
                  </a:cubicBezTo>
                  <a:cubicBezTo>
                    <a:pt x="756" y="2"/>
                    <a:pt x="757" y="1"/>
                    <a:pt x="758" y="1"/>
                  </a:cubicBezTo>
                  <a:cubicBezTo>
                    <a:pt x="760" y="1"/>
                    <a:pt x="761" y="2"/>
                    <a:pt x="762" y="2"/>
                  </a:cubicBezTo>
                  <a:cubicBezTo>
                    <a:pt x="763" y="2"/>
                    <a:pt x="763" y="2"/>
                    <a:pt x="764" y="2"/>
                  </a:cubicBezTo>
                  <a:cubicBezTo>
                    <a:pt x="765" y="2"/>
                    <a:pt x="765" y="3"/>
                    <a:pt x="765" y="3"/>
                  </a:cubicBezTo>
                  <a:cubicBezTo>
                    <a:pt x="765" y="3"/>
                    <a:pt x="766" y="4"/>
                    <a:pt x="766" y="4"/>
                  </a:cubicBezTo>
                  <a:lnTo>
                    <a:pt x="766" y="106"/>
                  </a:lnTo>
                  <a:close/>
                  <a:moveTo>
                    <a:pt x="681" y="16"/>
                  </a:moveTo>
                  <a:cubicBezTo>
                    <a:pt x="681" y="16"/>
                    <a:pt x="681" y="16"/>
                    <a:pt x="681" y="16"/>
                  </a:cubicBezTo>
                  <a:cubicBezTo>
                    <a:pt x="663" y="69"/>
                    <a:pt x="663" y="69"/>
                    <a:pt x="663" y="69"/>
                  </a:cubicBezTo>
                  <a:cubicBezTo>
                    <a:pt x="700" y="69"/>
                    <a:pt x="700" y="69"/>
                    <a:pt x="700" y="69"/>
                  </a:cubicBezTo>
                  <a:lnTo>
                    <a:pt x="681" y="16"/>
                  </a:lnTo>
                  <a:close/>
                  <a:moveTo>
                    <a:pt x="727" y="103"/>
                  </a:moveTo>
                  <a:cubicBezTo>
                    <a:pt x="727" y="105"/>
                    <a:pt x="728" y="106"/>
                    <a:pt x="728" y="106"/>
                  </a:cubicBezTo>
                  <a:cubicBezTo>
                    <a:pt x="728" y="107"/>
                    <a:pt x="728" y="108"/>
                    <a:pt x="727" y="108"/>
                  </a:cubicBezTo>
                  <a:cubicBezTo>
                    <a:pt x="727" y="108"/>
                    <a:pt x="726" y="109"/>
                    <a:pt x="725" y="109"/>
                  </a:cubicBezTo>
                  <a:cubicBezTo>
                    <a:pt x="724" y="109"/>
                    <a:pt x="723" y="109"/>
                    <a:pt x="721" y="109"/>
                  </a:cubicBezTo>
                  <a:cubicBezTo>
                    <a:pt x="719" y="109"/>
                    <a:pt x="718" y="109"/>
                    <a:pt x="717" y="109"/>
                  </a:cubicBezTo>
                  <a:cubicBezTo>
                    <a:pt x="716" y="109"/>
                    <a:pt x="715" y="108"/>
                    <a:pt x="714" y="108"/>
                  </a:cubicBezTo>
                  <a:cubicBezTo>
                    <a:pt x="714" y="108"/>
                    <a:pt x="714" y="108"/>
                    <a:pt x="713" y="108"/>
                  </a:cubicBezTo>
                  <a:cubicBezTo>
                    <a:pt x="713" y="107"/>
                    <a:pt x="713" y="107"/>
                    <a:pt x="713" y="106"/>
                  </a:cubicBezTo>
                  <a:cubicBezTo>
                    <a:pt x="704" y="80"/>
                    <a:pt x="704" y="80"/>
                    <a:pt x="704" y="80"/>
                  </a:cubicBezTo>
                  <a:cubicBezTo>
                    <a:pt x="659" y="80"/>
                    <a:pt x="659" y="80"/>
                    <a:pt x="659" y="80"/>
                  </a:cubicBezTo>
                  <a:cubicBezTo>
                    <a:pt x="651" y="106"/>
                    <a:pt x="651" y="106"/>
                    <a:pt x="651" y="106"/>
                  </a:cubicBezTo>
                  <a:cubicBezTo>
                    <a:pt x="650" y="106"/>
                    <a:pt x="650" y="107"/>
                    <a:pt x="650" y="107"/>
                  </a:cubicBezTo>
                  <a:cubicBezTo>
                    <a:pt x="650" y="108"/>
                    <a:pt x="649" y="108"/>
                    <a:pt x="649" y="108"/>
                  </a:cubicBezTo>
                  <a:cubicBezTo>
                    <a:pt x="648" y="108"/>
                    <a:pt x="647" y="109"/>
                    <a:pt x="646" y="109"/>
                  </a:cubicBezTo>
                  <a:cubicBezTo>
                    <a:pt x="646" y="109"/>
                    <a:pt x="644" y="109"/>
                    <a:pt x="643" y="109"/>
                  </a:cubicBezTo>
                  <a:cubicBezTo>
                    <a:pt x="641" y="109"/>
                    <a:pt x="640" y="109"/>
                    <a:pt x="639" y="109"/>
                  </a:cubicBezTo>
                  <a:cubicBezTo>
                    <a:pt x="638" y="108"/>
                    <a:pt x="637" y="108"/>
                    <a:pt x="637" y="108"/>
                  </a:cubicBezTo>
                  <a:cubicBezTo>
                    <a:pt x="636" y="107"/>
                    <a:pt x="636" y="107"/>
                    <a:pt x="636" y="106"/>
                  </a:cubicBezTo>
                  <a:cubicBezTo>
                    <a:pt x="636" y="105"/>
                    <a:pt x="636" y="104"/>
                    <a:pt x="637" y="103"/>
                  </a:cubicBezTo>
                  <a:cubicBezTo>
                    <a:pt x="672" y="4"/>
                    <a:pt x="672" y="4"/>
                    <a:pt x="672" y="4"/>
                  </a:cubicBezTo>
                  <a:cubicBezTo>
                    <a:pt x="673" y="4"/>
                    <a:pt x="673" y="3"/>
                    <a:pt x="673" y="3"/>
                  </a:cubicBezTo>
                  <a:cubicBezTo>
                    <a:pt x="674" y="3"/>
                    <a:pt x="674" y="2"/>
                    <a:pt x="675" y="2"/>
                  </a:cubicBezTo>
                  <a:cubicBezTo>
                    <a:pt x="676" y="2"/>
                    <a:pt x="676" y="2"/>
                    <a:pt x="678" y="2"/>
                  </a:cubicBezTo>
                  <a:cubicBezTo>
                    <a:pt x="679" y="2"/>
                    <a:pt x="680" y="1"/>
                    <a:pt x="682" y="1"/>
                  </a:cubicBezTo>
                  <a:cubicBezTo>
                    <a:pt x="683" y="1"/>
                    <a:pt x="685" y="2"/>
                    <a:pt x="686" y="2"/>
                  </a:cubicBezTo>
                  <a:cubicBezTo>
                    <a:pt x="687" y="2"/>
                    <a:pt x="688" y="2"/>
                    <a:pt x="689" y="2"/>
                  </a:cubicBezTo>
                  <a:cubicBezTo>
                    <a:pt x="690" y="2"/>
                    <a:pt x="690" y="3"/>
                    <a:pt x="690" y="3"/>
                  </a:cubicBezTo>
                  <a:cubicBezTo>
                    <a:pt x="691" y="3"/>
                    <a:pt x="691" y="4"/>
                    <a:pt x="691" y="5"/>
                  </a:cubicBezTo>
                  <a:lnTo>
                    <a:pt x="727" y="103"/>
                  </a:lnTo>
                  <a:close/>
                  <a:moveTo>
                    <a:pt x="612" y="106"/>
                  </a:moveTo>
                  <a:cubicBezTo>
                    <a:pt x="612" y="107"/>
                    <a:pt x="612" y="107"/>
                    <a:pt x="612" y="107"/>
                  </a:cubicBezTo>
                  <a:cubicBezTo>
                    <a:pt x="612" y="108"/>
                    <a:pt x="612" y="108"/>
                    <a:pt x="611" y="108"/>
                  </a:cubicBezTo>
                  <a:cubicBezTo>
                    <a:pt x="610" y="108"/>
                    <a:pt x="610" y="108"/>
                    <a:pt x="609" y="109"/>
                  </a:cubicBezTo>
                  <a:cubicBezTo>
                    <a:pt x="608" y="109"/>
                    <a:pt x="607" y="109"/>
                    <a:pt x="605" y="109"/>
                  </a:cubicBezTo>
                  <a:cubicBezTo>
                    <a:pt x="604" y="109"/>
                    <a:pt x="603" y="109"/>
                    <a:pt x="602" y="109"/>
                  </a:cubicBezTo>
                  <a:cubicBezTo>
                    <a:pt x="601" y="108"/>
                    <a:pt x="600" y="108"/>
                    <a:pt x="600" y="108"/>
                  </a:cubicBezTo>
                  <a:cubicBezTo>
                    <a:pt x="599" y="108"/>
                    <a:pt x="599" y="108"/>
                    <a:pt x="599" y="107"/>
                  </a:cubicBezTo>
                  <a:cubicBezTo>
                    <a:pt x="599" y="107"/>
                    <a:pt x="598" y="107"/>
                    <a:pt x="598" y="106"/>
                  </a:cubicBezTo>
                  <a:cubicBezTo>
                    <a:pt x="598" y="59"/>
                    <a:pt x="598" y="59"/>
                    <a:pt x="598" y="59"/>
                  </a:cubicBezTo>
                  <a:cubicBezTo>
                    <a:pt x="550" y="59"/>
                    <a:pt x="550" y="59"/>
                    <a:pt x="550" y="59"/>
                  </a:cubicBezTo>
                  <a:cubicBezTo>
                    <a:pt x="550" y="106"/>
                    <a:pt x="550" y="106"/>
                    <a:pt x="550" y="106"/>
                  </a:cubicBezTo>
                  <a:cubicBezTo>
                    <a:pt x="550" y="107"/>
                    <a:pt x="550" y="107"/>
                    <a:pt x="550" y="107"/>
                  </a:cubicBezTo>
                  <a:cubicBezTo>
                    <a:pt x="549" y="108"/>
                    <a:pt x="549" y="108"/>
                    <a:pt x="549" y="108"/>
                  </a:cubicBezTo>
                  <a:cubicBezTo>
                    <a:pt x="548" y="108"/>
                    <a:pt x="547" y="108"/>
                    <a:pt x="546" y="109"/>
                  </a:cubicBezTo>
                  <a:cubicBezTo>
                    <a:pt x="545" y="109"/>
                    <a:pt x="544" y="109"/>
                    <a:pt x="543" y="109"/>
                  </a:cubicBezTo>
                  <a:cubicBezTo>
                    <a:pt x="542" y="109"/>
                    <a:pt x="540" y="109"/>
                    <a:pt x="540" y="109"/>
                  </a:cubicBezTo>
                  <a:cubicBezTo>
                    <a:pt x="539" y="108"/>
                    <a:pt x="538" y="108"/>
                    <a:pt x="537" y="108"/>
                  </a:cubicBezTo>
                  <a:cubicBezTo>
                    <a:pt x="537" y="108"/>
                    <a:pt x="536" y="108"/>
                    <a:pt x="536" y="107"/>
                  </a:cubicBezTo>
                  <a:cubicBezTo>
                    <a:pt x="536" y="107"/>
                    <a:pt x="536" y="107"/>
                    <a:pt x="536" y="106"/>
                  </a:cubicBezTo>
                  <a:cubicBezTo>
                    <a:pt x="536" y="4"/>
                    <a:pt x="536" y="4"/>
                    <a:pt x="536" y="4"/>
                  </a:cubicBezTo>
                  <a:cubicBezTo>
                    <a:pt x="536" y="4"/>
                    <a:pt x="536" y="3"/>
                    <a:pt x="536" y="3"/>
                  </a:cubicBezTo>
                  <a:cubicBezTo>
                    <a:pt x="536" y="3"/>
                    <a:pt x="537" y="2"/>
                    <a:pt x="537" y="2"/>
                  </a:cubicBezTo>
                  <a:cubicBezTo>
                    <a:pt x="538" y="2"/>
                    <a:pt x="539" y="2"/>
                    <a:pt x="540" y="2"/>
                  </a:cubicBezTo>
                  <a:cubicBezTo>
                    <a:pt x="540" y="2"/>
                    <a:pt x="542" y="1"/>
                    <a:pt x="543" y="1"/>
                  </a:cubicBezTo>
                  <a:cubicBezTo>
                    <a:pt x="544" y="1"/>
                    <a:pt x="545" y="2"/>
                    <a:pt x="546" y="2"/>
                  </a:cubicBezTo>
                  <a:cubicBezTo>
                    <a:pt x="547" y="2"/>
                    <a:pt x="548" y="2"/>
                    <a:pt x="549" y="2"/>
                  </a:cubicBezTo>
                  <a:cubicBezTo>
                    <a:pt x="549" y="2"/>
                    <a:pt x="549" y="3"/>
                    <a:pt x="550" y="3"/>
                  </a:cubicBezTo>
                  <a:cubicBezTo>
                    <a:pt x="550" y="3"/>
                    <a:pt x="550" y="4"/>
                    <a:pt x="550" y="4"/>
                  </a:cubicBezTo>
                  <a:cubicBezTo>
                    <a:pt x="550" y="47"/>
                    <a:pt x="550" y="47"/>
                    <a:pt x="550" y="47"/>
                  </a:cubicBezTo>
                  <a:cubicBezTo>
                    <a:pt x="598" y="47"/>
                    <a:pt x="598" y="47"/>
                    <a:pt x="598" y="47"/>
                  </a:cubicBezTo>
                  <a:cubicBezTo>
                    <a:pt x="598" y="4"/>
                    <a:pt x="598" y="4"/>
                    <a:pt x="598" y="4"/>
                  </a:cubicBezTo>
                  <a:cubicBezTo>
                    <a:pt x="598" y="4"/>
                    <a:pt x="599" y="3"/>
                    <a:pt x="599" y="3"/>
                  </a:cubicBezTo>
                  <a:cubicBezTo>
                    <a:pt x="599" y="3"/>
                    <a:pt x="599" y="2"/>
                    <a:pt x="600" y="2"/>
                  </a:cubicBezTo>
                  <a:cubicBezTo>
                    <a:pt x="600" y="2"/>
                    <a:pt x="601" y="2"/>
                    <a:pt x="602" y="2"/>
                  </a:cubicBezTo>
                  <a:cubicBezTo>
                    <a:pt x="603" y="2"/>
                    <a:pt x="604" y="1"/>
                    <a:pt x="605" y="1"/>
                  </a:cubicBezTo>
                  <a:cubicBezTo>
                    <a:pt x="607" y="1"/>
                    <a:pt x="608" y="2"/>
                    <a:pt x="609" y="2"/>
                  </a:cubicBezTo>
                  <a:cubicBezTo>
                    <a:pt x="610" y="2"/>
                    <a:pt x="610" y="2"/>
                    <a:pt x="611" y="2"/>
                  </a:cubicBezTo>
                  <a:cubicBezTo>
                    <a:pt x="612" y="2"/>
                    <a:pt x="612" y="3"/>
                    <a:pt x="612" y="3"/>
                  </a:cubicBezTo>
                  <a:cubicBezTo>
                    <a:pt x="612" y="3"/>
                    <a:pt x="612" y="4"/>
                    <a:pt x="612" y="4"/>
                  </a:cubicBezTo>
                  <a:lnTo>
                    <a:pt x="612" y="106"/>
                  </a:lnTo>
                  <a:close/>
                  <a:moveTo>
                    <a:pt x="503" y="16"/>
                  </a:moveTo>
                  <a:cubicBezTo>
                    <a:pt x="503" y="17"/>
                    <a:pt x="503" y="18"/>
                    <a:pt x="503" y="19"/>
                  </a:cubicBezTo>
                  <a:cubicBezTo>
                    <a:pt x="503" y="20"/>
                    <a:pt x="503" y="21"/>
                    <a:pt x="502" y="21"/>
                  </a:cubicBezTo>
                  <a:cubicBezTo>
                    <a:pt x="502" y="22"/>
                    <a:pt x="502" y="22"/>
                    <a:pt x="502" y="22"/>
                  </a:cubicBezTo>
                  <a:cubicBezTo>
                    <a:pt x="501" y="22"/>
                    <a:pt x="501" y="23"/>
                    <a:pt x="500" y="23"/>
                  </a:cubicBezTo>
                  <a:cubicBezTo>
                    <a:pt x="500" y="23"/>
                    <a:pt x="499" y="22"/>
                    <a:pt x="497" y="21"/>
                  </a:cubicBezTo>
                  <a:cubicBezTo>
                    <a:pt x="496" y="20"/>
                    <a:pt x="494" y="19"/>
                    <a:pt x="491" y="18"/>
                  </a:cubicBezTo>
                  <a:cubicBezTo>
                    <a:pt x="488" y="16"/>
                    <a:pt x="485" y="15"/>
                    <a:pt x="482" y="14"/>
                  </a:cubicBezTo>
                  <a:cubicBezTo>
                    <a:pt x="478" y="13"/>
                    <a:pt x="474" y="13"/>
                    <a:pt x="469" y="13"/>
                  </a:cubicBezTo>
                  <a:cubicBezTo>
                    <a:pt x="463" y="13"/>
                    <a:pt x="458" y="14"/>
                    <a:pt x="453" y="16"/>
                  </a:cubicBezTo>
                  <a:cubicBezTo>
                    <a:pt x="448" y="18"/>
                    <a:pt x="445" y="21"/>
                    <a:pt x="441" y="25"/>
                  </a:cubicBezTo>
                  <a:cubicBezTo>
                    <a:pt x="438" y="28"/>
                    <a:pt x="436" y="33"/>
                    <a:pt x="434" y="38"/>
                  </a:cubicBezTo>
                  <a:cubicBezTo>
                    <a:pt x="432" y="43"/>
                    <a:pt x="431" y="49"/>
                    <a:pt x="431" y="55"/>
                  </a:cubicBezTo>
                  <a:cubicBezTo>
                    <a:pt x="431" y="62"/>
                    <a:pt x="432" y="68"/>
                    <a:pt x="434" y="73"/>
                  </a:cubicBezTo>
                  <a:cubicBezTo>
                    <a:pt x="436" y="78"/>
                    <a:pt x="439" y="83"/>
                    <a:pt x="442" y="86"/>
                  </a:cubicBezTo>
                  <a:cubicBezTo>
                    <a:pt x="445" y="90"/>
                    <a:pt x="449" y="93"/>
                    <a:pt x="454" y="95"/>
                  </a:cubicBezTo>
                  <a:cubicBezTo>
                    <a:pt x="459" y="97"/>
                    <a:pt x="464" y="97"/>
                    <a:pt x="469" y="97"/>
                  </a:cubicBezTo>
                  <a:cubicBezTo>
                    <a:pt x="472" y="97"/>
                    <a:pt x="476" y="97"/>
                    <a:pt x="479" y="96"/>
                  </a:cubicBezTo>
                  <a:cubicBezTo>
                    <a:pt x="483" y="96"/>
                    <a:pt x="486" y="94"/>
                    <a:pt x="489" y="93"/>
                  </a:cubicBezTo>
                  <a:cubicBezTo>
                    <a:pt x="489" y="62"/>
                    <a:pt x="489" y="62"/>
                    <a:pt x="489" y="62"/>
                  </a:cubicBezTo>
                  <a:cubicBezTo>
                    <a:pt x="464" y="62"/>
                    <a:pt x="464" y="62"/>
                    <a:pt x="464" y="62"/>
                  </a:cubicBezTo>
                  <a:cubicBezTo>
                    <a:pt x="463" y="62"/>
                    <a:pt x="462" y="61"/>
                    <a:pt x="462" y="60"/>
                  </a:cubicBezTo>
                  <a:cubicBezTo>
                    <a:pt x="461" y="59"/>
                    <a:pt x="461" y="58"/>
                    <a:pt x="461" y="56"/>
                  </a:cubicBezTo>
                  <a:cubicBezTo>
                    <a:pt x="461" y="55"/>
                    <a:pt x="461" y="54"/>
                    <a:pt x="461" y="53"/>
                  </a:cubicBezTo>
                  <a:cubicBezTo>
                    <a:pt x="461" y="53"/>
                    <a:pt x="462" y="52"/>
                    <a:pt x="462" y="51"/>
                  </a:cubicBezTo>
                  <a:cubicBezTo>
                    <a:pt x="462" y="51"/>
                    <a:pt x="462" y="51"/>
                    <a:pt x="463" y="50"/>
                  </a:cubicBezTo>
                  <a:cubicBezTo>
                    <a:pt x="463" y="50"/>
                    <a:pt x="463" y="50"/>
                    <a:pt x="464" y="50"/>
                  </a:cubicBezTo>
                  <a:cubicBezTo>
                    <a:pt x="498" y="50"/>
                    <a:pt x="498" y="50"/>
                    <a:pt x="498" y="50"/>
                  </a:cubicBezTo>
                  <a:cubicBezTo>
                    <a:pt x="498" y="50"/>
                    <a:pt x="499" y="50"/>
                    <a:pt x="500" y="50"/>
                  </a:cubicBezTo>
                  <a:cubicBezTo>
                    <a:pt x="500" y="51"/>
                    <a:pt x="501" y="51"/>
                    <a:pt x="501" y="51"/>
                  </a:cubicBezTo>
                  <a:cubicBezTo>
                    <a:pt x="502" y="52"/>
                    <a:pt x="502" y="53"/>
                    <a:pt x="502" y="53"/>
                  </a:cubicBezTo>
                  <a:cubicBezTo>
                    <a:pt x="503" y="54"/>
                    <a:pt x="503" y="55"/>
                    <a:pt x="503" y="56"/>
                  </a:cubicBezTo>
                  <a:cubicBezTo>
                    <a:pt x="503" y="96"/>
                    <a:pt x="503" y="96"/>
                    <a:pt x="503" y="96"/>
                  </a:cubicBezTo>
                  <a:cubicBezTo>
                    <a:pt x="503" y="98"/>
                    <a:pt x="502" y="99"/>
                    <a:pt x="502" y="100"/>
                  </a:cubicBezTo>
                  <a:cubicBezTo>
                    <a:pt x="502" y="101"/>
                    <a:pt x="500" y="102"/>
                    <a:pt x="499" y="103"/>
                  </a:cubicBezTo>
                  <a:cubicBezTo>
                    <a:pt x="497" y="104"/>
                    <a:pt x="495" y="105"/>
                    <a:pt x="493" y="105"/>
                  </a:cubicBezTo>
                  <a:cubicBezTo>
                    <a:pt x="490" y="106"/>
                    <a:pt x="488" y="107"/>
                    <a:pt x="485" y="108"/>
                  </a:cubicBezTo>
                  <a:cubicBezTo>
                    <a:pt x="482" y="109"/>
                    <a:pt x="480" y="109"/>
                    <a:pt x="477" y="109"/>
                  </a:cubicBezTo>
                  <a:cubicBezTo>
                    <a:pt x="474" y="110"/>
                    <a:pt x="471" y="110"/>
                    <a:pt x="469" y="110"/>
                  </a:cubicBezTo>
                  <a:cubicBezTo>
                    <a:pt x="460" y="110"/>
                    <a:pt x="453" y="109"/>
                    <a:pt x="447" y="106"/>
                  </a:cubicBezTo>
                  <a:cubicBezTo>
                    <a:pt x="440" y="103"/>
                    <a:pt x="435" y="100"/>
                    <a:pt x="430" y="95"/>
                  </a:cubicBezTo>
                  <a:cubicBezTo>
                    <a:pt x="426" y="90"/>
                    <a:pt x="422" y="85"/>
                    <a:pt x="420" y="78"/>
                  </a:cubicBezTo>
                  <a:cubicBezTo>
                    <a:pt x="418" y="72"/>
                    <a:pt x="416" y="64"/>
                    <a:pt x="416" y="56"/>
                  </a:cubicBezTo>
                  <a:cubicBezTo>
                    <a:pt x="416" y="48"/>
                    <a:pt x="418" y="40"/>
                    <a:pt x="420" y="33"/>
                  </a:cubicBezTo>
                  <a:cubicBezTo>
                    <a:pt x="423" y="26"/>
                    <a:pt x="426" y="21"/>
                    <a:pt x="431" y="16"/>
                  </a:cubicBezTo>
                  <a:cubicBezTo>
                    <a:pt x="436" y="11"/>
                    <a:pt x="441" y="7"/>
                    <a:pt x="448" y="4"/>
                  </a:cubicBezTo>
                  <a:cubicBezTo>
                    <a:pt x="454" y="2"/>
                    <a:pt x="461" y="0"/>
                    <a:pt x="469" y="0"/>
                  </a:cubicBezTo>
                  <a:cubicBezTo>
                    <a:pt x="473" y="0"/>
                    <a:pt x="477" y="1"/>
                    <a:pt x="481" y="2"/>
                  </a:cubicBezTo>
                  <a:cubicBezTo>
                    <a:pt x="484" y="2"/>
                    <a:pt x="487" y="3"/>
                    <a:pt x="490" y="4"/>
                  </a:cubicBezTo>
                  <a:cubicBezTo>
                    <a:pt x="493" y="5"/>
                    <a:pt x="495" y="6"/>
                    <a:pt x="497" y="7"/>
                  </a:cubicBezTo>
                  <a:cubicBezTo>
                    <a:pt x="499" y="8"/>
                    <a:pt x="500" y="9"/>
                    <a:pt x="501" y="10"/>
                  </a:cubicBezTo>
                  <a:cubicBezTo>
                    <a:pt x="502" y="11"/>
                    <a:pt x="502" y="11"/>
                    <a:pt x="503" y="12"/>
                  </a:cubicBezTo>
                  <a:cubicBezTo>
                    <a:pt x="503" y="13"/>
                    <a:pt x="503" y="15"/>
                    <a:pt x="503" y="16"/>
                  </a:cubicBezTo>
                  <a:close/>
                  <a:moveTo>
                    <a:pt x="388" y="103"/>
                  </a:moveTo>
                  <a:cubicBezTo>
                    <a:pt x="388" y="104"/>
                    <a:pt x="388" y="105"/>
                    <a:pt x="388" y="105"/>
                  </a:cubicBezTo>
                  <a:cubicBezTo>
                    <a:pt x="387" y="106"/>
                    <a:pt x="387" y="107"/>
                    <a:pt x="386" y="107"/>
                  </a:cubicBezTo>
                  <a:cubicBezTo>
                    <a:pt x="386" y="108"/>
                    <a:pt x="385" y="108"/>
                    <a:pt x="384" y="108"/>
                  </a:cubicBezTo>
                  <a:cubicBezTo>
                    <a:pt x="384" y="108"/>
                    <a:pt x="383" y="109"/>
                    <a:pt x="382" y="109"/>
                  </a:cubicBezTo>
                  <a:cubicBezTo>
                    <a:pt x="378" y="109"/>
                    <a:pt x="378" y="109"/>
                    <a:pt x="378" y="109"/>
                  </a:cubicBezTo>
                  <a:cubicBezTo>
                    <a:pt x="376" y="109"/>
                    <a:pt x="375" y="108"/>
                    <a:pt x="374" y="108"/>
                  </a:cubicBezTo>
                  <a:cubicBezTo>
                    <a:pt x="373" y="108"/>
                    <a:pt x="372" y="107"/>
                    <a:pt x="371" y="107"/>
                  </a:cubicBezTo>
                  <a:cubicBezTo>
                    <a:pt x="370" y="106"/>
                    <a:pt x="369" y="105"/>
                    <a:pt x="368" y="103"/>
                  </a:cubicBezTo>
                  <a:cubicBezTo>
                    <a:pt x="367" y="102"/>
                    <a:pt x="366" y="100"/>
                    <a:pt x="365" y="98"/>
                  </a:cubicBezTo>
                  <a:cubicBezTo>
                    <a:pt x="331" y="37"/>
                    <a:pt x="331" y="37"/>
                    <a:pt x="331" y="37"/>
                  </a:cubicBezTo>
                  <a:cubicBezTo>
                    <a:pt x="330" y="34"/>
                    <a:pt x="328" y="31"/>
                    <a:pt x="326" y="28"/>
                  </a:cubicBezTo>
                  <a:cubicBezTo>
                    <a:pt x="324" y="24"/>
                    <a:pt x="323" y="21"/>
                    <a:pt x="321" y="18"/>
                  </a:cubicBezTo>
                  <a:cubicBezTo>
                    <a:pt x="321" y="18"/>
                    <a:pt x="321" y="18"/>
                    <a:pt x="321" y="18"/>
                  </a:cubicBezTo>
                  <a:cubicBezTo>
                    <a:pt x="321" y="22"/>
                    <a:pt x="321" y="26"/>
                    <a:pt x="321" y="30"/>
                  </a:cubicBezTo>
                  <a:cubicBezTo>
                    <a:pt x="321" y="34"/>
                    <a:pt x="321" y="38"/>
                    <a:pt x="321" y="42"/>
                  </a:cubicBezTo>
                  <a:cubicBezTo>
                    <a:pt x="321" y="106"/>
                    <a:pt x="321" y="106"/>
                    <a:pt x="321" y="106"/>
                  </a:cubicBezTo>
                  <a:cubicBezTo>
                    <a:pt x="321" y="107"/>
                    <a:pt x="321" y="107"/>
                    <a:pt x="321" y="107"/>
                  </a:cubicBezTo>
                  <a:cubicBezTo>
                    <a:pt x="321" y="108"/>
                    <a:pt x="320" y="108"/>
                    <a:pt x="320" y="108"/>
                  </a:cubicBezTo>
                  <a:cubicBezTo>
                    <a:pt x="319" y="108"/>
                    <a:pt x="319" y="108"/>
                    <a:pt x="318" y="109"/>
                  </a:cubicBezTo>
                  <a:cubicBezTo>
                    <a:pt x="317" y="109"/>
                    <a:pt x="316" y="109"/>
                    <a:pt x="314" y="109"/>
                  </a:cubicBezTo>
                  <a:cubicBezTo>
                    <a:pt x="313" y="109"/>
                    <a:pt x="312" y="109"/>
                    <a:pt x="311" y="109"/>
                  </a:cubicBezTo>
                  <a:cubicBezTo>
                    <a:pt x="310" y="108"/>
                    <a:pt x="310" y="108"/>
                    <a:pt x="309" y="108"/>
                  </a:cubicBezTo>
                  <a:cubicBezTo>
                    <a:pt x="309" y="108"/>
                    <a:pt x="308" y="108"/>
                    <a:pt x="308" y="107"/>
                  </a:cubicBezTo>
                  <a:cubicBezTo>
                    <a:pt x="308" y="107"/>
                    <a:pt x="308" y="107"/>
                    <a:pt x="308" y="106"/>
                  </a:cubicBezTo>
                  <a:cubicBezTo>
                    <a:pt x="308" y="8"/>
                    <a:pt x="308" y="8"/>
                    <a:pt x="308" y="8"/>
                  </a:cubicBezTo>
                  <a:cubicBezTo>
                    <a:pt x="308" y="6"/>
                    <a:pt x="308" y="4"/>
                    <a:pt x="310" y="3"/>
                  </a:cubicBezTo>
                  <a:cubicBezTo>
                    <a:pt x="311" y="2"/>
                    <a:pt x="312" y="2"/>
                    <a:pt x="314" y="2"/>
                  </a:cubicBezTo>
                  <a:cubicBezTo>
                    <a:pt x="320" y="2"/>
                    <a:pt x="320" y="2"/>
                    <a:pt x="320" y="2"/>
                  </a:cubicBezTo>
                  <a:cubicBezTo>
                    <a:pt x="322" y="2"/>
                    <a:pt x="323" y="2"/>
                    <a:pt x="324" y="2"/>
                  </a:cubicBezTo>
                  <a:cubicBezTo>
                    <a:pt x="325" y="3"/>
                    <a:pt x="326" y="3"/>
                    <a:pt x="327" y="4"/>
                  </a:cubicBezTo>
                  <a:cubicBezTo>
                    <a:pt x="328" y="4"/>
                    <a:pt x="329" y="5"/>
                    <a:pt x="330" y="6"/>
                  </a:cubicBezTo>
                  <a:cubicBezTo>
                    <a:pt x="330" y="7"/>
                    <a:pt x="331" y="9"/>
                    <a:pt x="332" y="11"/>
                  </a:cubicBezTo>
                  <a:cubicBezTo>
                    <a:pt x="358" y="57"/>
                    <a:pt x="358" y="57"/>
                    <a:pt x="358" y="57"/>
                  </a:cubicBezTo>
                  <a:cubicBezTo>
                    <a:pt x="360" y="60"/>
                    <a:pt x="361" y="63"/>
                    <a:pt x="363" y="66"/>
                  </a:cubicBezTo>
                  <a:cubicBezTo>
                    <a:pt x="364" y="68"/>
                    <a:pt x="366" y="71"/>
                    <a:pt x="367" y="74"/>
                  </a:cubicBezTo>
                  <a:cubicBezTo>
                    <a:pt x="368" y="76"/>
                    <a:pt x="370" y="79"/>
                    <a:pt x="371" y="81"/>
                  </a:cubicBezTo>
                  <a:cubicBezTo>
                    <a:pt x="372" y="84"/>
                    <a:pt x="374" y="87"/>
                    <a:pt x="375" y="89"/>
                  </a:cubicBezTo>
                  <a:cubicBezTo>
                    <a:pt x="375" y="89"/>
                    <a:pt x="375" y="89"/>
                    <a:pt x="375" y="89"/>
                  </a:cubicBezTo>
                  <a:cubicBezTo>
                    <a:pt x="375" y="85"/>
                    <a:pt x="375" y="80"/>
                    <a:pt x="375" y="76"/>
                  </a:cubicBezTo>
                  <a:cubicBezTo>
                    <a:pt x="375" y="71"/>
                    <a:pt x="375" y="66"/>
                    <a:pt x="375" y="62"/>
                  </a:cubicBezTo>
                  <a:cubicBezTo>
                    <a:pt x="375" y="4"/>
                    <a:pt x="375" y="4"/>
                    <a:pt x="375" y="4"/>
                  </a:cubicBezTo>
                  <a:cubicBezTo>
                    <a:pt x="375" y="4"/>
                    <a:pt x="375" y="4"/>
                    <a:pt x="375" y="3"/>
                  </a:cubicBezTo>
                  <a:cubicBezTo>
                    <a:pt x="375" y="3"/>
                    <a:pt x="376" y="3"/>
                    <a:pt x="376" y="2"/>
                  </a:cubicBezTo>
                  <a:cubicBezTo>
                    <a:pt x="377" y="2"/>
                    <a:pt x="377" y="2"/>
                    <a:pt x="378" y="2"/>
                  </a:cubicBezTo>
                  <a:cubicBezTo>
                    <a:pt x="379" y="2"/>
                    <a:pt x="380" y="2"/>
                    <a:pt x="382" y="2"/>
                  </a:cubicBezTo>
                  <a:cubicBezTo>
                    <a:pt x="383" y="2"/>
                    <a:pt x="384" y="2"/>
                    <a:pt x="385" y="2"/>
                  </a:cubicBezTo>
                  <a:cubicBezTo>
                    <a:pt x="386" y="2"/>
                    <a:pt x="386" y="2"/>
                    <a:pt x="387" y="2"/>
                  </a:cubicBezTo>
                  <a:cubicBezTo>
                    <a:pt x="387" y="3"/>
                    <a:pt x="388" y="3"/>
                    <a:pt x="388" y="3"/>
                  </a:cubicBezTo>
                  <a:cubicBezTo>
                    <a:pt x="388" y="4"/>
                    <a:pt x="388" y="4"/>
                    <a:pt x="388" y="4"/>
                  </a:cubicBezTo>
                  <a:lnTo>
                    <a:pt x="388" y="103"/>
                  </a:lnTo>
                  <a:close/>
                  <a:moveTo>
                    <a:pt x="238" y="16"/>
                  </a:moveTo>
                  <a:cubicBezTo>
                    <a:pt x="238" y="16"/>
                    <a:pt x="238" y="16"/>
                    <a:pt x="238" y="16"/>
                  </a:cubicBezTo>
                  <a:cubicBezTo>
                    <a:pt x="219" y="69"/>
                    <a:pt x="219" y="69"/>
                    <a:pt x="219" y="69"/>
                  </a:cubicBezTo>
                  <a:cubicBezTo>
                    <a:pt x="256" y="69"/>
                    <a:pt x="256" y="69"/>
                    <a:pt x="256" y="69"/>
                  </a:cubicBezTo>
                  <a:lnTo>
                    <a:pt x="238" y="16"/>
                  </a:lnTo>
                  <a:close/>
                  <a:moveTo>
                    <a:pt x="283" y="103"/>
                  </a:moveTo>
                  <a:cubicBezTo>
                    <a:pt x="284" y="105"/>
                    <a:pt x="284" y="106"/>
                    <a:pt x="284" y="106"/>
                  </a:cubicBezTo>
                  <a:cubicBezTo>
                    <a:pt x="284" y="107"/>
                    <a:pt x="284" y="108"/>
                    <a:pt x="284" y="108"/>
                  </a:cubicBezTo>
                  <a:cubicBezTo>
                    <a:pt x="283" y="108"/>
                    <a:pt x="282" y="109"/>
                    <a:pt x="281" y="109"/>
                  </a:cubicBezTo>
                  <a:cubicBezTo>
                    <a:pt x="280" y="109"/>
                    <a:pt x="279" y="109"/>
                    <a:pt x="277" y="109"/>
                  </a:cubicBezTo>
                  <a:cubicBezTo>
                    <a:pt x="276" y="109"/>
                    <a:pt x="274" y="109"/>
                    <a:pt x="273" y="109"/>
                  </a:cubicBezTo>
                  <a:cubicBezTo>
                    <a:pt x="272" y="109"/>
                    <a:pt x="271" y="108"/>
                    <a:pt x="271" y="108"/>
                  </a:cubicBezTo>
                  <a:cubicBezTo>
                    <a:pt x="270" y="108"/>
                    <a:pt x="270" y="108"/>
                    <a:pt x="270" y="108"/>
                  </a:cubicBezTo>
                  <a:cubicBezTo>
                    <a:pt x="270" y="107"/>
                    <a:pt x="269" y="107"/>
                    <a:pt x="269" y="106"/>
                  </a:cubicBezTo>
                  <a:cubicBezTo>
                    <a:pt x="260" y="80"/>
                    <a:pt x="260" y="80"/>
                    <a:pt x="260" y="80"/>
                  </a:cubicBezTo>
                  <a:cubicBezTo>
                    <a:pt x="216" y="80"/>
                    <a:pt x="216" y="80"/>
                    <a:pt x="216" y="80"/>
                  </a:cubicBezTo>
                  <a:cubicBezTo>
                    <a:pt x="207" y="106"/>
                    <a:pt x="207" y="106"/>
                    <a:pt x="207" y="106"/>
                  </a:cubicBezTo>
                  <a:cubicBezTo>
                    <a:pt x="207" y="106"/>
                    <a:pt x="207" y="107"/>
                    <a:pt x="206" y="107"/>
                  </a:cubicBezTo>
                  <a:cubicBezTo>
                    <a:pt x="206" y="108"/>
                    <a:pt x="206" y="108"/>
                    <a:pt x="205" y="108"/>
                  </a:cubicBezTo>
                  <a:cubicBezTo>
                    <a:pt x="205" y="108"/>
                    <a:pt x="204" y="109"/>
                    <a:pt x="203" y="109"/>
                  </a:cubicBezTo>
                  <a:cubicBezTo>
                    <a:pt x="202" y="109"/>
                    <a:pt x="201" y="109"/>
                    <a:pt x="199" y="109"/>
                  </a:cubicBezTo>
                  <a:cubicBezTo>
                    <a:pt x="198" y="109"/>
                    <a:pt x="196" y="109"/>
                    <a:pt x="195" y="109"/>
                  </a:cubicBezTo>
                  <a:cubicBezTo>
                    <a:pt x="194" y="108"/>
                    <a:pt x="194" y="108"/>
                    <a:pt x="193" y="108"/>
                  </a:cubicBezTo>
                  <a:cubicBezTo>
                    <a:pt x="193" y="107"/>
                    <a:pt x="193" y="107"/>
                    <a:pt x="193" y="106"/>
                  </a:cubicBezTo>
                  <a:cubicBezTo>
                    <a:pt x="193" y="105"/>
                    <a:pt x="193" y="104"/>
                    <a:pt x="193" y="103"/>
                  </a:cubicBezTo>
                  <a:cubicBezTo>
                    <a:pt x="229" y="4"/>
                    <a:pt x="229" y="4"/>
                    <a:pt x="229" y="4"/>
                  </a:cubicBezTo>
                  <a:cubicBezTo>
                    <a:pt x="229" y="4"/>
                    <a:pt x="229" y="3"/>
                    <a:pt x="230" y="3"/>
                  </a:cubicBezTo>
                  <a:cubicBezTo>
                    <a:pt x="230" y="3"/>
                    <a:pt x="231" y="2"/>
                    <a:pt x="231" y="2"/>
                  </a:cubicBezTo>
                  <a:cubicBezTo>
                    <a:pt x="232" y="2"/>
                    <a:pt x="233" y="2"/>
                    <a:pt x="234" y="2"/>
                  </a:cubicBezTo>
                  <a:cubicBezTo>
                    <a:pt x="235" y="2"/>
                    <a:pt x="236" y="1"/>
                    <a:pt x="238" y="1"/>
                  </a:cubicBezTo>
                  <a:cubicBezTo>
                    <a:pt x="240" y="1"/>
                    <a:pt x="241" y="2"/>
                    <a:pt x="242" y="2"/>
                  </a:cubicBezTo>
                  <a:cubicBezTo>
                    <a:pt x="244" y="2"/>
                    <a:pt x="245" y="2"/>
                    <a:pt x="245" y="2"/>
                  </a:cubicBezTo>
                  <a:cubicBezTo>
                    <a:pt x="246" y="2"/>
                    <a:pt x="246" y="3"/>
                    <a:pt x="247" y="3"/>
                  </a:cubicBezTo>
                  <a:cubicBezTo>
                    <a:pt x="247" y="3"/>
                    <a:pt x="248" y="4"/>
                    <a:pt x="248" y="5"/>
                  </a:cubicBezTo>
                  <a:lnTo>
                    <a:pt x="283" y="103"/>
                  </a:lnTo>
                  <a:close/>
                  <a:moveTo>
                    <a:pt x="169" y="106"/>
                  </a:moveTo>
                  <a:cubicBezTo>
                    <a:pt x="169" y="107"/>
                    <a:pt x="169" y="107"/>
                    <a:pt x="169" y="107"/>
                  </a:cubicBezTo>
                  <a:cubicBezTo>
                    <a:pt x="168" y="108"/>
                    <a:pt x="168" y="108"/>
                    <a:pt x="167" y="108"/>
                  </a:cubicBezTo>
                  <a:cubicBezTo>
                    <a:pt x="167" y="108"/>
                    <a:pt x="166" y="108"/>
                    <a:pt x="165" y="109"/>
                  </a:cubicBezTo>
                  <a:cubicBezTo>
                    <a:pt x="164" y="109"/>
                    <a:pt x="163" y="109"/>
                    <a:pt x="162" y="109"/>
                  </a:cubicBezTo>
                  <a:cubicBezTo>
                    <a:pt x="161" y="109"/>
                    <a:pt x="159" y="109"/>
                    <a:pt x="158" y="109"/>
                  </a:cubicBezTo>
                  <a:cubicBezTo>
                    <a:pt x="158" y="108"/>
                    <a:pt x="157" y="108"/>
                    <a:pt x="156" y="108"/>
                  </a:cubicBezTo>
                  <a:cubicBezTo>
                    <a:pt x="156" y="108"/>
                    <a:pt x="155" y="108"/>
                    <a:pt x="155" y="107"/>
                  </a:cubicBezTo>
                  <a:cubicBezTo>
                    <a:pt x="155" y="107"/>
                    <a:pt x="155" y="107"/>
                    <a:pt x="155" y="106"/>
                  </a:cubicBezTo>
                  <a:cubicBezTo>
                    <a:pt x="155" y="59"/>
                    <a:pt x="155" y="59"/>
                    <a:pt x="155" y="59"/>
                  </a:cubicBezTo>
                  <a:cubicBezTo>
                    <a:pt x="106" y="59"/>
                    <a:pt x="106" y="59"/>
                    <a:pt x="106" y="59"/>
                  </a:cubicBezTo>
                  <a:cubicBezTo>
                    <a:pt x="106" y="106"/>
                    <a:pt x="106" y="106"/>
                    <a:pt x="106" y="106"/>
                  </a:cubicBezTo>
                  <a:cubicBezTo>
                    <a:pt x="106" y="107"/>
                    <a:pt x="106" y="107"/>
                    <a:pt x="106" y="107"/>
                  </a:cubicBezTo>
                  <a:cubicBezTo>
                    <a:pt x="106" y="108"/>
                    <a:pt x="106" y="108"/>
                    <a:pt x="105" y="108"/>
                  </a:cubicBezTo>
                  <a:cubicBezTo>
                    <a:pt x="104" y="108"/>
                    <a:pt x="104" y="108"/>
                    <a:pt x="103" y="109"/>
                  </a:cubicBezTo>
                  <a:cubicBezTo>
                    <a:pt x="102" y="109"/>
                    <a:pt x="101" y="109"/>
                    <a:pt x="99" y="109"/>
                  </a:cubicBezTo>
                  <a:cubicBezTo>
                    <a:pt x="98" y="109"/>
                    <a:pt x="97" y="109"/>
                    <a:pt x="96" y="109"/>
                  </a:cubicBezTo>
                  <a:cubicBezTo>
                    <a:pt x="95" y="108"/>
                    <a:pt x="94" y="108"/>
                    <a:pt x="94" y="108"/>
                  </a:cubicBezTo>
                  <a:cubicBezTo>
                    <a:pt x="93" y="108"/>
                    <a:pt x="93" y="108"/>
                    <a:pt x="93" y="107"/>
                  </a:cubicBezTo>
                  <a:cubicBezTo>
                    <a:pt x="92" y="107"/>
                    <a:pt x="92" y="107"/>
                    <a:pt x="92" y="106"/>
                  </a:cubicBezTo>
                  <a:cubicBezTo>
                    <a:pt x="92" y="4"/>
                    <a:pt x="92" y="4"/>
                    <a:pt x="92" y="4"/>
                  </a:cubicBezTo>
                  <a:cubicBezTo>
                    <a:pt x="92" y="4"/>
                    <a:pt x="92" y="3"/>
                    <a:pt x="93" y="3"/>
                  </a:cubicBezTo>
                  <a:cubicBezTo>
                    <a:pt x="93" y="3"/>
                    <a:pt x="93" y="2"/>
                    <a:pt x="94" y="2"/>
                  </a:cubicBezTo>
                  <a:cubicBezTo>
                    <a:pt x="94" y="2"/>
                    <a:pt x="95" y="2"/>
                    <a:pt x="96" y="2"/>
                  </a:cubicBezTo>
                  <a:cubicBezTo>
                    <a:pt x="97" y="2"/>
                    <a:pt x="98" y="1"/>
                    <a:pt x="99" y="1"/>
                  </a:cubicBezTo>
                  <a:cubicBezTo>
                    <a:pt x="101" y="1"/>
                    <a:pt x="102" y="2"/>
                    <a:pt x="103" y="2"/>
                  </a:cubicBezTo>
                  <a:cubicBezTo>
                    <a:pt x="104" y="2"/>
                    <a:pt x="104" y="2"/>
                    <a:pt x="105" y="2"/>
                  </a:cubicBezTo>
                  <a:cubicBezTo>
                    <a:pt x="106" y="2"/>
                    <a:pt x="106" y="3"/>
                    <a:pt x="106" y="3"/>
                  </a:cubicBezTo>
                  <a:cubicBezTo>
                    <a:pt x="106" y="3"/>
                    <a:pt x="106" y="4"/>
                    <a:pt x="106" y="4"/>
                  </a:cubicBezTo>
                  <a:cubicBezTo>
                    <a:pt x="106" y="47"/>
                    <a:pt x="106" y="47"/>
                    <a:pt x="106" y="47"/>
                  </a:cubicBezTo>
                  <a:cubicBezTo>
                    <a:pt x="155" y="47"/>
                    <a:pt x="155" y="47"/>
                    <a:pt x="155" y="47"/>
                  </a:cubicBezTo>
                  <a:cubicBezTo>
                    <a:pt x="155" y="4"/>
                    <a:pt x="155" y="4"/>
                    <a:pt x="155" y="4"/>
                  </a:cubicBezTo>
                  <a:cubicBezTo>
                    <a:pt x="155" y="4"/>
                    <a:pt x="155" y="3"/>
                    <a:pt x="155" y="3"/>
                  </a:cubicBezTo>
                  <a:cubicBezTo>
                    <a:pt x="155" y="3"/>
                    <a:pt x="156" y="2"/>
                    <a:pt x="156" y="2"/>
                  </a:cubicBezTo>
                  <a:cubicBezTo>
                    <a:pt x="157" y="2"/>
                    <a:pt x="158" y="2"/>
                    <a:pt x="158" y="2"/>
                  </a:cubicBezTo>
                  <a:cubicBezTo>
                    <a:pt x="159" y="2"/>
                    <a:pt x="161" y="1"/>
                    <a:pt x="162" y="1"/>
                  </a:cubicBezTo>
                  <a:cubicBezTo>
                    <a:pt x="163" y="1"/>
                    <a:pt x="164" y="2"/>
                    <a:pt x="165" y="2"/>
                  </a:cubicBezTo>
                  <a:cubicBezTo>
                    <a:pt x="166" y="2"/>
                    <a:pt x="167" y="2"/>
                    <a:pt x="167" y="2"/>
                  </a:cubicBezTo>
                  <a:cubicBezTo>
                    <a:pt x="168" y="2"/>
                    <a:pt x="168" y="3"/>
                    <a:pt x="169" y="3"/>
                  </a:cubicBezTo>
                  <a:cubicBezTo>
                    <a:pt x="169" y="3"/>
                    <a:pt x="169" y="4"/>
                    <a:pt x="169" y="4"/>
                  </a:cubicBezTo>
                  <a:lnTo>
                    <a:pt x="169" y="106"/>
                  </a:lnTo>
                  <a:close/>
                  <a:moveTo>
                    <a:pt x="65" y="79"/>
                  </a:moveTo>
                  <a:cubicBezTo>
                    <a:pt x="65" y="83"/>
                    <a:pt x="65" y="88"/>
                    <a:pt x="63" y="92"/>
                  </a:cubicBezTo>
                  <a:cubicBezTo>
                    <a:pt x="61" y="96"/>
                    <a:pt x="58" y="99"/>
                    <a:pt x="55" y="102"/>
                  </a:cubicBezTo>
                  <a:cubicBezTo>
                    <a:pt x="52" y="104"/>
                    <a:pt x="48" y="107"/>
                    <a:pt x="44" y="108"/>
                  </a:cubicBezTo>
                  <a:cubicBezTo>
                    <a:pt x="39" y="109"/>
                    <a:pt x="34" y="110"/>
                    <a:pt x="29" y="110"/>
                  </a:cubicBezTo>
                  <a:cubicBezTo>
                    <a:pt x="26" y="110"/>
                    <a:pt x="22" y="110"/>
                    <a:pt x="19" y="109"/>
                  </a:cubicBezTo>
                  <a:cubicBezTo>
                    <a:pt x="16" y="108"/>
                    <a:pt x="14" y="108"/>
                    <a:pt x="11" y="107"/>
                  </a:cubicBezTo>
                  <a:cubicBezTo>
                    <a:pt x="9" y="106"/>
                    <a:pt x="7" y="105"/>
                    <a:pt x="5" y="104"/>
                  </a:cubicBezTo>
                  <a:cubicBezTo>
                    <a:pt x="4" y="103"/>
                    <a:pt x="3" y="102"/>
                    <a:pt x="2" y="102"/>
                  </a:cubicBezTo>
                  <a:cubicBezTo>
                    <a:pt x="1" y="101"/>
                    <a:pt x="1" y="100"/>
                    <a:pt x="1" y="99"/>
                  </a:cubicBezTo>
                  <a:cubicBezTo>
                    <a:pt x="0" y="98"/>
                    <a:pt x="0" y="97"/>
                    <a:pt x="0" y="95"/>
                  </a:cubicBezTo>
                  <a:cubicBezTo>
                    <a:pt x="0" y="94"/>
                    <a:pt x="0" y="93"/>
                    <a:pt x="0" y="92"/>
                  </a:cubicBezTo>
                  <a:cubicBezTo>
                    <a:pt x="0" y="91"/>
                    <a:pt x="1" y="91"/>
                    <a:pt x="1" y="90"/>
                  </a:cubicBezTo>
                  <a:cubicBezTo>
                    <a:pt x="1" y="90"/>
                    <a:pt x="1" y="89"/>
                    <a:pt x="2" y="89"/>
                  </a:cubicBezTo>
                  <a:cubicBezTo>
                    <a:pt x="2" y="89"/>
                    <a:pt x="2" y="89"/>
                    <a:pt x="3" y="89"/>
                  </a:cubicBezTo>
                  <a:cubicBezTo>
                    <a:pt x="3" y="89"/>
                    <a:pt x="5" y="89"/>
                    <a:pt x="6" y="90"/>
                  </a:cubicBezTo>
                  <a:cubicBezTo>
                    <a:pt x="7" y="91"/>
                    <a:pt x="9" y="92"/>
                    <a:pt x="11" y="93"/>
                  </a:cubicBezTo>
                  <a:cubicBezTo>
                    <a:pt x="14" y="94"/>
                    <a:pt x="16" y="95"/>
                    <a:pt x="19" y="96"/>
                  </a:cubicBezTo>
                  <a:cubicBezTo>
                    <a:pt x="22" y="97"/>
                    <a:pt x="26" y="98"/>
                    <a:pt x="30" y="98"/>
                  </a:cubicBezTo>
                  <a:cubicBezTo>
                    <a:pt x="33" y="98"/>
                    <a:pt x="36" y="97"/>
                    <a:pt x="38" y="97"/>
                  </a:cubicBezTo>
                  <a:cubicBezTo>
                    <a:pt x="41" y="96"/>
                    <a:pt x="43" y="95"/>
                    <a:pt x="45" y="93"/>
                  </a:cubicBezTo>
                  <a:cubicBezTo>
                    <a:pt x="47" y="92"/>
                    <a:pt x="48" y="90"/>
                    <a:pt x="49" y="88"/>
                  </a:cubicBezTo>
                  <a:cubicBezTo>
                    <a:pt x="50" y="85"/>
                    <a:pt x="51" y="83"/>
                    <a:pt x="51" y="80"/>
                  </a:cubicBezTo>
                  <a:cubicBezTo>
                    <a:pt x="51" y="77"/>
                    <a:pt x="50" y="74"/>
                    <a:pt x="49" y="72"/>
                  </a:cubicBezTo>
                  <a:cubicBezTo>
                    <a:pt x="47" y="70"/>
                    <a:pt x="45" y="68"/>
                    <a:pt x="43" y="67"/>
                  </a:cubicBezTo>
                  <a:cubicBezTo>
                    <a:pt x="41" y="65"/>
                    <a:pt x="38" y="64"/>
                    <a:pt x="36" y="62"/>
                  </a:cubicBezTo>
                  <a:cubicBezTo>
                    <a:pt x="33" y="61"/>
                    <a:pt x="30" y="60"/>
                    <a:pt x="27" y="58"/>
                  </a:cubicBezTo>
                  <a:cubicBezTo>
                    <a:pt x="24" y="57"/>
                    <a:pt x="21" y="55"/>
                    <a:pt x="18" y="54"/>
                  </a:cubicBezTo>
                  <a:cubicBezTo>
                    <a:pt x="15" y="52"/>
                    <a:pt x="12" y="50"/>
                    <a:pt x="10" y="48"/>
                  </a:cubicBezTo>
                  <a:cubicBezTo>
                    <a:pt x="8" y="45"/>
                    <a:pt x="6" y="43"/>
                    <a:pt x="5" y="39"/>
                  </a:cubicBezTo>
                  <a:cubicBezTo>
                    <a:pt x="3" y="36"/>
                    <a:pt x="3" y="33"/>
                    <a:pt x="3" y="28"/>
                  </a:cubicBezTo>
                  <a:cubicBezTo>
                    <a:pt x="3" y="24"/>
                    <a:pt x="4" y="20"/>
                    <a:pt x="5" y="16"/>
                  </a:cubicBezTo>
                  <a:cubicBezTo>
                    <a:pt x="7" y="13"/>
                    <a:pt x="9" y="10"/>
                    <a:pt x="12" y="8"/>
                  </a:cubicBezTo>
                  <a:cubicBezTo>
                    <a:pt x="15" y="5"/>
                    <a:pt x="18" y="3"/>
                    <a:pt x="22" y="2"/>
                  </a:cubicBezTo>
                  <a:cubicBezTo>
                    <a:pt x="26" y="1"/>
                    <a:pt x="30" y="0"/>
                    <a:pt x="35" y="0"/>
                  </a:cubicBezTo>
                  <a:cubicBezTo>
                    <a:pt x="37" y="0"/>
                    <a:pt x="40" y="1"/>
                    <a:pt x="42" y="1"/>
                  </a:cubicBezTo>
                  <a:cubicBezTo>
                    <a:pt x="44" y="1"/>
                    <a:pt x="47" y="2"/>
                    <a:pt x="49" y="3"/>
                  </a:cubicBezTo>
                  <a:cubicBezTo>
                    <a:pt x="51" y="3"/>
                    <a:pt x="53" y="4"/>
                    <a:pt x="54" y="5"/>
                  </a:cubicBezTo>
                  <a:cubicBezTo>
                    <a:pt x="56" y="6"/>
                    <a:pt x="57" y="7"/>
                    <a:pt x="58" y="7"/>
                  </a:cubicBezTo>
                  <a:cubicBezTo>
                    <a:pt x="58" y="8"/>
                    <a:pt x="59" y="8"/>
                    <a:pt x="59" y="8"/>
                  </a:cubicBezTo>
                  <a:cubicBezTo>
                    <a:pt x="59" y="9"/>
                    <a:pt x="59" y="9"/>
                    <a:pt x="59" y="9"/>
                  </a:cubicBezTo>
                  <a:cubicBezTo>
                    <a:pt x="59" y="10"/>
                    <a:pt x="59" y="10"/>
                    <a:pt x="59" y="11"/>
                  </a:cubicBezTo>
                  <a:cubicBezTo>
                    <a:pt x="59" y="12"/>
                    <a:pt x="59" y="13"/>
                    <a:pt x="59" y="14"/>
                  </a:cubicBezTo>
                  <a:cubicBezTo>
                    <a:pt x="59" y="15"/>
                    <a:pt x="59" y="15"/>
                    <a:pt x="59" y="16"/>
                  </a:cubicBezTo>
                  <a:cubicBezTo>
                    <a:pt x="59" y="17"/>
                    <a:pt x="59" y="18"/>
                    <a:pt x="59" y="18"/>
                  </a:cubicBezTo>
                  <a:cubicBezTo>
                    <a:pt x="59" y="19"/>
                    <a:pt x="59" y="19"/>
                    <a:pt x="58" y="19"/>
                  </a:cubicBezTo>
                  <a:cubicBezTo>
                    <a:pt x="58" y="20"/>
                    <a:pt x="58" y="20"/>
                    <a:pt x="57" y="20"/>
                  </a:cubicBezTo>
                  <a:cubicBezTo>
                    <a:pt x="57" y="20"/>
                    <a:pt x="56" y="19"/>
                    <a:pt x="54" y="19"/>
                  </a:cubicBezTo>
                  <a:cubicBezTo>
                    <a:pt x="53" y="18"/>
                    <a:pt x="52" y="17"/>
                    <a:pt x="50" y="16"/>
                  </a:cubicBezTo>
                  <a:cubicBezTo>
                    <a:pt x="48" y="15"/>
                    <a:pt x="46" y="14"/>
                    <a:pt x="43" y="13"/>
                  </a:cubicBezTo>
                  <a:cubicBezTo>
                    <a:pt x="41" y="13"/>
                    <a:pt x="38" y="12"/>
                    <a:pt x="35" y="12"/>
                  </a:cubicBezTo>
                  <a:cubicBezTo>
                    <a:pt x="32" y="12"/>
                    <a:pt x="29" y="13"/>
                    <a:pt x="27" y="13"/>
                  </a:cubicBezTo>
                  <a:cubicBezTo>
                    <a:pt x="25" y="14"/>
                    <a:pt x="23" y="15"/>
                    <a:pt x="21" y="17"/>
                  </a:cubicBezTo>
                  <a:cubicBezTo>
                    <a:pt x="20" y="18"/>
                    <a:pt x="19" y="19"/>
                    <a:pt x="18" y="21"/>
                  </a:cubicBezTo>
                  <a:cubicBezTo>
                    <a:pt x="17" y="23"/>
                    <a:pt x="17" y="25"/>
                    <a:pt x="17" y="27"/>
                  </a:cubicBezTo>
                  <a:cubicBezTo>
                    <a:pt x="17" y="30"/>
                    <a:pt x="18" y="32"/>
                    <a:pt x="19" y="35"/>
                  </a:cubicBezTo>
                  <a:cubicBezTo>
                    <a:pt x="21" y="37"/>
                    <a:pt x="22" y="39"/>
                    <a:pt x="25" y="40"/>
                  </a:cubicBezTo>
                  <a:cubicBezTo>
                    <a:pt x="27" y="42"/>
                    <a:pt x="29" y="43"/>
                    <a:pt x="32" y="45"/>
                  </a:cubicBezTo>
                  <a:cubicBezTo>
                    <a:pt x="35" y="46"/>
                    <a:pt x="38" y="48"/>
                    <a:pt x="41" y="49"/>
                  </a:cubicBezTo>
                  <a:cubicBezTo>
                    <a:pt x="44" y="50"/>
                    <a:pt x="47" y="52"/>
                    <a:pt x="50" y="54"/>
                  </a:cubicBezTo>
                  <a:cubicBezTo>
                    <a:pt x="53" y="55"/>
                    <a:pt x="56" y="57"/>
                    <a:pt x="58" y="59"/>
                  </a:cubicBezTo>
                  <a:cubicBezTo>
                    <a:pt x="60" y="62"/>
                    <a:pt x="62" y="64"/>
                    <a:pt x="63" y="68"/>
                  </a:cubicBezTo>
                  <a:cubicBezTo>
                    <a:pt x="65" y="71"/>
                    <a:pt x="65" y="74"/>
                    <a:pt x="65" y="79"/>
                  </a:cubicBezTo>
                  <a:close/>
                  <a:moveTo>
                    <a:pt x="1650" y="67"/>
                  </a:moveTo>
                  <a:cubicBezTo>
                    <a:pt x="1650" y="106"/>
                    <a:pt x="1650" y="106"/>
                    <a:pt x="1650" y="106"/>
                  </a:cubicBezTo>
                  <a:cubicBezTo>
                    <a:pt x="1650" y="107"/>
                    <a:pt x="1650" y="107"/>
                    <a:pt x="1650" y="107"/>
                  </a:cubicBezTo>
                  <a:cubicBezTo>
                    <a:pt x="1650" y="108"/>
                    <a:pt x="1649" y="108"/>
                    <a:pt x="1649" y="108"/>
                  </a:cubicBezTo>
                  <a:cubicBezTo>
                    <a:pt x="1648" y="108"/>
                    <a:pt x="1648" y="108"/>
                    <a:pt x="1647" y="109"/>
                  </a:cubicBezTo>
                  <a:cubicBezTo>
                    <a:pt x="1646" y="109"/>
                    <a:pt x="1645" y="109"/>
                    <a:pt x="1643" y="109"/>
                  </a:cubicBezTo>
                  <a:cubicBezTo>
                    <a:pt x="1642" y="109"/>
                    <a:pt x="1641" y="109"/>
                    <a:pt x="1640" y="109"/>
                  </a:cubicBezTo>
                  <a:cubicBezTo>
                    <a:pt x="1639" y="108"/>
                    <a:pt x="1638" y="108"/>
                    <a:pt x="1638" y="108"/>
                  </a:cubicBezTo>
                  <a:cubicBezTo>
                    <a:pt x="1637" y="108"/>
                    <a:pt x="1637" y="108"/>
                    <a:pt x="1636" y="107"/>
                  </a:cubicBezTo>
                  <a:cubicBezTo>
                    <a:pt x="1636" y="107"/>
                    <a:pt x="1636" y="107"/>
                    <a:pt x="1636" y="106"/>
                  </a:cubicBezTo>
                  <a:cubicBezTo>
                    <a:pt x="1636" y="67"/>
                    <a:pt x="1636" y="67"/>
                    <a:pt x="1636" y="67"/>
                  </a:cubicBezTo>
                  <a:cubicBezTo>
                    <a:pt x="1606" y="7"/>
                    <a:pt x="1606" y="7"/>
                    <a:pt x="1606" y="7"/>
                  </a:cubicBezTo>
                  <a:cubicBezTo>
                    <a:pt x="1605" y="6"/>
                    <a:pt x="1605" y="5"/>
                    <a:pt x="1605" y="4"/>
                  </a:cubicBezTo>
                  <a:cubicBezTo>
                    <a:pt x="1605" y="3"/>
                    <a:pt x="1605" y="3"/>
                    <a:pt x="1605" y="2"/>
                  </a:cubicBezTo>
                  <a:cubicBezTo>
                    <a:pt x="1606" y="2"/>
                    <a:pt x="1606" y="2"/>
                    <a:pt x="1608" y="2"/>
                  </a:cubicBezTo>
                  <a:cubicBezTo>
                    <a:pt x="1609" y="2"/>
                    <a:pt x="1610" y="1"/>
                    <a:pt x="1612" y="1"/>
                  </a:cubicBezTo>
                  <a:cubicBezTo>
                    <a:pt x="1613" y="1"/>
                    <a:pt x="1615" y="2"/>
                    <a:pt x="1616" y="2"/>
                  </a:cubicBezTo>
                  <a:cubicBezTo>
                    <a:pt x="1617" y="2"/>
                    <a:pt x="1618" y="2"/>
                    <a:pt x="1618" y="2"/>
                  </a:cubicBezTo>
                  <a:cubicBezTo>
                    <a:pt x="1619" y="2"/>
                    <a:pt x="1619" y="3"/>
                    <a:pt x="1620" y="3"/>
                  </a:cubicBezTo>
                  <a:cubicBezTo>
                    <a:pt x="1620" y="3"/>
                    <a:pt x="1620" y="4"/>
                    <a:pt x="1620" y="4"/>
                  </a:cubicBezTo>
                  <a:cubicBezTo>
                    <a:pt x="1635" y="35"/>
                    <a:pt x="1635" y="35"/>
                    <a:pt x="1635" y="35"/>
                  </a:cubicBezTo>
                  <a:cubicBezTo>
                    <a:pt x="1637" y="38"/>
                    <a:pt x="1638" y="41"/>
                    <a:pt x="1639" y="44"/>
                  </a:cubicBezTo>
                  <a:cubicBezTo>
                    <a:pt x="1641" y="47"/>
                    <a:pt x="1642" y="50"/>
                    <a:pt x="1644" y="54"/>
                  </a:cubicBezTo>
                  <a:cubicBezTo>
                    <a:pt x="1644" y="54"/>
                    <a:pt x="1644" y="54"/>
                    <a:pt x="1644" y="54"/>
                  </a:cubicBezTo>
                  <a:cubicBezTo>
                    <a:pt x="1645" y="50"/>
                    <a:pt x="1646" y="47"/>
                    <a:pt x="1648" y="44"/>
                  </a:cubicBezTo>
                  <a:cubicBezTo>
                    <a:pt x="1649" y="41"/>
                    <a:pt x="1650" y="38"/>
                    <a:pt x="1652" y="35"/>
                  </a:cubicBezTo>
                  <a:cubicBezTo>
                    <a:pt x="1666" y="4"/>
                    <a:pt x="1666" y="4"/>
                    <a:pt x="1666" y="4"/>
                  </a:cubicBezTo>
                  <a:cubicBezTo>
                    <a:pt x="1667" y="4"/>
                    <a:pt x="1667" y="3"/>
                    <a:pt x="1667" y="3"/>
                  </a:cubicBezTo>
                  <a:cubicBezTo>
                    <a:pt x="1667" y="3"/>
                    <a:pt x="1668" y="2"/>
                    <a:pt x="1668" y="2"/>
                  </a:cubicBezTo>
                  <a:cubicBezTo>
                    <a:pt x="1669" y="2"/>
                    <a:pt x="1670" y="2"/>
                    <a:pt x="1671" y="2"/>
                  </a:cubicBezTo>
                  <a:cubicBezTo>
                    <a:pt x="1672" y="2"/>
                    <a:pt x="1673" y="1"/>
                    <a:pt x="1674" y="1"/>
                  </a:cubicBezTo>
                  <a:cubicBezTo>
                    <a:pt x="1676" y="1"/>
                    <a:pt x="1678" y="2"/>
                    <a:pt x="1679" y="2"/>
                  </a:cubicBezTo>
                  <a:cubicBezTo>
                    <a:pt x="1680" y="2"/>
                    <a:pt x="1681" y="2"/>
                    <a:pt x="1681" y="2"/>
                  </a:cubicBezTo>
                  <a:cubicBezTo>
                    <a:pt x="1682" y="3"/>
                    <a:pt x="1682" y="3"/>
                    <a:pt x="1682" y="4"/>
                  </a:cubicBezTo>
                  <a:cubicBezTo>
                    <a:pt x="1681" y="5"/>
                    <a:pt x="1681" y="6"/>
                    <a:pt x="1680" y="7"/>
                  </a:cubicBezTo>
                  <a:lnTo>
                    <a:pt x="1650" y="67"/>
                  </a:lnTo>
                  <a:close/>
                  <a:moveTo>
                    <a:pt x="1594" y="8"/>
                  </a:moveTo>
                  <a:cubicBezTo>
                    <a:pt x="1594" y="9"/>
                    <a:pt x="1594" y="10"/>
                    <a:pt x="1594" y="11"/>
                  </a:cubicBezTo>
                  <a:cubicBezTo>
                    <a:pt x="1594" y="12"/>
                    <a:pt x="1594" y="12"/>
                    <a:pt x="1594" y="13"/>
                  </a:cubicBezTo>
                  <a:cubicBezTo>
                    <a:pt x="1593" y="13"/>
                    <a:pt x="1593" y="13"/>
                    <a:pt x="1593" y="14"/>
                  </a:cubicBezTo>
                  <a:cubicBezTo>
                    <a:pt x="1592" y="14"/>
                    <a:pt x="1592" y="14"/>
                    <a:pt x="1592" y="14"/>
                  </a:cubicBezTo>
                  <a:cubicBezTo>
                    <a:pt x="1562" y="14"/>
                    <a:pt x="1562" y="14"/>
                    <a:pt x="1562" y="14"/>
                  </a:cubicBezTo>
                  <a:cubicBezTo>
                    <a:pt x="1562" y="106"/>
                    <a:pt x="1562" y="106"/>
                    <a:pt x="1562" y="106"/>
                  </a:cubicBezTo>
                  <a:cubicBezTo>
                    <a:pt x="1562" y="107"/>
                    <a:pt x="1562" y="107"/>
                    <a:pt x="1561" y="107"/>
                  </a:cubicBezTo>
                  <a:cubicBezTo>
                    <a:pt x="1561" y="108"/>
                    <a:pt x="1561" y="108"/>
                    <a:pt x="1560" y="108"/>
                  </a:cubicBezTo>
                  <a:cubicBezTo>
                    <a:pt x="1560" y="108"/>
                    <a:pt x="1559" y="108"/>
                    <a:pt x="1558" y="109"/>
                  </a:cubicBezTo>
                  <a:cubicBezTo>
                    <a:pt x="1557" y="109"/>
                    <a:pt x="1556" y="109"/>
                    <a:pt x="1555" y="109"/>
                  </a:cubicBezTo>
                  <a:cubicBezTo>
                    <a:pt x="1553" y="109"/>
                    <a:pt x="1552" y="109"/>
                    <a:pt x="1551" y="109"/>
                  </a:cubicBezTo>
                  <a:cubicBezTo>
                    <a:pt x="1550" y="108"/>
                    <a:pt x="1550" y="108"/>
                    <a:pt x="1549" y="108"/>
                  </a:cubicBezTo>
                  <a:cubicBezTo>
                    <a:pt x="1548" y="108"/>
                    <a:pt x="1548" y="108"/>
                    <a:pt x="1548" y="107"/>
                  </a:cubicBezTo>
                  <a:cubicBezTo>
                    <a:pt x="1548" y="107"/>
                    <a:pt x="1548" y="107"/>
                    <a:pt x="1548" y="106"/>
                  </a:cubicBezTo>
                  <a:cubicBezTo>
                    <a:pt x="1548" y="14"/>
                    <a:pt x="1548" y="14"/>
                    <a:pt x="1548" y="14"/>
                  </a:cubicBezTo>
                  <a:cubicBezTo>
                    <a:pt x="1518" y="14"/>
                    <a:pt x="1518" y="14"/>
                    <a:pt x="1518" y="14"/>
                  </a:cubicBezTo>
                  <a:cubicBezTo>
                    <a:pt x="1517" y="14"/>
                    <a:pt x="1517" y="14"/>
                    <a:pt x="1516" y="14"/>
                  </a:cubicBezTo>
                  <a:cubicBezTo>
                    <a:pt x="1516" y="13"/>
                    <a:pt x="1516" y="13"/>
                    <a:pt x="1516" y="13"/>
                  </a:cubicBezTo>
                  <a:cubicBezTo>
                    <a:pt x="1515" y="12"/>
                    <a:pt x="1515" y="12"/>
                    <a:pt x="1515" y="11"/>
                  </a:cubicBezTo>
                  <a:cubicBezTo>
                    <a:pt x="1515" y="10"/>
                    <a:pt x="1515" y="9"/>
                    <a:pt x="1515" y="8"/>
                  </a:cubicBezTo>
                  <a:cubicBezTo>
                    <a:pt x="1515" y="7"/>
                    <a:pt x="1515" y="6"/>
                    <a:pt x="1515" y="5"/>
                  </a:cubicBezTo>
                  <a:cubicBezTo>
                    <a:pt x="1515" y="4"/>
                    <a:pt x="1515" y="4"/>
                    <a:pt x="1516" y="3"/>
                  </a:cubicBezTo>
                  <a:cubicBezTo>
                    <a:pt x="1516" y="3"/>
                    <a:pt x="1516" y="3"/>
                    <a:pt x="1516" y="2"/>
                  </a:cubicBezTo>
                  <a:cubicBezTo>
                    <a:pt x="1517" y="2"/>
                    <a:pt x="1517" y="2"/>
                    <a:pt x="1518" y="2"/>
                  </a:cubicBezTo>
                  <a:cubicBezTo>
                    <a:pt x="1592" y="2"/>
                    <a:pt x="1592" y="2"/>
                    <a:pt x="1592" y="2"/>
                  </a:cubicBezTo>
                  <a:cubicBezTo>
                    <a:pt x="1592" y="2"/>
                    <a:pt x="1592" y="2"/>
                    <a:pt x="1593" y="2"/>
                  </a:cubicBezTo>
                  <a:cubicBezTo>
                    <a:pt x="1593" y="3"/>
                    <a:pt x="1593" y="3"/>
                    <a:pt x="1594" y="3"/>
                  </a:cubicBezTo>
                  <a:cubicBezTo>
                    <a:pt x="1594" y="4"/>
                    <a:pt x="1594" y="4"/>
                    <a:pt x="1594" y="5"/>
                  </a:cubicBezTo>
                  <a:cubicBezTo>
                    <a:pt x="1594" y="6"/>
                    <a:pt x="1594" y="7"/>
                    <a:pt x="1594" y="8"/>
                  </a:cubicBezTo>
                  <a:close/>
                  <a:moveTo>
                    <a:pt x="1493" y="106"/>
                  </a:moveTo>
                  <a:cubicBezTo>
                    <a:pt x="1493" y="107"/>
                    <a:pt x="1493" y="107"/>
                    <a:pt x="1493" y="107"/>
                  </a:cubicBezTo>
                  <a:cubicBezTo>
                    <a:pt x="1492" y="108"/>
                    <a:pt x="1492" y="108"/>
                    <a:pt x="1491" y="108"/>
                  </a:cubicBezTo>
                  <a:cubicBezTo>
                    <a:pt x="1491" y="108"/>
                    <a:pt x="1490" y="108"/>
                    <a:pt x="1489" y="109"/>
                  </a:cubicBezTo>
                  <a:cubicBezTo>
                    <a:pt x="1488" y="109"/>
                    <a:pt x="1487" y="109"/>
                    <a:pt x="1486" y="109"/>
                  </a:cubicBezTo>
                  <a:cubicBezTo>
                    <a:pt x="1484" y="109"/>
                    <a:pt x="1483" y="109"/>
                    <a:pt x="1482" y="109"/>
                  </a:cubicBezTo>
                  <a:cubicBezTo>
                    <a:pt x="1482" y="108"/>
                    <a:pt x="1481" y="108"/>
                    <a:pt x="1480" y="108"/>
                  </a:cubicBezTo>
                  <a:cubicBezTo>
                    <a:pt x="1480" y="108"/>
                    <a:pt x="1479" y="108"/>
                    <a:pt x="1479" y="107"/>
                  </a:cubicBezTo>
                  <a:cubicBezTo>
                    <a:pt x="1479" y="107"/>
                    <a:pt x="1479" y="107"/>
                    <a:pt x="1479" y="106"/>
                  </a:cubicBezTo>
                  <a:cubicBezTo>
                    <a:pt x="1479" y="4"/>
                    <a:pt x="1479" y="4"/>
                    <a:pt x="1479" y="4"/>
                  </a:cubicBezTo>
                  <a:cubicBezTo>
                    <a:pt x="1479" y="4"/>
                    <a:pt x="1479" y="3"/>
                    <a:pt x="1479" y="3"/>
                  </a:cubicBezTo>
                  <a:cubicBezTo>
                    <a:pt x="1479" y="3"/>
                    <a:pt x="1480" y="2"/>
                    <a:pt x="1480" y="2"/>
                  </a:cubicBezTo>
                  <a:cubicBezTo>
                    <a:pt x="1481" y="2"/>
                    <a:pt x="1482" y="2"/>
                    <a:pt x="1483" y="2"/>
                  </a:cubicBezTo>
                  <a:cubicBezTo>
                    <a:pt x="1483" y="2"/>
                    <a:pt x="1485" y="1"/>
                    <a:pt x="1486" y="1"/>
                  </a:cubicBezTo>
                  <a:cubicBezTo>
                    <a:pt x="1487" y="1"/>
                    <a:pt x="1488" y="2"/>
                    <a:pt x="1489" y="2"/>
                  </a:cubicBezTo>
                  <a:cubicBezTo>
                    <a:pt x="1490" y="2"/>
                    <a:pt x="1491" y="2"/>
                    <a:pt x="1491" y="2"/>
                  </a:cubicBezTo>
                  <a:cubicBezTo>
                    <a:pt x="1492" y="2"/>
                    <a:pt x="1492" y="3"/>
                    <a:pt x="1493" y="3"/>
                  </a:cubicBezTo>
                  <a:cubicBezTo>
                    <a:pt x="1493" y="3"/>
                    <a:pt x="1493" y="4"/>
                    <a:pt x="1493" y="4"/>
                  </a:cubicBezTo>
                  <a:lnTo>
                    <a:pt x="1493" y="106"/>
                  </a:lnTo>
                  <a:close/>
                  <a:moveTo>
                    <a:pt x="1452" y="79"/>
                  </a:moveTo>
                  <a:cubicBezTo>
                    <a:pt x="1452" y="83"/>
                    <a:pt x="1451" y="88"/>
                    <a:pt x="1449" y="92"/>
                  </a:cubicBezTo>
                  <a:cubicBezTo>
                    <a:pt x="1447" y="96"/>
                    <a:pt x="1445" y="99"/>
                    <a:pt x="1442" y="102"/>
                  </a:cubicBezTo>
                  <a:cubicBezTo>
                    <a:pt x="1438" y="104"/>
                    <a:pt x="1434" y="107"/>
                    <a:pt x="1430" y="108"/>
                  </a:cubicBezTo>
                  <a:cubicBezTo>
                    <a:pt x="1426" y="109"/>
                    <a:pt x="1421" y="110"/>
                    <a:pt x="1416" y="110"/>
                  </a:cubicBezTo>
                  <a:cubicBezTo>
                    <a:pt x="1412" y="110"/>
                    <a:pt x="1409" y="110"/>
                    <a:pt x="1406" y="109"/>
                  </a:cubicBezTo>
                  <a:cubicBezTo>
                    <a:pt x="1403" y="108"/>
                    <a:pt x="1400" y="108"/>
                    <a:pt x="1398" y="107"/>
                  </a:cubicBezTo>
                  <a:cubicBezTo>
                    <a:pt x="1395" y="106"/>
                    <a:pt x="1393" y="105"/>
                    <a:pt x="1392" y="104"/>
                  </a:cubicBezTo>
                  <a:cubicBezTo>
                    <a:pt x="1390" y="103"/>
                    <a:pt x="1389" y="102"/>
                    <a:pt x="1388" y="102"/>
                  </a:cubicBezTo>
                  <a:cubicBezTo>
                    <a:pt x="1388" y="101"/>
                    <a:pt x="1387" y="100"/>
                    <a:pt x="1387" y="99"/>
                  </a:cubicBezTo>
                  <a:cubicBezTo>
                    <a:pt x="1387" y="98"/>
                    <a:pt x="1386" y="97"/>
                    <a:pt x="1386" y="95"/>
                  </a:cubicBezTo>
                  <a:cubicBezTo>
                    <a:pt x="1386" y="94"/>
                    <a:pt x="1387" y="93"/>
                    <a:pt x="1387" y="92"/>
                  </a:cubicBezTo>
                  <a:cubicBezTo>
                    <a:pt x="1387" y="91"/>
                    <a:pt x="1387" y="91"/>
                    <a:pt x="1387" y="90"/>
                  </a:cubicBezTo>
                  <a:cubicBezTo>
                    <a:pt x="1387" y="90"/>
                    <a:pt x="1388" y="89"/>
                    <a:pt x="1388" y="89"/>
                  </a:cubicBezTo>
                  <a:cubicBezTo>
                    <a:pt x="1388" y="89"/>
                    <a:pt x="1389" y="89"/>
                    <a:pt x="1389" y="89"/>
                  </a:cubicBezTo>
                  <a:cubicBezTo>
                    <a:pt x="1390" y="89"/>
                    <a:pt x="1391" y="89"/>
                    <a:pt x="1392" y="90"/>
                  </a:cubicBezTo>
                  <a:cubicBezTo>
                    <a:pt x="1394" y="91"/>
                    <a:pt x="1396" y="92"/>
                    <a:pt x="1398" y="93"/>
                  </a:cubicBezTo>
                  <a:cubicBezTo>
                    <a:pt x="1400" y="94"/>
                    <a:pt x="1403" y="95"/>
                    <a:pt x="1406" y="96"/>
                  </a:cubicBezTo>
                  <a:cubicBezTo>
                    <a:pt x="1409" y="97"/>
                    <a:pt x="1412" y="98"/>
                    <a:pt x="1416" y="98"/>
                  </a:cubicBezTo>
                  <a:cubicBezTo>
                    <a:pt x="1419" y="98"/>
                    <a:pt x="1422" y="97"/>
                    <a:pt x="1425" y="97"/>
                  </a:cubicBezTo>
                  <a:cubicBezTo>
                    <a:pt x="1427" y="96"/>
                    <a:pt x="1430" y="95"/>
                    <a:pt x="1431" y="93"/>
                  </a:cubicBezTo>
                  <a:cubicBezTo>
                    <a:pt x="1433" y="92"/>
                    <a:pt x="1435" y="90"/>
                    <a:pt x="1436" y="88"/>
                  </a:cubicBezTo>
                  <a:cubicBezTo>
                    <a:pt x="1437" y="85"/>
                    <a:pt x="1437" y="83"/>
                    <a:pt x="1437" y="80"/>
                  </a:cubicBezTo>
                  <a:cubicBezTo>
                    <a:pt x="1437" y="77"/>
                    <a:pt x="1436" y="74"/>
                    <a:pt x="1435" y="72"/>
                  </a:cubicBezTo>
                  <a:cubicBezTo>
                    <a:pt x="1434" y="70"/>
                    <a:pt x="1432" y="68"/>
                    <a:pt x="1430" y="67"/>
                  </a:cubicBezTo>
                  <a:cubicBezTo>
                    <a:pt x="1427" y="65"/>
                    <a:pt x="1425" y="64"/>
                    <a:pt x="1422" y="62"/>
                  </a:cubicBezTo>
                  <a:cubicBezTo>
                    <a:pt x="1419" y="61"/>
                    <a:pt x="1416" y="60"/>
                    <a:pt x="1413" y="58"/>
                  </a:cubicBezTo>
                  <a:cubicBezTo>
                    <a:pt x="1410" y="57"/>
                    <a:pt x="1407" y="55"/>
                    <a:pt x="1404" y="54"/>
                  </a:cubicBezTo>
                  <a:cubicBezTo>
                    <a:pt x="1401" y="52"/>
                    <a:pt x="1399" y="50"/>
                    <a:pt x="1397" y="48"/>
                  </a:cubicBezTo>
                  <a:cubicBezTo>
                    <a:pt x="1394" y="45"/>
                    <a:pt x="1393" y="43"/>
                    <a:pt x="1391" y="39"/>
                  </a:cubicBezTo>
                  <a:cubicBezTo>
                    <a:pt x="1390" y="36"/>
                    <a:pt x="1389" y="33"/>
                    <a:pt x="1389" y="28"/>
                  </a:cubicBezTo>
                  <a:cubicBezTo>
                    <a:pt x="1389" y="24"/>
                    <a:pt x="1390" y="20"/>
                    <a:pt x="1392" y="16"/>
                  </a:cubicBezTo>
                  <a:cubicBezTo>
                    <a:pt x="1393" y="13"/>
                    <a:pt x="1395" y="10"/>
                    <a:pt x="1398" y="8"/>
                  </a:cubicBezTo>
                  <a:cubicBezTo>
                    <a:pt x="1401" y="5"/>
                    <a:pt x="1405" y="3"/>
                    <a:pt x="1409" y="2"/>
                  </a:cubicBezTo>
                  <a:cubicBezTo>
                    <a:pt x="1413" y="1"/>
                    <a:pt x="1417" y="0"/>
                    <a:pt x="1421" y="0"/>
                  </a:cubicBezTo>
                  <a:cubicBezTo>
                    <a:pt x="1424" y="0"/>
                    <a:pt x="1426" y="1"/>
                    <a:pt x="1429" y="1"/>
                  </a:cubicBezTo>
                  <a:cubicBezTo>
                    <a:pt x="1431" y="1"/>
                    <a:pt x="1433" y="2"/>
                    <a:pt x="1435" y="3"/>
                  </a:cubicBezTo>
                  <a:cubicBezTo>
                    <a:pt x="1437" y="3"/>
                    <a:pt x="1439" y="4"/>
                    <a:pt x="1441" y="5"/>
                  </a:cubicBezTo>
                  <a:cubicBezTo>
                    <a:pt x="1443" y="6"/>
                    <a:pt x="1444" y="7"/>
                    <a:pt x="1444" y="7"/>
                  </a:cubicBezTo>
                  <a:cubicBezTo>
                    <a:pt x="1445" y="8"/>
                    <a:pt x="1445" y="8"/>
                    <a:pt x="1445" y="8"/>
                  </a:cubicBezTo>
                  <a:cubicBezTo>
                    <a:pt x="1445" y="9"/>
                    <a:pt x="1445" y="9"/>
                    <a:pt x="1446" y="9"/>
                  </a:cubicBezTo>
                  <a:cubicBezTo>
                    <a:pt x="1446" y="10"/>
                    <a:pt x="1446" y="10"/>
                    <a:pt x="1446" y="11"/>
                  </a:cubicBezTo>
                  <a:cubicBezTo>
                    <a:pt x="1446" y="12"/>
                    <a:pt x="1446" y="13"/>
                    <a:pt x="1446" y="14"/>
                  </a:cubicBezTo>
                  <a:cubicBezTo>
                    <a:pt x="1446" y="15"/>
                    <a:pt x="1446" y="15"/>
                    <a:pt x="1446" y="16"/>
                  </a:cubicBezTo>
                  <a:cubicBezTo>
                    <a:pt x="1446" y="17"/>
                    <a:pt x="1446" y="18"/>
                    <a:pt x="1445" y="18"/>
                  </a:cubicBezTo>
                  <a:cubicBezTo>
                    <a:pt x="1445" y="19"/>
                    <a:pt x="1445" y="19"/>
                    <a:pt x="1445" y="19"/>
                  </a:cubicBezTo>
                  <a:cubicBezTo>
                    <a:pt x="1444" y="20"/>
                    <a:pt x="1444" y="20"/>
                    <a:pt x="1444" y="20"/>
                  </a:cubicBezTo>
                  <a:cubicBezTo>
                    <a:pt x="1443" y="20"/>
                    <a:pt x="1442" y="19"/>
                    <a:pt x="1441" y="19"/>
                  </a:cubicBezTo>
                  <a:cubicBezTo>
                    <a:pt x="1440" y="18"/>
                    <a:pt x="1438" y="17"/>
                    <a:pt x="1436" y="16"/>
                  </a:cubicBezTo>
                  <a:cubicBezTo>
                    <a:pt x="1434" y="15"/>
                    <a:pt x="1432" y="14"/>
                    <a:pt x="1430" y="13"/>
                  </a:cubicBezTo>
                  <a:cubicBezTo>
                    <a:pt x="1427" y="13"/>
                    <a:pt x="1424" y="12"/>
                    <a:pt x="1421" y="12"/>
                  </a:cubicBezTo>
                  <a:cubicBezTo>
                    <a:pt x="1418" y="12"/>
                    <a:pt x="1415" y="13"/>
                    <a:pt x="1413" y="13"/>
                  </a:cubicBezTo>
                  <a:cubicBezTo>
                    <a:pt x="1411" y="14"/>
                    <a:pt x="1409" y="15"/>
                    <a:pt x="1408" y="17"/>
                  </a:cubicBezTo>
                  <a:cubicBezTo>
                    <a:pt x="1406" y="18"/>
                    <a:pt x="1405" y="19"/>
                    <a:pt x="1405" y="21"/>
                  </a:cubicBezTo>
                  <a:cubicBezTo>
                    <a:pt x="1404" y="23"/>
                    <a:pt x="1403" y="25"/>
                    <a:pt x="1403" y="27"/>
                  </a:cubicBezTo>
                  <a:cubicBezTo>
                    <a:pt x="1403" y="30"/>
                    <a:pt x="1404" y="32"/>
                    <a:pt x="1406" y="35"/>
                  </a:cubicBezTo>
                  <a:cubicBezTo>
                    <a:pt x="1407" y="37"/>
                    <a:pt x="1409" y="39"/>
                    <a:pt x="1411" y="40"/>
                  </a:cubicBezTo>
                  <a:cubicBezTo>
                    <a:pt x="1413" y="42"/>
                    <a:pt x="1416" y="43"/>
                    <a:pt x="1419" y="45"/>
                  </a:cubicBezTo>
                  <a:cubicBezTo>
                    <a:pt x="1422" y="46"/>
                    <a:pt x="1425" y="48"/>
                    <a:pt x="1428" y="49"/>
                  </a:cubicBezTo>
                  <a:cubicBezTo>
                    <a:pt x="1431" y="50"/>
                    <a:pt x="1434" y="52"/>
                    <a:pt x="1437" y="54"/>
                  </a:cubicBezTo>
                  <a:cubicBezTo>
                    <a:pt x="1439" y="55"/>
                    <a:pt x="1442" y="57"/>
                    <a:pt x="1444" y="59"/>
                  </a:cubicBezTo>
                  <a:cubicBezTo>
                    <a:pt x="1447" y="62"/>
                    <a:pt x="1448" y="64"/>
                    <a:pt x="1450" y="68"/>
                  </a:cubicBezTo>
                  <a:cubicBezTo>
                    <a:pt x="1451" y="71"/>
                    <a:pt x="1452" y="74"/>
                    <a:pt x="1452" y="7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"/>
                <a:ea typeface="微软雅黑"/>
                <a:cs typeface="+mn-cs"/>
              </a:endParaRPr>
            </a:p>
          </p:txBody>
        </p:sp>
        <p:sp>
          <p:nvSpPr>
            <p:cNvPr id="80" name="Freeform 7">
              <a:extLst>
                <a:ext uri="{FF2B5EF4-FFF2-40B4-BE49-F238E27FC236}">
                  <a16:creationId xmlns:a16="http://schemas.microsoft.com/office/drawing/2014/main" id="{C522A55F-1495-4A18-81EC-12D75E4339D6}"/>
                </a:ext>
              </a:extLst>
            </p:cNvPr>
            <p:cNvSpPr>
              <a:spLocks/>
            </p:cNvSpPr>
            <p:nvPr/>
          </p:nvSpPr>
          <p:spPr bwMode="auto">
            <a:xfrm>
              <a:off x="3600940" y="5175672"/>
              <a:ext cx="475474" cy="584915"/>
            </a:xfrm>
            <a:custGeom>
              <a:avLst/>
              <a:gdLst>
                <a:gd name="T0" fmla="*/ 112 w 271"/>
                <a:gd name="T1" fmla="*/ 216 h 332"/>
                <a:gd name="T2" fmla="*/ 75 w 271"/>
                <a:gd name="T3" fmla="*/ 291 h 332"/>
                <a:gd name="T4" fmla="*/ 38 w 271"/>
                <a:gd name="T5" fmla="*/ 324 h 332"/>
                <a:gd name="T6" fmla="*/ 35 w 271"/>
                <a:gd name="T7" fmla="*/ 316 h 332"/>
                <a:gd name="T8" fmla="*/ 9 w 271"/>
                <a:gd name="T9" fmla="*/ 324 h 332"/>
                <a:gd name="T10" fmla="*/ 83 w 271"/>
                <a:gd name="T11" fmla="*/ 238 h 332"/>
                <a:gd name="T12" fmla="*/ 104 w 271"/>
                <a:gd name="T13" fmla="*/ 170 h 332"/>
                <a:gd name="T14" fmla="*/ 97 w 271"/>
                <a:gd name="T15" fmla="*/ 163 h 332"/>
                <a:gd name="T16" fmla="*/ 45 w 271"/>
                <a:gd name="T17" fmla="*/ 182 h 332"/>
                <a:gd name="T18" fmla="*/ 21 w 271"/>
                <a:gd name="T19" fmla="*/ 165 h 332"/>
                <a:gd name="T20" fmla="*/ 33 w 271"/>
                <a:gd name="T21" fmla="*/ 154 h 332"/>
                <a:gd name="T22" fmla="*/ 108 w 271"/>
                <a:gd name="T23" fmla="*/ 126 h 332"/>
                <a:gd name="T24" fmla="*/ 121 w 271"/>
                <a:gd name="T25" fmla="*/ 48 h 332"/>
                <a:gd name="T26" fmla="*/ 109 w 271"/>
                <a:gd name="T27" fmla="*/ 26 h 332"/>
                <a:gd name="T28" fmla="*/ 113 w 271"/>
                <a:gd name="T29" fmla="*/ 4 h 332"/>
                <a:gd name="T30" fmla="*/ 143 w 271"/>
                <a:gd name="T31" fmla="*/ 35 h 332"/>
                <a:gd name="T32" fmla="*/ 141 w 271"/>
                <a:gd name="T33" fmla="*/ 79 h 332"/>
                <a:gd name="T34" fmla="*/ 138 w 271"/>
                <a:gd name="T35" fmla="*/ 114 h 332"/>
                <a:gd name="T36" fmla="*/ 161 w 271"/>
                <a:gd name="T37" fmla="*/ 107 h 332"/>
                <a:gd name="T38" fmla="*/ 190 w 271"/>
                <a:gd name="T39" fmla="*/ 108 h 332"/>
                <a:gd name="T40" fmla="*/ 197 w 271"/>
                <a:gd name="T41" fmla="*/ 119 h 332"/>
                <a:gd name="T42" fmla="*/ 187 w 271"/>
                <a:gd name="T43" fmla="*/ 134 h 332"/>
                <a:gd name="T44" fmla="*/ 157 w 271"/>
                <a:gd name="T45" fmla="*/ 142 h 332"/>
                <a:gd name="T46" fmla="*/ 130 w 271"/>
                <a:gd name="T47" fmla="*/ 156 h 332"/>
                <a:gd name="T48" fmla="*/ 128 w 271"/>
                <a:gd name="T49" fmla="*/ 185 h 332"/>
                <a:gd name="T50" fmla="*/ 148 w 271"/>
                <a:gd name="T51" fmla="*/ 208 h 332"/>
                <a:gd name="T52" fmla="*/ 187 w 271"/>
                <a:gd name="T53" fmla="*/ 258 h 332"/>
                <a:gd name="T54" fmla="*/ 241 w 271"/>
                <a:gd name="T55" fmla="*/ 293 h 332"/>
                <a:gd name="T56" fmla="*/ 265 w 271"/>
                <a:gd name="T57" fmla="*/ 302 h 332"/>
                <a:gd name="T58" fmla="*/ 261 w 271"/>
                <a:gd name="T59" fmla="*/ 315 h 332"/>
                <a:gd name="T60" fmla="*/ 255 w 271"/>
                <a:gd name="T61" fmla="*/ 323 h 332"/>
                <a:gd name="T62" fmla="*/ 204 w 271"/>
                <a:gd name="T63" fmla="*/ 315 h 332"/>
                <a:gd name="T64" fmla="*/ 160 w 271"/>
                <a:gd name="T65" fmla="*/ 271 h 332"/>
                <a:gd name="T66" fmla="*/ 122 w 271"/>
                <a:gd name="T67" fmla="*/ 219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71" h="332">
                  <a:moveTo>
                    <a:pt x="115" y="212"/>
                  </a:moveTo>
                  <a:cubicBezTo>
                    <a:pt x="113" y="214"/>
                    <a:pt x="113" y="215"/>
                    <a:pt x="112" y="216"/>
                  </a:cubicBezTo>
                  <a:cubicBezTo>
                    <a:pt x="106" y="230"/>
                    <a:pt x="101" y="244"/>
                    <a:pt x="94" y="257"/>
                  </a:cubicBezTo>
                  <a:cubicBezTo>
                    <a:pt x="89" y="269"/>
                    <a:pt x="83" y="281"/>
                    <a:pt x="75" y="291"/>
                  </a:cubicBezTo>
                  <a:cubicBezTo>
                    <a:pt x="70" y="297"/>
                    <a:pt x="66" y="303"/>
                    <a:pt x="60" y="308"/>
                  </a:cubicBezTo>
                  <a:cubicBezTo>
                    <a:pt x="54" y="314"/>
                    <a:pt x="46" y="319"/>
                    <a:pt x="38" y="324"/>
                  </a:cubicBezTo>
                  <a:cubicBezTo>
                    <a:pt x="37" y="325"/>
                    <a:pt x="19" y="332"/>
                    <a:pt x="18" y="331"/>
                  </a:cubicBezTo>
                  <a:cubicBezTo>
                    <a:pt x="18" y="330"/>
                    <a:pt x="35" y="322"/>
                    <a:pt x="35" y="316"/>
                  </a:cubicBezTo>
                  <a:cubicBezTo>
                    <a:pt x="26" y="321"/>
                    <a:pt x="11" y="328"/>
                    <a:pt x="0" y="327"/>
                  </a:cubicBezTo>
                  <a:cubicBezTo>
                    <a:pt x="5" y="325"/>
                    <a:pt x="8" y="324"/>
                    <a:pt x="9" y="324"/>
                  </a:cubicBezTo>
                  <a:cubicBezTo>
                    <a:pt x="29" y="315"/>
                    <a:pt x="45" y="301"/>
                    <a:pt x="57" y="283"/>
                  </a:cubicBezTo>
                  <a:cubicBezTo>
                    <a:pt x="67" y="269"/>
                    <a:pt x="77" y="255"/>
                    <a:pt x="83" y="238"/>
                  </a:cubicBezTo>
                  <a:cubicBezTo>
                    <a:pt x="87" y="227"/>
                    <a:pt x="92" y="217"/>
                    <a:pt x="96" y="205"/>
                  </a:cubicBezTo>
                  <a:cubicBezTo>
                    <a:pt x="99" y="194"/>
                    <a:pt x="101" y="182"/>
                    <a:pt x="104" y="170"/>
                  </a:cubicBezTo>
                  <a:cubicBezTo>
                    <a:pt x="104" y="169"/>
                    <a:pt x="104" y="168"/>
                    <a:pt x="104" y="167"/>
                  </a:cubicBezTo>
                  <a:cubicBezTo>
                    <a:pt x="103" y="162"/>
                    <a:pt x="102" y="161"/>
                    <a:pt x="97" y="163"/>
                  </a:cubicBezTo>
                  <a:cubicBezTo>
                    <a:pt x="83" y="171"/>
                    <a:pt x="67" y="176"/>
                    <a:pt x="52" y="180"/>
                  </a:cubicBezTo>
                  <a:cubicBezTo>
                    <a:pt x="49" y="180"/>
                    <a:pt x="47" y="181"/>
                    <a:pt x="45" y="182"/>
                  </a:cubicBezTo>
                  <a:cubicBezTo>
                    <a:pt x="36" y="187"/>
                    <a:pt x="26" y="182"/>
                    <a:pt x="23" y="172"/>
                  </a:cubicBezTo>
                  <a:cubicBezTo>
                    <a:pt x="23" y="170"/>
                    <a:pt x="21" y="167"/>
                    <a:pt x="21" y="165"/>
                  </a:cubicBezTo>
                  <a:cubicBezTo>
                    <a:pt x="21" y="163"/>
                    <a:pt x="22" y="160"/>
                    <a:pt x="24" y="159"/>
                  </a:cubicBezTo>
                  <a:cubicBezTo>
                    <a:pt x="26" y="157"/>
                    <a:pt x="30" y="155"/>
                    <a:pt x="33" y="154"/>
                  </a:cubicBezTo>
                  <a:cubicBezTo>
                    <a:pt x="46" y="152"/>
                    <a:pt x="58" y="147"/>
                    <a:pt x="70" y="141"/>
                  </a:cubicBezTo>
                  <a:cubicBezTo>
                    <a:pt x="82" y="136"/>
                    <a:pt x="95" y="131"/>
                    <a:pt x="108" y="126"/>
                  </a:cubicBezTo>
                  <a:cubicBezTo>
                    <a:pt x="113" y="124"/>
                    <a:pt x="116" y="122"/>
                    <a:pt x="116" y="116"/>
                  </a:cubicBezTo>
                  <a:cubicBezTo>
                    <a:pt x="119" y="93"/>
                    <a:pt x="123" y="71"/>
                    <a:pt x="121" y="48"/>
                  </a:cubicBezTo>
                  <a:cubicBezTo>
                    <a:pt x="120" y="41"/>
                    <a:pt x="119" y="34"/>
                    <a:pt x="111" y="31"/>
                  </a:cubicBezTo>
                  <a:cubicBezTo>
                    <a:pt x="110" y="30"/>
                    <a:pt x="109" y="28"/>
                    <a:pt x="109" y="26"/>
                  </a:cubicBezTo>
                  <a:cubicBezTo>
                    <a:pt x="108" y="24"/>
                    <a:pt x="108" y="21"/>
                    <a:pt x="108" y="19"/>
                  </a:cubicBezTo>
                  <a:cubicBezTo>
                    <a:pt x="107" y="12"/>
                    <a:pt x="107" y="7"/>
                    <a:pt x="113" y="4"/>
                  </a:cubicBezTo>
                  <a:cubicBezTo>
                    <a:pt x="121" y="0"/>
                    <a:pt x="128" y="0"/>
                    <a:pt x="132" y="6"/>
                  </a:cubicBezTo>
                  <a:cubicBezTo>
                    <a:pt x="139" y="14"/>
                    <a:pt x="143" y="24"/>
                    <a:pt x="143" y="35"/>
                  </a:cubicBezTo>
                  <a:cubicBezTo>
                    <a:pt x="144" y="41"/>
                    <a:pt x="144" y="48"/>
                    <a:pt x="144" y="54"/>
                  </a:cubicBezTo>
                  <a:cubicBezTo>
                    <a:pt x="143" y="62"/>
                    <a:pt x="142" y="71"/>
                    <a:pt x="141" y="79"/>
                  </a:cubicBezTo>
                  <a:cubicBezTo>
                    <a:pt x="140" y="88"/>
                    <a:pt x="139" y="97"/>
                    <a:pt x="138" y="107"/>
                  </a:cubicBezTo>
                  <a:cubicBezTo>
                    <a:pt x="138" y="109"/>
                    <a:pt x="138" y="111"/>
                    <a:pt x="138" y="114"/>
                  </a:cubicBezTo>
                  <a:cubicBezTo>
                    <a:pt x="144" y="112"/>
                    <a:pt x="150" y="111"/>
                    <a:pt x="155" y="109"/>
                  </a:cubicBezTo>
                  <a:cubicBezTo>
                    <a:pt x="157" y="108"/>
                    <a:pt x="159" y="107"/>
                    <a:pt x="161" y="107"/>
                  </a:cubicBezTo>
                  <a:cubicBezTo>
                    <a:pt x="167" y="106"/>
                    <a:pt x="173" y="105"/>
                    <a:pt x="178" y="105"/>
                  </a:cubicBezTo>
                  <a:cubicBezTo>
                    <a:pt x="183" y="104"/>
                    <a:pt x="187" y="105"/>
                    <a:pt x="190" y="108"/>
                  </a:cubicBezTo>
                  <a:cubicBezTo>
                    <a:pt x="190" y="109"/>
                    <a:pt x="191" y="110"/>
                    <a:pt x="192" y="110"/>
                  </a:cubicBezTo>
                  <a:cubicBezTo>
                    <a:pt x="196" y="112"/>
                    <a:pt x="198" y="115"/>
                    <a:pt x="197" y="119"/>
                  </a:cubicBezTo>
                  <a:cubicBezTo>
                    <a:pt x="196" y="122"/>
                    <a:pt x="194" y="124"/>
                    <a:pt x="192" y="127"/>
                  </a:cubicBezTo>
                  <a:cubicBezTo>
                    <a:pt x="191" y="129"/>
                    <a:pt x="189" y="132"/>
                    <a:pt x="187" y="134"/>
                  </a:cubicBezTo>
                  <a:cubicBezTo>
                    <a:pt x="185" y="136"/>
                    <a:pt x="183" y="138"/>
                    <a:pt x="180" y="138"/>
                  </a:cubicBezTo>
                  <a:cubicBezTo>
                    <a:pt x="172" y="140"/>
                    <a:pt x="165" y="140"/>
                    <a:pt x="157" y="142"/>
                  </a:cubicBezTo>
                  <a:cubicBezTo>
                    <a:pt x="150" y="143"/>
                    <a:pt x="143" y="145"/>
                    <a:pt x="137" y="147"/>
                  </a:cubicBezTo>
                  <a:cubicBezTo>
                    <a:pt x="134" y="149"/>
                    <a:pt x="131" y="153"/>
                    <a:pt x="130" y="156"/>
                  </a:cubicBezTo>
                  <a:cubicBezTo>
                    <a:pt x="127" y="164"/>
                    <a:pt x="125" y="172"/>
                    <a:pt x="123" y="180"/>
                  </a:cubicBezTo>
                  <a:cubicBezTo>
                    <a:pt x="123" y="184"/>
                    <a:pt x="126" y="185"/>
                    <a:pt x="128" y="185"/>
                  </a:cubicBezTo>
                  <a:cubicBezTo>
                    <a:pt x="133" y="185"/>
                    <a:pt x="135" y="189"/>
                    <a:pt x="136" y="192"/>
                  </a:cubicBezTo>
                  <a:cubicBezTo>
                    <a:pt x="138" y="199"/>
                    <a:pt x="144" y="203"/>
                    <a:pt x="148" y="208"/>
                  </a:cubicBezTo>
                  <a:cubicBezTo>
                    <a:pt x="151" y="213"/>
                    <a:pt x="156" y="217"/>
                    <a:pt x="159" y="222"/>
                  </a:cubicBezTo>
                  <a:cubicBezTo>
                    <a:pt x="167" y="235"/>
                    <a:pt x="176" y="247"/>
                    <a:pt x="187" y="258"/>
                  </a:cubicBezTo>
                  <a:cubicBezTo>
                    <a:pt x="192" y="264"/>
                    <a:pt x="200" y="268"/>
                    <a:pt x="207" y="273"/>
                  </a:cubicBezTo>
                  <a:cubicBezTo>
                    <a:pt x="218" y="280"/>
                    <a:pt x="229" y="287"/>
                    <a:pt x="241" y="293"/>
                  </a:cubicBezTo>
                  <a:cubicBezTo>
                    <a:pt x="247" y="297"/>
                    <a:pt x="255" y="299"/>
                    <a:pt x="263" y="301"/>
                  </a:cubicBezTo>
                  <a:cubicBezTo>
                    <a:pt x="263" y="302"/>
                    <a:pt x="264" y="302"/>
                    <a:pt x="265" y="302"/>
                  </a:cubicBezTo>
                  <a:cubicBezTo>
                    <a:pt x="268" y="304"/>
                    <a:pt x="271" y="306"/>
                    <a:pt x="270" y="310"/>
                  </a:cubicBezTo>
                  <a:cubicBezTo>
                    <a:pt x="269" y="314"/>
                    <a:pt x="266" y="316"/>
                    <a:pt x="261" y="315"/>
                  </a:cubicBezTo>
                  <a:cubicBezTo>
                    <a:pt x="261" y="315"/>
                    <a:pt x="260" y="315"/>
                    <a:pt x="259" y="315"/>
                  </a:cubicBezTo>
                  <a:cubicBezTo>
                    <a:pt x="261" y="320"/>
                    <a:pt x="259" y="323"/>
                    <a:pt x="255" y="323"/>
                  </a:cubicBezTo>
                  <a:cubicBezTo>
                    <a:pt x="247" y="323"/>
                    <a:pt x="239" y="322"/>
                    <a:pt x="231" y="321"/>
                  </a:cubicBezTo>
                  <a:cubicBezTo>
                    <a:pt x="222" y="319"/>
                    <a:pt x="213" y="317"/>
                    <a:pt x="204" y="315"/>
                  </a:cubicBezTo>
                  <a:cubicBezTo>
                    <a:pt x="195" y="313"/>
                    <a:pt x="187" y="308"/>
                    <a:pt x="181" y="301"/>
                  </a:cubicBezTo>
                  <a:cubicBezTo>
                    <a:pt x="174" y="292"/>
                    <a:pt x="167" y="281"/>
                    <a:pt x="160" y="271"/>
                  </a:cubicBezTo>
                  <a:cubicBezTo>
                    <a:pt x="151" y="260"/>
                    <a:pt x="143" y="248"/>
                    <a:pt x="135" y="237"/>
                  </a:cubicBezTo>
                  <a:cubicBezTo>
                    <a:pt x="131" y="231"/>
                    <a:pt x="126" y="225"/>
                    <a:pt x="122" y="219"/>
                  </a:cubicBezTo>
                  <a:cubicBezTo>
                    <a:pt x="120" y="217"/>
                    <a:pt x="117" y="215"/>
                    <a:pt x="115" y="2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"/>
                <a:ea typeface="微软雅黑"/>
                <a:cs typeface="+mn-cs"/>
              </a:endParaRPr>
            </a:p>
          </p:txBody>
        </p:sp>
        <p:sp>
          <p:nvSpPr>
            <p:cNvPr id="81" name="Freeform 8">
              <a:extLst>
                <a:ext uri="{FF2B5EF4-FFF2-40B4-BE49-F238E27FC236}">
                  <a16:creationId xmlns:a16="http://schemas.microsoft.com/office/drawing/2014/main" id="{3475318F-FC60-4718-ABA2-66D03F5D5FFB}"/>
                </a:ext>
              </a:extLst>
            </p:cNvPr>
            <p:cNvSpPr>
              <a:spLocks/>
            </p:cNvSpPr>
            <p:nvPr/>
          </p:nvSpPr>
          <p:spPr bwMode="auto">
            <a:xfrm>
              <a:off x="2319070" y="5307345"/>
              <a:ext cx="426670" cy="443677"/>
            </a:xfrm>
            <a:custGeom>
              <a:avLst/>
              <a:gdLst>
                <a:gd name="T0" fmla="*/ 84 w 243"/>
                <a:gd name="T1" fmla="*/ 61 h 252"/>
                <a:gd name="T2" fmla="*/ 85 w 243"/>
                <a:gd name="T3" fmla="*/ 66 h 252"/>
                <a:gd name="T4" fmla="*/ 85 w 243"/>
                <a:gd name="T5" fmla="*/ 77 h 252"/>
                <a:gd name="T6" fmla="*/ 84 w 243"/>
                <a:gd name="T7" fmla="*/ 102 h 252"/>
                <a:gd name="T8" fmla="*/ 85 w 243"/>
                <a:gd name="T9" fmla="*/ 125 h 252"/>
                <a:gd name="T10" fmla="*/ 86 w 243"/>
                <a:gd name="T11" fmla="*/ 128 h 252"/>
                <a:gd name="T12" fmla="*/ 87 w 243"/>
                <a:gd name="T13" fmla="*/ 141 h 252"/>
                <a:gd name="T14" fmla="*/ 86 w 243"/>
                <a:gd name="T15" fmla="*/ 165 h 252"/>
                <a:gd name="T16" fmla="*/ 87 w 243"/>
                <a:gd name="T17" fmla="*/ 182 h 252"/>
                <a:gd name="T18" fmla="*/ 86 w 243"/>
                <a:gd name="T19" fmla="*/ 188 h 252"/>
                <a:gd name="T20" fmla="*/ 86 w 243"/>
                <a:gd name="T21" fmla="*/ 195 h 252"/>
                <a:gd name="T22" fmla="*/ 84 w 243"/>
                <a:gd name="T23" fmla="*/ 200 h 252"/>
                <a:gd name="T24" fmla="*/ 79 w 243"/>
                <a:gd name="T25" fmla="*/ 201 h 252"/>
                <a:gd name="T26" fmla="*/ 27 w 243"/>
                <a:gd name="T27" fmla="*/ 218 h 252"/>
                <a:gd name="T28" fmla="*/ 11 w 243"/>
                <a:gd name="T29" fmla="*/ 224 h 252"/>
                <a:gd name="T30" fmla="*/ 3 w 243"/>
                <a:gd name="T31" fmla="*/ 237 h 252"/>
                <a:gd name="T32" fmla="*/ 12 w 243"/>
                <a:gd name="T33" fmla="*/ 247 h 252"/>
                <a:gd name="T34" fmla="*/ 27 w 243"/>
                <a:gd name="T35" fmla="*/ 250 h 252"/>
                <a:gd name="T36" fmla="*/ 38 w 243"/>
                <a:gd name="T37" fmla="*/ 247 h 252"/>
                <a:gd name="T38" fmla="*/ 72 w 243"/>
                <a:gd name="T39" fmla="*/ 237 h 252"/>
                <a:gd name="T40" fmla="*/ 128 w 243"/>
                <a:gd name="T41" fmla="*/ 221 h 252"/>
                <a:gd name="T42" fmla="*/ 179 w 243"/>
                <a:gd name="T43" fmla="*/ 216 h 252"/>
                <a:gd name="T44" fmla="*/ 214 w 243"/>
                <a:gd name="T45" fmla="*/ 221 h 252"/>
                <a:gd name="T46" fmla="*/ 237 w 243"/>
                <a:gd name="T47" fmla="*/ 217 h 252"/>
                <a:gd name="T48" fmla="*/ 242 w 243"/>
                <a:gd name="T49" fmla="*/ 205 h 252"/>
                <a:gd name="T50" fmla="*/ 229 w 243"/>
                <a:gd name="T51" fmla="*/ 189 h 252"/>
                <a:gd name="T52" fmla="*/ 182 w 243"/>
                <a:gd name="T53" fmla="*/ 184 h 252"/>
                <a:gd name="T54" fmla="*/ 130 w 243"/>
                <a:gd name="T55" fmla="*/ 188 h 252"/>
                <a:gd name="T56" fmla="*/ 124 w 243"/>
                <a:gd name="T57" fmla="*/ 183 h 252"/>
                <a:gd name="T58" fmla="*/ 124 w 243"/>
                <a:gd name="T59" fmla="*/ 139 h 252"/>
                <a:gd name="T60" fmla="*/ 132 w 243"/>
                <a:gd name="T61" fmla="*/ 126 h 252"/>
                <a:gd name="T62" fmla="*/ 137 w 243"/>
                <a:gd name="T63" fmla="*/ 123 h 252"/>
                <a:gd name="T64" fmla="*/ 152 w 243"/>
                <a:gd name="T65" fmla="*/ 119 h 252"/>
                <a:gd name="T66" fmla="*/ 165 w 243"/>
                <a:gd name="T67" fmla="*/ 117 h 252"/>
                <a:gd name="T68" fmla="*/ 179 w 243"/>
                <a:gd name="T69" fmla="*/ 108 h 252"/>
                <a:gd name="T70" fmla="*/ 178 w 243"/>
                <a:gd name="T71" fmla="*/ 92 h 252"/>
                <a:gd name="T72" fmla="*/ 159 w 243"/>
                <a:gd name="T73" fmla="*/ 87 h 252"/>
                <a:gd name="T74" fmla="*/ 129 w 243"/>
                <a:gd name="T75" fmla="*/ 97 h 252"/>
                <a:gd name="T76" fmla="*/ 124 w 243"/>
                <a:gd name="T77" fmla="*/ 94 h 252"/>
                <a:gd name="T78" fmla="*/ 127 w 243"/>
                <a:gd name="T79" fmla="*/ 42 h 252"/>
                <a:gd name="T80" fmla="*/ 129 w 243"/>
                <a:gd name="T81" fmla="*/ 27 h 252"/>
                <a:gd name="T82" fmla="*/ 128 w 243"/>
                <a:gd name="T83" fmla="*/ 23 h 252"/>
                <a:gd name="T84" fmla="*/ 115 w 243"/>
                <a:gd name="T85" fmla="*/ 6 h 252"/>
                <a:gd name="T86" fmla="*/ 97 w 243"/>
                <a:gd name="T87" fmla="*/ 2 h 252"/>
                <a:gd name="T88" fmla="*/ 96 w 243"/>
                <a:gd name="T89" fmla="*/ 2 h 252"/>
                <a:gd name="T90" fmla="*/ 85 w 243"/>
                <a:gd name="T91" fmla="*/ 10 h 252"/>
                <a:gd name="T92" fmla="*/ 84 w 243"/>
                <a:gd name="T93" fmla="*/ 13 h 252"/>
                <a:gd name="T94" fmla="*/ 85 w 243"/>
                <a:gd name="T95" fmla="*/ 36 h 252"/>
                <a:gd name="T96" fmla="*/ 84 w 243"/>
                <a:gd name="T97" fmla="*/ 61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43" h="252">
                  <a:moveTo>
                    <a:pt x="84" y="61"/>
                  </a:moveTo>
                  <a:cubicBezTo>
                    <a:pt x="85" y="63"/>
                    <a:pt x="85" y="65"/>
                    <a:pt x="85" y="66"/>
                  </a:cubicBezTo>
                  <a:cubicBezTo>
                    <a:pt x="85" y="70"/>
                    <a:pt x="85" y="74"/>
                    <a:pt x="85" y="77"/>
                  </a:cubicBezTo>
                  <a:cubicBezTo>
                    <a:pt x="85" y="85"/>
                    <a:pt x="85" y="94"/>
                    <a:pt x="84" y="102"/>
                  </a:cubicBezTo>
                  <a:cubicBezTo>
                    <a:pt x="84" y="110"/>
                    <a:pt x="89" y="117"/>
                    <a:pt x="85" y="125"/>
                  </a:cubicBezTo>
                  <a:cubicBezTo>
                    <a:pt x="85" y="126"/>
                    <a:pt x="86" y="127"/>
                    <a:pt x="86" y="128"/>
                  </a:cubicBezTo>
                  <a:cubicBezTo>
                    <a:pt x="86" y="132"/>
                    <a:pt x="87" y="137"/>
                    <a:pt x="87" y="141"/>
                  </a:cubicBezTo>
                  <a:cubicBezTo>
                    <a:pt x="87" y="149"/>
                    <a:pt x="86" y="157"/>
                    <a:pt x="86" y="165"/>
                  </a:cubicBezTo>
                  <a:cubicBezTo>
                    <a:pt x="86" y="171"/>
                    <a:pt x="86" y="177"/>
                    <a:pt x="87" y="182"/>
                  </a:cubicBezTo>
                  <a:cubicBezTo>
                    <a:pt x="87" y="184"/>
                    <a:pt x="87" y="186"/>
                    <a:pt x="86" y="188"/>
                  </a:cubicBezTo>
                  <a:cubicBezTo>
                    <a:pt x="85" y="190"/>
                    <a:pt x="85" y="192"/>
                    <a:pt x="86" y="195"/>
                  </a:cubicBezTo>
                  <a:cubicBezTo>
                    <a:pt x="87" y="197"/>
                    <a:pt x="87" y="199"/>
                    <a:pt x="84" y="200"/>
                  </a:cubicBezTo>
                  <a:cubicBezTo>
                    <a:pt x="82" y="200"/>
                    <a:pt x="80" y="201"/>
                    <a:pt x="79" y="201"/>
                  </a:cubicBezTo>
                  <a:cubicBezTo>
                    <a:pt x="61" y="207"/>
                    <a:pt x="45" y="212"/>
                    <a:pt x="27" y="218"/>
                  </a:cubicBezTo>
                  <a:cubicBezTo>
                    <a:pt x="22" y="220"/>
                    <a:pt x="16" y="223"/>
                    <a:pt x="11" y="224"/>
                  </a:cubicBezTo>
                  <a:cubicBezTo>
                    <a:pt x="3" y="224"/>
                    <a:pt x="0" y="232"/>
                    <a:pt x="3" y="237"/>
                  </a:cubicBezTo>
                  <a:cubicBezTo>
                    <a:pt x="6" y="241"/>
                    <a:pt x="9" y="244"/>
                    <a:pt x="12" y="247"/>
                  </a:cubicBezTo>
                  <a:cubicBezTo>
                    <a:pt x="16" y="252"/>
                    <a:pt x="22" y="252"/>
                    <a:pt x="27" y="250"/>
                  </a:cubicBezTo>
                  <a:cubicBezTo>
                    <a:pt x="31" y="249"/>
                    <a:pt x="34" y="248"/>
                    <a:pt x="38" y="247"/>
                  </a:cubicBezTo>
                  <a:cubicBezTo>
                    <a:pt x="49" y="244"/>
                    <a:pt x="61" y="241"/>
                    <a:pt x="72" y="237"/>
                  </a:cubicBezTo>
                  <a:cubicBezTo>
                    <a:pt x="90" y="230"/>
                    <a:pt x="108" y="223"/>
                    <a:pt x="128" y="221"/>
                  </a:cubicBezTo>
                  <a:cubicBezTo>
                    <a:pt x="145" y="218"/>
                    <a:pt x="162" y="219"/>
                    <a:pt x="179" y="216"/>
                  </a:cubicBezTo>
                  <a:cubicBezTo>
                    <a:pt x="191" y="214"/>
                    <a:pt x="203" y="217"/>
                    <a:pt x="214" y="221"/>
                  </a:cubicBezTo>
                  <a:cubicBezTo>
                    <a:pt x="223" y="224"/>
                    <a:pt x="230" y="222"/>
                    <a:pt x="237" y="217"/>
                  </a:cubicBezTo>
                  <a:cubicBezTo>
                    <a:pt x="240" y="214"/>
                    <a:pt x="243" y="209"/>
                    <a:pt x="242" y="205"/>
                  </a:cubicBezTo>
                  <a:cubicBezTo>
                    <a:pt x="242" y="197"/>
                    <a:pt x="237" y="191"/>
                    <a:pt x="229" y="189"/>
                  </a:cubicBezTo>
                  <a:cubicBezTo>
                    <a:pt x="214" y="184"/>
                    <a:pt x="198" y="182"/>
                    <a:pt x="182" y="184"/>
                  </a:cubicBezTo>
                  <a:cubicBezTo>
                    <a:pt x="165" y="185"/>
                    <a:pt x="147" y="187"/>
                    <a:pt x="130" y="188"/>
                  </a:cubicBezTo>
                  <a:cubicBezTo>
                    <a:pt x="125" y="189"/>
                    <a:pt x="124" y="189"/>
                    <a:pt x="124" y="183"/>
                  </a:cubicBezTo>
                  <a:cubicBezTo>
                    <a:pt x="124" y="168"/>
                    <a:pt x="124" y="153"/>
                    <a:pt x="124" y="139"/>
                  </a:cubicBezTo>
                  <a:cubicBezTo>
                    <a:pt x="124" y="132"/>
                    <a:pt x="126" y="128"/>
                    <a:pt x="132" y="126"/>
                  </a:cubicBezTo>
                  <a:cubicBezTo>
                    <a:pt x="133" y="125"/>
                    <a:pt x="135" y="124"/>
                    <a:pt x="137" y="123"/>
                  </a:cubicBezTo>
                  <a:cubicBezTo>
                    <a:pt x="142" y="121"/>
                    <a:pt x="147" y="120"/>
                    <a:pt x="152" y="119"/>
                  </a:cubicBezTo>
                  <a:cubicBezTo>
                    <a:pt x="156" y="118"/>
                    <a:pt x="161" y="119"/>
                    <a:pt x="165" y="117"/>
                  </a:cubicBezTo>
                  <a:cubicBezTo>
                    <a:pt x="170" y="115"/>
                    <a:pt x="175" y="111"/>
                    <a:pt x="179" y="108"/>
                  </a:cubicBezTo>
                  <a:cubicBezTo>
                    <a:pt x="184" y="103"/>
                    <a:pt x="183" y="97"/>
                    <a:pt x="178" y="92"/>
                  </a:cubicBezTo>
                  <a:cubicBezTo>
                    <a:pt x="173" y="86"/>
                    <a:pt x="165" y="85"/>
                    <a:pt x="159" y="87"/>
                  </a:cubicBezTo>
                  <a:cubicBezTo>
                    <a:pt x="148" y="90"/>
                    <a:pt x="139" y="94"/>
                    <a:pt x="129" y="97"/>
                  </a:cubicBezTo>
                  <a:cubicBezTo>
                    <a:pt x="124" y="99"/>
                    <a:pt x="124" y="100"/>
                    <a:pt x="124" y="94"/>
                  </a:cubicBezTo>
                  <a:cubicBezTo>
                    <a:pt x="125" y="77"/>
                    <a:pt x="125" y="59"/>
                    <a:pt x="127" y="42"/>
                  </a:cubicBezTo>
                  <a:cubicBezTo>
                    <a:pt x="127" y="37"/>
                    <a:pt x="126" y="31"/>
                    <a:pt x="129" y="27"/>
                  </a:cubicBezTo>
                  <a:cubicBezTo>
                    <a:pt x="129" y="26"/>
                    <a:pt x="129" y="24"/>
                    <a:pt x="128" y="23"/>
                  </a:cubicBezTo>
                  <a:cubicBezTo>
                    <a:pt x="124" y="17"/>
                    <a:pt x="119" y="12"/>
                    <a:pt x="115" y="6"/>
                  </a:cubicBezTo>
                  <a:cubicBezTo>
                    <a:pt x="112" y="3"/>
                    <a:pt x="100" y="0"/>
                    <a:pt x="97" y="2"/>
                  </a:cubicBezTo>
                  <a:cubicBezTo>
                    <a:pt x="96" y="2"/>
                    <a:pt x="96" y="2"/>
                    <a:pt x="96" y="2"/>
                  </a:cubicBezTo>
                  <a:cubicBezTo>
                    <a:pt x="92" y="5"/>
                    <a:pt x="88" y="7"/>
                    <a:pt x="85" y="10"/>
                  </a:cubicBezTo>
                  <a:cubicBezTo>
                    <a:pt x="84" y="11"/>
                    <a:pt x="84" y="13"/>
                    <a:pt x="84" y="13"/>
                  </a:cubicBezTo>
                  <a:cubicBezTo>
                    <a:pt x="85" y="21"/>
                    <a:pt x="85" y="28"/>
                    <a:pt x="85" y="36"/>
                  </a:cubicBezTo>
                  <a:lnTo>
                    <a:pt x="84" y="6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"/>
                <a:ea typeface="微软雅黑"/>
                <a:cs typeface="+mn-cs"/>
              </a:endParaRPr>
            </a:p>
          </p:txBody>
        </p:sp>
        <p:grpSp>
          <p:nvGrpSpPr>
            <p:cNvPr id="82" name="组合 81">
              <a:extLst>
                <a:ext uri="{FF2B5EF4-FFF2-40B4-BE49-F238E27FC236}">
                  <a16:creationId xmlns:a16="http://schemas.microsoft.com/office/drawing/2014/main" id="{F592B9FC-171E-4E7D-A81D-6ECEDFD02376}"/>
                </a:ext>
              </a:extLst>
            </p:cNvPr>
            <p:cNvGrpSpPr/>
            <p:nvPr/>
          </p:nvGrpSpPr>
          <p:grpSpPr>
            <a:xfrm>
              <a:off x="2921957" y="5168150"/>
              <a:ext cx="542765" cy="642593"/>
              <a:chOff x="3102298" y="5183391"/>
              <a:chExt cx="501880" cy="594188"/>
            </a:xfrm>
            <a:grpFill/>
          </p:grpSpPr>
          <p:sp>
            <p:nvSpPr>
              <p:cNvPr id="123" name="Freeform 6">
                <a:extLst>
                  <a:ext uri="{FF2B5EF4-FFF2-40B4-BE49-F238E27FC236}">
                    <a16:creationId xmlns:a16="http://schemas.microsoft.com/office/drawing/2014/main" id="{F83BE944-8AE9-4083-90F4-F6B3A7CFD5F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202811" y="5183391"/>
                <a:ext cx="401367" cy="594188"/>
              </a:xfrm>
              <a:custGeom>
                <a:avLst/>
                <a:gdLst>
                  <a:gd name="T0" fmla="*/ 100 w 247"/>
                  <a:gd name="T1" fmla="*/ 342 h 365"/>
                  <a:gd name="T2" fmla="*/ 105 w 247"/>
                  <a:gd name="T3" fmla="*/ 338 h 365"/>
                  <a:gd name="T4" fmla="*/ 100 w 247"/>
                  <a:gd name="T5" fmla="*/ 337 h 365"/>
                  <a:gd name="T6" fmla="*/ 52 w 247"/>
                  <a:gd name="T7" fmla="*/ 333 h 365"/>
                  <a:gd name="T8" fmla="*/ 34 w 247"/>
                  <a:gd name="T9" fmla="*/ 311 h 365"/>
                  <a:gd name="T10" fmla="*/ 35 w 247"/>
                  <a:gd name="T11" fmla="*/ 265 h 365"/>
                  <a:gd name="T12" fmla="*/ 30 w 247"/>
                  <a:gd name="T13" fmla="*/ 261 h 365"/>
                  <a:gd name="T14" fmla="*/ 10 w 247"/>
                  <a:gd name="T15" fmla="*/ 265 h 365"/>
                  <a:gd name="T16" fmla="*/ 8 w 247"/>
                  <a:gd name="T17" fmla="*/ 247 h 365"/>
                  <a:gd name="T18" fmla="*/ 43 w 247"/>
                  <a:gd name="T19" fmla="*/ 230 h 365"/>
                  <a:gd name="T20" fmla="*/ 78 w 247"/>
                  <a:gd name="T21" fmla="*/ 153 h 365"/>
                  <a:gd name="T22" fmla="*/ 96 w 247"/>
                  <a:gd name="T23" fmla="*/ 119 h 365"/>
                  <a:gd name="T24" fmla="*/ 68 w 247"/>
                  <a:gd name="T25" fmla="*/ 133 h 365"/>
                  <a:gd name="T26" fmla="*/ 49 w 247"/>
                  <a:gd name="T27" fmla="*/ 132 h 365"/>
                  <a:gd name="T28" fmla="*/ 52 w 247"/>
                  <a:gd name="T29" fmla="*/ 64 h 365"/>
                  <a:gd name="T30" fmla="*/ 82 w 247"/>
                  <a:gd name="T31" fmla="*/ 12 h 365"/>
                  <a:gd name="T32" fmla="*/ 115 w 247"/>
                  <a:gd name="T33" fmla="*/ 19 h 365"/>
                  <a:gd name="T34" fmla="*/ 95 w 247"/>
                  <a:gd name="T35" fmla="*/ 66 h 365"/>
                  <a:gd name="T36" fmla="*/ 81 w 247"/>
                  <a:gd name="T37" fmla="*/ 91 h 365"/>
                  <a:gd name="T38" fmla="*/ 127 w 247"/>
                  <a:gd name="T39" fmla="*/ 67 h 365"/>
                  <a:gd name="T40" fmla="*/ 157 w 247"/>
                  <a:gd name="T41" fmla="*/ 54 h 365"/>
                  <a:gd name="T42" fmla="*/ 171 w 247"/>
                  <a:gd name="T43" fmla="*/ 77 h 365"/>
                  <a:gd name="T44" fmla="*/ 133 w 247"/>
                  <a:gd name="T45" fmla="*/ 132 h 365"/>
                  <a:gd name="T46" fmla="*/ 131 w 247"/>
                  <a:gd name="T47" fmla="*/ 137 h 365"/>
                  <a:gd name="T48" fmla="*/ 172 w 247"/>
                  <a:gd name="T49" fmla="*/ 144 h 365"/>
                  <a:gd name="T50" fmla="*/ 177 w 247"/>
                  <a:gd name="T51" fmla="*/ 172 h 365"/>
                  <a:gd name="T52" fmla="*/ 179 w 247"/>
                  <a:gd name="T53" fmla="*/ 201 h 365"/>
                  <a:gd name="T54" fmla="*/ 214 w 247"/>
                  <a:gd name="T55" fmla="*/ 199 h 365"/>
                  <a:gd name="T56" fmla="*/ 235 w 247"/>
                  <a:gd name="T57" fmla="*/ 205 h 365"/>
                  <a:gd name="T58" fmla="*/ 242 w 247"/>
                  <a:gd name="T59" fmla="*/ 223 h 365"/>
                  <a:gd name="T60" fmla="*/ 211 w 247"/>
                  <a:gd name="T61" fmla="*/ 224 h 365"/>
                  <a:gd name="T62" fmla="*/ 166 w 247"/>
                  <a:gd name="T63" fmla="*/ 232 h 365"/>
                  <a:gd name="T64" fmla="*/ 150 w 247"/>
                  <a:gd name="T65" fmla="*/ 296 h 365"/>
                  <a:gd name="T66" fmla="*/ 167 w 247"/>
                  <a:gd name="T67" fmla="*/ 304 h 365"/>
                  <a:gd name="T68" fmla="*/ 151 w 247"/>
                  <a:gd name="T69" fmla="*/ 326 h 365"/>
                  <a:gd name="T70" fmla="*/ 116 w 247"/>
                  <a:gd name="T71" fmla="*/ 362 h 365"/>
                  <a:gd name="T72" fmla="*/ 96 w 247"/>
                  <a:gd name="T73" fmla="*/ 349 h 365"/>
                  <a:gd name="T74" fmla="*/ 92 w 247"/>
                  <a:gd name="T75" fmla="*/ 338 h 365"/>
                  <a:gd name="T76" fmla="*/ 104 w 247"/>
                  <a:gd name="T77" fmla="*/ 284 h 365"/>
                  <a:gd name="T78" fmla="*/ 100 w 247"/>
                  <a:gd name="T79" fmla="*/ 272 h 365"/>
                  <a:gd name="T80" fmla="*/ 93 w 247"/>
                  <a:gd name="T81" fmla="*/ 238 h 365"/>
                  <a:gd name="T82" fmla="*/ 72 w 247"/>
                  <a:gd name="T83" fmla="*/ 250 h 365"/>
                  <a:gd name="T84" fmla="*/ 65 w 247"/>
                  <a:gd name="T85" fmla="*/ 305 h 365"/>
                  <a:gd name="T86" fmla="*/ 114 w 247"/>
                  <a:gd name="T87" fmla="*/ 309 h 365"/>
                  <a:gd name="T88" fmla="*/ 133 w 247"/>
                  <a:gd name="T89" fmla="*/ 302 h 365"/>
                  <a:gd name="T90" fmla="*/ 152 w 247"/>
                  <a:gd name="T91" fmla="*/ 232 h 365"/>
                  <a:gd name="T92" fmla="*/ 131 w 247"/>
                  <a:gd name="T93" fmla="*/ 231 h 365"/>
                  <a:gd name="T94" fmla="*/ 107 w 247"/>
                  <a:gd name="T95" fmla="*/ 241 h 365"/>
                  <a:gd name="T96" fmla="*/ 122 w 247"/>
                  <a:gd name="T97" fmla="*/ 274 h 365"/>
                  <a:gd name="T98" fmla="*/ 105 w 247"/>
                  <a:gd name="T99" fmla="*/ 287 h 365"/>
                  <a:gd name="T100" fmla="*/ 112 w 247"/>
                  <a:gd name="T101" fmla="*/ 162 h 365"/>
                  <a:gd name="T102" fmla="*/ 104 w 247"/>
                  <a:gd name="T103" fmla="*/ 183 h 365"/>
                  <a:gd name="T104" fmla="*/ 129 w 247"/>
                  <a:gd name="T105" fmla="*/ 206 h 365"/>
                  <a:gd name="T106" fmla="*/ 153 w 247"/>
                  <a:gd name="T107" fmla="*/ 206 h 365"/>
                  <a:gd name="T108" fmla="*/ 160 w 247"/>
                  <a:gd name="T109" fmla="*/ 184 h 365"/>
                  <a:gd name="T110" fmla="*/ 150 w 247"/>
                  <a:gd name="T111" fmla="*/ 156 h 365"/>
                  <a:gd name="T112" fmla="*/ 125 w 247"/>
                  <a:gd name="T113" fmla="*/ 166 h 365"/>
                  <a:gd name="T114" fmla="*/ 114 w 247"/>
                  <a:gd name="T115" fmla="*/ 163 h 365"/>
                  <a:gd name="T116" fmla="*/ 83 w 247"/>
                  <a:gd name="T117" fmla="*/ 221 h 365"/>
                  <a:gd name="T118" fmla="*/ 105 w 247"/>
                  <a:gd name="T119" fmla="*/ 208 h 365"/>
                  <a:gd name="T120" fmla="*/ 94 w 247"/>
                  <a:gd name="T121" fmla="*/ 197 h 365"/>
                  <a:gd name="T122" fmla="*/ 83 w 247"/>
                  <a:gd name="T123" fmla="*/ 221 h 3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47" h="365">
                    <a:moveTo>
                      <a:pt x="92" y="338"/>
                    </a:moveTo>
                    <a:cubicBezTo>
                      <a:pt x="95" y="339"/>
                      <a:pt x="97" y="341"/>
                      <a:pt x="100" y="342"/>
                    </a:cubicBezTo>
                    <a:cubicBezTo>
                      <a:pt x="101" y="342"/>
                      <a:pt x="103" y="342"/>
                      <a:pt x="104" y="342"/>
                    </a:cubicBezTo>
                    <a:cubicBezTo>
                      <a:pt x="105" y="341"/>
                      <a:pt x="105" y="339"/>
                      <a:pt x="105" y="338"/>
                    </a:cubicBezTo>
                    <a:cubicBezTo>
                      <a:pt x="105" y="338"/>
                      <a:pt x="103" y="338"/>
                      <a:pt x="101" y="337"/>
                    </a:cubicBezTo>
                    <a:cubicBezTo>
                      <a:pt x="101" y="337"/>
                      <a:pt x="100" y="338"/>
                      <a:pt x="100" y="337"/>
                    </a:cubicBezTo>
                    <a:cubicBezTo>
                      <a:pt x="91" y="335"/>
                      <a:pt x="83" y="336"/>
                      <a:pt x="74" y="338"/>
                    </a:cubicBezTo>
                    <a:cubicBezTo>
                      <a:pt x="66" y="340"/>
                      <a:pt x="59" y="336"/>
                      <a:pt x="52" y="333"/>
                    </a:cubicBezTo>
                    <a:cubicBezTo>
                      <a:pt x="51" y="332"/>
                      <a:pt x="51" y="332"/>
                      <a:pt x="50" y="331"/>
                    </a:cubicBezTo>
                    <a:cubicBezTo>
                      <a:pt x="39" y="329"/>
                      <a:pt x="36" y="320"/>
                      <a:pt x="34" y="311"/>
                    </a:cubicBezTo>
                    <a:cubicBezTo>
                      <a:pt x="31" y="298"/>
                      <a:pt x="32" y="286"/>
                      <a:pt x="34" y="273"/>
                    </a:cubicBezTo>
                    <a:cubicBezTo>
                      <a:pt x="34" y="270"/>
                      <a:pt x="35" y="267"/>
                      <a:pt x="35" y="265"/>
                    </a:cubicBezTo>
                    <a:cubicBezTo>
                      <a:pt x="35" y="263"/>
                      <a:pt x="34" y="262"/>
                      <a:pt x="34" y="260"/>
                    </a:cubicBezTo>
                    <a:cubicBezTo>
                      <a:pt x="33" y="261"/>
                      <a:pt x="31" y="261"/>
                      <a:pt x="30" y="261"/>
                    </a:cubicBezTo>
                    <a:cubicBezTo>
                      <a:pt x="27" y="262"/>
                      <a:pt x="24" y="264"/>
                      <a:pt x="21" y="265"/>
                    </a:cubicBezTo>
                    <a:cubicBezTo>
                      <a:pt x="17" y="265"/>
                      <a:pt x="14" y="266"/>
                      <a:pt x="10" y="265"/>
                    </a:cubicBezTo>
                    <a:cubicBezTo>
                      <a:pt x="3" y="264"/>
                      <a:pt x="0" y="255"/>
                      <a:pt x="3" y="249"/>
                    </a:cubicBezTo>
                    <a:cubicBezTo>
                      <a:pt x="4" y="248"/>
                      <a:pt x="6" y="247"/>
                      <a:pt x="8" y="247"/>
                    </a:cubicBezTo>
                    <a:cubicBezTo>
                      <a:pt x="20" y="245"/>
                      <a:pt x="30" y="239"/>
                      <a:pt x="40" y="234"/>
                    </a:cubicBezTo>
                    <a:cubicBezTo>
                      <a:pt x="42" y="233"/>
                      <a:pt x="43" y="231"/>
                      <a:pt x="43" y="230"/>
                    </a:cubicBezTo>
                    <a:cubicBezTo>
                      <a:pt x="47" y="221"/>
                      <a:pt x="49" y="212"/>
                      <a:pt x="53" y="204"/>
                    </a:cubicBezTo>
                    <a:cubicBezTo>
                      <a:pt x="61" y="187"/>
                      <a:pt x="69" y="170"/>
                      <a:pt x="78" y="153"/>
                    </a:cubicBezTo>
                    <a:cubicBezTo>
                      <a:pt x="83" y="144"/>
                      <a:pt x="88" y="135"/>
                      <a:pt x="94" y="126"/>
                    </a:cubicBezTo>
                    <a:cubicBezTo>
                      <a:pt x="95" y="124"/>
                      <a:pt x="96" y="122"/>
                      <a:pt x="96" y="119"/>
                    </a:cubicBezTo>
                    <a:cubicBezTo>
                      <a:pt x="93" y="121"/>
                      <a:pt x="90" y="122"/>
                      <a:pt x="87" y="123"/>
                    </a:cubicBezTo>
                    <a:cubicBezTo>
                      <a:pt x="80" y="125"/>
                      <a:pt x="74" y="129"/>
                      <a:pt x="68" y="133"/>
                    </a:cubicBezTo>
                    <a:cubicBezTo>
                      <a:pt x="64" y="136"/>
                      <a:pt x="59" y="136"/>
                      <a:pt x="56" y="138"/>
                    </a:cubicBezTo>
                    <a:cubicBezTo>
                      <a:pt x="53" y="135"/>
                      <a:pt x="51" y="133"/>
                      <a:pt x="49" y="132"/>
                    </a:cubicBezTo>
                    <a:cubicBezTo>
                      <a:pt x="40" y="128"/>
                      <a:pt x="37" y="119"/>
                      <a:pt x="38" y="110"/>
                    </a:cubicBezTo>
                    <a:cubicBezTo>
                      <a:pt x="40" y="94"/>
                      <a:pt x="46" y="79"/>
                      <a:pt x="52" y="64"/>
                    </a:cubicBezTo>
                    <a:cubicBezTo>
                      <a:pt x="59" y="47"/>
                      <a:pt x="69" y="32"/>
                      <a:pt x="79" y="16"/>
                    </a:cubicBezTo>
                    <a:cubicBezTo>
                      <a:pt x="80" y="15"/>
                      <a:pt x="81" y="13"/>
                      <a:pt x="82" y="12"/>
                    </a:cubicBezTo>
                    <a:cubicBezTo>
                      <a:pt x="87" y="5"/>
                      <a:pt x="92" y="0"/>
                      <a:pt x="102" y="3"/>
                    </a:cubicBezTo>
                    <a:cubicBezTo>
                      <a:pt x="110" y="5"/>
                      <a:pt x="115" y="11"/>
                      <a:pt x="115" y="19"/>
                    </a:cubicBezTo>
                    <a:cubicBezTo>
                      <a:pt x="114" y="22"/>
                      <a:pt x="113" y="25"/>
                      <a:pt x="113" y="29"/>
                    </a:cubicBezTo>
                    <a:cubicBezTo>
                      <a:pt x="109" y="42"/>
                      <a:pt x="102" y="54"/>
                      <a:pt x="95" y="66"/>
                    </a:cubicBezTo>
                    <a:cubicBezTo>
                      <a:pt x="91" y="72"/>
                      <a:pt x="87" y="78"/>
                      <a:pt x="84" y="84"/>
                    </a:cubicBezTo>
                    <a:cubicBezTo>
                      <a:pt x="83" y="86"/>
                      <a:pt x="82" y="88"/>
                      <a:pt x="81" y="91"/>
                    </a:cubicBezTo>
                    <a:cubicBezTo>
                      <a:pt x="84" y="90"/>
                      <a:pt x="86" y="90"/>
                      <a:pt x="87" y="90"/>
                    </a:cubicBezTo>
                    <a:cubicBezTo>
                      <a:pt x="100" y="82"/>
                      <a:pt x="113" y="74"/>
                      <a:pt x="127" y="67"/>
                    </a:cubicBezTo>
                    <a:cubicBezTo>
                      <a:pt x="134" y="63"/>
                      <a:pt x="142" y="59"/>
                      <a:pt x="149" y="56"/>
                    </a:cubicBezTo>
                    <a:cubicBezTo>
                      <a:pt x="151" y="55"/>
                      <a:pt x="155" y="53"/>
                      <a:pt x="157" y="54"/>
                    </a:cubicBezTo>
                    <a:cubicBezTo>
                      <a:pt x="162" y="57"/>
                      <a:pt x="169" y="60"/>
                      <a:pt x="171" y="67"/>
                    </a:cubicBezTo>
                    <a:cubicBezTo>
                      <a:pt x="172" y="69"/>
                      <a:pt x="172" y="74"/>
                      <a:pt x="171" y="77"/>
                    </a:cubicBezTo>
                    <a:cubicBezTo>
                      <a:pt x="168" y="86"/>
                      <a:pt x="161" y="93"/>
                      <a:pt x="156" y="100"/>
                    </a:cubicBezTo>
                    <a:cubicBezTo>
                      <a:pt x="148" y="111"/>
                      <a:pt x="140" y="121"/>
                      <a:pt x="133" y="132"/>
                    </a:cubicBezTo>
                    <a:cubicBezTo>
                      <a:pt x="132" y="133"/>
                      <a:pt x="131" y="134"/>
                      <a:pt x="131" y="136"/>
                    </a:cubicBezTo>
                    <a:cubicBezTo>
                      <a:pt x="131" y="136"/>
                      <a:pt x="131" y="136"/>
                      <a:pt x="131" y="137"/>
                    </a:cubicBezTo>
                    <a:cubicBezTo>
                      <a:pt x="134" y="136"/>
                      <a:pt x="136" y="135"/>
                      <a:pt x="139" y="133"/>
                    </a:cubicBezTo>
                    <a:cubicBezTo>
                      <a:pt x="152" y="124"/>
                      <a:pt x="167" y="130"/>
                      <a:pt x="172" y="144"/>
                    </a:cubicBezTo>
                    <a:cubicBezTo>
                      <a:pt x="172" y="146"/>
                      <a:pt x="174" y="148"/>
                      <a:pt x="175" y="150"/>
                    </a:cubicBezTo>
                    <a:cubicBezTo>
                      <a:pt x="178" y="157"/>
                      <a:pt x="179" y="164"/>
                      <a:pt x="177" y="172"/>
                    </a:cubicBezTo>
                    <a:cubicBezTo>
                      <a:pt x="176" y="180"/>
                      <a:pt x="176" y="188"/>
                      <a:pt x="175" y="197"/>
                    </a:cubicBezTo>
                    <a:cubicBezTo>
                      <a:pt x="175" y="200"/>
                      <a:pt x="177" y="201"/>
                      <a:pt x="179" y="201"/>
                    </a:cubicBezTo>
                    <a:cubicBezTo>
                      <a:pt x="188" y="200"/>
                      <a:pt x="196" y="200"/>
                      <a:pt x="205" y="199"/>
                    </a:cubicBezTo>
                    <a:cubicBezTo>
                      <a:pt x="208" y="198"/>
                      <a:pt x="211" y="197"/>
                      <a:pt x="214" y="199"/>
                    </a:cubicBezTo>
                    <a:cubicBezTo>
                      <a:pt x="216" y="200"/>
                      <a:pt x="218" y="200"/>
                      <a:pt x="219" y="201"/>
                    </a:cubicBezTo>
                    <a:cubicBezTo>
                      <a:pt x="225" y="202"/>
                      <a:pt x="230" y="203"/>
                      <a:pt x="235" y="205"/>
                    </a:cubicBezTo>
                    <a:cubicBezTo>
                      <a:pt x="243" y="207"/>
                      <a:pt x="247" y="214"/>
                      <a:pt x="244" y="220"/>
                    </a:cubicBezTo>
                    <a:cubicBezTo>
                      <a:pt x="244" y="221"/>
                      <a:pt x="243" y="222"/>
                      <a:pt x="242" y="223"/>
                    </a:cubicBezTo>
                    <a:cubicBezTo>
                      <a:pt x="235" y="225"/>
                      <a:pt x="228" y="229"/>
                      <a:pt x="221" y="226"/>
                    </a:cubicBezTo>
                    <a:cubicBezTo>
                      <a:pt x="218" y="224"/>
                      <a:pt x="215" y="224"/>
                      <a:pt x="211" y="224"/>
                    </a:cubicBezTo>
                    <a:cubicBezTo>
                      <a:pt x="199" y="223"/>
                      <a:pt x="186" y="223"/>
                      <a:pt x="174" y="225"/>
                    </a:cubicBezTo>
                    <a:cubicBezTo>
                      <a:pt x="170" y="225"/>
                      <a:pt x="167" y="228"/>
                      <a:pt x="166" y="232"/>
                    </a:cubicBezTo>
                    <a:cubicBezTo>
                      <a:pt x="162" y="250"/>
                      <a:pt x="157" y="269"/>
                      <a:pt x="152" y="287"/>
                    </a:cubicBezTo>
                    <a:cubicBezTo>
                      <a:pt x="151" y="289"/>
                      <a:pt x="151" y="292"/>
                      <a:pt x="150" y="296"/>
                    </a:cubicBezTo>
                    <a:cubicBezTo>
                      <a:pt x="157" y="291"/>
                      <a:pt x="161" y="294"/>
                      <a:pt x="165" y="298"/>
                    </a:cubicBezTo>
                    <a:cubicBezTo>
                      <a:pt x="168" y="299"/>
                      <a:pt x="168" y="301"/>
                      <a:pt x="167" y="304"/>
                    </a:cubicBezTo>
                    <a:cubicBezTo>
                      <a:pt x="164" y="309"/>
                      <a:pt x="161" y="315"/>
                      <a:pt x="158" y="320"/>
                    </a:cubicBezTo>
                    <a:cubicBezTo>
                      <a:pt x="156" y="322"/>
                      <a:pt x="154" y="325"/>
                      <a:pt x="151" y="326"/>
                    </a:cubicBezTo>
                    <a:cubicBezTo>
                      <a:pt x="141" y="330"/>
                      <a:pt x="135" y="336"/>
                      <a:pt x="131" y="345"/>
                    </a:cubicBezTo>
                    <a:cubicBezTo>
                      <a:pt x="128" y="352"/>
                      <a:pt x="121" y="357"/>
                      <a:pt x="116" y="362"/>
                    </a:cubicBezTo>
                    <a:cubicBezTo>
                      <a:pt x="114" y="364"/>
                      <a:pt x="111" y="365"/>
                      <a:pt x="108" y="362"/>
                    </a:cubicBezTo>
                    <a:cubicBezTo>
                      <a:pt x="104" y="358"/>
                      <a:pt x="100" y="354"/>
                      <a:pt x="96" y="349"/>
                    </a:cubicBezTo>
                    <a:cubicBezTo>
                      <a:pt x="95" y="348"/>
                      <a:pt x="94" y="347"/>
                      <a:pt x="93" y="346"/>
                    </a:cubicBezTo>
                    <a:cubicBezTo>
                      <a:pt x="90" y="344"/>
                      <a:pt x="90" y="342"/>
                      <a:pt x="92" y="338"/>
                    </a:cubicBezTo>
                    <a:close/>
                    <a:moveTo>
                      <a:pt x="95" y="294"/>
                    </a:moveTo>
                    <a:cubicBezTo>
                      <a:pt x="95" y="294"/>
                      <a:pt x="104" y="284"/>
                      <a:pt x="104" y="284"/>
                    </a:cubicBezTo>
                    <a:cubicBezTo>
                      <a:pt x="106" y="279"/>
                      <a:pt x="104" y="277"/>
                      <a:pt x="101" y="274"/>
                    </a:cubicBezTo>
                    <a:cubicBezTo>
                      <a:pt x="101" y="273"/>
                      <a:pt x="101" y="273"/>
                      <a:pt x="100" y="272"/>
                    </a:cubicBezTo>
                    <a:cubicBezTo>
                      <a:pt x="95" y="263"/>
                      <a:pt x="95" y="253"/>
                      <a:pt x="98" y="243"/>
                    </a:cubicBezTo>
                    <a:cubicBezTo>
                      <a:pt x="99" y="239"/>
                      <a:pt x="98" y="237"/>
                      <a:pt x="93" y="238"/>
                    </a:cubicBezTo>
                    <a:cubicBezTo>
                      <a:pt x="87" y="241"/>
                      <a:pt x="81" y="243"/>
                      <a:pt x="75" y="246"/>
                    </a:cubicBezTo>
                    <a:cubicBezTo>
                      <a:pt x="74" y="247"/>
                      <a:pt x="73" y="249"/>
                      <a:pt x="72" y="250"/>
                    </a:cubicBezTo>
                    <a:cubicBezTo>
                      <a:pt x="71" y="259"/>
                      <a:pt x="70" y="268"/>
                      <a:pt x="67" y="277"/>
                    </a:cubicBezTo>
                    <a:cubicBezTo>
                      <a:pt x="64" y="286"/>
                      <a:pt x="66" y="295"/>
                      <a:pt x="65" y="305"/>
                    </a:cubicBezTo>
                    <a:cubicBezTo>
                      <a:pt x="65" y="307"/>
                      <a:pt x="66" y="309"/>
                      <a:pt x="69" y="309"/>
                    </a:cubicBezTo>
                    <a:cubicBezTo>
                      <a:pt x="84" y="309"/>
                      <a:pt x="99" y="309"/>
                      <a:pt x="114" y="309"/>
                    </a:cubicBezTo>
                    <a:cubicBezTo>
                      <a:pt x="118" y="309"/>
                      <a:pt x="123" y="308"/>
                      <a:pt x="127" y="306"/>
                    </a:cubicBezTo>
                    <a:cubicBezTo>
                      <a:pt x="129" y="306"/>
                      <a:pt x="132" y="304"/>
                      <a:pt x="133" y="302"/>
                    </a:cubicBezTo>
                    <a:cubicBezTo>
                      <a:pt x="135" y="298"/>
                      <a:pt x="136" y="294"/>
                      <a:pt x="137" y="290"/>
                    </a:cubicBezTo>
                    <a:cubicBezTo>
                      <a:pt x="142" y="271"/>
                      <a:pt x="147" y="252"/>
                      <a:pt x="152" y="232"/>
                    </a:cubicBezTo>
                    <a:cubicBezTo>
                      <a:pt x="153" y="229"/>
                      <a:pt x="152" y="228"/>
                      <a:pt x="148" y="228"/>
                    </a:cubicBezTo>
                    <a:cubicBezTo>
                      <a:pt x="142" y="229"/>
                      <a:pt x="137" y="230"/>
                      <a:pt x="131" y="231"/>
                    </a:cubicBezTo>
                    <a:cubicBezTo>
                      <a:pt x="125" y="232"/>
                      <a:pt x="119" y="233"/>
                      <a:pt x="113" y="234"/>
                    </a:cubicBezTo>
                    <a:cubicBezTo>
                      <a:pt x="109" y="235"/>
                      <a:pt x="107" y="237"/>
                      <a:pt x="107" y="241"/>
                    </a:cubicBezTo>
                    <a:cubicBezTo>
                      <a:pt x="106" y="248"/>
                      <a:pt x="108" y="255"/>
                      <a:pt x="112" y="261"/>
                    </a:cubicBezTo>
                    <a:cubicBezTo>
                      <a:pt x="115" y="265"/>
                      <a:pt x="119" y="269"/>
                      <a:pt x="122" y="274"/>
                    </a:cubicBezTo>
                    <a:cubicBezTo>
                      <a:pt x="124" y="277"/>
                      <a:pt x="124" y="281"/>
                      <a:pt x="120" y="283"/>
                    </a:cubicBezTo>
                    <a:cubicBezTo>
                      <a:pt x="116" y="287"/>
                      <a:pt x="111" y="288"/>
                      <a:pt x="105" y="287"/>
                    </a:cubicBezTo>
                    <a:cubicBezTo>
                      <a:pt x="100" y="288"/>
                      <a:pt x="95" y="294"/>
                      <a:pt x="95" y="294"/>
                    </a:cubicBezTo>
                    <a:close/>
                    <a:moveTo>
                      <a:pt x="112" y="162"/>
                    </a:moveTo>
                    <a:cubicBezTo>
                      <a:pt x="109" y="168"/>
                      <a:pt x="105" y="173"/>
                      <a:pt x="102" y="179"/>
                    </a:cubicBezTo>
                    <a:cubicBezTo>
                      <a:pt x="102" y="180"/>
                      <a:pt x="103" y="182"/>
                      <a:pt x="104" y="183"/>
                    </a:cubicBezTo>
                    <a:cubicBezTo>
                      <a:pt x="108" y="186"/>
                      <a:pt x="112" y="188"/>
                      <a:pt x="117" y="191"/>
                    </a:cubicBezTo>
                    <a:cubicBezTo>
                      <a:pt x="122" y="195"/>
                      <a:pt x="127" y="199"/>
                      <a:pt x="129" y="206"/>
                    </a:cubicBezTo>
                    <a:cubicBezTo>
                      <a:pt x="129" y="207"/>
                      <a:pt x="131" y="209"/>
                      <a:pt x="132" y="209"/>
                    </a:cubicBezTo>
                    <a:cubicBezTo>
                      <a:pt x="139" y="208"/>
                      <a:pt x="146" y="207"/>
                      <a:pt x="153" y="206"/>
                    </a:cubicBezTo>
                    <a:cubicBezTo>
                      <a:pt x="156" y="206"/>
                      <a:pt x="157" y="204"/>
                      <a:pt x="158" y="202"/>
                    </a:cubicBezTo>
                    <a:cubicBezTo>
                      <a:pt x="159" y="196"/>
                      <a:pt x="160" y="190"/>
                      <a:pt x="160" y="184"/>
                    </a:cubicBezTo>
                    <a:cubicBezTo>
                      <a:pt x="161" y="178"/>
                      <a:pt x="162" y="172"/>
                      <a:pt x="162" y="166"/>
                    </a:cubicBezTo>
                    <a:cubicBezTo>
                      <a:pt x="162" y="160"/>
                      <a:pt x="154" y="154"/>
                      <a:pt x="150" y="156"/>
                    </a:cubicBezTo>
                    <a:cubicBezTo>
                      <a:pt x="144" y="159"/>
                      <a:pt x="139" y="162"/>
                      <a:pt x="134" y="165"/>
                    </a:cubicBezTo>
                    <a:cubicBezTo>
                      <a:pt x="131" y="167"/>
                      <a:pt x="129" y="168"/>
                      <a:pt x="125" y="166"/>
                    </a:cubicBezTo>
                    <a:cubicBezTo>
                      <a:pt x="124" y="166"/>
                      <a:pt x="123" y="165"/>
                      <a:pt x="122" y="166"/>
                    </a:cubicBezTo>
                    <a:cubicBezTo>
                      <a:pt x="118" y="169"/>
                      <a:pt x="116" y="167"/>
                      <a:pt x="114" y="163"/>
                    </a:cubicBezTo>
                    <a:cubicBezTo>
                      <a:pt x="114" y="163"/>
                      <a:pt x="113" y="162"/>
                      <a:pt x="112" y="162"/>
                    </a:cubicBezTo>
                    <a:close/>
                    <a:moveTo>
                      <a:pt x="83" y="221"/>
                    </a:moveTo>
                    <a:cubicBezTo>
                      <a:pt x="90" y="219"/>
                      <a:pt x="96" y="217"/>
                      <a:pt x="102" y="215"/>
                    </a:cubicBezTo>
                    <a:cubicBezTo>
                      <a:pt x="106" y="213"/>
                      <a:pt x="106" y="211"/>
                      <a:pt x="105" y="208"/>
                    </a:cubicBezTo>
                    <a:cubicBezTo>
                      <a:pt x="103" y="204"/>
                      <a:pt x="100" y="201"/>
                      <a:pt x="98" y="197"/>
                    </a:cubicBezTo>
                    <a:cubicBezTo>
                      <a:pt x="97" y="196"/>
                      <a:pt x="95" y="195"/>
                      <a:pt x="94" y="197"/>
                    </a:cubicBezTo>
                    <a:cubicBezTo>
                      <a:pt x="91" y="204"/>
                      <a:pt x="87" y="210"/>
                      <a:pt x="84" y="217"/>
                    </a:cubicBezTo>
                    <a:cubicBezTo>
                      <a:pt x="83" y="218"/>
                      <a:pt x="84" y="219"/>
                      <a:pt x="83" y="2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IN"/>
                  <a:ea typeface="微软雅黑"/>
                  <a:cs typeface="+mn-cs"/>
                </a:endParaRPr>
              </a:p>
            </p:txBody>
          </p:sp>
          <p:sp>
            <p:nvSpPr>
              <p:cNvPr id="124" name="Freeform 10">
                <a:extLst>
                  <a:ext uri="{FF2B5EF4-FFF2-40B4-BE49-F238E27FC236}">
                    <a16:creationId xmlns:a16="http://schemas.microsoft.com/office/drawing/2014/main" id="{79A1B2B3-37B5-45F3-AAFE-879D77817B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02298" y="5393305"/>
                <a:ext cx="126496" cy="341880"/>
              </a:xfrm>
              <a:custGeom>
                <a:avLst/>
                <a:gdLst>
                  <a:gd name="T0" fmla="*/ 38 w 78"/>
                  <a:gd name="T1" fmla="*/ 167 h 210"/>
                  <a:gd name="T2" fmla="*/ 42 w 78"/>
                  <a:gd name="T3" fmla="*/ 160 h 210"/>
                  <a:gd name="T4" fmla="*/ 51 w 78"/>
                  <a:gd name="T5" fmla="*/ 125 h 210"/>
                  <a:gd name="T6" fmla="*/ 78 w 78"/>
                  <a:gd name="T7" fmla="*/ 62 h 210"/>
                  <a:gd name="T8" fmla="*/ 56 w 78"/>
                  <a:gd name="T9" fmla="*/ 117 h 210"/>
                  <a:gd name="T10" fmla="*/ 55 w 78"/>
                  <a:gd name="T11" fmla="*/ 130 h 210"/>
                  <a:gd name="T12" fmla="*/ 52 w 78"/>
                  <a:gd name="T13" fmla="*/ 154 h 210"/>
                  <a:gd name="T14" fmla="*/ 47 w 78"/>
                  <a:gd name="T15" fmla="*/ 179 h 210"/>
                  <a:gd name="T16" fmla="*/ 47 w 78"/>
                  <a:gd name="T17" fmla="*/ 184 h 210"/>
                  <a:gd name="T18" fmla="*/ 41 w 78"/>
                  <a:gd name="T19" fmla="*/ 194 h 210"/>
                  <a:gd name="T20" fmla="*/ 36 w 78"/>
                  <a:gd name="T21" fmla="*/ 198 h 210"/>
                  <a:gd name="T22" fmla="*/ 33 w 78"/>
                  <a:gd name="T23" fmla="*/ 203 h 210"/>
                  <a:gd name="T24" fmla="*/ 14 w 78"/>
                  <a:gd name="T25" fmla="*/ 201 h 210"/>
                  <a:gd name="T26" fmla="*/ 3 w 78"/>
                  <a:gd name="T27" fmla="*/ 165 h 210"/>
                  <a:gd name="T28" fmla="*/ 5 w 78"/>
                  <a:gd name="T29" fmla="*/ 83 h 210"/>
                  <a:gd name="T30" fmla="*/ 26 w 78"/>
                  <a:gd name="T31" fmla="*/ 17 h 210"/>
                  <a:gd name="T32" fmla="*/ 37 w 78"/>
                  <a:gd name="T33" fmla="*/ 3 h 210"/>
                  <a:gd name="T34" fmla="*/ 55 w 78"/>
                  <a:gd name="T35" fmla="*/ 7 h 210"/>
                  <a:gd name="T36" fmla="*/ 56 w 78"/>
                  <a:gd name="T37" fmla="*/ 14 h 210"/>
                  <a:gd name="T38" fmla="*/ 45 w 78"/>
                  <a:gd name="T39" fmla="*/ 52 h 210"/>
                  <a:gd name="T40" fmla="*/ 35 w 78"/>
                  <a:gd name="T41" fmla="*/ 160 h 210"/>
                  <a:gd name="T42" fmla="*/ 36 w 78"/>
                  <a:gd name="T43" fmla="*/ 166 h 210"/>
                  <a:gd name="T44" fmla="*/ 38 w 78"/>
                  <a:gd name="T45" fmla="*/ 167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78" h="210">
                    <a:moveTo>
                      <a:pt x="38" y="167"/>
                    </a:moveTo>
                    <a:cubicBezTo>
                      <a:pt x="39" y="165"/>
                      <a:pt x="41" y="163"/>
                      <a:pt x="42" y="160"/>
                    </a:cubicBezTo>
                    <a:cubicBezTo>
                      <a:pt x="45" y="149"/>
                      <a:pt x="47" y="136"/>
                      <a:pt x="51" y="125"/>
                    </a:cubicBezTo>
                    <a:cubicBezTo>
                      <a:pt x="53" y="119"/>
                      <a:pt x="63" y="81"/>
                      <a:pt x="78" y="62"/>
                    </a:cubicBezTo>
                    <a:cubicBezTo>
                      <a:pt x="61" y="97"/>
                      <a:pt x="57" y="114"/>
                      <a:pt x="56" y="117"/>
                    </a:cubicBezTo>
                    <a:cubicBezTo>
                      <a:pt x="56" y="122"/>
                      <a:pt x="56" y="126"/>
                      <a:pt x="55" y="130"/>
                    </a:cubicBezTo>
                    <a:cubicBezTo>
                      <a:pt x="54" y="138"/>
                      <a:pt x="54" y="146"/>
                      <a:pt x="52" y="154"/>
                    </a:cubicBezTo>
                    <a:cubicBezTo>
                      <a:pt x="51" y="163"/>
                      <a:pt x="49" y="171"/>
                      <a:pt x="47" y="179"/>
                    </a:cubicBezTo>
                    <a:cubicBezTo>
                      <a:pt x="47" y="180"/>
                      <a:pt x="47" y="182"/>
                      <a:pt x="47" y="184"/>
                    </a:cubicBezTo>
                    <a:cubicBezTo>
                      <a:pt x="47" y="189"/>
                      <a:pt x="45" y="191"/>
                      <a:pt x="41" y="194"/>
                    </a:cubicBezTo>
                    <a:cubicBezTo>
                      <a:pt x="39" y="195"/>
                      <a:pt x="37" y="196"/>
                      <a:pt x="36" y="198"/>
                    </a:cubicBezTo>
                    <a:cubicBezTo>
                      <a:pt x="35" y="200"/>
                      <a:pt x="34" y="201"/>
                      <a:pt x="33" y="203"/>
                    </a:cubicBezTo>
                    <a:cubicBezTo>
                      <a:pt x="26" y="210"/>
                      <a:pt x="19" y="209"/>
                      <a:pt x="14" y="201"/>
                    </a:cubicBezTo>
                    <a:cubicBezTo>
                      <a:pt x="8" y="189"/>
                      <a:pt x="5" y="177"/>
                      <a:pt x="3" y="165"/>
                    </a:cubicBezTo>
                    <a:cubicBezTo>
                      <a:pt x="0" y="137"/>
                      <a:pt x="0" y="110"/>
                      <a:pt x="5" y="83"/>
                    </a:cubicBezTo>
                    <a:cubicBezTo>
                      <a:pt x="9" y="60"/>
                      <a:pt x="16" y="38"/>
                      <a:pt x="26" y="17"/>
                    </a:cubicBezTo>
                    <a:cubicBezTo>
                      <a:pt x="29" y="12"/>
                      <a:pt x="32" y="6"/>
                      <a:pt x="37" y="3"/>
                    </a:cubicBezTo>
                    <a:cubicBezTo>
                      <a:pt x="45" y="0"/>
                      <a:pt x="50" y="1"/>
                      <a:pt x="55" y="7"/>
                    </a:cubicBezTo>
                    <a:cubicBezTo>
                      <a:pt x="56" y="9"/>
                      <a:pt x="57" y="12"/>
                      <a:pt x="56" y="14"/>
                    </a:cubicBezTo>
                    <a:cubicBezTo>
                      <a:pt x="53" y="27"/>
                      <a:pt x="50" y="39"/>
                      <a:pt x="45" y="52"/>
                    </a:cubicBezTo>
                    <a:cubicBezTo>
                      <a:pt x="33" y="87"/>
                      <a:pt x="31" y="124"/>
                      <a:pt x="35" y="160"/>
                    </a:cubicBezTo>
                    <a:cubicBezTo>
                      <a:pt x="35" y="162"/>
                      <a:pt x="36" y="164"/>
                      <a:pt x="36" y="166"/>
                    </a:cubicBezTo>
                    <a:cubicBezTo>
                      <a:pt x="37" y="166"/>
                      <a:pt x="38" y="167"/>
                      <a:pt x="38" y="16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IN"/>
                  <a:ea typeface="微软雅黑"/>
                  <a:cs typeface="+mn-cs"/>
                </a:endParaRPr>
              </a:p>
            </p:txBody>
          </p:sp>
          <p:sp>
            <p:nvSpPr>
              <p:cNvPr id="125" name="Freeform 13">
                <a:extLst>
                  <a:ext uri="{FF2B5EF4-FFF2-40B4-BE49-F238E27FC236}">
                    <a16:creationId xmlns:a16="http://schemas.microsoft.com/office/drawing/2014/main" id="{B3715CE9-23D7-4483-9EC6-0F094DE5F7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41273" y="5280485"/>
                <a:ext cx="77949" cy="76581"/>
              </a:xfrm>
              <a:custGeom>
                <a:avLst/>
                <a:gdLst>
                  <a:gd name="T0" fmla="*/ 31 w 48"/>
                  <a:gd name="T1" fmla="*/ 47 h 47"/>
                  <a:gd name="T2" fmla="*/ 20 w 48"/>
                  <a:gd name="T3" fmla="*/ 42 h 47"/>
                  <a:gd name="T4" fmla="*/ 8 w 48"/>
                  <a:gd name="T5" fmla="*/ 28 h 47"/>
                  <a:gd name="T6" fmla="*/ 1 w 48"/>
                  <a:gd name="T7" fmla="*/ 9 h 47"/>
                  <a:gd name="T8" fmla="*/ 3 w 48"/>
                  <a:gd name="T9" fmla="*/ 4 h 47"/>
                  <a:gd name="T10" fmla="*/ 19 w 48"/>
                  <a:gd name="T11" fmla="*/ 2 h 47"/>
                  <a:gd name="T12" fmla="*/ 45 w 48"/>
                  <a:gd name="T13" fmla="*/ 26 h 47"/>
                  <a:gd name="T14" fmla="*/ 31 w 48"/>
                  <a:gd name="T15" fmla="*/ 47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8" h="47">
                    <a:moveTo>
                      <a:pt x="31" y="47"/>
                    </a:moveTo>
                    <a:cubicBezTo>
                      <a:pt x="27" y="45"/>
                      <a:pt x="23" y="43"/>
                      <a:pt x="20" y="42"/>
                    </a:cubicBezTo>
                    <a:cubicBezTo>
                      <a:pt x="13" y="40"/>
                      <a:pt x="11" y="33"/>
                      <a:pt x="8" y="28"/>
                    </a:cubicBezTo>
                    <a:cubicBezTo>
                      <a:pt x="3" y="23"/>
                      <a:pt x="4" y="15"/>
                      <a:pt x="1" y="9"/>
                    </a:cubicBezTo>
                    <a:cubicBezTo>
                      <a:pt x="0" y="8"/>
                      <a:pt x="1" y="5"/>
                      <a:pt x="3" y="4"/>
                    </a:cubicBezTo>
                    <a:cubicBezTo>
                      <a:pt x="7" y="1"/>
                      <a:pt x="13" y="0"/>
                      <a:pt x="19" y="2"/>
                    </a:cubicBezTo>
                    <a:cubicBezTo>
                      <a:pt x="31" y="6"/>
                      <a:pt x="41" y="13"/>
                      <a:pt x="45" y="26"/>
                    </a:cubicBezTo>
                    <a:cubicBezTo>
                      <a:pt x="48" y="37"/>
                      <a:pt x="42" y="45"/>
                      <a:pt x="31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IN"/>
                  <a:ea typeface="微软雅黑"/>
                  <a:cs typeface="+mn-cs"/>
                </a:endParaRPr>
              </a:p>
            </p:txBody>
          </p:sp>
        </p:grpSp>
        <p:grpSp>
          <p:nvGrpSpPr>
            <p:cNvPr id="83" name="组合 82">
              <a:extLst>
                <a:ext uri="{FF2B5EF4-FFF2-40B4-BE49-F238E27FC236}">
                  <a16:creationId xmlns:a16="http://schemas.microsoft.com/office/drawing/2014/main" id="{C73AC764-6358-4A5F-B848-61E6361327A2}"/>
                </a:ext>
              </a:extLst>
            </p:cNvPr>
            <p:cNvGrpSpPr/>
            <p:nvPr/>
          </p:nvGrpSpPr>
          <p:grpSpPr>
            <a:xfrm>
              <a:off x="4196892" y="5154476"/>
              <a:ext cx="444417" cy="649987"/>
              <a:chOff x="4257853" y="5169716"/>
              <a:chExt cx="410940" cy="601025"/>
            </a:xfrm>
            <a:grpFill/>
          </p:grpSpPr>
          <p:sp>
            <p:nvSpPr>
              <p:cNvPr id="118" name="Freeform 9">
                <a:extLst>
                  <a:ext uri="{FF2B5EF4-FFF2-40B4-BE49-F238E27FC236}">
                    <a16:creationId xmlns:a16="http://schemas.microsoft.com/office/drawing/2014/main" id="{8EF61AD5-7AD5-4953-8DE1-4E73D29A8E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98195" y="5435698"/>
                <a:ext cx="363760" cy="335043"/>
              </a:xfrm>
              <a:custGeom>
                <a:avLst/>
                <a:gdLst>
                  <a:gd name="T0" fmla="*/ 67 w 224"/>
                  <a:gd name="T1" fmla="*/ 174 h 206"/>
                  <a:gd name="T2" fmla="*/ 74 w 224"/>
                  <a:gd name="T3" fmla="*/ 177 h 206"/>
                  <a:gd name="T4" fmla="*/ 84 w 224"/>
                  <a:gd name="T5" fmla="*/ 181 h 206"/>
                  <a:gd name="T6" fmla="*/ 96 w 224"/>
                  <a:gd name="T7" fmla="*/ 176 h 206"/>
                  <a:gd name="T8" fmla="*/ 107 w 224"/>
                  <a:gd name="T9" fmla="*/ 154 h 206"/>
                  <a:gd name="T10" fmla="*/ 115 w 224"/>
                  <a:gd name="T11" fmla="*/ 117 h 206"/>
                  <a:gd name="T12" fmla="*/ 110 w 224"/>
                  <a:gd name="T13" fmla="*/ 112 h 206"/>
                  <a:gd name="T14" fmla="*/ 79 w 224"/>
                  <a:gd name="T15" fmla="*/ 118 h 206"/>
                  <a:gd name="T16" fmla="*/ 63 w 224"/>
                  <a:gd name="T17" fmla="*/ 122 h 206"/>
                  <a:gd name="T18" fmla="*/ 23 w 224"/>
                  <a:gd name="T19" fmla="*/ 129 h 206"/>
                  <a:gd name="T20" fmla="*/ 10 w 224"/>
                  <a:gd name="T21" fmla="*/ 128 h 206"/>
                  <a:gd name="T22" fmla="*/ 2 w 224"/>
                  <a:gd name="T23" fmla="*/ 113 h 206"/>
                  <a:gd name="T24" fmla="*/ 11 w 224"/>
                  <a:gd name="T25" fmla="*/ 109 h 206"/>
                  <a:gd name="T26" fmla="*/ 35 w 224"/>
                  <a:gd name="T27" fmla="*/ 105 h 206"/>
                  <a:gd name="T28" fmla="*/ 106 w 224"/>
                  <a:gd name="T29" fmla="*/ 86 h 206"/>
                  <a:gd name="T30" fmla="*/ 109 w 224"/>
                  <a:gd name="T31" fmla="*/ 79 h 206"/>
                  <a:gd name="T32" fmla="*/ 103 w 224"/>
                  <a:gd name="T33" fmla="*/ 68 h 206"/>
                  <a:gd name="T34" fmla="*/ 109 w 224"/>
                  <a:gd name="T35" fmla="*/ 46 h 206"/>
                  <a:gd name="T36" fmla="*/ 124 w 224"/>
                  <a:gd name="T37" fmla="*/ 22 h 206"/>
                  <a:gd name="T38" fmla="*/ 120 w 224"/>
                  <a:gd name="T39" fmla="*/ 24 h 206"/>
                  <a:gd name="T40" fmla="*/ 114 w 224"/>
                  <a:gd name="T41" fmla="*/ 27 h 206"/>
                  <a:gd name="T42" fmla="*/ 87 w 224"/>
                  <a:gd name="T43" fmla="*/ 16 h 206"/>
                  <a:gd name="T44" fmla="*/ 89 w 224"/>
                  <a:gd name="T45" fmla="*/ 13 h 206"/>
                  <a:gd name="T46" fmla="*/ 132 w 224"/>
                  <a:gd name="T47" fmla="*/ 1 h 206"/>
                  <a:gd name="T48" fmla="*/ 151 w 224"/>
                  <a:gd name="T49" fmla="*/ 12 h 206"/>
                  <a:gd name="T50" fmla="*/ 149 w 224"/>
                  <a:gd name="T51" fmla="*/ 33 h 206"/>
                  <a:gd name="T52" fmla="*/ 136 w 224"/>
                  <a:gd name="T53" fmla="*/ 51 h 206"/>
                  <a:gd name="T54" fmla="*/ 128 w 224"/>
                  <a:gd name="T55" fmla="*/ 61 h 206"/>
                  <a:gd name="T56" fmla="*/ 127 w 224"/>
                  <a:gd name="T57" fmla="*/ 63 h 206"/>
                  <a:gd name="T58" fmla="*/ 132 w 224"/>
                  <a:gd name="T59" fmla="*/ 79 h 206"/>
                  <a:gd name="T60" fmla="*/ 138 w 224"/>
                  <a:gd name="T61" fmla="*/ 81 h 206"/>
                  <a:gd name="T62" fmla="*/ 184 w 224"/>
                  <a:gd name="T63" fmla="*/ 79 h 206"/>
                  <a:gd name="T64" fmla="*/ 209 w 224"/>
                  <a:gd name="T65" fmla="*/ 81 h 206"/>
                  <a:gd name="T66" fmla="*/ 223 w 224"/>
                  <a:gd name="T67" fmla="*/ 95 h 206"/>
                  <a:gd name="T68" fmla="*/ 217 w 224"/>
                  <a:gd name="T69" fmla="*/ 105 h 206"/>
                  <a:gd name="T70" fmla="*/ 209 w 224"/>
                  <a:gd name="T71" fmla="*/ 110 h 206"/>
                  <a:gd name="T72" fmla="*/ 188 w 224"/>
                  <a:gd name="T73" fmla="*/ 111 h 206"/>
                  <a:gd name="T74" fmla="*/ 141 w 224"/>
                  <a:gd name="T75" fmla="*/ 110 h 206"/>
                  <a:gd name="T76" fmla="*/ 136 w 224"/>
                  <a:gd name="T77" fmla="*/ 115 h 206"/>
                  <a:gd name="T78" fmla="*/ 133 w 224"/>
                  <a:gd name="T79" fmla="*/ 136 h 206"/>
                  <a:gd name="T80" fmla="*/ 125 w 224"/>
                  <a:gd name="T81" fmla="*/ 165 h 206"/>
                  <a:gd name="T82" fmla="*/ 98 w 224"/>
                  <a:gd name="T83" fmla="*/ 202 h 206"/>
                  <a:gd name="T84" fmla="*/ 84 w 224"/>
                  <a:gd name="T85" fmla="*/ 206 h 206"/>
                  <a:gd name="T86" fmla="*/ 72 w 224"/>
                  <a:gd name="T87" fmla="*/ 196 h 206"/>
                  <a:gd name="T88" fmla="*/ 73 w 224"/>
                  <a:gd name="T89" fmla="*/ 193 h 206"/>
                  <a:gd name="T90" fmla="*/ 73 w 224"/>
                  <a:gd name="T91" fmla="*/ 185 h 206"/>
                  <a:gd name="T92" fmla="*/ 66 w 224"/>
                  <a:gd name="T93" fmla="*/ 175 h 206"/>
                  <a:gd name="T94" fmla="*/ 67 w 224"/>
                  <a:gd name="T95" fmla="*/ 174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24" h="206">
                    <a:moveTo>
                      <a:pt x="67" y="174"/>
                    </a:moveTo>
                    <a:cubicBezTo>
                      <a:pt x="69" y="175"/>
                      <a:pt x="72" y="176"/>
                      <a:pt x="74" y="177"/>
                    </a:cubicBezTo>
                    <a:cubicBezTo>
                      <a:pt x="77" y="178"/>
                      <a:pt x="80" y="180"/>
                      <a:pt x="84" y="181"/>
                    </a:cubicBezTo>
                    <a:cubicBezTo>
                      <a:pt x="89" y="183"/>
                      <a:pt x="94" y="180"/>
                      <a:pt x="96" y="176"/>
                    </a:cubicBezTo>
                    <a:cubicBezTo>
                      <a:pt x="100" y="169"/>
                      <a:pt x="105" y="162"/>
                      <a:pt x="107" y="154"/>
                    </a:cubicBezTo>
                    <a:cubicBezTo>
                      <a:pt x="110" y="142"/>
                      <a:pt x="113" y="129"/>
                      <a:pt x="115" y="117"/>
                    </a:cubicBezTo>
                    <a:cubicBezTo>
                      <a:pt x="116" y="112"/>
                      <a:pt x="115" y="111"/>
                      <a:pt x="110" y="112"/>
                    </a:cubicBezTo>
                    <a:cubicBezTo>
                      <a:pt x="100" y="114"/>
                      <a:pt x="90" y="116"/>
                      <a:pt x="79" y="118"/>
                    </a:cubicBezTo>
                    <a:cubicBezTo>
                      <a:pt x="74" y="119"/>
                      <a:pt x="68" y="120"/>
                      <a:pt x="63" y="122"/>
                    </a:cubicBezTo>
                    <a:cubicBezTo>
                      <a:pt x="50" y="127"/>
                      <a:pt x="36" y="128"/>
                      <a:pt x="23" y="129"/>
                    </a:cubicBezTo>
                    <a:cubicBezTo>
                      <a:pt x="19" y="129"/>
                      <a:pt x="14" y="129"/>
                      <a:pt x="10" y="128"/>
                    </a:cubicBezTo>
                    <a:cubicBezTo>
                      <a:pt x="4" y="127"/>
                      <a:pt x="0" y="118"/>
                      <a:pt x="2" y="113"/>
                    </a:cubicBezTo>
                    <a:cubicBezTo>
                      <a:pt x="4" y="109"/>
                      <a:pt x="7" y="109"/>
                      <a:pt x="11" y="109"/>
                    </a:cubicBezTo>
                    <a:cubicBezTo>
                      <a:pt x="19" y="110"/>
                      <a:pt x="27" y="108"/>
                      <a:pt x="35" y="105"/>
                    </a:cubicBezTo>
                    <a:cubicBezTo>
                      <a:pt x="58" y="96"/>
                      <a:pt x="82" y="90"/>
                      <a:pt x="106" y="86"/>
                    </a:cubicBezTo>
                    <a:cubicBezTo>
                      <a:pt x="111" y="85"/>
                      <a:pt x="111" y="84"/>
                      <a:pt x="109" y="79"/>
                    </a:cubicBezTo>
                    <a:cubicBezTo>
                      <a:pt x="107" y="76"/>
                      <a:pt x="105" y="72"/>
                      <a:pt x="103" y="68"/>
                    </a:cubicBezTo>
                    <a:cubicBezTo>
                      <a:pt x="100" y="60"/>
                      <a:pt x="102" y="51"/>
                      <a:pt x="109" y="46"/>
                    </a:cubicBezTo>
                    <a:cubicBezTo>
                      <a:pt x="116" y="40"/>
                      <a:pt x="120" y="32"/>
                      <a:pt x="124" y="22"/>
                    </a:cubicBezTo>
                    <a:cubicBezTo>
                      <a:pt x="122" y="23"/>
                      <a:pt x="121" y="23"/>
                      <a:pt x="120" y="24"/>
                    </a:cubicBezTo>
                    <a:cubicBezTo>
                      <a:pt x="118" y="25"/>
                      <a:pt x="116" y="26"/>
                      <a:pt x="114" y="27"/>
                    </a:cubicBezTo>
                    <a:cubicBezTo>
                      <a:pt x="100" y="33"/>
                      <a:pt x="93" y="30"/>
                      <a:pt x="87" y="16"/>
                    </a:cubicBezTo>
                    <a:cubicBezTo>
                      <a:pt x="87" y="16"/>
                      <a:pt x="88" y="13"/>
                      <a:pt x="89" y="13"/>
                    </a:cubicBezTo>
                    <a:cubicBezTo>
                      <a:pt x="103" y="9"/>
                      <a:pt x="116" y="0"/>
                      <a:pt x="132" y="1"/>
                    </a:cubicBezTo>
                    <a:cubicBezTo>
                      <a:pt x="140" y="1"/>
                      <a:pt x="147" y="5"/>
                      <a:pt x="151" y="12"/>
                    </a:cubicBezTo>
                    <a:cubicBezTo>
                      <a:pt x="155" y="19"/>
                      <a:pt x="153" y="27"/>
                      <a:pt x="149" y="33"/>
                    </a:cubicBezTo>
                    <a:cubicBezTo>
                      <a:pt x="145" y="39"/>
                      <a:pt x="140" y="45"/>
                      <a:pt x="136" y="51"/>
                    </a:cubicBezTo>
                    <a:cubicBezTo>
                      <a:pt x="134" y="54"/>
                      <a:pt x="131" y="58"/>
                      <a:pt x="128" y="61"/>
                    </a:cubicBezTo>
                    <a:cubicBezTo>
                      <a:pt x="127" y="62"/>
                      <a:pt x="127" y="62"/>
                      <a:pt x="127" y="63"/>
                    </a:cubicBezTo>
                    <a:cubicBezTo>
                      <a:pt x="126" y="69"/>
                      <a:pt x="130" y="74"/>
                      <a:pt x="132" y="79"/>
                    </a:cubicBezTo>
                    <a:cubicBezTo>
                      <a:pt x="133" y="80"/>
                      <a:pt x="136" y="81"/>
                      <a:pt x="138" y="81"/>
                    </a:cubicBezTo>
                    <a:cubicBezTo>
                      <a:pt x="153" y="80"/>
                      <a:pt x="169" y="79"/>
                      <a:pt x="184" y="79"/>
                    </a:cubicBezTo>
                    <a:cubicBezTo>
                      <a:pt x="192" y="79"/>
                      <a:pt x="201" y="80"/>
                      <a:pt x="209" y="81"/>
                    </a:cubicBezTo>
                    <a:cubicBezTo>
                      <a:pt x="217" y="82"/>
                      <a:pt x="222" y="87"/>
                      <a:pt x="223" y="95"/>
                    </a:cubicBezTo>
                    <a:cubicBezTo>
                      <a:pt x="224" y="100"/>
                      <a:pt x="220" y="102"/>
                      <a:pt x="217" y="105"/>
                    </a:cubicBezTo>
                    <a:cubicBezTo>
                      <a:pt x="215" y="107"/>
                      <a:pt x="212" y="108"/>
                      <a:pt x="209" y="110"/>
                    </a:cubicBezTo>
                    <a:cubicBezTo>
                      <a:pt x="203" y="114"/>
                      <a:pt x="195" y="113"/>
                      <a:pt x="188" y="111"/>
                    </a:cubicBezTo>
                    <a:cubicBezTo>
                      <a:pt x="173" y="106"/>
                      <a:pt x="157" y="108"/>
                      <a:pt x="141" y="110"/>
                    </a:cubicBezTo>
                    <a:cubicBezTo>
                      <a:pt x="138" y="110"/>
                      <a:pt x="137" y="112"/>
                      <a:pt x="136" y="115"/>
                    </a:cubicBezTo>
                    <a:cubicBezTo>
                      <a:pt x="135" y="122"/>
                      <a:pt x="134" y="129"/>
                      <a:pt x="133" y="136"/>
                    </a:cubicBezTo>
                    <a:cubicBezTo>
                      <a:pt x="130" y="146"/>
                      <a:pt x="128" y="156"/>
                      <a:pt x="125" y="165"/>
                    </a:cubicBezTo>
                    <a:cubicBezTo>
                      <a:pt x="120" y="180"/>
                      <a:pt x="113" y="194"/>
                      <a:pt x="98" y="202"/>
                    </a:cubicBezTo>
                    <a:cubicBezTo>
                      <a:pt x="94" y="204"/>
                      <a:pt x="89" y="205"/>
                      <a:pt x="84" y="206"/>
                    </a:cubicBezTo>
                    <a:cubicBezTo>
                      <a:pt x="78" y="206"/>
                      <a:pt x="73" y="202"/>
                      <a:pt x="72" y="196"/>
                    </a:cubicBezTo>
                    <a:cubicBezTo>
                      <a:pt x="72" y="195"/>
                      <a:pt x="72" y="194"/>
                      <a:pt x="73" y="193"/>
                    </a:cubicBezTo>
                    <a:cubicBezTo>
                      <a:pt x="76" y="190"/>
                      <a:pt x="75" y="187"/>
                      <a:pt x="73" y="185"/>
                    </a:cubicBezTo>
                    <a:cubicBezTo>
                      <a:pt x="71" y="182"/>
                      <a:pt x="69" y="179"/>
                      <a:pt x="66" y="175"/>
                    </a:cubicBezTo>
                    <a:cubicBezTo>
                      <a:pt x="67" y="175"/>
                      <a:pt x="67" y="175"/>
                      <a:pt x="67" y="1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IN"/>
                  <a:ea typeface="微软雅黑"/>
                  <a:cs typeface="+mn-cs"/>
                </a:endParaRPr>
              </a:p>
            </p:txBody>
          </p:sp>
          <p:sp>
            <p:nvSpPr>
              <p:cNvPr id="119" name="Freeform 11">
                <a:extLst>
                  <a:ext uri="{FF2B5EF4-FFF2-40B4-BE49-F238E27FC236}">
                    <a16:creationId xmlns:a16="http://schemas.microsoft.com/office/drawing/2014/main" id="{A16E4260-1315-4EE8-8D19-9BCD9211124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425375" y="5169716"/>
                <a:ext cx="175043" cy="185983"/>
              </a:xfrm>
              <a:custGeom>
                <a:avLst/>
                <a:gdLst>
                  <a:gd name="T0" fmla="*/ 32 w 108"/>
                  <a:gd name="T1" fmla="*/ 102 h 114"/>
                  <a:gd name="T2" fmla="*/ 24 w 108"/>
                  <a:gd name="T3" fmla="*/ 100 h 114"/>
                  <a:gd name="T4" fmla="*/ 0 w 108"/>
                  <a:gd name="T5" fmla="*/ 114 h 114"/>
                  <a:gd name="T6" fmla="*/ 27 w 108"/>
                  <a:gd name="T7" fmla="*/ 92 h 114"/>
                  <a:gd name="T8" fmla="*/ 18 w 108"/>
                  <a:gd name="T9" fmla="*/ 94 h 114"/>
                  <a:gd name="T10" fmla="*/ 30 w 108"/>
                  <a:gd name="T11" fmla="*/ 82 h 114"/>
                  <a:gd name="T12" fmla="*/ 13 w 108"/>
                  <a:gd name="T13" fmla="*/ 76 h 114"/>
                  <a:gd name="T14" fmla="*/ 8 w 108"/>
                  <a:gd name="T15" fmla="*/ 58 h 114"/>
                  <a:gd name="T16" fmla="*/ 19 w 108"/>
                  <a:gd name="T17" fmla="*/ 23 h 114"/>
                  <a:gd name="T18" fmla="*/ 23 w 108"/>
                  <a:gd name="T19" fmla="*/ 19 h 114"/>
                  <a:gd name="T20" fmla="*/ 27 w 108"/>
                  <a:gd name="T21" fmla="*/ 19 h 114"/>
                  <a:gd name="T22" fmla="*/ 39 w 108"/>
                  <a:gd name="T23" fmla="*/ 28 h 114"/>
                  <a:gd name="T24" fmla="*/ 38 w 108"/>
                  <a:gd name="T25" fmla="*/ 59 h 114"/>
                  <a:gd name="T26" fmla="*/ 36 w 108"/>
                  <a:gd name="T27" fmla="*/ 73 h 114"/>
                  <a:gd name="T28" fmla="*/ 37 w 108"/>
                  <a:gd name="T29" fmla="*/ 74 h 114"/>
                  <a:gd name="T30" fmla="*/ 51 w 108"/>
                  <a:gd name="T31" fmla="*/ 60 h 114"/>
                  <a:gd name="T32" fmla="*/ 75 w 108"/>
                  <a:gd name="T33" fmla="*/ 28 h 114"/>
                  <a:gd name="T34" fmla="*/ 80 w 108"/>
                  <a:gd name="T35" fmla="*/ 18 h 114"/>
                  <a:gd name="T36" fmla="*/ 80 w 108"/>
                  <a:gd name="T37" fmla="*/ 9 h 114"/>
                  <a:gd name="T38" fmla="*/ 83 w 108"/>
                  <a:gd name="T39" fmla="*/ 3 h 114"/>
                  <a:gd name="T40" fmla="*/ 108 w 108"/>
                  <a:gd name="T41" fmla="*/ 26 h 114"/>
                  <a:gd name="T42" fmla="*/ 99 w 108"/>
                  <a:gd name="T43" fmla="*/ 49 h 114"/>
                  <a:gd name="T44" fmla="*/ 77 w 108"/>
                  <a:gd name="T45" fmla="*/ 71 h 114"/>
                  <a:gd name="T46" fmla="*/ 57 w 108"/>
                  <a:gd name="T47" fmla="*/ 84 h 114"/>
                  <a:gd name="T48" fmla="*/ 56 w 108"/>
                  <a:gd name="T49" fmla="*/ 86 h 114"/>
                  <a:gd name="T50" fmla="*/ 50 w 108"/>
                  <a:gd name="T51" fmla="*/ 91 h 114"/>
                  <a:gd name="T52" fmla="*/ 32 w 108"/>
                  <a:gd name="T53" fmla="*/ 102 h 114"/>
                  <a:gd name="T54" fmla="*/ 40 w 108"/>
                  <a:gd name="T55" fmla="*/ 92 h 114"/>
                  <a:gd name="T56" fmla="*/ 42 w 108"/>
                  <a:gd name="T57" fmla="*/ 92 h 114"/>
                  <a:gd name="T58" fmla="*/ 56 w 108"/>
                  <a:gd name="T59" fmla="*/ 78 h 114"/>
                  <a:gd name="T60" fmla="*/ 54 w 108"/>
                  <a:gd name="T61" fmla="*/ 76 h 114"/>
                  <a:gd name="T62" fmla="*/ 40 w 108"/>
                  <a:gd name="T63" fmla="*/ 92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08" h="114">
                    <a:moveTo>
                      <a:pt x="32" y="102"/>
                    </a:moveTo>
                    <a:cubicBezTo>
                      <a:pt x="29" y="97"/>
                      <a:pt x="29" y="97"/>
                      <a:pt x="24" y="100"/>
                    </a:cubicBezTo>
                    <a:cubicBezTo>
                      <a:pt x="20" y="103"/>
                      <a:pt x="12" y="107"/>
                      <a:pt x="0" y="114"/>
                    </a:cubicBezTo>
                    <a:cubicBezTo>
                      <a:pt x="6" y="110"/>
                      <a:pt x="27" y="92"/>
                      <a:pt x="27" y="92"/>
                    </a:cubicBezTo>
                    <a:cubicBezTo>
                      <a:pt x="25" y="92"/>
                      <a:pt x="21" y="94"/>
                      <a:pt x="18" y="94"/>
                    </a:cubicBezTo>
                    <a:cubicBezTo>
                      <a:pt x="23" y="90"/>
                      <a:pt x="26" y="86"/>
                      <a:pt x="30" y="82"/>
                    </a:cubicBezTo>
                    <a:cubicBezTo>
                      <a:pt x="22" y="82"/>
                      <a:pt x="17" y="82"/>
                      <a:pt x="13" y="76"/>
                    </a:cubicBezTo>
                    <a:cubicBezTo>
                      <a:pt x="8" y="71"/>
                      <a:pt x="7" y="65"/>
                      <a:pt x="8" y="58"/>
                    </a:cubicBezTo>
                    <a:cubicBezTo>
                      <a:pt x="9" y="46"/>
                      <a:pt x="14" y="34"/>
                      <a:pt x="19" y="23"/>
                    </a:cubicBezTo>
                    <a:cubicBezTo>
                      <a:pt x="19" y="21"/>
                      <a:pt x="22" y="20"/>
                      <a:pt x="23" y="19"/>
                    </a:cubicBezTo>
                    <a:cubicBezTo>
                      <a:pt x="24" y="19"/>
                      <a:pt x="25" y="19"/>
                      <a:pt x="27" y="19"/>
                    </a:cubicBezTo>
                    <a:cubicBezTo>
                      <a:pt x="34" y="18"/>
                      <a:pt x="39" y="20"/>
                      <a:pt x="39" y="28"/>
                    </a:cubicBezTo>
                    <a:cubicBezTo>
                      <a:pt x="40" y="38"/>
                      <a:pt x="38" y="48"/>
                      <a:pt x="38" y="59"/>
                    </a:cubicBezTo>
                    <a:cubicBezTo>
                      <a:pt x="38" y="63"/>
                      <a:pt x="36" y="69"/>
                      <a:pt x="36" y="73"/>
                    </a:cubicBezTo>
                    <a:cubicBezTo>
                      <a:pt x="36" y="74"/>
                      <a:pt x="37" y="74"/>
                      <a:pt x="37" y="74"/>
                    </a:cubicBezTo>
                    <a:cubicBezTo>
                      <a:pt x="41" y="70"/>
                      <a:pt x="47" y="64"/>
                      <a:pt x="51" y="60"/>
                    </a:cubicBezTo>
                    <a:cubicBezTo>
                      <a:pt x="59" y="49"/>
                      <a:pt x="67" y="39"/>
                      <a:pt x="75" y="28"/>
                    </a:cubicBezTo>
                    <a:cubicBezTo>
                      <a:pt x="77" y="25"/>
                      <a:pt x="79" y="22"/>
                      <a:pt x="80" y="18"/>
                    </a:cubicBezTo>
                    <a:cubicBezTo>
                      <a:pt x="81" y="15"/>
                      <a:pt x="81" y="12"/>
                      <a:pt x="80" y="9"/>
                    </a:cubicBezTo>
                    <a:cubicBezTo>
                      <a:pt x="79" y="5"/>
                      <a:pt x="80" y="4"/>
                      <a:pt x="83" y="3"/>
                    </a:cubicBezTo>
                    <a:cubicBezTo>
                      <a:pt x="99" y="0"/>
                      <a:pt x="108" y="7"/>
                      <a:pt x="108" y="26"/>
                    </a:cubicBezTo>
                    <a:cubicBezTo>
                      <a:pt x="108" y="34"/>
                      <a:pt x="105" y="42"/>
                      <a:pt x="99" y="49"/>
                    </a:cubicBezTo>
                    <a:cubicBezTo>
                      <a:pt x="92" y="56"/>
                      <a:pt x="85" y="64"/>
                      <a:pt x="77" y="71"/>
                    </a:cubicBezTo>
                    <a:cubicBezTo>
                      <a:pt x="71" y="76"/>
                      <a:pt x="66" y="82"/>
                      <a:pt x="57" y="84"/>
                    </a:cubicBezTo>
                    <a:cubicBezTo>
                      <a:pt x="57" y="85"/>
                      <a:pt x="56" y="85"/>
                      <a:pt x="56" y="86"/>
                    </a:cubicBezTo>
                    <a:cubicBezTo>
                      <a:pt x="54" y="88"/>
                      <a:pt x="52" y="90"/>
                      <a:pt x="50" y="91"/>
                    </a:cubicBezTo>
                    <a:cubicBezTo>
                      <a:pt x="44" y="95"/>
                      <a:pt x="38" y="98"/>
                      <a:pt x="32" y="102"/>
                    </a:cubicBezTo>
                    <a:close/>
                    <a:moveTo>
                      <a:pt x="40" y="92"/>
                    </a:moveTo>
                    <a:cubicBezTo>
                      <a:pt x="40" y="93"/>
                      <a:pt x="42" y="91"/>
                      <a:pt x="42" y="92"/>
                    </a:cubicBezTo>
                    <a:cubicBezTo>
                      <a:pt x="46" y="88"/>
                      <a:pt x="52" y="81"/>
                      <a:pt x="56" y="78"/>
                    </a:cubicBezTo>
                    <a:cubicBezTo>
                      <a:pt x="55" y="77"/>
                      <a:pt x="55" y="76"/>
                      <a:pt x="54" y="76"/>
                    </a:cubicBezTo>
                    <a:cubicBezTo>
                      <a:pt x="52" y="81"/>
                      <a:pt x="39" y="84"/>
                      <a:pt x="40" y="9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IN"/>
                  <a:ea typeface="微软雅黑"/>
                  <a:cs typeface="+mn-cs"/>
                </a:endParaRPr>
              </a:p>
            </p:txBody>
          </p:sp>
          <p:sp>
            <p:nvSpPr>
              <p:cNvPr id="120" name="Freeform 12">
                <a:extLst>
                  <a:ext uri="{FF2B5EF4-FFF2-40B4-BE49-F238E27FC236}">
                    <a16:creationId xmlns:a16="http://schemas.microsoft.com/office/drawing/2014/main" id="{1D236D17-B0C0-417E-A7BA-7C6B275989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34434" y="5238092"/>
                <a:ext cx="95726" cy="160000"/>
              </a:xfrm>
              <a:custGeom>
                <a:avLst/>
                <a:gdLst>
                  <a:gd name="T0" fmla="*/ 32 w 59"/>
                  <a:gd name="T1" fmla="*/ 29 h 98"/>
                  <a:gd name="T2" fmla="*/ 40 w 59"/>
                  <a:gd name="T3" fmla="*/ 18 h 98"/>
                  <a:gd name="T4" fmla="*/ 54 w 59"/>
                  <a:gd name="T5" fmla="*/ 4 h 98"/>
                  <a:gd name="T6" fmla="*/ 57 w 59"/>
                  <a:gd name="T7" fmla="*/ 1 h 98"/>
                  <a:gd name="T8" fmla="*/ 57 w 59"/>
                  <a:gd name="T9" fmla="*/ 4 h 98"/>
                  <a:gd name="T10" fmla="*/ 49 w 59"/>
                  <a:gd name="T11" fmla="*/ 10 h 98"/>
                  <a:gd name="T12" fmla="*/ 39 w 59"/>
                  <a:gd name="T13" fmla="*/ 33 h 98"/>
                  <a:gd name="T14" fmla="*/ 36 w 59"/>
                  <a:gd name="T15" fmla="*/ 52 h 98"/>
                  <a:gd name="T16" fmla="*/ 38 w 59"/>
                  <a:gd name="T17" fmla="*/ 59 h 98"/>
                  <a:gd name="T18" fmla="*/ 38 w 59"/>
                  <a:gd name="T19" fmla="*/ 61 h 98"/>
                  <a:gd name="T20" fmla="*/ 39 w 59"/>
                  <a:gd name="T21" fmla="*/ 77 h 98"/>
                  <a:gd name="T22" fmla="*/ 29 w 59"/>
                  <a:gd name="T23" fmla="*/ 95 h 98"/>
                  <a:gd name="T24" fmla="*/ 18 w 59"/>
                  <a:gd name="T25" fmla="*/ 94 h 98"/>
                  <a:gd name="T26" fmla="*/ 3 w 59"/>
                  <a:gd name="T27" fmla="*/ 67 h 98"/>
                  <a:gd name="T28" fmla="*/ 3 w 59"/>
                  <a:gd name="T29" fmla="*/ 17 h 98"/>
                  <a:gd name="T30" fmla="*/ 10 w 59"/>
                  <a:gd name="T31" fmla="*/ 9 h 98"/>
                  <a:gd name="T32" fmla="*/ 25 w 59"/>
                  <a:gd name="T33" fmla="*/ 13 h 98"/>
                  <a:gd name="T34" fmla="*/ 32 w 59"/>
                  <a:gd name="T35" fmla="*/ 29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9" h="98">
                    <a:moveTo>
                      <a:pt x="32" y="29"/>
                    </a:moveTo>
                    <a:cubicBezTo>
                      <a:pt x="35" y="25"/>
                      <a:pt x="37" y="21"/>
                      <a:pt x="40" y="18"/>
                    </a:cubicBezTo>
                    <a:cubicBezTo>
                      <a:pt x="42" y="16"/>
                      <a:pt x="50" y="8"/>
                      <a:pt x="54" y="4"/>
                    </a:cubicBezTo>
                    <a:cubicBezTo>
                      <a:pt x="55" y="3"/>
                      <a:pt x="57" y="1"/>
                      <a:pt x="57" y="1"/>
                    </a:cubicBezTo>
                    <a:cubicBezTo>
                      <a:pt x="58" y="0"/>
                      <a:pt x="59" y="2"/>
                      <a:pt x="57" y="4"/>
                    </a:cubicBezTo>
                    <a:cubicBezTo>
                      <a:pt x="54" y="7"/>
                      <a:pt x="49" y="9"/>
                      <a:pt x="49" y="10"/>
                    </a:cubicBezTo>
                    <a:cubicBezTo>
                      <a:pt x="44" y="15"/>
                      <a:pt x="39" y="26"/>
                      <a:pt x="39" y="33"/>
                    </a:cubicBezTo>
                    <a:cubicBezTo>
                      <a:pt x="39" y="39"/>
                      <a:pt x="37" y="46"/>
                      <a:pt x="36" y="52"/>
                    </a:cubicBezTo>
                    <a:cubicBezTo>
                      <a:pt x="35" y="55"/>
                      <a:pt x="34" y="58"/>
                      <a:pt x="38" y="59"/>
                    </a:cubicBezTo>
                    <a:cubicBezTo>
                      <a:pt x="38" y="60"/>
                      <a:pt x="38" y="61"/>
                      <a:pt x="38" y="61"/>
                    </a:cubicBezTo>
                    <a:cubicBezTo>
                      <a:pt x="39" y="67"/>
                      <a:pt x="39" y="72"/>
                      <a:pt x="39" y="77"/>
                    </a:cubicBezTo>
                    <a:cubicBezTo>
                      <a:pt x="40" y="86"/>
                      <a:pt x="34" y="91"/>
                      <a:pt x="29" y="95"/>
                    </a:cubicBezTo>
                    <a:cubicBezTo>
                      <a:pt x="25" y="98"/>
                      <a:pt x="21" y="97"/>
                      <a:pt x="18" y="94"/>
                    </a:cubicBezTo>
                    <a:cubicBezTo>
                      <a:pt x="10" y="87"/>
                      <a:pt x="4" y="78"/>
                      <a:pt x="3" y="67"/>
                    </a:cubicBezTo>
                    <a:cubicBezTo>
                      <a:pt x="1" y="50"/>
                      <a:pt x="0" y="34"/>
                      <a:pt x="3" y="17"/>
                    </a:cubicBezTo>
                    <a:cubicBezTo>
                      <a:pt x="4" y="13"/>
                      <a:pt x="5" y="10"/>
                      <a:pt x="10" y="9"/>
                    </a:cubicBezTo>
                    <a:cubicBezTo>
                      <a:pt x="16" y="7"/>
                      <a:pt x="22" y="7"/>
                      <a:pt x="25" y="13"/>
                    </a:cubicBezTo>
                    <a:cubicBezTo>
                      <a:pt x="27" y="18"/>
                      <a:pt x="29" y="23"/>
                      <a:pt x="32" y="2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IN"/>
                  <a:ea typeface="微软雅黑"/>
                  <a:cs typeface="+mn-cs"/>
                </a:endParaRPr>
              </a:p>
            </p:txBody>
          </p:sp>
          <p:sp>
            <p:nvSpPr>
              <p:cNvPr id="121" name="Freeform 14">
                <a:extLst>
                  <a:ext uri="{FF2B5EF4-FFF2-40B4-BE49-F238E27FC236}">
                    <a16:creationId xmlns:a16="http://schemas.microsoft.com/office/drawing/2014/main" id="{CB54AD37-138D-45BA-9EFE-A43E100D56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06913" y="5326297"/>
                <a:ext cx="45812" cy="35556"/>
              </a:xfrm>
              <a:custGeom>
                <a:avLst/>
                <a:gdLst>
                  <a:gd name="T0" fmla="*/ 28 w 28"/>
                  <a:gd name="T1" fmla="*/ 0 h 22"/>
                  <a:gd name="T2" fmla="*/ 0 w 28"/>
                  <a:gd name="T3" fmla="*/ 22 h 22"/>
                  <a:gd name="T4" fmla="*/ 28 w 28"/>
                  <a:gd name="T5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8" h="22">
                    <a:moveTo>
                      <a:pt x="28" y="0"/>
                    </a:moveTo>
                    <a:cubicBezTo>
                      <a:pt x="27" y="6"/>
                      <a:pt x="19" y="8"/>
                      <a:pt x="0" y="22"/>
                    </a:cubicBezTo>
                    <a:cubicBezTo>
                      <a:pt x="20" y="5"/>
                      <a:pt x="23" y="1"/>
                      <a:pt x="2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IN"/>
                  <a:ea typeface="微软雅黑"/>
                  <a:cs typeface="+mn-cs"/>
                </a:endParaRPr>
              </a:p>
            </p:txBody>
          </p:sp>
          <p:sp>
            <p:nvSpPr>
              <p:cNvPr id="122" name="Freeform 15">
                <a:extLst>
                  <a:ext uri="{FF2B5EF4-FFF2-40B4-BE49-F238E27FC236}">
                    <a16:creationId xmlns:a16="http://schemas.microsoft.com/office/drawing/2014/main" id="{A4150B2D-2ACF-47C6-82EB-CB65382C73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7853" y="5331083"/>
                <a:ext cx="410940" cy="220171"/>
              </a:xfrm>
              <a:custGeom>
                <a:avLst/>
                <a:gdLst>
                  <a:gd name="T0" fmla="*/ 246 w 253"/>
                  <a:gd name="T1" fmla="*/ 17 h 135"/>
                  <a:gd name="T2" fmla="*/ 224 w 253"/>
                  <a:gd name="T3" fmla="*/ 4 h 135"/>
                  <a:gd name="T4" fmla="*/ 170 w 253"/>
                  <a:gd name="T5" fmla="*/ 7 h 135"/>
                  <a:gd name="T6" fmla="*/ 125 w 253"/>
                  <a:gd name="T7" fmla="*/ 23 h 135"/>
                  <a:gd name="T8" fmla="*/ 72 w 253"/>
                  <a:gd name="T9" fmla="*/ 50 h 135"/>
                  <a:gd name="T10" fmla="*/ 40 w 253"/>
                  <a:gd name="T11" fmla="*/ 71 h 135"/>
                  <a:gd name="T12" fmla="*/ 37 w 253"/>
                  <a:gd name="T13" fmla="*/ 73 h 135"/>
                  <a:gd name="T14" fmla="*/ 38 w 253"/>
                  <a:gd name="T15" fmla="*/ 40 h 135"/>
                  <a:gd name="T16" fmla="*/ 25 w 253"/>
                  <a:gd name="T17" fmla="*/ 50 h 135"/>
                  <a:gd name="T18" fmla="*/ 16 w 253"/>
                  <a:gd name="T19" fmla="*/ 66 h 135"/>
                  <a:gd name="T20" fmla="*/ 1 w 253"/>
                  <a:gd name="T21" fmla="*/ 112 h 135"/>
                  <a:gd name="T22" fmla="*/ 7 w 253"/>
                  <a:gd name="T23" fmla="*/ 131 h 135"/>
                  <a:gd name="T24" fmla="*/ 15 w 253"/>
                  <a:gd name="T25" fmla="*/ 134 h 135"/>
                  <a:gd name="T26" fmla="*/ 29 w 253"/>
                  <a:gd name="T27" fmla="*/ 123 h 135"/>
                  <a:gd name="T28" fmla="*/ 32 w 253"/>
                  <a:gd name="T29" fmla="*/ 91 h 135"/>
                  <a:gd name="T30" fmla="*/ 50 w 253"/>
                  <a:gd name="T31" fmla="*/ 76 h 135"/>
                  <a:gd name="T32" fmla="*/ 84 w 253"/>
                  <a:gd name="T33" fmla="*/ 67 h 135"/>
                  <a:gd name="T34" fmla="*/ 122 w 253"/>
                  <a:gd name="T35" fmla="*/ 46 h 135"/>
                  <a:gd name="T36" fmla="*/ 146 w 253"/>
                  <a:gd name="T37" fmla="*/ 35 h 135"/>
                  <a:gd name="T38" fmla="*/ 179 w 253"/>
                  <a:gd name="T39" fmla="*/ 25 h 135"/>
                  <a:gd name="T40" fmla="*/ 182 w 253"/>
                  <a:gd name="T41" fmla="*/ 23 h 135"/>
                  <a:gd name="T42" fmla="*/ 184 w 253"/>
                  <a:gd name="T43" fmla="*/ 20 h 135"/>
                  <a:gd name="T44" fmla="*/ 191 w 253"/>
                  <a:gd name="T45" fmla="*/ 23 h 135"/>
                  <a:gd name="T46" fmla="*/ 212 w 253"/>
                  <a:gd name="T47" fmla="*/ 23 h 135"/>
                  <a:gd name="T48" fmla="*/ 216 w 253"/>
                  <a:gd name="T49" fmla="*/ 29 h 135"/>
                  <a:gd name="T50" fmla="*/ 203 w 253"/>
                  <a:gd name="T51" fmla="*/ 46 h 135"/>
                  <a:gd name="T52" fmla="*/ 186 w 253"/>
                  <a:gd name="T53" fmla="*/ 58 h 135"/>
                  <a:gd name="T54" fmla="*/ 203 w 253"/>
                  <a:gd name="T55" fmla="*/ 53 h 135"/>
                  <a:gd name="T56" fmla="*/ 202 w 253"/>
                  <a:gd name="T57" fmla="*/ 56 h 135"/>
                  <a:gd name="T58" fmla="*/ 210 w 253"/>
                  <a:gd name="T59" fmla="*/ 52 h 135"/>
                  <a:gd name="T60" fmla="*/ 219 w 253"/>
                  <a:gd name="T61" fmla="*/ 46 h 135"/>
                  <a:gd name="T62" fmla="*/ 223 w 253"/>
                  <a:gd name="T63" fmla="*/ 47 h 135"/>
                  <a:gd name="T64" fmla="*/ 233 w 253"/>
                  <a:gd name="T65" fmla="*/ 45 h 135"/>
                  <a:gd name="T66" fmla="*/ 231 w 253"/>
                  <a:gd name="T67" fmla="*/ 46 h 135"/>
                  <a:gd name="T68" fmla="*/ 226 w 253"/>
                  <a:gd name="T69" fmla="*/ 50 h 135"/>
                  <a:gd name="T70" fmla="*/ 223 w 253"/>
                  <a:gd name="T71" fmla="*/ 50 h 135"/>
                  <a:gd name="T72" fmla="*/ 222 w 253"/>
                  <a:gd name="T73" fmla="*/ 51 h 135"/>
                  <a:gd name="T74" fmla="*/ 222 w 253"/>
                  <a:gd name="T75" fmla="*/ 54 h 135"/>
                  <a:gd name="T76" fmla="*/ 225 w 253"/>
                  <a:gd name="T77" fmla="*/ 53 h 135"/>
                  <a:gd name="T78" fmla="*/ 236 w 253"/>
                  <a:gd name="T79" fmla="*/ 46 h 135"/>
                  <a:gd name="T80" fmla="*/ 235 w 253"/>
                  <a:gd name="T81" fmla="*/ 47 h 135"/>
                  <a:gd name="T82" fmla="*/ 240 w 253"/>
                  <a:gd name="T83" fmla="*/ 45 h 135"/>
                  <a:gd name="T84" fmla="*/ 246 w 253"/>
                  <a:gd name="T85" fmla="*/ 17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53" h="135">
                    <a:moveTo>
                      <a:pt x="246" y="17"/>
                    </a:moveTo>
                    <a:cubicBezTo>
                      <a:pt x="241" y="8"/>
                      <a:pt x="233" y="5"/>
                      <a:pt x="224" y="4"/>
                    </a:cubicBezTo>
                    <a:cubicBezTo>
                      <a:pt x="205" y="0"/>
                      <a:pt x="187" y="2"/>
                      <a:pt x="170" y="7"/>
                    </a:cubicBezTo>
                    <a:cubicBezTo>
                      <a:pt x="155" y="11"/>
                      <a:pt x="139" y="17"/>
                      <a:pt x="125" y="23"/>
                    </a:cubicBezTo>
                    <a:cubicBezTo>
                      <a:pt x="107" y="31"/>
                      <a:pt x="90" y="41"/>
                      <a:pt x="72" y="50"/>
                    </a:cubicBezTo>
                    <a:cubicBezTo>
                      <a:pt x="61" y="56"/>
                      <a:pt x="49" y="62"/>
                      <a:pt x="40" y="71"/>
                    </a:cubicBezTo>
                    <a:cubicBezTo>
                      <a:pt x="39" y="72"/>
                      <a:pt x="38" y="72"/>
                      <a:pt x="37" y="73"/>
                    </a:cubicBezTo>
                    <a:cubicBezTo>
                      <a:pt x="38" y="61"/>
                      <a:pt x="43" y="51"/>
                      <a:pt x="38" y="40"/>
                    </a:cubicBezTo>
                    <a:cubicBezTo>
                      <a:pt x="32" y="42"/>
                      <a:pt x="28" y="45"/>
                      <a:pt x="25" y="50"/>
                    </a:cubicBezTo>
                    <a:cubicBezTo>
                      <a:pt x="22" y="55"/>
                      <a:pt x="19" y="60"/>
                      <a:pt x="16" y="66"/>
                    </a:cubicBezTo>
                    <a:cubicBezTo>
                      <a:pt x="9" y="80"/>
                      <a:pt x="3" y="95"/>
                      <a:pt x="1" y="112"/>
                    </a:cubicBezTo>
                    <a:cubicBezTo>
                      <a:pt x="0" y="119"/>
                      <a:pt x="0" y="126"/>
                      <a:pt x="7" y="131"/>
                    </a:cubicBezTo>
                    <a:cubicBezTo>
                      <a:pt x="9" y="133"/>
                      <a:pt x="12" y="133"/>
                      <a:pt x="15" y="134"/>
                    </a:cubicBezTo>
                    <a:cubicBezTo>
                      <a:pt x="26" y="135"/>
                      <a:pt x="29" y="132"/>
                      <a:pt x="29" y="123"/>
                    </a:cubicBezTo>
                    <a:cubicBezTo>
                      <a:pt x="29" y="112"/>
                      <a:pt x="31" y="101"/>
                      <a:pt x="32" y="91"/>
                    </a:cubicBezTo>
                    <a:cubicBezTo>
                      <a:pt x="34" y="82"/>
                      <a:pt x="41" y="76"/>
                      <a:pt x="50" y="76"/>
                    </a:cubicBezTo>
                    <a:cubicBezTo>
                      <a:pt x="62" y="76"/>
                      <a:pt x="74" y="74"/>
                      <a:pt x="84" y="67"/>
                    </a:cubicBezTo>
                    <a:cubicBezTo>
                      <a:pt x="96" y="60"/>
                      <a:pt x="109" y="53"/>
                      <a:pt x="122" y="46"/>
                    </a:cubicBezTo>
                    <a:cubicBezTo>
                      <a:pt x="130" y="42"/>
                      <a:pt x="138" y="38"/>
                      <a:pt x="146" y="35"/>
                    </a:cubicBezTo>
                    <a:cubicBezTo>
                      <a:pt x="157" y="31"/>
                      <a:pt x="168" y="29"/>
                      <a:pt x="179" y="25"/>
                    </a:cubicBezTo>
                    <a:cubicBezTo>
                      <a:pt x="180" y="25"/>
                      <a:pt x="181" y="24"/>
                      <a:pt x="182" y="23"/>
                    </a:cubicBezTo>
                    <a:cubicBezTo>
                      <a:pt x="182" y="22"/>
                      <a:pt x="183" y="21"/>
                      <a:pt x="184" y="20"/>
                    </a:cubicBezTo>
                    <a:cubicBezTo>
                      <a:pt x="185" y="25"/>
                      <a:pt x="188" y="23"/>
                      <a:pt x="191" y="23"/>
                    </a:cubicBezTo>
                    <a:cubicBezTo>
                      <a:pt x="198" y="23"/>
                      <a:pt x="205" y="23"/>
                      <a:pt x="212" y="23"/>
                    </a:cubicBezTo>
                    <a:cubicBezTo>
                      <a:pt x="217" y="23"/>
                      <a:pt x="217" y="24"/>
                      <a:pt x="216" y="29"/>
                    </a:cubicBezTo>
                    <a:cubicBezTo>
                      <a:pt x="214" y="36"/>
                      <a:pt x="209" y="41"/>
                      <a:pt x="203" y="46"/>
                    </a:cubicBezTo>
                    <a:cubicBezTo>
                      <a:pt x="200" y="49"/>
                      <a:pt x="196" y="53"/>
                      <a:pt x="186" y="58"/>
                    </a:cubicBezTo>
                    <a:cubicBezTo>
                      <a:pt x="190" y="58"/>
                      <a:pt x="202" y="48"/>
                      <a:pt x="203" y="53"/>
                    </a:cubicBezTo>
                    <a:cubicBezTo>
                      <a:pt x="204" y="53"/>
                      <a:pt x="197" y="56"/>
                      <a:pt x="202" y="56"/>
                    </a:cubicBezTo>
                    <a:cubicBezTo>
                      <a:pt x="205" y="55"/>
                      <a:pt x="207" y="53"/>
                      <a:pt x="210" y="52"/>
                    </a:cubicBezTo>
                    <a:cubicBezTo>
                      <a:pt x="213" y="50"/>
                      <a:pt x="216" y="47"/>
                      <a:pt x="219" y="46"/>
                    </a:cubicBezTo>
                    <a:cubicBezTo>
                      <a:pt x="221" y="45"/>
                      <a:pt x="222" y="48"/>
                      <a:pt x="223" y="47"/>
                    </a:cubicBezTo>
                    <a:cubicBezTo>
                      <a:pt x="226" y="45"/>
                      <a:pt x="228" y="39"/>
                      <a:pt x="233" y="45"/>
                    </a:cubicBezTo>
                    <a:cubicBezTo>
                      <a:pt x="233" y="44"/>
                      <a:pt x="232" y="46"/>
                      <a:pt x="231" y="46"/>
                    </a:cubicBezTo>
                    <a:cubicBezTo>
                      <a:pt x="231" y="47"/>
                      <a:pt x="227" y="50"/>
                      <a:pt x="226" y="50"/>
                    </a:cubicBezTo>
                    <a:cubicBezTo>
                      <a:pt x="226" y="50"/>
                      <a:pt x="223" y="50"/>
                      <a:pt x="223" y="50"/>
                    </a:cubicBezTo>
                    <a:cubicBezTo>
                      <a:pt x="223" y="49"/>
                      <a:pt x="222" y="51"/>
                      <a:pt x="222" y="51"/>
                    </a:cubicBezTo>
                    <a:cubicBezTo>
                      <a:pt x="222" y="51"/>
                      <a:pt x="221" y="53"/>
                      <a:pt x="222" y="54"/>
                    </a:cubicBezTo>
                    <a:cubicBezTo>
                      <a:pt x="223" y="54"/>
                      <a:pt x="223" y="54"/>
                      <a:pt x="225" y="53"/>
                    </a:cubicBezTo>
                    <a:cubicBezTo>
                      <a:pt x="236" y="46"/>
                      <a:pt x="236" y="46"/>
                      <a:pt x="236" y="46"/>
                    </a:cubicBezTo>
                    <a:cubicBezTo>
                      <a:pt x="236" y="46"/>
                      <a:pt x="235" y="47"/>
                      <a:pt x="235" y="47"/>
                    </a:cubicBezTo>
                    <a:cubicBezTo>
                      <a:pt x="238" y="46"/>
                      <a:pt x="240" y="46"/>
                      <a:pt x="240" y="45"/>
                    </a:cubicBezTo>
                    <a:cubicBezTo>
                      <a:pt x="248" y="40"/>
                      <a:pt x="253" y="27"/>
                      <a:pt x="246" y="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IN"/>
                  <a:ea typeface="微软雅黑"/>
                  <a:cs typeface="+mn-cs"/>
                </a:endParaRPr>
              </a:p>
            </p:txBody>
          </p:sp>
        </p:grpSp>
        <p:sp>
          <p:nvSpPr>
            <p:cNvPr id="84" name="Freeform 16">
              <a:extLst>
                <a:ext uri="{FF2B5EF4-FFF2-40B4-BE49-F238E27FC236}">
                  <a16:creationId xmlns:a16="http://schemas.microsoft.com/office/drawing/2014/main" id="{CACDBB4D-0768-45D6-AD4D-B892F281603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98368" y="5051425"/>
              <a:ext cx="862222" cy="1102222"/>
            </a:xfrm>
            <a:custGeom>
              <a:avLst/>
              <a:gdLst>
                <a:gd name="T0" fmla="*/ 530 w 531"/>
                <a:gd name="T1" fmla="*/ 263 h 677"/>
                <a:gd name="T2" fmla="*/ 268 w 531"/>
                <a:gd name="T3" fmla="*/ 2 h 677"/>
                <a:gd name="T4" fmla="*/ 0 w 531"/>
                <a:gd name="T5" fmla="*/ 263 h 677"/>
                <a:gd name="T6" fmla="*/ 0 w 531"/>
                <a:gd name="T7" fmla="*/ 402 h 677"/>
                <a:gd name="T8" fmla="*/ 271 w 531"/>
                <a:gd name="T9" fmla="*/ 674 h 677"/>
                <a:gd name="T10" fmla="*/ 530 w 531"/>
                <a:gd name="T11" fmla="*/ 406 h 677"/>
                <a:gd name="T12" fmla="*/ 530 w 531"/>
                <a:gd name="T13" fmla="*/ 263 h 677"/>
                <a:gd name="T14" fmla="*/ 517 w 531"/>
                <a:gd name="T15" fmla="*/ 406 h 677"/>
                <a:gd name="T16" fmla="*/ 285 w 531"/>
                <a:gd name="T17" fmla="*/ 660 h 677"/>
                <a:gd name="T18" fmla="*/ 285 w 531"/>
                <a:gd name="T19" fmla="*/ 660 h 677"/>
                <a:gd name="T20" fmla="*/ 278 w 531"/>
                <a:gd name="T21" fmla="*/ 661 h 677"/>
                <a:gd name="T22" fmla="*/ 271 w 531"/>
                <a:gd name="T23" fmla="*/ 661 h 677"/>
                <a:gd name="T24" fmla="*/ 265 w 531"/>
                <a:gd name="T25" fmla="*/ 661 h 677"/>
                <a:gd name="T26" fmla="*/ 258 w 531"/>
                <a:gd name="T27" fmla="*/ 661 h 677"/>
                <a:gd name="T28" fmla="*/ 252 w 531"/>
                <a:gd name="T29" fmla="*/ 661 h 677"/>
                <a:gd name="T30" fmla="*/ 245 w 531"/>
                <a:gd name="T31" fmla="*/ 660 h 677"/>
                <a:gd name="T32" fmla="*/ 238 w 531"/>
                <a:gd name="T33" fmla="*/ 660 h 677"/>
                <a:gd name="T34" fmla="*/ 232 w 531"/>
                <a:gd name="T35" fmla="*/ 659 h 677"/>
                <a:gd name="T36" fmla="*/ 226 w 531"/>
                <a:gd name="T37" fmla="*/ 658 h 677"/>
                <a:gd name="T38" fmla="*/ 13 w 531"/>
                <a:gd name="T39" fmla="*/ 406 h 677"/>
                <a:gd name="T40" fmla="*/ 13 w 531"/>
                <a:gd name="T41" fmla="*/ 263 h 677"/>
                <a:gd name="T42" fmla="*/ 13 w 531"/>
                <a:gd name="T43" fmla="*/ 257 h 677"/>
                <a:gd name="T44" fmla="*/ 13 w 531"/>
                <a:gd name="T45" fmla="*/ 257 h 677"/>
                <a:gd name="T46" fmla="*/ 13 w 531"/>
                <a:gd name="T47" fmla="*/ 250 h 677"/>
                <a:gd name="T48" fmla="*/ 14 w 531"/>
                <a:gd name="T49" fmla="*/ 244 h 677"/>
                <a:gd name="T50" fmla="*/ 15 w 531"/>
                <a:gd name="T51" fmla="*/ 237 h 677"/>
                <a:gd name="T52" fmla="*/ 232 w 531"/>
                <a:gd name="T53" fmla="*/ 17 h 677"/>
                <a:gd name="T54" fmla="*/ 238 w 531"/>
                <a:gd name="T55" fmla="*/ 16 h 677"/>
                <a:gd name="T56" fmla="*/ 245 w 531"/>
                <a:gd name="T57" fmla="*/ 16 h 677"/>
                <a:gd name="T58" fmla="*/ 252 w 531"/>
                <a:gd name="T59" fmla="*/ 15 h 677"/>
                <a:gd name="T60" fmla="*/ 258 w 531"/>
                <a:gd name="T61" fmla="*/ 15 h 677"/>
                <a:gd name="T62" fmla="*/ 265 w 531"/>
                <a:gd name="T63" fmla="*/ 15 h 677"/>
                <a:gd name="T64" fmla="*/ 271 w 531"/>
                <a:gd name="T65" fmla="*/ 15 h 677"/>
                <a:gd name="T66" fmla="*/ 278 w 531"/>
                <a:gd name="T67" fmla="*/ 15 h 677"/>
                <a:gd name="T68" fmla="*/ 285 w 531"/>
                <a:gd name="T69" fmla="*/ 16 h 677"/>
                <a:gd name="T70" fmla="*/ 285 w 531"/>
                <a:gd name="T71" fmla="*/ 16 h 677"/>
                <a:gd name="T72" fmla="*/ 291 w 531"/>
                <a:gd name="T73" fmla="*/ 16 h 677"/>
                <a:gd name="T74" fmla="*/ 515 w 531"/>
                <a:gd name="T75" fmla="*/ 237 h 677"/>
                <a:gd name="T76" fmla="*/ 516 w 531"/>
                <a:gd name="T77" fmla="*/ 244 h 677"/>
                <a:gd name="T78" fmla="*/ 516 w 531"/>
                <a:gd name="T79" fmla="*/ 250 h 677"/>
                <a:gd name="T80" fmla="*/ 517 w 531"/>
                <a:gd name="T81" fmla="*/ 257 h 677"/>
                <a:gd name="T82" fmla="*/ 517 w 531"/>
                <a:gd name="T83" fmla="*/ 257 h 677"/>
                <a:gd name="T84" fmla="*/ 517 w 531"/>
                <a:gd name="T85" fmla="*/ 263 h 677"/>
                <a:gd name="T86" fmla="*/ 517 w 531"/>
                <a:gd name="T87" fmla="*/ 406 h 6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531" h="677">
                  <a:moveTo>
                    <a:pt x="530" y="263"/>
                  </a:moveTo>
                  <a:cubicBezTo>
                    <a:pt x="526" y="120"/>
                    <a:pt x="412" y="4"/>
                    <a:pt x="268" y="2"/>
                  </a:cubicBezTo>
                  <a:cubicBezTo>
                    <a:pt x="121" y="0"/>
                    <a:pt x="4" y="117"/>
                    <a:pt x="0" y="263"/>
                  </a:cubicBezTo>
                  <a:cubicBezTo>
                    <a:pt x="0" y="402"/>
                    <a:pt x="0" y="402"/>
                    <a:pt x="0" y="402"/>
                  </a:cubicBezTo>
                  <a:cubicBezTo>
                    <a:pt x="5" y="555"/>
                    <a:pt x="113" y="677"/>
                    <a:pt x="271" y="674"/>
                  </a:cubicBezTo>
                  <a:cubicBezTo>
                    <a:pt x="419" y="671"/>
                    <a:pt x="526" y="551"/>
                    <a:pt x="530" y="406"/>
                  </a:cubicBezTo>
                  <a:cubicBezTo>
                    <a:pt x="530" y="359"/>
                    <a:pt x="531" y="311"/>
                    <a:pt x="530" y="263"/>
                  </a:cubicBezTo>
                  <a:close/>
                  <a:moveTo>
                    <a:pt x="517" y="406"/>
                  </a:moveTo>
                  <a:cubicBezTo>
                    <a:pt x="517" y="541"/>
                    <a:pt x="415" y="651"/>
                    <a:pt x="285" y="660"/>
                  </a:cubicBezTo>
                  <a:cubicBezTo>
                    <a:pt x="285" y="660"/>
                    <a:pt x="285" y="660"/>
                    <a:pt x="285" y="660"/>
                  </a:cubicBezTo>
                  <a:cubicBezTo>
                    <a:pt x="282" y="661"/>
                    <a:pt x="280" y="661"/>
                    <a:pt x="278" y="661"/>
                  </a:cubicBezTo>
                  <a:cubicBezTo>
                    <a:pt x="276" y="661"/>
                    <a:pt x="274" y="661"/>
                    <a:pt x="271" y="661"/>
                  </a:cubicBezTo>
                  <a:cubicBezTo>
                    <a:pt x="269" y="661"/>
                    <a:pt x="267" y="661"/>
                    <a:pt x="265" y="661"/>
                  </a:cubicBezTo>
                  <a:cubicBezTo>
                    <a:pt x="263" y="661"/>
                    <a:pt x="260" y="661"/>
                    <a:pt x="258" y="661"/>
                  </a:cubicBezTo>
                  <a:cubicBezTo>
                    <a:pt x="256" y="661"/>
                    <a:pt x="254" y="661"/>
                    <a:pt x="252" y="661"/>
                  </a:cubicBezTo>
                  <a:cubicBezTo>
                    <a:pt x="249" y="661"/>
                    <a:pt x="247" y="661"/>
                    <a:pt x="245" y="660"/>
                  </a:cubicBezTo>
                  <a:cubicBezTo>
                    <a:pt x="243" y="660"/>
                    <a:pt x="241" y="660"/>
                    <a:pt x="238" y="660"/>
                  </a:cubicBezTo>
                  <a:cubicBezTo>
                    <a:pt x="236" y="660"/>
                    <a:pt x="234" y="659"/>
                    <a:pt x="232" y="659"/>
                  </a:cubicBezTo>
                  <a:cubicBezTo>
                    <a:pt x="230" y="659"/>
                    <a:pt x="228" y="659"/>
                    <a:pt x="226" y="658"/>
                  </a:cubicBezTo>
                  <a:cubicBezTo>
                    <a:pt x="101" y="639"/>
                    <a:pt x="13" y="531"/>
                    <a:pt x="13" y="406"/>
                  </a:cubicBezTo>
                  <a:cubicBezTo>
                    <a:pt x="13" y="359"/>
                    <a:pt x="12" y="311"/>
                    <a:pt x="13" y="263"/>
                  </a:cubicBezTo>
                  <a:cubicBezTo>
                    <a:pt x="13" y="261"/>
                    <a:pt x="13" y="259"/>
                    <a:pt x="13" y="257"/>
                  </a:cubicBezTo>
                  <a:cubicBezTo>
                    <a:pt x="13" y="257"/>
                    <a:pt x="13" y="257"/>
                    <a:pt x="13" y="257"/>
                  </a:cubicBezTo>
                  <a:cubicBezTo>
                    <a:pt x="13" y="255"/>
                    <a:pt x="13" y="252"/>
                    <a:pt x="13" y="250"/>
                  </a:cubicBezTo>
                  <a:cubicBezTo>
                    <a:pt x="14" y="248"/>
                    <a:pt x="14" y="246"/>
                    <a:pt x="14" y="244"/>
                  </a:cubicBezTo>
                  <a:cubicBezTo>
                    <a:pt x="14" y="242"/>
                    <a:pt x="14" y="240"/>
                    <a:pt x="15" y="237"/>
                  </a:cubicBezTo>
                  <a:cubicBezTo>
                    <a:pt x="29" y="123"/>
                    <a:pt x="118" y="31"/>
                    <a:pt x="232" y="17"/>
                  </a:cubicBezTo>
                  <a:cubicBezTo>
                    <a:pt x="234" y="17"/>
                    <a:pt x="236" y="16"/>
                    <a:pt x="238" y="16"/>
                  </a:cubicBezTo>
                  <a:cubicBezTo>
                    <a:pt x="241" y="16"/>
                    <a:pt x="243" y="16"/>
                    <a:pt x="245" y="16"/>
                  </a:cubicBezTo>
                  <a:cubicBezTo>
                    <a:pt x="247" y="15"/>
                    <a:pt x="249" y="15"/>
                    <a:pt x="252" y="15"/>
                  </a:cubicBezTo>
                  <a:cubicBezTo>
                    <a:pt x="254" y="15"/>
                    <a:pt x="256" y="15"/>
                    <a:pt x="258" y="15"/>
                  </a:cubicBezTo>
                  <a:cubicBezTo>
                    <a:pt x="260" y="15"/>
                    <a:pt x="263" y="15"/>
                    <a:pt x="265" y="15"/>
                  </a:cubicBezTo>
                  <a:cubicBezTo>
                    <a:pt x="267" y="15"/>
                    <a:pt x="269" y="15"/>
                    <a:pt x="271" y="15"/>
                  </a:cubicBezTo>
                  <a:cubicBezTo>
                    <a:pt x="274" y="15"/>
                    <a:pt x="276" y="15"/>
                    <a:pt x="278" y="15"/>
                  </a:cubicBezTo>
                  <a:cubicBezTo>
                    <a:pt x="280" y="15"/>
                    <a:pt x="282" y="15"/>
                    <a:pt x="285" y="16"/>
                  </a:cubicBezTo>
                  <a:cubicBezTo>
                    <a:pt x="285" y="16"/>
                    <a:pt x="285" y="16"/>
                    <a:pt x="285" y="16"/>
                  </a:cubicBezTo>
                  <a:cubicBezTo>
                    <a:pt x="287" y="16"/>
                    <a:pt x="289" y="16"/>
                    <a:pt x="291" y="16"/>
                  </a:cubicBezTo>
                  <a:cubicBezTo>
                    <a:pt x="407" y="28"/>
                    <a:pt x="500" y="120"/>
                    <a:pt x="515" y="237"/>
                  </a:cubicBezTo>
                  <a:cubicBezTo>
                    <a:pt x="515" y="240"/>
                    <a:pt x="515" y="242"/>
                    <a:pt x="516" y="244"/>
                  </a:cubicBezTo>
                  <a:cubicBezTo>
                    <a:pt x="516" y="246"/>
                    <a:pt x="516" y="248"/>
                    <a:pt x="516" y="250"/>
                  </a:cubicBezTo>
                  <a:cubicBezTo>
                    <a:pt x="516" y="252"/>
                    <a:pt x="516" y="255"/>
                    <a:pt x="517" y="257"/>
                  </a:cubicBezTo>
                  <a:cubicBezTo>
                    <a:pt x="517" y="257"/>
                    <a:pt x="517" y="257"/>
                    <a:pt x="517" y="257"/>
                  </a:cubicBezTo>
                  <a:cubicBezTo>
                    <a:pt x="517" y="259"/>
                    <a:pt x="517" y="261"/>
                    <a:pt x="517" y="263"/>
                  </a:cubicBezTo>
                  <a:cubicBezTo>
                    <a:pt x="518" y="311"/>
                    <a:pt x="517" y="359"/>
                    <a:pt x="517" y="4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"/>
                <a:ea typeface="微软雅黑"/>
                <a:cs typeface="+mn-cs"/>
              </a:endParaRPr>
            </a:p>
          </p:txBody>
        </p:sp>
        <p:sp>
          <p:nvSpPr>
            <p:cNvPr id="85" name="Freeform 17">
              <a:extLst>
                <a:ext uri="{FF2B5EF4-FFF2-40B4-BE49-F238E27FC236}">
                  <a16:creationId xmlns:a16="http://schemas.microsoft.com/office/drawing/2014/main" id="{A56A8049-941A-4EAD-A4A1-A746E161C30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23496" y="5210741"/>
              <a:ext cx="608547" cy="800684"/>
            </a:xfrm>
            <a:custGeom>
              <a:avLst/>
              <a:gdLst>
                <a:gd name="T0" fmla="*/ 375 w 375"/>
                <a:gd name="T1" fmla="*/ 293 h 492"/>
                <a:gd name="T2" fmla="*/ 375 w 375"/>
                <a:gd name="T3" fmla="*/ 187 h 492"/>
                <a:gd name="T4" fmla="*/ 188 w 375"/>
                <a:gd name="T5" fmla="*/ 0 h 492"/>
                <a:gd name="T6" fmla="*/ 0 w 375"/>
                <a:gd name="T7" fmla="*/ 187 h 492"/>
                <a:gd name="T8" fmla="*/ 0 w 375"/>
                <a:gd name="T9" fmla="*/ 293 h 492"/>
                <a:gd name="T10" fmla="*/ 188 w 375"/>
                <a:gd name="T11" fmla="*/ 492 h 492"/>
                <a:gd name="T12" fmla="*/ 375 w 375"/>
                <a:gd name="T13" fmla="*/ 293 h 492"/>
                <a:gd name="T14" fmla="*/ 101 w 375"/>
                <a:gd name="T15" fmla="*/ 44 h 492"/>
                <a:gd name="T16" fmla="*/ 183 w 375"/>
                <a:gd name="T17" fmla="*/ 94 h 492"/>
                <a:gd name="T18" fmla="*/ 153 w 375"/>
                <a:gd name="T19" fmla="*/ 264 h 492"/>
                <a:gd name="T20" fmla="*/ 101 w 375"/>
                <a:gd name="T21" fmla="*/ 294 h 492"/>
                <a:gd name="T22" fmla="*/ 101 w 375"/>
                <a:gd name="T23" fmla="*/ 44 h 492"/>
                <a:gd name="T24" fmla="*/ 133 w 375"/>
                <a:gd name="T25" fmla="*/ 311 h 492"/>
                <a:gd name="T26" fmla="*/ 167 w 375"/>
                <a:gd name="T27" fmla="*/ 304 h 492"/>
                <a:gd name="T28" fmla="*/ 167 w 375"/>
                <a:gd name="T29" fmla="*/ 167 h 492"/>
                <a:gd name="T30" fmla="*/ 293 w 375"/>
                <a:gd name="T31" fmla="*/ 51 h 492"/>
                <a:gd name="T32" fmla="*/ 293 w 375"/>
                <a:gd name="T33" fmla="*/ 133 h 492"/>
                <a:gd name="T34" fmla="*/ 275 w 375"/>
                <a:gd name="T35" fmla="*/ 144 h 492"/>
                <a:gd name="T36" fmla="*/ 275 w 375"/>
                <a:gd name="T37" fmla="*/ 286 h 492"/>
                <a:gd name="T38" fmla="*/ 248 w 375"/>
                <a:gd name="T39" fmla="*/ 364 h 492"/>
                <a:gd name="T40" fmla="*/ 141 w 375"/>
                <a:gd name="T41" fmla="*/ 377 h 492"/>
                <a:gd name="T42" fmla="*/ 95 w 375"/>
                <a:gd name="T43" fmla="*/ 327 h 492"/>
                <a:gd name="T44" fmla="*/ 133 w 375"/>
                <a:gd name="T45" fmla="*/ 311 h 492"/>
                <a:gd name="T46" fmla="*/ 30 w 375"/>
                <a:gd name="T47" fmla="*/ 286 h 492"/>
                <a:gd name="T48" fmla="*/ 30 w 375"/>
                <a:gd name="T49" fmla="*/ 194 h 492"/>
                <a:gd name="T50" fmla="*/ 30 w 375"/>
                <a:gd name="T51" fmla="*/ 121 h 492"/>
                <a:gd name="T52" fmla="*/ 82 w 375"/>
                <a:gd name="T53" fmla="*/ 148 h 492"/>
                <a:gd name="T54" fmla="*/ 82 w 375"/>
                <a:gd name="T55" fmla="*/ 204 h 492"/>
                <a:gd name="T56" fmla="*/ 82 w 375"/>
                <a:gd name="T57" fmla="*/ 276 h 492"/>
                <a:gd name="T58" fmla="*/ 188 w 375"/>
                <a:gd name="T59" fmla="*/ 411 h 492"/>
                <a:gd name="T60" fmla="*/ 293 w 375"/>
                <a:gd name="T61" fmla="*/ 276 h 492"/>
                <a:gd name="T62" fmla="*/ 293 w 375"/>
                <a:gd name="T63" fmla="*/ 204 h 492"/>
                <a:gd name="T64" fmla="*/ 293 w 375"/>
                <a:gd name="T65" fmla="*/ 153 h 492"/>
                <a:gd name="T66" fmla="*/ 346 w 375"/>
                <a:gd name="T67" fmla="*/ 123 h 492"/>
                <a:gd name="T68" fmla="*/ 346 w 375"/>
                <a:gd name="T69" fmla="*/ 194 h 492"/>
                <a:gd name="T70" fmla="*/ 346 w 375"/>
                <a:gd name="T71" fmla="*/ 286 h 492"/>
                <a:gd name="T72" fmla="*/ 188 w 375"/>
                <a:gd name="T73" fmla="*/ 459 h 492"/>
                <a:gd name="T74" fmla="*/ 188 w 375"/>
                <a:gd name="T75" fmla="*/ 459 h 492"/>
                <a:gd name="T76" fmla="*/ 30 w 375"/>
                <a:gd name="T77" fmla="*/ 28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75" h="492">
                  <a:moveTo>
                    <a:pt x="375" y="293"/>
                  </a:moveTo>
                  <a:cubicBezTo>
                    <a:pt x="375" y="187"/>
                    <a:pt x="375" y="187"/>
                    <a:pt x="375" y="187"/>
                  </a:cubicBezTo>
                  <a:cubicBezTo>
                    <a:pt x="375" y="78"/>
                    <a:pt x="292" y="0"/>
                    <a:pt x="188" y="0"/>
                  </a:cubicBezTo>
                  <a:cubicBezTo>
                    <a:pt x="84" y="0"/>
                    <a:pt x="0" y="78"/>
                    <a:pt x="0" y="187"/>
                  </a:cubicBezTo>
                  <a:cubicBezTo>
                    <a:pt x="0" y="293"/>
                    <a:pt x="0" y="293"/>
                    <a:pt x="0" y="293"/>
                  </a:cubicBezTo>
                  <a:cubicBezTo>
                    <a:pt x="0" y="402"/>
                    <a:pt x="84" y="492"/>
                    <a:pt x="188" y="492"/>
                  </a:cubicBezTo>
                  <a:cubicBezTo>
                    <a:pt x="292" y="492"/>
                    <a:pt x="375" y="402"/>
                    <a:pt x="375" y="293"/>
                  </a:cubicBezTo>
                  <a:close/>
                  <a:moveTo>
                    <a:pt x="101" y="44"/>
                  </a:moveTo>
                  <a:cubicBezTo>
                    <a:pt x="144" y="59"/>
                    <a:pt x="176" y="76"/>
                    <a:pt x="183" y="94"/>
                  </a:cubicBezTo>
                  <a:cubicBezTo>
                    <a:pt x="134" y="142"/>
                    <a:pt x="154" y="205"/>
                    <a:pt x="153" y="264"/>
                  </a:cubicBezTo>
                  <a:cubicBezTo>
                    <a:pt x="151" y="314"/>
                    <a:pt x="150" y="285"/>
                    <a:pt x="101" y="294"/>
                  </a:cubicBezTo>
                  <a:cubicBezTo>
                    <a:pt x="101" y="209"/>
                    <a:pt x="101" y="129"/>
                    <a:pt x="101" y="44"/>
                  </a:cubicBezTo>
                  <a:close/>
                  <a:moveTo>
                    <a:pt x="133" y="311"/>
                  </a:moveTo>
                  <a:cubicBezTo>
                    <a:pt x="143" y="313"/>
                    <a:pt x="163" y="321"/>
                    <a:pt x="167" y="304"/>
                  </a:cubicBezTo>
                  <a:cubicBezTo>
                    <a:pt x="172" y="255"/>
                    <a:pt x="163" y="214"/>
                    <a:pt x="167" y="167"/>
                  </a:cubicBezTo>
                  <a:cubicBezTo>
                    <a:pt x="173" y="105"/>
                    <a:pt x="230" y="56"/>
                    <a:pt x="293" y="51"/>
                  </a:cubicBezTo>
                  <a:cubicBezTo>
                    <a:pt x="293" y="78"/>
                    <a:pt x="293" y="106"/>
                    <a:pt x="293" y="133"/>
                  </a:cubicBezTo>
                  <a:cubicBezTo>
                    <a:pt x="287" y="137"/>
                    <a:pt x="281" y="140"/>
                    <a:pt x="275" y="144"/>
                  </a:cubicBezTo>
                  <a:cubicBezTo>
                    <a:pt x="275" y="191"/>
                    <a:pt x="275" y="239"/>
                    <a:pt x="275" y="286"/>
                  </a:cubicBezTo>
                  <a:cubicBezTo>
                    <a:pt x="273" y="315"/>
                    <a:pt x="271" y="342"/>
                    <a:pt x="248" y="364"/>
                  </a:cubicBezTo>
                  <a:cubicBezTo>
                    <a:pt x="214" y="394"/>
                    <a:pt x="175" y="398"/>
                    <a:pt x="141" y="377"/>
                  </a:cubicBezTo>
                  <a:cubicBezTo>
                    <a:pt x="112" y="359"/>
                    <a:pt x="117" y="336"/>
                    <a:pt x="95" y="327"/>
                  </a:cubicBezTo>
                  <a:cubicBezTo>
                    <a:pt x="99" y="314"/>
                    <a:pt x="114" y="307"/>
                    <a:pt x="133" y="311"/>
                  </a:cubicBezTo>
                  <a:close/>
                  <a:moveTo>
                    <a:pt x="30" y="286"/>
                  </a:moveTo>
                  <a:cubicBezTo>
                    <a:pt x="30" y="194"/>
                    <a:pt x="30" y="194"/>
                    <a:pt x="30" y="194"/>
                  </a:cubicBezTo>
                  <a:cubicBezTo>
                    <a:pt x="30" y="121"/>
                    <a:pt x="30" y="121"/>
                    <a:pt x="30" y="121"/>
                  </a:cubicBezTo>
                  <a:cubicBezTo>
                    <a:pt x="82" y="148"/>
                    <a:pt x="82" y="148"/>
                    <a:pt x="82" y="148"/>
                  </a:cubicBezTo>
                  <a:cubicBezTo>
                    <a:pt x="82" y="204"/>
                    <a:pt x="82" y="204"/>
                    <a:pt x="82" y="204"/>
                  </a:cubicBezTo>
                  <a:cubicBezTo>
                    <a:pt x="82" y="276"/>
                    <a:pt x="82" y="276"/>
                    <a:pt x="82" y="276"/>
                  </a:cubicBezTo>
                  <a:cubicBezTo>
                    <a:pt x="82" y="357"/>
                    <a:pt x="123" y="411"/>
                    <a:pt x="188" y="411"/>
                  </a:cubicBezTo>
                  <a:cubicBezTo>
                    <a:pt x="257" y="411"/>
                    <a:pt x="293" y="353"/>
                    <a:pt x="293" y="276"/>
                  </a:cubicBezTo>
                  <a:cubicBezTo>
                    <a:pt x="293" y="204"/>
                    <a:pt x="293" y="204"/>
                    <a:pt x="293" y="204"/>
                  </a:cubicBezTo>
                  <a:cubicBezTo>
                    <a:pt x="293" y="153"/>
                    <a:pt x="293" y="153"/>
                    <a:pt x="293" y="153"/>
                  </a:cubicBezTo>
                  <a:cubicBezTo>
                    <a:pt x="346" y="123"/>
                    <a:pt x="346" y="123"/>
                    <a:pt x="346" y="123"/>
                  </a:cubicBezTo>
                  <a:cubicBezTo>
                    <a:pt x="346" y="194"/>
                    <a:pt x="346" y="194"/>
                    <a:pt x="346" y="194"/>
                  </a:cubicBezTo>
                  <a:cubicBezTo>
                    <a:pt x="346" y="286"/>
                    <a:pt x="346" y="286"/>
                    <a:pt x="346" y="286"/>
                  </a:cubicBezTo>
                  <a:cubicBezTo>
                    <a:pt x="346" y="385"/>
                    <a:pt x="279" y="459"/>
                    <a:pt x="188" y="459"/>
                  </a:cubicBezTo>
                  <a:cubicBezTo>
                    <a:pt x="188" y="459"/>
                    <a:pt x="188" y="459"/>
                    <a:pt x="188" y="459"/>
                  </a:cubicBezTo>
                  <a:cubicBezTo>
                    <a:pt x="96" y="459"/>
                    <a:pt x="30" y="385"/>
                    <a:pt x="30" y="2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"/>
                <a:ea typeface="微软雅黑"/>
                <a:cs typeface="+mn-cs"/>
              </a:endParaRPr>
            </a:p>
          </p:txBody>
        </p:sp>
        <p:sp>
          <p:nvSpPr>
            <p:cNvPr id="86" name="Oval 18">
              <a:extLst>
                <a:ext uri="{FF2B5EF4-FFF2-40B4-BE49-F238E27FC236}">
                  <a16:creationId xmlns:a16="http://schemas.microsoft.com/office/drawing/2014/main" id="{C824E3CF-FC2A-4741-A70F-177245E79A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05377" y="5728348"/>
              <a:ext cx="19145" cy="1982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"/>
                <a:ea typeface="微软雅黑"/>
                <a:cs typeface="+mn-cs"/>
              </a:endParaRPr>
            </a:p>
          </p:txBody>
        </p:sp>
        <p:sp>
          <p:nvSpPr>
            <p:cNvPr id="87" name="Freeform 19">
              <a:extLst>
                <a:ext uri="{FF2B5EF4-FFF2-40B4-BE49-F238E27FC236}">
                  <a16:creationId xmlns:a16="http://schemas.microsoft.com/office/drawing/2014/main" id="{4CC1AAB2-01DF-4ECA-99D6-D34367A5165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30162" y="5241510"/>
              <a:ext cx="64273" cy="54017"/>
            </a:xfrm>
            <a:custGeom>
              <a:avLst/>
              <a:gdLst>
                <a:gd name="T0" fmla="*/ 1 w 40"/>
                <a:gd name="T1" fmla="*/ 23 h 33"/>
                <a:gd name="T2" fmla="*/ 2 w 40"/>
                <a:gd name="T3" fmla="*/ 25 h 33"/>
                <a:gd name="T4" fmla="*/ 4 w 40"/>
                <a:gd name="T5" fmla="*/ 26 h 33"/>
                <a:gd name="T6" fmla="*/ 5 w 40"/>
                <a:gd name="T7" fmla="*/ 26 h 33"/>
                <a:gd name="T8" fmla="*/ 7 w 40"/>
                <a:gd name="T9" fmla="*/ 26 h 33"/>
                <a:gd name="T10" fmla="*/ 11 w 40"/>
                <a:gd name="T11" fmla="*/ 26 h 33"/>
                <a:gd name="T12" fmla="*/ 17 w 40"/>
                <a:gd name="T13" fmla="*/ 23 h 33"/>
                <a:gd name="T14" fmla="*/ 23 w 40"/>
                <a:gd name="T15" fmla="*/ 22 h 33"/>
                <a:gd name="T16" fmla="*/ 28 w 40"/>
                <a:gd name="T17" fmla="*/ 27 h 33"/>
                <a:gd name="T18" fmla="*/ 28 w 40"/>
                <a:gd name="T19" fmla="*/ 29 h 33"/>
                <a:gd name="T20" fmla="*/ 31 w 40"/>
                <a:gd name="T21" fmla="*/ 32 h 33"/>
                <a:gd name="T22" fmla="*/ 33 w 40"/>
                <a:gd name="T23" fmla="*/ 33 h 33"/>
                <a:gd name="T24" fmla="*/ 34 w 40"/>
                <a:gd name="T25" fmla="*/ 33 h 33"/>
                <a:gd name="T26" fmla="*/ 35 w 40"/>
                <a:gd name="T27" fmla="*/ 33 h 33"/>
                <a:gd name="T28" fmla="*/ 35 w 40"/>
                <a:gd name="T29" fmla="*/ 31 h 33"/>
                <a:gd name="T30" fmla="*/ 35 w 40"/>
                <a:gd name="T31" fmla="*/ 30 h 33"/>
                <a:gd name="T32" fmla="*/ 35 w 40"/>
                <a:gd name="T33" fmla="*/ 29 h 33"/>
                <a:gd name="T34" fmla="*/ 35 w 40"/>
                <a:gd name="T35" fmla="*/ 27 h 33"/>
                <a:gd name="T36" fmla="*/ 28 w 40"/>
                <a:gd name="T37" fmla="*/ 17 h 33"/>
                <a:gd name="T38" fmla="*/ 27 w 40"/>
                <a:gd name="T39" fmla="*/ 16 h 33"/>
                <a:gd name="T40" fmla="*/ 31 w 40"/>
                <a:gd name="T41" fmla="*/ 13 h 33"/>
                <a:gd name="T42" fmla="*/ 32 w 40"/>
                <a:gd name="T43" fmla="*/ 13 h 33"/>
                <a:gd name="T44" fmla="*/ 35 w 40"/>
                <a:gd name="T45" fmla="*/ 13 h 33"/>
                <a:gd name="T46" fmla="*/ 37 w 40"/>
                <a:gd name="T47" fmla="*/ 14 h 33"/>
                <a:gd name="T48" fmla="*/ 40 w 40"/>
                <a:gd name="T49" fmla="*/ 12 h 33"/>
                <a:gd name="T50" fmla="*/ 40 w 40"/>
                <a:gd name="T51" fmla="*/ 11 h 33"/>
                <a:gd name="T52" fmla="*/ 40 w 40"/>
                <a:gd name="T53" fmla="*/ 9 h 33"/>
                <a:gd name="T54" fmla="*/ 39 w 40"/>
                <a:gd name="T55" fmla="*/ 6 h 33"/>
                <a:gd name="T56" fmla="*/ 37 w 40"/>
                <a:gd name="T57" fmla="*/ 4 h 33"/>
                <a:gd name="T58" fmla="*/ 36 w 40"/>
                <a:gd name="T59" fmla="*/ 3 h 33"/>
                <a:gd name="T60" fmla="*/ 34 w 40"/>
                <a:gd name="T61" fmla="*/ 2 h 33"/>
                <a:gd name="T62" fmla="*/ 32 w 40"/>
                <a:gd name="T63" fmla="*/ 2 h 33"/>
                <a:gd name="T64" fmla="*/ 31 w 40"/>
                <a:gd name="T65" fmla="*/ 3 h 33"/>
                <a:gd name="T66" fmla="*/ 31 w 40"/>
                <a:gd name="T67" fmla="*/ 3 h 33"/>
                <a:gd name="T68" fmla="*/ 31 w 40"/>
                <a:gd name="T69" fmla="*/ 5 h 33"/>
                <a:gd name="T70" fmla="*/ 30 w 40"/>
                <a:gd name="T71" fmla="*/ 9 h 33"/>
                <a:gd name="T72" fmla="*/ 29 w 40"/>
                <a:gd name="T73" fmla="*/ 9 h 33"/>
                <a:gd name="T74" fmla="*/ 27 w 40"/>
                <a:gd name="T75" fmla="*/ 9 h 33"/>
                <a:gd name="T76" fmla="*/ 27 w 40"/>
                <a:gd name="T77" fmla="*/ 9 h 33"/>
                <a:gd name="T78" fmla="*/ 23 w 40"/>
                <a:gd name="T79" fmla="*/ 12 h 33"/>
                <a:gd name="T80" fmla="*/ 20 w 40"/>
                <a:gd name="T81" fmla="*/ 10 h 33"/>
                <a:gd name="T82" fmla="*/ 18 w 40"/>
                <a:gd name="T83" fmla="*/ 8 h 33"/>
                <a:gd name="T84" fmla="*/ 13 w 40"/>
                <a:gd name="T85" fmla="*/ 5 h 33"/>
                <a:gd name="T86" fmla="*/ 11 w 40"/>
                <a:gd name="T87" fmla="*/ 4 h 33"/>
                <a:gd name="T88" fmla="*/ 10 w 40"/>
                <a:gd name="T89" fmla="*/ 2 h 33"/>
                <a:gd name="T90" fmla="*/ 6 w 40"/>
                <a:gd name="T91" fmla="*/ 0 h 33"/>
                <a:gd name="T92" fmla="*/ 4 w 40"/>
                <a:gd name="T93" fmla="*/ 1 h 33"/>
                <a:gd name="T94" fmla="*/ 5 w 40"/>
                <a:gd name="T95" fmla="*/ 4 h 33"/>
                <a:gd name="T96" fmla="*/ 7 w 40"/>
                <a:gd name="T97" fmla="*/ 6 h 33"/>
                <a:gd name="T98" fmla="*/ 18 w 40"/>
                <a:gd name="T99" fmla="*/ 16 h 33"/>
                <a:gd name="T100" fmla="*/ 18 w 40"/>
                <a:gd name="T101" fmla="*/ 18 h 33"/>
                <a:gd name="T102" fmla="*/ 14 w 40"/>
                <a:gd name="T103" fmla="*/ 20 h 33"/>
                <a:gd name="T104" fmla="*/ 13 w 40"/>
                <a:gd name="T105" fmla="*/ 20 h 33"/>
                <a:gd name="T106" fmla="*/ 10 w 40"/>
                <a:gd name="T107" fmla="*/ 20 h 33"/>
                <a:gd name="T108" fmla="*/ 7 w 40"/>
                <a:gd name="T109" fmla="*/ 21 h 33"/>
                <a:gd name="T110" fmla="*/ 3 w 40"/>
                <a:gd name="T111" fmla="*/ 19 h 33"/>
                <a:gd name="T112" fmla="*/ 1 w 40"/>
                <a:gd name="T113" fmla="*/ 20 h 33"/>
                <a:gd name="T114" fmla="*/ 0 w 40"/>
                <a:gd name="T115" fmla="*/ 2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0" h="33">
                  <a:moveTo>
                    <a:pt x="0" y="22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4" y="26"/>
                    <a:pt x="4" y="26"/>
                    <a:pt x="5" y="26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7" y="26"/>
                    <a:pt x="8" y="26"/>
                    <a:pt x="8" y="26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8" y="26"/>
                    <a:pt x="9" y="26"/>
                    <a:pt x="9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9" y="26"/>
                    <a:pt x="10" y="26"/>
                    <a:pt x="10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6"/>
                    <a:pt x="10" y="26"/>
                    <a:pt x="11" y="26"/>
                  </a:cubicBezTo>
                  <a:cubicBezTo>
                    <a:pt x="11" y="26"/>
                    <a:pt x="11" y="25"/>
                    <a:pt x="11" y="25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4" y="25"/>
                    <a:pt x="14" y="24"/>
                    <a:pt x="15" y="24"/>
                  </a:cubicBezTo>
                  <a:cubicBezTo>
                    <a:pt x="15" y="24"/>
                    <a:pt x="16" y="24"/>
                    <a:pt x="16" y="23"/>
                  </a:cubicBezTo>
                  <a:cubicBezTo>
                    <a:pt x="16" y="23"/>
                    <a:pt x="17" y="23"/>
                    <a:pt x="17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8" y="23"/>
                    <a:pt x="19" y="23"/>
                    <a:pt x="20" y="22"/>
                  </a:cubicBezTo>
                  <a:cubicBezTo>
                    <a:pt x="20" y="22"/>
                    <a:pt x="20" y="22"/>
                    <a:pt x="20" y="22"/>
                  </a:cubicBezTo>
                  <a:cubicBezTo>
                    <a:pt x="20" y="22"/>
                    <a:pt x="21" y="22"/>
                    <a:pt x="21" y="22"/>
                  </a:cubicBezTo>
                  <a:cubicBezTo>
                    <a:pt x="21" y="22"/>
                    <a:pt x="21" y="22"/>
                    <a:pt x="22" y="22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23" y="22"/>
                    <a:pt x="23" y="22"/>
                    <a:pt x="23" y="22"/>
                  </a:cubicBezTo>
                  <a:cubicBezTo>
                    <a:pt x="23" y="22"/>
                    <a:pt x="23" y="22"/>
                    <a:pt x="23" y="22"/>
                  </a:cubicBezTo>
                  <a:cubicBezTo>
                    <a:pt x="24" y="22"/>
                    <a:pt x="24" y="22"/>
                    <a:pt x="24" y="22"/>
                  </a:cubicBezTo>
                  <a:cubicBezTo>
                    <a:pt x="24" y="22"/>
                    <a:pt x="24" y="22"/>
                    <a:pt x="24" y="22"/>
                  </a:cubicBezTo>
                  <a:cubicBezTo>
                    <a:pt x="24" y="22"/>
                    <a:pt x="24" y="22"/>
                    <a:pt x="24" y="22"/>
                  </a:cubicBezTo>
                  <a:cubicBezTo>
                    <a:pt x="25" y="22"/>
                    <a:pt x="25" y="23"/>
                    <a:pt x="25" y="23"/>
                  </a:cubicBezTo>
                  <a:cubicBezTo>
                    <a:pt x="26" y="23"/>
                    <a:pt x="26" y="24"/>
                    <a:pt x="26" y="24"/>
                  </a:cubicBezTo>
                  <a:cubicBezTo>
                    <a:pt x="27" y="25"/>
                    <a:pt x="27" y="26"/>
                    <a:pt x="28" y="26"/>
                  </a:cubicBezTo>
                  <a:cubicBezTo>
                    <a:pt x="28" y="27"/>
                    <a:pt x="28" y="27"/>
                    <a:pt x="28" y="27"/>
                  </a:cubicBezTo>
                  <a:cubicBezTo>
                    <a:pt x="28" y="27"/>
                    <a:pt x="28" y="27"/>
                    <a:pt x="28" y="27"/>
                  </a:cubicBezTo>
                  <a:cubicBezTo>
                    <a:pt x="28" y="27"/>
                    <a:pt x="28" y="27"/>
                    <a:pt x="28" y="27"/>
                  </a:cubicBezTo>
                  <a:cubicBezTo>
                    <a:pt x="28" y="27"/>
                    <a:pt x="28" y="27"/>
                    <a:pt x="28" y="27"/>
                  </a:cubicBezTo>
                  <a:cubicBezTo>
                    <a:pt x="28" y="27"/>
                    <a:pt x="28" y="27"/>
                    <a:pt x="28" y="27"/>
                  </a:cubicBezTo>
                  <a:cubicBezTo>
                    <a:pt x="28" y="27"/>
                    <a:pt x="28" y="28"/>
                    <a:pt x="28" y="28"/>
                  </a:cubicBezTo>
                  <a:cubicBezTo>
                    <a:pt x="28" y="28"/>
                    <a:pt x="28" y="28"/>
                    <a:pt x="28" y="28"/>
                  </a:cubicBezTo>
                  <a:cubicBezTo>
                    <a:pt x="28" y="28"/>
                    <a:pt x="28" y="28"/>
                    <a:pt x="28" y="28"/>
                  </a:cubicBezTo>
                  <a:cubicBezTo>
                    <a:pt x="28" y="28"/>
                    <a:pt x="28" y="28"/>
                    <a:pt x="28" y="28"/>
                  </a:cubicBezTo>
                  <a:cubicBezTo>
                    <a:pt x="28" y="28"/>
                    <a:pt x="28" y="29"/>
                    <a:pt x="28" y="29"/>
                  </a:cubicBezTo>
                  <a:cubicBezTo>
                    <a:pt x="28" y="29"/>
                    <a:pt x="29" y="29"/>
                    <a:pt x="29" y="29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2"/>
                    <a:pt x="31" y="32"/>
                    <a:pt x="31" y="32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1" y="32"/>
                    <a:pt x="31" y="32"/>
                    <a:pt x="32" y="32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32" y="32"/>
                    <a:pt x="32" y="32"/>
                    <a:pt x="33" y="32"/>
                  </a:cubicBezTo>
                  <a:cubicBezTo>
                    <a:pt x="33" y="33"/>
                    <a:pt x="33" y="33"/>
                    <a:pt x="33" y="33"/>
                  </a:cubicBezTo>
                  <a:cubicBezTo>
                    <a:pt x="33" y="33"/>
                    <a:pt x="33" y="33"/>
                    <a:pt x="33" y="33"/>
                  </a:cubicBezTo>
                  <a:cubicBezTo>
                    <a:pt x="33" y="33"/>
                    <a:pt x="33" y="33"/>
                    <a:pt x="33" y="33"/>
                  </a:cubicBezTo>
                  <a:cubicBezTo>
                    <a:pt x="33" y="33"/>
                    <a:pt x="33" y="33"/>
                    <a:pt x="33" y="33"/>
                  </a:cubicBezTo>
                  <a:cubicBezTo>
                    <a:pt x="33" y="33"/>
                    <a:pt x="33" y="33"/>
                    <a:pt x="33" y="33"/>
                  </a:cubicBezTo>
                  <a:cubicBezTo>
                    <a:pt x="33" y="33"/>
                    <a:pt x="33" y="33"/>
                    <a:pt x="33" y="33"/>
                  </a:cubicBezTo>
                  <a:cubicBezTo>
                    <a:pt x="33" y="33"/>
                    <a:pt x="33" y="33"/>
                    <a:pt x="33" y="33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35" y="33"/>
                    <a:pt x="35" y="33"/>
                    <a:pt x="35" y="33"/>
                  </a:cubicBezTo>
                  <a:cubicBezTo>
                    <a:pt x="35" y="33"/>
                    <a:pt x="35" y="33"/>
                    <a:pt x="35" y="33"/>
                  </a:cubicBezTo>
                  <a:cubicBezTo>
                    <a:pt x="35" y="33"/>
                    <a:pt x="35" y="33"/>
                    <a:pt x="35" y="33"/>
                  </a:cubicBezTo>
                  <a:cubicBezTo>
                    <a:pt x="35" y="33"/>
                    <a:pt x="35" y="33"/>
                    <a:pt x="35" y="33"/>
                  </a:cubicBezTo>
                  <a:cubicBezTo>
                    <a:pt x="35" y="33"/>
                    <a:pt x="35" y="33"/>
                    <a:pt x="35" y="33"/>
                  </a:cubicBezTo>
                  <a:cubicBezTo>
                    <a:pt x="35" y="32"/>
                    <a:pt x="35" y="32"/>
                    <a:pt x="35" y="32"/>
                  </a:cubicBezTo>
                  <a:cubicBezTo>
                    <a:pt x="35" y="32"/>
                    <a:pt x="35" y="32"/>
                    <a:pt x="35" y="32"/>
                  </a:cubicBezTo>
                  <a:cubicBezTo>
                    <a:pt x="35" y="32"/>
                    <a:pt x="35" y="32"/>
                    <a:pt x="35" y="32"/>
                  </a:cubicBezTo>
                  <a:cubicBezTo>
                    <a:pt x="35" y="32"/>
                    <a:pt x="35" y="32"/>
                    <a:pt x="35" y="32"/>
                  </a:cubicBezTo>
                  <a:cubicBezTo>
                    <a:pt x="35" y="32"/>
                    <a:pt x="35" y="32"/>
                    <a:pt x="35" y="32"/>
                  </a:cubicBezTo>
                  <a:cubicBezTo>
                    <a:pt x="35" y="32"/>
                    <a:pt x="35" y="32"/>
                    <a:pt x="35" y="31"/>
                  </a:cubicBezTo>
                  <a:cubicBezTo>
                    <a:pt x="35" y="31"/>
                    <a:pt x="35" y="31"/>
                    <a:pt x="35" y="31"/>
                  </a:cubicBezTo>
                  <a:cubicBezTo>
                    <a:pt x="35" y="31"/>
                    <a:pt x="35" y="31"/>
                    <a:pt x="35" y="31"/>
                  </a:cubicBezTo>
                  <a:cubicBezTo>
                    <a:pt x="35" y="31"/>
                    <a:pt x="35" y="31"/>
                    <a:pt x="35" y="31"/>
                  </a:cubicBezTo>
                  <a:cubicBezTo>
                    <a:pt x="35" y="31"/>
                    <a:pt x="35" y="31"/>
                    <a:pt x="35" y="31"/>
                  </a:cubicBezTo>
                  <a:cubicBezTo>
                    <a:pt x="35" y="31"/>
                    <a:pt x="35" y="31"/>
                    <a:pt x="35" y="31"/>
                  </a:cubicBezTo>
                  <a:cubicBezTo>
                    <a:pt x="35" y="31"/>
                    <a:pt x="35" y="31"/>
                    <a:pt x="35" y="31"/>
                  </a:cubicBezTo>
                  <a:cubicBezTo>
                    <a:pt x="35" y="31"/>
                    <a:pt x="35" y="31"/>
                    <a:pt x="35" y="31"/>
                  </a:cubicBezTo>
                  <a:cubicBezTo>
                    <a:pt x="35" y="31"/>
                    <a:pt x="35" y="31"/>
                    <a:pt x="35" y="31"/>
                  </a:cubicBezTo>
                  <a:cubicBezTo>
                    <a:pt x="35" y="31"/>
                    <a:pt x="35" y="31"/>
                    <a:pt x="35" y="31"/>
                  </a:cubicBezTo>
                  <a:cubicBezTo>
                    <a:pt x="35" y="31"/>
                    <a:pt x="35" y="30"/>
                    <a:pt x="35" y="30"/>
                  </a:cubicBezTo>
                  <a:cubicBezTo>
                    <a:pt x="35" y="30"/>
                    <a:pt x="35" y="30"/>
                    <a:pt x="35" y="30"/>
                  </a:cubicBezTo>
                  <a:cubicBezTo>
                    <a:pt x="35" y="30"/>
                    <a:pt x="35" y="30"/>
                    <a:pt x="35" y="30"/>
                  </a:cubicBezTo>
                  <a:cubicBezTo>
                    <a:pt x="35" y="30"/>
                    <a:pt x="35" y="30"/>
                    <a:pt x="35" y="30"/>
                  </a:cubicBezTo>
                  <a:cubicBezTo>
                    <a:pt x="36" y="30"/>
                    <a:pt x="36" y="29"/>
                    <a:pt x="36" y="29"/>
                  </a:cubicBezTo>
                  <a:cubicBezTo>
                    <a:pt x="36" y="29"/>
                    <a:pt x="36" y="29"/>
                    <a:pt x="36" y="29"/>
                  </a:cubicBezTo>
                  <a:cubicBezTo>
                    <a:pt x="35" y="29"/>
                    <a:pt x="35" y="29"/>
                    <a:pt x="35" y="29"/>
                  </a:cubicBezTo>
                  <a:cubicBezTo>
                    <a:pt x="35" y="29"/>
                    <a:pt x="35" y="29"/>
                    <a:pt x="35" y="29"/>
                  </a:cubicBezTo>
                  <a:cubicBezTo>
                    <a:pt x="35" y="29"/>
                    <a:pt x="35" y="29"/>
                    <a:pt x="35" y="29"/>
                  </a:cubicBezTo>
                  <a:cubicBezTo>
                    <a:pt x="35" y="29"/>
                    <a:pt x="35" y="28"/>
                    <a:pt x="35" y="28"/>
                  </a:cubicBezTo>
                  <a:cubicBezTo>
                    <a:pt x="35" y="28"/>
                    <a:pt x="35" y="28"/>
                    <a:pt x="35" y="28"/>
                  </a:cubicBezTo>
                  <a:cubicBezTo>
                    <a:pt x="35" y="28"/>
                    <a:pt x="35" y="28"/>
                    <a:pt x="35" y="28"/>
                  </a:cubicBezTo>
                  <a:cubicBezTo>
                    <a:pt x="35" y="28"/>
                    <a:pt x="35" y="28"/>
                    <a:pt x="35" y="28"/>
                  </a:cubicBezTo>
                  <a:cubicBezTo>
                    <a:pt x="35" y="28"/>
                    <a:pt x="35" y="28"/>
                    <a:pt x="35" y="27"/>
                  </a:cubicBezTo>
                  <a:cubicBezTo>
                    <a:pt x="35" y="27"/>
                    <a:pt x="35" y="27"/>
                    <a:pt x="35" y="27"/>
                  </a:cubicBezTo>
                  <a:cubicBezTo>
                    <a:pt x="35" y="27"/>
                    <a:pt x="35" y="27"/>
                    <a:pt x="35" y="27"/>
                  </a:cubicBezTo>
                  <a:cubicBezTo>
                    <a:pt x="35" y="27"/>
                    <a:pt x="35" y="27"/>
                    <a:pt x="35" y="27"/>
                  </a:cubicBezTo>
                  <a:cubicBezTo>
                    <a:pt x="35" y="27"/>
                    <a:pt x="35" y="27"/>
                    <a:pt x="35" y="27"/>
                  </a:cubicBezTo>
                  <a:cubicBezTo>
                    <a:pt x="33" y="25"/>
                    <a:pt x="32" y="23"/>
                    <a:pt x="31" y="22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5"/>
                    <a:pt x="27" y="15"/>
                    <a:pt x="27" y="15"/>
                  </a:cubicBezTo>
                  <a:cubicBezTo>
                    <a:pt x="27" y="15"/>
                    <a:pt x="27" y="15"/>
                    <a:pt x="27" y="15"/>
                  </a:cubicBezTo>
                  <a:cubicBezTo>
                    <a:pt x="28" y="15"/>
                    <a:pt x="28" y="15"/>
                    <a:pt x="28" y="15"/>
                  </a:cubicBezTo>
                  <a:cubicBezTo>
                    <a:pt x="30" y="13"/>
                    <a:pt x="30" y="13"/>
                    <a:pt x="30" y="13"/>
                  </a:cubicBezTo>
                  <a:cubicBezTo>
                    <a:pt x="30" y="13"/>
                    <a:pt x="30" y="13"/>
                    <a:pt x="30" y="13"/>
                  </a:cubicBezTo>
                  <a:cubicBezTo>
                    <a:pt x="30" y="13"/>
                    <a:pt x="30" y="13"/>
                    <a:pt x="30" y="13"/>
                  </a:cubicBezTo>
                  <a:cubicBezTo>
                    <a:pt x="30" y="13"/>
                    <a:pt x="30" y="13"/>
                    <a:pt x="30" y="13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2" y="13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3" y="13"/>
                    <a:pt x="33" y="13"/>
                    <a:pt x="33" y="13"/>
                  </a:cubicBezTo>
                  <a:cubicBezTo>
                    <a:pt x="33" y="13"/>
                    <a:pt x="33" y="13"/>
                    <a:pt x="34" y="13"/>
                  </a:cubicBezTo>
                  <a:cubicBezTo>
                    <a:pt x="34" y="13"/>
                    <a:pt x="34" y="13"/>
                    <a:pt x="34" y="13"/>
                  </a:cubicBezTo>
                  <a:cubicBezTo>
                    <a:pt x="35" y="13"/>
                    <a:pt x="35" y="13"/>
                    <a:pt x="35" y="13"/>
                  </a:cubicBezTo>
                  <a:cubicBezTo>
                    <a:pt x="36" y="13"/>
                    <a:pt x="36" y="14"/>
                    <a:pt x="36" y="14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37" y="14"/>
                    <a:pt x="38" y="14"/>
                    <a:pt x="38" y="13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2"/>
                    <a:pt x="39" y="12"/>
                  </a:cubicBezTo>
                  <a:cubicBezTo>
                    <a:pt x="40" y="12"/>
                    <a:pt x="40" y="12"/>
                    <a:pt x="40" y="12"/>
                  </a:cubicBezTo>
                  <a:cubicBezTo>
                    <a:pt x="40" y="12"/>
                    <a:pt x="40" y="12"/>
                    <a:pt x="40" y="12"/>
                  </a:cubicBezTo>
                  <a:cubicBezTo>
                    <a:pt x="40" y="12"/>
                    <a:pt x="40" y="12"/>
                    <a:pt x="40" y="12"/>
                  </a:cubicBezTo>
                  <a:cubicBezTo>
                    <a:pt x="40" y="12"/>
                    <a:pt x="40" y="11"/>
                    <a:pt x="40" y="11"/>
                  </a:cubicBezTo>
                  <a:cubicBezTo>
                    <a:pt x="40" y="11"/>
                    <a:pt x="40" y="11"/>
                    <a:pt x="40" y="11"/>
                  </a:cubicBezTo>
                  <a:cubicBezTo>
                    <a:pt x="40" y="11"/>
                    <a:pt x="40" y="11"/>
                    <a:pt x="40" y="11"/>
                  </a:cubicBezTo>
                  <a:cubicBezTo>
                    <a:pt x="40" y="11"/>
                    <a:pt x="40" y="11"/>
                    <a:pt x="40" y="11"/>
                  </a:cubicBezTo>
                  <a:cubicBezTo>
                    <a:pt x="40" y="11"/>
                    <a:pt x="40" y="11"/>
                    <a:pt x="40" y="11"/>
                  </a:cubicBezTo>
                  <a:cubicBezTo>
                    <a:pt x="40" y="11"/>
                    <a:pt x="40" y="11"/>
                    <a:pt x="40" y="11"/>
                  </a:cubicBezTo>
                  <a:cubicBezTo>
                    <a:pt x="40" y="11"/>
                    <a:pt x="40" y="11"/>
                    <a:pt x="40" y="11"/>
                  </a:cubicBezTo>
                  <a:cubicBezTo>
                    <a:pt x="40" y="11"/>
                    <a:pt x="40" y="11"/>
                    <a:pt x="40" y="11"/>
                  </a:cubicBezTo>
                  <a:cubicBezTo>
                    <a:pt x="40" y="10"/>
                    <a:pt x="40" y="10"/>
                    <a:pt x="40" y="10"/>
                  </a:cubicBezTo>
                  <a:cubicBezTo>
                    <a:pt x="40" y="10"/>
                    <a:pt x="40" y="10"/>
                    <a:pt x="40" y="10"/>
                  </a:cubicBezTo>
                  <a:cubicBezTo>
                    <a:pt x="40" y="10"/>
                    <a:pt x="40" y="10"/>
                    <a:pt x="40" y="10"/>
                  </a:cubicBezTo>
                  <a:cubicBezTo>
                    <a:pt x="40" y="10"/>
                    <a:pt x="40" y="10"/>
                    <a:pt x="40" y="10"/>
                  </a:cubicBezTo>
                  <a:cubicBezTo>
                    <a:pt x="40" y="10"/>
                    <a:pt x="40" y="10"/>
                    <a:pt x="40" y="10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0" y="9"/>
                    <a:pt x="40" y="8"/>
                    <a:pt x="40" y="8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40" y="8"/>
                    <a:pt x="40" y="7"/>
                    <a:pt x="40" y="7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39" y="6"/>
                    <a:pt x="39" y="6"/>
                    <a:pt x="39" y="6"/>
                  </a:cubicBezTo>
                  <a:cubicBezTo>
                    <a:pt x="39" y="6"/>
                    <a:pt x="39" y="6"/>
                    <a:pt x="39" y="6"/>
                  </a:cubicBezTo>
                  <a:cubicBezTo>
                    <a:pt x="39" y="6"/>
                    <a:pt x="39" y="6"/>
                    <a:pt x="39" y="6"/>
                  </a:cubicBezTo>
                  <a:cubicBezTo>
                    <a:pt x="39" y="6"/>
                    <a:pt x="39" y="6"/>
                    <a:pt x="39" y="6"/>
                  </a:cubicBezTo>
                  <a:cubicBezTo>
                    <a:pt x="39" y="6"/>
                    <a:pt x="39" y="6"/>
                    <a:pt x="39" y="6"/>
                  </a:cubicBezTo>
                  <a:cubicBezTo>
                    <a:pt x="39" y="6"/>
                    <a:pt x="39" y="5"/>
                    <a:pt x="38" y="5"/>
                  </a:cubicBezTo>
                  <a:cubicBezTo>
                    <a:pt x="38" y="5"/>
                    <a:pt x="38" y="5"/>
                    <a:pt x="38" y="5"/>
                  </a:cubicBezTo>
                  <a:cubicBezTo>
                    <a:pt x="38" y="5"/>
                    <a:pt x="38" y="5"/>
                    <a:pt x="38" y="5"/>
                  </a:cubicBezTo>
                  <a:cubicBezTo>
                    <a:pt x="38" y="5"/>
                    <a:pt x="38" y="5"/>
                    <a:pt x="38" y="5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5" y="3"/>
                  </a:cubicBezTo>
                  <a:cubicBezTo>
                    <a:pt x="35" y="3"/>
                    <a:pt x="35" y="3"/>
                    <a:pt x="35" y="2"/>
                  </a:cubicBezTo>
                  <a:cubicBezTo>
                    <a:pt x="35" y="2"/>
                    <a:pt x="35" y="2"/>
                    <a:pt x="35" y="2"/>
                  </a:cubicBezTo>
                  <a:cubicBezTo>
                    <a:pt x="35" y="2"/>
                    <a:pt x="34" y="2"/>
                    <a:pt x="34" y="2"/>
                  </a:cubicBezTo>
                  <a:cubicBezTo>
                    <a:pt x="34" y="2"/>
                    <a:pt x="34" y="2"/>
                    <a:pt x="34" y="2"/>
                  </a:cubicBezTo>
                  <a:cubicBezTo>
                    <a:pt x="34" y="2"/>
                    <a:pt x="34" y="2"/>
                    <a:pt x="34" y="2"/>
                  </a:cubicBezTo>
                  <a:cubicBezTo>
                    <a:pt x="34" y="2"/>
                    <a:pt x="34" y="2"/>
                    <a:pt x="34" y="2"/>
                  </a:cubicBezTo>
                  <a:cubicBezTo>
                    <a:pt x="34" y="2"/>
                    <a:pt x="34" y="2"/>
                    <a:pt x="34" y="2"/>
                  </a:cubicBezTo>
                  <a:cubicBezTo>
                    <a:pt x="34" y="2"/>
                    <a:pt x="34" y="2"/>
                    <a:pt x="33" y="2"/>
                  </a:cubicBezTo>
                  <a:cubicBezTo>
                    <a:pt x="33" y="2"/>
                    <a:pt x="33" y="2"/>
                    <a:pt x="33" y="2"/>
                  </a:cubicBezTo>
                  <a:cubicBezTo>
                    <a:pt x="33" y="2"/>
                    <a:pt x="33" y="2"/>
                    <a:pt x="33" y="2"/>
                  </a:cubicBezTo>
                  <a:cubicBezTo>
                    <a:pt x="33" y="2"/>
                    <a:pt x="33" y="2"/>
                    <a:pt x="33" y="2"/>
                  </a:cubicBezTo>
                  <a:cubicBezTo>
                    <a:pt x="33" y="2"/>
                    <a:pt x="33" y="2"/>
                    <a:pt x="33" y="2"/>
                  </a:cubicBezTo>
                  <a:cubicBezTo>
                    <a:pt x="33" y="2"/>
                    <a:pt x="33" y="2"/>
                    <a:pt x="33" y="2"/>
                  </a:cubicBezTo>
                  <a:cubicBezTo>
                    <a:pt x="33" y="2"/>
                    <a:pt x="33" y="2"/>
                    <a:pt x="33" y="2"/>
                  </a:cubicBezTo>
                  <a:cubicBezTo>
                    <a:pt x="32" y="2"/>
                    <a:pt x="32" y="2"/>
                    <a:pt x="32" y="2"/>
                  </a:cubicBezTo>
                  <a:cubicBezTo>
                    <a:pt x="32" y="2"/>
                    <a:pt x="32" y="2"/>
                    <a:pt x="32" y="2"/>
                  </a:cubicBezTo>
                  <a:cubicBezTo>
                    <a:pt x="32" y="2"/>
                    <a:pt x="32" y="2"/>
                    <a:pt x="32" y="2"/>
                  </a:cubicBezTo>
                  <a:cubicBezTo>
                    <a:pt x="32" y="2"/>
                    <a:pt x="32" y="2"/>
                    <a:pt x="32" y="2"/>
                  </a:cubicBezTo>
                  <a:cubicBezTo>
                    <a:pt x="32" y="2"/>
                    <a:pt x="32" y="2"/>
                    <a:pt x="32" y="2"/>
                  </a:cubicBezTo>
                  <a:cubicBezTo>
                    <a:pt x="32" y="2"/>
                    <a:pt x="32" y="2"/>
                    <a:pt x="32" y="2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1" y="4"/>
                    <a:pt x="31" y="4"/>
                    <a:pt x="31" y="4"/>
                  </a:cubicBezTo>
                  <a:cubicBezTo>
                    <a:pt x="31" y="4"/>
                    <a:pt x="31" y="4"/>
                    <a:pt x="31" y="4"/>
                  </a:cubicBezTo>
                  <a:cubicBezTo>
                    <a:pt x="31" y="4"/>
                    <a:pt x="31" y="4"/>
                    <a:pt x="31" y="4"/>
                  </a:cubicBezTo>
                  <a:cubicBezTo>
                    <a:pt x="31" y="4"/>
                    <a:pt x="31" y="4"/>
                    <a:pt x="31" y="5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8"/>
                    <a:pt x="31" y="8"/>
                    <a:pt x="30" y="9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9" y="9"/>
                    <a:pt x="29" y="9"/>
                    <a:pt x="28" y="9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6" y="9"/>
                    <a:pt x="26" y="9"/>
                    <a:pt x="26" y="10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24" y="11"/>
                    <a:pt x="24" y="11"/>
                    <a:pt x="24" y="11"/>
                  </a:cubicBezTo>
                  <a:cubicBezTo>
                    <a:pt x="24" y="11"/>
                    <a:pt x="24" y="11"/>
                    <a:pt x="23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19" y="10"/>
                    <a:pt x="19" y="9"/>
                    <a:pt x="19" y="9"/>
                  </a:cubicBezTo>
                  <a:cubicBezTo>
                    <a:pt x="19" y="9"/>
                    <a:pt x="18" y="9"/>
                    <a:pt x="18" y="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7" y="8"/>
                    <a:pt x="16" y="7"/>
                    <a:pt x="16" y="7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6"/>
                    <a:pt x="14" y="6"/>
                    <a:pt x="14" y="5"/>
                  </a:cubicBezTo>
                  <a:cubicBezTo>
                    <a:pt x="14" y="5"/>
                    <a:pt x="14" y="5"/>
                    <a:pt x="13" y="5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11" y="3"/>
                    <a:pt x="10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2"/>
                    <a:pt x="9" y="2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8" y="1"/>
                    <a:pt x="8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5" y="1"/>
                    <a:pt x="5" y="1"/>
                  </a:cubicBezTo>
                  <a:cubicBezTo>
                    <a:pt x="5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9"/>
                    <a:pt x="11" y="9"/>
                    <a:pt x="12" y="10"/>
                  </a:cubicBezTo>
                  <a:cubicBezTo>
                    <a:pt x="13" y="10"/>
                    <a:pt x="13" y="11"/>
                    <a:pt x="14" y="11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18" y="17"/>
                    <a:pt x="18" y="17"/>
                    <a:pt x="18" y="17"/>
                  </a:cubicBezTo>
                  <a:cubicBezTo>
                    <a:pt x="18" y="17"/>
                    <a:pt x="18" y="17"/>
                    <a:pt x="18" y="17"/>
                  </a:cubicBezTo>
                  <a:cubicBezTo>
                    <a:pt x="18" y="17"/>
                    <a:pt x="18" y="17"/>
                    <a:pt x="18" y="17"/>
                  </a:cubicBezTo>
                  <a:cubicBezTo>
                    <a:pt x="18" y="17"/>
                    <a:pt x="18" y="17"/>
                    <a:pt x="18" y="17"/>
                  </a:cubicBezTo>
                  <a:cubicBezTo>
                    <a:pt x="18" y="17"/>
                    <a:pt x="18" y="17"/>
                    <a:pt x="18" y="17"/>
                  </a:cubicBezTo>
                  <a:cubicBezTo>
                    <a:pt x="18" y="17"/>
                    <a:pt x="18" y="17"/>
                    <a:pt x="18" y="17"/>
                  </a:cubicBezTo>
                  <a:cubicBezTo>
                    <a:pt x="18" y="17"/>
                    <a:pt x="18" y="18"/>
                    <a:pt x="18" y="18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18" y="18"/>
                    <a:pt x="17" y="18"/>
                    <a:pt x="17" y="19"/>
                  </a:cubicBezTo>
                  <a:cubicBezTo>
                    <a:pt x="17" y="19"/>
                    <a:pt x="17" y="19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6" y="20"/>
                    <a:pt x="15" y="20"/>
                    <a:pt x="15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5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21"/>
                    <a:pt x="10" y="21"/>
                    <a:pt x="9" y="21"/>
                  </a:cubicBezTo>
                  <a:cubicBezTo>
                    <a:pt x="9" y="21"/>
                    <a:pt x="8" y="21"/>
                    <a:pt x="7" y="21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"/>
                <a:ea typeface="微软雅黑"/>
                <a:cs typeface="+mn-cs"/>
              </a:endParaRPr>
            </a:p>
          </p:txBody>
        </p:sp>
        <p:sp>
          <p:nvSpPr>
            <p:cNvPr id="88" name="Freeform 20">
              <a:extLst>
                <a:ext uri="{FF2B5EF4-FFF2-40B4-BE49-F238E27FC236}">
                  <a16:creationId xmlns:a16="http://schemas.microsoft.com/office/drawing/2014/main" id="{032E3CAD-126A-465B-AD27-669AB80112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609650" y="5980656"/>
              <a:ext cx="88889" cy="89573"/>
            </a:xfrm>
            <a:custGeom>
              <a:avLst/>
              <a:gdLst>
                <a:gd name="T0" fmla="*/ 55 w 55"/>
                <a:gd name="T1" fmla="*/ 17 h 55"/>
                <a:gd name="T2" fmla="*/ 54 w 55"/>
                <a:gd name="T3" fmla="*/ 17 h 55"/>
                <a:gd name="T4" fmla="*/ 54 w 55"/>
                <a:gd name="T5" fmla="*/ 16 h 55"/>
                <a:gd name="T6" fmla="*/ 52 w 55"/>
                <a:gd name="T7" fmla="*/ 15 h 55"/>
                <a:gd name="T8" fmla="*/ 51 w 55"/>
                <a:gd name="T9" fmla="*/ 14 h 55"/>
                <a:gd name="T10" fmla="*/ 50 w 55"/>
                <a:gd name="T11" fmla="*/ 14 h 55"/>
                <a:gd name="T12" fmla="*/ 49 w 55"/>
                <a:gd name="T13" fmla="*/ 14 h 55"/>
                <a:gd name="T14" fmla="*/ 49 w 55"/>
                <a:gd name="T15" fmla="*/ 14 h 55"/>
                <a:gd name="T16" fmla="*/ 39 w 55"/>
                <a:gd name="T17" fmla="*/ 30 h 55"/>
                <a:gd name="T18" fmla="*/ 20 w 55"/>
                <a:gd name="T19" fmla="*/ 19 h 55"/>
                <a:gd name="T20" fmla="*/ 30 w 55"/>
                <a:gd name="T21" fmla="*/ 4 h 55"/>
                <a:gd name="T22" fmla="*/ 30 w 55"/>
                <a:gd name="T23" fmla="*/ 3 h 55"/>
                <a:gd name="T24" fmla="*/ 30 w 55"/>
                <a:gd name="T25" fmla="*/ 3 h 55"/>
                <a:gd name="T26" fmla="*/ 29 w 55"/>
                <a:gd name="T27" fmla="*/ 2 h 55"/>
                <a:gd name="T28" fmla="*/ 28 w 55"/>
                <a:gd name="T29" fmla="*/ 1 h 55"/>
                <a:gd name="T30" fmla="*/ 27 w 55"/>
                <a:gd name="T31" fmla="*/ 0 h 55"/>
                <a:gd name="T32" fmla="*/ 26 w 55"/>
                <a:gd name="T33" fmla="*/ 0 h 55"/>
                <a:gd name="T34" fmla="*/ 25 w 55"/>
                <a:gd name="T35" fmla="*/ 0 h 55"/>
                <a:gd name="T36" fmla="*/ 25 w 55"/>
                <a:gd name="T37" fmla="*/ 0 h 55"/>
                <a:gd name="T38" fmla="*/ 0 w 55"/>
                <a:gd name="T39" fmla="*/ 37 h 55"/>
                <a:gd name="T40" fmla="*/ 0 w 55"/>
                <a:gd name="T41" fmla="*/ 38 h 55"/>
                <a:gd name="T42" fmla="*/ 0 w 55"/>
                <a:gd name="T43" fmla="*/ 38 h 55"/>
                <a:gd name="T44" fmla="*/ 1 w 55"/>
                <a:gd name="T45" fmla="*/ 39 h 55"/>
                <a:gd name="T46" fmla="*/ 2 w 55"/>
                <a:gd name="T47" fmla="*/ 40 h 55"/>
                <a:gd name="T48" fmla="*/ 3 w 55"/>
                <a:gd name="T49" fmla="*/ 40 h 55"/>
                <a:gd name="T50" fmla="*/ 4 w 55"/>
                <a:gd name="T51" fmla="*/ 41 h 55"/>
                <a:gd name="T52" fmla="*/ 5 w 55"/>
                <a:gd name="T53" fmla="*/ 41 h 55"/>
                <a:gd name="T54" fmla="*/ 5 w 55"/>
                <a:gd name="T55" fmla="*/ 40 h 55"/>
                <a:gd name="T56" fmla="*/ 17 w 55"/>
                <a:gd name="T57" fmla="*/ 23 h 55"/>
                <a:gd name="T58" fmla="*/ 36 w 55"/>
                <a:gd name="T59" fmla="*/ 34 h 55"/>
                <a:gd name="T60" fmla="*/ 24 w 55"/>
                <a:gd name="T61" fmla="*/ 51 h 55"/>
                <a:gd name="T62" fmla="*/ 24 w 55"/>
                <a:gd name="T63" fmla="*/ 52 h 55"/>
                <a:gd name="T64" fmla="*/ 24 w 55"/>
                <a:gd name="T65" fmla="*/ 52 h 55"/>
                <a:gd name="T66" fmla="*/ 25 w 55"/>
                <a:gd name="T67" fmla="*/ 53 h 55"/>
                <a:gd name="T68" fmla="*/ 26 w 55"/>
                <a:gd name="T69" fmla="*/ 54 h 55"/>
                <a:gd name="T70" fmla="*/ 28 w 55"/>
                <a:gd name="T71" fmla="*/ 54 h 55"/>
                <a:gd name="T72" fmla="*/ 29 w 55"/>
                <a:gd name="T73" fmla="*/ 55 h 55"/>
                <a:gd name="T74" fmla="*/ 29 w 55"/>
                <a:gd name="T75" fmla="*/ 55 h 55"/>
                <a:gd name="T76" fmla="*/ 30 w 55"/>
                <a:gd name="T77" fmla="*/ 54 h 55"/>
                <a:gd name="T78" fmla="*/ 54 w 55"/>
                <a:gd name="T79" fmla="*/ 18 h 55"/>
                <a:gd name="T80" fmla="*/ 55 w 55"/>
                <a:gd name="T81" fmla="*/ 17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5" h="55">
                  <a:moveTo>
                    <a:pt x="55" y="17"/>
                  </a:moveTo>
                  <a:cubicBezTo>
                    <a:pt x="55" y="17"/>
                    <a:pt x="54" y="17"/>
                    <a:pt x="54" y="17"/>
                  </a:cubicBezTo>
                  <a:cubicBezTo>
                    <a:pt x="54" y="16"/>
                    <a:pt x="54" y="16"/>
                    <a:pt x="54" y="16"/>
                  </a:cubicBezTo>
                  <a:cubicBezTo>
                    <a:pt x="53" y="16"/>
                    <a:pt x="53" y="15"/>
                    <a:pt x="52" y="15"/>
                  </a:cubicBezTo>
                  <a:cubicBezTo>
                    <a:pt x="52" y="15"/>
                    <a:pt x="51" y="15"/>
                    <a:pt x="51" y="14"/>
                  </a:cubicBezTo>
                  <a:cubicBezTo>
                    <a:pt x="51" y="14"/>
                    <a:pt x="50" y="14"/>
                    <a:pt x="50" y="14"/>
                  </a:cubicBezTo>
                  <a:cubicBezTo>
                    <a:pt x="50" y="14"/>
                    <a:pt x="50" y="14"/>
                    <a:pt x="49" y="14"/>
                  </a:cubicBezTo>
                  <a:cubicBezTo>
                    <a:pt x="49" y="14"/>
                    <a:pt x="49" y="14"/>
                    <a:pt x="49" y="14"/>
                  </a:cubicBezTo>
                  <a:cubicBezTo>
                    <a:pt x="39" y="30"/>
                    <a:pt x="39" y="30"/>
                    <a:pt x="39" y="30"/>
                  </a:cubicBezTo>
                  <a:cubicBezTo>
                    <a:pt x="20" y="19"/>
                    <a:pt x="20" y="19"/>
                    <a:pt x="20" y="19"/>
                  </a:cubicBezTo>
                  <a:cubicBezTo>
                    <a:pt x="30" y="4"/>
                    <a:pt x="30" y="4"/>
                    <a:pt x="30" y="4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30" y="2"/>
                    <a:pt x="30" y="2"/>
                    <a:pt x="29" y="2"/>
                  </a:cubicBezTo>
                  <a:cubicBezTo>
                    <a:pt x="29" y="2"/>
                    <a:pt x="29" y="1"/>
                    <a:pt x="28" y="1"/>
                  </a:cubicBezTo>
                  <a:cubicBezTo>
                    <a:pt x="27" y="1"/>
                    <a:pt x="27" y="1"/>
                    <a:pt x="27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7"/>
                    <a:pt x="0" y="37"/>
                    <a:pt x="0" y="38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38"/>
                    <a:pt x="0" y="38"/>
                    <a:pt x="1" y="39"/>
                  </a:cubicBezTo>
                  <a:cubicBezTo>
                    <a:pt x="1" y="39"/>
                    <a:pt x="1" y="39"/>
                    <a:pt x="2" y="40"/>
                  </a:cubicBezTo>
                  <a:cubicBezTo>
                    <a:pt x="2" y="40"/>
                    <a:pt x="3" y="40"/>
                    <a:pt x="3" y="40"/>
                  </a:cubicBezTo>
                  <a:cubicBezTo>
                    <a:pt x="4" y="40"/>
                    <a:pt x="4" y="41"/>
                    <a:pt x="4" y="41"/>
                  </a:cubicBezTo>
                  <a:cubicBezTo>
                    <a:pt x="4" y="41"/>
                    <a:pt x="5" y="41"/>
                    <a:pt x="5" y="41"/>
                  </a:cubicBezTo>
                  <a:cubicBezTo>
                    <a:pt x="5" y="40"/>
                    <a:pt x="5" y="40"/>
                    <a:pt x="5" y="40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36" y="34"/>
                    <a:pt x="36" y="34"/>
                    <a:pt x="36" y="34"/>
                  </a:cubicBezTo>
                  <a:cubicBezTo>
                    <a:pt x="24" y="51"/>
                    <a:pt x="24" y="51"/>
                    <a:pt x="24" y="51"/>
                  </a:cubicBezTo>
                  <a:cubicBezTo>
                    <a:pt x="24" y="51"/>
                    <a:pt x="24" y="51"/>
                    <a:pt x="24" y="52"/>
                  </a:cubicBezTo>
                  <a:cubicBezTo>
                    <a:pt x="24" y="52"/>
                    <a:pt x="24" y="52"/>
                    <a:pt x="24" y="52"/>
                  </a:cubicBezTo>
                  <a:cubicBezTo>
                    <a:pt x="24" y="52"/>
                    <a:pt x="25" y="52"/>
                    <a:pt x="25" y="53"/>
                  </a:cubicBezTo>
                  <a:cubicBezTo>
                    <a:pt x="25" y="53"/>
                    <a:pt x="26" y="53"/>
                    <a:pt x="26" y="54"/>
                  </a:cubicBezTo>
                  <a:cubicBezTo>
                    <a:pt x="27" y="54"/>
                    <a:pt x="27" y="54"/>
                    <a:pt x="28" y="54"/>
                  </a:cubicBezTo>
                  <a:cubicBezTo>
                    <a:pt x="28" y="54"/>
                    <a:pt x="28" y="55"/>
                    <a:pt x="29" y="55"/>
                  </a:cubicBezTo>
                  <a:cubicBezTo>
                    <a:pt x="29" y="55"/>
                    <a:pt x="29" y="55"/>
                    <a:pt x="29" y="55"/>
                  </a:cubicBezTo>
                  <a:cubicBezTo>
                    <a:pt x="29" y="54"/>
                    <a:pt x="29" y="54"/>
                    <a:pt x="30" y="54"/>
                  </a:cubicBezTo>
                  <a:cubicBezTo>
                    <a:pt x="54" y="18"/>
                    <a:pt x="54" y="18"/>
                    <a:pt x="54" y="18"/>
                  </a:cubicBezTo>
                  <a:cubicBezTo>
                    <a:pt x="55" y="17"/>
                    <a:pt x="55" y="17"/>
                    <a:pt x="5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"/>
                <a:ea typeface="微软雅黑"/>
                <a:cs typeface="+mn-cs"/>
              </a:endParaRPr>
            </a:p>
          </p:txBody>
        </p:sp>
        <p:sp>
          <p:nvSpPr>
            <p:cNvPr id="89" name="Freeform 21">
              <a:extLst>
                <a:ext uri="{FF2B5EF4-FFF2-40B4-BE49-F238E27FC236}">
                  <a16:creationId xmlns:a16="http://schemas.microsoft.com/office/drawing/2014/main" id="{4F099433-1D2E-40F6-83B1-C6417197693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2556" y="5710570"/>
              <a:ext cx="82735" cy="45812"/>
            </a:xfrm>
            <a:custGeom>
              <a:avLst/>
              <a:gdLst>
                <a:gd name="T0" fmla="*/ 10 w 51"/>
                <a:gd name="T1" fmla="*/ 27 h 28"/>
                <a:gd name="T2" fmla="*/ 16 w 51"/>
                <a:gd name="T3" fmla="*/ 28 h 28"/>
                <a:gd name="T4" fmla="*/ 21 w 51"/>
                <a:gd name="T5" fmla="*/ 27 h 28"/>
                <a:gd name="T6" fmla="*/ 24 w 51"/>
                <a:gd name="T7" fmla="*/ 24 h 28"/>
                <a:gd name="T8" fmla="*/ 27 w 51"/>
                <a:gd name="T9" fmla="*/ 21 h 28"/>
                <a:gd name="T10" fmla="*/ 29 w 51"/>
                <a:gd name="T11" fmla="*/ 17 h 28"/>
                <a:gd name="T12" fmla="*/ 30 w 51"/>
                <a:gd name="T13" fmla="*/ 13 h 28"/>
                <a:gd name="T14" fmla="*/ 32 w 51"/>
                <a:gd name="T15" fmla="*/ 9 h 28"/>
                <a:gd name="T16" fmla="*/ 34 w 51"/>
                <a:gd name="T17" fmla="*/ 7 h 28"/>
                <a:gd name="T18" fmla="*/ 38 w 51"/>
                <a:gd name="T19" fmla="*/ 6 h 28"/>
                <a:gd name="T20" fmla="*/ 40 w 51"/>
                <a:gd name="T21" fmla="*/ 6 h 28"/>
                <a:gd name="T22" fmla="*/ 43 w 51"/>
                <a:gd name="T23" fmla="*/ 7 h 28"/>
                <a:gd name="T24" fmla="*/ 44 w 51"/>
                <a:gd name="T25" fmla="*/ 10 h 28"/>
                <a:gd name="T26" fmla="*/ 45 w 51"/>
                <a:gd name="T27" fmla="*/ 13 h 28"/>
                <a:gd name="T28" fmla="*/ 45 w 51"/>
                <a:gd name="T29" fmla="*/ 16 h 28"/>
                <a:gd name="T30" fmla="*/ 44 w 51"/>
                <a:gd name="T31" fmla="*/ 19 h 28"/>
                <a:gd name="T32" fmla="*/ 43 w 51"/>
                <a:gd name="T33" fmla="*/ 21 h 28"/>
                <a:gd name="T34" fmla="*/ 42 w 51"/>
                <a:gd name="T35" fmla="*/ 23 h 28"/>
                <a:gd name="T36" fmla="*/ 43 w 51"/>
                <a:gd name="T37" fmla="*/ 23 h 28"/>
                <a:gd name="T38" fmla="*/ 43 w 51"/>
                <a:gd name="T39" fmla="*/ 23 h 28"/>
                <a:gd name="T40" fmla="*/ 44 w 51"/>
                <a:gd name="T41" fmla="*/ 23 h 28"/>
                <a:gd name="T42" fmla="*/ 45 w 51"/>
                <a:gd name="T43" fmla="*/ 23 h 28"/>
                <a:gd name="T44" fmla="*/ 46 w 51"/>
                <a:gd name="T45" fmla="*/ 23 h 28"/>
                <a:gd name="T46" fmla="*/ 47 w 51"/>
                <a:gd name="T47" fmla="*/ 23 h 28"/>
                <a:gd name="T48" fmla="*/ 48 w 51"/>
                <a:gd name="T49" fmla="*/ 23 h 28"/>
                <a:gd name="T50" fmla="*/ 48 w 51"/>
                <a:gd name="T51" fmla="*/ 22 h 28"/>
                <a:gd name="T52" fmla="*/ 49 w 51"/>
                <a:gd name="T53" fmla="*/ 21 h 28"/>
                <a:gd name="T54" fmla="*/ 50 w 51"/>
                <a:gd name="T55" fmla="*/ 19 h 28"/>
                <a:gd name="T56" fmla="*/ 50 w 51"/>
                <a:gd name="T57" fmla="*/ 16 h 28"/>
                <a:gd name="T58" fmla="*/ 51 w 51"/>
                <a:gd name="T59" fmla="*/ 13 h 28"/>
                <a:gd name="T60" fmla="*/ 49 w 51"/>
                <a:gd name="T61" fmla="*/ 7 h 28"/>
                <a:gd name="T62" fmla="*/ 46 w 51"/>
                <a:gd name="T63" fmla="*/ 3 h 28"/>
                <a:gd name="T64" fmla="*/ 42 w 51"/>
                <a:gd name="T65" fmla="*/ 1 h 28"/>
                <a:gd name="T66" fmla="*/ 37 w 51"/>
                <a:gd name="T67" fmla="*/ 0 h 28"/>
                <a:gd name="T68" fmla="*/ 32 w 51"/>
                <a:gd name="T69" fmla="*/ 1 h 28"/>
                <a:gd name="T70" fmla="*/ 28 w 51"/>
                <a:gd name="T71" fmla="*/ 4 h 28"/>
                <a:gd name="T72" fmla="*/ 26 w 51"/>
                <a:gd name="T73" fmla="*/ 7 h 28"/>
                <a:gd name="T74" fmla="*/ 24 w 51"/>
                <a:gd name="T75" fmla="*/ 11 h 28"/>
                <a:gd name="T76" fmla="*/ 22 w 51"/>
                <a:gd name="T77" fmla="*/ 15 h 28"/>
                <a:gd name="T78" fmla="*/ 20 w 51"/>
                <a:gd name="T79" fmla="*/ 18 h 28"/>
                <a:gd name="T80" fmla="*/ 18 w 51"/>
                <a:gd name="T81" fmla="*/ 21 h 28"/>
                <a:gd name="T82" fmla="*/ 15 w 51"/>
                <a:gd name="T83" fmla="*/ 22 h 28"/>
                <a:gd name="T84" fmla="*/ 11 w 51"/>
                <a:gd name="T85" fmla="*/ 21 h 28"/>
                <a:gd name="T86" fmla="*/ 8 w 51"/>
                <a:gd name="T87" fmla="*/ 20 h 28"/>
                <a:gd name="T88" fmla="*/ 7 w 51"/>
                <a:gd name="T89" fmla="*/ 17 h 28"/>
                <a:gd name="T90" fmla="*/ 6 w 51"/>
                <a:gd name="T91" fmla="*/ 13 h 28"/>
                <a:gd name="T92" fmla="*/ 6 w 51"/>
                <a:gd name="T93" fmla="*/ 9 h 28"/>
                <a:gd name="T94" fmla="*/ 7 w 51"/>
                <a:gd name="T95" fmla="*/ 5 h 28"/>
                <a:gd name="T96" fmla="*/ 8 w 51"/>
                <a:gd name="T97" fmla="*/ 3 h 28"/>
                <a:gd name="T98" fmla="*/ 9 w 51"/>
                <a:gd name="T99" fmla="*/ 2 h 28"/>
                <a:gd name="T100" fmla="*/ 9 w 51"/>
                <a:gd name="T101" fmla="*/ 1 h 28"/>
                <a:gd name="T102" fmla="*/ 8 w 51"/>
                <a:gd name="T103" fmla="*/ 1 h 28"/>
                <a:gd name="T104" fmla="*/ 7 w 51"/>
                <a:gd name="T105" fmla="*/ 1 h 28"/>
                <a:gd name="T106" fmla="*/ 6 w 51"/>
                <a:gd name="T107" fmla="*/ 1 h 28"/>
                <a:gd name="T108" fmla="*/ 4 w 51"/>
                <a:gd name="T109" fmla="*/ 1 h 28"/>
                <a:gd name="T110" fmla="*/ 3 w 51"/>
                <a:gd name="T111" fmla="*/ 2 h 28"/>
                <a:gd name="T112" fmla="*/ 2 w 51"/>
                <a:gd name="T113" fmla="*/ 3 h 28"/>
                <a:gd name="T114" fmla="*/ 1 w 51"/>
                <a:gd name="T115" fmla="*/ 6 h 28"/>
                <a:gd name="T116" fmla="*/ 0 w 51"/>
                <a:gd name="T117" fmla="*/ 9 h 28"/>
                <a:gd name="T118" fmla="*/ 0 w 51"/>
                <a:gd name="T119" fmla="*/ 14 h 28"/>
                <a:gd name="T120" fmla="*/ 2 w 51"/>
                <a:gd name="T121" fmla="*/ 19 h 28"/>
                <a:gd name="T122" fmla="*/ 5 w 51"/>
                <a:gd name="T123" fmla="*/ 24 h 28"/>
                <a:gd name="T124" fmla="*/ 10 w 51"/>
                <a:gd name="T125" fmla="*/ 27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1" h="28">
                  <a:moveTo>
                    <a:pt x="10" y="27"/>
                  </a:moveTo>
                  <a:cubicBezTo>
                    <a:pt x="11" y="28"/>
                    <a:pt x="13" y="28"/>
                    <a:pt x="16" y="28"/>
                  </a:cubicBezTo>
                  <a:cubicBezTo>
                    <a:pt x="18" y="28"/>
                    <a:pt x="19" y="27"/>
                    <a:pt x="21" y="27"/>
                  </a:cubicBezTo>
                  <a:cubicBezTo>
                    <a:pt x="22" y="26"/>
                    <a:pt x="23" y="25"/>
                    <a:pt x="24" y="24"/>
                  </a:cubicBezTo>
                  <a:cubicBezTo>
                    <a:pt x="25" y="23"/>
                    <a:pt x="26" y="22"/>
                    <a:pt x="27" y="21"/>
                  </a:cubicBezTo>
                  <a:cubicBezTo>
                    <a:pt x="27" y="19"/>
                    <a:pt x="28" y="18"/>
                    <a:pt x="29" y="17"/>
                  </a:cubicBezTo>
                  <a:cubicBezTo>
                    <a:pt x="29" y="15"/>
                    <a:pt x="30" y="14"/>
                    <a:pt x="30" y="13"/>
                  </a:cubicBezTo>
                  <a:cubicBezTo>
                    <a:pt x="31" y="12"/>
                    <a:pt x="31" y="10"/>
                    <a:pt x="32" y="9"/>
                  </a:cubicBezTo>
                  <a:cubicBezTo>
                    <a:pt x="33" y="8"/>
                    <a:pt x="33" y="8"/>
                    <a:pt x="34" y="7"/>
                  </a:cubicBezTo>
                  <a:cubicBezTo>
                    <a:pt x="35" y="6"/>
                    <a:pt x="36" y="6"/>
                    <a:pt x="38" y="6"/>
                  </a:cubicBezTo>
                  <a:cubicBezTo>
                    <a:pt x="39" y="6"/>
                    <a:pt x="40" y="6"/>
                    <a:pt x="40" y="6"/>
                  </a:cubicBezTo>
                  <a:cubicBezTo>
                    <a:pt x="41" y="6"/>
                    <a:pt x="42" y="7"/>
                    <a:pt x="43" y="7"/>
                  </a:cubicBezTo>
                  <a:cubicBezTo>
                    <a:pt x="43" y="8"/>
                    <a:pt x="44" y="9"/>
                    <a:pt x="44" y="10"/>
                  </a:cubicBezTo>
                  <a:cubicBezTo>
                    <a:pt x="45" y="10"/>
                    <a:pt x="45" y="12"/>
                    <a:pt x="45" y="13"/>
                  </a:cubicBezTo>
                  <a:cubicBezTo>
                    <a:pt x="45" y="14"/>
                    <a:pt x="45" y="15"/>
                    <a:pt x="45" y="16"/>
                  </a:cubicBezTo>
                  <a:cubicBezTo>
                    <a:pt x="45" y="18"/>
                    <a:pt x="44" y="19"/>
                    <a:pt x="44" y="19"/>
                  </a:cubicBezTo>
                  <a:cubicBezTo>
                    <a:pt x="44" y="20"/>
                    <a:pt x="43" y="21"/>
                    <a:pt x="43" y="21"/>
                  </a:cubicBezTo>
                  <a:cubicBezTo>
                    <a:pt x="43" y="22"/>
                    <a:pt x="42" y="22"/>
                    <a:pt x="42" y="23"/>
                  </a:cubicBezTo>
                  <a:cubicBezTo>
                    <a:pt x="42" y="23"/>
                    <a:pt x="43" y="23"/>
                    <a:pt x="43" y="23"/>
                  </a:cubicBezTo>
                  <a:cubicBezTo>
                    <a:pt x="43" y="23"/>
                    <a:pt x="43" y="23"/>
                    <a:pt x="43" y="23"/>
                  </a:cubicBezTo>
                  <a:cubicBezTo>
                    <a:pt x="43" y="23"/>
                    <a:pt x="44" y="23"/>
                    <a:pt x="44" y="23"/>
                  </a:cubicBezTo>
                  <a:cubicBezTo>
                    <a:pt x="44" y="23"/>
                    <a:pt x="45" y="23"/>
                    <a:pt x="45" y="23"/>
                  </a:cubicBezTo>
                  <a:cubicBezTo>
                    <a:pt x="46" y="23"/>
                    <a:pt x="46" y="23"/>
                    <a:pt x="46" y="23"/>
                  </a:cubicBezTo>
                  <a:cubicBezTo>
                    <a:pt x="47" y="23"/>
                    <a:pt x="47" y="23"/>
                    <a:pt x="47" y="23"/>
                  </a:cubicBezTo>
                  <a:cubicBezTo>
                    <a:pt x="47" y="23"/>
                    <a:pt x="48" y="23"/>
                    <a:pt x="48" y="23"/>
                  </a:cubicBezTo>
                  <a:cubicBezTo>
                    <a:pt x="48" y="23"/>
                    <a:pt x="48" y="23"/>
                    <a:pt x="48" y="22"/>
                  </a:cubicBezTo>
                  <a:cubicBezTo>
                    <a:pt x="48" y="22"/>
                    <a:pt x="49" y="22"/>
                    <a:pt x="49" y="21"/>
                  </a:cubicBezTo>
                  <a:cubicBezTo>
                    <a:pt x="49" y="20"/>
                    <a:pt x="50" y="19"/>
                    <a:pt x="50" y="19"/>
                  </a:cubicBezTo>
                  <a:cubicBezTo>
                    <a:pt x="50" y="18"/>
                    <a:pt x="50" y="17"/>
                    <a:pt x="50" y="16"/>
                  </a:cubicBezTo>
                  <a:cubicBezTo>
                    <a:pt x="51" y="15"/>
                    <a:pt x="51" y="14"/>
                    <a:pt x="51" y="13"/>
                  </a:cubicBezTo>
                  <a:cubicBezTo>
                    <a:pt x="50" y="11"/>
                    <a:pt x="50" y="9"/>
                    <a:pt x="49" y="7"/>
                  </a:cubicBezTo>
                  <a:cubicBezTo>
                    <a:pt x="49" y="6"/>
                    <a:pt x="48" y="4"/>
                    <a:pt x="46" y="3"/>
                  </a:cubicBezTo>
                  <a:cubicBezTo>
                    <a:pt x="45" y="2"/>
                    <a:pt x="44" y="1"/>
                    <a:pt x="42" y="1"/>
                  </a:cubicBezTo>
                  <a:cubicBezTo>
                    <a:pt x="41" y="0"/>
                    <a:pt x="39" y="0"/>
                    <a:pt x="37" y="0"/>
                  </a:cubicBezTo>
                  <a:cubicBezTo>
                    <a:pt x="35" y="0"/>
                    <a:pt x="33" y="0"/>
                    <a:pt x="32" y="1"/>
                  </a:cubicBezTo>
                  <a:cubicBezTo>
                    <a:pt x="30" y="2"/>
                    <a:pt x="29" y="3"/>
                    <a:pt x="28" y="4"/>
                  </a:cubicBezTo>
                  <a:cubicBezTo>
                    <a:pt x="27" y="5"/>
                    <a:pt x="26" y="6"/>
                    <a:pt x="26" y="7"/>
                  </a:cubicBezTo>
                  <a:cubicBezTo>
                    <a:pt x="25" y="8"/>
                    <a:pt x="24" y="10"/>
                    <a:pt x="24" y="11"/>
                  </a:cubicBezTo>
                  <a:cubicBezTo>
                    <a:pt x="23" y="12"/>
                    <a:pt x="23" y="13"/>
                    <a:pt x="22" y="15"/>
                  </a:cubicBezTo>
                  <a:cubicBezTo>
                    <a:pt x="22" y="16"/>
                    <a:pt x="21" y="17"/>
                    <a:pt x="20" y="18"/>
                  </a:cubicBezTo>
                  <a:cubicBezTo>
                    <a:pt x="20" y="19"/>
                    <a:pt x="19" y="20"/>
                    <a:pt x="18" y="21"/>
                  </a:cubicBezTo>
                  <a:cubicBezTo>
                    <a:pt x="17" y="21"/>
                    <a:pt x="16" y="22"/>
                    <a:pt x="15" y="22"/>
                  </a:cubicBezTo>
                  <a:cubicBezTo>
                    <a:pt x="13" y="22"/>
                    <a:pt x="12" y="22"/>
                    <a:pt x="11" y="21"/>
                  </a:cubicBezTo>
                  <a:cubicBezTo>
                    <a:pt x="10" y="21"/>
                    <a:pt x="9" y="20"/>
                    <a:pt x="8" y="20"/>
                  </a:cubicBezTo>
                  <a:cubicBezTo>
                    <a:pt x="8" y="19"/>
                    <a:pt x="7" y="18"/>
                    <a:pt x="7" y="17"/>
                  </a:cubicBezTo>
                  <a:cubicBezTo>
                    <a:pt x="6" y="16"/>
                    <a:pt x="6" y="15"/>
                    <a:pt x="6" y="13"/>
                  </a:cubicBezTo>
                  <a:cubicBezTo>
                    <a:pt x="6" y="12"/>
                    <a:pt x="6" y="10"/>
                    <a:pt x="6" y="9"/>
                  </a:cubicBezTo>
                  <a:cubicBezTo>
                    <a:pt x="6" y="8"/>
                    <a:pt x="7" y="6"/>
                    <a:pt x="7" y="5"/>
                  </a:cubicBezTo>
                  <a:cubicBezTo>
                    <a:pt x="8" y="4"/>
                    <a:pt x="8" y="4"/>
                    <a:pt x="8" y="3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9" y="1"/>
                    <a:pt x="8" y="1"/>
                  </a:cubicBezTo>
                  <a:cubicBezTo>
                    <a:pt x="8" y="1"/>
                    <a:pt x="8" y="1"/>
                    <a:pt x="7" y="1"/>
                  </a:cubicBezTo>
                  <a:cubicBezTo>
                    <a:pt x="7" y="1"/>
                    <a:pt x="7" y="1"/>
                    <a:pt x="6" y="1"/>
                  </a:cubicBezTo>
                  <a:cubicBezTo>
                    <a:pt x="5" y="1"/>
                    <a:pt x="5" y="1"/>
                    <a:pt x="4" y="1"/>
                  </a:cubicBezTo>
                  <a:cubicBezTo>
                    <a:pt x="4" y="1"/>
                    <a:pt x="3" y="1"/>
                    <a:pt x="3" y="2"/>
                  </a:cubicBezTo>
                  <a:cubicBezTo>
                    <a:pt x="3" y="2"/>
                    <a:pt x="2" y="2"/>
                    <a:pt x="2" y="3"/>
                  </a:cubicBezTo>
                  <a:cubicBezTo>
                    <a:pt x="2" y="4"/>
                    <a:pt x="1" y="5"/>
                    <a:pt x="1" y="6"/>
                  </a:cubicBezTo>
                  <a:cubicBezTo>
                    <a:pt x="1" y="7"/>
                    <a:pt x="0" y="8"/>
                    <a:pt x="0" y="9"/>
                  </a:cubicBezTo>
                  <a:cubicBezTo>
                    <a:pt x="0" y="11"/>
                    <a:pt x="0" y="12"/>
                    <a:pt x="0" y="14"/>
                  </a:cubicBezTo>
                  <a:cubicBezTo>
                    <a:pt x="0" y="16"/>
                    <a:pt x="1" y="18"/>
                    <a:pt x="2" y="19"/>
                  </a:cubicBezTo>
                  <a:cubicBezTo>
                    <a:pt x="2" y="21"/>
                    <a:pt x="3" y="23"/>
                    <a:pt x="5" y="24"/>
                  </a:cubicBezTo>
                  <a:cubicBezTo>
                    <a:pt x="6" y="25"/>
                    <a:pt x="8" y="26"/>
                    <a:pt x="10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"/>
                <a:ea typeface="微软雅黑"/>
                <a:cs typeface="+mn-cs"/>
              </a:endParaRPr>
            </a:p>
          </p:txBody>
        </p:sp>
        <p:sp>
          <p:nvSpPr>
            <p:cNvPr id="90" name="Freeform 22">
              <a:extLst>
                <a:ext uri="{FF2B5EF4-FFF2-40B4-BE49-F238E27FC236}">
                  <a16:creationId xmlns:a16="http://schemas.microsoft.com/office/drawing/2014/main" id="{EB22D7D9-B5CB-4C6C-BAC8-BAF37BECD14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57171" y="5843904"/>
              <a:ext cx="87521" cy="60171"/>
            </a:xfrm>
            <a:custGeom>
              <a:avLst/>
              <a:gdLst>
                <a:gd name="T0" fmla="*/ 54 w 54"/>
                <a:gd name="T1" fmla="*/ 6 h 37"/>
                <a:gd name="T2" fmla="*/ 54 w 54"/>
                <a:gd name="T3" fmla="*/ 6 h 37"/>
                <a:gd name="T4" fmla="*/ 54 w 54"/>
                <a:gd name="T5" fmla="*/ 4 h 37"/>
                <a:gd name="T6" fmla="*/ 53 w 54"/>
                <a:gd name="T7" fmla="*/ 3 h 37"/>
                <a:gd name="T8" fmla="*/ 53 w 54"/>
                <a:gd name="T9" fmla="*/ 1 h 37"/>
                <a:gd name="T10" fmla="*/ 52 w 54"/>
                <a:gd name="T11" fmla="*/ 0 h 37"/>
                <a:gd name="T12" fmla="*/ 51 w 54"/>
                <a:gd name="T13" fmla="*/ 0 h 37"/>
                <a:gd name="T14" fmla="*/ 50 w 54"/>
                <a:gd name="T15" fmla="*/ 0 h 37"/>
                <a:gd name="T16" fmla="*/ 2 w 54"/>
                <a:gd name="T17" fmla="*/ 1 h 37"/>
                <a:gd name="T18" fmla="*/ 1 w 54"/>
                <a:gd name="T19" fmla="*/ 1 h 37"/>
                <a:gd name="T20" fmla="*/ 0 w 54"/>
                <a:gd name="T21" fmla="*/ 2 h 37"/>
                <a:gd name="T22" fmla="*/ 0 w 54"/>
                <a:gd name="T23" fmla="*/ 3 h 37"/>
                <a:gd name="T24" fmla="*/ 1 w 54"/>
                <a:gd name="T25" fmla="*/ 4 h 37"/>
                <a:gd name="T26" fmla="*/ 2 w 54"/>
                <a:gd name="T27" fmla="*/ 6 h 37"/>
                <a:gd name="T28" fmla="*/ 2 w 54"/>
                <a:gd name="T29" fmla="*/ 7 h 37"/>
                <a:gd name="T30" fmla="*/ 3 w 54"/>
                <a:gd name="T31" fmla="*/ 7 h 37"/>
                <a:gd name="T32" fmla="*/ 3 w 54"/>
                <a:gd name="T33" fmla="*/ 7 h 37"/>
                <a:gd name="T34" fmla="*/ 16 w 54"/>
                <a:gd name="T35" fmla="*/ 6 h 37"/>
                <a:gd name="T36" fmla="*/ 23 w 54"/>
                <a:gd name="T37" fmla="*/ 24 h 37"/>
                <a:gd name="T38" fmla="*/ 14 w 54"/>
                <a:gd name="T39" fmla="*/ 31 h 37"/>
                <a:gd name="T40" fmla="*/ 14 w 54"/>
                <a:gd name="T41" fmla="*/ 32 h 37"/>
                <a:gd name="T42" fmla="*/ 13 w 54"/>
                <a:gd name="T43" fmla="*/ 32 h 37"/>
                <a:gd name="T44" fmla="*/ 14 w 54"/>
                <a:gd name="T45" fmla="*/ 33 h 37"/>
                <a:gd name="T46" fmla="*/ 14 w 54"/>
                <a:gd name="T47" fmla="*/ 35 h 37"/>
                <a:gd name="T48" fmla="*/ 15 w 54"/>
                <a:gd name="T49" fmla="*/ 37 h 37"/>
                <a:gd name="T50" fmla="*/ 16 w 54"/>
                <a:gd name="T51" fmla="*/ 37 h 37"/>
                <a:gd name="T52" fmla="*/ 17 w 54"/>
                <a:gd name="T53" fmla="*/ 37 h 37"/>
                <a:gd name="T54" fmla="*/ 18 w 54"/>
                <a:gd name="T55" fmla="*/ 37 h 37"/>
                <a:gd name="T56" fmla="*/ 54 w 54"/>
                <a:gd name="T57" fmla="*/ 7 h 37"/>
                <a:gd name="T58" fmla="*/ 54 w 54"/>
                <a:gd name="T59" fmla="*/ 6 h 37"/>
                <a:gd name="T60" fmla="*/ 28 w 54"/>
                <a:gd name="T61" fmla="*/ 20 h 37"/>
                <a:gd name="T62" fmla="*/ 21 w 54"/>
                <a:gd name="T63" fmla="*/ 6 h 37"/>
                <a:gd name="T64" fmla="*/ 47 w 54"/>
                <a:gd name="T65" fmla="*/ 5 h 37"/>
                <a:gd name="T66" fmla="*/ 47 w 54"/>
                <a:gd name="T67" fmla="*/ 5 h 37"/>
                <a:gd name="T68" fmla="*/ 28 w 54"/>
                <a:gd name="T69" fmla="*/ 2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4" h="37">
                  <a:moveTo>
                    <a:pt x="54" y="6"/>
                  </a:moveTo>
                  <a:cubicBezTo>
                    <a:pt x="54" y="6"/>
                    <a:pt x="54" y="6"/>
                    <a:pt x="54" y="6"/>
                  </a:cubicBezTo>
                  <a:cubicBezTo>
                    <a:pt x="54" y="5"/>
                    <a:pt x="54" y="5"/>
                    <a:pt x="54" y="4"/>
                  </a:cubicBezTo>
                  <a:cubicBezTo>
                    <a:pt x="54" y="4"/>
                    <a:pt x="54" y="3"/>
                    <a:pt x="53" y="3"/>
                  </a:cubicBezTo>
                  <a:cubicBezTo>
                    <a:pt x="53" y="2"/>
                    <a:pt x="53" y="1"/>
                    <a:pt x="53" y="1"/>
                  </a:cubicBezTo>
                  <a:cubicBezTo>
                    <a:pt x="52" y="1"/>
                    <a:pt x="52" y="0"/>
                    <a:pt x="52" y="0"/>
                  </a:cubicBezTo>
                  <a:cubicBezTo>
                    <a:pt x="52" y="0"/>
                    <a:pt x="51" y="0"/>
                    <a:pt x="51" y="0"/>
                  </a:cubicBezTo>
                  <a:cubicBezTo>
                    <a:pt x="51" y="0"/>
                    <a:pt x="51" y="0"/>
                    <a:pt x="5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1" y="1"/>
                    <a:pt x="1" y="1"/>
                  </a:cubicBezTo>
                  <a:cubicBezTo>
                    <a:pt x="1" y="2"/>
                    <a:pt x="0" y="2"/>
                    <a:pt x="0" y="2"/>
                  </a:cubicBezTo>
                  <a:cubicBezTo>
                    <a:pt x="0" y="2"/>
                    <a:pt x="0" y="2"/>
                    <a:pt x="0" y="3"/>
                  </a:cubicBezTo>
                  <a:cubicBezTo>
                    <a:pt x="0" y="3"/>
                    <a:pt x="1" y="4"/>
                    <a:pt x="1" y="4"/>
                  </a:cubicBezTo>
                  <a:cubicBezTo>
                    <a:pt x="1" y="5"/>
                    <a:pt x="1" y="5"/>
                    <a:pt x="2" y="6"/>
                  </a:cubicBezTo>
                  <a:cubicBezTo>
                    <a:pt x="2" y="6"/>
                    <a:pt x="2" y="6"/>
                    <a:pt x="2" y="7"/>
                  </a:cubicBezTo>
                  <a:cubicBezTo>
                    <a:pt x="2" y="7"/>
                    <a:pt x="3" y="7"/>
                    <a:pt x="3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23" y="24"/>
                    <a:pt x="23" y="24"/>
                    <a:pt x="23" y="24"/>
                  </a:cubicBezTo>
                  <a:cubicBezTo>
                    <a:pt x="14" y="31"/>
                    <a:pt x="14" y="31"/>
                    <a:pt x="14" y="31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14" y="32"/>
                    <a:pt x="13" y="32"/>
                    <a:pt x="13" y="32"/>
                  </a:cubicBezTo>
                  <a:cubicBezTo>
                    <a:pt x="13" y="33"/>
                    <a:pt x="14" y="33"/>
                    <a:pt x="14" y="33"/>
                  </a:cubicBezTo>
                  <a:cubicBezTo>
                    <a:pt x="14" y="34"/>
                    <a:pt x="14" y="34"/>
                    <a:pt x="14" y="35"/>
                  </a:cubicBezTo>
                  <a:cubicBezTo>
                    <a:pt x="15" y="36"/>
                    <a:pt x="15" y="36"/>
                    <a:pt x="15" y="37"/>
                  </a:cubicBezTo>
                  <a:cubicBezTo>
                    <a:pt x="15" y="37"/>
                    <a:pt x="16" y="37"/>
                    <a:pt x="16" y="37"/>
                  </a:cubicBezTo>
                  <a:cubicBezTo>
                    <a:pt x="16" y="37"/>
                    <a:pt x="16" y="37"/>
                    <a:pt x="17" y="37"/>
                  </a:cubicBezTo>
                  <a:cubicBezTo>
                    <a:pt x="17" y="37"/>
                    <a:pt x="17" y="37"/>
                    <a:pt x="18" y="37"/>
                  </a:cubicBezTo>
                  <a:cubicBezTo>
                    <a:pt x="54" y="7"/>
                    <a:pt x="54" y="7"/>
                    <a:pt x="54" y="7"/>
                  </a:cubicBezTo>
                  <a:cubicBezTo>
                    <a:pt x="54" y="7"/>
                    <a:pt x="54" y="7"/>
                    <a:pt x="54" y="6"/>
                  </a:cubicBezTo>
                  <a:close/>
                  <a:moveTo>
                    <a:pt x="28" y="20"/>
                  </a:moveTo>
                  <a:cubicBezTo>
                    <a:pt x="21" y="6"/>
                    <a:pt x="21" y="6"/>
                    <a:pt x="21" y="6"/>
                  </a:cubicBezTo>
                  <a:cubicBezTo>
                    <a:pt x="47" y="5"/>
                    <a:pt x="47" y="5"/>
                    <a:pt x="47" y="5"/>
                  </a:cubicBezTo>
                  <a:cubicBezTo>
                    <a:pt x="47" y="5"/>
                    <a:pt x="47" y="5"/>
                    <a:pt x="47" y="5"/>
                  </a:cubicBezTo>
                  <a:lnTo>
                    <a:pt x="28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"/>
                <a:ea typeface="微软雅黑"/>
                <a:cs typeface="+mn-cs"/>
              </a:endParaRPr>
            </a:p>
          </p:txBody>
        </p:sp>
        <p:sp>
          <p:nvSpPr>
            <p:cNvPr id="91" name="Freeform 23">
              <a:extLst>
                <a:ext uri="{FF2B5EF4-FFF2-40B4-BE49-F238E27FC236}">
                  <a16:creationId xmlns:a16="http://schemas.microsoft.com/office/drawing/2014/main" id="{B95F0E55-6E07-4D55-8E6D-6F3039FB7B83}"/>
                </a:ext>
              </a:extLst>
            </p:cNvPr>
            <p:cNvSpPr>
              <a:spLocks/>
            </p:cNvSpPr>
            <p:nvPr/>
          </p:nvSpPr>
          <p:spPr bwMode="auto">
            <a:xfrm>
              <a:off x="1554265" y="5946468"/>
              <a:ext cx="82735" cy="75214"/>
            </a:xfrm>
            <a:custGeom>
              <a:avLst/>
              <a:gdLst>
                <a:gd name="T0" fmla="*/ 38 w 51"/>
                <a:gd name="T1" fmla="*/ 32 h 46"/>
                <a:gd name="T2" fmla="*/ 38 w 51"/>
                <a:gd name="T3" fmla="*/ 31 h 46"/>
                <a:gd name="T4" fmla="*/ 37 w 51"/>
                <a:gd name="T5" fmla="*/ 31 h 46"/>
                <a:gd name="T6" fmla="*/ 37 w 51"/>
                <a:gd name="T7" fmla="*/ 30 h 46"/>
                <a:gd name="T8" fmla="*/ 26 w 51"/>
                <a:gd name="T9" fmla="*/ 20 h 46"/>
                <a:gd name="T10" fmla="*/ 25 w 51"/>
                <a:gd name="T11" fmla="*/ 20 h 46"/>
                <a:gd name="T12" fmla="*/ 25 w 51"/>
                <a:gd name="T13" fmla="*/ 20 h 46"/>
                <a:gd name="T14" fmla="*/ 24 w 51"/>
                <a:gd name="T15" fmla="*/ 20 h 46"/>
                <a:gd name="T16" fmla="*/ 23 w 51"/>
                <a:gd name="T17" fmla="*/ 21 h 46"/>
                <a:gd name="T18" fmla="*/ 22 w 51"/>
                <a:gd name="T19" fmla="*/ 22 h 46"/>
                <a:gd name="T20" fmla="*/ 22 w 51"/>
                <a:gd name="T21" fmla="*/ 23 h 46"/>
                <a:gd name="T22" fmla="*/ 30 w 51"/>
                <a:gd name="T23" fmla="*/ 31 h 46"/>
                <a:gd name="T24" fmla="*/ 20 w 51"/>
                <a:gd name="T25" fmla="*/ 40 h 46"/>
                <a:gd name="T26" fmla="*/ 16 w 51"/>
                <a:gd name="T27" fmla="*/ 38 h 46"/>
                <a:gd name="T28" fmla="*/ 12 w 51"/>
                <a:gd name="T29" fmla="*/ 36 h 46"/>
                <a:gd name="T30" fmla="*/ 8 w 51"/>
                <a:gd name="T31" fmla="*/ 31 h 46"/>
                <a:gd name="T32" fmla="*/ 7 w 51"/>
                <a:gd name="T33" fmla="*/ 25 h 46"/>
                <a:gd name="T34" fmla="*/ 9 w 51"/>
                <a:gd name="T35" fmla="*/ 18 h 46"/>
                <a:gd name="T36" fmla="*/ 13 w 51"/>
                <a:gd name="T37" fmla="*/ 12 h 46"/>
                <a:gd name="T38" fmla="*/ 20 w 51"/>
                <a:gd name="T39" fmla="*/ 8 h 46"/>
                <a:gd name="T40" fmla="*/ 26 w 51"/>
                <a:gd name="T41" fmla="*/ 6 h 46"/>
                <a:gd name="T42" fmla="*/ 33 w 51"/>
                <a:gd name="T43" fmla="*/ 6 h 46"/>
                <a:gd name="T44" fmla="*/ 39 w 51"/>
                <a:gd name="T45" fmla="*/ 10 h 46"/>
                <a:gd name="T46" fmla="*/ 43 w 51"/>
                <a:gd name="T47" fmla="*/ 14 h 46"/>
                <a:gd name="T48" fmla="*/ 45 w 51"/>
                <a:gd name="T49" fmla="*/ 18 h 46"/>
                <a:gd name="T50" fmla="*/ 46 w 51"/>
                <a:gd name="T51" fmla="*/ 21 h 46"/>
                <a:gd name="T52" fmla="*/ 47 w 51"/>
                <a:gd name="T53" fmla="*/ 22 h 46"/>
                <a:gd name="T54" fmla="*/ 47 w 51"/>
                <a:gd name="T55" fmla="*/ 23 h 46"/>
                <a:gd name="T56" fmla="*/ 48 w 51"/>
                <a:gd name="T57" fmla="*/ 22 h 46"/>
                <a:gd name="T58" fmla="*/ 49 w 51"/>
                <a:gd name="T59" fmla="*/ 22 h 46"/>
                <a:gd name="T60" fmla="*/ 49 w 51"/>
                <a:gd name="T61" fmla="*/ 21 h 46"/>
                <a:gd name="T62" fmla="*/ 51 w 51"/>
                <a:gd name="T63" fmla="*/ 20 h 46"/>
                <a:gd name="T64" fmla="*/ 51 w 51"/>
                <a:gd name="T65" fmla="*/ 19 h 46"/>
                <a:gd name="T66" fmla="*/ 50 w 51"/>
                <a:gd name="T67" fmla="*/ 17 h 46"/>
                <a:gd name="T68" fmla="*/ 49 w 51"/>
                <a:gd name="T69" fmla="*/ 14 h 46"/>
                <a:gd name="T70" fmla="*/ 47 w 51"/>
                <a:gd name="T71" fmla="*/ 10 h 46"/>
                <a:gd name="T72" fmla="*/ 43 w 51"/>
                <a:gd name="T73" fmla="*/ 6 h 46"/>
                <a:gd name="T74" fmla="*/ 35 w 51"/>
                <a:gd name="T75" fmla="*/ 1 h 46"/>
                <a:gd name="T76" fmla="*/ 26 w 51"/>
                <a:gd name="T77" fmla="*/ 0 h 46"/>
                <a:gd name="T78" fmla="*/ 17 w 51"/>
                <a:gd name="T79" fmla="*/ 2 h 46"/>
                <a:gd name="T80" fmla="*/ 8 w 51"/>
                <a:gd name="T81" fmla="*/ 8 h 46"/>
                <a:gd name="T82" fmla="*/ 2 w 51"/>
                <a:gd name="T83" fmla="*/ 16 h 46"/>
                <a:gd name="T84" fmla="*/ 0 w 51"/>
                <a:gd name="T85" fmla="*/ 24 h 46"/>
                <a:gd name="T86" fmla="*/ 2 w 51"/>
                <a:gd name="T87" fmla="*/ 32 h 46"/>
                <a:gd name="T88" fmla="*/ 8 w 51"/>
                <a:gd name="T89" fmla="*/ 39 h 46"/>
                <a:gd name="T90" fmla="*/ 11 w 51"/>
                <a:gd name="T91" fmla="*/ 42 h 46"/>
                <a:gd name="T92" fmla="*/ 14 w 51"/>
                <a:gd name="T93" fmla="*/ 44 h 46"/>
                <a:gd name="T94" fmla="*/ 18 w 51"/>
                <a:gd name="T95" fmla="*/ 45 h 46"/>
                <a:gd name="T96" fmla="*/ 21 w 51"/>
                <a:gd name="T97" fmla="*/ 46 h 46"/>
                <a:gd name="T98" fmla="*/ 22 w 51"/>
                <a:gd name="T99" fmla="*/ 46 h 46"/>
                <a:gd name="T100" fmla="*/ 24 w 51"/>
                <a:gd name="T101" fmla="*/ 45 h 46"/>
                <a:gd name="T102" fmla="*/ 37 w 51"/>
                <a:gd name="T103" fmla="*/ 33 h 46"/>
                <a:gd name="T104" fmla="*/ 38 w 51"/>
                <a:gd name="T105" fmla="*/ 32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51" h="46">
                  <a:moveTo>
                    <a:pt x="38" y="32"/>
                  </a:moveTo>
                  <a:cubicBezTo>
                    <a:pt x="38" y="32"/>
                    <a:pt x="38" y="32"/>
                    <a:pt x="38" y="31"/>
                  </a:cubicBezTo>
                  <a:cubicBezTo>
                    <a:pt x="38" y="31"/>
                    <a:pt x="38" y="31"/>
                    <a:pt x="37" y="31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26" y="20"/>
                    <a:pt x="26" y="20"/>
                    <a:pt x="26" y="20"/>
                  </a:cubicBezTo>
                  <a:cubicBezTo>
                    <a:pt x="26" y="20"/>
                    <a:pt x="25" y="20"/>
                    <a:pt x="25" y="20"/>
                  </a:cubicBezTo>
                  <a:cubicBezTo>
                    <a:pt x="25" y="20"/>
                    <a:pt x="25" y="20"/>
                    <a:pt x="25" y="20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4" y="20"/>
                    <a:pt x="23" y="21"/>
                    <a:pt x="23" y="21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30" y="31"/>
                    <a:pt x="30" y="31"/>
                    <a:pt x="30" y="31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19" y="40"/>
                    <a:pt x="18" y="39"/>
                    <a:pt x="16" y="38"/>
                  </a:cubicBezTo>
                  <a:cubicBezTo>
                    <a:pt x="15" y="38"/>
                    <a:pt x="14" y="37"/>
                    <a:pt x="12" y="36"/>
                  </a:cubicBezTo>
                  <a:cubicBezTo>
                    <a:pt x="11" y="34"/>
                    <a:pt x="9" y="33"/>
                    <a:pt x="8" y="31"/>
                  </a:cubicBezTo>
                  <a:cubicBezTo>
                    <a:pt x="7" y="29"/>
                    <a:pt x="7" y="27"/>
                    <a:pt x="7" y="25"/>
                  </a:cubicBezTo>
                  <a:cubicBezTo>
                    <a:pt x="7" y="23"/>
                    <a:pt x="8" y="20"/>
                    <a:pt x="9" y="18"/>
                  </a:cubicBezTo>
                  <a:cubicBezTo>
                    <a:pt x="10" y="16"/>
                    <a:pt x="11" y="14"/>
                    <a:pt x="13" y="12"/>
                  </a:cubicBezTo>
                  <a:cubicBezTo>
                    <a:pt x="15" y="10"/>
                    <a:pt x="17" y="9"/>
                    <a:pt x="20" y="8"/>
                  </a:cubicBezTo>
                  <a:cubicBezTo>
                    <a:pt x="22" y="6"/>
                    <a:pt x="24" y="6"/>
                    <a:pt x="26" y="6"/>
                  </a:cubicBezTo>
                  <a:cubicBezTo>
                    <a:pt x="29" y="5"/>
                    <a:pt x="31" y="6"/>
                    <a:pt x="33" y="6"/>
                  </a:cubicBezTo>
                  <a:cubicBezTo>
                    <a:pt x="35" y="7"/>
                    <a:pt x="38" y="8"/>
                    <a:pt x="39" y="10"/>
                  </a:cubicBezTo>
                  <a:cubicBezTo>
                    <a:pt x="41" y="11"/>
                    <a:pt x="42" y="13"/>
                    <a:pt x="43" y="14"/>
                  </a:cubicBezTo>
                  <a:cubicBezTo>
                    <a:pt x="44" y="16"/>
                    <a:pt x="45" y="17"/>
                    <a:pt x="45" y="18"/>
                  </a:cubicBezTo>
                  <a:cubicBezTo>
                    <a:pt x="46" y="19"/>
                    <a:pt x="46" y="20"/>
                    <a:pt x="46" y="21"/>
                  </a:cubicBezTo>
                  <a:cubicBezTo>
                    <a:pt x="46" y="22"/>
                    <a:pt x="46" y="22"/>
                    <a:pt x="47" y="22"/>
                  </a:cubicBezTo>
                  <a:cubicBezTo>
                    <a:pt x="47" y="22"/>
                    <a:pt x="47" y="22"/>
                    <a:pt x="47" y="23"/>
                  </a:cubicBezTo>
                  <a:cubicBezTo>
                    <a:pt x="47" y="23"/>
                    <a:pt x="47" y="23"/>
                    <a:pt x="48" y="22"/>
                  </a:cubicBezTo>
                  <a:cubicBezTo>
                    <a:pt x="48" y="22"/>
                    <a:pt x="48" y="22"/>
                    <a:pt x="49" y="22"/>
                  </a:cubicBezTo>
                  <a:cubicBezTo>
                    <a:pt x="49" y="22"/>
                    <a:pt x="49" y="22"/>
                    <a:pt x="49" y="21"/>
                  </a:cubicBezTo>
                  <a:cubicBezTo>
                    <a:pt x="50" y="21"/>
                    <a:pt x="50" y="20"/>
                    <a:pt x="51" y="20"/>
                  </a:cubicBezTo>
                  <a:cubicBezTo>
                    <a:pt x="51" y="19"/>
                    <a:pt x="51" y="19"/>
                    <a:pt x="51" y="19"/>
                  </a:cubicBezTo>
                  <a:cubicBezTo>
                    <a:pt x="51" y="18"/>
                    <a:pt x="51" y="18"/>
                    <a:pt x="50" y="17"/>
                  </a:cubicBezTo>
                  <a:cubicBezTo>
                    <a:pt x="50" y="16"/>
                    <a:pt x="50" y="15"/>
                    <a:pt x="49" y="14"/>
                  </a:cubicBezTo>
                  <a:cubicBezTo>
                    <a:pt x="49" y="13"/>
                    <a:pt x="48" y="11"/>
                    <a:pt x="47" y="10"/>
                  </a:cubicBezTo>
                  <a:cubicBezTo>
                    <a:pt x="46" y="9"/>
                    <a:pt x="45" y="8"/>
                    <a:pt x="43" y="6"/>
                  </a:cubicBezTo>
                  <a:cubicBezTo>
                    <a:pt x="41" y="4"/>
                    <a:pt x="38" y="2"/>
                    <a:pt x="35" y="1"/>
                  </a:cubicBezTo>
                  <a:cubicBezTo>
                    <a:pt x="32" y="0"/>
                    <a:pt x="29" y="0"/>
                    <a:pt x="26" y="0"/>
                  </a:cubicBezTo>
                  <a:cubicBezTo>
                    <a:pt x="23" y="0"/>
                    <a:pt x="20" y="1"/>
                    <a:pt x="17" y="2"/>
                  </a:cubicBezTo>
                  <a:cubicBezTo>
                    <a:pt x="14" y="3"/>
                    <a:pt x="11" y="5"/>
                    <a:pt x="8" y="8"/>
                  </a:cubicBezTo>
                  <a:cubicBezTo>
                    <a:pt x="6" y="10"/>
                    <a:pt x="4" y="13"/>
                    <a:pt x="2" y="16"/>
                  </a:cubicBezTo>
                  <a:cubicBezTo>
                    <a:pt x="1" y="18"/>
                    <a:pt x="0" y="21"/>
                    <a:pt x="0" y="24"/>
                  </a:cubicBezTo>
                  <a:cubicBezTo>
                    <a:pt x="0" y="26"/>
                    <a:pt x="1" y="29"/>
                    <a:pt x="2" y="32"/>
                  </a:cubicBezTo>
                  <a:cubicBezTo>
                    <a:pt x="4" y="35"/>
                    <a:pt x="6" y="37"/>
                    <a:pt x="8" y="39"/>
                  </a:cubicBezTo>
                  <a:cubicBezTo>
                    <a:pt x="9" y="40"/>
                    <a:pt x="10" y="41"/>
                    <a:pt x="11" y="42"/>
                  </a:cubicBezTo>
                  <a:cubicBezTo>
                    <a:pt x="12" y="42"/>
                    <a:pt x="13" y="43"/>
                    <a:pt x="14" y="44"/>
                  </a:cubicBezTo>
                  <a:cubicBezTo>
                    <a:pt x="15" y="44"/>
                    <a:pt x="17" y="45"/>
                    <a:pt x="18" y="45"/>
                  </a:cubicBezTo>
                  <a:cubicBezTo>
                    <a:pt x="19" y="46"/>
                    <a:pt x="20" y="46"/>
                    <a:pt x="21" y="46"/>
                  </a:cubicBezTo>
                  <a:cubicBezTo>
                    <a:pt x="21" y="46"/>
                    <a:pt x="22" y="46"/>
                    <a:pt x="22" y="46"/>
                  </a:cubicBezTo>
                  <a:cubicBezTo>
                    <a:pt x="23" y="46"/>
                    <a:pt x="23" y="46"/>
                    <a:pt x="24" y="45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37" y="33"/>
                    <a:pt x="37" y="32"/>
                    <a:pt x="38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"/>
                <a:ea typeface="微软雅黑"/>
                <a:cs typeface="+mn-cs"/>
              </a:endParaRPr>
            </a:p>
          </p:txBody>
        </p:sp>
        <p:sp>
          <p:nvSpPr>
            <p:cNvPr id="92" name="Freeform 24">
              <a:extLst>
                <a:ext uri="{FF2B5EF4-FFF2-40B4-BE49-F238E27FC236}">
                  <a16:creationId xmlns:a16="http://schemas.microsoft.com/office/drawing/2014/main" id="{CF99453F-3F3F-4806-8E9D-C587A098D356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9394" y="5762536"/>
              <a:ext cx="88889" cy="67009"/>
            </a:xfrm>
            <a:custGeom>
              <a:avLst/>
              <a:gdLst>
                <a:gd name="T0" fmla="*/ 55 w 55"/>
                <a:gd name="T1" fmla="*/ 32 h 41"/>
                <a:gd name="T2" fmla="*/ 55 w 55"/>
                <a:gd name="T3" fmla="*/ 31 h 41"/>
                <a:gd name="T4" fmla="*/ 55 w 55"/>
                <a:gd name="T5" fmla="*/ 30 h 41"/>
                <a:gd name="T6" fmla="*/ 55 w 55"/>
                <a:gd name="T7" fmla="*/ 29 h 41"/>
                <a:gd name="T8" fmla="*/ 54 w 55"/>
                <a:gd name="T9" fmla="*/ 27 h 41"/>
                <a:gd name="T10" fmla="*/ 54 w 55"/>
                <a:gd name="T11" fmla="*/ 27 h 41"/>
                <a:gd name="T12" fmla="*/ 53 w 55"/>
                <a:gd name="T13" fmla="*/ 26 h 41"/>
                <a:gd name="T14" fmla="*/ 53 w 55"/>
                <a:gd name="T15" fmla="*/ 26 h 41"/>
                <a:gd name="T16" fmla="*/ 34 w 55"/>
                <a:gd name="T17" fmla="*/ 30 h 41"/>
                <a:gd name="T18" fmla="*/ 29 w 55"/>
                <a:gd name="T19" fmla="*/ 10 h 41"/>
                <a:gd name="T20" fmla="*/ 48 w 55"/>
                <a:gd name="T21" fmla="*/ 6 h 41"/>
                <a:gd name="T22" fmla="*/ 49 w 55"/>
                <a:gd name="T23" fmla="*/ 6 h 41"/>
                <a:gd name="T24" fmla="*/ 49 w 55"/>
                <a:gd name="T25" fmla="*/ 5 h 41"/>
                <a:gd name="T26" fmla="*/ 49 w 55"/>
                <a:gd name="T27" fmla="*/ 4 h 41"/>
                <a:gd name="T28" fmla="*/ 49 w 55"/>
                <a:gd name="T29" fmla="*/ 3 h 41"/>
                <a:gd name="T30" fmla="*/ 48 w 55"/>
                <a:gd name="T31" fmla="*/ 2 h 41"/>
                <a:gd name="T32" fmla="*/ 48 w 55"/>
                <a:gd name="T33" fmla="*/ 1 h 41"/>
                <a:gd name="T34" fmla="*/ 47 w 55"/>
                <a:gd name="T35" fmla="*/ 0 h 41"/>
                <a:gd name="T36" fmla="*/ 47 w 55"/>
                <a:gd name="T37" fmla="*/ 0 h 41"/>
                <a:gd name="T38" fmla="*/ 1 w 55"/>
                <a:gd name="T39" fmla="*/ 9 h 41"/>
                <a:gd name="T40" fmla="*/ 1 w 55"/>
                <a:gd name="T41" fmla="*/ 10 h 41"/>
                <a:gd name="T42" fmla="*/ 0 w 55"/>
                <a:gd name="T43" fmla="*/ 10 h 41"/>
                <a:gd name="T44" fmla="*/ 0 w 55"/>
                <a:gd name="T45" fmla="*/ 11 h 41"/>
                <a:gd name="T46" fmla="*/ 1 w 55"/>
                <a:gd name="T47" fmla="*/ 12 h 41"/>
                <a:gd name="T48" fmla="*/ 1 w 55"/>
                <a:gd name="T49" fmla="*/ 14 h 41"/>
                <a:gd name="T50" fmla="*/ 1 w 55"/>
                <a:gd name="T51" fmla="*/ 15 h 41"/>
                <a:gd name="T52" fmla="*/ 2 w 55"/>
                <a:gd name="T53" fmla="*/ 15 h 41"/>
                <a:gd name="T54" fmla="*/ 2 w 55"/>
                <a:gd name="T55" fmla="*/ 15 h 41"/>
                <a:gd name="T56" fmla="*/ 24 w 55"/>
                <a:gd name="T57" fmla="*/ 11 h 41"/>
                <a:gd name="T58" fmla="*/ 28 w 55"/>
                <a:gd name="T59" fmla="*/ 31 h 41"/>
                <a:gd name="T60" fmla="*/ 7 w 55"/>
                <a:gd name="T61" fmla="*/ 35 h 41"/>
                <a:gd name="T62" fmla="*/ 7 w 55"/>
                <a:gd name="T63" fmla="*/ 35 h 41"/>
                <a:gd name="T64" fmla="*/ 6 w 55"/>
                <a:gd name="T65" fmla="*/ 36 h 41"/>
                <a:gd name="T66" fmla="*/ 6 w 55"/>
                <a:gd name="T67" fmla="*/ 37 h 41"/>
                <a:gd name="T68" fmla="*/ 7 w 55"/>
                <a:gd name="T69" fmla="*/ 38 h 41"/>
                <a:gd name="T70" fmla="*/ 7 w 55"/>
                <a:gd name="T71" fmla="*/ 40 h 41"/>
                <a:gd name="T72" fmla="*/ 7 w 55"/>
                <a:gd name="T73" fmla="*/ 41 h 41"/>
                <a:gd name="T74" fmla="*/ 8 w 55"/>
                <a:gd name="T75" fmla="*/ 41 h 41"/>
                <a:gd name="T76" fmla="*/ 8 w 55"/>
                <a:gd name="T77" fmla="*/ 41 h 41"/>
                <a:gd name="T78" fmla="*/ 54 w 55"/>
                <a:gd name="T79" fmla="*/ 32 h 41"/>
                <a:gd name="T80" fmla="*/ 55 w 55"/>
                <a:gd name="T81" fmla="*/ 32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5" h="41">
                  <a:moveTo>
                    <a:pt x="55" y="32"/>
                  </a:moveTo>
                  <a:cubicBezTo>
                    <a:pt x="55" y="32"/>
                    <a:pt x="55" y="31"/>
                    <a:pt x="55" y="31"/>
                  </a:cubicBezTo>
                  <a:cubicBezTo>
                    <a:pt x="55" y="31"/>
                    <a:pt x="55" y="31"/>
                    <a:pt x="55" y="30"/>
                  </a:cubicBezTo>
                  <a:cubicBezTo>
                    <a:pt x="55" y="30"/>
                    <a:pt x="55" y="29"/>
                    <a:pt x="55" y="29"/>
                  </a:cubicBezTo>
                  <a:cubicBezTo>
                    <a:pt x="55" y="28"/>
                    <a:pt x="54" y="28"/>
                    <a:pt x="54" y="27"/>
                  </a:cubicBezTo>
                  <a:cubicBezTo>
                    <a:pt x="54" y="27"/>
                    <a:pt x="54" y="27"/>
                    <a:pt x="54" y="27"/>
                  </a:cubicBezTo>
                  <a:cubicBezTo>
                    <a:pt x="54" y="26"/>
                    <a:pt x="54" y="26"/>
                    <a:pt x="53" y="26"/>
                  </a:cubicBezTo>
                  <a:cubicBezTo>
                    <a:pt x="53" y="26"/>
                    <a:pt x="53" y="26"/>
                    <a:pt x="53" y="26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29" y="10"/>
                    <a:pt x="29" y="10"/>
                    <a:pt x="29" y="10"/>
                  </a:cubicBezTo>
                  <a:cubicBezTo>
                    <a:pt x="48" y="6"/>
                    <a:pt x="48" y="6"/>
                    <a:pt x="48" y="6"/>
                  </a:cubicBezTo>
                  <a:cubicBezTo>
                    <a:pt x="48" y="6"/>
                    <a:pt x="49" y="6"/>
                    <a:pt x="49" y="6"/>
                  </a:cubicBezTo>
                  <a:cubicBezTo>
                    <a:pt x="49" y="6"/>
                    <a:pt x="49" y="6"/>
                    <a:pt x="49" y="5"/>
                  </a:cubicBezTo>
                  <a:cubicBezTo>
                    <a:pt x="49" y="5"/>
                    <a:pt x="49" y="5"/>
                    <a:pt x="49" y="4"/>
                  </a:cubicBezTo>
                  <a:cubicBezTo>
                    <a:pt x="49" y="4"/>
                    <a:pt x="49" y="4"/>
                    <a:pt x="49" y="3"/>
                  </a:cubicBezTo>
                  <a:cubicBezTo>
                    <a:pt x="49" y="2"/>
                    <a:pt x="49" y="2"/>
                    <a:pt x="48" y="2"/>
                  </a:cubicBezTo>
                  <a:cubicBezTo>
                    <a:pt x="48" y="1"/>
                    <a:pt x="48" y="1"/>
                    <a:pt x="48" y="1"/>
                  </a:cubicBezTo>
                  <a:cubicBezTo>
                    <a:pt x="48" y="1"/>
                    <a:pt x="48" y="0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9"/>
                    <a:pt x="1" y="9"/>
                    <a:pt x="1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1"/>
                    <a:pt x="0" y="11"/>
                  </a:cubicBezTo>
                  <a:cubicBezTo>
                    <a:pt x="0" y="11"/>
                    <a:pt x="0" y="12"/>
                    <a:pt x="1" y="12"/>
                  </a:cubicBezTo>
                  <a:cubicBezTo>
                    <a:pt x="1" y="13"/>
                    <a:pt x="1" y="13"/>
                    <a:pt x="1" y="14"/>
                  </a:cubicBezTo>
                  <a:cubicBezTo>
                    <a:pt x="1" y="14"/>
                    <a:pt x="1" y="15"/>
                    <a:pt x="1" y="15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24" y="11"/>
                    <a:pt x="24" y="11"/>
                    <a:pt x="24" y="11"/>
                  </a:cubicBezTo>
                  <a:cubicBezTo>
                    <a:pt x="28" y="31"/>
                    <a:pt x="28" y="31"/>
                    <a:pt x="28" y="31"/>
                  </a:cubicBezTo>
                  <a:cubicBezTo>
                    <a:pt x="7" y="35"/>
                    <a:pt x="7" y="35"/>
                    <a:pt x="7" y="35"/>
                  </a:cubicBezTo>
                  <a:cubicBezTo>
                    <a:pt x="7" y="35"/>
                    <a:pt x="7" y="35"/>
                    <a:pt x="7" y="35"/>
                  </a:cubicBezTo>
                  <a:cubicBezTo>
                    <a:pt x="6" y="36"/>
                    <a:pt x="6" y="36"/>
                    <a:pt x="6" y="36"/>
                  </a:cubicBezTo>
                  <a:cubicBezTo>
                    <a:pt x="6" y="36"/>
                    <a:pt x="6" y="36"/>
                    <a:pt x="6" y="37"/>
                  </a:cubicBezTo>
                  <a:cubicBezTo>
                    <a:pt x="6" y="37"/>
                    <a:pt x="6" y="38"/>
                    <a:pt x="7" y="38"/>
                  </a:cubicBezTo>
                  <a:cubicBezTo>
                    <a:pt x="7" y="39"/>
                    <a:pt x="7" y="39"/>
                    <a:pt x="7" y="40"/>
                  </a:cubicBezTo>
                  <a:cubicBezTo>
                    <a:pt x="7" y="40"/>
                    <a:pt x="7" y="40"/>
                    <a:pt x="7" y="41"/>
                  </a:cubicBezTo>
                  <a:cubicBezTo>
                    <a:pt x="8" y="41"/>
                    <a:pt x="8" y="41"/>
                    <a:pt x="8" y="41"/>
                  </a:cubicBezTo>
                  <a:cubicBezTo>
                    <a:pt x="8" y="41"/>
                    <a:pt x="8" y="41"/>
                    <a:pt x="8" y="41"/>
                  </a:cubicBezTo>
                  <a:cubicBezTo>
                    <a:pt x="54" y="32"/>
                    <a:pt x="54" y="32"/>
                    <a:pt x="54" y="32"/>
                  </a:cubicBezTo>
                  <a:cubicBezTo>
                    <a:pt x="54" y="32"/>
                    <a:pt x="55" y="32"/>
                    <a:pt x="55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"/>
                <a:ea typeface="微软雅黑"/>
                <a:cs typeface="+mn-cs"/>
              </a:endParaRPr>
            </a:p>
          </p:txBody>
        </p:sp>
        <p:sp>
          <p:nvSpPr>
            <p:cNvPr id="93" name="Freeform 25">
              <a:extLst>
                <a:ext uri="{FF2B5EF4-FFF2-40B4-BE49-F238E27FC236}">
                  <a16:creationId xmlns:a16="http://schemas.microsoft.com/office/drawing/2014/main" id="{D7F2EAD7-8B33-473E-B7F6-139C8981F5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494094" y="5882878"/>
              <a:ext cx="97778" cy="83419"/>
            </a:xfrm>
            <a:custGeom>
              <a:avLst/>
              <a:gdLst>
                <a:gd name="T0" fmla="*/ 60 w 60"/>
                <a:gd name="T1" fmla="*/ 28 h 51"/>
                <a:gd name="T2" fmla="*/ 60 w 60"/>
                <a:gd name="T3" fmla="*/ 27 h 51"/>
                <a:gd name="T4" fmla="*/ 59 w 60"/>
                <a:gd name="T5" fmla="*/ 26 h 51"/>
                <a:gd name="T6" fmla="*/ 59 w 60"/>
                <a:gd name="T7" fmla="*/ 25 h 51"/>
                <a:gd name="T8" fmla="*/ 58 w 60"/>
                <a:gd name="T9" fmla="*/ 24 h 51"/>
                <a:gd name="T10" fmla="*/ 57 w 60"/>
                <a:gd name="T11" fmla="*/ 23 h 51"/>
                <a:gd name="T12" fmla="*/ 56 w 60"/>
                <a:gd name="T13" fmla="*/ 23 h 51"/>
                <a:gd name="T14" fmla="*/ 56 w 60"/>
                <a:gd name="T15" fmla="*/ 23 h 51"/>
                <a:gd name="T16" fmla="*/ 34 w 60"/>
                <a:gd name="T17" fmla="*/ 37 h 51"/>
                <a:gd name="T18" fmla="*/ 29 w 60"/>
                <a:gd name="T19" fmla="*/ 40 h 51"/>
                <a:gd name="T20" fmla="*/ 23 w 60"/>
                <a:gd name="T21" fmla="*/ 43 h 51"/>
                <a:gd name="T22" fmla="*/ 23 w 60"/>
                <a:gd name="T23" fmla="*/ 43 h 51"/>
                <a:gd name="T24" fmla="*/ 25 w 60"/>
                <a:gd name="T25" fmla="*/ 40 h 51"/>
                <a:gd name="T26" fmla="*/ 27 w 60"/>
                <a:gd name="T27" fmla="*/ 37 h 51"/>
                <a:gd name="T28" fmla="*/ 29 w 60"/>
                <a:gd name="T29" fmla="*/ 33 h 51"/>
                <a:gd name="T30" fmla="*/ 31 w 60"/>
                <a:gd name="T31" fmla="*/ 30 h 51"/>
                <a:gd name="T32" fmla="*/ 43 w 60"/>
                <a:gd name="T33" fmla="*/ 10 h 51"/>
                <a:gd name="T34" fmla="*/ 44 w 60"/>
                <a:gd name="T35" fmla="*/ 8 h 51"/>
                <a:gd name="T36" fmla="*/ 44 w 60"/>
                <a:gd name="T37" fmla="*/ 6 h 51"/>
                <a:gd name="T38" fmla="*/ 44 w 60"/>
                <a:gd name="T39" fmla="*/ 5 h 51"/>
                <a:gd name="T40" fmla="*/ 43 w 60"/>
                <a:gd name="T41" fmla="*/ 4 h 51"/>
                <a:gd name="T42" fmla="*/ 42 w 60"/>
                <a:gd name="T43" fmla="*/ 1 h 51"/>
                <a:gd name="T44" fmla="*/ 40 w 60"/>
                <a:gd name="T45" fmla="*/ 0 h 51"/>
                <a:gd name="T46" fmla="*/ 38 w 60"/>
                <a:gd name="T47" fmla="*/ 0 h 51"/>
                <a:gd name="T48" fmla="*/ 0 w 60"/>
                <a:gd name="T49" fmla="*/ 23 h 51"/>
                <a:gd name="T50" fmla="*/ 0 w 60"/>
                <a:gd name="T51" fmla="*/ 23 h 51"/>
                <a:gd name="T52" fmla="*/ 0 w 60"/>
                <a:gd name="T53" fmla="*/ 24 h 51"/>
                <a:gd name="T54" fmla="*/ 0 w 60"/>
                <a:gd name="T55" fmla="*/ 25 h 51"/>
                <a:gd name="T56" fmla="*/ 1 w 60"/>
                <a:gd name="T57" fmla="*/ 26 h 51"/>
                <a:gd name="T58" fmla="*/ 2 w 60"/>
                <a:gd name="T59" fmla="*/ 27 h 51"/>
                <a:gd name="T60" fmla="*/ 2 w 60"/>
                <a:gd name="T61" fmla="*/ 28 h 51"/>
                <a:gd name="T62" fmla="*/ 3 w 60"/>
                <a:gd name="T63" fmla="*/ 28 h 51"/>
                <a:gd name="T64" fmla="*/ 3 w 60"/>
                <a:gd name="T65" fmla="*/ 28 h 51"/>
                <a:gd name="T66" fmla="*/ 28 w 60"/>
                <a:gd name="T67" fmla="*/ 13 h 51"/>
                <a:gd name="T68" fmla="*/ 33 w 60"/>
                <a:gd name="T69" fmla="*/ 10 h 51"/>
                <a:gd name="T70" fmla="*/ 37 w 60"/>
                <a:gd name="T71" fmla="*/ 7 h 51"/>
                <a:gd name="T72" fmla="*/ 37 w 60"/>
                <a:gd name="T73" fmla="*/ 7 h 51"/>
                <a:gd name="T74" fmla="*/ 35 w 60"/>
                <a:gd name="T75" fmla="*/ 11 h 51"/>
                <a:gd name="T76" fmla="*/ 32 w 60"/>
                <a:gd name="T77" fmla="*/ 16 h 51"/>
                <a:gd name="T78" fmla="*/ 17 w 60"/>
                <a:gd name="T79" fmla="*/ 41 h 51"/>
                <a:gd name="T80" fmla="*/ 16 w 60"/>
                <a:gd name="T81" fmla="*/ 44 h 51"/>
                <a:gd name="T82" fmla="*/ 16 w 60"/>
                <a:gd name="T83" fmla="*/ 45 h 51"/>
                <a:gd name="T84" fmla="*/ 16 w 60"/>
                <a:gd name="T85" fmla="*/ 47 h 51"/>
                <a:gd name="T86" fmla="*/ 17 w 60"/>
                <a:gd name="T87" fmla="*/ 48 h 51"/>
                <a:gd name="T88" fmla="*/ 18 w 60"/>
                <a:gd name="T89" fmla="*/ 50 h 51"/>
                <a:gd name="T90" fmla="*/ 18 w 60"/>
                <a:gd name="T91" fmla="*/ 51 h 51"/>
                <a:gd name="T92" fmla="*/ 19 w 60"/>
                <a:gd name="T93" fmla="*/ 51 h 51"/>
                <a:gd name="T94" fmla="*/ 20 w 60"/>
                <a:gd name="T95" fmla="*/ 51 h 51"/>
                <a:gd name="T96" fmla="*/ 22 w 60"/>
                <a:gd name="T97" fmla="*/ 51 h 51"/>
                <a:gd name="T98" fmla="*/ 59 w 60"/>
                <a:gd name="T99" fmla="*/ 28 h 51"/>
                <a:gd name="T100" fmla="*/ 60 w 60"/>
                <a:gd name="T101" fmla="*/ 28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60" h="51">
                  <a:moveTo>
                    <a:pt x="60" y="28"/>
                  </a:moveTo>
                  <a:cubicBezTo>
                    <a:pt x="60" y="28"/>
                    <a:pt x="60" y="27"/>
                    <a:pt x="60" y="27"/>
                  </a:cubicBezTo>
                  <a:cubicBezTo>
                    <a:pt x="60" y="27"/>
                    <a:pt x="60" y="27"/>
                    <a:pt x="59" y="26"/>
                  </a:cubicBezTo>
                  <a:cubicBezTo>
                    <a:pt x="59" y="26"/>
                    <a:pt x="59" y="26"/>
                    <a:pt x="59" y="25"/>
                  </a:cubicBezTo>
                  <a:cubicBezTo>
                    <a:pt x="58" y="25"/>
                    <a:pt x="58" y="24"/>
                    <a:pt x="58" y="24"/>
                  </a:cubicBezTo>
                  <a:cubicBezTo>
                    <a:pt x="58" y="24"/>
                    <a:pt x="57" y="24"/>
                    <a:pt x="57" y="23"/>
                  </a:cubicBezTo>
                  <a:cubicBezTo>
                    <a:pt x="57" y="23"/>
                    <a:pt x="57" y="23"/>
                    <a:pt x="56" y="23"/>
                  </a:cubicBezTo>
                  <a:cubicBezTo>
                    <a:pt x="56" y="23"/>
                    <a:pt x="56" y="23"/>
                    <a:pt x="56" y="23"/>
                  </a:cubicBezTo>
                  <a:cubicBezTo>
                    <a:pt x="34" y="37"/>
                    <a:pt x="34" y="37"/>
                    <a:pt x="34" y="37"/>
                  </a:cubicBezTo>
                  <a:cubicBezTo>
                    <a:pt x="32" y="38"/>
                    <a:pt x="30" y="39"/>
                    <a:pt x="29" y="40"/>
                  </a:cubicBezTo>
                  <a:cubicBezTo>
                    <a:pt x="27" y="41"/>
                    <a:pt x="25" y="42"/>
                    <a:pt x="23" y="43"/>
                  </a:cubicBezTo>
                  <a:cubicBezTo>
                    <a:pt x="23" y="43"/>
                    <a:pt x="23" y="43"/>
                    <a:pt x="23" y="43"/>
                  </a:cubicBezTo>
                  <a:cubicBezTo>
                    <a:pt x="24" y="42"/>
                    <a:pt x="25" y="41"/>
                    <a:pt x="25" y="40"/>
                  </a:cubicBezTo>
                  <a:cubicBezTo>
                    <a:pt x="26" y="39"/>
                    <a:pt x="27" y="38"/>
                    <a:pt x="27" y="37"/>
                  </a:cubicBezTo>
                  <a:cubicBezTo>
                    <a:pt x="28" y="35"/>
                    <a:pt x="29" y="34"/>
                    <a:pt x="29" y="33"/>
                  </a:cubicBezTo>
                  <a:cubicBezTo>
                    <a:pt x="30" y="32"/>
                    <a:pt x="31" y="31"/>
                    <a:pt x="31" y="30"/>
                  </a:cubicBezTo>
                  <a:cubicBezTo>
                    <a:pt x="43" y="10"/>
                    <a:pt x="43" y="10"/>
                    <a:pt x="43" y="10"/>
                  </a:cubicBezTo>
                  <a:cubicBezTo>
                    <a:pt x="43" y="9"/>
                    <a:pt x="44" y="8"/>
                    <a:pt x="44" y="8"/>
                  </a:cubicBezTo>
                  <a:cubicBezTo>
                    <a:pt x="44" y="7"/>
                    <a:pt x="44" y="7"/>
                    <a:pt x="44" y="6"/>
                  </a:cubicBezTo>
                  <a:cubicBezTo>
                    <a:pt x="44" y="6"/>
                    <a:pt x="44" y="5"/>
                    <a:pt x="44" y="5"/>
                  </a:cubicBezTo>
                  <a:cubicBezTo>
                    <a:pt x="44" y="5"/>
                    <a:pt x="44" y="4"/>
                    <a:pt x="43" y="4"/>
                  </a:cubicBezTo>
                  <a:cubicBezTo>
                    <a:pt x="42" y="1"/>
                    <a:pt x="42" y="1"/>
                    <a:pt x="42" y="1"/>
                  </a:cubicBezTo>
                  <a:cubicBezTo>
                    <a:pt x="41" y="1"/>
                    <a:pt x="41" y="0"/>
                    <a:pt x="40" y="0"/>
                  </a:cubicBezTo>
                  <a:cubicBezTo>
                    <a:pt x="39" y="0"/>
                    <a:pt x="39" y="0"/>
                    <a:pt x="38" y="0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5"/>
                    <a:pt x="0" y="25"/>
                  </a:cubicBezTo>
                  <a:cubicBezTo>
                    <a:pt x="0" y="25"/>
                    <a:pt x="0" y="26"/>
                    <a:pt x="1" y="26"/>
                  </a:cubicBezTo>
                  <a:cubicBezTo>
                    <a:pt x="1" y="27"/>
                    <a:pt x="1" y="27"/>
                    <a:pt x="2" y="27"/>
                  </a:cubicBezTo>
                  <a:cubicBezTo>
                    <a:pt x="2" y="27"/>
                    <a:pt x="2" y="28"/>
                    <a:pt x="2" y="28"/>
                  </a:cubicBezTo>
                  <a:cubicBezTo>
                    <a:pt x="2" y="28"/>
                    <a:pt x="3" y="28"/>
                    <a:pt x="3" y="28"/>
                  </a:cubicBezTo>
                  <a:cubicBezTo>
                    <a:pt x="3" y="28"/>
                    <a:pt x="3" y="28"/>
                    <a:pt x="3" y="28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30" y="12"/>
                    <a:pt x="31" y="11"/>
                    <a:pt x="33" y="10"/>
                  </a:cubicBezTo>
                  <a:cubicBezTo>
                    <a:pt x="34" y="9"/>
                    <a:pt x="36" y="8"/>
                    <a:pt x="37" y="7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37" y="9"/>
                    <a:pt x="36" y="10"/>
                    <a:pt x="35" y="11"/>
                  </a:cubicBezTo>
                  <a:cubicBezTo>
                    <a:pt x="34" y="13"/>
                    <a:pt x="33" y="14"/>
                    <a:pt x="32" y="16"/>
                  </a:cubicBezTo>
                  <a:cubicBezTo>
                    <a:pt x="17" y="41"/>
                    <a:pt x="17" y="41"/>
                    <a:pt x="17" y="41"/>
                  </a:cubicBezTo>
                  <a:cubicBezTo>
                    <a:pt x="17" y="42"/>
                    <a:pt x="16" y="43"/>
                    <a:pt x="16" y="44"/>
                  </a:cubicBezTo>
                  <a:cubicBezTo>
                    <a:pt x="16" y="44"/>
                    <a:pt x="16" y="45"/>
                    <a:pt x="16" y="45"/>
                  </a:cubicBezTo>
                  <a:cubicBezTo>
                    <a:pt x="16" y="46"/>
                    <a:pt x="16" y="47"/>
                    <a:pt x="16" y="47"/>
                  </a:cubicBezTo>
                  <a:cubicBezTo>
                    <a:pt x="16" y="47"/>
                    <a:pt x="16" y="48"/>
                    <a:pt x="17" y="48"/>
                  </a:cubicBezTo>
                  <a:cubicBezTo>
                    <a:pt x="18" y="50"/>
                    <a:pt x="18" y="50"/>
                    <a:pt x="18" y="50"/>
                  </a:cubicBezTo>
                  <a:cubicBezTo>
                    <a:pt x="18" y="50"/>
                    <a:pt x="18" y="50"/>
                    <a:pt x="18" y="51"/>
                  </a:cubicBezTo>
                  <a:cubicBezTo>
                    <a:pt x="19" y="51"/>
                    <a:pt x="19" y="51"/>
                    <a:pt x="19" y="51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1" y="51"/>
                    <a:pt x="21" y="51"/>
                    <a:pt x="22" y="51"/>
                  </a:cubicBezTo>
                  <a:cubicBezTo>
                    <a:pt x="59" y="28"/>
                    <a:pt x="59" y="28"/>
                    <a:pt x="59" y="28"/>
                  </a:cubicBezTo>
                  <a:cubicBezTo>
                    <a:pt x="59" y="28"/>
                    <a:pt x="60" y="28"/>
                    <a:pt x="60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"/>
                <a:ea typeface="微软雅黑"/>
                <a:cs typeface="+mn-cs"/>
              </a:endParaRPr>
            </a:p>
          </p:txBody>
        </p:sp>
        <p:sp>
          <p:nvSpPr>
            <p:cNvPr id="94" name="Freeform 26">
              <a:extLst>
                <a:ext uri="{FF2B5EF4-FFF2-40B4-BE49-F238E27FC236}">
                  <a16:creationId xmlns:a16="http://schemas.microsoft.com/office/drawing/2014/main" id="{B4C9B2A7-F6ED-41D6-9933-994B42E75B5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607" y="6018262"/>
              <a:ext cx="64957" cy="81368"/>
            </a:xfrm>
            <a:custGeom>
              <a:avLst/>
              <a:gdLst>
                <a:gd name="T0" fmla="*/ 39 w 40"/>
                <a:gd name="T1" fmla="*/ 2 h 50"/>
                <a:gd name="T2" fmla="*/ 38 w 40"/>
                <a:gd name="T3" fmla="*/ 2 h 50"/>
                <a:gd name="T4" fmla="*/ 36 w 40"/>
                <a:gd name="T5" fmla="*/ 1 h 50"/>
                <a:gd name="T6" fmla="*/ 35 w 40"/>
                <a:gd name="T7" fmla="*/ 1 h 50"/>
                <a:gd name="T8" fmla="*/ 33 w 40"/>
                <a:gd name="T9" fmla="*/ 0 h 50"/>
                <a:gd name="T10" fmla="*/ 33 w 40"/>
                <a:gd name="T11" fmla="*/ 1 h 50"/>
                <a:gd name="T12" fmla="*/ 32 w 40"/>
                <a:gd name="T13" fmla="*/ 1 h 50"/>
                <a:gd name="T14" fmla="*/ 1 w 40"/>
                <a:gd name="T15" fmla="*/ 35 h 50"/>
                <a:gd name="T16" fmla="*/ 0 w 40"/>
                <a:gd name="T17" fmla="*/ 36 h 50"/>
                <a:gd name="T18" fmla="*/ 0 w 40"/>
                <a:gd name="T19" fmla="*/ 37 h 50"/>
                <a:gd name="T20" fmla="*/ 1 w 40"/>
                <a:gd name="T21" fmla="*/ 37 h 50"/>
                <a:gd name="T22" fmla="*/ 3 w 40"/>
                <a:gd name="T23" fmla="*/ 38 h 50"/>
                <a:gd name="T24" fmla="*/ 4 w 40"/>
                <a:gd name="T25" fmla="*/ 39 h 50"/>
                <a:gd name="T26" fmla="*/ 5 w 40"/>
                <a:gd name="T27" fmla="*/ 39 h 50"/>
                <a:gd name="T28" fmla="*/ 6 w 40"/>
                <a:gd name="T29" fmla="*/ 39 h 50"/>
                <a:gd name="T30" fmla="*/ 7 w 40"/>
                <a:gd name="T31" fmla="*/ 38 h 50"/>
                <a:gd name="T32" fmla="*/ 14 w 40"/>
                <a:gd name="T33" fmla="*/ 29 h 50"/>
                <a:gd name="T34" fmla="*/ 33 w 40"/>
                <a:gd name="T35" fmla="*/ 36 h 50"/>
                <a:gd name="T36" fmla="*/ 33 w 40"/>
                <a:gd name="T37" fmla="*/ 47 h 50"/>
                <a:gd name="T38" fmla="*/ 33 w 40"/>
                <a:gd name="T39" fmla="*/ 48 h 50"/>
                <a:gd name="T40" fmla="*/ 34 w 40"/>
                <a:gd name="T41" fmla="*/ 48 h 50"/>
                <a:gd name="T42" fmla="*/ 35 w 40"/>
                <a:gd name="T43" fmla="*/ 49 h 50"/>
                <a:gd name="T44" fmla="*/ 36 w 40"/>
                <a:gd name="T45" fmla="*/ 49 h 50"/>
                <a:gd name="T46" fmla="*/ 38 w 40"/>
                <a:gd name="T47" fmla="*/ 50 h 50"/>
                <a:gd name="T48" fmla="*/ 39 w 40"/>
                <a:gd name="T49" fmla="*/ 50 h 50"/>
                <a:gd name="T50" fmla="*/ 40 w 40"/>
                <a:gd name="T51" fmla="*/ 49 h 50"/>
                <a:gd name="T52" fmla="*/ 40 w 40"/>
                <a:gd name="T53" fmla="*/ 48 h 50"/>
                <a:gd name="T54" fmla="*/ 40 w 40"/>
                <a:gd name="T55" fmla="*/ 4 h 50"/>
                <a:gd name="T56" fmla="*/ 40 w 40"/>
                <a:gd name="T57" fmla="*/ 3 h 50"/>
                <a:gd name="T58" fmla="*/ 39 w 40"/>
                <a:gd name="T59" fmla="*/ 2 h 50"/>
                <a:gd name="T60" fmla="*/ 34 w 40"/>
                <a:gd name="T61" fmla="*/ 31 h 50"/>
                <a:gd name="T62" fmla="*/ 18 w 40"/>
                <a:gd name="T63" fmla="*/ 25 h 50"/>
                <a:gd name="T64" fmla="*/ 34 w 40"/>
                <a:gd name="T65" fmla="*/ 7 h 50"/>
                <a:gd name="T66" fmla="*/ 34 w 40"/>
                <a:gd name="T67" fmla="*/ 7 h 50"/>
                <a:gd name="T68" fmla="*/ 34 w 40"/>
                <a:gd name="T69" fmla="*/ 31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0" h="50">
                  <a:moveTo>
                    <a:pt x="39" y="2"/>
                  </a:moveTo>
                  <a:cubicBezTo>
                    <a:pt x="39" y="2"/>
                    <a:pt x="39" y="2"/>
                    <a:pt x="38" y="2"/>
                  </a:cubicBezTo>
                  <a:cubicBezTo>
                    <a:pt x="38" y="2"/>
                    <a:pt x="37" y="1"/>
                    <a:pt x="36" y="1"/>
                  </a:cubicBezTo>
                  <a:cubicBezTo>
                    <a:pt x="36" y="1"/>
                    <a:pt x="35" y="1"/>
                    <a:pt x="35" y="1"/>
                  </a:cubicBezTo>
                  <a:cubicBezTo>
                    <a:pt x="34" y="0"/>
                    <a:pt x="34" y="0"/>
                    <a:pt x="33" y="0"/>
                  </a:cubicBezTo>
                  <a:cubicBezTo>
                    <a:pt x="33" y="0"/>
                    <a:pt x="33" y="0"/>
                    <a:pt x="33" y="1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1" y="35"/>
                    <a:pt x="1" y="35"/>
                    <a:pt x="1" y="35"/>
                  </a:cubicBezTo>
                  <a:cubicBezTo>
                    <a:pt x="1" y="35"/>
                    <a:pt x="0" y="36"/>
                    <a:pt x="0" y="36"/>
                  </a:cubicBezTo>
                  <a:cubicBezTo>
                    <a:pt x="0" y="36"/>
                    <a:pt x="0" y="37"/>
                    <a:pt x="0" y="37"/>
                  </a:cubicBezTo>
                  <a:cubicBezTo>
                    <a:pt x="0" y="37"/>
                    <a:pt x="1" y="37"/>
                    <a:pt x="1" y="37"/>
                  </a:cubicBezTo>
                  <a:cubicBezTo>
                    <a:pt x="1" y="38"/>
                    <a:pt x="2" y="38"/>
                    <a:pt x="3" y="38"/>
                  </a:cubicBezTo>
                  <a:cubicBezTo>
                    <a:pt x="3" y="38"/>
                    <a:pt x="4" y="38"/>
                    <a:pt x="4" y="39"/>
                  </a:cubicBezTo>
                  <a:cubicBezTo>
                    <a:pt x="5" y="39"/>
                    <a:pt x="5" y="39"/>
                    <a:pt x="5" y="39"/>
                  </a:cubicBezTo>
                  <a:cubicBezTo>
                    <a:pt x="6" y="39"/>
                    <a:pt x="6" y="39"/>
                    <a:pt x="6" y="39"/>
                  </a:cubicBezTo>
                  <a:cubicBezTo>
                    <a:pt x="6" y="38"/>
                    <a:pt x="6" y="38"/>
                    <a:pt x="7" y="38"/>
                  </a:cubicBezTo>
                  <a:cubicBezTo>
                    <a:pt x="14" y="29"/>
                    <a:pt x="14" y="29"/>
                    <a:pt x="14" y="29"/>
                  </a:cubicBezTo>
                  <a:cubicBezTo>
                    <a:pt x="33" y="36"/>
                    <a:pt x="33" y="36"/>
                    <a:pt x="33" y="36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7"/>
                    <a:pt x="33" y="48"/>
                    <a:pt x="33" y="48"/>
                  </a:cubicBezTo>
                  <a:cubicBezTo>
                    <a:pt x="33" y="48"/>
                    <a:pt x="34" y="48"/>
                    <a:pt x="34" y="48"/>
                  </a:cubicBezTo>
                  <a:cubicBezTo>
                    <a:pt x="34" y="48"/>
                    <a:pt x="34" y="49"/>
                    <a:pt x="35" y="49"/>
                  </a:cubicBezTo>
                  <a:cubicBezTo>
                    <a:pt x="35" y="49"/>
                    <a:pt x="36" y="49"/>
                    <a:pt x="36" y="49"/>
                  </a:cubicBezTo>
                  <a:cubicBezTo>
                    <a:pt x="37" y="50"/>
                    <a:pt x="38" y="50"/>
                    <a:pt x="38" y="50"/>
                  </a:cubicBezTo>
                  <a:cubicBezTo>
                    <a:pt x="39" y="50"/>
                    <a:pt x="39" y="50"/>
                    <a:pt x="39" y="50"/>
                  </a:cubicBezTo>
                  <a:cubicBezTo>
                    <a:pt x="39" y="50"/>
                    <a:pt x="40" y="50"/>
                    <a:pt x="40" y="49"/>
                  </a:cubicBezTo>
                  <a:cubicBezTo>
                    <a:pt x="40" y="49"/>
                    <a:pt x="40" y="49"/>
                    <a:pt x="40" y="48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0" y="3"/>
                    <a:pt x="40" y="3"/>
                    <a:pt x="40" y="3"/>
                  </a:cubicBezTo>
                  <a:cubicBezTo>
                    <a:pt x="40" y="3"/>
                    <a:pt x="40" y="3"/>
                    <a:pt x="39" y="2"/>
                  </a:cubicBezTo>
                  <a:close/>
                  <a:moveTo>
                    <a:pt x="34" y="31"/>
                  </a:moveTo>
                  <a:cubicBezTo>
                    <a:pt x="18" y="25"/>
                    <a:pt x="18" y="25"/>
                    <a:pt x="18" y="25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lnTo>
                    <a:pt x="34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"/>
                <a:ea typeface="微软雅黑"/>
                <a:cs typeface="+mn-cs"/>
              </a:endParaRPr>
            </a:p>
          </p:txBody>
        </p:sp>
        <p:sp>
          <p:nvSpPr>
            <p:cNvPr id="95" name="Freeform 27">
              <a:extLst>
                <a:ext uri="{FF2B5EF4-FFF2-40B4-BE49-F238E27FC236}">
                  <a16:creationId xmlns:a16="http://schemas.microsoft.com/office/drawing/2014/main" id="{63AFC0A4-65BE-444E-8339-FFB5B52A2DE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30162" y="5933476"/>
              <a:ext cx="85470" cy="76581"/>
            </a:xfrm>
            <a:custGeom>
              <a:avLst/>
              <a:gdLst>
                <a:gd name="T0" fmla="*/ 52 w 53"/>
                <a:gd name="T1" fmla="*/ 29 h 47"/>
                <a:gd name="T2" fmla="*/ 52 w 53"/>
                <a:gd name="T3" fmla="*/ 28 h 47"/>
                <a:gd name="T4" fmla="*/ 51 w 53"/>
                <a:gd name="T5" fmla="*/ 28 h 47"/>
                <a:gd name="T6" fmla="*/ 50 w 53"/>
                <a:gd name="T7" fmla="*/ 27 h 47"/>
                <a:gd name="T8" fmla="*/ 49 w 53"/>
                <a:gd name="T9" fmla="*/ 27 h 47"/>
                <a:gd name="T10" fmla="*/ 49 w 53"/>
                <a:gd name="T11" fmla="*/ 27 h 47"/>
                <a:gd name="T12" fmla="*/ 35 w 53"/>
                <a:gd name="T13" fmla="*/ 40 h 47"/>
                <a:gd name="T14" fmla="*/ 23 w 53"/>
                <a:gd name="T15" fmla="*/ 29 h 47"/>
                <a:gd name="T16" fmla="*/ 34 w 53"/>
                <a:gd name="T17" fmla="*/ 18 h 47"/>
                <a:gd name="T18" fmla="*/ 34 w 53"/>
                <a:gd name="T19" fmla="*/ 18 h 47"/>
                <a:gd name="T20" fmla="*/ 34 w 53"/>
                <a:gd name="T21" fmla="*/ 17 h 47"/>
                <a:gd name="T22" fmla="*/ 34 w 53"/>
                <a:gd name="T23" fmla="*/ 17 h 47"/>
                <a:gd name="T24" fmla="*/ 33 w 53"/>
                <a:gd name="T25" fmla="*/ 16 h 47"/>
                <a:gd name="T26" fmla="*/ 32 w 53"/>
                <a:gd name="T27" fmla="*/ 15 h 47"/>
                <a:gd name="T28" fmla="*/ 31 w 53"/>
                <a:gd name="T29" fmla="*/ 15 h 47"/>
                <a:gd name="T30" fmla="*/ 31 w 53"/>
                <a:gd name="T31" fmla="*/ 15 h 47"/>
                <a:gd name="T32" fmla="*/ 30 w 53"/>
                <a:gd name="T33" fmla="*/ 15 h 47"/>
                <a:gd name="T34" fmla="*/ 19 w 53"/>
                <a:gd name="T35" fmla="*/ 26 h 47"/>
                <a:gd name="T36" fmla="*/ 8 w 53"/>
                <a:gd name="T37" fmla="*/ 16 h 47"/>
                <a:gd name="T38" fmla="*/ 21 w 53"/>
                <a:gd name="T39" fmla="*/ 3 h 47"/>
                <a:gd name="T40" fmla="*/ 21 w 53"/>
                <a:gd name="T41" fmla="*/ 3 h 47"/>
                <a:gd name="T42" fmla="*/ 21 w 53"/>
                <a:gd name="T43" fmla="*/ 2 h 47"/>
                <a:gd name="T44" fmla="*/ 21 w 53"/>
                <a:gd name="T45" fmla="*/ 2 h 47"/>
                <a:gd name="T46" fmla="*/ 20 w 53"/>
                <a:gd name="T47" fmla="*/ 1 h 47"/>
                <a:gd name="T48" fmla="*/ 19 w 53"/>
                <a:gd name="T49" fmla="*/ 0 h 47"/>
                <a:gd name="T50" fmla="*/ 18 w 53"/>
                <a:gd name="T51" fmla="*/ 0 h 47"/>
                <a:gd name="T52" fmla="*/ 18 w 53"/>
                <a:gd name="T53" fmla="*/ 0 h 47"/>
                <a:gd name="T54" fmla="*/ 17 w 53"/>
                <a:gd name="T55" fmla="*/ 0 h 47"/>
                <a:gd name="T56" fmla="*/ 1 w 53"/>
                <a:gd name="T57" fmla="*/ 15 h 47"/>
                <a:gd name="T58" fmla="*/ 0 w 53"/>
                <a:gd name="T59" fmla="*/ 17 h 47"/>
                <a:gd name="T60" fmla="*/ 1 w 53"/>
                <a:gd name="T61" fmla="*/ 18 h 47"/>
                <a:gd name="T62" fmla="*/ 33 w 53"/>
                <a:gd name="T63" fmla="*/ 46 h 47"/>
                <a:gd name="T64" fmla="*/ 35 w 53"/>
                <a:gd name="T65" fmla="*/ 47 h 47"/>
                <a:gd name="T66" fmla="*/ 36 w 53"/>
                <a:gd name="T67" fmla="*/ 46 h 47"/>
                <a:gd name="T68" fmla="*/ 53 w 53"/>
                <a:gd name="T69" fmla="*/ 31 h 47"/>
                <a:gd name="T70" fmla="*/ 53 w 53"/>
                <a:gd name="T71" fmla="*/ 30 h 47"/>
                <a:gd name="T72" fmla="*/ 53 w 53"/>
                <a:gd name="T73" fmla="*/ 30 h 47"/>
                <a:gd name="T74" fmla="*/ 52 w 53"/>
                <a:gd name="T75" fmla="*/ 29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53" h="47">
                  <a:moveTo>
                    <a:pt x="52" y="29"/>
                  </a:moveTo>
                  <a:cubicBezTo>
                    <a:pt x="52" y="29"/>
                    <a:pt x="52" y="29"/>
                    <a:pt x="52" y="28"/>
                  </a:cubicBezTo>
                  <a:cubicBezTo>
                    <a:pt x="51" y="28"/>
                    <a:pt x="51" y="28"/>
                    <a:pt x="51" y="28"/>
                  </a:cubicBezTo>
                  <a:cubicBezTo>
                    <a:pt x="50" y="27"/>
                    <a:pt x="50" y="27"/>
                    <a:pt x="50" y="27"/>
                  </a:cubicBezTo>
                  <a:cubicBezTo>
                    <a:pt x="50" y="27"/>
                    <a:pt x="49" y="27"/>
                    <a:pt x="49" y="27"/>
                  </a:cubicBezTo>
                  <a:cubicBezTo>
                    <a:pt x="49" y="27"/>
                    <a:pt x="49" y="27"/>
                    <a:pt x="49" y="27"/>
                  </a:cubicBezTo>
                  <a:cubicBezTo>
                    <a:pt x="35" y="40"/>
                    <a:pt x="35" y="40"/>
                    <a:pt x="35" y="40"/>
                  </a:cubicBezTo>
                  <a:cubicBezTo>
                    <a:pt x="23" y="29"/>
                    <a:pt x="23" y="29"/>
                    <a:pt x="23" y="29"/>
                  </a:cubicBezTo>
                  <a:cubicBezTo>
                    <a:pt x="34" y="18"/>
                    <a:pt x="34" y="18"/>
                    <a:pt x="34" y="18"/>
                  </a:cubicBezTo>
                  <a:cubicBezTo>
                    <a:pt x="34" y="18"/>
                    <a:pt x="34" y="18"/>
                    <a:pt x="34" y="18"/>
                  </a:cubicBezTo>
                  <a:cubicBezTo>
                    <a:pt x="34" y="18"/>
                    <a:pt x="34" y="17"/>
                    <a:pt x="34" y="17"/>
                  </a:cubicBezTo>
                  <a:cubicBezTo>
                    <a:pt x="34" y="17"/>
                    <a:pt x="34" y="17"/>
                    <a:pt x="34" y="17"/>
                  </a:cubicBezTo>
                  <a:cubicBezTo>
                    <a:pt x="34" y="16"/>
                    <a:pt x="34" y="16"/>
                    <a:pt x="33" y="16"/>
                  </a:cubicBezTo>
                  <a:cubicBezTo>
                    <a:pt x="33" y="15"/>
                    <a:pt x="33" y="15"/>
                    <a:pt x="32" y="15"/>
                  </a:cubicBezTo>
                  <a:cubicBezTo>
                    <a:pt x="32" y="15"/>
                    <a:pt x="32" y="15"/>
                    <a:pt x="31" y="15"/>
                  </a:cubicBezTo>
                  <a:cubicBezTo>
                    <a:pt x="31" y="15"/>
                    <a:pt x="31" y="15"/>
                    <a:pt x="31" y="15"/>
                  </a:cubicBezTo>
                  <a:cubicBezTo>
                    <a:pt x="31" y="15"/>
                    <a:pt x="30" y="15"/>
                    <a:pt x="30" y="15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22" y="3"/>
                    <a:pt x="21" y="2"/>
                    <a:pt x="21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1" y="1"/>
                    <a:pt x="21" y="1"/>
                    <a:pt x="20" y="1"/>
                  </a:cubicBezTo>
                  <a:cubicBezTo>
                    <a:pt x="20" y="0"/>
                    <a:pt x="19" y="0"/>
                    <a:pt x="19" y="0"/>
                  </a:cubicBezTo>
                  <a:cubicBezTo>
                    <a:pt x="19" y="0"/>
                    <a:pt x="19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7" y="0"/>
                    <a:pt x="17" y="0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1" y="16"/>
                    <a:pt x="1" y="16"/>
                    <a:pt x="0" y="17"/>
                  </a:cubicBezTo>
                  <a:cubicBezTo>
                    <a:pt x="0" y="17"/>
                    <a:pt x="1" y="18"/>
                    <a:pt x="1" y="18"/>
                  </a:cubicBezTo>
                  <a:cubicBezTo>
                    <a:pt x="33" y="46"/>
                    <a:pt x="33" y="46"/>
                    <a:pt x="33" y="46"/>
                  </a:cubicBezTo>
                  <a:cubicBezTo>
                    <a:pt x="33" y="47"/>
                    <a:pt x="34" y="47"/>
                    <a:pt x="35" y="47"/>
                  </a:cubicBezTo>
                  <a:cubicBezTo>
                    <a:pt x="35" y="47"/>
                    <a:pt x="36" y="47"/>
                    <a:pt x="36" y="46"/>
                  </a:cubicBezTo>
                  <a:cubicBezTo>
                    <a:pt x="53" y="31"/>
                    <a:pt x="53" y="31"/>
                    <a:pt x="53" y="31"/>
                  </a:cubicBezTo>
                  <a:cubicBezTo>
                    <a:pt x="53" y="31"/>
                    <a:pt x="53" y="31"/>
                    <a:pt x="53" y="30"/>
                  </a:cubicBezTo>
                  <a:cubicBezTo>
                    <a:pt x="53" y="30"/>
                    <a:pt x="53" y="30"/>
                    <a:pt x="53" y="30"/>
                  </a:cubicBezTo>
                  <a:cubicBezTo>
                    <a:pt x="53" y="30"/>
                    <a:pt x="53" y="29"/>
                    <a:pt x="52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"/>
                <a:ea typeface="微软雅黑"/>
                <a:cs typeface="+mn-cs"/>
              </a:endParaRPr>
            </a:p>
          </p:txBody>
        </p:sp>
        <p:sp>
          <p:nvSpPr>
            <p:cNvPr id="96" name="Freeform 28">
              <a:extLst>
                <a:ext uri="{FF2B5EF4-FFF2-40B4-BE49-F238E27FC236}">
                  <a16:creationId xmlns:a16="http://schemas.microsoft.com/office/drawing/2014/main" id="{78D08ED6-F434-4DBD-9357-3D1E820E678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70504" y="5893134"/>
              <a:ext cx="92308" cy="71111"/>
            </a:xfrm>
            <a:custGeom>
              <a:avLst/>
              <a:gdLst>
                <a:gd name="T0" fmla="*/ 56 w 57"/>
                <a:gd name="T1" fmla="*/ 19 h 44"/>
                <a:gd name="T2" fmla="*/ 56 w 57"/>
                <a:gd name="T3" fmla="*/ 19 h 44"/>
                <a:gd name="T4" fmla="*/ 54 w 57"/>
                <a:gd name="T5" fmla="*/ 18 h 44"/>
                <a:gd name="T6" fmla="*/ 42 w 57"/>
                <a:gd name="T7" fmla="*/ 16 h 44"/>
                <a:gd name="T8" fmla="*/ 39 w 57"/>
                <a:gd name="T9" fmla="*/ 15 h 44"/>
                <a:gd name="T10" fmla="*/ 36 w 57"/>
                <a:gd name="T11" fmla="*/ 15 h 44"/>
                <a:gd name="T12" fmla="*/ 33 w 57"/>
                <a:gd name="T13" fmla="*/ 15 h 44"/>
                <a:gd name="T14" fmla="*/ 31 w 57"/>
                <a:gd name="T15" fmla="*/ 16 h 44"/>
                <a:gd name="T16" fmla="*/ 32 w 57"/>
                <a:gd name="T17" fmla="*/ 12 h 44"/>
                <a:gd name="T18" fmla="*/ 31 w 57"/>
                <a:gd name="T19" fmla="*/ 9 h 44"/>
                <a:gd name="T20" fmla="*/ 30 w 57"/>
                <a:gd name="T21" fmla="*/ 5 h 44"/>
                <a:gd name="T22" fmla="*/ 26 w 57"/>
                <a:gd name="T23" fmla="*/ 2 h 44"/>
                <a:gd name="T24" fmla="*/ 22 w 57"/>
                <a:gd name="T25" fmla="*/ 1 h 44"/>
                <a:gd name="T26" fmla="*/ 18 w 57"/>
                <a:gd name="T27" fmla="*/ 0 h 44"/>
                <a:gd name="T28" fmla="*/ 14 w 57"/>
                <a:gd name="T29" fmla="*/ 1 h 44"/>
                <a:gd name="T30" fmla="*/ 9 w 57"/>
                <a:gd name="T31" fmla="*/ 4 h 44"/>
                <a:gd name="T32" fmla="*/ 8 w 57"/>
                <a:gd name="T33" fmla="*/ 6 h 44"/>
                <a:gd name="T34" fmla="*/ 6 w 57"/>
                <a:gd name="T35" fmla="*/ 8 h 44"/>
                <a:gd name="T36" fmla="*/ 0 w 57"/>
                <a:gd name="T37" fmla="*/ 16 h 44"/>
                <a:gd name="T38" fmla="*/ 0 w 57"/>
                <a:gd name="T39" fmla="*/ 17 h 44"/>
                <a:gd name="T40" fmla="*/ 1 w 57"/>
                <a:gd name="T41" fmla="*/ 19 h 44"/>
                <a:gd name="T42" fmla="*/ 37 w 57"/>
                <a:gd name="T43" fmla="*/ 43 h 44"/>
                <a:gd name="T44" fmla="*/ 38 w 57"/>
                <a:gd name="T45" fmla="*/ 44 h 44"/>
                <a:gd name="T46" fmla="*/ 38 w 57"/>
                <a:gd name="T47" fmla="*/ 43 h 44"/>
                <a:gd name="T48" fmla="*/ 39 w 57"/>
                <a:gd name="T49" fmla="*/ 43 h 44"/>
                <a:gd name="T50" fmla="*/ 40 w 57"/>
                <a:gd name="T51" fmla="*/ 42 h 44"/>
                <a:gd name="T52" fmla="*/ 41 w 57"/>
                <a:gd name="T53" fmla="*/ 40 h 44"/>
                <a:gd name="T54" fmla="*/ 41 w 57"/>
                <a:gd name="T55" fmla="*/ 40 h 44"/>
                <a:gd name="T56" fmla="*/ 41 w 57"/>
                <a:gd name="T57" fmla="*/ 39 h 44"/>
                <a:gd name="T58" fmla="*/ 41 w 57"/>
                <a:gd name="T59" fmla="*/ 39 h 44"/>
                <a:gd name="T60" fmla="*/ 24 w 57"/>
                <a:gd name="T61" fmla="*/ 27 h 44"/>
                <a:gd name="T62" fmla="*/ 27 w 57"/>
                <a:gd name="T63" fmla="*/ 24 h 44"/>
                <a:gd name="T64" fmla="*/ 30 w 57"/>
                <a:gd name="T65" fmla="*/ 22 h 44"/>
                <a:gd name="T66" fmla="*/ 33 w 57"/>
                <a:gd name="T67" fmla="*/ 21 h 44"/>
                <a:gd name="T68" fmla="*/ 36 w 57"/>
                <a:gd name="T69" fmla="*/ 21 h 44"/>
                <a:gd name="T70" fmla="*/ 40 w 57"/>
                <a:gd name="T71" fmla="*/ 21 h 44"/>
                <a:gd name="T72" fmla="*/ 52 w 57"/>
                <a:gd name="T73" fmla="*/ 24 h 44"/>
                <a:gd name="T74" fmla="*/ 53 w 57"/>
                <a:gd name="T75" fmla="*/ 24 h 44"/>
                <a:gd name="T76" fmla="*/ 54 w 57"/>
                <a:gd name="T77" fmla="*/ 24 h 44"/>
                <a:gd name="T78" fmla="*/ 54 w 57"/>
                <a:gd name="T79" fmla="*/ 24 h 44"/>
                <a:gd name="T80" fmla="*/ 55 w 57"/>
                <a:gd name="T81" fmla="*/ 22 h 44"/>
                <a:gd name="T82" fmla="*/ 56 w 57"/>
                <a:gd name="T83" fmla="*/ 21 h 44"/>
                <a:gd name="T84" fmla="*/ 57 w 57"/>
                <a:gd name="T85" fmla="*/ 20 h 44"/>
                <a:gd name="T86" fmla="*/ 57 w 57"/>
                <a:gd name="T87" fmla="*/ 20 h 44"/>
                <a:gd name="T88" fmla="*/ 56 w 57"/>
                <a:gd name="T89" fmla="*/ 19 h 44"/>
                <a:gd name="T90" fmla="*/ 26 w 57"/>
                <a:gd name="T91" fmla="*/ 16 h 44"/>
                <a:gd name="T92" fmla="*/ 24 w 57"/>
                <a:gd name="T93" fmla="*/ 20 h 44"/>
                <a:gd name="T94" fmla="*/ 20 w 57"/>
                <a:gd name="T95" fmla="*/ 25 h 44"/>
                <a:gd name="T96" fmla="*/ 7 w 57"/>
                <a:gd name="T97" fmla="*/ 16 h 44"/>
                <a:gd name="T98" fmla="*/ 10 w 57"/>
                <a:gd name="T99" fmla="*/ 12 h 44"/>
                <a:gd name="T100" fmla="*/ 12 w 57"/>
                <a:gd name="T101" fmla="*/ 9 h 44"/>
                <a:gd name="T102" fmla="*/ 13 w 57"/>
                <a:gd name="T103" fmla="*/ 8 h 44"/>
                <a:gd name="T104" fmla="*/ 18 w 57"/>
                <a:gd name="T105" fmla="*/ 6 h 44"/>
                <a:gd name="T106" fmla="*/ 23 w 57"/>
                <a:gd name="T107" fmla="*/ 8 h 44"/>
                <a:gd name="T108" fmla="*/ 25 w 57"/>
                <a:gd name="T109" fmla="*/ 10 h 44"/>
                <a:gd name="T110" fmla="*/ 26 w 57"/>
                <a:gd name="T111" fmla="*/ 13 h 44"/>
                <a:gd name="T112" fmla="*/ 26 w 57"/>
                <a:gd name="T113" fmla="*/ 16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7" h="44">
                  <a:moveTo>
                    <a:pt x="56" y="19"/>
                  </a:moveTo>
                  <a:cubicBezTo>
                    <a:pt x="56" y="19"/>
                    <a:pt x="56" y="19"/>
                    <a:pt x="56" y="19"/>
                  </a:cubicBezTo>
                  <a:cubicBezTo>
                    <a:pt x="55" y="19"/>
                    <a:pt x="55" y="19"/>
                    <a:pt x="54" y="18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1" y="15"/>
                    <a:pt x="40" y="15"/>
                    <a:pt x="39" y="15"/>
                  </a:cubicBezTo>
                  <a:cubicBezTo>
                    <a:pt x="38" y="15"/>
                    <a:pt x="37" y="15"/>
                    <a:pt x="36" y="15"/>
                  </a:cubicBezTo>
                  <a:cubicBezTo>
                    <a:pt x="35" y="15"/>
                    <a:pt x="34" y="15"/>
                    <a:pt x="33" y="15"/>
                  </a:cubicBezTo>
                  <a:cubicBezTo>
                    <a:pt x="32" y="15"/>
                    <a:pt x="32" y="16"/>
                    <a:pt x="31" y="16"/>
                  </a:cubicBezTo>
                  <a:cubicBezTo>
                    <a:pt x="31" y="15"/>
                    <a:pt x="32" y="13"/>
                    <a:pt x="32" y="12"/>
                  </a:cubicBezTo>
                  <a:cubicBezTo>
                    <a:pt x="32" y="11"/>
                    <a:pt x="32" y="10"/>
                    <a:pt x="31" y="9"/>
                  </a:cubicBezTo>
                  <a:cubicBezTo>
                    <a:pt x="31" y="7"/>
                    <a:pt x="30" y="6"/>
                    <a:pt x="30" y="5"/>
                  </a:cubicBezTo>
                  <a:cubicBezTo>
                    <a:pt x="29" y="4"/>
                    <a:pt x="28" y="3"/>
                    <a:pt x="26" y="2"/>
                  </a:cubicBezTo>
                  <a:cubicBezTo>
                    <a:pt x="25" y="2"/>
                    <a:pt x="24" y="1"/>
                    <a:pt x="22" y="1"/>
                  </a:cubicBezTo>
                  <a:cubicBezTo>
                    <a:pt x="21" y="0"/>
                    <a:pt x="19" y="0"/>
                    <a:pt x="18" y="0"/>
                  </a:cubicBezTo>
                  <a:cubicBezTo>
                    <a:pt x="17" y="0"/>
                    <a:pt x="15" y="1"/>
                    <a:pt x="14" y="1"/>
                  </a:cubicBezTo>
                  <a:cubicBezTo>
                    <a:pt x="12" y="2"/>
                    <a:pt x="11" y="3"/>
                    <a:pt x="9" y="4"/>
                  </a:cubicBezTo>
                  <a:cubicBezTo>
                    <a:pt x="9" y="5"/>
                    <a:pt x="9" y="5"/>
                    <a:pt x="8" y="6"/>
                  </a:cubicBezTo>
                  <a:cubicBezTo>
                    <a:pt x="7" y="6"/>
                    <a:pt x="7" y="7"/>
                    <a:pt x="6" y="8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7"/>
                    <a:pt x="0" y="17"/>
                  </a:cubicBezTo>
                  <a:cubicBezTo>
                    <a:pt x="0" y="18"/>
                    <a:pt x="0" y="18"/>
                    <a:pt x="1" y="19"/>
                  </a:cubicBezTo>
                  <a:cubicBezTo>
                    <a:pt x="37" y="43"/>
                    <a:pt x="37" y="43"/>
                    <a:pt x="37" y="43"/>
                  </a:cubicBezTo>
                  <a:cubicBezTo>
                    <a:pt x="37" y="44"/>
                    <a:pt x="38" y="44"/>
                    <a:pt x="38" y="44"/>
                  </a:cubicBezTo>
                  <a:cubicBezTo>
                    <a:pt x="38" y="44"/>
                    <a:pt x="38" y="44"/>
                    <a:pt x="38" y="43"/>
                  </a:cubicBezTo>
                  <a:cubicBezTo>
                    <a:pt x="39" y="43"/>
                    <a:pt x="39" y="43"/>
                    <a:pt x="39" y="43"/>
                  </a:cubicBezTo>
                  <a:cubicBezTo>
                    <a:pt x="40" y="43"/>
                    <a:pt x="40" y="42"/>
                    <a:pt x="40" y="42"/>
                  </a:cubicBezTo>
                  <a:cubicBezTo>
                    <a:pt x="41" y="41"/>
                    <a:pt x="41" y="41"/>
                    <a:pt x="41" y="40"/>
                  </a:cubicBezTo>
                  <a:cubicBezTo>
                    <a:pt x="41" y="40"/>
                    <a:pt x="41" y="40"/>
                    <a:pt x="41" y="40"/>
                  </a:cubicBezTo>
                  <a:cubicBezTo>
                    <a:pt x="42" y="39"/>
                    <a:pt x="42" y="39"/>
                    <a:pt x="41" y="39"/>
                  </a:cubicBezTo>
                  <a:cubicBezTo>
                    <a:pt x="41" y="39"/>
                    <a:pt x="41" y="39"/>
                    <a:pt x="41" y="39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7" y="24"/>
                    <a:pt x="27" y="24"/>
                    <a:pt x="27" y="24"/>
                  </a:cubicBezTo>
                  <a:cubicBezTo>
                    <a:pt x="28" y="23"/>
                    <a:pt x="29" y="22"/>
                    <a:pt x="30" y="22"/>
                  </a:cubicBezTo>
                  <a:cubicBezTo>
                    <a:pt x="31" y="21"/>
                    <a:pt x="32" y="21"/>
                    <a:pt x="33" y="21"/>
                  </a:cubicBezTo>
                  <a:cubicBezTo>
                    <a:pt x="34" y="20"/>
                    <a:pt x="35" y="20"/>
                    <a:pt x="36" y="21"/>
                  </a:cubicBezTo>
                  <a:cubicBezTo>
                    <a:pt x="37" y="21"/>
                    <a:pt x="39" y="21"/>
                    <a:pt x="40" y="21"/>
                  </a:cubicBezTo>
                  <a:cubicBezTo>
                    <a:pt x="52" y="24"/>
                    <a:pt x="52" y="24"/>
                    <a:pt x="52" y="24"/>
                  </a:cubicBezTo>
                  <a:cubicBezTo>
                    <a:pt x="52" y="24"/>
                    <a:pt x="53" y="24"/>
                    <a:pt x="53" y="24"/>
                  </a:cubicBezTo>
                  <a:cubicBezTo>
                    <a:pt x="53" y="24"/>
                    <a:pt x="53" y="24"/>
                    <a:pt x="54" y="24"/>
                  </a:cubicBezTo>
                  <a:cubicBezTo>
                    <a:pt x="54" y="24"/>
                    <a:pt x="54" y="24"/>
                    <a:pt x="54" y="24"/>
                  </a:cubicBezTo>
                  <a:cubicBezTo>
                    <a:pt x="55" y="23"/>
                    <a:pt x="55" y="23"/>
                    <a:pt x="55" y="22"/>
                  </a:cubicBezTo>
                  <a:cubicBezTo>
                    <a:pt x="56" y="22"/>
                    <a:pt x="56" y="21"/>
                    <a:pt x="56" y="21"/>
                  </a:cubicBezTo>
                  <a:cubicBezTo>
                    <a:pt x="57" y="21"/>
                    <a:pt x="57" y="20"/>
                    <a:pt x="57" y="20"/>
                  </a:cubicBezTo>
                  <a:cubicBezTo>
                    <a:pt x="57" y="20"/>
                    <a:pt x="57" y="20"/>
                    <a:pt x="57" y="20"/>
                  </a:cubicBezTo>
                  <a:cubicBezTo>
                    <a:pt x="57" y="19"/>
                    <a:pt x="57" y="19"/>
                    <a:pt x="56" y="19"/>
                  </a:cubicBezTo>
                  <a:close/>
                  <a:moveTo>
                    <a:pt x="26" y="16"/>
                  </a:moveTo>
                  <a:cubicBezTo>
                    <a:pt x="26" y="17"/>
                    <a:pt x="25" y="19"/>
                    <a:pt x="24" y="20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1" y="11"/>
                    <a:pt x="11" y="10"/>
                    <a:pt x="12" y="9"/>
                  </a:cubicBezTo>
                  <a:cubicBezTo>
                    <a:pt x="12" y="9"/>
                    <a:pt x="13" y="8"/>
                    <a:pt x="13" y="8"/>
                  </a:cubicBezTo>
                  <a:cubicBezTo>
                    <a:pt x="15" y="7"/>
                    <a:pt x="17" y="6"/>
                    <a:pt x="18" y="6"/>
                  </a:cubicBezTo>
                  <a:cubicBezTo>
                    <a:pt x="20" y="6"/>
                    <a:pt x="21" y="7"/>
                    <a:pt x="23" y="8"/>
                  </a:cubicBezTo>
                  <a:cubicBezTo>
                    <a:pt x="24" y="9"/>
                    <a:pt x="25" y="9"/>
                    <a:pt x="25" y="10"/>
                  </a:cubicBezTo>
                  <a:cubicBezTo>
                    <a:pt x="26" y="11"/>
                    <a:pt x="26" y="12"/>
                    <a:pt x="26" y="13"/>
                  </a:cubicBezTo>
                  <a:cubicBezTo>
                    <a:pt x="26" y="14"/>
                    <a:pt x="26" y="15"/>
                    <a:pt x="26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"/>
                <a:ea typeface="微软雅黑"/>
                <a:cs typeface="+mn-cs"/>
              </a:endParaRPr>
            </a:p>
          </p:txBody>
        </p:sp>
        <p:sp>
          <p:nvSpPr>
            <p:cNvPr id="97" name="Freeform 29">
              <a:extLst>
                <a:ext uri="{FF2B5EF4-FFF2-40B4-BE49-F238E27FC236}">
                  <a16:creationId xmlns:a16="http://schemas.microsoft.com/office/drawing/2014/main" id="{76B654DB-5F93-4F76-8402-4DB0F6A45D9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8710" y="6031254"/>
              <a:ext cx="25983" cy="73163"/>
            </a:xfrm>
            <a:custGeom>
              <a:avLst/>
              <a:gdLst>
                <a:gd name="T0" fmla="*/ 15 w 16"/>
                <a:gd name="T1" fmla="*/ 1 h 45"/>
                <a:gd name="T2" fmla="*/ 14 w 16"/>
                <a:gd name="T3" fmla="*/ 1 h 45"/>
                <a:gd name="T4" fmla="*/ 13 w 16"/>
                <a:gd name="T5" fmla="*/ 0 h 45"/>
                <a:gd name="T6" fmla="*/ 11 w 16"/>
                <a:gd name="T7" fmla="*/ 0 h 45"/>
                <a:gd name="T8" fmla="*/ 10 w 16"/>
                <a:gd name="T9" fmla="*/ 0 h 45"/>
                <a:gd name="T10" fmla="*/ 9 w 16"/>
                <a:gd name="T11" fmla="*/ 0 h 45"/>
                <a:gd name="T12" fmla="*/ 9 w 16"/>
                <a:gd name="T13" fmla="*/ 1 h 45"/>
                <a:gd name="T14" fmla="*/ 0 w 16"/>
                <a:gd name="T15" fmla="*/ 43 h 45"/>
                <a:gd name="T16" fmla="*/ 0 w 16"/>
                <a:gd name="T17" fmla="*/ 44 h 45"/>
                <a:gd name="T18" fmla="*/ 1 w 16"/>
                <a:gd name="T19" fmla="*/ 44 h 45"/>
                <a:gd name="T20" fmla="*/ 2 w 16"/>
                <a:gd name="T21" fmla="*/ 44 h 45"/>
                <a:gd name="T22" fmla="*/ 3 w 16"/>
                <a:gd name="T23" fmla="*/ 45 h 45"/>
                <a:gd name="T24" fmla="*/ 5 w 16"/>
                <a:gd name="T25" fmla="*/ 45 h 45"/>
                <a:gd name="T26" fmla="*/ 6 w 16"/>
                <a:gd name="T27" fmla="*/ 45 h 45"/>
                <a:gd name="T28" fmla="*/ 6 w 16"/>
                <a:gd name="T29" fmla="*/ 45 h 45"/>
                <a:gd name="T30" fmla="*/ 7 w 16"/>
                <a:gd name="T31" fmla="*/ 44 h 45"/>
                <a:gd name="T32" fmla="*/ 16 w 16"/>
                <a:gd name="T33" fmla="*/ 2 h 45"/>
                <a:gd name="T34" fmla="*/ 15 w 16"/>
                <a:gd name="T35" fmla="*/ 1 h 45"/>
                <a:gd name="T36" fmla="*/ 15 w 16"/>
                <a:gd name="T37" fmla="*/ 1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" h="45">
                  <a:moveTo>
                    <a:pt x="15" y="1"/>
                  </a:moveTo>
                  <a:cubicBezTo>
                    <a:pt x="15" y="1"/>
                    <a:pt x="14" y="1"/>
                    <a:pt x="14" y="1"/>
                  </a:cubicBezTo>
                  <a:cubicBezTo>
                    <a:pt x="14" y="0"/>
                    <a:pt x="13" y="0"/>
                    <a:pt x="13" y="0"/>
                  </a:cubicBezTo>
                  <a:cubicBezTo>
                    <a:pt x="12" y="0"/>
                    <a:pt x="11" y="0"/>
                    <a:pt x="11" y="0"/>
                  </a:cubicBezTo>
                  <a:cubicBezTo>
                    <a:pt x="11" y="0"/>
                    <a:pt x="10" y="0"/>
                    <a:pt x="10" y="0"/>
                  </a:cubicBezTo>
                  <a:cubicBezTo>
                    <a:pt x="10" y="0"/>
                    <a:pt x="10" y="0"/>
                    <a:pt x="9" y="0"/>
                  </a:cubicBezTo>
                  <a:cubicBezTo>
                    <a:pt x="9" y="0"/>
                    <a:pt x="9" y="1"/>
                    <a:pt x="9" y="1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43"/>
                    <a:pt x="0" y="43"/>
                    <a:pt x="0" y="44"/>
                  </a:cubicBezTo>
                  <a:cubicBezTo>
                    <a:pt x="0" y="44"/>
                    <a:pt x="0" y="44"/>
                    <a:pt x="1" y="44"/>
                  </a:cubicBezTo>
                  <a:cubicBezTo>
                    <a:pt x="1" y="44"/>
                    <a:pt x="1" y="44"/>
                    <a:pt x="2" y="44"/>
                  </a:cubicBezTo>
                  <a:cubicBezTo>
                    <a:pt x="2" y="44"/>
                    <a:pt x="3" y="45"/>
                    <a:pt x="3" y="45"/>
                  </a:cubicBezTo>
                  <a:cubicBezTo>
                    <a:pt x="4" y="45"/>
                    <a:pt x="4" y="45"/>
                    <a:pt x="5" y="45"/>
                  </a:cubicBezTo>
                  <a:cubicBezTo>
                    <a:pt x="5" y="45"/>
                    <a:pt x="5" y="45"/>
                    <a:pt x="6" y="45"/>
                  </a:cubicBezTo>
                  <a:cubicBezTo>
                    <a:pt x="6" y="45"/>
                    <a:pt x="6" y="45"/>
                    <a:pt x="6" y="45"/>
                  </a:cubicBezTo>
                  <a:cubicBezTo>
                    <a:pt x="6" y="44"/>
                    <a:pt x="7" y="44"/>
                    <a:pt x="7" y="44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6" y="2"/>
                    <a:pt x="16" y="1"/>
                    <a:pt x="15" y="1"/>
                  </a:cubicBezTo>
                  <a:cubicBezTo>
                    <a:pt x="15" y="1"/>
                    <a:pt x="15" y="1"/>
                    <a:pt x="15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"/>
                <a:ea typeface="微软雅黑"/>
                <a:cs typeface="+mn-cs"/>
              </a:endParaRPr>
            </a:p>
          </p:txBody>
        </p:sp>
        <p:sp>
          <p:nvSpPr>
            <p:cNvPr id="98" name="Freeform 30">
              <a:extLst>
                <a:ext uri="{FF2B5EF4-FFF2-40B4-BE49-F238E27FC236}">
                  <a16:creationId xmlns:a16="http://schemas.microsoft.com/office/drawing/2014/main" id="{AC19BEAE-92F4-4541-A7BA-5EDD0093CD29}"/>
                </a:ext>
              </a:extLst>
            </p:cNvPr>
            <p:cNvSpPr>
              <a:spLocks/>
            </p:cNvSpPr>
            <p:nvPr/>
          </p:nvSpPr>
          <p:spPr bwMode="auto">
            <a:xfrm>
              <a:off x="1972727" y="5966297"/>
              <a:ext cx="77949" cy="79316"/>
            </a:xfrm>
            <a:custGeom>
              <a:avLst/>
              <a:gdLst>
                <a:gd name="T0" fmla="*/ 35 w 48"/>
                <a:gd name="T1" fmla="*/ 1 h 49"/>
                <a:gd name="T2" fmla="*/ 34 w 48"/>
                <a:gd name="T3" fmla="*/ 0 h 49"/>
                <a:gd name="T4" fmla="*/ 34 w 48"/>
                <a:gd name="T5" fmla="*/ 0 h 49"/>
                <a:gd name="T6" fmla="*/ 33 w 48"/>
                <a:gd name="T7" fmla="*/ 0 h 49"/>
                <a:gd name="T8" fmla="*/ 31 w 48"/>
                <a:gd name="T9" fmla="*/ 1 h 49"/>
                <a:gd name="T10" fmla="*/ 30 w 48"/>
                <a:gd name="T11" fmla="*/ 2 h 49"/>
                <a:gd name="T12" fmla="*/ 29 w 48"/>
                <a:gd name="T13" fmla="*/ 2 h 49"/>
                <a:gd name="T14" fmla="*/ 29 w 48"/>
                <a:gd name="T15" fmla="*/ 3 h 49"/>
                <a:gd name="T16" fmla="*/ 29 w 48"/>
                <a:gd name="T17" fmla="*/ 4 h 49"/>
                <a:gd name="T18" fmla="*/ 41 w 48"/>
                <a:gd name="T19" fmla="*/ 42 h 49"/>
                <a:gd name="T20" fmla="*/ 41 w 48"/>
                <a:gd name="T21" fmla="*/ 42 h 49"/>
                <a:gd name="T22" fmla="*/ 6 w 48"/>
                <a:gd name="T23" fmla="*/ 18 h 49"/>
                <a:gd name="T24" fmla="*/ 6 w 48"/>
                <a:gd name="T25" fmla="*/ 18 h 49"/>
                <a:gd name="T26" fmla="*/ 5 w 48"/>
                <a:gd name="T27" fmla="*/ 18 h 49"/>
                <a:gd name="T28" fmla="*/ 4 w 48"/>
                <a:gd name="T29" fmla="*/ 18 h 49"/>
                <a:gd name="T30" fmla="*/ 3 w 48"/>
                <a:gd name="T31" fmla="*/ 19 h 49"/>
                <a:gd name="T32" fmla="*/ 1 w 48"/>
                <a:gd name="T33" fmla="*/ 20 h 49"/>
                <a:gd name="T34" fmla="*/ 0 w 48"/>
                <a:gd name="T35" fmla="*/ 21 h 49"/>
                <a:gd name="T36" fmla="*/ 0 w 48"/>
                <a:gd name="T37" fmla="*/ 22 h 49"/>
                <a:gd name="T38" fmla="*/ 1 w 48"/>
                <a:gd name="T39" fmla="*/ 23 h 49"/>
                <a:gd name="T40" fmla="*/ 41 w 48"/>
                <a:gd name="T41" fmla="*/ 48 h 49"/>
                <a:gd name="T42" fmla="*/ 41 w 48"/>
                <a:gd name="T43" fmla="*/ 49 h 49"/>
                <a:gd name="T44" fmla="*/ 42 w 48"/>
                <a:gd name="T45" fmla="*/ 49 h 49"/>
                <a:gd name="T46" fmla="*/ 42 w 48"/>
                <a:gd name="T47" fmla="*/ 49 h 49"/>
                <a:gd name="T48" fmla="*/ 43 w 48"/>
                <a:gd name="T49" fmla="*/ 48 h 49"/>
                <a:gd name="T50" fmla="*/ 44 w 48"/>
                <a:gd name="T51" fmla="*/ 48 h 49"/>
                <a:gd name="T52" fmla="*/ 45 w 48"/>
                <a:gd name="T53" fmla="*/ 47 h 49"/>
                <a:gd name="T54" fmla="*/ 46 w 48"/>
                <a:gd name="T55" fmla="*/ 46 h 49"/>
                <a:gd name="T56" fmla="*/ 47 w 48"/>
                <a:gd name="T57" fmla="*/ 45 h 49"/>
                <a:gd name="T58" fmla="*/ 48 w 48"/>
                <a:gd name="T59" fmla="*/ 45 h 49"/>
                <a:gd name="T60" fmla="*/ 48 w 48"/>
                <a:gd name="T61" fmla="*/ 44 h 49"/>
                <a:gd name="T62" fmla="*/ 35 w 48"/>
                <a:gd name="T63" fmla="*/ 1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8" h="49">
                  <a:moveTo>
                    <a:pt x="35" y="1"/>
                  </a:moveTo>
                  <a:cubicBezTo>
                    <a:pt x="35" y="1"/>
                    <a:pt x="34" y="0"/>
                    <a:pt x="34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2" y="0"/>
                    <a:pt x="32" y="0"/>
                    <a:pt x="31" y="1"/>
                  </a:cubicBezTo>
                  <a:cubicBezTo>
                    <a:pt x="30" y="1"/>
                    <a:pt x="30" y="1"/>
                    <a:pt x="30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29" y="3"/>
                    <a:pt x="29" y="3"/>
                    <a:pt x="29" y="4"/>
                  </a:cubicBezTo>
                  <a:cubicBezTo>
                    <a:pt x="41" y="42"/>
                    <a:pt x="41" y="42"/>
                    <a:pt x="41" y="42"/>
                  </a:cubicBezTo>
                  <a:cubicBezTo>
                    <a:pt x="41" y="42"/>
                    <a:pt x="41" y="42"/>
                    <a:pt x="41" y="42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8"/>
                    <a:pt x="4" y="18"/>
                    <a:pt x="4" y="18"/>
                  </a:cubicBezTo>
                  <a:cubicBezTo>
                    <a:pt x="4" y="18"/>
                    <a:pt x="3" y="19"/>
                    <a:pt x="3" y="19"/>
                  </a:cubicBezTo>
                  <a:cubicBezTo>
                    <a:pt x="2" y="20"/>
                    <a:pt x="1" y="20"/>
                    <a:pt x="1" y="20"/>
                  </a:cubicBezTo>
                  <a:cubicBezTo>
                    <a:pt x="1" y="21"/>
                    <a:pt x="0" y="21"/>
                    <a:pt x="0" y="21"/>
                  </a:cubicBezTo>
                  <a:cubicBezTo>
                    <a:pt x="0" y="21"/>
                    <a:pt x="0" y="22"/>
                    <a:pt x="0" y="22"/>
                  </a:cubicBezTo>
                  <a:cubicBezTo>
                    <a:pt x="1" y="22"/>
                    <a:pt x="1" y="22"/>
                    <a:pt x="1" y="23"/>
                  </a:cubicBezTo>
                  <a:cubicBezTo>
                    <a:pt x="41" y="48"/>
                    <a:pt x="41" y="48"/>
                    <a:pt x="41" y="48"/>
                  </a:cubicBezTo>
                  <a:cubicBezTo>
                    <a:pt x="41" y="49"/>
                    <a:pt x="41" y="49"/>
                    <a:pt x="41" y="49"/>
                  </a:cubicBezTo>
                  <a:cubicBezTo>
                    <a:pt x="41" y="49"/>
                    <a:pt x="41" y="49"/>
                    <a:pt x="42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42" y="49"/>
                    <a:pt x="43" y="48"/>
                    <a:pt x="43" y="48"/>
                  </a:cubicBezTo>
                  <a:cubicBezTo>
                    <a:pt x="43" y="48"/>
                    <a:pt x="43" y="48"/>
                    <a:pt x="44" y="48"/>
                  </a:cubicBezTo>
                  <a:cubicBezTo>
                    <a:pt x="44" y="48"/>
                    <a:pt x="45" y="47"/>
                    <a:pt x="45" y="47"/>
                  </a:cubicBezTo>
                  <a:cubicBezTo>
                    <a:pt x="46" y="47"/>
                    <a:pt x="46" y="46"/>
                    <a:pt x="46" y="46"/>
                  </a:cubicBezTo>
                  <a:cubicBezTo>
                    <a:pt x="47" y="46"/>
                    <a:pt x="47" y="46"/>
                    <a:pt x="47" y="45"/>
                  </a:cubicBezTo>
                  <a:cubicBezTo>
                    <a:pt x="48" y="45"/>
                    <a:pt x="48" y="45"/>
                    <a:pt x="48" y="45"/>
                  </a:cubicBezTo>
                  <a:cubicBezTo>
                    <a:pt x="48" y="44"/>
                    <a:pt x="48" y="44"/>
                    <a:pt x="48" y="44"/>
                  </a:cubicBezTo>
                  <a:lnTo>
                    <a:pt x="35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"/>
                <a:ea typeface="微软雅黑"/>
                <a:cs typeface="+mn-cs"/>
              </a:endParaRPr>
            </a:p>
          </p:txBody>
        </p:sp>
        <p:sp>
          <p:nvSpPr>
            <p:cNvPr id="99" name="Freeform 31">
              <a:extLst>
                <a:ext uri="{FF2B5EF4-FFF2-40B4-BE49-F238E27FC236}">
                  <a16:creationId xmlns:a16="http://schemas.microsoft.com/office/drawing/2014/main" id="{02ED8A31-9578-4A8D-A8C5-096D72D6A982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5205" y="6016895"/>
              <a:ext cx="80000" cy="84103"/>
            </a:xfrm>
            <a:custGeom>
              <a:avLst/>
              <a:gdLst>
                <a:gd name="T0" fmla="*/ 35 w 49"/>
                <a:gd name="T1" fmla="*/ 0 h 52"/>
                <a:gd name="T2" fmla="*/ 35 w 49"/>
                <a:gd name="T3" fmla="*/ 0 h 52"/>
                <a:gd name="T4" fmla="*/ 34 w 49"/>
                <a:gd name="T5" fmla="*/ 0 h 52"/>
                <a:gd name="T6" fmla="*/ 33 w 49"/>
                <a:gd name="T7" fmla="*/ 0 h 52"/>
                <a:gd name="T8" fmla="*/ 32 w 49"/>
                <a:gd name="T9" fmla="*/ 0 h 52"/>
                <a:gd name="T10" fmla="*/ 31 w 49"/>
                <a:gd name="T11" fmla="*/ 0 h 52"/>
                <a:gd name="T12" fmla="*/ 30 w 49"/>
                <a:gd name="T13" fmla="*/ 1 h 52"/>
                <a:gd name="T14" fmla="*/ 29 w 49"/>
                <a:gd name="T15" fmla="*/ 1 h 52"/>
                <a:gd name="T16" fmla="*/ 29 w 49"/>
                <a:gd name="T17" fmla="*/ 2 h 52"/>
                <a:gd name="T18" fmla="*/ 37 w 49"/>
                <a:gd name="T19" fmla="*/ 25 h 52"/>
                <a:gd name="T20" fmla="*/ 39 w 49"/>
                <a:gd name="T21" fmla="*/ 31 h 52"/>
                <a:gd name="T22" fmla="*/ 41 w 49"/>
                <a:gd name="T23" fmla="*/ 36 h 52"/>
                <a:gd name="T24" fmla="*/ 41 w 49"/>
                <a:gd name="T25" fmla="*/ 36 h 52"/>
                <a:gd name="T26" fmla="*/ 38 w 49"/>
                <a:gd name="T27" fmla="*/ 33 h 52"/>
                <a:gd name="T28" fmla="*/ 35 w 49"/>
                <a:gd name="T29" fmla="*/ 31 h 52"/>
                <a:gd name="T30" fmla="*/ 32 w 49"/>
                <a:gd name="T31" fmla="*/ 28 h 52"/>
                <a:gd name="T32" fmla="*/ 29 w 49"/>
                <a:gd name="T33" fmla="*/ 25 h 52"/>
                <a:gd name="T34" fmla="*/ 12 w 49"/>
                <a:gd name="T35" fmla="*/ 10 h 52"/>
                <a:gd name="T36" fmla="*/ 10 w 49"/>
                <a:gd name="T37" fmla="*/ 8 h 52"/>
                <a:gd name="T38" fmla="*/ 8 w 49"/>
                <a:gd name="T39" fmla="*/ 8 h 52"/>
                <a:gd name="T40" fmla="*/ 7 w 49"/>
                <a:gd name="T41" fmla="*/ 7 h 52"/>
                <a:gd name="T42" fmla="*/ 5 w 49"/>
                <a:gd name="T43" fmla="*/ 8 h 52"/>
                <a:gd name="T44" fmla="*/ 2 w 49"/>
                <a:gd name="T45" fmla="*/ 8 h 52"/>
                <a:gd name="T46" fmla="*/ 1 w 49"/>
                <a:gd name="T47" fmla="*/ 10 h 52"/>
                <a:gd name="T48" fmla="*/ 1 w 49"/>
                <a:gd name="T49" fmla="*/ 12 h 52"/>
                <a:gd name="T50" fmla="*/ 14 w 49"/>
                <a:gd name="T51" fmla="*/ 51 h 52"/>
                <a:gd name="T52" fmla="*/ 14 w 49"/>
                <a:gd name="T53" fmla="*/ 52 h 52"/>
                <a:gd name="T54" fmla="*/ 15 w 49"/>
                <a:gd name="T55" fmla="*/ 52 h 52"/>
                <a:gd name="T56" fmla="*/ 16 w 49"/>
                <a:gd name="T57" fmla="*/ 52 h 52"/>
                <a:gd name="T58" fmla="*/ 17 w 49"/>
                <a:gd name="T59" fmla="*/ 52 h 52"/>
                <a:gd name="T60" fmla="*/ 18 w 49"/>
                <a:gd name="T61" fmla="*/ 51 h 52"/>
                <a:gd name="T62" fmla="*/ 19 w 49"/>
                <a:gd name="T63" fmla="*/ 51 h 52"/>
                <a:gd name="T64" fmla="*/ 20 w 49"/>
                <a:gd name="T65" fmla="*/ 50 h 52"/>
                <a:gd name="T66" fmla="*/ 20 w 49"/>
                <a:gd name="T67" fmla="*/ 50 h 52"/>
                <a:gd name="T68" fmla="*/ 11 w 49"/>
                <a:gd name="T69" fmla="*/ 24 h 52"/>
                <a:gd name="T70" fmla="*/ 9 w 49"/>
                <a:gd name="T71" fmla="*/ 19 h 52"/>
                <a:gd name="T72" fmla="*/ 8 w 49"/>
                <a:gd name="T73" fmla="*/ 14 h 52"/>
                <a:gd name="T74" fmla="*/ 8 w 49"/>
                <a:gd name="T75" fmla="*/ 14 h 52"/>
                <a:gd name="T76" fmla="*/ 11 w 49"/>
                <a:gd name="T77" fmla="*/ 17 h 52"/>
                <a:gd name="T78" fmla="*/ 15 w 49"/>
                <a:gd name="T79" fmla="*/ 21 h 52"/>
                <a:gd name="T80" fmla="*/ 38 w 49"/>
                <a:gd name="T81" fmla="*/ 41 h 52"/>
                <a:gd name="T82" fmla="*/ 40 w 49"/>
                <a:gd name="T83" fmla="*/ 43 h 52"/>
                <a:gd name="T84" fmla="*/ 41 w 49"/>
                <a:gd name="T85" fmla="*/ 44 h 52"/>
                <a:gd name="T86" fmla="*/ 43 w 49"/>
                <a:gd name="T87" fmla="*/ 44 h 52"/>
                <a:gd name="T88" fmla="*/ 45 w 49"/>
                <a:gd name="T89" fmla="*/ 44 h 52"/>
                <a:gd name="T90" fmla="*/ 47 w 49"/>
                <a:gd name="T91" fmla="*/ 43 h 52"/>
                <a:gd name="T92" fmla="*/ 48 w 49"/>
                <a:gd name="T93" fmla="*/ 43 h 52"/>
                <a:gd name="T94" fmla="*/ 48 w 49"/>
                <a:gd name="T95" fmla="*/ 42 h 52"/>
                <a:gd name="T96" fmla="*/ 49 w 49"/>
                <a:gd name="T97" fmla="*/ 41 h 52"/>
                <a:gd name="T98" fmla="*/ 48 w 49"/>
                <a:gd name="T99" fmla="*/ 40 h 52"/>
                <a:gd name="T100" fmla="*/ 35 w 49"/>
                <a:gd name="T101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9" h="52">
                  <a:moveTo>
                    <a:pt x="35" y="0"/>
                  </a:moveTo>
                  <a:cubicBezTo>
                    <a:pt x="35" y="0"/>
                    <a:pt x="35" y="0"/>
                    <a:pt x="35" y="0"/>
                  </a:cubicBezTo>
                  <a:cubicBezTo>
                    <a:pt x="35" y="0"/>
                    <a:pt x="35" y="0"/>
                    <a:pt x="34" y="0"/>
                  </a:cubicBezTo>
                  <a:cubicBezTo>
                    <a:pt x="34" y="0"/>
                    <a:pt x="34" y="0"/>
                    <a:pt x="33" y="0"/>
                  </a:cubicBezTo>
                  <a:cubicBezTo>
                    <a:pt x="33" y="0"/>
                    <a:pt x="33" y="0"/>
                    <a:pt x="32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0" y="1"/>
                    <a:pt x="30" y="1"/>
                    <a:pt x="30" y="1"/>
                  </a:cubicBezTo>
                  <a:cubicBezTo>
                    <a:pt x="30" y="1"/>
                    <a:pt x="29" y="1"/>
                    <a:pt x="29" y="1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37" y="25"/>
                    <a:pt x="37" y="25"/>
                    <a:pt x="37" y="25"/>
                  </a:cubicBezTo>
                  <a:cubicBezTo>
                    <a:pt x="38" y="27"/>
                    <a:pt x="38" y="29"/>
                    <a:pt x="39" y="31"/>
                  </a:cubicBezTo>
                  <a:cubicBezTo>
                    <a:pt x="40" y="33"/>
                    <a:pt x="40" y="34"/>
                    <a:pt x="41" y="36"/>
                  </a:cubicBezTo>
                  <a:cubicBezTo>
                    <a:pt x="41" y="36"/>
                    <a:pt x="41" y="36"/>
                    <a:pt x="41" y="36"/>
                  </a:cubicBezTo>
                  <a:cubicBezTo>
                    <a:pt x="40" y="35"/>
                    <a:pt x="39" y="34"/>
                    <a:pt x="38" y="33"/>
                  </a:cubicBezTo>
                  <a:cubicBezTo>
                    <a:pt x="37" y="33"/>
                    <a:pt x="36" y="32"/>
                    <a:pt x="35" y="31"/>
                  </a:cubicBezTo>
                  <a:cubicBezTo>
                    <a:pt x="34" y="30"/>
                    <a:pt x="33" y="29"/>
                    <a:pt x="32" y="28"/>
                  </a:cubicBezTo>
                  <a:cubicBezTo>
                    <a:pt x="31" y="27"/>
                    <a:pt x="30" y="26"/>
                    <a:pt x="29" y="25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1" y="9"/>
                    <a:pt x="10" y="9"/>
                    <a:pt x="10" y="8"/>
                  </a:cubicBezTo>
                  <a:cubicBezTo>
                    <a:pt x="9" y="8"/>
                    <a:pt x="9" y="8"/>
                    <a:pt x="8" y="8"/>
                  </a:cubicBezTo>
                  <a:cubicBezTo>
                    <a:pt x="8" y="7"/>
                    <a:pt x="7" y="7"/>
                    <a:pt x="7" y="7"/>
                  </a:cubicBezTo>
                  <a:cubicBezTo>
                    <a:pt x="6" y="7"/>
                    <a:pt x="6" y="7"/>
                    <a:pt x="5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9"/>
                    <a:pt x="1" y="9"/>
                    <a:pt x="1" y="10"/>
                  </a:cubicBezTo>
                  <a:cubicBezTo>
                    <a:pt x="0" y="10"/>
                    <a:pt x="0" y="11"/>
                    <a:pt x="1" y="12"/>
                  </a:cubicBezTo>
                  <a:cubicBezTo>
                    <a:pt x="14" y="51"/>
                    <a:pt x="14" y="51"/>
                    <a:pt x="14" y="51"/>
                  </a:cubicBezTo>
                  <a:cubicBezTo>
                    <a:pt x="14" y="51"/>
                    <a:pt x="14" y="52"/>
                    <a:pt x="14" y="52"/>
                  </a:cubicBezTo>
                  <a:cubicBezTo>
                    <a:pt x="14" y="52"/>
                    <a:pt x="14" y="52"/>
                    <a:pt x="15" y="52"/>
                  </a:cubicBezTo>
                  <a:cubicBezTo>
                    <a:pt x="15" y="52"/>
                    <a:pt x="15" y="52"/>
                    <a:pt x="16" y="52"/>
                  </a:cubicBezTo>
                  <a:cubicBezTo>
                    <a:pt x="16" y="52"/>
                    <a:pt x="16" y="52"/>
                    <a:pt x="17" y="52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9" y="51"/>
                    <a:pt x="19" y="51"/>
                    <a:pt x="19" y="51"/>
                  </a:cubicBezTo>
                  <a:cubicBezTo>
                    <a:pt x="19" y="50"/>
                    <a:pt x="20" y="50"/>
                    <a:pt x="20" y="50"/>
                  </a:cubicBezTo>
                  <a:cubicBezTo>
                    <a:pt x="20" y="50"/>
                    <a:pt x="20" y="50"/>
                    <a:pt x="20" y="50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10" y="22"/>
                    <a:pt x="10" y="20"/>
                    <a:pt x="9" y="19"/>
                  </a:cubicBezTo>
                  <a:cubicBezTo>
                    <a:pt x="9" y="17"/>
                    <a:pt x="8" y="15"/>
                    <a:pt x="8" y="14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9" y="15"/>
                    <a:pt x="10" y="16"/>
                    <a:pt x="11" y="17"/>
                  </a:cubicBezTo>
                  <a:cubicBezTo>
                    <a:pt x="12" y="18"/>
                    <a:pt x="14" y="20"/>
                    <a:pt x="15" y="21"/>
                  </a:cubicBezTo>
                  <a:cubicBezTo>
                    <a:pt x="38" y="41"/>
                    <a:pt x="38" y="41"/>
                    <a:pt x="38" y="41"/>
                  </a:cubicBezTo>
                  <a:cubicBezTo>
                    <a:pt x="38" y="42"/>
                    <a:pt x="39" y="42"/>
                    <a:pt x="40" y="43"/>
                  </a:cubicBezTo>
                  <a:cubicBezTo>
                    <a:pt x="40" y="43"/>
                    <a:pt x="41" y="43"/>
                    <a:pt x="41" y="44"/>
                  </a:cubicBezTo>
                  <a:cubicBezTo>
                    <a:pt x="42" y="44"/>
                    <a:pt x="42" y="44"/>
                    <a:pt x="43" y="44"/>
                  </a:cubicBezTo>
                  <a:cubicBezTo>
                    <a:pt x="43" y="44"/>
                    <a:pt x="44" y="44"/>
                    <a:pt x="45" y="44"/>
                  </a:cubicBezTo>
                  <a:cubicBezTo>
                    <a:pt x="47" y="43"/>
                    <a:pt x="47" y="43"/>
                    <a:pt x="47" y="43"/>
                  </a:cubicBezTo>
                  <a:cubicBezTo>
                    <a:pt x="47" y="43"/>
                    <a:pt x="47" y="43"/>
                    <a:pt x="48" y="43"/>
                  </a:cubicBezTo>
                  <a:cubicBezTo>
                    <a:pt x="48" y="42"/>
                    <a:pt x="48" y="42"/>
                    <a:pt x="48" y="42"/>
                  </a:cubicBezTo>
                  <a:cubicBezTo>
                    <a:pt x="48" y="42"/>
                    <a:pt x="49" y="41"/>
                    <a:pt x="49" y="41"/>
                  </a:cubicBezTo>
                  <a:cubicBezTo>
                    <a:pt x="49" y="41"/>
                    <a:pt x="49" y="40"/>
                    <a:pt x="48" y="40"/>
                  </a:cubicBezTo>
                  <a:lnTo>
                    <a:pt x="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"/>
                <a:ea typeface="微软雅黑"/>
                <a:cs typeface="+mn-cs"/>
              </a:endParaRPr>
            </a:p>
          </p:txBody>
        </p:sp>
        <p:sp>
          <p:nvSpPr>
            <p:cNvPr id="100" name="Freeform 32">
              <a:extLst>
                <a:ext uri="{FF2B5EF4-FFF2-40B4-BE49-F238E27FC236}">
                  <a16:creationId xmlns:a16="http://schemas.microsoft.com/office/drawing/2014/main" id="{EE33CFE1-B276-4621-84DA-4FC74A42BDB0}"/>
                </a:ext>
              </a:extLst>
            </p:cNvPr>
            <p:cNvSpPr>
              <a:spLocks/>
            </p:cNvSpPr>
            <p:nvPr/>
          </p:nvSpPr>
          <p:spPr bwMode="auto">
            <a:xfrm>
              <a:off x="1815462" y="6032622"/>
              <a:ext cx="63590" cy="76581"/>
            </a:xfrm>
            <a:custGeom>
              <a:avLst/>
              <a:gdLst>
                <a:gd name="T0" fmla="*/ 36 w 39"/>
                <a:gd name="T1" fmla="*/ 0 h 47"/>
                <a:gd name="T2" fmla="*/ 36 w 39"/>
                <a:gd name="T3" fmla="*/ 0 h 47"/>
                <a:gd name="T4" fmla="*/ 35 w 39"/>
                <a:gd name="T5" fmla="*/ 0 h 47"/>
                <a:gd name="T6" fmla="*/ 33 w 39"/>
                <a:gd name="T7" fmla="*/ 0 h 47"/>
                <a:gd name="T8" fmla="*/ 32 w 39"/>
                <a:gd name="T9" fmla="*/ 0 h 47"/>
                <a:gd name="T10" fmla="*/ 31 w 39"/>
                <a:gd name="T11" fmla="*/ 0 h 47"/>
                <a:gd name="T12" fmla="*/ 30 w 39"/>
                <a:gd name="T13" fmla="*/ 1 h 47"/>
                <a:gd name="T14" fmla="*/ 30 w 39"/>
                <a:gd name="T15" fmla="*/ 1 h 47"/>
                <a:gd name="T16" fmla="*/ 32 w 39"/>
                <a:gd name="T17" fmla="*/ 29 h 47"/>
                <a:gd name="T18" fmla="*/ 32 w 39"/>
                <a:gd name="T19" fmla="*/ 34 h 47"/>
                <a:gd name="T20" fmla="*/ 30 w 39"/>
                <a:gd name="T21" fmla="*/ 38 h 47"/>
                <a:gd name="T22" fmla="*/ 26 w 39"/>
                <a:gd name="T23" fmla="*/ 40 h 47"/>
                <a:gd name="T24" fmla="*/ 21 w 39"/>
                <a:gd name="T25" fmla="*/ 41 h 47"/>
                <a:gd name="T26" fmla="*/ 16 w 39"/>
                <a:gd name="T27" fmla="*/ 41 h 47"/>
                <a:gd name="T28" fmla="*/ 12 w 39"/>
                <a:gd name="T29" fmla="*/ 39 h 47"/>
                <a:gd name="T30" fmla="*/ 9 w 39"/>
                <a:gd name="T31" fmla="*/ 35 h 47"/>
                <a:gd name="T32" fmla="*/ 8 w 39"/>
                <a:gd name="T33" fmla="*/ 30 h 47"/>
                <a:gd name="T34" fmla="*/ 6 w 39"/>
                <a:gd name="T35" fmla="*/ 3 h 47"/>
                <a:gd name="T36" fmla="*/ 6 w 39"/>
                <a:gd name="T37" fmla="*/ 2 h 47"/>
                <a:gd name="T38" fmla="*/ 5 w 39"/>
                <a:gd name="T39" fmla="*/ 2 h 47"/>
                <a:gd name="T40" fmla="*/ 4 w 39"/>
                <a:gd name="T41" fmla="*/ 2 h 47"/>
                <a:gd name="T42" fmla="*/ 3 w 39"/>
                <a:gd name="T43" fmla="*/ 2 h 47"/>
                <a:gd name="T44" fmla="*/ 1 w 39"/>
                <a:gd name="T45" fmla="*/ 2 h 47"/>
                <a:gd name="T46" fmla="*/ 0 w 39"/>
                <a:gd name="T47" fmla="*/ 2 h 47"/>
                <a:gd name="T48" fmla="*/ 0 w 39"/>
                <a:gd name="T49" fmla="*/ 3 h 47"/>
                <a:gd name="T50" fmla="*/ 0 w 39"/>
                <a:gd name="T51" fmla="*/ 3 h 47"/>
                <a:gd name="T52" fmla="*/ 2 w 39"/>
                <a:gd name="T53" fmla="*/ 31 h 47"/>
                <a:gd name="T54" fmla="*/ 4 w 39"/>
                <a:gd name="T55" fmla="*/ 38 h 47"/>
                <a:gd name="T56" fmla="*/ 8 w 39"/>
                <a:gd name="T57" fmla="*/ 43 h 47"/>
                <a:gd name="T58" fmla="*/ 14 w 39"/>
                <a:gd name="T59" fmla="*/ 46 h 47"/>
                <a:gd name="T60" fmla="*/ 21 w 39"/>
                <a:gd name="T61" fmla="*/ 47 h 47"/>
                <a:gd name="T62" fmla="*/ 29 w 39"/>
                <a:gd name="T63" fmla="*/ 45 h 47"/>
                <a:gd name="T64" fmla="*/ 34 w 39"/>
                <a:gd name="T65" fmla="*/ 41 h 47"/>
                <a:gd name="T66" fmla="*/ 38 w 39"/>
                <a:gd name="T67" fmla="*/ 36 h 47"/>
                <a:gd name="T68" fmla="*/ 38 w 39"/>
                <a:gd name="T69" fmla="*/ 28 h 47"/>
                <a:gd name="T70" fmla="*/ 36 w 39"/>
                <a:gd name="T71" fmla="*/ 1 h 47"/>
                <a:gd name="T72" fmla="*/ 36 w 39"/>
                <a:gd name="T7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9" h="47">
                  <a:moveTo>
                    <a:pt x="36" y="0"/>
                  </a:moveTo>
                  <a:cubicBezTo>
                    <a:pt x="36" y="0"/>
                    <a:pt x="36" y="0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4" y="0"/>
                    <a:pt x="34" y="0"/>
                    <a:pt x="33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0" y="0"/>
                    <a:pt x="30" y="1"/>
                    <a:pt x="30" y="1"/>
                  </a:cubicBezTo>
                  <a:cubicBezTo>
                    <a:pt x="30" y="1"/>
                    <a:pt x="30" y="1"/>
                    <a:pt x="30" y="1"/>
                  </a:cubicBezTo>
                  <a:cubicBezTo>
                    <a:pt x="32" y="29"/>
                    <a:pt x="32" y="29"/>
                    <a:pt x="32" y="29"/>
                  </a:cubicBezTo>
                  <a:cubicBezTo>
                    <a:pt x="32" y="31"/>
                    <a:pt x="32" y="32"/>
                    <a:pt x="32" y="34"/>
                  </a:cubicBezTo>
                  <a:cubicBezTo>
                    <a:pt x="31" y="35"/>
                    <a:pt x="31" y="37"/>
                    <a:pt x="30" y="38"/>
                  </a:cubicBezTo>
                  <a:cubicBezTo>
                    <a:pt x="29" y="39"/>
                    <a:pt x="27" y="40"/>
                    <a:pt x="26" y="40"/>
                  </a:cubicBezTo>
                  <a:cubicBezTo>
                    <a:pt x="25" y="41"/>
                    <a:pt x="23" y="41"/>
                    <a:pt x="21" y="41"/>
                  </a:cubicBezTo>
                  <a:cubicBezTo>
                    <a:pt x="19" y="42"/>
                    <a:pt x="18" y="41"/>
                    <a:pt x="16" y="41"/>
                  </a:cubicBezTo>
                  <a:cubicBezTo>
                    <a:pt x="15" y="41"/>
                    <a:pt x="13" y="40"/>
                    <a:pt x="12" y="39"/>
                  </a:cubicBezTo>
                  <a:cubicBezTo>
                    <a:pt x="11" y="38"/>
                    <a:pt x="10" y="37"/>
                    <a:pt x="9" y="35"/>
                  </a:cubicBezTo>
                  <a:cubicBezTo>
                    <a:pt x="9" y="34"/>
                    <a:pt x="8" y="32"/>
                    <a:pt x="8" y="30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3"/>
                    <a:pt x="6" y="2"/>
                    <a:pt x="6" y="2"/>
                  </a:cubicBezTo>
                  <a:cubicBezTo>
                    <a:pt x="6" y="2"/>
                    <a:pt x="6" y="2"/>
                    <a:pt x="5" y="2"/>
                  </a:cubicBezTo>
                  <a:cubicBezTo>
                    <a:pt x="5" y="2"/>
                    <a:pt x="5" y="2"/>
                    <a:pt x="4" y="2"/>
                  </a:cubicBezTo>
                  <a:cubicBezTo>
                    <a:pt x="4" y="2"/>
                    <a:pt x="3" y="2"/>
                    <a:pt x="3" y="2"/>
                  </a:cubicBezTo>
                  <a:cubicBezTo>
                    <a:pt x="2" y="2"/>
                    <a:pt x="2" y="2"/>
                    <a:pt x="1" y="2"/>
                  </a:cubicBezTo>
                  <a:cubicBezTo>
                    <a:pt x="1" y="2"/>
                    <a:pt x="1" y="2"/>
                    <a:pt x="0" y="2"/>
                  </a:cubicBezTo>
                  <a:cubicBezTo>
                    <a:pt x="0" y="2"/>
                    <a:pt x="0" y="2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2" y="31"/>
                    <a:pt x="2" y="31"/>
                    <a:pt x="2" y="31"/>
                  </a:cubicBezTo>
                  <a:cubicBezTo>
                    <a:pt x="2" y="34"/>
                    <a:pt x="3" y="36"/>
                    <a:pt x="4" y="38"/>
                  </a:cubicBezTo>
                  <a:cubicBezTo>
                    <a:pt x="5" y="40"/>
                    <a:pt x="6" y="42"/>
                    <a:pt x="8" y="43"/>
                  </a:cubicBezTo>
                  <a:cubicBezTo>
                    <a:pt x="9" y="44"/>
                    <a:pt x="11" y="45"/>
                    <a:pt x="14" y="46"/>
                  </a:cubicBezTo>
                  <a:cubicBezTo>
                    <a:pt x="16" y="47"/>
                    <a:pt x="18" y="47"/>
                    <a:pt x="21" y="47"/>
                  </a:cubicBezTo>
                  <a:cubicBezTo>
                    <a:pt x="24" y="46"/>
                    <a:pt x="27" y="46"/>
                    <a:pt x="29" y="45"/>
                  </a:cubicBezTo>
                  <a:cubicBezTo>
                    <a:pt x="31" y="44"/>
                    <a:pt x="33" y="43"/>
                    <a:pt x="34" y="41"/>
                  </a:cubicBezTo>
                  <a:cubicBezTo>
                    <a:pt x="36" y="40"/>
                    <a:pt x="37" y="38"/>
                    <a:pt x="38" y="36"/>
                  </a:cubicBezTo>
                  <a:cubicBezTo>
                    <a:pt x="38" y="33"/>
                    <a:pt x="39" y="31"/>
                    <a:pt x="38" y="28"/>
                  </a:cubicBezTo>
                  <a:cubicBezTo>
                    <a:pt x="36" y="1"/>
                    <a:pt x="36" y="1"/>
                    <a:pt x="36" y="1"/>
                  </a:cubicBezTo>
                  <a:cubicBezTo>
                    <a:pt x="36" y="1"/>
                    <a:pt x="36" y="0"/>
                    <a:pt x="3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"/>
                <a:ea typeface="微软雅黑"/>
                <a:cs typeface="+mn-cs"/>
              </a:endParaRPr>
            </a:p>
          </p:txBody>
        </p:sp>
        <p:sp>
          <p:nvSpPr>
            <p:cNvPr id="101" name="Freeform 33">
              <a:extLst>
                <a:ext uri="{FF2B5EF4-FFF2-40B4-BE49-F238E27FC236}">
                  <a16:creationId xmlns:a16="http://schemas.microsoft.com/office/drawing/2014/main" id="{42032298-EF07-417C-8B03-8A29A4F642CA}"/>
                </a:ext>
              </a:extLst>
            </p:cNvPr>
            <p:cNvSpPr>
              <a:spLocks/>
            </p:cNvSpPr>
            <p:nvPr/>
          </p:nvSpPr>
          <p:spPr bwMode="auto">
            <a:xfrm>
              <a:off x="1957000" y="6003904"/>
              <a:ext cx="41710" cy="69744"/>
            </a:xfrm>
            <a:custGeom>
              <a:avLst/>
              <a:gdLst>
                <a:gd name="T0" fmla="*/ 6 w 26"/>
                <a:gd name="T1" fmla="*/ 1 h 43"/>
                <a:gd name="T2" fmla="*/ 5 w 26"/>
                <a:gd name="T3" fmla="*/ 0 h 43"/>
                <a:gd name="T4" fmla="*/ 5 w 26"/>
                <a:gd name="T5" fmla="*/ 0 h 43"/>
                <a:gd name="T6" fmla="*/ 4 w 26"/>
                <a:gd name="T7" fmla="*/ 0 h 43"/>
                <a:gd name="T8" fmla="*/ 2 w 26"/>
                <a:gd name="T9" fmla="*/ 1 h 43"/>
                <a:gd name="T10" fmla="*/ 1 w 26"/>
                <a:gd name="T11" fmla="*/ 2 h 43"/>
                <a:gd name="T12" fmla="*/ 0 w 26"/>
                <a:gd name="T13" fmla="*/ 2 h 43"/>
                <a:gd name="T14" fmla="*/ 0 w 26"/>
                <a:gd name="T15" fmla="*/ 3 h 43"/>
                <a:gd name="T16" fmla="*/ 0 w 26"/>
                <a:gd name="T17" fmla="*/ 3 h 43"/>
                <a:gd name="T18" fmla="*/ 21 w 26"/>
                <a:gd name="T19" fmla="*/ 42 h 43"/>
                <a:gd name="T20" fmla="*/ 21 w 26"/>
                <a:gd name="T21" fmla="*/ 42 h 43"/>
                <a:gd name="T22" fmla="*/ 22 w 26"/>
                <a:gd name="T23" fmla="*/ 43 h 43"/>
                <a:gd name="T24" fmla="*/ 23 w 26"/>
                <a:gd name="T25" fmla="*/ 42 h 43"/>
                <a:gd name="T26" fmla="*/ 24 w 26"/>
                <a:gd name="T27" fmla="*/ 42 h 43"/>
                <a:gd name="T28" fmla="*/ 25 w 26"/>
                <a:gd name="T29" fmla="*/ 41 h 43"/>
                <a:gd name="T30" fmla="*/ 26 w 26"/>
                <a:gd name="T31" fmla="*/ 41 h 43"/>
                <a:gd name="T32" fmla="*/ 26 w 26"/>
                <a:gd name="T33" fmla="*/ 40 h 43"/>
                <a:gd name="T34" fmla="*/ 26 w 26"/>
                <a:gd name="T35" fmla="*/ 39 h 43"/>
                <a:gd name="T36" fmla="*/ 6 w 26"/>
                <a:gd name="T37" fmla="*/ 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6" h="43">
                  <a:moveTo>
                    <a:pt x="6" y="1"/>
                  </a:moveTo>
                  <a:cubicBezTo>
                    <a:pt x="6" y="1"/>
                    <a:pt x="6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4" y="0"/>
                    <a:pt x="4" y="0"/>
                  </a:cubicBezTo>
                  <a:cubicBezTo>
                    <a:pt x="3" y="1"/>
                    <a:pt x="3" y="1"/>
                    <a:pt x="2" y="1"/>
                  </a:cubicBezTo>
                  <a:cubicBezTo>
                    <a:pt x="2" y="1"/>
                    <a:pt x="1" y="2"/>
                    <a:pt x="1" y="2"/>
                  </a:cubicBezTo>
                  <a:cubicBezTo>
                    <a:pt x="1" y="2"/>
                    <a:pt x="0" y="2"/>
                    <a:pt x="0" y="2"/>
                  </a:cubicBezTo>
                  <a:cubicBezTo>
                    <a:pt x="0" y="2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21" y="42"/>
                    <a:pt x="21" y="42"/>
                    <a:pt x="21" y="42"/>
                  </a:cubicBezTo>
                  <a:cubicBezTo>
                    <a:pt x="21" y="42"/>
                    <a:pt x="21" y="42"/>
                    <a:pt x="21" y="42"/>
                  </a:cubicBezTo>
                  <a:cubicBezTo>
                    <a:pt x="21" y="43"/>
                    <a:pt x="21" y="43"/>
                    <a:pt x="22" y="43"/>
                  </a:cubicBezTo>
                  <a:cubicBezTo>
                    <a:pt x="22" y="43"/>
                    <a:pt x="22" y="42"/>
                    <a:pt x="23" y="42"/>
                  </a:cubicBezTo>
                  <a:cubicBezTo>
                    <a:pt x="23" y="42"/>
                    <a:pt x="23" y="42"/>
                    <a:pt x="24" y="42"/>
                  </a:cubicBezTo>
                  <a:cubicBezTo>
                    <a:pt x="25" y="42"/>
                    <a:pt x="25" y="41"/>
                    <a:pt x="25" y="41"/>
                  </a:cubicBezTo>
                  <a:cubicBezTo>
                    <a:pt x="26" y="41"/>
                    <a:pt x="26" y="41"/>
                    <a:pt x="26" y="41"/>
                  </a:cubicBezTo>
                  <a:cubicBezTo>
                    <a:pt x="26" y="40"/>
                    <a:pt x="26" y="40"/>
                    <a:pt x="26" y="40"/>
                  </a:cubicBezTo>
                  <a:cubicBezTo>
                    <a:pt x="26" y="40"/>
                    <a:pt x="26" y="40"/>
                    <a:pt x="26" y="39"/>
                  </a:cubicBezTo>
                  <a:lnTo>
                    <a:pt x="6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"/>
                <a:ea typeface="微软雅黑"/>
                <a:cs typeface="+mn-cs"/>
              </a:endParaRPr>
            </a:p>
          </p:txBody>
        </p:sp>
        <p:sp>
          <p:nvSpPr>
            <p:cNvPr id="102" name="Freeform 34">
              <a:extLst>
                <a:ext uri="{FF2B5EF4-FFF2-40B4-BE49-F238E27FC236}">
                  <a16:creationId xmlns:a16="http://schemas.microsoft.com/office/drawing/2014/main" id="{72F9367E-38E1-41D5-84F4-1C11FC7986B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22470" y="5816553"/>
              <a:ext cx="77949" cy="34188"/>
            </a:xfrm>
            <a:custGeom>
              <a:avLst/>
              <a:gdLst>
                <a:gd name="T0" fmla="*/ 47 w 48"/>
                <a:gd name="T1" fmla="*/ 15 h 21"/>
                <a:gd name="T2" fmla="*/ 3 w 48"/>
                <a:gd name="T3" fmla="*/ 1 h 21"/>
                <a:gd name="T4" fmla="*/ 3 w 48"/>
                <a:gd name="T5" fmla="*/ 1 h 21"/>
                <a:gd name="T6" fmla="*/ 2 w 48"/>
                <a:gd name="T7" fmla="*/ 1 h 21"/>
                <a:gd name="T8" fmla="*/ 2 w 48"/>
                <a:gd name="T9" fmla="*/ 2 h 21"/>
                <a:gd name="T10" fmla="*/ 1 w 48"/>
                <a:gd name="T11" fmla="*/ 3 h 21"/>
                <a:gd name="T12" fmla="*/ 1 w 48"/>
                <a:gd name="T13" fmla="*/ 4 h 21"/>
                <a:gd name="T14" fmla="*/ 0 w 48"/>
                <a:gd name="T15" fmla="*/ 5 h 21"/>
                <a:gd name="T16" fmla="*/ 1 w 48"/>
                <a:gd name="T17" fmla="*/ 6 h 21"/>
                <a:gd name="T18" fmla="*/ 1 w 48"/>
                <a:gd name="T19" fmla="*/ 6 h 21"/>
                <a:gd name="T20" fmla="*/ 45 w 48"/>
                <a:gd name="T21" fmla="*/ 21 h 21"/>
                <a:gd name="T22" fmla="*/ 46 w 48"/>
                <a:gd name="T23" fmla="*/ 21 h 21"/>
                <a:gd name="T24" fmla="*/ 46 w 48"/>
                <a:gd name="T25" fmla="*/ 21 h 21"/>
                <a:gd name="T26" fmla="*/ 47 w 48"/>
                <a:gd name="T27" fmla="*/ 20 h 21"/>
                <a:gd name="T28" fmla="*/ 47 w 48"/>
                <a:gd name="T29" fmla="*/ 18 h 21"/>
                <a:gd name="T30" fmla="*/ 48 w 48"/>
                <a:gd name="T31" fmla="*/ 17 h 21"/>
                <a:gd name="T32" fmla="*/ 48 w 48"/>
                <a:gd name="T33" fmla="*/ 16 h 21"/>
                <a:gd name="T34" fmla="*/ 48 w 48"/>
                <a:gd name="T35" fmla="*/ 16 h 21"/>
                <a:gd name="T36" fmla="*/ 47 w 48"/>
                <a:gd name="T37" fmla="*/ 15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8" h="21">
                  <a:moveTo>
                    <a:pt x="47" y="15"/>
                  </a:moveTo>
                  <a:cubicBezTo>
                    <a:pt x="3" y="1"/>
                    <a:pt x="3" y="1"/>
                    <a:pt x="3" y="1"/>
                  </a:cubicBezTo>
                  <a:cubicBezTo>
                    <a:pt x="3" y="0"/>
                    <a:pt x="3" y="0"/>
                    <a:pt x="3" y="1"/>
                  </a:cubicBezTo>
                  <a:cubicBezTo>
                    <a:pt x="3" y="1"/>
                    <a:pt x="2" y="1"/>
                    <a:pt x="2" y="1"/>
                  </a:cubicBezTo>
                  <a:cubicBezTo>
                    <a:pt x="2" y="1"/>
                    <a:pt x="2" y="1"/>
                    <a:pt x="2" y="2"/>
                  </a:cubicBezTo>
                  <a:cubicBezTo>
                    <a:pt x="1" y="2"/>
                    <a:pt x="1" y="2"/>
                    <a:pt x="1" y="3"/>
                  </a:cubicBezTo>
                  <a:cubicBezTo>
                    <a:pt x="1" y="3"/>
                    <a:pt x="1" y="4"/>
                    <a:pt x="1" y="4"/>
                  </a:cubicBezTo>
                  <a:cubicBezTo>
                    <a:pt x="1" y="5"/>
                    <a:pt x="0" y="5"/>
                    <a:pt x="0" y="5"/>
                  </a:cubicBezTo>
                  <a:cubicBezTo>
                    <a:pt x="0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45" y="21"/>
                    <a:pt x="45" y="21"/>
                    <a:pt x="45" y="21"/>
                  </a:cubicBezTo>
                  <a:cubicBezTo>
                    <a:pt x="45" y="21"/>
                    <a:pt x="45" y="21"/>
                    <a:pt x="46" y="21"/>
                  </a:cubicBezTo>
                  <a:cubicBezTo>
                    <a:pt x="46" y="21"/>
                    <a:pt x="46" y="21"/>
                    <a:pt x="46" y="21"/>
                  </a:cubicBezTo>
                  <a:cubicBezTo>
                    <a:pt x="46" y="20"/>
                    <a:pt x="47" y="20"/>
                    <a:pt x="47" y="20"/>
                  </a:cubicBezTo>
                  <a:cubicBezTo>
                    <a:pt x="47" y="19"/>
                    <a:pt x="47" y="19"/>
                    <a:pt x="47" y="18"/>
                  </a:cubicBezTo>
                  <a:cubicBezTo>
                    <a:pt x="48" y="18"/>
                    <a:pt x="48" y="17"/>
                    <a:pt x="48" y="17"/>
                  </a:cubicBezTo>
                  <a:cubicBezTo>
                    <a:pt x="48" y="17"/>
                    <a:pt x="48" y="16"/>
                    <a:pt x="48" y="16"/>
                  </a:cubicBezTo>
                  <a:cubicBezTo>
                    <a:pt x="48" y="16"/>
                    <a:pt x="48" y="16"/>
                    <a:pt x="48" y="16"/>
                  </a:cubicBezTo>
                  <a:cubicBezTo>
                    <a:pt x="48" y="15"/>
                    <a:pt x="48" y="15"/>
                    <a:pt x="47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"/>
                <a:ea typeface="微软雅黑"/>
                <a:cs typeface="+mn-cs"/>
              </a:endParaRPr>
            </a:p>
          </p:txBody>
        </p:sp>
        <p:sp>
          <p:nvSpPr>
            <p:cNvPr id="103" name="Freeform 35">
              <a:extLst>
                <a:ext uri="{FF2B5EF4-FFF2-40B4-BE49-F238E27FC236}">
                  <a16:creationId xmlns:a16="http://schemas.microsoft.com/office/drawing/2014/main" id="{574E73BF-F6E8-4E01-98BA-63071E8AD7B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4693" y="5845955"/>
              <a:ext cx="77949" cy="62906"/>
            </a:xfrm>
            <a:custGeom>
              <a:avLst/>
              <a:gdLst>
                <a:gd name="T0" fmla="*/ 45 w 48"/>
                <a:gd name="T1" fmla="*/ 14 h 39"/>
                <a:gd name="T2" fmla="*/ 40 w 48"/>
                <a:gd name="T3" fmla="*/ 10 h 39"/>
                <a:gd name="T4" fmla="*/ 35 w 48"/>
                <a:gd name="T5" fmla="*/ 9 h 39"/>
                <a:gd name="T6" fmla="*/ 31 w 48"/>
                <a:gd name="T7" fmla="*/ 10 h 39"/>
                <a:gd name="T8" fmla="*/ 27 w 48"/>
                <a:gd name="T9" fmla="*/ 12 h 39"/>
                <a:gd name="T10" fmla="*/ 23 w 48"/>
                <a:gd name="T11" fmla="*/ 14 h 39"/>
                <a:gd name="T12" fmla="*/ 20 w 48"/>
                <a:gd name="T13" fmla="*/ 17 h 39"/>
                <a:gd name="T14" fmla="*/ 16 w 48"/>
                <a:gd name="T15" fmla="*/ 19 h 39"/>
                <a:gd name="T16" fmla="*/ 13 w 48"/>
                <a:gd name="T17" fmla="*/ 20 h 39"/>
                <a:gd name="T18" fmla="*/ 9 w 48"/>
                <a:gd name="T19" fmla="*/ 20 h 39"/>
                <a:gd name="T20" fmla="*/ 7 w 48"/>
                <a:gd name="T21" fmla="*/ 18 h 39"/>
                <a:gd name="T22" fmla="*/ 6 w 48"/>
                <a:gd name="T23" fmla="*/ 16 h 39"/>
                <a:gd name="T24" fmla="*/ 6 w 48"/>
                <a:gd name="T25" fmla="*/ 14 h 39"/>
                <a:gd name="T26" fmla="*/ 7 w 48"/>
                <a:gd name="T27" fmla="*/ 10 h 39"/>
                <a:gd name="T28" fmla="*/ 9 w 48"/>
                <a:gd name="T29" fmla="*/ 7 h 39"/>
                <a:gd name="T30" fmla="*/ 11 w 48"/>
                <a:gd name="T31" fmla="*/ 5 h 39"/>
                <a:gd name="T32" fmla="*/ 13 w 48"/>
                <a:gd name="T33" fmla="*/ 4 h 39"/>
                <a:gd name="T34" fmla="*/ 14 w 48"/>
                <a:gd name="T35" fmla="*/ 3 h 39"/>
                <a:gd name="T36" fmla="*/ 14 w 48"/>
                <a:gd name="T37" fmla="*/ 3 h 39"/>
                <a:gd name="T38" fmla="*/ 14 w 48"/>
                <a:gd name="T39" fmla="*/ 2 h 39"/>
                <a:gd name="T40" fmla="*/ 13 w 48"/>
                <a:gd name="T41" fmla="*/ 2 h 39"/>
                <a:gd name="T42" fmla="*/ 12 w 48"/>
                <a:gd name="T43" fmla="*/ 1 h 39"/>
                <a:gd name="T44" fmla="*/ 11 w 48"/>
                <a:gd name="T45" fmla="*/ 1 h 39"/>
                <a:gd name="T46" fmla="*/ 10 w 48"/>
                <a:gd name="T47" fmla="*/ 0 h 39"/>
                <a:gd name="T48" fmla="*/ 10 w 48"/>
                <a:gd name="T49" fmla="*/ 0 h 39"/>
                <a:gd name="T50" fmla="*/ 9 w 48"/>
                <a:gd name="T51" fmla="*/ 1 h 39"/>
                <a:gd name="T52" fmla="*/ 7 w 48"/>
                <a:gd name="T53" fmla="*/ 1 h 39"/>
                <a:gd name="T54" fmla="*/ 5 w 48"/>
                <a:gd name="T55" fmla="*/ 3 h 39"/>
                <a:gd name="T56" fmla="*/ 3 w 48"/>
                <a:gd name="T57" fmla="*/ 5 h 39"/>
                <a:gd name="T58" fmla="*/ 2 w 48"/>
                <a:gd name="T59" fmla="*/ 8 h 39"/>
                <a:gd name="T60" fmla="*/ 0 w 48"/>
                <a:gd name="T61" fmla="*/ 13 h 39"/>
                <a:gd name="T62" fmla="*/ 0 w 48"/>
                <a:gd name="T63" fmla="*/ 18 h 39"/>
                <a:gd name="T64" fmla="*/ 3 w 48"/>
                <a:gd name="T65" fmla="*/ 22 h 39"/>
                <a:gd name="T66" fmla="*/ 7 w 48"/>
                <a:gd name="T67" fmla="*/ 25 h 39"/>
                <a:gd name="T68" fmla="*/ 12 w 48"/>
                <a:gd name="T69" fmla="*/ 27 h 39"/>
                <a:gd name="T70" fmla="*/ 17 w 48"/>
                <a:gd name="T71" fmla="*/ 26 h 39"/>
                <a:gd name="T72" fmla="*/ 20 w 48"/>
                <a:gd name="T73" fmla="*/ 24 h 39"/>
                <a:gd name="T74" fmla="*/ 24 w 48"/>
                <a:gd name="T75" fmla="*/ 22 h 39"/>
                <a:gd name="T76" fmla="*/ 28 w 48"/>
                <a:gd name="T77" fmla="*/ 19 h 39"/>
                <a:gd name="T78" fmla="*/ 31 w 48"/>
                <a:gd name="T79" fmla="*/ 17 h 39"/>
                <a:gd name="T80" fmla="*/ 34 w 48"/>
                <a:gd name="T81" fmla="*/ 16 h 39"/>
                <a:gd name="T82" fmla="*/ 38 w 48"/>
                <a:gd name="T83" fmla="*/ 16 h 39"/>
                <a:gd name="T84" fmla="*/ 41 w 48"/>
                <a:gd name="T85" fmla="*/ 18 h 39"/>
                <a:gd name="T86" fmla="*/ 42 w 48"/>
                <a:gd name="T87" fmla="*/ 21 h 39"/>
                <a:gd name="T88" fmla="*/ 42 w 48"/>
                <a:gd name="T89" fmla="*/ 24 h 39"/>
                <a:gd name="T90" fmla="*/ 41 w 48"/>
                <a:gd name="T91" fmla="*/ 27 h 39"/>
                <a:gd name="T92" fmla="*/ 39 w 48"/>
                <a:gd name="T93" fmla="*/ 31 h 39"/>
                <a:gd name="T94" fmla="*/ 36 w 48"/>
                <a:gd name="T95" fmla="*/ 34 h 39"/>
                <a:gd name="T96" fmla="*/ 33 w 48"/>
                <a:gd name="T97" fmla="*/ 35 h 39"/>
                <a:gd name="T98" fmla="*/ 32 w 48"/>
                <a:gd name="T99" fmla="*/ 36 h 39"/>
                <a:gd name="T100" fmla="*/ 32 w 48"/>
                <a:gd name="T101" fmla="*/ 37 h 39"/>
                <a:gd name="T102" fmla="*/ 32 w 48"/>
                <a:gd name="T103" fmla="*/ 37 h 39"/>
                <a:gd name="T104" fmla="*/ 33 w 48"/>
                <a:gd name="T105" fmla="*/ 38 h 39"/>
                <a:gd name="T106" fmla="*/ 34 w 48"/>
                <a:gd name="T107" fmla="*/ 38 h 39"/>
                <a:gd name="T108" fmla="*/ 36 w 48"/>
                <a:gd name="T109" fmla="*/ 39 h 39"/>
                <a:gd name="T110" fmla="*/ 37 w 48"/>
                <a:gd name="T111" fmla="*/ 39 h 39"/>
                <a:gd name="T112" fmla="*/ 39 w 48"/>
                <a:gd name="T113" fmla="*/ 38 h 39"/>
                <a:gd name="T114" fmla="*/ 41 w 48"/>
                <a:gd name="T115" fmla="*/ 36 h 39"/>
                <a:gd name="T116" fmla="*/ 44 w 48"/>
                <a:gd name="T117" fmla="*/ 33 h 39"/>
                <a:gd name="T118" fmla="*/ 46 w 48"/>
                <a:gd name="T119" fmla="*/ 30 h 39"/>
                <a:gd name="T120" fmla="*/ 48 w 48"/>
                <a:gd name="T121" fmla="*/ 24 h 39"/>
                <a:gd name="T122" fmla="*/ 48 w 48"/>
                <a:gd name="T123" fmla="*/ 19 h 39"/>
                <a:gd name="T124" fmla="*/ 45 w 48"/>
                <a:gd name="T125" fmla="*/ 14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8" h="39">
                  <a:moveTo>
                    <a:pt x="45" y="14"/>
                  </a:moveTo>
                  <a:cubicBezTo>
                    <a:pt x="44" y="12"/>
                    <a:pt x="42" y="11"/>
                    <a:pt x="40" y="10"/>
                  </a:cubicBezTo>
                  <a:cubicBezTo>
                    <a:pt x="38" y="10"/>
                    <a:pt x="37" y="9"/>
                    <a:pt x="35" y="9"/>
                  </a:cubicBezTo>
                  <a:cubicBezTo>
                    <a:pt x="34" y="9"/>
                    <a:pt x="32" y="9"/>
                    <a:pt x="31" y="10"/>
                  </a:cubicBezTo>
                  <a:cubicBezTo>
                    <a:pt x="29" y="10"/>
                    <a:pt x="28" y="11"/>
                    <a:pt x="27" y="12"/>
                  </a:cubicBezTo>
                  <a:cubicBezTo>
                    <a:pt x="25" y="13"/>
                    <a:pt x="24" y="13"/>
                    <a:pt x="23" y="14"/>
                  </a:cubicBezTo>
                  <a:cubicBezTo>
                    <a:pt x="22" y="15"/>
                    <a:pt x="21" y="16"/>
                    <a:pt x="20" y="17"/>
                  </a:cubicBezTo>
                  <a:cubicBezTo>
                    <a:pt x="19" y="18"/>
                    <a:pt x="17" y="19"/>
                    <a:pt x="16" y="19"/>
                  </a:cubicBezTo>
                  <a:cubicBezTo>
                    <a:pt x="15" y="20"/>
                    <a:pt x="14" y="20"/>
                    <a:pt x="13" y="20"/>
                  </a:cubicBezTo>
                  <a:cubicBezTo>
                    <a:pt x="12" y="20"/>
                    <a:pt x="11" y="20"/>
                    <a:pt x="9" y="20"/>
                  </a:cubicBezTo>
                  <a:cubicBezTo>
                    <a:pt x="8" y="19"/>
                    <a:pt x="8" y="19"/>
                    <a:pt x="7" y="18"/>
                  </a:cubicBezTo>
                  <a:cubicBezTo>
                    <a:pt x="6" y="18"/>
                    <a:pt x="6" y="17"/>
                    <a:pt x="6" y="16"/>
                  </a:cubicBezTo>
                  <a:cubicBezTo>
                    <a:pt x="6" y="15"/>
                    <a:pt x="5" y="15"/>
                    <a:pt x="6" y="14"/>
                  </a:cubicBezTo>
                  <a:cubicBezTo>
                    <a:pt x="6" y="13"/>
                    <a:pt x="6" y="12"/>
                    <a:pt x="7" y="10"/>
                  </a:cubicBezTo>
                  <a:cubicBezTo>
                    <a:pt x="7" y="9"/>
                    <a:pt x="8" y="8"/>
                    <a:pt x="9" y="7"/>
                  </a:cubicBezTo>
                  <a:cubicBezTo>
                    <a:pt x="9" y="6"/>
                    <a:pt x="10" y="6"/>
                    <a:pt x="11" y="5"/>
                  </a:cubicBezTo>
                  <a:cubicBezTo>
                    <a:pt x="12" y="5"/>
                    <a:pt x="12" y="4"/>
                    <a:pt x="13" y="4"/>
                  </a:cubicBezTo>
                  <a:cubicBezTo>
                    <a:pt x="14" y="4"/>
                    <a:pt x="14" y="3"/>
                    <a:pt x="14" y="3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3" y="2"/>
                    <a:pt x="13" y="2"/>
                  </a:cubicBezTo>
                  <a:cubicBezTo>
                    <a:pt x="13" y="1"/>
                    <a:pt x="12" y="1"/>
                    <a:pt x="12" y="1"/>
                  </a:cubicBezTo>
                  <a:cubicBezTo>
                    <a:pt x="12" y="1"/>
                    <a:pt x="11" y="1"/>
                    <a:pt x="11" y="1"/>
                  </a:cubicBezTo>
                  <a:cubicBezTo>
                    <a:pt x="11" y="1"/>
                    <a:pt x="10" y="1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9" y="0"/>
                    <a:pt x="9" y="1"/>
                  </a:cubicBezTo>
                  <a:cubicBezTo>
                    <a:pt x="9" y="1"/>
                    <a:pt x="8" y="1"/>
                    <a:pt x="7" y="1"/>
                  </a:cubicBezTo>
                  <a:cubicBezTo>
                    <a:pt x="7" y="2"/>
                    <a:pt x="6" y="3"/>
                    <a:pt x="5" y="3"/>
                  </a:cubicBezTo>
                  <a:cubicBezTo>
                    <a:pt x="5" y="4"/>
                    <a:pt x="4" y="5"/>
                    <a:pt x="3" y="5"/>
                  </a:cubicBezTo>
                  <a:cubicBezTo>
                    <a:pt x="3" y="6"/>
                    <a:pt x="2" y="7"/>
                    <a:pt x="2" y="8"/>
                  </a:cubicBezTo>
                  <a:cubicBezTo>
                    <a:pt x="1" y="10"/>
                    <a:pt x="0" y="12"/>
                    <a:pt x="0" y="13"/>
                  </a:cubicBezTo>
                  <a:cubicBezTo>
                    <a:pt x="0" y="15"/>
                    <a:pt x="0" y="17"/>
                    <a:pt x="0" y="18"/>
                  </a:cubicBezTo>
                  <a:cubicBezTo>
                    <a:pt x="1" y="20"/>
                    <a:pt x="1" y="21"/>
                    <a:pt x="3" y="22"/>
                  </a:cubicBezTo>
                  <a:cubicBezTo>
                    <a:pt x="4" y="24"/>
                    <a:pt x="5" y="25"/>
                    <a:pt x="7" y="25"/>
                  </a:cubicBezTo>
                  <a:cubicBezTo>
                    <a:pt x="9" y="26"/>
                    <a:pt x="11" y="27"/>
                    <a:pt x="12" y="27"/>
                  </a:cubicBezTo>
                  <a:cubicBezTo>
                    <a:pt x="14" y="27"/>
                    <a:pt x="15" y="26"/>
                    <a:pt x="17" y="26"/>
                  </a:cubicBezTo>
                  <a:cubicBezTo>
                    <a:pt x="18" y="26"/>
                    <a:pt x="19" y="25"/>
                    <a:pt x="20" y="24"/>
                  </a:cubicBezTo>
                  <a:cubicBezTo>
                    <a:pt x="22" y="23"/>
                    <a:pt x="23" y="22"/>
                    <a:pt x="24" y="22"/>
                  </a:cubicBezTo>
                  <a:cubicBezTo>
                    <a:pt x="25" y="21"/>
                    <a:pt x="26" y="20"/>
                    <a:pt x="28" y="19"/>
                  </a:cubicBezTo>
                  <a:cubicBezTo>
                    <a:pt x="29" y="18"/>
                    <a:pt x="30" y="17"/>
                    <a:pt x="31" y="17"/>
                  </a:cubicBezTo>
                  <a:cubicBezTo>
                    <a:pt x="32" y="16"/>
                    <a:pt x="33" y="16"/>
                    <a:pt x="34" y="16"/>
                  </a:cubicBezTo>
                  <a:cubicBezTo>
                    <a:pt x="35" y="16"/>
                    <a:pt x="37" y="16"/>
                    <a:pt x="38" y="16"/>
                  </a:cubicBezTo>
                  <a:cubicBezTo>
                    <a:pt x="39" y="17"/>
                    <a:pt x="40" y="17"/>
                    <a:pt x="41" y="18"/>
                  </a:cubicBezTo>
                  <a:cubicBezTo>
                    <a:pt x="41" y="19"/>
                    <a:pt x="42" y="20"/>
                    <a:pt x="42" y="21"/>
                  </a:cubicBezTo>
                  <a:cubicBezTo>
                    <a:pt x="42" y="22"/>
                    <a:pt x="43" y="23"/>
                    <a:pt x="42" y="24"/>
                  </a:cubicBezTo>
                  <a:cubicBezTo>
                    <a:pt x="42" y="25"/>
                    <a:pt x="42" y="26"/>
                    <a:pt x="41" y="27"/>
                  </a:cubicBezTo>
                  <a:cubicBezTo>
                    <a:pt x="40" y="29"/>
                    <a:pt x="40" y="30"/>
                    <a:pt x="39" y="31"/>
                  </a:cubicBezTo>
                  <a:cubicBezTo>
                    <a:pt x="38" y="32"/>
                    <a:pt x="37" y="33"/>
                    <a:pt x="36" y="34"/>
                  </a:cubicBezTo>
                  <a:cubicBezTo>
                    <a:pt x="35" y="34"/>
                    <a:pt x="34" y="35"/>
                    <a:pt x="33" y="35"/>
                  </a:cubicBezTo>
                  <a:cubicBezTo>
                    <a:pt x="33" y="36"/>
                    <a:pt x="32" y="36"/>
                    <a:pt x="32" y="36"/>
                  </a:cubicBezTo>
                  <a:cubicBezTo>
                    <a:pt x="32" y="36"/>
                    <a:pt x="32" y="37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3" y="37"/>
                    <a:pt x="33" y="38"/>
                    <a:pt x="33" y="38"/>
                  </a:cubicBezTo>
                  <a:cubicBezTo>
                    <a:pt x="33" y="38"/>
                    <a:pt x="34" y="38"/>
                    <a:pt x="34" y="38"/>
                  </a:cubicBezTo>
                  <a:cubicBezTo>
                    <a:pt x="35" y="39"/>
                    <a:pt x="36" y="39"/>
                    <a:pt x="36" y="39"/>
                  </a:cubicBezTo>
                  <a:cubicBezTo>
                    <a:pt x="37" y="39"/>
                    <a:pt x="37" y="39"/>
                    <a:pt x="37" y="39"/>
                  </a:cubicBezTo>
                  <a:cubicBezTo>
                    <a:pt x="38" y="39"/>
                    <a:pt x="38" y="38"/>
                    <a:pt x="39" y="38"/>
                  </a:cubicBezTo>
                  <a:cubicBezTo>
                    <a:pt x="40" y="38"/>
                    <a:pt x="41" y="37"/>
                    <a:pt x="41" y="36"/>
                  </a:cubicBezTo>
                  <a:cubicBezTo>
                    <a:pt x="42" y="35"/>
                    <a:pt x="43" y="34"/>
                    <a:pt x="44" y="33"/>
                  </a:cubicBezTo>
                  <a:cubicBezTo>
                    <a:pt x="45" y="32"/>
                    <a:pt x="45" y="31"/>
                    <a:pt x="46" y="30"/>
                  </a:cubicBezTo>
                  <a:cubicBezTo>
                    <a:pt x="47" y="28"/>
                    <a:pt x="48" y="26"/>
                    <a:pt x="48" y="24"/>
                  </a:cubicBezTo>
                  <a:cubicBezTo>
                    <a:pt x="48" y="22"/>
                    <a:pt x="48" y="20"/>
                    <a:pt x="48" y="19"/>
                  </a:cubicBezTo>
                  <a:cubicBezTo>
                    <a:pt x="47" y="17"/>
                    <a:pt x="46" y="15"/>
                    <a:pt x="45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"/>
                <a:ea typeface="微软雅黑"/>
                <a:cs typeface="+mn-cs"/>
              </a:endParaRPr>
            </a:p>
          </p:txBody>
        </p:sp>
        <p:sp>
          <p:nvSpPr>
            <p:cNvPr id="104" name="Freeform 36">
              <a:extLst>
                <a:ext uri="{FF2B5EF4-FFF2-40B4-BE49-F238E27FC236}">
                  <a16:creationId xmlns:a16="http://schemas.microsoft.com/office/drawing/2014/main" id="{4A55C97B-56F4-491B-A4FA-5E5F15F96422}"/>
                </a:ext>
              </a:extLst>
            </p:cNvPr>
            <p:cNvSpPr>
              <a:spLocks/>
            </p:cNvSpPr>
            <p:nvPr/>
          </p:nvSpPr>
          <p:spPr bwMode="auto">
            <a:xfrm>
              <a:off x="2141616" y="5698946"/>
              <a:ext cx="81368" cy="54017"/>
            </a:xfrm>
            <a:custGeom>
              <a:avLst/>
              <a:gdLst>
                <a:gd name="T0" fmla="*/ 50 w 50"/>
                <a:gd name="T1" fmla="*/ 17 h 33"/>
                <a:gd name="T2" fmla="*/ 49 w 50"/>
                <a:gd name="T3" fmla="*/ 17 h 33"/>
                <a:gd name="T4" fmla="*/ 31 w 50"/>
                <a:gd name="T5" fmla="*/ 15 h 33"/>
                <a:gd name="T6" fmla="*/ 5 w 50"/>
                <a:gd name="T7" fmla="*/ 1 h 33"/>
                <a:gd name="T8" fmla="*/ 3 w 50"/>
                <a:gd name="T9" fmla="*/ 0 h 33"/>
                <a:gd name="T10" fmla="*/ 3 w 50"/>
                <a:gd name="T11" fmla="*/ 1 h 33"/>
                <a:gd name="T12" fmla="*/ 2 w 50"/>
                <a:gd name="T13" fmla="*/ 2 h 33"/>
                <a:gd name="T14" fmla="*/ 2 w 50"/>
                <a:gd name="T15" fmla="*/ 4 h 33"/>
                <a:gd name="T16" fmla="*/ 2 w 50"/>
                <a:gd name="T17" fmla="*/ 5 h 33"/>
                <a:gd name="T18" fmla="*/ 2 w 50"/>
                <a:gd name="T19" fmla="*/ 6 h 33"/>
                <a:gd name="T20" fmla="*/ 2 w 50"/>
                <a:gd name="T21" fmla="*/ 7 h 33"/>
                <a:gd name="T22" fmla="*/ 3 w 50"/>
                <a:gd name="T23" fmla="*/ 7 h 33"/>
                <a:gd name="T24" fmla="*/ 17 w 50"/>
                <a:gd name="T25" fmla="*/ 14 h 33"/>
                <a:gd name="T26" fmla="*/ 21 w 50"/>
                <a:gd name="T27" fmla="*/ 16 h 33"/>
                <a:gd name="T28" fmla="*/ 25 w 50"/>
                <a:gd name="T29" fmla="*/ 18 h 33"/>
                <a:gd name="T30" fmla="*/ 25 w 50"/>
                <a:gd name="T31" fmla="*/ 18 h 33"/>
                <a:gd name="T32" fmla="*/ 20 w 50"/>
                <a:gd name="T33" fmla="*/ 19 h 33"/>
                <a:gd name="T34" fmla="*/ 16 w 50"/>
                <a:gd name="T35" fmla="*/ 21 h 33"/>
                <a:gd name="T36" fmla="*/ 1 w 50"/>
                <a:gd name="T37" fmla="*/ 26 h 33"/>
                <a:gd name="T38" fmla="*/ 1 w 50"/>
                <a:gd name="T39" fmla="*/ 27 h 33"/>
                <a:gd name="T40" fmla="*/ 0 w 50"/>
                <a:gd name="T41" fmla="*/ 27 h 33"/>
                <a:gd name="T42" fmla="*/ 0 w 50"/>
                <a:gd name="T43" fmla="*/ 28 h 33"/>
                <a:gd name="T44" fmla="*/ 0 w 50"/>
                <a:gd name="T45" fmla="*/ 30 h 33"/>
                <a:gd name="T46" fmla="*/ 0 w 50"/>
                <a:gd name="T47" fmla="*/ 32 h 33"/>
                <a:gd name="T48" fmla="*/ 0 w 50"/>
                <a:gd name="T49" fmla="*/ 33 h 33"/>
                <a:gd name="T50" fmla="*/ 1 w 50"/>
                <a:gd name="T51" fmla="*/ 33 h 33"/>
                <a:gd name="T52" fmla="*/ 2 w 50"/>
                <a:gd name="T53" fmla="*/ 32 h 33"/>
                <a:gd name="T54" fmla="*/ 31 w 50"/>
                <a:gd name="T55" fmla="*/ 21 h 33"/>
                <a:gd name="T56" fmla="*/ 49 w 50"/>
                <a:gd name="T57" fmla="*/ 23 h 33"/>
                <a:gd name="T58" fmla="*/ 49 w 50"/>
                <a:gd name="T59" fmla="*/ 23 h 33"/>
                <a:gd name="T60" fmla="*/ 50 w 50"/>
                <a:gd name="T61" fmla="*/ 22 h 33"/>
                <a:gd name="T62" fmla="*/ 50 w 50"/>
                <a:gd name="T63" fmla="*/ 21 h 33"/>
                <a:gd name="T64" fmla="*/ 50 w 50"/>
                <a:gd name="T65" fmla="*/ 20 h 33"/>
                <a:gd name="T66" fmla="*/ 50 w 50"/>
                <a:gd name="T67" fmla="*/ 18 h 33"/>
                <a:gd name="T68" fmla="*/ 50 w 50"/>
                <a:gd name="T69" fmla="*/ 17 h 33"/>
                <a:gd name="T70" fmla="*/ 50 w 50"/>
                <a:gd name="T71" fmla="*/ 17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0" h="33">
                  <a:moveTo>
                    <a:pt x="50" y="17"/>
                  </a:moveTo>
                  <a:cubicBezTo>
                    <a:pt x="49" y="17"/>
                    <a:pt x="49" y="17"/>
                    <a:pt x="49" y="17"/>
                  </a:cubicBezTo>
                  <a:cubicBezTo>
                    <a:pt x="31" y="15"/>
                    <a:pt x="31" y="15"/>
                    <a:pt x="31" y="15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4" y="1"/>
                    <a:pt x="4" y="1"/>
                    <a:pt x="3" y="0"/>
                  </a:cubicBezTo>
                  <a:cubicBezTo>
                    <a:pt x="3" y="0"/>
                    <a:pt x="3" y="0"/>
                    <a:pt x="3" y="1"/>
                  </a:cubicBezTo>
                  <a:cubicBezTo>
                    <a:pt x="2" y="1"/>
                    <a:pt x="2" y="1"/>
                    <a:pt x="2" y="2"/>
                  </a:cubicBezTo>
                  <a:cubicBezTo>
                    <a:pt x="2" y="2"/>
                    <a:pt x="2" y="3"/>
                    <a:pt x="2" y="4"/>
                  </a:cubicBezTo>
                  <a:cubicBezTo>
                    <a:pt x="2" y="4"/>
                    <a:pt x="2" y="5"/>
                    <a:pt x="2" y="5"/>
                  </a:cubicBezTo>
                  <a:cubicBezTo>
                    <a:pt x="2" y="5"/>
                    <a:pt x="2" y="6"/>
                    <a:pt x="2" y="6"/>
                  </a:cubicBezTo>
                  <a:cubicBezTo>
                    <a:pt x="2" y="6"/>
                    <a:pt x="2" y="6"/>
                    <a:pt x="2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8" y="15"/>
                    <a:pt x="19" y="15"/>
                    <a:pt x="21" y="16"/>
                  </a:cubicBezTo>
                  <a:cubicBezTo>
                    <a:pt x="22" y="17"/>
                    <a:pt x="23" y="17"/>
                    <a:pt x="25" y="18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3" y="18"/>
                    <a:pt x="22" y="19"/>
                    <a:pt x="20" y="19"/>
                  </a:cubicBezTo>
                  <a:cubicBezTo>
                    <a:pt x="19" y="20"/>
                    <a:pt x="17" y="20"/>
                    <a:pt x="16" y="21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1" y="26"/>
                    <a:pt x="1" y="26"/>
                    <a:pt x="1" y="27"/>
                  </a:cubicBezTo>
                  <a:cubicBezTo>
                    <a:pt x="1" y="27"/>
                    <a:pt x="1" y="27"/>
                    <a:pt x="0" y="27"/>
                  </a:cubicBezTo>
                  <a:cubicBezTo>
                    <a:pt x="0" y="27"/>
                    <a:pt x="0" y="28"/>
                    <a:pt x="0" y="28"/>
                  </a:cubicBezTo>
                  <a:cubicBezTo>
                    <a:pt x="0" y="29"/>
                    <a:pt x="0" y="29"/>
                    <a:pt x="0" y="30"/>
                  </a:cubicBezTo>
                  <a:cubicBezTo>
                    <a:pt x="0" y="31"/>
                    <a:pt x="0" y="31"/>
                    <a:pt x="0" y="32"/>
                  </a:cubicBezTo>
                  <a:cubicBezTo>
                    <a:pt x="0" y="32"/>
                    <a:pt x="0" y="32"/>
                    <a:pt x="0" y="33"/>
                  </a:cubicBezTo>
                  <a:cubicBezTo>
                    <a:pt x="0" y="33"/>
                    <a:pt x="1" y="33"/>
                    <a:pt x="1" y="33"/>
                  </a:cubicBezTo>
                  <a:cubicBezTo>
                    <a:pt x="1" y="33"/>
                    <a:pt x="2" y="33"/>
                    <a:pt x="2" y="32"/>
                  </a:cubicBezTo>
                  <a:cubicBezTo>
                    <a:pt x="31" y="21"/>
                    <a:pt x="31" y="21"/>
                    <a:pt x="31" y="21"/>
                  </a:cubicBezTo>
                  <a:cubicBezTo>
                    <a:pt x="49" y="23"/>
                    <a:pt x="49" y="23"/>
                    <a:pt x="49" y="23"/>
                  </a:cubicBezTo>
                  <a:cubicBezTo>
                    <a:pt x="49" y="23"/>
                    <a:pt x="49" y="23"/>
                    <a:pt x="49" y="23"/>
                  </a:cubicBezTo>
                  <a:cubicBezTo>
                    <a:pt x="49" y="22"/>
                    <a:pt x="49" y="22"/>
                    <a:pt x="50" y="22"/>
                  </a:cubicBezTo>
                  <a:cubicBezTo>
                    <a:pt x="50" y="22"/>
                    <a:pt x="50" y="22"/>
                    <a:pt x="50" y="21"/>
                  </a:cubicBezTo>
                  <a:cubicBezTo>
                    <a:pt x="50" y="21"/>
                    <a:pt x="50" y="20"/>
                    <a:pt x="50" y="20"/>
                  </a:cubicBezTo>
                  <a:cubicBezTo>
                    <a:pt x="50" y="19"/>
                    <a:pt x="50" y="19"/>
                    <a:pt x="50" y="18"/>
                  </a:cubicBezTo>
                  <a:cubicBezTo>
                    <a:pt x="50" y="18"/>
                    <a:pt x="50" y="18"/>
                    <a:pt x="50" y="17"/>
                  </a:cubicBezTo>
                  <a:cubicBezTo>
                    <a:pt x="50" y="17"/>
                    <a:pt x="50" y="17"/>
                    <a:pt x="50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"/>
                <a:ea typeface="微软雅黑"/>
                <a:cs typeface="+mn-cs"/>
              </a:endParaRPr>
            </a:p>
          </p:txBody>
        </p:sp>
        <p:sp>
          <p:nvSpPr>
            <p:cNvPr id="105" name="Freeform 37">
              <a:extLst>
                <a:ext uri="{FF2B5EF4-FFF2-40B4-BE49-F238E27FC236}">
                  <a16:creationId xmlns:a16="http://schemas.microsoft.com/office/drawing/2014/main" id="{88494C3D-718E-4451-8879-7B94A393C61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28624" y="5757750"/>
              <a:ext cx="84786" cy="54017"/>
            </a:xfrm>
            <a:custGeom>
              <a:avLst/>
              <a:gdLst>
                <a:gd name="T0" fmla="*/ 52 w 52"/>
                <a:gd name="T1" fmla="*/ 22 h 33"/>
                <a:gd name="T2" fmla="*/ 51 w 52"/>
                <a:gd name="T3" fmla="*/ 22 h 33"/>
                <a:gd name="T4" fmla="*/ 10 w 52"/>
                <a:gd name="T5" fmla="*/ 14 h 33"/>
                <a:gd name="T6" fmla="*/ 13 w 52"/>
                <a:gd name="T7" fmla="*/ 2 h 33"/>
                <a:gd name="T8" fmla="*/ 13 w 52"/>
                <a:gd name="T9" fmla="*/ 1 h 33"/>
                <a:gd name="T10" fmla="*/ 12 w 52"/>
                <a:gd name="T11" fmla="*/ 1 h 33"/>
                <a:gd name="T12" fmla="*/ 11 w 52"/>
                <a:gd name="T13" fmla="*/ 0 h 33"/>
                <a:gd name="T14" fmla="*/ 10 w 52"/>
                <a:gd name="T15" fmla="*/ 0 h 33"/>
                <a:gd name="T16" fmla="*/ 9 w 52"/>
                <a:gd name="T17" fmla="*/ 0 h 33"/>
                <a:gd name="T18" fmla="*/ 8 w 52"/>
                <a:gd name="T19" fmla="*/ 0 h 33"/>
                <a:gd name="T20" fmla="*/ 8 w 52"/>
                <a:gd name="T21" fmla="*/ 0 h 33"/>
                <a:gd name="T22" fmla="*/ 7 w 52"/>
                <a:gd name="T23" fmla="*/ 1 h 33"/>
                <a:gd name="T24" fmla="*/ 0 w 52"/>
                <a:gd name="T25" fmla="*/ 31 h 33"/>
                <a:gd name="T26" fmla="*/ 0 w 52"/>
                <a:gd name="T27" fmla="*/ 32 h 33"/>
                <a:gd name="T28" fmla="*/ 1 w 52"/>
                <a:gd name="T29" fmla="*/ 32 h 33"/>
                <a:gd name="T30" fmla="*/ 1 w 52"/>
                <a:gd name="T31" fmla="*/ 33 h 33"/>
                <a:gd name="T32" fmla="*/ 3 w 52"/>
                <a:gd name="T33" fmla="*/ 33 h 33"/>
                <a:gd name="T34" fmla="*/ 4 w 52"/>
                <a:gd name="T35" fmla="*/ 33 h 33"/>
                <a:gd name="T36" fmla="*/ 5 w 52"/>
                <a:gd name="T37" fmla="*/ 33 h 33"/>
                <a:gd name="T38" fmla="*/ 5 w 52"/>
                <a:gd name="T39" fmla="*/ 33 h 33"/>
                <a:gd name="T40" fmla="*/ 6 w 52"/>
                <a:gd name="T41" fmla="*/ 32 h 33"/>
                <a:gd name="T42" fmla="*/ 8 w 52"/>
                <a:gd name="T43" fmla="*/ 20 h 33"/>
                <a:gd name="T44" fmla="*/ 50 w 52"/>
                <a:gd name="T45" fmla="*/ 28 h 33"/>
                <a:gd name="T46" fmla="*/ 50 w 52"/>
                <a:gd name="T47" fmla="*/ 28 h 33"/>
                <a:gd name="T48" fmla="*/ 51 w 52"/>
                <a:gd name="T49" fmla="*/ 28 h 33"/>
                <a:gd name="T50" fmla="*/ 51 w 52"/>
                <a:gd name="T51" fmla="*/ 27 h 33"/>
                <a:gd name="T52" fmla="*/ 52 w 52"/>
                <a:gd name="T53" fmla="*/ 25 h 33"/>
                <a:gd name="T54" fmla="*/ 52 w 52"/>
                <a:gd name="T55" fmla="*/ 24 h 33"/>
                <a:gd name="T56" fmla="*/ 52 w 52"/>
                <a:gd name="T57" fmla="*/ 23 h 33"/>
                <a:gd name="T58" fmla="*/ 52 w 52"/>
                <a:gd name="T59" fmla="*/ 22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2" h="33">
                  <a:moveTo>
                    <a:pt x="52" y="22"/>
                  </a:moveTo>
                  <a:cubicBezTo>
                    <a:pt x="52" y="22"/>
                    <a:pt x="51" y="22"/>
                    <a:pt x="51" y="22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3" y="2"/>
                    <a:pt x="13" y="1"/>
                    <a:pt x="13" y="1"/>
                  </a:cubicBezTo>
                  <a:cubicBezTo>
                    <a:pt x="13" y="1"/>
                    <a:pt x="12" y="1"/>
                    <a:pt x="12" y="1"/>
                  </a:cubicBezTo>
                  <a:cubicBezTo>
                    <a:pt x="12" y="1"/>
                    <a:pt x="12" y="0"/>
                    <a:pt x="11" y="0"/>
                  </a:cubicBezTo>
                  <a:cubicBezTo>
                    <a:pt x="11" y="0"/>
                    <a:pt x="11" y="0"/>
                    <a:pt x="10" y="0"/>
                  </a:cubicBezTo>
                  <a:cubicBezTo>
                    <a:pt x="10" y="0"/>
                    <a:pt x="9" y="0"/>
                    <a:pt x="9" y="0"/>
                  </a:cubicBezTo>
                  <a:cubicBezTo>
                    <a:pt x="9" y="0"/>
                    <a:pt x="8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0"/>
                    <a:pt x="7" y="0"/>
                    <a:pt x="7" y="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1"/>
                    <a:pt x="0" y="32"/>
                    <a:pt x="0" y="32"/>
                  </a:cubicBezTo>
                  <a:cubicBezTo>
                    <a:pt x="0" y="32"/>
                    <a:pt x="0" y="32"/>
                    <a:pt x="1" y="32"/>
                  </a:cubicBezTo>
                  <a:cubicBezTo>
                    <a:pt x="1" y="32"/>
                    <a:pt x="1" y="32"/>
                    <a:pt x="1" y="33"/>
                  </a:cubicBezTo>
                  <a:cubicBezTo>
                    <a:pt x="2" y="33"/>
                    <a:pt x="2" y="33"/>
                    <a:pt x="3" y="33"/>
                  </a:cubicBezTo>
                  <a:cubicBezTo>
                    <a:pt x="3" y="33"/>
                    <a:pt x="4" y="33"/>
                    <a:pt x="4" y="33"/>
                  </a:cubicBezTo>
                  <a:cubicBezTo>
                    <a:pt x="4" y="33"/>
                    <a:pt x="5" y="33"/>
                    <a:pt x="5" y="33"/>
                  </a:cubicBezTo>
                  <a:cubicBezTo>
                    <a:pt x="5" y="33"/>
                    <a:pt x="5" y="33"/>
                    <a:pt x="5" y="33"/>
                  </a:cubicBezTo>
                  <a:cubicBezTo>
                    <a:pt x="5" y="33"/>
                    <a:pt x="6" y="32"/>
                    <a:pt x="6" y="32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50" y="28"/>
                    <a:pt x="50" y="28"/>
                    <a:pt x="50" y="28"/>
                  </a:cubicBezTo>
                  <a:cubicBezTo>
                    <a:pt x="50" y="28"/>
                    <a:pt x="50" y="28"/>
                    <a:pt x="50" y="28"/>
                  </a:cubicBezTo>
                  <a:cubicBezTo>
                    <a:pt x="51" y="28"/>
                    <a:pt x="51" y="28"/>
                    <a:pt x="51" y="28"/>
                  </a:cubicBezTo>
                  <a:cubicBezTo>
                    <a:pt x="51" y="27"/>
                    <a:pt x="51" y="27"/>
                    <a:pt x="51" y="27"/>
                  </a:cubicBezTo>
                  <a:cubicBezTo>
                    <a:pt x="51" y="26"/>
                    <a:pt x="52" y="26"/>
                    <a:pt x="52" y="25"/>
                  </a:cubicBezTo>
                  <a:cubicBezTo>
                    <a:pt x="52" y="25"/>
                    <a:pt x="52" y="24"/>
                    <a:pt x="52" y="24"/>
                  </a:cubicBezTo>
                  <a:cubicBezTo>
                    <a:pt x="52" y="23"/>
                    <a:pt x="52" y="23"/>
                    <a:pt x="52" y="23"/>
                  </a:cubicBezTo>
                  <a:cubicBezTo>
                    <a:pt x="52" y="23"/>
                    <a:pt x="52" y="23"/>
                    <a:pt x="52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"/>
                <a:ea typeface="微软雅黑"/>
                <a:cs typeface="+mn-cs"/>
              </a:endParaRPr>
            </a:p>
          </p:txBody>
        </p:sp>
        <p:sp>
          <p:nvSpPr>
            <p:cNvPr id="106" name="Freeform 38">
              <a:extLst>
                <a:ext uri="{FF2B5EF4-FFF2-40B4-BE49-F238E27FC236}">
                  <a16:creationId xmlns:a16="http://schemas.microsoft.com/office/drawing/2014/main" id="{64EAB80C-8014-4385-82ED-7673D7C888F9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2556" y="5153989"/>
              <a:ext cx="1368" cy="2735"/>
            </a:xfrm>
            <a:custGeom>
              <a:avLst/>
              <a:gdLst>
                <a:gd name="T0" fmla="*/ 0 w 2"/>
                <a:gd name="T1" fmla="*/ 4 h 4"/>
                <a:gd name="T2" fmla="*/ 0 w 2"/>
                <a:gd name="T3" fmla="*/ 2 h 4"/>
                <a:gd name="T4" fmla="*/ 2 w 2"/>
                <a:gd name="T5" fmla="*/ 2 h 4"/>
                <a:gd name="T6" fmla="*/ 2 w 2"/>
                <a:gd name="T7" fmla="*/ 2 h 4"/>
                <a:gd name="T8" fmla="*/ 2 w 2"/>
                <a:gd name="T9" fmla="*/ 0 h 4"/>
                <a:gd name="T10" fmla="*/ 0 w 2"/>
                <a:gd name="T11" fmla="*/ 4 h 4"/>
                <a:gd name="T12" fmla="*/ 0 w 2"/>
                <a:gd name="T13" fmla="*/ 4 h 4"/>
                <a:gd name="T14" fmla="*/ 0 w 2"/>
                <a:gd name="T15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" h="4">
                  <a:moveTo>
                    <a:pt x="0" y="4"/>
                  </a:moveTo>
                  <a:lnTo>
                    <a:pt x="0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0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"/>
                <a:ea typeface="微软雅黑"/>
                <a:cs typeface="+mn-cs"/>
              </a:endParaRPr>
            </a:p>
          </p:txBody>
        </p:sp>
        <p:sp>
          <p:nvSpPr>
            <p:cNvPr id="107" name="Freeform 39">
              <a:extLst>
                <a:ext uri="{FF2B5EF4-FFF2-40B4-BE49-F238E27FC236}">
                  <a16:creationId xmlns:a16="http://schemas.microsoft.com/office/drawing/2014/main" id="{FB40C144-299F-45E1-BC3F-B7F816E4604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0505" y="5156724"/>
              <a:ext cx="2051" cy="0"/>
            </a:xfrm>
            <a:custGeom>
              <a:avLst/>
              <a:gdLst>
                <a:gd name="T0" fmla="*/ 0 w 3"/>
                <a:gd name="T1" fmla="*/ 3 w 3"/>
                <a:gd name="T2" fmla="*/ 3 w 3"/>
                <a:gd name="T3" fmla="*/ 0 w 3"/>
                <a:gd name="T4" fmla="*/ 0 w 3"/>
                <a:gd name="T5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3" y="0"/>
                  </a:lnTo>
                  <a:lnTo>
                    <a:pt x="3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"/>
                <a:ea typeface="微软雅黑"/>
                <a:cs typeface="+mn-cs"/>
              </a:endParaRPr>
            </a:p>
          </p:txBody>
        </p:sp>
        <p:sp>
          <p:nvSpPr>
            <p:cNvPr id="108" name="Freeform 40">
              <a:extLst>
                <a:ext uri="{FF2B5EF4-FFF2-40B4-BE49-F238E27FC236}">
                  <a16:creationId xmlns:a16="http://schemas.microsoft.com/office/drawing/2014/main" id="{F692A49E-9A60-4E94-A52D-684FC51607AE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3923" y="5150570"/>
              <a:ext cx="0" cy="1368"/>
            </a:xfrm>
            <a:custGeom>
              <a:avLst/>
              <a:gdLst>
                <a:gd name="T0" fmla="*/ 2 h 2"/>
                <a:gd name="T1" fmla="*/ 0 h 2"/>
                <a:gd name="T2" fmla="*/ 2 h 2"/>
                <a:gd name="T3" fmla="*/ 2 h 2"/>
                <a:gd name="T4" fmla="*/ 2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</a:cxnLst>
              <a:rect l="0" t="0" r="r" b="b"/>
              <a:pathLst>
                <a:path h="2">
                  <a:moveTo>
                    <a:pt x="0" y="2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"/>
                <a:ea typeface="微软雅黑"/>
                <a:cs typeface="+mn-cs"/>
              </a:endParaRPr>
            </a:p>
          </p:txBody>
        </p:sp>
        <p:sp>
          <p:nvSpPr>
            <p:cNvPr id="109" name="Freeform 41">
              <a:extLst>
                <a:ext uri="{FF2B5EF4-FFF2-40B4-BE49-F238E27FC236}">
                  <a16:creationId xmlns:a16="http://schemas.microsoft.com/office/drawing/2014/main" id="{5E57C511-C6E3-4FC9-B4A4-7C989175E51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7513" y="5151938"/>
              <a:ext cx="2051" cy="2051"/>
            </a:xfrm>
            <a:custGeom>
              <a:avLst/>
              <a:gdLst>
                <a:gd name="T0" fmla="*/ 0 w 3"/>
                <a:gd name="T1" fmla="*/ 0 h 3"/>
                <a:gd name="T2" fmla="*/ 0 w 3"/>
                <a:gd name="T3" fmla="*/ 3 h 3"/>
                <a:gd name="T4" fmla="*/ 3 w 3"/>
                <a:gd name="T5" fmla="*/ 3 h 3"/>
                <a:gd name="T6" fmla="*/ 0 w 3"/>
                <a:gd name="T7" fmla="*/ 0 h 3"/>
                <a:gd name="T8" fmla="*/ 0 w 3"/>
                <a:gd name="T9" fmla="*/ 0 h 3"/>
                <a:gd name="T10" fmla="*/ 0 w 3"/>
                <a:gd name="T11" fmla="*/ 0 h 3"/>
                <a:gd name="T12" fmla="*/ 0 w 3"/>
                <a:gd name="T13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3">
                  <a:moveTo>
                    <a:pt x="0" y="0"/>
                  </a:moveTo>
                  <a:lnTo>
                    <a:pt x="0" y="3"/>
                  </a:lnTo>
                  <a:lnTo>
                    <a:pt x="3" y="3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"/>
                <a:ea typeface="微软雅黑"/>
                <a:cs typeface="+mn-cs"/>
              </a:endParaRPr>
            </a:p>
          </p:txBody>
        </p:sp>
        <p:sp>
          <p:nvSpPr>
            <p:cNvPr id="110" name="Freeform 42">
              <a:extLst>
                <a:ext uri="{FF2B5EF4-FFF2-40B4-BE49-F238E27FC236}">
                  <a16:creationId xmlns:a16="http://schemas.microsoft.com/office/drawing/2014/main" id="{E6714EBB-6120-4B68-9278-FFF38D5A053B}"/>
                </a:ext>
              </a:extLst>
            </p:cNvPr>
            <p:cNvSpPr>
              <a:spLocks/>
            </p:cNvSpPr>
            <p:nvPr/>
          </p:nvSpPr>
          <p:spPr bwMode="auto">
            <a:xfrm>
              <a:off x="1684180" y="5134160"/>
              <a:ext cx="16410" cy="11624"/>
            </a:xfrm>
            <a:custGeom>
              <a:avLst/>
              <a:gdLst>
                <a:gd name="T0" fmla="*/ 1 w 10"/>
                <a:gd name="T1" fmla="*/ 3 h 7"/>
                <a:gd name="T2" fmla="*/ 1 w 10"/>
                <a:gd name="T3" fmla="*/ 4 h 7"/>
                <a:gd name="T4" fmla="*/ 2 w 10"/>
                <a:gd name="T5" fmla="*/ 4 h 7"/>
                <a:gd name="T6" fmla="*/ 2 w 10"/>
                <a:gd name="T7" fmla="*/ 5 h 7"/>
                <a:gd name="T8" fmla="*/ 2 w 10"/>
                <a:gd name="T9" fmla="*/ 6 h 7"/>
                <a:gd name="T10" fmla="*/ 3 w 10"/>
                <a:gd name="T11" fmla="*/ 6 h 7"/>
                <a:gd name="T12" fmla="*/ 3 w 10"/>
                <a:gd name="T13" fmla="*/ 6 h 7"/>
                <a:gd name="T14" fmla="*/ 4 w 10"/>
                <a:gd name="T15" fmla="*/ 6 h 7"/>
                <a:gd name="T16" fmla="*/ 4 w 10"/>
                <a:gd name="T17" fmla="*/ 6 h 7"/>
                <a:gd name="T18" fmla="*/ 5 w 10"/>
                <a:gd name="T19" fmla="*/ 6 h 7"/>
                <a:gd name="T20" fmla="*/ 6 w 10"/>
                <a:gd name="T21" fmla="*/ 7 h 7"/>
                <a:gd name="T22" fmla="*/ 6 w 10"/>
                <a:gd name="T23" fmla="*/ 7 h 7"/>
                <a:gd name="T24" fmla="*/ 6 w 10"/>
                <a:gd name="T25" fmla="*/ 7 h 7"/>
                <a:gd name="T26" fmla="*/ 7 w 10"/>
                <a:gd name="T27" fmla="*/ 7 h 7"/>
                <a:gd name="T28" fmla="*/ 7 w 10"/>
                <a:gd name="T29" fmla="*/ 7 h 7"/>
                <a:gd name="T30" fmla="*/ 7 w 10"/>
                <a:gd name="T31" fmla="*/ 7 h 7"/>
                <a:gd name="T32" fmla="*/ 8 w 10"/>
                <a:gd name="T33" fmla="*/ 7 h 7"/>
                <a:gd name="T34" fmla="*/ 8 w 10"/>
                <a:gd name="T35" fmla="*/ 6 h 7"/>
                <a:gd name="T36" fmla="*/ 9 w 10"/>
                <a:gd name="T37" fmla="*/ 6 h 7"/>
                <a:gd name="T38" fmla="*/ 9 w 10"/>
                <a:gd name="T39" fmla="*/ 6 h 7"/>
                <a:gd name="T40" fmla="*/ 9 w 10"/>
                <a:gd name="T41" fmla="*/ 6 h 7"/>
                <a:gd name="T42" fmla="*/ 10 w 10"/>
                <a:gd name="T43" fmla="*/ 5 h 7"/>
                <a:gd name="T44" fmla="*/ 10 w 10"/>
                <a:gd name="T45" fmla="*/ 5 h 7"/>
                <a:gd name="T46" fmla="*/ 10 w 10"/>
                <a:gd name="T47" fmla="*/ 5 h 7"/>
                <a:gd name="T48" fmla="*/ 9 w 10"/>
                <a:gd name="T49" fmla="*/ 3 h 7"/>
                <a:gd name="T50" fmla="*/ 9 w 10"/>
                <a:gd name="T51" fmla="*/ 3 h 7"/>
                <a:gd name="T52" fmla="*/ 9 w 10"/>
                <a:gd name="T53" fmla="*/ 2 h 7"/>
                <a:gd name="T54" fmla="*/ 9 w 10"/>
                <a:gd name="T55" fmla="*/ 2 h 7"/>
                <a:gd name="T56" fmla="*/ 9 w 10"/>
                <a:gd name="T57" fmla="*/ 2 h 7"/>
                <a:gd name="T58" fmla="*/ 8 w 10"/>
                <a:gd name="T59" fmla="*/ 2 h 7"/>
                <a:gd name="T60" fmla="*/ 8 w 10"/>
                <a:gd name="T61" fmla="*/ 1 h 7"/>
                <a:gd name="T62" fmla="*/ 8 w 10"/>
                <a:gd name="T63" fmla="*/ 1 h 7"/>
                <a:gd name="T64" fmla="*/ 8 w 10"/>
                <a:gd name="T65" fmla="*/ 1 h 7"/>
                <a:gd name="T66" fmla="*/ 7 w 10"/>
                <a:gd name="T67" fmla="*/ 0 h 7"/>
                <a:gd name="T68" fmla="*/ 6 w 10"/>
                <a:gd name="T69" fmla="*/ 0 h 7"/>
                <a:gd name="T70" fmla="*/ 5 w 10"/>
                <a:gd name="T71" fmla="*/ 0 h 7"/>
                <a:gd name="T72" fmla="*/ 5 w 10"/>
                <a:gd name="T73" fmla="*/ 0 h 7"/>
                <a:gd name="T74" fmla="*/ 5 w 10"/>
                <a:gd name="T75" fmla="*/ 0 h 7"/>
                <a:gd name="T76" fmla="*/ 4 w 10"/>
                <a:gd name="T77" fmla="*/ 0 h 7"/>
                <a:gd name="T78" fmla="*/ 4 w 10"/>
                <a:gd name="T79" fmla="*/ 0 h 7"/>
                <a:gd name="T80" fmla="*/ 3 w 10"/>
                <a:gd name="T81" fmla="*/ 0 h 7"/>
                <a:gd name="T82" fmla="*/ 2 w 10"/>
                <a:gd name="T83" fmla="*/ 0 h 7"/>
                <a:gd name="T84" fmla="*/ 2 w 10"/>
                <a:gd name="T85" fmla="*/ 0 h 7"/>
                <a:gd name="T86" fmla="*/ 1 w 10"/>
                <a:gd name="T87" fmla="*/ 0 h 7"/>
                <a:gd name="T88" fmla="*/ 1 w 10"/>
                <a:gd name="T89" fmla="*/ 0 h 7"/>
                <a:gd name="T90" fmla="*/ 1 w 10"/>
                <a:gd name="T91" fmla="*/ 0 h 7"/>
                <a:gd name="T92" fmla="*/ 1 w 10"/>
                <a:gd name="T93" fmla="*/ 0 h 7"/>
                <a:gd name="T94" fmla="*/ 1 w 10"/>
                <a:gd name="T95" fmla="*/ 0 h 7"/>
                <a:gd name="T96" fmla="*/ 1 w 10"/>
                <a:gd name="T97" fmla="*/ 1 h 7"/>
                <a:gd name="T98" fmla="*/ 0 w 10"/>
                <a:gd name="T99" fmla="*/ 1 h 7"/>
                <a:gd name="T100" fmla="*/ 0 w 10"/>
                <a:gd name="T101" fmla="*/ 1 h 7"/>
                <a:gd name="T102" fmla="*/ 0 w 10"/>
                <a:gd name="T103" fmla="*/ 2 h 7"/>
                <a:gd name="T104" fmla="*/ 0 w 10"/>
                <a:gd name="T105" fmla="*/ 3 h 7"/>
                <a:gd name="T106" fmla="*/ 0 w 10"/>
                <a:gd name="T107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0" h="7">
                  <a:moveTo>
                    <a:pt x="0" y="3"/>
                  </a:move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"/>
                <a:ea typeface="微软雅黑"/>
                <a:cs typeface="+mn-cs"/>
              </a:endParaRPr>
            </a:p>
          </p:txBody>
        </p:sp>
        <p:sp>
          <p:nvSpPr>
            <p:cNvPr id="111" name="Freeform 43">
              <a:extLst>
                <a:ext uri="{FF2B5EF4-FFF2-40B4-BE49-F238E27FC236}">
                  <a16:creationId xmlns:a16="http://schemas.microsoft.com/office/drawing/2014/main" id="{000DEE3D-9C37-4DEE-ADC1-043DB2724155}"/>
                </a:ext>
              </a:extLst>
            </p:cNvPr>
            <p:cNvSpPr>
              <a:spLocks/>
            </p:cNvSpPr>
            <p:nvPr/>
          </p:nvSpPr>
          <p:spPr bwMode="auto">
            <a:xfrm>
              <a:off x="1693752" y="5153989"/>
              <a:ext cx="25983" cy="61538"/>
            </a:xfrm>
            <a:custGeom>
              <a:avLst/>
              <a:gdLst>
                <a:gd name="T0" fmla="*/ 3 w 16"/>
                <a:gd name="T1" fmla="*/ 0 h 38"/>
                <a:gd name="T2" fmla="*/ 1 w 16"/>
                <a:gd name="T3" fmla="*/ 1 h 38"/>
                <a:gd name="T4" fmla="*/ 1 w 16"/>
                <a:gd name="T5" fmla="*/ 1 h 38"/>
                <a:gd name="T6" fmla="*/ 1 w 16"/>
                <a:gd name="T7" fmla="*/ 2 h 38"/>
                <a:gd name="T8" fmla="*/ 1 w 16"/>
                <a:gd name="T9" fmla="*/ 2 h 38"/>
                <a:gd name="T10" fmla="*/ 0 w 16"/>
                <a:gd name="T11" fmla="*/ 3 h 38"/>
                <a:gd name="T12" fmla="*/ 0 w 16"/>
                <a:gd name="T13" fmla="*/ 4 h 38"/>
                <a:gd name="T14" fmla="*/ 0 w 16"/>
                <a:gd name="T15" fmla="*/ 5 h 38"/>
                <a:gd name="T16" fmla="*/ 0 w 16"/>
                <a:gd name="T17" fmla="*/ 6 h 38"/>
                <a:gd name="T18" fmla="*/ 0 w 16"/>
                <a:gd name="T19" fmla="*/ 7 h 38"/>
                <a:gd name="T20" fmla="*/ 0 w 16"/>
                <a:gd name="T21" fmla="*/ 9 h 38"/>
                <a:gd name="T22" fmla="*/ 0 w 16"/>
                <a:gd name="T23" fmla="*/ 12 h 38"/>
                <a:gd name="T24" fmla="*/ 0 w 16"/>
                <a:gd name="T25" fmla="*/ 12 h 38"/>
                <a:gd name="T26" fmla="*/ 0 w 16"/>
                <a:gd name="T27" fmla="*/ 14 h 38"/>
                <a:gd name="T28" fmla="*/ 3 w 16"/>
                <a:gd name="T29" fmla="*/ 23 h 38"/>
                <a:gd name="T30" fmla="*/ 4 w 16"/>
                <a:gd name="T31" fmla="*/ 25 h 38"/>
                <a:gd name="T32" fmla="*/ 6 w 16"/>
                <a:gd name="T33" fmla="*/ 31 h 38"/>
                <a:gd name="T34" fmla="*/ 8 w 16"/>
                <a:gd name="T35" fmla="*/ 34 h 38"/>
                <a:gd name="T36" fmla="*/ 9 w 16"/>
                <a:gd name="T37" fmla="*/ 36 h 38"/>
                <a:gd name="T38" fmla="*/ 10 w 16"/>
                <a:gd name="T39" fmla="*/ 37 h 38"/>
                <a:gd name="T40" fmla="*/ 10 w 16"/>
                <a:gd name="T41" fmla="*/ 37 h 38"/>
                <a:gd name="T42" fmla="*/ 11 w 16"/>
                <a:gd name="T43" fmla="*/ 38 h 38"/>
                <a:gd name="T44" fmla="*/ 11 w 16"/>
                <a:gd name="T45" fmla="*/ 38 h 38"/>
                <a:gd name="T46" fmla="*/ 11 w 16"/>
                <a:gd name="T47" fmla="*/ 38 h 38"/>
                <a:gd name="T48" fmla="*/ 12 w 16"/>
                <a:gd name="T49" fmla="*/ 38 h 38"/>
                <a:gd name="T50" fmla="*/ 12 w 16"/>
                <a:gd name="T51" fmla="*/ 38 h 38"/>
                <a:gd name="T52" fmla="*/ 13 w 16"/>
                <a:gd name="T53" fmla="*/ 38 h 38"/>
                <a:gd name="T54" fmla="*/ 14 w 16"/>
                <a:gd name="T55" fmla="*/ 38 h 38"/>
                <a:gd name="T56" fmla="*/ 16 w 16"/>
                <a:gd name="T57" fmla="*/ 36 h 38"/>
                <a:gd name="T58" fmla="*/ 16 w 16"/>
                <a:gd name="T59" fmla="*/ 35 h 38"/>
                <a:gd name="T60" fmla="*/ 16 w 16"/>
                <a:gd name="T61" fmla="*/ 29 h 38"/>
                <a:gd name="T62" fmla="*/ 16 w 16"/>
                <a:gd name="T63" fmla="*/ 28 h 38"/>
                <a:gd name="T64" fmla="*/ 15 w 16"/>
                <a:gd name="T65" fmla="*/ 27 h 38"/>
                <a:gd name="T66" fmla="*/ 14 w 16"/>
                <a:gd name="T67" fmla="*/ 26 h 38"/>
                <a:gd name="T68" fmla="*/ 14 w 16"/>
                <a:gd name="T69" fmla="*/ 26 h 38"/>
                <a:gd name="T70" fmla="*/ 13 w 16"/>
                <a:gd name="T71" fmla="*/ 27 h 38"/>
                <a:gd name="T72" fmla="*/ 11 w 16"/>
                <a:gd name="T73" fmla="*/ 26 h 38"/>
                <a:gd name="T74" fmla="*/ 10 w 16"/>
                <a:gd name="T75" fmla="*/ 26 h 38"/>
                <a:gd name="T76" fmla="*/ 10 w 16"/>
                <a:gd name="T77" fmla="*/ 25 h 38"/>
                <a:gd name="T78" fmla="*/ 9 w 16"/>
                <a:gd name="T79" fmla="*/ 23 h 38"/>
                <a:gd name="T80" fmla="*/ 8 w 16"/>
                <a:gd name="T81" fmla="*/ 19 h 38"/>
                <a:gd name="T82" fmla="*/ 7 w 16"/>
                <a:gd name="T83" fmla="*/ 16 h 38"/>
                <a:gd name="T84" fmla="*/ 5 w 16"/>
                <a:gd name="T85" fmla="*/ 7 h 38"/>
                <a:gd name="T86" fmla="*/ 6 w 16"/>
                <a:gd name="T87" fmla="*/ 6 h 38"/>
                <a:gd name="T88" fmla="*/ 6 w 16"/>
                <a:gd name="T89" fmla="*/ 5 h 38"/>
                <a:gd name="T90" fmla="*/ 6 w 16"/>
                <a:gd name="T91" fmla="*/ 4 h 38"/>
                <a:gd name="T92" fmla="*/ 6 w 16"/>
                <a:gd name="T93" fmla="*/ 4 h 38"/>
                <a:gd name="T94" fmla="*/ 5 w 16"/>
                <a:gd name="T95" fmla="*/ 2 h 38"/>
                <a:gd name="T96" fmla="*/ 4 w 16"/>
                <a:gd name="T97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6" h="38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8"/>
                    <a:pt x="0" y="8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0" y="13"/>
                    <a:pt x="0" y="13"/>
                  </a:cubicBezTo>
                  <a:cubicBezTo>
                    <a:pt x="0" y="13"/>
                    <a:pt x="0" y="14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1" y="18"/>
                    <a:pt x="2" y="20"/>
                    <a:pt x="3" y="23"/>
                  </a:cubicBezTo>
                  <a:cubicBezTo>
                    <a:pt x="3" y="23"/>
                    <a:pt x="3" y="23"/>
                    <a:pt x="3" y="23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7" y="32"/>
                    <a:pt x="7" y="33"/>
                    <a:pt x="7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9" y="36"/>
                    <a:pt x="9" y="36"/>
                    <a:pt x="9" y="36"/>
                  </a:cubicBezTo>
                  <a:cubicBezTo>
                    <a:pt x="9" y="36"/>
                    <a:pt x="9" y="36"/>
                    <a:pt x="9" y="36"/>
                  </a:cubicBezTo>
                  <a:cubicBezTo>
                    <a:pt x="9" y="36"/>
                    <a:pt x="9" y="36"/>
                    <a:pt x="9" y="36"/>
                  </a:cubicBezTo>
                  <a:cubicBezTo>
                    <a:pt x="9" y="37"/>
                    <a:pt x="9" y="37"/>
                    <a:pt x="9" y="37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3" y="38"/>
                    <a:pt x="13" y="38"/>
                    <a:pt x="13" y="38"/>
                  </a:cubicBezTo>
                  <a:cubicBezTo>
                    <a:pt x="13" y="38"/>
                    <a:pt x="13" y="38"/>
                    <a:pt x="13" y="38"/>
                  </a:cubicBezTo>
                  <a:cubicBezTo>
                    <a:pt x="13" y="38"/>
                    <a:pt x="13" y="38"/>
                    <a:pt x="13" y="38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6"/>
                    <a:pt x="15" y="36"/>
                    <a:pt x="16" y="36"/>
                  </a:cubicBezTo>
                  <a:cubicBezTo>
                    <a:pt x="16" y="36"/>
                    <a:pt x="16" y="35"/>
                    <a:pt x="16" y="35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5" y="27"/>
                    <a:pt x="15" y="27"/>
                    <a:pt x="15" y="27"/>
                  </a:cubicBezTo>
                  <a:cubicBezTo>
                    <a:pt x="15" y="27"/>
                    <a:pt x="15" y="27"/>
                    <a:pt x="15" y="27"/>
                  </a:cubicBezTo>
                  <a:cubicBezTo>
                    <a:pt x="15" y="27"/>
                    <a:pt x="15" y="27"/>
                    <a:pt x="15" y="27"/>
                  </a:cubicBezTo>
                  <a:cubicBezTo>
                    <a:pt x="15" y="26"/>
                    <a:pt x="15" y="26"/>
                    <a:pt x="15" y="26"/>
                  </a:cubicBezTo>
                  <a:cubicBezTo>
                    <a:pt x="15" y="26"/>
                    <a:pt x="15" y="26"/>
                    <a:pt x="15" y="26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5"/>
                    <a:pt x="10" y="25"/>
                    <a:pt x="10" y="25"/>
                  </a:cubicBezTo>
                  <a:cubicBezTo>
                    <a:pt x="10" y="25"/>
                    <a:pt x="10" y="25"/>
                    <a:pt x="10" y="25"/>
                  </a:cubicBezTo>
                  <a:cubicBezTo>
                    <a:pt x="10" y="25"/>
                    <a:pt x="10" y="25"/>
                    <a:pt x="10" y="25"/>
                  </a:cubicBezTo>
                  <a:cubicBezTo>
                    <a:pt x="9" y="24"/>
                    <a:pt x="9" y="24"/>
                    <a:pt x="9" y="24"/>
                  </a:cubicBezTo>
                  <a:cubicBezTo>
                    <a:pt x="9" y="24"/>
                    <a:pt x="9" y="24"/>
                    <a:pt x="9" y="24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7" y="14"/>
                    <a:pt x="6" y="12"/>
                    <a:pt x="6" y="10"/>
                  </a:cubicBezTo>
                  <a:cubicBezTo>
                    <a:pt x="6" y="9"/>
                    <a:pt x="6" y="9"/>
                    <a:pt x="6" y="8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5" y="3"/>
                    <a:pt x="5" y="2"/>
                    <a:pt x="5" y="2"/>
                  </a:cubicBezTo>
                  <a:cubicBezTo>
                    <a:pt x="5" y="1"/>
                    <a:pt x="5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"/>
                <a:ea typeface="微软雅黑"/>
                <a:cs typeface="+mn-cs"/>
              </a:endParaRPr>
            </a:p>
          </p:txBody>
        </p:sp>
        <p:sp>
          <p:nvSpPr>
            <p:cNvPr id="112" name="Freeform 44">
              <a:extLst>
                <a:ext uri="{FF2B5EF4-FFF2-40B4-BE49-F238E27FC236}">
                  <a16:creationId xmlns:a16="http://schemas.microsoft.com/office/drawing/2014/main" id="{1B3E3B44-3BC1-4C51-B69B-B986976998B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08795" y="5104758"/>
              <a:ext cx="74530" cy="102564"/>
            </a:xfrm>
            <a:custGeom>
              <a:avLst/>
              <a:gdLst>
                <a:gd name="T0" fmla="*/ 2 w 46"/>
                <a:gd name="T1" fmla="*/ 24 h 63"/>
                <a:gd name="T2" fmla="*/ 2 w 46"/>
                <a:gd name="T3" fmla="*/ 25 h 63"/>
                <a:gd name="T4" fmla="*/ 4 w 46"/>
                <a:gd name="T5" fmla="*/ 25 h 63"/>
                <a:gd name="T6" fmla="*/ 10 w 46"/>
                <a:gd name="T7" fmla="*/ 22 h 63"/>
                <a:gd name="T8" fmla="*/ 11 w 46"/>
                <a:gd name="T9" fmla="*/ 35 h 63"/>
                <a:gd name="T10" fmla="*/ 9 w 46"/>
                <a:gd name="T11" fmla="*/ 46 h 63"/>
                <a:gd name="T12" fmla="*/ 5 w 46"/>
                <a:gd name="T13" fmla="*/ 50 h 63"/>
                <a:gd name="T14" fmla="*/ 7 w 46"/>
                <a:gd name="T15" fmla="*/ 53 h 63"/>
                <a:gd name="T16" fmla="*/ 9 w 46"/>
                <a:gd name="T17" fmla="*/ 52 h 63"/>
                <a:gd name="T18" fmla="*/ 15 w 46"/>
                <a:gd name="T19" fmla="*/ 59 h 63"/>
                <a:gd name="T20" fmla="*/ 17 w 46"/>
                <a:gd name="T21" fmla="*/ 61 h 63"/>
                <a:gd name="T22" fmla="*/ 20 w 46"/>
                <a:gd name="T23" fmla="*/ 62 h 63"/>
                <a:gd name="T24" fmla="*/ 31 w 46"/>
                <a:gd name="T25" fmla="*/ 63 h 63"/>
                <a:gd name="T26" fmla="*/ 34 w 46"/>
                <a:gd name="T27" fmla="*/ 62 h 63"/>
                <a:gd name="T28" fmla="*/ 38 w 46"/>
                <a:gd name="T29" fmla="*/ 49 h 63"/>
                <a:gd name="T30" fmla="*/ 38 w 46"/>
                <a:gd name="T31" fmla="*/ 47 h 63"/>
                <a:gd name="T32" fmla="*/ 41 w 46"/>
                <a:gd name="T33" fmla="*/ 31 h 63"/>
                <a:gd name="T34" fmla="*/ 45 w 46"/>
                <a:gd name="T35" fmla="*/ 26 h 63"/>
                <a:gd name="T36" fmla="*/ 44 w 46"/>
                <a:gd name="T37" fmla="*/ 25 h 63"/>
                <a:gd name="T38" fmla="*/ 40 w 46"/>
                <a:gd name="T39" fmla="*/ 25 h 63"/>
                <a:gd name="T40" fmla="*/ 30 w 46"/>
                <a:gd name="T41" fmla="*/ 20 h 63"/>
                <a:gd name="T42" fmla="*/ 27 w 46"/>
                <a:gd name="T43" fmla="*/ 19 h 63"/>
                <a:gd name="T44" fmla="*/ 26 w 46"/>
                <a:gd name="T45" fmla="*/ 18 h 63"/>
                <a:gd name="T46" fmla="*/ 24 w 46"/>
                <a:gd name="T47" fmla="*/ 17 h 63"/>
                <a:gd name="T48" fmla="*/ 23 w 46"/>
                <a:gd name="T49" fmla="*/ 18 h 63"/>
                <a:gd name="T50" fmla="*/ 22 w 46"/>
                <a:gd name="T51" fmla="*/ 10 h 63"/>
                <a:gd name="T52" fmla="*/ 21 w 46"/>
                <a:gd name="T53" fmla="*/ 6 h 63"/>
                <a:gd name="T54" fmla="*/ 20 w 46"/>
                <a:gd name="T55" fmla="*/ 5 h 63"/>
                <a:gd name="T56" fmla="*/ 18 w 46"/>
                <a:gd name="T57" fmla="*/ 5 h 63"/>
                <a:gd name="T58" fmla="*/ 16 w 46"/>
                <a:gd name="T59" fmla="*/ 6 h 63"/>
                <a:gd name="T60" fmla="*/ 7 w 46"/>
                <a:gd name="T61" fmla="*/ 16 h 63"/>
                <a:gd name="T62" fmla="*/ 6 w 46"/>
                <a:gd name="T63" fmla="*/ 0 h 63"/>
                <a:gd name="T64" fmla="*/ 3 w 46"/>
                <a:gd name="T65" fmla="*/ 0 h 63"/>
                <a:gd name="T66" fmla="*/ 0 w 46"/>
                <a:gd name="T67" fmla="*/ 18 h 63"/>
                <a:gd name="T68" fmla="*/ 30 w 46"/>
                <a:gd name="T69" fmla="*/ 39 h 63"/>
                <a:gd name="T70" fmla="*/ 31 w 46"/>
                <a:gd name="T71" fmla="*/ 45 h 63"/>
                <a:gd name="T72" fmla="*/ 32 w 46"/>
                <a:gd name="T73" fmla="*/ 47 h 63"/>
                <a:gd name="T74" fmla="*/ 31 w 46"/>
                <a:gd name="T75" fmla="*/ 49 h 63"/>
                <a:gd name="T76" fmla="*/ 31 w 46"/>
                <a:gd name="T77" fmla="*/ 51 h 63"/>
                <a:gd name="T78" fmla="*/ 29 w 46"/>
                <a:gd name="T79" fmla="*/ 53 h 63"/>
                <a:gd name="T80" fmla="*/ 22 w 46"/>
                <a:gd name="T81" fmla="*/ 55 h 63"/>
                <a:gd name="T82" fmla="*/ 18 w 46"/>
                <a:gd name="T83" fmla="*/ 44 h 63"/>
                <a:gd name="T84" fmla="*/ 21 w 46"/>
                <a:gd name="T85" fmla="*/ 43 h 63"/>
                <a:gd name="T86" fmla="*/ 24 w 46"/>
                <a:gd name="T87" fmla="*/ 48 h 63"/>
                <a:gd name="T88" fmla="*/ 26 w 46"/>
                <a:gd name="T89" fmla="*/ 49 h 63"/>
                <a:gd name="T90" fmla="*/ 28 w 46"/>
                <a:gd name="T91" fmla="*/ 48 h 63"/>
                <a:gd name="T92" fmla="*/ 28 w 46"/>
                <a:gd name="T93" fmla="*/ 46 h 63"/>
                <a:gd name="T94" fmla="*/ 24 w 46"/>
                <a:gd name="T95" fmla="*/ 39 h 63"/>
                <a:gd name="T96" fmla="*/ 26 w 46"/>
                <a:gd name="T97" fmla="*/ 37 h 63"/>
                <a:gd name="T98" fmla="*/ 28 w 46"/>
                <a:gd name="T99" fmla="*/ 37 h 63"/>
                <a:gd name="T100" fmla="*/ 21 w 46"/>
                <a:gd name="T101" fmla="*/ 26 h 63"/>
                <a:gd name="T102" fmla="*/ 26 w 46"/>
                <a:gd name="T103" fmla="*/ 24 h 63"/>
                <a:gd name="T104" fmla="*/ 28 w 46"/>
                <a:gd name="T105" fmla="*/ 29 h 63"/>
                <a:gd name="T106" fmla="*/ 26 w 46"/>
                <a:gd name="T107" fmla="*/ 33 h 63"/>
                <a:gd name="T108" fmla="*/ 19 w 46"/>
                <a:gd name="T109" fmla="*/ 30 h 63"/>
                <a:gd name="T110" fmla="*/ 16 w 46"/>
                <a:gd name="T111" fmla="*/ 35 h 63"/>
                <a:gd name="T112" fmla="*/ 18 w 46"/>
                <a:gd name="T113" fmla="*/ 34 h 63"/>
                <a:gd name="T114" fmla="*/ 20 w 46"/>
                <a:gd name="T115" fmla="*/ 37 h 63"/>
                <a:gd name="T116" fmla="*/ 16 w 46"/>
                <a:gd name="T117" fmla="*/ 37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6" h="63">
                  <a:moveTo>
                    <a:pt x="0" y="21"/>
                  </a:move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1" y="22"/>
                    <a:pt x="11" y="22"/>
                    <a:pt x="11" y="22"/>
                  </a:cubicBezTo>
                  <a:cubicBezTo>
                    <a:pt x="11" y="22"/>
                    <a:pt x="11" y="22"/>
                    <a:pt x="11" y="22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1" y="33"/>
                    <a:pt x="11" y="33"/>
                    <a:pt x="11" y="33"/>
                  </a:cubicBezTo>
                  <a:cubicBezTo>
                    <a:pt x="11" y="34"/>
                    <a:pt x="11" y="34"/>
                    <a:pt x="11" y="34"/>
                  </a:cubicBezTo>
                  <a:cubicBezTo>
                    <a:pt x="11" y="34"/>
                    <a:pt x="11" y="34"/>
                    <a:pt x="11" y="34"/>
                  </a:cubicBezTo>
                  <a:cubicBezTo>
                    <a:pt x="11" y="35"/>
                    <a:pt x="11" y="35"/>
                    <a:pt x="11" y="35"/>
                  </a:cubicBezTo>
                  <a:cubicBezTo>
                    <a:pt x="11" y="35"/>
                    <a:pt x="11" y="35"/>
                    <a:pt x="11" y="35"/>
                  </a:cubicBezTo>
                  <a:cubicBezTo>
                    <a:pt x="11" y="36"/>
                    <a:pt x="11" y="36"/>
                    <a:pt x="11" y="37"/>
                  </a:cubicBezTo>
                  <a:cubicBezTo>
                    <a:pt x="11" y="37"/>
                    <a:pt x="11" y="37"/>
                    <a:pt x="11" y="38"/>
                  </a:cubicBezTo>
                  <a:cubicBezTo>
                    <a:pt x="11" y="39"/>
                    <a:pt x="11" y="40"/>
                    <a:pt x="11" y="40"/>
                  </a:cubicBezTo>
                  <a:cubicBezTo>
                    <a:pt x="11" y="41"/>
                    <a:pt x="11" y="42"/>
                    <a:pt x="11" y="43"/>
                  </a:cubicBezTo>
                  <a:cubicBezTo>
                    <a:pt x="10" y="43"/>
                    <a:pt x="10" y="43"/>
                    <a:pt x="10" y="43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4"/>
                    <a:pt x="10" y="44"/>
                    <a:pt x="10" y="45"/>
                  </a:cubicBezTo>
                  <a:cubicBezTo>
                    <a:pt x="10" y="45"/>
                    <a:pt x="10" y="45"/>
                    <a:pt x="10" y="45"/>
                  </a:cubicBezTo>
                  <a:cubicBezTo>
                    <a:pt x="10" y="45"/>
                    <a:pt x="10" y="45"/>
                    <a:pt x="10" y="45"/>
                  </a:cubicBezTo>
                  <a:cubicBezTo>
                    <a:pt x="10" y="46"/>
                    <a:pt x="10" y="46"/>
                    <a:pt x="10" y="46"/>
                  </a:cubicBezTo>
                  <a:cubicBezTo>
                    <a:pt x="9" y="46"/>
                    <a:pt x="9" y="46"/>
                    <a:pt x="9" y="46"/>
                  </a:cubicBezTo>
                  <a:cubicBezTo>
                    <a:pt x="9" y="46"/>
                    <a:pt x="9" y="46"/>
                    <a:pt x="9" y="46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9" y="47"/>
                    <a:pt x="9" y="47"/>
                    <a:pt x="8" y="47"/>
                  </a:cubicBezTo>
                  <a:cubicBezTo>
                    <a:pt x="8" y="47"/>
                    <a:pt x="8" y="47"/>
                    <a:pt x="8" y="47"/>
                  </a:cubicBezTo>
                  <a:cubicBezTo>
                    <a:pt x="8" y="47"/>
                    <a:pt x="8" y="48"/>
                    <a:pt x="8" y="48"/>
                  </a:cubicBezTo>
                  <a:cubicBezTo>
                    <a:pt x="8" y="48"/>
                    <a:pt x="7" y="48"/>
                    <a:pt x="7" y="48"/>
                  </a:cubicBezTo>
                  <a:cubicBezTo>
                    <a:pt x="7" y="48"/>
                    <a:pt x="7" y="48"/>
                    <a:pt x="7" y="48"/>
                  </a:cubicBezTo>
                  <a:cubicBezTo>
                    <a:pt x="7" y="48"/>
                    <a:pt x="7" y="48"/>
                    <a:pt x="7" y="48"/>
                  </a:cubicBezTo>
                  <a:cubicBezTo>
                    <a:pt x="7" y="48"/>
                    <a:pt x="7" y="48"/>
                    <a:pt x="7" y="48"/>
                  </a:cubicBezTo>
                  <a:cubicBezTo>
                    <a:pt x="6" y="49"/>
                    <a:pt x="6" y="49"/>
                    <a:pt x="5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51"/>
                    <a:pt x="5" y="51"/>
                    <a:pt x="5" y="51"/>
                  </a:cubicBezTo>
                  <a:cubicBezTo>
                    <a:pt x="6" y="52"/>
                    <a:pt x="6" y="52"/>
                    <a:pt x="6" y="52"/>
                  </a:cubicBezTo>
                  <a:cubicBezTo>
                    <a:pt x="6" y="52"/>
                    <a:pt x="6" y="52"/>
                    <a:pt x="6" y="52"/>
                  </a:cubicBezTo>
                  <a:cubicBezTo>
                    <a:pt x="6" y="52"/>
                    <a:pt x="6" y="52"/>
                    <a:pt x="6" y="52"/>
                  </a:cubicBezTo>
                  <a:cubicBezTo>
                    <a:pt x="6" y="52"/>
                    <a:pt x="6" y="52"/>
                    <a:pt x="6" y="52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9" y="52"/>
                    <a:pt x="9" y="52"/>
                    <a:pt x="9" y="52"/>
                  </a:cubicBezTo>
                  <a:cubicBezTo>
                    <a:pt x="9" y="52"/>
                    <a:pt x="9" y="52"/>
                    <a:pt x="9" y="52"/>
                  </a:cubicBezTo>
                  <a:cubicBezTo>
                    <a:pt x="9" y="52"/>
                    <a:pt x="9" y="52"/>
                    <a:pt x="10" y="52"/>
                  </a:cubicBezTo>
                  <a:cubicBezTo>
                    <a:pt x="10" y="52"/>
                    <a:pt x="10" y="52"/>
                    <a:pt x="10" y="52"/>
                  </a:cubicBezTo>
                  <a:cubicBezTo>
                    <a:pt x="10" y="52"/>
                    <a:pt x="10" y="52"/>
                    <a:pt x="10" y="52"/>
                  </a:cubicBezTo>
                  <a:cubicBezTo>
                    <a:pt x="11" y="52"/>
                    <a:pt x="11" y="52"/>
                    <a:pt x="11" y="52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4" y="56"/>
                    <a:pt x="14" y="56"/>
                    <a:pt x="14" y="56"/>
                  </a:cubicBezTo>
                  <a:cubicBezTo>
                    <a:pt x="15" y="59"/>
                    <a:pt x="15" y="59"/>
                    <a:pt x="15" y="59"/>
                  </a:cubicBezTo>
                  <a:cubicBezTo>
                    <a:pt x="15" y="59"/>
                    <a:pt x="15" y="59"/>
                    <a:pt x="15" y="59"/>
                  </a:cubicBezTo>
                  <a:cubicBezTo>
                    <a:pt x="15" y="59"/>
                    <a:pt x="15" y="59"/>
                    <a:pt x="15" y="59"/>
                  </a:cubicBezTo>
                  <a:cubicBezTo>
                    <a:pt x="15" y="59"/>
                    <a:pt x="15" y="60"/>
                    <a:pt x="15" y="60"/>
                  </a:cubicBezTo>
                  <a:cubicBezTo>
                    <a:pt x="16" y="60"/>
                    <a:pt x="16" y="60"/>
                    <a:pt x="16" y="60"/>
                  </a:cubicBezTo>
                  <a:cubicBezTo>
                    <a:pt x="16" y="60"/>
                    <a:pt x="16" y="60"/>
                    <a:pt x="16" y="60"/>
                  </a:cubicBezTo>
                  <a:cubicBezTo>
                    <a:pt x="16" y="60"/>
                    <a:pt x="16" y="60"/>
                    <a:pt x="16" y="60"/>
                  </a:cubicBezTo>
                  <a:cubicBezTo>
                    <a:pt x="16" y="60"/>
                    <a:pt x="16" y="60"/>
                    <a:pt x="16" y="60"/>
                  </a:cubicBezTo>
                  <a:cubicBezTo>
                    <a:pt x="17" y="61"/>
                    <a:pt x="17" y="61"/>
                    <a:pt x="17" y="61"/>
                  </a:cubicBezTo>
                  <a:cubicBezTo>
                    <a:pt x="17" y="61"/>
                    <a:pt x="17" y="61"/>
                    <a:pt x="17" y="61"/>
                  </a:cubicBezTo>
                  <a:cubicBezTo>
                    <a:pt x="17" y="61"/>
                    <a:pt x="17" y="61"/>
                    <a:pt x="17" y="61"/>
                  </a:cubicBezTo>
                  <a:cubicBezTo>
                    <a:pt x="17" y="61"/>
                    <a:pt x="17" y="61"/>
                    <a:pt x="17" y="61"/>
                  </a:cubicBezTo>
                  <a:cubicBezTo>
                    <a:pt x="17" y="61"/>
                    <a:pt x="17" y="61"/>
                    <a:pt x="17" y="61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9" y="62"/>
                    <a:pt x="19" y="62"/>
                    <a:pt x="19" y="62"/>
                  </a:cubicBezTo>
                  <a:cubicBezTo>
                    <a:pt x="19" y="62"/>
                    <a:pt x="19" y="62"/>
                    <a:pt x="19" y="62"/>
                  </a:cubicBezTo>
                  <a:cubicBezTo>
                    <a:pt x="19" y="62"/>
                    <a:pt x="19" y="62"/>
                    <a:pt x="19" y="62"/>
                  </a:cubicBezTo>
                  <a:cubicBezTo>
                    <a:pt x="19" y="62"/>
                    <a:pt x="19" y="62"/>
                    <a:pt x="19" y="62"/>
                  </a:cubicBezTo>
                  <a:cubicBezTo>
                    <a:pt x="19" y="62"/>
                    <a:pt x="19" y="62"/>
                    <a:pt x="19" y="62"/>
                  </a:cubicBezTo>
                  <a:cubicBezTo>
                    <a:pt x="19" y="62"/>
                    <a:pt x="19" y="62"/>
                    <a:pt x="19" y="62"/>
                  </a:cubicBezTo>
                  <a:cubicBezTo>
                    <a:pt x="19" y="62"/>
                    <a:pt x="19" y="62"/>
                    <a:pt x="19" y="62"/>
                  </a:cubicBezTo>
                  <a:cubicBezTo>
                    <a:pt x="20" y="62"/>
                    <a:pt x="20" y="62"/>
                    <a:pt x="20" y="62"/>
                  </a:cubicBezTo>
                  <a:cubicBezTo>
                    <a:pt x="20" y="62"/>
                    <a:pt x="20" y="62"/>
                    <a:pt x="20" y="62"/>
                  </a:cubicBezTo>
                  <a:cubicBezTo>
                    <a:pt x="21" y="62"/>
                    <a:pt x="21" y="62"/>
                    <a:pt x="21" y="62"/>
                  </a:cubicBezTo>
                  <a:cubicBezTo>
                    <a:pt x="21" y="62"/>
                    <a:pt x="21" y="62"/>
                    <a:pt x="21" y="62"/>
                  </a:cubicBezTo>
                  <a:cubicBezTo>
                    <a:pt x="21" y="62"/>
                    <a:pt x="21" y="62"/>
                    <a:pt x="22" y="62"/>
                  </a:cubicBezTo>
                  <a:cubicBezTo>
                    <a:pt x="22" y="62"/>
                    <a:pt x="22" y="62"/>
                    <a:pt x="22" y="62"/>
                  </a:cubicBezTo>
                  <a:cubicBezTo>
                    <a:pt x="23" y="62"/>
                    <a:pt x="24" y="61"/>
                    <a:pt x="24" y="61"/>
                  </a:cubicBezTo>
                  <a:cubicBezTo>
                    <a:pt x="25" y="61"/>
                    <a:pt x="25" y="61"/>
                    <a:pt x="26" y="61"/>
                  </a:cubicBezTo>
                  <a:cubicBezTo>
                    <a:pt x="27" y="61"/>
                    <a:pt x="27" y="61"/>
                    <a:pt x="27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0" y="62"/>
                    <a:pt x="30" y="62"/>
                  </a:cubicBezTo>
                  <a:cubicBezTo>
                    <a:pt x="31" y="63"/>
                    <a:pt x="31" y="63"/>
                    <a:pt x="31" y="63"/>
                  </a:cubicBezTo>
                  <a:cubicBezTo>
                    <a:pt x="31" y="63"/>
                    <a:pt x="31" y="63"/>
                    <a:pt x="31" y="63"/>
                  </a:cubicBezTo>
                  <a:cubicBezTo>
                    <a:pt x="31" y="63"/>
                    <a:pt x="31" y="63"/>
                    <a:pt x="31" y="63"/>
                  </a:cubicBezTo>
                  <a:cubicBezTo>
                    <a:pt x="31" y="63"/>
                    <a:pt x="32" y="63"/>
                    <a:pt x="32" y="63"/>
                  </a:cubicBezTo>
                  <a:cubicBezTo>
                    <a:pt x="32" y="63"/>
                    <a:pt x="32" y="63"/>
                    <a:pt x="33" y="63"/>
                  </a:cubicBezTo>
                  <a:cubicBezTo>
                    <a:pt x="33" y="63"/>
                    <a:pt x="33" y="63"/>
                    <a:pt x="33" y="63"/>
                  </a:cubicBezTo>
                  <a:cubicBezTo>
                    <a:pt x="33" y="63"/>
                    <a:pt x="33" y="63"/>
                    <a:pt x="33" y="63"/>
                  </a:cubicBezTo>
                  <a:cubicBezTo>
                    <a:pt x="33" y="63"/>
                    <a:pt x="33" y="63"/>
                    <a:pt x="33" y="63"/>
                  </a:cubicBezTo>
                  <a:cubicBezTo>
                    <a:pt x="34" y="62"/>
                    <a:pt x="34" y="62"/>
                    <a:pt x="34" y="62"/>
                  </a:cubicBezTo>
                  <a:cubicBezTo>
                    <a:pt x="34" y="62"/>
                    <a:pt x="34" y="62"/>
                    <a:pt x="34" y="62"/>
                  </a:cubicBezTo>
                  <a:cubicBezTo>
                    <a:pt x="34" y="62"/>
                    <a:pt x="34" y="62"/>
                    <a:pt x="34" y="62"/>
                  </a:cubicBezTo>
                  <a:cubicBezTo>
                    <a:pt x="34" y="62"/>
                    <a:pt x="34" y="62"/>
                    <a:pt x="34" y="62"/>
                  </a:cubicBezTo>
                  <a:cubicBezTo>
                    <a:pt x="34" y="62"/>
                    <a:pt x="34" y="62"/>
                    <a:pt x="34" y="62"/>
                  </a:cubicBezTo>
                  <a:cubicBezTo>
                    <a:pt x="35" y="62"/>
                    <a:pt x="35" y="62"/>
                    <a:pt x="35" y="62"/>
                  </a:cubicBezTo>
                  <a:cubicBezTo>
                    <a:pt x="35" y="61"/>
                    <a:pt x="35" y="61"/>
                    <a:pt x="35" y="61"/>
                  </a:cubicBezTo>
                  <a:cubicBezTo>
                    <a:pt x="35" y="61"/>
                    <a:pt x="35" y="61"/>
                    <a:pt x="35" y="61"/>
                  </a:cubicBezTo>
                  <a:cubicBezTo>
                    <a:pt x="35" y="60"/>
                    <a:pt x="36" y="58"/>
                    <a:pt x="36" y="57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8" y="52"/>
                    <a:pt x="38" y="51"/>
                    <a:pt x="38" y="50"/>
                  </a:cubicBezTo>
                  <a:cubicBezTo>
                    <a:pt x="38" y="50"/>
                    <a:pt x="38" y="50"/>
                    <a:pt x="38" y="49"/>
                  </a:cubicBezTo>
                  <a:cubicBezTo>
                    <a:pt x="38" y="49"/>
                    <a:pt x="38" y="49"/>
                    <a:pt x="38" y="49"/>
                  </a:cubicBezTo>
                  <a:cubicBezTo>
                    <a:pt x="38" y="49"/>
                    <a:pt x="38" y="49"/>
                    <a:pt x="38" y="49"/>
                  </a:cubicBezTo>
                  <a:cubicBezTo>
                    <a:pt x="38" y="49"/>
                    <a:pt x="38" y="49"/>
                    <a:pt x="38" y="49"/>
                  </a:cubicBezTo>
                  <a:cubicBezTo>
                    <a:pt x="38" y="49"/>
                    <a:pt x="38" y="49"/>
                    <a:pt x="38" y="49"/>
                  </a:cubicBezTo>
                  <a:cubicBezTo>
                    <a:pt x="38" y="49"/>
                    <a:pt x="38" y="49"/>
                    <a:pt x="38" y="49"/>
                  </a:cubicBezTo>
                  <a:cubicBezTo>
                    <a:pt x="38" y="49"/>
                    <a:pt x="38" y="48"/>
                    <a:pt x="38" y="48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8" y="47"/>
                    <a:pt x="38" y="47"/>
                    <a:pt x="38" y="47"/>
                  </a:cubicBezTo>
                  <a:cubicBezTo>
                    <a:pt x="38" y="47"/>
                    <a:pt x="38" y="47"/>
                    <a:pt x="38" y="47"/>
                  </a:cubicBezTo>
                  <a:cubicBezTo>
                    <a:pt x="38" y="47"/>
                    <a:pt x="38" y="47"/>
                    <a:pt x="38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6" y="46"/>
                    <a:pt x="36" y="46"/>
                    <a:pt x="35" y="45"/>
                  </a:cubicBezTo>
                  <a:cubicBezTo>
                    <a:pt x="35" y="44"/>
                    <a:pt x="34" y="42"/>
                    <a:pt x="34" y="41"/>
                  </a:cubicBezTo>
                  <a:cubicBezTo>
                    <a:pt x="34" y="40"/>
                    <a:pt x="34" y="38"/>
                    <a:pt x="34" y="37"/>
                  </a:cubicBezTo>
                  <a:cubicBezTo>
                    <a:pt x="34" y="35"/>
                    <a:pt x="34" y="35"/>
                    <a:pt x="34" y="35"/>
                  </a:cubicBezTo>
                  <a:cubicBezTo>
                    <a:pt x="34" y="34"/>
                    <a:pt x="34" y="34"/>
                    <a:pt x="34" y="34"/>
                  </a:cubicBezTo>
                  <a:cubicBezTo>
                    <a:pt x="37" y="33"/>
                    <a:pt x="39" y="32"/>
                    <a:pt x="41" y="31"/>
                  </a:cubicBezTo>
                  <a:cubicBezTo>
                    <a:pt x="44" y="30"/>
                    <a:pt x="44" y="30"/>
                    <a:pt x="44" y="30"/>
                  </a:cubicBezTo>
                  <a:cubicBezTo>
                    <a:pt x="44" y="30"/>
                    <a:pt x="44" y="30"/>
                    <a:pt x="44" y="30"/>
                  </a:cubicBezTo>
                  <a:cubicBezTo>
                    <a:pt x="44" y="30"/>
                    <a:pt x="44" y="30"/>
                    <a:pt x="44" y="30"/>
                  </a:cubicBezTo>
                  <a:cubicBezTo>
                    <a:pt x="46" y="29"/>
                    <a:pt x="46" y="29"/>
                    <a:pt x="46" y="29"/>
                  </a:cubicBezTo>
                  <a:cubicBezTo>
                    <a:pt x="46" y="29"/>
                    <a:pt x="46" y="29"/>
                    <a:pt x="46" y="29"/>
                  </a:cubicBezTo>
                  <a:cubicBezTo>
                    <a:pt x="46" y="29"/>
                    <a:pt x="46" y="29"/>
                    <a:pt x="46" y="29"/>
                  </a:cubicBezTo>
                  <a:cubicBezTo>
                    <a:pt x="46" y="27"/>
                    <a:pt x="46" y="27"/>
                    <a:pt x="46" y="27"/>
                  </a:cubicBezTo>
                  <a:cubicBezTo>
                    <a:pt x="46" y="27"/>
                    <a:pt x="46" y="27"/>
                    <a:pt x="46" y="27"/>
                  </a:cubicBezTo>
                  <a:cubicBezTo>
                    <a:pt x="46" y="27"/>
                    <a:pt x="46" y="27"/>
                    <a:pt x="46" y="27"/>
                  </a:cubicBezTo>
                  <a:cubicBezTo>
                    <a:pt x="45" y="26"/>
                    <a:pt x="45" y="26"/>
                    <a:pt x="45" y="26"/>
                  </a:cubicBezTo>
                  <a:cubicBezTo>
                    <a:pt x="45" y="26"/>
                    <a:pt x="45" y="26"/>
                    <a:pt x="45" y="26"/>
                  </a:cubicBezTo>
                  <a:cubicBezTo>
                    <a:pt x="45" y="26"/>
                    <a:pt x="45" y="26"/>
                    <a:pt x="45" y="26"/>
                  </a:cubicBezTo>
                  <a:cubicBezTo>
                    <a:pt x="45" y="25"/>
                    <a:pt x="45" y="25"/>
                    <a:pt x="45" y="25"/>
                  </a:cubicBezTo>
                  <a:cubicBezTo>
                    <a:pt x="45" y="25"/>
                    <a:pt x="45" y="25"/>
                    <a:pt x="45" y="25"/>
                  </a:cubicBezTo>
                  <a:cubicBezTo>
                    <a:pt x="45" y="25"/>
                    <a:pt x="45" y="25"/>
                    <a:pt x="45" y="25"/>
                  </a:cubicBezTo>
                  <a:cubicBezTo>
                    <a:pt x="45" y="25"/>
                    <a:pt x="45" y="25"/>
                    <a:pt x="45" y="25"/>
                  </a:cubicBezTo>
                  <a:cubicBezTo>
                    <a:pt x="45" y="25"/>
                    <a:pt x="45" y="25"/>
                    <a:pt x="45" y="25"/>
                  </a:cubicBezTo>
                  <a:cubicBezTo>
                    <a:pt x="45" y="25"/>
                    <a:pt x="45" y="25"/>
                    <a:pt x="45" y="25"/>
                  </a:cubicBezTo>
                  <a:cubicBezTo>
                    <a:pt x="44" y="25"/>
                    <a:pt x="44" y="25"/>
                    <a:pt x="44" y="25"/>
                  </a:cubicBezTo>
                  <a:cubicBezTo>
                    <a:pt x="44" y="25"/>
                    <a:pt x="44" y="25"/>
                    <a:pt x="44" y="25"/>
                  </a:cubicBezTo>
                  <a:cubicBezTo>
                    <a:pt x="44" y="25"/>
                    <a:pt x="44" y="25"/>
                    <a:pt x="44" y="25"/>
                  </a:cubicBezTo>
                  <a:cubicBezTo>
                    <a:pt x="44" y="25"/>
                    <a:pt x="44" y="25"/>
                    <a:pt x="44" y="25"/>
                  </a:cubicBezTo>
                  <a:cubicBezTo>
                    <a:pt x="44" y="25"/>
                    <a:pt x="44" y="25"/>
                    <a:pt x="44" y="25"/>
                  </a:cubicBezTo>
                  <a:cubicBezTo>
                    <a:pt x="44" y="25"/>
                    <a:pt x="44" y="25"/>
                    <a:pt x="44" y="25"/>
                  </a:cubicBezTo>
                  <a:cubicBezTo>
                    <a:pt x="44" y="25"/>
                    <a:pt x="44" y="25"/>
                    <a:pt x="44" y="25"/>
                  </a:cubicBezTo>
                  <a:cubicBezTo>
                    <a:pt x="44" y="25"/>
                    <a:pt x="44" y="25"/>
                    <a:pt x="44" y="25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2" y="25"/>
                    <a:pt x="41" y="25"/>
                    <a:pt x="40" y="25"/>
                  </a:cubicBezTo>
                  <a:cubicBezTo>
                    <a:pt x="40" y="25"/>
                    <a:pt x="40" y="25"/>
                    <a:pt x="40" y="25"/>
                  </a:cubicBezTo>
                  <a:cubicBezTo>
                    <a:pt x="40" y="25"/>
                    <a:pt x="40" y="25"/>
                    <a:pt x="40" y="25"/>
                  </a:cubicBezTo>
                  <a:cubicBezTo>
                    <a:pt x="36" y="27"/>
                    <a:pt x="36" y="27"/>
                    <a:pt x="36" y="27"/>
                  </a:cubicBezTo>
                  <a:cubicBezTo>
                    <a:pt x="36" y="27"/>
                    <a:pt x="36" y="27"/>
                    <a:pt x="36" y="27"/>
                  </a:cubicBezTo>
                  <a:cubicBezTo>
                    <a:pt x="36" y="27"/>
                    <a:pt x="36" y="27"/>
                    <a:pt x="36" y="27"/>
                  </a:cubicBezTo>
                  <a:cubicBezTo>
                    <a:pt x="34" y="28"/>
                    <a:pt x="34" y="28"/>
                    <a:pt x="34" y="28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2" y="26"/>
                    <a:pt x="31" y="24"/>
                    <a:pt x="31" y="23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29" y="20"/>
                    <a:pt x="29" y="20"/>
                    <a:pt x="29" y="20"/>
                  </a:cubicBezTo>
                  <a:cubicBezTo>
                    <a:pt x="29" y="20"/>
                    <a:pt x="29" y="20"/>
                    <a:pt x="29" y="20"/>
                  </a:cubicBezTo>
                  <a:cubicBezTo>
                    <a:pt x="29" y="20"/>
                    <a:pt x="29" y="20"/>
                    <a:pt x="29" y="20"/>
                  </a:cubicBezTo>
                  <a:cubicBezTo>
                    <a:pt x="29" y="20"/>
                    <a:pt x="29" y="20"/>
                    <a:pt x="29" y="20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28" y="19"/>
                    <a:pt x="28" y="19"/>
                    <a:pt x="28" y="19"/>
                  </a:cubicBezTo>
                  <a:cubicBezTo>
                    <a:pt x="28" y="19"/>
                    <a:pt x="28" y="19"/>
                    <a:pt x="28" y="19"/>
                  </a:cubicBezTo>
                  <a:cubicBezTo>
                    <a:pt x="28" y="19"/>
                    <a:pt x="28" y="19"/>
                    <a:pt x="28" y="19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27" y="19"/>
                    <a:pt x="27" y="18"/>
                    <a:pt x="27" y="18"/>
                  </a:cubicBezTo>
                  <a:cubicBezTo>
                    <a:pt x="27" y="18"/>
                    <a:pt x="27" y="18"/>
                    <a:pt x="27" y="18"/>
                  </a:cubicBezTo>
                  <a:cubicBezTo>
                    <a:pt x="27" y="18"/>
                    <a:pt x="27" y="18"/>
                    <a:pt x="27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1" y="18"/>
                    <a:pt x="21" y="18"/>
                    <a:pt x="21" y="18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2" y="10"/>
                    <a:pt x="22" y="9"/>
                    <a:pt x="22" y="9"/>
                  </a:cubicBezTo>
                  <a:cubicBezTo>
                    <a:pt x="22" y="9"/>
                    <a:pt x="21" y="9"/>
                    <a:pt x="21" y="9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21" y="9"/>
                    <a:pt x="21" y="9"/>
                    <a:pt x="21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1" y="7"/>
                    <a:pt x="21" y="7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7" y="5"/>
                    <a:pt x="17" y="5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7" y="5"/>
                    <a:pt x="16" y="5"/>
                    <a:pt x="16" y="5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6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8"/>
                    <a:pt x="7" y="7"/>
                    <a:pt x="7" y="6"/>
                  </a:cubicBezTo>
                  <a:cubicBezTo>
                    <a:pt x="7" y="5"/>
                    <a:pt x="7" y="5"/>
                    <a:pt x="7" y="4"/>
                  </a:cubicBezTo>
                  <a:cubicBezTo>
                    <a:pt x="7" y="3"/>
                    <a:pt x="7" y="3"/>
                    <a:pt x="7" y="2"/>
                  </a:cubicBezTo>
                  <a:cubicBezTo>
                    <a:pt x="6" y="2"/>
                    <a:pt x="6" y="1"/>
                    <a:pt x="6" y="1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2"/>
                    <a:pt x="0" y="15"/>
                    <a:pt x="0" y="18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1"/>
                    <a:pt x="0" y="21"/>
                    <a:pt x="0" y="21"/>
                  </a:cubicBezTo>
                  <a:close/>
                  <a:moveTo>
                    <a:pt x="29" y="37"/>
                  </a:moveTo>
                  <a:cubicBezTo>
                    <a:pt x="29" y="37"/>
                    <a:pt x="29" y="37"/>
                    <a:pt x="29" y="37"/>
                  </a:cubicBezTo>
                  <a:cubicBezTo>
                    <a:pt x="29" y="37"/>
                    <a:pt x="29" y="37"/>
                    <a:pt x="29" y="37"/>
                  </a:cubicBezTo>
                  <a:cubicBezTo>
                    <a:pt x="29" y="38"/>
                    <a:pt x="29" y="38"/>
                    <a:pt x="29" y="38"/>
                  </a:cubicBezTo>
                  <a:cubicBezTo>
                    <a:pt x="29" y="38"/>
                    <a:pt x="29" y="38"/>
                    <a:pt x="29" y="38"/>
                  </a:cubicBezTo>
                  <a:cubicBezTo>
                    <a:pt x="30" y="38"/>
                    <a:pt x="30" y="38"/>
                    <a:pt x="30" y="38"/>
                  </a:cubicBezTo>
                  <a:cubicBezTo>
                    <a:pt x="30" y="39"/>
                    <a:pt x="30" y="39"/>
                    <a:pt x="30" y="39"/>
                  </a:cubicBezTo>
                  <a:cubicBezTo>
                    <a:pt x="30" y="39"/>
                    <a:pt x="30" y="39"/>
                    <a:pt x="30" y="39"/>
                  </a:cubicBezTo>
                  <a:cubicBezTo>
                    <a:pt x="30" y="39"/>
                    <a:pt x="30" y="39"/>
                    <a:pt x="30" y="39"/>
                  </a:cubicBezTo>
                  <a:cubicBezTo>
                    <a:pt x="30" y="39"/>
                    <a:pt x="30" y="39"/>
                    <a:pt x="30" y="39"/>
                  </a:cubicBezTo>
                  <a:cubicBezTo>
                    <a:pt x="30" y="39"/>
                    <a:pt x="30" y="39"/>
                    <a:pt x="30" y="39"/>
                  </a:cubicBezTo>
                  <a:cubicBezTo>
                    <a:pt x="30" y="40"/>
                    <a:pt x="30" y="40"/>
                    <a:pt x="30" y="41"/>
                  </a:cubicBezTo>
                  <a:cubicBezTo>
                    <a:pt x="30" y="41"/>
                    <a:pt x="30" y="42"/>
                    <a:pt x="31" y="42"/>
                  </a:cubicBezTo>
                  <a:cubicBezTo>
                    <a:pt x="31" y="43"/>
                    <a:pt x="31" y="43"/>
                    <a:pt x="31" y="43"/>
                  </a:cubicBezTo>
                  <a:cubicBezTo>
                    <a:pt x="31" y="43"/>
                    <a:pt x="31" y="43"/>
                    <a:pt x="31" y="43"/>
                  </a:cubicBezTo>
                  <a:cubicBezTo>
                    <a:pt x="31" y="43"/>
                    <a:pt x="31" y="43"/>
                    <a:pt x="31" y="43"/>
                  </a:cubicBezTo>
                  <a:cubicBezTo>
                    <a:pt x="31" y="43"/>
                    <a:pt x="31" y="43"/>
                    <a:pt x="31" y="43"/>
                  </a:cubicBezTo>
                  <a:cubicBezTo>
                    <a:pt x="31" y="45"/>
                    <a:pt x="31" y="45"/>
                    <a:pt x="31" y="45"/>
                  </a:cubicBezTo>
                  <a:cubicBezTo>
                    <a:pt x="31" y="45"/>
                    <a:pt x="31" y="45"/>
                    <a:pt x="31" y="45"/>
                  </a:cubicBezTo>
                  <a:cubicBezTo>
                    <a:pt x="31" y="45"/>
                    <a:pt x="31" y="45"/>
                    <a:pt x="31" y="45"/>
                  </a:cubicBezTo>
                  <a:cubicBezTo>
                    <a:pt x="31" y="45"/>
                    <a:pt x="31" y="45"/>
                    <a:pt x="31" y="45"/>
                  </a:cubicBezTo>
                  <a:cubicBezTo>
                    <a:pt x="31" y="45"/>
                    <a:pt x="31" y="45"/>
                    <a:pt x="31" y="45"/>
                  </a:cubicBezTo>
                  <a:cubicBezTo>
                    <a:pt x="31" y="45"/>
                    <a:pt x="31" y="45"/>
                    <a:pt x="31" y="45"/>
                  </a:cubicBezTo>
                  <a:cubicBezTo>
                    <a:pt x="31" y="45"/>
                    <a:pt x="31" y="45"/>
                    <a:pt x="31" y="45"/>
                  </a:cubicBezTo>
                  <a:cubicBezTo>
                    <a:pt x="31" y="45"/>
                    <a:pt x="31" y="45"/>
                    <a:pt x="31" y="45"/>
                  </a:cubicBezTo>
                  <a:cubicBezTo>
                    <a:pt x="31" y="45"/>
                    <a:pt x="31" y="45"/>
                    <a:pt x="31" y="45"/>
                  </a:cubicBezTo>
                  <a:cubicBezTo>
                    <a:pt x="31" y="46"/>
                    <a:pt x="31" y="46"/>
                    <a:pt x="31" y="46"/>
                  </a:cubicBezTo>
                  <a:cubicBezTo>
                    <a:pt x="31" y="46"/>
                    <a:pt x="31" y="46"/>
                    <a:pt x="31" y="46"/>
                  </a:cubicBezTo>
                  <a:cubicBezTo>
                    <a:pt x="31" y="46"/>
                    <a:pt x="31" y="46"/>
                    <a:pt x="31" y="46"/>
                  </a:cubicBezTo>
                  <a:cubicBezTo>
                    <a:pt x="31" y="46"/>
                    <a:pt x="31" y="47"/>
                    <a:pt x="32" y="47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2" y="48"/>
                    <a:pt x="32" y="48"/>
                    <a:pt x="32" y="48"/>
                  </a:cubicBezTo>
                  <a:cubicBezTo>
                    <a:pt x="32" y="48"/>
                    <a:pt x="32" y="48"/>
                    <a:pt x="32" y="48"/>
                  </a:cubicBezTo>
                  <a:cubicBezTo>
                    <a:pt x="31" y="48"/>
                    <a:pt x="31" y="48"/>
                    <a:pt x="31" y="48"/>
                  </a:cubicBezTo>
                  <a:cubicBezTo>
                    <a:pt x="31" y="48"/>
                    <a:pt x="31" y="49"/>
                    <a:pt x="31" y="49"/>
                  </a:cubicBezTo>
                  <a:cubicBezTo>
                    <a:pt x="31" y="49"/>
                    <a:pt x="31" y="49"/>
                    <a:pt x="31" y="49"/>
                  </a:cubicBezTo>
                  <a:cubicBezTo>
                    <a:pt x="31" y="49"/>
                    <a:pt x="31" y="49"/>
                    <a:pt x="31" y="49"/>
                  </a:cubicBezTo>
                  <a:cubicBezTo>
                    <a:pt x="31" y="49"/>
                    <a:pt x="31" y="49"/>
                    <a:pt x="31" y="49"/>
                  </a:cubicBezTo>
                  <a:cubicBezTo>
                    <a:pt x="31" y="49"/>
                    <a:pt x="31" y="49"/>
                    <a:pt x="31" y="49"/>
                  </a:cubicBezTo>
                  <a:cubicBezTo>
                    <a:pt x="31" y="49"/>
                    <a:pt x="31" y="49"/>
                    <a:pt x="31" y="49"/>
                  </a:cubicBezTo>
                  <a:cubicBezTo>
                    <a:pt x="31" y="49"/>
                    <a:pt x="31" y="49"/>
                    <a:pt x="31" y="49"/>
                  </a:cubicBezTo>
                  <a:cubicBezTo>
                    <a:pt x="31" y="49"/>
                    <a:pt x="31" y="49"/>
                    <a:pt x="31" y="49"/>
                  </a:cubicBezTo>
                  <a:cubicBezTo>
                    <a:pt x="31" y="49"/>
                    <a:pt x="31" y="49"/>
                    <a:pt x="31" y="49"/>
                  </a:cubicBezTo>
                  <a:cubicBezTo>
                    <a:pt x="31" y="49"/>
                    <a:pt x="31" y="49"/>
                    <a:pt x="31" y="49"/>
                  </a:cubicBezTo>
                  <a:cubicBezTo>
                    <a:pt x="31" y="49"/>
                    <a:pt x="31" y="49"/>
                    <a:pt x="31" y="49"/>
                  </a:cubicBezTo>
                  <a:cubicBezTo>
                    <a:pt x="31" y="50"/>
                    <a:pt x="31" y="50"/>
                    <a:pt x="31" y="50"/>
                  </a:cubicBezTo>
                  <a:cubicBezTo>
                    <a:pt x="31" y="50"/>
                    <a:pt x="31" y="50"/>
                    <a:pt x="31" y="50"/>
                  </a:cubicBezTo>
                  <a:cubicBezTo>
                    <a:pt x="31" y="50"/>
                    <a:pt x="31" y="50"/>
                    <a:pt x="31" y="50"/>
                  </a:cubicBezTo>
                  <a:cubicBezTo>
                    <a:pt x="31" y="51"/>
                    <a:pt x="31" y="51"/>
                    <a:pt x="31" y="51"/>
                  </a:cubicBezTo>
                  <a:cubicBezTo>
                    <a:pt x="31" y="51"/>
                    <a:pt x="31" y="51"/>
                    <a:pt x="31" y="51"/>
                  </a:cubicBezTo>
                  <a:cubicBezTo>
                    <a:pt x="31" y="51"/>
                    <a:pt x="31" y="51"/>
                    <a:pt x="31" y="51"/>
                  </a:cubicBezTo>
                  <a:cubicBezTo>
                    <a:pt x="31" y="51"/>
                    <a:pt x="31" y="51"/>
                    <a:pt x="31" y="51"/>
                  </a:cubicBezTo>
                  <a:cubicBezTo>
                    <a:pt x="31" y="51"/>
                    <a:pt x="31" y="51"/>
                    <a:pt x="31" y="51"/>
                  </a:cubicBezTo>
                  <a:cubicBezTo>
                    <a:pt x="31" y="51"/>
                    <a:pt x="31" y="52"/>
                    <a:pt x="31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0" y="52"/>
                    <a:pt x="30" y="52"/>
                    <a:pt x="30" y="52"/>
                  </a:cubicBezTo>
                  <a:cubicBezTo>
                    <a:pt x="30" y="52"/>
                    <a:pt x="30" y="52"/>
                    <a:pt x="30" y="52"/>
                  </a:cubicBezTo>
                  <a:cubicBezTo>
                    <a:pt x="30" y="52"/>
                    <a:pt x="30" y="52"/>
                    <a:pt x="30" y="52"/>
                  </a:cubicBezTo>
                  <a:cubicBezTo>
                    <a:pt x="30" y="53"/>
                    <a:pt x="30" y="53"/>
                    <a:pt x="30" y="53"/>
                  </a:cubicBezTo>
                  <a:cubicBezTo>
                    <a:pt x="30" y="53"/>
                    <a:pt x="30" y="53"/>
                    <a:pt x="30" y="53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8" y="53"/>
                    <a:pt x="28" y="53"/>
                    <a:pt x="28" y="53"/>
                  </a:cubicBezTo>
                  <a:cubicBezTo>
                    <a:pt x="28" y="53"/>
                    <a:pt x="27" y="54"/>
                    <a:pt x="27" y="54"/>
                  </a:cubicBezTo>
                  <a:cubicBezTo>
                    <a:pt x="26" y="54"/>
                    <a:pt x="26" y="54"/>
                    <a:pt x="26" y="54"/>
                  </a:cubicBezTo>
                  <a:cubicBezTo>
                    <a:pt x="25" y="54"/>
                    <a:pt x="24" y="55"/>
                    <a:pt x="24" y="55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22" y="55"/>
                    <a:pt x="22" y="55"/>
                    <a:pt x="22" y="55"/>
                  </a:cubicBezTo>
                  <a:cubicBezTo>
                    <a:pt x="22" y="55"/>
                    <a:pt x="22" y="55"/>
                    <a:pt x="22" y="55"/>
                  </a:cubicBezTo>
                  <a:cubicBezTo>
                    <a:pt x="22" y="55"/>
                    <a:pt x="22" y="55"/>
                    <a:pt x="22" y="55"/>
                  </a:cubicBezTo>
                  <a:cubicBezTo>
                    <a:pt x="21" y="55"/>
                    <a:pt x="21" y="55"/>
                    <a:pt x="21" y="55"/>
                  </a:cubicBezTo>
                  <a:cubicBezTo>
                    <a:pt x="21" y="55"/>
                    <a:pt x="21" y="55"/>
                    <a:pt x="21" y="55"/>
                  </a:cubicBezTo>
                  <a:cubicBezTo>
                    <a:pt x="21" y="55"/>
                    <a:pt x="21" y="55"/>
                    <a:pt x="21" y="55"/>
                  </a:cubicBezTo>
                  <a:cubicBezTo>
                    <a:pt x="21" y="55"/>
                    <a:pt x="21" y="55"/>
                    <a:pt x="21" y="55"/>
                  </a:cubicBezTo>
                  <a:cubicBezTo>
                    <a:pt x="21" y="54"/>
                    <a:pt x="21" y="54"/>
                    <a:pt x="21" y="54"/>
                  </a:cubicBezTo>
                  <a:cubicBezTo>
                    <a:pt x="20" y="54"/>
                    <a:pt x="20" y="54"/>
                    <a:pt x="20" y="54"/>
                  </a:cubicBezTo>
                  <a:cubicBezTo>
                    <a:pt x="19" y="52"/>
                    <a:pt x="19" y="51"/>
                    <a:pt x="18" y="49"/>
                  </a:cubicBezTo>
                  <a:cubicBezTo>
                    <a:pt x="18" y="48"/>
                    <a:pt x="18" y="46"/>
                    <a:pt x="17" y="45"/>
                  </a:cubicBezTo>
                  <a:cubicBezTo>
                    <a:pt x="17" y="44"/>
                    <a:pt x="17" y="44"/>
                    <a:pt x="17" y="44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9" y="43"/>
                    <a:pt x="19" y="43"/>
                    <a:pt x="19" y="43"/>
                  </a:cubicBezTo>
                  <a:cubicBezTo>
                    <a:pt x="19" y="43"/>
                    <a:pt x="19" y="43"/>
                    <a:pt x="19" y="43"/>
                  </a:cubicBezTo>
                  <a:cubicBezTo>
                    <a:pt x="19" y="43"/>
                    <a:pt x="19" y="43"/>
                    <a:pt x="19" y="43"/>
                  </a:cubicBezTo>
                  <a:cubicBezTo>
                    <a:pt x="20" y="43"/>
                    <a:pt x="20" y="43"/>
                    <a:pt x="20" y="43"/>
                  </a:cubicBezTo>
                  <a:cubicBezTo>
                    <a:pt x="20" y="43"/>
                    <a:pt x="20" y="43"/>
                    <a:pt x="20" y="43"/>
                  </a:cubicBezTo>
                  <a:cubicBezTo>
                    <a:pt x="20" y="43"/>
                    <a:pt x="20" y="43"/>
                    <a:pt x="20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1" y="43"/>
                    <a:pt x="22" y="43"/>
                  </a:cubicBezTo>
                  <a:cubicBezTo>
                    <a:pt x="22" y="43"/>
                    <a:pt x="22" y="43"/>
                    <a:pt x="22" y="43"/>
                  </a:cubicBezTo>
                  <a:cubicBezTo>
                    <a:pt x="22" y="44"/>
                    <a:pt x="22" y="44"/>
                    <a:pt x="22" y="45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23" y="47"/>
                    <a:pt x="24" y="48"/>
                    <a:pt x="24" y="48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24" y="48"/>
                    <a:pt x="24" y="48"/>
                    <a:pt x="24" y="49"/>
                  </a:cubicBezTo>
                  <a:cubicBezTo>
                    <a:pt x="24" y="49"/>
                    <a:pt x="24" y="49"/>
                    <a:pt x="24" y="49"/>
                  </a:cubicBezTo>
                  <a:cubicBezTo>
                    <a:pt x="24" y="49"/>
                    <a:pt x="24" y="49"/>
                    <a:pt x="24" y="49"/>
                  </a:cubicBezTo>
                  <a:cubicBezTo>
                    <a:pt x="25" y="49"/>
                    <a:pt x="25" y="49"/>
                    <a:pt x="25" y="49"/>
                  </a:cubicBezTo>
                  <a:cubicBezTo>
                    <a:pt x="25" y="49"/>
                    <a:pt x="26" y="49"/>
                    <a:pt x="26" y="49"/>
                  </a:cubicBezTo>
                  <a:cubicBezTo>
                    <a:pt x="26" y="49"/>
                    <a:pt x="26" y="49"/>
                    <a:pt x="26" y="49"/>
                  </a:cubicBezTo>
                  <a:cubicBezTo>
                    <a:pt x="26" y="49"/>
                    <a:pt x="26" y="49"/>
                    <a:pt x="26" y="49"/>
                  </a:cubicBezTo>
                  <a:cubicBezTo>
                    <a:pt x="26" y="49"/>
                    <a:pt x="26" y="49"/>
                    <a:pt x="26" y="49"/>
                  </a:cubicBezTo>
                  <a:cubicBezTo>
                    <a:pt x="26" y="49"/>
                    <a:pt x="26" y="49"/>
                    <a:pt x="26" y="49"/>
                  </a:cubicBezTo>
                  <a:cubicBezTo>
                    <a:pt x="26" y="49"/>
                    <a:pt x="26" y="49"/>
                    <a:pt x="26" y="49"/>
                  </a:cubicBezTo>
                  <a:cubicBezTo>
                    <a:pt x="26" y="49"/>
                    <a:pt x="26" y="49"/>
                    <a:pt x="27" y="49"/>
                  </a:cubicBezTo>
                  <a:cubicBezTo>
                    <a:pt x="28" y="48"/>
                    <a:pt x="28" y="48"/>
                    <a:pt x="28" y="48"/>
                  </a:cubicBezTo>
                  <a:cubicBezTo>
                    <a:pt x="28" y="48"/>
                    <a:pt x="28" y="48"/>
                    <a:pt x="28" y="48"/>
                  </a:cubicBezTo>
                  <a:cubicBezTo>
                    <a:pt x="28" y="48"/>
                    <a:pt x="28" y="48"/>
                    <a:pt x="28" y="48"/>
                  </a:cubicBezTo>
                  <a:cubicBezTo>
                    <a:pt x="28" y="48"/>
                    <a:pt x="28" y="48"/>
                    <a:pt x="28" y="48"/>
                  </a:cubicBezTo>
                  <a:cubicBezTo>
                    <a:pt x="28" y="48"/>
                    <a:pt x="28" y="48"/>
                    <a:pt x="28" y="48"/>
                  </a:cubicBezTo>
                  <a:cubicBezTo>
                    <a:pt x="28" y="48"/>
                    <a:pt x="28" y="48"/>
                    <a:pt x="28" y="48"/>
                  </a:cubicBezTo>
                  <a:cubicBezTo>
                    <a:pt x="28" y="48"/>
                    <a:pt x="28" y="48"/>
                    <a:pt x="28" y="48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6"/>
                    <a:pt x="28" y="46"/>
                    <a:pt x="28" y="46"/>
                  </a:cubicBezTo>
                  <a:cubicBezTo>
                    <a:pt x="28" y="46"/>
                    <a:pt x="28" y="46"/>
                    <a:pt x="28" y="46"/>
                  </a:cubicBezTo>
                  <a:cubicBezTo>
                    <a:pt x="28" y="46"/>
                    <a:pt x="28" y="46"/>
                    <a:pt x="28" y="46"/>
                  </a:cubicBezTo>
                  <a:cubicBezTo>
                    <a:pt x="28" y="46"/>
                    <a:pt x="28" y="46"/>
                    <a:pt x="28" y="46"/>
                  </a:cubicBezTo>
                  <a:cubicBezTo>
                    <a:pt x="28" y="46"/>
                    <a:pt x="28" y="46"/>
                    <a:pt x="28" y="46"/>
                  </a:cubicBezTo>
                  <a:cubicBezTo>
                    <a:pt x="28" y="46"/>
                    <a:pt x="28" y="46"/>
                    <a:pt x="28" y="46"/>
                  </a:cubicBezTo>
                  <a:cubicBezTo>
                    <a:pt x="28" y="46"/>
                    <a:pt x="28" y="46"/>
                    <a:pt x="28" y="46"/>
                  </a:cubicBezTo>
                  <a:cubicBezTo>
                    <a:pt x="28" y="46"/>
                    <a:pt x="28" y="46"/>
                    <a:pt x="28" y="46"/>
                  </a:cubicBezTo>
                  <a:cubicBezTo>
                    <a:pt x="28" y="46"/>
                    <a:pt x="28" y="46"/>
                    <a:pt x="28" y="46"/>
                  </a:cubicBezTo>
                  <a:cubicBezTo>
                    <a:pt x="28" y="46"/>
                    <a:pt x="28" y="46"/>
                    <a:pt x="28" y="46"/>
                  </a:cubicBezTo>
                  <a:cubicBezTo>
                    <a:pt x="28" y="46"/>
                    <a:pt x="28" y="46"/>
                    <a:pt x="28" y="46"/>
                  </a:cubicBezTo>
                  <a:cubicBezTo>
                    <a:pt x="28" y="46"/>
                    <a:pt x="27" y="45"/>
                    <a:pt x="27" y="45"/>
                  </a:cubicBezTo>
                  <a:cubicBezTo>
                    <a:pt x="27" y="45"/>
                    <a:pt x="27" y="45"/>
                    <a:pt x="27" y="45"/>
                  </a:cubicBezTo>
                  <a:cubicBezTo>
                    <a:pt x="27" y="45"/>
                    <a:pt x="27" y="45"/>
                    <a:pt x="27" y="45"/>
                  </a:cubicBezTo>
                  <a:cubicBezTo>
                    <a:pt x="25" y="44"/>
                    <a:pt x="24" y="43"/>
                    <a:pt x="24" y="41"/>
                  </a:cubicBezTo>
                  <a:cubicBezTo>
                    <a:pt x="24" y="40"/>
                    <a:pt x="24" y="40"/>
                    <a:pt x="24" y="40"/>
                  </a:cubicBezTo>
                  <a:cubicBezTo>
                    <a:pt x="24" y="40"/>
                    <a:pt x="24" y="40"/>
                    <a:pt x="24" y="40"/>
                  </a:cubicBezTo>
                  <a:cubicBezTo>
                    <a:pt x="24" y="40"/>
                    <a:pt x="24" y="39"/>
                    <a:pt x="24" y="39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5" y="38"/>
                    <a:pt x="25" y="38"/>
                    <a:pt x="25" y="38"/>
                  </a:cubicBezTo>
                  <a:cubicBezTo>
                    <a:pt x="25" y="38"/>
                    <a:pt x="25" y="38"/>
                    <a:pt x="25" y="38"/>
                  </a:cubicBezTo>
                  <a:cubicBezTo>
                    <a:pt x="25" y="38"/>
                    <a:pt x="25" y="38"/>
                    <a:pt x="25" y="38"/>
                  </a:cubicBezTo>
                  <a:cubicBezTo>
                    <a:pt x="25" y="38"/>
                    <a:pt x="25" y="38"/>
                    <a:pt x="25" y="38"/>
                  </a:cubicBezTo>
                  <a:cubicBezTo>
                    <a:pt x="25" y="38"/>
                    <a:pt x="26" y="38"/>
                    <a:pt x="26" y="38"/>
                  </a:cubicBezTo>
                  <a:cubicBezTo>
                    <a:pt x="26" y="38"/>
                    <a:pt x="26" y="38"/>
                    <a:pt x="26" y="38"/>
                  </a:cubicBezTo>
                  <a:cubicBezTo>
                    <a:pt x="26" y="38"/>
                    <a:pt x="26" y="38"/>
                    <a:pt x="26" y="38"/>
                  </a:cubicBezTo>
                  <a:cubicBezTo>
                    <a:pt x="26" y="38"/>
                    <a:pt x="26" y="37"/>
                    <a:pt x="26" y="37"/>
                  </a:cubicBezTo>
                  <a:cubicBezTo>
                    <a:pt x="26" y="37"/>
                    <a:pt x="26" y="37"/>
                    <a:pt x="26" y="37"/>
                  </a:cubicBezTo>
                  <a:cubicBezTo>
                    <a:pt x="26" y="37"/>
                    <a:pt x="26" y="37"/>
                    <a:pt x="26" y="37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7" y="37"/>
                    <a:pt x="28" y="37"/>
                    <a:pt x="28" y="37"/>
                  </a:cubicBezTo>
                  <a:cubicBezTo>
                    <a:pt x="28" y="37"/>
                    <a:pt x="28" y="37"/>
                    <a:pt x="28" y="37"/>
                  </a:cubicBezTo>
                  <a:cubicBezTo>
                    <a:pt x="28" y="37"/>
                    <a:pt x="28" y="37"/>
                    <a:pt x="28" y="37"/>
                  </a:cubicBezTo>
                  <a:cubicBezTo>
                    <a:pt x="28" y="37"/>
                    <a:pt x="28" y="37"/>
                    <a:pt x="28" y="37"/>
                  </a:cubicBezTo>
                  <a:cubicBezTo>
                    <a:pt x="28" y="37"/>
                    <a:pt x="28" y="37"/>
                    <a:pt x="28" y="37"/>
                  </a:cubicBezTo>
                  <a:cubicBezTo>
                    <a:pt x="28" y="37"/>
                    <a:pt x="28" y="37"/>
                    <a:pt x="29" y="37"/>
                  </a:cubicBezTo>
                  <a:close/>
                  <a:moveTo>
                    <a:pt x="18" y="29"/>
                  </a:moveTo>
                  <a:cubicBezTo>
                    <a:pt x="18" y="28"/>
                    <a:pt x="18" y="28"/>
                    <a:pt x="18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20" y="27"/>
                    <a:pt x="20" y="27"/>
                    <a:pt x="20" y="27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1" y="26"/>
                    <a:pt x="21" y="25"/>
                    <a:pt x="22" y="25"/>
                  </a:cubicBezTo>
                  <a:cubicBezTo>
                    <a:pt x="22" y="25"/>
                    <a:pt x="23" y="25"/>
                    <a:pt x="23" y="24"/>
                  </a:cubicBezTo>
                  <a:cubicBezTo>
                    <a:pt x="23" y="24"/>
                    <a:pt x="23" y="24"/>
                    <a:pt x="23" y="24"/>
                  </a:cubicBezTo>
                  <a:cubicBezTo>
                    <a:pt x="23" y="24"/>
                    <a:pt x="23" y="24"/>
                    <a:pt x="23" y="24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24" y="23"/>
                    <a:pt x="24" y="23"/>
                    <a:pt x="24" y="23"/>
                  </a:cubicBezTo>
                  <a:cubicBezTo>
                    <a:pt x="24" y="23"/>
                    <a:pt x="24" y="23"/>
                    <a:pt x="24" y="23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6" y="24"/>
                    <a:pt x="26" y="24"/>
                    <a:pt x="26" y="24"/>
                  </a:cubicBezTo>
                  <a:cubicBezTo>
                    <a:pt x="26" y="25"/>
                    <a:pt x="26" y="25"/>
                    <a:pt x="26" y="25"/>
                  </a:cubicBezTo>
                  <a:cubicBezTo>
                    <a:pt x="27" y="25"/>
                    <a:pt x="27" y="25"/>
                    <a:pt x="27" y="25"/>
                  </a:cubicBezTo>
                  <a:cubicBezTo>
                    <a:pt x="27" y="25"/>
                    <a:pt x="27" y="25"/>
                    <a:pt x="27" y="25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27" y="26"/>
                    <a:pt x="27" y="26"/>
                    <a:pt x="28" y="27"/>
                  </a:cubicBezTo>
                  <a:cubicBezTo>
                    <a:pt x="28" y="27"/>
                    <a:pt x="28" y="27"/>
                    <a:pt x="28" y="27"/>
                  </a:cubicBezTo>
                  <a:cubicBezTo>
                    <a:pt x="28" y="28"/>
                    <a:pt x="28" y="28"/>
                    <a:pt x="28" y="28"/>
                  </a:cubicBezTo>
                  <a:cubicBezTo>
                    <a:pt x="28" y="28"/>
                    <a:pt x="28" y="28"/>
                    <a:pt x="28" y="28"/>
                  </a:cubicBezTo>
                  <a:cubicBezTo>
                    <a:pt x="28" y="28"/>
                    <a:pt x="28" y="28"/>
                    <a:pt x="28" y="28"/>
                  </a:cubicBezTo>
                  <a:cubicBezTo>
                    <a:pt x="28" y="29"/>
                    <a:pt x="28" y="29"/>
                    <a:pt x="28" y="29"/>
                  </a:cubicBezTo>
                  <a:cubicBezTo>
                    <a:pt x="28" y="29"/>
                    <a:pt x="28" y="29"/>
                    <a:pt x="28" y="29"/>
                  </a:cubicBezTo>
                  <a:cubicBezTo>
                    <a:pt x="28" y="29"/>
                    <a:pt x="28" y="29"/>
                    <a:pt x="28" y="29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28" y="31"/>
                    <a:pt x="28" y="31"/>
                    <a:pt x="28" y="31"/>
                  </a:cubicBezTo>
                  <a:cubicBezTo>
                    <a:pt x="28" y="31"/>
                    <a:pt x="28" y="31"/>
                    <a:pt x="28" y="31"/>
                  </a:cubicBezTo>
                  <a:cubicBezTo>
                    <a:pt x="28" y="32"/>
                    <a:pt x="28" y="32"/>
                    <a:pt x="28" y="32"/>
                  </a:cubicBezTo>
                  <a:cubicBezTo>
                    <a:pt x="27" y="32"/>
                    <a:pt x="27" y="32"/>
                    <a:pt x="27" y="32"/>
                  </a:cubicBezTo>
                  <a:cubicBezTo>
                    <a:pt x="27" y="32"/>
                    <a:pt x="27" y="32"/>
                    <a:pt x="27" y="32"/>
                  </a:cubicBezTo>
                  <a:cubicBezTo>
                    <a:pt x="27" y="33"/>
                    <a:pt x="27" y="33"/>
                    <a:pt x="27" y="33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4" y="31"/>
                    <a:pt x="24" y="31"/>
                    <a:pt x="23" y="31"/>
                  </a:cubicBezTo>
                  <a:cubicBezTo>
                    <a:pt x="23" y="31"/>
                    <a:pt x="23" y="31"/>
                    <a:pt x="23" y="31"/>
                  </a:cubicBezTo>
                  <a:cubicBezTo>
                    <a:pt x="23" y="31"/>
                    <a:pt x="23" y="31"/>
                    <a:pt x="23" y="31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0" y="30"/>
                    <a:pt x="20" y="30"/>
                    <a:pt x="19" y="30"/>
                  </a:cubicBezTo>
                  <a:cubicBezTo>
                    <a:pt x="19" y="30"/>
                    <a:pt x="19" y="30"/>
                    <a:pt x="19" y="30"/>
                  </a:cubicBezTo>
                  <a:cubicBezTo>
                    <a:pt x="19" y="30"/>
                    <a:pt x="19" y="30"/>
                    <a:pt x="19" y="30"/>
                  </a:cubicBezTo>
                  <a:cubicBezTo>
                    <a:pt x="18" y="30"/>
                    <a:pt x="18" y="30"/>
                    <a:pt x="18" y="30"/>
                  </a:cubicBezTo>
                  <a:cubicBezTo>
                    <a:pt x="18" y="30"/>
                    <a:pt x="18" y="30"/>
                    <a:pt x="18" y="30"/>
                  </a:cubicBezTo>
                  <a:cubicBezTo>
                    <a:pt x="18" y="29"/>
                    <a:pt x="18" y="29"/>
                    <a:pt x="18" y="29"/>
                  </a:cubicBezTo>
                  <a:cubicBezTo>
                    <a:pt x="18" y="29"/>
                    <a:pt x="18" y="29"/>
                    <a:pt x="18" y="29"/>
                  </a:cubicBezTo>
                  <a:close/>
                  <a:moveTo>
                    <a:pt x="16" y="36"/>
                  </a:moveTo>
                  <a:cubicBezTo>
                    <a:pt x="16" y="36"/>
                    <a:pt x="16" y="36"/>
                    <a:pt x="16" y="36"/>
                  </a:cubicBezTo>
                  <a:cubicBezTo>
                    <a:pt x="16" y="36"/>
                    <a:pt x="16" y="36"/>
                    <a:pt x="16" y="35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17" y="35"/>
                    <a:pt x="17" y="35"/>
                    <a:pt x="18" y="34"/>
                  </a:cubicBezTo>
                  <a:cubicBezTo>
                    <a:pt x="18" y="34"/>
                    <a:pt x="18" y="34"/>
                    <a:pt x="18" y="34"/>
                  </a:cubicBezTo>
                  <a:cubicBezTo>
                    <a:pt x="18" y="34"/>
                    <a:pt x="18" y="34"/>
                    <a:pt x="18" y="34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20" y="35"/>
                    <a:pt x="20" y="35"/>
                    <a:pt x="20" y="35"/>
                  </a:cubicBezTo>
                  <a:cubicBezTo>
                    <a:pt x="20" y="35"/>
                    <a:pt x="20" y="35"/>
                    <a:pt x="20" y="35"/>
                  </a:cubicBezTo>
                  <a:cubicBezTo>
                    <a:pt x="20" y="36"/>
                    <a:pt x="20" y="36"/>
                    <a:pt x="20" y="36"/>
                  </a:cubicBezTo>
                  <a:cubicBezTo>
                    <a:pt x="20" y="36"/>
                    <a:pt x="20" y="36"/>
                    <a:pt x="20" y="36"/>
                  </a:cubicBezTo>
                  <a:cubicBezTo>
                    <a:pt x="20" y="37"/>
                    <a:pt x="20" y="37"/>
                    <a:pt x="20" y="37"/>
                  </a:cubicBezTo>
                  <a:cubicBezTo>
                    <a:pt x="20" y="37"/>
                    <a:pt x="20" y="37"/>
                    <a:pt x="20" y="37"/>
                  </a:cubicBezTo>
                  <a:cubicBezTo>
                    <a:pt x="20" y="37"/>
                    <a:pt x="20" y="37"/>
                    <a:pt x="20" y="37"/>
                  </a:cubicBezTo>
                  <a:cubicBezTo>
                    <a:pt x="19" y="38"/>
                    <a:pt x="19" y="38"/>
                    <a:pt x="19" y="38"/>
                  </a:cubicBezTo>
                  <a:cubicBezTo>
                    <a:pt x="19" y="38"/>
                    <a:pt x="19" y="39"/>
                    <a:pt x="18" y="39"/>
                  </a:cubicBezTo>
                  <a:cubicBezTo>
                    <a:pt x="18" y="39"/>
                    <a:pt x="18" y="39"/>
                    <a:pt x="18" y="39"/>
                  </a:cubicBezTo>
                  <a:cubicBezTo>
                    <a:pt x="18" y="39"/>
                    <a:pt x="18" y="39"/>
                    <a:pt x="17" y="39"/>
                  </a:cubicBezTo>
                  <a:cubicBezTo>
                    <a:pt x="17" y="39"/>
                    <a:pt x="17" y="39"/>
                    <a:pt x="17" y="39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6" y="37"/>
                    <a:pt x="16" y="37"/>
                    <a:pt x="16" y="36"/>
                  </a:cubicBezTo>
                  <a:cubicBezTo>
                    <a:pt x="15" y="36"/>
                    <a:pt x="15" y="36"/>
                    <a:pt x="15" y="36"/>
                  </a:cubicBezTo>
                  <a:lnTo>
                    <a:pt x="16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"/>
                <a:ea typeface="微软雅黑"/>
                <a:cs typeface="+mn-cs"/>
              </a:endParaRPr>
            </a:p>
          </p:txBody>
        </p:sp>
        <p:sp>
          <p:nvSpPr>
            <p:cNvPr id="113" name="Freeform 45">
              <a:extLst>
                <a:ext uri="{FF2B5EF4-FFF2-40B4-BE49-F238E27FC236}">
                  <a16:creationId xmlns:a16="http://schemas.microsoft.com/office/drawing/2014/main" id="{BF2BF18B-58AE-436B-BA33-EF106594504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70847" y="5106810"/>
              <a:ext cx="79316" cy="116923"/>
            </a:xfrm>
            <a:custGeom>
              <a:avLst/>
              <a:gdLst>
                <a:gd name="T0" fmla="*/ 4 w 49"/>
                <a:gd name="T1" fmla="*/ 58 h 72"/>
                <a:gd name="T2" fmla="*/ 9 w 49"/>
                <a:gd name="T3" fmla="*/ 57 h 72"/>
                <a:gd name="T4" fmla="*/ 11 w 49"/>
                <a:gd name="T5" fmla="*/ 56 h 72"/>
                <a:gd name="T6" fmla="*/ 12 w 49"/>
                <a:gd name="T7" fmla="*/ 55 h 72"/>
                <a:gd name="T8" fmla="*/ 17 w 49"/>
                <a:gd name="T9" fmla="*/ 51 h 72"/>
                <a:gd name="T10" fmla="*/ 23 w 49"/>
                <a:gd name="T11" fmla="*/ 44 h 72"/>
                <a:gd name="T12" fmla="*/ 26 w 49"/>
                <a:gd name="T13" fmla="*/ 43 h 72"/>
                <a:gd name="T14" fmla="*/ 29 w 49"/>
                <a:gd name="T15" fmla="*/ 49 h 72"/>
                <a:gd name="T16" fmla="*/ 32 w 49"/>
                <a:gd name="T17" fmla="*/ 61 h 72"/>
                <a:gd name="T18" fmla="*/ 34 w 49"/>
                <a:gd name="T19" fmla="*/ 65 h 72"/>
                <a:gd name="T20" fmla="*/ 36 w 49"/>
                <a:gd name="T21" fmla="*/ 67 h 72"/>
                <a:gd name="T22" fmla="*/ 41 w 49"/>
                <a:gd name="T23" fmla="*/ 71 h 72"/>
                <a:gd name="T24" fmla="*/ 46 w 49"/>
                <a:gd name="T25" fmla="*/ 72 h 72"/>
                <a:gd name="T26" fmla="*/ 47 w 49"/>
                <a:gd name="T27" fmla="*/ 72 h 72"/>
                <a:gd name="T28" fmla="*/ 47 w 49"/>
                <a:gd name="T29" fmla="*/ 67 h 72"/>
                <a:gd name="T30" fmla="*/ 38 w 49"/>
                <a:gd name="T31" fmla="*/ 56 h 72"/>
                <a:gd name="T32" fmla="*/ 37 w 49"/>
                <a:gd name="T33" fmla="*/ 54 h 72"/>
                <a:gd name="T34" fmla="*/ 36 w 49"/>
                <a:gd name="T35" fmla="*/ 49 h 72"/>
                <a:gd name="T36" fmla="*/ 34 w 49"/>
                <a:gd name="T37" fmla="*/ 46 h 72"/>
                <a:gd name="T38" fmla="*/ 32 w 49"/>
                <a:gd name="T39" fmla="*/ 38 h 72"/>
                <a:gd name="T40" fmla="*/ 34 w 49"/>
                <a:gd name="T41" fmla="*/ 32 h 72"/>
                <a:gd name="T42" fmla="*/ 39 w 49"/>
                <a:gd name="T43" fmla="*/ 32 h 72"/>
                <a:gd name="T44" fmla="*/ 43 w 49"/>
                <a:gd name="T45" fmla="*/ 32 h 72"/>
                <a:gd name="T46" fmla="*/ 46 w 49"/>
                <a:gd name="T47" fmla="*/ 31 h 72"/>
                <a:gd name="T48" fmla="*/ 49 w 49"/>
                <a:gd name="T49" fmla="*/ 29 h 72"/>
                <a:gd name="T50" fmla="*/ 48 w 49"/>
                <a:gd name="T51" fmla="*/ 27 h 72"/>
                <a:gd name="T52" fmla="*/ 47 w 49"/>
                <a:gd name="T53" fmla="*/ 25 h 72"/>
                <a:gd name="T54" fmla="*/ 45 w 49"/>
                <a:gd name="T55" fmla="*/ 24 h 72"/>
                <a:gd name="T56" fmla="*/ 42 w 49"/>
                <a:gd name="T57" fmla="*/ 24 h 72"/>
                <a:gd name="T58" fmla="*/ 39 w 49"/>
                <a:gd name="T59" fmla="*/ 22 h 72"/>
                <a:gd name="T60" fmla="*/ 42 w 49"/>
                <a:gd name="T61" fmla="*/ 15 h 72"/>
                <a:gd name="T62" fmla="*/ 45 w 49"/>
                <a:gd name="T63" fmla="*/ 5 h 72"/>
                <a:gd name="T64" fmla="*/ 44 w 49"/>
                <a:gd name="T65" fmla="*/ 4 h 72"/>
                <a:gd name="T66" fmla="*/ 41 w 49"/>
                <a:gd name="T67" fmla="*/ 0 h 72"/>
                <a:gd name="T68" fmla="*/ 39 w 49"/>
                <a:gd name="T69" fmla="*/ 0 h 72"/>
                <a:gd name="T70" fmla="*/ 38 w 49"/>
                <a:gd name="T71" fmla="*/ 1 h 72"/>
                <a:gd name="T72" fmla="*/ 37 w 49"/>
                <a:gd name="T73" fmla="*/ 4 h 72"/>
                <a:gd name="T74" fmla="*/ 37 w 49"/>
                <a:gd name="T75" fmla="*/ 6 h 72"/>
                <a:gd name="T76" fmla="*/ 38 w 49"/>
                <a:gd name="T77" fmla="*/ 10 h 72"/>
                <a:gd name="T78" fmla="*/ 33 w 49"/>
                <a:gd name="T79" fmla="*/ 23 h 72"/>
                <a:gd name="T80" fmla="*/ 25 w 49"/>
                <a:gd name="T81" fmla="*/ 24 h 72"/>
                <a:gd name="T82" fmla="*/ 21 w 49"/>
                <a:gd name="T83" fmla="*/ 24 h 72"/>
                <a:gd name="T84" fmla="*/ 17 w 49"/>
                <a:gd name="T85" fmla="*/ 24 h 72"/>
                <a:gd name="T86" fmla="*/ 14 w 49"/>
                <a:gd name="T87" fmla="*/ 24 h 72"/>
                <a:gd name="T88" fmla="*/ 12 w 49"/>
                <a:gd name="T89" fmla="*/ 25 h 72"/>
                <a:gd name="T90" fmla="*/ 11 w 49"/>
                <a:gd name="T91" fmla="*/ 26 h 72"/>
                <a:gd name="T92" fmla="*/ 11 w 49"/>
                <a:gd name="T93" fmla="*/ 29 h 72"/>
                <a:gd name="T94" fmla="*/ 11 w 49"/>
                <a:gd name="T95" fmla="*/ 31 h 72"/>
                <a:gd name="T96" fmla="*/ 14 w 49"/>
                <a:gd name="T97" fmla="*/ 32 h 72"/>
                <a:gd name="T98" fmla="*/ 17 w 49"/>
                <a:gd name="T99" fmla="*/ 32 h 72"/>
                <a:gd name="T100" fmla="*/ 20 w 49"/>
                <a:gd name="T101" fmla="*/ 32 h 72"/>
                <a:gd name="T102" fmla="*/ 25 w 49"/>
                <a:gd name="T103" fmla="*/ 32 h 72"/>
                <a:gd name="T104" fmla="*/ 26 w 49"/>
                <a:gd name="T105" fmla="*/ 35 h 72"/>
                <a:gd name="T106" fmla="*/ 20 w 49"/>
                <a:gd name="T107" fmla="*/ 42 h 72"/>
                <a:gd name="T108" fmla="*/ 18 w 49"/>
                <a:gd name="T109" fmla="*/ 43 h 72"/>
                <a:gd name="T110" fmla="*/ 11 w 49"/>
                <a:gd name="T111" fmla="*/ 50 h 72"/>
                <a:gd name="T112" fmla="*/ 9 w 49"/>
                <a:gd name="T113" fmla="*/ 51 h 72"/>
                <a:gd name="T114" fmla="*/ 3 w 49"/>
                <a:gd name="T115" fmla="*/ 55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9" h="72">
                  <a:moveTo>
                    <a:pt x="1" y="57"/>
                  </a:moveTo>
                  <a:cubicBezTo>
                    <a:pt x="1" y="57"/>
                    <a:pt x="1" y="57"/>
                    <a:pt x="1" y="57"/>
                  </a:cubicBezTo>
                  <a:cubicBezTo>
                    <a:pt x="1" y="57"/>
                    <a:pt x="1" y="57"/>
                    <a:pt x="1" y="57"/>
                  </a:cubicBezTo>
                  <a:cubicBezTo>
                    <a:pt x="2" y="57"/>
                    <a:pt x="2" y="57"/>
                    <a:pt x="2" y="57"/>
                  </a:cubicBezTo>
                  <a:cubicBezTo>
                    <a:pt x="2" y="58"/>
                    <a:pt x="2" y="58"/>
                    <a:pt x="2" y="58"/>
                  </a:cubicBezTo>
                  <a:cubicBezTo>
                    <a:pt x="2" y="58"/>
                    <a:pt x="2" y="58"/>
                    <a:pt x="2" y="58"/>
                  </a:cubicBezTo>
                  <a:cubicBezTo>
                    <a:pt x="2" y="58"/>
                    <a:pt x="2" y="58"/>
                    <a:pt x="2" y="58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3" y="58"/>
                    <a:pt x="3" y="58"/>
                    <a:pt x="4" y="58"/>
                  </a:cubicBezTo>
                  <a:cubicBezTo>
                    <a:pt x="4" y="58"/>
                    <a:pt x="4" y="58"/>
                    <a:pt x="4" y="58"/>
                  </a:cubicBezTo>
                  <a:cubicBezTo>
                    <a:pt x="5" y="58"/>
                    <a:pt x="5" y="58"/>
                    <a:pt x="6" y="58"/>
                  </a:cubicBezTo>
                  <a:cubicBezTo>
                    <a:pt x="6" y="58"/>
                    <a:pt x="7" y="58"/>
                    <a:pt x="8" y="57"/>
                  </a:cubicBezTo>
                  <a:cubicBezTo>
                    <a:pt x="8" y="57"/>
                    <a:pt x="8" y="57"/>
                    <a:pt x="8" y="57"/>
                  </a:cubicBezTo>
                  <a:cubicBezTo>
                    <a:pt x="8" y="57"/>
                    <a:pt x="8" y="57"/>
                    <a:pt x="8" y="57"/>
                  </a:cubicBezTo>
                  <a:cubicBezTo>
                    <a:pt x="8" y="57"/>
                    <a:pt x="8" y="57"/>
                    <a:pt x="8" y="57"/>
                  </a:cubicBezTo>
                  <a:cubicBezTo>
                    <a:pt x="8" y="57"/>
                    <a:pt x="8" y="57"/>
                    <a:pt x="8" y="57"/>
                  </a:cubicBezTo>
                  <a:cubicBezTo>
                    <a:pt x="8" y="57"/>
                    <a:pt x="8" y="57"/>
                    <a:pt x="8" y="57"/>
                  </a:cubicBezTo>
                  <a:cubicBezTo>
                    <a:pt x="8" y="57"/>
                    <a:pt x="8" y="57"/>
                    <a:pt x="8" y="57"/>
                  </a:cubicBezTo>
                  <a:cubicBezTo>
                    <a:pt x="8" y="57"/>
                    <a:pt x="8" y="57"/>
                    <a:pt x="9" y="57"/>
                  </a:cubicBezTo>
                  <a:cubicBezTo>
                    <a:pt x="9" y="57"/>
                    <a:pt x="9" y="57"/>
                    <a:pt x="9" y="57"/>
                  </a:cubicBezTo>
                  <a:cubicBezTo>
                    <a:pt x="9" y="57"/>
                    <a:pt x="9" y="57"/>
                    <a:pt x="9" y="57"/>
                  </a:cubicBezTo>
                  <a:cubicBezTo>
                    <a:pt x="9" y="57"/>
                    <a:pt x="9" y="57"/>
                    <a:pt x="9" y="57"/>
                  </a:cubicBezTo>
                  <a:cubicBezTo>
                    <a:pt x="9" y="57"/>
                    <a:pt x="9" y="57"/>
                    <a:pt x="9" y="57"/>
                  </a:cubicBezTo>
                  <a:cubicBezTo>
                    <a:pt x="9" y="57"/>
                    <a:pt x="9" y="57"/>
                    <a:pt x="9" y="57"/>
                  </a:cubicBezTo>
                  <a:cubicBezTo>
                    <a:pt x="9" y="57"/>
                    <a:pt x="9" y="57"/>
                    <a:pt x="9" y="57"/>
                  </a:cubicBezTo>
                  <a:cubicBezTo>
                    <a:pt x="9" y="57"/>
                    <a:pt x="9" y="57"/>
                    <a:pt x="9" y="57"/>
                  </a:cubicBezTo>
                  <a:cubicBezTo>
                    <a:pt x="10" y="57"/>
                    <a:pt x="10" y="57"/>
                    <a:pt x="10" y="57"/>
                  </a:cubicBezTo>
                  <a:cubicBezTo>
                    <a:pt x="10" y="57"/>
                    <a:pt x="10" y="57"/>
                    <a:pt x="10" y="57"/>
                  </a:cubicBezTo>
                  <a:cubicBezTo>
                    <a:pt x="10" y="57"/>
                    <a:pt x="10" y="57"/>
                    <a:pt x="10" y="57"/>
                  </a:cubicBezTo>
                  <a:cubicBezTo>
                    <a:pt x="10" y="57"/>
                    <a:pt x="10" y="57"/>
                    <a:pt x="10" y="57"/>
                  </a:cubicBezTo>
                  <a:cubicBezTo>
                    <a:pt x="10" y="56"/>
                    <a:pt x="10" y="56"/>
                    <a:pt x="10" y="56"/>
                  </a:cubicBezTo>
                  <a:cubicBezTo>
                    <a:pt x="11" y="56"/>
                    <a:pt x="11" y="56"/>
                    <a:pt x="11" y="56"/>
                  </a:cubicBezTo>
                  <a:cubicBezTo>
                    <a:pt x="11" y="56"/>
                    <a:pt x="11" y="56"/>
                    <a:pt x="11" y="56"/>
                  </a:cubicBezTo>
                  <a:cubicBezTo>
                    <a:pt x="11" y="55"/>
                    <a:pt x="11" y="55"/>
                    <a:pt x="11" y="55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3" y="55"/>
                    <a:pt x="13" y="55"/>
                    <a:pt x="13" y="55"/>
                  </a:cubicBezTo>
                  <a:cubicBezTo>
                    <a:pt x="13" y="55"/>
                    <a:pt x="13" y="55"/>
                    <a:pt x="13" y="55"/>
                  </a:cubicBezTo>
                  <a:cubicBezTo>
                    <a:pt x="13" y="55"/>
                    <a:pt x="13" y="55"/>
                    <a:pt x="13" y="55"/>
                  </a:cubicBezTo>
                  <a:cubicBezTo>
                    <a:pt x="13" y="55"/>
                    <a:pt x="13" y="55"/>
                    <a:pt x="13" y="55"/>
                  </a:cubicBezTo>
                  <a:cubicBezTo>
                    <a:pt x="13" y="55"/>
                    <a:pt x="13" y="55"/>
                    <a:pt x="13" y="55"/>
                  </a:cubicBezTo>
                  <a:cubicBezTo>
                    <a:pt x="13" y="55"/>
                    <a:pt x="13" y="55"/>
                    <a:pt x="13" y="55"/>
                  </a:cubicBezTo>
                  <a:cubicBezTo>
                    <a:pt x="13" y="55"/>
                    <a:pt x="13" y="55"/>
                    <a:pt x="13" y="55"/>
                  </a:cubicBezTo>
                  <a:cubicBezTo>
                    <a:pt x="13" y="55"/>
                    <a:pt x="13" y="55"/>
                    <a:pt x="13" y="55"/>
                  </a:cubicBezTo>
                  <a:cubicBezTo>
                    <a:pt x="13" y="54"/>
                    <a:pt x="13" y="54"/>
                    <a:pt x="13" y="54"/>
                  </a:cubicBezTo>
                  <a:cubicBezTo>
                    <a:pt x="14" y="54"/>
                    <a:pt x="14" y="54"/>
                    <a:pt x="14" y="54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0"/>
                    <a:pt x="19" y="50"/>
                    <a:pt x="19" y="50"/>
                  </a:cubicBezTo>
                  <a:cubicBezTo>
                    <a:pt x="19" y="50"/>
                    <a:pt x="19" y="50"/>
                    <a:pt x="19" y="50"/>
                  </a:cubicBezTo>
                  <a:cubicBezTo>
                    <a:pt x="19" y="49"/>
                    <a:pt x="19" y="49"/>
                    <a:pt x="19" y="49"/>
                  </a:cubicBezTo>
                  <a:cubicBezTo>
                    <a:pt x="20" y="48"/>
                    <a:pt x="21" y="47"/>
                    <a:pt x="23" y="45"/>
                  </a:cubicBezTo>
                  <a:cubicBezTo>
                    <a:pt x="23" y="45"/>
                    <a:pt x="23" y="45"/>
                    <a:pt x="23" y="45"/>
                  </a:cubicBezTo>
                  <a:cubicBezTo>
                    <a:pt x="23" y="45"/>
                    <a:pt x="23" y="45"/>
                    <a:pt x="23" y="45"/>
                  </a:cubicBezTo>
                  <a:cubicBezTo>
                    <a:pt x="23" y="45"/>
                    <a:pt x="23" y="45"/>
                    <a:pt x="23" y="45"/>
                  </a:cubicBezTo>
                  <a:cubicBezTo>
                    <a:pt x="23" y="45"/>
                    <a:pt x="23" y="45"/>
                    <a:pt x="23" y="45"/>
                  </a:cubicBezTo>
                  <a:cubicBezTo>
                    <a:pt x="23" y="45"/>
                    <a:pt x="23" y="45"/>
                    <a:pt x="23" y="45"/>
                  </a:cubicBezTo>
                  <a:cubicBezTo>
                    <a:pt x="23" y="44"/>
                    <a:pt x="23" y="44"/>
                    <a:pt x="23" y="44"/>
                  </a:cubicBezTo>
                  <a:cubicBezTo>
                    <a:pt x="24" y="44"/>
                    <a:pt x="24" y="44"/>
                    <a:pt x="24" y="44"/>
                  </a:cubicBezTo>
                  <a:cubicBezTo>
                    <a:pt x="24" y="44"/>
                    <a:pt x="24" y="44"/>
                    <a:pt x="24" y="44"/>
                  </a:cubicBezTo>
                  <a:cubicBezTo>
                    <a:pt x="24" y="44"/>
                    <a:pt x="24" y="43"/>
                    <a:pt x="24" y="43"/>
                  </a:cubicBezTo>
                  <a:cubicBezTo>
                    <a:pt x="24" y="43"/>
                    <a:pt x="24" y="43"/>
                    <a:pt x="24" y="43"/>
                  </a:cubicBezTo>
                  <a:cubicBezTo>
                    <a:pt x="24" y="43"/>
                    <a:pt x="24" y="43"/>
                    <a:pt x="24" y="43"/>
                  </a:cubicBezTo>
                  <a:cubicBezTo>
                    <a:pt x="24" y="43"/>
                    <a:pt x="24" y="43"/>
                    <a:pt x="24" y="43"/>
                  </a:cubicBezTo>
                  <a:cubicBezTo>
                    <a:pt x="24" y="43"/>
                    <a:pt x="24" y="43"/>
                    <a:pt x="24" y="43"/>
                  </a:cubicBezTo>
                  <a:cubicBezTo>
                    <a:pt x="24" y="43"/>
                    <a:pt x="24" y="43"/>
                    <a:pt x="24" y="43"/>
                  </a:cubicBezTo>
                  <a:cubicBezTo>
                    <a:pt x="24" y="43"/>
                    <a:pt x="24" y="43"/>
                    <a:pt x="24" y="43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7" y="43"/>
                    <a:pt x="27" y="43"/>
                    <a:pt x="27" y="43"/>
                  </a:cubicBezTo>
                  <a:cubicBezTo>
                    <a:pt x="27" y="43"/>
                    <a:pt x="27" y="43"/>
                    <a:pt x="27" y="43"/>
                  </a:cubicBezTo>
                  <a:cubicBezTo>
                    <a:pt x="28" y="44"/>
                    <a:pt x="28" y="44"/>
                    <a:pt x="28" y="44"/>
                  </a:cubicBezTo>
                  <a:cubicBezTo>
                    <a:pt x="28" y="44"/>
                    <a:pt x="28" y="44"/>
                    <a:pt x="28" y="44"/>
                  </a:cubicBezTo>
                  <a:cubicBezTo>
                    <a:pt x="28" y="45"/>
                    <a:pt x="28" y="45"/>
                    <a:pt x="28" y="45"/>
                  </a:cubicBezTo>
                  <a:cubicBezTo>
                    <a:pt x="28" y="45"/>
                    <a:pt x="28" y="45"/>
                    <a:pt x="28" y="45"/>
                  </a:cubicBezTo>
                  <a:cubicBezTo>
                    <a:pt x="28" y="46"/>
                    <a:pt x="28" y="46"/>
                    <a:pt x="28" y="46"/>
                  </a:cubicBezTo>
                  <a:cubicBezTo>
                    <a:pt x="28" y="46"/>
                    <a:pt x="28" y="47"/>
                    <a:pt x="29" y="47"/>
                  </a:cubicBezTo>
                  <a:cubicBezTo>
                    <a:pt x="29" y="48"/>
                    <a:pt x="29" y="48"/>
                    <a:pt x="29" y="48"/>
                  </a:cubicBezTo>
                  <a:cubicBezTo>
                    <a:pt x="29" y="49"/>
                    <a:pt x="29" y="49"/>
                    <a:pt x="29" y="49"/>
                  </a:cubicBezTo>
                  <a:cubicBezTo>
                    <a:pt x="29" y="49"/>
                    <a:pt x="29" y="49"/>
                    <a:pt x="29" y="49"/>
                  </a:cubicBezTo>
                  <a:cubicBezTo>
                    <a:pt x="29" y="49"/>
                    <a:pt x="29" y="49"/>
                    <a:pt x="29" y="49"/>
                  </a:cubicBezTo>
                  <a:cubicBezTo>
                    <a:pt x="29" y="50"/>
                    <a:pt x="29" y="50"/>
                    <a:pt x="29" y="50"/>
                  </a:cubicBezTo>
                  <a:cubicBezTo>
                    <a:pt x="29" y="50"/>
                    <a:pt x="29" y="50"/>
                    <a:pt x="29" y="50"/>
                  </a:cubicBezTo>
                  <a:cubicBezTo>
                    <a:pt x="29" y="50"/>
                    <a:pt x="29" y="50"/>
                    <a:pt x="29" y="50"/>
                  </a:cubicBezTo>
                  <a:cubicBezTo>
                    <a:pt x="29" y="50"/>
                    <a:pt x="29" y="50"/>
                    <a:pt x="29" y="50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0" y="52"/>
                    <a:pt x="30" y="53"/>
                    <a:pt x="30" y="54"/>
                  </a:cubicBezTo>
                  <a:cubicBezTo>
                    <a:pt x="31" y="55"/>
                    <a:pt x="31" y="57"/>
                    <a:pt x="31" y="58"/>
                  </a:cubicBezTo>
                  <a:cubicBezTo>
                    <a:pt x="31" y="58"/>
                    <a:pt x="31" y="58"/>
                    <a:pt x="31" y="59"/>
                  </a:cubicBezTo>
                  <a:cubicBezTo>
                    <a:pt x="31" y="59"/>
                    <a:pt x="31" y="59"/>
                    <a:pt x="32" y="60"/>
                  </a:cubicBezTo>
                  <a:cubicBezTo>
                    <a:pt x="32" y="61"/>
                    <a:pt x="32" y="61"/>
                    <a:pt x="32" y="61"/>
                  </a:cubicBezTo>
                  <a:cubicBezTo>
                    <a:pt x="33" y="62"/>
                    <a:pt x="33" y="62"/>
                    <a:pt x="33" y="62"/>
                  </a:cubicBezTo>
                  <a:cubicBezTo>
                    <a:pt x="33" y="62"/>
                    <a:pt x="33" y="62"/>
                    <a:pt x="33" y="62"/>
                  </a:cubicBezTo>
                  <a:cubicBezTo>
                    <a:pt x="33" y="63"/>
                    <a:pt x="33" y="63"/>
                    <a:pt x="33" y="63"/>
                  </a:cubicBezTo>
                  <a:cubicBezTo>
                    <a:pt x="33" y="63"/>
                    <a:pt x="33" y="63"/>
                    <a:pt x="33" y="63"/>
                  </a:cubicBezTo>
                  <a:cubicBezTo>
                    <a:pt x="33" y="64"/>
                    <a:pt x="33" y="64"/>
                    <a:pt x="33" y="64"/>
                  </a:cubicBezTo>
                  <a:cubicBezTo>
                    <a:pt x="33" y="64"/>
                    <a:pt x="33" y="64"/>
                    <a:pt x="33" y="64"/>
                  </a:cubicBezTo>
                  <a:cubicBezTo>
                    <a:pt x="34" y="64"/>
                    <a:pt x="34" y="64"/>
                    <a:pt x="34" y="64"/>
                  </a:cubicBezTo>
                  <a:cubicBezTo>
                    <a:pt x="34" y="64"/>
                    <a:pt x="34" y="64"/>
                    <a:pt x="34" y="64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5" y="66"/>
                    <a:pt x="35" y="66"/>
                    <a:pt x="35" y="66"/>
                  </a:cubicBezTo>
                  <a:cubicBezTo>
                    <a:pt x="35" y="66"/>
                    <a:pt x="35" y="66"/>
                    <a:pt x="35" y="66"/>
                  </a:cubicBezTo>
                  <a:cubicBezTo>
                    <a:pt x="35" y="66"/>
                    <a:pt x="35" y="66"/>
                    <a:pt x="35" y="66"/>
                  </a:cubicBezTo>
                  <a:cubicBezTo>
                    <a:pt x="35" y="66"/>
                    <a:pt x="35" y="66"/>
                    <a:pt x="35" y="66"/>
                  </a:cubicBezTo>
                  <a:cubicBezTo>
                    <a:pt x="35" y="66"/>
                    <a:pt x="35" y="66"/>
                    <a:pt x="35" y="66"/>
                  </a:cubicBezTo>
                  <a:cubicBezTo>
                    <a:pt x="36" y="66"/>
                    <a:pt x="36" y="66"/>
                    <a:pt x="36" y="66"/>
                  </a:cubicBezTo>
                  <a:cubicBezTo>
                    <a:pt x="36" y="67"/>
                    <a:pt x="36" y="67"/>
                    <a:pt x="36" y="67"/>
                  </a:cubicBezTo>
                  <a:cubicBezTo>
                    <a:pt x="36" y="67"/>
                    <a:pt x="36" y="67"/>
                    <a:pt x="36" y="67"/>
                  </a:cubicBezTo>
                  <a:cubicBezTo>
                    <a:pt x="37" y="67"/>
                    <a:pt x="37" y="67"/>
                    <a:pt x="37" y="68"/>
                  </a:cubicBezTo>
                  <a:cubicBezTo>
                    <a:pt x="37" y="68"/>
                    <a:pt x="37" y="68"/>
                    <a:pt x="37" y="68"/>
                  </a:cubicBezTo>
                  <a:cubicBezTo>
                    <a:pt x="37" y="68"/>
                    <a:pt x="37" y="68"/>
                    <a:pt x="37" y="68"/>
                  </a:cubicBezTo>
                  <a:cubicBezTo>
                    <a:pt x="37" y="68"/>
                    <a:pt x="37" y="68"/>
                    <a:pt x="37" y="68"/>
                  </a:cubicBezTo>
                  <a:cubicBezTo>
                    <a:pt x="37" y="68"/>
                    <a:pt x="37" y="68"/>
                    <a:pt x="37" y="68"/>
                  </a:cubicBezTo>
                  <a:cubicBezTo>
                    <a:pt x="38" y="68"/>
                    <a:pt x="38" y="68"/>
                    <a:pt x="38" y="69"/>
                  </a:cubicBezTo>
                  <a:cubicBezTo>
                    <a:pt x="38" y="69"/>
                    <a:pt x="39" y="69"/>
                    <a:pt x="39" y="69"/>
                  </a:cubicBezTo>
                  <a:cubicBezTo>
                    <a:pt x="39" y="69"/>
                    <a:pt x="39" y="70"/>
                    <a:pt x="40" y="70"/>
                  </a:cubicBezTo>
                  <a:cubicBezTo>
                    <a:pt x="40" y="70"/>
                    <a:pt x="40" y="70"/>
                    <a:pt x="40" y="70"/>
                  </a:cubicBezTo>
                  <a:cubicBezTo>
                    <a:pt x="40" y="70"/>
                    <a:pt x="40" y="70"/>
                    <a:pt x="40" y="70"/>
                  </a:cubicBezTo>
                  <a:cubicBezTo>
                    <a:pt x="41" y="70"/>
                    <a:pt x="41" y="71"/>
                    <a:pt x="41" y="71"/>
                  </a:cubicBezTo>
                  <a:cubicBezTo>
                    <a:pt x="42" y="71"/>
                    <a:pt x="42" y="71"/>
                    <a:pt x="42" y="71"/>
                  </a:cubicBezTo>
                  <a:cubicBezTo>
                    <a:pt x="42" y="71"/>
                    <a:pt x="42" y="71"/>
                    <a:pt x="42" y="71"/>
                  </a:cubicBezTo>
                  <a:cubicBezTo>
                    <a:pt x="44" y="72"/>
                    <a:pt x="44" y="72"/>
                    <a:pt x="44" y="72"/>
                  </a:cubicBezTo>
                  <a:cubicBezTo>
                    <a:pt x="44" y="72"/>
                    <a:pt x="44" y="72"/>
                    <a:pt x="44" y="72"/>
                  </a:cubicBezTo>
                  <a:cubicBezTo>
                    <a:pt x="45" y="72"/>
                    <a:pt x="45" y="72"/>
                    <a:pt x="45" y="72"/>
                  </a:cubicBezTo>
                  <a:cubicBezTo>
                    <a:pt x="45" y="72"/>
                    <a:pt x="45" y="72"/>
                    <a:pt x="45" y="72"/>
                  </a:cubicBezTo>
                  <a:cubicBezTo>
                    <a:pt x="45" y="72"/>
                    <a:pt x="45" y="72"/>
                    <a:pt x="45" y="72"/>
                  </a:cubicBezTo>
                  <a:cubicBezTo>
                    <a:pt x="45" y="72"/>
                    <a:pt x="45" y="72"/>
                    <a:pt x="46" y="72"/>
                  </a:cubicBezTo>
                  <a:cubicBezTo>
                    <a:pt x="46" y="72"/>
                    <a:pt x="46" y="72"/>
                    <a:pt x="46" y="72"/>
                  </a:cubicBezTo>
                  <a:cubicBezTo>
                    <a:pt x="46" y="72"/>
                    <a:pt x="46" y="72"/>
                    <a:pt x="46" y="72"/>
                  </a:cubicBezTo>
                  <a:cubicBezTo>
                    <a:pt x="46" y="72"/>
                    <a:pt x="46" y="72"/>
                    <a:pt x="46" y="72"/>
                  </a:cubicBezTo>
                  <a:cubicBezTo>
                    <a:pt x="46" y="72"/>
                    <a:pt x="46" y="72"/>
                    <a:pt x="46" y="72"/>
                  </a:cubicBezTo>
                  <a:cubicBezTo>
                    <a:pt x="46" y="72"/>
                    <a:pt x="46" y="72"/>
                    <a:pt x="46" y="72"/>
                  </a:cubicBezTo>
                  <a:cubicBezTo>
                    <a:pt x="46" y="72"/>
                    <a:pt x="46" y="72"/>
                    <a:pt x="46" y="72"/>
                  </a:cubicBezTo>
                  <a:cubicBezTo>
                    <a:pt x="46" y="72"/>
                    <a:pt x="46" y="72"/>
                    <a:pt x="46" y="72"/>
                  </a:cubicBezTo>
                  <a:cubicBezTo>
                    <a:pt x="47" y="72"/>
                    <a:pt x="47" y="72"/>
                    <a:pt x="47" y="72"/>
                  </a:cubicBezTo>
                  <a:cubicBezTo>
                    <a:pt x="47" y="72"/>
                    <a:pt x="47" y="72"/>
                    <a:pt x="47" y="72"/>
                  </a:cubicBezTo>
                  <a:cubicBezTo>
                    <a:pt x="47" y="72"/>
                    <a:pt x="47" y="72"/>
                    <a:pt x="47" y="72"/>
                  </a:cubicBezTo>
                  <a:cubicBezTo>
                    <a:pt x="47" y="72"/>
                    <a:pt x="47" y="72"/>
                    <a:pt x="47" y="72"/>
                  </a:cubicBezTo>
                  <a:cubicBezTo>
                    <a:pt x="47" y="72"/>
                    <a:pt x="47" y="72"/>
                    <a:pt x="47" y="72"/>
                  </a:cubicBezTo>
                  <a:cubicBezTo>
                    <a:pt x="47" y="72"/>
                    <a:pt x="47" y="72"/>
                    <a:pt x="47" y="72"/>
                  </a:cubicBezTo>
                  <a:cubicBezTo>
                    <a:pt x="47" y="72"/>
                    <a:pt x="47" y="72"/>
                    <a:pt x="47" y="72"/>
                  </a:cubicBezTo>
                  <a:cubicBezTo>
                    <a:pt x="49" y="70"/>
                    <a:pt x="49" y="70"/>
                    <a:pt x="49" y="70"/>
                  </a:cubicBezTo>
                  <a:cubicBezTo>
                    <a:pt x="49" y="70"/>
                    <a:pt x="49" y="70"/>
                    <a:pt x="49" y="69"/>
                  </a:cubicBezTo>
                  <a:cubicBezTo>
                    <a:pt x="49" y="69"/>
                    <a:pt x="49" y="69"/>
                    <a:pt x="49" y="69"/>
                  </a:cubicBezTo>
                  <a:cubicBezTo>
                    <a:pt x="49" y="69"/>
                    <a:pt x="49" y="69"/>
                    <a:pt x="49" y="69"/>
                  </a:cubicBezTo>
                  <a:cubicBezTo>
                    <a:pt x="49" y="69"/>
                    <a:pt x="49" y="69"/>
                    <a:pt x="49" y="69"/>
                  </a:cubicBezTo>
                  <a:cubicBezTo>
                    <a:pt x="49" y="69"/>
                    <a:pt x="49" y="69"/>
                    <a:pt x="49" y="69"/>
                  </a:cubicBezTo>
                  <a:cubicBezTo>
                    <a:pt x="49" y="69"/>
                    <a:pt x="49" y="69"/>
                    <a:pt x="49" y="69"/>
                  </a:cubicBezTo>
                  <a:cubicBezTo>
                    <a:pt x="49" y="69"/>
                    <a:pt x="49" y="69"/>
                    <a:pt x="49" y="69"/>
                  </a:cubicBezTo>
                  <a:cubicBezTo>
                    <a:pt x="48" y="69"/>
                    <a:pt x="48" y="69"/>
                    <a:pt x="48" y="69"/>
                  </a:cubicBezTo>
                  <a:cubicBezTo>
                    <a:pt x="48" y="68"/>
                    <a:pt x="48" y="68"/>
                    <a:pt x="48" y="68"/>
                  </a:cubicBezTo>
                  <a:cubicBezTo>
                    <a:pt x="47" y="67"/>
                    <a:pt x="47" y="67"/>
                    <a:pt x="47" y="67"/>
                  </a:cubicBezTo>
                  <a:cubicBezTo>
                    <a:pt x="46" y="67"/>
                    <a:pt x="46" y="67"/>
                    <a:pt x="46" y="67"/>
                  </a:cubicBezTo>
                  <a:cubicBezTo>
                    <a:pt x="46" y="66"/>
                    <a:pt x="46" y="66"/>
                    <a:pt x="45" y="66"/>
                  </a:cubicBezTo>
                  <a:cubicBezTo>
                    <a:pt x="45" y="66"/>
                    <a:pt x="45" y="65"/>
                    <a:pt x="45" y="65"/>
                  </a:cubicBezTo>
                  <a:cubicBezTo>
                    <a:pt x="44" y="65"/>
                    <a:pt x="44" y="64"/>
                    <a:pt x="44" y="64"/>
                  </a:cubicBezTo>
                  <a:cubicBezTo>
                    <a:pt x="43" y="64"/>
                    <a:pt x="43" y="63"/>
                    <a:pt x="43" y="63"/>
                  </a:cubicBezTo>
                  <a:cubicBezTo>
                    <a:pt x="43" y="63"/>
                    <a:pt x="42" y="62"/>
                    <a:pt x="42" y="62"/>
                  </a:cubicBezTo>
                  <a:cubicBezTo>
                    <a:pt x="42" y="62"/>
                    <a:pt x="41" y="61"/>
                    <a:pt x="41" y="61"/>
                  </a:cubicBezTo>
                  <a:cubicBezTo>
                    <a:pt x="41" y="60"/>
                    <a:pt x="40" y="60"/>
                    <a:pt x="40" y="59"/>
                  </a:cubicBezTo>
                  <a:cubicBezTo>
                    <a:pt x="39" y="58"/>
                    <a:pt x="39" y="58"/>
                    <a:pt x="39" y="57"/>
                  </a:cubicBezTo>
                  <a:cubicBezTo>
                    <a:pt x="39" y="57"/>
                    <a:pt x="39" y="57"/>
                    <a:pt x="39" y="57"/>
                  </a:cubicBezTo>
                  <a:cubicBezTo>
                    <a:pt x="38" y="57"/>
                    <a:pt x="38" y="57"/>
                    <a:pt x="38" y="56"/>
                  </a:cubicBezTo>
                  <a:cubicBezTo>
                    <a:pt x="38" y="56"/>
                    <a:pt x="38" y="56"/>
                    <a:pt x="38" y="56"/>
                  </a:cubicBezTo>
                  <a:cubicBezTo>
                    <a:pt x="38" y="56"/>
                    <a:pt x="38" y="56"/>
                    <a:pt x="38" y="56"/>
                  </a:cubicBezTo>
                  <a:cubicBezTo>
                    <a:pt x="38" y="56"/>
                    <a:pt x="38" y="56"/>
                    <a:pt x="38" y="56"/>
                  </a:cubicBezTo>
                  <a:cubicBezTo>
                    <a:pt x="38" y="56"/>
                    <a:pt x="38" y="56"/>
                    <a:pt x="38" y="56"/>
                  </a:cubicBezTo>
                  <a:cubicBezTo>
                    <a:pt x="38" y="56"/>
                    <a:pt x="38" y="56"/>
                    <a:pt x="38" y="56"/>
                  </a:cubicBezTo>
                  <a:cubicBezTo>
                    <a:pt x="38" y="56"/>
                    <a:pt x="38" y="56"/>
                    <a:pt x="38" y="56"/>
                  </a:cubicBezTo>
                  <a:cubicBezTo>
                    <a:pt x="38" y="54"/>
                    <a:pt x="38" y="54"/>
                    <a:pt x="38" y="54"/>
                  </a:cubicBezTo>
                  <a:cubicBezTo>
                    <a:pt x="37" y="54"/>
                    <a:pt x="37" y="54"/>
                    <a:pt x="37" y="54"/>
                  </a:cubicBezTo>
                  <a:cubicBezTo>
                    <a:pt x="37" y="54"/>
                    <a:pt x="37" y="54"/>
                    <a:pt x="37" y="54"/>
                  </a:cubicBezTo>
                  <a:cubicBezTo>
                    <a:pt x="37" y="54"/>
                    <a:pt x="37" y="54"/>
                    <a:pt x="37" y="54"/>
                  </a:cubicBezTo>
                  <a:cubicBezTo>
                    <a:pt x="37" y="54"/>
                    <a:pt x="37" y="54"/>
                    <a:pt x="37" y="54"/>
                  </a:cubicBezTo>
                  <a:cubicBezTo>
                    <a:pt x="37" y="54"/>
                    <a:pt x="37" y="54"/>
                    <a:pt x="37" y="54"/>
                  </a:cubicBezTo>
                  <a:cubicBezTo>
                    <a:pt x="37" y="54"/>
                    <a:pt x="37" y="54"/>
                    <a:pt x="37" y="54"/>
                  </a:cubicBezTo>
                  <a:cubicBezTo>
                    <a:pt x="37" y="54"/>
                    <a:pt x="37" y="54"/>
                    <a:pt x="37" y="54"/>
                  </a:cubicBezTo>
                  <a:cubicBezTo>
                    <a:pt x="37" y="54"/>
                    <a:pt x="37" y="54"/>
                    <a:pt x="37" y="54"/>
                  </a:cubicBezTo>
                  <a:cubicBezTo>
                    <a:pt x="37" y="54"/>
                    <a:pt x="37" y="53"/>
                    <a:pt x="37" y="53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6" y="53"/>
                    <a:pt x="36" y="53"/>
                    <a:pt x="36" y="53"/>
                  </a:cubicBezTo>
                  <a:cubicBezTo>
                    <a:pt x="36" y="52"/>
                    <a:pt x="36" y="52"/>
                    <a:pt x="36" y="51"/>
                  </a:cubicBezTo>
                  <a:cubicBezTo>
                    <a:pt x="36" y="51"/>
                    <a:pt x="36" y="50"/>
                    <a:pt x="36" y="50"/>
                  </a:cubicBezTo>
                  <a:cubicBezTo>
                    <a:pt x="36" y="50"/>
                    <a:pt x="36" y="50"/>
                    <a:pt x="36" y="50"/>
                  </a:cubicBezTo>
                  <a:cubicBezTo>
                    <a:pt x="36" y="50"/>
                    <a:pt x="36" y="49"/>
                    <a:pt x="36" y="49"/>
                  </a:cubicBezTo>
                  <a:cubicBezTo>
                    <a:pt x="36" y="49"/>
                    <a:pt x="36" y="49"/>
                    <a:pt x="36" y="49"/>
                  </a:cubicBezTo>
                  <a:cubicBezTo>
                    <a:pt x="36" y="49"/>
                    <a:pt x="36" y="49"/>
                    <a:pt x="36" y="49"/>
                  </a:cubicBezTo>
                  <a:cubicBezTo>
                    <a:pt x="35" y="49"/>
                    <a:pt x="35" y="49"/>
                    <a:pt x="35" y="49"/>
                  </a:cubicBezTo>
                  <a:cubicBezTo>
                    <a:pt x="35" y="49"/>
                    <a:pt x="35" y="49"/>
                    <a:pt x="35" y="49"/>
                  </a:cubicBezTo>
                  <a:cubicBezTo>
                    <a:pt x="35" y="49"/>
                    <a:pt x="35" y="49"/>
                    <a:pt x="35" y="49"/>
                  </a:cubicBezTo>
                  <a:cubicBezTo>
                    <a:pt x="35" y="49"/>
                    <a:pt x="35" y="49"/>
                    <a:pt x="35" y="49"/>
                  </a:cubicBezTo>
                  <a:cubicBezTo>
                    <a:pt x="35" y="48"/>
                    <a:pt x="35" y="48"/>
                    <a:pt x="35" y="48"/>
                  </a:cubicBezTo>
                  <a:cubicBezTo>
                    <a:pt x="35" y="48"/>
                    <a:pt x="35" y="48"/>
                    <a:pt x="35" y="48"/>
                  </a:cubicBezTo>
                  <a:cubicBezTo>
                    <a:pt x="35" y="48"/>
                    <a:pt x="35" y="48"/>
                    <a:pt x="35" y="48"/>
                  </a:cubicBezTo>
                  <a:cubicBezTo>
                    <a:pt x="34" y="47"/>
                    <a:pt x="34" y="47"/>
                    <a:pt x="34" y="46"/>
                  </a:cubicBezTo>
                  <a:cubicBezTo>
                    <a:pt x="34" y="46"/>
                    <a:pt x="34" y="46"/>
                    <a:pt x="34" y="46"/>
                  </a:cubicBezTo>
                  <a:cubicBezTo>
                    <a:pt x="34" y="46"/>
                    <a:pt x="34" y="46"/>
                    <a:pt x="34" y="46"/>
                  </a:cubicBezTo>
                  <a:cubicBezTo>
                    <a:pt x="34" y="46"/>
                    <a:pt x="34" y="46"/>
                    <a:pt x="34" y="46"/>
                  </a:cubicBezTo>
                  <a:cubicBezTo>
                    <a:pt x="34" y="45"/>
                    <a:pt x="34" y="45"/>
                    <a:pt x="34" y="45"/>
                  </a:cubicBezTo>
                  <a:cubicBezTo>
                    <a:pt x="34" y="45"/>
                    <a:pt x="34" y="45"/>
                    <a:pt x="34" y="45"/>
                  </a:cubicBezTo>
                  <a:cubicBezTo>
                    <a:pt x="33" y="43"/>
                    <a:pt x="33" y="42"/>
                    <a:pt x="32" y="40"/>
                  </a:cubicBezTo>
                  <a:cubicBezTo>
                    <a:pt x="32" y="39"/>
                    <a:pt x="32" y="39"/>
                    <a:pt x="32" y="39"/>
                  </a:cubicBezTo>
                  <a:cubicBezTo>
                    <a:pt x="32" y="39"/>
                    <a:pt x="32" y="39"/>
                    <a:pt x="32" y="39"/>
                  </a:cubicBezTo>
                  <a:cubicBezTo>
                    <a:pt x="32" y="39"/>
                    <a:pt x="32" y="39"/>
                    <a:pt x="32" y="38"/>
                  </a:cubicBezTo>
                  <a:cubicBezTo>
                    <a:pt x="32" y="38"/>
                    <a:pt x="32" y="38"/>
                    <a:pt x="32" y="38"/>
                  </a:cubicBezTo>
                  <a:cubicBezTo>
                    <a:pt x="32" y="38"/>
                    <a:pt x="32" y="38"/>
                    <a:pt x="32" y="38"/>
                  </a:cubicBezTo>
                  <a:cubicBezTo>
                    <a:pt x="32" y="38"/>
                    <a:pt x="32" y="38"/>
                    <a:pt x="32" y="38"/>
                  </a:cubicBezTo>
                  <a:cubicBezTo>
                    <a:pt x="32" y="38"/>
                    <a:pt x="32" y="38"/>
                    <a:pt x="32" y="38"/>
                  </a:cubicBezTo>
                  <a:cubicBezTo>
                    <a:pt x="32" y="38"/>
                    <a:pt x="32" y="38"/>
                    <a:pt x="32" y="38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3" y="33"/>
                    <a:pt x="33" y="33"/>
                    <a:pt x="33" y="33"/>
                  </a:cubicBezTo>
                  <a:cubicBezTo>
                    <a:pt x="33" y="33"/>
                    <a:pt x="33" y="33"/>
                    <a:pt x="33" y="33"/>
                  </a:cubicBezTo>
                  <a:cubicBezTo>
                    <a:pt x="33" y="33"/>
                    <a:pt x="33" y="33"/>
                    <a:pt x="33" y="33"/>
                  </a:cubicBezTo>
                  <a:cubicBezTo>
                    <a:pt x="33" y="33"/>
                    <a:pt x="33" y="33"/>
                    <a:pt x="33" y="33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35" y="32"/>
                    <a:pt x="35" y="32"/>
                    <a:pt x="35" y="32"/>
                  </a:cubicBezTo>
                  <a:cubicBezTo>
                    <a:pt x="35" y="31"/>
                    <a:pt x="35" y="31"/>
                    <a:pt x="35" y="31"/>
                  </a:cubicBezTo>
                  <a:cubicBezTo>
                    <a:pt x="35" y="31"/>
                    <a:pt x="35" y="31"/>
                    <a:pt x="35" y="31"/>
                  </a:cubicBezTo>
                  <a:cubicBezTo>
                    <a:pt x="36" y="31"/>
                    <a:pt x="36" y="31"/>
                    <a:pt x="36" y="31"/>
                  </a:cubicBezTo>
                  <a:cubicBezTo>
                    <a:pt x="36" y="31"/>
                    <a:pt x="36" y="31"/>
                    <a:pt x="36" y="31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7" y="32"/>
                    <a:pt x="38" y="32"/>
                    <a:pt x="38" y="32"/>
                  </a:cubicBezTo>
                  <a:cubicBezTo>
                    <a:pt x="38" y="32"/>
                    <a:pt x="39" y="32"/>
                    <a:pt x="39" y="32"/>
                  </a:cubicBezTo>
                  <a:cubicBezTo>
                    <a:pt x="39" y="32"/>
                    <a:pt x="39" y="32"/>
                    <a:pt x="39" y="32"/>
                  </a:cubicBezTo>
                  <a:cubicBezTo>
                    <a:pt x="39" y="32"/>
                    <a:pt x="39" y="32"/>
                    <a:pt x="39" y="32"/>
                  </a:cubicBezTo>
                  <a:cubicBezTo>
                    <a:pt x="39" y="32"/>
                    <a:pt x="39" y="32"/>
                    <a:pt x="39" y="32"/>
                  </a:cubicBezTo>
                  <a:cubicBezTo>
                    <a:pt x="39" y="32"/>
                    <a:pt x="40" y="32"/>
                    <a:pt x="40" y="32"/>
                  </a:cubicBezTo>
                  <a:cubicBezTo>
                    <a:pt x="40" y="32"/>
                    <a:pt x="41" y="32"/>
                    <a:pt x="41" y="32"/>
                  </a:cubicBezTo>
                  <a:cubicBezTo>
                    <a:pt x="41" y="32"/>
                    <a:pt x="41" y="32"/>
                    <a:pt x="41" y="32"/>
                  </a:cubicBezTo>
                  <a:cubicBezTo>
                    <a:pt x="41" y="32"/>
                    <a:pt x="41" y="32"/>
                    <a:pt x="41" y="32"/>
                  </a:cubicBezTo>
                  <a:cubicBezTo>
                    <a:pt x="41" y="32"/>
                    <a:pt x="41" y="32"/>
                    <a:pt x="41" y="32"/>
                  </a:cubicBezTo>
                  <a:cubicBezTo>
                    <a:pt x="42" y="32"/>
                    <a:pt x="42" y="32"/>
                    <a:pt x="42" y="32"/>
                  </a:cubicBezTo>
                  <a:cubicBezTo>
                    <a:pt x="42" y="32"/>
                    <a:pt x="42" y="32"/>
                    <a:pt x="42" y="32"/>
                  </a:cubicBezTo>
                  <a:cubicBezTo>
                    <a:pt x="42" y="32"/>
                    <a:pt x="42" y="32"/>
                    <a:pt x="42" y="32"/>
                  </a:cubicBezTo>
                  <a:cubicBezTo>
                    <a:pt x="42" y="32"/>
                    <a:pt x="42" y="32"/>
                    <a:pt x="42" y="32"/>
                  </a:cubicBezTo>
                  <a:cubicBezTo>
                    <a:pt x="42" y="32"/>
                    <a:pt x="42" y="32"/>
                    <a:pt x="4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4" y="32"/>
                    <a:pt x="44" y="32"/>
                    <a:pt x="44" y="32"/>
                  </a:cubicBezTo>
                  <a:cubicBezTo>
                    <a:pt x="44" y="32"/>
                    <a:pt x="44" y="32"/>
                    <a:pt x="44" y="32"/>
                  </a:cubicBezTo>
                  <a:cubicBezTo>
                    <a:pt x="44" y="32"/>
                    <a:pt x="45" y="32"/>
                    <a:pt x="45" y="32"/>
                  </a:cubicBezTo>
                  <a:cubicBezTo>
                    <a:pt x="46" y="32"/>
                    <a:pt x="46" y="31"/>
                    <a:pt x="46" y="31"/>
                  </a:cubicBezTo>
                  <a:cubicBezTo>
                    <a:pt x="46" y="31"/>
                    <a:pt x="46" y="31"/>
                    <a:pt x="46" y="31"/>
                  </a:cubicBezTo>
                  <a:cubicBezTo>
                    <a:pt x="46" y="31"/>
                    <a:pt x="46" y="31"/>
                    <a:pt x="46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8" y="31"/>
                    <a:pt x="48" y="31"/>
                    <a:pt x="48" y="31"/>
                  </a:cubicBezTo>
                  <a:cubicBezTo>
                    <a:pt x="48" y="31"/>
                    <a:pt x="48" y="31"/>
                    <a:pt x="48" y="31"/>
                  </a:cubicBezTo>
                  <a:cubicBezTo>
                    <a:pt x="48" y="31"/>
                    <a:pt x="48" y="31"/>
                    <a:pt x="48" y="31"/>
                  </a:cubicBezTo>
                  <a:cubicBezTo>
                    <a:pt x="48" y="31"/>
                    <a:pt x="48" y="31"/>
                    <a:pt x="48" y="31"/>
                  </a:cubicBezTo>
                  <a:cubicBezTo>
                    <a:pt x="49" y="29"/>
                    <a:pt x="49" y="29"/>
                    <a:pt x="49" y="29"/>
                  </a:cubicBezTo>
                  <a:cubicBezTo>
                    <a:pt x="49" y="29"/>
                    <a:pt x="49" y="29"/>
                    <a:pt x="49" y="29"/>
                  </a:cubicBezTo>
                  <a:cubicBezTo>
                    <a:pt x="49" y="29"/>
                    <a:pt x="49" y="29"/>
                    <a:pt x="49" y="29"/>
                  </a:cubicBezTo>
                  <a:cubicBezTo>
                    <a:pt x="49" y="29"/>
                    <a:pt x="49" y="29"/>
                    <a:pt x="49" y="29"/>
                  </a:cubicBezTo>
                  <a:cubicBezTo>
                    <a:pt x="49" y="29"/>
                    <a:pt x="49" y="29"/>
                    <a:pt x="49" y="29"/>
                  </a:cubicBezTo>
                  <a:cubicBezTo>
                    <a:pt x="49" y="29"/>
                    <a:pt x="49" y="29"/>
                    <a:pt x="49" y="29"/>
                  </a:cubicBezTo>
                  <a:cubicBezTo>
                    <a:pt x="49" y="29"/>
                    <a:pt x="49" y="29"/>
                    <a:pt x="49" y="29"/>
                  </a:cubicBezTo>
                  <a:cubicBezTo>
                    <a:pt x="49" y="28"/>
                    <a:pt x="49" y="28"/>
                    <a:pt x="49" y="28"/>
                  </a:cubicBezTo>
                  <a:cubicBezTo>
                    <a:pt x="49" y="28"/>
                    <a:pt x="49" y="28"/>
                    <a:pt x="49" y="28"/>
                  </a:cubicBezTo>
                  <a:cubicBezTo>
                    <a:pt x="49" y="28"/>
                    <a:pt x="49" y="28"/>
                    <a:pt x="49" y="28"/>
                  </a:cubicBezTo>
                  <a:cubicBezTo>
                    <a:pt x="49" y="28"/>
                    <a:pt x="49" y="28"/>
                    <a:pt x="49" y="28"/>
                  </a:cubicBezTo>
                  <a:cubicBezTo>
                    <a:pt x="49" y="28"/>
                    <a:pt x="49" y="28"/>
                    <a:pt x="49" y="28"/>
                  </a:cubicBezTo>
                  <a:cubicBezTo>
                    <a:pt x="49" y="27"/>
                    <a:pt x="49" y="27"/>
                    <a:pt x="49" y="27"/>
                  </a:cubicBezTo>
                  <a:cubicBezTo>
                    <a:pt x="49" y="27"/>
                    <a:pt x="49" y="27"/>
                    <a:pt x="49" y="27"/>
                  </a:cubicBezTo>
                  <a:cubicBezTo>
                    <a:pt x="48" y="27"/>
                    <a:pt x="48" y="27"/>
                    <a:pt x="48" y="27"/>
                  </a:cubicBezTo>
                  <a:cubicBezTo>
                    <a:pt x="48" y="27"/>
                    <a:pt x="48" y="27"/>
                    <a:pt x="48" y="27"/>
                  </a:cubicBezTo>
                  <a:cubicBezTo>
                    <a:pt x="48" y="26"/>
                    <a:pt x="48" y="26"/>
                    <a:pt x="48" y="26"/>
                  </a:cubicBezTo>
                  <a:cubicBezTo>
                    <a:pt x="48" y="26"/>
                    <a:pt x="48" y="26"/>
                    <a:pt x="48" y="26"/>
                  </a:cubicBezTo>
                  <a:cubicBezTo>
                    <a:pt x="48" y="26"/>
                    <a:pt x="48" y="26"/>
                    <a:pt x="48" y="26"/>
                  </a:cubicBezTo>
                  <a:cubicBezTo>
                    <a:pt x="48" y="26"/>
                    <a:pt x="48" y="26"/>
                    <a:pt x="48" y="26"/>
                  </a:cubicBezTo>
                  <a:cubicBezTo>
                    <a:pt x="48" y="26"/>
                    <a:pt x="48" y="26"/>
                    <a:pt x="48" y="26"/>
                  </a:cubicBezTo>
                  <a:cubicBezTo>
                    <a:pt x="48" y="26"/>
                    <a:pt x="48" y="26"/>
                    <a:pt x="48" y="26"/>
                  </a:cubicBezTo>
                  <a:cubicBezTo>
                    <a:pt x="48" y="26"/>
                    <a:pt x="48" y="26"/>
                    <a:pt x="48" y="26"/>
                  </a:cubicBezTo>
                  <a:cubicBezTo>
                    <a:pt x="48" y="26"/>
                    <a:pt x="48" y="26"/>
                    <a:pt x="48" y="26"/>
                  </a:cubicBezTo>
                  <a:cubicBezTo>
                    <a:pt x="48" y="26"/>
                    <a:pt x="48" y="26"/>
                    <a:pt x="48" y="26"/>
                  </a:cubicBezTo>
                  <a:cubicBezTo>
                    <a:pt x="47" y="25"/>
                    <a:pt x="47" y="25"/>
                    <a:pt x="47" y="25"/>
                  </a:cubicBezTo>
                  <a:cubicBezTo>
                    <a:pt x="47" y="25"/>
                    <a:pt x="47" y="25"/>
                    <a:pt x="47" y="25"/>
                  </a:cubicBezTo>
                  <a:cubicBezTo>
                    <a:pt x="47" y="25"/>
                    <a:pt x="47" y="25"/>
                    <a:pt x="47" y="25"/>
                  </a:cubicBezTo>
                  <a:cubicBezTo>
                    <a:pt x="47" y="25"/>
                    <a:pt x="47" y="25"/>
                    <a:pt x="47" y="25"/>
                  </a:cubicBezTo>
                  <a:cubicBezTo>
                    <a:pt x="47" y="25"/>
                    <a:pt x="47" y="25"/>
                    <a:pt x="47" y="25"/>
                  </a:cubicBezTo>
                  <a:cubicBezTo>
                    <a:pt x="46" y="25"/>
                    <a:pt x="46" y="25"/>
                    <a:pt x="46" y="25"/>
                  </a:cubicBezTo>
                  <a:cubicBezTo>
                    <a:pt x="46" y="25"/>
                    <a:pt x="46" y="25"/>
                    <a:pt x="46" y="25"/>
                  </a:cubicBezTo>
                  <a:cubicBezTo>
                    <a:pt x="46" y="24"/>
                    <a:pt x="46" y="24"/>
                    <a:pt x="46" y="24"/>
                  </a:cubicBezTo>
                  <a:cubicBezTo>
                    <a:pt x="46" y="24"/>
                    <a:pt x="46" y="24"/>
                    <a:pt x="46" y="24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44" y="24"/>
                    <a:pt x="44" y="24"/>
                    <a:pt x="44" y="24"/>
                  </a:cubicBezTo>
                  <a:cubicBezTo>
                    <a:pt x="44" y="24"/>
                    <a:pt x="44" y="24"/>
                    <a:pt x="44" y="24"/>
                  </a:cubicBezTo>
                  <a:cubicBezTo>
                    <a:pt x="44" y="24"/>
                    <a:pt x="44" y="24"/>
                    <a:pt x="44" y="24"/>
                  </a:cubicBezTo>
                  <a:cubicBezTo>
                    <a:pt x="44" y="24"/>
                    <a:pt x="44" y="24"/>
                    <a:pt x="44" y="24"/>
                  </a:cubicBezTo>
                  <a:cubicBezTo>
                    <a:pt x="43" y="24"/>
                    <a:pt x="43" y="24"/>
                    <a:pt x="43" y="24"/>
                  </a:cubicBezTo>
                  <a:cubicBezTo>
                    <a:pt x="43" y="24"/>
                    <a:pt x="43" y="24"/>
                    <a:pt x="43" y="24"/>
                  </a:cubicBezTo>
                  <a:cubicBezTo>
                    <a:pt x="43" y="24"/>
                    <a:pt x="43" y="24"/>
                    <a:pt x="43" y="24"/>
                  </a:cubicBezTo>
                  <a:cubicBezTo>
                    <a:pt x="43" y="24"/>
                    <a:pt x="43" y="24"/>
                    <a:pt x="42" y="24"/>
                  </a:cubicBezTo>
                  <a:cubicBezTo>
                    <a:pt x="42" y="24"/>
                    <a:pt x="42" y="24"/>
                    <a:pt x="42" y="24"/>
                  </a:cubicBezTo>
                  <a:cubicBezTo>
                    <a:pt x="42" y="24"/>
                    <a:pt x="42" y="24"/>
                    <a:pt x="42" y="24"/>
                  </a:cubicBezTo>
                  <a:cubicBezTo>
                    <a:pt x="42" y="24"/>
                    <a:pt x="42" y="24"/>
                    <a:pt x="42" y="24"/>
                  </a:cubicBezTo>
                  <a:cubicBezTo>
                    <a:pt x="41" y="24"/>
                    <a:pt x="41" y="24"/>
                    <a:pt x="41" y="24"/>
                  </a:cubicBezTo>
                  <a:cubicBezTo>
                    <a:pt x="41" y="24"/>
                    <a:pt x="41" y="24"/>
                    <a:pt x="41" y="24"/>
                  </a:cubicBezTo>
                  <a:cubicBezTo>
                    <a:pt x="41" y="24"/>
                    <a:pt x="41" y="24"/>
                    <a:pt x="41" y="24"/>
                  </a:cubicBezTo>
                  <a:cubicBezTo>
                    <a:pt x="41" y="24"/>
                    <a:pt x="41" y="24"/>
                    <a:pt x="41" y="24"/>
                  </a:cubicBezTo>
                  <a:cubicBezTo>
                    <a:pt x="41" y="24"/>
                    <a:pt x="41" y="24"/>
                    <a:pt x="41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0" y="23"/>
                    <a:pt x="40" y="23"/>
                    <a:pt x="40" y="23"/>
                  </a:cubicBezTo>
                  <a:cubicBezTo>
                    <a:pt x="40" y="23"/>
                    <a:pt x="40" y="23"/>
                    <a:pt x="40" y="23"/>
                  </a:cubicBezTo>
                  <a:cubicBezTo>
                    <a:pt x="40" y="23"/>
                    <a:pt x="40" y="23"/>
                    <a:pt x="40" y="23"/>
                  </a:cubicBezTo>
                  <a:cubicBezTo>
                    <a:pt x="39" y="22"/>
                    <a:pt x="39" y="22"/>
                    <a:pt x="39" y="22"/>
                  </a:cubicBezTo>
                  <a:cubicBezTo>
                    <a:pt x="39" y="22"/>
                    <a:pt x="39" y="22"/>
                    <a:pt x="39" y="22"/>
                  </a:cubicBezTo>
                  <a:cubicBezTo>
                    <a:pt x="39" y="22"/>
                    <a:pt x="39" y="22"/>
                    <a:pt x="39" y="22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40" y="21"/>
                    <a:pt x="40" y="21"/>
                    <a:pt x="40" y="20"/>
                  </a:cubicBezTo>
                  <a:cubicBezTo>
                    <a:pt x="40" y="20"/>
                    <a:pt x="40" y="20"/>
                    <a:pt x="40" y="19"/>
                  </a:cubicBezTo>
                  <a:cubicBezTo>
                    <a:pt x="41" y="19"/>
                    <a:pt x="41" y="18"/>
                    <a:pt x="41" y="18"/>
                  </a:cubicBezTo>
                  <a:cubicBezTo>
                    <a:pt x="41" y="18"/>
                    <a:pt x="41" y="18"/>
                    <a:pt x="41" y="18"/>
                  </a:cubicBezTo>
                  <a:cubicBezTo>
                    <a:pt x="41" y="18"/>
                    <a:pt x="41" y="18"/>
                    <a:pt x="41" y="18"/>
                  </a:cubicBezTo>
                  <a:cubicBezTo>
                    <a:pt x="41" y="17"/>
                    <a:pt x="41" y="17"/>
                    <a:pt x="41" y="17"/>
                  </a:cubicBezTo>
                  <a:cubicBezTo>
                    <a:pt x="41" y="17"/>
                    <a:pt x="42" y="16"/>
                    <a:pt x="42" y="16"/>
                  </a:cubicBezTo>
                  <a:cubicBezTo>
                    <a:pt x="42" y="16"/>
                    <a:pt x="42" y="15"/>
                    <a:pt x="42" y="15"/>
                  </a:cubicBezTo>
                  <a:cubicBezTo>
                    <a:pt x="42" y="15"/>
                    <a:pt x="42" y="15"/>
                    <a:pt x="42" y="15"/>
                  </a:cubicBezTo>
                  <a:cubicBezTo>
                    <a:pt x="42" y="15"/>
                    <a:pt x="42" y="15"/>
                    <a:pt x="42" y="15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3" y="12"/>
                    <a:pt x="43" y="11"/>
                    <a:pt x="44" y="10"/>
                  </a:cubicBezTo>
                  <a:cubicBezTo>
                    <a:pt x="44" y="9"/>
                    <a:pt x="44" y="9"/>
                    <a:pt x="44" y="8"/>
                  </a:cubicBezTo>
                  <a:cubicBezTo>
                    <a:pt x="45" y="7"/>
                    <a:pt x="45" y="7"/>
                    <a:pt x="45" y="7"/>
                  </a:cubicBezTo>
                  <a:cubicBezTo>
                    <a:pt x="45" y="7"/>
                    <a:pt x="45" y="7"/>
                    <a:pt x="45" y="6"/>
                  </a:cubicBezTo>
                  <a:cubicBezTo>
                    <a:pt x="45" y="6"/>
                    <a:pt x="45" y="6"/>
                    <a:pt x="45" y="6"/>
                  </a:cubicBezTo>
                  <a:cubicBezTo>
                    <a:pt x="45" y="6"/>
                    <a:pt x="45" y="6"/>
                    <a:pt x="45" y="6"/>
                  </a:cubicBezTo>
                  <a:cubicBezTo>
                    <a:pt x="45" y="6"/>
                    <a:pt x="45" y="6"/>
                    <a:pt x="45" y="5"/>
                  </a:cubicBezTo>
                  <a:cubicBezTo>
                    <a:pt x="45" y="5"/>
                    <a:pt x="45" y="5"/>
                    <a:pt x="45" y="5"/>
                  </a:cubicBezTo>
                  <a:cubicBezTo>
                    <a:pt x="45" y="5"/>
                    <a:pt x="45" y="5"/>
                    <a:pt x="45" y="5"/>
                  </a:cubicBezTo>
                  <a:cubicBezTo>
                    <a:pt x="45" y="5"/>
                    <a:pt x="45" y="5"/>
                    <a:pt x="45" y="5"/>
                  </a:cubicBezTo>
                  <a:cubicBezTo>
                    <a:pt x="45" y="5"/>
                    <a:pt x="45" y="5"/>
                    <a:pt x="45" y="5"/>
                  </a:cubicBezTo>
                  <a:cubicBezTo>
                    <a:pt x="45" y="5"/>
                    <a:pt x="45" y="5"/>
                    <a:pt x="45" y="5"/>
                  </a:cubicBezTo>
                  <a:cubicBezTo>
                    <a:pt x="45" y="5"/>
                    <a:pt x="45" y="5"/>
                    <a:pt x="45" y="5"/>
                  </a:cubicBezTo>
                  <a:cubicBezTo>
                    <a:pt x="45" y="4"/>
                    <a:pt x="45" y="4"/>
                    <a:pt x="45" y="4"/>
                  </a:cubicBezTo>
                  <a:cubicBezTo>
                    <a:pt x="45" y="4"/>
                    <a:pt x="45" y="4"/>
                    <a:pt x="45" y="4"/>
                  </a:cubicBezTo>
                  <a:cubicBezTo>
                    <a:pt x="45" y="4"/>
                    <a:pt x="44" y="4"/>
                    <a:pt x="44" y="4"/>
                  </a:cubicBezTo>
                  <a:cubicBezTo>
                    <a:pt x="44" y="4"/>
                    <a:pt x="44" y="4"/>
                    <a:pt x="44" y="4"/>
                  </a:cubicBezTo>
                  <a:cubicBezTo>
                    <a:pt x="44" y="4"/>
                    <a:pt x="44" y="4"/>
                    <a:pt x="44" y="4"/>
                  </a:cubicBezTo>
                  <a:cubicBezTo>
                    <a:pt x="44" y="4"/>
                    <a:pt x="44" y="4"/>
                    <a:pt x="44" y="3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4" y="2"/>
                    <a:pt x="43" y="2"/>
                    <a:pt x="43" y="1"/>
                  </a:cubicBezTo>
                  <a:cubicBezTo>
                    <a:pt x="42" y="1"/>
                    <a:pt x="42" y="1"/>
                    <a:pt x="42" y="1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7" y="2"/>
                    <a:pt x="37" y="2"/>
                    <a:pt x="37" y="2"/>
                  </a:cubicBezTo>
                  <a:cubicBezTo>
                    <a:pt x="37" y="2"/>
                    <a:pt x="37" y="2"/>
                    <a:pt x="37" y="2"/>
                  </a:cubicBezTo>
                  <a:cubicBezTo>
                    <a:pt x="37" y="2"/>
                    <a:pt x="37" y="2"/>
                    <a:pt x="37" y="2"/>
                  </a:cubicBezTo>
                  <a:cubicBezTo>
                    <a:pt x="37" y="2"/>
                    <a:pt x="37" y="2"/>
                    <a:pt x="37" y="2"/>
                  </a:cubicBezTo>
                  <a:cubicBezTo>
                    <a:pt x="37" y="2"/>
                    <a:pt x="37" y="2"/>
                    <a:pt x="37" y="2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7" y="5"/>
                    <a:pt x="37" y="5"/>
                  </a:cubicBezTo>
                  <a:cubicBezTo>
                    <a:pt x="37" y="5"/>
                    <a:pt x="37" y="5"/>
                    <a:pt x="37" y="5"/>
                  </a:cubicBezTo>
                  <a:cubicBezTo>
                    <a:pt x="37" y="5"/>
                    <a:pt x="37" y="5"/>
                    <a:pt x="37" y="5"/>
                  </a:cubicBezTo>
                  <a:cubicBezTo>
                    <a:pt x="37" y="5"/>
                    <a:pt x="37" y="5"/>
                    <a:pt x="37" y="5"/>
                  </a:cubicBezTo>
                  <a:cubicBezTo>
                    <a:pt x="37" y="5"/>
                    <a:pt x="37" y="5"/>
                    <a:pt x="37" y="5"/>
                  </a:cubicBezTo>
                  <a:cubicBezTo>
                    <a:pt x="37" y="5"/>
                    <a:pt x="37" y="5"/>
                    <a:pt x="37" y="5"/>
                  </a:cubicBezTo>
                  <a:cubicBezTo>
                    <a:pt x="37" y="5"/>
                    <a:pt x="37" y="5"/>
                    <a:pt x="37" y="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8" y="6"/>
                    <a:pt x="38" y="6"/>
                    <a:pt x="38" y="6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38" y="9"/>
                    <a:pt x="38" y="9"/>
                    <a:pt x="38" y="9"/>
                  </a:cubicBezTo>
                  <a:cubicBezTo>
                    <a:pt x="38" y="10"/>
                    <a:pt x="38" y="10"/>
                    <a:pt x="38" y="10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2"/>
                    <a:pt x="37" y="12"/>
                    <a:pt x="37" y="12"/>
                  </a:cubicBezTo>
                  <a:cubicBezTo>
                    <a:pt x="37" y="13"/>
                    <a:pt x="37" y="13"/>
                    <a:pt x="36" y="13"/>
                  </a:cubicBezTo>
                  <a:cubicBezTo>
                    <a:pt x="36" y="14"/>
                    <a:pt x="36" y="14"/>
                    <a:pt x="36" y="14"/>
                  </a:cubicBezTo>
                  <a:cubicBezTo>
                    <a:pt x="36" y="15"/>
                    <a:pt x="36" y="15"/>
                    <a:pt x="36" y="16"/>
                  </a:cubicBezTo>
                  <a:cubicBezTo>
                    <a:pt x="35" y="16"/>
                    <a:pt x="35" y="17"/>
                    <a:pt x="35" y="17"/>
                  </a:cubicBezTo>
                  <a:cubicBezTo>
                    <a:pt x="35" y="18"/>
                    <a:pt x="35" y="18"/>
                    <a:pt x="34" y="19"/>
                  </a:cubicBezTo>
                  <a:cubicBezTo>
                    <a:pt x="34" y="20"/>
                    <a:pt x="34" y="20"/>
                    <a:pt x="34" y="21"/>
                  </a:cubicBezTo>
                  <a:cubicBezTo>
                    <a:pt x="33" y="21"/>
                    <a:pt x="33" y="21"/>
                    <a:pt x="33" y="21"/>
                  </a:cubicBezTo>
                  <a:cubicBezTo>
                    <a:pt x="33" y="22"/>
                    <a:pt x="33" y="22"/>
                    <a:pt x="33" y="23"/>
                  </a:cubicBezTo>
                  <a:cubicBezTo>
                    <a:pt x="32" y="23"/>
                    <a:pt x="32" y="23"/>
                    <a:pt x="32" y="23"/>
                  </a:cubicBezTo>
                  <a:cubicBezTo>
                    <a:pt x="32" y="23"/>
                    <a:pt x="31" y="23"/>
                    <a:pt x="30" y="23"/>
                  </a:cubicBezTo>
                  <a:cubicBezTo>
                    <a:pt x="30" y="24"/>
                    <a:pt x="29" y="24"/>
                    <a:pt x="29" y="24"/>
                  </a:cubicBezTo>
                  <a:cubicBezTo>
                    <a:pt x="28" y="24"/>
                    <a:pt x="28" y="24"/>
                    <a:pt x="28" y="24"/>
                  </a:cubicBezTo>
                  <a:cubicBezTo>
                    <a:pt x="28" y="24"/>
                    <a:pt x="28" y="24"/>
                    <a:pt x="28" y="24"/>
                  </a:cubicBezTo>
                  <a:cubicBezTo>
                    <a:pt x="28" y="24"/>
                    <a:pt x="27" y="24"/>
                    <a:pt x="27" y="24"/>
                  </a:cubicBezTo>
                  <a:cubicBezTo>
                    <a:pt x="27" y="24"/>
                    <a:pt x="27" y="24"/>
                    <a:pt x="27" y="24"/>
                  </a:cubicBezTo>
                  <a:cubicBezTo>
                    <a:pt x="27" y="24"/>
                    <a:pt x="27" y="24"/>
                    <a:pt x="27" y="24"/>
                  </a:cubicBezTo>
                  <a:cubicBezTo>
                    <a:pt x="27" y="24"/>
                    <a:pt x="27" y="24"/>
                    <a:pt x="27" y="24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23" y="24"/>
                    <a:pt x="23" y="24"/>
                    <a:pt x="23" y="24"/>
                  </a:cubicBezTo>
                  <a:cubicBezTo>
                    <a:pt x="23" y="24"/>
                    <a:pt x="23" y="24"/>
                    <a:pt x="23" y="24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21" y="24"/>
                    <a:pt x="21" y="24"/>
                    <a:pt x="21" y="24"/>
                  </a:cubicBezTo>
                  <a:cubicBezTo>
                    <a:pt x="21" y="24"/>
                    <a:pt x="21" y="24"/>
                    <a:pt x="21" y="24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19" y="25"/>
                    <a:pt x="19" y="25"/>
                    <a:pt x="18" y="25"/>
                  </a:cubicBezTo>
                  <a:cubicBezTo>
                    <a:pt x="18" y="25"/>
                    <a:pt x="18" y="25"/>
                    <a:pt x="18" y="25"/>
                  </a:cubicBezTo>
                  <a:cubicBezTo>
                    <a:pt x="18" y="25"/>
                    <a:pt x="18" y="25"/>
                    <a:pt x="18" y="25"/>
                  </a:cubicBezTo>
                  <a:cubicBezTo>
                    <a:pt x="18" y="25"/>
                    <a:pt x="18" y="25"/>
                    <a:pt x="18" y="25"/>
                  </a:cubicBezTo>
                  <a:cubicBezTo>
                    <a:pt x="17" y="24"/>
                    <a:pt x="17" y="24"/>
                    <a:pt x="17" y="24"/>
                  </a:cubicBezTo>
                  <a:cubicBezTo>
                    <a:pt x="17" y="24"/>
                    <a:pt x="17" y="24"/>
                    <a:pt x="17" y="24"/>
                  </a:cubicBezTo>
                  <a:cubicBezTo>
                    <a:pt x="17" y="24"/>
                    <a:pt x="17" y="24"/>
                    <a:pt x="17" y="24"/>
                  </a:cubicBezTo>
                  <a:cubicBezTo>
                    <a:pt x="17" y="24"/>
                    <a:pt x="17" y="24"/>
                    <a:pt x="17" y="24"/>
                  </a:cubicBezTo>
                  <a:cubicBezTo>
                    <a:pt x="16" y="24"/>
                    <a:pt x="16" y="24"/>
                    <a:pt x="16" y="24"/>
                  </a:cubicBezTo>
                  <a:cubicBezTo>
                    <a:pt x="16" y="24"/>
                    <a:pt x="16" y="24"/>
                    <a:pt x="16" y="24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8"/>
                    <a:pt x="10" y="28"/>
                    <a:pt x="10" y="28"/>
                  </a:cubicBezTo>
                  <a:cubicBezTo>
                    <a:pt x="10" y="28"/>
                    <a:pt x="10" y="28"/>
                    <a:pt x="10" y="28"/>
                  </a:cubicBezTo>
                  <a:cubicBezTo>
                    <a:pt x="10" y="28"/>
                    <a:pt x="10" y="28"/>
                    <a:pt x="10" y="28"/>
                  </a:cubicBezTo>
                  <a:cubicBezTo>
                    <a:pt x="10" y="28"/>
                    <a:pt x="10" y="28"/>
                    <a:pt x="10" y="28"/>
                  </a:cubicBezTo>
                  <a:cubicBezTo>
                    <a:pt x="10" y="28"/>
                    <a:pt x="10" y="28"/>
                    <a:pt x="10" y="28"/>
                  </a:cubicBezTo>
                  <a:cubicBezTo>
                    <a:pt x="11" y="29"/>
                    <a:pt x="11" y="29"/>
                    <a:pt x="11" y="29"/>
                  </a:cubicBezTo>
                  <a:cubicBezTo>
                    <a:pt x="11" y="29"/>
                    <a:pt x="11" y="29"/>
                    <a:pt x="11" y="29"/>
                  </a:cubicBezTo>
                  <a:cubicBezTo>
                    <a:pt x="11" y="29"/>
                    <a:pt x="11" y="29"/>
                    <a:pt x="11" y="29"/>
                  </a:cubicBezTo>
                  <a:cubicBezTo>
                    <a:pt x="11" y="30"/>
                    <a:pt x="11" y="30"/>
                    <a:pt x="11" y="30"/>
                  </a:cubicBezTo>
                  <a:cubicBezTo>
                    <a:pt x="11" y="30"/>
                    <a:pt x="11" y="30"/>
                    <a:pt x="11" y="30"/>
                  </a:cubicBezTo>
                  <a:cubicBezTo>
                    <a:pt x="11" y="30"/>
                    <a:pt x="11" y="30"/>
                    <a:pt x="11" y="30"/>
                  </a:cubicBezTo>
                  <a:cubicBezTo>
                    <a:pt x="11" y="30"/>
                    <a:pt x="11" y="30"/>
                    <a:pt x="11" y="30"/>
                  </a:cubicBezTo>
                  <a:cubicBezTo>
                    <a:pt x="11" y="30"/>
                    <a:pt x="11" y="30"/>
                    <a:pt x="11" y="30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15" y="32"/>
                    <a:pt x="15" y="32"/>
                    <a:pt x="15" y="32"/>
                  </a:cubicBezTo>
                  <a:cubicBezTo>
                    <a:pt x="15" y="32"/>
                    <a:pt x="15" y="32"/>
                    <a:pt x="15" y="32"/>
                  </a:cubicBezTo>
                  <a:cubicBezTo>
                    <a:pt x="15" y="32"/>
                    <a:pt x="15" y="32"/>
                    <a:pt x="15" y="32"/>
                  </a:cubicBezTo>
                  <a:cubicBezTo>
                    <a:pt x="15" y="32"/>
                    <a:pt x="15" y="32"/>
                    <a:pt x="15" y="32"/>
                  </a:cubicBezTo>
                  <a:cubicBezTo>
                    <a:pt x="15" y="32"/>
                    <a:pt x="15" y="32"/>
                    <a:pt x="15" y="32"/>
                  </a:cubicBezTo>
                  <a:cubicBezTo>
                    <a:pt x="15" y="32"/>
                    <a:pt x="15" y="32"/>
                    <a:pt x="15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32"/>
                    <a:pt x="19" y="32"/>
                    <a:pt x="19" y="32"/>
                  </a:cubicBezTo>
                  <a:cubicBezTo>
                    <a:pt x="19" y="32"/>
                    <a:pt x="19" y="32"/>
                    <a:pt x="19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0" y="32"/>
                    <a:pt x="21" y="32"/>
                    <a:pt x="21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1" y="32"/>
                    <a:pt x="22" y="32"/>
                    <a:pt x="22" y="32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5" y="32"/>
                    <a:pt x="25" y="32"/>
                  </a:cubicBezTo>
                  <a:cubicBezTo>
                    <a:pt x="25" y="32"/>
                    <a:pt x="25" y="32"/>
                    <a:pt x="26" y="32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5" y="35"/>
                    <a:pt x="25" y="36"/>
                    <a:pt x="25" y="36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5" y="36"/>
                    <a:pt x="25" y="36"/>
                    <a:pt x="24" y="37"/>
                  </a:cubicBezTo>
                  <a:cubicBezTo>
                    <a:pt x="24" y="37"/>
                    <a:pt x="24" y="37"/>
                    <a:pt x="24" y="37"/>
                  </a:cubicBezTo>
                  <a:cubicBezTo>
                    <a:pt x="23" y="38"/>
                    <a:pt x="23" y="38"/>
                    <a:pt x="23" y="39"/>
                  </a:cubicBezTo>
                  <a:cubicBezTo>
                    <a:pt x="22" y="39"/>
                    <a:pt x="21" y="40"/>
                    <a:pt x="20" y="41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9" y="42"/>
                    <a:pt x="19" y="42"/>
                    <a:pt x="19" y="43"/>
                  </a:cubicBezTo>
                  <a:cubicBezTo>
                    <a:pt x="19" y="43"/>
                    <a:pt x="19" y="43"/>
                    <a:pt x="19" y="43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7" y="44"/>
                    <a:pt x="17" y="44"/>
                    <a:pt x="17" y="44"/>
                  </a:cubicBezTo>
                  <a:cubicBezTo>
                    <a:pt x="17" y="44"/>
                    <a:pt x="17" y="44"/>
                    <a:pt x="17" y="44"/>
                  </a:cubicBezTo>
                  <a:cubicBezTo>
                    <a:pt x="17" y="44"/>
                    <a:pt x="17" y="44"/>
                    <a:pt x="17" y="44"/>
                  </a:cubicBezTo>
                  <a:cubicBezTo>
                    <a:pt x="17" y="44"/>
                    <a:pt x="17" y="44"/>
                    <a:pt x="17" y="44"/>
                  </a:cubicBezTo>
                  <a:cubicBezTo>
                    <a:pt x="17" y="45"/>
                    <a:pt x="17" y="45"/>
                    <a:pt x="16" y="45"/>
                  </a:cubicBezTo>
                  <a:cubicBezTo>
                    <a:pt x="16" y="45"/>
                    <a:pt x="16" y="45"/>
                    <a:pt x="16" y="45"/>
                  </a:cubicBezTo>
                  <a:cubicBezTo>
                    <a:pt x="16" y="45"/>
                    <a:pt x="15" y="46"/>
                    <a:pt x="15" y="46"/>
                  </a:cubicBezTo>
                  <a:cubicBezTo>
                    <a:pt x="15" y="47"/>
                    <a:pt x="14" y="47"/>
                    <a:pt x="14" y="48"/>
                  </a:cubicBezTo>
                  <a:cubicBezTo>
                    <a:pt x="14" y="48"/>
                    <a:pt x="14" y="48"/>
                    <a:pt x="14" y="48"/>
                  </a:cubicBezTo>
                  <a:cubicBezTo>
                    <a:pt x="13" y="48"/>
                    <a:pt x="12" y="49"/>
                    <a:pt x="11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0"/>
                    <a:pt x="10" y="51"/>
                    <a:pt x="10" y="51"/>
                  </a:cubicBezTo>
                  <a:cubicBezTo>
                    <a:pt x="10" y="51"/>
                    <a:pt x="10" y="51"/>
                    <a:pt x="10" y="51"/>
                  </a:cubicBezTo>
                  <a:cubicBezTo>
                    <a:pt x="9" y="51"/>
                    <a:pt x="9" y="51"/>
                    <a:pt x="9" y="51"/>
                  </a:cubicBezTo>
                  <a:cubicBezTo>
                    <a:pt x="9" y="51"/>
                    <a:pt x="9" y="51"/>
                    <a:pt x="9" y="51"/>
                  </a:cubicBezTo>
                  <a:cubicBezTo>
                    <a:pt x="9" y="51"/>
                    <a:pt x="9" y="51"/>
                    <a:pt x="9" y="51"/>
                  </a:cubicBezTo>
                  <a:cubicBezTo>
                    <a:pt x="9" y="51"/>
                    <a:pt x="9" y="51"/>
                    <a:pt x="9" y="51"/>
                  </a:cubicBezTo>
                  <a:cubicBezTo>
                    <a:pt x="9" y="51"/>
                    <a:pt x="9" y="51"/>
                    <a:pt x="9" y="51"/>
                  </a:cubicBezTo>
                  <a:cubicBezTo>
                    <a:pt x="9" y="51"/>
                    <a:pt x="9" y="51"/>
                    <a:pt x="9" y="51"/>
                  </a:cubicBezTo>
                  <a:cubicBezTo>
                    <a:pt x="8" y="51"/>
                    <a:pt x="8" y="51"/>
                    <a:pt x="8" y="51"/>
                  </a:cubicBezTo>
                  <a:cubicBezTo>
                    <a:pt x="8" y="52"/>
                    <a:pt x="7" y="52"/>
                    <a:pt x="6" y="53"/>
                  </a:cubicBezTo>
                  <a:cubicBezTo>
                    <a:pt x="5" y="53"/>
                    <a:pt x="4" y="54"/>
                    <a:pt x="4" y="54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3" y="54"/>
                    <a:pt x="3" y="54"/>
                    <a:pt x="3" y="54"/>
                  </a:cubicBezTo>
                  <a:cubicBezTo>
                    <a:pt x="3" y="54"/>
                    <a:pt x="3" y="54"/>
                    <a:pt x="3" y="54"/>
                  </a:cubicBezTo>
                  <a:cubicBezTo>
                    <a:pt x="3" y="54"/>
                    <a:pt x="3" y="54"/>
                    <a:pt x="3" y="54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1" y="56"/>
                    <a:pt x="1" y="56"/>
                    <a:pt x="1" y="56"/>
                  </a:cubicBezTo>
                  <a:cubicBezTo>
                    <a:pt x="1" y="56"/>
                    <a:pt x="1" y="56"/>
                    <a:pt x="1" y="56"/>
                  </a:cubicBezTo>
                  <a:cubicBezTo>
                    <a:pt x="1" y="56"/>
                    <a:pt x="1" y="56"/>
                    <a:pt x="1" y="56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1" y="57"/>
                    <a:pt x="1" y="57"/>
                    <a:pt x="1" y="57"/>
                  </a:cubicBezTo>
                  <a:cubicBezTo>
                    <a:pt x="1" y="57"/>
                    <a:pt x="1" y="57"/>
                    <a:pt x="1" y="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"/>
                <a:ea typeface="微软雅黑"/>
                <a:cs typeface="+mn-cs"/>
              </a:endParaRPr>
            </a:p>
          </p:txBody>
        </p:sp>
        <p:sp>
          <p:nvSpPr>
            <p:cNvPr id="114" name="Freeform 46">
              <a:extLst>
                <a:ext uri="{FF2B5EF4-FFF2-40B4-BE49-F238E27FC236}">
                  <a16:creationId xmlns:a16="http://schemas.microsoft.com/office/drawing/2014/main" id="{FDC06B86-3E2B-40D4-AA90-5C6D290633A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7940" y="5214160"/>
              <a:ext cx="75898" cy="56752"/>
            </a:xfrm>
            <a:custGeom>
              <a:avLst/>
              <a:gdLst>
                <a:gd name="T0" fmla="*/ 1 w 47"/>
                <a:gd name="T1" fmla="*/ 9 h 35"/>
                <a:gd name="T2" fmla="*/ 2 w 47"/>
                <a:gd name="T3" fmla="*/ 10 h 35"/>
                <a:gd name="T4" fmla="*/ 3 w 47"/>
                <a:gd name="T5" fmla="*/ 10 h 35"/>
                <a:gd name="T6" fmla="*/ 4 w 47"/>
                <a:gd name="T7" fmla="*/ 10 h 35"/>
                <a:gd name="T8" fmla="*/ 8 w 47"/>
                <a:gd name="T9" fmla="*/ 8 h 35"/>
                <a:gd name="T10" fmla="*/ 12 w 47"/>
                <a:gd name="T11" fmla="*/ 8 h 35"/>
                <a:gd name="T12" fmla="*/ 16 w 47"/>
                <a:gd name="T13" fmla="*/ 10 h 35"/>
                <a:gd name="T14" fmla="*/ 19 w 47"/>
                <a:gd name="T15" fmla="*/ 13 h 35"/>
                <a:gd name="T16" fmla="*/ 22 w 47"/>
                <a:gd name="T17" fmla="*/ 14 h 35"/>
                <a:gd name="T18" fmla="*/ 22 w 47"/>
                <a:gd name="T19" fmla="*/ 14 h 35"/>
                <a:gd name="T20" fmla="*/ 24 w 47"/>
                <a:gd name="T21" fmla="*/ 15 h 35"/>
                <a:gd name="T22" fmla="*/ 24 w 47"/>
                <a:gd name="T23" fmla="*/ 15 h 35"/>
                <a:gd name="T24" fmla="*/ 25 w 47"/>
                <a:gd name="T25" fmla="*/ 15 h 35"/>
                <a:gd name="T26" fmla="*/ 27 w 47"/>
                <a:gd name="T27" fmla="*/ 16 h 35"/>
                <a:gd name="T28" fmla="*/ 28 w 47"/>
                <a:gd name="T29" fmla="*/ 17 h 35"/>
                <a:gd name="T30" fmla="*/ 31 w 47"/>
                <a:gd name="T31" fmla="*/ 18 h 35"/>
                <a:gd name="T32" fmla="*/ 34 w 47"/>
                <a:gd name="T33" fmla="*/ 20 h 35"/>
                <a:gd name="T34" fmla="*/ 36 w 47"/>
                <a:gd name="T35" fmla="*/ 22 h 35"/>
                <a:gd name="T36" fmla="*/ 39 w 47"/>
                <a:gd name="T37" fmla="*/ 24 h 35"/>
                <a:gd name="T38" fmla="*/ 41 w 47"/>
                <a:gd name="T39" fmla="*/ 26 h 35"/>
                <a:gd name="T40" fmla="*/ 40 w 47"/>
                <a:gd name="T41" fmla="*/ 28 h 35"/>
                <a:gd name="T42" fmla="*/ 37 w 47"/>
                <a:gd name="T43" fmla="*/ 30 h 35"/>
                <a:gd name="T44" fmla="*/ 42 w 47"/>
                <a:gd name="T45" fmla="*/ 34 h 35"/>
                <a:gd name="T46" fmla="*/ 43 w 47"/>
                <a:gd name="T47" fmla="*/ 35 h 35"/>
                <a:gd name="T48" fmla="*/ 45 w 47"/>
                <a:gd name="T49" fmla="*/ 34 h 35"/>
                <a:gd name="T50" fmla="*/ 46 w 47"/>
                <a:gd name="T51" fmla="*/ 33 h 35"/>
                <a:gd name="T52" fmla="*/ 47 w 47"/>
                <a:gd name="T53" fmla="*/ 32 h 35"/>
                <a:gd name="T54" fmla="*/ 47 w 47"/>
                <a:gd name="T55" fmla="*/ 30 h 35"/>
                <a:gd name="T56" fmla="*/ 47 w 47"/>
                <a:gd name="T57" fmla="*/ 29 h 35"/>
                <a:gd name="T58" fmla="*/ 47 w 47"/>
                <a:gd name="T59" fmla="*/ 28 h 35"/>
                <a:gd name="T60" fmla="*/ 46 w 47"/>
                <a:gd name="T61" fmla="*/ 26 h 35"/>
                <a:gd name="T62" fmla="*/ 43 w 47"/>
                <a:gd name="T63" fmla="*/ 22 h 35"/>
                <a:gd name="T64" fmla="*/ 40 w 47"/>
                <a:gd name="T65" fmla="*/ 19 h 35"/>
                <a:gd name="T66" fmla="*/ 39 w 47"/>
                <a:gd name="T67" fmla="*/ 17 h 35"/>
                <a:gd name="T68" fmla="*/ 34 w 47"/>
                <a:gd name="T69" fmla="*/ 15 h 35"/>
                <a:gd name="T70" fmla="*/ 33 w 47"/>
                <a:gd name="T71" fmla="*/ 13 h 35"/>
                <a:gd name="T72" fmla="*/ 32 w 47"/>
                <a:gd name="T73" fmla="*/ 13 h 35"/>
                <a:gd name="T74" fmla="*/ 31 w 47"/>
                <a:gd name="T75" fmla="*/ 13 h 35"/>
                <a:gd name="T76" fmla="*/ 29 w 47"/>
                <a:gd name="T77" fmla="*/ 12 h 35"/>
                <a:gd name="T78" fmla="*/ 27 w 47"/>
                <a:gd name="T79" fmla="*/ 11 h 35"/>
                <a:gd name="T80" fmla="*/ 26 w 47"/>
                <a:gd name="T81" fmla="*/ 11 h 35"/>
                <a:gd name="T82" fmla="*/ 25 w 47"/>
                <a:gd name="T83" fmla="*/ 10 h 35"/>
                <a:gd name="T84" fmla="*/ 22 w 47"/>
                <a:gd name="T85" fmla="*/ 8 h 35"/>
                <a:gd name="T86" fmla="*/ 19 w 47"/>
                <a:gd name="T87" fmla="*/ 8 h 35"/>
                <a:gd name="T88" fmla="*/ 17 w 47"/>
                <a:gd name="T89" fmla="*/ 6 h 35"/>
                <a:gd name="T90" fmla="*/ 17 w 47"/>
                <a:gd name="T91" fmla="*/ 4 h 35"/>
                <a:gd name="T92" fmla="*/ 18 w 47"/>
                <a:gd name="T93" fmla="*/ 3 h 35"/>
                <a:gd name="T94" fmla="*/ 18 w 47"/>
                <a:gd name="T95" fmla="*/ 2 h 35"/>
                <a:gd name="T96" fmla="*/ 17 w 47"/>
                <a:gd name="T97" fmla="*/ 1 h 35"/>
                <a:gd name="T98" fmla="*/ 15 w 47"/>
                <a:gd name="T99" fmla="*/ 0 h 35"/>
                <a:gd name="T100" fmla="*/ 12 w 47"/>
                <a:gd name="T101" fmla="*/ 1 h 35"/>
                <a:gd name="T102" fmla="*/ 10 w 47"/>
                <a:gd name="T103" fmla="*/ 2 h 35"/>
                <a:gd name="T104" fmla="*/ 8 w 47"/>
                <a:gd name="T105" fmla="*/ 2 h 35"/>
                <a:gd name="T106" fmla="*/ 8 w 47"/>
                <a:gd name="T107" fmla="*/ 2 h 35"/>
                <a:gd name="T108" fmla="*/ 4 w 47"/>
                <a:gd name="T109" fmla="*/ 3 h 35"/>
                <a:gd name="T110" fmla="*/ 1 w 47"/>
                <a:gd name="T111" fmla="*/ 5 h 35"/>
                <a:gd name="T112" fmla="*/ 1 w 47"/>
                <a:gd name="T113" fmla="*/ 5 h 35"/>
                <a:gd name="T114" fmla="*/ 1 w 47"/>
                <a:gd name="T115" fmla="*/ 6 h 35"/>
                <a:gd name="T116" fmla="*/ 1 w 47"/>
                <a:gd name="T117" fmla="*/ 6 h 35"/>
                <a:gd name="T118" fmla="*/ 0 w 47"/>
                <a:gd name="T119" fmla="*/ 7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7" h="35">
                  <a:moveTo>
                    <a:pt x="1" y="8"/>
                  </a:moveTo>
                  <a:cubicBezTo>
                    <a:pt x="1" y="8"/>
                    <a:pt x="1" y="8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8"/>
                    <a:pt x="1" y="9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5" y="9"/>
                    <a:pt x="6" y="9"/>
                    <a:pt x="6" y="9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2" y="8"/>
                    <a:pt x="12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10"/>
                    <a:pt x="16" y="11"/>
                    <a:pt x="17" y="11"/>
                  </a:cubicBezTo>
                  <a:cubicBezTo>
                    <a:pt x="17" y="11"/>
                    <a:pt x="17" y="12"/>
                    <a:pt x="18" y="12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8" y="12"/>
                    <a:pt x="19" y="13"/>
                    <a:pt x="19" y="13"/>
                  </a:cubicBezTo>
                  <a:cubicBezTo>
                    <a:pt x="19" y="13"/>
                    <a:pt x="19" y="13"/>
                    <a:pt x="19" y="13"/>
                  </a:cubicBezTo>
                  <a:cubicBezTo>
                    <a:pt x="19" y="13"/>
                    <a:pt x="19" y="13"/>
                    <a:pt x="19" y="13"/>
                  </a:cubicBezTo>
                  <a:cubicBezTo>
                    <a:pt x="19" y="13"/>
                    <a:pt x="19" y="13"/>
                    <a:pt x="19" y="13"/>
                  </a:cubicBezTo>
                  <a:cubicBezTo>
                    <a:pt x="19" y="13"/>
                    <a:pt x="20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1" y="14"/>
                    <a:pt x="21" y="14"/>
                    <a:pt x="22" y="14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22" y="14"/>
                    <a:pt x="22" y="14"/>
                    <a:pt x="23" y="14"/>
                  </a:cubicBezTo>
                  <a:cubicBezTo>
                    <a:pt x="23" y="14"/>
                    <a:pt x="23" y="14"/>
                    <a:pt x="23" y="14"/>
                  </a:cubicBezTo>
                  <a:cubicBezTo>
                    <a:pt x="23" y="14"/>
                    <a:pt x="23" y="14"/>
                    <a:pt x="23" y="14"/>
                  </a:cubicBezTo>
                  <a:cubicBezTo>
                    <a:pt x="23" y="14"/>
                    <a:pt x="23" y="14"/>
                    <a:pt x="23" y="14"/>
                  </a:cubicBezTo>
                  <a:cubicBezTo>
                    <a:pt x="23" y="14"/>
                    <a:pt x="23" y="14"/>
                    <a:pt x="23" y="14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5" y="15"/>
                    <a:pt x="25" y="15"/>
                    <a:pt x="25" y="15"/>
                  </a:cubicBezTo>
                  <a:cubicBezTo>
                    <a:pt x="25" y="15"/>
                    <a:pt x="25" y="15"/>
                    <a:pt x="25" y="15"/>
                  </a:cubicBezTo>
                  <a:cubicBezTo>
                    <a:pt x="25" y="15"/>
                    <a:pt x="25" y="15"/>
                    <a:pt x="25" y="15"/>
                  </a:cubicBezTo>
                  <a:cubicBezTo>
                    <a:pt x="25" y="15"/>
                    <a:pt x="25" y="15"/>
                    <a:pt x="25" y="15"/>
                  </a:cubicBezTo>
                  <a:cubicBezTo>
                    <a:pt x="25" y="15"/>
                    <a:pt x="26" y="15"/>
                    <a:pt x="26" y="15"/>
                  </a:cubicBezTo>
                  <a:cubicBezTo>
                    <a:pt x="26" y="15"/>
                    <a:pt x="26" y="15"/>
                    <a:pt x="26" y="15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8" y="17"/>
                    <a:pt x="29" y="17"/>
                    <a:pt x="29" y="17"/>
                  </a:cubicBezTo>
                  <a:cubicBezTo>
                    <a:pt x="29" y="17"/>
                    <a:pt x="29" y="17"/>
                    <a:pt x="29" y="17"/>
                  </a:cubicBezTo>
                  <a:cubicBezTo>
                    <a:pt x="29" y="17"/>
                    <a:pt x="29" y="17"/>
                    <a:pt x="30" y="18"/>
                  </a:cubicBezTo>
                  <a:cubicBezTo>
                    <a:pt x="30" y="18"/>
                    <a:pt x="31" y="18"/>
                    <a:pt x="31" y="18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2" y="19"/>
                    <a:pt x="32" y="19"/>
                    <a:pt x="32" y="19"/>
                  </a:cubicBezTo>
                  <a:cubicBezTo>
                    <a:pt x="33" y="19"/>
                    <a:pt x="33" y="19"/>
                    <a:pt x="33" y="19"/>
                  </a:cubicBezTo>
                  <a:cubicBezTo>
                    <a:pt x="33" y="20"/>
                    <a:pt x="33" y="20"/>
                    <a:pt x="33" y="20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5" y="21"/>
                    <a:pt x="35" y="21"/>
                    <a:pt x="35" y="21"/>
                  </a:cubicBezTo>
                  <a:cubicBezTo>
                    <a:pt x="35" y="21"/>
                    <a:pt x="35" y="21"/>
                    <a:pt x="35" y="21"/>
                  </a:cubicBezTo>
                  <a:cubicBezTo>
                    <a:pt x="36" y="21"/>
                    <a:pt x="36" y="22"/>
                    <a:pt x="36" y="22"/>
                  </a:cubicBezTo>
                  <a:cubicBezTo>
                    <a:pt x="36" y="22"/>
                    <a:pt x="36" y="22"/>
                    <a:pt x="36" y="22"/>
                  </a:cubicBezTo>
                  <a:cubicBezTo>
                    <a:pt x="36" y="22"/>
                    <a:pt x="36" y="22"/>
                    <a:pt x="36" y="22"/>
                  </a:cubicBezTo>
                  <a:cubicBezTo>
                    <a:pt x="36" y="22"/>
                    <a:pt x="36" y="22"/>
                    <a:pt x="36" y="22"/>
                  </a:cubicBezTo>
                  <a:cubicBezTo>
                    <a:pt x="36" y="22"/>
                    <a:pt x="37" y="22"/>
                    <a:pt x="37" y="22"/>
                  </a:cubicBezTo>
                  <a:cubicBezTo>
                    <a:pt x="37" y="23"/>
                    <a:pt x="37" y="23"/>
                    <a:pt x="37" y="23"/>
                  </a:cubicBezTo>
                  <a:cubicBezTo>
                    <a:pt x="37" y="23"/>
                    <a:pt x="37" y="23"/>
                    <a:pt x="37" y="23"/>
                  </a:cubicBezTo>
                  <a:cubicBezTo>
                    <a:pt x="37" y="23"/>
                    <a:pt x="38" y="24"/>
                    <a:pt x="39" y="24"/>
                  </a:cubicBezTo>
                  <a:cubicBezTo>
                    <a:pt x="39" y="24"/>
                    <a:pt x="39" y="24"/>
                    <a:pt x="39" y="24"/>
                  </a:cubicBezTo>
                  <a:cubicBezTo>
                    <a:pt x="39" y="24"/>
                    <a:pt x="39" y="24"/>
                    <a:pt x="39" y="24"/>
                  </a:cubicBezTo>
                  <a:cubicBezTo>
                    <a:pt x="39" y="24"/>
                    <a:pt x="40" y="25"/>
                    <a:pt x="40" y="25"/>
                  </a:cubicBezTo>
                  <a:cubicBezTo>
                    <a:pt x="40" y="25"/>
                    <a:pt x="40" y="25"/>
                    <a:pt x="40" y="25"/>
                  </a:cubicBezTo>
                  <a:cubicBezTo>
                    <a:pt x="40" y="25"/>
                    <a:pt x="40" y="25"/>
                    <a:pt x="40" y="25"/>
                  </a:cubicBezTo>
                  <a:cubicBezTo>
                    <a:pt x="40" y="25"/>
                    <a:pt x="40" y="25"/>
                    <a:pt x="40" y="25"/>
                  </a:cubicBezTo>
                  <a:cubicBezTo>
                    <a:pt x="41" y="25"/>
                    <a:pt x="41" y="25"/>
                    <a:pt x="41" y="25"/>
                  </a:cubicBezTo>
                  <a:cubicBezTo>
                    <a:pt x="41" y="26"/>
                    <a:pt x="41" y="26"/>
                    <a:pt x="41" y="26"/>
                  </a:cubicBezTo>
                  <a:cubicBezTo>
                    <a:pt x="41" y="26"/>
                    <a:pt x="41" y="26"/>
                    <a:pt x="41" y="26"/>
                  </a:cubicBezTo>
                  <a:cubicBezTo>
                    <a:pt x="41" y="26"/>
                    <a:pt x="41" y="26"/>
                    <a:pt x="41" y="26"/>
                  </a:cubicBezTo>
                  <a:cubicBezTo>
                    <a:pt x="41" y="27"/>
                    <a:pt x="41" y="27"/>
                    <a:pt x="41" y="27"/>
                  </a:cubicBezTo>
                  <a:cubicBezTo>
                    <a:pt x="41" y="27"/>
                    <a:pt x="40" y="27"/>
                    <a:pt x="40" y="27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39" y="29"/>
                    <a:pt x="39" y="29"/>
                    <a:pt x="38" y="29"/>
                  </a:cubicBezTo>
                  <a:cubicBezTo>
                    <a:pt x="38" y="29"/>
                    <a:pt x="38" y="29"/>
                    <a:pt x="38" y="29"/>
                  </a:cubicBezTo>
                  <a:cubicBezTo>
                    <a:pt x="38" y="29"/>
                    <a:pt x="38" y="29"/>
                    <a:pt x="38" y="29"/>
                  </a:cubicBezTo>
                  <a:cubicBezTo>
                    <a:pt x="38" y="29"/>
                    <a:pt x="38" y="29"/>
                    <a:pt x="38" y="29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8" y="32"/>
                    <a:pt x="38" y="32"/>
                    <a:pt x="39" y="32"/>
                  </a:cubicBezTo>
                  <a:cubicBezTo>
                    <a:pt x="39" y="33"/>
                    <a:pt x="40" y="33"/>
                    <a:pt x="41" y="33"/>
                  </a:cubicBezTo>
                  <a:cubicBezTo>
                    <a:pt x="41" y="34"/>
                    <a:pt x="41" y="34"/>
                    <a:pt x="42" y="34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42" y="34"/>
                    <a:pt x="43" y="35"/>
                    <a:pt x="43" y="35"/>
                  </a:cubicBezTo>
                  <a:cubicBezTo>
                    <a:pt x="43" y="35"/>
                    <a:pt x="43" y="35"/>
                    <a:pt x="43" y="35"/>
                  </a:cubicBezTo>
                  <a:cubicBezTo>
                    <a:pt x="43" y="35"/>
                    <a:pt x="43" y="35"/>
                    <a:pt x="43" y="35"/>
                  </a:cubicBezTo>
                  <a:cubicBezTo>
                    <a:pt x="43" y="35"/>
                    <a:pt x="43" y="35"/>
                    <a:pt x="43" y="35"/>
                  </a:cubicBezTo>
                  <a:cubicBezTo>
                    <a:pt x="43" y="35"/>
                    <a:pt x="43" y="35"/>
                    <a:pt x="43" y="35"/>
                  </a:cubicBezTo>
                  <a:cubicBezTo>
                    <a:pt x="43" y="35"/>
                    <a:pt x="43" y="35"/>
                    <a:pt x="43" y="35"/>
                  </a:cubicBezTo>
                  <a:cubicBezTo>
                    <a:pt x="43" y="35"/>
                    <a:pt x="43" y="35"/>
                    <a:pt x="43" y="35"/>
                  </a:cubicBezTo>
                  <a:cubicBezTo>
                    <a:pt x="43" y="35"/>
                    <a:pt x="43" y="35"/>
                    <a:pt x="43" y="35"/>
                  </a:cubicBezTo>
                  <a:cubicBezTo>
                    <a:pt x="43" y="35"/>
                    <a:pt x="43" y="35"/>
                    <a:pt x="44" y="35"/>
                  </a:cubicBezTo>
                  <a:cubicBezTo>
                    <a:pt x="44" y="35"/>
                    <a:pt x="44" y="35"/>
                    <a:pt x="44" y="34"/>
                  </a:cubicBezTo>
                  <a:cubicBezTo>
                    <a:pt x="44" y="34"/>
                    <a:pt x="44" y="34"/>
                    <a:pt x="44" y="34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6" y="34"/>
                    <a:pt x="46" y="33"/>
                    <a:pt x="46" y="33"/>
                  </a:cubicBezTo>
                  <a:cubicBezTo>
                    <a:pt x="46" y="33"/>
                    <a:pt x="46" y="33"/>
                    <a:pt x="46" y="33"/>
                  </a:cubicBezTo>
                  <a:cubicBezTo>
                    <a:pt x="46" y="33"/>
                    <a:pt x="46" y="33"/>
                    <a:pt x="46" y="33"/>
                  </a:cubicBezTo>
                  <a:cubicBezTo>
                    <a:pt x="46" y="33"/>
                    <a:pt x="46" y="33"/>
                    <a:pt x="46" y="33"/>
                  </a:cubicBezTo>
                  <a:cubicBezTo>
                    <a:pt x="46" y="33"/>
                    <a:pt x="46" y="33"/>
                    <a:pt x="46" y="33"/>
                  </a:cubicBezTo>
                  <a:cubicBezTo>
                    <a:pt x="47" y="33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0"/>
                  </a:cubicBezTo>
                  <a:cubicBezTo>
                    <a:pt x="47" y="30"/>
                    <a:pt x="47" y="30"/>
                    <a:pt x="47" y="30"/>
                  </a:cubicBezTo>
                  <a:cubicBezTo>
                    <a:pt x="47" y="30"/>
                    <a:pt x="47" y="30"/>
                    <a:pt x="47" y="30"/>
                  </a:cubicBezTo>
                  <a:cubicBezTo>
                    <a:pt x="47" y="30"/>
                    <a:pt x="47" y="30"/>
                    <a:pt x="47" y="30"/>
                  </a:cubicBezTo>
                  <a:cubicBezTo>
                    <a:pt x="47" y="29"/>
                    <a:pt x="47" y="29"/>
                    <a:pt x="47" y="29"/>
                  </a:cubicBezTo>
                  <a:cubicBezTo>
                    <a:pt x="47" y="29"/>
                    <a:pt x="47" y="29"/>
                    <a:pt x="47" y="29"/>
                  </a:cubicBezTo>
                  <a:cubicBezTo>
                    <a:pt x="47" y="29"/>
                    <a:pt x="47" y="29"/>
                    <a:pt x="47" y="29"/>
                  </a:cubicBezTo>
                  <a:cubicBezTo>
                    <a:pt x="47" y="29"/>
                    <a:pt x="47" y="29"/>
                    <a:pt x="47" y="29"/>
                  </a:cubicBezTo>
                  <a:cubicBezTo>
                    <a:pt x="47" y="29"/>
                    <a:pt x="47" y="29"/>
                    <a:pt x="47" y="29"/>
                  </a:cubicBezTo>
                  <a:cubicBezTo>
                    <a:pt x="47" y="29"/>
                    <a:pt x="47" y="29"/>
                    <a:pt x="47" y="29"/>
                  </a:cubicBezTo>
                  <a:cubicBezTo>
                    <a:pt x="47" y="29"/>
                    <a:pt x="47" y="29"/>
                    <a:pt x="47" y="29"/>
                  </a:cubicBezTo>
                  <a:cubicBezTo>
                    <a:pt x="47" y="28"/>
                    <a:pt x="47" y="28"/>
                    <a:pt x="47" y="28"/>
                  </a:cubicBezTo>
                  <a:cubicBezTo>
                    <a:pt x="47" y="28"/>
                    <a:pt x="47" y="28"/>
                    <a:pt x="47" y="28"/>
                  </a:cubicBezTo>
                  <a:cubicBezTo>
                    <a:pt x="47" y="28"/>
                    <a:pt x="47" y="28"/>
                    <a:pt x="47" y="28"/>
                  </a:cubicBezTo>
                  <a:cubicBezTo>
                    <a:pt x="47" y="28"/>
                    <a:pt x="47" y="28"/>
                    <a:pt x="47" y="28"/>
                  </a:cubicBezTo>
                  <a:cubicBezTo>
                    <a:pt x="47" y="27"/>
                    <a:pt x="47" y="27"/>
                    <a:pt x="47" y="27"/>
                  </a:cubicBezTo>
                  <a:cubicBezTo>
                    <a:pt x="46" y="27"/>
                    <a:pt x="46" y="27"/>
                    <a:pt x="46" y="27"/>
                  </a:cubicBezTo>
                  <a:cubicBezTo>
                    <a:pt x="46" y="27"/>
                    <a:pt x="46" y="27"/>
                    <a:pt x="46" y="27"/>
                  </a:cubicBezTo>
                  <a:cubicBezTo>
                    <a:pt x="46" y="26"/>
                    <a:pt x="46" y="26"/>
                    <a:pt x="46" y="26"/>
                  </a:cubicBezTo>
                  <a:cubicBezTo>
                    <a:pt x="46" y="26"/>
                    <a:pt x="46" y="26"/>
                    <a:pt x="46" y="26"/>
                  </a:cubicBezTo>
                  <a:cubicBezTo>
                    <a:pt x="45" y="25"/>
                    <a:pt x="45" y="25"/>
                    <a:pt x="45" y="24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44" y="22"/>
                    <a:pt x="44" y="22"/>
                    <a:pt x="44" y="22"/>
                  </a:cubicBezTo>
                  <a:cubicBezTo>
                    <a:pt x="44" y="22"/>
                    <a:pt x="44" y="22"/>
                    <a:pt x="44" y="22"/>
                  </a:cubicBezTo>
                  <a:cubicBezTo>
                    <a:pt x="43" y="22"/>
                    <a:pt x="43" y="22"/>
                    <a:pt x="43" y="22"/>
                  </a:cubicBezTo>
                  <a:cubicBezTo>
                    <a:pt x="43" y="21"/>
                    <a:pt x="42" y="21"/>
                    <a:pt x="42" y="21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1" y="20"/>
                    <a:pt x="41" y="20"/>
                    <a:pt x="41" y="20"/>
                  </a:cubicBezTo>
                  <a:cubicBezTo>
                    <a:pt x="41" y="20"/>
                    <a:pt x="40" y="19"/>
                    <a:pt x="40" y="19"/>
                  </a:cubicBezTo>
                  <a:cubicBezTo>
                    <a:pt x="40" y="19"/>
                    <a:pt x="40" y="19"/>
                    <a:pt x="40" y="19"/>
                  </a:cubicBezTo>
                  <a:cubicBezTo>
                    <a:pt x="40" y="18"/>
                    <a:pt x="40" y="18"/>
                    <a:pt x="39" y="18"/>
                  </a:cubicBezTo>
                  <a:cubicBezTo>
                    <a:pt x="39" y="18"/>
                    <a:pt x="39" y="18"/>
                    <a:pt x="39" y="18"/>
                  </a:cubicBezTo>
                  <a:cubicBezTo>
                    <a:pt x="39" y="18"/>
                    <a:pt x="39" y="18"/>
                    <a:pt x="39" y="18"/>
                  </a:cubicBezTo>
                  <a:cubicBezTo>
                    <a:pt x="39" y="18"/>
                    <a:pt x="39" y="18"/>
                    <a:pt x="39" y="17"/>
                  </a:cubicBezTo>
                  <a:cubicBezTo>
                    <a:pt x="39" y="17"/>
                    <a:pt x="39" y="17"/>
                    <a:pt x="39" y="17"/>
                  </a:cubicBezTo>
                  <a:cubicBezTo>
                    <a:pt x="38" y="17"/>
                    <a:pt x="38" y="17"/>
                    <a:pt x="38" y="17"/>
                  </a:cubicBezTo>
                  <a:cubicBezTo>
                    <a:pt x="38" y="17"/>
                    <a:pt x="38" y="17"/>
                    <a:pt x="37" y="17"/>
                  </a:cubicBezTo>
                  <a:cubicBezTo>
                    <a:pt x="37" y="17"/>
                    <a:pt x="37" y="16"/>
                    <a:pt x="37" y="16"/>
                  </a:cubicBezTo>
                  <a:cubicBezTo>
                    <a:pt x="36" y="16"/>
                    <a:pt x="36" y="16"/>
                    <a:pt x="35" y="16"/>
                  </a:cubicBezTo>
                  <a:cubicBezTo>
                    <a:pt x="35" y="15"/>
                    <a:pt x="35" y="15"/>
                    <a:pt x="35" y="15"/>
                  </a:cubicBezTo>
                  <a:cubicBezTo>
                    <a:pt x="35" y="15"/>
                    <a:pt x="35" y="15"/>
                    <a:pt x="34" y="15"/>
                  </a:cubicBezTo>
                  <a:cubicBezTo>
                    <a:pt x="34" y="15"/>
                    <a:pt x="34" y="14"/>
                    <a:pt x="33" y="14"/>
                  </a:cubicBezTo>
                  <a:cubicBezTo>
                    <a:pt x="33" y="14"/>
                    <a:pt x="33" y="14"/>
                    <a:pt x="33" y="14"/>
                  </a:cubicBezTo>
                  <a:cubicBezTo>
                    <a:pt x="33" y="14"/>
                    <a:pt x="33" y="14"/>
                    <a:pt x="33" y="14"/>
                  </a:cubicBezTo>
                  <a:cubicBezTo>
                    <a:pt x="33" y="14"/>
                    <a:pt x="33" y="14"/>
                    <a:pt x="33" y="14"/>
                  </a:cubicBezTo>
                  <a:cubicBezTo>
                    <a:pt x="33" y="13"/>
                    <a:pt x="33" y="13"/>
                    <a:pt x="33" y="13"/>
                  </a:cubicBezTo>
                  <a:cubicBezTo>
                    <a:pt x="33" y="13"/>
                    <a:pt x="33" y="13"/>
                    <a:pt x="33" y="13"/>
                  </a:cubicBezTo>
                  <a:cubicBezTo>
                    <a:pt x="33" y="13"/>
                    <a:pt x="33" y="13"/>
                    <a:pt x="33" y="13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0" y="13"/>
                    <a:pt x="30" y="13"/>
                    <a:pt x="30" y="13"/>
                  </a:cubicBezTo>
                  <a:cubicBezTo>
                    <a:pt x="30" y="13"/>
                    <a:pt x="30" y="13"/>
                    <a:pt x="30" y="13"/>
                  </a:cubicBezTo>
                  <a:cubicBezTo>
                    <a:pt x="30" y="12"/>
                    <a:pt x="29" y="12"/>
                    <a:pt x="29" y="12"/>
                  </a:cubicBezTo>
                  <a:cubicBezTo>
                    <a:pt x="29" y="12"/>
                    <a:pt x="28" y="12"/>
                    <a:pt x="28" y="11"/>
                  </a:cubicBezTo>
                  <a:cubicBezTo>
                    <a:pt x="28" y="11"/>
                    <a:pt x="28" y="11"/>
                    <a:pt x="28" y="11"/>
                  </a:cubicBezTo>
                  <a:cubicBezTo>
                    <a:pt x="28" y="11"/>
                    <a:pt x="28" y="11"/>
                    <a:pt x="28" y="11"/>
                  </a:cubicBezTo>
                  <a:cubicBezTo>
                    <a:pt x="28" y="11"/>
                    <a:pt x="28" y="11"/>
                    <a:pt x="28" y="11"/>
                  </a:cubicBezTo>
                  <a:cubicBezTo>
                    <a:pt x="27" y="11"/>
                    <a:pt x="27" y="11"/>
                    <a:pt x="27" y="11"/>
                  </a:cubicBezTo>
                  <a:cubicBezTo>
                    <a:pt x="27" y="11"/>
                    <a:pt x="27" y="11"/>
                    <a:pt x="27" y="11"/>
                  </a:cubicBezTo>
                  <a:cubicBezTo>
                    <a:pt x="27" y="11"/>
                    <a:pt x="27" y="11"/>
                    <a:pt x="27" y="11"/>
                  </a:cubicBezTo>
                  <a:cubicBezTo>
                    <a:pt x="27" y="11"/>
                    <a:pt x="27" y="11"/>
                    <a:pt x="27" y="11"/>
                  </a:cubicBezTo>
                  <a:cubicBezTo>
                    <a:pt x="27" y="11"/>
                    <a:pt x="27" y="11"/>
                    <a:pt x="27" y="11"/>
                  </a:cubicBezTo>
                  <a:cubicBezTo>
                    <a:pt x="27" y="11"/>
                    <a:pt x="27" y="11"/>
                    <a:pt x="27" y="11"/>
                  </a:cubicBezTo>
                  <a:cubicBezTo>
                    <a:pt x="26" y="11"/>
                    <a:pt x="26" y="11"/>
                    <a:pt x="26" y="11"/>
                  </a:cubicBezTo>
                  <a:cubicBezTo>
                    <a:pt x="26" y="11"/>
                    <a:pt x="26" y="11"/>
                    <a:pt x="26" y="11"/>
                  </a:cubicBezTo>
                  <a:cubicBezTo>
                    <a:pt x="26" y="11"/>
                    <a:pt x="26" y="11"/>
                    <a:pt x="26" y="11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8" y="7"/>
                    <a:pt x="18" y="6"/>
                    <a:pt x="17" y="6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1"/>
                    <a:pt x="17" y="1"/>
                    <a:pt x="17" y="1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0"/>
                    <a:pt x="16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2"/>
                    <a:pt x="7" y="2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5" y="3"/>
                    <a:pt x="5" y="3"/>
                    <a:pt x="4" y="3"/>
                  </a:cubicBezTo>
                  <a:cubicBezTo>
                    <a:pt x="4" y="3"/>
                    <a:pt x="4" y="3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2" y="4"/>
                  </a:cubicBezTo>
                  <a:cubicBezTo>
                    <a:pt x="2" y="4"/>
                    <a:pt x="2" y="4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1" y="7"/>
                    <a:pt x="1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"/>
                <a:ea typeface="微软雅黑"/>
                <a:cs typeface="+mn-cs"/>
              </a:endParaRPr>
            </a:p>
          </p:txBody>
        </p:sp>
        <p:sp>
          <p:nvSpPr>
            <p:cNvPr id="115" name="Freeform 47">
              <a:extLst>
                <a:ext uri="{FF2B5EF4-FFF2-40B4-BE49-F238E27FC236}">
                  <a16:creationId xmlns:a16="http://schemas.microsoft.com/office/drawing/2014/main" id="{65E0965E-3FDC-4BB4-A541-A180222454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9479" y="5217579"/>
              <a:ext cx="35556" cy="23932"/>
            </a:xfrm>
            <a:custGeom>
              <a:avLst/>
              <a:gdLst>
                <a:gd name="T0" fmla="*/ 1 w 22"/>
                <a:gd name="T1" fmla="*/ 8 h 15"/>
                <a:gd name="T2" fmla="*/ 1 w 22"/>
                <a:gd name="T3" fmla="*/ 9 h 15"/>
                <a:gd name="T4" fmla="*/ 2 w 22"/>
                <a:gd name="T5" fmla="*/ 11 h 15"/>
                <a:gd name="T6" fmla="*/ 3 w 22"/>
                <a:gd name="T7" fmla="*/ 12 h 15"/>
                <a:gd name="T8" fmla="*/ 6 w 22"/>
                <a:gd name="T9" fmla="*/ 13 h 15"/>
                <a:gd name="T10" fmla="*/ 8 w 22"/>
                <a:gd name="T11" fmla="*/ 14 h 15"/>
                <a:gd name="T12" fmla="*/ 9 w 22"/>
                <a:gd name="T13" fmla="*/ 14 h 15"/>
                <a:gd name="T14" fmla="*/ 12 w 22"/>
                <a:gd name="T15" fmla="*/ 15 h 15"/>
                <a:gd name="T16" fmla="*/ 12 w 22"/>
                <a:gd name="T17" fmla="*/ 15 h 15"/>
                <a:gd name="T18" fmla="*/ 13 w 22"/>
                <a:gd name="T19" fmla="*/ 15 h 15"/>
                <a:gd name="T20" fmla="*/ 13 w 22"/>
                <a:gd name="T21" fmla="*/ 15 h 15"/>
                <a:gd name="T22" fmla="*/ 14 w 22"/>
                <a:gd name="T23" fmla="*/ 15 h 15"/>
                <a:gd name="T24" fmla="*/ 15 w 22"/>
                <a:gd name="T25" fmla="*/ 15 h 15"/>
                <a:gd name="T26" fmla="*/ 15 w 22"/>
                <a:gd name="T27" fmla="*/ 15 h 15"/>
                <a:gd name="T28" fmla="*/ 16 w 22"/>
                <a:gd name="T29" fmla="*/ 15 h 15"/>
                <a:gd name="T30" fmla="*/ 17 w 22"/>
                <a:gd name="T31" fmla="*/ 15 h 15"/>
                <a:gd name="T32" fmla="*/ 17 w 22"/>
                <a:gd name="T33" fmla="*/ 15 h 15"/>
                <a:gd name="T34" fmla="*/ 18 w 22"/>
                <a:gd name="T35" fmla="*/ 14 h 15"/>
                <a:gd name="T36" fmla="*/ 21 w 22"/>
                <a:gd name="T37" fmla="*/ 13 h 15"/>
                <a:gd name="T38" fmla="*/ 21 w 22"/>
                <a:gd name="T39" fmla="*/ 13 h 15"/>
                <a:gd name="T40" fmla="*/ 22 w 22"/>
                <a:gd name="T41" fmla="*/ 12 h 15"/>
                <a:gd name="T42" fmla="*/ 22 w 22"/>
                <a:gd name="T43" fmla="*/ 11 h 15"/>
                <a:gd name="T44" fmla="*/ 22 w 22"/>
                <a:gd name="T45" fmla="*/ 11 h 15"/>
                <a:gd name="T46" fmla="*/ 22 w 22"/>
                <a:gd name="T47" fmla="*/ 10 h 15"/>
                <a:gd name="T48" fmla="*/ 22 w 22"/>
                <a:gd name="T49" fmla="*/ 10 h 15"/>
                <a:gd name="T50" fmla="*/ 22 w 22"/>
                <a:gd name="T51" fmla="*/ 9 h 15"/>
                <a:gd name="T52" fmla="*/ 21 w 22"/>
                <a:gd name="T53" fmla="*/ 9 h 15"/>
                <a:gd name="T54" fmla="*/ 21 w 22"/>
                <a:gd name="T55" fmla="*/ 8 h 15"/>
                <a:gd name="T56" fmla="*/ 19 w 22"/>
                <a:gd name="T57" fmla="*/ 7 h 15"/>
                <a:gd name="T58" fmla="*/ 19 w 22"/>
                <a:gd name="T59" fmla="*/ 7 h 15"/>
                <a:gd name="T60" fmla="*/ 16 w 22"/>
                <a:gd name="T61" fmla="*/ 8 h 15"/>
                <a:gd name="T62" fmla="*/ 15 w 22"/>
                <a:gd name="T63" fmla="*/ 8 h 15"/>
                <a:gd name="T64" fmla="*/ 14 w 22"/>
                <a:gd name="T65" fmla="*/ 8 h 15"/>
                <a:gd name="T66" fmla="*/ 13 w 22"/>
                <a:gd name="T67" fmla="*/ 8 h 15"/>
                <a:gd name="T68" fmla="*/ 12 w 22"/>
                <a:gd name="T69" fmla="*/ 8 h 15"/>
                <a:gd name="T70" fmla="*/ 11 w 22"/>
                <a:gd name="T71" fmla="*/ 9 h 15"/>
                <a:gd name="T72" fmla="*/ 9 w 22"/>
                <a:gd name="T73" fmla="*/ 9 h 15"/>
                <a:gd name="T74" fmla="*/ 9 w 22"/>
                <a:gd name="T75" fmla="*/ 9 h 15"/>
                <a:gd name="T76" fmla="*/ 6 w 22"/>
                <a:gd name="T77" fmla="*/ 6 h 15"/>
                <a:gd name="T78" fmla="*/ 7 w 22"/>
                <a:gd name="T79" fmla="*/ 6 h 15"/>
                <a:gd name="T80" fmla="*/ 7 w 22"/>
                <a:gd name="T81" fmla="*/ 5 h 15"/>
                <a:gd name="T82" fmla="*/ 8 w 22"/>
                <a:gd name="T83" fmla="*/ 5 h 15"/>
                <a:gd name="T84" fmla="*/ 8 w 22"/>
                <a:gd name="T85" fmla="*/ 5 h 15"/>
                <a:gd name="T86" fmla="*/ 9 w 22"/>
                <a:gd name="T87" fmla="*/ 5 h 15"/>
                <a:gd name="T88" fmla="*/ 9 w 22"/>
                <a:gd name="T89" fmla="*/ 5 h 15"/>
                <a:gd name="T90" fmla="*/ 10 w 22"/>
                <a:gd name="T91" fmla="*/ 4 h 15"/>
                <a:gd name="T92" fmla="*/ 11 w 22"/>
                <a:gd name="T93" fmla="*/ 3 h 15"/>
                <a:gd name="T94" fmla="*/ 11 w 22"/>
                <a:gd name="T95" fmla="*/ 3 h 15"/>
                <a:gd name="T96" fmla="*/ 11 w 22"/>
                <a:gd name="T97" fmla="*/ 2 h 15"/>
                <a:gd name="T98" fmla="*/ 11 w 22"/>
                <a:gd name="T99" fmla="*/ 0 h 15"/>
                <a:gd name="T100" fmla="*/ 10 w 22"/>
                <a:gd name="T101" fmla="*/ 0 h 15"/>
                <a:gd name="T102" fmla="*/ 8 w 22"/>
                <a:gd name="T103" fmla="*/ 0 h 15"/>
                <a:gd name="T104" fmla="*/ 7 w 22"/>
                <a:gd name="T105" fmla="*/ 0 h 15"/>
                <a:gd name="T106" fmla="*/ 6 w 22"/>
                <a:gd name="T107" fmla="*/ 0 h 15"/>
                <a:gd name="T108" fmla="*/ 3 w 22"/>
                <a:gd name="T109" fmla="*/ 1 h 15"/>
                <a:gd name="T110" fmla="*/ 2 w 22"/>
                <a:gd name="T111" fmla="*/ 2 h 15"/>
                <a:gd name="T112" fmla="*/ 2 w 22"/>
                <a:gd name="T113" fmla="*/ 2 h 15"/>
                <a:gd name="T114" fmla="*/ 1 w 22"/>
                <a:gd name="T115" fmla="*/ 4 h 15"/>
                <a:gd name="T116" fmla="*/ 0 w 22"/>
                <a:gd name="T117" fmla="*/ 5 h 15"/>
                <a:gd name="T118" fmla="*/ 0 w 22"/>
                <a:gd name="T119" fmla="*/ 6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2" h="15">
                  <a:moveTo>
                    <a:pt x="0" y="6"/>
                  </a:move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1" y="7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10"/>
                    <a:pt x="1" y="10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0"/>
                    <a:pt x="2" y="11"/>
                  </a:cubicBezTo>
                  <a:cubicBezTo>
                    <a:pt x="2" y="11"/>
                    <a:pt x="3" y="11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5" y="13"/>
                    <a:pt x="5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8" y="14"/>
                    <a:pt x="8" y="14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12" y="15"/>
                    <a:pt x="13" y="15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5"/>
                    <a:pt x="14" y="15"/>
                    <a:pt x="14" y="15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18" y="15"/>
                    <a:pt x="18" y="15"/>
                    <a:pt x="18" y="14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20" y="14"/>
                    <a:pt x="20" y="13"/>
                    <a:pt x="21" y="13"/>
                  </a:cubicBezTo>
                  <a:cubicBezTo>
                    <a:pt x="21" y="13"/>
                    <a:pt x="21" y="13"/>
                    <a:pt x="21" y="13"/>
                  </a:cubicBezTo>
                  <a:cubicBezTo>
                    <a:pt x="21" y="13"/>
                    <a:pt x="21" y="13"/>
                    <a:pt x="21" y="13"/>
                  </a:cubicBezTo>
                  <a:cubicBezTo>
                    <a:pt x="21" y="13"/>
                    <a:pt x="21" y="13"/>
                    <a:pt x="21" y="13"/>
                  </a:cubicBezTo>
                  <a:cubicBezTo>
                    <a:pt x="21" y="13"/>
                    <a:pt x="21" y="13"/>
                    <a:pt x="21" y="13"/>
                  </a:cubicBezTo>
                  <a:cubicBezTo>
                    <a:pt x="21" y="13"/>
                    <a:pt x="21" y="13"/>
                    <a:pt x="21" y="13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8" y="7"/>
                    <a:pt x="18" y="7"/>
                    <a:pt x="17" y="8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5" y="8"/>
                    <a:pt x="15" y="8"/>
                    <a:pt x="14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0" y="9"/>
                    <a:pt x="9" y="9"/>
                    <a:pt x="9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7"/>
                    <a:pt x="6" y="7"/>
                    <a:pt x="6" y="7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5"/>
                    <a:pt x="7" y="5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10" y="5"/>
                    <a:pt x="10" y="4"/>
                    <a:pt x="10" y="4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11" y="2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1"/>
                    <a:pt x="11" y="1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0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2" y="1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1" y="2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4"/>
                    <a:pt x="1" y="4"/>
                  </a:cubicBezTo>
                  <a:cubicBezTo>
                    <a:pt x="1" y="4"/>
                    <a:pt x="1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6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"/>
                <a:ea typeface="微软雅黑"/>
                <a:cs typeface="+mn-cs"/>
              </a:endParaRPr>
            </a:p>
          </p:txBody>
        </p:sp>
        <p:sp>
          <p:nvSpPr>
            <p:cNvPr id="116" name="Freeform 48">
              <a:extLst>
                <a:ext uri="{FF2B5EF4-FFF2-40B4-BE49-F238E27FC236}">
                  <a16:creationId xmlns:a16="http://schemas.microsoft.com/office/drawing/2014/main" id="{F2A979D8-443B-441F-9D77-E2020AEC150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4863" y="5205955"/>
              <a:ext cx="21197" cy="19145"/>
            </a:xfrm>
            <a:custGeom>
              <a:avLst/>
              <a:gdLst>
                <a:gd name="T0" fmla="*/ 0 w 13"/>
                <a:gd name="T1" fmla="*/ 10 h 12"/>
                <a:gd name="T2" fmla="*/ 0 w 13"/>
                <a:gd name="T3" fmla="*/ 11 h 12"/>
                <a:gd name="T4" fmla="*/ 1 w 13"/>
                <a:gd name="T5" fmla="*/ 12 h 12"/>
                <a:gd name="T6" fmla="*/ 1 w 13"/>
                <a:gd name="T7" fmla="*/ 12 h 12"/>
                <a:gd name="T8" fmla="*/ 1 w 13"/>
                <a:gd name="T9" fmla="*/ 12 h 12"/>
                <a:gd name="T10" fmla="*/ 2 w 13"/>
                <a:gd name="T11" fmla="*/ 12 h 12"/>
                <a:gd name="T12" fmla="*/ 2 w 13"/>
                <a:gd name="T13" fmla="*/ 12 h 12"/>
                <a:gd name="T14" fmla="*/ 2 w 13"/>
                <a:gd name="T15" fmla="*/ 12 h 12"/>
                <a:gd name="T16" fmla="*/ 3 w 13"/>
                <a:gd name="T17" fmla="*/ 12 h 12"/>
                <a:gd name="T18" fmla="*/ 3 w 13"/>
                <a:gd name="T19" fmla="*/ 12 h 12"/>
                <a:gd name="T20" fmla="*/ 3 w 13"/>
                <a:gd name="T21" fmla="*/ 12 h 12"/>
                <a:gd name="T22" fmla="*/ 3 w 13"/>
                <a:gd name="T23" fmla="*/ 12 h 12"/>
                <a:gd name="T24" fmla="*/ 4 w 13"/>
                <a:gd name="T25" fmla="*/ 12 h 12"/>
                <a:gd name="T26" fmla="*/ 4 w 13"/>
                <a:gd name="T27" fmla="*/ 12 h 12"/>
                <a:gd name="T28" fmla="*/ 6 w 13"/>
                <a:gd name="T29" fmla="*/ 11 h 12"/>
                <a:gd name="T30" fmla="*/ 6 w 13"/>
                <a:gd name="T31" fmla="*/ 11 h 12"/>
                <a:gd name="T32" fmla="*/ 7 w 13"/>
                <a:gd name="T33" fmla="*/ 11 h 12"/>
                <a:gd name="T34" fmla="*/ 7 w 13"/>
                <a:gd name="T35" fmla="*/ 10 h 12"/>
                <a:gd name="T36" fmla="*/ 10 w 13"/>
                <a:gd name="T37" fmla="*/ 8 h 12"/>
                <a:gd name="T38" fmla="*/ 10 w 13"/>
                <a:gd name="T39" fmla="*/ 8 h 12"/>
                <a:gd name="T40" fmla="*/ 10 w 13"/>
                <a:gd name="T41" fmla="*/ 8 h 12"/>
                <a:gd name="T42" fmla="*/ 10 w 13"/>
                <a:gd name="T43" fmla="*/ 8 h 12"/>
                <a:gd name="T44" fmla="*/ 11 w 13"/>
                <a:gd name="T45" fmla="*/ 7 h 12"/>
                <a:gd name="T46" fmla="*/ 11 w 13"/>
                <a:gd name="T47" fmla="*/ 7 h 12"/>
                <a:gd name="T48" fmla="*/ 11 w 13"/>
                <a:gd name="T49" fmla="*/ 7 h 12"/>
                <a:gd name="T50" fmla="*/ 11 w 13"/>
                <a:gd name="T51" fmla="*/ 6 h 12"/>
                <a:gd name="T52" fmla="*/ 11 w 13"/>
                <a:gd name="T53" fmla="*/ 6 h 12"/>
                <a:gd name="T54" fmla="*/ 11 w 13"/>
                <a:gd name="T55" fmla="*/ 6 h 12"/>
                <a:gd name="T56" fmla="*/ 12 w 13"/>
                <a:gd name="T57" fmla="*/ 5 h 12"/>
                <a:gd name="T58" fmla="*/ 12 w 13"/>
                <a:gd name="T59" fmla="*/ 5 h 12"/>
                <a:gd name="T60" fmla="*/ 12 w 13"/>
                <a:gd name="T61" fmla="*/ 4 h 12"/>
                <a:gd name="T62" fmla="*/ 13 w 13"/>
                <a:gd name="T63" fmla="*/ 3 h 12"/>
                <a:gd name="T64" fmla="*/ 13 w 13"/>
                <a:gd name="T65" fmla="*/ 3 h 12"/>
                <a:gd name="T66" fmla="*/ 13 w 13"/>
                <a:gd name="T67" fmla="*/ 2 h 12"/>
                <a:gd name="T68" fmla="*/ 13 w 13"/>
                <a:gd name="T69" fmla="*/ 2 h 12"/>
                <a:gd name="T70" fmla="*/ 13 w 13"/>
                <a:gd name="T71" fmla="*/ 1 h 12"/>
                <a:gd name="T72" fmla="*/ 12 w 13"/>
                <a:gd name="T73" fmla="*/ 1 h 12"/>
                <a:gd name="T74" fmla="*/ 12 w 13"/>
                <a:gd name="T75" fmla="*/ 0 h 12"/>
                <a:gd name="T76" fmla="*/ 12 w 13"/>
                <a:gd name="T77" fmla="*/ 0 h 12"/>
                <a:gd name="T78" fmla="*/ 12 w 13"/>
                <a:gd name="T79" fmla="*/ 0 h 12"/>
                <a:gd name="T80" fmla="*/ 12 w 13"/>
                <a:gd name="T81" fmla="*/ 0 h 12"/>
                <a:gd name="T82" fmla="*/ 12 w 13"/>
                <a:gd name="T83" fmla="*/ 0 h 12"/>
                <a:gd name="T84" fmla="*/ 11 w 13"/>
                <a:gd name="T85" fmla="*/ 0 h 12"/>
                <a:gd name="T86" fmla="*/ 11 w 13"/>
                <a:gd name="T87" fmla="*/ 0 h 12"/>
                <a:gd name="T88" fmla="*/ 11 w 13"/>
                <a:gd name="T89" fmla="*/ 0 h 12"/>
                <a:gd name="T90" fmla="*/ 11 w 13"/>
                <a:gd name="T91" fmla="*/ 0 h 12"/>
                <a:gd name="T92" fmla="*/ 10 w 13"/>
                <a:gd name="T93" fmla="*/ 0 h 12"/>
                <a:gd name="T94" fmla="*/ 10 w 13"/>
                <a:gd name="T95" fmla="*/ 0 h 12"/>
                <a:gd name="T96" fmla="*/ 10 w 13"/>
                <a:gd name="T97" fmla="*/ 0 h 12"/>
                <a:gd name="T98" fmla="*/ 8 w 13"/>
                <a:gd name="T99" fmla="*/ 2 h 12"/>
                <a:gd name="T100" fmla="*/ 7 w 13"/>
                <a:gd name="T101" fmla="*/ 2 h 12"/>
                <a:gd name="T102" fmla="*/ 7 w 13"/>
                <a:gd name="T103" fmla="*/ 2 h 12"/>
                <a:gd name="T104" fmla="*/ 2 w 13"/>
                <a:gd name="T105" fmla="*/ 6 h 12"/>
                <a:gd name="T106" fmla="*/ 2 w 13"/>
                <a:gd name="T107" fmla="*/ 6 h 12"/>
                <a:gd name="T108" fmla="*/ 1 w 13"/>
                <a:gd name="T109" fmla="*/ 7 h 12"/>
                <a:gd name="T110" fmla="*/ 1 w 13"/>
                <a:gd name="T111" fmla="*/ 8 h 12"/>
                <a:gd name="T112" fmla="*/ 1 w 13"/>
                <a:gd name="T113" fmla="*/ 8 h 12"/>
                <a:gd name="T114" fmla="*/ 0 w 13"/>
                <a:gd name="T115" fmla="*/ 8 h 12"/>
                <a:gd name="T116" fmla="*/ 0 w 13"/>
                <a:gd name="T117" fmla="*/ 9 h 12"/>
                <a:gd name="T118" fmla="*/ 0 w 13"/>
                <a:gd name="T119" fmla="*/ 9 h 12"/>
                <a:gd name="T120" fmla="*/ 0 w 13"/>
                <a:gd name="T121" fmla="*/ 9 h 12"/>
                <a:gd name="T122" fmla="*/ 0 w 13"/>
                <a:gd name="T123" fmla="*/ 9 h 12"/>
                <a:gd name="T124" fmla="*/ 0 w 13"/>
                <a:gd name="T125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3" h="12">
                  <a:moveTo>
                    <a:pt x="0" y="1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1" y="11"/>
                    <a:pt x="1" y="11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5" y="12"/>
                    <a:pt x="5" y="12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2" y="4"/>
                    <a:pt x="13" y="4"/>
                    <a:pt x="13" y="4"/>
                  </a:cubicBezTo>
                  <a:cubicBezTo>
                    <a:pt x="13" y="4"/>
                    <a:pt x="13" y="4"/>
                    <a:pt x="13" y="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3"/>
                    <a:pt x="13" y="3"/>
                    <a:pt x="13" y="2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3" y="2"/>
                    <a:pt x="13" y="1"/>
                    <a:pt x="13" y="1"/>
                  </a:cubicBezTo>
                  <a:cubicBezTo>
                    <a:pt x="13" y="1"/>
                    <a:pt x="13" y="1"/>
                    <a:pt x="12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8" y="1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10"/>
                    <a:pt x="0" y="10"/>
                    <a:pt x="0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"/>
                <a:ea typeface="微软雅黑"/>
                <a:cs typeface="+mn-cs"/>
              </a:endParaRPr>
            </a:p>
          </p:txBody>
        </p:sp>
        <p:sp>
          <p:nvSpPr>
            <p:cNvPr id="117" name="Freeform 49">
              <a:extLst>
                <a:ext uri="{FF2B5EF4-FFF2-40B4-BE49-F238E27FC236}">
                  <a16:creationId xmlns:a16="http://schemas.microsoft.com/office/drawing/2014/main" id="{F3E2B71F-AD28-4D64-AC59-BEB0A962D21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41274" y="5220314"/>
              <a:ext cx="94359" cy="97778"/>
            </a:xfrm>
            <a:custGeom>
              <a:avLst/>
              <a:gdLst>
                <a:gd name="T0" fmla="*/ 3 w 58"/>
                <a:gd name="T1" fmla="*/ 8 h 60"/>
                <a:gd name="T2" fmla="*/ 21 w 58"/>
                <a:gd name="T3" fmla="*/ 32 h 60"/>
                <a:gd name="T4" fmla="*/ 26 w 58"/>
                <a:gd name="T5" fmla="*/ 41 h 60"/>
                <a:gd name="T6" fmla="*/ 17 w 58"/>
                <a:gd name="T7" fmla="*/ 54 h 60"/>
                <a:gd name="T8" fmla="*/ 16 w 58"/>
                <a:gd name="T9" fmla="*/ 56 h 60"/>
                <a:gd name="T10" fmla="*/ 15 w 58"/>
                <a:gd name="T11" fmla="*/ 58 h 60"/>
                <a:gd name="T12" fmla="*/ 14 w 58"/>
                <a:gd name="T13" fmla="*/ 60 h 60"/>
                <a:gd name="T14" fmla="*/ 20 w 58"/>
                <a:gd name="T15" fmla="*/ 60 h 60"/>
                <a:gd name="T16" fmla="*/ 21 w 58"/>
                <a:gd name="T17" fmla="*/ 60 h 60"/>
                <a:gd name="T18" fmla="*/ 22 w 58"/>
                <a:gd name="T19" fmla="*/ 59 h 60"/>
                <a:gd name="T20" fmla="*/ 22 w 58"/>
                <a:gd name="T21" fmla="*/ 59 h 60"/>
                <a:gd name="T22" fmla="*/ 24 w 58"/>
                <a:gd name="T23" fmla="*/ 56 h 60"/>
                <a:gd name="T24" fmla="*/ 33 w 58"/>
                <a:gd name="T25" fmla="*/ 44 h 60"/>
                <a:gd name="T26" fmla="*/ 50 w 58"/>
                <a:gd name="T27" fmla="*/ 28 h 60"/>
                <a:gd name="T28" fmla="*/ 54 w 58"/>
                <a:gd name="T29" fmla="*/ 26 h 60"/>
                <a:gd name="T30" fmla="*/ 55 w 58"/>
                <a:gd name="T31" fmla="*/ 26 h 60"/>
                <a:gd name="T32" fmla="*/ 57 w 58"/>
                <a:gd name="T33" fmla="*/ 25 h 60"/>
                <a:gd name="T34" fmla="*/ 58 w 58"/>
                <a:gd name="T35" fmla="*/ 23 h 60"/>
                <a:gd name="T36" fmla="*/ 58 w 58"/>
                <a:gd name="T37" fmla="*/ 22 h 60"/>
                <a:gd name="T38" fmla="*/ 58 w 58"/>
                <a:gd name="T39" fmla="*/ 21 h 60"/>
                <a:gd name="T40" fmla="*/ 58 w 58"/>
                <a:gd name="T41" fmla="*/ 20 h 60"/>
                <a:gd name="T42" fmla="*/ 58 w 58"/>
                <a:gd name="T43" fmla="*/ 20 h 60"/>
                <a:gd name="T44" fmla="*/ 57 w 58"/>
                <a:gd name="T45" fmla="*/ 19 h 60"/>
                <a:gd name="T46" fmla="*/ 56 w 58"/>
                <a:gd name="T47" fmla="*/ 19 h 60"/>
                <a:gd name="T48" fmla="*/ 54 w 58"/>
                <a:gd name="T49" fmla="*/ 18 h 60"/>
                <a:gd name="T50" fmla="*/ 52 w 58"/>
                <a:gd name="T51" fmla="*/ 19 h 60"/>
                <a:gd name="T52" fmla="*/ 50 w 58"/>
                <a:gd name="T53" fmla="*/ 20 h 60"/>
                <a:gd name="T54" fmla="*/ 39 w 58"/>
                <a:gd name="T55" fmla="*/ 28 h 60"/>
                <a:gd name="T56" fmla="*/ 33 w 58"/>
                <a:gd name="T57" fmla="*/ 32 h 60"/>
                <a:gd name="T58" fmla="*/ 30 w 58"/>
                <a:gd name="T59" fmla="*/ 32 h 60"/>
                <a:gd name="T60" fmla="*/ 25 w 58"/>
                <a:gd name="T61" fmla="*/ 25 h 60"/>
                <a:gd name="T62" fmla="*/ 23 w 58"/>
                <a:gd name="T63" fmla="*/ 22 h 60"/>
                <a:gd name="T64" fmla="*/ 23 w 58"/>
                <a:gd name="T65" fmla="*/ 20 h 60"/>
                <a:gd name="T66" fmla="*/ 24 w 58"/>
                <a:gd name="T67" fmla="*/ 18 h 60"/>
                <a:gd name="T68" fmla="*/ 27 w 58"/>
                <a:gd name="T69" fmla="*/ 15 h 60"/>
                <a:gd name="T70" fmla="*/ 28 w 58"/>
                <a:gd name="T71" fmla="*/ 13 h 60"/>
                <a:gd name="T72" fmla="*/ 29 w 58"/>
                <a:gd name="T73" fmla="*/ 12 h 60"/>
                <a:gd name="T74" fmla="*/ 30 w 58"/>
                <a:gd name="T75" fmla="*/ 10 h 60"/>
                <a:gd name="T76" fmla="*/ 30 w 58"/>
                <a:gd name="T77" fmla="*/ 9 h 60"/>
                <a:gd name="T78" fmla="*/ 29 w 58"/>
                <a:gd name="T79" fmla="*/ 8 h 60"/>
                <a:gd name="T80" fmla="*/ 29 w 58"/>
                <a:gd name="T81" fmla="*/ 7 h 60"/>
                <a:gd name="T82" fmla="*/ 29 w 58"/>
                <a:gd name="T83" fmla="*/ 7 h 60"/>
                <a:gd name="T84" fmla="*/ 28 w 58"/>
                <a:gd name="T85" fmla="*/ 7 h 60"/>
                <a:gd name="T86" fmla="*/ 27 w 58"/>
                <a:gd name="T87" fmla="*/ 7 h 60"/>
                <a:gd name="T88" fmla="*/ 25 w 58"/>
                <a:gd name="T89" fmla="*/ 8 h 60"/>
                <a:gd name="T90" fmla="*/ 24 w 58"/>
                <a:gd name="T91" fmla="*/ 10 h 60"/>
                <a:gd name="T92" fmla="*/ 20 w 58"/>
                <a:gd name="T93" fmla="*/ 16 h 60"/>
                <a:gd name="T94" fmla="*/ 16 w 58"/>
                <a:gd name="T95" fmla="*/ 15 h 60"/>
                <a:gd name="T96" fmla="*/ 10 w 58"/>
                <a:gd name="T97" fmla="*/ 3 h 60"/>
                <a:gd name="T98" fmla="*/ 9 w 58"/>
                <a:gd name="T99" fmla="*/ 2 h 60"/>
                <a:gd name="T100" fmla="*/ 8 w 58"/>
                <a:gd name="T101" fmla="*/ 1 h 60"/>
                <a:gd name="T102" fmla="*/ 7 w 58"/>
                <a:gd name="T103" fmla="*/ 0 h 60"/>
                <a:gd name="T104" fmla="*/ 6 w 58"/>
                <a:gd name="T105" fmla="*/ 0 h 60"/>
                <a:gd name="T106" fmla="*/ 3 w 58"/>
                <a:gd name="T107" fmla="*/ 0 h 60"/>
                <a:gd name="T108" fmla="*/ 0 w 58"/>
                <a:gd name="T109" fmla="*/ 1 h 60"/>
                <a:gd name="T110" fmla="*/ 0 w 58"/>
                <a:gd name="T111" fmla="*/ 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58" h="60">
                  <a:moveTo>
                    <a:pt x="0" y="4"/>
                  </a:moveTo>
                  <a:cubicBezTo>
                    <a:pt x="1" y="5"/>
                    <a:pt x="1" y="5"/>
                    <a:pt x="1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7"/>
                    <a:pt x="3" y="7"/>
                    <a:pt x="3" y="8"/>
                  </a:cubicBezTo>
                  <a:cubicBezTo>
                    <a:pt x="3" y="9"/>
                    <a:pt x="4" y="9"/>
                    <a:pt x="4" y="10"/>
                  </a:cubicBezTo>
                  <a:cubicBezTo>
                    <a:pt x="5" y="11"/>
                    <a:pt x="6" y="12"/>
                    <a:pt x="7" y="14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10" y="18"/>
                    <a:pt x="13" y="21"/>
                    <a:pt x="15" y="25"/>
                  </a:cubicBezTo>
                  <a:cubicBezTo>
                    <a:pt x="17" y="27"/>
                    <a:pt x="19" y="29"/>
                    <a:pt x="21" y="32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4" y="37"/>
                    <a:pt x="24" y="37"/>
                    <a:pt x="24" y="37"/>
                  </a:cubicBezTo>
                  <a:cubicBezTo>
                    <a:pt x="25" y="38"/>
                    <a:pt x="25" y="38"/>
                    <a:pt x="25" y="38"/>
                  </a:cubicBezTo>
                  <a:cubicBezTo>
                    <a:pt x="26" y="41"/>
                    <a:pt x="26" y="41"/>
                    <a:pt x="26" y="41"/>
                  </a:cubicBezTo>
                  <a:cubicBezTo>
                    <a:pt x="24" y="45"/>
                    <a:pt x="24" y="45"/>
                    <a:pt x="24" y="45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19" y="52"/>
                    <a:pt x="19" y="52"/>
                    <a:pt x="19" y="52"/>
                  </a:cubicBezTo>
                  <a:cubicBezTo>
                    <a:pt x="19" y="52"/>
                    <a:pt x="19" y="52"/>
                    <a:pt x="19" y="52"/>
                  </a:cubicBezTo>
                  <a:cubicBezTo>
                    <a:pt x="17" y="54"/>
                    <a:pt x="17" y="54"/>
                    <a:pt x="17" y="54"/>
                  </a:cubicBezTo>
                  <a:cubicBezTo>
                    <a:pt x="17" y="54"/>
                    <a:pt x="17" y="54"/>
                    <a:pt x="17" y="54"/>
                  </a:cubicBezTo>
                  <a:cubicBezTo>
                    <a:pt x="16" y="55"/>
                    <a:pt x="16" y="55"/>
                    <a:pt x="16" y="55"/>
                  </a:cubicBezTo>
                  <a:cubicBezTo>
                    <a:pt x="16" y="55"/>
                    <a:pt x="16" y="55"/>
                    <a:pt x="16" y="55"/>
                  </a:cubicBezTo>
                  <a:cubicBezTo>
                    <a:pt x="16" y="56"/>
                    <a:pt x="16" y="56"/>
                    <a:pt x="16" y="56"/>
                  </a:cubicBezTo>
                  <a:cubicBezTo>
                    <a:pt x="16" y="56"/>
                    <a:pt x="16" y="56"/>
                    <a:pt x="16" y="56"/>
                  </a:cubicBezTo>
                  <a:cubicBezTo>
                    <a:pt x="15" y="57"/>
                    <a:pt x="15" y="57"/>
                    <a:pt x="15" y="57"/>
                  </a:cubicBezTo>
                  <a:cubicBezTo>
                    <a:pt x="15" y="57"/>
                    <a:pt x="15" y="57"/>
                    <a:pt x="15" y="57"/>
                  </a:cubicBezTo>
                  <a:cubicBezTo>
                    <a:pt x="15" y="57"/>
                    <a:pt x="15" y="57"/>
                    <a:pt x="15" y="57"/>
                  </a:cubicBezTo>
                  <a:cubicBezTo>
                    <a:pt x="15" y="58"/>
                    <a:pt x="15" y="58"/>
                    <a:pt x="15" y="58"/>
                  </a:cubicBezTo>
                  <a:cubicBezTo>
                    <a:pt x="15" y="58"/>
                    <a:pt x="15" y="58"/>
                    <a:pt x="15" y="58"/>
                  </a:cubicBezTo>
                  <a:cubicBezTo>
                    <a:pt x="15" y="59"/>
                    <a:pt x="15" y="59"/>
                    <a:pt x="15" y="59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14" y="60"/>
                    <a:pt x="14" y="60"/>
                    <a:pt x="14" y="60"/>
                  </a:cubicBezTo>
                  <a:cubicBezTo>
                    <a:pt x="14" y="60"/>
                    <a:pt x="14" y="60"/>
                    <a:pt x="14" y="60"/>
                  </a:cubicBezTo>
                  <a:cubicBezTo>
                    <a:pt x="14" y="60"/>
                    <a:pt x="14" y="60"/>
                    <a:pt x="14" y="60"/>
                  </a:cubicBezTo>
                  <a:cubicBezTo>
                    <a:pt x="14" y="60"/>
                    <a:pt x="14" y="60"/>
                    <a:pt x="14" y="60"/>
                  </a:cubicBezTo>
                  <a:cubicBezTo>
                    <a:pt x="14" y="60"/>
                    <a:pt x="14" y="60"/>
                    <a:pt x="14" y="60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20" y="60"/>
                    <a:pt x="20" y="60"/>
                    <a:pt x="20" y="60"/>
                  </a:cubicBezTo>
                  <a:cubicBezTo>
                    <a:pt x="20" y="60"/>
                    <a:pt x="20" y="60"/>
                    <a:pt x="20" y="60"/>
                  </a:cubicBezTo>
                  <a:cubicBezTo>
                    <a:pt x="20" y="60"/>
                    <a:pt x="20" y="60"/>
                    <a:pt x="20" y="60"/>
                  </a:cubicBezTo>
                  <a:cubicBezTo>
                    <a:pt x="20" y="60"/>
                    <a:pt x="20" y="60"/>
                    <a:pt x="20" y="60"/>
                  </a:cubicBezTo>
                  <a:cubicBezTo>
                    <a:pt x="20" y="60"/>
                    <a:pt x="20" y="60"/>
                    <a:pt x="20" y="60"/>
                  </a:cubicBezTo>
                  <a:cubicBezTo>
                    <a:pt x="21" y="60"/>
                    <a:pt x="21" y="60"/>
                    <a:pt x="21" y="60"/>
                  </a:cubicBezTo>
                  <a:cubicBezTo>
                    <a:pt x="21" y="60"/>
                    <a:pt x="21" y="60"/>
                    <a:pt x="21" y="60"/>
                  </a:cubicBezTo>
                  <a:cubicBezTo>
                    <a:pt x="21" y="60"/>
                    <a:pt x="21" y="60"/>
                    <a:pt x="21" y="60"/>
                  </a:cubicBezTo>
                  <a:cubicBezTo>
                    <a:pt x="21" y="60"/>
                    <a:pt x="21" y="60"/>
                    <a:pt x="21" y="60"/>
                  </a:cubicBezTo>
                  <a:cubicBezTo>
                    <a:pt x="21" y="60"/>
                    <a:pt x="21" y="60"/>
                    <a:pt x="21" y="60"/>
                  </a:cubicBezTo>
                  <a:cubicBezTo>
                    <a:pt x="21" y="60"/>
                    <a:pt x="21" y="60"/>
                    <a:pt x="21" y="60"/>
                  </a:cubicBezTo>
                  <a:cubicBezTo>
                    <a:pt x="22" y="59"/>
                    <a:pt x="22" y="59"/>
                    <a:pt x="22" y="59"/>
                  </a:cubicBezTo>
                  <a:cubicBezTo>
                    <a:pt x="22" y="59"/>
                    <a:pt x="22" y="59"/>
                    <a:pt x="22" y="59"/>
                  </a:cubicBezTo>
                  <a:cubicBezTo>
                    <a:pt x="22" y="59"/>
                    <a:pt x="22" y="59"/>
                    <a:pt x="22" y="59"/>
                  </a:cubicBezTo>
                  <a:cubicBezTo>
                    <a:pt x="22" y="59"/>
                    <a:pt x="22" y="59"/>
                    <a:pt x="22" y="59"/>
                  </a:cubicBezTo>
                  <a:cubicBezTo>
                    <a:pt x="22" y="59"/>
                    <a:pt x="22" y="59"/>
                    <a:pt x="22" y="59"/>
                  </a:cubicBezTo>
                  <a:cubicBezTo>
                    <a:pt x="22" y="59"/>
                    <a:pt x="22" y="59"/>
                    <a:pt x="22" y="59"/>
                  </a:cubicBezTo>
                  <a:cubicBezTo>
                    <a:pt x="23" y="58"/>
                    <a:pt x="23" y="58"/>
                    <a:pt x="23" y="58"/>
                  </a:cubicBezTo>
                  <a:cubicBezTo>
                    <a:pt x="23" y="58"/>
                    <a:pt x="23" y="58"/>
                    <a:pt x="23" y="58"/>
                  </a:cubicBezTo>
                  <a:cubicBezTo>
                    <a:pt x="23" y="57"/>
                    <a:pt x="23" y="57"/>
                    <a:pt x="23" y="57"/>
                  </a:cubicBezTo>
                  <a:cubicBezTo>
                    <a:pt x="23" y="57"/>
                    <a:pt x="23" y="57"/>
                    <a:pt x="23" y="57"/>
                  </a:cubicBezTo>
                  <a:cubicBezTo>
                    <a:pt x="24" y="56"/>
                    <a:pt x="24" y="56"/>
                    <a:pt x="24" y="56"/>
                  </a:cubicBezTo>
                  <a:cubicBezTo>
                    <a:pt x="24" y="56"/>
                    <a:pt x="24" y="56"/>
                    <a:pt x="24" y="56"/>
                  </a:cubicBezTo>
                  <a:cubicBezTo>
                    <a:pt x="24" y="56"/>
                    <a:pt x="24" y="56"/>
                    <a:pt x="24" y="56"/>
                  </a:cubicBezTo>
                  <a:cubicBezTo>
                    <a:pt x="28" y="49"/>
                    <a:pt x="28" y="49"/>
                    <a:pt x="28" y="49"/>
                  </a:cubicBezTo>
                  <a:cubicBezTo>
                    <a:pt x="31" y="46"/>
                    <a:pt x="31" y="46"/>
                    <a:pt x="31" y="46"/>
                  </a:cubicBezTo>
                  <a:cubicBezTo>
                    <a:pt x="33" y="44"/>
                    <a:pt x="33" y="44"/>
                    <a:pt x="33" y="44"/>
                  </a:cubicBezTo>
                  <a:cubicBezTo>
                    <a:pt x="35" y="41"/>
                    <a:pt x="35" y="41"/>
                    <a:pt x="35" y="41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43" y="33"/>
                    <a:pt x="43" y="33"/>
                    <a:pt x="43" y="33"/>
                  </a:cubicBezTo>
                  <a:cubicBezTo>
                    <a:pt x="48" y="29"/>
                    <a:pt x="48" y="29"/>
                    <a:pt x="48" y="29"/>
                  </a:cubicBezTo>
                  <a:cubicBezTo>
                    <a:pt x="50" y="28"/>
                    <a:pt x="50" y="28"/>
                    <a:pt x="50" y="28"/>
                  </a:cubicBezTo>
                  <a:cubicBezTo>
                    <a:pt x="50" y="28"/>
                    <a:pt x="50" y="28"/>
                    <a:pt x="50" y="28"/>
                  </a:cubicBezTo>
                  <a:cubicBezTo>
                    <a:pt x="50" y="28"/>
                    <a:pt x="51" y="28"/>
                    <a:pt x="51" y="27"/>
                  </a:cubicBezTo>
                  <a:cubicBezTo>
                    <a:pt x="51" y="27"/>
                    <a:pt x="51" y="27"/>
                    <a:pt x="51" y="27"/>
                  </a:cubicBezTo>
                  <a:cubicBezTo>
                    <a:pt x="54" y="26"/>
                    <a:pt x="54" y="26"/>
                    <a:pt x="54" y="26"/>
                  </a:cubicBezTo>
                  <a:cubicBezTo>
                    <a:pt x="54" y="26"/>
                    <a:pt x="54" y="26"/>
                    <a:pt x="54" y="26"/>
                  </a:cubicBezTo>
                  <a:cubicBezTo>
                    <a:pt x="55" y="26"/>
                    <a:pt x="55" y="26"/>
                    <a:pt x="55" y="26"/>
                  </a:cubicBezTo>
                  <a:cubicBezTo>
                    <a:pt x="55" y="26"/>
                    <a:pt x="55" y="26"/>
                    <a:pt x="55" y="26"/>
                  </a:cubicBezTo>
                  <a:cubicBezTo>
                    <a:pt x="55" y="26"/>
                    <a:pt x="55" y="26"/>
                    <a:pt x="55" y="26"/>
                  </a:cubicBezTo>
                  <a:cubicBezTo>
                    <a:pt x="55" y="26"/>
                    <a:pt x="55" y="26"/>
                    <a:pt x="55" y="26"/>
                  </a:cubicBezTo>
                  <a:cubicBezTo>
                    <a:pt x="55" y="26"/>
                    <a:pt x="55" y="26"/>
                    <a:pt x="55" y="26"/>
                  </a:cubicBezTo>
                  <a:cubicBezTo>
                    <a:pt x="55" y="26"/>
                    <a:pt x="55" y="26"/>
                    <a:pt x="55" y="26"/>
                  </a:cubicBezTo>
                  <a:cubicBezTo>
                    <a:pt x="55" y="26"/>
                    <a:pt x="55" y="26"/>
                    <a:pt x="55" y="26"/>
                  </a:cubicBezTo>
                  <a:cubicBezTo>
                    <a:pt x="57" y="25"/>
                    <a:pt x="57" y="25"/>
                    <a:pt x="57" y="25"/>
                  </a:cubicBezTo>
                  <a:cubicBezTo>
                    <a:pt x="57" y="25"/>
                    <a:pt x="57" y="25"/>
                    <a:pt x="57" y="25"/>
                  </a:cubicBezTo>
                  <a:cubicBezTo>
                    <a:pt x="57" y="25"/>
                    <a:pt x="57" y="25"/>
                    <a:pt x="57" y="25"/>
                  </a:cubicBezTo>
                  <a:cubicBezTo>
                    <a:pt x="57" y="25"/>
                    <a:pt x="57" y="25"/>
                    <a:pt x="57" y="25"/>
                  </a:cubicBezTo>
                  <a:cubicBezTo>
                    <a:pt x="57" y="24"/>
                    <a:pt x="57" y="24"/>
                    <a:pt x="57" y="24"/>
                  </a:cubicBezTo>
                  <a:cubicBezTo>
                    <a:pt x="57" y="24"/>
                    <a:pt x="57" y="24"/>
                    <a:pt x="57" y="24"/>
                  </a:cubicBezTo>
                  <a:cubicBezTo>
                    <a:pt x="58" y="23"/>
                    <a:pt x="58" y="23"/>
                    <a:pt x="58" y="23"/>
                  </a:cubicBezTo>
                  <a:cubicBezTo>
                    <a:pt x="58" y="23"/>
                    <a:pt x="58" y="23"/>
                    <a:pt x="58" y="23"/>
                  </a:cubicBezTo>
                  <a:cubicBezTo>
                    <a:pt x="58" y="23"/>
                    <a:pt x="58" y="23"/>
                    <a:pt x="58" y="23"/>
                  </a:cubicBezTo>
                  <a:cubicBezTo>
                    <a:pt x="58" y="22"/>
                    <a:pt x="58" y="22"/>
                    <a:pt x="58" y="22"/>
                  </a:cubicBezTo>
                  <a:cubicBezTo>
                    <a:pt x="58" y="22"/>
                    <a:pt x="58" y="22"/>
                    <a:pt x="58" y="22"/>
                  </a:cubicBezTo>
                  <a:cubicBezTo>
                    <a:pt x="58" y="22"/>
                    <a:pt x="58" y="22"/>
                    <a:pt x="58" y="22"/>
                  </a:cubicBezTo>
                  <a:cubicBezTo>
                    <a:pt x="58" y="22"/>
                    <a:pt x="58" y="22"/>
                    <a:pt x="58" y="22"/>
                  </a:cubicBezTo>
                  <a:cubicBezTo>
                    <a:pt x="58" y="22"/>
                    <a:pt x="58" y="22"/>
                    <a:pt x="58" y="22"/>
                  </a:cubicBezTo>
                  <a:cubicBezTo>
                    <a:pt x="58" y="22"/>
                    <a:pt x="58" y="22"/>
                    <a:pt x="58" y="22"/>
                  </a:cubicBezTo>
                  <a:cubicBezTo>
                    <a:pt x="58" y="21"/>
                    <a:pt x="58" y="21"/>
                    <a:pt x="58" y="21"/>
                  </a:cubicBezTo>
                  <a:cubicBezTo>
                    <a:pt x="58" y="21"/>
                    <a:pt x="58" y="21"/>
                    <a:pt x="58" y="21"/>
                  </a:cubicBezTo>
                  <a:cubicBezTo>
                    <a:pt x="58" y="21"/>
                    <a:pt x="58" y="21"/>
                    <a:pt x="58" y="21"/>
                  </a:cubicBezTo>
                  <a:cubicBezTo>
                    <a:pt x="58" y="20"/>
                    <a:pt x="58" y="20"/>
                    <a:pt x="58" y="20"/>
                  </a:cubicBezTo>
                  <a:cubicBezTo>
                    <a:pt x="58" y="20"/>
                    <a:pt x="58" y="20"/>
                    <a:pt x="58" y="20"/>
                  </a:cubicBezTo>
                  <a:cubicBezTo>
                    <a:pt x="58" y="20"/>
                    <a:pt x="58" y="20"/>
                    <a:pt x="58" y="20"/>
                  </a:cubicBezTo>
                  <a:cubicBezTo>
                    <a:pt x="58" y="20"/>
                    <a:pt x="58" y="20"/>
                    <a:pt x="58" y="20"/>
                  </a:cubicBezTo>
                  <a:cubicBezTo>
                    <a:pt x="58" y="20"/>
                    <a:pt x="58" y="20"/>
                    <a:pt x="58" y="20"/>
                  </a:cubicBezTo>
                  <a:cubicBezTo>
                    <a:pt x="58" y="20"/>
                    <a:pt x="58" y="20"/>
                    <a:pt x="58" y="20"/>
                  </a:cubicBezTo>
                  <a:cubicBezTo>
                    <a:pt x="58" y="20"/>
                    <a:pt x="58" y="20"/>
                    <a:pt x="58" y="20"/>
                  </a:cubicBezTo>
                  <a:cubicBezTo>
                    <a:pt x="58" y="20"/>
                    <a:pt x="58" y="20"/>
                    <a:pt x="58" y="20"/>
                  </a:cubicBezTo>
                  <a:cubicBezTo>
                    <a:pt x="58" y="20"/>
                    <a:pt x="58" y="20"/>
                    <a:pt x="58" y="20"/>
                  </a:cubicBezTo>
                  <a:cubicBezTo>
                    <a:pt x="58" y="20"/>
                    <a:pt x="58" y="20"/>
                    <a:pt x="58" y="20"/>
                  </a:cubicBezTo>
                  <a:cubicBezTo>
                    <a:pt x="58" y="19"/>
                    <a:pt x="58" y="19"/>
                    <a:pt x="58" y="19"/>
                  </a:cubicBezTo>
                  <a:cubicBezTo>
                    <a:pt x="58" y="19"/>
                    <a:pt x="58" y="19"/>
                    <a:pt x="58" y="19"/>
                  </a:cubicBezTo>
                  <a:cubicBezTo>
                    <a:pt x="57" y="19"/>
                    <a:pt x="57" y="19"/>
                    <a:pt x="57" y="19"/>
                  </a:cubicBezTo>
                  <a:cubicBezTo>
                    <a:pt x="57" y="19"/>
                    <a:pt x="57" y="19"/>
                    <a:pt x="57" y="19"/>
                  </a:cubicBezTo>
                  <a:cubicBezTo>
                    <a:pt x="57" y="19"/>
                    <a:pt x="57" y="19"/>
                    <a:pt x="57" y="19"/>
                  </a:cubicBezTo>
                  <a:cubicBezTo>
                    <a:pt x="57" y="19"/>
                    <a:pt x="57" y="19"/>
                    <a:pt x="57" y="19"/>
                  </a:cubicBezTo>
                  <a:cubicBezTo>
                    <a:pt x="57" y="19"/>
                    <a:pt x="57" y="19"/>
                    <a:pt x="57" y="19"/>
                  </a:cubicBezTo>
                  <a:cubicBezTo>
                    <a:pt x="56" y="19"/>
                    <a:pt x="56" y="19"/>
                    <a:pt x="56" y="19"/>
                  </a:cubicBezTo>
                  <a:cubicBezTo>
                    <a:pt x="56" y="19"/>
                    <a:pt x="56" y="19"/>
                    <a:pt x="56" y="19"/>
                  </a:cubicBezTo>
                  <a:cubicBezTo>
                    <a:pt x="56" y="19"/>
                    <a:pt x="56" y="19"/>
                    <a:pt x="56" y="19"/>
                  </a:cubicBezTo>
                  <a:cubicBezTo>
                    <a:pt x="56" y="18"/>
                    <a:pt x="56" y="18"/>
                    <a:pt x="56" y="18"/>
                  </a:cubicBezTo>
                  <a:cubicBezTo>
                    <a:pt x="56" y="18"/>
                    <a:pt x="56" y="18"/>
                    <a:pt x="55" y="18"/>
                  </a:cubicBezTo>
                  <a:cubicBezTo>
                    <a:pt x="55" y="18"/>
                    <a:pt x="55" y="18"/>
                    <a:pt x="55" y="18"/>
                  </a:cubicBezTo>
                  <a:cubicBezTo>
                    <a:pt x="55" y="18"/>
                    <a:pt x="55" y="18"/>
                    <a:pt x="55" y="18"/>
                  </a:cubicBezTo>
                  <a:cubicBezTo>
                    <a:pt x="54" y="18"/>
                    <a:pt x="54" y="18"/>
                    <a:pt x="54" y="18"/>
                  </a:cubicBezTo>
                  <a:cubicBezTo>
                    <a:pt x="54" y="18"/>
                    <a:pt x="54" y="18"/>
                    <a:pt x="54" y="18"/>
                  </a:cubicBezTo>
                  <a:cubicBezTo>
                    <a:pt x="54" y="18"/>
                    <a:pt x="54" y="18"/>
                    <a:pt x="54" y="18"/>
                  </a:cubicBezTo>
                  <a:cubicBezTo>
                    <a:pt x="54" y="18"/>
                    <a:pt x="53" y="19"/>
                    <a:pt x="53" y="19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2" y="19"/>
                    <a:pt x="52" y="19"/>
                    <a:pt x="52" y="19"/>
                  </a:cubicBezTo>
                  <a:cubicBezTo>
                    <a:pt x="52" y="19"/>
                    <a:pt x="52" y="19"/>
                    <a:pt x="52" y="19"/>
                  </a:cubicBezTo>
                  <a:cubicBezTo>
                    <a:pt x="52" y="19"/>
                    <a:pt x="52" y="19"/>
                    <a:pt x="52" y="19"/>
                  </a:cubicBezTo>
                  <a:cubicBezTo>
                    <a:pt x="51" y="20"/>
                    <a:pt x="51" y="20"/>
                    <a:pt x="51" y="20"/>
                  </a:cubicBezTo>
                  <a:cubicBezTo>
                    <a:pt x="51" y="20"/>
                    <a:pt x="51" y="20"/>
                    <a:pt x="51" y="20"/>
                  </a:cubicBezTo>
                  <a:cubicBezTo>
                    <a:pt x="50" y="20"/>
                    <a:pt x="50" y="20"/>
                    <a:pt x="50" y="20"/>
                  </a:cubicBezTo>
                  <a:cubicBezTo>
                    <a:pt x="50" y="20"/>
                    <a:pt x="50" y="20"/>
                    <a:pt x="50" y="20"/>
                  </a:cubicBezTo>
                  <a:cubicBezTo>
                    <a:pt x="49" y="20"/>
                    <a:pt x="49" y="21"/>
                    <a:pt x="48" y="21"/>
                  </a:cubicBezTo>
                  <a:cubicBezTo>
                    <a:pt x="48" y="21"/>
                    <a:pt x="48" y="21"/>
                    <a:pt x="47" y="22"/>
                  </a:cubicBezTo>
                  <a:cubicBezTo>
                    <a:pt x="46" y="23"/>
                    <a:pt x="45" y="24"/>
                    <a:pt x="43" y="25"/>
                  </a:cubicBezTo>
                  <a:cubicBezTo>
                    <a:pt x="39" y="28"/>
                    <a:pt x="39" y="28"/>
                    <a:pt x="39" y="28"/>
                  </a:cubicBezTo>
                  <a:cubicBezTo>
                    <a:pt x="39" y="29"/>
                    <a:pt x="38" y="29"/>
                    <a:pt x="37" y="30"/>
                  </a:cubicBezTo>
                  <a:cubicBezTo>
                    <a:pt x="35" y="32"/>
                    <a:pt x="35" y="32"/>
                    <a:pt x="35" y="32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1"/>
                    <a:pt x="30" y="31"/>
                    <a:pt x="30" y="31"/>
                  </a:cubicBezTo>
                  <a:cubicBezTo>
                    <a:pt x="29" y="30"/>
                    <a:pt x="29" y="30"/>
                    <a:pt x="29" y="30"/>
                  </a:cubicBezTo>
                  <a:cubicBezTo>
                    <a:pt x="28" y="29"/>
                    <a:pt x="28" y="29"/>
                    <a:pt x="27" y="28"/>
                  </a:cubicBezTo>
                  <a:cubicBezTo>
                    <a:pt x="27" y="27"/>
                    <a:pt x="26" y="26"/>
                    <a:pt x="25" y="25"/>
                  </a:cubicBezTo>
                  <a:cubicBezTo>
                    <a:pt x="25" y="25"/>
                    <a:pt x="25" y="25"/>
                    <a:pt x="25" y="25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24" y="23"/>
                    <a:pt x="24" y="23"/>
                    <a:pt x="24" y="23"/>
                  </a:cubicBezTo>
                  <a:cubicBezTo>
                    <a:pt x="24" y="23"/>
                    <a:pt x="24" y="23"/>
                    <a:pt x="24" y="23"/>
                  </a:cubicBezTo>
                  <a:cubicBezTo>
                    <a:pt x="24" y="23"/>
                    <a:pt x="24" y="23"/>
                    <a:pt x="24" y="23"/>
                  </a:cubicBezTo>
                  <a:cubicBezTo>
                    <a:pt x="23" y="22"/>
                    <a:pt x="23" y="22"/>
                    <a:pt x="23" y="22"/>
                  </a:cubicBezTo>
                  <a:cubicBezTo>
                    <a:pt x="23" y="22"/>
                    <a:pt x="23" y="22"/>
                    <a:pt x="23" y="22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16"/>
                    <a:pt x="26" y="16"/>
                    <a:pt x="26" y="15"/>
                  </a:cubicBezTo>
                  <a:cubicBezTo>
                    <a:pt x="26" y="15"/>
                    <a:pt x="27" y="15"/>
                    <a:pt x="27" y="15"/>
                  </a:cubicBezTo>
                  <a:cubicBezTo>
                    <a:pt x="27" y="15"/>
                    <a:pt x="27" y="15"/>
                    <a:pt x="27" y="15"/>
                  </a:cubicBezTo>
                  <a:cubicBezTo>
                    <a:pt x="27" y="14"/>
                    <a:pt x="27" y="14"/>
                    <a:pt x="27" y="14"/>
                  </a:cubicBezTo>
                  <a:cubicBezTo>
                    <a:pt x="27" y="14"/>
                    <a:pt x="27" y="14"/>
                    <a:pt x="27" y="14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9" y="12"/>
                    <a:pt x="29" y="12"/>
                    <a:pt x="29" y="12"/>
                  </a:cubicBezTo>
                  <a:cubicBezTo>
                    <a:pt x="29" y="12"/>
                    <a:pt x="29" y="12"/>
                    <a:pt x="29" y="12"/>
                  </a:cubicBezTo>
                  <a:cubicBezTo>
                    <a:pt x="29" y="11"/>
                    <a:pt x="29" y="11"/>
                    <a:pt x="29" y="11"/>
                  </a:cubicBezTo>
                  <a:cubicBezTo>
                    <a:pt x="29" y="11"/>
                    <a:pt x="29" y="11"/>
                    <a:pt x="29" y="11"/>
                  </a:cubicBezTo>
                  <a:cubicBezTo>
                    <a:pt x="29" y="11"/>
                    <a:pt x="29" y="11"/>
                    <a:pt x="29" y="11"/>
                  </a:cubicBezTo>
                  <a:cubicBezTo>
                    <a:pt x="29" y="11"/>
                    <a:pt x="29" y="11"/>
                    <a:pt x="29" y="11"/>
                  </a:cubicBezTo>
                  <a:cubicBezTo>
                    <a:pt x="30" y="10"/>
                    <a:pt x="30" y="10"/>
                    <a:pt x="30" y="10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30" y="8"/>
                    <a:pt x="29" y="8"/>
                    <a:pt x="29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29" y="7"/>
                    <a:pt x="29" y="7"/>
                    <a:pt x="29" y="7"/>
                  </a:cubicBezTo>
                  <a:cubicBezTo>
                    <a:pt x="29" y="7"/>
                    <a:pt x="29" y="7"/>
                    <a:pt x="29" y="7"/>
                  </a:cubicBezTo>
                  <a:cubicBezTo>
                    <a:pt x="29" y="7"/>
                    <a:pt x="29" y="7"/>
                    <a:pt x="29" y="7"/>
                  </a:cubicBezTo>
                  <a:cubicBezTo>
                    <a:pt x="29" y="7"/>
                    <a:pt x="29" y="7"/>
                    <a:pt x="29" y="7"/>
                  </a:cubicBezTo>
                  <a:cubicBezTo>
                    <a:pt x="29" y="7"/>
                    <a:pt x="29" y="7"/>
                    <a:pt x="29" y="7"/>
                  </a:cubicBezTo>
                  <a:cubicBezTo>
                    <a:pt x="29" y="7"/>
                    <a:pt x="29" y="7"/>
                    <a:pt x="29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5" y="9"/>
                    <a:pt x="25" y="9"/>
                    <a:pt x="25" y="9"/>
                  </a:cubicBezTo>
                  <a:cubicBezTo>
                    <a:pt x="25" y="9"/>
                    <a:pt x="24" y="9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3" y="11"/>
                    <a:pt x="23" y="11"/>
                    <a:pt x="22" y="12"/>
                  </a:cubicBezTo>
                  <a:cubicBezTo>
                    <a:pt x="22" y="13"/>
                    <a:pt x="22" y="14"/>
                    <a:pt x="21" y="15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19" y="16"/>
                    <a:pt x="19" y="16"/>
                    <a:pt x="19" y="16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5" y="0"/>
                    <a:pt x="5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3"/>
                    <a:pt x="0" y="3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"/>
                <a:ea typeface="微软雅黑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993061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图形 28">
            <a:extLst>
              <a:ext uri="{FF2B5EF4-FFF2-40B4-BE49-F238E27FC236}">
                <a16:creationId xmlns:a16="http://schemas.microsoft.com/office/drawing/2014/main" id="{14EC89AE-47E6-4595-9874-853AA197DBD1}"/>
              </a:ext>
            </a:extLst>
          </p:cNvPr>
          <p:cNvSpPr/>
          <p:nvPr userDrawn="1"/>
        </p:nvSpPr>
        <p:spPr>
          <a:xfrm>
            <a:off x="-101147" y="4482550"/>
            <a:ext cx="882055" cy="890512"/>
          </a:xfrm>
          <a:custGeom>
            <a:avLst/>
            <a:gdLst>
              <a:gd name="connsiteX0" fmla="*/ 480119 w 882055"/>
              <a:gd name="connsiteY0" fmla="*/ 794303 h 890512"/>
              <a:gd name="connsiteX1" fmla="*/ 100850 w 882055"/>
              <a:gd name="connsiteY1" fmla="*/ 890513 h 890512"/>
              <a:gd name="connsiteX2" fmla="*/ 96209 w 882055"/>
              <a:gd name="connsiteY2" fmla="*/ 848441 h 890512"/>
              <a:gd name="connsiteX3" fmla="*/ 90950 w 882055"/>
              <a:gd name="connsiteY3" fmla="*/ 825858 h 890512"/>
              <a:gd name="connsiteX4" fmla="*/ 107656 w 882055"/>
              <a:gd name="connsiteY4" fmla="*/ 861124 h 890512"/>
              <a:gd name="connsiteX5" fmla="*/ 112915 w 882055"/>
              <a:gd name="connsiteY5" fmla="*/ 879376 h 890512"/>
              <a:gd name="connsiteX6" fmla="*/ 365967 w 882055"/>
              <a:gd name="connsiteY6" fmla="*/ 813483 h 890512"/>
              <a:gd name="connsiteX7" fmla="*/ 866195 w 882055"/>
              <a:gd name="connsiteY7" fmla="*/ 680151 h 890512"/>
              <a:gd name="connsiteX8" fmla="*/ 863720 w 882055"/>
              <a:gd name="connsiteY8" fmla="*/ 640554 h 890512"/>
              <a:gd name="connsiteX9" fmla="*/ 858151 w 882055"/>
              <a:gd name="connsiteY9" fmla="*/ 623539 h 890512"/>
              <a:gd name="connsiteX10" fmla="*/ 729459 w 882055"/>
              <a:gd name="connsiteY10" fmla="*/ 658806 h 890512"/>
              <a:gd name="connsiteX11" fmla="*/ 454443 w 882055"/>
              <a:gd name="connsiteY11" fmla="*/ 728101 h 890512"/>
              <a:gd name="connsiteX12" fmla="*/ 451349 w 882055"/>
              <a:gd name="connsiteY12" fmla="*/ 729029 h 890512"/>
              <a:gd name="connsiteX13" fmla="*/ 186232 w 882055"/>
              <a:gd name="connsiteY13" fmla="*/ 795541 h 890512"/>
              <a:gd name="connsiteX14" fmla="*/ 85073 w 882055"/>
              <a:gd name="connsiteY14" fmla="*/ 822764 h 890512"/>
              <a:gd name="connsiteX15" fmla="*/ 94663 w 882055"/>
              <a:gd name="connsiteY15" fmla="*/ 809152 h 890512"/>
              <a:gd name="connsiteX16" fmla="*/ 100231 w 882055"/>
              <a:gd name="connsiteY16" fmla="*/ 799872 h 890512"/>
              <a:gd name="connsiteX17" fmla="*/ 104253 w 882055"/>
              <a:gd name="connsiteY17" fmla="*/ 811936 h 890512"/>
              <a:gd name="connsiteX18" fmla="*/ 266973 w 882055"/>
              <a:gd name="connsiteY18" fmla="*/ 764605 h 890512"/>
              <a:gd name="connsiteX19" fmla="*/ 460630 w 882055"/>
              <a:gd name="connsiteY19" fmla="*/ 716655 h 890512"/>
              <a:gd name="connsiteX20" fmla="*/ 464342 w 882055"/>
              <a:gd name="connsiteY20" fmla="*/ 715727 h 890512"/>
              <a:gd name="connsiteX21" fmla="*/ 666042 w 882055"/>
              <a:gd name="connsiteY21" fmla="*/ 665921 h 890512"/>
              <a:gd name="connsiteX22" fmla="*/ 822266 w 882055"/>
              <a:gd name="connsiteY22" fmla="*/ 621992 h 890512"/>
              <a:gd name="connsiteX23" fmla="*/ 791949 w 882055"/>
              <a:gd name="connsiteY23" fmla="*/ 608381 h 890512"/>
              <a:gd name="connsiteX24" fmla="*/ 757611 w 882055"/>
              <a:gd name="connsiteY24" fmla="*/ 589510 h 890512"/>
              <a:gd name="connsiteX25" fmla="*/ 754517 w 882055"/>
              <a:gd name="connsiteY25" fmla="*/ 591057 h 890512"/>
              <a:gd name="connsiteX26" fmla="*/ 738121 w 882055"/>
              <a:gd name="connsiteY26" fmla="*/ 596625 h 890512"/>
              <a:gd name="connsiteX27" fmla="*/ 724510 w 882055"/>
              <a:gd name="connsiteY27" fmla="*/ 598172 h 890512"/>
              <a:gd name="connsiteX28" fmla="*/ 715229 w 882055"/>
              <a:gd name="connsiteY28" fmla="*/ 621374 h 890512"/>
              <a:gd name="connsiteX29" fmla="*/ 736884 w 882055"/>
              <a:gd name="connsiteY29" fmla="*/ 617043 h 890512"/>
              <a:gd name="connsiteX30" fmla="*/ 665732 w 882055"/>
              <a:gd name="connsiteY30" fmla="*/ 650144 h 890512"/>
              <a:gd name="connsiteX31" fmla="*/ 606027 w 882055"/>
              <a:gd name="connsiteY31" fmla="*/ 652619 h 890512"/>
              <a:gd name="connsiteX32" fmla="*/ 610667 w 882055"/>
              <a:gd name="connsiteY32" fmla="*/ 650763 h 890512"/>
              <a:gd name="connsiteX33" fmla="*/ 611595 w 882055"/>
              <a:gd name="connsiteY33" fmla="*/ 650453 h 890512"/>
              <a:gd name="connsiteX34" fmla="*/ 622732 w 882055"/>
              <a:gd name="connsiteY34" fmla="*/ 646432 h 890512"/>
              <a:gd name="connsiteX35" fmla="*/ 633869 w 882055"/>
              <a:gd name="connsiteY35" fmla="*/ 642410 h 890512"/>
              <a:gd name="connsiteX36" fmla="*/ 636034 w 882055"/>
              <a:gd name="connsiteY36" fmla="*/ 641791 h 890512"/>
              <a:gd name="connsiteX37" fmla="*/ 624279 w 882055"/>
              <a:gd name="connsiteY37" fmla="*/ 631583 h 890512"/>
              <a:gd name="connsiteX38" fmla="*/ 614689 w 882055"/>
              <a:gd name="connsiteY38" fmla="*/ 624777 h 890512"/>
              <a:gd name="connsiteX39" fmla="*/ 590559 w 882055"/>
              <a:gd name="connsiteY39" fmla="*/ 635295 h 890512"/>
              <a:gd name="connsiteX40" fmla="*/ 564883 w 882055"/>
              <a:gd name="connsiteY40" fmla="*/ 640554 h 890512"/>
              <a:gd name="connsiteX41" fmla="*/ 539825 w 882055"/>
              <a:gd name="connsiteY41" fmla="*/ 645504 h 890512"/>
              <a:gd name="connsiteX42" fmla="*/ 507033 w 882055"/>
              <a:gd name="connsiteY42" fmla="*/ 673964 h 890512"/>
              <a:gd name="connsiteX43" fmla="*/ 520645 w 882055"/>
              <a:gd name="connsiteY43" fmla="*/ 671799 h 890512"/>
              <a:gd name="connsiteX44" fmla="*/ 532710 w 882055"/>
              <a:gd name="connsiteY44" fmla="*/ 670252 h 890512"/>
              <a:gd name="connsiteX45" fmla="*/ 470529 w 882055"/>
              <a:gd name="connsiteY45" fmla="*/ 700260 h 890512"/>
              <a:gd name="connsiteX46" fmla="*/ 404327 w 882055"/>
              <a:gd name="connsiteY46" fmla="*/ 708612 h 890512"/>
              <a:gd name="connsiteX47" fmla="*/ 402780 w 882055"/>
              <a:gd name="connsiteY47" fmla="*/ 704900 h 890512"/>
              <a:gd name="connsiteX48" fmla="*/ 412989 w 882055"/>
              <a:gd name="connsiteY48" fmla="*/ 699641 h 890512"/>
              <a:gd name="connsiteX49" fmla="*/ 420104 w 882055"/>
              <a:gd name="connsiteY49" fmla="*/ 698094 h 890512"/>
              <a:gd name="connsiteX50" fmla="*/ 426601 w 882055"/>
              <a:gd name="connsiteY50" fmla="*/ 696547 h 890512"/>
              <a:gd name="connsiteX51" fmla="*/ 430004 w 882055"/>
              <a:gd name="connsiteY51" fmla="*/ 695619 h 890512"/>
              <a:gd name="connsiteX52" fmla="*/ 382672 w 882055"/>
              <a:gd name="connsiteY52" fmla="*/ 687266 h 890512"/>
              <a:gd name="connsiteX53" fmla="*/ 363802 w 882055"/>
              <a:gd name="connsiteY53" fmla="*/ 692835 h 890512"/>
              <a:gd name="connsiteX54" fmla="*/ 344312 w 882055"/>
              <a:gd name="connsiteY54" fmla="*/ 698403 h 890512"/>
              <a:gd name="connsiteX55" fmla="*/ 311830 w 882055"/>
              <a:gd name="connsiteY55" fmla="*/ 702734 h 890512"/>
              <a:gd name="connsiteX56" fmla="*/ 308118 w 882055"/>
              <a:gd name="connsiteY56" fmla="*/ 713871 h 890512"/>
              <a:gd name="connsiteX57" fmla="*/ 303168 w 882055"/>
              <a:gd name="connsiteY57" fmla="*/ 728101 h 890512"/>
              <a:gd name="connsiteX58" fmla="*/ 315233 w 882055"/>
              <a:gd name="connsiteY58" fmla="*/ 726864 h 890512"/>
              <a:gd name="connsiteX59" fmla="*/ 329773 w 882055"/>
              <a:gd name="connsiteY59" fmla="*/ 727792 h 890512"/>
              <a:gd name="connsiteX60" fmla="*/ 264499 w 882055"/>
              <a:gd name="connsiteY60" fmla="*/ 754087 h 890512"/>
              <a:gd name="connsiteX61" fmla="*/ 197059 w 882055"/>
              <a:gd name="connsiteY61" fmla="*/ 763368 h 890512"/>
              <a:gd name="connsiteX62" fmla="*/ 215311 w 882055"/>
              <a:gd name="connsiteY62" fmla="*/ 752850 h 890512"/>
              <a:gd name="connsiteX63" fmla="*/ 223973 w 882055"/>
              <a:gd name="connsiteY63" fmla="*/ 749756 h 890512"/>
              <a:gd name="connsiteX64" fmla="*/ 179117 w 882055"/>
              <a:gd name="connsiteY64" fmla="*/ 738001 h 890512"/>
              <a:gd name="connsiteX65" fmla="*/ 165196 w 882055"/>
              <a:gd name="connsiteY65" fmla="*/ 742950 h 890512"/>
              <a:gd name="connsiteX66" fmla="*/ 148490 w 882055"/>
              <a:gd name="connsiteY66" fmla="*/ 773577 h 890512"/>
              <a:gd name="connsiteX67" fmla="*/ 132095 w 882055"/>
              <a:gd name="connsiteY67" fmla="*/ 799562 h 890512"/>
              <a:gd name="connsiteX68" fmla="*/ 126836 w 882055"/>
              <a:gd name="connsiteY68" fmla="*/ 801418 h 890512"/>
              <a:gd name="connsiteX69" fmla="*/ 114771 w 882055"/>
              <a:gd name="connsiteY69" fmla="*/ 803584 h 890512"/>
              <a:gd name="connsiteX70" fmla="*/ 107965 w 882055"/>
              <a:gd name="connsiteY70" fmla="*/ 804512 h 890512"/>
              <a:gd name="connsiteX71" fmla="*/ 55374 w 882055"/>
              <a:gd name="connsiteY71" fmla="*/ 608071 h 890512"/>
              <a:gd name="connsiteX72" fmla="*/ 23511 w 882055"/>
              <a:gd name="connsiteY72" fmla="*/ 476595 h 890512"/>
              <a:gd name="connsiteX73" fmla="*/ 15777 w 882055"/>
              <a:gd name="connsiteY73" fmla="*/ 475358 h 890512"/>
              <a:gd name="connsiteX74" fmla="*/ 0 w 882055"/>
              <a:gd name="connsiteY74" fmla="*/ 461128 h 890512"/>
              <a:gd name="connsiteX75" fmla="*/ 41763 w 882055"/>
              <a:gd name="connsiteY75" fmla="*/ 445970 h 890512"/>
              <a:gd name="connsiteX76" fmla="*/ 96519 w 882055"/>
              <a:gd name="connsiteY76" fmla="*/ 427408 h 890512"/>
              <a:gd name="connsiteX77" fmla="*/ 117864 w 882055"/>
              <a:gd name="connsiteY77" fmla="*/ 422768 h 890512"/>
              <a:gd name="connsiteX78" fmla="*/ 88475 w 882055"/>
              <a:gd name="connsiteY78" fmla="*/ 305522 h 890512"/>
              <a:gd name="connsiteX79" fmla="*/ 64655 w 882055"/>
              <a:gd name="connsiteY79" fmla="*/ 209931 h 890512"/>
              <a:gd name="connsiteX80" fmla="*/ 55374 w 882055"/>
              <a:gd name="connsiteY80" fmla="*/ 184874 h 890512"/>
              <a:gd name="connsiteX81" fmla="*/ 35885 w 882055"/>
              <a:gd name="connsiteY81" fmla="*/ 149917 h 890512"/>
              <a:gd name="connsiteX82" fmla="*/ 98375 w 882055"/>
              <a:gd name="connsiteY82" fmla="*/ 116197 h 890512"/>
              <a:gd name="connsiteX83" fmla="*/ 172930 w 882055"/>
              <a:gd name="connsiteY83" fmla="*/ 109700 h 890512"/>
              <a:gd name="connsiteX84" fmla="*/ 171073 w 882055"/>
              <a:gd name="connsiteY84" fmla="*/ 122693 h 890512"/>
              <a:gd name="connsiteX85" fmla="*/ 167361 w 882055"/>
              <a:gd name="connsiteY85" fmla="*/ 127953 h 890512"/>
              <a:gd name="connsiteX86" fmla="*/ 236966 w 882055"/>
              <a:gd name="connsiteY86" fmla="*/ 394307 h 890512"/>
              <a:gd name="connsiteX87" fmla="*/ 270067 w 882055"/>
              <a:gd name="connsiteY87" fmla="*/ 387192 h 890512"/>
              <a:gd name="connsiteX88" fmla="*/ 289866 w 882055"/>
              <a:gd name="connsiteY88" fmla="*/ 381624 h 890512"/>
              <a:gd name="connsiteX89" fmla="*/ 309974 w 882055"/>
              <a:gd name="connsiteY89" fmla="*/ 376055 h 890512"/>
              <a:gd name="connsiteX90" fmla="*/ 323895 w 882055"/>
              <a:gd name="connsiteY90" fmla="*/ 372652 h 890512"/>
              <a:gd name="connsiteX91" fmla="*/ 279348 w 882055"/>
              <a:gd name="connsiteY91" fmla="*/ 191061 h 890512"/>
              <a:gd name="connsiteX92" fmla="*/ 256146 w 882055"/>
              <a:gd name="connsiteY92" fmla="*/ 107844 h 890512"/>
              <a:gd name="connsiteX93" fmla="*/ 248412 w 882055"/>
              <a:gd name="connsiteY93" fmla="*/ 101348 h 890512"/>
              <a:gd name="connsiteX94" fmla="*/ 240369 w 882055"/>
              <a:gd name="connsiteY94" fmla="*/ 95779 h 890512"/>
              <a:gd name="connsiteX95" fmla="*/ 308736 w 882055"/>
              <a:gd name="connsiteY95" fmla="*/ 60513 h 890512"/>
              <a:gd name="connsiteX96" fmla="*/ 380507 w 882055"/>
              <a:gd name="connsiteY96" fmla="*/ 58657 h 890512"/>
              <a:gd name="connsiteX97" fmla="*/ 376795 w 882055"/>
              <a:gd name="connsiteY97" fmla="*/ 68556 h 890512"/>
              <a:gd name="connsiteX98" fmla="*/ 373392 w 882055"/>
              <a:gd name="connsiteY98" fmla="*/ 71959 h 890512"/>
              <a:gd name="connsiteX99" fmla="*/ 443615 w 882055"/>
              <a:gd name="connsiteY99" fmla="*/ 339861 h 890512"/>
              <a:gd name="connsiteX100" fmla="*/ 445471 w 882055"/>
              <a:gd name="connsiteY100" fmla="*/ 338933 h 890512"/>
              <a:gd name="connsiteX101" fmla="*/ 471148 w 882055"/>
              <a:gd name="connsiteY101" fmla="*/ 332436 h 890512"/>
              <a:gd name="connsiteX102" fmla="*/ 530854 w 882055"/>
              <a:gd name="connsiteY102" fmla="*/ 312947 h 890512"/>
              <a:gd name="connsiteX103" fmla="*/ 470529 w 882055"/>
              <a:gd name="connsiteY103" fmla="*/ 76599 h 890512"/>
              <a:gd name="connsiteX104" fmla="*/ 474860 w 882055"/>
              <a:gd name="connsiteY104" fmla="*/ 96089 h 890512"/>
              <a:gd name="connsiteX105" fmla="*/ 478263 w 882055"/>
              <a:gd name="connsiteY105" fmla="*/ 108772 h 890512"/>
              <a:gd name="connsiteX106" fmla="*/ 482594 w 882055"/>
              <a:gd name="connsiteY106" fmla="*/ 129499 h 890512"/>
              <a:gd name="connsiteX107" fmla="*/ 482285 w 882055"/>
              <a:gd name="connsiteY107" fmla="*/ 129809 h 890512"/>
              <a:gd name="connsiteX108" fmla="*/ 478572 w 882055"/>
              <a:gd name="connsiteY108" fmla="*/ 121456 h 890512"/>
              <a:gd name="connsiteX109" fmla="*/ 460939 w 882055"/>
              <a:gd name="connsiteY109" fmla="*/ 54326 h 890512"/>
              <a:gd name="connsiteX110" fmla="*/ 453824 w 882055"/>
              <a:gd name="connsiteY110" fmla="*/ 47211 h 890512"/>
              <a:gd name="connsiteX111" fmla="*/ 447018 w 882055"/>
              <a:gd name="connsiteY111" fmla="*/ 41951 h 890512"/>
              <a:gd name="connsiteX112" fmla="*/ 515076 w 882055"/>
              <a:gd name="connsiteY112" fmla="*/ 6685 h 890512"/>
              <a:gd name="connsiteX113" fmla="*/ 587156 w 882055"/>
              <a:gd name="connsiteY113" fmla="*/ 4829 h 890512"/>
              <a:gd name="connsiteX114" fmla="*/ 583444 w 882055"/>
              <a:gd name="connsiteY114" fmla="*/ 14728 h 890512"/>
              <a:gd name="connsiteX115" fmla="*/ 580041 w 882055"/>
              <a:gd name="connsiteY115" fmla="*/ 18131 h 890512"/>
              <a:gd name="connsiteX116" fmla="*/ 650265 w 882055"/>
              <a:gd name="connsiteY116" fmla="*/ 286342 h 890512"/>
              <a:gd name="connsiteX117" fmla="*/ 673776 w 882055"/>
              <a:gd name="connsiteY117" fmla="*/ 281702 h 890512"/>
              <a:gd name="connsiteX118" fmla="*/ 699452 w 882055"/>
              <a:gd name="connsiteY118" fmla="*/ 273968 h 890512"/>
              <a:gd name="connsiteX119" fmla="*/ 725129 w 882055"/>
              <a:gd name="connsiteY119" fmla="*/ 266234 h 890512"/>
              <a:gd name="connsiteX120" fmla="*/ 774316 w 882055"/>
              <a:gd name="connsiteY120" fmla="*/ 267781 h 890512"/>
              <a:gd name="connsiteX121" fmla="*/ 763798 w 882055"/>
              <a:gd name="connsiteY121" fmla="*/ 281083 h 890512"/>
              <a:gd name="connsiteX122" fmla="*/ 758539 w 882055"/>
              <a:gd name="connsiteY122" fmla="*/ 283558 h 890512"/>
              <a:gd name="connsiteX123" fmla="*/ 783906 w 882055"/>
              <a:gd name="connsiteY123" fmla="*/ 383171 h 890512"/>
              <a:gd name="connsiteX124" fmla="*/ 843302 w 882055"/>
              <a:gd name="connsiteY124" fmla="*/ 606525 h 890512"/>
              <a:gd name="connsiteX125" fmla="*/ 840827 w 882055"/>
              <a:gd name="connsiteY125" fmla="*/ 616115 h 890512"/>
              <a:gd name="connsiteX126" fmla="*/ 838043 w 882055"/>
              <a:gd name="connsiteY126" fmla="*/ 620755 h 890512"/>
              <a:gd name="connsiteX127" fmla="*/ 841755 w 882055"/>
              <a:gd name="connsiteY127" fmla="*/ 619518 h 890512"/>
              <a:gd name="connsiteX128" fmla="*/ 843302 w 882055"/>
              <a:gd name="connsiteY128" fmla="*/ 619208 h 890512"/>
              <a:gd name="connsiteX129" fmla="*/ 852274 w 882055"/>
              <a:gd name="connsiteY129" fmla="*/ 611165 h 890512"/>
              <a:gd name="connsiteX130" fmla="*/ 881044 w 882055"/>
              <a:gd name="connsiteY130" fmla="*/ 683245 h 890512"/>
              <a:gd name="connsiteX131" fmla="*/ 480119 w 882055"/>
              <a:gd name="connsiteY131" fmla="*/ 794303 h 890512"/>
              <a:gd name="connsiteX132" fmla="*/ 480119 w 882055"/>
              <a:gd name="connsiteY132" fmla="*/ 794303 h 890512"/>
              <a:gd name="connsiteX133" fmla="*/ 735028 w 882055"/>
              <a:gd name="connsiteY133" fmla="*/ 291292 h 890512"/>
              <a:gd name="connsiteX134" fmla="*/ 751733 w 882055"/>
              <a:gd name="connsiteY134" fmla="*/ 351307 h 890512"/>
              <a:gd name="connsiteX135" fmla="*/ 830309 w 882055"/>
              <a:gd name="connsiteY135" fmla="*/ 615187 h 890512"/>
              <a:gd name="connsiteX136" fmla="*/ 787618 w 882055"/>
              <a:gd name="connsiteY136" fmla="*/ 434523 h 890512"/>
              <a:gd name="connsiteX137" fmla="*/ 752352 w 882055"/>
              <a:gd name="connsiteY137" fmla="*/ 287889 h 890512"/>
              <a:gd name="connsiteX138" fmla="*/ 744927 w 882055"/>
              <a:gd name="connsiteY138" fmla="*/ 288507 h 890512"/>
              <a:gd name="connsiteX139" fmla="*/ 740906 w 882055"/>
              <a:gd name="connsiteY139" fmla="*/ 289745 h 890512"/>
              <a:gd name="connsiteX140" fmla="*/ 736884 w 882055"/>
              <a:gd name="connsiteY140" fmla="*/ 290982 h 890512"/>
              <a:gd name="connsiteX141" fmla="*/ 735028 w 882055"/>
              <a:gd name="connsiteY141" fmla="*/ 291292 h 890512"/>
              <a:gd name="connsiteX142" fmla="*/ 735028 w 882055"/>
              <a:gd name="connsiteY142" fmla="*/ 291292 h 890512"/>
              <a:gd name="connsiteX143" fmla="*/ 29698 w 882055"/>
              <a:gd name="connsiteY143" fmla="*/ 473811 h 890512"/>
              <a:gd name="connsiteX144" fmla="*/ 28151 w 882055"/>
              <a:gd name="connsiteY144" fmla="*/ 479070 h 890512"/>
              <a:gd name="connsiteX145" fmla="*/ 30936 w 882055"/>
              <a:gd name="connsiteY145" fmla="*/ 487113 h 890512"/>
              <a:gd name="connsiteX146" fmla="*/ 34029 w 882055"/>
              <a:gd name="connsiteY146" fmla="*/ 495466 h 890512"/>
              <a:gd name="connsiteX147" fmla="*/ 52590 w 882055"/>
              <a:gd name="connsiteY147" fmla="*/ 573424 h 890512"/>
              <a:gd name="connsiteX148" fmla="*/ 71461 w 882055"/>
              <a:gd name="connsiteY148" fmla="*/ 652000 h 890512"/>
              <a:gd name="connsiteX149" fmla="*/ 78576 w 882055"/>
              <a:gd name="connsiteY149" fmla="*/ 678914 h 890512"/>
              <a:gd name="connsiteX150" fmla="*/ 90332 w 882055"/>
              <a:gd name="connsiteY150" fmla="*/ 731195 h 890512"/>
              <a:gd name="connsiteX151" fmla="*/ 97447 w 882055"/>
              <a:gd name="connsiteY151" fmla="*/ 758109 h 890512"/>
              <a:gd name="connsiteX152" fmla="*/ 120648 w 882055"/>
              <a:gd name="connsiteY152" fmla="*/ 794303 h 890512"/>
              <a:gd name="connsiteX153" fmla="*/ 77029 w 882055"/>
              <a:gd name="connsiteY153" fmla="*/ 621374 h 890512"/>
              <a:gd name="connsiteX154" fmla="*/ 39288 w 882055"/>
              <a:gd name="connsiteY154" fmla="*/ 472265 h 890512"/>
              <a:gd name="connsiteX155" fmla="*/ 34029 w 882055"/>
              <a:gd name="connsiteY155" fmla="*/ 472883 h 890512"/>
              <a:gd name="connsiteX156" fmla="*/ 29698 w 882055"/>
              <a:gd name="connsiteY156" fmla="*/ 473811 h 890512"/>
              <a:gd name="connsiteX157" fmla="*/ 29698 w 882055"/>
              <a:gd name="connsiteY157" fmla="*/ 473811 h 890512"/>
              <a:gd name="connsiteX158" fmla="*/ 761323 w 882055"/>
              <a:gd name="connsiteY158" fmla="*/ 423696 h 890512"/>
              <a:gd name="connsiteX159" fmla="*/ 772151 w 882055"/>
              <a:gd name="connsiteY159" fmla="*/ 591057 h 890512"/>
              <a:gd name="connsiteX160" fmla="*/ 819482 w 882055"/>
              <a:gd name="connsiteY160" fmla="*/ 611474 h 890512"/>
              <a:gd name="connsiteX161" fmla="*/ 794733 w 882055"/>
              <a:gd name="connsiteY161" fmla="*/ 526402 h 890512"/>
              <a:gd name="connsiteX162" fmla="*/ 761323 w 882055"/>
              <a:gd name="connsiteY162" fmla="*/ 423696 h 890512"/>
              <a:gd name="connsiteX163" fmla="*/ 761323 w 882055"/>
              <a:gd name="connsiteY163" fmla="*/ 423696 h 890512"/>
              <a:gd name="connsiteX164" fmla="*/ 107037 w 882055"/>
              <a:gd name="connsiteY164" fmla="*/ 698713 h 890512"/>
              <a:gd name="connsiteX165" fmla="*/ 111677 w 882055"/>
              <a:gd name="connsiteY165" fmla="*/ 713871 h 890512"/>
              <a:gd name="connsiteX166" fmla="*/ 129929 w 882055"/>
              <a:gd name="connsiteY166" fmla="*/ 780073 h 890512"/>
              <a:gd name="connsiteX167" fmla="*/ 137663 w 882055"/>
              <a:gd name="connsiteY167" fmla="*/ 766771 h 890512"/>
              <a:gd name="connsiteX168" fmla="*/ 149728 w 882055"/>
              <a:gd name="connsiteY168" fmla="*/ 749137 h 890512"/>
              <a:gd name="connsiteX169" fmla="*/ 128382 w 882055"/>
              <a:gd name="connsiteY169" fmla="*/ 668086 h 890512"/>
              <a:gd name="connsiteX170" fmla="*/ 80742 w 882055"/>
              <a:gd name="connsiteY170" fmla="*/ 466696 h 890512"/>
              <a:gd name="connsiteX171" fmla="*/ 121886 w 882055"/>
              <a:gd name="connsiteY171" fmla="*/ 612402 h 890512"/>
              <a:gd name="connsiteX172" fmla="*/ 154987 w 882055"/>
              <a:gd name="connsiteY172" fmla="*/ 739238 h 890512"/>
              <a:gd name="connsiteX173" fmla="*/ 201390 w 882055"/>
              <a:gd name="connsiteY173" fmla="*/ 726555 h 890512"/>
              <a:gd name="connsiteX174" fmla="*/ 196750 w 882055"/>
              <a:gd name="connsiteY174" fmla="*/ 720058 h 890512"/>
              <a:gd name="connsiteX175" fmla="*/ 192110 w 882055"/>
              <a:gd name="connsiteY175" fmla="*/ 706137 h 890512"/>
              <a:gd name="connsiteX176" fmla="*/ 192419 w 882055"/>
              <a:gd name="connsiteY176" fmla="*/ 705519 h 890512"/>
              <a:gd name="connsiteX177" fmla="*/ 194584 w 882055"/>
              <a:gd name="connsiteY177" fmla="*/ 705828 h 890512"/>
              <a:gd name="connsiteX178" fmla="*/ 194894 w 882055"/>
              <a:gd name="connsiteY178" fmla="*/ 706137 h 890512"/>
              <a:gd name="connsiteX179" fmla="*/ 167670 w 882055"/>
              <a:gd name="connsiteY179" fmla="*/ 599100 h 890512"/>
              <a:gd name="connsiteX180" fmla="*/ 129001 w 882055"/>
              <a:gd name="connsiteY180" fmla="*/ 456488 h 890512"/>
              <a:gd name="connsiteX181" fmla="*/ 128073 w 882055"/>
              <a:gd name="connsiteY181" fmla="*/ 458034 h 890512"/>
              <a:gd name="connsiteX182" fmla="*/ 121886 w 882055"/>
              <a:gd name="connsiteY182" fmla="*/ 450919 h 890512"/>
              <a:gd name="connsiteX183" fmla="*/ 100231 w 882055"/>
              <a:gd name="connsiteY183" fmla="*/ 458962 h 890512"/>
              <a:gd name="connsiteX184" fmla="*/ 73626 w 882055"/>
              <a:gd name="connsiteY184" fmla="*/ 463912 h 890512"/>
              <a:gd name="connsiteX185" fmla="*/ 75792 w 882055"/>
              <a:gd name="connsiteY185" fmla="*/ 468862 h 890512"/>
              <a:gd name="connsiteX186" fmla="*/ 70533 w 882055"/>
              <a:gd name="connsiteY186" fmla="*/ 472265 h 890512"/>
              <a:gd name="connsiteX187" fmla="*/ 60943 w 882055"/>
              <a:gd name="connsiteY187" fmla="*/ 473502 h 890512"/>
              <a:gd name="connsiteX188" fmla="*/ 51662 w 882055"/>
              <a:gd name="connsiteY188" fmla="*/ 474739 h 890512"/>
              <a:gd name="connsiteX189" fmla="*/ 142303 w 882055"/>
              <a:gd name="connsiteY189" fmla="*/ 738929 h 890512"/>
              <a:gd name="connsiteX190" fmla="*/ 119411 w 882055"/>
              <a:gd name="connsiteY190" fmla="*/ 715727 h 890512"/>
              <a:gd name="connsiteX191" fmla="*/ 107037 w 882055"/>
              <a:gd name="connsiteY191" fmla="*/ 698713 h 890512"/>
              <a:gd name="connsiteX192" fmla="*/ 107037 w 882055"/>
              <a:gd name="connsiteY192" fmla="*/ 698713 h 890512"/>
              <a:gd name="connsiteX193" fmla="*/ 441450 w 882055"/>
              <a:gd name="connsiteY193" fmla="*/ 692835 h 890512"/>
              <a:gd name="connsiteX194" fmla="*/ 454752 w 882055"/>
              <a:gd name="connsiteY194" fmla="*/ 691288 h 890512"/>
              <a:gd name="connsiteX195" fmla="*/ 474551 w 882055"/>
              <a:gd name="connsiteY195" fmla="*/ 688813 h 890512"/>
              <a:gd name="connsiteX196" fmla="*/ 488472 w 882055"/>
              <a:gd name="connsiteY196" fmla="*/ 682317 h 890512"/>
              <a:gd name="connsiteX197" fmla="*/ 491565 w 882055"/>
              <a:gd name="connsiteY197" fmla="*/ 673036 h 890512"/>
              <a:gd name="connsiteX198" fmla="*/ 495896 w 882055"/>
              <a:gd name="connsiteY198" fmla="*/ 657568 h 890512"/>
              <a:gd name="connsiteX199" fmla="*/ 468673 w 882055"/>
              <a:gd name="connsiteY199" fmla="*/ 663137 h 890512"/>
              <a:gd name="connsiteX200" fmla="*/ 440212 w 882055"/>
              <a:gd name="connsiteY200" fmla="*/ 669014 h 890512"/>
              <a:gd name="connsiteX201" fmla="*/ 469601 w 882055"/>
              <a:gd name="connsiteY201" fmla="*/ 651691 h 890512"/>
              <a:gd name="connsiteX202" fmla="*/ 501465 w 882055"/>
              <a:gd name="connsiteY202" fmla="*/ 648288 h 890512"/>
              <a:gd name="connsiteX203" fmla="*/ 491565 w 882055"/>
              <a:gd name="connsiteY203" fmla="*/ 584870 h 890512"/>
              <a:gd name="connsiteX204" fmla="*/ 501465 w 882055"/>
              <a:gd name="connsiteY204" fmla="*/ 618280 h 890512"/>
              <a:gd name="connsiteX205" fmla="*/ 453515 w 882055"/>
              <a:gd name="connsiteY205" fmla="*/ 429883 h 890512"/>
              <a:gd name="connsiteX206" fmla="*/ 446709 w 882055"/>
              <a:gd name="connsiteY206" fmla="*/ 406681 h 890512"/>
              <a:gd name="connsiteX207" fmla="*/ 447637 w 882055"/>
              <a:gd name="connsiteY207" fmla="*/ 412559 h 890512"/>
              <a:gd name="connsiteX208" fmla="*/ 445471 w 882055"/>
              <a:gd name="connsiteY208" fmla="*/ 420293 h 890512"/>
              <a:gd name="connsiteX209" fmla="*/ 419176 w 882055"/>
              <a:gd name="connsiteY209" fmla="*/ 376674 h 890512"/>
              <a:gd name="connsiteX210" fmla="*/ 393500 w 882055"/>
              <a:gd name="connsiteY210" fmla="*/ 382242 h 890512"/>
              <a:gd name="connsiteX211" fmla="*/ 369679 w 882055"/>
              <a:gd name="connsiteY211" fmla="*/ 389048 h 890512"/>
              <a:gd name="connsiteX212" fmla="*/ 340909 w 882055"/>
              <a:gd name="connsiteY212" fmla="*/ 397401 h 890512"/>
              <a:gd name="connsiteX213" fmla="*/ 368133 w 882055"/>
              <a:gd name="connsiteY213" fmla="*/ 497322 h 890512"/>
              <a:gd name="connsiteX214" fmla="*/ 439594 w 882055"/>
              <a:gd name="connsiteY214" fmla="*/ 691597 h 890512"/>
              <a:gd name="connsiteX215" fmla="*/ 440831 w 882055"/>
              <a:gd name="connsiteY215" fmla="*/ 694072 h 890512"/>
              <a:gd name="connsiteX216" fmla="*/ 441450 w 882055"/>
              <a:gd name="connsiteY216" fmla="*/ 692835 h 890512"/>
              <a:gd name="connsiteX217" fmla="*/ 441450 w 882055"/>
              <a:gd name="connsiteY217" fmla="*/ 692835 h 890512"/>
              <a:gd name="connsiteX218" fmla="*/ 596437 w 882055"/>
              <a:gd name="connsiteY218" fmla="*/ 329343 h 890512"/>
              <a:gd name="connsiteX219" fmla="*/ 565811 w 882055"/>
              <a:gd name="connsiteY219" fmla="*/ 338314 h 890512"/>
              <a:gd name="connsiteX220" fmla="*/ 547868 w 882055"/>
              <a:gd name="connsiteY220" fmla="*/ 343573 h 890512"/>
              <a:gd name="connsiteX221" fmla="*/ 573854 w 882055"/>
              <a:gd name="connsiteY221" fmla="*/ 437926 h 890512"/>
              <a:gd name="connsiteX222" fmla="*/ 647480 w 882055"/>
              <a:gd name="connsiteY222" fmla="*/ 640863 h 890512"/>
              <a:gd name="connsiteX223" fmla="*/ 672229 w 882055"/>
              <a:gd name="connsiteY223" fmla="*/ 636223 h 890512"/>
              <a:gd name="connsiteX224" fmla="*/ 702855 w 882055"/>
              <a:gd name="connsiteY224" fmla="*/ 603431 h 890512"/>
              <a:gd name="connsiteX225" fmla="*/ 675322 w 882055"/>
              <a:gd name="connsiteY225" fmla="*/ 609309 h 890512"/>
              <a:gd name="connsiteX226" fmla="*/ 647171 w 882055"/>
              <a:gd name="connsiteY226" fmla="*/ 615187 h 890512"/>
              <a:gd name="connsiteX227" fmla="*/ 677488 w 882055"/>
              <a:gd name="connsiteY227" fmla="*/ 597244 h 890512"/>
              <a:gd name="connsiteX228" fmla="*/ 708423 w 882055"/>
              <a:gd name="connsiteY228" fmla="*/ 594460 h 890512"/>
              <a:gd name="connsiteX229" fmla="*/ 697905 w 882055"/>
              <a:gd name="connsiteY229" fmla="*/ 529495 h 890512"/>
              <a:gd name="connsiteX230" fmla="*/ 707495 w 882055"/>
              <a:gd name="connsiteY230" fmla="*/ 561359 h 890512"/>
              <a:gd name="connsiteX231" fmla="*/ 675632 w 882055"/>
              <a:gd name="connsiteY231" fmla="*/ 430811 h 890512"/>
              <a:gd name="connsiteX232" fmla="*/ 654286 w 882055"/>
              <a:gd name="connsiteY232" fmla="*/ 349450 h 890512"/>
              <a:gd name="connsiteX233" fmla="*/ 653049 w 882055"/>
              <a:gd name="connsiteY233" fmla="*/ 354091 h 890512"/>
              <a:gd name="connsiteX234" fmla="*/ 651193 w 882055"/>
              <a:gd name="connsiteY234" fmla="*/ 359659 h 890512"/>
              <a:gd name="connsiteX235" fmla="*/ 645006 w 882055"/>
              <a:gd name="connsiteY235" fmla="*/ 351307 h 890512"/>
              <a:gd name="connsiteX236" fmla="*/ 625826 w 882055"/>
              <a:gd name="connsiteY236" fmla="*/ 322846 h 890512"/>
              <a:gd name="connsiteX237" fmla="*/ 596437 w 882055"/>
              <a:gd name="connsiteY237" fmla="*/ 329343 h 890512"/>
              <a:gd name="connsiteX238" fmla="*/ 596437 w 882055"/>
              <a:gd name="connsiteY238" fmla="*/ 329343 h 890512"/>
              <a:gd name="connsiteX239" fmla="*/ 135497 w 882055"/>
              <a:gd name="connsiteY239" fmla="*/ 451538 h 890512"/>
              <a:gd name="connsiteX240" fmla="*/ 162721 w 882055"/>
              <a:gd name="connsiteY240" fmla="*/ 553625 h 890512"/>
              <a:gd name="connsiteX241" fmla="*/ 237894 w 882055"/>
              <a:gd name="connsiteY241" fmla="*/ 748209 h 890512"/>
              <a:gd name="connsiteX242" fmla="*/ 256765 w 882055"/>
              <a:gd name="connsiteY242" fmla="*/ 744497 h 890512"/>
              <a:gd name="connsiteX243" fmla="*/ 287700 w 882055"/>
              <a:gd name="connsiteY243" fmla="*/ 710159 h 890512"/>
              <a:gd name="connsiteX244" fmla="*/ 281822 w 882055"/>
              <a:gd name="connsiteY244" fmla="*/ 711706 h 890512"/>
              <a:gd name="connsiteX245" fmla="*/ 273470 w 882055"/>
              <a:gd name="connsiteY245" fmla="*/ 713871 h 890512"/>
              <a:gd name="connsiteX246" fmla="*/ 263880 w 882055"/>
              <a:gd name="connsiteY246" fmla="*/ 716655 h 890512"/>
              <a:gd name="connsiteX247" fmla="*/ 253671 w 882055"/>
              <a:gd name="connsiteY247" fmla="*/ 719439 h 890512"/>
              <a:gd name="connsiteX248" fmla="*/ 234182 w 882055"/>
              <a:gd name="connsiteY248" fmla="*/ 722842 h 890512"/>
              <a:gd name="connsiteX249" fmla="*/ 237585 w 882055"/>
              <a:gd name="connsiteY249" fmla="*/ 716346 h 890512"/>
              <a:gd name="connsiteX250" fmla="*/ 245937 w 882055"/>
              <a:gd name="connsiteY250" fmla="*/ 707375 h 890512"/>
              <a:gd name="connsiteX251" fmla="*/ 248412 w 882055"/>
              <a:gd name="connsiteY251" fmla="*/ 707375 h 890512"/>
              <a:gd name="connsiteX252" fmla="*/ 249031 w 882055"/>
              <a:gd name="connsiteY252" fmla="*/ 707375 h 890512"/>
              <a:gd name="connsiteX253" fmla="*/ 248721 w 882055"/>
              <a:gd name="connsiteY253" fmla="*/ 710159 h 890512"/>
              <a:gd name="connsiteX254" fmla="*/ 263261 w 882055"/>
              <a:gd name="connsiteY254" fmla="*/ 704591 h 890512"/>
              <a:gd name="connsiteX255" fmla="*/ 292650 w 882055"/>
              <a:gd name="connsiteY255" fmla="*/ 704900 h 890512"/>
              <a:gd name="connsiteX256" fmla="*/ 283369 w 882055"/>
              <a:gd name="connsiteY256" fmla="*/ 637460 h 890512"/>
              <a:gd name="connsiteX257" fmla="*/ 288010 w 882055"/>
              <a:gd name="connsiteY257" fmla="*/ 646432 h 890512"/>
              <a:gd name="connsiteX258" fmla="*/ 292031 w 882055"/>
              <a:gd name="connsiteY258" fmla="*/ 656640 h 890512"/>
              <a:gd name="connsiteX259" fmla="*/ 287082 w 882055"/>
              <a:gd name="connsiteY259" fmla="*/ 638698 h 890512"/>
              <a:gd name="connsiteX260" fmla="*/ 287082 w 882055"/>
              <a:gd name="connsiteY260" fmla="*/ 634367 h 890512"/>
              <a:gd name="connsiteX261" fmla="*/ 286772 w 882055"/>
              <a:gd name="connsiteY261" fmla="*/ 630036 h 890512"/>
              <a:gd name="connsiteX262" fmla="*/ 270067 w 882055"/>
              <a:gd name="connsiteY262" fmla="*/ 566927 h 890512"/>
              <a:gd name="connsiteX263" fmla="*/ 244081 w 882055"/>
              <a:gd name="connsiteY263" fmla="*/ 472265 h 890512"/>
              <a:gd name="connsiteX264" fmla="*/ 244700 w 882055"/>
              <a:gd name="connsiteY264" fmla="*/ 474739 h 890512"/>
              <a:gd name="connsiteX265" fmla="*/ 245937 w 882055"/>
              <a:gd name="connsiteY265" fmla="*/ 490516 h 890512"/>
              <a:gd name="connsiteX266" fmla="*/ 231398 w 882055"/>
              <a:gd name="connsiteY266" fmla="*/ 465459 h 890512"/>
              <a:gd name="connsiteX267" fmla="*/ 211908 w 882055"/>
              <a:gd name="connsiteY267" fmla="*/ 432976 h 890512"/>
              <a:gd name="connsiteX268" fmla="*/ 184994 w 882055"/>
              <a:gd name="connsiteY268" fmla="*/ 437308 h 890512"/>
              <a:gd name="connsiteX269" fmla="*/ 165814 w 882055"/>
              <a:gd name="connsiteY269" fmla="*/ 442876 h 890512"/>
              <a:gd name="connsiteX270" fmla="*/ 142613 w 882055"/>
              <a:gd name="connsiteY270" fmla="*/ 449682 h 890512"/>
              <a:gd name="connsiteX271" fmla="*/ 135497 w 882055"/>
              <a:gd name="connsiteY271" fmla="*/ 451538 h 890512"/>
              <a:gd name="connsiteX272" fmla="*/ 135497 w 882055"/>
              <a:gd name="connsiteY272" fmla="*/ 451538 h 890512"/>
              <a:gd name="connsiteX273" fmla="*/ 654596 w 882055"/>
              <a:gd name="connsiteY273" fmla="*/ 312328 h 890512"/>
              <a:gd name="connsiteX274" fmla="*/ 680272 w 882055"/>
              <a:gd name="connsiteY274" fmla="*/ 410084 h 890512"/>
              <a:gd name="connsiteX275" fmla="*/ 723582 w 882055"/>
              <a:gd name="connsiteY275" fmla="*/ 596625 h 890512"/>
              <a:gd name="connsiteX276" fmla="*/ 740287 w 882055"/>
              <a:gd name="connsiteY276" fmla="*/ 588273 h 890512"/>
              <a:gd name="connsiteX277" fmla="*/ 761014 w 882055"/>
              <a:gd name="connsiteY277" fmla="*/ 578992 h 890512"/>
              <a:gd name="connsiteX278" fmla="*/ 734719 w 882055"/>
              <a:gd name="connsiteY278" fmla="*/ 474430 h 890512"/>
              <a:gd name="connsiteX279" fmla="*/ 688934 w 882055"/>
              <a:gd name="connsiteY279" fmla="*/ 304594 h 890512"/>
              <a:gd name="connsiteX280" fmla="*/ 685531 w 882055"/>
              <a:gd name="connsiteY280" fmla="*/ 305832 h 890512"/>
              <a:gd name="connsiteX281" fmla="*/ 679653 w 882055"/>
              <a:gd name="connsiteY281" fmla="*/ 307378 h 890512"/>
              <a:gd name="connsiteX282" fmla="*/ 673157 w 882055"/>
              <a:gd name="connsiteY282" fmla="*/ 309234 h 890512"/>
              <a:gd name="connsiteX283" fmla="*/ 654596 w 882055"/>
              <a:gd name="connsiteY283" fmla="*/ 312328 h 890512"/>
              <a:gd name="connsiteX284" fmla="*/ 654596 w 882055"/>
              <a:gd name="connsiteY284" fmla="*/ 312328 h 890512"/>
              <a:gd name="connsiteX285" fmla="*/ 709351 w 882055"/>
              <a:gd name="connsiteY285" fmla="*/ 297479 h 890512"/>
              <a:gd name="connsiteX286" fmla="*/ 693265 w 882055"/>
              <a:gd name="connsiteY286" fmla="*/ 303975 h 890512"/>
              <a:gd name="connsiteX287" fmla="*/ 749877 w 882055"/>
              <a:gd name="connsiteY287" fmla="*/ 505675 h 890512"/>
              <a:gd name="connsiteX288" fmla="*/ 768129 w 882055"/>
              <a:gd name="connsiteY288" fmla="*/ 581158 h 890512"/>
              <a:gd name="connsiteX289" fmla="*/ 744618 w 882055"/>
              <a:gd name="connsiteY289" fmla="*/ 372034 h 890512"/>
              <a:gd name="connsiteX290" fmla="*/ 727603 w 882055"/>
              <a:gd name="connsiteY290" fmla="*/ 294385 h 890512"/>
              <a:gd name="connsiteX291" fmla="*/ 709351 w 882055"/>
              <a:gd name="connsiteY291" fmla="*/ 297479 h 890512"/>
              <a:gd name="connsiteX292" fmla="*/ 709351 w 882055"/>
              <a:gd name="connsiteY292" fmla="*/ 297479 h 890512"/>
              <a:gd name="connsiteX293" fmla="*/ 524357 w 882055"/>
              <a:gd name="connsiteY293" fmla="*/ 642720 h 890512"/>
              <a:gd name="connsiteX294" fmla="*/ 539825 w 882055"/>
              <a:gd name="connsiteY294" fmla="*/ 639007 h 890512"/>
              <a:gd name="connsiteX295" fmla="*/ 571070 w 882055"/>
              <a:gd name="connsiteY295" fmla="*/ 631892 h 890512"/>
              <a:gd name="connsiteX296" fmla="*/ 611595 w 882055"/>
              <a:gd name="connsiteY296" fmla="*/ 617661 h 890512"/>
              <a:gd name="connsiteX297" fmla="*/ 607264 w 882055"/>
              <a:gd name="connsiteY297" fmla="*/ 610237 h 890512"/>
              <a:gd name="connsiteX298" fmla="*/ 602624 w 882055"/>
              <a:gd name="connsiteY298" fmla="*/ 591366 h 890512"/>
              <a:gd name="connsiteX299" fmla="*/ 604789 w 882055"/>
              <a:gd name="connsiteY299" fmla="*/ 595388 h 890512"/>
              <a:gd name="connsiteX300" fmla="*/ 606027 w 882055"/>
              <a:gd name="connsiteY300" fmla="*/ 599100 h 890512"/>
              <a:gd name="connsiteX301" fmla="*/ 586537 w 882055"/>
              <a:gd name="connsiteY301" fmla="*/ 520524 h 890512"/>
              <a:gd name="connsiteX302" fmla="*/ 534256 w 882055"/>
              <a:gd name="connsiteY302" fmla="*/ 342954 h 890512"/>
              <a:gd name="connsiteX303" fmla="*/ 492803 w 882055"/>
              <a:gd name="connsiteY303" fmla="*/ 356566 h 890512"/>
              <a:gd name="connsiteX304" fmla="*/ 450112 w 882055"/>
              <a:gd name="connsiteY304" fmla="*/ 365537 h 890512"/>
              <a:gd name="connsiteX305" fmla="*/ 480119 w 882055"/>
              <a:gd name="connsiteY305" fmla="*/ 487113 h 890512"/>
              <a:gd name="connsiteX306" fmla="*/ 516004 w 882055"/>
              <a:gd name="connsiteY306" fmla="*/ 645194 h 890512"/>
              <a:gd name="connsiteX307" fmla="*/ 524357 w 882055"/>
              <a:gd name="connsiteY307" fmla="*/ 642720 h 890512"/>
              <a:gd name="connsiteX308" fmla="*/ 524357 w 882055"/>
              <a:gd name="connsiteY308" fmla="*/ 642720 h 890512"/>
              <a:gd name="connsiteX309" fmla="*/ 255218 w 882055"/>
              <a:gd name="connsiteY309" fmla="*/ 418127 h 890512"/>
              <a:gd name="connsiteX310" fmla="*/ 241916 w 882055"/>
              <a:gd name="connsiteY310" fmla="*/ 422149 h 890512"/>
              <a:gd name="connsiteX311" fmla="*/ 270067 w 882055"/>
              <a:gd name="connsiteY311" fmla="*/ 527639 h 890512"/>
              <a:gd name="connsiteX312" fmla="*/ 309665 w 882055"/>
              <a:gd name="connsiteY312" fmla="*/ 699641 h 890512"/>
              <a:gd name="connsiteX313" fmla="*/ 340291 w 882055"/>
              <a:gd name="connsiteY313" fmla="*/ 691907 h 890512"/>
              <a:gd name="connsiteX314" fmla="*/ 372773 w 882055"/>
              <a:gd name="connsiteY314" fmla="*/ 682935 h 890512"/>
              <a:gd name="connsiteX315" fmla="*/ 403709 w 882055"/>
              <a:gd name="connsiteY315" fmla="*/ 674273 h 890512"/>
              <a:gd name="connsiteX316" fmla="*/ 407730 w 882055"/>
              <a:gd name="connsiteY316" fmla="*/ 673345 h 890512"/>
              <a:gd name="connsiteX317" fmla="*/ 377413 w 882055"/>
              <a:gd name="connsiteY317" fmla="*/ 561359 h 890512"/>
              <a:gd name="connsiteX318" fmla="*/ 327916 w 882055"/>
              <a:gd name="connsiteY318" fmla="*/ 397710 h 890512"/>
              <a:gd name="connsiteX319" fmla="*/ 296362 w 882055"/>
              <a:gd name="connsiteY319" fmla="*/ 408228 h 890512"/>
              <a:gd name="connsiteX320" fmla="*/ 275017 w 882055"/>
              <a:gd name="connsiteY320" fmla="*/ 413487 h 890512"/>
              <a:gd name="connsiteX321" fmla="*/ 272851 w 882055"/>
              <a:gd name="connsiteY321" fmla="*/ 414106 h 890512"/>
              <a:gd name="connsiteX322" fmla="*/ 255218 w 882055"/>
              <a:gd name="connsiteY322" fmla="*/ 418127 h 890512"/>
              <a:gd name="connsiteX323" fmla="*/ 255218 w 882055"/>
              <a:gd name="connsiteY323" fmla="*/ 418127 h 890512"/>
              <a:gd name="connsiteX324" fmla="*/ 533328 w 882055"/>
              <a:gd name="connsiteY324" fmla="*/ 329961 h 890512"/>
              <a:gd name="connsiteX325" fmla="*/ 758539 w 882055"/>
              <a:gd name="connsiteY325" fmla="*/ 274587 h 890512"/>
              <a:gd name="connsiteX326" fmla="*/ 761632 w 882055"/>
              <a:gd name="connsiteY326" fmla="*/ 277061 h 890512"/>
              <a:gd name="connsiteX327" fmla="*/ 759467 w 882055"/>
              <a:gd name="connsiteY327" fmla="*/ 273659 h 890512"/>
              <a:gd name="connsiteX328" fmla="*/ 758848 w 882055"/>
              <a:gd name="connsiteY328" fmla="*/ 271184 h 890512"/>
              <a:gd name="connsiteX329" fmla="*/ 739668 w 882055"/>
              <a:gd name="connsiteY329" fmla="*/ 272731 h 890512"/>
              <a:gd name="connsiteX330" fmla="*/ 724819 w 882055"/>
              <a:gd name="connsiteY330" fmla="*/ 277061 h 890512"/>
              <a:gd name="connsiteX331" fmla="*/ 711826 w 882055"/>
              <a:gd name="connsiteY331" fmla="*/ 280774 h 890512"/>
              <a:gd name="connsiteX332" fmla="*/ 524357 w 882055"/>
              <a:gd name="connsiteY332" fmla="*/ 324393 h 890512"/>
              <a:gd name="connsiteX333" fmla="*/ 322348 w 882055"/>
              <a:gd name="connsiteY333" fmla="*/ 382552 h 890512"/>
              <a:gd name="connsiteX334" fmla="*/ 179117 w 882055"/>
              <a:gd name="connsiteY334" fmla="*/ 414724 h 890512"/>
              <a:gd name="connsiteX335" fmla="*/ 144160 w 882055"/>
              <a:gd name="connsiteY335" fmla="*/ 424933 h 890512"/>
              <a:gd name="connsiteX336" fmla="*/ 115389 w 882055"/>
              <a:gd name="connsiteY336" fmla="*/ 432048 h 890512"/>
              <a:gd name="connsiteX337" fmla="*/ 87238 w 882055"/>
              <a:gd name="connsiteY337" fmla="*/ 439164 h 890512"/>
              <a:gd name="connsiteX338" fmla="*/ 8662 w 882055"/>
              <a:gd name="connsiteY338" fmla="*/ 468243 h 890512"/>
              <a:gd name="connsiteX339" fmla="*/ 180973 w 882055"/>
              <a:gd name="connsiteY339" fmla="*/ 424314 h 890512"/>
              <a:gd name="connsiteX340" fmla="*/ 356996 w 882055"/>
              <a:gd name="connsiteY340" fmla="*/ 377293 h 890512"/>
              <a:gd name="connsiteX341" fmla="*/ 533328 w 882055"/>
              <a:gd name="connsiteY341" fmla="*/ 329961 h 890512"/>
              <a:gd name="connsiteX342" fmla="*/ 533328 w 882055"/>
              <a:gd name="connsiteY342" fmla="*/ 329961 h 890512"/>
              <a:gd name="connsiteX343" fmla="*/ 497134 w 882055"/>
              <a:gd name="connsiteY343" fmla="*/ 150845 h 890512"/>
              <a:gd name="connsiteX344" fmla="*/ 519717 w 882055"/>
              <a:gd name="connsiteY344" fmla="*/ 234370 h 890512"/>
              <a:gd name="connsiteX345" fmla="*/ 540134 w 882055"/>
              <a:gd name="connsiteY345" fmla="*/ 312637 h 890512"/>
              <a:gd name="connsiteX346" fmla="*/ 574163 w 882055"/>
              <a:gd name="connsiteY346" fmla="*/ 303047 h 890512"/>
              <a:gd name="connsiteX347" fmla="*/ 606645 w 882055"/>
              <a:gd name="connsiteY347" fmla="*/ 294385 h 890512"/>
              <a:gd name="connsiteX348" fmla="*/ 638509 w 882055"/>
              <a:gd name="connsiteY348" fmla="*/ 286342 h 890512"/>
              <a:gd name="connsiteX349" fmla="*/ 622423 w 882055"/>
              <a:gd name="connsiteY349" fmla="*/ 227255 h 890512"/>
              <a:gd name="connsiteX350" fmla="*/ 594890 w 882055"/>
              <a:gd name="connsiteY350" fmla="*/ 128262 h 890512"/>
              <a:gd name="connsiteX351" fmla="*/ 592106 w 882055"/>
              <a:gd name="connsiteY351" fmla="*/ 129809 h 890512"/>
              <a:gd name="connsiteX352" fmla="*/ 580041 w 882055"/>
              <a:gd name="connsiteY352" fmla="*/ 131046 h 890512"/>
              <a:gd name="connsiteX353" fmla="*/ 586228 w 882055"/>
              <a:gd name="connsiteY353" fmla="*/ 158888 h 890512"/>
              <a:gd name="connsiteX354" fmla="*/ 597674 w 882055"/>
              <a:gd name="connsiteY354" fmla="*/ 222615 h 890512"/>
              <a:gd name="connsiteX355" fmla="*/ 570142 w 882055"/>
              <a:gd name="connsiteY355" fmla="*/ 122075 h 890512"/>
              <a:gd name="connsiteX356" fmla="*/ 593343 w 882055"/>
              <a:gd name="connsiteY356" fmla="*/ 118981 h 890512"/>
              <a:gd name="connsiteX357" fmla="*/ 567357 w 882055"/>
              <a:gd name="connsiteY357" fmla="*/ 22462 h 890512"/>
              <a:gd name="connsiteX358" fmla="*/ 553127 w 882055"/>
              <a:gd name="connsiteY358" fmla="*/ 23390 h 890512"/>
              <a:gd name="connsiteX359" fmla="*/ 530854 w 882055"/>
              <a:gd name="connsiteY359" fmla="*/ 19369 h 890512"/>
              <a:gd name="connsiteX360" fmla="*/ 510436 w 882055"/>
              <a:gd name="connsiteY360" fmla="*/ 26793 h 890512"/>
              <a:gd name="connsiteX361" fmla="*/ 475169 w 882055"/>
              <a:gd name="connsiteY361" fmla="*/ 43189 h 890512"/>
              <a:gd name="connsiteX362" fmla="*/ 488162 w 882055"/>
              <a:gd name="connsiteY362" fmla="*/ 105060 h 890512"/>
              <a:gd name="connsiteX363" fmla="*/ 498062 w 882055"/>
              <a:gd name="connsiteY363" fmla="*/ 142492 h 890512"/>
              <a:gd name="connsiteX364" fmla="*/ 520335 w 882055"/>
              <a:gd name="connsiteY364" fmla="*/ 134449 h 890512"/>
              <a:gd name="connsiteX365" fmla="*/ 543846 w 882055"/>
              <a:gd name="connsiteY365" fmla="*/ 126715 h 890512"/>
              <a:gd name="connsiteX366" fmla="*/ 566429 w 882055"/>
              <a:gd name="connsiteY366" fmla="*/ 124240 h 890512"/>
              <a:gd name="connsiteX367" fmla="*/ 573544 w 882055"/>
              <a:gd name="connsiteY367" fmla="*/ 150226 h 890512"/>
              <a:gd name="connsiteX368" fmla="*/ 580041 w 882055"/>
              <a:gd name="connsiteY368" fmla="*/ 189514 h 890512"/>
              <a:gd name="connsiteX369" fmla="*/ 577566 w 882055"/>
              <a:gd name="connsiteY369" fmla="*/ 185492 h 890512"/>
              <a:gd name="connsiteX370" fmla="*/ 578185 w 882055"/>
              <a:gd name="connsiteY370" fmla="*/ 190442 h 890512"/>
              <a:gd name="connsiteX371" fmla="*/ 565501 w 882055"/>
              <a:gd name="connsiteY371" fmla="*/ 157032 h 890512"/>
              <a:gd name="connsiteX372" fmla="*/ 560552 w 882055"/>
              <a:gd name="connsiteY372" fmla="*/ 140327 h 890512"/>
              <a:gd name="connsiteX373" fmla="*/ 533019 w 882055"/>
              <a:gd name="connsiteY373" fmla="*/ 144658 h 890512"/>
              <a:gd name="connsiteX374" fmla="*/ 497134 w 882055"/>
              <a:gd name="connsiteY374" fmla="*/ 150845 h 890512"/>
              <a:gd name="connsiteX375" fmla="*/ 497134 w 882055"/>
              <a:gd name="connsiteY375" fmla="*/ 150845 h 890512"/>
              <a:gd name="connsiteX376" fmla="*/ 318945 w 882055"/>
              <a:gd name="connsiteY376" fmla="*/ 294076 h 890512"/>
              <a:gd name="connsiteX377" fmla="*/ 314614 w 882055"/>
              <a:gd name="connsiteY377" fmla="*/ 295313 h 890512"/>
              <a:gd name="connsiteX378" fmla="*/ 333794 w 882055"/>
              <a:gd name="connsiteY378" fmla="*/ 366774 h 890512"/>
              <a:gd name="connsiteX379" fmla="*/ 343075 w 882055"/>
              <a:gd name="connsiteY379" fmla="*/ 363990 h 890512"/>
              <a:gd name="connsiteX380" fmla="*/ 344931 w 882055"/>
              <a:gd name="connsiteY380" fmla="*/ 363371 h 890512"/>
              <a:gd name="connsiteX381" fmla="*/ 375248 w 882055"/>
              <a:gd name="connsiteY381" fmla="*/ 355019 h 890512"/>
              <a:gd name="connsiteX382" fmla="*/ 406183 w 882055"/>
              <a:gd name="connsiteY382" fmla="*/ 346357 h 890512"/>
              <a:gd name="connsiteX383" fmla="*/ 432169 w 882055"/>
              <a:gd name="connsiteY383" fmla="*/ 340479 h 890512"/>
              <a:gd name="connsiteX384" fmla="*/ 422579 w 882055"/>
              <a:gd name="connsiteY384" fmla="*/ 306450 h 890512"/>
              <a:gd name="connsiteX385" fmla="*/ 413608 w 882055"/>
              <a:gd name="connsiteY385" fmla="*/ 272421 h 890512"/>
              <a:gd name="connsiteX386" fmla="*/ 406183 w 882055"/>
              <a:gd name="connsiteY386" fmla="*/ 273040 h 890512"/>
              <a:gd name="connsiteX387" fmla="*/ 402162 w 882055"/>
              <a:gd name="connsiteY387" fmla="*/ 274277 h 890512"/>
              <a:gd name="connsiteX388" fmla="*/ 398140 w 882055"/>
              <a:gd name="connsiteY388" fmla="*/ 275515 h 890512"/>
              <a:gd name="connsiteX389" fmla="*/ 395356 w 882055"/>
              <a:gd name="connsiteY389" fmla="*/ 276133 h 890512"/>
              <a:gd name="connsiteX390" fmla="*/ 403709 w 882055"/>
              <a:gd name="connsiteY390" fmla="*/ 332746 h 890512"/>
              <a:gd name="connsiteX391" fmla="*/ 395975 w 882055"/>
              <a:gd name="connsiteY391" fmla="*/ 307688 h 890512"/>
              <a:gd name="connsiteX392" fmla="*/ 387313 w 882055"/>
              <a:gd name="connsiteY392" fmla="*/ 266853 h 890512"/>
              <a:gd name="connsiteX393" fmla="*/ 392572 w 882055"/>
              <a:gd name="connsiteY393" fmla="*/ 264687 h 890512"/>
              <a:gd name="connsiteX394" fmla="*/ 409896 w 882055"/>
              <a:gd name="connsiteY394" fmla="*/ 262213 h 890512"/>
              <a:gd name="connsiteX395" fmla="*/ 360708 w 882055"/>
              <a:gd name="connsiteY395" fmla="*/ 76909 h 890512"/>
              <a:gd name="connsiteX396" fmla="*/ 346478 w 882055"/>
              <a:gd name="connsiteY396" fmla="*/ 77837 h 890512"/>
              <a:gd name="connsiteX397" fmla="*/ 324204 w 882055"/>
              <a:gd name="connsiteY397" fmla="*/ 73815 h 890512"/>
              <a:gd name="connsiteX398" fmla="*/ 304406 w 882055"/>
              <a:gd name="connsiteY398" fmla="*/ 81240 h 890512"/>
              <a:gd name="connsiteX399" fmla="*/ 268520 w 882055"/>
              <a:gd name="connsiteY399" fmla="*/ 97945 h 890512"/>
              <a:gd name="connsiteX400" fmla="*/ 295743 w 882055"/>
              <a:gd name="connsiteY400" fmla="*/ 215809 h 890512"/>
              <a:gd name="connsiteX401" fmla="*/ 314614 w 882055"/>
              <a:gd name="connsiteY401" fmla="*/ 287889 h 890512"/>
              <a:gd name="connsiteX402" fmla="*/ 356377 w 882055"/>
              <a:gd name="connsiteY402" fmla="*/ 272421 h 890512"/>
              <a:gd name="connsiteX403" fmla="*/ 382363 w 882055"/>
              <a:gd name="connsiteY403" fmla="*/ 267781 h 890512"/>
              <a:gd name="connsiteX404" fmla="*/ 387622 w 882055"/>
              <a:gd name="connsiteY404" fmla="*/ 286342 h 890512"/>
              <a:gd name="connsiteX405" fmla="*/ 391334 w 882055"/>
              <a:gd name="connsiteY405" fmla="*/ 314803 h 890512"/>
              <a:gd name="connsiteX406" fmla="*/ 388859 w 882055"/>
              <a:gd name="connsiteY406" fmla="*/ 310781 h 890512"/>
              <a:gd name="connsiteX407" fmla="*/ 389478 w 882055"/>
              <a:gd name="connsiteY407" fmla="*/ 314803 h 890512"/>
              <a:gd name="connsiteX408" fmla="*/ 381744 w 882055"/>
              <a:gd name="connsiteY408" fmla="*/ 298716 h 890512"/>
              <a:gd name="connsiteX409" fmla="*/ 376795 w 882055"/>
              <a:gd name="connsiteY409" fmla="*/ 284486 h 890512"/>
              <a:gd name="connsiteX410" fmla="*/ 372773 w 882055"/>
              <a:gd name="connsiteY410" fmla="*/ 286342 h 890512"/>
              <a:gd name="connsiteX411" fmla="*/ 344622 w 882055"/>
              <a:gd name="connsiteY411" fmla="*/ 290673 h 890512"/>
              <a:gd name="connsiteX412" fmla="*/ 318945 w 882055"/>
              <a:gd name="connsiteY412" fmla="*/ 294076 h 890512"/>
              <a:gd name="connsiteX413" fmla="*/ 318945 w 882055"/>
              <a:gd name="connsiteY413" fmla="*/ 294076 h 890512"/>
              <a:gd name="connsiteX414" fmla="*/ 93735 w 882055"/>
              <a:gd name="connsiteY414" fmla="*/ 288507 h 890512"/>
              <a:gd name="connsiteX415" fmla="*/ 106109 w 882055"/>
              <a:gd name="connsiteY415" fmla="*/ 339551 h 890512"/>
              <a:gd name="connsiteX416" fmla="*/ 129001 w 882055"/>
              <a:gd name="connsiteY416" fmla="*/ 420293 h 890512"/>
              <a:gd name="connsiteX417" fmla="*/ 174476 w 882055"/>
              <a:gd name="connsiteY417" fmla="*/ 406063 h 890512"/>
              <a:gd name="connsiteX418" fmla="*/ 225520 w 882055"/>
              <a:gd name="connsiteY418" fmla="*/ 394307 h 890512"/>
              <a:gd name="connsiteX419" fmla="*/ 207887 w 882055"/>
              <a:gd name="connsiteY419" fmla="*/ 329033 h 890512"/>
              <a:gd name="connsiteX420" fmla="*/ 191491 w 882055"/>
              <a:gd name="connsiteY420" fmla="*/ 265925 h 890512"/>
              <a:gd name="connsiteX421" fmla="*/ 189016 w 882055"/>
              <a:gd name="connsiteY421" fmla="*/ 266853 h 890512"/>
              <a:gd name="connsiteX422" fmla="*/ 184066 w 882055"/>
              <a:gd name="connsiteY422" fmla="*/ 267472 h 890512"/>
              <a:gd name="connsiteX423" fmla="*/ 176951 w 882055"/>
              <a:gd name="connsiteY423" fmla="*/ 268400 h 890512"/>
              <a:gd name="connsiteX424" fmla="*/ 173548 w 882055"/>
              <a:gd name="connsiteY424" fmla="*/ 269637 h 890512"/>
              <a:gd name="connsiteX425" fmla="*/ 186232 w 882055"/>
              <a:gd name="connsiteY425" fmla="*/ 335220 h 890512"/>
              <a:gd name="connsiteX426" fmla="*/ 186541 w 882055"/>
              <a:gd name="connsiteY426" fmla="*/ 337695 h 890512"/>
              <a:gd name="connsiteX427" fmla="*/ 165196 w 882055"/>
              <a:gd name="connsiteY427" fmla="*/ 260666 h 890512"/>
              <a:gd name="connsiteX428" fmla="*/ 169217 w 882055"/>
              <a:gd name="connsiteY428" fmla="*/ 258810 h 890512"/>
              <a:gd name="connsiteX429" fmla="*/ 177570 w 882055"/>
              <a:gd name="connsiteY429" fmla="*/ 257572 h 890512"/>
              <a:gd name="connsiteX430" fmla="*/ 186541 w 882055"/>
              <a:gd name="connsiteY430" fmla="*/ 256335 h 890512"/>
              <a:gd name="connsiteX431" fmla="*/ 189635 w 882055"/>
              <a:gd name="connsiteY431" fmla="*/ 255097 h 890512"/>
              <a:gd name="connsiteX432" fmla="*/ 163340 w 882055"/>
              <a:gd name="connsiteY432" fmla="*/ 163837 h 890512"/>
              <a:gd name="connsiteX433" fmla="*/ 154678 w 882055"/>
              <a:gd name="connsiteY433" fmla="*/ 130427 h 890512"/>
              <a:gd name="connsiteX434" fmla="*/ 124051 w 882055"/>
              <a:gd name="connsiteY434" fmla="*/ 133830 h 890512"/>
              <a:gd name="connsiteX435" fmla="*/ 123742 w 882055"/>
              <a:gd name="connsiteY435" fmla="*/ 133830 h 890512"/>
              <a:gd name="connsiteX436" fmla="*/ 122505 w 882055"/>
              <a:gd name="connsiteY436" fmla="*/ 131974 h 890512"/>
              <a:gd name="connsiteX437" fmla="*/ 122195 w 882055"/>
              <a:gd name="connsiteY437" fmla="*/ 127953 h 890512"/>
              <a:gd name="connsiteX438" fmla="*/ 123433 w 882055"/>
              <a:gd name="connsiteY438" fmla="*/ 126096 h 890512"/>
              <a:gd name="connsiteX439" fmla="*/ 101159 w 882055"/>
              <a:gd name="connsiteY439" fmla="*/ 134449 h 890512"/>
              <a:gd name="connsiteX440" fmla="*/ 62799 w 882055"/>
              <a:gd name="connsiteY440" fmla="*/ 151773 h 890512"/>
              <a:gd name="connsiteX441" fmla="*/ 78886 w 882055"/>
              <a:gd name="connsiteY441" fmla="*/ 220759 h 890512"/>
              <a:gd name="connsiteX442" fmla="*/ 93116 w 882055"/>
              <a:gd name="connsiteY442" fmla="*/ 281392 h 890512"/>
              <a:gd name="connsiteX443" fmla="*/ 112915 w 882055"/>
              <a:gd name="connsiteY443" fmla="*/ 273659 h 890512"/>
              <a:gd name="connsiteX444" fmla="*/ 138282 w 882055"/>
              <a:gd name="connsiteY444" fmla="*/ 264997 h 890512"/>
              <a:gd name="connsiteX445" fmla="*/ 161483 w 882055"/>
              <a:gd name="connsiteY445" fmla="*/ 263141 h 890512"/>
              <a:gd name="connsiteX446" fmla="*/ 168289 w 882055"/>
              <a:gd name="connsiteY446" fmla="*/ 287579 h 890512"/>
              <a:gd name="connsiteX447" fmla="*/ 174476 w 882055"/>
              <a:gd name="connsiteY447" fmla="*/ 325012 h 890512"/>
              <a:gd name="connsiteX448" fmla="*/ 163030 w 882055"/>
              <a:gd name="connsiteY448" fmla="*/ 300882 h 890512"/>
              <a:gd name="connsiteX449" fmla="*/ 153749 w 882055"/>
              <a:gd name="connsiteY449" fmla="*/ 276752 h 890512"/>
              <a:gd name="connsiteX450" fmla="*/ 144469 w 882055"/>
              <a:gd name="connsiteY450" fmla="*/ 280155 h 890512"/>
              <a:gd name="connsiteX451" fmla="*/ 119720 w 882055"/>
              <a:gd name="connsiteY451" fmla="*/ 284486 h 890512"/>
              <a:gd name="connsiteX452" fmla="*/ 93735 w 882055"/>
              <a:gd name="connsiteY452" fmla="*/ 288507 h 890512"/>
              <a:gd name="connsiteX453" fmla="*/ 93735 w 882055"/>
              <a:gd name="connsiteY453" fmla="*/ 288507 h 890512"/>
              <a:gd name="connsiteX454" fmla="*/ 516004 w 882055"/>
              <a:gd name="connsiteY454" fmla="*/ 42261 h 890512"/>
              <a:gd name="connsiteX455" fmla="*/ 476407 w 882055"/>
              <a:gd name="connsiteY455" fmla="*/ 45354 h 890512"/>
              <a:gd name="connsiteX456" fmla="*/ 501465 w 882055"/>
              <a:gd name="connsiteY456" fmla="*/ 35455 h 890512"/>
              <a:gd name="connsiteX457" fmla="*/ 528997 w 882055"/>
              <a:gd name="connsiteY457" fmla="*/ 29268 h 890512"/>
              <a:gd name="connsiteX458" fmla="*/ 553436 w 882055"/>
              <a:gd name="connsiteY458" fmla="*/ 24009 h 890512"/>
              <a:gd name="connsiteX459" fmla="*/ 516004 w 882055"/>
              <a:gd name="connsiteY459" fmla="*/ 42261 h 890512"/>
              <a:gd name="connsiteX460" fmla="*/ 516004 w 882055"/>
              <a:gd name="connsiteY460" fmla="*/ 42261 h 890512"/>
              <a:gd name="connsiteX461" fmla="*/ 99612 w 882055"/>
              <a:gd name="connsiteY461" fmla="*/ 150845 h 890512"/>
              <a:gd name="connsiteX462" fmla="*/ 65274 w 882055"/>
              <a:gd name="connsiteY462" fmla="*/ 152701 h 890512"/>
              <a:gd name="connsiteX463" fmla="*/ 94663 w 882055"/>
              <a:gd name="connsiteY463" fmla="*/ 141873 h 890512"/>
              <a:gd name="connsiteX464" fmla="*/ 142922 w 882055"/>
              <a:gd name="connsiteY464" fmla="*/ 132902 h 890512"/>
              <a:gd name="connsiteX465" fmla="*/ 99612 w 882055"/>
              <a:gd name="connsiteY465" fmla="*/ 150845 h 890512"/>
              <a:gd name="connsiteX466" fmla="*/ 99612 w 882055"/>
              <a:gd name="connsiteY466" fmla="*/ 150845 h 890512"/>
              <a:gd name="connsiteX467" fmla="*/ 312449 w 882055"/>
              <a:gd name="connsiteY467" fmla="*/ 95161 h 890512"/>
              <a:gd name="connsiteX468" fmla="*/ 271304 w 882055"/>
              <a:gd name="connsiteY468" fmla="*/ 102585 h 890512"/>
              <a:gd name="connsiteX469" fmla="*/ 296362 w 882055"/>
              <a:gd name="connsiteY469" fmla="*/ 88664 h 890512"/>
              <a:gd name="connsiteX470" fmla="*/ 319255 w 882055"/>
              <a:gd name="connsiteY470" fmla="*/ 84024 h 890512"/>
              <a:gd name="connsiteX471" fmla="*/ 341837 w 882055"/>
              <a:gd name="connsiteY471" fmla="*/ 79384 h 890512"/>
              <a:gd name="connsiteX472" fmla="*/ 347406 w 882055"/>
              <a:gd name="connsiteY472" fmla="*/ 77837 h 890512"/>
              <a:gd name="connsiteX473" fmla="*/ 312449 w 882055"/>
              <a:gd name="connsiteY473" fmla="*/ 95161 h 890512"/>
              <a:gd name="connsiteX474" fmla="*/ 312449 w 882055"/>
              <a:gd name="connsiteY474" fmla="*/ 95161 h 890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</a:cxnLst>
            <a:rect l="l" t="t" r="r" b="b"/>
            <a:pathLst>
              <a:path w="882055" h="890512">
                <a:moveTo>
                  <a:pt x="480119" y="794303"/>
                </a:moveTo>
                <a:cubicBezTo>
                  <a:pt x="354830" y="827095"/>
                  <a:pt x="229232" y="858340"/>
                  <a:pt x="100850" y="890513"/>
                </a:cubicBezTo>
                <a:cubicBezTo>
                  <a:pt x="109202" y="879995"/>
                  <a:pt x="102396" y="863289"/>
                  <a:pt x="96209" y="848441"/>
                </a:cubicBezTo>
                <a:cubicBezTo>
                  <a:pt x="92188" y="838851"/>
                  <a:pt x="88785" y="830498"/>
                  <a:pt x="90950" y="825858"/>
                </a:cubicBezTo>
                <a:cubicBezTo>
                  <a:pt x="100850" y="830498"/>
                  <a:pt x="104562" y="846894"/>
                  <a:pt x="107656" y="861124"/>
                </a:cubicBezTo>
                <a:cubicBezTo>
                  <a:pt x="109202" y="868239"/>
                  <a:pt x="110749" y="875354"/>
                  <a:pt x="112915" y="879376"/>
                </a:cubicBezTo>
                <a:cubicBezTo>
                  <a:pt x="194275" y="858340"/>
                  <a:pt x="279348" y="836376"/>
                  <a:pt x="365967" y="813483"/>
                </a:cubicBezTo>
                <a:cubicBezTo>
                  <a:pt x="527451" y="771102"/>
                  <a:pt x="695740" y="726555"/>
                  <a:pt x="866195" y="680151"/>
                </a:cubicBezTo>
                <a:cubicBezTo>
                  <a:pt x="875475" y="672727"/>
                  <a:pt x="869288" y="655712"/>
                  <a:pt x="863720" y="640554"/>
                </a:cubicBezTo>
                <a:cubicBezTo>
                  <a:pt x="861554" y="634367"/>
                  <a:pt x="859389" y="628489"/>
                  <a:pt x="858151" y="623539"/>
                </a:cubicBezTo>
                <a:cubicBezTo>
                  <a:pt x="815770" y="635914"/>
                  <a:pt x="772769" y="647669"/>
                  <a:pt x="729459" y="658806"/>
                </a:cubicBezTo>
                <a:cubicBezTo>
                  <a:pt x="636344" y="683245"/>
                  <a:pt x="543846" y="705828"/>
                  <a:pt x="454443" y="728101"/>
                </a:cubicBezTo>
                <a:lnTo>
                  <a:pt x="451349" y="729029"/>
                </a:lnTo>
                <a:cubicBezTo>
                  <a:pt x="363492" y="750684"/>
                  <a:pt x="272851" y="772958"/>
                  <a:pt x="186232" y="795541"/>
                </a:cubicBezTo>
                <a:cubicBezTo>
                  <a:pt x="152203" y="804512"/>
                  <a:pt x="118483" y="813483"/>
                  <a:pt x="85073" y="822764"/>
                </a:cubicBezTo>
                <a:cubicBezTo>
                  <a:pt x="90022" y="818742"/>
                  <a:pt x="92188" y="814102"/>
                  <a:pt x="94663" y="809152"/>
                </a:cubicBezTo>
                <a:cubicBezTo>
                  <a:pt x="96209" y="806059"/>
                  <a:pt x="97756" y="802656"/>
                  <a:pt x="100231" y="799872"/>
                </a:cubicBezTo>
                <a:lnTo>
                  <a:pt x="104253" y="811936"/>
                </a:lnTo>
                <a:cubicBezTo>
                  <a:pt x="151275" y="796469"/>
                  <a:pt x="204793" y="781001"/>
                  <a:pt x="266973" y="764605"/>
                </a:cubicBezTo>
                <a:cubicBezTo>
                  <a:pt x="330082" y="748209"/>
                  <a:pt x="396593" y="732123"/>
                  <a:pt x="460630" y="716655"/>
                </a:cubicBezTo>
                <a:lnTo>
                  <a:pt x="464342" y="715727"/>
                </a:lnTo>
                <a:cubicBezTo>
                  <a:pt x="530544" y="699950"/>
                  <a:pt x="598912" y="683554"/>
                  <a:pt x="666042" y="665921"/>
                </a:cubicBezTo>
                <a:cubicBezTo>
                  <a:pt x="724201" y="650763"/>
                  <a:pt x="775244" y="636223"/>
                  <a:pt x="822266" y="621992"/>
                </a:cubicBezTo>
                <a:cubicBezTo>
                  <a:pt x="813913" y="615187"/>
                  <a:pt x="802777" y="611784"/>
                  <a:pt x="791949" y="608381"/>
                </a:cubicBezTo>
                <a:cubicBezTo>
                  <a:pt x="779266" y="604669"/>
                  <a:pt x="766273" y="600647"/>
                  <a:pt x="757611" y="589510"/>
                </a:cubicBezTo>
                <a:lnTo>
                  <a:pt x="754517" y="591057"/>
                </a:lnTo>
                <a:cubicBezTo>
                  <a:pt x="749258" y="593223"/>
                  <a:pt x="743690" y="595388"/>
                  <a:pt x="738121" y="596625"/>
                </a:cubicBezTo>
                <a:cubicBezTo>
                  <a:pt x="732862" y="597863"/>
                  <a:pt x="728531" y="598481"/>
                  <a:pt x="724510" y="598172"/>
                </a:cubicBezTo>
                <a:cubicBezTo>
                  <a:pt x="717085" y="608999"/>
                  <a:pt x="713682" y="617352"/>
                  <a:pt x="715229" y="621374"/>
                </a:cubicBezTo>
                <a:cubicBezTo>
                  <a:pt x="718013" y="621683"/>
                  <a:pt x="726675" y="619518"/>
                  <a:pt x="736884" y="617043"/>
                </a:cubicBezTo>
                <a:cubicBezTo>
                  <a:pt x="720798" y="630345"/>
                  <a:pt x="692028" y="643338"/>
                  <a:pt x="665732" y="650144"/>
                </a:cubicBezTo>
                <a:cubicBezTo>
                  <a:pt x="648099" y="654784"/>
                  <a:pt x="623660" y="658806"/>
                  <a:pt x="606027" y="652619"/>
                </a:cubicBezTo>
                <a:cubicBezTo>
                  <a:pt x="607574" y="651381"/>
                  <a:pt x="609120" y="651072"/>
                  <a:pt x="610667" y="650763"/>
                </a:cubicBezTo>
                <a:cubicBezTo>
                  <a:pt x="610977" y="650763"/>
                  <a:pt x="611286" y="650763"/>
                  <a:pt x="611595" y="650453"/>
                </a:cubicBezTo>
                <a:cubicBezTo>
                  <a:pt x="615617" y="649216"/>
                  <a:pt x="619329" y="647979"/>
                  <a:pt x="622732" y="646432"/>
                </a:cubicBezTo>
                <a:cubicBezTo>
                  <a:pt x="626135" y="644885"/>
                  <a:pt x="629847" y="643648"/>
                  <a:pt x="633869" y="642410"/>
                </a:cubicBezTo>
                <a:lnTo>
                  <a:pt x="636034" y="641791"/>
                </a:lnTo>
                <a:cubicBezTo>
                  <a:pt x="635106" y="638079"/>
                  <a:pt x="630157" y="634986"/>
                  <a:pt x="624279" y="631583"/>
                </a:cubicBezTo>
                <a:cubicBezTo>
                  <a:pt x="620876" y="629417"/>
                  <a:pt x="617164" y="627561"/>
                  <a:pt x="614689" y="624777"/>
                </a:cubicBezTo>
                <a:cubicBezTo>
                  <a:pt x="609120" y="629108"/>
                  <a:pt x="601386" y="632511"/>
                  <a:pt x="590559" y="635295"/>
                </a:cubicBezTo>
                <a:cubicBezTo>
                  <a:pt x="582206" y="637460"/>
                  <a:pt x="573544" y="639007"/>
                  <a:pt x="564883" y="640554"/>
                </a:cubicBezTo>
                <a:cubicBezTo>
                  <a:pt x="555911" y="642101"/>
                  <a:pt x="547559" y="643648"/>
                  <a:pt x="539825" y="645504"/>
                </a:cubicBezTo>
                <a:cubicBezTo>
                  <a:pt x="518170" y="651072"/>
                  <a:pt x="508580" y="659734"/>
                  <a:pt x="507033" y="673964"/>
                </a:cubicBezTo>
                <a:cubicBezTo>
                  <a:pt x="510436" y="673964"/>
                  <a:pt x="515695" y="672727"/>
                  <a:pt x="520645" y="671799"/>
                </a:cubicBezTo>
                <a:cubicBezTo>
                  <a:pt x="524666" y="670870"/>
                  <a:pt x="528997" y="669942"/>
                  <a:pt x="532710" y="670252"/>
                </a:cubicBezTo>
                <a:cubicBezTo>
                  <a:pt x="525285" y="681079"/>
                  <a:pt x="502083" y="691907"/>
                  <a:pt x="470529" y="700260"/>
                </a:cubicBezTo>
                <a:cubicBezTo>
                  <a:pt x="444234" y="707065"/>
                  <a:pt x="418867" y="710159"/>
                  <a:pt x="404327" y="708612"/>
                </a:cubicBezTo>
                <a:cubicBezTo>
                  <a:pt x="402780" y="707375"/>
                  <a:pt x="402471" y="706137"/>
                  <a:pt x="402780" y="704900"/>
                </a:cubicBezTo>
                <a:cubicBezTo>
                  <a:pt x="403399" y="702734"/>
                  <a:pt x="406493" y="701188"/>
                  <a:pt x="412989" y="699641"/>
                </a:cubicBezTo>
                <a:cubicBezTo>
                  <a:pt x="415155" y="699022"/>
                  <a:pt x="417630" y="698403"/>
                  <a:pt x="420104" y="698094"/>
                </a:cubicBezTo>
                <a:cubicBezTo>
                  <a:pt x="422579" y="697475"/>
                  <a:pt x="424745" y="697166"/>
                  <a:pt x="426601" y="696547"/>
                </a:cubicBezTo>
                <a:cubicBezTo>
                  <a:pt x="427838" y="696238"/>
                  <a:pt x="429076" y="695928"/>
                  <a:pt x="430004" y="695619"/>
                </a:cubicBezTo>
                <a:cubicBezTo>
                  <a:pt x="422888" y="679223"/>
                  <a:pt x="403090" y="682007"/>
                  <a:pt x="382672" y="687266"/>
                </a:cubicBezTo>
                <a:cubicBezTo>
                  <a:pt x="376485" y="688813"/>
                  <a:pt x="369989" y="690979"/>
                  <a:pt x="363802" y="692835"/>
                </a:cubicBezTo>
                <a:cubicBezTo>
                  <a:pt x="356996" y="694691"/>
                  <a:pt x="350809" y="696857"/>
                  <a:pt x="344312" y="698403"/>
                </a:cubicBezTo>
                <a:cubicBezTo>
                  <a:pt x="330082" y="702116"/>
                  <a:pt x="320183" y="703353"/>
                  <a:pt x="311830" y="702734"/>
                </a:cubicBezTo>
                <a:cubicBezTo>
                  <a:pt x="311830" y="704591"/>
                  <a:pt x="309974" y="709231"/>
                  <a:pt x="308118" y="713871"/>
                </a:cubicBezTo>
                <a:cubicBezTo>
                  <a:pt x="305952" y="719439"/>
                  <a:pt x="303477" y="725008"/>
                  <a:pt x="303168" y="728101"/>
                </a:cubicBezTo>
                <a:cubicBezTo>
                  <a:pt x="305643" y="729339"/>
                  <a:pt x="310593" y="728101"/>
                  <a:pt x="315233" y="726864"/>
                </a:cubicBezTo>
                <a:cubicBezTo>
                  <a:pt x="321111" y="725317"/>
                  <a:pt x="326988" y="724080"/>
                  <a:pt x="329773" y="727792"/>
                </a:cubicBezTo>
                <a:cubicBezTo>
                  <a:pt x="311521" y="738929"/>
                  <a:pt x="288319" y="747900"/>
                  <a:pt x="264499" y="754087"/>
                </a:cubicBezTo>
                <a:cubicBezTo>
                  <a:pt x="240678" y="760274"/>
                  <a:pt x="217167" y="763368"/>
                  <a:pt x="197059" y="763368"/>
                </a:cubicBezTo>
                <a:cubicBezTo>
                  <a:pt x="198915" y="757181"/>
                  <a:pt x="208196" y="754706"/>
                  <a:pt x="215311" y="752850"/>
                </a:cubicBezTo>
                <a:cubicBezTo>
                  <a:pt x="219023" y="751922"/>
                  <a:pt x="222426" y="750994"/>
                  <a:pt x="223973" y="749756"/>
                </a:cubicBezTo>
                <a:cubicBezTo>
                  <a:pt x="219333" y="737072"/>
                  <a:pt x="201699" y="732123"/>
                  <a:pt x="179117" y="738001"/>
                </a:cubicBezTo>
                <a:cubicBezTo>
                  <a:pt x="174476" y="739238"/>
                  <a:pt x="169836" y="740785"/>
                  <a:pt x="165196" y="742950"/>
                </a:cubicBezTo>
                <a:cubicBezTo>
                  <a:pt x="163958" y="756871"/>
                  <a:pt x="155915" y="765224"/>
                  <a:pt x="148490" y="773577"/>
                </a:cubicBezTo>
                <a:cubicBezTo>
                  <a:pt x="141685" y="780692"/>
                  <a:pt x="134879" y="788116"/>
                  <a:pt x="132095" y="799562"/>
                </a:cubicBezTo>
                <a:cubicBezTo>
                  <a:pt x="129929" y="800490"/>
                  <a:pt x="128382" y="801109"/>
                  <a:pt x="126836" y="801418"/>
                </a:cubicBezTo>
                <a:cubicBezTo>
                  <a:pt x="122505" y="802656"/>
                  <a:pt x="118792" y="802965"/>
                  <a:pt x="114771" y="803584"/>
                </a:cubicBezTo>
                <a:cubicBezTo>
                  <a:pt x="112605" y="803893"/>
                  <a:pt x="110130" y="804202"/>
                  <a:pt x="107965" y="804512"/>
                </a:cubicBezTo>
                <a:cubicBezTo>
                  <a:pt x="86310" y="747281"/>
                  <a:pt x="70533" y="676439"/>
                  <a:pt x="55374" y="608071"/>
                </a:cubicBezTo>
                <a:cubicBezTo>
                  <a:pt x="44856" y="560740"/>
                  <a:pt x="34957" y="516193"/>
                  <a:pt x="23511" y="476595"/>
                </a:cubicBezTo>
                <a:cubicBezTo>
                  <a:pt x="21345" y="475977"/>
                  <a:pt x="18561" y="475667"/>
                  <a:pt x="15777" y="475358"/>
                </a:cubicBezTo>
                <a:cubicBezTo>
                  <a:pt x="8352" y="474430"/>
                  <a:pt x="928" y="473502"/>
                  <a:pt x="0" y="461128"/>
                </a:cubicBezTo>
                <a:cubicBezTo>
                  <a:pt x="14849" y="456178"/>
                  <a:pt x="28461" y="450919"/>
                  <a:pt x="41763" y="445970"/>
                </a:cubicBezTo>
                <a:cubicBezTo>
                  <a:pt x="58777" y="439473"/>
                  <a:pt x="76411" y="432667"/>
                  <a:pt x="96519" y="427408"/>
                </a:cubicBezTo>
                <a:cubicBezTo>
                  <a:pt x="103325" y="425552"/>
                  <a:pt x="110440" y="424005"/>
                  <a:pt x="117864" y="422768"/>
                </a:cubicBezTo>
                <a:cubicBezTo>
                  <a:pt x="109512" y="383480"/>
                  <a:pt x="98684" y="343882"/>
                  <a:pt x="88475" y="305522"/>
                </a:cubicBezTo>
                <a:cubicBezTo>
                  <a:pt x="79504" y="272112"/>
                  <a:pt x="71152" y="240558"/>
                  <a:pt x="64655" y="209931"/>
                </a:cubicBezTo>
                <a:cubicBezTo>
                  <a:pt x="60015" y="203435"/>
                  <a:pt x="57540" y="193845"/>
                  <a:pt x="55374" y="184874"/>
                </a:cubicBezTo>
                <a:cubicBezTo>
                  <a:pt x="51353" y="169096"/>
                  <a:pt x="47331" y="152701"/>
                  <a:pt x="35885" y="149917"/>
                </a:cubicBezTo>
                <a:cubicBezTo>
                  <a:pt x="43619" y="136614"/>
                  <a:pt x="66511" y="124550"/>
                  <a:pt x="98375" y="116197"/>
                </a:cubicBezTo>
                <a:cubicBezTo>
                  <a:pt x="127145" y="108772"/>
                  <a:pt x="157152" y="105988"/>
                  <a:pt x="172930" y="109700"/>
                </a:cubicBezTo>
                <a:cubicBezTo>
                  <a:pt x="177261" y="117125"/>
                  <a:pt x="173858" y="120219"/>
                  <a:pt x="171073" y="122693"/>
                </a:cubicBezTo>
                <a:cubicBezTo>
                  <a:pt x="169217" y="124240"/>
                  <a:pt x="167670" y="125787"/>
                  <a:pt x="167361" y="127953"/>
                </a:cubicBezTo>
                <a:lnTo>
                  <a:pt x="236966" y="394307"/>
                </a:lnTo>
                <a:cubicBezTo>
                  <a:pt x="245628" y="393070"/>
                  <a:pt x="256146" y="390904"/>
                  <a:pt x="270067" y="387192"/>
                </a:cubicBezTo>
                <a:cubicBezTo>
                  <a:pt x="276564" y="385645"/>
                  <a:pt x="283369" y="383480"/>
                  <a:pt x="289866" y="381624"/>
                </a:cubicBezTo>
                <a:cubicBezTo>
                  <a:pt x="297909" y="379458"/>
                  <a:pt x="303787" y="377602"/>
                  <a:pt x="309974" y="376055"/>
                </a:cubicBezTo>
                <a:cubicBezTo>
                  <a:pt x="314614" y="374818"/>
                  <a:pt x="319255" y="373580"/>
                  <a:pt x="323895" y="372652"/>
                </a:cubicBezTo>
                <a:cubicBezTo>
                  <a:pt x="314924" y="313875"/>
                  <a:pt x="296672" y="251385"/>
                  <a:pt x="279348" y="191061"/>
                </a:cubicBezTo>
                <a:cubicBezTo>
                  <a:pt x="271304" y="163219"/>
                  <a:pt x="263261" y="135686"/>
                  <a:pt x="256146" y="107844"/>
                </a:cubicBezTo>
                <a:cubicBezTo>
                  <a:pt x="254909" y="103513"/>
                  <a:pt x="251815" y="102585"/>
                  <a:pt x="248412" y="101348"/>
                </a:cubicBezTo>
                <a:cubicBezTo>
                  <a:pt x="245319" y="100419"/>
                  <a:pt x="242225" y="99491"/>
                  <a:pt x="240369" y="95779"/>
                </a:cubicBezTo>
                <a:cubicBezTo>
                  <a:pt x="249650" y="82786"/>
                  <a:pt x="276254" y="69175"/>
                  <a:pt x="308736" y="60513"/>
                </a:cubicBezTo>
                <a:cubicBezTo>
                  <a:pt x="340600" y="52160"/>
                  <a:pt x="367205" y="51542"/>
                  <a:pt x="380507" y="58657"/>
                </a:cubicBezTo>
                <a:cubicBezTo>
                  <a:pt x="382982" y="65772"/>
                  <a:pt x="379579" y="67319"/>
                  <a:pt x="376795" y="68556"/>
                </a:cubicBezTo>
                <a:cubicBezTo>
                  <a:pt x="374938" y="69484"/>
                  <a:pt x="373392" y="70103"/>
                  <a:pt x="373392" y="71959"/>
                </a:cubicBezTo>
                <a:lnTo>
                  <a:pt x="443615" y="339861"/>
                </a:lnTo>
                <a:lnTo>
                  <a:pt x="445471" y="338933"/>
                </a:lnTo>
                <a:cubicBezTo>
                  <a:pt x="453205" y="337076"/>
                  <a:pt x="462177" y="334602"/>
                  <a:pt x="471148" y="332436"/>
                </a:cubicBezTo>
                <a:cubicBezTo>
                  <a:pt x="492184" y="326868"/>
                  <a:pt x="521573" y="318825"/>
                  <a:pt x="530854" y="312947"/>
                </a:cubicBezTo>
                <a:cubicBezTo>
                  <a:pt x="511364" y="228802"/>
                  <a:pt x="492803" y="155794"/>
                  <a:pt x="470529" y="76599"/>
                </a:cubicBezTo>
                <a:cubicBezTo>
                  <a:pt x="470529" y="81549"/>
                  <a:pt x="472695" y="88973"/>
                  <a:pt x="474860" y="96089"/>
                </a:cubicBezTo>
                <a:cubicBezTo>
                  <a:pt x="476098" y="100419"/>
                  <a:pt x="477644" y="104751"/>
                  <a:pt x="478263" y="108772"/>
                </a:cubicBezTo>
                <a:cubicBezTo>
                  <a:pt x="480429" y="114341"/>
                  <a:pt x="483213" y="127953"/>
                  <a:pt x="482594" y="129499"/>
                </a:cubicBezTo>
                <a:cubicBezTo>
                  <a:pt x="482594" y="129499"/>
                  <a:pt x="482285" y="129809"/>
                  <a:pt x="482285" y="129809"/>
                </a:cubicBezTo>
                <a:cubicBezTo>
                  <a:pt x="481357" y="130118"/>
                  <a:pt x="480738" y="128881"/>
                  <a:pt x="478572" y="121456"/>
                </a:cubicBezTo>
                <a:lnTo>
                  <a:pt x="460939" y="54326"/>
                </a:lnTo>
                <a:cubicBezTo>
                  <a:pt x="459702" y="49995"/>
                  <a:pt x="456918" y="48448"/>
                  <a:pt x="453824" y="47211"/>
                </a:cubicBezTo>
                <a:cubicBezTo>
                  <a:pt x="451349" y="45973"/>
                  <a:pt x="448565" y="44736"/>
                  <a:pt x="447018" y="41951"/>
                </a:cubicBezTo>
                <a:cubicBezTo>
                  <a:pt x="455989" y="28649"/>
                  <a:pt x="482594" y="15038"/>
                  <a:pt x="515076" y="6685"/>
                </a:cubicBezTo>
                <a:cubicBezTo>
                  <a:pt x="539515" y="189"/>
                  <a:pt x="571379" y="-3523"/>
                  <a:pt x="587156" y="4829"/>
                </a:cubicBezTo>
                <a:cubicBezTo>
                  <a:pt x="588703" y="11326"/>
                  <a:pt x="585919" y="13182"/>
                  <a:pt x="583444" y="14728"/>
                </a:cubicBezTo>
                <a:cubicBezTo>
                  <a:pt x="581897" y="15656"/>
                  <a:pt x="580350" y="16584"/>
                  <a:pt x="580041" y="18131"/>
                </a:cubicBezTo>
                <a:lnTo>
                  <a:pt x="650265" y="286342"/>
                </a:lnTo>
                <a:cubicBezTo>
                  <a:pt x="656142" y="285414"/>
                  <a:pt x="664186" y="284177"/>
                  <a:pt x="673776" y="281702"/>
                </a:cubicBezTo>
                <a:cubicBezTo>
                  <a:pt x="682128" y="279536"/>
                  <a:pt x="690790" y="276752"/>
                  <a:pt x="699452" y="273968"/>
                </a:cubicBezTo>
                <a:cubicBezTo>
                  <a:pt x="708423" y="271184"/>
                  <a:pt x="717085" y="268400"/>
                  <a:pt x="725129" y="266234"/>
                </a:cubicBezTo>
                <a:cubicBezTo>
                  <a:pt x="741215" y="261903"/>
                  <a:pt x="761632" y="258500"/>
                  <a:pt x="774316" y="267781"/>
                </a:cubicBezTo>
                <a:cubicBezTo>
                  <a:pt x="776791" y="276133"/>
                  <a:pt x="770294" y="278608"/>
                  <a:pt x="763798" y="281083"/>
                </a:cubicBezTo>
                <a:cubicBezTo>
                  <a:pt x="761942" y="282011"/>
                  <a:pt x="760086" y="282630"/>
                  <a:pt x="758539" y="283558"/>
                </a:cubicBezTo>
                <a:cubicBezTo>
                  <a:pt x="767201" y="315112"/>
                  <a:pt x="775553" y="348522"/>
                  <a:pt x="783906" y="383171"/>
                </a:cubicBezTo>
                <a:cubicBezTo>
                  <a:pt x="802467" y="458034"/>
                  <a:pt x="821338" y="535373"/>
                  <a:pt x="843302" y="606525"/>
                </a:cubicBezTo>
                <a:cubicBezTo>
                  <a:pt x="844849" y="611165"/>
                  <a:pt x="842683" y="613640"/>
                  <a:pt x="840827" y="616115"/>
                </a:cubicBezTo>
                <a:cubicBezTo>
                  <a:pt x="839590" y="617661"/>
                  <a:pt x="838353" y="618899"/>
                  <a:pt x="838043" y="620755"/>
                </a:cubicBezTo>
                <a:cubicBezTo>
                  <a:pt x="839281" y="620136"/>
                  <a:pt x="840518" y="619827"/>
                  <a:pt x="841755" y="619518"/>
                </a:cubicBezTo>
                <a:cubicBezTo>
                  <a:pt x="842374" y="619518"/>
                  <a:pt x="842683" y="619208"/>
                  <a:pt x="843302" y="619208"/>
                </a:cubicBezTo>
                <a:cubicBezTo>
                  <a:pt x="849799" y="617661"/>
                  <a:pt x="851036" y="615187"/>
                  <a:pt x="852274" y="611165"/>
                </a:cubicBezTo>
                <a:cubicBezTo>
                  <a:pt x="870216" y="618589"/>
                  <a:pt x="886303" y="659734"/>
                  <a:pt x="881044" y="683245"/>
                </a:cubicBezTo>
                <a:cubicBezTo>
                  <a:pt x="763179" y="718202"/>
                  <a:pt x="633250" y="754397"/>
                  <a:pt x="480119" y="794303"/>
                </a:cubicBezTo>
                <a:lnTo>
                  <a:pt x="480119" y="794303"/>
                </a:lnTo>
                <a:close/>
                <a:moveTo>
                  <a:pt x="735028" y="291292"/>
                </a:moveTo>
                <a:lnTo>
                  <a:pt x="751733" y="351307"/>
                </a:lnTo>
                <a:cubicBezTo>
                  <a:pt x="776791" y="441020"/>
                  <a:pt x="802467" y="534136"/>
                  <a:pt x="830309" y="615187"/>
                </a:cubicBezTo>
                <a:cubicBezTo>
                  <a:pt x="821957" y="560740"/>
                  <a:pt x="804633" y="496394"/>
                  <a:pt x="787618" y="434523"/>
                </a:cubicBezTo>
                <a:cubicBezTo>
                  <a:pt x="773079" y="381314"/>
                  <a:pt x="759467" y="330889"/>
                  <a:pt x="752352" y="287889"/>
                </a:cubicBezTo>
                <a:cubicBezTo>
                  <a:pt x="750496" y="287270"/>
                  <a:pt x="747402" y="287889"/>
                  <a:pt x="744927" y="288507"/>
                </a:cubicBezTo>
                <a:lnTo>
                  <a:pt x="740906" y="289745"/>
                </a:lnTo>
                <a:lnTo>
                  <a:pt x="736884" y="290982"/>
                </a:lnTo>
                <a:cubicBezTo>
                  <a:pt x="736575" y="290982"/>
                  <a:pt x="735647" y="290982"/>
                  <a:pt x="735028" y="291292"/>
                </a:cubicBezTo>
                <a:lnTo>
                  <a:pt x="735028" y="291292"/>
                </a:lnTo>
                <a:close/>
                <a:moveTo>
                  <a:pt x="29698" y="473811"/>
                </a:moveTo>
                <a:cubicBezTo>
                  <a:pt x="27842" y="475049"/>
                  <a:pt x="27533" y="476595"/>
                  <a:pt x="28151" y="479070"/>
                </a:cubicBezTo>
                <a:cubicBezTo>
                  <a:pt x="28461" y="482782"/>
                  <a:pt x="29698" y="484948"/>
                  <a:pt x="30936" y="487113"/>
                </a:cubicBezTo>
                <a:cubicBezTo>
                  <a:pt x="32173" y="489279"/>
                  <a:pt x="33720" y="491754"/>
                  <a:pt x="34029" y="495466"/>
                </a:cubicBezTo>
                <a:cubicBezTo>
                  <a:pt x="38051" y="519905"/>
                  <a:pt x="45475" y="547128"/>
                  <a:pt x="52590" y="573424"/>
                </a:cubicBezTo>
                <a:cubicBezTo>
                  <a:pt x="60015" y="600028"/>
                  <a:pt x="67439" y="627252"/>
                  <a:pt x="71461" y="652000"/>
                </a:cubicBezTo>
                <a:cubicBezTo>
                  <a:pt x="73626" y="660971"/>
                  <a:pt x="76101" y="669942"/>
                  <a:pt x="78576" y="678914"/>
                </a:cubicBezTo>
                <a:cubicBezTo>
                  <a:pt x="83526" y="696547"/>
                  <a:pt x="88475" y="714799"/>
                  <a:pt x="90332" y="731195"/>
                </a:cubicBezTo>
                <a:cubicBezTo>
                  <a:pt x="93735" y="738001"/>
                  <a:pt x="95591" y="748209"/>
                  <a:pt x="97447" y="758109"/>
                </a:cubicBezTo>
                <a:cubicBezTo>
                  <a:pt x="101159" y="778217"/>
                  <a:pt x="104562" y="797087"/>
                  <a:pt x="120648" y="794303"/>
                </a:cubicBezTo>
                <a:cubicBezTo>
                  <a:pt x="109512" y="740166"/>
                  <a:pt x="93116" y="679842"/>
                  <a:pt x="77029" y="621374"/>
                </a:cubicBezTo>
                <a:cubicBezTo>
                  <a:pt x="62490" y="568165"/>
                  <a:pt x="48878" y="517740"/>
                  <a:pt x="39288" y="472265"/>
                </a:cubicBezTo>
                <a:cubicBezTo>
                  <a:pt x="38360" y="471955"/>
                  <a:pt x="36813" y="472265"/>
                  <a:pt x="34029" y="472883"/>
                </a:cubicBezTo>
                <a:cubicBezTo>
                  <a:pt x="32792" y="473193"/>
                  <a:pt x="31554" y="473502"/>
                  <a:pt x="29698" y="473811"/>
                </a:cubicBezTo>
                <a:lnTo>
                  <a:pt x="29698" y="473811"/>
                </a:lnTo>
                <a:close/>
                <a:moveTo>
                  <a:pt x="761323" y="423696"/>
                </a:moveTo>
                <a:cubicBezTo>
                  <a:pt x="779266" y="490207"/>
                  <a:pt x="782359" y="544963"/>
                  <a:pt x="772151" y="591057"/>
                </a:cubicBezTo>
                <a:cubicBezTo>
                  <a:pt x="786381" y="598791"/>
                  <a:pt x="810201" y="610237"/>
                  <a:pt x="819482" y="611474"/>
                </a:cubicBezTo>
                <a:cubicBezTo>
                  <a:pt x="808654" y="585798"/>
                  <a:pt x="801539" y="555481"/>
                  <a:pt x="794733" y="526402"/>
                </a:cubicBezTo>
                <a:cubicBezTo>
                  <a:pt x="785762" y="490207"/>
                  <a:pt x="777100" y="452775"/>
                  <a:pt x="761323" y="423696"/>
                </a:cubicBezTo>
                <a:lnTo>
                  <a:pt x="761323" y="423696"/>
                </a:lnTo>
                <a:close/>
                <a:moveTo>
                  <a:pt x="107037" y="698713"/>
                </a:moveTo>
                <a:lnTo>
                  <a:pt x="111677" y="713871"/>
                </a:lnTo>
                <a:cubicBezTo>
                  <a:pt x="118174" y="734907"/>
                  <a:pt x="124670" y="756871"/>
                  <a:pt x="129929" y="780073"/>
                </a:cubicBezTo>
                <a:cubicBezTo>
                  <a:pt x="132713" y="777908"/>
                  <a:pt x="135188" y="772649"/>
                  <a:pt x="137663" y="766771"/>
                </a:cubicBezTo>
                <a:cubicBezTo>
                  <a:pt x="140447" y="760274"/>
                  <a:pt x="143850" y="752850"/>
                  <a:pt x="149728" y="749137"/>
                </a:cubicBezTo>
                <a:cubicBezTo>
                  <a:pt x="142922" y="723152"/>
                  <a:pt x="135807" y="695928"/>
                  <a:pt x="128382" y="668086"/>
                </a:cubicBezTo>
                <a:cubicBezTo>
                  <a:pt x="110749" y="601266"/>
                  <a:pt x="92807" y="532280"/>
                  <a:pt x="80742" y="466696"/>
                </a:cubicBezTo>
                <a:cubicBezTo>
                  <a:pt x="99922" y="516193"/>
                  <a:pt x="111059" y="565071"/>
                  <a:pt x="121886" y="612402"/>
                </a:cubicBezTo>
                <a:cubicBezTo>
                  <a:pt x="131167" y="653547"/>
                  <a:pt x="140757" y="695928"/>
                  <a:pt x="154987" y="739238"/>
                </a:cubicBezTo>
                <a:lnTo>
                  <a:pt x="201390" y="726555"/>
                </a:lnTo>
                <a:cubicBezTo>
                  <a:pt x="200153" y="725008"/>
                  <a:pt x="198606" y="722533"/>
                  <a:pt x="196750" y="720058"/>
                </a:cubicBezTo>
                <a:cubicBezTo>
                  <a:pt x="193656" y="715727"/>
                  <a:pt x="190253" y="711087"/>
                  <a:pt x="192110" y="706137"/>
                </a:cubicBezTo>
                <a:lnTo>
                  <a:pt x="192419" y="705519"/>
                </a:lnTo>
                <a:lnTo>
                  <a:pt x="194584" y="705828"/>
                </a:lnTo>
                <a:cubicBezTo>
                  <a:pt x="194584" y="705828"/>
                  <a:pt x="194894" y="706137"/>
                  <a:pt x="194894" y="706137"/>
                </a:cubicBezTo>
                <a:cubicBezTo>
                  <a:pt x="185613" y="673036"/>
                  <a:pt x="176642" y="635604"/>
                  <a:pt x="167670" y="599100"/>
                </a:cubicBezTo>
                <a:cubicBezTo>
                  <a:pt x="155606" y="549603"/>
                  <a:pt x="143231" y="498250"/>
                  <a:pt x="129001" y="456488"/>
                </a:cubicBezTo>
                <a:cubicBezTo>
                  <a:pt x="129001" y="457416"/>
                  <a:pt x="128692" y="458034"/>
                  <a:pt x="128073" y="458034"/>
                </a:cubicBezTo>
                <a:cubicBezTo>
                  <a:pt x="126836" y="458344"/>
                  <a:pt x="125598" y="457106"/>
                  <a:pt x="121886" y="450919"/>
                </a:cubicBezTo>
                <a:cubicBezTo>
                  <a:pt x="116936" y="454013"/>
                  <a:pt x="109202" y="456797"/>
                  <a:pt x="100231" y="458962"/>
                </a:cubicBezTo>
                <a:cubicBezTo>
                  <a:pt x="91260" y="461437"/>
                  <a:pt x="81670" y="462984"/>
                  <a:pt x="73626" y="463912"/>
                </a:cubicBezTo>
                <a:cubicBezTo>
                  <a:pt x="75792" y="465459"/>
                  <a:pt x="76411" y="467006"/>
                  <a:pt x="75792" y="468862"/>
                </a:cubicBezTo>
                <a:cubicBezTo>
                  <a:pt x="75173" y="470408"/>
                  <a:pt x="73626" y="471646"/>
                  <a:pt x="70533" y="472265"/>
                </a:cubicBezTo>
                <a:cubicBezTo>
                  <a:pt x="67749" y="472883"/>
                  <a:pt x="64346" y="473502"/>
                  <a:pt x="60943" y="473502"/>
                </a:cubicBezTo>
                <a:cubicBezTo>
                  <a:pt x="57540" y="473811"/>
                  <a:pt x="54137" y="474121"/>
                  <a:pt x="51662" y="474739"/>
                </a:cubicBezTo>
                <a:cubicBezTo>
                  <a:pt x="66821" y="560431"/>
                  <a:pt x="94663" y="681079"/>
                  <a:pt x="142303" y="738929"/>
                </a:cubicBezTo>
                <a:cubicBezTo>
                  <a:pt x="131785" y="736144"/>
                  <a:pt x="125289" y="725936"/>
                  <a:pt x="119411" y="715727"/>
                </a:cubicBezTo>
                <a:cubicBezTo>
                  <a:pt x="115699" y="709850"/>
                  <a:pt x="111677" y="703353"/>
                  <a:pt x="107037" y="698713"/>
                </a:cubicBezTo>
                <a:lnTo>
                  <a:pt x="107037" y="698713"/>
                </a:lnTo>
                <a:close/>
                <a:moveTo>
                  <a:pt x="441450" y="692835"/>
                </a:moveTo>
                <a:cubicBezTo>
                  <a:pt x="445162" y="691907"/>
                  <a:pt x="449802" y="691597"/>
                  <a:pt x="454752" y="691288"/>
                </a:cubicBezTo>
                <a:cubicBezTo>
                  <a:pt x="460939" y="690979"/>
                  <a:pt x="467745" y="690669"/>
                  <a:pt x="474551" y="688813"/>
                </a:cubicBezTo>
                <a:cubicBezTo>
                  <a:pt x="480119" y="687266"/>
                  <a:pt x="484760" y="685410"/>
                  <a:pt x="488472" y="682317"/>
                </a:cubicBezTo>
                <a:cubicBezTo>
                  <a:pt x="487544" y="679842"/>
                  <a:pt x="489400" y="676748"/>
                  <a:pt x="491565" y="673036"/>
                </a:cubicBezTo>
                <a:cubicBezTo>
                  <a:pt x="494040" y="668705"/>
                  <a:pt x="497134" y="663446"/>
                  <a:pt x="495896" y="657568"/>
                </a:cubicBezTo>
                <a:cubicBezTo>
                  <a:pt x="488472" y="658496"/>
                  <a:pt x="478882" y="660662"/>
                  <a:pt x="468673" y="663137"/>
                </a:cubicBezTo>
                <a:cubicBezTo>
                  <a:pt x="459702" y="665612"/>
                  <a:pt x="450112" y="667777"/>
                  <a:pt x="440212" y="669014"/>
                </a:cubicBezTo>
                <a:cubicBezTo>
                  <a:pt x="446400" y="660662"/>
                  <a:pt x="456608" y="655094"/>
                  <a:pt x="469601" y="651691"/>
                </a:cubicBezTo>
                <a:cubicBezTo>
                  <a:pt x="483832" y="647979"/>
                  <a:pt x="496824" y="647979"/>
                  <a:pt x="501465" y="648288"/>
                </a:cubicBezTo>
                <a:cubicBezTo>
                  <a:pt x="483522" y="632511"/>
                  <a:pt x="487234" y="604669"/>
                  <a:pt x="491565" y="584870"/>
                </a:cubicBezTo>
                <a:lnTo>
                  <a:pt x="501465" y="618280"/>
                </a:lnTo>
                <a:cubicBezTo>
                  <a:pt x="491565" y="561050"/>
                  <a:pt x="471457" y="491445"/>
                  <a:pt x="453515" y="429883"/>
                </a:cubicBezTo>
                <a:lnTo>
                  <a:pt x="446709" y="406681"/>
                </a:lnTo>
                <a:cubicBezTo>
                  <a:pt x="446709" y="407919"/>
                  <a:pt x="447328" y="410393"/>
                  <a:pt x="447637" y="412559"/>
                </a:cubicBezTo>
                <a:cubicBezTo>
                  <a:pt x="448256" y="415652"/>
                  <a:pt x="449184" y="419365"/>
                  <a:pt x="445471" y="420293"/>
                </a:cubicBezTo>
                <a:cubicBezTo>
                  <a:pt x="437119" y="405135"/>
                  <a:pt x="428766" y="389667"/>
                  <a:pt x="419176" y="376674"/>
                </a:cubicBezTo>
                <a:cubicBezTo>
                  <a:pt x="411442" y="378221"/>
                  <a:pt x="403090" y="379768"/>
                  <a:pt x="393500" y="382242"/>
                </a:cubicBezTo>
                <a:cubicBezTo>
                  <a:pt x="385457" y="384408"/>
                  <a:pt x="377723" y="386573"/>
                  <a:pt x="369679" y="389048"/>
                </a:cubicBezTo>
                <a:cubicBezTo>
                  <a:pt x="359471" y="392142"/>
                  <a:pt x="350499" y="394926"/>
                  <a:pt x="340909" y="397401"/>
                </a:cubicBezTo>
                <a:cubicBezTo>
                  <a:pt x="351427" y="428645"/>
                  <a:pt x="360089" y="463603"/>
                  <a:pt x="368133" y="497322"/>
                </a:cubicBezTo>
                <a:cubicBezTo>
                  <a:pt x="387313" y="574661"/>
                  <a:pt x="405255" y="647360"/>
                  <a:pt x="439594" y="691597"/>
                </a:cubicBezTo>
                <a:cubicBezTo>
                  <a:pt x="439903" y="692835"/>
                  <a:pt x="440522" y="693763"/>
                  <a:pt x="440831" y="694072"/>
                </a:cubicBezTo>
                <a:lnTo>
                  <a:pt x="441450" y="692835"/>
                </a:lnTo>
                <a:lnTo>
                  <a:pt x="441450" y="692835"/>
                </a:lnTo>
                <a:close/>
                <a:moveTo>
                  <a:pt x="596437" y="329343"/>
                </a:moveTo>
                <a:cubicBezTo>
                  <a:pt x="586228" y="332127"/>
                  <a:pt x="576019" y="335220"/>
                  <a:pt x="565811" y="338314"/>
                </a:cubicBezTo>
                <a:cubicBezTo>
                  <a:pt x="559933" y="340170"/>
                  <a:pt x="553746" y="342026"/>
                  <a:pt x="547868" y="343573"/>
                </a:cubicBezTo>
                <a:cubicBezTo>
                  <a:pt x="557458" y="371415"/>
                  <a:pt x="565192" y="403897"/>
                  <a:pt x="573854" y="437926"/>
                </a:cubicBezTo>
                <a:cubicBezTo>
                  <a:pt x="593034" y="514956"/>
                  <a:pt x="612833" y="594769"/>
                  <a:pt x="647480" y="640863"/>
                </a:cubicBezTo>
                <a:cubicBezTo>
                  <a:pt x="655214" y="639626"/>
                  <a:pt x="664186" y="638079"/>
                  <a:pt x="672229" y="636223"/>
                </a:cubicBezTo>
                <a:cubicBezTo>
                  <a:pt x="693884" y="630655"/>
                  <a:pt x="703783" y="620136"/>
                  <a:pt x="702855" y="603431"/>
                </a:cubicBezTo>
                <a:cubicBezTo>
                  <a:pt x="695121" y="604359"/>
                  <a:pt x="685531" y="606834"/>
                  <a:pt x="675322" y="609309"/>
                </a:cubicBezTo>
                <a:cubicBezTo>
                  <a:pt x="666351" y="611784"/>
                  <a:pt x="656761" y="613949"/>
                  <a:pt x="647171" y="615187"/>
                </a:cubicBezTo>
                <a:cubicBezTo>
                  <a:pt x="654596" y="606215"/>
                  <a:pt x="664804" y="600338"/>
                  <a:pt x="677488" y="597244"/>
                </a:cubicBezTo>
                <a:cubicBezTo>
                  <a:pt x="690790" y="593841"/>
                  <a:pt x="702546" y="594151"/>
                  <a:pt x="708423" y="594460"/>
                </a:cubicBezTo>
                <a:cubicBezTo>
                  <a:pt x="690790" y="578683"/>
                  <a:pt x="693574" y="552697"/>
                  <a:pt x="697905" y="529495"/>
                </a:cubicBezTo>
                <a:lnTo>
                  <a:pt x="707495" y="561359"/>
                </a:lnTo>
                <a:cubicBezTo>
                  <a:pt x="700999" y="520834"/>
                  <a:pt x="688006" y="475049"/>
                  <a:pt x="675632" y="430811"/>
                </a:cubicBezTo>
                <a:cubicBezTo>
                  <a:pt x="668207" y="403897"/>
                  <a:pt x="660473" y="375746"/>
                  <a:pt x="654286" y="349450"/>
                </a:cubicBezTo>
                <a:cubicBezTo>
                  <a:pt x="652430" y="350379"/>
                  <a:pt x="652430" y="351616"/>
                  <a:pt x="653049" y="354091"/>
                </a:cubicBezTo>
                <a:cubicBezTo>
                  <a:pt x="653358" y="356256"/>
                  <a:pt x="653977" y="359040"/>
                  <a:pt x="651193" y="359659"/>
                </a:cubicBezTo>
                <a:lnTo>
                  <a:pt x="645006" y="351307"/>
                </a:lnTo>
                <a:cubicBezTo>
                  <a:pt x="639128" y="341098"/>
                  <a:pt x="633250" y="330580"/>
                  <a:pt x="625826" y="322846"/>
                </a:cubicBezTo>
                <a:cubicBezTo>
                  <a:pt x="616854" y="324702"/>
                  <a:pt x="607264" y="326559"/>
                  <a:pt x="596437" y="329343"/>
                </a:cubicBezTo>
                <a:lnTo>
                  <a:pt x="596437" y="329343"/>
                </a:lnTo>
                <a:close/>
                <a:moveTo>
                  <a:pt x="135497" y="451538"/>
                </a:moveTo>
                <a:cubicBezTo>
                  <a:pt x="146016" y="483401"/>
                  <a:pt x="154368" y="518977"/>
                  <a:pt x="162721" y="553625"/>
                </a:cubicBezTo>
                <a:cubicBezTo>
                  <a:pt x="180663" y="628798"/>
                  <a:pt x="199534" y="706447"/>
                  <a:pt x="237894" y="748209"/>
                </a:cubicBezTo>
                <a:cubicBezTo>
                  <a:pt x="244081" y="747281"/>
                  <a:pt x="250887" y="746044"/>
                  <a:pt x="256765" y="744497"/>
                </a:cubicBezTo>
                <a:cubicBezTo>
                  <a:pt x="273779" y="740166"/>
                  <a:pt x="292650" y="730576"/>
                  <a:pt x="287700" y="710159"/>
                </a:cubicBezTo>
                <a:cubicBezTo>
                  <a:pt x="285844" y="710778"/>
                  <a:pt x="283988" y="711396"/>
                  <a:pt x="281822" y="711706"/>
                </a:cubicBezTo>
                <a:cubicBezTo>
                  <a:pt x="279038" y="712324"/>
                  <a:pt x="276254" y="713252"/>
                  <a:pt x="273470" y="713871"/>
                </a:cubicBezTo>
                <a:cubicBezTo>
                  <a:pt x="270067" y="714799"/>
                  <a:pt x="266973" y="715727"/>
                  <a:pt x="263880" y="716655"/>
                </a:cubicBezTo>
                <a:cubicBezTo>
                  <a:pt x="259858" y="717893"/>
                  <a:pt x="256765" y="718821"/>
                  <a:pt x="253671" y="719439"/>
                </a:cubicBezTo>
                <a:cubicBezTo>
                  <a:pt x="246556" y="721296"/>
                  <a:pt x="240369" y="722224"/>
                  <a:pt x="234182" y="722842"/>
                </a:cubicBezTo>
                <a:cubicBezTo>
                  <a:pt x="235110" y="720677"/>
                  <a:pt x="236347" y="718511"/>
                  <a:pt x="237585" y="716346"/>
                </a:cubicBezTo>
                <a:cubicBezTo>
                  <a:pt x="240060" y="712324"/>
                  <a:pt x="242534" y="708303"/>
                  <a:pt x="245937" y="707375"/>
                </a:cubicBezTo>
                <a:cubicBezTo>
                  <a:pt x="246865" y="707065"/>
                  <a:pt x="247484" y="707065"/>
                  <a:pt x="248412" y="707375"/>
                </a:cubicBezTo>
                <a:lnTo>
                  <a:pt x="249031" y="707375"/>
                </a:lnTo>
                <a:lnTo>
                  <a:pt x="248721" y="710159"/>
                </a:lnTo>
                <a:cubicBezTo>
                  <a:pt x="253362" y="707993"/>
                  <a:pt x="258002" y="706137"/>
                  <a:pt x="263261" y="704591"/>
                </a:cubicBezTo>
                <a:cubicBezTo>
                  <a:pt x="275017" y="701497"/>
                  <a:pt x="286154" y="702734"/>
                  <a:pt x="292650" y="704900"/>
                </a:cubicBezTo>
                <a:cubicBezTo>
                  <a:pt x="277801" y="690669"/>
                  <a:pt x="274707" y="652309"/>
                  <a:pt x="283369" y="637460"/>
                </a:cubicBezTo>
                <a:lnTo>
                  <a:pt x="288010" y="646432"/>
                </a:lnTo>
                <a:cubicBezTo>
                  <a:pt x="289866" y="651072"/>
                  <a:pt x="291413" y="655403"/>
                  <a:pt x="292031" y="656640"/>
                </a:cubicBezTo>
                <a:cubicBezTo>
                  <a:pt x="291103" y="654784"/>
                  <a:pt x="289247" y="646741"/>
                  <a:pt x="287082" y="638698"/>
                </a:cubicBezTo>
                <a:cubicBezTo>
                  <a:pt x="286154" y="636842"/>
                  <a:pt x="286772" y="635604"/>
                  <a:pt x="287082" y="634367"/>
                </a:cubicBezTo>
                <a:cubicBezTo>
                  <a:pt x="287700" y="633129"/>
                  <a:pt x="288010" y="632201"/>
                  <a:pt x="286772" y="630036"/>
                </a:cubicBezTo>
                <a:cubicBezTo>
                  <a:pt x="280894" y="609309"/>
                  <a:pt x="275635" y="587964"/>
                  <a:pt x="270067" y="566927"/>
                </a:cubicBezTo>
                <a:cubicBezTo>
                  <a:pt x="262024" y="535064"/>
                  <a:pt x="253981" y="501963"/>
                  <a:pt x="244081" y="472265"/>
                </a:cubicBezTo>
                <a:cubicBezTo>
                  <a:pt x="244081" y="473193"/>
                  <a:pt x="244391" y="473811"/>
                  <a:pt x="244700" y="474739"/>
                </a:cubicBezTo>
                <a:cubicBezTo>
                  <a:pt x="245628" y="480308"/>
                  <a:pt x="246865" y="485876"/>
                  <a:pt x="245937" y="490516"/>
                </a:cubicBezTo>
                <a:cubicBezTo>
                  <a:pt x="239750" y="483401"/>
                  <a:pt x="235729" y="474430"/>
                  <a:pt x="231398" y="465459"/>
                </a:cubicBezTo>
                <a:cubicBezTo>
                  <a:pt x="225829" y="453394"/>
                  <a:pt x="220261" y="441020"/>
                  <a:pt x="211908" y="432976"/>
                </a:cubicBezTo>
                <a:cubicBezTo>
                  <a:pt x="204484" y="433286"/>
                  <a:pt x="196131" y="434523"/>
                  <a:pt x="184994" y="437308"/>
                </a:cubicBezTo>
                <a:cubicBezTo>
                  <a:pt x="178807" y="438854"/>
                  <a:pt x="172311" y="440710"/>
                  <a:pt x="165814" y="442876"/>
                </a:cubicBezTo>
                <a:cubicBezTo>
                  <a:pt x="157771" y="445351"/>
                  <a:pt x="150347" y="447516"/>
                  <a:pt x="142613" y="449682"/>
                </a:cubicBezTo>
                <a:cubicBezTo>
                  <a:pt x="140447" y="450301"/>
                  <a:pt x="137972" y="450919"/>
                  <a:pt x="135497" y="451538"/>
                </a:cubicBezTo>
                <a:lnTo>
                  <a:pt x="135497" y="451538"/>
                </a:lnTo>
                <a:close/>
                <a:moveTo>
                  <a:pt x="654596" y="312328"/>
                </a:moveTo>
                <a:cubicBezTo>
                  <a:pt x="660164" y="337695"/>
                  <a:pt x="669754" y="372962"/>
                  <a:pt x="680272" y="410084"/>
                </a:cubicBezTo>
                <a:cubicBezTo>
                  <a:pt x="698215" y="475667"/>
                  <a:pt x="718941" y="549913"/>
                  <a:pt x="723582" y="596625"/>
                </a:cubicBezTo>
                <a:cubicBezTo>
                  <a:pt x="726675" y="592294"/>
                  <a:pt x="733172" y="590438"/>
                  <a:pt x="740287" y="588273"/>
                </a:cubicBezTo>
                <a:cubicBezTo>
                  <a:pt x="747711" y="586107"/>
                  <a:pt x="755755" y="583942"/>
                  <a:pt x="761014" y="578992"/>
                </a:cubicBezTo>
                <a:cubicBezTo>
                  <a:pt x="751114" y="544654"/>
                  <a:pt x="742762" y="508769"/>
                  <a:pt x="734719" y="474430"/>
                </a:cubicBezTo>
                <a:cubicBezTo>
                  <a:pt x="722035" y="419674"/>
                  <a:pt x="709042" y="363062"/>
                  <a:pt x="688934" y="304594"/>
                </a:cubicBezTo>
                <a:lnTo>
                  <a:pt x="685531" y="305832"/>
                </a:lnTo>
                <a:lnTo>
                  <a:pt x="679653" y="307378"/>
                </a:lnTo>
                <a:lnTo>
                  <a:pt x="673157" y="309234"/>
                </a:lnTo>
                <a:cubicBezTo>
                  <a:pt x="666970" y="310781"/>
                  <a:pt x="660473" y="312328"/>
                  <a:pt x="654596" y="312328"/>
                </a:cubicBezTo>
                <a:lnTo>
                  <a:pt x="654596" y="312328"/>
                </a:lnTo>
                <a:close/>
                <a:moveTo>
                  <a:pt x="709351" y="297479"/>
                </a:moveTo>
                <a:cubicBezTo>
                  <a:pt x="702236" y="299335"/>
                  <a:pt x="696359" y="301810"/>
                  <a:pt x="693265" y="303975"/>
                </a:cubicBezTo>
                <a:cubicBezTo>
                  <a:pt x="714920" y="357803"/>
                  <a:pt x="732553" y="432976"/>
                  <a:pt x="749877" y="505675"/>
                </a:cubicBezTo>
                <a:cubicBezTo>
                  <a:pt x="756064" y="531661"/>
                  <a:pt x="761942" y="557028"/>
                  <a:pt x="768129" y="581158"/>
                </a:cubicBezTo>
                <a:cubicBezTo>
                  <a:pt x="780194" y="523618"/>
                  <a:pt x="762251" y="446588"/>
                  <a:pt x="744618" y="372034"/>
                </a:cubicBezTo>
                <a:cubicBezTo>
                  <a:pt x="738121" y="344810"/>
                  <a:pt x="732244" y="318825"/>
                  <a:pt x="727603" y="294385"/>
                </a:cubicBezTo>
                <a:cubicBezTo>
                  <a:pt x="723582" y="294695"/>
                  <a:pt x="716467" y="295623"/>
                  <a:pt x="709351" y="297479"/>
                </a:cubicBezTo>
                <a:lnTo>
                  <a:pt x="709351" y="297479"/>
                </a:lnTo>
                <a:close/>
                <a:moveTo>
                  <a:pt x="524357" y="642720"/>
                </a:moveTo>
                <a:cubicBezTo>
                  <a:pt x="529307" y="641482"/>
                  <a:pt x="534566" y="640245"/>
                  <a:pt x="539825" y="639007"/>
                </a:cubicBezTo>
                <a:cubicBezTo>
                  <a:pt x="550034" y="636842"/>
                  <a:pt x="560552" y="634367"/>
                  <a:pt x="571070" y="631892"/>
                </a:cubicBezTo>
                <a:cubicBezTo>
                  <a:pt x="587156" y="627561"/>
                  <a:pt x="599840" y="623230"/>
                  <a:pt x="611595" y="617661"/>
                </a:cubicBezTo>
                <a:cubicBezTo>
                  <a:pt x="610358" y="615805"/>
                  <a:pt x="609120" y="613021"/>
                  <a:pt x="607264" y="610237"/>
                </a:cubicBezTo>
                <a:cubicBezTo>
                  <a:pt x="604171" y="604669"/>
                  <a:pt x="600458" y="598172"/>
                  <a:pt x="602624" y="591366"/>
                </a:cubicBezTo>
                <a:cubicBezTo>
                  <a:pt x="604171" y="592294"/>
                  <a:pt x="604480" y="593841"/>
                  <a:pt x="604789" y="595388"/>
                </a:cubicBezTo>
                <a:cubicBezTo>
                  <a:pt x="605099" y="596935"/>
                  <a:pt x="605099" y="598791"/>
                  <a:pt x="606027" y="599100"/>
                </a:cubicBezTo>
                <a:cubicBezTo>
                  <a:pt x="599840" y="574661"/>
                  <a:pt x="593343" y="547747"/>
                  <a:pt x="586537" y="520524"/>
                </a:cubicBezTo>
                <a:cubicBezTo>
                  <a:pt x="571070" y="457725"/>
                  <a:pt x="554983" y="392451"/>
                  <a:pt x="534256" y="342954"/>
                </a:cubicBezTo>
                <a:cubicBezTo>
                  <a:pt x="523120" y="347904"/>
                  <a:pt x="507961" y="352544"/>
                  <a:pt x="492803" y="356566"/>
                </a:cubicBezTo>
                <a:cubicBezTo>
                  <a:pt x="477644" y="360587"/>
                  <a:pt x="462486" y="363681"/>
                  <a:pt x="450112" y="365537"/>
                </a:cubicBezTo>
                <a:cubicBezTo>
                  <a:pt x="456608" y="402969"/>
                  <a:pt x="468054" y="443804"/>
                  <a:pt x="480119" y="487113"/>
                </a:cubicBezTo>
                <a:cubicBezTo>
                  <a:pt x="495278" y="540941"/>
                  <a:pt x="510745" y="596935"/>
                  <a:pt x="516004" y="645194"/>
                </a:cubicBezTo>
                <a:cubicBezTo>
                  <a:pt x="518479" y="644266"/>
                  <a:pt x="521573" y="643648"/>
                  <a:pt x="524357" y="642720"/>
                </a:cubicBezTo>
                <a:lnTo>
                  <a:pt x="524357" y="642720"/>
                </a:lnTo>
                <a:close/>
                <a:moveTo>
                  <a:pt x="255218" y="418127"/>
                </a:moveTo>
                <a:cubicBezTo>
                  <a:pt x="250268" y="419365"/>
                  <a:pt x="245937" y="420602"/>
                  <a:pt x="241916" y="422149"/>
                </a:cubicBezTo>
                <a:cubicBezTo>
                  <a:pt x="249959" y="455869"/>
                  <a:pt x="260168" y="492373"/>
                  <a:pt x="270067" y="527639"/>
                </a:cubicBezTo>
                <a:cubicBezTo>
                  <a:pt x="286463" y="585798"/>
                  <a:pt x="303168" y="646122"/>
                  <a:pt x="309665" y="699641"/>
                </a:cubicBezTo>
                <a:cubicBezTo>
                  <a:pt x="319255" y="697166"/>
                  <a:pt x="329773" y="694691"/>
                  <a:pt x="340291" y="691907"/>
                </a:cubicBezTo>
                <a:cubicBezTo>
                  <a:pt x="351118" y="689123"/>
                  <a:pt x="361945" y="686029"/>
                  <a:pt x="372773" y="682935"/>
                </a:cubicBezTo>
                <a:cubicBezTo>
                  <a:pt x="383600" y="679842"/>
                  <a:pt x="393809" y="677058"/>
                  <a:pt x="403709" y="674273"/>
                </a:cubicBezTo>
                <a:lnTo>
                  <a:pt x="407730" y="673345"/>
                </a:lnTo>
                <a:cubicBezTo>
                  <a:pt x="396284" y="641173"/>
                  <a:pt x="387003" y="602503"/>
                  <a:pt x="377413" y="561359"/>
                </a:cubicBezTo>
                <a:cubicBezTo>
                  <a:pt x="363183" y="502272"/>
                  <a:pt x="348643" y="441020"/>
                  <a:pt x="327916" y="397710"/>
                </a:cubicBezTo>
                <a:cubicBezTo>
                  <a:pt x="320801" y="401422"/>
                  <a:pt x="310593" y="404825"/>
                  <a:pt x="296362" y="408228"/>
                </a:cubicBezTo>
                <a:cubicBezTo>
                  <a:pt x="289556" y="410084"/>
                  <a:pt x="282132" y="411940"/>
                  <a:pt x="275017" y="413487"/>
                </a:cubicBezTo>
                <a:lnTo>
                  <a:pt x="272851" y="414106"/>
                </a:lnTo>
                <a:cubicBezTo>
                  <a:pt x="266664" y="415034"/>
                  <a:pt x="260786" y="416581"/>
                  <a:pt x="255218" y="418127"/>
                </a:cubicBezTo>
                <a:lnTo>
                  <a:pt x="255218" y="418127"/>
                </a:lnTo>
                <a:close/>
                <a:moveTo>
                  <a:pt x="533328" y="329961"/>
                </a:moveTo>
                <a:cubicBezTo>
                  <a:pt x="619638" y="307378"/>
                  <a:pt x="691100" y="290054"/>
                  <a:pt x="758539" y="274587"/>
                </a:cubicBezTo>
                <a:cubicBezTo>
                  <a:pt x="760704" y="276443"/>
                  <a:pt x="761323" y="276752"/>
                  <a:pt x="761632" y="277061"/>
                </a:cubicBezTo>
                <a:cubicBezTo>
                  <a:pt x="761323" y="276752"/>
                  <a:pt x="761014" y="275824"/>
                  <a:pt x="759467" y="273659"/>
                </a:cubicBezTo>
                <a:lnTo>
                  <a:pt x="758848" y="271184"/>
                </a:lnTo>
                <a:cubicBezTo>
                  <a:pt x="756992" y="269637"/>
                  <a:pt x="750496" y="269946"/>
                  <a:pt x="739668" y="272731"/>
                </a:cubicBezTo>
                <a:cubicBezTo>
                  <a:pt x="734719" y="273968"/>
                  <a:pt x="729459" y="275515"/>
                  <a:pt x="724819" y="277061"/>
                </a:cubicBezTo>
                <a:cubicBezTo>
                  <a:pt x="718632" y="278918"/>
                  <a:pt x="714920" y="280155"/>
                  <a:pt x="711826" y="280774"/>
                </a:cubicBezTo>
                <a:cubicBezTo>
                  <a:pt x="651502" y="296241"/>
                  <a:pt x="577876" y="315112"/>
                  <a:pt x="524357" y="324393"/>
                </a:cubicBezTo>
                <a:cubicBezTo>
                  <a:pt x="462486" y="342954"/>
                  <a:pt x="391953" y="364300"/>
                  <a:pt x="322348" y="382552"/>
                </a:cubicBezTo>
                <a:cubicBezTo>
                  <a:pt x="267592" y="396782"/>
                  <a:pt x="220570" y="407300"/>
                  <a:pt x="179117" y="414724"/>
                </a:cubicBezTo>
                <a:cubicBezTo>
                  <a:pt x="167980" y="418437"/>
                  <a:pt x="156224" y="421840"/>
                  <a:pt x="144160" y="424933"/>
                </a:cubicBezTo>
                <a:cubicBezTo>
                  <a:pt x="134879" y="427408"/>
                  <a:pt x="124979" y="429883"/>
                  <a:pt x="115389" y="432048"/>
                </a:cubicBezTo>
                <a:cubicBezTo>
                  <a:pt x="105799" y="434523"/>
                  <a:pt x="96519" y="436689"/>
                  <a:pt x="87238" y="439164"/>
                </a:cubicBezTo>
                <a:cubicBezTo>
                  <a:pt x="61562" y="445970"/>
                  <a:pt x="32173" y="454632"/>
                  <a:pt x="8662" y="468243"/>
                </a:cubicBezTo>
                <a:cubicBezTo>
                  <a:pt x="59706" y="455250"/>
                  <a:pt x="116318" y="441020"/>
                  <a:pt x="180973" y="424314"/>
                </a:cubicBezTo>
                <a:cubicBezTo>
                  <a:pt x="239441" y="409156"/>
                  <a:pt x="297909" y="393070"/>
                  <a:pt x="356996" y="377293"/>
                </a:cubicBezTo>
                <a:cubicBezTo>
                  <a:pt x="415464" y="361515"/>
                  <a:pt x="474241" y="345429"/>
                  <a:pt x="533328" y="329961"/>
                </a:cubicBezTo>
                <a:lnTo>
                  <a:pt x="533328" y="329961"/>
                </a:lnTo>
                <a:close/>
                <a:moveTo>
                  <a:pt x="497134" y="150845"/>
                </a:moveTo>
                <a:cubicBezTo>
                  <a:pt x="504249" y="175284"/>
                  <a:pt x="511673" y="204672"/>
                  <a:pt x="519717" y="234370"/>
                </a:cubicBezTo>
                <a:lnTo>
                  <a:pt x="540134" y="312637"/>
                </a:lnTo>
                <a:cubicBezTo>
                  <a:pt x="549415" y="309544"/>
                  <a:pt x="561480" y="306450"/>
                  <a:pt x="574163" y="303047"/>
                </a:cubicBezTo>
                <a:cubicBezTo>
                  <a:pt x="584681" y="300263"/>
                  <a:pt x="595818" y="297169"/>
                  <a:pt x="606645" y="294385"/>
                </a:cubicBezTo>
                <a:cubicBezTo>
                  <a:pt x="618092" y="291292"/>
                  <a:pt x="628919" y="288507"/>
                  <a:pt x="638509" y="286342"/>
                </a:cubicBezTo>
                <a:cubicBezTo>
                  <a:pt x="632941" y="268400"/>
                  <a:pt x="627682" y="247673"/>
                  <a:pt x="622423" y="227255"/>
                </a:cubicBezTo>
                <a:cubicBezTo>
                  <a:pt x="613451" y="191989"/>
                  <a:pt x="604480" y="155485"/>
                  <a:pt x="594890" y="128262"/>
                </a:cubicBezTo>
                <a:cubicBezTo>
                  <a:pt x="594271" y="128881"/>
                  <a:pt x="593343" y="129499"/>
                  <a:pt x="592106" y="129809"/>
                </a:cubicBezTo>
                <a:cubicBezTo>
                  <a:pt x="588084" y="130737"/>
                  <a:pt x="584063" y="131355"/>
                  <a:pt x="580041" y="131046"/>
                </a:cubicBezTo>
                <a:cubicBezTo>
                  <a:pt x="581897" y="138161"/>
                  <a:pt x="584063" y="148060"/>
                  <a:pt x="586228" y="158888"/>
                </a:cubicBezTo>
                <a:cubicBezTo>
                  <a:pt x="590559" y="179924"/>
                  <a:pt x="595199" y="203744"/>
                  <a:pt x="597674" y="222615"/>
                </a:cubicBezTo>
                <a:cubicBezTo>
                  <a:pt x="585919" y="194155"/>
                  <a:pt x="575091" y="152701"/>
                  <a:pt x="570142" y="122075"/>
                </a:cubicBezTo>
                <a:cubicBezTo>
                  <a:pt x="579113" y="119909"/>
                  <a:pt x="586847" y="118672"/>
                  <a:pt x="593343" y="118981"/>
                </a:cubicBezTo>
                <a:lnTo>
                  <a:pt x="567357" y="22462"/>
                </a:lnTo>
                <a:cubicBezTo>
                  <a:pt x="563645" y="22462"/>
                  <a:pt x="558386" y="22772"/>
                  <a:pt x="553127" y="23390"/>
                </a:cubicBezTo>
                <a:cubicBezTo>
                  <a:pt x="542918" y="24628"/>
                  <a:pt x="533019" y="25556"/>
                  <a:pt x="530854" y="19369"/>
                </a:cubicBezTo>
                <a:cubicBezTo>
                  <a:pt x="525285" y="22462"/>
                  <a:pt x="517861" y="24628"/>
                  <a:pt x="510436" y="26793"/>
                </a:cubicBezTo>
                <a:cubicBezTo>
                  <a:pt x="496515" y="30815"/>
                  <a:pt x="482594" y="35146"/>
                  <a:pt x="475169" y="43189"/>
                </a:cubicBezTo>
                <a:cubicBezTo>
                  <a:pt x="475169" y="61132"/>
                  <a:pt x="481666" y="83405"/>
                  <a:pt x="488162" y="105060"/>
                </a:cubicBezTo>
                <a:cubicBezTo>
                  <a:pt x="491875" y="117744"/>
                  <a:pt x="495587" y="130737"/>
                  <a:pt x="498062" y="142492"/>
                </a:cubicBezTo>
                <a:cubicBezTo>
                  <a:pt x="504868" y="140017"/>
                  <a:pt x="512602" y="137233"/>
                  <a:pt x="520335" y="134449"/>
                </a:cubicBezTo>
                <a:cubicBezTo>
                  <a:pt x="528069" y="131665"/>
                  <a:pt x="536113" y="128571"/>
                  <a:pt x="543846" y="126715"/>
                </a:cubicBezTo>
                <a:cubicBezTo>
                  <a:pt x="552508" y="124550"/>
                  <a:pt x="559933" y="123621"/>
                  <a:pt x="566429" y="124240"/>
                </a:cubicBezTo>
                <a:cubicBezTo>
                  <a:pt x="567976" y="132593"/>
                  <a:pt x="570760" y="141564"/>
                  <a:pt x="573544" y="150226"/>
                </a:cubicBezTo>
                <a:cubicBezTo>
                  <a:pt x="577876" y="164456"/>
                  <a:pt x="582516" y="178996"/>
                  <a:pt x="580041" y="189514"/>
                </a:cubicBezTo>
                <a:cubicBezTo>
                  <a:pt x="578494" y="186111"/>
                  <a:pt x="577876" y="185492"/>
                  <a:pt x="577566" y="185492"/>
                </a:cubicBezTo>
                <a:cubicBezTo>
                  <a:pt x="577566" y="185802"/>
                  <a:pt x="576947" y="187658"/>
                  <a:pt x="578185" y="190442"/>
                </a:cubicBezTo>
                <a:cubicBezTo>
                  <a:pt x="571688" y="179615"/>
                  <a:pt x="568285" y="167550"/>
                  <a:pt x="565501" y="157032"/>
                </a:cubicBezTo>
                <a:cubicBezTo>
                  <a:pt x="563955" y="150845"/>
                  <a:pt x="562408" y="145276"/>
                  <a:pt x="560552" y="140327"/>
                </a:cubicBezTo>
                <a:cubicBezTo>
                  <a:pt x="551580" y="142492"/>
                  <a:pt x="542300" y="143729"/>
                  <a:pt x="533019" y="144658"/>
                </a:cubicBezTo>
                <a:cubicBezTo>
                  <a:pt x="520954" y="146823"/>
                  <a:pt x="509199" y="148370"/>
                  <a:pt x="497134" y="150845"/>
                </a:cubicBezTo>
                <a:lnTo>
                  <a:pt x="497134" y="150845"/>
                </a:lnTo>
                <a:close/>
                <a:moveTo>
                  <a:pt x="318945" y="294076"/>
                </a:moveTo>
                <a:cubicBezTo>
                  <a:pt x="317398" y="294385"/>
                  <a:pt x="315852" y="295004"/>
                  <a:pt x="314614" y="295313"/>
                </a:cubicBezTo>
                <a:lnTo>
                  <a:pt x="333794" y="366774"/>
                </a:lnTo>
                <a:cubicBezTo>
                  <a:pt x="336269" y="365846"/>
                  <a:pt x="339672" y="364918"/>
                  <a:pt x="343075" y="363990"/>
                </a:cubicBezTo>
                <a:cubicBezTo>
                  <a:pt x="343694" y="363681"/>
                  <a:pt x="344312" y="363681"/>
                  <a:pt x="344931" y="363371"/>
                </a:cubicBezTo>
                <a:cubicBezTo>
                  <a:pt x="354521" y="360897"/>
                  <a:pt x="364730" y="357803"/>
                  <a:pt x="375248" y="355019"/>
                </a:cubicBezTo>
                <a:cubicBezTo>
                  <a:pt x="385766" y="351925"/>
                  <a:pt x="396284" y="349141"/>
                  <a:pt x="406183" y="346357"/>
                </a:cubicBezTo>
                <a:cubicBezTo>
                  <a:pt x="415464" y="343882"/>
                  <a:pt x="424126" y="341717"/>
                  <a:pt x="432169" y="340479"/>
                </a:cubicBezTo>
                <a:cubicBezTo>
                  <a:pt x="429076" y="330271"/>
                  <a:pt x="425673" y="317897"/>
                  <a:pt x="422579" y="306450"/>
                </a:cubicBezTo>
                <a:cubicBezTo>
                  <a:pt x="419176" y="293766"/>
                  <a:pt x="415773" y="282011"/>
                  <a:pt x="413608" y="272421"/>
                </a:cubicBezTo>
                <a:cubicBezTo>
                  <a:pt x="411752" y="271803"/>
                  <a:pt x="408658" y="272421"/>
                  <a:pt x="406183" y="273040"/>
                </a:cubicBezTo>
                <a:lnTo>
                  <a:pt x="402162" y="274277"/>
                </a:lnTo>
                <a:lnTo>
                  <a:pt x="398140" y="275515"/>
                </a:lnTo>
                <a:cubicBezTo>
                  <a:pt x="397212" y="275824"/>
                  <a:pt x="396284" y="275824"/>
                  <a:pt x="395356" y="276133"/>
                </a:cubicBezTo>
                <a:cubicBezTo>
                  <a:pt x="402471" y="286961"/>
                  <a:pt x="405874" y="316659"/>
                  <a:pt x="403709" y="332746"/>
                </a:cubicBezTo>
                <a:cubicBezTo>
                  <a:pt x="400924" y="324702"/>
                  <a:pt x="398449" y="316350"/>
                  <a:pt x="395975" y="307688"/>
                </a:cubicBezTo>
                <a:cubicBezTo>
                  <a:pt x="391953" y="293766"/>
                  <a:pt x="387931" y="279227"/>
                  <a:pt x="387313" y="266853"/>
                </a:cubicBezTo>
                <a:cubicBezTo>
                  <a:pt x="389478" y="265616"/>
                  <a:pt x="391025" y="265306"/>
                  <a:pt x="392572" y="264687"/>
                </a:cubicBezTo>
                <a:cubicBezTo>
                  <a:pt x="398449" y="263141"/>
                  <a:pt x="404018" y="262213"/>
                  <a:pt x="409896" y="262213"/>
                </a:cubicBezTo>
                <a:lnTo>
                  <a:pt x="360708" y="76909"/>
                </a:lnTo>
                <a:cubicBezTo>
                  <a:pt x="356996" y="76909"/>
                  <a:pt x="351737" y="77218"/>
                  <a:pt x="346478" y="77837"/>
                </a:cubicBezTo>
                <a:cubicBezTo>
                  <a:pt x="336269" y="78765"/>
                  <a:pt x="326370" y="80002"/>
                  <a:pt x="324204" y="73815"/>
                </a:cubicBezTo>
                <a:cubicBezTo>
                  <a:pt x="318636" y="76599"/>
                  <a:pt x="311521" y="79074"/>
                  <a:pt x="304406" y="81240"/>
                </a:cubicBezTo>
                <a:cubicBezTo>
                  <a:pt x="290485" y="85571"/>
                  <a:pt x="276254" y="89902"/>
                  <a:pt x="268520" y="97945"/>
                </a:cubicBezTo>
                <a:cubicBezTo>
                  <a:pt x="273161" y="134140"/>
                  <a:pt x="284607" y="175593"/>
                  <a:pt x="295743" y="215809"/>
                </a:cubicBezTo>
                <a:cubicBezTo>
                  <a:pt x="302549" y="239629"/>
                  <a:pt x="309355" y="264378"/>
                  <a:pt x="314614" y="287889"/>
                </a:cubicBezTo>
                <a:cubicBezTo>
                  <a:pt x="322039" y="283867"/>
                  <a:pt x="338435" y="277061"/>
                  <a:pt x="356377" y="272421"/>
                </a:cubicBezTo>
                <a:cubicBezTo>
                  <a:pt x="365967" y="269946"/>
                  <a:pt x="374629" y="268400"/>
                  <a:pt x="382363" y="267781"/>
                </a:cubicBezTo>
                <a:cubicBezTo>
                  <a:pt x="383600" y="273659"/>
                  <a:pt x="385766" y="280155"/>
                  <a:pt x="387622" y="286342"/>
                </a:cubicBezTo>
                <a:cubicBezTo>
                  <a:pt x="391025" y="296860"/>
                  <a:pt x="394737" y="307997"/>
                  <a:pt x="391334" y="314803"/>
                </a:cubicBezTo>
                <a:cubicBezTo>
                  <a:pt x="390097" y="311709"/>
                  <a:pt x="389169" y="310781"/>
                  <a:pt x="388859" y="310781"/>
                </a:cubicBezTo>
                <a:cubicBezTo>
                  <a:pt x="388550" y="310781"/>
                  <a:pt x="388241" y="312019"/>
                  <a:pt x="389478" y="314803"/>
                </a:cubicBezTo>
                <a:cubicBezTo>
                  <a:pt x="385457" y="311091"/>
                  <a:pt x="383600" y="304594"/>
                  <a:pt x="381744" y="298716"/>
                </a:cubicBezTo>
                <a:cubicBezTo>
                  <a:pt x="380197" y="293766"/>
                  <a:pt x="378960" y="288507"/>
                  <a:pt x="376795" y="284486"/>
                </a:cubicBezTo>
                <a:cubicBezTo>
                  <a:pt x="375866" y="285414"/>
                  <a:pt x="374320" y="285723"/>
                  <a:pt x="372773" y="286342"/>
                </a:cubicBezTo>
                <a:cubicBezTo>
                  <a:pt x="364111" y="288507"/>
                  <a:pt x="353593" y="289745"/>
                  <a:pt x="344622" y="290673"/>
                </a:cubicBezTo>
                <a:cubicBezTo>
                  <a:pt x="334722" y="291292"/>
                  <a:pt x="325751" y="292220"/>
                  <a:pt x="318945" y="294076"/>
                </a:cubicBezTo>
                <a:lnTo>
                  <a:pt x="318945" y="294076"/>
                </a:lnTo>
                <a:close/>
                <a:moveTo>
                  <a:pt x="93735" y="288507"/>
                </a:moveTo>
                <a:cubicBezTo>
                  <a:pt x="97447" y="304594"/>
                  <a:pt x="101778" y="322228"/>
                  <a:pt x="106109" y="339551"/>
                </a:cubicBezTo>
                <a:cubicBezTo>
                  <a:pt x="112915" y="367084"/>
                  <a:pt x="120030" y="395545"/>
                  <a:pt x="129001" y="420293"/>
                </a:cubicBezTo>
                <a:cubicBezTo>
                  <a:pt x="143541" y="414724"/>
                  <a:pt x="158699" y="410084"/>
                  <a:pt x="174476" y="406063"/>
                </a:cubicBezTo>
                <a:cubicBezTo>
                  <a:pt x="190253" y="402041"/>
                  <a:pt x="206031" y="398329"/>
                  <a:pt x="225520" y="394307"/>
                </a:cubicBezTo>
                <a:cubicBezTo>
                  <a:pt x="220261" y="374818"/>
                  <a:pt x="213764" y="351307"/>
                  <a:pt x="207887" y="329033"/>
                </a:cubicBezTo>
                <a:cubicBezTo>
                  <a:pt x="201390" y="304903"/>
                  <a:pt x="195203" y="282320"/>
                  <a:pt x="191491" y="265925"/>
                </a:cubicBezTo>
                <a:cubicBezTo>
                  <a:pt x="190563" y="266234"/>
                  <a:pt x="189944" y="266544"/>
                  <a:pt x="189016" y="266853"/>
                </a:cubicBezTo>
                <a:cubicBezTo>
                  <a:pt x="187160" y="267162"/>
                  <a:pt x="185613" y="267472"/>
                  <a:pt x="184066" y="267472"/>
                </a:cubicBezTo>
                <a:cubicBezTo>
                  <a:pt x="181901" y="267472"/>
                  <a:pt x="179426" y="267781"/>
                  <a:pt x="176951" y="268400"/>
                </a:cubicBezTo>
                <a:cubicBezTo>
                  <a:pt x="175714" y="268709"/>
                  <a:pt x="174786" y="269018"/>
                  <a:pt x="173548" y="269637"/>
                </a:cubicBezTo>
                <a:cubicBezTo>
                  <a:pt x="181282" y="283558"/>
                  <a:pt x="184066" y="314494"/>
                  <a:pt x="186232" y="335220"/>
                </a:cubicBezTo>
                <a:lnTo>
                  <a:pt x="186541" y="337695"/>
                </a:lnTo>
                <a:cubicBezTo>
                  <a:pt x="176951" y="316968"/>
                  <a:pt x="168289" y="283867"/>
                  <a:pt x="165196" y="260666"/>
                </a:cubicBezTo>
                <a:cubicBezTo>
                  <a:pt x="166742" y="259428"/>
                  <a:pt x="167980" y="259119"/>
                  <a:pt x="169217" y="258810"/>
                </a:cubicBezTo>
                <a:cubicBezTo>
                  <a:pt x="172311" y="257882"/>
                  <a:pt x="174786" y="257882"/>
                  <a:pt x="177570" y="257572"/>
                </a:cubicBezTo>
                <a:cubicBezTo>
                  <a:pt x="180663" y="257263"/>
                  <a:pt x="183448" y="257263"/>
                  <a:pt x="186541" y="256335"/>
                </a:cubicBezTo>
                <a:cubicBezTo>
                  <a:pt x="187469" y="256026"/>
                  <a:pt x="188707" y="255716"/>
                  <a:pt x="189635" y="255097"/>
                </a:cubicBezTo>
                <a:cubicBezTo>
                  <a:pt x="179735" y="226946"/>
                  <a:pt x="171383" y="194773"/>
                  <a:pt x="163340" y="163837"/>
                </a:cubicBezTo>
                <a:cubicBezTo>
                  <a:pt x="160555" y="152701"/>
                  <a:pt x="157462" y="141564"/>
                  <a:pt x="154678" y="130427"/>
                </a:cubicBezTo>
                <a:cubicBezTo>
                  <a:pt x="145088" y="129499"/>
                  <a:pt x="133332" y="131665"/>
                  <a:pt x="124051" y="133830"/>
                </a:cubicBezTo>
                <a:lnTo>
                  <a:pt x="123742" y="133830"/>
                </a:lnTo>
                <a:lnTo>
                  <a:pt x="122505" y="131974"/>
                </a:lnTo>
                <a:cubicBezTo>
                  <a:pt x="120958" y="129499"/>
                  <a:pt x="120958" y="129499"/>
                  <a:pt x="122195" y="127953"/>
                </a:cubicBezTo>
                <a:cubicBezTo>
                  <a:pt x="122505" y="127643"/>
                  <a:pt x="122814" y="127024"/>
                  <a:pt x="123433" y="126096"/>
                </a:cubicBezTo>
                <a:cubicBezTo>
                  <a:pt x="117246" y="129809"/>
                  <a:pt x="109202" y="132284"/>
                  <a:pt x="101159" y="134449"/>
                </a:cubicBezTo>
                <a:cubicBezTo>
                  <a:pt x="86001" y="138780"/>
                  <a:pt x="70533" y="143420"/>
                  <a:pt x="62799" y="151773"/>
                </a:cubicBezTo>
                <a:cubicBezTo>
                  <a:pt x="66821" y="173737"/>
                  <a:pt x="73008" y="197557"/>
                  <a:pt x="78886" y="220759"/>
                </a:cubicBezTo>
                <a:cubicBezTo>
                  <a:pt x="84145" y="240867"/>
                  <a:pt x="89404" y="261903"/>
                  <a:pt x="93116" y="281392"/>
                </a:cubicBezTo>
                <a:cubicBezTo>
                  <a:pt x="98684" y="279227"/>
                  <a:pt x="105799" y="276443"/>
                  <a:pt x="112915" y="273659"/>
                </a:cubicBezTo>
                <a:cubicBezTo>
                  <a:pt x="121267" y="270565"/>
                  <a:pt x="129929" y="267162"/>
                  <a:pt x="138282" y="264997"/>
                </a:cubicBezTo>
                <a:cubicBezTo>
                  <a:pt x="147562" y="262522"/>
                  <a:pt x="154987" y="261903"/>
                  <a:pt x="161483" y="263141"/>
                </a:cubicBezTo>
                <a:cubicBezTo>
                  <a:pt x="163030" y="270874"/>
                  <a:pt x="165814" y="279536"/>
                  <a:pt x="168289" y="287579"/>
                </a:cubicBezTo>
                <a:cubicBezTo>
                  <a:pt x="172620" y="301191"/>
                  <a:pt x="176951" y="315112"/>
                  <a:pt x="174476" y="325012"/>
                </a:cubicBezTo>
                <a:cubicBezTo>
                  <a:pt x="168598" y="320990"/>
                  <a:pt x="165814" y="311091"/>
                  <a:pt x="163030" y="300882"/>
                </a:cubicBezTo>
                <a:cubicBezTo>
                  <a:pt x="160555" y="291601"/>
                  <a:pt x="157771" y="282011"/>
                  <a:pt x="153749" y="276752"/>
                </a:cubicBezTo>
                <a:cubicBezTo>
                  <a:pt x="151275" y="278299"/>
                  <a:pt x="147872" y="279227"/>
                  <a:pt x="144469" y="280155"/>
                </a:cubicBezTo>
                <a:cubicBezTo>
                  <a:pt x="136735" y="282011"/>
                  <a:pt x="128382" y="283249"/>
                  <a:pt x="119720" y="284486"/>
                </a:cubicBezTo>
                <a:cubicBezTo>
                  <a:pt x="111059" y="285105"/>
                  <a:pt x="102087" y="286342"/>
                  <a:pt x="93735" y="288507"/>
                </a:cubicBezTo>
                <a:lnTo>
                  <a:pt x="93735" y="288507"/>
                </a:lnTo>
                <a:close/>
                <a:moveTo>
                  <a:pt x="516004" y="42261"/>
                </a:moveTo>
                <a:cubicBezTo>
                  <a:pt x="500846" y="46282"/>
                  <a:pt x="486925" y="47211"/>
                  <a:pt x="476407" y="45354"/>
                </a:cubicBezTo>
                <a:cubicBezTo>
                  <a:pt x="483522" y="41023"/>
                  <a:pt x="491565" y="38239"/>
                  <a:pt x="501465" y="35455"/>
                </a:cubicBezTo>
                <a:cubicBezTo>
                  <a:pt x="510436" y="32980"/>
                  <a:pt x="519717" y="31124"/>
                  <a:pt x="528997" y="29268"/>
                </a:cubicBezTo>
                <a:cubicBezTo>
                  <a:pt x="537350" y="27412"/>
                  <a:pt x="545703" y="25865"/>
                  <a:pt x="553436" y="24009"/>
                </a:cubicBezTo>
                <a:cubicBezTo>
                  <a:pt x="545084" y="31743"/>
                  <a:pt x="531163" y="38239"/>
                  <a:pt x="516004" y="42261"/>
                </a:cubicBezTo>
                <a:lnTo>
                  <a:pt x="516004" y="42261"/>
                </a:lnTo>
                <a:close/>
                <a:moveTo>
                  <a:pt x="99612" y="150845"/>
                </a:moveTo>
                <a:cubicBezTo>
                  <a:pt x="85691" y="154557"/>
                  <a:pt x="74555" y="155175"/>
                  <a:pt x="65274" y="152701"/>
                </a:cubicBezTo>
                <a:cubicBezTo>
                  <a:pt x="73626" y="148060"/>
                  <a:pt x="83526" y="144658"/>
                  <a:pt x="94663" y="141873"/>
                </a:cubicBezTo>
                <a:cubicBezTo>
                  <a:pt x="110130" y="137852"/>
                  <a:pt x="127764" y="134449"/>
                  <a:pt x="142922" y="132902"/>
                </a:cubicBezTo>
                <a:cubicBezTo>
                  <a:pt x="129620" y="140327"/>
                  <a:pt x="114771" y="146823"/>
                  <a:pt x="99612" y="150845"/>
                </a:cubicBezTo>
                <a:lnTo>
                  <a:pt x="99612" y="150845"/>
                </a:lnTo>
                <a:close/>
                <a:moveTo>
                  <a:pt x="312449" y="95161"/>
                </a:moveTo>
                <a:cubicBezTo>
                  <a:pt x="299456" y="98563"/>
                  <a:pt x="285535" y="100729"/>
                  <a:pt x="271304" y="102585"/>
                </a:cubicBezTo>
                <a:cubicBezTo>
                  <a:pt x="275945" y="96089"/>
                  <a:pt x="283988" y="92067"/>
                  <a:pt x="296362" y="88664"/>
                </a:cubicBezTo>
                <a:cubicBezTo>
                  <a:pt x="303477" y="86808"/>
                  <a:pt x="311521" y="85261"/>
                  <a:pt x="319255" y="84024"/>
                </a:cubicBezTo>
                <a:cubicBezTo>
                  <a:pt x="327298" y="82786"/>
                  <a:pt x="335032" y="81240"/>
                  <a:pt x="341837" y="79384"/>
                </a:cubicBezTo>
                <a:cubicBezTo>
                  <a:pt x="343694" y="78765"/>
                  <a:pt x="345550" y="78456"/>
                  <a:pt x="347406" y="77837"/>
                </a:cubicBezTo>
                <a:cubicBezTo>
                  <a:pt x="339672" y="85571"/>
                  <a:pt x="327916" y="90830"/>
                  <a:pt x="312449" y="95161"/>
                </a:cubicBezTo>
                <a:lnTo>
                  <a:pt x="312449" y="95161"/>
                </a:lnTo>
                <a:close/>
              </a:path>
            </a:pathLst>
          </a:custGeom>
          <a:solidFill>
            <a:schemeClr val="accent2">
              <a:alpha val="20000"/>
            </a:schemeClr>
          </a:solidFill>
          <a:ln w="30868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63" name="图形 30">
            <a:extLst>
              <a:ext uri="{FF2B5EF4-FFF2-40B4-BE49-F238E27FC236}">
                <a16:creationId xmlns:a16="http://schemas.microsoft.com/office/drawing/2014/main" id="{7CC9D853-FDCC-420B-84A7-37310B8EDF20}"/>
              </a:ext>
            </a:extLst>
          </p:cNvPr>
          <p:cNvSpPr/>
          <p:nvPr userDrawn="1"/>
        </p:nvSpPr>
        <p:spPr>
          <a:xfrm>
            <a:off x="11057416" y="1059942"/>
            <a:ext cx="1018971" cy="1361210"/>
          </a:xfrm>
          <a:custGeom>
            <a:avLst/>
            <a:gdLst>
              <a:gd name="connsiteX0" fmla="*/ 412745 w 1018971"/>
              <a:gd name="connsiteY0" fmla="*/ 1361210 h 1361210"/>
              <a:gd name="connsiteX1" fmla="*/ 316270 w 1018971"/>
              <a:gd name="connsiteY1" fmla="*/ 1303174 h 1361210"/>
              <a:gd name="connsiteX2" fmla="*/ 317777 w 1018971"/>
              <a:gd name="connsiteY2" fmla="*/ 1194639 h 1361210"/>
              <a:gd name="connsiteX3" fmla="*/ 415760 w 1018971"/>
              <a:gd name="connsiteY3" fmla="*/ 1121529 h 1361210"/>
              <a:gd name="connsiteX4" fmla="*/ 416514 w 1018971"/>
              <a:gd name="connsiteY4" fmla="*/ 1095149 h 1361210"/>
              <a:gd name="connsiteX5" fmla="*/ 379582 w 1018971"/>
              <a:gd name="connsiteY5" fmla="*/ 743164 h 1361210"/>
              <a:gd name="connsiteX6" fmla="*/ 374306 w 1018971"/>
              <a:gd name="connsiteY6" fmla="*/ 745425 h 1361210"/>
              <a:gd name="connsiteX7" fmla="*/ 353202 w 1018971"/>
              <a:gd name="connsiteY7" fmla="*/ 736380 h 1361210"/>
              <a:gd name="connsiteX8" fmla="*/ 333605 w 1018971"/>
              <a:gd name="connsiteY8" fmla="*/ 728089 h 1361210"/>
              <a:gd name="connsiteX9" fmla="*/ 324561 w 1018971"/>
              <a:gd name="connsiteY9" fmla="*/ 731858 h 1361210"/>
              <a:gd name="connsiteX10" fmla="*/ 222809 w 1018971"/>
              <a:gd name="connsiteY10" fmla="*/ 932346 h 1361210"/>
              <a:gd name="connsiteX11" fmla="*/ 215272 w 1018971"/>
              <a:gd name="connsiteY11" fmla="*/ 944406 h 1361210"/>
              <a:gd name="connsiteX12" fmla="*/ 240898 w 1018971"/>
              <a:gd name="connsiteY12" fmla="*/ 1037866 h 1361210"/>
              <a:gd name="connsiteX13" fmla="*/ 116535 w 1018971"/>
              <a:gd name="connsiteY13" fmla="*/ 1147155 h 1361210"/>
              <a:gd name="connsiteX14" fmla="*/ 463 w 1018971"/>
              <a:gd name="connsiteY14" fmla="*/ 1014501 h 1361210"/>
              <a:gd name="connsiteX15" fmla="*/ 116535 w 1018971"/>
              <a:gd name="connsiteY15" fmla="*/ 892399 h 1361210"/>
              <a:gd name="connsiteX16" fmla="*/ 197936 w 1018971"/>
              <a:gd name="connsiteY16" fmla="*/ 924809 h 1361210"/>
              <a:gd name="connsiteX17" fmla="*/ 277830 w 1018971"/>
              <a:gd name="connsiteY17" fmla="*/ 788387 h 1361210"/>
              <a:gd name="connsiteX18" fmla="*/ 322299 w 1018971"/>
              <a:gd name="connsiteY18" fmla="*/ 717537 h 1361210"/>
              <a:gd name="connsiteX19" fmla="*/ 273308 w 1018971"/>
              <a:gd name="connsiteY19" fmla="*/ 622569 h 1361210"/>
              <a:gd name="connsiteX20" fmla="*/ 253711 w 1018971"/>
              <a:gd name="connsiteY20" fmla="*/ 558503 h 1361210"/>
              <a:gd name="connsiteX21" fmla="*/ 439125 w 1018971"/>
              <a:gd name="connsiteY21" fmla="*/ 428864 h 1361210"/>
              <a:gd name="connsiteX22" fmla="*/ 462491 w 1018971"/>
              <a:gd name="connsiteY22" fmla="*/ 204257 h 1361210"/>
              <a:gd name="connsiteX23" fmla="*/ 484348 w 1018971"/>
              <a:gd name="connsiteY23" fmla="*/ 2261 h 1361210"/>
              <a:gd name="connsiteX24" fmla="*/ 509975 w 1018971"/>
              <a:gd name="connsiteY24" fmla="*/ 0 h 1361210"/>
              <a:gd name="connsiteX25" fmla="*/ 641875 w 1018971"/>
              <a:gd name="connsiteY25" fmla="*/ 67081 h 1361210"/>
              <a:gd name="connsiteX26" fmla="*/ 642629 w 1018971"/>
              <a:gd name="connsiteY26" fmla="*/ 171093 h 1361210"/>
              <a:gd name="connsiteX27" fmla="*/ 475304 w 1018971"/>
              <a:gd name="connsiteY27" fmla="*/ 430372 h 1361210"/>
              <a:gd name="connsiteX28" fmla="*/ 584593 w 1018971"/>
              <a:gd name="connsiteY28" fmla="*/ 585637 h 1361210"/>
              <a:gd name="connsiteX29" fmla="*/ 790357 w 1018971"/>
              <a:gd name="connsiteY29" fmla="*/ 538153 h 1361210"/>
              <a:gd name="connsiteX30" fmla="*/ 793372 w 1018971"/>
              <a:gd name="connsiteY30" fmla="*/ 520817 h 1361210"/>
              <a:gd name="connsiteX31" fmla="*/ 864975 w 1018971"/>
              <a:gd name="connsiteY31" fmla="*/ 394193 h 1361210"/>
              <a:gd name="connsiteX32" fmla="*/ 878542 w 1018971"/>
              <a:gd name="connsiteY32" fmla="*/ 393440 h 1361210"/>
              <a:gd name="connsiteX33" fmla="*/ 906429 w 1018971"/>
              <a:gd name="connsiteY33" fmla="*/ 392686 h 1361210"/>
              <a:gd name="connsiteX34" fmla="*/ 999136 w 1018971"/>
              <a:gd name="connsiteY34" fmla="*/ 423588 h 1361210"/>
              <a:gd name="connsiteX35" fmla="*/ 1005166 w 1018971"/>
              <a:gd name="connsiteY35" fmla="*/ 563779 h 1361210"/>
              <a:gd name="connsiteX36" fmla="*/ 877034 w 1018971"/>
              <a:gd name="connsiteY36" fmla="*/ 604480 h 1361210"/>
              <a:gd name="connsiteX37" fmla="*/ 794125 w 1018971"/>
              <a:gd name="connsiteY37" fmla="*/ 601465 h 1361210"/>
              <a:gd name="connsiteX38" fmla="*/ 707448 w 1018971"/>
              <a:gd name="connsiteY38" fmla="*/ 597696 h 1361210"/>
              <a:gd name="connsiteX39" fmla="*/ 583085 w 1018971"/>
              <a:gd name="connsiteY39" fmla="*/ 622569 h 1361210"/>
              <a:gd name="connsiteX40" fmla="*/ 467013 w 1018971"/>
              <a:gd name="connsiteY40" fmla="*/ 763514 h 1361210"/>
              <a:gd name="connsiteX41" fmla="*/ 421790 w 1018971"/>
              <a:gd name="connsiteY41" fmla="*/ 795924 h 1361210"/>
              <a:gd name="connsiteX42" fmla="*/ 457968 w 1018971"/>
              <a:gd name="connsiteY42" fmla="*/ 993397 h 1361210"/>
              <a:gd name="connsiteX43" fmla="*/ 473796 w 1018971"/>
              <a:gd name="connsiteY43" fmla="*/ 1135096 h 1361210"/>
              <a:gd name="connsiteX44" fmla="*/ 537108 w 1018971"/>
              <a:gd name="connsiteY44" fmla="*/ 1245138 h 1361210"/>
              <a:gd name="connsiteX45" fmla="*/ 412745 w 1018971"/>
              <a:gd name="connsiteY45" fmla="*/ 1361210 h 1361210"/>
              <a:gd name="connsiteX46" fmla="*/ 412745 w 1018971"/>
              <a:gd name="connsiteY46" fmla="*/ 1361210 h 1361210"/>
              <a:gd name="connsiteX47" fmla="*/ 421036 w 1018971"/>
              <a:gd name="connsiteY47" fmla="*/ 1175043 h 1361210"/>
              <a:gd name="connsiteX48" fmla="*/ 370537 w 1018971"/>
              <a:gd name="connsiteY48" fmla="*/ 1193132 h 1361210"/>
              <a:gd name="connsiteX49" fmla="*/ 351694 w 1018971"/>
              <a:gd name="connsiteY49" fmla="*/ 1244384 h 1361210"/>
              <a:gd name="connsiteX50" fmla="*/ 348679 w 1018971"/>
              <a:gd name="connsiteY50" fmla="*/ 1273779 h 1361210"/>
              <a:gd name="connsiteX51" fmla="*/ 457215 w 1018971"/>
              <a:gd name="connsiteY51" fmla="*/ 1323525 h 1361210"/>
              <a:gd name="connsiteX52" fmla="*/ 509221 w 1018971"/>
              <a:gd name="connsiteY52" fmla="*/ 1236094 h 1361210"/>
              <a:gd name="connsiteX53" fmla="*/ 421036 w 1018971"/>
              <a:gd name="connsiteY53" fmla="*/ 1175043 h 1361210"/>
              <a:gd name="connsiteX54" fmla="*/ 421036 w 1018971"/>
              <a:gd name="connsiteY54" fmla="*/ 1175043 h 1361210"/>
              <a:gd name="connsiteX55" fmla="*/ 138393 w 1018971"/>
              <a:gd name="connsiteY55" fmla="*/ 951189 h 1361210"/>
              <a:gd name="connsiteX56" fmla="*/ 109752 w 1018971"/>
              <a:gd name="connsiteY56" fmla="*/ 954204 h 1361210"/>
              <a:gd name="connsiteX57" fmla="*/ 70558 w 1018971"/>
              <a:gd name="connsiteY57" fmla="*/ 962495 h 1361210"/>
              <a:gd name="connsiteX58" fmla="*/ 38149 w 1018971"/>
              <a:gd name="connsiteY58" fmla="*/ 1031083 h 1361210"/>
              <a:gd name="connsiteX59" fmla="*/ 36641 w 1018971"/>
              <a:gd name="connsiteY59" fmla="*/ 1042389 h 1361210"/>
              <a:gd name="connsiteX60" fmla="*/ 124072 w 1018971"/>
              <a:gd name="connsiteY60" fmla="*/ 1099671 h 1361210"/>
              <a:gd name="connsiteX61" fmla="*/ 201705 w 1018971"/>
              <a:gd name="connsiteY61" fmla="*/ 1058217 h 1361210"/>
              <a:gd name="connsiteX62" fmla="*/ 138393 w 1018971"/>
              <a:gd name="connsiteY62" fmla="*/ 951189 h 1361210"/>
              <a:gd name="connsiteX63" fmla="*/ 138393 w 1018971"/>
              <a:gd name="connsiteY63" fmla="*/ 951189 h 1361210"/>
              <a:gd name="connsiteX64" fmla="*/ 431588 w 1018971"/>
              <a:gd name="connsiteY64" fmla="*/ 483885 h 1361210"/>
              <a:gd name="connsiteX65" fmla="*/ 301949 w 1018971"/>
              <a:gd name="connsiteY65" fmla="*/ 546444 h 1361210"/>
              <a:gd name="connsiteX66" fmla="*/ 304964 w 1018971"/>
              <a:gd name="connsiteY66" fmla="*/ 600711 h 1361210"/>
              <a:gd name="connsiteX67" fmla="*/ 307979 w 1018971"/>
              <a:gd name="connsiteY67" fmla="*/ 655733 h 1361210"/>
              <a:gd name="connsiteX68" fmla="*/ 443648 w 1018971"/>
              <a:gd name="connsiteY68" fmla="*/ 725074 h 1361210"/>
              <a:gd name="connsiteX69" fmla="*/ 498669 w 1018971"/>
              <a:gd name="connsiteY69" fmla="*/ 701709 h 1361210"/>
              <a:gd name="connsiteX70" fmla="*/ 529571 w 1018971"/>
              <a:gd name="connsiteY70" fmla="*/ 605234 h 1361210"/>
              <a:gd name="connsiteX71" fmla="*/ 431588 w 1018971"/>
              <a:gd name="connsiteY71" fmla="*/ 483885 h 1361210"/>
              <a:gd name="connsiteX72" fmla="*/ 431588 w 1018971"/>
              <a:gd name="connsiteY72" fmla="*/ 483885 h 1361210"/>
              <a:gd name="connsiteX73" fmla="*/ 947130 w 1018971"/>
              <a:gd name="connsiteY73" fmla="*/ 437155 h 1361210"/>
              <a:gd name="connsiteX74" fmla="*/ 880049 w 1018971"/>
              <a:gd name="connsiteY74" fmla="*/ 474841 h 1361210"/>
              <a:gd name="connsiteX75" fmla="*/ 856684 w 1018971"/>
              <a:gd name="connsiteY75" fmla="*/ 523079 h 1361210"/>
              <a:gd name="connsiteX76" fmla="*/ 964465 w 1018971"/>
              <a:gd name="connsiteY76" fmla="*/ 561518 h 1361210"/>
              <a:gd name="connsiteX77" fmla="*/ 976525 w 1018971"/>
              <a:gd name="connsiteY77" fmla="*/ 562272 h 1361210"/>
              <a:gd name="connsiteX78" fmla="*/ 952406 w 1018971"/>
              <a:gd name="connsiteY78" fmla="*/ 437909 h 1361210"/>
              <a:gd name="connsiteX79" fmla="*/ 947130 w 1018971"/>
              <a:gd name="connsiteY79" fmla="*/ 437155 h 1361210"/>
              <a:gd name="connsiteX80" fmla="*/ 947130 w 1018971"/>
              <a:gd name="connsiteY80" fmla="*/ 437155 h 1361210"/>
              <a:gd name="connsiteX81" fmla="*/ 520527 w 1018971"/>
              <a:gd name="connsiteY81" fmla="*/ 27887 h 1361210"/>
              <a:gd name="connsiteX82" fmla="*/ 463244 w 1018971"/>
              <a:gd name="connsiteY82" fmla="*/ 153004 h 1361210"/>
              <a:gd name="connsiteX83" fmla="*/ 525803 w 1018971"/>
              <a:gd name="connsiteY83" fmla="*/ 184660 h 1361210"/>
              <a:gd name="connsiteX84" fmla="*/ 589869 w 1018971"/>
              <a:gd name="connsiteY84" fmla="*/ 168079 h 1361210"/>
              <a:gd name="connsiteX85" fmla="*/ 600421 w 1018971"/>
              <a:gd name="connsiteY85" fmla="*/ 163556 h 1361210"/>
              <a:gd name="connsiteX86" fmla="*/ 594391 w 1018971"/>
              <a:gd name="connsiteY86" fmla="*/ 87431 h 1361210"/>
              <a:gd name="connsiteX87" fmla="*/ 520527 w 1018971"/>
              <a:gd name="connsiteY87" fmla="*/ 27887 h 1361210"/>
              <a:gd name="connsiteX88" fmla="*/ 520527 w 1018971"/>
              <a:gd name="connsiteY88" fmla="*/ 27887 h 1361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</a:cxnLst>
            <a:rect l="l" t="t" r="r" b="b"/>
            <a:pathLst>
              <a:path w="1018971" h="1361210">
                <a:moveTo>
                  <a:pt x="412745" y="1361210"/>
                </a:moveTo>
                <a:cubicBezTo>
                  <a:pt x="377321" y="1361210"/>
                  <a:pt x="344157" y="1340860"/>
                  <a:pt x="316270" y="1303174"/>
                </a:cubicBezTo>
                <a:cubicBezTo>
                  <a:pt x="298181" y="1274533"/>
                  <a:pt x="298934" y="1233079"/>
                  <a:pt x="317777" y="1194639"/>
                </a:cubicBezTo>
                <a:cubicBezTo>
                  <a:pt x="338127" y="1153185"/>
                  <a:pt x="375060" y="1126051"/>
                  <a:pt x="415760" y="1121529"/>
                </a:cubicBezTo>
                <a:lnTo>
                  <a:pt x="416514" y="1095149"/>
                </a:lnTo>
                <a:cubicBezTo>
                  <a:pt x="424805" y="979830"/>
                  <a:pt x="433849" y="859989"/>
                  <a:pt x="379582" y="743164"/>
                </a:cubicBezTo>
                <a:cubicBezTo>
                  <a:pt x="379582" y="744671"/>
                  <a:pt x="376567" y="745425"/>
                  <a:pt x="374306" y="745425"/>
                </a:cubicBezTo>
                <a:cubicBezTo>
                  <a:pt x="366769" y="745425"/>
                  <a:pt x="359985" y="740902"/>
                  <a:pt x="353202" y="736380"/>
                </a:cubicBezTo>
                <a:cubicBezTo>
                  <a:pt x="346418" y="732612"/>
                  <a:pt x="339635" y="728089"/>
                  <a:pt x="333605" y="728089"/>
                </a:cubicBezTo>
                <a:cubicBezTo>
                  <a:pt x="330590" y="728089"/>
                  <a:pt x="327575" y="728843"/>
                  <a:pt x="324561" y="731858"/>
                </a:cubicBezTo>
                <a:cubicBezTo>
                  <a:pt x="307225" y="798185"/>
                  <a:pt x="265017" y="866773"/>
                  <a:pt x="222809" y="932346"/>
                </a:cubicBezTo>
                <a:lnTo>
                  <a:pt x="215272" y="944406"/>
                </a:lnTo>
                <a:cubicBezTo>
                  <a:pt x="240144" y="975308"/>
                  <a:pt x="249189" y="1006964"/>
                  <a:pt x="240898" y="1037866"/>
                </a:cubicBezTo>
                <a:cubicBezTo>
                  <a:pt x="223563" y="1101178"/>
                  <a:pt x="141408" y="1137357"/>
                  <a:pt x="116535" y="1147155"/>
                </a:cubicBezTo>
                <a:cubicBezTo>
                  <a:pt x="23828" y="1131327"/>
                  <a:pt x="-4059" y="1068015"/>
                  <a:pt x="463" y="1014501"/>
                </a:cubicBezTo>
                <a:cubicBezTo>
                  <a:pt x="5739" y="955711"/>
                  <a:pt x="51715" y="892399"/>
                  <a:pt x="116535" y="892399"/>
                </a:cubicBezTo>
                <a:cubicBezTo>
                  <a:pt x="143669" y="892399"/>
                  <a:pt x="171556" y="902951"/>
                  <a:pt x="197936" y="924809"/>
                </a:cubicBezTo>
                <a:cubicBezTo>
                  <a:pt x="219794" y="879586"/>
                  <a:pt x="249189" y="832856"/>
                  <a:pt x="277830" y="788387"/>
                </a:cubicBezTo>
                <a:cubicBezTo>
                  <a:pt x="292905" y="765021"/>
                  <a:pt x="307979" y="741656"/>
                  <a:pt x="322299" y="717537"/>
                </a:cubicBezTo>
                <a:cubicBezTo>
                  <a:pt x="278584" y="700956"/>
                  <a:pt x="275569" y="659501"/>
                  <a:pt x="273308" y="622569"/>
                </a:cubicBezTo>
                <a:cubicBezTo>
                  <a:pt x="271047" y="596943"/>
                  <a:pt x="269539" y="572070"/>
                  <a:pt x="253711" y="558503"/>
                </a:cubicBezTo>
                <a:cubicBezTo>
                  <a:pt x="280845" y="486900"/>
                  <a:pt x="341896" y="444692"/>
                  <a:pt x="439125" y="428864"/>
                </a:cubicBezTo>
                <a:cubicBezTo>
                  <a:pt x="517512" y="345202"/>
                  <a:pt x="489624" y="273599"/>
                  <a:pt x="462491" y="204257"/>
                </a:cubicBezTo>
                <a:cubicBezTo>
                  <a:pt x="436110" y="137176"/>
                  <a:pt x="410484" y="73110"/>
                  <a:pt x="484348" y="2261"/>
                </a:cubicBezTo>
                <a:cubicBezTo>
                  <a:pt x="493393" y="754"/>
                  <a:pt x="501684" y="0"/>
                  <a:pt x="509975" y="0"/>
                </a:cubicBezTo>
                <a:cubicBezTo>
                  <a:pt x="564242" y="0"/>
                  <a:pt x="617002" y="27134"/>
                  <a:pt x="641875" y="67081"/>
                </a:cubicBezTo>
                <a:cubicBezTo>
                  <a:pt x="655442" y="88938"/>
                  <a:pt x="666748" y="125117"/>
                  <a:pt x="642629" y="171093"/>
                </a:cubicBezTo>
                <a:cubicBezTo>
                  <a:pt x="524295" y="244204"/>
                  <a:pt x="499423" y="309023"/>
                  <a:pt x="475304" y="430372"/>
                </a:cubicBezTo>
                <a:cubicBezTo>
                  <a:pt x="540123" y="459766"/>
                  <a:pt x="574040" y="530616"/>
                  <a:pt x="584593" y="585637"/>
                </a:cubicBezTo>
                <a:cubicBezTo>
                  <a:pt x="648658" y="578100"/>
                  <a:pt x="718754" y="562272"/>
                  <a:pt x="790357" y="538153"/>
                </a:cubicBezTo>
                <a:lnTo>
                  <a:pt x="793372" y="520817"/>
                </a:lnTo>
                <a:cubicBezTo>
                  <a:pt x="803170" y="472580"/>
                  <a:pt x="809200" y="443185"/>
                  <a:pt x="864975" y="394193"/>
                </a:cubicBezTo>
                <a:lnTo>
                  <a:pt x="878542" y="393440"/>
                </a:lnTo>
                <a:cubicBezTo>
                  <a:pt x="887586" y="392686"/>
                  <a:pt x="897385" y="392686"/>
                  <a:pt x="906429" y="392686"/>
                </a:cubicBezTo>
                <a:cubicBezTo>
                  <a:pt x="934317" y="392686"/>
                  <a:pt x="966726" y="396454"/>
                  <a:pt x="999136" y="423588"/>
                </a:cubicBezTo>
                <a:cubicBezTo>
                  <a:pt x="1023255" y="489161"/>
                  <a:pt x="1025516" y="534384"/>
                  <a:pt x="1005166" y="563779"/>
                </a:cubicBezTo>
                <a:cubicBezTo>
                  <a:pt x="980293" y="599204"/>
                  <a:pt x="923765" y="604480"/>
                  <a:pt x="877034" y="604480"/>
                </a:cubicBezTo>
                <a:cubicBezTo>
                  <a:pt x="850654" y="604480"/>
                  <a:pt x="822767" y="602972"/>
                  <a:pt x="794125" y="601465"/>
                </a:cubicBezTo>
                <a:cubicBezTo>
                  <a:pt x="763977" y="599958"/>
                  <a:pt x="735336" y="597696"/>
                  <a:pt x="707448" y="597696"/>
                </a:cubicBezTo>
                <a:cubicBezTo>
                  <a:pt x="649412" y="597696"/>
                  <a:pt x="610219" y="605987"/>
                  <a:pt x="583085" y="622569"/>
                </a:cubicBezTo>
                <a:cubicBezTo>
                  <a:pt x="581578" y="687389"/>
                  <a:pt x="518266" y="729597"/>
                  <a:pt x="467013" y="763514"/>
                </a:cubicBezTo>
                <a:cubicBezTo>
                  <a:pt x="449677" y="774820"/>
                  <a:pt x="433849" y="785372"/>
                  <a:pt x="421790" y="795924"/>
                </a:cubicBezTo>
                <a:cubicBezTo>
                  <a:pt x="452692" y="860743"/>
                  <a:pt x="455707" y="927824"/>
                  <a:pt x="457968" y="993397"/>
                </a:cubicBezTo>
                <a:cubicBezTo>
                  <a:pt x="460229" y="1040128"/>
                  <a:pt x="462491" y="1087612"/>
                  <a:pt x="473796" y="1135096"/>
                </a:cubicBezTo>
                <a:cubicBezTo>
                  <a:pt x="522788" y="1153185"/>
                  <a:pt x="546153" y="1193886"/>
                  <a:pt x="537108" y="1245138"/>
                </a:cubicBezTo>
                <a:cubicBezTo>
                  <a:pt x="528064" y="1300159"/>
                  <a:pt x="474550" y="1361210"/>
                  <a:pt x="412745" y="1361210"/>
                </a:cubicBezTo>
                <a:lnTo>
                  <a:pt x="412745" y="1361210"/>
                </a:lnTo>
                <a:close/>
                <a:moveTo>
                  <a:pt x="421036" y="1175043"/>
                </a:moveTo>
                <a:cubicBezTo>
                  <a:pt x="402193" y="1175043"/>
                  <a:pt x="384858" y="1181826"/>
                  <a:pt x="370537" y="1193132"/>
                </a:cubicBezTo>
                <a:cubicBezTo>
                  <a:pt x="350941" y="1209713"/>
                  <a:pt x="350941" y="1226295"/>
                  <a:pt x="351694" y="1244384"/>
                </a:cubicBezTo>
                <a:cubicBezTo>
                  <a:pt x="351694" y="1254183"/>
                  <a:pt x="351694" y="1263981"/>
                  <a:pt x="348679" y="1273779"/>
                </a:cubicBezTo>
                <a:cubicBezTo>
                  <a:pt x="387873" y="1304682"/>
                  <a:pt x="424051" y="1321263"/>
                  <a:pt x="457215" y="1323525"/>
                </a:cubicBezTo>
                <a:cubicBezTo>
                  <a:pt x="499423" y="1299406"/>
                  <a:pt x="518266" y="1267750"/>
                  <a:pt x="509221" y="1236094"/>
                </a:cubicBezTo>
                <a:cubicBezTo>
                  <a:pt x="499423" y="1202176"/>
                  <a:pt x="460229" y="1175043"/>
                  <a:pt x="421036" y="1175043"/>
                </a:cubicBezTo>
                <a:lnTo>
                  <a:pt x="421036" y="1175043"/>
                </a:lnTo>
                <a:close/>
                <a:moveTo>
                  <a:pt x="138393" y="951189"/>
                </a:moveTo>
                <a:cubicBezTo>
                  <a:pt x="128594" y="954204"/>
                  <a:pt x="118796" y="954204"/>
                  <a:pt x="109752" y="954204"/>
                </a:cubicBezTo>
                <a:cubicBezTo>
                  <a:pt x="96185" y="954204"/>
                  <a:pt x="83372" y="954204"/>
                  <a:pt x="70558" y="962495"/>
                </a:cubicBezTo>
                <a:cubicBezTo>
                  <a:pt x="44178" y="985106"/>
                  <a:pt x="41163" y="1007718"/>
                  <a:pt x="38149" y="1031083"/>
                </a:cubicBezTo>
                <a:lnTo>
                  <a:pt x="36641" y="1042389"/>
                </a:lnTo>
                <a:cubicBezTo>
                  <a:pt x="64529" y="1080074"/>
                  <a:pt x="94677" y="1099671"/>
                  <a:pt x="124072" y="1099671"/>
                </a:cubicBezTo>
                <a:cubicBezTo>
                  <a:pt x="148945" y="1099671"/>
                  <a:pt x="175325" y="1085350"/>
                  <a:pt x="201705" y="1058217"/>
                </a:cubicBezTo>
                <a:cubicBezTo>
                  <a:pt x="193414" y="1023546"/>
                  <a:pt x="182862" y="987367"/>
                  <a:pt x="138393" y="951189"/>
                </a:cubicBezTo>
                <a:lnTo>
                  <a:pt x="138393" y="951189"/>
                </a:lnTo>
                <a:close/>
                <a:moveTo>
                  <a:pt x="431588" y="483885"/>
                </a:moveTo>
                <a:cubicBezTo>
                  <a:pt x="393902" y="483885"/>
                  <a:pt x="350187" y="504989"/>
                  <a:pt x="301949" y="546444"/>
                </a:cubicBezTo>
                <a:cubicBezTo>
                  <a:pt x="296673" y="564533"/>
                  <a:pt x="301195" y="583376"/>
                  <a:pt x="304964" y="600711"/>
                </a:cubicBezTo>
                <a:cubicBezTo>
                  <a:pt x="308733" y="618801"/>
                  <a:pt x="312501" y="637643"/>
                  <a:pt x="307979" y="655733"/>
                </a:cubicBezTo>
                <a:cubicBezTo>
                  <a:pt x="359231" y="701709"/>
                  <a:pt x="404454" y="725074"/>
                  <a:pt x="443648" y="725074"/>
                </a:cubicBezTo>
                <a:cubicBezTo>
                  <a:pt x="465505" y="725074"/>
                  <a:pt x="484348" y="717537"/>
                  <a:pt x="498669" y="701709"/>
                </a:cubicBezTo>
                <a:cubicBezTo>
                  <a:pt x="519773" y="680605"/>
                  <a:pt x="531079" y="644427"/>
                  <a:pt x="529571" y="605234"/>
                </a:cubicBezTo>
                <a:cubicBezTo>
                  <a:pt x="528064" y="547198"/>
                  <a:pt x="495654" y="483885"/>
                  <a:pt x="431588" y="483885"/>
                </a:cubicBezTo>
                <a:lnTo>
                  <a:pt x="431588" y="483885"/>
                </a:lnTo>
                <a:close/>
                <a:moveTo>
                  <a:pt x="947130" y="437155"/>
                </a:moveTo>
                <a:cubicBezTo>
                  <a:pt x="929041" y="437155"/>
                  <a:pt x="900399" y="452983"/>
                  <a:pt x="880049" y="474841"/>
                </a:cubicBezTo>
                <a:cubicBezTo>
                  <a:pt x="864221" y="491423"/>
                  <a:pt x="855930" y="508758"/>
                  <a:pt x="856684" y="523079"/>
                </a:cubicBezTo>
                <a:cubicBezTo>
                  <a:pt x="886079" y="558503"/>
                  <a:pt x="922257" y="560011"/>
                  <a:pt x="964465" y="561518"/>
                </a:cubicBezTo>
                <a:lnTo>
                  <a:pt x="976525" y="562272"/>
                </a:lnTo>
                <a:cubicBezTo>
                  <a:pt x="1001397" y="520817"/>
                  <a:pt x="993106" y="478609"/>
                  <a:pt x="952406" y="437909"/>
                </a:cubicBezTo>
                <a:lnTo>
                  <a:pt x="947130" y="437155"/>
                </a:lnTo>
                <a:lnTo>
                  <a:pt x="947130" y="437155"/>
                </a:lnTo>
                <a:close/>
                <a:moveTo>
                  <a:pt x="520527" y="27887"/>
                </a:moveTo>
                <a:cubicBezTo>
                  <a:pt x="470028" y="68588"/>
                  <a:pt x="450431" y="110042"/>
                  <a:pt x="463244" y="153004"/>
                </a:cubicBezTo>
                <a:cubicBezTo>
                  <a:pt x="482087" y="174108"/>
                  <a:pt x="502437" y="184660"/>
                  <a:pt x="525803" y="184660"/>
                </a:cubicBezTo>
                <a:cubicBezTo>
                  <a:pt x="546907" y="184660"/>
                  <a:pt x="568764" y="176369"/>
                  <a:pt x="589869" y="168079"/>
                </a:cubicBezTo>
                <a:lnTo>
                  <a:pt x="600421" y="163556"/>
                </a:lnTo>
                <a:cubicBezTo>
                  <a:pt x="610219" y="141699"/>
                  <a:pt x="608711" y="114565"/>
                  <a:pt x="594391" y="87431"/>
                </a:cubicBezTo>
                <a:cubicBezTo>
                  <a:pt x="577809" y="56529"/>
                  <a:pt x="549168" y="33163"/>
                  <a:pt x="520527" y="27887"/>
                </a:cubicBezTo>
                <a:lnTo>
                  <a:pt x="520527" y="27887"/>
                </a:lnTo>
                <a:close/>
              </a:path>
            </a:pathLst>
          </a:custGeom>
          <a:solidFill>
            <a:schemeClr val="accent2">
              <a:alpha val="20000"/>
            </a:schemeClr>
          </a:solidFill>
          <a:ln w="74839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64" name="图形 29">
            <a:extLst>
              <a:ext uri="{FF2B5EF4-FFF2-40B4-BE49-F238E27FC236}">
                <a16:creationId xmlns:a16="http://schemas.microsoft.com/office/drawing/2014/main" id="{82ECC302-63A9-41D9-9F08-176F7ED9FF86}"/>
              </a:ext>
            </a:extLst>
          </p:cNvPr>
          <p:cNvSpPr/>
          <p:nvPr userDrawn="1"/>
        </p:nvSpPr>
        <p:spPr>
          <a:xfrm>
            <a:off x="11129414" y="4320837"/>
            <a:ext cx="1051149" cy="902783"/>
          </a:xfrm>
          <a:custGeom>
            <a:avLst/>
            <a:gdLst>
              <a:gd name="connsiteX0" fmla="*/ 486954 w 1051149"/>
              <a:gd name="connsiteY0" fmla="*/ 902784 h 902783"/>
              <a:gd name="connsiteX1" fmla="*/ 365926 w 1051149"/>
              <a:gd name="connsiteY1" fmla="*/ 827493 h 902783"/>
              <a:gd name="connsiteX2" fmla="*/ 357482 w 1051149"/>
              <a:gd name="connsiteY2" fmla="*/ 702243 h 902783"/>
              <a:gd name="connsiteX3" fmla="*/ 153424 w 1051149"/>
              <a:gd name="connsiteY3" fmla="*/ 553070 h 902783"/>
              <a:gd name="connsiteX4" fmla="*/ 97132 w 1051149"/>
              <a:gd name="connsiteY4" fmla="*/ 567846 h 902783"/>
              <a:gd name="connsiteX5" fmla="*/ 34507 w 1051149"/>
              <a:gd name="connsiteY5" fmla="*/ 541107 h 902783"/>
              <a:gd name="connsiteX6" fmla="*/ 28 w 1051149"/>
              <a:gd name="connsiteY6" fmla="*/ 446115 h 902783"/>
              <a:gd name="connsiteX7" fmla="*/ 122463 w 1051149"/>
              <a:gd name="connsiteY7" fmla="*/ 323679 h 902783"/>
              <a:gd name="connsiteX8" fmla="*/ 132314 w 1051149"/>
              <a:gd name="connsiteY8" fmla="*/ 323679 h 902783"/>
              <a:gd name="connsiteX9" fmla="*/ 292747 w 1051149"/>
              <a:gd name="connsiteY9" fmla="*/ 151989 h 902783"/>
              <a:gd name="connsiteX10" fmla="*/ 279377 w 1051149"/>
              <a:gd name="connsiteY10" fmla="*/ 107659 h 902783"/>
              <a:gd name="connsiteX11" fmla="*/ 368741 w 1051149"/>
              <a:gd name="connsiteY11" fmla="*/ 1407 h 902783"/>
              <a:gd name="connsiteX12" fmla="*/ 382814 w 1051149"/>
              <a:gd name="connsiteY12" fmla="*/ 0 h 902783"/>
              <a:gd name="connsiteX13" fmla="*/ 522137 w 1051149"/>
              <a:gd name="connsiteY13" fmla="*/ 121028 h 902783"/>
              <a:gd name="connsiteX14" fmla="*/ 683976 w 1051149"/>
              <a:gd name="connsiteY14" fmla="*/ 167469 h 902783"/>
              <a:gd name="connsiteX15" fmla="*/ 841594 w 1051149"/>
              <a:gd name="connsiteY15" fmla="*/ 142137 h 902783"/>
              <a:gd name="connsiteX16" fmla="*/ 914070 w 1051149"/>
              <a:gd name="connsiteY16" fmla="*/ 125250 h 902783"/>
              <a:gd name="connsiteX17" fmla="*/ 983028 w 1051149"/>
              <a:gd name="connsiteY17" fmla="*/ 251907 h 902783"/>
              <a:gd name="connsiteX18" fmla="*/ 915477 w 1051149"/>
              <a:gd name="connsiteY18" fmla="*/ 343382 h 902783"/>
              <a:gd name="connsiteX19" fmla="*/ 928847 w 1051149"/>
              <a:gd name="connsiteY19" fmla="*/ 522813 h 902783"/>
              <a:gd name="connsiteX20" fmla="*/ 942920 w 1051149"/>
              <a:gd name="connsiteY20" fmla="*/ 605843 h 902783"/>
              <a:gd name="connsiteX21" fmla="*/ 1044949 w 1051149"/>
              <a:gd name="connsiteY21" fmla="*/ 694503 h 902783"/>
              <a:gd name="connsiteX22" fmla="*/ 1012581 w 1051149"/>
              <a:gd name="connsiteY22" fmla="*/ 828197 h 902783"/>
              <a:gd name="connsiteX23" fmla="*/ 1009767 w 1051149"/>
              <a:gd name="connsiteY23" fmla="*/ 828197 h 902783"/>
              <a:gd name="connsiteX24" fmla="*/ 842298 w 1051149"/>
              <a:gd name="connsiteY24" fmla="*/ 800755 h 902783"/>
              <a:gd name="connsiteX25" fmla="*/ 679051 w 1051149"/>
              <a:gd name="connsiteY25" fmla="*/ 774016 h 902783"/>
              <a:gd name="connsiteX26" fmla="*/ 591798 w 1051149"/>
              <a:gd name="connsiteY26" fmla="*/ 785274 h 902783"/>
              <a:gd name="connsiteX27" fmla="*/ 572096 w 1051149"/>
              <a:gd name="connsiteY27" fmla="*/ 834530 h 902783"/>
              <a:gd name="connsiteX28" fmla="*/ 543950 w 1051149"/>
              <a:gd name="connsiteY28" fmla="*/ 886600 h 902783"/>
              <a:gd name="connsiteX29" fmla="*/ 486954 w 1051149"/>
              <a:gd name="connsiteY29" fmla="*/ 902784 h 902783"/>
              <a:gd name="connsiteX30" fmla="*/ 486954 w 1051149"/>
              <a:gd name="connsiteY30" fmla="*/ 902784 h 902783"/>
              <a:gd name="connsiteX31" fmla="*/ 467956 w 1051149"/>
              <a:gd name="connsiteY31" fmla="*/ 728982 h 902783"/>
              <a:gd name="connsiteX32" fmla="*/ 396183 w 1051149"/>
              <a:gd name="connsiteY32" fmla="*/ 763461 h 902783"/>
              <a:gd name="connsiteX33" fmla="*/ 408849 w 1051149"/>
              <a:gd name="connsiteY33" fmla="*/ 847899 h 902783"/>
              <a:gd name="connsiteX34" fmla="*/ 456697 w 1051149"/>
              <a:gd name="connsiteY34" fmla="*/ 861269 h 902783"/>
              <a:gd name="connsiteX35" fmla="*/ 496805 w 1051149"/>
              <a:gd name="connsiteY35" fmla="*/ 857047 h 902783"/>
              <a:gd name="connsiteX36" fmla="*/ 531284 w 1051149"/>
              <a:gd name="connsiteY36" fmla="*/ 852825 h 902783"/>
              <a:gd name="connsiteX37" fmla="*/ 544653 w 1051149"/>
              <a:gd name="connsiteY37" fmla="*/ 767683 h 902783"/>
              <a:gd name="connsiteX38" fmla="*/ 467956 w 1051149"/>
              <a:gd name="connsiteY38" fmla="*/ 728982 h 902783"/>
              <a:gd name="connsiteX39" fmla="*/ 467956 w 1051149"/>
              <a:gd name="connsiteY39" fmla="*/ 728982 h 902783"/>
              <a:gd name="connsiteX40" fmla="*/ 919699 w 1051149"/>
              <a:gd name="connsiteY40" fmla="*/ 650173 h 902783"/>
              <a:gd name="connsiteX41" fmla="*/ 871851 w 1051149"/>
              <a:gd name="connsiteY41" fmla="*/ 728279 h 902783"/>
              <a:gd name="connsiteX42" fmla="*/ 977399 w 1051149"/>
              <a:gd name="connsiteY42" fmla="*/ 803569 h 902783"/>
              <a:gd name="connsiteX43" fmla="*/ 1004841 w 1051149"/>
              <a:gd name="connsiteY43" fmla="*/ 798644 h 902783"/>
              <a:gd name="connsiteX44" fmla="*/ 1012581 w 1051149"/>
              <a:gd name="connsiteY44" fmla="*/ 705058 h 902783"/>
              <a:gd name="connsiteX45" fmla="*/ 921107 w 1051149"/>
              <a:gd name="connsiteY45" fmla="*/ 650173 h 902783"/>
              <a:gd name="connsiteX46" fmla="*/ 919699 w 1051149"/>
              <a:gd name="connsiteY46" fmla="*/ 650173 h 902783"/>
              <a:gd name="connsiteX47" fmla="*/ 919699 w 1051149"/>
              <a:gd name="connsiteY47" fmla="*/ 650173 h 902783"/>
              <a:gd name="connsiteX48" fmla="*/ 650905 w 1051149"/>
              <a:gd name="connsiteY48" fmla="*/ 747277 h 902783"/>
              <a:gd name="connsiteX49" fmla="*/ 737454 w 1051149"/>
              <a:gd name="connsiteY49" fmla="*/ 763461 h 902783"/>
              <a:gd name="connsiteX50" fmla="*/ 832447 w 1051149"/>
              <a:gd name="connsiteY50" fmla="*/ 733908 h 902783"/>
              <a:gd name="connsiteX51" fmla="*/ 781784 w 1051149"/>
              <a:gd name="connsiteY51" fmla="*/ 730390 h 902783"/>
              <a:gd name="connsiteX52" fmla="*/ 690309 w 1051149"/>
              <a:gd name="connsiteY52" fmla="*/ 740944 h 902783"/>
              <a:gd name="connsiteX53" fmla="*/ 650905 w 1051149"/>
              <a:gd name="connsiteY53" fmla="*/ 747277 h 902783"/>
              <a:gd name="connsiteX54" fmla="*/ 650905 w 1051149"/>
              <a:gd name="connsiteY54" fmla="*/ 747277 h 902783"/>
              <a:gd name="connsiteX55" fmla="*/ 436291 w 1051149"/>
              <a:gd name="connsiteY55" fmla="*/ 684652 h 902783"/>
              <a:gd name="connsiteX56" fmla="*/ 587576 w 1051149"/>
              <a:gd name="connsiteY56" fmla="*/ 724057 h 902783"/>
              <a:gd name="connsiteX57" fmla="*/ 649497 w 1051149"/>
              <a:gd name="connsiteY57" fmla="*/ 746573 h 902783"/>
              <a:gd name="connsiteX58" fmla="*/ 649497 w 1051149"/>
              <a:gd name="connsiteY58" fmla="*/ 738833 h 902783"/>
              <a:gd name="connsiteX59" fmla="*/ 688198 w 1051149"/>
              <a:gd name="connsiteY59" fmla="*/ 728982 h 902783"/>
              <a:gd name="connsiteX60" fmla="*/ 698753 w 1051149"/>
              <a:gd name="connsiteY60" fmla="*/ 728279 h 902783"/>
              <a:gd name="connsiteX61" fmla="*/ 681162 w 1051149"/>
              <a:gd name="connsiteY61" fmla="*/ 721946 h 902783"/>
              <a:gd name="connsiteX62" fmla="*/ 670607 w 1051149"/>
              <a:gd name="connsiteY62" fmla="*/ 722649 h 902783"/>
              <a:gd name="connsiteX63" fmla="*/ 658645 w 1051149"/>
              <a:gd name="connsiteY63" fmla="*/ 722649 h 902783"/>
              <a:gd name="connsiteX64" fmla="*/ 616426 w 1051149"/>
              <a:gd name="connsiteY64" fmla="*/ 702947 h 902783"/>
              <a:gd name="connsiteX65" fmla="*/ 684680 w 1051149"/>
              <a:gd name="connsiteY65" fmla="*/ 692392 h 902783"/>
              <a:gd name="connsiteX66" fmla="*/ 737454 w 1051149"/>
              <a:gd name="connsiteY66" fmla="*/ 695207 h 902783"/>
              <a:gd name="connsiteX67" fmla="*/ 792339 w 1051149"/>
              <a:gd name="connsiteY67" fmla="*/ 698022 h 902783"/>
              <a:gd name="connsiteX68" fmla="*/ 826817 w 1051149"/>
              <a:gd name="connsiteY68" fmla="*/ 695911 h 902783"/>
              <a:gd name="connsiteX69" fmla="*/ 902108 w 1051149"/>
              <a:gd name="connsiteY69" fmla="*/ 610065 h 902783"/>
              <a:gd name="connsiteX70" fmla="*/ 888739 w 1051149"/>
              <a:gd name="connsiteY70" fmla="*/ 492556 h 902783"/>
              <a:gd name="connsiteX71" fmla="*/ 885220 w 1051149"/>
              <a:gd name="connsiteY71" fmla="*/ 346900 h 902783"/>
              <a:gd name="connsiteX72" fmla="*/ 745194 w 1051149"/>
              <a:gd name="connsiteY72" fmla="*/ 207577 h 902783"/>
              <a:gd name="connsiteX73" fmla="*/ 726195 w 1051149"/>
              <a:gd name="connsiteY73" fmla="*/ 204059 h 902783"/>
              <a:gd name="connsiteX74" fmla="*/ 503842 w 1051149"/>
              <a:gd name="connsiteY74" fmla="*/ 149174 h 902783"/>
              <a:gd name="connsiteX75" fmla="*/ 360297 w 1051149"/>
              <a:gd name="connsiteY75" fmla="*/ 242056 h 902783"/>
              <a:gd name="connsiteX76" fmla="*/ 187903 w 1051149"/>
              <a:gd name="connsiteY76" fmla="*/ 379971 h 902783"/>
              <a:gd name="connsiteX77" fmla="*/ 204087 w 1051149"/>
              <a:gd name="connsiteY77" fmla="*/ 493259 h 902783"/>
              <a:gd name="connsiteX78" fmla="*/ 193532 w 1051149"/>
              <a:gd name="connsiteY78" fmla="*/ 536182 h 902783"/>
              <a:gd name="connsiteX79" fmla="*/ 361001 w 1051149"/>
              <a:gd name="connsiteY79" fmla="*/ 669876 h 902783"/>
              <a:gd name="connsiteX80" fmla="*/ 391961 w 1051149"/>
              <a:gd name="connsiteY80" fmla="*/ 690985 h 902783"/>
              <a:gd name="connsiteX81" fmla="*/ 436291 w 1051149"/>
              <a:gd name="connsiteY81" fmla="*/ 684652 h 902783"/>
              <a:gd name="connsiteX82" fmla="*/ 436291 w 1051149"/>
              <a:gd name="connsiteY82" fmla="*/ 684652 h 902783"/>
              <a:gd name="connsiteX83" fmla="*/ 112612 w 1051149"/>
              <a:gd name="connsiteY83" fmla="*/ 387008 h 902783"/>
              <a:gd name="connsiteX84" fmla="*/ 49283 w 1051149"/>
              <a:gd name="connsiteY84" fmla="*/ 453855 h 902783"/>
              <a:gd name="connsiteX85" fmla="*/ 148498 w 1051149"/>
              <a:gd name="connsiteY85" fmla="*/ 534775 h 902783"/>
              <a:gd name="connsiteX86" fmla="*/ 200568 w 1051149"/>
              <a:gd name="connsiteY86" fmla="*/ 428523 h 902783"/>
              <a:gd name="connsiteX87" fmla="*/ 197754 w 1051149"/>
              <a:gd name="connsiteY87" fmla="*/ 427116 h 902783"/>
              <a:gd name="connsiteX88" fmla="*/ 192828 w 1051149"/>
              <a:gd name="connsiteY88" fmla="*/ 429227 h 902783"/>
              <a:gd name="connsiteX89" fmla="*/ 112612 w 1051149"/>
              <a:gd name="connsiteY89" fmla="*/ 387008 h 902783"/>
              <a:gd name="connsiteX90" fmla="*/ 112612 w 1051149"/>
              <a:gd name="connsiteY90" fmla="*/ 387008 h 902783"/>
              <a:gd name="connsiteX91" fmla="*/ 313856 w 1051149"/>
              <a:gd name="connsiteY91" fmla="*/ 202651 h 902783"/>
              <a:gd name="connsiteX92" fmla="*/ 173126 w 1051149"/>
              <a:gd name="connsiteY92" fmla="*/ 325087 h 902783"/>
              <a:gd name="connsiteX93" fmla="*/ 149905 w 1051149"/>
              <a:gd name="connsiteY93" fmla="*/ 353936 h 902783"/>
              <a:gd name="connsiteX94" fmla="*/ 154831 w 1051149"/>
              <a:gd name="connsiteY94" fmla="*/ 353233 h 902783"/>
              <a:gd name="connsiteX95" fmla="*/ 163275 w 1051149"/>
              <a:gd name="connsiteY95" fmla="*/ 353233 h 902783"/>
              <a:gd name="connsiteX96" fmla="*/ 277266 w 1051149"/>
              <a:gd name="connsiteY96" fmla="*/ 254018 h 902783"/>
              <a:gd name="connsiteX97" fmla="*/ 320189 w 1051149"/>
              <a:gd name="connsiteY97" fmla="*/ 200540 h 902783"/>
              <a:gd name="connsiteX98" fmla="*/ 315263 w 1051149"/>
              <a:gd name="connsiteY98" fmla="*/ 202651 h 902783"/>
              <a:gd name="connsiteX99" fmla="*/ 313856 w 1051149"/>
              <a:gd name="connsiteY99" fmla="*/ 202651 h 902783"/>
              <a:gd name="connsiteX100" fmla="*/ 313856 w 1051149"/>
              <a:gd name="connsiteY100" fmla="*/ 202651 h 902783"/>
              <a:gd name="connsiteX101" fmla="*/ 870444 w 1051149"/>
              <a:gd name="connsiteY101" fmla="*/ 291311 h 902783"/>
              <a:gd name="connsiteX102" fmla="*/ 920403 w 1051149"/>
              <a:gd name="connsiteY102" fmla="*/ 313828 h 902783"/>
              <a:gd name="connsiteX103" fmla="*/ 952067 w 1051149"/>
              <a:gd name="connsiteY103" fmla="*/ 225168 h 902783"/>
              <a:gd name="connsiteX104" fmla="*/ 869036 w 1051149"/>
              <a:gd name="connsiteY104" fmla="*/ 147767 h 902783"/>
              <a:gd name="connsiteX105" fmla="*/ 828928 w 1051149"/>
              <a:gd name="connsiteY105" fmla="*/ 159729 h 902783"/>
              <a:gd name="connsiteX106" fmla="*/ 810633 w 1051149"/>
              <a:gd name="connsiteY106" fmla="*/ 204762 h 902783"/>
              <a:gd name="connsiteX107" fmla="*/ 790228 w 1051149"/>
              <a:gd name="connsiteY107" fmla="*/ 240649 h 902783"/>
              <a:gd name="connsiteX108" fmla="*/ 809930 w 1051149"/>
              <a:gd name="connsiteY108" fmla="*/ 268091 h 902783"/>
              <a:gd name="connsiteX109" fmla="*/ 823299 w 1051149"/>
              <a:gd name="connsiteY109" fmla="*/ 292015 h 902783"/>
              <a:gd name="connsiteX110" fmla="*/ 836669 w 1051149"/>
              <a:gd name="connsiteY110" fmla="*/ 292015 h 902783"/>
              <a:gd name="connsiteX111" fmla="*/ 854260 w 1051149"/>
              <a:gd name="connsiteY111" fmla="*/ 291311 h 902783"/>
              <a:gd name="connsiteX112" fmla="*/ 870444 w 1051149"/>
              <a:gd name="connsiteY112" fmla="*/ 291311 h 902783"/>
              <a:gd name="connsiteX113" fmla="*/ 870444 w 1051149"/>
              <a:gd name="connsiteY113" fmla="*/ 291311 h 902783"/>
              <a:gd name="connsiteX114" fmla="*/ 396183 w 1051149"/>
              <a:gd name="connsiteY114" fmla="*/ 30961 h 902783"/>
              <a:gd name="connsiteX115" fmla="*/ 325114 w 1051149"/>
              <a:gd name="connsiteY115" fmla="*/ 134397 h 902783"/>
              <a:gd name="connsiteX116" fmla="*/ 322300 w 1051149"/>
              <a:gd name="connsiteY116" fmla="*/ 148470 h 902783"/>
              <a:gd name="connsiteX117" fmla="*/ 370148 w 1051149"/>
              <a:gd name="connsiteY117" fmla="*/ 195615 h 902783"/>
              <a:gd name="connsiteX118" fmla="*/ 382814 w 1051149"/>
              <a:gd name="connsiteY118" fmla="*/ 194208 h 902783"/>
              <a:gd name="connsiteX119" fmla="*/ 460215 w 1051149"/>
              <a:gd name="connsiteY119" fmla="*/ 168876 h 902783"/>
              <a:gd name="connsiteX120" fmla="*/ 465141 w 1051149"/>
              <a:gd name="connsiteY120" fmla="*/ 87956 h 902783"/>
              <a:gd name="connsiteX121" fmla="*/ 396183 w 1051149"/>
              <a:gd name="connsiteY121" fmla="*/ 30961 h 902783"/>
              <a:gd name="connsiteX122" fmla="*/ 396183 w 1051149"/>
              <a:gd name="connsiteY122" fmla="*/ 30961 h 9027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</a:cxnLst>
            <a:rect l="l" t="t" r="r" b="b"/>
            <a:pathLst>
              <a:path w="1051149" h="902783">
                <a:moveTo>
                  <a:pt x="486954" y="902784"/>
                </a:moveTo>
                <a:cubicBezTo>
                  <a:pt x="441217" y="902784"/>
                  <a:pt x="393369" y="873231"/>
                  <a:pt x="365926" y="827493"/>
                </a:cubicBezTo>
                <a:cubicBezTo>
                  <a:pt x="340595" y="785274"/>
                  <a:pt x="337780" y="739537"/>
                  <a:pt x="357482" y="702243"/>
                </a:cubicBezTo>
                <a:cubicBezTo>
                  <a:pt x="293450" y="654395"/>
                  <a:pt x="209716" y="593178"/>
                  <a:pt x="153424" y="553070"/>
                </a:cubicBezTo>
                <a:cubicBezTo>
                  <a:pt x="134425" y="562921"/>
                  <a:pt x="115427" y="567846"/>
                  <a:pt x="97132" y="567846"/>
                </a:cubicBezTo>
                <a:cubicBezTo>
                  <a:pt x="73208" y="567846"/>
                  <a:pt x="51394" y="558699"/>
                  <a:pt x="34507" y="541107"/>
                </a:cubicBezTo>
                <a:cubicBezTo>
                  <a:pt x="11990" y="519294"/>
                  <a:pt x="-676" y="483408"/>
                  <a:pt x="28" y="446115"/>
                </a:cubicBezTo>
                <a:cubicBezTo>
                  <a:pt x="1435" y="385601"/>
                  <a:pt x="40136" y="323679"/>
                  <a:pt x="122463" y="323679"/>
                </a:cubicBezTo>
                <a:cubicBezTo>
                  <a:pt x="125981" y="323679"/>
                  <a:pt x="128796" y="323679"/>
                  <a:pt x="132314" y="323679"/>
                </a:cubicBezTo>
                <a:cubicBezTo>
                  <a:pt x="194235" y="265980"/>
                  <a:pt x="246306" y="205466"/>
                  <a:pt x="292747" y="151989"/>
                </a:cubicBezTo>
                <a:cubicBezTo>
                  <a:pt x="281488" y="140027"/>
                  <a:pt x="276563" y="123843"/>
                  <a:pt x="279377" y="107659"/>
                </a:cubicBezTo>
                <a:cubicBezTo>
                  <a:pt x="283599" y="75994"/>
                  <a:pt x="313856" y="40108"/>
                  <a:pt x="368741" y="1407"/>
                </a:cubicBezTo>
                <a:cubicBezTo>
                  <a:pt x="373666" y="704"/>
                  <a:pt x="377888" y="0"/>
                  <a:pt x="382814" y="0"/>
                </a:cubicBezTo>
                <a:cubicBezTo>
                  <a:pt x="441217" y="0"/>
                  <a:pt x="511582" y="61218"/>
                  <a:pt x="522137" y="121028"/>
                </a:cubicBezTo>
                <a:cubicBezTo>
                  <a:pt x="574910" y="152692"/>
                  <a:pt x="626277" y="167469"/>
                  <a:pt x="683976" y="167469"/>
                </a:cubicBezTo>
                <a:cubicBezTo>
                  <a:pt x="736046" y="167469"/>
                  <a:pt x="787413" y="154803"/>
                  <a:pt x="841594" y="142137"/>
                </a:cubicBezTo>
                <a:cubicBezTo>
                  <a:pt x="864815" y="136508"/>
                  <a:pt x="889442" y="130879"/>
                  <a:pt x="914070" y="125250"/>
                </a:cubicBezTo>
                <a:cubicBezTo>
                  <a:pt x="963326" y="157618"/>
                  <a:pt x="987953" y="203355"/>
                  <a:pt x="983028" y="251907"/>
                </a:cubicBezTo>
                <a:cubicBezTo>
                  <a:pt x="978806" y="293422"/>
                  <a:pt x="952771" y="328605"/>
                  <a:pt x="915477" y="343382"/>
                </a:cubicBezTo>
                <a:cubicBezTo>
                  <a:pt x="904923" y="402488"/>
                  <a:pt x="917588" y="463706"/>
                  <a:pt x="928847" y="522813"/>
                </a:cubicBezTo>
                <a:cubicBezTo>
                  <a:pt x="934476" y="550255"/>
                  <a:pt x="940105" y="578401"/>
                  <a:pt x="942920" y="605843"/>
                </a:cubicBezTo>
                <a:cubicBezTo>
                  <a:pt x="992175" y="616398"/>
                  <a:pt x="1030876" y="650173"/>
                  <a:pt x="1044949" y="694503"/>
                </a:cubicBezTo>
                <a:cubicBezTo>
                  <a:pt x="1059726" y="739537"/>
                  <a:pt x="1047764" y="788089"/>
                  <a:pt x="1012581" y="828197"/>
                </a:cubicBezTo>
                <a:cubicBezTo>
                  <a:pt x="1011878" y="828197"/>
                  <a:pt x="1010470" y="828197"/>
                  <a:pt x="1009767" y="828197"/>
                </a:cubicBezTo>
                <a:cubicBezTo>
                  <a:pt x="949956" y="828197"/>
                  <a:pt x="895072" y="814124"/>
                  <a:pt x="842298" y="800755"/>
                </a:cubicBezTo>
                <a:cubicBezTo>
                  <a:pt x="789524" y="787385"/>
                  <a:pt x="735343" y="774016"/>
                  <a:pt x="679051" y="774016"/>
                </a:cubicBezTo>
                <a:cubicBezTo>
                  <a:pt x="648794" y="774016"/>
                  <a:pt x="620648" y="777534"/>
                  <a:pt x="591798" y="785274"/>
                </a:cubicBezTo>
                <a:cubicBezTo>
                  <a:pt x="600242" y="800051"/>
                  <a:pt x="586873" y="816939"/>
                  <a:pt x="572096" y="834530"/>
                </a:cubicBezTo>
                <a:cubicBezTo>
                  <a:pt x="559430" y="850714"/>
                  <a:pt x="546061" y="867601"/>
                  <a:pt x="543950" y="886600"/>
                </a:cubicBezTo>
                <a:cubicBezTo>
                  <a:pt x="524951" y="897858"/>
                  <a:pt x="506656" y="902784"/>
                  <a:pt x="486954" y="902784"/>
                </a:cubicBezTo>
                <a:lnTo>
                  <a:pt x="486954" y="902784"/>
                </a:lnTo>
                <a:close/>
                <a:moveTo>
                  <a:pt x="467956" y="728982"/>
                </a:moveTo>
                <a:cubicBezTo>
                  <a:pt x="435588" y="728982"/>
                  <a:pt x="408145" y="742352"/>
                  <a:pt x="396183" y="763461"/>
                </a:cubicBezTo>
                <a:cubicBezTo>
                  <a:pt x="384221" y="785274"/>
                  <a:pt x="388443" y="814124"/>
                  <a:pt x="408849" y="847899"/>
                </a:cubicBezTo>
                <a:cubicBezTo>
                  <a:pt x="422922" y="857047"/>
                  <a:pt x="438402" y="861269"/>
                  <a:pt x="456697" y="861269"/>
                </a:cubicBezTo>
                <a:cubicBezTo>
                  <a:pt x="470066" y="861269"/>
                  <a:pt x="483436" y="859158"/>
                  <a:pt x="496805" y="857047"/>
                </a:cubicBezTo>
                <a:cubicBezTo>
                  <a:pt x="508064" y="854936"/>
                  <a:pt x="520026" y="853528"/>
                  <a:pt x="531284" y="852825"/>
                </a:cubicBezTo>
                <a:cubicBezTo>
                  <a:pt x="552394" y="820457"/>
                  <a:pt x="557319" y="790200"/>
                  <a:pt x="544653" y="767683"/>
                </a:cubicBezTo>
                <a:cubicBezTo>
                  <a:pt x="531988" y="743759"/>
                  <a:pt x="501731" y="728982"/>
                  <a:pt x="467956" y="728982"/>
                </a:cubicBezTo>
                <a:lnTo>
                  <a:pt x="467956" y="728982"/>
                </a:lnTo>
                <a:close/>
                <a:moveTo>
                  <a:pt x="919699" y="650173"/>
                </a:moveTo>
                <a:cubicBezTo>
                  <a:pt x="880999" y="669876"/>
                  <a:pt x="864111" y="698022"/>
                  <a:pt x="871851" y="728279"/>
                </a:cubicBezTo>
                <a:cubicBezTo>
                  <a:pt x="880999" y="767683"/>
                  <a:pt x="931661" y="803569"/>
                  <a:pt x="977399" y="803569"/>
                </a:cubicBezTo>
                <a:cubicBezTo>
                  <a:pt x="987250" y="803569"/>
                  <a:pt x="996397" y="802162"/>
                  <a:pt x="1004841" y="798644"/>
                </a:cubicBezTo>
                <a:cubicBezTo>
                  <a:pt x="1025247" y="769794"/>
                  <a:pt x="1028765" y="736019"/>
                  <a:pt x="1012581" y="705058"/>
                </a:cubicBezTo>
                <a:cubicBezTo>
                  <a:pt x="995694" y="671283"/>
                  <a:pt x="960511" y="650173"/>
                  <a:pt x="921107" y="650173"/>
                </a:cubicBezTo>
                <a:lnTo>
                  <a:pt x="919699" y="650173"/>
                </a:lnTo>
                <a:lnTo>
                  <a:pt x="919699" y="650173"/>
                </a:lnTo>
                <a:close/>
                <a:moveTo>
                  <a:pt x="650905" y="747277"/>
                </a:moveTo>
                <a:cubicBezTo>
                  <a:pt x="679754" y="756425"/>
                  <a:pt x="708604" y="763461"/>
                  <a:pt x="737454" y="763461"/>
                </a:cubicBezTo>
                <a:cubicBezTo>
                  <a:pt x="771933" y="763461"/>
                  <a:pt x="802893" y="753610"/>
                  <a:pt x="832447" y="733908"/>
                </a:cubicBezTo>
                <a:cubicBezTo>
                  <a:pt x="816966" y="732500"/>
                  <a:pt x="800079" y="730390"/>
                  <a:pt x="781784" y="730390"/>
                </a:cubicBezTo>
                <a:cubicBezTo>
                  <a:pt x="751527" y="730390"/>
                  <a:pt x="720566" y="735315"/>
                  <a:pt x="690309" y="740944"/>
                </a:cubicBezTo>
                <a:cubicBezTo>
                  <a:pt x="676940" y="743055"/>
                  <a:pt x="663570" y="745870"/>
                  <a:pt x="650905" y="747277"/>
                </a:cubicBezTo>
                <a:lnTo>
                  <a:pt x="650905" y="747277"/>
                </a:lnTo>
                <a:close/>
                <a:moveTo>
                  <a:pt x="436291" y="684652"/>
                </a:moveTo>
                <a:cubicBezTo>
                  <a:pt x="486954" y="684652"/>
                  <a:pt x="537617" y="704354"/>
                  <a:pt x="587576" y="724057"/>
                </a:cubicBezTo>
                <a:cubicBezTo>
                  <a:pt x="607982" y="731797"/>
                  <a:pt x="628388" y="740241"/>
                  <a:pt x="649497" y="746573"/>
                </a:cubicBezTo>
                <a:cubicBezTo>
                  <a:pt x="647386" y="743055"/>
                  <a:pt x="648090" y="740944"/>
                  <a:pt x="649497" y="738833"/>
                </a:cubicBezTo>
                <a:cubicBezTo>
                  <a:pt x="655127" y="731093"/>
                  <a:pt x="674125" y="730390"/>
                  <a:pt x="688198" y="728982"/>
                </a:cubicBezTo>
                <a:cubicBezTo>
                  <a:pt x="692420" y="728982"/>
                  <a:pt x="695938" y="728279"/>
                  <a:pt x="698753" y="728279"/>
                </a:cubicBezTo>
                <a:cubicBezTo>
                  <a:pt x="695938" y="724057"/>
                  <a:pt x="691716" y="721946"/>
                  <a:pt x="681162" y="721946"/>
                </a:cubicBezTo>
                <a:cubicBezTo>
                  <a:pt x="677643" y="721946"/>
                  <a:pt x="674125" y="721946"/>
                  <a:pt x="670607" y="722649"/>
                </a:cubicBezTo>
                <a:cubicBezTo>
                  <a:pt x="667089" y="722649"/>
                  <a:pt x="662867" y="722649"/>
                  <a:pt x="658645" y="722649"/>
                </a:cubicBezTo>
                <a:cubicBezTo>
                  <a:pt x="644572" y="722649"/>
                  <a:pt x="627684" y="720538"/>
                  <a:pt x="616426" y="702947"/>
                </a:cubicBezTo>
                <a:cubicBezTo>
                  <a:pt x="637535" y="695207"/>
                  <a:pt x="658645" y="692392"/>
                  <a:pt x="684680" y="692392"/>
                </a:cubicBezTo>
                <a:cubicBezTo>
                  <a:pt x="702271" y="692392"/>
                  <a:pt x="719862" y="693800"/>
                  <a:pt x="737454" y="695207"/>
                </a:cubicBezTo>
                <a:cubicBezTo>
                  <a:pt x="756452" y="696614"/>
                  <a:pt x="774747" y="698022"/>
                  <a:pt x="792339" y="698022"/>
                </a:cubicBezTo>
                <a:cubicBezTo>
                  <a:pt x="803597" y="698022"/>
                  <a:pt x="815559" y="697318"/>
                  <a:pt x="826817" y="695911"/>
                </a:cubicBezTo>
                <a:cubicBezTo>
                  <a:pt x="831039" y="666357"/>
                  <a:pt x="869036" y="623435"/>
                  <a:pt x="902108" y="610065"/>
                </a:cubicBezTo>
                <a:cubicBezTo>
                  <a:pt x="910552" y="572068"/>
                  <a:pt x="899293" y="531256"/>
                  <a:pt x="888739" y="492556"/>
                </a:cubicBezTo>
                <a:cubicBezTo>
                  <a:pt x="876073" y="444707"/>
                  <a:pt x="862000" y="395452"/>
                  <a:pt x="885220" y="346900"/>
                </a:cubicBezTo>
                <a:cubicBezTo>
                  <a:pt x="814152" y="319457"/>
                  <a:pt x="762785" y="284275"/>
                  <a:pt x="745194" y="207577"/>
                </a:cubicBezTo>
                <a:lnTo>
                  <a:pt x="726195" y="204059"/>
                </a:lnTo>
                <a:cubicBezTo>
                  <a:pt x="653719" y="188578"/>
                  <a:pt x="578429" y="171691"/>
                  <a:pt x="503842" y="149174"/>
                </a:cubicBezTo>
                <a:cubicBezTo>
                  <a:pt x="463734" y="202651"/>
                  <a:pt x="411663" y="222354"/>
                  <a:pt x="360297" y="242056"/>
                </a:cubicBezTo>
                <a:cubicBezTo>
                  <a:pt x="297672" y="266684"/>
                  <a:pt x="232233" y="291311"/>
                  <a:pt x="187903" y="379971"/>
                </a:cubicBezTo>
                <a:cubicBezTo>
                  <a:pt x="228011" y="416561"/>
                  <a:pt x="216049" y="455262"/>
                  <a:pt x="204087" y="493259"/>
                </a:cubicBezTo>
                <a:cubicBezTo>
                  <a:pt x="199865" y="507332"/>
                  <a:pt x="194939" y="522109"/>
                  <a:pt x="193532" y="536182"/>
                </a:cubicBezTo>
                <a:cubicBezTo>
                  <a:pt x="249120" y="593881"/>
                  <a:pt x="306116" y="632582"/>
                  <a:pt x="361001" y="669876"/>
                </a:cubicBezTo>
                <a:lnTo>
                  <a:pt x="391961" y="690985"/>
                </a:lnTo>
                <a:cubicBezTo>
                  <a:pt x="405331" y="686763"/>
                  <a:pt x="420811" y="684652"/>
                  <a:pt x="436291" y="684652"/>
                </a:cubicBezTo>
                <a:lnTo>
                  <a:pt x="436291" y="684652"/>
                </a:lnTo>
                <a:close/>
                <a:moveTo>
                  <a:pt x="112612" y="387008"/>
                </a:moveTo>
                <a:cubicBezTo>
                  <a:pt x="73911" y="387008"/>
                  <a:pt x="49987" y="420783"/>
                  <a:pt x="49283" y="453855"/>
                </a:cubicBezTo>
                <a:cubicBezTo>
                  <a:pt x="47876" y="489037"/>
                  <a:pt x="73911" y="531256"/>
                  <a:pt x="148498" y="534775"/>
                </a:cubicBezTo>
                <a:cubicBezTo>
                  <a:pt x="180162" y="505221"/>
                  <a:pt x="192124" y="470742"/>
                  <a:pt x="200568" y="428523"/>
                </a:cubicBezTo>
                <a:cubicBezTo>
                  <a:pt x="199865" y="427820"/>
                  <a:pt x="198457" y="427116"/>
                  <a:pt x="197754" y="427116"/>
                </a:cubicBezTo>
                <a:cubicBezTo>
                  <a:pt x="195643" y="427116"/>
                  <a:pt x="194235" y="428523"/>
                  <a:pt x="192828" y="429227"/>
                </a:cubicBezTo>
                <a:cubicBezTo>
                  <a:pt x="164682" y="401785"/>
                  <a:pt x="137240" y="387008"/>
                  <a:pt x="112612" y="387008"/>
                </a:cubicBezTo>
                <a:lnTo>
                  <a:pt x="112612" y="387008"/>
                </a:lnTo>
                <a:close/>
                <a:moveTo>
                  <a:pt x="313856" y="202651"/>
                </a:moveTo>
                <a:cubicBezTo>
                  <a:pt x="270933" y="202651"/>
                  <a:pt x="211827" y="276535"/>
                  <a:pt x="173126" y="325087"/>
                </a:cubicBezTo>
                <a:cubicBezTo>
                  <a:pt x="163978" y="336345"/>
                  <a:pt x="156238" y="346196"/>
                  <a:pt x="149905" y="353936"/>
                </a:cubicBezTo>
                <a:cubicBezTo>
                  <a:pt x="151313" y="353936"/>
                  <a:pt x="152720" y="353233"/>
                  <a:pt x="154831" y="353233"/>
                </a:cubicBezTo>
                <a:cubicBezTo>
                  <a:pt x="157646" y="353233"/>
                  <a:pt x="160460" y="353233"/>
                  <a:pt x="163275" y="353233"/>
                </a:cubicBezTo>
                <a:cubicBezTo>
                  <a:pt x="203383" y="353233"/>
                  <a:pt x="242787" y="300459"/>
                  <a:pt x="277266" y="254018"/>
                </a:cubicBezTo>
                <a:cubicBezTo>
                  <a:pt x="292747" y="233612"/>
                  <a:pt x="306820" y="214613"/>
                  <a:pt x="320189" y="200540"/>
                </a:cubicBezTo>
                <a:cubicBezTo>
                  <a:pt x="318078" y="202651"/>
                  <a:pt x="316671" y="202651"/>
                  <a:pt x="315263" y="202651"/>
                </a:cubicBezTo>
                <a:cubicBezTo>
                  <a:pt x="314560" y="202651"/>
                  <a:pt x="313856" y="202651"/>
                  <a:pt x="313856" y="202651"/>
                </a:cubicBezTo>
                <a:lnTo>
                  <a:pt x="313856" y="202651"/>
                </a:lnTo>
                <a:close/>
                <a:moveTo>
                  <a:pt x="870444" y="291311"/>
                </a:moveTo>
                <a:cubicBezTo>
                  <a:pt x="887331" y="291311"/>
                  <a:pt x="905626" y="294126"/>
                  <a:pt x="920403" y="313828"/>
                </a:cubicBezTo>
                <a:cubicBezTo>
                  <a:pt x="954178" y="294830"/>
                  <a:pt x="959104" y="255425"/>
                  <a:pt x="952067" y="225168"/>
                </a:cubicBezTo>
                <a:cubicBezTo>
                  <a:pt x="942920" y="186467"/>
                  <a:pt x="911255" y="147767"/>
                  <a:pt x="869036" y="147767"/>
                </a:cubicBezTo>
                <a:cubicBezTo>
                  <a:pt x="855667" y="147767"/>
                  <a:pt x="842298" y="151989"/>
                  <a:pt x="828928" y="159729"/>
                </a:cubicBezTo>
                <a:cubicBezTo>
                  <a:pt x="809226" y="173098"/>
                  <a:pt x="809930" y="189986"/>
                  <a:pt x="810633" y="204762"/>
                </a:cubicBezTo>
                <a:cubicBezTo>
                  <a:pt x="811337" y="219539"/>
                  <a:pt x="812041" y="233612"/>
                  <a:pt x="790228" y="240649"/>
                </a:cubicBezTo>
                <a:cubicBezTo>
                  <a:pt x="802893" y="248389"/>
                  <a:pt x="806412" y="258240"/>
                  <a:pt x="809930" y="268091"/>
                </a:cubicBezTo>
                <a:cubicBezTo>
                  <a:pt x="812744" y="276535"/>
                  <a:pt x="816263" y="284275"/>
                  <a:pt x="823299" y="292015"/>
                </a:cubicBezTo>
                <a:cubicBezTo>
                  <a:pt x="827521" y="292015"/>
                  <a:pt x="831743" y="292015"/>
                  <a:pt x="836669" y="292015"/>
                </a:cubicBezTo>
                <a:cubicBezTo>
                  <a:pt x="842298" y="292015"/>
                  <a:pt x="848631" y="292015"/>
                  <a:pt x="854260" y="291311"/>
                </a:cubicBezTo>
                <a:cubicBezTo>
                  <a:pt x="859889" y="292015"/>
                  <a:pt x="865518" y="291311"/>
                  <a:pt x="870444" y="291311"/>
                </a:cubicBezTo>
                <a:lnTo>
                  <a:pt x="870444" y="291311"/>
                </a:lnTo>
                <a:close/>
                <a:moveTo>
                  <a:pt x="396183" y="30961"/>
                </a:moveTo>
                <a:cubicBezTo>
                  <a:pt x="340595" y="43626"/>
                  <a:pt x="332151" y="93586"/>
                  <a:pt x="325114" y="134397"/>
                </a:cubicBezTo>
                <a:lnTo>
                  <a:pt x="322300" y="148470"/>
                </a:lnTo>
                <a:lnTo>
                  <a:pt x="370148" y="195615"/>
                </a:lnTo>
                <a:lnTo>
                  <a:pt x="382814" y="194208"/>
                </a:lnTo>
                <a:cubicBezTo>
                  <a:pt x="408145" y="192097"/>
                  <a:pt x="434180" y="189986"/>
                  <a:pt x="460215" y="168876"/>
                </a:cubicBezTo>
                <a:cubicBezTo>
                  <a:pt x="474992" y="147767"/>
                  <a:pt x="476399" y="116806"/>
                  <a:pt x="465141" y="87956"/>
                </a:cubicBezTo>
                <a:cubicBezTo>
                  <a:pt x="451772" y="56996"/>
                  <a:pt x="427144" y="35886"/>
                  <a:pt x="396183" y="30961"/>
                </a:cubicBezTo>
                <a:lnTo>
                  <a:pt x="396183" y="30961"/>
                </a:lnTo>
                <a:close/>
              </a:path>
            </a:pathLst>
          </a:custGeom>
          <a:solidFill>
            <a:schemeClr val="accent2">
              <a:alpha val="20000"/>
            </a:schemeClr>
          </a:solidFill>
          <a:ln w="6985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65" name="图形 11">
            <a:extLst>
              <a:ext uri="{FF2B5EF4-FFF2-40B4-BE49-F238E27FC236}">
                <a16:creationId xmlns:a16="http://schemas.microsoft.com/office/drawing/2014/main" id="{9FA89B59-DCD5-4B55-A34B-89CDFFAB7F91}"/>
              </a:ext>
            </a:extLst>
          </p:cNvPr>
          <p:cNvSpPr/>
          <p:nvPr userDrawn="1"/>
        </p:nvSpPr>
        <p:spPr>
          <a:xfrm>
            <a:off x="-378383" y="2762072"/>
            <a:ext cx="876459" cy="631623"/>
          </a:xfrm>
          <a:custGeom>
            <a:avLst/>
            <a:gdLst>
              <a:gd name="connsiteX0" fmla="*/ 99564 w 876459"/>
              <a:gd name="connsiteY0" fmla="*/ 631624 h 631623"/>
              <a:gd name="connsiteX1" fmla="*/ 50867 w 876459"/>
              <a:gd name="connsiteY1" fmla="*/ 621598 h 631623"/>
              <a:gd name="connsiteX2" fmla="*/ 40364 w 876459"/>
              <a:gd name="connsiteY2" fmla="*/ 610617 h 631623"/>
              <a:gd name="connsiteX3" fmla="*/ 28906 w 876459"/>
              <a:gd name="connsiteY3" fmla="*/ 604411 h 631623"/>
              <a:gd name="connsiteX4" fmla="*/ 2170 w 876459"/>
              <a:gd name="connsiteY4" fmla="*/ 511314 h 631623"/>
              <a:gd name="connsiteX5" fmla="*/ 54209 w 876459"/>
              <a:gd name="connsiteY5" fmla="*/ 445908 h 631623"/>
              <a:gd name="connsiteX6" fmla="*/ 56596 w 876459"/>
              <a:gd name="connsiteY6" fmla="*/ 450682 h 631623"/>
              <a:gd name="connsiteX7" fmla="*/ 20790 w 876459"/>
              <a:gd name="connsiteY7" fmla="*/ 555714 h 631623"/>
              <a:gd name="connsiteX8" fmla="*/ 92402 w 876459"/>
              <a:gd name="connsiteY8" fmla="*/ 615391 h 631623"/>
              <a:gd name="connsiteX9" fmla="*/ 98609 w 876459"/>
              <a:gd name="connsiteY9" fmla="*/ 615391 h 631623"/>
              <a:gd name="connsiteX10" fmla="*/ 173563 w 876459"/>
              <a:gd name="connsiteY10" fmla="*/ 576721 h 631623"/>
              <a:gd name="connsiteX11" fmla="*/ 186454 w 876459"/>
              <a:gd name="connsiteY11" fmla="*/ 534708 h 631623"/>
              <a:gd name="connsiteX12" fmla="*/ 175951 w 876459"/>
              <a:gd name="connsiteY12" fmla="*/ 558101 h 631623"/>
              <a:gd name="connsiteX13" fmla="*/ 102428 w 876459"/>
              <a:gd name="connsiteY13" fmla="*/ 594385 h 631623"/>
              <a:gd name="connsiteX14" fmla="*/ 47525 w 876459"/>
              <a:gd name="connsiteY14" fmla="*/ 578153 h 631623"/>
              <a:gd name="connsiteX15" fmla="*/ 48480 w 876459"/>
              <a:gd name="connsiteY15" fmla="*/ 562875 h 631623"/>
              <a:gd name="connsiteX16" fmla="*/ 50390 w 876459"/>
              <a:gd name="connsiteY16" fmla="*/ 553805 h 631623"/>
              <a:gd name="connsiteX17" fmla="*/ 56596 w 876459"/>
              <a:gd name="connsiteY17" fmla="*/ 553805 h 631623"/>
              <a:gd name="connsiteX18" fmla="*/ 80944 w 876459"/>
              <a:gd name="connsiteY18" fmla="*/ 554759 h 631623"/>
              <a:gd name="connsiteX19" fmla="*/ 129641 w 876459"/>
              <a:gd name="connsiteY19" fmla="*/ 547121 h 631623"/>
              <a:gd name="connsiteX20" fmla="*/ 147783 w 876459"/>
              <a:gd name="connsiteY20" fmla="*/ 543301 h 631623"/>
              <a:gd name="connsiteX21" fmla="*/ 136325 w 876459"/>
              <a:gd name="connsiteY21" fmla="*/ 525637 h 631623"/>
              <a:gd name="connsiteX22" fmla="*/ 107680 w 876459"/>
              <a:gd name="connsiteY22" fmla="*/ 530411 h 631623"/>
              <a:gd name="connsiteX23" fmla="*/ 86196 w 876459"/>
              <a:gd name="connsiteY23" fmla="*/ 524682 h 631623"/>
              <a:gd name="connsiteX24" fmla="*/ 85719 w 876459"/>
              <a:gd name="connsiteY24" fmla="*/ 525159 h 631623"/>
              <a:gd name="connsiteX25" fmla="*/ 83331 w 876459"/>
              <a:gd name="connsiteY25" fmla="*/ 521340 h 631623"/>
              <a:gd name="connsiteX26" fmla="*/ 81422 w 876459"/>
              <a:gd name="connsiteY26" fmla="*/ 516089 h 631623"/>
              <a:gd name="connsiteX27" fmla="*/ 87628 w 876459"/>
              <a:gd name="connsiteY27" fmla="*/ 515134 h 631623"/>
              <a:gd name="connsiteX28" fmla="*/ 102906 w 876459"/>
              <a:gd name="connsiteY28" fmla="*/ 517521 h 631623"/>
              <a:gd name="connsiteX29" fmla="*/ 135370 w 876459"/>
              <a:gd name="connsiteY29" fmla="*/ 505108 h 631623"/>
              <a:gd name="connsiteX30" fmla="*/ 158763 w 876459"/>
              <a:gd name="connsiteY30" fmla="*/ 493650 h 631623"/>
              <a:gd name="connsiteX31" fmla="*/ 106725 w 876459"/>
              <a:gd name="connsiteY31" fmla="*/ 448773 h 631623"/>
              <a:gd name="connsiteX32" fmla="*/ 85719 w 876459"/>
              <a:gd name="connsiteY32" fmla="*/ 441611 h 631623"/>
              <a:gd name="connsiteX33" fmla="*/ 89538 w 876459"/>
              <a:gd name="connsiteY33" fmla="*/ 436360 h 631623"/>
              <a:gd name="connsiteX34" fmla="*/ 139189 w 876459"/>
              <a:gd name="connsiteY34" fmla="*/ 446863 h 631623"/>
              <a:gd name="connsiteX35" fmla="*/ 138235 w 876459"/>
              <a:gd name="connsiteY35" fmla="*/ 445908 h 631623"/>
              <a:gd name="connsiteX36" fmla="*/ 144441 w 876459"/>
              <a:gd name="connsiteY36" fmla="*/ 446863 h 631623"/>
              <a:gd name="connsiteX37" fmla="*/ 173086 w 876459"/>
              <a:gd name="connsiteY37" fmla="*/ 465482 h 631623"/>
              <a:gd name="connsiteX38" fmla="*/ 179770 w 876459"/>
              <a:gd name="connsiteY38" fmla="*/ 472644 h 631623"/>
              <a:gd name="connsiteX39" fmla="*/ 235628 w 876459"/>
              <a:gd name="connsiteY39" fmla="*/ 431586 h 631623"/>
              <a:gd name="connsiteX40" fmla="*/ 346866 w 876459"/>
              <a:gd name="connsiteY40" fmla="*/ 354244 h 631623"/>
              <a:gd name="connsiteX41" fmla="*/ 309150 w 876459"/>
              <a:gd name="connsiteY41" fmla="*/ 266877 h 631623"/>
              <a:gd name="connsiteX42" fmla="*/ 297215 w 876459"/>
              <a:gd name="connsiteY42" fmla="*/ 264489 h 631623"/>
              <a:gd name="connsiteX43" fmla="*/ 244699 w 876459"/>
              <a:gd name="connsiteY43" fmla="*/ 309844 h 631623"/>
              <a:gd name="connsiteX44" fmla="*/ 205073 w 876459"/>
              <a:gd name="connsiteY44" fmla="*/ 293612 h 631623"/>
              <a:gd name="connsiteX45" fmla="*/ 195047 w 876459"/>
              <a:gd name="connsiteY45" fmla="*/ 255418 h 631623"/>
              <a:gd name="connsiteX46" fmla="*/ 200299 w 876459"/>
              <a:gd name="connsiteY46" fmla="*/ 255896 h 631623"/>
              <a:gd name="connsiteX47" fmla="*/ 210802 w 876459"/>
              <a:gd name="connsiteY47" fmla="*/ 282154 h 631623"/>
              <a:gd name="connsiteX48" fmla="*/ 248518 w 876459"/>
              <a:gd name="connsiteY48" fmla="*/ 297909 h 631623"/>
              <a:gd name="connsiteX49" fmla="*/ 277163 w 876459"/>
              <a:gd name="connsiteY49" fmla="*/ 286928 h 631623"/>
              <a:gd name="connsiteX50" fmla="*/ 285757 w 876459"/>
              <a:gd name="connsiteY50" fmla="*/ 253509 h 631623"/>
              <a:gd name="connsiteX51" fmla="*/ 286234 w 876459"/>
              <a:gd name="connsiteY51" fmla="*/ 249689 h 631623"/>
              <a:gd name="connsiteX52" fmla="*/ 268570 w 876459"/>
              <a:gd name="connsiteY52" fmla="*/ 279289 h 631623"/>
              <a:gd name="connsiteX53" fmla="*/ 264750 w 876459"/>
              <a:gd name="connsiteY53" fmla="*/ 274515 h 631623"/>
              <a:gd name="connsiteX54" fmla="*/ 266182 w 876459"/>
              <a:gd name="connsiteY54" fmla="*/ 269741 h 631623"/>
              <a:gd name="connsiteX55" fmla="*/ 267615 w 876459"/>
              <a:gd name="connsiteY55" fmla="*/ 264967 h 631623"/>
              <a:gd name="connsiteX56" fmla="*/ 266182 w 876459"/>
              <a:gd name="connsiteY56" fmla="*/ 263057 h 631623"/>
              <a:gd name="connsiteX57" fmla="*/ 266182 w 876459"/>
              <a:gd name="connsiteY57" fmla="*/ 256851 h 631623"/>
              <a:gd name="connsiteX58" fmla="*/ 255202 w 876459"/>
              <a:gd name="connsiteY58" fmla="*/ 253509 h 631623"/>
              <a:gd name="connsiteX59" fmla="*/ 243266 w 876459"/>
              <a:gd name="connsiteY59" fmla="*/ 265444 h 631623"/>
              <a:gd name="connsiteX60" fmla="*/ 241834 w 876459"/>
              <a:gd name="connsiteY60" fmla="*/ 266399 h 631623"/>
              <a:gd name="connsiteX61" fmla="*/ 236105 w 876459"/>
              <a:gd name="connsiteY61" fmla="*/ 264489 h 631623"/>
              <a:gd name="connsiteX62" fmla="*/ 232763 w 876459"/>
              <a:gd name="connsiteY62" fmla="*/ 263535 h 631623"/>
              <a:gd name="connsiteX63" fmla="*/ 230854 w 876459"/>
              <a:gd name="connsiteY63" fmla="*/ 259715 h 631623"/>
              <a:gd name="connsiteX64" fmla="*/ 237060 w 876459"/>
              <a:gd name="connsiteY64" fmla="*/ 248257 h 631623"/>
              <a:gd name="connsiteX65" fmla="*/ 250905 w 876459"/>
              <a:gd name="connsiteY65" fmla="*/ 224386 h 631623"/>
              <a:gd name="connsiteX66" fmla="*/ 242789 w 876459"/>
              <a:gd name="connsiteY66" fmla="*/ 217225 h 631623"/>
              <a:gd name="connsiteX67" fmla="*/ 238970 w 876459"/>
              <a:gd name="connsiteY67" fmla="*/ 221044 h 631623"/>
              <a:gd name="connsiteX68" fmla="*/ 232286 w 876459"/>
              <a:gd name="connsiteY68" fmla="*/ 222477 h 631623"/>
              <a:gd name="connsiteX69" fmla="*/ 224170 w 876459"/>
              <a:gd name="connsiteY69" fmla="*/ 222477 h 631623"/>
              <a:gd name="connsiteX70" fmla="*/ 227512 w 876459"/>
              <a:gd name="connsiteY70" fmla="*/ 217225 h 631623"/>
              <a:gd name="connsiteX71" fmla="*/ 248041 w 876459"/>
              <a:gd name="connsiteY71" fmla="*/ 210064 h 631623"/>
              <a:gd name="connsiteX72" fmla="*/ 279073 w 876459"/>
              <a:gd name="connsiteY72" fmla="*/ 227728 h 631623"/>
              <a:gd name="connsiteX73" fmla="*/ 279073 w 876459"/>
              <a:gd name="connsiteY73" fmla="*/ 225819 h 631623"/>
              <a:gd name="connsiteX74" fmla="*/ 283370 w 876459"/>
              <a:gd name="connsiteY74" fmla="*/ 228683 h 631623"/>
              <a:gd name="connsiteX75" fmla="*/ 297692 w 876459"/>
              <a:gd name="connsiteY75" fmla="*/ 259238 h 631623"/>
              <a:gd name="connsiteX76" fmla="*/ 304853 w 876459"/>
              <a:gd name="connsiteY76" fmla="*/ 256373 h 631623"/>
              <a:gd name="connsiteX77" fmla="*/ 310105 w 876459"/>
              <a:gd name="connsiteY77" fmla="*/ 256851 h 631623"/>
              <a:gd name="connsiteX78" fmla="*/ 341614 w 876459"/>
              <a:gd name="connsiteY78" fmla="*/ 162322 h 631623"/>
              <a:gd name="connsiteX79" fmla="*/ 293873 w 876459"/>
              <a:gd name="connsiteY79" fmla="*/ 123174 h 631623"/>
              <a:gd name="connsiteX80" fmla="*/ 261886 w 876459"/>
              <a:gd name="connsiteY80" fmla="*/ 95484 h 631623"/>
              <a:gd name="connsiteX81" fmla="*/ 262363 w 876459"/>
              <a:gd name="connsiteY81" fmla="*/ 95006 h 631623"/>
              <a:gd name="connsiteX82" fmla="*/ 232286 w 876459"/>
              <a:gd name="connsiteY82" fmla="*/ 105509 h 631623"/>
              <a:gd name="connsiteX83" fmla="*/ 182634 w 876459"/>
              <a:gd name="connsiteY83" fmla="*/ 50129 h 631623"/>
              <a:gd name="connsiteX84" fmla="*/ 227512 w 876459"/>
              <a:gd name="connsiteY84" fmla="*/ 477 h 631623"/>
              <a:gd name="connsiteX85" fmla="*/ 235150 w 876459"/>
              <a:gd name="connsiteY85" fmla="*/ 0 h 631623"/>
              <a:gd name="connsiteX86" fmla="*/ 278118 w 876459"/>
              <a:gd name="connsiteY86" fmla="*/ 31987 h 631623"/>
              <a:gd name="connsiteX87" fmla="*/ 267615 w 876459"/>
              <a:gd name="connsiteY87" fmla="*/ 91187 h 631623"/>
              <a:gd name="connsiteX88" fmla="*/ 266182 w 876459"/>
              <a:gd name="connsiteY88" fmla="*/ 89755 h 631623"/>
              <a:gd name="connsiteX89" fmla="*/ 265228 w 876459"/>
              <a:gd name="connsiteY89" fmla="*/ 91187 h 631623"/>
              <a:gd name="connsiteX90" fmla="*/ 325860 w 876459"/>
              <a:gd name="connsiteY90" fmla="*/ 135587 h 631623"/>
              <a:gd name="connsiteX91" fmla="*/ 349253 w 876459"/>
              <a:gd name="connsiteY91" fmla="*/ 155638 h 631623"/>
              <a:gd name="connsiteX92" fmla="*/ 417524 w 876459"/>
              <a:gd name="connsiteY92" fmla="*/ 111238 h 631623"/>
              <a:gd name="connsiteX93" fmla="*/ 419434 w 876459"/>
              <a:gd name="connsiteY93" fmla="*/ 116013 h 631623"/>
              <a:gd name="connsiteX94" fmla="*/ 327769 w 876459"/>
              <a:gd name="connsiteY94" fmla="*/ 256851 h 631623"/>
              <a:gd name="connsiteX95" fmla="*/ 332066 w 876459"/>
              <a:gd name="connsiteY95" fmla="*/ 256373 h 631623"/>
              <a:gd name="connsiteX96" fmla="*/ 339705 w 876459"/>
              <a:gd name="connsiteY96" fmla="*/ 262580 h 631623"/>
              <a:gd name="connsiteX97" fmla="*/ 330156 w 876459"/>
              <a:gd name="connsiteY97" fmla="*/ 275947 h 631623"/>
              <a:gd name="connsiteX98" fmla="*/ 357847 w 876459"/>
              <a:gd name="connsiteY98" fmla="*/ 341831 h 631623"/>
              <a:gd name="connsiteX99" fmla="*/ 360711 w 876459"/>
              <a:gd name="connsiteY99" fmla="*/ 346128 h 631623"/>
              <a:gd name="connsiteX100" fmla="*/ 362621 w 876459"/>
              <a:gd name="connsiteY100" fmla="*/ 341831 h 631623"/>
              <a:gd name="connsiteX101" fmla="*/ 375511 w 876459"/>
              <a:gd name="connsiteY101" fmla="*/ 335625 h 631623"/>
              <a:gd name="connsiteX102" fmla="*/ 341614 w 876459"/>
              <a:gd name="connsiteY102" fmla="*/ 282154 h 631623"/>
              <a:gd name="connsiteX103" fmla="*/ 337795 w 876459"/>
              <a:gd name="connsiteY103" fmla="*/ 273560 h 631623"/>
              <a:gd name="connsiteX104" fmla="*/ 345434 w 876459"/>
              <a:gd name="connsiteY104" fmla="*/ 279289 h 631623"/>
              <a:gd name="connsiteX105" fmla="*/ 366440 w 876459"/>
              <a:gd name="connsiteY105" fmla="*/ 302205 h 631623"/>
              <a:gd name="connsiteX106" fmla="*/ 381240 w 876459"/>
              <a:gd name="connsiteY106" fmla="*/ 320825 h 631623"/>
              <a:gd name="connsiteX107" fmla="*/ 388879 w 876459"/>
              <a:gd name="connsiteY107" fmla="*/ 318915 h 631623"/>
              <a:gd name="connsiteX108" fmla="*/ 391266 w 876459"/>
              <a:gd name="connsiteY108" fmla="*/ 323212 h 631623"/>
              <a:gd name="connsiteX109" fmla="*/ 391743 w 876459"/>
              <a:gd name="connsiteY109" fmla="*/ 316051 h 631623"/>
              <a:gd name="connsiteX110" fmla="*/ 396040 w 876459"/>
              <a:gd name="connsiteY110" fmla="*/ 296476 h 631623"/>
              <a:gd name="connsiteX111" fmla="*/ 433756 w 876459"/>
              <a:gd name="connsiteY111" fmla="*/ 299341 h 631623"/>
              <a:gd name="connsiteX112" fmla="*/ 502982 w 876459"/>
              <a:gd name="connsiteY112" fmla="*/ 283586 h 631623"/>
              <a:gd name="connsiteX113" fmla="*/ 553588 w 876459"/>
              <a:gd name="connsiteY113" fmla="*/ 270218 h 631623"/>
              <a:gd name="connsiteX114" fmla="*/ 526853 w 876459"/>
              <a:gd name="connsiteY114" fmla="*/ 241096 h 631623"/>
              <a:gd name="connsiteX115" fmla="*/ 522556 w 876459"/>
              <a:gd name="connsiteY115" fmla="*/ 235844 h 631623"/>
              <a:gd name="connsiteX116" fmla="*/ 470040 w 876459"/>
              <a:gd name="connsiteY116" fmla="*/ 251122 h 631623"/>
              <a:gd name="connsiteX117" fmla="*/ 444737 w 876459"/>
              <a:gd name="connsiteY117" fmla="*/ 245870 h 631623"/>
              <a:gd name="connsiteX118" fmla="*/ 438530 w 876459"/>
              <a:gd name="connsiteY118" fmla="*/ 243006 h 631623"/>
              <a:gd name="connsiteX119" fmla="*/ 444737 w 876459"/>
              <a:gd name="connsiteY119" fmla="*/ 241096 h 631623"/>
              <a:gd name="connsiteX120" fmla="*/ 466221 w 876459"/>
              <a:gd name="connsiteY120" fmla="*/ 237277 h 631623"/>
              <a:gd name="connsiteX121" fmla="*/ 520169 w 876459"/>
              <a:gd name="connsiteY121" fmla="*/ 225341 h 631623"/>
              <a:gd name="connsiteX122" fmla="*/ 550723 w 876459"/>
              <a:gd name="connsiteY122" fmla="*/ 255418 h 631623"/>
              <a:gd name="connsiteX123" fmla="*/ 558840 w 876459"/>
              <a:gd name="connsiteY123" fmla="*/ 266877 h 631623"/>
              <a:gd name="connsiteX124" fmla="*/ 555498 w 876459"/>
              <a:gd name="connsiteY124" fmla="*/ 270218 h 631623"/>
              <a:gd name="connsiteX125" fmla="*/ 557407 w 876459"/>
              <a:gd name="connsiteY125" fmla="*/ 270218 h 631623"/>
              <a:gd name="connsiteX126" fmla="*/ 558362 w 876459"/>
              <a:gd name="connsiteY126" fmla="*/ 275470 h 631623"/>
              <a:gd name="connsiteX127" fmla="*/ 528762 w 876459"/>
              <a:gd name="connsiteY127" fmla="*/ 287883 h 631623"/>
              <a:gd name="connsiteX128" fmla="*/ 437098 w 876459"/>
              <a:gd name="connsiteY128" fmla="*/ 311754 h 631623"/>
              <a:gd name="connsiteX129" fmla="*/ 401769 w 876459"/>
              <a:gd name="connsiteY129" fmla="*/ 306980 h 631623"/>
              <a:gd name="connsiteX130" fmla="*/ 405111 w 876459"/>
              <a:gd name="connsiteY130" fmla="*/ 314618 h 631623"/>
              <a:gd name="connsiteX131" fmla="*/ 406543 w 876459"/>
              <a:gd name="connsiteY131" fmla="*/ 320347 h 631623"/>
              <a:gd name="connsiteX132" fmla="*/ 402724 w 876459"/>
              <a:gd name="connsiteY132" fmla="*/ 328941 h 631623"/>
              <a:gd name="connsiteX133" fmla="*/ 436143 w 876459"/>
              <a:gd name="connsiteY133" fmla="*/ 335625 h 631623"/>
              <a:gd name="connsiteX134" fmla="*/ 453808 w 876459"/>
              <a:gd name="connsiteY134" fmla="*/ 334670 h 631623"/>
              <a:gd name="connsiteX135" fmla="*/ 470995 w 876459"/>
              <a:gd name="connsiteY135" fmla="*/ 334192 h 631623"/>
              <a:gd name="connsiteX136" fmla="*/ 492956 w 876459"/>
              <a:gd name="connsiteY136" fmla="*/ 338967 h 631623"/>
              <a:gd name="connsiteX137" fmla="*/ 571730 w 876459"/>
              <a:gd name="connsiteY137" fmla="*/ 277380 h 631623"/>
              <a:gd name="connsiteX138" fmla="*/ 564091 w 876459"/>
              <a:gd name="connsiteY138" fmla="*/ 187625 h 631623"/>
              <a:gd name="connsiteX139" fmla="*/ 545949 w 876459"/>
              <a:gd name="connsiteY139" fmla="*/ 213406 h 631623"/>
              <a:gd name="connsiteX140" fmla="*/ 540698 w 876459"/>
              <a:gd name="connsiteY140" fmla="*/ 214361 h 631623"/>
              <a:gd name="connsiteX141" fmla="*/ 543562 w 876459"/>
              <a:gd name="connsiteY141" fmla="*/ 209586 h 631623"/>
              <a:gd name="connsiteX142" fmla="*/ 548336 w 876459"/>
              <a:gd name="connsiteY142" fmla="*/ 164709 h 631623"/>
              <a:gd name="connsiteX143" fmla="*/ 447124 w 876459"/>
              <a:gd name="connsiteY143" fmla="*/ 119354 h 631623"/>
              <a:gd name="connsiteX144" fmla="*/ 443304 w 876459"/>
              <a:gd name="connsiteY144" fmla="*/ 114580 h 631623"/>
              <a:gd name="connsiteX145" fmla="*/ 433279 w 876459"/>
              <a:gd name="connsiteY145" fmla="*/ 111238 h 631623"/>
              <a:gd name="connsiteX146" fmla="*/ 457627 w 876459"/>
              <a:gd name="connsiteY146" fmla="*/ 100735 h 631623"/>
              <a:gd name="connsiteX147" fmla="*/ 462401 w 876459"/>
              <a:gd name="connsiteY147" fmla="*/ 100735 h 631623"/>
              <a:gd name="connsiteX148" fmla="*/ 460969 w 876459"/>
              <a:gd name="connsiteY148" fmla="*/ 108851 h 631623"/>
              <a:gd name="connsiteX149" fmla="*/ 462401 w 876459"/>
              <a:gd name="connsiteY149" fmla="*/ 108851 h 631623"/>
              <a:gd name="connsiteX150" fmla="*/ 540220 w 876459"/>
              <a:gd name="connsiteY150" fmla="*/ 132722 h 631623"/>
              <a:gd name="connsiteX151" fmla="*/ 471472 w 876459"/>
              <a:gd name="connsiteY151" fmla="*/ 106942 h 631623"/>
              <a:gd name="connsiteX152" fmla="*/ 471472 w 876459"/>
              <a:gd name="connsiteY152" fmla="*/ 101690 h 631623"/>
              <a:gd name="connsiteX153" fmla="*/ 599897 w 876459"/>
              <a:gd name="connsiteY153" fmla="*/ 176167 h 631623"/>
              <a:gd name="connsiteX154" fmla="*/ 671033 w 876459"/>
              <a:gd name="connsiteY154" fmla="*/ 112193 h 631623"/>
              <a:gd name="connsiteX155" fmla="*/ 669600 w 876459"/>
              <a:gd name="connsiteY155" fmla="*/ 63497 h 631623"/>
              <a:gd name="connsiteX156" fmla="*/ 692039 w 876459"/>
              <a:gd name="connsiteY156" fmla="*/ 44877 h 631623"/>
              <a:gd name="connsiteX157" fmla="*/ 693949 w 876459"/>
              <a:gd name="connsiteY157" fmla="*/ 49651 h 631623"/>
              <a:gd name="connsiteX158" fmla="*/ 674852 w 876459"/>
              <a:gd name="connsiteY158" fmla="*/ 91187 h 631623"/>
              <a:gd name="connsiteX159" fmla="*/ 688220 w 876459"/>
              <a:gd name="connsiteY159" fmla="*/ 111238 h 631623"/>
              <a:gd name="connsiteX160" fmla="*/ 688697 w 876459"/>
              <a:gd name="connsiteY160" fmla="*/ 102167 h 631623"/>
              <a:gd name="connsiteX161" fmla="*/ 689175 w 876459"/>
              <a:gd name="connsiteY161" fmla="*/ 100258 h 631623"/>
              <a:gd name="connsiteX162" fmla="*/ 692517 w 876459"/>
              <a:gd name="connsiteY162" fmla="*/ 97871 h 631623"/>
              <a:gd name="connsiteX163" fmla="*/ 697291 w 876459"/>
              <a:gd name="connsiteY163" fmla="*/ 97871 h 631623"/>
              <a:gd name="connsiteX164" fmla="*/ 729278 w 876459"/>
              <a:gd name="connsiteY164" fmla="*/ 89277 h 631623"/>
              <a:gd name="connsiteX165" fmla="*/ 727368 w 876459"/>
              <a:gd name="connsiteY165" fmla="*/ 90232 h 631623"/>
              <a:gd name="connsiteX166" fmla="*/ 723549 w 876459"/>
              <a:gd name="connsiteY166" fmla="*/ 90232 h 631623"/>
              <a:gd name="connsiteX167" fmla="*/ 714478 w 876459"/>
              <a:gd name="connsiteY167" fmla="*/ 90709 h 631623"/>
              <a:gd name="connsiteX168" fmla="*/ 700633 w 876459"/>
              <a:gd name="connsiteY168" fmla="*/ 84980 h 631623"/>
              <a:gd name="connsiteX169" fmla="*/ 721162 w 876459"/>
              <a:gd name="connsiteY169" fmla="*/ 72567 h 631623"/>
              <a:gd name="connsiteX170" fmla="*/ 741213 w 876459"/>
              <a:gd name="connsiteY170" fmla="*/ 63974 h 631623"/>
              <a:gd name="connsiteX171" fmla="*/ 707794 w 876459"/>
              <a:gd name="connsiteY171" fmla="*/ 45832 h 631623"/>
              <a:gd name="connsiteX172" fmla="*/ 715910 w 876459"/>
              <a:gd name="connsiteY172" fmla="*/ 37239 h 631623"/>
              <a:gd name="connsiteX173" fmla="*/ 716865 w 876459"/>
              <a:gd name="connsiteY173" fmla="*/ 37239 h 631623"/>
              <a:gd name="connsiteX174" fmla="*/ 721162 w 876459"/>
              <a:gd name="connsiteY174" fmla="*/ 38671 h 631623"/>
              <a:gd name="connsiteX175" fmla="*/ 730233 w 876459"/>
              <a:gd name="connsiteY175" fmla="*/ 41535 h 631623"/>
              <a:gd name="connsiteX176" fmla="*/ 730710 w 876459"/>
              <a:gd name="connsiteY176" fmla="*/ 41535 h 631623"/>
              <a:gd name="connsiteX177" fmla="*/ 735484 w 876459"/>
              <a:gd name="connsiteY177" fmla="*/ 41058 h 631623"/>
              <a:gd name="connsiteX178" fmla="*/ 765562 w 876459"/>
              <a:gd name="connsiteY178" fmla="*/ 91664 h 631623"/>
              <a:gd name="connsiteX179" fmla="*/ 712091 w 876459"/>
              <a:gd name="connsiteY179" fmla="*/ 140838 h 631623"/>
              <a:gd name="connsiteX180" fmla="*/ 674852 w 876459"/>
              <a:gd name="connsiteY180" fmla="*/ 118400 h 631623"/>
              <a:gd name="connsiteX181" fmla="*/ 648594 w 876459"/>
              <a:gd name="connsiteY181" fmla="*/ 146567 h 631623"/>
              <a:gd name="connsiteX182" fmla="*/ 602285 w 876459"/>
              <a:gd name="connsiteY182" fmla="*/ 184283 h 631623"/>
              <a:gd name="connsiteX183" fmla="*/ 584620 w 876459"/>
              <a:gd name="connsiteY183" fmla="*/ 363792 h 631623"/>
              <a:gd name="connsiteX184" fmla="*/ 584143 w 876459"/>
              <a:gd name="connsiteY184" fmla="*/ 364270 h 631623"/>
              <a:gd name="connsiteX185" fmla="*/ 634749 w 876459"/>
              <a:gd name="connsiteY185" fmla="*/ 405805 h 631623"/>
              <a:gd name="connsiteX186" fmla="*/ 703975 w 876459"/>
              <a:gd name="connsiteY186" fmla="*/ 465005 h 631623"/>
              <a:gd name="connsiteX187" fmla="*/ 704929 w 876459"/>
              <a:gd name="connsiteY187" fmla="*/ 459753 h 631623"/>
              <a:gd name="connsiteX188" fmla="*/ 724026 w 876459"/>
              <a:gd name="connsiteY188" fmla="*/ 444476 h 631623"/>
              <a:gd name="connsiteX189" fmla="*/ 726891 w 876459"/>
              <a:gd name="connsiteY189" fmla="*/ 448773 h 631623"/>
              <a:gd name="connsiteX190" fmla="*/ 701587 w 876459"/>
              <a:gd name="connsiteY190" fmla="*/ 557146 h 631623"/>
              <a:gd name="connsiteX191" fmla="*/ 766516 w 876459"/>
              <a:gd name="connsiteY191" fmla="*/ 609185 h 631623"/>
              <a:gd name="connsiteX192" fmla="*/ 839561 w 876459"/>
              <a:gd name="connsiteY192" fmla="*/ 588179 h 631623"/>
              <a:gd name="connsiteX193" fmla="*/ 864387 w 876459"/>
              <a:gd name="connsiteY193" fmla="*/ 528979 h 631623"/>
              <a:gd name="connsiteX194" fmla="*/ 855316 w 876459"/>
              <a:gd name="connsiteY194" fmla="*/ 483147 h 631623"/>
              <a:gd name="connsiteX195" fmla="*/ 861045 w 876459"/>
              <a:gd name="connsiteY195" fmla="*/ 510360 h 631623"/>
              <a:gd name="connsiteX196" fmla="*/ 797071 w 876459"/>
              <a:gd name="connsiteY196" fmla="*/ 590088 h 631623"/>
              <a:gd name="connsiteX197" fmla="*/ 796116 w 876459"/>
              <a:gd name="connsiteY197" fmla="*/ 590088 h 631623"/>
              <a:gd name="connsiteX198" fmla="*/ 795161 w 876459"/>
              <a:gd name="connsiteY198" fmla="*/ 589611 h 631623"/>
              <a:gd name="connsiteX199" fmla="*/ 766994 w 876459"/>
              <a:gd name="connsiteY199" fmla="*/ 585792 h 631623"/>
              <a:gd name="connsiteX200" fmla="*/ 729278 w 876459"/>
              <a:gd name="connsiteY200" fmla="*/ 576721 h 631623"/>
              <a:gd name="connsiteX201" fmla="*/ 729755 w 876459"/>
              <a:gd name="connsiteY201" fmla="*/ 565263 h 631623"/>
              <a:gd name="connsiteX202" fmla="*/ 733097 w 876459"/>
              <a:gd name="connsiteY202" fmla="*/ 550463 h 631623"/>
              <a:gd name="connsiteX203" fmla="*/ 757923 w 876459"/>
              <a:gd name="connsiteY203" fmla="*/ 551417 h 631623"/>
              <a:gd name="connsiteX204" fmla="*/ 798026 w 876459"/>
              <a:gd name="connsiteY204" fmla="*/ 542347 h 631623"/>
              <a:gd name="connsiteX205" fmla="*/ 828581 w 876459"/>
              <a:gd name="connsiteY205" fmla="*/ 533276 h 631623"/>
              <a:gd name="connsiteX206" fmla="*/ 816645 w 876459"/>
              <a:gd name="connsiteY206" fmla="*/ 519908 h 631623"/>
              <a:gd name="connsiteX207" fmla="*/ 776542 w 876459"/>
              <a:gd name="connsiteY207" fmla="*/ 524682 h 631623"/>
              <a:gd name="connsiteX208" fmla="*/ 766039 w 876459"/>
              <a:gd name="connsiteY208" fmla="*/ 524205 h 631623"/>
              <a:gd name="connsiteX209" fmla="*/ 760310 w 876459"/>
              <a:gd name="connsiteY209" fmla="*/ 522295 h 631623"/>
              <a:gd name="connsiteX210" fmla="*/ 761742 w 876459"/>
              <a:gd name="connsiteY210" fmla="*/ 514656 h 631623"/>
              <a:gd name="connsiteX211" fmla="*/ 783703 w 876459"/>
              <a:gd name="connsiteY211" fmla="*/ 509882 h 631623"/>
              <a:gd name="connsiteX212" fmla="*/ 805665 w 876459"/>
              <a:gd name="connsiteY212" fmla="*/ 506063 h 631623"/>
              <a:gd name="connsiteX213" fmla="*/ 803755 w 876459"/>
              <a:gd name="connsiteY213" fmla="*/ 506063 h 631623"/>
              <a:gd name="connsiteX214" fmla="*/ 797548 w 876459"/>
              <a:gd name="connsiteY214" fmla="*/ 499379 h 631623"/>
              <a:gd name="connsiteX215" fmla="*/ 828581 w 876459"/>
              <a:gd name="connsiteY215" fmla="*/ 476940 h 631623"/>
              <a:gd name="connsiteX216" fmla="*/ 766039 w 876459"/>
              <a:gd name="connsiteY216" fmla="*/ 439224 h 631623"/>
              <a:gd name="connsiteX217" fmla="*/ 755536 w 876459"/>
              <a:gd name="connsiteY217" fmla="*/ 440179 h 631623"/>
              <a:gd name="connsiteX218" fmla="*/ 754103 w 876459"/>
              <a:gd name="connsiteY218" fmla="*/ 434928 h 631623"/>
              <a:gd name="connsiteX219" fmla="*/ 781794 w 876459"/>
              <a:gd name="connsiteY219" fmla="*/ 429676 h 631623"/>
              <a:gd name="connsiteX220" fmla="*/ 836219 w 876459"/>
              <a:gd name="connsiteY220" fmla="*/ 452115 h 631623"/>
              <a:gd name="connsiteX221" fmla="*/ 837652 w 876459"/>
              <a:gd name="connsiteY221" fmla="*/ 449727 h 631623"/>
              <a:gd name="connsiteX222" fmla="*/ 876322 w 876459"/>
              <a:gd name="connsiteY222" fmla="*/ 530888 h 631623"/>
              <a:gd name="connsiteX223" fmla="*/ 830490 w 876459"/>
              <a:gd name="connsiteY223" fmla="*/ 613482 h 631623"/>
              <a:gd name="connsiteX224" fmla="*/ 825239 w 876459"/>
              <a:gd name="connsiteY224" fmla="*/ 612527 h 631623"/>
              <a:gd name="connsiteX225" fmla="*/ 824284 w 876459"/>
              <a:gd name="connsiteY225" fmla="*/ 612527 h 631623"/>
              <a:gd name="connsiteX226" fmla="*/ 820465 w 876459"/>
              <a:gd name="connsiteY226" fmla="*/ 614914 h 631623"/>
              <a:gd name="connsiteX227" fmla="*/ 776065 w 876459"/>
              <a:gd name="connsiteY227" fmla="*/ 627804 h 631623"/>
              <a:gd name="connsiteX228" fmla="*/ 689175 w 876459"/>
              <a:gd name="connsiteY228" fmla="*/ 571946 h 631623"/>
              <a:gd name="connsiteX229" fmla="*/ 695858 w 876459"/>
              <a:gd name="connsiteY229" fmla="*/ 468824 h 631623"/>
              <a:gd name="connsiteX230" fmla="*/ 638091 w 876459"/>
              <a:gd name="connsiteY230" fmla="*/ 422992 h 631623"/>
              <a:gd name="connsiteX231" fmla="*/ 573162 w 876459"/>
              <a:gd name="connsiteY231" fmla="*/ 367134 h 631623"/>
              <a:gd name="connsiteX232" fmla="*/ 533059 w 876459"/>
              <a:gd name="connsiteY232" fmla="*/ 390050 h 631623"/>
              <a:gd name="connsiteX233" fmla="*/ 521124 w 876459"/>
              <a:gd name="connsiteY233" fmla="*/ 392437 h 631623"/>
              <a:gd name="connsiteX234" fmla="*/ 522556 w 876459"/>
              <a:gd name="connsiteY234" fmla="*/ 394347 h 631623"/>
              <a:gd name="connsiteX235" fmla="*/ 468130 w 876459"/>
              <a:gd name="connsiteY235" fmla="*/ 412966 h 631623"/>
              <a:gd name="connsiteX236" fmla="*/ 382672 w 876459"/>
              <a:gd name="connsiteY236" fmla="*/ 387663 h 631623"/>
              <a:gd name="connsiteX237" fmla="*/ 346389 w 876459"/>
              <a:gd name="connsiteY237" fmla="*/ 433973 h 631623"/>
              <a:gd name="connsiteX238" fmla="*/ 302466 w 876459"/>
              <a:gd name="connsiteY238" fmla="*/ 484579 h 631623"/>
              <a:gd name="connsiteX239" fmla="*/ 301989 w 876459"/>
              <a:gd name="connsiteY239" fmla="*/ 484579 h 631623"/>
              <a:gd name="connsiteX240" fmla="*/ 300079 w 876459"/>
              <a:gd name="connsiteY240" fmla="*/ 490785 h 631623"/>
              <a:gd name="connsiteX241" fmla="*/ 292440 w 876459"/>
              <a:gd name="connsiteY241" fmla="*/ 486011 h 631623"/>
              <a:gd name="connsiteX242" fmla="*/ 296260 w 876459"/>
              <a:gd name="connsiteY242" fmla="*/ 482192 h 631623"/>
              <a:gd name="connsiteX243" fmla="*/ 300079 w 876459"/>
              <a:gd name="connsiteY243" fmla="*/ 478373 h 631623"/>
              <a:gd name="connsiteX244" fmla="*/ 343524 w 876459"/>
              <a:gd name="connsiteY244" fmla="*/ 422992 h 631623"/>
              <a:gd name="connsiteX245" fmla="*/ 376943 w 876459"/>
              <a:gd name="connsiteY245" fmla="*/ 384799 h 631623"/>
              <a:gd name="connsiteX246" fmla="*/ 376943 w 876459"/>
              <a:gd name="connsiteY246" fmla="*/ 381457 h 631623"/>
              <a:gd name="connsiteX247" fmla="*/ 376943 w 876459"/>
              <a:gd name="connsiteY247" fmla="*/ 379547 h 631623"/>
              <a:gd name="connsiteX248" fmla="*/ 368827 w 876459"/>
              <a:gd name="connsiteY248" fmla="*/ 375728 h 631623"/>
              <a:gd name="connsiteX249" fmla="*/ 351163 w 876459"/>
              <a:gd name="connsiteY249" fmla="*/ 366179 h 631623"/>
              <a:gd name="connsiteX250" fmla="*/ 351163 w 876459"/>
              <a:gd name="connsiteY250" fmla="*/ 366179 h 631623"/>
              <a:gd name="connsiteX251" fmla="*/ 319653 w 876459"/>
              <a:gd name="connsiteY251" fmla="*/ 389095 h 631623"/>
              <a:gd name="connsiteX252" fmla="*/ 314879 w 876459"/>
              <a:gd name="connsiteY252" fmla="*/ 392437 h 631623"/>
              <a:gd name="connsiteX253" fmla="*/ 267137 w 876459"/>
              <a:gd name="connsiteY253" fmla="*/ 426334 h 631623"/>
              <a:gd name="connsiteX254" fmla="*/ 256157 w 876459"/>
              <a:gd name="connsiteY254" fmla="*/ 433973 h 631623"/>
              <a:gd name="connsiteX255" fmla="*/ 183589 w 876459"/>
              <a:gd name="connsiteY255" fmla="*/ 481237 h 631623"/>
              <a:gd name="connsiteX256" fmla="*/ 199344 w 876459"/>
              <a:gd name="connsiteY256" fmla="*/ 524682 h 631623"/>
              <a:gd name="connsiteX257" fmla="*/ 208415 w 876459"/>
              <a:gd name="connsiteY257" fmla="*/ 521818 h 631623"/>
              <a:gd name="connsiteX258" fmla="*/ 205073 w 876459"/>
              <a:gd name="connsiteY258" fmla="*/ 529456 h 631623"/>
              <a:gd name="connsiteX259" fmla="*/ 197912 w 876459"/>
              <a:gd name="connsiteY259" fmla="*/ 534230 h 631623"/>
              <a:gd name="connsiteX260" fmla="*/ 172609 w 876459"/>
              <a:gd name="connsiteY260" fmla="*/ 602024 h 631623"/>
              <a:gd name="connsiteX261" fmla="*/ 99564 w 876459"/>
              <a:gd name="connsiteY261" fmla="*/ 631624 h 631623"/>
              <a:gd name="connsiteX262" fmla="*/ 99564 w 876459"/>
              <a:gd name="connsiteY262" fmla="*/ 631624 h 631623"/>
              <a:gd name="connsiteX263" fmla="*/ 56596 w 876459"/>
              <a:gd name="connsiteY263" fmla="*/ 562875 h 631623"/>
              <a:gd name="connsiteX264" fmla="*/ 59938 w 876459"/>
              <a:gd name="connsiteY264" fmla="*/ 567650 h 631623"/>
              <a:gd name="connsiteX265" fmla="*/ 59461 w 876459"/>
              <a:gd name="connsiteY265" fmla="*/ 575766 h 631623"/>
              <a:gd name="connsiteX266" fmla="*/ 82377 w 876459"/>
              <a:gd name="connsiteY266" fmla="*/ 577675 h 631623"/>
              <a:gd name="connsiteX267" fmla="*/ 125822 w 876459"/>
              <a:gd name="connsiteY267" fmla="*/ 571946 h 631623"/>
              <a:gd name="connsiteX268" fmla="*/ 132983 w 876459"/>
              <a:gd name="connsiteY268" fmla="*/ 570514 h 631623"/>
              <a:gd name="connsiteX269" fmla="*/ 138712 w 876459"/>
              <a:gd name="connsiteY269" fmla="*/ 569559 h 631623"/>
              <a:gd name="connsiteX270" fmla="*/ 136325 w 876459"/>
              <a:gd name="connsiteY270" fmla="*/ 575288 h 631623"/>
              <a:gd name="connsiteX271" fmla="*/ 162105 w 876459"/>
              <a:gd name="connsiteY271" fmla="*/ 554282 h 631623"/>
              <a:gd name="connsiteX272" fmla="*/ 165447 w 876459"/>
              <a:gd name="connsiteY272" fmla="*/ 504153 h 631623"/>
              <a:gd name="connsiteX273" fmla="*/ 143486 w 876459"/>
              <a:gd name="connsiteY273" fmla="*/ 518476 h 631623"/>
              <a:gd name="connsiteX274" fmla="*/ 149693 w 876459"/>
              <a:gd name="connsiteY274" fmla="*/ 526114 h 631623"/>
              <a:gd name="connsiteX275" fmla="*/ 159718 w 876459"/>
              <a:gd name="connsiteY275" fmla="*/ 552850 h 631623"/>
              <a:gd name="connsiteX276" fmla="*/ 128209 w 876459"/>
              <a:gd name="connsiteY276" fmla="*/ 561921 h 631623"/>
              <a:gd name="connsiteX277" fmla="*/ 86196 w 876459"/>
              <a:gd name="connsiteY277" fmla="*/ 569082 h 631623"/>
              <a:gd name="connsiteX278" fmla="*/ 56596 w 876459"/>
              <a:gd name="connsiteY278" fmla="*/ 562875 h 631623"/>
              <a:gd name="connsiteX279" fmla="*/ 56596 w 876459"/>
              <a:gd name="connsiteY279" fmla="*/ 562875 h 631623"/>
              <a:gd name="connsiteX280" fmla="*/ 744078 w 876459"/>
              <a:gd name="connsiteY280" fmla="*/ 570037 h 631623"/>
              <a:gd name="connsiteX281" fmla="*/ 748852 w 876459"/>
              <a:gd name="connsiteY281" fmla="*/ 571469 h 631623"/>
              <a:gd name="connsiteX282" fmla="*/ 761265 w 876459"/>
              <a:gd name="connsiteY282" fmla="*/ 576243 h 631623"/>
              <a:gd name="connsiteX283" fmla="*/ 785136 w 876459"/>
              <a:gd name="connsiteY283" fmla="*/ 568604 h 631623"/>
              <a:gd name="connsiteX284" fmla="*/ 817123 w 876459"/>
              <a:gd name="connsiteY284" fmla="*/ 559534 h 631623"/>
              <a:gd name="connsiteX285" fmla="*/ 825716 w 876459"/>
              <a:gd name="connsiteY285" fmla="*/ 555237 h 631623"/>
              <a:gd name="connsiteX286" fmla="*/ 820465 w 876459"/>
              <a:gd name="connsiteY286" fmla="*/ 563353 h 631623"/>
              <a:gd name="connsiteX287" fmla="*/ 818555 w 876459"/>
              <a:gd name="connsiteY287" fmla="*/ 565740 h 631623"/>
              <a:gd name="connsiteX288" fmla="*/ 841471 w 876459"/>
              <a:gd name="connsiteY288" fmla="*/ 543779 h 631623"/>
              <a:gd name="connsiteX289" fmla="*/ 840994 w 876459"/>
              <a:gd name="connsiteY289" fmla="*/ 492695 h 631623"/>
              <a:gd name="connsiteX290" fmla="*/ 826671 w 876459"/>
              <a:gd name="connsiteY290" fmla="*/ 505585 h 631623"/>
              <a:gd name="connsiteX291" fmla="*/ 819987 w 876459"/>
              <a:gd name="connsiteY291" fmla="*/ 508927 h 631623"/>
              <a:gd name="connsiteX292" fmla="*/ 836219 w 876459"/>
              <a:gd name="connsiteY292" fmla="*/ 528501 h 631623"/>
              <a:gd name="connsiteX293" fmla="*/ 838129 w 876459"/>
              <a:gd name="connsiteY293" fmla="*/ 532798 h 631623"/>
              <a:gd name="connsiteX294" fmla="*/ 837174 w 876459"/>
              <a:gd name="connsiteY294" fmla="*/ 533276 h 631623"/>
              <a:gd name="connsiteX295" fmla="*/ 843858 w 876459"/>
              <a:gd name="connsiteY295" fmla="*/ 533276 h 631623"/>
              <a:gd name="connsiteX296" fmla="*/ 837174 w 876459"/>
              <a:gd name="connsiteY296" fmla="*/ 539005 h 631623"/>
              <a:gd name="connsiteX297" fmla="*/ 761742 w 876459"/>
              <a:gd name="connsiteY297" fmla="*/ 563353 h 631623"/>
              <a:gd name="connsiteX298" fmla="*/ 740736 w 876459"/>
              <a:gd name="connsiteY298" fmla="*/ 560966 h 631623"/>
              <a:gd name="connsiteX299" fmla="*/ 742645 w 876459"/>
              <a:gd name="connsiteY299" fmla="*/ 564785 h 631623"/>
              <a:gd name="connsiteX300" fmla="*/ 744078 w 876459"/>
              <a:gd name="connsiteY300" fmla="*/ 570037 h 631623"/>
              <a:gd name="connsiteX301" fmla="*/ 744078 w 876459"/>
              <a:gd name="connsiteY301" fmla="*/ 570037 h 631623"/>
              <a:gd name="connsiteX302" fmla="*/ 409408 w 876459"/>
              <a:gd name="connsiteY302" fmla="*/ 391483 h 631623"/>
              <a:gd name="connsiteX303" fmla="*/ 466698 w 876459"/>
              <a:gd name="connsiteY303" fmla="*/ 400553 h 631623"/>
              <a:gd name="connsiteX304" fmla="*/ 508233 w 876459"/>
              <a:gd name="connsiteY304" fmla="*/ 395779 h 631623"/>
              <a:gd name="connsiteX305" fmla="*/ 510143 w 876459"/>
              <a:gd name="connsiteY305" fmla="*/ 392437 h 631623"/>
              <a:gd name="connsiteX306" fmla="*/ 523033 w 876459"/>
              <a:gd name="connsiteY306" fmla="*/ 381457 h 631623"/>
              <a:gd name="connsiteX307" fmla="*/ 539743 w 876459"/>
              <a:gd name="connsiteY307" fmla="*/ 365225 h 631623"/>
              <a:gd name="connsiteX308" fmla="*/ 547382 w 876459"/>
              <a:gd name="connsiteY308" fmla="*/ 363792 h 631623"/>
              <a:gd name="connsiteX309" fmla="*/ 552156 w 876459"/>
              <a:gd name="connsiteY309" fmla="*/ 360928 h 631623"/>
              <a:gd name="connsiteX310" fmla="*/ 559794 w 876459"/>
              <a:gd name="connsiteY310" fmla="*/ 355676 h 631623"/>
              <a:gd name="connsiteX311" fmla="*/ 555498 w 876459"/>
              <a:gd name="connsiteY311" fmla="*/ 354244 h 631623"/>
              <a:gd name="connsiteX312" fmla="*/ 547382 w 876459"/>
              <a:gd name="connsiteY312" fmla="*/ 345173 h 631623"/>
              <a:gd name="connsiteX313" fmla="*/ 547859 w 876459"/>
              <a:gd name="connsiteY313" fmla="*/ 340876 h 631623"/>
              <a:gd name="connsiteX314" fmla="*/ 500595 w 876459"/>
              <a:gd name="connsiteY314" fmla="*/ 361883 h 631623"/>
              <a:gd name="connsiteX315" fmla="*/ 491046 w 876459"/>
              <a:gd name="connsiteY315" fmla="*/ 361883 h 631623"/>
              <a:gd name="connsiteX316" fmla="*/ 495820 w 876459"/>
              <a:gd name="connsiteY316" fmla="*/ 357108 h 631623"/>
              <a:gd name="connsiteX317" fmla="*/ 506801 w 876459"/>
              <a:gd name="connsiteY317" fmla="*/ 350425 h 631623"/>
              <a:gd name="connsiteX318" fmla="*/ 513485 w 876459"/>
              <a:gd name="connsiteY318" fmla="*/ 347083 h 631623"/>
              <a:gd name="connsiteX319" fmla="*/ 465743 w 876459"/>
              <a:gd name="connsiteY319" fmla="*/ 353767 h 631623"/>
              <a:gd name="connsiteX320" fmla="*/ 393176 w 876459"/>
              <a:gd name="connsiteY320" fmla="*/ 333715 h 631623"/>
              <a:gd name="connsiteX321" fmla="*/ 420866 w 876459"/>
              <a:gd name="connsiteY321" fmla="*/ 348992 h 631623"/>
              <a:gd name="connsiteX322" fmla="*/ 419911 w 876459"/>
              <a:gd name="connsiteY322" fmla="*/ 355199 h 631623"/>
              <a:gd name="connsiteX323" fmla="*/ 385059 w 876459"/>
              <a:gd name="connsiteY323" fmla="*/ 343263 h 631623"/>
              <a:gd name="connsiteX324" fmla="*/ 386492 w 876459"/>
              <a:gd name="connsiteY324" fmla="*/ 348992 h 631623"/>
              <a:gd name="connsiteX325" fmla="*/ 386969 w 876459"/>
              <a:gd name="connsiteY325" fmla="*/ 351379 h 631623"/>
              <a:gd name="connsiteX326" fmla="*/ 384582 w 876459"/>
              <a:gd name="connsiteY326" fmla="*/ 356154 h 631623"/>
              <a:gd name="connsiteX327" fmla="*/ 375989 w 876459"/>
              <a:gd name="connsiteY327" fmla="*/ 359018 h 631623"/>
              <a:gd name="connsiteX328" fmla="*/ 377898 w 876459"/>
              <a:gd name="connsiteY328" fmla="*/ 360450 h 631623"/>
              <a:gd name="connsiteX329" fmla="*/ 396518 w 876459"/>
              <a:gd name="connsiteY329" fmla="*/ 371431 h 631623"/>
              <a:gd name="connsiteX330" fmla="*/ 401292 w 876459"/>
              <a:gd name="connsiteY330" fmla="*/ 369521 h 631623"/>
              <a:gd name="connsiteX331" fmla="*/ 406543 w 876459"/>
              <a:gd name="connsiteY331" fmla="*/ 364270 h 631623"/>
              <a:gd name="connsiteX332" fmla="*/ 405588 w 876459"/>
              <a:gd name="connsiteY332" fmla="*/ 371431 h 631623"/>
              <a:gd name="connsiteX333" fmla="*/ 408930 w 876459"/>
              <a:gd name="connsiteY333" fmla="*/ 378592 h 631623"/>
              <a:gd name="connsiteX334" fmla="*/ 414182 w 876459"/>
              <a:gd name="connsiteY334" fmla="*/ 388618 h 631623"/>
              <a:gd name="connsiteX335" fmla="*/ 409408 w 876459"/>
              <a:gd name="connsiteY335" fmla="*/ 391483 h 631623"/>
              <a:gd name="connsiteX336" fmla="*/ 409408 w 876459"/>
              <a:gd name="connsiteY336" fmla="*/ 391483 h 631623"/>
              <a:gd name="connsiteX337" fmla="*/ 561227 w 876459"/>
              <a:gd name="connsiteY337" fmla="*/ 342786 h 631623"/>
              <a:gd name="connsiteX338" fmla="*/ 569343 w 876459"/>
              <a:gd name="connsiteY338" fmla="*/ 350902 h 631623"/>
              <a:gd name="connsiteX339" fmla="*/ 593691 w 876459"/>
              <a:gd name="connsiteY339" fmla="*/ 207677 h 631623"/>
              <a:gd name="connsiteX340" fmla="*/ 585098 w 876459"/>
              <a:gd name="connsiteY340" fmla="*/ 297431 h 631623"/>
              <a:gd name="connsiteX341" fmla="*/ 567433 w 876459"/>
              <a:gd name="connsiteY341" fmla="*/ 317960 h 631623"/>
              <a:gd name="connsiteX342" fmla="*/ 552156 w 876459"/>
              <a:gd name="connsiteY342" fmla="*/ 336579 h 631623"/>
              <a:gd name="connsiteX343" fmla="*/ 556452 w 876459"/>
              <a:gd name="connsiteY343" fmla="*/ 335625 h 631623"/>
              <a:gd name="connsiteX344" fmla="*/ 565523 w 876459"/>
              <a:gd name="connsiteY344" fmla="*/ 339921 h 631623"/>
              <a:gd name="connsiteX345" fmla="*/ 561227 w 876459"/>
              <a:gd name="connsiteY345" fmla="*/ 342786 h 631623"/>
              <a:gd name="connsiteX346" fmla="*/ 561227 w 876459"/>
              <a:gd name="connsiteY346" fmla="*/ 342786 h 631623"/>
              <a:gd name="connsiteX347" fmla="*/ 702065 w 876459"/>
              <a:gd name="connsiteY347" fmla="*/ 119832 h 631623"/>
              <a:gd name="connsiteX348" fmla="*/ 722594 w 876459"/>
              <a:gd name="connsiteY348" fmla="*/ 125083 h 631623"/>
              <a:gd name="connsiteX349" fmla="*/ 749807 w 876459"/>
              <a:gd name="connsiteY349" fmla="*/ 109329 h 631623"/>
              <a:gd name="connsiteX350" fmla="*/ 716387 w 876459"/>
              <a:gd name="connsiteY350" fmla="*/ 121742 h 631623"/>
              <a:gd name="connsiteX351" fmla="*/ 702065 w 876459"/>
              <a:gd name="connsiteY351" fmla="*/ 119832 h 631623"/>
              <a:gd name="connsiteX352" fmla="*/ 702065 w 876459"/>
              <a:gd name="connsiteY352" fmla="*/ 119832 h 631623"/>
              <a:gd name="connsiteX353" fmla="*/ 206983 w 876459"/>
              <a:gd name="connsiteY353" fmla="*/ 79729 h 631623"/>
              <a:gd name="connsiteX354" fmla="*/ 230854 w 876459"/>
              <a:gd name="connsiteY354" fmla="*/ 91664 h 631623"/>
              <a:gd name="connsiteX355" fmla="*/ 252337 w 876459"/>
              <a:gd name="connsiteY355" fmla="*/ 83071 h 631623"/>
              <a:gd name="connsiteX356" fmla="*/ 234195 w 876459"/>
              <a:gd name="connsiteY356" fmla="*/ 85458 h 631623"/>
              <a:gd name="connsiteX357" fmla="*/ 206983 w 876459"/>
              <a:gd name="connsiteY357" fmla="*/ 79729 h 631623"/>
              <a:gd name="connsiteX358" fmla="*/ 206983 w 876459"/>
              <a:gd name="connsiteY358" fmla="*/ 79729 h 631623"/>
              <a:gd name="connsiteX359" fmla="*/ 222737 w 876459"/>
              <a:gd name="connsiteY359" fmla="*/ 9071 h 631623"/>
              <a:gd name="connsiteX360" fmla="*/ 194092 w 876459"/>
              <a:gd name="connsiteY360" fmla="*/ 48219 h 631623"/>
              <a:gd name="connsiteX361" fmla="*/ 206983 w 876459"/>
              <a:gd name="connsiteY361" fmla="*/ 78774 h 631623"/>
              <a:gd name="connsiteX362" fmla="*/ 205073 w 876459"/>
              <a:gd name="connsiteY362" fmla="*/ 67316 h 631623"/>
              <a:gd name="connsiteX363" fmla="*/ 226079 w 876459"/>
              <a:gd name="connsiteY363" fmla="*/ 60632 h 631623"/>
              <a:gd name="connsiteX364" fmla="*/ 244221 w 876459"/>
              <a:gd name="connsiteY364" fmla="*/ 55858 h 631623"/>
              <a:gd name="connsiteX365" fmla="*/ 244699 w 876459"/>
              <a:gd name="connsiteY365" fmla="*/ 51084 h 631623"/>
              <a:gd name="connsiteX366" fmla="*/ 235628 w 876459"/>
              <a:gd name="connsiteY366" fmla="*/ 53948 h 631623"/>
              <a:gd name="connsiteX367" fmla="*/ 217486 w 876459"/>
              <a:gd name="connsiteY367" fmla="*/ 47742 h 631623"/>
              <a:gd name="connsiteX368" fmla="*/ 228466 w 876459"/>
              <a:gd name="connsiteY368" fmla="*/ 39148 h 631623"/>
              <a:gd name="connsiteX369" fmla="*/ 258066 w 876459"/>
              <a:gd name="connsiteY369" fmla="*/ 26258 h 631623"/>
              <a:gd name="connsiteX370" fmla="*/ 238970 w 876459"/>
              <a:gd name="connsiteY370" fmla="*/ 15755 h 631623"/>
              <a:gd name="connsiteX371" fmla="*/ 222737 w 876459"/>
              <a:gd name="connsiteY371" fmla="*/ 9071 h 631623"/>
              <a:gd name="connsiteX372" fmla="*/ 222737 w 876459"/>
              <a:gd name="connsiteY372" fmla="*/ 9071 h 631623"/>
              <a:gd name="connsiteX373" fmla="*/ 255202 w 876459"/>
              <a:gd name="connsiteY373" fmla="*/ 575288 h 631623"/>
              <a:gd name="connsiteX374" fmla="*/ 210802 w 876459"/>
              <a:gd name="connsiteY374" fmla="*/ 529934 h 631623"/>
              <a:gd name="connsiteX375" fmla="*/ 239924 w 876459"/>
              <a:gd name="connsiteY375" fmla="*/ 479805 h 631623"/>
              <a:gd name="connsiteX376" fmla="*/ 244699 w 876459"/>
              <a:gd name="connsiteY376" fmla="*/ 477418 h 631623"/>
              <a:gd name="connsiteX377" fmla="*/ 243266 w 876459"/>
              <a:gd name="connsiteY377" fmla="*/ 483147 h 631623"/>
              <a:gd name="connsiteX378" fmla="*/ 238492 w 876459"/>
              <a:gd name="connsiteY378" fmla="*/ 491263 h 631623"/>
              <a:gd name="connsiteX379" fmla="*/ 223215 w 876459"/>
              <a:gd name="connsiteY379" fmla="*/ 520385 h 631623"/>
              <a:gd name="connsiteX380" fmla="*/ 230854 w 876459"/>
              <a:gd name="connsiteY380" fmla="*/ 524682 h 631623"/>
              <a:gd name="connsiteX381" fmla="*/ 230854 w 876459"/>
              <a:gd name="connsiteY381" fmla="*/ 532321 h 631623"/>
              <a:gd name="connsiteX382" fmla="*/ 230376 w 876459"/>
              <a:gd name="connsiteY382" fmla="*/ 534230 h 631623"/>
              <a:gd name="connsiteX383" fmla="*/ 225602 w 876459"/>
              <a:gd name="connsiteY383" fmla="*/ 537572 h 631623"/>
              <a:gd name="connsiteX384" fmla="*/ 262841 w 876459"/>
              <a:gd name="connsiteY384" fmla="*/ 563353 h 631623"/>
              <a:gd name="connsiteX385" fmla="*/ 295782 w 876459"/>
              <a:gd name="connsiteY385" fmla="*/ 550463 h 631623"/>
              <a:gd name="connsiteX386" fmla="*/ 297692 w 876459"/>
              <a:gd name="connsiteY386" fmla="*/ 548553 h 631623"/>
              <a:gd name="connsiteX387" fmla="*/ 266660 w 876459"/>
              <a:gd name="connsiteY387" fmla="*/ 559534 h 631623"/>
              <a:gd name="connsiteX388" fmla="*/ 235628 w 876459"/>
              <a:gd name="connsiteY388" fmla="*/ 549030 h 631623"/>
              <a:gd name="connsiteX389" fmla="*/ 236583 w 876459"/>
              <a:gd name="connsiteY389" fmla="*/ 536618 h 631623"/>
              <a:gd name="connsiteX390" fmla="*/ 237537 w 876459"/>
              <a:gd name="connsiteY390" fmla="*/ 535185 h 631623"/>
              <a:gd name="connsiteX391" fmla="*/ 240402 w 876459"/>
              <a:gd name="connsiteY391" fmla="*/ 532798 h 631623"/>
              <a:gd name="connsiteX392" fmla="*/ 257589 w 876459"/>
              <a:gd name="connsiteY392" fmla="*/ 534708 h 631623"/>
              <a:gd name="connsiteX393" fmla="*/ 279550 w 876459"/>
              <a:gd name="connsiteY393" fmla="*/ 528501 h 631623"/>
              <a:gd name="connsiteX394" fmla="*/ 267137 w 876459"/>
              <a:gd name="connsiteY394" fmla="*/ 528024 h 631623"/>
              <a:gd name="connsiteX395" fmla="*/ 249950 w 876459"/>
              <a:gd name="connsiteY395" fmla="*/ 519908 h 631623"/>
              <a:gd name="connsiteX396" fmla="*/ 268570 w 876459"/>
              <a:gd name="connsiteY396" fmla="*/ 510837 h 631623"/>
              <a:gd name="connsiteX397" fmla="*/ 292440 w 876459"/>
              <a:gd name="connsiteY397" fmla="*/ 502721 h 631623"/>
              <a:gd name="connsiteX398" fmla="*/ 295782 w 876459"/>
              <a:gd name="connsiteY398" fmla="*/ 491263 h 631623"/>
              <a:gd name="connsiteX399" fmla="*/ 312015 w 876459"/>
              <a:gd name="connsiteY399" fmla="*/ 541392 h 631623"/>
              <a:gd name="connsiteX400" fmla="*/ 255202 w 876459"/>
              <a:gd name="connsiteY400" fmla="*/ 575288 h 631623"/>
              <a:gd name="connsiteX401" fmla="*/ 255202 w 876459"/>
              <a:gd name="connsiteY401" fmla="*/ 575288 h 631623"/>
              <a:gd name="connsiteX402" fmla="*/ 690129 w 876459"/>
              <a:gd name="connsiteY402" fmla="*/ 372863 h 631623"/>
              <a:gd name="connsiteX403" fmla="*/ 666736 w 876459"/>
              <a:gd name="connsiteY403" fmla="*/ 362837 h 631623"/>
              <a:gd name="connsiteX404" fmla="*/ 663871 w 876459"/>
              <a:gd name="connsiteY404" fmla="*/ 334670 h 631623"/>
              <a:gd name="connsiteX405" fmla="*/ 670078 w 876459"/>
              <a:gd name="connsiteY405" fmla="*/ 327986 h 631623"/>
              <a:gd name="connsiteX406" fmla="*/ 690607 w 876459"/>
              <a:gd name="connsiteY406" fmla="*/ 316528 h 631623"/>
              <a:gd name="connsiteX407" fmla="*/ 696336 w 876459"/>
              <a:gd name="connsiteY407" fmla="*/ 317005 h 631623"/>
              <a:gd name="connsiteX408" fmla="*/ 686310 w 876459"/>
              <a:gd name="connsiteY408" fmla="*/ 330850 h 631623"/>
              <a:gd name="connsiteX409" fmla="*/ 682013 w 876459"/>
              <a:gd name="connsiteY409" fmla="*/ 332760 h 631623"/>
              <a:gd name="connsiteX410" fmla="*/ 688697 w 876459"/>
              <a:gd name="connsiteY410" fmla="*/ 349470 h 631623"/>
              <a:gd name="connsiteX411" fmla="*/ 690129 w 876459"/>
              <a:gd name="connsiteY411" fmla="*/ 336579 h 631623"/>
              <a:gd name="connsiteX412" fmla="*/ 702542 w 876459"/>
              <a:gd name="connsiteY412" fmla="*/ 341354 h 631623"/>
              <a:gd name="connsiteX413" fmla="*/ 712568 w 876459"/>
              <a:gd name="connsiteY413" fmla="*/ 348038 h 631623"/>
              <a:gd name="connsiteX414" fmla="*/ 712568 w 876459"/>
              <a:gd name="connsiteY414" fmla="*/ 338012 h 631623"/>
              <a:gd name="connsiteX415" fmla="*/ 712091 w 876459"/>
              <a:gd name="connsiteY415" fmla="*/ 328463 h 631623"/>
              <a:gd name="connsiteX416" fmla="*/ 717342 w 876459"/>
              <a:gd name="connsiteY416" fmla="*/ 336102 h 631623"/>
              <a:gd name="connsiteX417" fmla="*/ 718775 w 876459"/>
              <a:gd name="connsiteY417" fmla="*/ 358541 h 631623"/>
              <a:gd name="connsiteX418" fmla="*/ 690129 w 876459"/>
              <a:gd name="connsiteY418" fmla="*/ 372863 h 631623"/>
              <a:gd name="connsiteX419" fmla="*/ 690129 w 876459"/>
              <a:gd name="connsiteY419" fmla="*/ 372863 h 631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</a:cxnLst>
            <a:rect l="l" t="t" r="r" b="b"/>
            <a:pathLst>
              <a:path w="876459" h="631623">
                <a:moveTo>
                  <a:pt x="99564" y="631624"/>
                </a:moveTo>
                <a:cubicBezTo>
                  <a:pt x="83331" y="631624"/>
                  <a:pt x="67099" y="628282"/>
                  <a:pt x="50867" y="621598"/>
                </a:cubicBezTo>
                <a:cubicBezTo>
                  <a:pt x="49912" y="614914"/>
                  <a:pt x="47048" y="613482"/>
                  <a:pt x="40364" y="610617"/>
                </a:cubicBezTo>
                <a:cubicBezTo>
                  <a:pt x="36067" y="608708"/>
                  <a:pt x="32248" y="606798"/>
                  <a:pt x="28906" y="604411"/>
                </a:cubicBezTo>
                <a:cubicBezTo>
                  <a:pt x="5990" y="584359"/>
                  <a:pt x="-4991" y="547121"/>
                  <a:pt x="2170" y="511314"/>
                </a:cubicBezTo>
                <a:cubicBezTo>
                  <a:pt x="8377" y="478850"/>
                  <a:pt x="27474" y="454979"/>
                  <a:pt x="54209" y="445908"/>
                </a:cubicBezTo>
                <a:lnTo>
                  <a:pt x="56596" y="450682"/>
                </a:lnTo>
                <a:cubicBezTo>
                  <a:pt x="20790" y="471689"/>
                  <a:pt x="11241" y="519430"/>
                  <a:pt x="20790" y="555714"/>
                </a:cubicBezTo>
                <a:cubicBezTo>
                  <a:pt x="30338" y="592953"/>
                  <a:pt x="57551" y="615391"/>
                  <a:pt x="92402" y="615391"/>
                </a:cubicBezTo>
                <a:lnTo>
                  <a:pt x="98609" y="615391"/>
                </a:lnTo>
                <a:cubicBezTo>
                  <a:pt x="130596" y="615391"/>
                  <a:pt x="158286" y="601546"/>
                  <a:pt x="173563" y="576721"/>
                </a:cubicBezTo>
                <a:cubicBezTo>
                  <a:pt x="181680" y="564308"/>
                  <a:pt x="185976" y="549985"/>
                  <a:pt x="186454" y="534708"/>
                </a:cubicBezTo>
                <a:cubicBezTo>
                  <a:pt x="184544" y="542824"/>
                  <a:pt x="181202" y="550940"/>
                  <a:pt x="175951" y="558101"/>
                </a:cubicBezTo>
                <a:cubicBezTo>
                  <a:pt x="160673" y="580540"/>
                  <a:pt x="132505" y="594385"/>
                  <a:pt x="102428" y="594385"/>
                </a:cubicBezTo>
                <a:cubicBezTo>
                  <a:pt x="83331" y="594385"/>
                  <a:pt x="64235" y="588656"/>
                  <a:pt x="47525" y="578153"/>
                </a:cubicBezTo>
                <a:cubicBezTo>
                  <a:pt x="46093" y="570514"/>
                  <a:pt x="47525" y="566695"/>
                  <a:pt x="48480" y="562875"/>
                </a:cubicBezTo>
                <a:cubicBezTo>
                  <a:pt x="49435" y="560011"/>
                  <a:pt x="50390" y="557146"/>
                  <a:pt x="50390" y="553805"/>
                </a:cubicBezTo>
                <a:cubicBezTo>
                  <a:pt x="52299" y="553805"/>
                  <a:pt x="54686" y="553805"/>
                  <a:pt x="56596" y="553805"/>
                </a:cubicBezTo>
                <a:cubicBezTo>
                  <a:pt x="65667" y="553805"/>
                  <a:pt x="73306" y="554759"/>
                  <a:pt x="80944" y="554759"/>
                </a:cubicBezTo>
                <a:cubicBezTo>
                  <a:pt x="98131" y="554759"/>
                  <a:pt x="114841" y="550940"/>
                  <a:pt x="129641" y="547121"/>
                </a:cubicBezTo>
                <a:cubicBezTo>
                  <a:pt x="136325" y="545688"/>
                  <a:pt x="142054" y="544256"/>
                  <a:pt x="147783" y="543301"/>
                </a:cubicBezTo>
                <a:cubicBezTo>
                  <a:pt x="142531" y="538527"/>
                  <a:pt x="139189" y="531843"/>
                  <a:pt x="136325" y="525637"/>
                </a:cubicBezTo>
                <a:cubicBezTo>
                  <a:pt x="132028" y="528024"/>
                  <a:pt x="119138" y="530411"/>
                  <a:pt x="107680" y="530411"/>
                </a:cubicBezTo>
                <a:cubicBezTo>
                  <a:pt x="97654" y="530411"/>
                  <a:pt x="90970" y="528501"/>
                  <a:pt x="86196" y="524682"/>
                </a:cubicBezTo>
                <a:lnTo>
                  <a:pt x="85719" y="525159"/>
                </a:lnTo>
                <a:lnTo>
                  <a:pt x="83331" y="521340"/>
                </a:lnTo>
                <a:lnTo>
                  <a:pt x="81422" y="516089"/>
                </a:lnTo>
                <a:lnTo>
                  <a:pt x="87628" y="515134"/>
                </a:lnTo>
                <a:cubicBezTo>
                  <a:pt x="92880" y="516566"/>
                  <a:pt x="98131" y="517521"/>
                  <a:pt x="102906" y="517521"/>
                </a:cubicBezTo>
                <a:cubicBezTo>
                  <a:pt x="116273" y="517521"/>
                  <a:pt x="125822" y="511314"/>
                  <a:pt x="135370" y="505108"/>
                </a:cubicBezTo>
                <a:cubicBezTo>
                  <a:pt x="142054" y="500811"/>
                  <a:pt x="149693" y="496037"/>
                  <a:pt x="158763" y="493650"/>
                </a:cubicBezTo>
                <a:cubicBezTo>
                  <a:pt x="163060" y="466437"/>
                  <a:pt x="135847" y="457844"/>
                  <a:pt x="106725" y="448773"/>
                </a:cubicBezTo>
                <a:cubicBezTo>
                  <a:pt x="99086" y="446386"/>
                  <a:pt x="91925" y="443998"/>
                  <a:pt x="85719" y="441611"/>
                </a:cubicBezTo>
                <a:lnTo>
                  <a:pt x="89538" y="436360"/>
                </a:lnTo>
                <a:cubicBezTo>
                  <a:pt x="108635" y="436360"/>
                  <a:pt x="124867" y="439702"/>
                  <a:pt x="139189" y="446863"/>
                </a:cubicBezTo>
                <a:lnTo>
                  <a:pt x="138235" y="445908"/>
                </a:lnTo>
                <a:lnTo>
                  <a:pt x="144441" y="446863"/>
                </a:lnTo>
                <a:cubicBezTo>
                  <a:pt x="158286" y="449250"/>
                  <a:pt x="165925" y="457844"/>
                  <a:pt x="173086" y="465482"/>
                </a:cubicBezTo>
                <a:lnTo>
                  <a:pt x="179770" y="472644"/>
                </a:lnTo>
                <a:cubicBezTo>
                  <a:pt x="195525" y="458798"/>
                  <a:pt x="215576" y="445431"/>
                  <a:pt x="235628" y="431586"/>
                </a:cubicBezTo>
                <a:cubicBezTo>
                  <a:pt x="268570" y="409624"/>
                  <a:pt x="309627" y="381934"/>
                  <a:pt x="346866" y="354244"/>
                </a:cubicBezTo>
                <a:cubicBezTo>
                  <a:pt x="328247" y="330850"/>
                  <a:pt x="311537" y="306025"/>
                  <a:pt x="309150" y="266877"/>
                </a:cubicBezTo>
                <a:cubicBezTo>
                  <a:pt x="304853" y="266877"/>
                  <a:pt x="300557" y="265922"/>
                  <a:pt x="297215" y="264489"/>
                </a:cubicBezTo>
                <a:cubicBezTo>
                  <a:pt x="300079" y="293612"/>
                  <a:pt x="271911" y="309844"/>
                  <a:pt x="244699" y="309844"/>
                </a:cubicBezTo>
                <a:cubicBezTo>
                  <a:pt x="228466" y="309844"/>
                  <a:pt x="214144" y="304115"/>
                  <a:pt x="205073" y="293612"/>
                </a:cubicBezTo>
                <a:cubicBezTo>
                  <a:pt x="196479" y="284064"/>
                  <a:pt x="193138" y="270696"/>
                  <a:pt x="195047" y="255418"/>
                </a:cubicBezTo>
                <a:lnTo>
                  <a:pt x="200299" y="255896"/>
                </a:lnTo>
                <a:cubicBezTo>
                  <a:pt x="200776" y="266399"/>
                  <a:pt x="204118" y="274993"/>
                  <a:pt x="210802" y="282154"/>
                </a:cubicBezTo>
                <a:cubicBezTo>
                  <a:pt x="219873" y="292180"/>
                  <a:pt x="234195" y="297909"/>
                  <a:pt x="248518" y="297909"/>
                </a:cubicBezTo>
                <a:cubicBezTo>
                  <a:pt x="260453" y="297909"/>
                  <a:pt x="270479" y="294089"/>
                  <a:pt x="277163" y="286928"/>
                </a:cubicBezTo>
                <a:cubicBezTo>
                  <a:pt x="284324" y="279289"/>
                  <a:pt x="287189" y="267831"/>
                  <a:pt x="285757" y="253509"/>
                </a:cubicBezTo>
                <a:cubicBezTo>
                  <a:pt x="286711" y="251599"/>
                  <a:pt x="286234" y="250644"/>
                  <a:pt x="286234" y="249689"/>
                </a:cubicBezTo>
                <a:cubicBezTo>
                  <a:pt x="286711" y="262102"/>
                  <a:pt x="280505" y="273083"/>
                  <a:pt x="268570" y="279289"/>
                </a:cubicBezTo>
                <a:lnTo>
                  <a:pt x="264750" y="274515"/>
                </a:lnTo>
                <a:cubicBezTo>
                  <a:pt x="265705" y="273560"/>
                  <a:pt x="266182" y="271651"/>
                  <a:pt x="266182" y="269741"/>
                </a:cubicBezTo>
                <a:cubicBezTo>
                  <a:pt x="266660" y="268309"/>
                  <a:pt x="266660" y="266399"/>
                  <a:pt x="267615" y="264967"/>
                </a:cubicBezTo>
                <a:cubicBezTo>
                  <a:pt x="267137" y="264489"/>
                  <a:pt x="266660" y="264012"/>
                  <a:pt x="266182" y="263057"/>
                </a:cubicBezTo>
                <a:cubicBezTo>
                  <a:pt x="266182" y="260193"/>
                  <a:pt x="266182" y="258283"/>
                  <a:pt x="266182" y="256851"/>
                </a:cubicBezTo>
                <a:cubicBezTo>
                  <a:pt x="263318" y="256851"/>
                  <a:pt x="258066" y="256851"/>
                  <a:pt x="255202" y="253509"/>
                </a:cubicBezTo>
                <a:cubicBezTo>
                  <a:pt x="251383" y="258283"/>
                  <a:pt x="247563" y="262102"/>
                  <a:pt x="243266" y="265444"/>
                </a:cubicBezTo>
                <a:lnTo>
                  <a:pt x="241834" y="266399"/>
                </a:lnTo>
                <a:lnTo>
                  <a:pt x="236105" y="264489"/>
                </a:lnTo>
                <a:lnTo>
                  <a:pt x="232763" y="263535"/>
                </a:lnTo>
                <a:lnTo>
                  <a:pt x="230854" y="259715"/>
                </a:lnTo>
                <a:cubicBezTo>
                  <a:pt x="233241" y="255896"/>
                  <a:pt x="235150" y="252077"/>
                  <a:pt x="237060" y="248257"/>
                </a:cubicBezTo>
                <a:cubicBezTo>
                  <a:pt x="240879" y="240141"/>
                  <a:pt x="245176" y="231548"/>
                  <a:pt x="250905" y="224386"/>
                </a:cubicBezTo>
                <a:cubicBezTo>
                  <a:pt x="246131" y="223431"/>
                  <a:pt x="242789" y="221999"/>
                  <a:pt x="242789" y="217225"/>
                </a:cubicBezTo>
                <a:lnTo>
                  <a:pt x="238970" y="221044"/>
                </a:lnTo>
                <a:cubicBezTo>
                  <a:pt x="237060" y="221999"/>
                  <a:pt x="234673" y="222477"/>
                  <a:pt x="232286" y="222477"/>
                </a:cubicBezTo>
                <a:lnTo>
                  <a:pt x="224170" y="222477"/>
                </a:lnTo>
                <a:lnTo>
                  <a:pt x="227512" y="217225"/>
                </a:lnTo>
                <a:cubicBezTo>
                  <a:pt x="233718" y="212451"/>
                  <a:pt x="240402" y="210064"/>
                  <a:pt x="248041" y="210064"/>
                </a:cubicBezTo>
                <a:cubicBezTo>
                  <a:pt x="261408" y="210064"/>
                  <a:pt x="272389" y="217702"/>
                  <a:pt x="279073" y="227728"/>
                </a:cubicBezTo>
                <a:lnTo>
                  <a:pt x="279073" y="225819"/>
                </a:lnTo>
                <a:lnTo>
                  <a:pt x="283370" y="228683"/>
                </a:lnTo>
                <a:cubicBezTo>
                  <a:pt x="292918" y="234412"/>
                  <a:pt x="295305" y="245870"/>
                  <a:pt x="297692" y="259238"/>
                </a:cubicBezTo>
                <a:lnTo>
                  <a:pt x="304853" y="256373"/>
                </a:lnTo>
                <a:cubicBezTo>
                  <a:pt x="306763" y="256373"/>
                  <a:pt x="308673" y="256373"/>
                  <a:pt x="310105" y="256851"/>
                </a:cubicBezTo>
                <a:cubicBezTo>
                  <a:pt x="310105" y="219612"/>
                  <a:pt x="320131" y="189535"/>
                  <a:pt x="341614" y="162322"/>
                </a:cubicBezTo>
                <a:cubicBezTo>
                  <a:pt x="327292" y="150864"/>
                  <a:pt x="310582" y="137019"/>
                  <a:pt x="293873" y="123174"/>
                </a:cubicBezTo>
                <a:cubicBezTo>
                  <a:pt x="281460" y="112671"/>
                  <a:pt x="271434" y="104554"/>
                  <a:pt x="261886" y="95484"/>
                </a:cubicBezTo>
                <a:lnTo>
                  <a:pt x="262363" y="95006"/>
                </a:lnTo>
                <a:cubicBezTo>
                  <a:pt x="252815" y="101690"/>
                  <a:pt x="242312" y="105509"/>
                  <a:pt x="232286" y="105509"/>
                </a:cubicBezTo>
                <a:cubicBezTo>
                  <a:pt x="203163" y="105509"/>
                  <a:pt x="183589" y="76864"/>
                  <a:pt x="182634" y="50129"/>
                </a:cubicBezTo>
                <a:cubicBezTo>
                  <a:pt x="181680" y="27690"/>
                  <a:pt x="193138" y="3342"/>
                  <a:pt x="227512" y="477"/>
                </a:cubicBezTo>
                <a:cubicBezTo>
                  <a:pt x="229899" y="0"/>
                  <a:pt x="232763" y="0"/>
                  <a:pt x="235150" y="0"/>
                </a:cubicBezTo>
                <a:cubicBezTo>
                  <a:pt x="254247" y="0"/>
                  <a:pt x="270479" y="11935"/>
                  <a:pt x="278118" y="31987"/>
                </a:cubicBezTo>
                <a:cubicBezTo>
                  <a:pt x="286234" y="53948"/>
                  <a:pt x="281937" y="78297"/>
                  <a:pt x="267615" y="91187"/>
                </a:cubicBezTo>
                <a:cubicBezTo>
                  <a:pt x="267137" y="90709"/>
                  <a:pt x="266660" y="90232"/>
                  <a:pt x="266182" y="89755"/>
                </a:cubicBezTo>
                <a:lnTo>
                  <a:pt x="265228" y="91187"/>
                </a:lnTo>
                <a:cubicBezTo>
                  <a:pt x="286234" y="102167"/>
                  <a:pt x="307240" y="119832"/>
                  <a:pt x="325860" y="135587"/>
                </a:cubicBezTo>
                <a:cubicBezTo>
                  <a:pt x="333976" y="142748"/>
                  <a:pt x="341614" y="149432"/>
                  <a:pt x="349253" y="155638"/>
                </a:cubicBezTo>
                <a:cubicBezTo>
                  <a:pt x="368350" y="133677"/>
                  <a:pt x="390788" y="119354"/>
                  <a:pt x="417524" y="111238"/>
                </a:cubicBezTo>
                <a:lnTo>
                  <a:pt x="419434" y="116013"/>
                </a:lnTo>
                <a:cubicBezTo>
                  <a:pt x="358324" y="149432"/>
                  <a:pt x="330156" y="192877"/>
                  <a:pt x="327769" y="256851"/>
                </a:cubicBezTo>
                <a:cubicBezTo>
                  <a:pt x="329202" y="256373"/>
                  <a:pt x="330634" y="256373"/>
                  <a:pt x="332066" y="256373"/>
                </a:cubicBezTo>
                <a:cubicBezTo>
                  <a:pt x="336363" y="256373"/>
                  <a:pt x="339705" y="257806"/>
                  <a:pt x="339705" y="262580"/>
                </a:cubicBezTo>
                <a:cubicBezTo>
                  <a:pt x="341137" y="272128"/>
                  <a:pt x="334453" y="274515"/>
                  <a:pt x="330156" y="275947"/>
                </a:cubicBezTo>
                <a:cubicBezTo>
                  <a:pt x="332544" y="303638"/>
                  <a:pt x="347344" y="325599"/>
                  <a:pt x="357847" y="341831"/>
                </a:cubicBezTo>
                <a:lnTo>
                  <a:pt x="360711" y="346128"/>
                </a:lnTo>
                <a:lnTo>
                  <a:pt x="362621" y="341831"/>
                </a:lnTo>
                <a:cubicBezTo>
                  <a:pt x="366440" y="338967"/>
                  <a:pt x="370260" y="336579"/>
                  <a:pt x="375511" y="335625"/>
                </a:cubicBezTo>
                <a:cubicBezTo>
                  <a:pt x="362143" y="323689"/>
                  <a:pt x="351163" y="306025"/>
                  <a:pt x="341614" y="282154"/>
                </a:cubicBezTo>
                <a:lnTo>
                  <a:pt x="337795" y="273560"/>
                </a:lnTo>
                <a:lnTo>
                  <a:pt x="345434" y="279289"/>
                </a:lnTo>
                <a:cubicBezTo>
                  <a:pt x="353550" y="285496"/>
                  <a:pt x="359756" y="293612"/>
                  <a:pt x="366440" y="302205"/>
                </a:cubicBezTo>
                <a:cubicBezTo>
                  <a:pt x="371214" y="308412"/>
                  <a:pt x="375989" y="315096"/>
                  <a:pt x="381240" y="320825"/>
                </a:cubicBezTo>
                <a:lnTo>
                  <a:pt x="388879" y="318915"/>
                </a:lnTo>
                <a:lnTo>
                  <a:pt x="391266" y="323212"/>
                </a:lnTo>
                <a:cubicBezTo>
                  <a:pt x="390788" y="320825"/>
                  <a:pt x="391266" y="318438"/>
                  <a:pt x="391743" y="316051"/>
                </a:cubicBezTo>
                <a:cubicBezTo>
                  <a:pt x="393176" y="308889"/>
                  <a:pt x="393653" y="302205"/>
                  <a:pt x="396040" y="296476"/>
                </a:cubicBezTo>
                <a:cubicBezTo>
                  <a:pt x="411795" y="297909"/>
                  <a:pt x="422775" y="299341"/>
                  <a:pt x="433756" y="299341"/>
                </a:cubicBezTo>
                <a:cubicBezTo>
                  <a:pt x="459537" y="299341"/>
                  <a:pt x="481498" y="291225"/>
                  <a:pt x="502982" y="283586"/>
                </a:cubicBezTo>
                <a:cubicBezTo>
                  <a:pt x="520169" y="277380"/>
                  <a:pt x="536401" y="271651"/>
                  <a:pt x="553588" y="270218"/>
                </a:cubicBezTo>
                <a:cubicBezTo>
                  <a:pt x="544994" y="264012"/>
                  <a:pt x="535446" y="251599"/>
                  <a:pt x="526853" y="241096"/>
                </a:cubicBezTo>
                <a:lnTo>
                  <a:pt x="522556" y="235844"/>
                </a:lnTo>
                <a:cubicBezTo>
                  <a:pt x="512530" y="243006"/>
                  <a:pt x="490091" y="251122"/>
                  <a:pt x="470040" y="251122"/>
                </a:cubicBezTo>
                <a:cubicBezTo>
                  <a:pt x="460014" y="251122"/>
                  <a:pt x="451898" y="249212"/>
                  <a:pt x="444737" y="245870"/>
                </a:cubicBezTo>
                <a:lnTo>
                  <a:pt x="438530" y="243006"/>
                </a:lnTo>
                <a:lnTo>
                  <a:pt x="444737" y="241096"/>
                </a:lnTo>
                <a:cubicBezTo>
                  <a:pt x="451898" y="238709"/>
                  <a:pt x="459059" y="237754"/>
                  <a:pt x="466221" y="237277"/>
                </a:cubicBezTo>
                <a:cubicBezTo>
                  <a:pt x="486749" y="234890"/>
                  <a:pt x="505846" y="232025"/>
                  <a:pt x="520169" y="225341"/>
                </a:cubicBezTo>
                <a:cubicBezTo>
                  <a:pt x="534014" y="230115"/>
                  <a:pt x="542607" y="243006"/>
                  <a:pt x="550723" y="255418"/>
                </a:cubicBezTo>
                <a:cubicBezTo>
                  <a:pt x="553588" y="259238"/>
                  <a:pt x="556452" y="263535"/>
                  <a:pt x="558840" y="266877"/>
                </a:cubicBezTo>
                <a:lnTo>
                  <a:pt x="555498" y="270218"/>
                </a:lnTo>
                <a:cubicBezTo>
                  <a:pt x="555975" y="270218"/>
                  <a:pt x="556930" y="270218"/>
                  <a:pt x="557407" y="270218"/>
                </a:cubicBezTo>
                <a:lnTo>
                  <a:pt x="558362" y="275470"/>
                </a:lnTo>
                <a:lnTo>
                  <a:pt x="528762" y="287883"/>
                </a:lnTo>
                <a:cubicBezTo>
                  <a:pt x="503459" y="298386"/>
                  <a:pt x="471950" y="311754"/>
                  <a:pt x="437098" y="311754"/>
                </a:cubicBezTo>
                <a:cubicBezTo>
                  <a:pt x="424685" y="311754"/>
                  <a:pt x="412750" y="310322"/>
                  <a:pt x="401769" y="306980"/>
                </a:cubicBezTo>
                <a:cubicBezTo>
                  <a:pt x="406543" y="308412"/>
                  <a:pt x="405588" y="312231"/>
                  <a:pt x="405111" y="314618"/>
                </a:cubicBezTo>
                <a:cubicBezTo>
                  <a:pt x="404156" y="319392"/>
                  <a:pt x="404156" y="319392"/>
                  <a:pt x="406543" y="320347"/>
                </a:cubicBezTo>
                <a:lnTo>
                  <a:pt x="402724" y="328941"/>
                </a:lnTo>
                <a:cubicBezTo>
                  <a:pt x="409885" y="332760"/>
                  <a:pt x="420866" y="335625"/>
                  <a:pt x="436143" y="335625"/>
                </a:cubicBezTo>
                <a:cubicBezTo>
                  <a:pt x="441872" y="335625"/>
                  <a:pt x="447601" y="335147"/>
                  <a:pt x="453808" y="334670"/>
                </a:cubicBezTo>
                <a:cubicBezTo>
                  <a:pt x="460014" y="334192"/>
                  <a:pt x="465266" y="334192"/>
                  <a:pt x="470995" y="334192"/>
                </a:cubicBezTo>
                <a:cubicBezTo>
                  <a:pt x="480543" y="334192"/>
                  <a:pt x="487704" y="335625"/>
                  <a:pt x="492956" y="338967"/>
                </a:cubicBezTo>
                <a:cubicBezTo>
                  <a:pt x="523511" y="335147"/>
                  <a:pt x="556930" y="309844"/>
                  <a:pt x="571730" y="277380"/>
                </a:cubicBezTo>
                <a:cubicBezTo>
                  <a:pt x="585575" y="247302"/>
                  <a:pt x="583188" y="215315"/>
                  <a:pt x="564091" y="187625"/>
                </a:cubicBezTo>
                <a:cubicBezTo>
                  <a:pt x="561704" y="199561"/>
                  <a:pt x="557885" y="211496"/>
                  <a:pt x="545949" y="213406"/>
                </a:cubicBezTo>
                <a:lnTo>
                  <a:pt x="540698" y="214361"/>
                </a:lnTo>
                <a:lnTo>
                  <a:pt x="543562" y="209586"/>
                </a:lnTo>
                <a:cubicBezTo>
                  <a:pt x="553588" y="192399"/>
                  <a:pt x="555020" y="177599"/>
                  <a:pt x="548336" y="164709"/>
                </a:cubicBezTo>
                <a:cubicBezTo>
                  <a:pt x="533059" y="135109"/>
                  <a:pt x="479588" y="121742"/>
                  <a:pt x="447124" y="119354"/>
                </a:cubicBezTo>
                <a:cubicBezTo>
                  <a:pt x="447601" y="115535"/>
                  <a:pt x="444737" y="114580"/>
                  <a:pt x="443304" y="114580"/>
                </a:cubicBezTo>
                <a:cubicBezTo>
                  <a:pt x="438530" y="113625"/>
                  <a:pt x="435188" y="112671"/>
                  <a:pt x="433279" y="111238"/>
                </a:cubicBezTo>
                <a:cubicBezTo>
                  <a:pt x="438053" y="101213"/>
                  <a:pt x="446646" y="100735"/>
                  <a:pt x="457627" y="100735"/>
                </a:cubicBezTo>
                <a:lnTo>
                  <a:pt x="462401" y="100735"/>
                </a:lnTo>
                <a:lnTo>
                  <a:pt x="460969" y="108851"/>
                </a:lnTo>
                <a:cubicBezTo>
                  <a:pt x="461446" y="108851"/>
                  <a:pt x="461924" y="108851"/>
                  <a:pt x="462401" y="108851"/>
                </a:cubicBezTo>
                <a:cubicBezTo>
                  <a:pt x="490569" y="108851"/>
                  <a:pt x="517782" y="117445"/>
                  <a:pt x="540220" y="132722"/>
                </a:cubicBezTo>
                <a:cubicBezTo>
                  <a:pt x="520169" y="117922"/>
                  <a:pt x="496298" y="108851"/>
                  <a:pt x="471472" y="106942"/>
                </a:cubicBezTo>
                <a:lnTo>
                  <a:pt x="471472" y="101690"/>
                </a:lnTo>
                <a:cubicBezTo>
                  <a:pt x="538311" y="102645"/>
                  <a:pt x="578414" y="142748"/>
                  <a:pt x="599897" y="176167"/>
                </a:cubicBezTo>
                <a:cubicBezTo>
                  <a:pt x="620426" y="155638"/>
                  <a:pt x="644775" y="135109"/>
                  <a:pt x="671033" y="112193"/>
                </a:cubicBezTo>
                <a:cubicBezTo>
                  <a:pt x="662439" y="100258"/>
                  <a:pt x="661962" y="78774"/>
                  <a:pt x="669600" y="63497"/>
                </a:cubicBezTo>
                <a:cubicBezTo>
                  <a:pt x="674852" y="52993"/>
                  <a:pt x="682491" y="46787"/>
                  <a:pt x="692039" y="44877"/>
                </a:cubicBezTo>
                <a:lnTo>
                  <a:pt x="693949" y="49651"/>
                </a:lnTo>
                <a:cubicBezTo>
                  <a:pt x="682013" y="58245"/>
                  <a:pt x="669123" y="72567"/>
                  <a:pt x="674852" y="91187"/>
                </a:cubicBezTo>
                <a:cubicBezTo>
                  <a:pt x="677239" y="98348"/>
                  <a:pt x="682013" y="105509"/>
                  <a:pt x="688220" y="111238"/>
                </a:cubicBezTo>
                <a:cubicBezTo>
                  <a:pt x="687742" y="106942"/>
                  <a:pt x="688220" y="104554"/>
                  <a:pt x="688697" y="102167"/>
                </a:cubicBezTo>
                <a:lnTo>
                  <a:pt x="689175" y="100258"/>
                </a:lnTo>
                <a:lnTo>
                  <a:pt x="692517" y="97871"/>
                </a:lnTo>
                <a:lnTo>
                  <a:pt x="697291" y="97871"/>
                </a:lnTo>
                <a:cubicBezTo>
                  <a:pt x="714000" y="97871"/>
                  <a:pt x="725936" y="97393"/>
                  <a:pt x="729278" y="89277"/>
                </a:cubicBezTo>
                <a:cubicBezTo>
                  <a:pt x="729278" y="89755"/>
                  <a:pt x="728323" y="90232"/>
                  <a:pt x="727368" y="90232"/>
                </a:cubicBezTo>
                <a:cubicBezTo>
                  <a:pt x="726413" y="90232"/>
                  <a:pt x="724981" y="90232"/>
                  <a:pt x="723549" y="90232"/>
                </a:cubicBezTo>
                <a:lnTo>
                  <a:pt x="714478" y="90709"/>
                </a:lnTo>
                <a:cubicBezTo>
                  <a:pt x="709704" y="90709"/>
                  <a:pt x="703497" y="90232"/>
                  <a:pt x="700633" y="84980"/>
                </a:cubicBezTo>
                <a:cubicBezTo>
                  <a:pt x="707794" y="77819"/>
                  <a:pt x="714478" y="74955"/>
                  <a:pt x="721162" y="72567"/>
                </a:cubicBezTo>
                <a:cubicBezTo>
                  <a:pt x="727845" y="70180"/>
                  <a:pt x="735007" y="67316"/>
                  <a:pt x="741213" y="63974"/>
                </a:cubicBezTo>
                <a:cubicBezTo>
                  <a:pt x="737394" y="52516"/>
                  <a:pt x="723549" y="49651"/>
                  <a:pt x="707794" y="45832"/>
                </a:cubicBezTo>
                <a:cubicBezTo>
                  <a:pt x="706362" y="38671"/>
                  <a:pt x="712568" y="37239"/>
                  <a:pt x="715910" y="37239"/>
                </a:cubicBezTo>
                <a:lnTo>
                  <a:pt x="716865" y="37239"/>
                </a:lnTo>
                <a:lnTo>
                  <a:pt x="721162" y="38671"/>
                </a:lnTo>
                <a:cubicBezTo>
                  <a:pt x="726891" y="41058"/>
                  <a:pt x="728323" y="41535"/>
                  <a:pt x="730233" y="41535"/>
                </a:cubicBezTo>
                <a:lnTo>
                  <a:pt x="730710" y="41535"/>
                </a:lnTo>
                <a:lnTo>
                  <a:pt x="735484" y="41058"/>
                </a:lnTo>
                <a:cubicBezTo>
                  <a:pt x="758878" y="50129"/>
                  <a:pt x="769858" y="68748"/>
                  <a:pt x="765562" y="91664"/>
                </a:cubicBezTo>
                <a:cubicBezTo>
                  <a:pt x="760787" y="115535"/>
                  <a:pt x="738349" y="140838"/>
                  <a:pt x="712091" y="140838"/>
                </a:cubicBezTo>
                <a:cubicBezTo>
                  <a:pt x="697768" y="140838"/>
                  <a:pt x="684878" y="133200"/>
                  <a:pt x="674852" y="118400"/>
                </a:cubicBezTo>
                <a:cubicBezTo>
                  <a:pt x="668168" y="127471"/>
                  <a:pt x="658142" y="137019"/>
                  <a:pt x="648594" y="146567"/>
                </a:cubicBezTo>
                <a:cubicBezTo>
                  <a:pt x="633794" y="160890"/>
                  <a:pt x="619472" y="174257"/>
                  <a:pt x="602285" y="184283"/>
                </a:cubicBezTo>
                <a:cubicBezTo>
                  <a:pt x="640478" y="240141"/>
                  <a:pt x="618039" y="331328"/>
                  <a:pt x="584620" y="363792"/>
                </a:cubicBezTo>
                <a:lnTo>
                  <a:pt x="584143" y="364270"/>
                </a:lnTo>
                <a:cubicBezTo>
                  <a:pt x="600852" y="379070"/>
                  <a:pt x="618039" y="392437"/>
                  <a:pt x="634749" y="405805"/>
                </a:cubicBezTo>
                <a:cubicBezTo>
                  <a:pt x="660530" y="426334"/>
                  <a:pt x="683446" y="444476"/>
                  <a:pt x="703975" y="465005"/>
                </a:cubicBezTo>
                <a:lnTo>
                  <a:pt x="704929" y="459753"/>
                </a:lnTo>
                <a:cubicBezTo>
                  <a:pt x="711136" y="454502"/>
                  <a:pt x="716865" y="448773"/>
                  <a:pt x="724026" y="444476"/>
                </a:cubicBezTo>
                <a:lnTo>
                  <a:pt x="726891" y="448773"/>
                </a:lnTo>
                <a:cubicBezTo>
                  <a:pt x="700155" y="470256"/>
                  <a:pt x="689175" y="517521"/>
                  <a:pt x="701587" y="557146"/>
                </a:cubicBezTo>
                <a:cubicBezTo>
                  <a:pt x="711613" y="589611"/>
                  <a:pt x="735484" y="608708"/>
                  <a:pt x="766516" y="609185"/>
                </a:cubicBezTo>
                <a:cubicBezTo>
                  <a:pt x="797071" y="608230"/>
                  <a:pt x="819032" y="598204"/>
                  <a:pt x="839561" y="588179"/>
                </a:cubicBezTo>
                <a:cubicBezTo>
                  <a:pt x="861045" y="573379"/>
                  <a:pt x="864387" y="544734"/>
                  <a:pt x="864387" y="528979"/>
                </a:cubicBezTo>
                <a:cubicBezTo>
                  <a:pt x="864387" y="512747"/>
                  <a:pt x="861045" y="496514"/>
                  <a:pt x="855316" y="483147"/>
                </a:cubicBezTo>
                <a:cubicBezTo>
                  <a:pt x="858658" y="491740"/>
                  <a:pt x="860568" y="501289"/>
                  <a:pt x="861045" y="510360"/>
                </a:cubicBezTo>
                <a:cubicBezTo>
                  <a:pt x="863432" y="542824"/>
                  <a:pt x="847677" y="583404"/>
                  <a:pt x="797071" y="590088"/>
                </a:cubicBezTo>
                <a:lnTo>
                  <a:pt x="796116" y="590088"/>
                </a:lnTo>
                <a:lnTo>
                  <a:pt x="795161" y="589611"/>
                </a:lnTo>
                <a:cubicBezTo>
                  <a:pt x="787045" y="585792"/>
                  <a:pt x="777020" y="585792"/>
                  <a:pt x="766994" y="585792"/>
                </a:cubicBezTo>
                <a:cubicBezTo>
                  <a:pt x="752194" y="585792"/>
                  <a:pt x="738349" y="585792"/>
                  <a:pt x="729278" y="576721"/>
                </a:cubicBezTo>
                <a:lnTo>
                  <a:pt x="729755" y="565263"/>
                </a:lnTo>
                <a:cubicBezTo>
                  <a:pt x="730710" y="560488"/>
                  <a:pt x="731665" y="555237"/>
                  <a:pt x="733097" y="550463"/>
                </a:cubicBezTo>
                <a:cubicBezTo>
                  <a:pt x="744078" y="550463"/>
                  <a:pt x="751239" y="551417"/>
                  <a:pt x="757923" y="551417"/>
                </a:cubicBezTo>
                <a:cubicBezTo>
                  <a:pt x="771768" y="551417"/>
                  <a:pt x="785136" y="547121"/>
                  <a:pt x="798026" y="542347"/>
                </a:cubicBezTo>
                <a:cubicBezTo>
                  <a:pt x="809484" y="538050"/>
                  <a:pt x="819032" y="534708"/>
                  <a:pt x="828581" y="533276"/>
                </a:cubicBezTo>
                <a:cubicBezTo>
                  <a:pt x="822374" y="530411"/>
                  <a:pt x="819032" y="524682"/>
                  <a:pt x="816645" y="519908"/>
                </a:cubicBezTo>
                <a:cubicBezTo>
                  <a:pt x="807097" y="521818"/>
                  <a:pt x="793729" y="524682"/>
                  <a:pt x="776542" y="524682"/>
                </a:cubicBezTo>
                <a:cubicBezTo>
                  <a:pt x="773200" y="524682"/>
                  <a:pt x="769858" y="524682"/>
                  <a:pt x="766039" y="524205"/>
                </a:cubicBezTo>
                <a:lnTo>
                  <a:pt x="760310" y="522295"/>
                </a:lnTo>
                <a:lnTo>
                  <a:pt x="761742" y="514656"/>
                </a:lnTo>
                <a:cubicBezTo>
                  <a:pt x="767949" y="511314"/>
                  <a:pt x="776065" y="510837"/>
                  <a:pt x="783703" y="509882"/>
                </a:cubicBezTo>
                <a:cubicBezTo>
                  <a:pt x="790865" y="509405"/>
                  <a:pt x="799936" y="508450"/>
                  <a:pt x="805665" y="506063"/>
                </a:cubicBezTo>
                <a:cubicBezTo>
                  <a:pt x="805187" y="506063"/>
                  <a:pt x="804232" y="506063"/>
                  <a:pt x="803755" y="506063"/>
                </a:cubicBezTo>
                <a:cubicBezTo>
                  <a:pt x="799936" y="506063"/>
                  <a:pt x="796594" y="504153"/>
                  <a:pt x="797548" y="499379"/>
                </a:cubicBezTo>
                <a:cubicBezTo>
                  <a:pt x="813303" y="494605"/>
                  <a:pt x="829535" y="489353"/>
                  <a:pt x="828581" y="476940"/>
                </a:cubicBezTo>
                <a:cubicBezTo>
                  <a:pt x="828103" y="460708"/>
                  <a:pt x="797071" y="439224"/>
                  <a:pt x="766039" y="439224"/>
                </a:cubicBezTo>
                <a:cubicBezTo>
                  <a:pt x="762697" y="439224"/>
                  <a:pt x="758878" y="439224"/>
                  <a:pt x="755536" y="440179"/>
                </a:cubicBezTo>
                <a:lnTo>
                  <a:pt x="754103" y="434928"/>
                </a:lnTo>
                <a:cubicBezTo>
                  <a:pt x="762220" y="431586"/>
                  <a:pt x="771768" y="429676"/>
                  <a:pt x="781794" y="429676"/>
                </a:cubicBezTo>
                <a:cubicBezTo>
                  <a:pt x="804232" y="429676"/>
                  <a:pt x="822852" y="438747"/>
                  <a:pt x="836219" y="452115"/>
                </a:cubicBezTo>
                <a:lnTo>
                  <a:pt x="837652" y="449727"/>
                </a:lnTo>
                <a:cubicBezTo>
                  <a:pt x="868206" y="463573"/>
                  <a:pt x="877755" y="500811"/>
                  <a:pt x="876322" y="530888"/>
                </a:cubicBezTo>
                <a:cubicBezTo>
                  <a:pt x="874890" y="563830"/>
                  <a:pt x="860090" y="602024"/>
                  <a:pt x="830490" y="613482"/>
                </a:cubicBezTo>
                <a:cubicBezTo>
                  <a:pt x="828581" y="613004"/>
                  <a:pt x="826671" y="612527"/>
                  <a:pt x="825239" y="612527"/>
                </a:cubicBezTo>
                <a:cubicBezTo>
                  <a:pt x="824761" y="612527"/>
                  <a:pt x="824761" y="612527"/>
                  <a:pt x="824284" y="612527"/>
                </a:cubicBezTo>
                <a:lnTo>
                  <a:pt x="820465" y="614914"/>
                </a:lnTo>
                <a:cubicBezTo>
                  <a:pt x="807574" y="623508"/>
                  <a:pt x="792297" y="627804"/>
                  <a:pt x="776065" y="627804"/>
                </a:cubicBezTo>
                <a:cubicBezTo>
                  <a:pt x="741213" y="627804"/>
                  <a:pt x="706839" y="605843"/>
                  <a:pt x="689175" y="571946"/>
                </a:cubicBezTo>
                <a:cubicBezTo>
                  <a:pt x="671510" y="538050"/>
                  <a:pt x="674375" y="499379"/>
                  <a:pt x="695858" y="468824"/>
                </a:cubicBezTo>
                <a:cubicBezTo>
                  <a:pt x="677239" y="455934"/>
                  <a:pt x="657665" y="439224"/>
                  <a:pt x="638091" y="422992"/>
                </a:cubicBezTo>
                <a:cubicBezTo>
                  <a:pt x="614697" y="403418"/>
                  <a:pt x="593691" y="385276"/>
                  <a:pt x="573162" y="367134"/>
                </a:cubicBezTo>
                <a:cubicBezTo>
                  <a:pt x="558840" y="384321"/>
                  <a:pt x="551201" y="386231"/>
                  <a:pt x="533059" y="390050"/>
                </a:cubicBezTo>
                <a:cubicBezTo>
                  <a:pt x="529717" y="391005"/>
                  <a:pt x="525420" y="391483"/>
                  <a:pt x="521124" y="392437"/>
                </a:cubicBezTo>
                <a:lnTo>
                  <a:pt x="522556" y="394347"/>
                </a:lnTo>
                <a:cubicBezTo>
                  <a:pt x="508233" y="410102"/>
                  <a:pt x="484840" y="412966"/>
                  <a:pt x="468130" y="412966"/>
                </a:cubicBezTo>
                <a:cubicBezTo>
                  <a:pt x="437575" y="412966"/>
                  <a:pt x="401769" y="402463"/>
                  <a:pt x="382672" y="387663"/>
                </a:cubicBezTo>
                <a:cubicBezTo>
                  <a:pt x="373124" y="402463"/>
                  <a:pt x="359756" y="418695"/>
                  <a:pt x="346389" y="433973"/>
                </a:cubicBezTo>
                <a:cubicBezTo>
                  <a:pt x="332544" y="450682"/>
                  <a:pt x="317744" y="468347"/>
                  <a:pt x="302466" y="484579"/>
                </a:cubicBezTo>
                <a:lnTo>
                  <a:pt x="301989" y="484579"/>
                </a:lnTo>
                <a:cubicBezTo>
                  <a:pt x="301511" y="486966"/>
                  <a:pt x="300557" y="488876"/>
                  <a:pt x="300079" y="490785"/>
                </a:cubicBezTo>
                <a:lnTo>
                  <a:pt x="292440" y="486011"/>
                </a:lnTo>
                <a:lnTo>
                  <a:pt x="296260" y="482192"/>
                </a:lnTo>
                <a:lnTo>
                  <a:pt x="300079" y="478373"/>
                </a:lnTo>
                <a:cubicBezTo>
                  <a:pt x="310582" y="457366"/>
                  <a:pt x="327292" y="439702"/>
                  <a:pt x="343524" y="422992"/>
                </a:cubicBezTo>
                <a:cubicBezTo>
                  <a:pt x="356414" y="409147"/>
                  <a:pt x="367872" y="397212"/>
                  <a:pt x="376943" y="384799"/>
                </a:cubicBezTo>
                <a:lnTo>
                  <a:pt x="376943" y="381457"/>
                </a:lnTo>
                <a:lnTo>
                  <a:pt x="376943" y="379547"/>
                </a:lnTo>
                <a:cubicBezTo>
                  <a:pt x="375034" y="377637"/>
                  <a:pt x="372169" y="376683"/>
                  <a:pt x="368827" y="375728"/>
                </a:cubicBezTo>
                <a:cubicBezTo>
                  <a:pt x="362621" y="374773"/>
                  <a:pt x="356892" y="372863"/>
                  <a:pt x="351163" y="366179"/>
                </a:cubicBezTo>
                <a:cubicBezTo>
                  <a:pt x="351163" y="366179"/>
                  <a:pt x="351163" y="366179"/>
                  <a:pt x="351163" y="366179"/>
                </a:cubicBezTo>
                <a:cubicBezTo>
                  <a:pt x="340660" y="373341"/>
                  <a:pt x="330156" y="381457"/>
                  <a:pt x="319653" y="389095"/>
                </a:cubicBezTo>
                <a:lnTo>
                  <a:pt x="314879" y="392437"/>
                </a:lnTo>
                <a:cubicBezTo>
                  <a:pt x="298647" y="404373"/>
                  <a:pt x="282892" y="416308"/>
                  <a:pt x="267137" y="426334"/>
                </a:cubicBezTo>
                <a:lnTo>
                  <a:pt x="256157" y="433973"/>
                </a:lnTo>
                <a:cubicBezTo>
                  <a:pt x="236105" y="447340"/>
                  <a:pt x="213189" y="463095"/>
                  <a:pt x="183589" y="481237"/>
                </a:cubicBezTo>
                <a:cubicBezTo>
                  <a:pt x="193615" y="496037"/>
                  <a:pt x="197912" y="509405"/>
                  <a:pt x="199344" y="524682"/>
                </a:cubicBezTo>
                <a:lnTo>
                  <a:pt x="208415" y="521818"/>
                </a:lnTo>
                <a:lnTo>
                  <a:pt x="205073" y="529456"/>
                </a:lnTo>
                <a:cubicBezTo>
                  <a:pt x="202208" y="531366"/>
                  <a:pt x="200776" y="534230"/>
                  <a:pt x="197912" y="534230"/>
                </a:cubicBezTo>
                <a:cubicBezTo>
                  <a:pt x="199821" y="559534"/>
                  <a:pt x="190273" y="583882"/>
                  <a:pt x="172609" y="602024"/>
                </a:cubicBezTo>
                <a:cubicBezTo>
                  <a:pt x="153989" y="621598"/>
                  <a:pt x="127731" y="631624"/>
                  <a:pt x="99564" y="631624"/>
                </a:cubicBezTo>
                <a:lnTo>
                  <a:pt x="99564" y="631624"/>
                </a:lnTo>
                <a:close/>
                <a:moveTo>
                  <a:pt x="56596" y="562875"/>
                </a:moveTo>
                <a:lnTo>
                  <a:pt x="59938" y="567650"/>
                </a:lnTo>
                <a:cubicBezTo>
                  <a:pt x="59938" y="569559"/>
                  <a:pt x="59938" y="572424"/>
                  <a:pt x="59461" y="575766"/>
                </a:cubicBezTo>
                <a:cubicBezTo>
                  <a:pt x="63280" y="576243"/>
                  <a:pt x="71873" y="577675"/>
                  <a:pt x="82377" y="577675"/>
                </a:cubicBezTo>
                <a:cubicBezTo>
                  <a:pt x="96699" y="577675"/>
                  <a:pt x="112454" y="574811"/>
                  <a:pt x="125822" y="571946"/>
                </a:cubicBezTo>
                <a:lnTo>
                  <a:pt x="132983" y="570514"/>
                </a:lnTo>
                <a:lnTo>
                  <a:pt x="138712" y="569559"/>
                </a:lnTo>
                <a:lnTo>
                  <a:pt x="136325" y="575288"/>
                </a:lnTo>
                <a:cubicBezTo>
                  <a:pt x="146351" y="570992"/>
                  <a:pt x="155899" y="563353"/>
                  <a:pt x="162105" y="554282"/>
                </a:cubicBezTo>
                <a:cubicBezTo>
                  <a:pt x="172131" y="539482"/>
                  <a:pt x="173086" y="521340"/>
                  <a:pt x="165447" y="504153"/>
                </a:cubicBezTo>
                <a:cubicBezTo>
                  <a:pt x="163538" y="511792"/>
                  <a:pt x="153034" y="515134"/>
                  <a:pt x="143486" y="518476"/>
                </a:cubicBezTo>
                <a:cubicBezTo>
                  <a:pt x="144441" y="518953"/>
                  <a:pt x="147305" y="522772"/>
                  <a:pt x="149693" y="526114"/>
                </a:cubicBezTo>
                <a:cubicBezTo>
                  <a:pt x="154944" y="533276"/>
                  <a:pt x="161151" y="541392"/>
                  <a:pt x="159718" y="552850"/>
                </a:cubicBezTo>
                <a:cubicBezTo>
                  <a:pt x="147305" y="557146"/>
                  <a:pt x="137757" y="559056"/>
                  <a:pt x="128209" y="561921"/>
                </a:cubicBezTo>
                <a:cubicBezTo>
                  <a:pt x="112931" y="565740"/>
                  <a:pt x="100041" y="569082"/>
                  <a:pt x="86196" y="569082"/>
                </a:cubicBezTo>
                <a:cubicBezTo>
                  <a:pt x="75693" y="568604"/>
                  <a:pt x="66144" y="566695"/>
                  <a:pt x="56596" y="562875"/>
                </a:cubicBezTo>
                <a:lnTo>
                  <a:pt x="56596" y="562875"/>
                </a:lnTo>
                <a:close/>
                <a:moveTo>
                  <a:pt x="744078" y="570037"/>
                </a:moveTo>
                <a:cubicBezTo>
                  <a:pt x="745510" y="570514"/>
                  <a:pt x="747420" y="570992"/>
                  <a:pt x="748852" y="571469"/>
                </a:cubicBezTo>
                <a:cubicBezTo>
                  <a:pt x="752671" y="572901"/>
                  <a:pt x="756491" y="573856"/>
                  <a:pt x="761265" y="576243"/>
                </a:cubicBezTo>
                <a:cubicBezTo>
                  <a:pt x="766516" y="572424"/>
                  <a:pt x="775587" y="570514"/>
                  <a:pt x="785136" y="568604"/>
                </a:cubicBezTo>
                <a:cubicBezTo>
                  <a:pt x="797071" y="566217"/>
                  <a:pt x="807574" y="564308"/>
                  <a:pt x="817123" y="559534"/>
                </a:cubicBezTo>
                <a:lnTo>
                  <a:pt x="825716" y="555237"/>
                </a:lnTo>
                <a:lnTo>
                  <a:pt x="820465" y="563353"/>
                </a:lnTo>
                <a:cubicBezTo>
                  <a:pt x="819987" y="564308"/>
                  <a:pt x="819510" y="564785"/>
                  <a:pt x="818555" y="565740"/>
                </a:cubicBezTo>
                <a:cubicBezTo>
                  <a:pt x="827626" y="561443"/>
                  <a:pt x="836219" y="553805"/>
                  <a:pt x="841471" y="543779"/>
                </a:cubicBezTo>
                <a:cubicBezTo>
                  <a:pt x="851019" y="527069"/>
                  <a:pt x="850542" y="507972"/>
                  <a:pt x="840994" y="492695"/>
                </a:cubicBezTo>
                <a:cubicBezTo>
                  <a:pt x="840994" y="498901"/>
                  <a:pt x="833355" y="502243"/>
                  <a:pt x="826671" y="505585"/>
                </a:cubicBezTo>
                <a:cubicBezTo>
                  <a:pt x="824284" y="507018"/>
                  <a:pt x="821897" y="507972"/>
                  <a:pt x="819987" y="508927"/>
                </a:cubicBezTo>
                <a:cubicBezTo>
                  <a:pt x="828103" y="512747"/>
                  <a:pt x="832400" y="520863"/>
                  <a:pt x="836219" y="528501"/>
                </a:cubicBezTo>
                <a:lnTo>
                  <a:pt x="838129" y="532798"/>
                </a:lnTo>
                <a:lnTo>
                  <a:pt x="837174" y="533276"/>
                </a:lnTo>
                <a:lnTo>
                  <a:pt x="843858" y="533276"/>
                </a:lnTo>
                <a:lnTo>
                  <a:pt x="837174" y="539005"/>
                </a:lnTo>
                <a:cubicBezTo>
                  <a:pt x="819510" y="549508"/>
                  <a:pt x="792297" y="563353"/>
                  <a:pt x="761742" y="563353"/>
                </a:cubicBezTo>
                <a:cubicBezTo>
                  <a:pt x="754103" y="563353"/>
                  <a:pt x="747420" y="562398"/>
                  <a:pt x="740736" y="560966"/>
                </a:cubicBezTo>
                <a:cubicBezTo>
                  <a:pt x="742168" y="561443"/>
                  <a:pt x="742168" y="562875"/>
                  <a:pt x="742645" y="564785"/>
                </a:cubicBezTo>
                <a:cubicBezTo>
                  <a:pt x="744078" y="566695"/>
                  <a:pt x="744555" y="568604"/>
                  <a:pt x="744078" y="570037"/>
                </a:cubicBezTo>
                <a:lnTo>
                  <a:pt x="744078" y="570037"/>
                </a:lnTo>
                <a:close/>
                <a:moveTo>
                  <a:pt x="409408" y="391483"/>
                </a:moveTo>
                <a:cubicBezTo>
                  <a:pt x="424685" y="397212"/>
                  <a:pt x="445214" y="400553"/>
                  <a:pt x="466698" y="400553"/>
                </a:cubicBezTo>
                <a:cubicBezTo>
                  <a:pt x="481975" y="400553"/>
                  <a:pt x="496298" y="398644"/>
                  <a:pt x="508233" y="395779"/>
                </a:cubicBezTo>
                <a:lnTo>
                  <a:pt x="510143" y="392437"/>
                </a:lnTo>
                <a:cubicBezTo>
                  <a:pt x="513485" y="387186"/>
                  <a:pt x="518736" y="384321"/>
                  <a:pt x="523033" y="381457"/>
                </a:cubicBezTo>
                <a:cubicBezTo>
                  <a:pt x="530672" y="377160"/>
                  <a:pt x="537356" y="373341"/>
                  <a:pt x="539743" y="365225"/>
                </a:cubicBezTo>
                <a:lnTo>
                  <a:pt x="547382" y="363792"/>
                </a:lnTo>
                <a:cubicBezTo>
                  <a:pt x="548814" y="363792"/>
                  <a:pt x="550246" y="362837"/>
                  <a:pt x="552156" y="360928"/>
                </a:cubicBezTo>
                <a:cubicBezTo>
                  <a:pt x="554065" y="359018"/>
                  <a:pt x="556452" y="356631"/>
                  <a:pt x="559794" y="355676"/>
                </a:cubicBezTo>
                <a:cubicBezTo>
                  <a:pt x="558362" y="355676"/>
                  <a:pt x="557407" y="354721"/>
                  <a:pt x="555498" y="354244"/>
                </a:cubicBezTo>
                <a:cubicBezTo>
                  <a:pt x="552156" y="352812"/>
                  <a:pt x="548336" y="350902"/>
                  <a:pt x="547382" y="345173"/>
                </a:cubicBezTo>
                <a:cubicBezTo>
                  <a:pt x="547382" y="343263"/>
                  <a:pt x="547382" y="341831"/>
                  <a:pt x="547859" y="340876"/>
                </a:cubicBezTo>
                <a:cubicBezTo>
                  <a:pt x="535446" y="352812"/>
                  <a:pt x="521124" y="361883"/>
                  <a:pt x="500595" y="361883"/>
                </a:cubicBezTo>
                <a:lnTo>
                  <a:pt x="491046" y="361883"/>
                </a:lnTo>
                <a:lnTo>
                  <a:pt x="495820" y="357108"/>
                </a:lnTo>
                <a:lnTo>
                  <a:pt x="506801" y="350425"/>
                </a:lnTo>
                <a:cubicBezTo>
                  <a:pt x="509188" y="348992"/>
                  <a:pt x="511098" y="348038"/>
                  <a:pt x="513485" y="347083"/>
                </a:cubicBezTo>
                <a:cubicBezTo>
                  <a:pt x="498685" y="351379"/>
                  <a:pt x="482453" y="353767"/>
                  <a:pt x="465743" y="353767"/>
                </a:cubicBezTo>
                <a:cubicBezTo>
                  <a:pt x="437098" y="353767"/>
                  <a:pt x="411317" y="346605"/>
                  <a:pt x="393176" y="333715"/>
                </a:cubicBezTo>
                <a:cubicBezTo>
                  <a:pt x="401292" y="339921"/>
                  <a:pt x="410363" y="345650"/>
                  <a:pt x="420866" y="348992"/>
                </a:cubicBezTo>
                <a:lnTo>
                  <a:pt x="419911" y="355199"/>
                </a:lnTo>
                <a:cubicBezTo>
                  <a:pt x="407021" y="354244"/>
                  <a:pt x="395563" y="350425"/>
                  <a:pt x="385059" y="343263"/>
                </a:cubicBezTo>
                <a:cubicBezTo>
                  <a:pt x="386014" y="345173"/>
                  <a:pt x="386014" y="347083"/>
                  <a:pt x="386492" y="348992"/>
                </a:cubicBezTo>
                <a:lnTo>
                  <a:pt x="386969" y="351379"/>
                </a:lnTo>
                <a:lnTo>
                  <a:pt x="384582" y="356154"/>
                </a:lnTo>
                <a:cubicBezTo>
                  <a:pt x="380763" y="356631"/>
                  <a:pt x="378376" y="358063"/>
                  <a:pt x="375989" y="359018"/>
                </a:cubicBezTo>
                <a:cubicBezTo>
                  <a:pt x="376466" y="359496"/>
                  <a:pt x="376943" y="359973"/>
                  <a:pt x="377898" y="360450"/>
                </a:cubicBezTo>
                <a:cubicBezTo>
                  <a:pt x="384105" y="365702"/>
                  <a:pt x="390788" y="371431"/>
                  <a:pt x="396518" y="371431"/>
                </a:cubicBezTo>
                <a:cubicBezTo>
                  <a:pt x="398427" y="371431"/>
                  <a:pt x="399859" y="370954"/>
                  <a:pt x="401292" y="369521"/>
                </a:cubicBezTo>
                <a:lnTo>
                  <a:pt x="406543" y="364270"/>
                </a:lnTo>
                <a:lnTo>
                  <a:pt x="405588" y="371431"/>
                </a:lnTo>
                <a:cubicBezTo>
                  <a:pt x="405111" y="376205"/>
                  <a:pt x="406543" y="377160"/>
                  <a:pt x="408930" y="378592"/>
                </a:cubicBezTo>
                <a:cubicBezTo>
                  <a:pt x="411317" y="380025"/>
                  <a:pt x="414659" y="382889"/>
                  <a:pt x="414182" y="388618"/>
                </a:cubicBezTo>
                <a:cubicBezTo>
                  <a:pt x="412272" y="390528"/>
                  <a:pt x="410840" y="391483"/>
                  <a:pt x="409408" y="391483"/>
                </a:cubicBezTo>
                <a:lnTo>
                  <a:pt x="409408" y="391483"/>
                </a:lnTo>
                <a:close/>
                <a:moveTo>
                  <a:pt x="561227" y="342786"/>
                </a:moveTo>
                <a:cubicBezTo>
                  <a:pt x="564091" y="345650"/>
                  <a:pt x="566956" y="348038"/>
                  <a:pt x="569343" y="350902"/>
                </a:cubicBezTo>
                <a:cubicBezTo>
                  <a:pt x="601807" y="310799"/>
                  <a:pt x="610878" y="257806"/>
                  <a:pt x="593691" y="207677"/>
                </a:cubicBezTo>
                <a:cubicBezTo>
                  <a:pt x="600852" y="236322"/>
                  <a:pt x="597988" y="266877"/>
                  <a:pt x="585098" y="297431"/>
                </a:cubicBezTo>
                <a:cubicBezTo>
                  <a:pt x="578414" y="304115"/>
                  <a:pt x="573162" y="310799"/>
                  <a:pt x="567433" y="317960"/>
                </a:cubicBezTo>
                <a:cubicBezTo>
                  <a:pt x="562659" y="324167"/>
                  <a:pt x="557407" y="330850"/>
                  <a:pt x="552156" y="336579"/>
                </a:cubicBezTo>
                <a:cubicBezTo>
                  <a:pt x="553588" y="336102"/>
                  <a:pt x="555020" y="335625"/>
                  <a:pt x="556452" y="335625"/>
                </a:cubicBezTo>
                <a:cubicBezTo>
                  <a:pt x="560272" y="335625"/>
                  <a:pt x="563614" y="337534"/>
                  <a:pt x="565523" y="339921"/>
                </a:cubicBezTo>
                <a:lnTo>
                  <a:pt x="561227" y="342786"/>
                </a:lnTo>
                <a:lnTo>
                  <a:pt x="561227" y="342786"/>
                </a:lnTo>
                <a:close/>
                <a:moveTo>
                  <a:pt x="702065" y="119832"/>
                </a:moveTo>
                <a:cubicBezTo>
                  <a:pt x="708749" y="123174"/>
                  <a:pt x="715910" y="125083"/>
                  <a:pt x="722594" y="125083"/>
                </a:cubicBezTo>
                <a:cubicBezTo>
                  <a:pt x="734529" y="125083"/>
                  <a:pt x="743600" y="119354"/>
                  <a:pt x="749807" y="109329"/>
                </a:cubicBezTo>
                <a:cubicBezTo>
                  <a:pt x="741691" y="116967"/>
                  <a:pt x="729755" y="121742"/>
                  <a:pt x="716387" y="121742"/>
                </a:cubicBezTo>
                <a:cubicBezTo>
                  <a:pt x="711613" y="121742"/>
                  <a:pt x="706839" y="121264"/>
                  <a:pt x="702065" y="119832"/>
                </a:cubicBezTo>
                <a:lnTo>
                  <a:pt x="702065" y="119832"/>
                </a:lnTo>
                <a:close/>
                <a:moveTo>
                  <a:pt x="206983" y="79729"/>
                </a:moveTo>
                <a:cubicBezTo>
                  <a:pt x="213189" y="86890"/>
                  <a:pt x="221305" y="91664"/>
                  <a:pt x="230854" y="91664"/>
                </a:cubicBezTo>
                <a:cubicBezTo>
                  <a:pt x="238015" y="91664"/>
                  <a:pt x="245176" y="88800"/>
                  <a:pt x="252337" y="83071"/>
                </a:cubicBezTo>
                <a:cubicBezTo>
                  <a:pt x="246608" y="84503"/>
                  <a:pt x="240402" y="85458"/>
                  <a:pt x="234195" y="85458"/>
                </a:cubicBezTo>
                <a:cubicBezTo>
                  <a:pt x="225125" y="85458"/>
                  <a:pt x="215576" y="83071"/>
                  <a:pt x="206983" y="79729"/>
                </a:cubicBezTo>
                <a:lnTo>
                  <a:pt x="206983" y="79729"/>
                </a:lnTo>
                <a:close/>
                <a:moveTo>
                  <a:pt x="222737" y="9071"/>
                </a:moveTo>
                <a:cubicBezTo>
                  <a:pt x="203641" y="13368"/>
                  <a:pt x="192183" y="27690"/>
                  <a:pt x="194092" y="48219"/>
                </a:cubicBezTo>
                <a:cubicBezTo>
                  <a:pt x="195047" y="59200"/>
                  <a:pt x="199821" y="70658"/>
                  <a:pt x="206983" y="78774"/>
                </a:cubicBezTo>
                <a:lnTo>
                  <a:pt x="205073" y="67316"/>
                </a:lnTo>
                <a:cubicBezTo>
                  <a:pt x="211757" y="61587"/>
                  <a:pt x="219396" y="61109"/>
                  <a:pt x="226079" y="60632"/>
                </a:cubicBezTo>
                <a:cubicBezTo>
                  <a:pt x="232763" y="60155"/>
                  <a:pt x="241834" y="59200"/>
                  <a:pt x="244221" y="55858"/>
                </a:cubicBezTo>
                <a:cubicBezTo>
                  <a:pt x="245176" y="54426"/>
                  <a:pt x="244699" y="52516"/>
                  <a:pt x="244699" y="51084"/>
                </a:cubicBezTo>
                <a:lnTo>
                  <a:pt x="235628" y="53948"/>
                </a:lnTo>
                <a:cubicBezTo>
                  <a:pt x="228466" y="53948"/>
                  <a:pt x="220828" y="52993"/>
                  <a:pt x="217486" y="47742"/>
                </a:cubicBezTo>
                <a:lnTo>
                  <a:pt x="228466" y="39148"/>
                </a:lnTo>
                <a:cubicBezTo>
                  <a:pt x="239924" y="34851"/>
                  <a:pt x="249473" y="30555"/>
                  <a:pt x="258066" y="26258"/>
                </a:cubicBezTo>
                <a:cubicBezTo>
                  <a:pt x="256157" y="21006"/>
                  <a:pt x="249473" y="18619"/>
                  <a:pt x="238970" y="15755"/>
                </a:cubicBezTo>
                <a:cubicBezTo>
                  <a:pt x="233241" y="14323"/>
                  <a:pt x="227034" y="12890"/>
                  <a:pt x="222737" y="9071"/>
                </a:cubicBezTo>
                <a:lnTo>
                  <a:pt x="222737" y="9071"/>
                </a:lnTo>
                <a:close/>
                <a:moveTo>
                  <a:pt x="255202" y="575288"/>
                </a:moveTo>
                <a:cubicBezTo>
                  <a:pt x="229421" y="575288"/>
                  <a:pt x="213189" y="558101"/>
                  <a:pt x="210802" y="529934"/>
                </a:cubicBezTo>
                <a:cubicBezTo>
                  <a:pt x="210802" y="505108"/>
                  <a:pt x="220828" y="489831"/>
                  <a:pt x="239924" y="479805"/>
                </a:cubicBezTo>
                <a:lnTo>
                  <a:pt x="244699" y="477418"/>
                </a:lnTo>
                <a:lnTo>
                  <a:pt x="243266" y="483147"/>
                </a:lnTo>
                <a:cubicBezTo>
                  <a:pt x="242789" y="486011"/>
                  <a:pt x="240879" y="488398"/>
                  <a:pt x="238492" y="491263"/>
                </a:cubicBezTo>
                <a:cubicBezTo>
                  <a:pt x="231331" y="499856"/>
                  <a:pt x="224170" y="508450"/>
                  <a:pt x="223215" y="520385"/>
                </a:cubicBezTo>
                <a:cubicBezTo>
                  <a:pt x="227034" y="521340"/>
                  <a:pt x="229421" y="522295"/>
                  <a:pt x="230854" y="524682"/>
                </a:cubicBezTo>
                <a:cubicBezTo>
                  <a:pt x="232286" y="527547"/>
                  <a:pt x="231331" y="530411"/>
                  <a:pt x="230854" y="532321"/>
                </a:cubicBezTo>
                <a:lnTo>
                  <a:pt x="230376" y="534230"/>
                </a:lnTo>
                <a:lnTo>
                  <a:pt x="225602" y="537572"/>
                </a:lnTo>
                <a:cubicBezTo>
                  <a:pt x="225602" y="554282"/>
                  <a:pt x="245176" y="563353"/>
                  <a:pt x="262841" y="563353"/>
                </a:cubicBezTo>
                <a:cubicBezTo>
                  <a:pt x="276208" y="563353"/>
                  <a:pt x="288144" y="558579"/>
                  <a:pt x="295782" y="550463"/>
                </a:cubicBezTo>
                <a:cubicBezTo>
                  <a:pt x="296260" y="549985"/>
                  <a:pt x="297215" y="549030"/>
                  <a:pt x="297692" y="548553"/>
                </a:cubicBezTo>
                <a:cubicBezTo>
                  <a:pt x="289576" y="555714"/>
                  <a:pt x="277641" y="559534"/>
                  <a:pt x="266660" y="559534"/>
                </a:cubicBezTo>
                <a:cubicBezTo>
                  <a:pt x="254724" y="559534"/>
                  <a:pt x="243744" y="555714"/>
                  <a:pt x="235628" y="549030"/>
                </a:cubicBezTo>
                <a:cubicBezTo>
                  <a:pt x="233718" y="541869"/>
                  <a:pt x="235150" y="539005"/>
                  <a:pt x="236583" y="536618"/>
                </a:cubicBezTo>
                <a:lnTo>
                  <a:pt x="237537" y="535185"/>
                </a:lnTo>
                <a:lnTo>
                  <a:pt x="240402" y="532798"/>
                </a:lnTo>
                <a:cubicBezTo>
                  <a:pt x="246608" y="533753"/>
                  <a:pt x="251860" y="534708"/>
                  <a:pt x="257589" y="534708"/>
                </a:cubicBezTo>
                <a:cubicBezTo>
                  <a:pt x="266660" y="534708"/>
                  <a:pt x="274299" y="532798"/>
                  <a:pt x="279550" y="528501"/>
                </a:cubicBezTo>
                <a:cubicBezTo>
                  <a:pt x="278118" y="528501"/>
                  <a:pt x="273344" y="528024"/>
                  <a:pt x="267137" y="528024"/>
                </a:cubicBezTo>
                <a:cubicBezTo>
                  <a:pt x="260931" y="528024"/>
                  <a:pt x="251860" y="527547"/>
                  <a:pt x="249950" y="519908"/>
                </a:cubicBezTo>
                <a:cubicBezTo>
                  <a:pt x="257112" y="514179"/>
                  <a:pt x="262841" y="512269"/>
                  <a:pt x="268570" y="510837"/>
                </a:cubicBezTo>
                <a:cubicBezTo>
                  <a:pt x="277641" y="508450"/>
                  <a:pt x="285757" y="506063"/>
                  <a:pt x="292440" y="502721"/>
                </a:cubicBezTo>
                <a:cubicBezTo>
                  <a:pt x="291963" y="500334"/>
                  <a:pt x="293873" y="495560"/>
                  <a:pt x="295782" y="491263"/>
                </a:cubicBezTo>
                <a:cubicBezTo>
                  <a:pt x="315357" y="506540"/>
                  <a:pt x="319653" y="524682"/>
                  <a:pt x="312015" y="541392"/>
                </a:cubicBezTo>
                <a:cubicBezTo>
                  <a:pt x="302466" y="560488"/>
                  <a:pt x="278118" y="575288"/>
                  <a:pt x="255202" y="575288"/>
                </a:cubicBezTo>
                <a:lnTo>
                  <a:pt x="255202" y="575288"/>
                </a:lnTo>
                <a:close/>
                <a:moveTo>
                  <a:pt x="690129" y="372863"/>
                </a:moveTo>
                <a:cubicBezTo>
                  <a:pt x="680104" y="372863"/>
                  <a:pt x="671988" y="369044"/>
                  <a:pt x="666736" y="362837"/>
                </a:cubicBezTo>
                <a:cubicBezTo>
                  <a:pt x="661484" y="355676"/>
                  <a:pt x="660530" y="346128"/>
                  <a:pt x="663871" y="334670"/>
                </a:cubicBezTo>
                <a:cubicBezTo>
                  <a:pt x="666736" y="331805"/>
                  <a:pt x="668168" y="329896"/>
                  <a:pt x="670078" y="327986"/>
                </a:cubicBezTo>
                <a:cubicBezTo>
                  <a:pt x="674375" y="323212"/>
                  <a:pt x="679626" y="316528"/>
                  <a:pt x="690607" y="316528"/>
                </a:cubicBezTo>
                <a:cubicBezTo>
                  <a:pt x="692039" y="316528"/>
                  <a:pt x="694426" y="316528"/>
                  <a:pt x="696336" y="317005"/>
                </a:cubicBezTo>
                <a:cubicBezTo>
                  <a:pt x="695858" y="326554"/>
                  <a:pt x="691084" y="328941"/>
                  <a:pt x="686310" y="330850"/>
                </a:cubicBezTo>
                <a:cubicBezTo>
                  <a:pt x="684878" y="331805"/>
                  <a:pt x="683446" y="332283"/>
                  <a:pt x="682013" y="332760"/>
                </a:cubicBezTo>
                <a:cubicBezTo>
                  <a:pt x="682968" y="340876"/>
                  <a:pt x="685833" y="345173"/>
                  <a:pt x="688697" y="349470"/>
                </a:cubicBezTo>
                <a:cubicBezTo>
                  <a:pt x="688697" y="347083"/>
                  <a:pt x="686788" y="342309"/>
                  <a:pt x="690129" y="336579"/>
                </a:cubicBezTo>
                <a:cubicBezTo>
                  <a:pt x="697291" y="337057"/>
                  <a:pt x="700155" y="339444"/>
                  <a:pt x="702542" y="341354"/>
                </a:cubicBezTo>
                <a:cubicBezTo>
                  <a:pt x="705884" y="344218"/>
                  <a:pt x="708749" y="347083"/>
                  <a:pt x="712568" y="348038"/>
                </a:cubicBezTo>
                <a:cubicBezTo>
                  <a:pt x="711613" y="347083"/>
                  <a:pt x="712568" y="343741"/>
                  <a:pt x="712568" y="338012"/>
                </a:cubicBezTo>
                <a:lnTo>
                  <a:pt x="712091" y="328463"/>
                </a:lnTo>
                <a:lnTo>
                  <a:pt x="717342" y="336102"/>
                </a:lnTo>
                <a:cubicBezTo>
                  <a:pt x="722116" y="343741"/>
                  <a:pt x="722594" y="351379"/>
                  <a:pt x="718775" y="358541"/>
                </a:cubicBezTo>
                <a:cubicBezTo>
                  <a:pt x="713523" y="367612"/>
                  <a:pt x="702065" y="372863"/>
                  <a:pt x="690129" y="372863"/>
                </a:cubicBezTo>
                <a:lnTo>
                  <a:pt x="690129" y="372863"/>
                </a:lnTo>
                <a:close/>
              </a:path>
            </a:pathLst>
          </a:custGeom>
          <a:solidFill>
            <a:schemeClr val="accent2">
              <a:alpha val="20000"/>
            </a:schemeClr>
          </a:solidFill>
          <a:ln w="476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66" name="图形 28">
            <a:extLst>
              <a:ext uri="{FF2B5EF4-FFF2-40B4-BE49-F238E27FC236}">
                <a16:creationId xmlns:a16="http://schemas.microsoft.com/office/drawing/2014/main" id="{67F59E92-CFB0-4AA9-89F9-0C52A636C0C7}"/>
              </a:ext>
            </a:extLst>
          </p:cNvPr>
          <p:cNvSpPr/>
          <p:nvPr userDrawn="1"/>
        </p:nvSpPr>
        <p:spPr>
          <a:xfrm rot="1415520">
            <a:off x="6670641" y="5691072"/>
            <a:ext cx="882055" cy="890512"/>
          </a:xfrm>
          <a:custGeom>
            <a:avLst/>
            <a:gdLst>
              <a:gd name="connsiteX0" fmla="*/ 480119 w 882055"/>
              <a:gd name="connsiteY0" fmla="*/ 794303 h 890512"/>
              <a:gd name="connsiteX1" fmla="*/ 100850 w 882055"/>
              <a:gd name="connsiteY1" fmla="*/ 890513 h 890512"/>
              <a:gd name="connsiteX2" fmla="*/ 96209 w 882055"/>
              <a:gd name="connsiteY2" fmla="*/ 848441 h 890512"/>
              <a:gd name="connsiteX3" fmla="*/ 90950 w 882055"/>
              <a:gd name="connsiteY3" fmla="*/ 825858 h 890512"/>
              <a:gd name="connsiteX4" fmla="*/ 107656 w 882055"/>
              <a:gd name="connsiteY4" fmla="*/ 861124 h 890512"/>
              <a:gd name="connsiteX5" fmla="*/ 112915 w 882055"/>
              <a:gd name="connsiteY5" fmla="*/ 879376 h 890512"/>
              <a:gd name="connsiteX6" fmla="*/ 365967 w 882055"/>
              <a:gd name="connsiteY6" fmla="*/ 813483 h 890512"/>
              <a:gd name="connsiteX7" fmla="*/ 866195 w 882055"/>
              <a:gd name="connsiteY7" fmla="*/ 680151 h 890512"/>
              <a:gd name="connsiteX8" fmla="*/ 863720 w 882055"/>
              <a:gd name="connsiteY8" fmla="*/ 640554 h 890512"/>
              <a:gd name="connsiteX9" fmla="*/ 858151 w 882055"/>
              <a:gd name="connsiteY9" fmla="*/ 623539 h 890512"/>
              <a:gd name="connsiteX10" fmla="*/ 729459 w 882055"/>
              <a:gd name="connsiteY10" fmla="*/ 658806 h 890512"/>
              <a:gd name="connsiteX11" fmla="*/ 454443 w 882055"/>
              <a:gd name="connsiteY11" fmla="*/ 728101 h 890512"/>
              <a:gd name="connsiteX12" fmla="*/ 451349 w 882055"/>
              <a:gd name="connsiteY12" fmla="*/ 729029 h 890512"/>
              <a:gd name="connsiteX13" fmla="*/ 186232 w 882055"/>
              <a:gd name="connsiteY13" fmla="*/ 795541 h 890512"/>
              <a:gd name="connsiteX14" fmla="*/ 85073 w 882055"/>
              <a:gd name="connsiteY14" fmla="*/ 822764 h 890512"/>
              <a:gd name="connsiteX15" fmla="*/ 94663 w 882055"/>
              <a:gd name="connsiteY15" fmla="*/ 809152 h 890512"/>
              <a:gd name="connsiteX16" fmla="*/ 100231 w 882055"/>
              <a:gd name="connsiteY16" fmla="*/ 799872 h 890512"/>
              <a:gd name="connsiteX17" fmla="*/ 104253 w 882055"/>
              <a:gd name="connsiteY17" fmla="*/ 811936 h 890512"/>
              <a:gd name="connsiteX18" fmla="*/ 266973 w 882055"/>
              <a:gd name="connsiteY18" fmla="*/ 764605 h 890512"/>
              <a:gd name="connsiteX19" fmla="*/ 460630 w 882055"/>
              <a:gd name="connsiteY19" fmla="*/ 716655 h 890512"/>
              <a:gd name="connsiteX20" fmla="*/ 464342 w 882055"/>
              <a:gd name="connsiteY20" fmla="*/ 715727 h 890512"/>
              <a:gd name="connsiteX21" fmla="*/ 666042 w 882055"/>
              <a:gd name="connsiteY21" fmla="*/ 665921 h 890512"/>
              <a:gd name="connsiteX22" fmla="*/ 822266 w 882055"/>
              <a:gd name="connsiteY22" fmla="*/ 621992 h 890512"/>
              <a:gd name="connsiteX23" fmla="*/ 791949 w 882055"/>
              <a:gd name="connsiteY23" fmla="*/ 608381 h 890512"/>
              <a:gd name="connsiteX24" fmla="*/ 757611 w 882055"/>
              <a:gd name="connsiteY24" fmla="*/ 589510 h 890512"/>
              <a:gd name="connsiteX25" fmla="*/ 754517 w 882055"/>
              <a:gd name="connsiteY25" fmla="*/ 591057 h 890512"/>
              <a:gd name="connsiteX26" fmla="*/ 738121 w 882055"/>
              <a:gd name="connsiteY26" fmla="*/ 596625 h 890512"/>
              <a:gd name="connsiteX27" fmla="*/ 724510 w 882055"/>
              <a:gd name="connsiteY27" fmla="*/ 598172 h 890512"/>
              <a:gd name="connsiteX28" fmla="*/ 715229 w 882055"/>
              <a:gd name="connsiteY28" fmla="*/ 621374 h 890512"/>
              <a:gd name="connsiteX29" fmla="*/ 736884 w 882055"/>
              <a:gd name="connsiteY29" fmla="*/ 617043 h 890512"/>
              <a:gd name="connsiteX30" fmla="*/ 665732 w 882055"/>
              <a:gd name="connsiteY30" fmla="*/ 650144 h 890512"/>
              <a:gd name="connsiteX31" fmla="*/ 606027 w 882055"/>
              <a:gd name="connsiteY31" fmla="*/ 652619 h 890512"/>
              <a:gd name="connsiteX32" fmla="*/ 610667 w 882055"/>
              <a:gd name="connsiteY32" fmla="*/ 650763 h 890512"/>
              <a:gd name="connsiteX33" fmla="*/ 611595 w 882055"/>
              <a:gd name="connsiteY33" fmla="*/ 650453 h 890512"/>
              <a:gd name="connsiteX34" fmla="*/ 622732 w 882055"/>
              <a:gd name="connsiteY34" fmla="*/ 646432 h 890512"/>
              <a:gd name="connsiteX35" fmla="*/ 633869 w 882055"/>
              <a:gd name="connsiteY35" fmla="*/ 642410 h 890512"/>
              <a:gd name="connsiteX36" fmla="*/ 636034 w 882055"/>
              <a:gd name="connsiteY36" fmla="*/ 641791 h 890512"/>
              <a:gd name="connsiteX37" fmla="*/ 624279 w 882055"/>
              <a:gd name="connsiteY37" fmla="*/ 631583 h 890512"/>
              <a:gd name="connsiteX38" fmla="*/ 614689 w 882055"/>
              <a:gd name="connsiteY38" fmla="*/ 624777 h 890512"/>
              <a:gd name="connsiteX39" fmla="*/ 590559 w 882055"/>
              <a:gd name="connsiteY39" fmla="*/ 635295 h 890512"/>
              <a:gd name="connsiteX40" fmla="*/ 564883 w 882055"/>
              <a:gd name="connsiteY40" fmla="*/ 640554 h 890512"/>
              <a:gd name="connsiteX41" fmla="*/ 539825 w 882055"/>
              <a:gd name="connsiteY41" fmla="*/ 645504 h 890512"/>
              <a:gd name="connsiteX42" fmla="*/ 507033 w 882055"/>
              <a:gd name="connsiteY42" fmla="*/ 673964 h 890512"/>
              <a:gd name="connsiteX43" fmla="*/ 520645 w 882055"/>
              <a:gd name="connsiteY43" fmla="*/ 671799 h 890512"/>
              <a:gd name="connsiteX44" fmla="*/ 532710 w 882055"/>
              <a:gd name="connsiteY44" fmla="*/ 670252 h 890512"/>
              <a:gd name="connsiteX45" fmla="*/ 470529 w 882055"/>
              <a:gd name="connsiteY45" fmla="*/ 700260 h 890512"/>
              <a:gd name="connsiteX46" fmla="*/ 404327 w 882055"/>
              <a:gd name="connsiteY46" fmla="*/ 708612 h 890512"/>
              <a:gd name="connsiteX47" fmla="*/ 402780 w 882055"/>
              <a:gd name="connsiteY47" fmla="*/ 704900 h 890512"/>
              <a:gd name="connsiteX48" fmla="*/ 412989 w 882055"/>
              <a:gd name="connsiteY48" fmla="*/ 699641 h 890512"/>
              <a:gd name="connsiteX49" fmla="*/ 420104 w 882055"/>
              <a:gd name="connsiteY49" fmla="*/ 698094 h 890512"/>
              <a:gd name="connsiteX50" fmla="*/ 426601 w 882055"/>
              <a:gd name="connsiteY50" fmla="*/ 696547 h 890512"/>
              <a:gd name="connsiteX51" fmla="*/ 430004 w 882055"/>
              <a:gd name="connsiteY51" fmla="*/ 695619 h 890512"/>
              <a:gd name="connsiteX52" fmla="*/ 382672 w 882055"/>
              <a:gd name="connsiteY52" fmla="*/ 687266 h 890512"/>
              <a:gd name="connsiteX53" fmla="*/ 363802 w 882055"/>
              <a:gd name="connsiteY53" fmla="*/ 692835 h 890512"/>
              <a:gd name="connsiteX54" fmla="*/ 344312 w 882055"/>
              <a:gd name="connsiteY54" fmla="*/ 698403 h 890512"/>
              <a:gd name="connsiteX55" fmla="*/ 311830 w 882055"/>
              <a:gd name="connsiteY55" fmla="*/ 702734 h 890512"/>
              <a:gd name="connsiteX56" fmla="*/ 308118 w 882055"/>
              <a:gd name="connsiteY56" fmla="*/ 713871 h 890512"/>
              <a:gd name="connsiteX57" fmla="*/ 303168 w 882055"/>
              <a:gd name="connsiteY57" fmla="*/ 728101 h 890512"/>
              <a:gd name="connsiteX58" fmla="*/ 315233 w 882055"/>
              <a:gd name="connsiteY58" fmla="*/ 726864 h 890512"/>
              <a:gd name="connsiteX59" fmla="*/ 329773 w 882055"/>
              <a:gd name="connsiteY59" fmla="*/ 727792 h 890512"/>
              <a:gd name="connsiteX60" fmla="*/ 264499 w 882055"/>
              <a:gd name="connsiteY60" fmla="*/ 754087 h 890512"/>
              <a:gd name="connsiteX61" fmla="*/ 197059 w 882055"/>
              <a:gd name="connsiteY61" fmla="*/ 763368 h 890512"/>
              <a:gd name="connsiteX62" fmla="*/ 215311 w 882055"/>
              <a:gd name="connsiteY62" fmla="*/ 752850 h 890512"/>
              <a:gd name="connsiteX63" fmla="*/ 223973 w 882055"/>
              <a:gd name="connsiteY63" fmla="*/ 749756 h 890512"/>
              <a:gd name="connsiteX64" fmla="*/ 179117 w 882055"/>
              <a:gd name="connsiteY64" fmla="*/ 738001 h 890512"/>
              <a:gd name="connsiteX65" fmla="*/ 165196 w 882055"/>
              <a:gd name="connsiteY65" fmla="*/ 742950 h 890512"/>
              <a:gd name="connsiteX66" fmla="*/ 148490 w 882055"/>
              <a:gd name="connsiteY66" fmla="*/ 773577 h 890512"/>
              <a:gd name="connsiteX67" fmla="*/ 132095 w 882055"/>
              <a:gd name="connsiteY67" fmla="*/ 799562 h 890512"/>
              <a:gd name="connsiteX68" fmla="*/ 126836 w 882055"/>
              <a:gd name="connsiteY68" fmla="*/ 801418 h 890512"/>
              <a:gd name="connsiteX69" fmla="*/ 114771 w 882055"/>
              <a:gd name="connsiteY69" fmla="*/ 803584 h 890512"/>
              <a:gd name="connsiteX70" fmla="*/ 107965 w 882055"/>
              <a:gd name="connsiteY70" fmla="*/ 804512 h 890512"/>
              <a:gd name="connsiteX71" fmla="*/ 55374 w 882055"/>
              <a:gd name="connsiteY71" fmla="*/ 608071 h 890512"/>
              <a:gd name="connsiteX72" fmla="*/ 23511 w 882055"/>
              <a:gd name="connsiteY72" fmla="*/ 476595 h 890512"/>
              <a:gd name="connsiteX73" fmla="*/ 15777 w 882055"/>
              <a:gd name="connsiteY73" fmla="*/ 475358 h 890512"/>
              <a:gd name="connsiteX74" fmla="*/ 0 w 882055"/>
              <a:gd name="connsiteY74" fmla="*/ 461128 h 890512"/>
              <a:gd name="connsiteX75" fmla="*/ 41763 w 882055"/>
              <a:gd name="connsiteY75" fmla="*/ 445970 h 890512"/>
              <a:gd name="connsiteX76" fmla="*/ 96519 w 882055"/>
              <a:gd name="connsiteY76" fmla="*/ 427408 h 890512"/>
              <a:gd name="connsiteX77" fmla="*/ 117864 w 882055"/>
              <a:gd name="connsiteY77" fmla="*/ 422768 h 890512"/>
              <a:gd name="connsiteX78" fmla="*/ 88475 w 882055"/>
              <a:gd name="connsiteY78" fmla="*/ 305522 h 890512"/>
              <a:gd name="connsiteX79" fmla="*/ 64655 w 882055"/>
              <a:gd name="connsiteY79" fmla="*/ 209931 h 890512"/>
              <a:gd name="connsiteX80" fmla="*/ 55374 w 882055"/>
              <a:gd name="connsiteY80" fmla="*/ 184874 h 890512"/>
              <a:gd name="connsiteX81" fmla="*/ 35885 w 882055"/>
              <a:gd name="connsiteY81" fmla="*/ 149917 h 890512"/>
              <a:gd name="connsiteX82" fmla="*/ 98375 w 882055"/>
              <a:gd name="connsiteY82" fmla="*/ 116197 h 890512"/>
              <a:gd name="connsiteX83" fmla="*/ 172930 w 882055"/>
              <a:gd name="connsiteY83" fmla="*/ 109700 h 890512"/>
              <a:gd name="connsiteX84" fmla="*/ 171073 w 882055"/>
              <a:gd name="connsiteY84" fmla="*/ 122693 h 890512"/>
              <a:gd name="connsiteX85" fmla="*/ 167361 w 882055"/>
              <a:gd name="connsiteY85" fmla="*/ 127953 h 890512"/>
              <a:gd name="connsiteX86" fmla="*/ 236966 w 882055"/>
              <a:gd name="connsiteY86" fmla="*/ 394307 h 890512"/>
              <a:gd name="connsiteX87" fmla="*/ 270067 w 882055"/>
              <a:gd name="connsiteY87" fmla="*/ 387192 h 890512"/>
              <a:gd name="connsiteX88" fmla="*/ 289866 w 882055"/>
              <a:gd name="connsiteY88" fmla="*/ 381624 h 890512"/>
              <a:gd name="connsiteX89" fmla="*/ 309974 w 882055"/>
              <a:gd name="connsiteY89" fmla="*/ 376055 h 890512"/>
              <a:gd name="connsiteX90" fmla="*/ 323895 w 882055"/>
              <a:gd name="connsiteY90" fmla="*/ 372652 h 890512"/>
              <a:gd name="connsiteX91" fmla="*/ 279348 w 882055"/>
              <a:gd name="connsiteY91" fmla="*/ 191061 h 890512"/>
              <a:gd name="connsiteX92" fmla="*/ 256146 w 882055"/>
              <a:gd name="connsiteY92" fmla="*/ 107844 h 890512"/>
              <a:gd name="connsiteX93" fmla="*/ 248412 w 882055"/>
              <a:gd name="connsiteY93" fmla="*/ 101348 h 890512"/>
              <a:gd name="connsiteX94" fmla="*/ 240369 w 882055"/>
              <a:gd name="connsiteY94" fmla="*/ 95779 h 890512"/>
              <a:gd name="connsiteX95" fmla="*/ 308736 w 882055"/>
              <a:gd name="connsiteY95" fmla="*/ 60513 h 890512"/>
              <a:gd name="connsiteX96" fmla="*/ 380507 w 882055"/>
              <a:gd name="connsiteY96" fmla="*/ 58657 h 890512"/>
              <a:gd name="connsiteX97" fmla="*/ 376795 w 882055"/>
              <a:gd name="connsiteY97" fmla="*/ 68556 h 890512"/>
              <a:gd name="connsiteX98" fmla="*/ 373392 w 882055"/>
              <a:gd name="connsiteY98" fmla="*/ 71959 h 890512"/>
              <a:gd name="connsiteX99" fmla="*/ 443615 w 882055"/>
              <a:gd name="connsiteY99" fmla="*/ 339861 h 890512"/>
              <a:gd name="connsiteX100" fmla="*/ 445471 w 882055"/>
              <a:gd name="connsiteY100" fmla="*/ 338933 h 890512"/>
              <a:gd name="connsiteX101" fmla="*/ 471148 w 882055"/>
              <a:gd name="connsiteY101" fmla="*/ 332436 h 890512"/>
              <a:gd name="connsiteX102" fmla="*/ 530854 w 882055"/>
              <a:gd name="connsiteY102" fmla="*/ 312947 h 890512"/>
              <a:gd name="connsiteX103" fmla="*/ 470529 w 882055"/>
              <a:gd name="connsiteY103" fmla="*/ 76599 h 890512"/>
              <a:gd name="connsiteX104" fmla="*/ 474860 w 882055"/>
              <a:gd name="connsiteY104" fmla="*/ 96089 h 890512"/>
              <a:gd name="connsiteX105" fmla="*/ 478263 w 882055"/>
              <a:gd name="connsiteY105" fmla="*/ 108772 h 890512"/>
              <a:gd name="connsiteX106" fmla="*/ 482594 w 882055"/>
              <a:gd name="connsiteY106" fmla="*/ 129499 h 890512"/>
              <a:gd name="connsiteX107" fmla="*/ 482285 w 882055"/>
              <a:gd name="connsiteY107" fmla="*/ 129809 h 890512"/>
              <a:gd name="connsiteX108" fmla="*/ 478572 w 882055"/>
              <a:gd name="connsiteY108" fmla="*/ 121456 h 890512"/>
              <a:gd name="connsiteX109" fmla="*/ 460939 w 882055"/>
              <a:gd name="connsiteY109" fmla="*/ 54326 h 890512"/>
              <a:gd name="connsiteX110" fmla="*/ 453824 w 882055"/>
              <a:gd name="connsiteY110" fmla="*/ 47211 h 890512"/>
              <a:gd name="connsiteX111" fmla="*/ 447018 w 882055"/>
              <a:gd name="connsiteY111" fmla="*/ 41951 h 890512"/>
              <a:gd name="connsiteX112" fmla="*/ 515076 w 882055"/>
              <a:gd name="connsiteY112" fmla="*/ 6685 h 890512"/>
              <a:gd name="connsiteX113" fmla="*/ 587156 w 882055"/>
              <a:gd name="connsiteY113" fmla="*/ 4829 h 890512"/>
              <a:gd name="connsiteX114" fmla="*/ 583444 w 882055"/>
              <a:gd name="connsiteY114" fmla="*/ 14728 h 890512"/>
              <a:gd name="connsiteX115" fmla="*/ 580041 w 882055"/>
              <a:gd name="connsiteY115" fmla="*/ 18131 h 890512"/>
              <a:gd name="connsiteX116" fmla="*/ 650265 w 882055"/>
              <a:gd name="connsiteY116" fmla="*/ 286342 h 890512"/>
              <a:gd name="connsiteX117" fmla="*/ 673776 w 882055"/>
              <a:gd name="connsiteY117" fmla="*/ 281702 h 890512"/>
              <a:gd name="connsiteX118" fmla="*/ 699452 w 882055"/>
              <a:gd name="connsiteY118" fmla="*/ 273968 h 890512"/>
              <a:gd name="connsiteX119" fmla="*/ 725129 w 882055"/>
              <a:gd name="connsiteY119" fmla="*/ 266234 h 890512"/>
              <a:gd name="connsiteX120" fmla="*/ 774316 w 882055"/>
              <a:gd name="connsiteY120" fmla="*/ 267781 h 890512"/>
              <a:gd name="connsiteX121" fmla="*/ 763798 w 882055"/>
              <a:gd name="connsiteY121" fmla="*/ 281083 h 890512"/>
              <a:gd name="connsiteX122" fmla="*/ 758539 w 882055"/>
              <a:gd name="connsiteY122" fmla="*/ 283558 h 890512"/>
              <a:gd name="connsiteX123" fmla="*/ 783906 w 882055"/>
              <a:gd name="connsiteY123" fmla="*/ 383171 h 890512"/>
              <a:gd name="connsiteX124" fmla="*/ 843302 w 882055"/>
              <a:gd name="connsiteY124" fmla="*/ 606525 h 890512"/>
              <a:gd name="connsiteX125" fmla="*/ 840827 w 882055"/>
              <a:gd name="connsiteY125" fmla="*/ 616115 h 890512"/>
              <a:gd name="connsiteX126" fmla="*/ 838043 w 882055"/>
              <a:gd name="connsiteY126" fmla="*/ 620755 h 890512"/>
              <a:gd name="connsiteX127" fmla="*/ 841755 w 882055"/>
              <a:gd name="connsiteY127" fmla="*/ 619518 h 890512"/>
              <a:gd name="connsiteX128" fmla="*/ 843302 w 882055"/>
              <a:gd name="connsiteY128" fmla="*/ 619208 h 890512"/>
              <a:gd name="connsiteX129" fmla="*/ 852274 w 882055"/>
              <a:gd name="connsiteY129" fmla="*/ 611165 h 890512"/>
              <a:gd name="connsiteX130" fmla="*/ 881044 w 882055"/>
              <a:gd name="connsiteY130" fmla="*/ 683245 h 890512"/>
              <a:gd name="connsiteX131" fmla="*/ 480119 w 882055"/>
              <a:gd name="connsiteY131" fmla="*/ 794303 h 890512"/>
              <a:gd name="connsiteX132" fmla="*/ 480119 w 882055"/>
              <a:gd name="connsiteY132" fmla="*/ 794303 h 890512"/>
              <a:gd name="connsiteX133" fmla="*/ 735028 w 882055"/>
              <a:gd name="connsiteY133" fmla="*/ 291292 h 890512"/>
              <a:gd name="connsiteX134" fmla="*/ 751733 w 882055"/>
              <a:gd name="connsiteY134" fmla="*/ 351307 h 890512"/>
              <a:gd name="connsiteX135" fmla="*/ 830309 w 882055"/>
              <a:gd name="connsiteY135" fmla="*/ 615187 h 890512"/>
              <a:gd name="connsiteX136" fmla="*/ 787618 w 882055"/>
              <a:gd name="connsiteY136" fmla="*/ 434523 h 890512"/>
              <a:gd name="connsiteX137" fmla="*/ 752352 w 882055"/>
              <a:gd name="connsiteY137" fmla="*/ 287889 h 890512"/>
              <a:gd name="connsiteX138" fmla="*/ 744927 w 882055"/>
              <a:gd name="connsiteY138" fmla="*/ 288507 h 890512"/>
              <a:gd name="connsiteX139" fmla="*/ 740906 w 882055"/>
              <a:gd name="connsiteY139" fmla="*/ 289745 h 890512"/>
              <a:gd name="connsiteX140" fmla="*/ 736884 w 882055"/>
              <a:gd name="connsiteY140" fmla="*/ 290982 h 890512"/>
              <a:gd name="connsiteX141" fmla="*/ 735028 w 882055"/>
              <a:gd name="connsiteY141" fmla="*/ 291292 h 890512"/>
              <a:gd name="connsiteX142" fmla="*/ 735028 w 882055"/>
              <a:gd name="connsiteY142" fmla="*/ 291292 h 890512"/>
              <a:gd name="connsiteX143" fmla="*/ 29698 w 882055"/>
              <a:gd name="connsiteY143" fmla="*/ 473811 h 890512"/>
              <a:gd name="connsiteX144" fmla="*/ 28151 w 882055"/>
              <a:gd name="connsiteY144" fmla="*/ 479070 h 890512"/>
              <a:gd name="connsiteX145" fmla="*/ 30936 w 882055"/>
              <a:gd name="connsiteY145" fmla="*/ 487113 h 890512"/>
              <a:gd name="connsiteX146" fmla="*/ 34029 w 882055"/>
              <a:gd name="connsiteY146" fmla="*/ 495466 h 890512"/>
              <a:gd name="connsiteX147" fmla="*/ 52590 w 882055"/>
              <a:gd name="connsiteY147" fmla="*/ 573424 h 890512"/>
              <a:gd name="connsiteX148" fmla="*/ 71461 w 882055"/>
              <a:gd name="connsiteY148" fmla="*/ 652000 h 890512"/>
              <a:gd name="connsiteX149" fmla="*/ 78576 w 882055"/>
              <a:gd name="connsiteY149" fmla="*/ 678914 h 890512"/>
              <a:gd name="connsiteX150" fmla="*/ 90332 w 882055"/>
              <a:gd name="connsiteY150" fmla="*/ 731195 h 890512"/>
              <a:gd name="connsiteX151" fmla="*/ 97447 w 882055"/>
              <a:gd name="connsiteY151" fmla="*/ 758109 h 890512"/>
              <a:gd name="connsiteX152" fmla="*/ 120648 w 882055"/>
              <a:gd name="connsiteY152" fmla="*/ 794303 h 890512"/>
              <a:gd name="connsiteX153" fmla="*/ 77029 w 882055"/>
              <a:gd name="connsiteY153" fmla="*/ 621374 h 890512"/>
              <a:gd name="connsiteX154" fmla="*/ 39288 w 882055"/>
              <a:gd name="connsiteY154" fmla="*/ 472265 h 890512"/>
              <a:gd name="connsiteX155" fmla="*/ 34029 w 882055"/>
              <a:gd name="connsiteY155" fmla="*/ 472883 h 890512"/>
              <a:gd name="connsiteX156" fmla="*/ 29698 w 882055"/>
              <a:gd name="connsiteY156" fmla="*/ 473811 h 890512"/>
              <a:gd name="connsiteX157" fmla="*/ 29698 w 882055"/>
              <a:gd name="connsiteY157" fmla="*/ 473811 h 890512"/>
              <a:gd name="connsiteX158" fmla="*/ 761323 w 882055"/>
              <a:gd name="connsiteY158" fmla="*/ 423696 h 890512"/>
              <a:gd name="connsiteX159" fmla="*/ 772151 w 882055"/>
              <a:gd name="connsiteY159" fmla="*/ 591057 h 890512"/>
              <a:gd name="connsiteX160" fmla="*/ 819482 w 882055"/>
              <a:gd name="connsiteY160" fmla="*/ 611474 h 890512"/>
              <a:gd name="connsiteX161" fmla="*/ 794733 w 882055"/>
              <a:gd name="connsiteY161" fmla="*/ 526402 h 890512"/>
              <a:gd name="connsiteX162" fmla="*/ 761323 w 882055"/>
              <a:gd name="connsiteY162" fmla="*/ 423696 h 890512"/>
              <a:gd name="connsiteX163" fmla="*/ 761323 w 882055"/>
              <a:gd name="connsiteY163" fmla="*/ 423696 h 890512"/>
              <a:gd name="connsiteX164" fmla="*/ 107037 w 882055"/>
              <a:gd name="connsiteY164" fmla="*/ 698713 h 890512"/>
              <a:gd name="connsiteX165" fmla="*/ 111677 w 882055"/>
              <a:gd name="connsiteY165" fmla="*/ 713871 h 890512"/>
              <a:gd name="connsiteX166" fmla="*/ 129929 w 882055"/>
              <a:gd name="connsiteY166" fmla="*/ 780073 h 890512"/>
              <a:gd name="connsiteX167" fmla="*/ 137663 w 882055"/>
              <a:gd name="connsiteY167" fmla="*/ 766771 h 890512"/>
              <a:gd name="connsiteX168" fmla="*/ 149728 w 882055"/>
              <a:gd name="connsiteY168" fmla="*/ 749137 h 890512"/>
              <a:gd name="connsiteX169" fmla="*/ 128382 w 882055"/>
              <a:gd name="connsiteY169" fmla="*/ 668086 h 890512"/>
              <a:gd name="connsiteX170" fmla="*/ 80742 w 882055"/>
              <a:gd name="connsiteY170" fmla="*/ 466696 h 890512"/>
              <a:gd name="connsiteX171" fmla="*/ 121886 w 882055"/>
              <a:gd name="connsiteY171" fmla="*/ 612402 h 890512"/>
              <a:gd name="connsiteX172" fmla="*/ 154987 w 882055"/>
              <a:gd name="connsiteY172" fmla="*/ 739238 h 890512"/>
              <a:gd name="connsiteX173" fmla="*/ 201390 w 882055"/>
              <a:gd name="connsiteY173" fmla="*/ 726555 h 890512"/>
              <a:gd name="connsiteX174" fmla="*/ 196750 w 882055"/>
              <a:gd name="connsiteY174" fmla="*/ 720058 h 890512"/>
              <a:gd name="connsiteX175" fmla="*/ 192110 w 882055"/>
              <a:gd name="connsiteY175" fmla="*/ 706137 h 890512"/>
              <a:gd name="connsiteX176" fmla="*/ 192419 w 882055"/>
              <a:gd name="connsiteY176" fmla="*/ 705519 h 890512"/>
              <a:gd name="connsiteX177" fmla="*/ 194584 w 882055"/>
              <a:gd name="connsiteY177" fmla="*/ 705828 h 890512"/>
              <a:gd name="connsiteX178" fmla="*/ 194894 w 882055"/>
              <a:gd name="connsiteY178" fmla="*/ 706137 h 890512"/>
              <a:gd name="connsiteX179" fmla="*/ 167670 w 882055"/>
              <a:gd name="connsiteY179" fmla="*/ 599100 h 890512"/>
              <a:gd name="connsiteX180" fmla="*/ 129001 w 882055"/>
              <a:gd name="connsiteY180" fmla="*/ 456488 h 890512"/>
              <a:gd name="connsiteX181" fmla="*/ 128073 w 882055"/>
              <a:gd name="connsiteY181" fmla="*/ 458034 h 890512"/>
              <a:gd name="connsiteX182" fmla="*/ 121886 w 882055"/>
              <a:gd name="connsiteY182" fmla="*/ 450919 h 890512"/>
              <a:gd name="connsiteX183" fmla="*/ 100231 w 882055"/>
              <a:gd name="connsiteY183" fmla="*/ 458962 h 890512"/>
              <a:gd name="connsiteX184" fmla="*/ 73626 w 882055"/>
              <a:gd name="connsiteY184" fmla="*/ 463912 h 890512"/>
              <a:gd name="connsiteX185" fmla="*/ 75792 w 882055"/>
              <a:gd name="connsiteY185" fmla="*/ 468862 h 890512"/>
              <a:gd name="connsiteX186" fmla="*/ 70533 w 882055"/>
              <a:gd name="connsiteY186" fmla="*/ 472265 h 890512"/>
              <a:gd name="connsiteX187" fmla="*/ 60943 w 882055"/>
              <a:gd name="connsiteY187" fmla="*/ 473502 h 890512"/>
              <a:gd name="connsiteX188" fmla="*/ 51662 w 882055"/>
              <a:gd name="connsiteY188" fmla="*/ 474739 h 890512"/>
              <a:gd name="connsiteX189" fmla="*/ 142303 w 882055"/>
              <a:gd name="connsiteY189" fmla="*/ 738929 h 890512"/>
              <a:gd name="connsiteX190" fmla="*/ 119411 w 882055"/>
              <a:gd name="connsiteY190" fmla="*/ 715727 h 890512"/>
              <a:gd name="connsiteX191" fmla="*/ 107037 w 882055"/>
              <a:gd name="connsiteY191" fmla="*/ 698713 h 890512"/>
              <a:gd name="connsiteX192" fmla="*/ 107037 w 882055"/>
              <a:gd name="connsiteY192" fmla="*/ 698713 h 890512"/>
              <a:gd name="connsiteX193" fmla="*/ 441450 w 882055"/>
              <a:gd name="connsiteY193" fmla="*/ 692835 h 890512"/>
              <a:gd name="connsiteX194" fmla="*/ 454752 w 882055"/>
              <a:gd name="connsiteY194" fmla="*/ 691288 h 890512"/>
              <a:gd name="connsiteX195" fmla="*/ 474551 w 882055"/>
              <a:gd name="connsiteY195" fmla="*/ 688813 h 890512"/>
              <a:gd name="connsiteX196" fmla="*/ 488472 w 882055"/>
              <a:gd name="connsiteY196" fmla="*/ 682317 h 890512"/>
              <a:gd name="connsiteX197" fmla="*/ 491565 w 882055"/>
              <a:gd name="connsiteY197" fmla="*/ 673036 h 890512"/>
              <a:gd name="connsiteX198" fmla="*/ 495896 w 882055"/>
              <a:gd name="connsiteY198" fmla="*/ 657568 h 890512"/>
              <a:gd name="connsiteX199" fmla="*/ 468673 w 882055"/>
              <a:gd name="connsiteY199" fmla="*/ 663137 h 890512"/>
              <a:gd name="connsiteX200" fmla="*/ 440212 w 882055"/>
              <a:gd name="connsiteY200" fmla="*/ 669014 h 890512"/>
              <a:gd name="connsiteX201" fmla="*/ 469601 w 882055"/>
              <a:gd name="connsiteY201" fmla="*/ 651691 h 890512"/>
              <a:gd name="connsiteX202" fmla="*/ 501465 w 882055"/>
              <a:gd name="connsiteY202" fmla="*/ 648288 h 890512"/>
              <a:gd name="connsiteX203" fmla="*/ 491565 w 882055"/>
              <a:gd name="connsiteY203" fmla="*/ 584870 h 890512"/>
              <a:gd name="connsiteX204" fmla="*/ 501465 w 882055"/>
              <a:gd name="connsiteY204" fmla="*/ 618280 h 890512"/>
              <a:gd name="connsiteX205" fmla="*/ 453515 w 882055"/>
              <a:gd name="connsiteY205" fmla="*/ 429883 h 890512"/>
              <a:gd name="connsiteX206" fmla="*/ 446709 w 882055"/>
              <a:gd name="connsiteY206" fmla="*/ 406681 h 890512"/>
              <a:gd name="connsiteX207" fmla="*/ 447637 w 882055"/>
              <a:gd name="connsiteY207" fmla="*/ 412559 h 890512"/>
              <a:gd name="connsiteX208" fmla="*/ 445471 w 882055"/>
              <a:gd name="connsiteY208" fmla="*/ 420293 h 890512"/>
              <a:gd name="connsiteX209" fmla="*/ 419176 w 882055"/>
              <a:gd name="connsiteY209" fmla="*/ 376674 h 890512"/>
              <a:gd name="connsiteX210" fmla="*/ 393500 w 882055"/>
              <a:gd name="connsiteY210" fmla="*/ 382242 h 890512"/>
              <a:gd name="connsiteX211" fmla="*/ 369679 w 882055"/>
              <a:gd name="connsiteY211" fmla="*/ 389048 h 890512"/>
              <a:gd name="connsiteX212" fmla="*/ 340909 w 882055"/>
              <a:gd name="connsiteY212" fmla="*/ 397401 h 890512"/>
              <a:gd name="connsiteX213" fmla="*/ 368133 w 882055"/>
              <a:gd name="connsiteY213" fmla="*/ 497322 h 890512"/>
              <a:gd name="connsiteX214" fmla="*/ 439594 w 882055"/>
              <a:gd name="connsiteY214" fmla="*/ 691597 h 890512"/>
              <a:gd name="connsiteX215" fmla="*/ 440831 w 882055"/>
              <a:gd name="connsiteY215" fmla="*/ 694072 h 890512"/>
              <a:gd name="connsiteX216" fmla="*/ 441450 w 882055"/>
              <a:gd name="connsiteY216" fmla="*/ 692835 h 890512"/>
              <a:gd name="connsiteX217" fmla="*/ 441450 w 882055"/>
              <a:gd name="connsiteY217" fmla="*/ 692835 h 890512"/>
              <a:gd name="connsiteX218" fmla="*/ 596437 w 882055"/>
              <a:gd name="connsiteY218" fmla="*/ 329343 h 890512"/>
              <a:gd name="connsiteX219" fmla="*/ 565811 w 882055"/>
              <a:gd name="connsiteY219" fmla="*/ 338314 h 890512"/>
              <a:gd name="connsiteX220" fmla="*/ 547868 w 882055"/>
              <a:gd name="connsiteY220" fmla="*/ 343573 h 890512"/>
              <a:gd name="connsiteX221" fmla="*/ 573854 w 882055"/>
              <a:gd name="connsiteY221" fmla="*/ 437926 h 890512"/>
              <a:gd name="connsiteX222" fmla="*/ 647480 w 882055"/>
              <a:gd name="connsiteY222" fmla="*/ 640863 h 890512"/>
              <a:gd name="connsiteX223" fmla="*/ 672229 w 882055"/>
              <a:gd name="connsiteY223" fmla="*/ 636223 h 890512"/>
              <a:gd name="connsiteX224" fmla="*/ 702855 w 882055"/>
              <a:gd name="connsiteY224" fmla="*/ 603431 h 890512"/>
              <a:gd name="connsiteX225" fmla="*/ 675322 w 882055"/>
              <a:gd name="connsiteY225" fmla="*/ 609309 h 890512"/>
              <a:gd name="connsiteX226" fmla="*/ 647171 w 882055"/>
              <a:gd name="connsiteY226" fmla="*/ 615187 h 890512"/>
              <a:gd name="connsiteX227" fmla="*/ 677488 w 882055"/>
              <a:gd name="connsiteY227" fmla="*/ 597244 h 890512"/>
              <a:gd name="connsiteX228" fmla="*/ 708423 w 882055"/>
              <a:gd name="connsiteY228" fmla="*/ 594460 h 890512"/>
              <a:gd name="connsiteX229" fmla="*/ 697905 w 882055"/>
              <a:gd name="connsiteY229" fmla="*/ 529495 h 890512"/>
              <a:gd name="connsiteX230" fmla="*/ 707495 w 882055"/>
              <a:gd name="connsiteY230" fmla="*/ 561359 h 890512"/>
              <a:gd name="connsiteX231" fmla="*/ 675632 w 882055"/>
              <a:gd name="connsiteY231" fmla="*/ 430811 h 890512"/>
              <a:gd name="connsiteX232" fmla="*/ 654286 w 882055"/>
              <a:gd name="connsiteY232" fmla="*/ 349450 h 890512"/>
              <a:gd name="connsiteX233" fmla="*/ 653049 w 882055"/>
              <a:gd name="connsiteY233" fmla="*/ 354091 h 890512"/>
              <a:gd name="connsiteX234" fmla="*/ 651193 w 882055"/>
              <a:gd name="connsiteY234" fmla="*/ 359659 h 890512"/>
              <a:gd name="connsiteX235" fmla="*/ 645006 w 882055"/>
              <a:gd name="connsiteY235" fmla="*/ 351307 h 890512"/>
              <a:gd name="connsiteX236" fmla="*/ 625826 w 882055"/>
              <a:gd name="connsiteY236" fmla="*/ 322846 h 890512"/>
              <a:gd name="connsiteX237" fmla="*/ 596437 w 882055"/>
              <a:gd name="connsiteY237" fmla="*/ 329343 h 890512"/>
              <a:gd name="connsiteX238" fmla="*/ 596437 w 882055"/>
              <a:gd name="connsiteY238" fmla="*/ 329343 h 890512"/>
              <a:gd name="connsiteX239" fmla="*/ 135497 w 882055"/>
              <a:gd name="connsiteY239" fmla="*/ 451538 h 890512"/>
              <a:gd name="connsiteX240" fmla="*/ 162721 w 882055"/>
              <a:gd name="connsiteY240" fmla="*/ 553625 h 890512"/>
              <a:gd name="connsiteX241" fmla="*/ 237894 w 882055"/>
              <a:gd name="connsiteY241" fmla="*/ 748209 h 890512"/>
              <a:gd name="connsiteX242" fmla="*/ 256765 w 882055"/>
              <a:gd name="connsiteY242" fmla="*/ 744497 h 890512"/>
              <a:gd name="connsiteX243" fmla="*/ 287700 w 882055"/>
              <a:gd name="connsiteY243" fmla="*/ 710159 h 890512"/>
              <a:gd name="connsiteX244" fmla="*/ 281822 w 882055"/>
              <a:gd name="connsiteY244" fmla="*/ 711706 h 890512"/>
              <a:gd name="connsiteX245" fmla="*/ 273470 w 882055"/>
              <a:gd name="connsiteY245" fmla="*/ 713871 h 890512"/>
              <a:gd name="connsiteX246" fmla="*/ 263880 w 882055"/>
              <a:gd name="connsiteY246" fmla="*/ 716655 h 890512"/>
              <a:gd name="connsiteX247" fmla="*/ 253671 w 882055"/>
              <a:gd name="connsiteY247" fmla="*/ 719439 h 890512"/>
              <a:gd name="connsiteX248" fmla="*/ 234182 w 882055"/>
              <a:gd name="connsiteY248" fmla="*/ 722842 h 890512"/>
              <a:gd name="connsiteX249" fmla="*/ 237585 w 882055"/>
              <a:gd name="connsiteY249" fmla="*/ 716346 h 890512"/>
              <a:gd name="connsiteX250" fmla="*/ 245937 w 882055"/>
              <a:gd name="connsiteY250" fmla="*/ 707375 h 890512"/>
              <a:gd name="connsiteX251" fmla="*/ 248412 w 882055"/>
              <a:gd name="connsiteY251" fmla="*/ 707375 h 890512"/>
              <a:gd name="connsiteX252" fmla="*/ 249031 w 882055"/>
              <a:gd name="connsiteY252" fmla="*/ 707375 h 890512"/>
              <a:gd name="connsiteX253" fmla="*/ 248721 w 882055"/>
              <a:gd name="connsiteY253" fmla="*/ 710159 h 890512"/>
              <a:gd name="connsiteX254" fmla="*/ 263261 w 882055"/>
              <a:gd name="connsiteY254" fmla="*/ 704591 h 890512"/>
              <a:gd name="connsiteX255" fmla="*/ 292650 w 882055"/>
              <a:gd name="connsiteY255" fmla="*/ 704900 h 890512"/>
              <a:gd name="connsiteX256" fmla="*/ 283369 w 882055"/>
              <a:gd name="connsiteY256" fmla="*/ 637460 h 890512"/>
              <a:gd name="connsiteX257" fmla="*/ 288010 w 882055"/>
              <a:gd name="connsiteY257" fmla="*/ 646432 h 890512"/>
              <a:gd name="connsiteX258" fmla="*/ 292031 w 882055"/>
              <a:gd name="connsiteY258" fmla="*/ 656640 h 890512"/>
              <a:gd name="connsiteX259" fmla="*/ 287082 w 882055"/>
              <a:gd name="connsiteY259" fmla="*/ 638698 h 890512"/>
              <a:gd name="connsiteX260" fmla="*/ 287082 w 882055"/>
              <a:gd name="connsiteY260" fmla="*/ 634367 h 890512"/>
              <a:gd name="connsiteX261" fmla="*/ 286772 w 882055"/>
              <a:gd name="connsiteY261" fmla="*/ 630036 h 890512"/>
              <a:gd name="connsiteX262" fmla="*/ 270067 w 882055"/>
              <a:gd name="connsiteY262" fmla="*/ 566927 h 890512"/>
              <a:gd name="connsiteX263" fmla="*/ 244081 w 882055"/>
              <a:gd name="connsiteY263" fmla="*/ 472265 h 890512"/>
              <a:gd name="connsiteX264" fmla="*/ 244700 w 882055"/>
              <a:gd name="connsiteY264" fmla="*/ 474739 h 890512"/>
              <a:gd name="connsiteX265" fmla="*/ 245937 w 882055"/>
              <a:gd name="connsiteY265" fmla="*/ 490516 h 890512"/>
              <a:gd name="connsiteX266" fmla="*/ 231398 w 882055"/>
              <a:gd name="connsiteY266" fmla="*/ 465459 h 890512"/>
              <a:gd name="connsiteX267" fmla="*/ 211908 w 882055"/>
              <a:gd name="connsiteY267" fmla="*/ 432976 h 890512"/>
              <a:gd name="connsiteX268" fmla="*/ 184994 w 882055"/>
              <a:gd name="connsiteY268" fmla="*/ 437308 h 890512"/>
              <a:gd name="connsiteX269" fmla="*/ 165814 w 882055"/>
              <a:gd name="connsiteY269" fmla="*/ 442876 h 890512"/>
              <a:gd name="connsiteX270" fmla="*/ 142613 w 882055"/>
              <a:gd name="connsiteY270" fmla="*/ 449682 h 890512"/>
              <a:gd name="connsiteX271" fmla="*/ 135497 w 882055"/>
              <a:gd name="connsiteY271" fmla="*/ 451538 h 890512"/>
              <a:gd name="connsiteX272" fmla="*/ 135497 w 882055"/>
              <a:gd name="connsiteY272" fmla="*/ 451538 h 890512"/>
              <a:gd name="connsiteX273" fmla="*/ 654596 w 882055"/>
              <a:gd name="connsiteY273" fmla="*/ 312328 h 890512"/>
              <a:gd name="connsiteX274" fmla="*/ 680272 w 882055"/>
              <a:gd name="connsiteY274" fmla="*/ 410084 h 890512"/>
              <a:gd name="connsiteX275" fmla="*/ 723582 w 882055"/>
              <a:gd name="connsiteY275" fmla="*/ 596625 h 890512"/>
              <a:gd name="connsiteX276" fmla="*/ 740287 w 882055"/>
              <a:gd name="connsiteY276" fmla="*/ 588273 h 890512"/>
              <a:gd name="connsiteX277" fmla="*/ 761014 w 882055"/>
              <a:gd name="connsiteY277" fmla="*/ 578992 h 890512"/>
              <a:gd name="connsiteX278" fmla="*/ 734719 w 882055"/>
              <a:gd name="connsiteY278" fmla="*/ 474430 h 890512"/>
              <a:gd name="connsiteX279" fmla="*/ 688934 w 882055"/>
              <a:gd name="connsiteY279" fmla="*/ 304594 h 890512"/>
              <a:gd name="connsiteX280" fmla="*/ 685531 w 882055"/>
              <a:gd name="connsiteY280" fmla="*/ 305832 h 890512"/>
              <a:gd name="connsiteX281" fmla="*/ 679653 w 882055"/>
              <a:gd name="connsiteY281" fmla="*/ 307378 h 890512"/>
              <a:gd name="connsiteX282" fmla="*/ 673157 w 882055"/>
              <a:gd name="connsiteY282" fmla="*/ 309234 h 890512"/>
              <a:gd name="connsiteX283" fmla="*/ 654596 w 882055"/>
              <a:gd name="connsiteY283" fmla="*/ 312328 h 890512"/>
              <a:gd name="connsiteX284" fmla="*/ 654596 w 882055"/>
              <a:gd name="connsiteY284" fmla="*/ 312328 h 890512"/>
              <a:gd name="connsiteX285" fmla="*/ 709351 w 882055"/>
              <a:gd name="connsiteY285" fmla="*/ 297479 h 890512"/>
              <a:gd name="connsiteX286" fmla="*/ 693265 w 882055"/>
              <a:gd name="connsiteY286" fmla="*/ 303975 h 890512"/>
              <a:gd name="connsiteX287" fmla="*/ 749877 w 882055"/>
              <a:gd name="connsiteY287" fmla="*/ 505675 h 890512"/>
              <a:gd name="connsiteX288" fmla="*/ 768129 w 882055"/>
              <a:gd name="connsiteY288" fmla="*/ 581158 h 890512"/>
              <a:gd name="connsiteX289" fmla="*/ 744618 w 882055"/>
              <a:gd name="connsiteY289" fmla="*/ 372034 h 890512"/>
              <a:gd name="connsiteX290" fmla="*/ 727603 w 882055"/>
              <a:gd name="connsiteY290" fmla="*/ 294385 h 890512"/>
              <a:gd name="connsiteX291" fmla="*/ 709351 w 882055"/>
              <a:gd name="connsiteY291" fmla="*/ 297479 h 890512"/>
              <a:gd name="connsiteX292" fmla="*/ 709351 w 882055"/>
              <a:gd name="connsiteY292" fmla="*/ 297479 h 890512"/>
              <a:gd name="connsiteX293" fmla="*/ 524357 w 882055"/>
              <a:gd name="connsiteY293" fmla="*/ 642720 h 890512"/>
              <a:gd name="connsiteX294" fmla="*/ 539825 w 882055"/>
              <a:gd name="connsiteY294" fmla="*/ 639007 h 890512"/>
              <a:gd name="connsiteX295" fmla="*/ 571070 w 882055"/>
              <a:gd name="connsiteY295" fmla="*/ 631892 h 890512"/>
              <a:gd name="connsiteX296" fmla="*/ 611595 w 882055"/>
              <a:gd name="connsiteY296" fmla="*/ 617661 h 890512"/>
              <a:gd name="connsiteX297" fmla="*/ 607264 w 882055"/>
              <a:gd name="connsiteY297" fmla="*/ 610237 h 890512"/>
              <a:gd name="connsiteX298" fmla="*/ 602624 w 882055"/>
              <a:gd name="connsiteY298" fmla="*/ 591366 h 890512"/>
              <a:gd name="connsiteX299" fmla="*/ 604789 w 882055"/>
              <a:gd name="connsiteY299" fmla="*/ 595388 h 890512"/>
              <a:gd name="connsiteX300" fmla="*/ 606027 w 882055"/>
              <a:gd name="connsiteY300" fmla="*/ 599100 h 890512"/>
              <a:gd name="connsiteX301" fmla="*/ 586537 w 882055"/>
              <a:gd name="connsiteY301" fmla="*/ 520524 h 890512"/>
              <a:gd name="connsiteX302" fmla="*/ 534256 w 882055"/>
              <a:gd name="connsiteY302" fmla="*/ 342954 h 890512"/>
              <a:gd name="connsiteX303" fmla="*/ 492803 w 882055"/>
              <a:gd name="connsiteY303" fmla="*/ 356566 h 890512"/>
              <a:gd name="connsiteX304" fmla="*/ 450112 w 882055"/>
              <a:gd name="connsiteY304" fmla="*/ 365537 h 890512"/>
              <a:gd name="connsiteX305" fmla="*/ 480119 w 882055"/>
              <a:gd name="connsiteY305" fmla="*/ 487113 h 890512"/>
              <a:gd name="connsiteX306" fmla="*/ 516004 w 882055"/>
              <a:gd name="connsiteY306" fmla="*/ 645194 h 890512"/>
              <a:gd name="connsiteX307" fmla="*/ 524357 w 882055"/>
              <a:gd name="connsiteY307" fmla="*/ 642720 h 890512"/>
              <a:gd name="connsiteX308" fmla="*/ 524357 w 882055"/>
              <a:gd name="connsiteY308" fmla="*/ 642720 h 890512"/>
              <a:gd name="connsiteX309" fmla="*/ 255218 w 882055"/>
              <a:gd name="connsiteY309" fmla="*/ 418127 h 890512"/>
              <a:gd name="connsiteX310" fmla="*/ 241916 w 882055"/>
              <a:gd name="connsiteY310" fmla="*/ 422149 h 890512"/>
              <a:gd name="connsiteX311" fmla="*/ 270067 w 882055"/>
              <a:gd name="connsiteY311" fmla="*/ 527639 h 890512"/>
              <a:gd name="connsiteX312" fmla="*/ 309665 w 882055"/>
              <a:gd name="connsiteY312" fmla="*/ 699641 h 890512"/>
              <a:gd name="connsiteX313" fmla="*/ 340291 w 882055"/>
              <a:gd name="connsiteY313" fmla="*/ 691907 h 890512"/>
              <a:gd name="connsiteX314" fmla="*/ 372773 w 882055"/>
              <a:gd name="connsiteY314" fmla="*/ 682935 h 890512"/>
              <a:gd name="connsiteX315" fmla="*/ 403709 w 882055"/>
              <a:gd name="connsiteY315" fmla="*/ 674273 h 890512"/>
              <a:gd name="connsiteX316" fmla="*/ 407730 w 882055"/>
              <a:gd name="connsiteY316" fmla="*/ 673345 h 890512"/>
              <a:gd name="connsiteX317" fmla="*/ 377413 w 882055"/>
              <a:gd name="connsiteY317" fmla="*/ 561359 h 890512"/>
              <a:gd name="connsiteX318" fmla="*/ 327916 w 882055"/>
              <a:gd name="connsiteY318" fmla="*/ 397710 h 890512"/>
              <a:gd name="connsiteX319" fmla="*/ 296362 w 882055"/>
              <a:gd name="connsiteY319" fmla="*/ 408228 h 890512"/>
              <a:gd name="connsiteX320" fmla="*/ 275017 w 882055"/>
              <a:gd name="connsiteY320" fmla="*/ 413487 h 890512"/>
              <a:gd name="connsiteX321" fmla="*/ 272851 w 882055"/>
              <a:gd name="connsiteY321" fmla="*/ 414106 h 890512"/>
              <a:gd name="connsiteX322" fmla="*/ 255218 w 882055"/>
              <a:gd name="connsiteY322" fmla="*/ 418127 h 890512"/>
              <a:gd name="connsiteX323" fmla="*/ 255218 w 882055"/>
              <a:gd name="connsiteY323" fmla="*/ 418127 h 890512"/>
              <a:gd name="connsiteX324" fmla="*/ 533328 w 882055"/>
              <a:gd name="connsiteY324" fmla="*/ 329961 h 890512"/>
              <a:gd name="connsiteX325" fmla="*/ 758539 w 882055"/>
              <a:gd name="connsiteY325" fmla="*/ 274587 h 890512"/>
              <a:gd name="connsiteX326" fmla="*/ 761632 w 882055"/>
              <a:gd name="connsiteY326" fmla="*/ 277061 h 890512"/>
              <a:gd name="connsiteX327" fmla="*/ 759467 w 882055"/>
              <a:gd name="connsiteY327" fmla="*/ 273659 h 890512"/>
              <a:gd name="connsiteX328" fmla="*/ 758848 w 882055"/>
              <a:gd name="connsiteY328" fmla="*/ 271184 h 890512"/>
              <a:gd name="connsiteX329" fmla="*/ 739668 w 882055"/>
              <a:gd name="connsiteY329" fmla="*/ 272731 h 890512"/>
              <a:gd name="connsiteX330" fmla="*/ 724819 w 882055"/>
              <a:gd name="connsiteY330" fmla="*/ 277061 h 890512"/>
              <a:gd name="connsiteX331" fmla="*/ 711826 w 882055"/>
              <a:gd name="connsiteY331" fmla="*/ 280774 h 890512"/>
              <a:gd name="connsiteX332" fmla="*/ 524357 w 882055"/>
              <a:gd name="connsiteY332" fmla="*/ 324393 h 890512"/>
              <a:gd name="connsiteX333" fmla="*/ 322348 w 882055"/>
              <a:gd name="connsiteY333" fmla="*/ 382552 h 890512"/>
              <a:gd name="connsiteX334" fmla="*/ 179117 w 882055"/>
              <a:gd name="connsiteY334" fmla="*/ 414724 h 890512"/>
              <a:gd name="connsiteX335" fmla="*/ 144160 w 882055"/>
              <a:gd name="connsiteY335" fmla="*/ 424933 h 890512"/>
              <a:gd name="connsiteX336" fmla="*/ 115389 w 882055"/>
              <a:gd name="connsiteY336" fmla="*/ 432048 h 890512"/>
              <a:gd name="connsiteX337" fmla="*/ 87238 w 882055"/>
              <a:gd name="connsiteY337" fmla="*/ 439164 h 890512"/>
              <a:gd name="connsiteX338" fmla="*/ 8662 w 882055"/>
              <a:gd name="connsiteY338" fmla="*/ 468243 h 890512"/>
              <a:gd name="connsiteX339" fmla="*/ 180973 w 882055"/>
              <a:gd name="connsiteY339" fmla="*/ 424314 h 890512"/>
              <a:gd name="connsiteX340" fmla="*/ 356996 w 882055"/>
              <a:gd name="connsiteY340" fmla="*/ 377293 h 890512"/>
              <a:gd name="connsiteX341" fmla="*/ 533328 w 882055"/>
              <a:gd name="connsiteY341" fmla="*/ 329961 h 890512"/>
              <a:gd name="connsiteX342" fmla="*/ 533328 w 882055"/>
              <a:gd name="connsiteY342" fmla="*/ 329961 h 890512"/>
              <a:gd name="connsiteX343" fmla="*/ 497134 w 882055"/>
              <a:gd name="connsiteY343" fmla="*/ 150845 h 890512"/>
              <a:gd name="connsiteX344" fmla="*/ 519717 w 882055"/>
              <a:gd name="connsiteY344" fmla="*/ 234370 h 890512"/>
              <a:gd name="connsiteX345" fmla="*/ 540134 w 882055"/>
              <a:gd name="connsiteY345" fmla="*/ 312637 h 890512"/>
              <a:gd name="connsiteX346" fmla="*/ 574163 w 882055"/>
              <a:gd name="connsiteY346" fmla="*/ 303047 h 890512"/>
              <a:gd name="connsiteX347" fmla="*/ 606645 w 882055"/>
              <a:gd name="connsiteY347" fmla="*/ 294385 h 890512"/>
              <a:gd name="connsiteX348" fmla="*/ 638509 w 882055"/>
              <a:gd name="connsiteY348" fmla="*/ 286342 h 890512"/>
              <a:gd name="connsiteX349" fmla="*/ 622423 w 882055"/>
              <a:gd name="connsiteY349" fmla="*/ 227255 h 890512"/>
              <a:gd name="connsiteX350" fmla="*/ 594890 w 882055"/>
              <a:gd name="connsiteY350" fmla="*/ 128262 h 890512"/>
              <a:gd name="connsiteX351" fmla="*/ 592106 w 882055"/>
              <a:gd name="connsiteY351" fmla="*/ 129809 h 890512"/>
              <a:gd name="connsiteX352" fmla="*/ 580041 w 882055"/>
              <a:gd name="connsiteY352" fmla="*/ 131046 h 890512"/>
              <a:gd name="connsiteX353" fmla="*/ 586228 w 882055"/>
              <a:gd name="connsiteY353" fmla="*/ 158888 h 890512"/>
              <a:gd name="connsiteX354" fmla="*/ 597674 w 882055"/>
              <a:gd name="connsiteY354" fmla="*/ 222615 h 890512"/>
              <a:gd name="connsiteX355" fmla="*/ 570142 w 882055"/>
              <a:gd name="connsiteY355" fmla="*/ 122075 h 890512"/>
              <a:gd name="connsiteX356" fmla="*/ 593343 w 882055"/>
              <a:gd name="connsiteY356" fmla="*/ 118981 h 890512"/>
              <a:gd name="connsiteX357" fmla="*/ 567357 w 882055"/>
              <a:gd name="connsiteY357" fmla="*/ 22462 h 890512"/>
              <a:gd name="connsiteX358" fmla="*/ 553127 w 882055"/>
              <a:gd name="connsiteY358" fmla="*/ 23390 h 890512"/>
              <a:gd name="connsiteX359" fmla="*/ 530854 w 882055"/>
              <a:gd name="connsiteY359" fmla="*/ 19369 h 890512"/>
              <a:gd name="connsiteX360" fmla="*/ 510436 w 882055"/>
              <a:gd name="connsiteY360" fmla="*/ 26793 h 890512"/>
              <a:gd name="connsiteX361" fmla="*/ 475169 w 882055"/>
              <a:gd name="connsiteY361" fmla="*/ 43189 h 890512"/>
              <a:gd name="connsiteX362" fmla="*/ 488162 w 882055"/>
              <a:gd name="connsiteY362" fmla="*/ 105060 h 890512"/>
              <a:gd name="connsiteX363" fmla="*/ 498062 w 882055"/>
              <a:gd name="connsiteY363" fmla="*/ 142492 h 890512"/>
              <a:gd name="connsiteX364" fmla="*/ 520335 w 882055"/>
              <a:gd name="connsiteY364" fmla="*/ 134449 h 890512"/>
              <a:gd name="connsiteX365" fmla="*/ 543846 w 882055"/>
              <a:gd name="connsiteY365" fmla="*/ 126715 h 890512"/>
              <a:gd name="connsiteX366" fmla="*/ 566429 w 882055"/>
              <a:gd name="connsiteY366" fmla="*/ 124240 h 890512"/>
              <a:gd name="connsiteX367" fmla="*/ 573544 w 882055"/>
              <a:gd name="connsiteY367" fmla="*/ 150226 h 890512"/>
              <a:gd name="connsiteX368" fmla="*/ 580041 w 882055"/>
              <a:gd name="connsiteY368" fmla="*/ 189514 h 890512"/>
              <a:gd name="connsiteX369" fmla="*/ 577566 w 882055"/>
              <a:gd name="connsiteY369" fmla="*/ 185492 h 890512"/>
              <a:gd name="connsiteX370" fmla="*/ 578185 w 882055"/>
              <a:gd name="connsiteY370" fmla="*/ 190442 h 890512"/>
              <a:gd name="connsiteX371" fmla="*/ 565501 w 882055"/>
              <a:gd name="connsiteY371" fmla="*/ 157032 h 890512"/>
              <a:gd name="connsiteX372" fmla="*/ 560552 w 882055"/>
              <a:gd name="connsiteY372" fmla="*/ 140327 h 890512"/>
              <a:gd name="connsiteX373" fmla="*/ 533019 w 882055"/>
              <a:gd name="connsiteY373" fmla="*/ 144658 h 890512"/>
              <a:gd name="connsiteX374" fmla="*/ 497134 w 882055"/>
              <a:gd name="connsiteY374" fmla="*/ 150845 h 890512"/>
              <a:gd name="connsiteX375" fmla="*/ 497134 w 882055"/>
              <a:gd name="connsiteY375" fmla="*/ 150845 h 890512"/>
              <a:gd name="connsiteX376" fmla="*/ 318945 w 882055"/>
              <a:gd name="connsiteY376" fmla="*/ 294076 h 890512"/>
              <a:gd name="connsiteX377" fmla="*/ 314614 w 882055"/>
              <a:gd name="connsiteY377" fmla="*/ 295313 h 890512"/>
              <a:gd name="connsiteX378" fmla="*/ 333794 w 882055"/>
              <a:gd name="connsiteY378" fmla="*/ 366774 h 890512"/>
              <a:gd name="connsiteX379" fmla="*/ 343075 w 882055"/>
              <a:gd name="connsiteY379" fmla="*/ 363990 h 890512"/>
              <a:gd name="connsiteX380" fmla="*/ 344931 w 882055"/>
              <a:gd name="connsiteY380" fmla="*/ 363371 h 890512"/>
              <a:gd name="connsiteX381" fmla="*/ 375248 w 882055"/>
              <a:gd name="connsiteY381" fmla="*/ 355019 h 890512"/>
              <a:gd name="connsiteX382" fmla="*/ 406183 w 882055"/>
              <a:gd name="connsiteY382" fmla="*/ 346357 h 890512"/>
              <a:gd name="connsiteX383" fmla="*/ 432169 w 882055"/>
              <a:gd name="connsiteY383" fmla="*/ 340479 h 890512"/>
              <a:gd name="connsiteX384" fmla="*/ 422579 w 882055"/>
              <a:gd name="connsiteY384" fmla="*/ 306450 h 890512"/>
              <a:gd name="connsiteX385" fmla="*/ 413608 w 882055"/>
              <a:gd name="connsiteY385" fmla="*/ 272421 h 890512"/>
              <a:gd name="connsiteX386" fmla="*/ 406183 w 882055"/>
              <a:gd name="connsiteY386" fmla="*/ 273040 h 890512"/>
              <a:gd name="connsiteX387" fmla="*/ 402162 w 882055"/>
              <a:gd name="connsiteY387" fmla="*/ 274277 h 890512"/>
              <a:gd name="connsiteX388" fmla="*/ 398140 w 882055"/>
              <a:gd name="connsiteY388" fmla="*/ 275515 h 890512"/>
              <a:gd name="connsiteX389" fmla="*/ 395356 w 882055"/>
              <a:gd name="connsiteY389" fmla="*/ 276133 h 890512"/>
              <a:gd name="connsiteX390" fmla="*/ 403709 w 882055"/>
              <a:gd name="connsiteY390" fmla="*/ 332746 h 890512"/>
              <a:gd name="connsiteX391" fmla="*/ 395975 w 882055"/>
              <a:gd name="connsiteY391" fmla="*/ 307688 h 890512"/>
              <a:gd name="connsiteX392" fmla="*/ 387313 w 882055"/>
              <a:gd name="connsiteY392" fmla="*/ 266853 h 890512"/>
              <a:gd name="connsiteX393" fmla="*/ 392572 w 882055"/>
              <a:gd name="connsiteY393" fmla="*/ 264687 h 890512"/>
              <a:gd name="connsiteX394" fmla="*/ 409896 w 882055"/>
              <a:gd name="connsiteY394" fmla="*/ 262213 h 890512"/>
              <a:gd name="connsiteX395" fmla="*/ 360708 w 882055"/>
              <a:gd name="connsiteY395" fmla="*/ 76909 h 890512"/>
              <a:gd name="connsiteX396" fmla="*/ 346478 w 882055"/>
              <a:gd name="connsiteY396" fmla="*/ 77837 h 890512"/>
              <a:gd name="connsiteX397" fmla="*/ 324204 w 882055"/>
              <a:gd name="connsiteY397" fmla="*/ 73815 h 890512"/>
              <a:gd name="connsiteX398" fmla="*/ 304406 w 882055"/>
              <a:gd name="connsiteY398" fmla="*/ 81240 h 890512"/>
              <a:gd name="connsiteX399" fmla="*/ 268520 w 882055"/>
              <a:gd name="connsiteY399" fmla="*/ 97945 h 890512"/>
              <a:gd name="connsiteX400" fmla="*/ 295743 w 882055"/>
              <a:gd name="connsiteY400" fmla="*/ 215809 h 890512"/>
              <a:gd name="connsiteX401" fmla="*/ 314614 w 882055"/>
              <a:gd name="connsiteY401" fmla="*/ 287889 h 890512"/>
              <a:gd name="connsiteX402" fmla="*/ 356377 w 882055"/>
              <a:gd name="connsiteY402" fmla="*/ 272421 h 890512"/>
              <a:gd name="connsiteX403" fmla="*/ 382363 w 882055"/>
              <a:gd name="connsiteY403" fmla="*/ 267781 h 890512"/>
              <a:gd name="connsiteX404" fmla="*/ 387622 w 882055"/>
              <a:gd name="connsiteY404" fmla="*/ 286342 h 890512"/>
              <a:gd name="connsiteX405" fmla="*/ 391334 w 882055"/>
              <a:gd name="connsiteY405" fmla="*/ 314803 h 890512"/>
              <a:gd name="connsiteX406" fmla="*/ 388859 w 882055"/>
              <a:gd name="connsiteY406" fmla="*/ 310781 h 890512"/>
              <a:gd name="connsiteX407" fmla="*/ 389478 w 882055"/>
              <a:gd name="connsiteY407" fmla="*/ 314803 h 890512"/>
              <a:gd name="connsiteX408" fmla="*/ 381744 w 882055"/>
              <a:gd name="connsiteY408" fmla="*/ 298716 h 890512"/>
              <a:gd name="connsiteX409" fmla="*/ 376795 w 882055"/>
              <a:gd name="connsiteY409" fmla="*/ 284486 h 890512"/>
              <a:gd name="connsiteX410" fmla="*/ 372773 w 882055"/>
              <a:gd name="connsiteY410" fmla="*/ 286342 h 890512"/>
              <a:gd name="connsiteX411" fmla="*/ 344622 w 882055"/>
              <a:gd name="connsiteY411" fmla="*/ 290673 h 890512"/>
              <a:gd name="connsiteX412" fmla="*/ 318945 w 882055"/>
              <a:gd name="connsiteY412" fmla="*/ 294076 h 890512"/>
              <a:gd name="connsiteX413" fmla="*/ 318945 w 882055"/>
              <a:gd name="connsiteY413" fmla="*/ 294076 h 890512"/>
              <a:gd name="connsiteX414" fmla="*/ 93735 w 882055"/>
              <a:gd name="connsiteY414" fmla="*/ 288507 h 890512"/>
              <a:gd name="connsiteX415" fmla="*/ 106109 w 882055"/>
              <a:gd name="connsiteY415" fmla="*/ 339551 h 890512"/>
              <a:gd name="connsiteX416" fmla="*/ 129001 w 882055"/>
              <a:gd name="connsiteY416" fmla="*/ 420293 h 890512"/>
              <a:gd name="connsiteX417" fmla="*/ 174476 w 882055"/>
              <a:gd name="connsiteY417" fmla="*/ 406063 h 890512"/>
              <a:gd name="connsiteX418" fmla="*/ 225520 w 882055"/>
              <a:gd name="connsiteY418" fmla="*/ 394307 h 890512"/>
              <a:gd name="connsiteX419" fmla="*/ 207887 w 882055"/>
              <a:gd name="connsiteY419" fmla="*/ 329033 h 890512"/>
              <a:gd name="connsiteX420" fmla="*/ 191491 w 882055"/>
              <a:gd name="connsiteY420" fmla="*/ 265925 h 890512"/>
              <a:gd name="connsiteX421" fmla="*/ 189016 w 882055"/>
              <a:gd name="connsiteY421" fmla="*/ 266853 h 890512"/>
              <a:gd name="connsiteX422" fmla="*/ 184066 w 882055"/>
              <a:gd name="connsiteY422" fmla="*/ 267472 h 890512"/>
              <a:gd name="connsiteX423" fmla="*/ 176951 w 882055"/>
              <a:gd name="connsiteY423" fmla="*/ 268400 h 890512"/>
              <a:gd name="connsiteX424" fmla="*/ 173548 w 882055"/>
              <a:gd name="connsiteY424" fmla="*/ 269637 h 890512"/>
              <a:gd name="connsiteX425" fmla="*/ 186232 w 882055"/>
              <a:gd name="connsiteY425" fmla="*/ 335220 h 890512"/>
              <a:gd name="connsiteX426" fmla="*/ 186541 w 882055"/>
              <a:gd name="connsiteY426" fmla="*/ 337695 h 890512"/>
              <a:gd name="connsiteX427" fmla="*/ 165196 w 882055"/>
              <a:gd name="connsiteY427" fmla="*/ 260666 h 890512"/>
              <a:gd name="connsiteX428" fmla="*/ 169217 w 882055"/>
              <a:gd name="connsiteY428" fmla="*/ 258810 h 890512"/>
              <a:gd name="connsiteX429" fmla="*/ 177570 w 882055"/>
              <a:gd name="connsiteY429" fmla="*/ 257572 h 890512"/>
              <a:gd name="connsiteX430" fmla="*/ 186541 w 882055"/>
              <a:gd name="connsiteY430" fmla="*/ 256335 h 890512"/>
              <a:gd name="connsiteX431" fmla="*/ 189635 w 882055"/>
              <a:gd name="connsiteY431" fmla="*/ 255097 h 890512"/>
              <a:gd name="connsiteX432" fmla="*/ 163340 w 882055"/>
              <a:gd name="connsiteY432" fmla="*/ 163837 h 890512"/>
              <a:gd name="connsiteX433" fmla="*/ 154678 w 882055"/>
              <a:gd name="connsiteY433" fmla="*/ 130427 h 890512"/>
              <a:gd name="connsiteX434" fmla="*/ 124051 w 882055"/>
              <a:gd name="connsiteY434" fmla="*/ 133830 h 890512"/>
              <a:gd name="connsiteX435" fmla="*/ 123742 w 882055"/>
              <a:gd name="connsiteY435" fmla="*/ 133830 h 890512"/>
              <a:gd name="connsiteX436" fmla="*/ 122505 w 882055"/>
              <a:gd name="connsiteY436" fmla="*/ 131974 h 890512"/>
              <a:gd name="connsiteX437" fmla="*/ 122195 w 882055"/>
              <a:gd name="connsiteY437" fmla="*/ 127953 h 890512"/>
              <a:gd name="connsiteX438" fmla="*/ 123433 w 882055"/>
              <a:gd name="connsiteY438" fmla="*/ 126096 h 890512"/>
              <a:gd name="connsiteX439" fmla="*/ 101159 w 882055"/>
              <a:gd name="connsiteY439" fmla="*/ 134449 h 890512"/>
              <a:gd name="connsiteX440" fmla="*/ 62799 w 882055"/>
              <a:gd name="connsiteY440" fmla="*/ 151773 h 890512"/>
              <a:gd name="connsiteX441" fmla="*/ 78886 w 882055"/>
              <a:gd name="connsiteY441" fmla="*/ 220759 h 890512"/>
              <a:gd name="connsiteX442" fmla="*/ 93116 w 882055"/>
              <a:gd name="connsiteY442" fmla="*/ 281392 h 890512"/>
              <a:gd name="connsiteX443" fmla="*/ 112915 w 882055"/>
              <a:gd name="connsiteY443" fmla="*/ 273659 h 890512"/>
              <a:gd name="connsiteX444" fmla="*/ 138282 w 882055"/>
              <a:gd name="connsiteY444" fmla="*/ 264997 h 890512"/>
              <a:gd name="connsiteX445" fmla="*/ 161483 w 882055"/>
              <a:gd name="connsiteY445" fmla="*/ 263141 h 890512"/>
              <a:gd name="connsiteX446" fmla="*/ 168289 w 882055"/>
              <a:gd name="connsiteY446" fmla="*/ 287579 h 890512"/>
              <a:gd name="connsiteX447" fmla="*/ 174476 w 882055"/>
              <a:gd name="connsiteY447" fmla="*/ 325012 h 890512"/>
              <a:gd name="connsiteX448" fmla="*/ 163030 w 882055"/>
              <a:gd name="connsiteY448" fmla="*/ 300882 h 890512"/>
              <a:gd name="connsiteX449" fmla="*/ 153749 w 882055"/>
              <a:gd name="connsiteY449" fmla="*/ 276752 h 890512"/>
              <a:gd name="connsiteX450" fmla="*/ 144469 w 882055"/>
              <a:gd name="connsiteY450" fmla="*/ 280155 h 890512"/>
              <a:gd name="connsiteX451" fmla="*/ 119720 w 882055"/>
              <a:gd name="connsiteY451" fmla="*/ 284486 h 890512"/>
              <a:gd name="connsiteX452" fmla="*/ 93735 w 882055"/>
              <a:gd name="connsiteY452" fmla="*/ 288507 h 890512"/>
              <a:gd name="connsiteX453" fmla="*/ 93735 w 882055"/>
              <a:gd name="connsiteY453" fmla="*/ 288507 h 890512"/>
              <a:gd name="connsiteX454" fmla="*/ 516004 w 882055"/>
              <a:gd name="connsiteY454" fmla="*/ 42261 h 890512"/>
              <a:gd name="connsiteX455" fmla="*/ 476407 w 882055"/>
              <a:gd name="connsiteY455" fmla="*/ 45354 h 890512"/>
              <a:gd name="connsiteX456" fmla="*/ 501465 w 882055"/>
              <a:gd name="connsiteY456" fmla="*/ 35455 h 890512"/>
              <a:gd name="connsiteX457" fmla="*/ 528997 w 882055"/>
              <a:gd name="connsiteY457" fmla="*/ 29268 h 890512"/>
              <a:gd name="connsiteX458" fmla="*/ 553436 w 882055"/>
              <a:gd name="connsiteY458" fmla="*/ 24009 h 890512"/>
              <a:gd name="connsiteX459" fmla="*/ 516004 w 882055"/>
              <a:gd name="connsiteY459" fmla="*/ 42261 h 890512"/>
              <a:gd name="connsiteX460" fmla="*/ 516004 w 882055"/>
              <a:gd name="connsiteY460" fmla="*/ 42261 h 890512"/>
              <a:gd name="connsiteX461" fmla="*/ 99612 w 882055"/>
              <a:gd name="connsiteY461" fmla="*/ 150845 h 890512"/>
              <a:gd name="connsiteX462" fmla="*/ 65274 w 882055"/>
              <a:gd name="connsiteY462" fmla="*/ 152701 h 890512"/>
              <a:gd name="connsiteX463" fmla="*/ 94663 w 882055"/>
              <a:gd name="connsiteY463" fmla="*/ 141873 h 890512"/>
              <a:gd name="connsiteX464" fmla="*/ 142922 w 882055"/>
              <a:gd name="connsiteY464" fmla="*/ 132902 h 890512"/>
              <a:gd name="connsiteX465" fmla="*/ 99612 w 882055"/>
              <a:gd name="connsiteY465" fmla="*/ 150845 h 890512"/>
              <a:gd name="connsiteX466" fmla="*/ 99612 w 882055"/>
              <a:gd name="connsiteY466" fmla="*/ 150845 h 890512"/>
              <a:gd name="connsiteX467" fmla="*/ 312449 w 882055"/>
              <a:gd name="connsiteY467" fmla="*/ 95161 h 890512"/>
              <a:gd name="connsiteX468" fmla="*/ 271304 w 882055"/>
              <a:gd name="connsiteY468" fmla="*/ 102585 h 890512"/>
              <a:gd name="connsiteX469" fmla="*/ 296362 w 882055"/>
              <a:gd name="connsiteY469" fmla="*/ 88664 h 890512"/>
              <a:gd name="connsiteX470" fmla="*/ 319255 w 882055"/>
              <a:gd name="connsiteY470" fmla="*/ 84024 h 890512"/>
              <a:gd name="connsiteX471" fmla="*/ 341837 w 882055"/>
              <a:gd name="connsiteY471" fmla="*/ 79384 h 890512"/>
              <a:gd name="connsiteX472" fmla="*/ 347406 w 882055"/>
              <a:gd name="connsiteY472" fmla="*/ 77837 h 890512"/>
              <a:gd name="connsiteX473" fmla="*/ 312449 w 882055"/>
              <a:gd name="connsiteY473" fmla="*/ 95161 h 890512"/>
              <a:gd name="connsiteX474" fmla="*/ 312449 w 882055"/>
              <a:gd name="connsiteY474" fmla="*/ 95161 h 890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</a:cxnLst>
            <a:rect l="l" t="t" r="r" b="b"/>
            <a:pathLst>
              <a:path w="882055" h="890512">
                <a:moveTo>
                  <a:pt x="480119" y="794303"/>
                </a:moveTo>
                <a:cubicBezTo>
                  <a:pt x="354830" y="827095"/>
                  <a:pt x="229232" y="858340"/>
                  <a:pt x="100850" y="890513"/>
                </a:cubicBezTo>
                <a:cubicBezTo>
                  <a:pt x="109202" y="879995"/>
                  <a:pt x="102396" y="863289"/>
                  <a:pt x="96209" y="848441"/>
                </a:cubicBezTo>
                <a:cubicBezTo>
                  <a:pt x="92188" y="838851"/>
                  <a:pt x="88785" y="830498"/>
                  <a:pt x="90950" y="825858"/>
                </a:cubicBezTo>
                <a:cubicBezTo>
                  <a:pt x="100850" y="830498"/>
                  <a:pt x="104562" y="846894"/>
                  <a:pt x="107656" y="861124"/>
                </a:cubicBezTo>
                <a:cubicBezTo>
                  <a:pt x="109202" y="868239"/>
                  <a:pt x="110749" y="875354"/>
                  <a:pt x="112915" y="879376"/>
                </a:cubicBezTo>
                <a:cubicBezTo>
                  <a:pt x="194275" y="858340"/>
                  <a:pt x="279348" y="836376"/>
                  <a:pt x="365967" y="813483"/>
                </a:cubicBezTo>
                <a:cubicBezTo>
                  <a:pt x="527451" y="771102"/>
                  <a:pt x="695740" y="726555"/>
                  <a:pt x="866195" y="680151"/>
                </a:cubicBezTo>
                <a:cubicBezTo>
                  <a:pt x="875475" y="672727"/>
                  <a:pt x="869288" y="655712"/>
                  <a:pt x="863720" y="640554"/>
                </a:cubicBezTo>
                <a:cubicBezTo>
                  <a:pt x="861554" y="634367"/>
                  <a:pt x="859389" y="628489"/>
                  <a:pt x="858151" y="623539"/>
                </a:cubicBezTo>
                <a:cubicBezTo>
                  <a:pt x="815770" y="635914"/>
                  <a:pt x="772769" y="647669"/>
                  <a:pt x="729459" y="658806"/>
                </a:cubicBezTo>
                <a:cubicBezTo>
                  <a:pt x="636344" y="683245"/>
                  <a:pt x="543846" y="705828"/>
                  <a:pt x="454443" y="728101"/>
                </a:cubicBezTo>
                <a:lnTo>
                  <a:pt x="451349" y="729029"/>
                </a:lnTo>
                <a:cubicBezTo>
                  <a:pt x="363492" y="750684"/>
                  <a:pt x="272851" y="772958"/>
                  <a:pt x="186232" y="795541"/>
                </a:cubicBezTo>
                <a:cubicBezTo>
                  <a:pt x="152203" y="804512"/>
                  <a:pt x="118483" y="813483"/>
                  <a:pt x="85073" y="822764"/>
                </a:cubicBezTo>
                <a:cubicBezTo>
                  <a:pt x="90022" y="818742"/>
                  <a:pt x="92188" y="814102"/>
                  <a:pt x="94663" y="809152"/>
                </a:cubicBezTo>
                <a:cubicBezTo>
                  <a:pt x="96209" y="806059"/>
                  <a:pt x="97756" y="802656"/>
                  <a:pt x="100231" y="799872"/>
                </a:cubicBezTo>
                <a:lnTo>
                  <a:pt x="104253" y="811936"/>
                </a:lnTo>
                <a:cubicBezTo>
                  <a:pt x="151275" y="796469"/>
                  <a:pt x="204793" y="781001"/>
                  <a:pt x="266973" y="764605"/>
                </a:cubicBezTo>
                <a:cubicBezTo>
                  <a:pt x="330082" y="748209"/>
                  <a:pt x="396593" y="732123"/>
                  <a:pt x="460630" y="716655"/>
                </a:cubicBezTo>
                <a:lnTo>
                  <a:pt x="464342" y="715727"/>
                </a:lnTo>
                <a:cubicBezTo>
                  <a:pt x="530544" y="699950"/>
                  <a:pt x="598912" y="683554"/>
                  <a:pt x="666042" y="665921"/>
                </a:cubicBezTo>
                <a:cubicBezTo>
                  <a:pt x="724201" y="650763"/>
                  <a:pt x="775244" y="636223"/>
                  <a:pt x="822266" y="621992"/>
                </a:cubicBezTo>
                <a:cubicBezTo>
                  <a:pt x="813913" y="615187"/>
                  <a:pt x="802777" y="611784"/>
                  <a:pt x="791949" y="608381"/>
                </a:cubicBezTo>
                <a:cubicBezTo>
                  <a:pt x="779266" y="604669"/>
                  <a:pt x="766273" y="600647"/>
                  <a:pt x="757611" y="589510"/>
                </a:cubicBezTo>
                <a:lnTo>
                  <a:pt x="754517" y="591057"/>
                </a:lnTo>
                <a:cubicBezTo>
                  <a:pt x="749258" y="593223"/>
                  <a:pt x="743690" y="595388"/>
                  <a:pt x="738121" y="596625"/>
                </a:cubicBezTo>
                <a:cubicBezTo>
                  <a:pt x="732862" y="597863"/>
                  <a:pt x="728531" y="598481"/>
                  <a:pt x="724510" y="598172"/>
                </a:cubicBezTo>
                <a:cubicBezTo>
                  <a:pt x="717085" y="608999"/>
                  <a:pt x="713682" y="617352"/>
                  <a:pt x="715229" y="621374"/>
                </a:cubicBezTo>
                <a:cubicBezTo>
                  <a:pt x="718013" y="621683"/>
                  <a:pt x="726675" y="619518"/>
                  <a:pt x="736884" y="617043"/>
                </a:cubicBezTo>
                <a:cubicBezTo>
                  <a:pt x="720798" y="630345"/>
                  <a:pt x="692028" y="643338"/>
                  <a:pt x="665732" y="650144"/>
                </a:cubicBezTo>
                <a:cubicBezTo>
                  <a:pt x="648099" y="654784"/>
                  <a:pt x="623660" y="658806"/>
                  <a:pt x="606027" y="652619"/>
                </a:cubicBezTo>
                <a:cubicBezTo>
                  <a:pt x="607574" y="651381"/>
                  <a:pt x="609120" y="651072"/>
                  <a:pt x="610667" y="650763"/>
                </a:cubicBezTo>
                <a:cubicBezTo>
                  <a:pt x="610977" y="650763"/>
                  <a:pt x="611286" y="650763"/>
                  <a:pt x="611595" y="650453"/>
                </a:cubicBezTo>
                <a:cubicBezTo>
                  <a:pt x="615617" y="649216"/>
                  <a:pt x="619329" y="647979"/>
                  <a:pt x="622732" y="646432"/>
                </a:cubicBezTo>
                <a:cubicBezTo>
                  <a:pt x="626135" y="644885"/>
                  <a:pt x="629847" y="643648"/>
                  <a:pt x="633869" y="642410"/>
                </a:cubicBezTo>
                <a:lnTo>
                  <a:pt x="636034" y="641791"/>
                </a:lnTo>
                <a:cubicBezTo>
                  <a:pt x="635106" y="638079"/>
                  <a:pt x="630157" y="634986"/>
                  <a:pt x="624279" y="631583"/>
                </a:cubicBezTo>
                <a:cubicBezTo>
                  <a:pt x="620876" y="629417"/>
                  <a:pt x="617164" y="627561"/>
                  <a:pt x="614689" y="624777"/>
                </a:cubicBezTo>
                <a:cubicBezTo>
                  <a:pt x="609120" y="629108"/>
                  <a:pt x="601386" y="632511"/>
                  <a:pt x="590559" y="635295"/>
                </a:cubicBezTo>
                <a:cubicBezTo>
                  <a:pt x="582206" y="637460"/>
                  <a:pt x="573544" y="639007"/>
                  <a:pt x="564883" y="640554"/>
                </a:cubicBezTo>
                <a:cubicBezTo>
                  <a:pt x="555911" y="642101"/>
                  <a:pt x="547559" y="643648"/>
                  <a:pt x="539825" y="645504"/>
                </a:cubicBezTo>
                <a:cubicBezTo>
                  <a:pt x="518170" y="651072"/>
                  <a:pt x="508580" y="659734"/>
                  <a:pt x="507033" y="673964"/>
                </a:cubicBezTo>
                <a:cubicBezTo>
                  <a:pt x="510436" y="673964"/>
                  <a:pt x="515695" y="672727"/>
                  <a:pt x="520645" y="671799"/>
                </a:cubicBezTo>
                <a:cubicBezTo>
                  <a:pt x="524666" y="670870"/>
                  <a:pt x="528997" y="669942"/>
                  <a:pt x="532710" y="670252"/>
                </a:cubicBezTo>
                <a:cubicBezTo>
                  <a:pt x="525285" y="681079"/>
                  <a:pt x="502083" y="691907"/>
                  <a:pt x="470529" y="700260"/>
                </a:cubicBezTo>
                <a:cubicBezTo>
                  <a:pt x="444234" y="707065"/>
                  <a:pt x="418867" y="710159"/>
                  <a:pt x="404327" y="708612"/>
                </a:cubicBezTo>
                <a:cubicBezTo>
                  <a:pt x="402780" y="707375"/>
                  <a:pt x="402471" y="706137"/>
                  <a:pt x="402780" y="704900"/>
                </a:cubicBezTo>
                <a:cubicBezTo>
                  <a:pt x="403399" y="702734"/>
                  <a:pt x="406493" y="701188"/>
                  <a:pt x="412989" y="699641"/>
                </a:cubicBezTo>
                <a:cubicBezTo>
                  <a:pt x="415155" y="699022"/>
                  <a:pt x="417630" y="698403"/>
                  <a:pt x="420104" y="698094"/>
                </a:cubicBezTo>
                <a:cubicBezTo>
                  <a:pt x="422579" y="697475"/>
                  <a:pt x="424745" y="697166"/>
                  <a:pt x="426601" y="696547"/>
                </a:cubicBezTo>
                <a:cubicBezTo>
                  <a:pt x="427838" y="696238"/>
                  <a:pt x="429076" y="695928"/>
                  <a:pt x="430004" y="695619"/>
                </a:cubicBezTo>
                <a:cubicBezTo>
                  <a:pt x="422888" y="679223"/>
                  <a:pt x="403090" y="682007"/>
                  <a:pt x="382672" y="687266"/>
                </a:cubicBezTo>
                <a:cubicBezTo>
                  <a:pt x="376485" y="688813"/>
                  <a:pt x="369989" y="690979"/>
                  <a:pt x="363802" y="692835"/>
                </a:cubicBezTo>
                <a:cubicBezTo>
                  <a:pt x="356996" y="694691"/>
                  <a:pt x="350809" y="696857"/>
                  <a:pt x="344312" y="698403"/>
                </a:cubicBezTo>
                <a:cubicBezTo>
                  <a:pt x="330082" y="702116"/>
                  <a:pt x="320183" y="703353"/>
                  <a:pt x="311830" y="702734"/>
                </a:cubicBezTo>
                <a:cubicBezTo>
                  <a:pt x="311830" y="704591"/>
                  <a:pt x="309974" y="709231"/>
                  <a:pt x="308118" y="713871"/>
                </a:cubicBezTo>
                <a:cubicBezTo>
                  <a:pt x="305952" y="719439"/>
                  <a:pt x="303477" y="725008"/>
                  <a:pt x="303168" y="728101"/>
                </a:cubicBezTo>
                <a:cubicBezTo>
                  <a:pt x="305643" y="729339"/>
                  <a:pt x="310593" y="728101"/>
                  <a:pt x="315233" y="726864"/>
                </a:cubicBezTo>
                <a:cubicBezTo>
                  <a:pt x="321111" y="725317"/>
                  <a:pt x="326988" y="724080"/>
                  <a:pt x="329773" y="727792"/>
                </a:cubicBezTo>
                <a:cubicBezTo>
                  <a:pt x="311521" y="738929"/>
                  <a:pt x="288319" y="747900"/>
                  <a:pt x="264499" y="754087"/>
                </a:cubicBezTo>
                <a:cubicBezTo>
                  <a:pt x="240678" y="760274"/>
                  <a:pt x="217167" y="763368"/>
                  <a:pt x="197059" y="763368"/>
                </a:cubicBezTo>
                <a:cubicBezTo>
                  <a:pt x="198915" y="757181"/>
                  <a:pt x="208196" y="754706"/>
                  <a:pt x="215311" y="752850"/>
                </a:cubicBezTo>
                <a:cubicBezTo>
                  <a:pt x="219023" y="751922"/>
                  <a:pt x="222426" y="750994"/>
                  <a:pt x="223973" y="749756"/>
                </a:cubicBezTo>
                <a:cubicBezTo>
                  <a:pt x="219333" y="737072"/>
                  <a:pt x="201699" y="732123"/>
                  <a:pt x="179117" y="738001"/>
                </a:cubicBezTo>
                <a:cubicBezTo>
                  <a:pt x="174476" y="739238"/>
                  <a:pt x="169836" y="740785"/>
                  <a:pt x="165196" y="742950"/>
                </a:cubicBezTo>
                <a:cubicBezTo>
                  <a:pt x="163958" y="756871"/>
                  <a:pt x="155915" y="765224"/>
                  <a:pt x="148490" y="773577"/>
                </a:cubicBezTo>
                <a:cubicBezTo>
                  <a:pt x="141685" y="780692"/>
                  <a:pt x="134879" y="788116"/>
                  <a:pt x="132095" y="799562"/>
                </a:cubicBezTo>
                <a:cubicBezTo>
                  <a:pt x="129929" y="800490"/>
                  <a:pt x="128382" y="801109"/>
                  <a:pt x="126836" y="801418"/>
                </a:cubicBezTo>
                <a:cubicBezTo>
                  <a:pt x="122505" y="802656"/>
                  <a:pt x="118792" y="802965"/>
                  <a:pt x="114771" y="803584"/>
                </a:cubicBezTo>
                <a:cubicBezTo>
                  <a:pt x="112605" y="803893"/>
                  <a:pt x="110130" y="804202"/>
                  <a:pt x="107965" y="804512"/>
                </a:cubicBezTo>
                <a:cubicBezTo>
                  <a:pt x="86310" y="747281"/>
                  <a:pt x="70533" y="676439"/>
                  <a:pt x="55374" y="608071"/>
                </a:cubicBezTo>
                <a:cubicBezTo>
                  <a:pt x="44856" y="560740"/>
                  <a:pt x="34957" y="516193"/>
                  <a:pt x="23511" y="476595"/>
                </a:cubicBezTo>
                <a:cubicBezTo>
                  <a:pt x="21345" y="475977"/>
                  <a:pt x="18561" y="475667"/>
                  <a:pt x="15777" y="475358"/>
                </a:cubicBezTo>
                <a:cubicBezTo>
                  <a:pt x="8352" y="474430"/>
                  <a:pt x="928" y="473502"/>
                  <a:pt x="0" y="461128"/>
                </a:cubicBezTo>
                <a:cubicBezTo>
                  <a:pt x="14849" y="456178"/>
                  <a:pt x="28461" y="450919"/>
                  <a:pt x="41763" y="445970"/>
                </a:cubicBezTo>
                <a:cubicBezTo>
                  <a:pt x="58777" y="439473"/>
                  <a:pt x="76411" y="432667"/>
                  <a:pt x="96519" y="427408"/>
                </a:cubicBezTo>
                <a:cubicBezTo>
                  <a:pt x="103325" y="425552"/>
                  <a:pt x="110440" y="424005"/>
                  <a:pt x="117864" y="422768"/>
                </a:cubicBezTo>
                <a:cubicBezTo>
                  <a:pt x="109512" y="383480"/>
                  <a:pt x="98684" y="343882"/>
                  <a:pt x="88475" y="305522"/>
                </a:cubicBezTo>
                <a:cubicBezTo>
                  <a:pt x="79504" y="272112"/>
                  <a:pt x="71152" y="240558"/>
                  <a:pt x="64655" y="209931"/>
                </a:cubicBezTo>
                <a:cubicBezTo>
                  <a:pt x="60015" y="203435"/>
                  <a:pt x="57540" y="193845"/>
                  <a:pt x="55374" y="184874"/>
                </a:cubicBezTo>
                <a:cubicBezTo>
                  <a:pt x="51353" y="169096"/>
                  <a:pt x="47331" y="152701"/>
                  <a:pt x="35885" y="149917"/>
                </a:cubicBezTo>
                <a:cubicBezTo>
                  <a:pt x="43619" y="136614"/>
                  <a:pt x="66511" y="124550"/>
                  <a:pt x="98375" y="116197"/>
                </a:cubicBezTo>
                <a:cubicBezTo>
                  <a:pt x="127145" y="108772"/>
                  <a:pt x="157152" y="105988"/>
                  <a:pt x="172930" y="109700"/>
                </a:cubicBezTo>
                <a:cubicBezTo>
                  <a:pt x="177261" y="117125"/>
                  <a:pt x="173858" y="120219"/>
                  <a:pt x="171073" y="122693"/>
                </a:cubicBezTo>
                <a:cubicBezTo>
                  <a:pt x="169217" y="124240"/>
                  <a:pt x="167670" y="125787"/>
                  <a:pt x="167361" y="127953"/>
                </a:cubicBezTo>
                <a:lnTo>
                  <a:pt x="236966" y="394307"/>
                </a:lnTo>
                <a:cubicBezTo>
                  <a:pt x="245628" y="393070"/>
                  <a:pt x="256146" y="390904"/>
                  <a:pt x="270067" y="387192"/>
                </a:cubicBezTo>
                <a:cubicBezTo>
                  <a:pt x="276564" y="385645"/>
                  <a:pt x="283369" y="383480"/>
                  <a:pt x="289866" y="381624"/>
                </a:cubicBezTo>
                <a:cubicBezTo>
                  <a:pt x="297909" y="379458"/>
                  <a:pt x="303787" y="377602"/>
                  <a:pt x="309974" y="376055"/>
                </a:cubicBezTo>
                <a:cubicBezTo>
                  <a:pt x="314614" y="374818"/>
                  <a:pt x="319255" y="373580"/>
                  <a:pt x="323895" y="372652"/>
                </a:cubicBezTo>
                <a:cubicBezTo>
                  <a:pt x="314924" y="313875"/>
                  <a:pt x="296672" y="251385"/>
                  <a:pt x="279348" y="191061"/>
                </a:cubicBezTo>
                <a:cubicBezTo>
                  <a:pt x="271304" y="163219"/>
                  <a:pt x="263261" y="135686"/>
                  <a:pt x="256146" y="107844"/>
                </a:cubicBezTo>
                <a:cubicBezTo>
                  <a:pt x="254909" y="103513"/>
                  <a:pt x="251815" y="102585"/>
                  <a:pt x="248412" y="101348"/>
                </a:cubicBezTo>
                <a:cubicBezTo>
                  <a:pt x="245319" y="100419"/>
                  <a:pt x="242225" y="99491"/>
                  <a:pt x="240369" y="95779"/>
                </a:cubicBezTo>
                <a:cubicBezTo>
                  <a:pt x="249650" y="82786"/>
                  <a:pt x="276254" y="69175"/>
                  <a:pt x="308736" y="60513"/>
                </a:cubicBezTo>
                <a:cubicBezTo>
                  <a:pt x="340600" y="52160"/>
                  <a:pt x="367205" y="51542"/>
                  <a:pt x="380507" y="58657"/>
                </a:cubicBezTo>
                <a:cubicBezTo>
                  <a:pt x="382982" y="65772"/>
                  <a:pt x="379579" y="67319"/>
                  <a:pt x="376795" y="68556"/>
                </a:cubicBezTo>
                <a:cubicBezTo>
                  <a:pt x="374938" y="69484"/>
                  <a:pt x="373392" y="70103"/>
                  <a:pt x="373392" y="71959"/>
                </a:cubicBezTo>
                <a:lnTo>
                  <a:pt x="443615" y="339861"/>
                </a:lnTo>
                <a:lnTo>
                  <a:pt x="445471" y="338933"/>
                </a:lnTo>
                <a:cubicBezTo>
                  <a:pt x="453205" y="337076"/>
                  <a:pt x="462177" y="334602"/>
                  <a:pt x="471148" y="332436"/>
                </a:cubicBezTo>
                <a:cubicBezTo>
                  <a:pt x="492184" y="326868"/>
                  <a:pt x="521573" y="318825"/>
                  <a:pt x="530854" y="312947"/>
                </a:cubicBezTo>
                <a:cubicBezTo>
                  <a:pt x="511364" y="228802"/>
                  <a:pt x="492803" y="155794"/>
                  <a:pt x="470529" y="76599"/>
                </a:cubicBezTo>
                <a:cubicBezTo>
                  <a:pt x="470529" y="81549"/>
                  <a:pt x="472695" y="88973"/>
                  <a:pt x="474860" y="96089"/>
                </a:cubicBezTo>
                <a:cubicBezTo>
                  <a:pt x="476098" y="100419"/>
                  <a:pt x="477644" y="104751"/>
                  <a:pt x="478263" y="108772"/>
                </a:cubicBezTo>
                <a:cubicBezTo>
                  <a:pt x="480429" y="114341"/>
                  <a:pt x="483213" y="127953"/>
                  <a:pt x="482594" y="129499"/>
                </a:cubicBezTo>
                <a:cubicBezTo>
                  <a:pt x="482594" y="129499"/>
                  <a:pt x="482285" y="129809"/>
                  <a:pt x="482285" y="129809"/>
                </a:cubicBezTo>
                <a:cubicBezTo>
                  <a:pt x="481357" y="130118"/>
                  <a:pt x="480738" y="128881"/>
                  <a:pt x="478572" y="121456"/>
                </a:cubicBezTo>
                <a:lnTo>
                  <a:pt x="460939" y="54326"/>
                </a:lnTo>
                <a:cubicBezTo>
                  <a:pt x="459702" y="49995"/>
                  <a:pt x="456918" y="48448"/>
                  <a:pt x="453824" y="47211"/>
                </a:cubicBezTo>
                <a:cubicBezTo>
                  <a:pt x="451349" y="45973"/>
                  <a:pt x="448565" y="44736"/>
                  <a:pt x="447018" y="41951"/>
                </a:cubicBezTo>
                <a:cubicBezTo>
                  <a:pt x="455989" y="28649"/>
                  <a:pt x="482594" y="15038"/>
                  <a:pt x="515076" y="6685"/>
                </a:cubicBezTo>
                <a:cubicBezTo>
                  <a:pt x="539515" y="189"/>
                  <a:pt x="571379" y="-3523"/>
                  <a:pt x="587156" y="4829"/>
                </a:cubicBezTo>
                <a:cubicBezTo>
                  <a:pt x="588703" y="11326"/>
                  <a:pt x="585919" y="13182"/>
                  <a:pt x="583444" y="14728"/>
                </a:cubicBezTo>
                <a:cubicBezTo>
                  <a:pt x="581897" y="15656"/>
                  <a:pt x="580350" y="16584"/>
                  <a:pt x="580041" y="18131"/>
                </a:cubicBezTo>
                <a:lnTo>
                  <a:pt x="650265" y="286342"/>
                </a:lnTo>
                <a:cubicBezTo>
                  <a:pt x="656142" y="285414"/>
                  <a:pt x="664186" y="284177"/>
                  <a:pt x="673776" y="281702"/>
                </a:cubicBezTo>
                <a:cubicBezTo>
                  <a:pt x="682128" y="279536"/>
                  <a:pt x="690790" y="276752"/>
                  <a:pt x="699452" y="273968"/>
                </a:cubicBezTo>
                <a:cubicBezTo>
                  <a:pt x="708423" y="271184"/>
                  <a:pt x="717085" y="268400"/>
                  <a:pt x="725129" y="266234"/>
                </a:cubicBezTo>
                <a:cubicBezTo>
                  <a:pt x="741215" y="261903"/>
                  <a:pt x="761632" y="258500"/>
                  <a:pt x="774316" y="267781"/>
                </a:cubicBezTo>
                <a:cubicBezTo>
                  <a:pt x="776791" y="276133"/>
                  <a:pt x="770294" y="278608"/>
                  <a:pt x="763798" y="281083"/>
                </a:cubicBezTo>
                <a:cubicBezTo>
                  <a:pt x="761942" y="282011"/>
                  <a:pt x="760086" y="282630"/>
                  <a:pt x="758539" y="283558"/>
                </a:cubicBezTo>
                <a:cubicBezTo>
                  <a:pt x="767201" y="315112"/>
                  <a:pt x="775553" y="348522"/>
                  <a:pt x="783906" y="383171"/>
                </a:cubicBezTo>
                <a:cubicBezTo>
                  <a:pt x="802467" y="458034"/>
                  <a:pt x="821338" y="535373"/>
                  <a:pt x="843302" y="606525"/>
                </a:cubicBezTo>
                <a:cubicBezTo>
                  <a:pt x="844849" y="611165"/>
                  <a:pt x="842683" y="613640"/>
                  <a:pt x="840827" y="616115"/>
                </a:cubicBezTo>
                <a:cubicBezTo>
                  <a:pt x="839590" y="617661"/>
                  <a:pt x="838353" y="618899"/>
                  <a:pt x="838043" y="620755"/>
                </a:cubicBezTo>
                <a:cubicBezTo>
                  <a:pt x="839281" y="620136"/>
                  <a:pt x="840518" y="619827"/>
                  <a:pt x="841755" y="619518"/>
                </a:cubicBezTo>
                <a:cubicBezTo>
                  <a:pt x="842374" y="619518"/>
                  <a:pt x="842683" y="619208"/>
                  <a:pt x="843302" y="619208"/>
                </a:cubicBezTo>
                <a:cubicBezTo>
                  <a:pt x="849799" y="617661"/>
                  <a:pt x="851036" y="615187"/>
                  <a:pt x="852274" y="611165"/>
                </a:cubicBezTo>
                <a:cubicBezTo>
                  <a:pt x="870216" y="618589"/>
                  <a:pt x="886303" y="659734"/>
                  <a:pt x="881044" y="683245"/>
                </a:cubicBezTo>
                <a:cubicBezTo>
                  <a:pt x="763179" y="718202"/>
                  <a:pt x="633250" y="754397"/>
                  <a:pt x="480119" y="794303"/>
                </a:cubicBezTo>
                <a:lnTo>
                  <a:pt x="480119" y="794303"/>
                </a:lnTo>
                <a:close/>
                <a:moveTo>
                  <a:pt x="735028" y="291292"/>
                </a:moveTo>
                <a:lnTo>
                  <a:pt x="751733" y="351307"/>
                </a:lnTo>
                <a:cubicBezTo>
                  <a:pt x="776791" y="441020"/>
                  <a:pt x="802467" y="534136"/>
                  <a:pt x="830309" y="615187"/>
                </a:cubicBezTo>
                <a:cubicBezTo>
                  <a:pt x="821957" y="560740"/>
                  <a:pt x="804633" y="496394"/>
                  <a:pt x="787618" y="434523"/>
                </a:cubicBezTo>
                <a:cubicBezTo>
                  <a:pt x="773079" y="381314"/>
                  <a:pt x="759467" y="330889"/>
                  <a:pt x="752352" y="287889"/>
                </a:cubicBezTo>
                <a:cubicBezTo>
                  <a:pt x="750496" y="287270"/>
                  <a:pt x="747402" y="287889"/>
                  <a:pt x="744927" y="288507"/>
                </a:cubicBezTo>
                <a:lnTo>
                  <a:pt x="740906" y="289745"/>
                </a:lnTo>
                <a:lnTo>
                  <a:pt x="736884" y="290982"/>
                </a:lnTo>
                <a:cubicBezTo>
                  <a:pt x="736575" y="290982"/>
                  <a:pt x="735647" y="290982"/>
                  <a:pt x="735028" y="291292"/>
                </a:cubicBezTo>
                <a:lnTo>
                  <a:pt x="735028" y="291292"/>
                </a:lnTo>
                <a:close/>
                <a:moveTo>
                  <a:pt x="29698" y="473811"/>
                </a:moveTo>
                <a:cubicBezTo>
                  <a:pt x="27842" y="475049"/>
                  <a:pt x="27533" y="476595"/>
                  <a:pt x="28151" y="479070"/>
                </a:cubicBezTo>
                <a:cubicBezTo>
                  <a:pt x="28461" y="482782"/>
                  <a:pt x="29698" y="484948"/>
                  <a:pt x="30936" y="487113"/>
                </a:cubicBezTo>
                <a:cubicBezTo>
                  <a:pt x="32173" y="489279"/>
                  <a:pt x="33720" y="491754"/>
                  <a:pt x="34029" y="495466"/>
                </a:cubicBezTo>
                <a:cubicBezTo>
                  <a:pt x="38051" y="519905"/>
                  <a:pt x="45475" y="547128"/>
                  <a:pt x="52590" y="573424"/>
                </a:cubicBezTo>
                <a:cubicBezTo>
                  <a:pt x="60015" y="600028"/>
                  <a:pt x="67439" y="627252"/>
                  <a:pt x="71461" y="652000"/>
                </a:cubicBezTo>
                <a:cubicBezTo>
                  <a:pt x="73626" y="660971"/>
                  <a:pt x="76101" y="669942"/>
                  <a:pt x="78576" y="678914"/>
                </a:cubicBezTo>
                <a:cubicBezTo>
                  <a:pt x="83526" y="696547"/>
                  <a:pt x="88475" y="714799"/>
                  <a:pt x="90332" y="731195"/>
                </a:cubicBezTo>
                <a:cubicBezTo>
                  <a:pt x="93735" y="738001"/>
                  <a:pt x="95591" y="748209"/>
                  <a:pt x="97447" y="758109"/>
                </a:cubicBezTo>
                <a:cubicBezTo>
                  <a:pt x="101159" y="778217"/>
                  <a:pt x="104562" y="797087"/>
                  <a:pt x="120648" y="794303"/>
                </a:cubicBezTo>
                <a:cubicBezTo>
                  <a:pt x="109512" y="740166"/>
                  <a:pt x="93116" y="679842"/>
                  <a:pt x="77029" y="621374"/>
                </a:cubicBezTo>
                <a:cubicBezTo>
                  <a:pt x="62490" y="568165"/>
                  <a:pt x="48878" y="517740"/>
                  <a:pt x="39288" y="472265"/>
                </a:cubicBezTo>
                <a:cubicBezTo>
                  <a:pt x="38360" y="471955"/>
                  <a:pt x="36813" y="472265"/>
                  <a:pt x="34029" y="472883"/>
                </a:cubicBezTo>
                <a:cubicBezTo>
                  <a:pt x="32792" y="473193"/>
                  <a:pt x="31554" y="473502"/>
                  <a:pt x="29698" y="473811"/>
                </a:cubicBezTo>
                <a:lnTo>
                  <a:pt x="29698" y="473811"/>
                </a:lnTo>
                <a:close/>
                <a:moveTo>
                  <a:pt x="761323" y="423696"/>
                </a:moveTo>
                <a:cubicBezTo>
                  <a:pt x="779266" y="490207"/>
                  <a:pt x="782359" y="544963"/>
                  <a:pt x="772151" y="591057"/>
                </a:cubicBezTo>
                <a:cubicBezTo>
                  <a:pt x="786381" y="598791"/>
                  <a:pt x="810201" y="610237"/>
                  <a:pt x="819482" y="611474"/>
                </a:cubicBezTo>
                <a:cubicBezTo>
                  <a:pt x="808654" y="585798"/>
                  <a:pt x="801539" y="555481"/>
                  <a:pt x="794733" y="526402"/>
                </a:cubicBezTo>
                <a:cubicBezTo>
                  <a:pt x="785762" y="490207"/>
                  <a:pt x="777100" y="452775"/>
                  <a:pt x="761323" y="423696"/>
                </a:cubicBezTo>
                <a:lnTo>
                  <a:pt x="761323" y="423696"/>
                </a:lnTo>
                <a:close/>
                <a:moveTo>
                  <a:pt x="107037" y="698713"/>
                </a:moveTo>
                <a:lnTo>
                  <a:pt x="111677" y="713871"/>
                </a:lnTo>
                <a:cubicBezTo>
                  <a:pt x="118174" y="734907"/>
                  <a:pt x="124670" y="756871"/>
                  <a:pt x="129929" y="780073"/>
                </a:cubicBezTo>
                <a:cubicBezTo>
                  <a:pt x="132713" y="777908"/>
                  <a:pt x="135188" y="772649"/>
                  <a:pt x="137663" y="766771"/>
                </a:cubicBezTo>
                <a:cubicBezTo>
                  <a:pt x="140447" y="760274"/>
                  <a:pt x="143850" y="752850"/>
                  <a:pt x="149728" y="749137"/>
                </a:cubicBezTo>
                <a:cubicBezTo>
                  <a:pt x="142922" y="723152"/>
                  <a:pt x="135807" y="695928"/>
                  <a:pt x="128382" y="668086"/>
                </a:cubicBezTo>
                <a:cubicBezTo>
                  <a:pt x="110749" y="601266"/>
                  <a:pt x="92807" y="532280"/>
                  <a:pt x="80742" y="466696"/>
                </a:cubicBezTo>
                <a:cubicBezTo>
                  <a:pt x="99922" y="516193"/>
                  <a:pt x="111059" y="565071"/>
                  <a:pt x="121886" y="612402"/>
                </a:cubicBezTo>
                <a:cubicBezTo>
                  <a:pt x="131167" y="653547"/>
                  <a:pt x="140757" y="695928"/>
                  <a:pt x="154987" y="739238"/>
                </a:cubicBezTo>
                <a:lnTo>
                  <a:pt x="201390" y="726555"/>
                </a:lnTo>
                <a:cubicBezTo>
                  <a:pt x="200153" y="725008"/>
                  <a:pt x="198606" y="722533"/>
                  <a:pt x="196750" y="720058"/>
                </a:cubicBezTo>
                <a:cubicBezTo>
                  <a:pt x="193656" y="715727"/>
                  <a:pt x="190253" y="711087"/>
                  <a:pt x="192110" y="706137"/>
                </a:cubicBezTo>
                <a:lnTo>
                  <a:pt x="192419" y="705519"/>
                </a:lnTo>
                <a:lnTo>
                  <a:pt x="194584" y="705828"/>
                </a:lnTo>
                <a:cubicBezTo>
                  <a:pt x="194584" y="705828"/>
                  <a:pt x="194894" y="706137"/>
                  <a:pt x="194894" y="706137"/>
                </a:cubicBezTo>
                <a:cubicBezTo>
                  <a:pt x="185613" y="673036"/>
                  <a:pt x="176642" y="635604"/>
                  <a:pt x="167670" y="599100"/>
                </a:cubicBezTo>
                <a:cubicBezTo>
                  <a:pt x="155606" y="549603"/>
                  <a:pt x="143231" y="498250"/>
                  <a:pt x="129001" y="456488"/>
                </a:cubicBezTo>
                <a:cubicBezTo>
                  <a:pt x="129001" y="457416"/>
                  <a:pt x="128692" y="458034"/>
                  <a:pt x="128073" y="458034"/>
                </a:cubicBezTo>
                <a:cubicBezTo>
                  <a:pt x="126836" y="458344"/>
                  <a:pt x="125598" y="457106"/>
                  <a:pt x="121886" y="450919"/>
                </a:cubicBezTo>
                <a:cubicBezTo>
                  <a:pt x="116936" y="454013"/>
                  <a:pt x="109202" y="456797"/>
                  <a:pt x="100231" y="458962"/>
                </a:cubicBezTo>
                <a:cubicBezTo>
                  <a:pt x="91260" y="461437"/>
                  <a:pt x="81670" y="462984"/>
                  <a:pt x="73626" y="463912"/>
                </a:cubicBezTo>
                <a:cubicBezTo>
                  <a:pt x="75792" y="465459"/>
                  <a:pt x="76411" y="467006"/>
                  <a:pt x="75792" y="468862"/>
                </a:cubicBezTo>
                <a:cubicBezTo>
                  <a:pt x="75173" y="470408"/>
                  <a:pt x="73626" y="471646"/>
                  <a:pt x="70533" y="472265"/>
                </a:cubicBezTo>
                <a:cubicBezTo>
                  <a:pt x="67749" y="472883"/>
                  <a:pt x="64346" y="473502"/>
                  <a:pt x="60943" y="473502"/>
                </a:cubicBezTo>
                <a:cubicBezTo>
                  <a:pt x="57540" y="473811"/>
                  <a:pt x="54137" y="474121"/>
                  <a:pt x="51662" y="474739"/>
                </a:cubicBezTo>
                <a:cubicBezTo>
                  <a:pt x="66821" y="560431"/>
                  <a:pt x="94663" y="681079"/>
                  <a:pt x="142303" y="738929"/>
                </a:cubicBezTo>
                <a:cubicBezTo>
                  <a:pt x="131785" y="736144"/>
                  <a:pt x="125289" y="725936"/>
                  <a:pt x="119411" y="715727"/>
                </a:cubicBezTo>
                <a:cubicBezTo>
                  <a:pt x="115699" y="709850"/>
                  <a:pt x="111677" y="703353"/>
                  <a:pt x="107037" y="698713"/>
                </a:cubicBezTo>
                <a:lnTo>
                  <a:pt x="107037" y="698713"/>
                </a:lnTo>
                <a:close/>
                <a:moveTo>
                  <a:pt x="441450" y="692835"/>
                </a:moveTo>
                <a:cubicBezTo>
                  <a:pt x="445162" y="691907"/>
                  <a:pt x="449802" y="691597"/>
                  <a:pt x="454752" y="691288"/>
                </a:cubicBezTo>
                <a:cubicBezTo>
                  <a:pt x="460939" y="690979"/>
                  <a:pt x="467745" y="690669"/>
                  <a:pt x="474551" y="688813"/>
                </a:cubicBezTo>
                <a:cubicBezTo>
                  <a:pt x="480119" y="687266"/>
                  <a:pt x="484760" y="685410"/>
                  <a:pt x="488472" y="682317"/>
                </a:cubicBezTo>
                <a:cubicBezTo>
                  <a:pt x="487544" y="679842"/>
                  <a:pt x="489400" y="676748"/>
                  <a:pt x="491565" y="673036"/>
                </a:cubicBezTo>
                <a:cubicBezTo>
                  <a:pt x="494040" y="668705"/>
                  <a:pt x="497134" y="663446"/>
                  <a:pt x="495896" y="657568"/>
                </a:cubicBezTo>
                <a:cubicBezTo>
                  <a:pt x="488472" y="658496"/>
                  <a:pt x="478882" y="660662"/>
                  <a:pt x="468673" y="663137"/>
                </a:cubicBezTo>
                <a:cubicBezTo>
                  <a:pt x="459702" y="665612"/>
                  <a:pt x="450112" y="667777"/>
                  <a:pt x="440212" y="669014"/>
                </a:cubicBezTo>
                <a:cubicBezTo>
                  <a:pt x="446400" y="660662"/>
                  <a:pt x="456608" y="655094"/>
                  <a:pt x="469601" y="651691"/>
                </a:cubicBezTo>
                <a:cubicBezTo>
                  <a:pt x="483832" y="647979"/>
                  <a:pt x="496824" y="647979"/>
                  <a:pt x="501465" y="648288"/>
                </a:cubicBezTo>
                <a:cubicBezTo>
                  <a:pt x="483522" y="632511"/>
                  <a:pt x="487234" y="604669"/>
                  <a:pt x="491565" y="584870"/>
                </a:cubicBezTo>
                <a:lnTo>
                  <a:pt x="501465" y="618280"/>
                </a:lnTo>
                <a:cubicBezTo>
                  <a:pt x="491565" y="561050"/>
                  <a:pt x="471457" y="491445"/>
                  <a:pt x="453515" y="429883"/>
                </a:cubicBezTo>
                <a:lnTo>
                  <a:pt x="446709" y="406681"/>
                </a:lnTo>
                <a:cubicBezTo>
                  <a:pt x="446709" y="407919"/>
                  <a:pt x="447328" y="410393"/>
                  <a:pt x="447637" y="412559"/>
                </a:cubicBezTo>
                <a:cubicBezTo>
                  <a:pt x="448256" y="415652"/>
                  <a:pt x="449184" y="419365"/>
                  <a:pt x="445471" y="420293"/>
                </a:cubicBezTo>
                <a:cubicBezTo>
                  <a:pt x="437119" y="405135"/>
                  <a:pt x="428766" y="389667"/>
                  <a:pt x="419176" y="376674"/>
                </a:cubicBezTo>
                <a:cubicBezTo>
                  <a:pt x="411442" y="378221"/>
                  <a:pt x="403090" y="379768"/>
                  <a:pt x="393500" y="382242"/>
                </a:cubicBezTo>
                <a:cubicBezTo>
                  <a:pt x="385457" y="384408"/>
                  <a:pt x="377723" y="386573"/>
                  <a:pt x="369679" y="389048"/>
                </a:cubicBezTo>
                <a:cubicBezTo>
                  <a:pt x="359471" y="392142"/>
                  <a:pt x="350499" y="394926"/>
                  <a:pt x="340909" y="397401"/>
                </a:cubicBezTo>
                <a:cubicBezTo>
                  <a:pt x="351427" y="428645"/>
                  <a:pt x="360089" y="463603"/>
                  <a:pt x="368133" y="497322"/>
                </a:cubicBezTo>
                <a:cubicBezTo>
                  <a:pt x="387313" y="574661"/>
                  <a:pt x="405255" y="647360"/>
                  <a:pt x="439594" y="691597"/>
                </a:cubicBezTo>
                <a:cubicBezTo>
                  <a:pt x="439903" y="692835"/>
                  <a:pt x="440522" y="693763"/>
                  <a:pt x="440831" y="694072"/>
                </a:cubicBezTo>
                <a:lnTo>
                  <a:pt x="441450" y="692835"/>
                </a:lnTo>
                <a:lnTo>
                  <a:pt x="441450" y="692835"/>
                </a:lnTo>
                <a:close/>
                <a:moveTo>
                  <a:pt x="596437" y="329343"/>
                </a:moveTo>
                <a:cubicBezTo>
                  <a:pt x="586228" y="332127"/>
                  <a:pt x="576019" y="335220"/>
                  <a:pt x="565811" y="338314"/>
                </a:cubicBezTo>
                <a:cubicBezTo>
                  <a:pt x="559933" y="340170"/>
                  <a:pt x="553746" y="342026"/>
                  <a:pt x="547868" y="343573"/>
                </a:cubicBezTo>
                <a:cubicBezTo>
                  <a:pt x="557458" y="371415"/>
                  <a:pt x="565192" y="403897"/>
                  <a:pt x="573854" y="437926"/>
                </a:cubicBezTo>
                <a:cubicBezTo>
                  <a:pt x="593034" y="514956"/>
                  <a:pt x="612833" y="594769"/>
                  <a:pt x="647480" y="640863"/>
                </a:cubicBezTo>
                <a:cubicBezTo>
                  <a:pt x="655214" y="639626"/>
                  <a:pt x="664186" y="638079"/>
                  <a:pt x="672229" y="636223"/>
                </a:cubicBezTo>
                <a:cubicBezTo>
                  <a:pt x="693884" y="630655"/>
                  <a:pt x="703783" y="620136"/>
                  <a:pt x="702855" y="603431"/>
                </a:cubicBezTo>
                <a:cubicBezTo>
                  <a:pt x="695121" y="604359"/>
                  <a:pt x="685531" y="606834"/>
                  <a:pt x="675322" y="609309"/>
                </a:cubicBezTo>
                <a:cubicBezTo>
                  <a:pt x="666351" y="611784"/>
                  <a:pt x="656761" y="613949"/>
                  <a:pt x="647171" y="615187"/>
                </a:cubicBezTo>
                <a:cubicBezTo>
                  <a:pt x="654596" y="606215"/>
                  <a:pt x="664804" y="600338"/>
                  <a:pt x="677488" y="597244"/>
                </a:cubicBezTo>
                <a:cubicBezTo>
                  <a:pt x="690790" y="593841"/>
                  <a:pt x="702546" y="594151"/>
                  <a:pt x="708423" y="594460"/>
                </a:cubicBezTo>
                <a:cubicBezTo>
                  <a:pt x="690790" y="578683"/>
                  <a:pt x="693574" y="552697"/>
                  <a:pt x="697905" y="529495"/>
                </a:cubicBezTo>
                <a:lnTo>
                  <a:pt x="707495" y="561359"/>
                </a:lnTo>
                <a:cubicBezTo>
                  <a:pt x="700999" y="520834"/>
                  <a:pt x="688006" y="475049"/>
                  <a:pt x="675632" y="430811"/>
                </a:cubicBezTo>
                <a:cubicBezTo>
                  <a:pt x="668207" y="403897"/>
                  <a:pt x="660473" y="375746"/>
                  <a:pt x="654286" y="349450"/>
                </a:cubicBezTo>
                <a:cubicBezTo>
                  <a:pt x="652430" y="350379"/>
                  <a:pt x="652430" y="351616"/>
                  <a:pt x="653049" y="354091"/>
                </a:cubicBezTo>
                <a:cubicBezTo>
                  <a:pt x="653358" y="356256"/>
                  <a:pt x="653977" y="359040"/>
                  <a:pt x="651193" y="359659"/>
                </a:cubicBezTo>
                <a:lnTo>
                  <a:pt x="645006" y="351307"/>
                </a:lnTo>
                <a:cubicBezTo>
                  <a:pt x="639128" y="341098"/>
                  <a:pt x="633250" y="330580"/>
                  <a:pt x="625826" y="322846"/>
                </a:cubicBezTo>
                <a:cubicBezTo>
                  <a:pt x="616854" y="324702"/>
                  <a:pt x="607264" y="326559"/>
                  <a:pt x="596437" y="329343"/>
                </a:cubicBezTo>
                <a:lnTo>
                  <a:pt x="596437" y="329343"/>
                </a:lnTo>
                <a:close/>
                <a:moveTo>
                  <a:pt x="135497" y="451538"/>
                </a:moveTo>
                <a:cubicBezTo>
                  <a:pt x="146016" y="483401"/>
                  <a:pt x="154368" y="518977"/>
                  <a:pt x="162721" y="553625"/>
                </a:cubicBezTo>
                <a:cubicBezTo>
                  <a:pt x="180663" y="628798"/>
                  <a:pt x="199534" y="706447"/>
                  <a:pt x="237894" y="748209"/>
                </a:cubicBezTo>
                <a:cubicBezTo>
                  <a:pt x="244081" y="747281"/>
                  <a:pt x="250887" y="746044"/>
                  <a:pt x="256765" y="744497"/>
                </a:cubicBezTo>
                <a:cubicBezTo>
                  <a:pt x="273779" y="740166"/>
                  <a:pt x="292650" y="730576"/>
                  <a:pt x="287700" y="710159"/>
                </a:cubicBezTo>
                <a:cubicBezTo>
                  <a:pt x="285844" y="710778"/>
                  <a:pt x="283988" y="711396"/>
                  <a:pt x="281822" y="711706"/>
                </a:cubicBezTo>
                <a:cubicBezTo>
                  <a:pt x="279038" y="712324"/>
                  <a:pt x="276254" y="713252"/>
                  <a:pt x="273470" y="713871"/>
                </a:cubicBezTo>
                <a:cubicBezTo>
                  <a:pt x="270067" y="714799"/>
                  <a:pt x="266973" y="715727"/>
                  <a:pt x="263880" y="716655"/>
                </a:cubicBezTo>
                <a:cubicBezTo>
                  <a:pt x="259858" y="717893"/>
                  <a:pt x="256765" y="718821"/>
                  <a:pt x="253671" y="719439"/>
                </a:cubicBezTo>
                <a:cubicBezTo>
                  <a:pt x="246556" y="721296"/>
                  <a:pt x="240369" y="722224"/>
                  <a:pt x="234182" y="722842"/>
                </a:cubicBezTo>
                <a:cubicBezTo>
                  <a:pt x="235110" y="720677"/>
                  <a:pt x="236347" y="718511"/>
                  <a:pt x="237585" y="716346"/>
                </a:cubicBezTo>
                <a:cubicBezTo>
                  <a:pt x="240060" y="712324"/>
                  <a:pt x="242534" y="708303"/>
                  <a:pt x="245937" y="707375"/>
                </a:cubicBezTo>
                <a:cubicBezTo>
                  <a:pt x="246865" y="707065"/>
                  <a:pt x="247484" y="707065"/>
                  <a:pt x="248412" y="707375"/>
                </a:cubicBezTo>
                <a:lnTo>
                  <a:pt x="249031" y="707375"/>
                </a:lnTo>
                <a:lnTo>
                  <a:pt x="248721" y="710159"/>
                </a:lnTo>
                <a:cubicBezTo>
                  <a:pt x="253362" y="707993"/>
                  <a:pt x="258002" y="706137"/>
                  <a:pt x="263261" y="704591"/>
                </a:cubicBezTo>
                <a:cubicBezTo>
                  <a:pt x="275017" y="701497"/>
                  <a:pt x="286154" y="702734"/>
                  <a:pt x="292650" y="704900"/>
                </a:cubicBezTo>
                <a:cubicBezTo>
                  <a:pt x="277801" y="690669"/>
                  <a:pt x="274707" y="652309"/>
                  <a:pt x="283369" y="637460"/>
                </a:cubicBezTo>
                <a:lnTo>
                  <a:pt x="288010" y="646432"/>
                </a:lnTo>
                <a:cubicBezTo>
                  <a:pt x="289866" y="651072"/>
                  <a:pt x="291413" y="655403"/>
                  <a:pt x="292031" y="656640"/>
                </a:cubicBezTo>
                <a:cubicBezTo>
                  <a:pt x="291103" y="654784"/>
                  <a:pt x="289247" y="646741"/>
                  <a:pt x="287082" y="638698"/>
                </a:cubicBezTo>
                <a:cubicBezTo>
                  <a:pt x="286154" y="636842"/>
                  <a:pt x="286772" y="635604"/>
                  <a:pt x="287082" y="634367"/>
                </a:cubicBezTo>
                <a:cubicBezTo>
                  <a:pt x="287700" y="633129"/>
                  <a:pt x="288010" y="632201"/>
                  <a:pt x="286772" y="630036"/>
                </a:cubicBezTo>
                <a:cubicBezTo>
                  <a:pt x="280894" y="609309"/>
                  <a:pt x="275635" y="587964"/>
                  <a:pt x="270067" y="566927"/>
                </a:cubicBezTo>
                <a:cubicBezTo>
                  <a:pt x="262024" y="535064"/>
                  <a:pt x="253981" y="501963"/>
                  <a:pt x="244081" y="472265"/>
                </a:cubicBezTo>
                <a:cubicBezTo>
                  <a:pt x="244081" y="473193"/>
                  <a:pt x="244391" y="473811"/>
                  <a:pt x="244700" y="474739"/>
                </a:cubicBezTo>
                <a:cubicBezTo>
                  <a:pt x="245628" y="480308"/>
                  <a:pt x="246865" y="485876"/>
                  <a:pt x="245937" y="490516"/>
                </a:cubicBezTo>
                <a:cubicBezTo>
                  <a:pt x="239750" y="483401"/>
                  <a:pt x="235729" y="474430"/>
                  <a:pt x="231398" y="465459"/>
                </a:cubicBezTo>
                <a:cubicBezTo>
                  <a:pt x="225829" y="453394"/>
                  <a:pt x="220261" y="441020"/>
                  <a:pt x="211908" y="432976"/>
                </a:cubicBezTo>
                <a:cubicBezTo>
                  <a:pt x="204484" y="433286"/>
                  <a:pt x="196131" y="434523"/>
                  <a:pt x="184994" y="437308"/>
                </a:cubicBezTo>
                <a:cubicBezTo>
                  <a:pt x="178807" y="438854"/>
                  <a:pt x="172311" y="440710"/>
                  <a:pt x="165814" y="442876"/>
                </a:cubicBezTo>
                <a:cubicBezTo>
                  <a:pt x="157771" y="445351"/>
                  <a:pt x="150347" y="447516"/>
                  <a:pt x="142613" y="449682"/>
                </a:cubicBezTo>
                <a:cubicBezTo>
                  <a:pt x="140447" y="450301"/>
                  <a:pt x="137972" y="450919"/>
                  <a:pt x="135497" y="451538"/>
                </a:cubicBezTo>
                <a:lnTo>
                  <a:pt x="135497" y="451538"/>
                </a:lnTo>
                <a:close/>
                <a:moveTo>
                  <a:pt x="654596" y="312328"/>
                </a:moveTo>
                <a:cubicBezTo>
                  <a:pt x="660164" y="337695"/>
                  <a:pt x="669754" y="372962"/>
                  <a:pt x="680272" y="410084"/>
                </a:cubicBezTo>
                <a:cubicBezTo>
                  <a:pt x="698215" y="475667"/>
                  <a:pt x="718941" y="549913"/>
                  <a:pt x="723582" y="596625"/>
                </a:cubicBezTo>
                <a:cubicBezTo>
                  <a:pt x="726675" y="592294"/>
                  <a:pt x="733172" y="590438"/>
                  <a:pt x="740287" y="588273"/>
                </a:cubicBezTo>
                <a:cubicBezTo>
                  <a:pt x="747711" y="586107"/>
                  <a:pt x="755755" y="583942"/>
                  <a:pt x="761014" y="578992"/>
                </a:cubicBezTo>
                <a:cubicBezTo>
                  <a:pt x="751114" y="544654"/>
                  <a:pt x="742762" y="508769"/>
                  <a:pt x="734719" y="474430"/>
                </a:cubicBezTo>
                <a:cubicBezTo>
                  <a:pt x="722035" y="419674"/>
                  <a:pt x="709042" y="363062"/>
                  <a:pt x="688934" y="304594"/>
                </a:cubicBezTo>
                <a:lnTo>
                  <a:pt x="685531" y="305832"/>
                </a:lnTo>
                <a:lnTo>
                  <a:pt x="679653" y="307378"/>
                </a:lnTo>
                <a:lnTo>
                  <a:pt x="673157" y="309234"/>
                </a:lnTo>
                <a:cubicBezTo>
                  <a:pt x="666970" y="310781"/>
                  <a:pt x="660473" y="312328"/>
                  <a:pt x="654596" y="312328"/>
                </a:cubicBezTo>
                <a:lnTo>
                  <a:pt x="654596" y="312328"/>
                </a:lnTo>
                <a:close/>
                <a:moveTo>
                  <a:pt x="709351" y="297479"/>
                </a:moveTo>
                <a:cubicBezTo>
                  <a:pt x="702236" y="299335"/>
                  <a:pt x="696359" y="301810"/>
                  <a:pt x="693265" y="303975"/>
                </a:cubicBezTo>
                <a:cubicBezTo>
                  <a:pt x="714920" y="357803"/>
                  <a:pt x="732553" y="432976"/>
                  <a:pt x="749877" y="505675"/>
                </a:cubicBezTo>
                <a:cubicBezTo>
                  <a:pt x="756064" y="531661"/>
                  <a:pt x="761942" y="557028"/>
                  <a:pt x="768129" y="581158"/>
                </a:cubicBezTo>
                <a:cubicBezTo>
                  <a:pt x="780194" y="523618"/>
                  <a:pt x="762251" y="446588"/>
                  <a:pt x="744618" y="372034"/>
                </a:cubicBezTo>
                <a:cubicBezTo>
                  <a:pt x="738121" y="344810"/>
                  <a:pt x="732244" y="318825"/>
                  <a:pt x="727603" y="294385"/>
                </a:cubicBezTo>
                <a:cubicBezTo>
                  <a:pt x="723582" y="294695"/>
                  <a:pt x="716467" y="295623"/>
                  <a:pt x="709351" y="297479"/>
                </a:cubicBezTo>
                <a:lnTo>
                  <a:pt x="709351" y="297479"/>
                </a:lnTo>
                <a:close/>
                <a:moveTo>
                  <a:pt x="524357" y="642720"/>
                </a:moveTo>
                <a:cubicBezTo>
                  <a:pt x="529307" y="641482"/>
                  <a:pt x="534566" y="640245"/>
                  <a:pt x="539825" y="639007"/>
                </a:cubicBezTo>
                <a:cubicBezTo>
                  <a:pt x="550034" y="636842"/>
                  <a:pt x="560552" y="634367"/>
                  <a:pt x="571070" y="631892"/>
                </a:cubicBezTo>
                <a:cubicBezTo>
                  <a:pt x="587156" y="627561"/>
                  <a:pt x="599840" y="623230"/>
                  <a:pt x="611595" y="617661"/>
                </a:cubicBezTo>
                <a:cubicBezTo>
                  <a:pt x="610358" y="615805"/>
                  <a:pt x="609120" y="613021"/>
                  <a:pt x="607264" y="610237"/>
                </a:cubicBezTo>
                <a:cubicBezTo>
                  <a:pt x="604171" y="604669"/>
                  <a:pt x="600458" y="598172"/>
                  <a:pt x="602624" y="591366"/>
                </a:cubicBezTo>
                <a:cubicBezTo>
                  <a:pt x="604171" y="592294"/>
                  <a:pt x="604480" y="593841"/>
                  <a:pt x="604789" y="595388"/>
                </a:cubicBezTo>
                <a:cubicBezTo>
                  <a:pt x="605099" y="596935"/>
                  <a:pt x="605099" y="598791"/>
                  <a:pt x="606027" y="599100"/>
                </a:cubicBezTo>
                <a:cubicBezTo>
                  <a:pt x="599840" y="574661"/>
                  <a:pt x="593343" y="547747"/>
                  <a:pt x="586537" y="520524"/>
                </a:cubicBezTo>
                <a:cubicBezTo>
                  <a:pt x="571070" y="457725"/>
                  <a:pt x="554983" y="392451"/>
                  <a:pt x="534256" y="342954"/>
                </a:cubicBezTo>
                <a:cubicBezTo>
                  <a:pt x="523120" y="347904"/>
                  <a:pt x="507961" y="352544"/>
                  <a:pt x="492803" y="356566"/>
                </a:cubicBezTo>
                <a:cubicBezTo>
                  <a:pt x="477644" y="360587"/>
                  <a:pt x="462486" y="363681"/>
                  <a:pt x="450112" y="365537"/>
                </a:cubicBezTo>
                <a:cubicBezTo>
                  <a:pt x="456608" y="402969"/>
                  <a:pt x="468054" y="443804"/>
                  <a:pt x="480119" y="487113"/>
                </a:cubicBezTo>
                <a:cubicBezTo>
                  <a:pt x="495278" y="540941"/>
                  <a:pt x="510745" y="596935"/>
                  <a:pt x="516004" y="645194"/>
                </a:cubicBezTo>
                <a:cubicBezTo>
                  <a:pt x="518479" y="644266"/>
                  <a:pt x="521573" y="643648"/>
                  <a:pt x="524357" y="642720"/>
                </a:cubicBezTo>
                <a:lnTo>
                  <a:pt x="524357" y="642720"/>
                </a:lnTo>
                <a:close/>
                <a:moveTo>
                  <a:pt x="255218" y="418127"/>
                </a:moveTo>
                <a:cubicBezTo>
                  <a:pt x="250268" y="419365"/>
                  <a:pt x="245937" y="420602"/>
                  <a:pt x="241916" y="422149"/>
                </a:cubicBezTo>
                <a:cubicBezTo>
                  <a:pt x="249959" y="455869"/>
                  <a:pt x="260168" y="492373"/>
                  <a:pt x="270067" y="527639"/>
                </a:cubicBezTo>
                <a:cubicBezTo>
                  <a:pt x="286463" y="585798"/>
                  <a:pt x="303168" y="646122"/>
                  <a:pt x="309665" y="699641"/>
                </a:cubicBezTo>
                <a:cubicBezTo>
                  <a:pt x="319255" y="697166"/>
                  <a:pt x="329773" y="694691"/>
                  <a:pt x="340291" y="691907"/>
                </a:cubicBezTo>
                <a:cubicBezTo>
                  <a:pt x="351118" y="689123"/>
                  <a:pt x="361945" y="686029"/>
                  <a:pt x="372773" y="682935"/>
                </a:cubicBezTo>
                <a:cubicBezTo>
                  <a:pt x="383600" y="679842"/>
                  <a:pt x="393809" y="677058"/>
                  <a:pt x="403709" y="674273"/>
                </a:cubicBezTo>
                <a:lnTo>
                  <a:pt x="407730" y="673345"/>
                </a:lnTo>
                <a:cubicBezTo>
                  <a:pt x="396284" y="641173"/>
                  <a:pt x="387003" y="602503"/>
                  <a:pt x="377413" y="561359"/>
                </a:cubicBezTo>
                <a:cubicBezTo>
                  <a:pt x="363183" y="502272"/>
                  <a:pt x="348643" y="441020"/>
                  <a:pt x="327916" y="397710"/>
                </a:cubicBezTo>
                <a:cubicBezTo>
                  <a:pt x="320801" y="401422"/>
                  <a:pt x="310593" y="404825"/>
                  <a:pt x="296362" y="408228"/>
                </a:cubicBezTo>
                <a:cubicBezTo>
                  <a:pt x="289556" y="410084"/>
                  <a:pt x="282132" y="411940"/>
                  <a:pt x="275017" y="413487"/>
                </a:cubicBezTo>
                <a:lnTo>
                  <a:pt x="272851" y="414106"/>
                </a:lnTo>
                <a:cubicBezTo>
                  <a:pt x="266664" y="415034"/>
                  <a:pt x="260786" y="416581"/>
                  <a:pt x="255218" y="418127"/>
                </a:cubicBezTo>
                <a:lnTo>
                  <a:pt x="255218" y="418127"/>
                </a:lnTo>
                <a:close/>
                <a:moveTo>
                  <a:pt x="533328" y="329961"/>
                </a:moveTo>
                <a:cubicBezTo>
                  <a:pt x="619638" y="307378"/>
                  <a:pt x="691100" y="290054"/>
                  <a:pt x="758539" y="274587"/>
                </a:cubicBezTo>
                <a:cubicBezTo>
                  <a:pt x="760704" y="276443"/>
                  <a:pt x="761323" y="276752"/>
                  <a:pt x="761632" y="277061"/>
                </a:cubicBezTo>
                <a:cubicBezTo>
                  <a:pt x="761323" y="276752"/>
                  <a:pt x="761014" y="275824"/>
                  <a:pt x="759467" y="273659"/>
                </a:cubicBezTo>
                <a:lnTo>
                  <a:pt x="758848" y="271184"/>
                </a:lnTo>
                <a:cubicBezTo>
                  <a:pt x="756992" y="269637"/>
                  <a:pt x="750496" y="269946"/>
                  <a:pt x="739668" y="272731"/>
                </a:cubicBezTo>
                <a:cubicBezTo>
                  <a:pt x="734719" y="273968"/>
                  <a:pt x="729459" y="275515"/>
                  <a:pt x="724819" y="277061"/>
                </a:cubicBezTo>
                <a:cubicBezTo>
                  <a:pt x="718632" y="278918"/>
                  <a:pt x="714920" y="280155"/>
                  <a:pt x="711826" y="280774"/>
                </a:cubicBezTo>
                <a:cubicBezTo>
                  <a:pt x="651502" y="296241"/>
                  <a:pt x="577876" y="315112"/>
                  <a:pt x="524357" y="324393"/>
                </a:cubicBezTo>
                <a:cubicBezTo>
                  <a:pt x="462486" y="342954"/>
                  <a:pt x="391953" y="364300"/>
                  <a:pt x="322348" y="382552"/>
                </a:cubicBezTo>
                <a:cubicBezTo>
                  <a:pt x="267592" y="396782"/>
                  <a:pt x="220570" y="407300"/>
                  <a:pt x="179117" y="414724"/>
                </a:cubicBezTo>
                <a:cubicBezTo>
                  <a:pt x="167980" y="418437"/>
                  <a:pt x="156224" y="421840"/>
                  <a:pt x="144160" y="424933"/>
                </a:cubicBezTo>
                <a:cubicBezTo>
                  <a:pt x="134879" y="427408"/>
                  <a:pt x="124979" y="429883"/>
                  <a:pt x="115389" y="432048"/>
                </a:cubicBezTo>
                <a:cubicBezTo>
                  <a:pt x="105799" y="434523"/>
                  <a:pt x="96519" y="436689"/>
                  <a:pt x="87238" y="439164"/>
                </a:cubicBezTo>
                <a:cubicBezTo>
                  <a:pt x="61562" y="445970"/>
                  <a:pt x="32173" y="454632"/>
                  <a:pt x="8662" y="468243"/>
                </a:cubicBezTo>
                <a:cubicBezTo>
                  <a:pt x="59706" y="455250"/>
                  <a:pt x="116318" y="441020"/>
                  <a:pt x="180973" y="424314"/>
                </a:cubicBezTo>
                <a:cubicBezTo>
                  <a:pt x="239441" y="409156"/>
                  <a:pt x="297909" y="393070"/>
                  <a:pt x="356996" y="377293"/>
                </a:cubicBezTo>
                <a:cubicBezTo>
                  <a:pt x="415464" y="361515"/>
                  <a:pt x="474241" y="345429"/>
                  <a:pt x="533328" y="329961"/>
                </a:cubicBezTo>
                <a:lnTo>
                  <a:pt x="533328" y="329961"/>
                </a:lnTo>
                <a:close/>
                <a:moveTo>
                  <a:pt x="497134" y="150845"/>
                </a:moveTo>
                <a:cubicBezTo>
                  <a:pt x="504249" y="175284"/>
                  <a:pt x="511673" y="204672"/>
                  <a:pt x="519717" y="234370"/>
                </a:cubicBezTo>
                <a:lnTo>
                  <a:pt x="540134" y="312637"/>
                </a:lnTo>
                <a:cubicBezTo>
                  <a:pt x="549415" y="309544"/>
                  <a:pt x="561480" y="306450"/>
                  <a:pt x="574163" y="303047"/>
                </a:cubicBezTo>
                <a:cubicBezTo>
                  <a:pt x="584681" y="300263"/>
                  <a:pt x="595818" y="297169"/>
                  <a:pt x="606645" y="294385"/>
                </a:cubicBezTo>
                <a:cubicBezTo>
                  <a:pt x="618092" y="291292"/>
                  <a:pt x="628919" y="288507"/>
                  <a:pt x="638509" y="286342"/>
                </a:cubicBezTo>
                <a:cubicBezTo>
                  <a:pt x="632941" y="268400"/>
                  <a:pt x="627682" y="247673"/>
                  <a:pt x="622423" y="227255"/>
                </a:cubicBezTo>
                <a:cubicBezTo>
                  <a:pt x="613451" y="191989"/>
                  <a:pt x="604480" y="155485"/>
                  <a:pt x="594890" y="128262"/>
                </a:cubicBezTo>
                <a:cubicBezTo>
                  <a:pt x="594271" y="128881"/>
                  <a:pt x="593343" y="129499"/>
                  <a:pt x="592106" y="129809"/>
                </a:cubicBezTo>
                <a:cubicBezTo>
                  <a:pt x="588084" y="130737"/>
                  <a:pt x="584063" y="131355"/>
                  <a:pt x="580041" y="131046"/>
                </a:cubicBezTo>
                <a:cubicBezTo>
                  <a:pt x="581897" y="138161"/>
                  <a:pt x="584063" y="148060"/>
                  <a:pt x="586228" y="158888"/>
                </a:cubicBezTo>
                <a:cubicBezTo>
                  <a:pt x="590559" y="179924"/>
                  <a:pt x="595199" y="203744"/>
                  <a:pt x="597674" y="222615"/>
                </a:cubicBezTo>
                <a:cubicBezTo>
                  <a:pt x="585919" y="194155"/>
                  <a:pt x="575091" y="152701"/>
                  <a:pt x="570142" y="122075"/>
                </a:cubicBezTo>
                <a:cubicBezTo>
                  <a:pt x="579113" y="119909"/>
                  <a:pt x="586847" y="118672"/>
                  <a:pt x="593343" y="118981"/>
                </a:cubicBezTo>
                <a:lnTo>
                  <a:pt x="567357" y="22462"/>
                </a:lnTo>
                <a:cubicBezTo>
                  <a:pt x="563645" y="22462"/>
                  <a:pt x="558386" y="22772"/>
                  <a:pt x="553127" y="23390"/>
                </a:cubicBezTo>
                <a:cubicBezTo>
                  <a:pt x="542918" y="24628"/>
                  <a:pt x="533019" y="25556"/>
                  <a:pt x="530854" y="19369"/>
                </a:cubicBezTo>
                <a:cubicBezTo>
                  <a:pt x="525285" y="22462"/>
                  <a:pt x="517861" y="24628"/>
                  <a:pt x="510436" y="26793"/>
                </a:cubicBezTo>
                <a:cubicBezTo>
                  <a:pt x="496515" y="30815"/>
                  <a:pt x="482594" y="35146"/>
                  <a:pt x="475169" y="43189"/>
                </a:cubicBezTo>
                <a:cubicBezTo>
                  <a:pt x="475169" y="61132"/>
                  <a:pt x="481666" y="83405"/>
                  <a:pt x="488162" y="105060"/>
                </a:cubicBezTo>
                <a:cubicBezTo>
                  <a:pt x="491875" y="117744"/>
                  <a:pt x="495587" y="130737"/>
                  <a:pt x="498062" y="142492"/>
                </a:cubicBezTo>
                <a:cubicBezTo>
                  <a:pt x="504868" y="140017"/>
                  <a:pt x="512602" y="137233"/>
                  <a:pt x="520335" y="134449"/>
                </a:cubicBezTo>
                <a:cubicBezTo>
                  <a:pt x="528069" y="131665"/>
                  <a:pt x="536113" y="128571"/>
                  <a:pt x="543846" y="126715"/>
                </a:cubicBezTo>
                <a:cubicBezTo>
                  <a:pt x="552508" y="124550"/>
                  <a:pt x="559933" y="123621"/>
                  <a:pt x="566429" y="124240"/>
                </a:cubicBezTo>
                <a:cubicBezTo>
                  <a:pt x="567976" y="132593"/>
                  <a:pt x="570760" y="141564"/>
                  <a:pt x="573544" y="150226"/>
                </a:cubicBezTo>
                <a:cubicBezTo>
                  <a:pt x="577876" y="164456"/>
                  <a:pt x="582516" y="178996"/>
                  <a:pt x="580041" y="189514"/>
                </a:cubicBezTo>
                <a:cubicBezTo>
                  <a:pt x="578494" y="186111"/>
                  <a:pt x="577876" y="185492"/>
                  <a:pt x="577566" y="185492"/>
                </a:cubicBezTo>
                <a:cubicBezTo>
                  <a:pt x="577566" y="185802"/>
                  <a:pt x="576947" y="187658"/>
                  <a:pt x="578185" y="190442"/>
                </a:cubicBezTo>
                <a:cubicBezTo>
                  <a:pt x="571688" y="179615"/>
                  <a:pt x="568285" y="167550"/>
                  <a:pt x="565501" y="157032"/>
                </a:cubicBezTo>
                <a:cubicBezTo>
                  <a:pt x="563955" y="150845"/>
                  <a:pt x="562408" y="145276"/>
                  <a:pt x="560552" y="140327"/>
                </a:cubicBezTo>
                <a:cubicBezTo>
                  <a:pt x="551580" y="142492"/>
                  <a:pt x="542300" y="143729"/>
                  <a:pt x="533019" y="144658"/>
                </a:cubicBezTo>
                <a:cubicBezTo>
                  <a:pt x="520954" y="146823"/>
                  <a:pt x="509199" y="148370"/>
                  <a:pt x="497134" y="150845"/>
                </a:cubicBezTo>
                <a:lnTo>
                  <a:pt x="497134" y="150845"/>
                </a:lnTo>
                <a:close/>
                <a:moveTo>
                  <a:pt x="318945" y="294076"/>
                </a:moveTo>
                <a:cubicBezTo>
                  <a:pt x="317398" y="294385"/>
                  <a:pt x="315852" y="295004"/>
                  <a:pt x="314614" y="295313"/>
                </a:cubicBezTo>
                <a:lnTo>
                  <a:pt x="333794" y="366774"/>
                </a:lnTo>
                <a:cubicBezTo>
                  <a:pt x="336269" y="365846"/>
                  <a:pt x="339672" y="364918"/>
                  <a:pt x="343075" y="363990"/>
                </a:cubicBezTo>
                <a:cubicBezTo>
                  <a:pt x="343694" y="363681"/>
                  <a:pt x="344312" y="363681"/>
                  <a:pt x="344931" y="363371"/>
                </a:cubicBezTo>
                <a:cubicBezTo>
                  <a:pt x="354521" y="360897"/>
                  <a:pt x="364730" y="357803"/>
                  <a:pt x="375248" y="355019"/>
                </a:cubicBezTo>
                <a:cubicBezTo>
                  <a:pt x="385766" y="351925"/>
                  <a:pt x="396284" y="349141"/>
                  <a:pt x="406183" y="346357"/>
                </a:cubicBezTo>
                <a:cubicBezTo>
                  <a:pt x="415464" y="343882"/>
                  <a:pt x="424126" y="341717"/>
                  <a:pt x="432169" y="340479"/>
                </a:cubicBezTo>
                <a:cubicBezTo>
                  <a:pt x="429076" y="330271"/>
                  <a:pt x="425673" y="317897"/>
                  <a:pt x="422579" y="306450"/>
                </a:cubicBezTo>
                <a:cubicBezTo>
                  <a:pt x="419176" y="293766"/>
                  <a:pt x="415773" y="282011"/>
                  <a:pt x="413608" y="272421"/>
                </a:cubicBezTo>
                <a:cubicBezTo>
                  <a:pt x="411752" y="271803"/>
                  <a:pt x="408658" y="272421"/>
                  <a:pt x="406183" y="273040"/>
                </a:cubicBezTo>
                <a:lnTo>
                  <a:pt x="402162" y="274277"/>
                </a:lnTo>
                <a:lnTo>
                  <a:pt x="398140" y="275515"/>
                </a:lnTo>
                <a:cubicBezTo>
                  <a:pt x="397212" y="275824"/>
                  <a:pt x="396284" y="275824"/>
                  <a:pt x="395356" y="276133"/>
                </a:cubicBezTo>
                <a:cubicBezTo>
                  <a:pt x="402471" y="286961"/>
                  <a:pt x="405874" y="316659"/>
                  <a:pt x="403709" y="332746"/>
                </a:cubicBezTo>
                <a:cubicBezTo>
                  <a:pt x="400924" y="324702"/>
                  <a:pt x="398449" y="316350"/>
                  <a:pt x="395975" y="307688"/>
                </a:cubicBezTo>
                <a:cubicBezTo>
                  <a:pt x="391953" y="293766"/>
                  <a:pt x="387931" y="279227"/>
                  <a:pt x="387313" y="266853"/>
                </a:cubicBezTo>
                <a:cubicBezTo>
                  <a:pt x="389478" y="265616"/>
                  <a:pt x="391025" y="265306"/>
                  <a:pt x="392572" y="264687"/>
                </a:cubicBezTo>
                <a:cubicBezTo>
                  <a:pt x="398449" y="263141"/>
                  <a:pt x="404018" y="262213"/>
                  <a:pt x="409896" y="262213"/>
                </a:cubicBezTo>
                <a:lnTo>
                  <a:pt x="360708" y="76909"/>
                </a:lnTo>
                <a:cubicBezTo>
                  <a:pt x="356996" y="76909"/>
                  <a:pt x="351737" y="77218"/>
                  <a:pt x="346478" y="77837"/>
                </a:cubicBezTo>
                <a:cubicBezTo>
                  <a:pt x="336269" y="78765"/>
                  <a:pt x="326370" y="80002"/>
                  <a:pt x="324204" y="73815"/>
                </a:cubicBezTo>
                <a:cubicBezTo>
                  <a:pt x="318636" y="76599"/>
                  <a:pt x="311521" y="79074"/>
                  <a:pt x="304406" y="81240"/>
                </a:cubicBezTo>
                <a:cubicBezTo>
                  <a:pt x="290485" y="85571"/>
                  <a:pt x="276254" y="89902"/>
                  <a:pt x="268520" y="97945"/>
                </a:cubicBezTo>
                <a:cubicBezTo>
                  <a:pt x="273161" y="134140"/>
                  <a:pt x="284607" y="175593"/>
                  <a:pt x="295743" y="215809"/>
                </a:cubicBezTo>
                <a:cubicBezTo>
                  <a:pt x="302549" y="239629"/>
                  <a:pt x="309355" y="264378"/>
                  <a:pt x="314614" y="287889"/>
                </a:cubicBezTo>
                <a:cubicBezTo>
                  <a:pt x="322039" y="283867"/>
                  <a:pt x="338435" y="277061"/>
                  <a:pt x="356377" y="272421"/>
                </a:cubicBezTo>
                <a:cubicBezTo>
                  <a:pt x="365967" y="269946"/>
                  <a:pt x="374629" y="268400"/>
                  <a:pt x="382363" y="267781"/>
                </a:cubicBezTo>
                <a:cubicBezTo>
                  <a:pt x="383600" y="273659"/>
                  <a:pt x="385766" y="280155"/>
                  <a:pt x="387622" y="286342"/>
                </a:cubicBezTo>
                <a:cubicBezTo>
                  <a:pt x="391025" y="296860"/>
                  <a:pt x="394737" y="307997"/>
                  <a:pt x="391334" y="314803"/>
                </a:cubicBezTo>
                <a:cubicBezTo>
                  <a:pt x="390097" y="311709"/>
                  <a:pt x="389169" y="310781"/>
                  <a:pt x="388859" y="310781"/>
                </a:cubicBezTo>
                <a:cubicBezTo>
                  <a:pt x="388550" y="310781"/>
                  <a:pt x="388241" y="312019"/>
                  <a:pt x="389478" y="314803"/>
                </a:cubicBezTo>
                <a:cubicBezTo>
                  <a:pt x="385457" y="311091"/>
                  <a:pt x="383600" y="304594"/>
                  <a:pt x="381744" y="298716"/>
                </a:cubicBezTo>
                <a:cubicBezTo>
                  <a:pt x="380197" y="293766"/>
                  <a:pt x="378960" y="288507"/>
                  <a:pt x="376795" y="284486"/>
                </a:cubicBezTo>
                <a:cubicBezTo>
                  <a:pt x="375866" y="285414"/>
                  <a:pt x="374320" y="285723"/>
                  <a:pt x="372773" y="286342"/>
                </a:cubicBezTo>
                <a:cubicBezTo>
                  <a:pt x="364111" y="288507"/>
                  <a:pt x="353593" y="289745"/>
                  <a:pt x="344622" y="290673"/>
                </a:cubicBezTo>
                <a:cubicBezTo>
                  <a:pt x="334722" y="291292"/>
                  <a:pt x="325751" y="292220"/>
                  <a:pt x="318945" y="294076"/>
                </a:cubicBezTo>
                <a:lnTo>
                  <a:pt x="318945" y="294076"/>
                </a:lnTo>
                <a:close/>
                <a:moveTo>
                  <a:pt x="93735" y="288507"/>
                </a:moveTo>
                <a:cubicBezTo>
                  <a:pt x="97447" y="304594"/>
                  <a:pt x="101778" y="322228"/>
                  <a:pt x="106109" y="339551"/>
                </a:cubicBezTo>
                <a:cubicBezTo>
                  <a:pt x="112915" y="367084"/>
                  <a:pt x="120030" y="395545"/>
                  <a:pt x="129001" y="420293"/>
                </a:cubicBezTo>
                <a:cubicBezTo>
                  <a:pt x="143541" y="414724"/>
                  <a:pt x="158699" y="410084"/>
                  <a:pt x="174476" y="406063"/>
                </a:cubicBezTo>
                <a:cubicBezTo>
                  <a:pt x="190253" y="402041"/>
                  <a:pt x="206031" y="398329"/>
                  <a:pt x="225520" y="394307"/>
                </a:cubicBezTo>
                <a:cubicBezTo>
                  <a:pt x="220261" y="374818"/>
                  <a:pt x="213764" y="351307"/>
                  <a:pt x="207887" y="329033"/>
                </a:cubicBezTo>
                <a:cubicBezTo>
                  <a:pt x="201390" y="304903"/>
                  <a:pt x="195203" y="282320"/>
                  <a:pt x="191491" y="265925"/>
                </a:cubicBezTo>
                <a:cubicBezTo>
                  <a:pt x="190563" y="266234"/>
                  <a:pt x="189944" y="266544"/>
                  <a:pt x="189016" y="266853"/>
                </a:cubicBezTo>
                <a:cubicBezTo>
                  <a:pt x="187160" y="267162"/>
                  <a:pt x="185613" y="267472"/>
                  <a:pt x="184066" y="267472"/>
                </a:cubicBezTo>
                <a:cubicBezTo>
                  <a:pt x="181901" y="267472"/>
                  <a:pt x="179426" y="267781"/>
                  <a:pt x="176951" y="268400"/>
                </a:cubicBezTo>
                <a:cubicBezTo>
                  <a:pt x="175714" y="268709"/>
                  <a:pt x="174786" y="269018"/>
                  <a:pt x="173548" y="269637"/>
                </a:cubicBezTo>
                <a:cubicBezTo>
                  <a:pt x="181282" y="283558"/>
                  <a:pt x="184066" y="314494"/>
                  <a:pt x="186232" y="335220"/>
                </a:cubicBezTo>
                <a:lnTo>
                  <a:pt x="186541" y="337695"/>
                </a:lnTo>
                <a:cubicBezTo>
                  <a:pt x="176951" y="316968"/>
                  <a:pt x="168289" y="283867"/>
                  <a:pt x="165196" y="260666"/>
                </a:cubicBezTo>
                <a:cubicBezTo>
                  <a:pt x="166742" y="259428"/>
                  <a:pt x="167980" y="259119"/>
                  <a:pt x="169217" y="258810"/>
                </a:cubicBezTo>
                <a:cubicBezTo>
                  <a:pt x="172311" y="257882"/>
                  <a:pt x="174786" y="257882"/>
                  <a:pt x="177570" y="257572"/>
                </a:cubicBezTo>
                <a:cubicBezTo>
                  <a:pt x="180663" y="257263"/>
                  <a:pt x="183448" y="257263"/>
                  <a:pt x="186541" y="256335"/>
                </a:cubicBezTo>
                <a:cubicBezTo>
                  <a:pt x="187469" y="256026"/>
                  <a:pt x="188707" y="255716"/>
                  <a:pt x="189635" y="255097"/>
                </a:cubicBezTo>
                <a:cubicBezTo>
                  <a:pt x="179735" y="226946"/>
                  <a:pt x="171383" y="194773"/>
                  <a:pt x="163340" y="163837"/>
                </a:cubicBezTo>
                <a:cubicBezTo>
                  <a:pt x="160555" y="152701"/>
                  <a:pt x="157462" y="141564"/>
                  <a:pt x="154678" y="130427"/>
                </a:cubicBezTo>
                <a:cubicBezTo>
                  <a:pt x="145088" y="129499"/>
                  <a:pt x="133332" y="131665"/>
                  <a:pt x="124051" y="133830"/>
                </a:cubicBezTo>
                <a:lnTo>
                  <a:pt x="123742" y="133830"/>
                </a:lnTo>
                <a:lnTo>
                  <a:pt x="122505" y="131974"/>
                </a:lnTo>
                <a:cubicBezTo>
                  <a:pt x="120958" y="129499"/>
                  <a:pt x="120958" y="129499"/>
                  <a:pt x="122195" y="127953"/>
                </a:cubicBezTo>
                <a:cubicBezTo>
                  <a:pt x="122505" y="127643"/>
                  <a:pt x="122814" y="127024"/>
                  <a:pt x="123433" y="126096"/>
                </a:cubicBezTo>
                <a:cubicBezTo>
                  <a:pt x="117246" y="129809"/>
                  <a:pt x="109202" y="132284"/>
                  <a:pt x="101159" y="134449"/>
                </a:cubicBezTo>
                <a:cubicBezTo>
                  <a:pt x="86001" y="138780"/>
                  <a:pt x="70533" y="143420"/>
                  <a:pt x="62799" y="151773"/>
                </a:cubicBezTo>
                <a:cubicBezTo>
                  <a:pt x="66821" y="173737"/>
                  <a:pt x="73008" y="197557"/>
                  <a:pt x="78886" y="220759"/>
                </a:cubicBezTo>
                <a:cubicBezTo>
                  <a:pt x="84145" y="240867"/>
                  <a:pt x="89404" y="261903"/>
                  <a:pt x="93116" y="281392"/>
                </a:cubicBezTo>
                <a:cubicBezTo>
                  <a:pt x="98684" y="279227"/>
                  <a:pt x="105799" y="276443"/>
                  <a:pt x="112915" y="273659"/>
                </a:cubicBezTo>
                <a:cubicBezTo>
                  <a:pt x="121267" y="270565"/>
                  <a:pt x="129929" y="267162"/>
                  <a:pt x="138282" y="264997"/>
                </a:cubicBezTo>
                <a:cubicBezTo>
                  <a:pt x="147562" y="262522"/>
                  <a:pt x="154987" y="261903"/>
                  <a:pt x="161483" y="263141"/>
                </a:cubicBezTo>
                <a:cubicBezTo>
                  <a:pt x="163030" y="270874"/>
                  <a:pt x="165814" y="279536"/>
                  <a:pt x="168289" y="287579"/>
                </a:cubicBezTo>
                <a:cubicBezTo>
                  <a:pt x="172620" y="301191"/>
                  <a:pt x="176951" y="315112"/>
                  <a:pt x="174476" y="325012"/>
                </a:cubicBezTo>
                <a:cubicBezTo>
                  <a:pt x="168598" y="320990"/>
                  <a:pt x="165814" y="311091"/>
                  <a:pt x="163030" y="300882"/>
                </a:cubicBezTo>
                <a:cubicBezTo>
                  <a:pt x="160555" y="291601"/>
                  <a:pt x="157771" y="282011"/>
                  <a:pt x="153749" y="276752"/>
                </a:cubicBezTo>
                <a:cubicBezTo>
                  <a:pt x="151275" y="278299"/>
                  <a:pt x="147872" y="279227"/>
                  <a:pt x="144469" y="280155"/>
                </a:cubicBezTo>
                <a:cubicBezTo>
                  <a:pt x="136735" y="282011"/>
                  <a:pt x="128382" y="283249"/>
                  <a:pt x="119720" y="284486"/>
                </a:cubicBezTo>
                <a:cubicBezTo>
                  <a:pt x="111059" y="285105"/>
                  <a:pt x="102087" y="286342"/>
                  <a:pt x="93735" y="288507"/>
                </a:cubicBezTo>
                <a:lnTo>
                  <a:pt x="93735" y="288507"/>
                </a:lnTo>
                <a:close/>
                <a:moveTo>
                  <a:pt x="516004" y="42261"/>
                </a:moveTo>
                <a:cubicBezTo>
                  <a:pt x="500846" y="46282"/>
                  <a:pt x="486925" y="47211"/>
                  <a:pt x="476407" y="45354"/>
                </a:cubicBezTo>
                <a:cubicBezTo>
                  <a:pt x="483522" y="41023"/>
                  <a:pt x="491565" y="38239"/>
                  <a:pt x="501465" y="35455"/>
                </a:cubicBezTo>
                <a:cubicBezTo>
                  <a:pt x="510436" y="32980"/>
                  <a:pt x="519717" y="31124"/>
                  <a:pt x="528997" y="29268"/>
                </a:cubicBezTo>
                <a:cubicBezTo>
                  <a:pt x="537350" y="27412"/>
                  <a:pt x="545703" y="25865"/>
                  <a:pt x="553436" y="24009"/>
                </a:cubicBezTo>
                <a:cubicBezTo>
                  <a:pt x="545084" y="31743"/>
                  <a:pt x="531163" y="38239"/>
                  <a:pt x="516004" y="42261"/>
                </a:cubicBezTo>
                <a:lnTo>
                  <a:pt x="516004" y="42261"/>
                </a:lnTo>
                <a:close/>
                <a:moveTo>
                  <a:pt x="99612" y="150845"/>
                </a:moveTo>
                <a:cubicBezTo>
                  <a:pt x="85691" y="154557"/>
                  <a:pt x="74555" y="155175"/>
                  <a:pt x="65274" y="152701"/>
                </a:cubicBezTo>
                <a:cubicBezTo>
                  <a:pt x="73626" y="148060"/>
                  <a:pt x="83526" y="144658"/>
                  <a:pt x="94663" y="141873"/>
                </a:cubicBezTo>
                <a:cubicBezTo>
                  <a:pt x="110130" y="137852"/>
                  <a:pt x="127764" y="134449"/>
                  <a:pt x="142922" y="132902"/>
                </a:cubicBezTo>
                <a:cubicBezTo>
                  <a:pt x="129620" y="140327"/>
                  <a:pt x="114771" y="146823"/>
                  <a:pt x="99612" y="150845"/>
                </a:cubicBezTo>
                <a:lnTo>
                  <a:pt x="99612" y="150845"/>
                </a:lnTo>
                <a:close/>
                <a:moveTo>
                  <a:pt x="312449" y="95161"/>
                </a:moveTo>
                <a:cubicBezTo>
                  <a:pt x="299456" y="98563"/>
                  <a:pt x="285535" y="100729"/>
                  <a:pt x="271304" y="102585"/>
                </a:cubicBezTo>
                <a:cubicBezTo>
                  <a:pt x="275945" y="96089"/>
                  <a:pt x="283988" y="92067"/>
                  <a:pt x="296362" y="88664"/>
                </a:cubicBezTo>
                <a:cubicBezTo>
                  <a:pt x="303477" y="86808"/>
                  <a:pt x="311521" y="85261"/>
                  <a:pt x="319255" y="84024"/>
                </a:cubicBezTo>
                <a:cubicBezTo>
                  <a:pt x="327298" y="82786"/>
                  <a:pt x="335032" y="81240"/>
                  <a:pt x="341837" y="79384"/>
                </a:cubicBezTo>
                <a:cubicBezTo>
                  <a:pt x="343694" y="78765"/>
                  <a:pt x="345550" y="78456"/>
                  <a:pt x="347406" y="77837"/>
                </a:cubicBezTo>
                <a:cubicBezTo>
                  <a:pt x="339672" y="85571"/>
                  <a:pt x="327916" y="90830"/>
                  <a:pt x="312449" y="95161"/>
                </a:cubicBezTo>
                <a:lnTo>
                  <a:pt x="312449" y="95161"/>
                </a:lnTo>
                <a:close/>
              </a:path>
            </a:pathLst>
          </a:custGeom>
          <a:solidFill>
            <a:schemeClr val="accent2">
              <a:alpha val="20000"/>
            </a:schemeClr>
          </a:solidFill>
          <a:ln w="30868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67" name="任意多边形: 形状 66">
            <a:extLst>
              <a:ext uri="{FF2B5EF4-FFF2-40B4-BE49-F238E27FC236}">
                <a16:creationId xmlns:a16="http://schemas.microsoft.com/office/drawing/2014/main" id="{AEF0D449-FF78-4571-8A03-9125B9E352E5}"/>
              </a:ext>
            </a:extLst>
          </p:cNvPr>
          <p:cNvSpPr/>
          <p:nvPr userDrawn="1"/>
        </p:nvSpPr>
        <p:spPr>
          <a:xfrm>
            <a:off x="0" y="1"/>
            <a:ext cx="12192000" cy="719138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14C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68" name="图片 67">
            <a:extLst>
              <a:ext uri="{FF2B5EF4-FFF2-40B4-BE49-F238E27FC236}">
                <a16:creationId xmlns:a16="http://schemas.microsoft.com/office/drawing/2014/main" id="{876EC03A-D860-4CBA-93C4-59D95A7095C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6133" t="73993" r="16133"/>
          <a:stretch>
            <a:fillRect/>
          </a:stretch>
        </p:blipFill>
        <p:spPr>
          <a:xfrm flipV="1">
            <a:off x="5263636" y="-340976"/>
            <a:ext cx="2308057" cy="1061679"/>
          </a:xfrm>
          <a:custGeom>
            <a:avLst/>
            <a:gdLst>
              <a:gd name="connsiteX0" fmla="*/ 0 w 12192000"/>
              <a:gd name="connsiteY0" fmla="*/ 0 h 2251480"/>
              <a:gd name="connsiteX1" fmla="*/ 12192000 w 12192000"/>
              <a:gd name="connsiteY1" fmla="*/ 0 h 2251480"/>
              <a:gd name="connsiteX2" fmla="*/ 12192000 w 12192000"/>
              <a:gd name="connsiteY2" fmla="*/ 2251480 h 2251480"/>
              <a:gd name="connsiteX3" fmla="*/ 0 w 12192000"/>
              <a:gd name="connsiteY3" fmla="*/ 2251480 h 2251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2251480">
                <a:moveTo>
                  <a:pt x="0" y="0"/>
                </a:moveTo>
                <a:lnTo>
                  <a:pt x="12192000" y="0"/>
                </a:lnTo>
                <a:lnTo>
                  <a:pt x="12192000" y="2251480"/>
                </a:lnTo>
                <a:lnTo>
                  <a:pt x="0" y="2251480"/>
                </a:lnTo>
                <a:close/>
              </a:path>
            </a:pathLst>
          </a:custGeom>
        </p:spPr>
      </p:pic>
      <p:cxnSp>
        <p:nvCxnSpPr>
          <p:cNvPr id="69" name="直接连接符 68">
            <a:extLst>
              <a:ext uri="{FF2B5EF4-FFF2-40B4-BE49-F238E27FC236}">
                <a16:creationId xmlns:a16="http://schemas.microsoft.com/office/drawing/2014/main" id="{61FC04D9-7937-484F-BA45-17D17A50EFA1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1860739" y="-379"/>
            <a:ext cx="5977" cy="719138"/>
          </a:xfrm>
          <a:prstGeom prst="line">
            <a:avLst/>
          </a:prstGeom>
          <a:solidFill>
            <a:schemeClr val="accent1"/>
          </a:solidFill>
          <a:ln w="34925" cap="flat" cmpd="sng" algn="ctr">
            <a:gradFill flip="none" rotWithShape="1">
              <a:gsLst>
                <a:gs pos="0">
                  <a:schemeClr val="bg1"/>
                </a:gs>
                <a:gs pos="100000">
                  <a:schemeClr val="bg2">
                    <a:lumMod val="60000"/>
                    <a:lumOff val="40000"/>
                    <a:alpha val="0"/>
                  </a:schemeClr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0" name="文本框 69">
            <a:extLst>
              <a:ext uri="{FF2B5EF4-FFF2-40B4-BE49-F238E27FC236}">
                <a16:creationId xmlns:a16="http://schemas.microsoft.com/office/drawing/2014/main" id="{9B9FD86C-D685-4F76-AC55-B300EF8BF281}"/>
              </a:ext>
            </a:extLst>
          </p:cNvPr>
          <p:cNvSpPr txBox="1"/>
          <p:nvPr userDrawn="1"/>
        </p:nvSpPr>
        <p:spPr>
          <a:xfrm>
            <a:off x="136253" y="179656"/>
            <a:ext cx="1588233" cy="4001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b="1">
                <a:solidFill>
                  <a:srgbClr val="D8EAF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问题重述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D8EAF5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71" name="直接连接符 70">
            <a:extLst>
              <a:ext uri="{FF2B5EF4-FFF2-40B4-BE49-F238E27FC236}">
                <a16:creationId xmlns:a16="http://schemas.microsoft.com/office/drawing/2014/main" id="{C2F7EE18-D7F0-4B79-A85F-B5FA37B6EA68}"/>
              </a:ext>
            </a:extLst>
          </p:cNvPr>
          <p:cNvCxnSpPr>
            <a:cxnSpLocks/>
          </p:cNvCxnSpPr>
          <p:nvPr userDrawn="1"/>
        </p:nvCxnSpPr>
        <p:spPr bwMode="auto">
          <a:xfrm flipH="1">
            <a:off x="7370168" y="-379"/>
            <a:ext cx="5515" cy="719138"/>
          </a:xfrm>
          <a:prstGeom prst="line">
            <a:avLst/>
          </a:prstGeom>
          <a:solidFill>
            <a:schemeClr val="accent1"/>
          </a:solidFill>
          <a:ln w="34925" cap="flat" cmpd="sng" algn="ctr">
            <a:gradFill flip="none" rotWithShape="1">
              <a:gsLst>
                <a:gs pos="0">
                  <a:schemeClr val="bg1"/>
                </a:gs>
                <a:gs pos="100000">
                  <a:schemeClr val="bg2">
                    <a:lumMod val="60000"/>
                    <a:lumOff val="40000"/>
                    <a:alpha val="0"/>
                  </a:schemeClr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2" name="直接连接符 71">
            <a:extLst>
              <a:ext uri="{FF2B5EF4-FFF2-40B4-BE49-F238E27FC236}">
                <a16:creationId xmlns:a16="http://schemas.microsoft.com/office/drawing/2014/main" id="{1B91927B-6437-4830-B872-403E355D0AEB}"/>
              </a:ext>
            </a:extLst>
          </p:cNvPr>
          <p:cNvCxnSpPr>
            <a:cxnSpLocks/>
          </p:cNvCxnSpPr>
          <p:nvPr userDrawn="1"/>
        </p:nvCxnSpPr>
        <p:spPr bwMode="auto">
          <a:xfrm flipH="1">
            <a:off x="3706334" y="-379"/>
            <a:ext cx="5515" cy="719138"/>
          </a:xfrm>
          <a:prstGeom prst="line">
            <a:avLst/>
          </a:prstGeom>
          <a:solidFill>
            <a:schemeClr val="accent1"/>
          </a:solidFill>
          <a:ln w="34925" cap="flat" cmpd="sng" algn="ctr">
            <a:gradFill flip="none" rotWithShape="1">
              <a:gsLst>
                <a:gs pos="0">
                  <a:schemeClr val="bg1"/>
                </a:gs>
                <a:gs pos="100000">
                  <a:schemeClr val="bg2">
                    <a:lumMod val="60000"/>
                    <a:lumOff val="40000"/>
                    <a:alpha val="0"/>
                  </a:schemeClr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3" name="直接连接符 72">
            <a:extLst>
              <a:ext uri="{FF2B5EF4-FFF2-40B4-BE49-F238E27FC236}">
                <a16:creationId xmlns:a16="http://schemas.microsoft.com/office/drawing/2014/main" id="{36AB51F7-DC7A-4FB9-B992-2CF7EAE4E78E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5563947" y="-379"/>
            <a:ext cx="0" cy="719518"/>
          </a:xfrm>
          <a:prstGeom prst="line">
            <a:avLst/>
          </a:prstGeom>
          <a:solidFill>
            <a:schemeClr val="accent1"/>
          </a:solidFill>
          <a:ln w="34925" cap="flat" cmpd="sng" algn="ctr">
            <a:gradFill flip="none" rotWithShape="1">
              <a:gsLst>
                <a:gs pos="0">
                  <a:schemeClr val="bg1"/>
                </a:gs>
                <a:gs pos="100000">
                  <a:schemeClr val="bg2">
                    <a:lumMod val="60000"/>
                    <a:lumOff val="40000"/>
                    <a:alpha val="0"/>
                  </a:schemeClr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4" name="文本框 73">
            <a:extLst>
              <a:ext uri="{FF2B5EF4-FFF2-40B4-BE49-F238E27FC236}">
                <a16:creationId xmlns:a16="http://schemas.microsoft.com/office/drawing/2014/main" id="{E78FEB56-3737-43E0-BF9A-791C3056D08E}"/>
              </a:ext>
            </a:extLst>
          </p:cNvPr>
          <p:cNvSpPr txBox="1"/>
          <p:nvPr userDrawn="1"/>
        </p:nvSpPr>
        <p:spPr>
          <a:xfrm>
            <a:off x="2057191" y="181147"/>
            <a:ext cx="14054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D8EAF5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特征选择</a:t>
            </a:r>
          </a:p>
        </p:txBody>
      </p:sp>
      <p:sp>
        <p:nvSpPr>
          <p:cNvPr id="75" name="文本框 74">
            <a:extLst>
              <a:ext uri="{FF2B5EF4-FFF2-40B4-BE49-F238E27FC236}">
                <a16:creationId xmlns:a16="http://schemas.microsoft.com/office/drawing/2014/main" id="{7B02A1D7-0FCE-4387-A864-46D82FF2AC3D}"/>
              </a:ext>
            </a:extLst>
          </p:cNvPr>
          <p:cNvSpPr txBox="1"/>
          <p:nvPr userDrawn="1"/>
        </p:nvSpPr>
        <p:spPr>
          <a:xfrm>
            <a:off x="3883659" y="172355"/>
            <a:ext cx="14848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200" b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>
                <a:solidFill>
                  <a:srgbClr val="004C8A">
                    <a:lumMod val="10000"/>
                    <a:lumOff val="90000"/>
                  </a:srgbClr>
                </a:solidFill>
              </a:rPr>
              <a:t>预测</a:t>
            </a:r>
            <a:r>
              <a:rPr kumimoji="0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4C8A">
                    <a:lumMod val="10000"/>
                    <a:lumOff val="9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建模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004C8A">
                  <a:lumMod val="10000"/>
                  <a:lumOff val="90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6" name="文本框 75">
            <a:extLst>
              <a:ext uri="{FF2B5EF4-FFF2-40B4-BE49-F238E27FC236}">
                <a16:creationId xmlns:a16="http://schemas.microsoft.com/office/drawing/2014/main" id="{C5D1BB30-3AEF-4F2A-A61D-E50BB1D76E48}"/>
              </a:ext>
            </a:extLst>
          </p:cNvPr>
          <p:cNvSpPr txBox="1"/>
          <p:nvPr userDrawn="1"/>
        </p:nvSpPr>
        <p:spPr>
          <a:xfrm>
            <a:off x="5710127" y="172355"/>
            <a:ext cx="148480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200" b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>
                <a:solidFill>
                  <a:schemeClr val="bg1">
                    <a:lumMod val="95000"/>
                  </a:schemeClr>
                </a:solidFill>
              </a:rPr>
              <a:t>分类</a:t>
            </a:r>
            <a:r>
              <a:rPr kumimoji="0" lang="zh-CN" altLang="en-US" b="1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建模</a:t>
            </a:r>
            <a:endParaRPr kumimoji="0" lang="zh-CN" altLang="en-US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7" name="文本框 76">
            <a:extLst>
              <a:ext uri="{FF2B5EF4-FFF2-40B4-BE49-F238E27FC236}">
                <a16:creationId xmlns:a16="http://schemas.microsoft.com/office/drawing/2014/main" id="{86E27D1C-B24B-461B-875E-BBE7562BBE89}"/>
              </a:ext>
            </a:extLst>
          </p:cNvPr>
          <p:cNvSpPr txBox="1"/>
          <p:nvPr userDrawn="1"/>
        </p:nvSpPr>
        <p:spPr>
          <a:xfrm>
            <a:off x="7536595" y="172355"/>
            <a:ext cx="14848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200" b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>
                <a:solidFill>
                  <a:srgbClr val="004C8A">
                    <a:lumMod val="10000"/>
                    <a:lumOff val="90000"/>
                  </a:srgbClr>
                </a:solidFill>
              </a:rPr>
              <a:t>性质优化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004C8A">
                  <a:lumMod val="10000"/>
                  <a:lumOff val="90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78" name="组合 77">
            <a:extLst>
              <a:ext uri="{FF2B5EF4-FFF2-40B4-BE49-F238E27FC236}">
                <a16:creationId xmlns:a16="http://schemas.microsoft.com/office/drawing/2014/main" id="{EEBB1F51-4382-4008-9CBE-DA3094DDA3B5}"/>
              </a:ext>
            </a:extLst>
          </p:cNvPr>
          <p:cNvGrpSpPr/>
          <p:nvPr userDrawn="1"/>
        </p:nvGrpSpPr>
        <p:grpSpPr>
          <a:xfrm>
            <a:off x="10479698" y="124288"/>
            <a:ext cx="1381150" cy="469430"/>
            <a:chOff x="1398368" y="5051425"/>
            <a:chExt cx="3242941" cy="1102222"/>
          </a:xfrm>
          <a:solidFill>
            <a:schemeClr val="bg1"/>
          </a:solidFill>
        </p:grpSpPr>
        <p:sp>
          <p:nvSpPr>
            <p:cNvPr id="79" name="Freeform 5">
              <a:extLst>
                <a:ext uri="{FF2B5EF4-FFF2-40B4-BE49-F238E27FC236}">
                  <a16:creationId xmlns:a16="http://schemas.microsoft.com/office/drawing/2014/main" id="{CE895EB6-48A8-4782-87D6-D499D35AB00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60589" y="5861533"/>
              <a:ext cx="2257131" cy="148138"/>
            </a:xfrm>
            <a:custGeom>
              <a:avLst/>
              <a:gdLst>
                <a:gd name="T0" fmla="*/ 1349 w 1682"/>
                <a:gd name="T1" fmla="*/ 31 h 110"/>
                <a:gd name="T2" fmla="*/ 1337 w 1682"/>
                <a:gd name="T3" fmla="*/ 66 h 110"/>
                <a:gd name="T4" fmla="*/ 1299 w 1682"/>
                <a:gd name="T5" fmla="*/ 106 h 110"/>
                <a:gd name="T6" fmla="*/ 1358 w 1682"/>
                <a:gd name="T7" fmla="*/ 47 h 110"/>
                <a:gd name="T8" fmla="*/ 1269 w 1682"/>
                <a:gd name="T9" fmla="*/ 107 h 110"/>
                <a:gd name="T10" fmla="*/ 1269 w 1682"/>
                <a:gd name="T11" fmla="*/ 5 h 110"/>
                <a:gd name="T12" fmla="*/ 1263 w 1682"/>
                <a:gd name="T13" fmla="*/ 53 h 110"/>
                <a:gd name="T14" fmla="*/ 1151 w 1682"/>
                <a:gd name="T15" fmla="*/ 106 h 110"/>
                <a:gd name="T16" fmla="*/ 1097 w 1682"/>
                <a:gd name="T17" fmla="*/ 4 h 110"/>
                <a:gd name="T18" fmla="*/ 1174 w 1682"/>
                <a:gd name="T19" fmla="*/ 2 h 110"/>
                <a:gd name="T20" fmla="*/ 1066 w 1682"/>
                <a:gd name="T21" fmla="*/ 109 h 110"/>
                <a:gd name="T22" fmla="*/ 1073 w 1682"/>
                <a:gd name="T23" fmla="*/ 3 h 110"/>
                <a:gd name="T24" fmla="*/ 1001 w 1682"/>
                <a:gd name="T25" fmla="*/ 98 h 110"/>
                <a:gd name="T26" fmla="*/ 947 w 1682"/>
                <a:gd name="T27" fmla="*/ 109 h 110"/>
                <a:gd name="T28" fmla="*/ 994 w 1682"/>
                <a:gd name="T29" fmla="*/ 57 h 110"/>
                <a:gd name="T30" fmla="*/ 1018 w 1682"/>
                <a:gd name="T31" fmla="*/ 2 h 110"/>
                <a:gd name="T32" fmla="*/ 840 w 1682"/>
                <a:gd name="T33" fmla="*/ 100 h 110"/>
                <a:gd name="T34" fmla="*/ 843 w 1682"/>
                <a:gd name="T35" fmla="*/ 68 h 110"/>
                <a:gd name="T36" fmla="*/ 899 w 1682"/>
                <a:gd name="T37" fmla="*/ 2 h 110"/>
                <a:gd name="T38" fmla="*/ 755 w 1682"/>
                <a:gd name="T39" fmla="*/ 109 h 110"/>
                <a:gd name="T40" fmla="*/ 766 w 1682"/>
                <a:gd name="T41" fmla="*/ 4 h 110"/>
                <a:gd name="T42" fmla="*/ 717 w 1682"/>
                <a:gd name="T43" fmla="*/ 109 h 110"/>
                <a:gd name="T44" fmla="*/ 637 w 1682"/>
                <a:gd name="T45" fmla="*/ 108 h 110"/>
                <a:gd name="T46" fmla="*/ 727 w 1682"/>
                <a:gd name="T47" fmla="*/ 103 h 110"/>
                <a:gd name="T48" fmla="*/ 550 w 1682"/>
                <a:gd name="T49" fmla="*/ 106 h 110"/>
                <a:gd name="T50" fmla="*/ 540 w 1682"/>
                <a:gd name="T51" fmla="*/ 2 h 110"/>
                <a:gd name="T52" fmla="*/ 605 w 1682"/>
                <a:gd name="T53" fmla="*/ 1 h 110"/>
                <a:gd name="T54" fmla="*/ 491 w 1682"/>
                <a:gd name="T55" fmla="*/ 18 h 110"/>
                <a:gd name="T56" fmla="*/ 489 w 1682"/>
                <a:gd name="T57" fmla="*/ 93 h 110"/>
                <a:gd name="T58" fmla="*/ 502 w 1682"/>
                <a:gd name="T59" fmla="*/ 53 h 110"/>
                <a:gd name="T60" fmla="*/ 416 w 1682"/>
                <a:gd name="T61" fmla="*/ 56 h 110"/>
                <a:gd name="T62" fmla="*/ 388 w 1682"/>
                <a:gd name="T63" fmla="*/ 105 h 110"/>
                <a:gd name="T64" fmla="*/ 321 w 1682"/>
                <a:gd name="T65" fmla="*/ 18 h 110"/>
                <a:gd name="T66" fmla="*/ 308 w 1682"/>
                <a:gd name="T67" fmla="*/ 8 h 110"/>
                <a:gd name="T68" fmla="*/ 375 w 1682"/>
                <a:gd name="T69" fmla="*/ 89 h 110"/>
                <a:gd name="T70" fmla="*/ 388 w 1682"/>
                <a:gd name="T71" fmla="*/ 4 h 110"/>
                <a:gd name="T72" fmla="*/ 273 w 1682"/>
                <a:gd name="T73" fmla="*/ 109 h 110"/>
                <a:gd name="T74" fmla="*/ 193 w 1682"/>
                <a:gd name="T75" fmla="*/ 108 h 110"/>
                <a:gd name="T76" fmla="*/ 283 w 1682"/>
                <a:gd name="T77" fmla="*/ 103 h 110"/>
                <a:gd name="T78" fmla="*/ 106 w 1682"/>
                <a:gd name="T79" fmla="*/ 106 h 110"/>
                <a:gd name="T80" fmla="*/ 96 w 1682"/>
                <a:gd name="T81" fmla="*/ 2 h 110"/>
                <a:gd name="T82" fmla="*/ 162 w 1682"/>
                <a:gd name="T83" fmla="*/ 1 h 110"/>
                <a:gd name="T84" fmla="*/ 11 w 1682"/>
                <a:gd name="T85" fmla="*/ 107 h 110"/>
                <a:gd name="T86" fmla="*/ 30 w 1682"/>
                <a:gd name="T87" fmla="*/ 98 h 110"/>
                <a:gd name="T88" fmla="*/ 3 w 1682"/>
                <a:gd name="T89" fmla="*/ 28 h 110"/>
                <a:gd name="T90" fmla="*/ 59 w 1682"/>
                <a:gd name="T91" fmla="*/ 14 h 110"/>
                <a:gd name="T92" fmla="*/ 17 w 1682"/>
                <a:gd name="T93" fmla="*/ 27 h 110"/>
                <a:gd name="T94" fmla="*/ 1649 w 1682"/>
                <a:gd name="T95" fmla="*/ 108 h 110"/>
                <a:gd name="T96" fmla="*/ 1612 w 1682"/>
                <a:gd name="T97" fmla="*/ 1 h 110"/>
                <a:gd name="T98" fmla="*/ 1667 w 1682"/>
                <a:gd name="T99" fmla="*/ 3 h 110"/>
                <a:gd name="T100" fmla="*/ 1593 w 1682"/>
                <a:gd name="T101" fmla="*/ 14 h 110"/>
                <a:gd name="T102" fmla="*/ 1548 w 1682"/>
                <a:gd name="T103" fmla="*/ 14 h 110"/>
                <a:gd name="T104" fmla="*/ 1594 w 1682"/>
                <a:gd name="T105" fmla="*/ 3 h 110"/>
                <a:gd name="T106" fmla="*/ 1479 w 1682"/>
                <a:gd name="T107" fmla="*/ 4 h 110"/>
                <a:gd name="T108" fmla="*/ 1442 w 1682"/>
                <a:gd name="T109" fmla="*/ 102 h 110"/>
                <a:gd name="T110" fmla="*/ 1389 w 1682"/>
                <a:gd name="T111" fmla="*/ 89 h 110"/>
                <a:gd name="T112" fmla="*/ 1413 w 1682"/>
                <a:gd name="T113" fmla="*/ 58 h 110"/>
                <a:gd name="T114" fmla="*/ 1444 w 1682"/>
                <a:gd name="T115" fmla="*/ 7 h 110"/>
                <a:gd name="T116" fmla="*/ 1421 w 1682"/>
                <a:gd name="T117" fmla="*/ 12 h 110"/>
                <a:gd name="T118" fmla="*/ 1452 w 1682"/>
                <a:gd name="T119" fmla="*/ 79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682" h="110">
                  <a:moveTo>
                    <a:pt x="1349" y="31"/>
                  </a:moveTo>
                  <a:cubicBezTo>
                    <a:pt x="1349" y="27"/>
                    <a:pt x="1348" y="24"/>
                    <a:pt x="1346" y="21"/>
                  </a:cubicBezTo>
                  <a:cubicBezTo>
                    <a:pt x="1344" y="18"/>
                    <a:pt x="1341" y="16"/>
                    <a:pt x="1336" y="15"/>
                  </a:cubicBezTo>
                  <a:cubicBezTo>
                    <a:pt x="1335" y="14"/>
                    <a:pt x="1334" y="14"/>
                    <a:pt x="1332" y="14"/>
                  </a:cubicBezTo>
                  <a:cubicBezTo>
                    <a:pt x="1330" y="14"/>
                    <a:pt x="1328" y="14"/>
                    <a:pt x="1325" y="14"/>
                  </a:cubicBezTo>
                  <a:cubicBezTo>
                    <a:pt x="1313" y="14"/>
                    <a:pt x="1313" y="14"/>
                    <a:pt x="1313" y="14"/>
                  </a:cubicBezTo>
                  <a:cubicBezTo>
                    <a:pt x="1313" y="49"/>
                    <a:pt x="1313" y="49"/>
                    <a:pt x="1313" y="49"/>
                  </a:cubicBezTo>
                  <a:cubicBezTo>
                    <a:pt x="1327" y="49"/>
                    <a:pt x="1327" y="49"/>
                    <a:pt x="1327" y="49"/>
                  </a:cubicBezTo>
                  <a:cubicBezTo>
                    <a:pt x="1331" y="49"/>
                    <a:pt x="1334" y="49"/>
                    <a:pt x="1337" y="48"/>
                  </a:cubicBezTo>
                  <a:cubicBezTo>
                    <a:pt x="1339" y="47"/>
                    <a:pt x="1342" y="46"/>
                    <a:pt x="1343" y="44"/>
                  </a:cubicBezTo>
                  <a:cubicBezTo>
                    <a:pt x="1345" y="43"/>
                    <a:pt x="1347" y="41"/>
                    <a:pt x="1347" y="39"/>
                  </a:cubicBezTo>
                  <a:cubicBezTo>
                    <a:pt x="1348" y="36"/>
                    <a:pt x="1349" y="34"/>
                    <a:pt x="1349" y="31"/>
                  </a:cubicBezTo>
                  <a:moveTo>
                    <a:pt x="1370" y="106"/>
                  </a:moveTo>
                  <a:cubicBezTo>
                    <a:pt x="1370" y="107"/>
                    <a:pt x="1370" y="107"/>
                    <a:pt x="1370" y="107"/>
                  </a:cubicBezTo>
                  <a:cubicBezTo>
                    <a:pt x="1370" y="108"/>
                    <a:pt x="1369" y="108"/>
                    <a:pt x="1369" y="108"/>
                  </a:cubicBezTo>
                  <a:cubicBezTo>
                    <a:pt x="1368" y="108"/>
                    <a:pt x="1367" y="109"/>
                    <a:pt x="1366" y="109"/>
                  </a:cubicBezTo>
                  <a:cubicBezTo>
                    <a:pt x="1365" y="109"/>
                    <a:pt x="1364" y="109"/>
                    <a:pt x="1362" y="109"/>
                  </a:cubicBezTo>
                  <a:cubicBezTo>
                    <a:pt x="1361" y="109"/>
                    <a:pt x="1360" y="109"/>
                    <a:pt x="1359" y="109"/>
                  </a:cubicBezTo>
                  <a:cubicBezTo>
                    <a:pt x="1358" y="109"/>
                    <a:pt x="1357" y="108"/>
                    <a:pt x="1357" y="108"/>
                  </a:cubicBezTo>
                  <a:cubicBezTo>
                    <a:pt x="1356" y="108"/>
                    <a:pt x="1356" y="108"/>
                    <a:pt x="1355" y="107"/>
                  </a:cubicBezTo>
                  <a:cubicBezTo>
                    <a:pt x="1355" y="107"/>
                    <a:pt x="1355" y="106"/>
                    <a:pt x="1355" y="105"/>
                  </a:cubicBezTo>
                  <a:cubicBezTo>
                    <a:pt x="1345" y="80"/>
                    <a:pt x="1345" y="80"/>
                    <a:pt x="1345" y="80"/>
                  </a:cubicBezTo>
                  <a:cubicBezTo>
                    <a:pt x="1344" y="78"/>
                    <a:pt x="1343" y="75"/>
                    <a:pt x="1341" y="73"/>
                  </a:cubicBezTo>
                  <a:cubicBezTo>
                    <a:pt x="1340" y="70"/>
                    <a:pt x="1339" y="68"/>
                    <a:pt x="1337" y="66"/>
                  </a:cubicBezTo>
                  <a:cubicBezTo>
                    <a:pt x="1335" y="65"/>
                    <a:pt x="1333" y="63"/>
                    <a:pt x="1331" y="62"/>
                  </a:cubicBezTo>
                  <a:cubicBezTo>
                    <a:pt x="1329" y="61"/>
                    <a:pt x="1326" y="61"/>
                    <a:pt x="1323" y="61"/>
                  </a:cubicBezTo>
                  <a:cubicBezTo>
                    <a:pt x="1313" y="61"/>
                    <a:pt x="1313" y="61"/>
                    <a:pt x="1313" y="61"/>
                  </a:cubicBezTo>
                  <a:cubicBezTo>
                    <a:pt x="1313" y="106"/>
                    <a:pt x="1313" y="106"/>
                    <a:pt x="1313" y="106"/>
                  </a:cubicBezTo>
                  <a:cubicBezTo>
                    <a:pt x="1313" y="107"/>
                    <a:pt x="1313" y="107"/>
                    <a:pt x="1313" y="107"/>
                  </a:cubicBezTo>
                  <a:cubicBezTo>
                    <a:pt x="1313" y="108"/>
                    <a:pt x="1312" y="108"/>
                    <a:pt x="1312" y="108"/>
                  </a:cubicBezTo>
                  <a:cubicBezTo>
                    <a:pt x="1311" y="108"/>
                    <a:pt x="1310" y="108"/>
                    <a:pt x="1309" y="109"/>
                  </a:cubicBezTo>
                  <a:cubicBezTo>
                    <a:pt x="1309" y="109"/>
                    <a:pt x="1307" y="109"/>
                    <a:pt x="1306" y="109"/>
                  </a:cubicBezTo>
                  <a:cubicBezTo>
                    <a:pt x="1305" y="109"/>
                    <a:pt x="1304" y="109"/>
                    <a:pt x="1303" y="109"/>
                  </a:cubicBezTo>
                  <a:cubicBezTo>
                    <a:pt x="1302" y="108"/>
                    <a:pt x="1301" y="108"/>
                    <a:pt x="1300" y="108"/>
                  </a:cubicBezTo>
                  <a:cubicBezTo>
                    <a:pt x="1300" y="108"/>
                    <a:pt x="1300" y="108"/>
                    <a:pt x="1299" y="107"/>
                  </a:cubicBezTo>
                  <a:cubicBezTo>
                    <a:pt x="1299" y="107"/>
                    <a:pt x="1299" y="107"/>
                    <a:pt x="1299" y="106"/>
                  </a:cubicBezTo>
                  <a:cubicBezTo>
                    <a:pt x="1299" y="8"/>
                    <a:pt x="1299" y="8"/>
                    <a:pt x="1299" y="8"/>
                  </a:cubicBezTo>
                  <a:cubicBezTo>
                    <a:pt x="1299" y="6"/>
                    <a:pt x="1300" y="4"/>
                    <a:pt x="1301" y="3"/>
                  </a:cubicBezTo>
                  <a:cubicBezTo>
                    <a:pt x="1302" y="2"/>
                    <a:pt x="1303" y="2"/>
                    <a:pt x="1304" y="2"/>
                  </a:cubicBezTo>
                  <a:cubicBezTo>
                    <a:pt x="1327" y="2"/>
                    <a:pt x="1327" y="2"/>
                    <a:pt x="1327" y="2"/>
                  </a:cubicBezTo>
                  <a:cubicBezTo>
                    <a:pt x="1330" y="2"/>
                    <a:pt x="1332" y="2"/>
                    <a:pt x="1334" y="2"/>
                  </a:cubicBezTo>
                  <a:cubicBezTo>
                    <a:pt x="1335" y="2"/>
                    <a:pt x="1337" y="2"/>
                    <a:pt x="1338" y="3"/>
                  </a:cubicBezTo>
                  <a:cubicBezTo>
                    <a:pt x="1342" y="3"/>
                    <a:pt x="1346" y="4"/>
                    <a:pt x="1349" y="6"/>
                  </a:cubicBezTo>
                  <a:cubicBezTo>
                    <a:pt x="1352" y="8"/>
                    <a:pt x="1355" y="9"/>
                    <a:pt x="1357" y="12"/>
                  </a:cubicBezTo>
                  <a:cubicBezTo>
                    <a:pt x="1359" y="14"/>
                    <a:pt x="1361" y="17"/>
                    <a:pt x="1362" y="20"/>
                  </a:cubicBezTo>
                  <a:cubicBezTo>
                    <a:pt x="1363" y="23"/>
                    <a:pt x="1364" y="26"/>
                    <a:pt x="1364" y="30"/>
                  </a:cubicBezTo>
                  <a:cubicBezTo>
                    <a:pt x="1364" y="34"/>
                    <a:pt x="1363" y="37"/>
                    <a:pt x="1362" y="40"/>
                  </a:cubicBezTo>
                  <a:cubicBezTo>
                    <a:pt x="1361" y="42"/>
                    <a:pt x="1360" y="45"/>
                    <a:pt x="1358" y="47"/>
                  </a:cubicBezTo>
                  <a:cubicBezTo>
                    <a:pt x="1356" y="49"/>
                    <a:pt x="1354" y="51"/>
                    <a:pt x="1352" y="53"/>
                  </a:cubicBezTo>
                  <a:cubicBezTo>
                    <a:pt x="1349" y="54"/>
                    <a:pt x="1346" y="56"/>
                    <a:pt x="1343" y="57"/>
                  </a:cubicBezTo>
                  <a:cubicBezTo>
                    <a:pt x="1345" y="57"/>
                    <a:pt x="1346" y="58"/>
                    <a:pt x="1348" y="60"/>
                  </a:cubicBezTo>
                  <a:cubicBezTo>
                    <a:pt x="1349" y="61"/>
                    <a:pt x="1351" y="62"/>
                    <a:pt x="1352" y="64"/>
                  </a:cubicBezTo>
                  <a:cubicBezTo>
                    <a:pt x="1353" y="66"/>
                    <a:pt x="1354" y="67"/>
                    <a:pt x="1355" y="70"/>
                  </a:cubicBezTo>
                  <a:cubicBezTo>
                    <a:pt x="1356" y="72"/>
                    <a:pt x="1358" y="74"/>
                    <a:pt x="1359" y="77"/>
                  </a:cubicBezTo>
                  <a:cubicBezTo>
                    <a:pt x="1368" y="100"/>
                    <a:pt x="1368" y="100"/>
                    <a:pt x="1368" y="100"/>
                  </a:cubicBezTo>
                  <a:cubicBezTo>
                    <a:pt x="1369" y="102"/>
                    <a:pt x="1369" y="104"/>
                    <a:pt x="1370" y="104"/>
                  </a:cubicBezTo>
                  <a:cubicBezTo>
                    <a:pt x="1370" y="105"/>
                    <a:pt x="1370" y="106"/>
                    <a:pt x="1370" y="106"/>
                  </a:cubicBezTo>
                  <a:close/>
                  <a:moveTo>
                    <a:pt x="1269" y="103"/>
                  </a:moveTo>
                  <a:cubicBezTo>
                    <a:pt x="1269" y="104"/>
                    <a:pt x="1269" y="104"/>
                    <a:pt x="1269" y="105"/>
                  </a:cubicBezTo>
                  <a:cubicBezTo>
                    <a:pt x="1269" y="106"/>
                    <a:pt x="1269" y="106"/>
                    <a:pt x="1269" y="107"/>
                  </a:cubicBezTo>
                  <a:cubicBezTo>
                    <a:pt x="1268" y="107"/>
                    <a:pt x="1268" y="108"/>
                    <a:pt x="1268" y="108"/>
                  </a:cubicBezTo>
                  <a:cubicBezTo>
                    <a:pt x="1267" y="108"/>
                    <a:pt x="1267" y="108"/>
                    <a:pt x="1267" y="108"/>
                  </a:cubicBezTo>
                  <a:cubicBezTo>
                    <a:pt x="1215" y="108"/>
                    <a:pt x="1215" y="108"/>
                    <a:pt x="1215" y="108"/>
                  </a:cubicBezTo>
                  <a:cubicBezTo>
                    <a:pt x="1214" y="108"/>
                    <a:pt x="1213" y="108"/>
                    <a:pt x="1212" y="107"/>
                  </a:cubicBezTo>
                  <a:cubicBezTo>
                    <a:pt x="1211" y="106"/>
                    <a:pt x="1210" y="105"/>
                    <a:pt x="1210" y="103"/>
                  </a:cubicBezTo>
                  <a:cubicBezTo>
                    <a:pt x="1210" y="8"/>
                    <a:pt x="1210" y="8"/>
                    <a:pt x="1210" y="8"/>
                  </a:cubicBezTo>
                  <a:cubicBezTo>
                    <a:pt x="1210" y="6"/>
                    <a:pt x="1211" y="4"/>
                    <a:pt x="1212" y="3"/>
                  </a:cubicBezTo>
                  <a:cubicBezTo>
                    <a:pt x="1213" y="2"/>
                    <a:pt x="1214" y="2"/>
                    <a:pt x="1215" y="2"/>
                  </a:cubicBezTo>
                  <a:cubicBezTo>
                    <a:pt x="1266" y="2"/>
                    <a:pt x="1266" y="2"/>
                    <a:pt x="1266" y="2"/>
                  </a:cubicBezTo>
                  <a:cubicBezTo>
                    <a:pt x="1266" y="2"/>
                    <a:pt x="1267" y="2"/>
                    <a:pt x="1267" y="2"/>
                  </a:cubicBezTo>
                  <a:cubicBezTo>
                    <a:pt x="1267" y="3"/>
                    <a:pt x="1268" y="3"/>
                    <a:pt x="1268" y="3"/>
                  </a:cubicBezTo>
                  <a:cubicBezTo>
                    <a:pt x="1268" y="4"/>
                    <a:pt x="1268" y="4"/>
                    <a:pt x="1269" y="5"/>
                  </a:cubicBezTo>
                  <a:cubicBezTo>
                    <a:pt x="1269" y="6"/>
                    <a:pt x="1269" y="7"/>
                    <a:pt x="1269" y="8"/>
                  </a:cubicBezTo>
                  <a:cubicBezTo>
                    <a:pt x="1269" y="9"/>
                    <a:pt x="1269" y="10"/>
                    <a:pt x="1269" y="11"/>
                  </a:cubicBezTo>
                  <a:cubicBezTo>
                    <a:pt x="1268" y="11"/>
                    <a:pt x="1268" y="12"/>
                    <a:pt x="1268" y="12"/>
                  </a:cubicBezTo>
                  <a:cubicBezTo>
                    <a:pt x="1268" y="13"/>
                    <a:pt x="1267" y="13"/>
                    <a:pt x="1267" y="13"/>
                  </a:cubicBezTo>
                  <a:cubicBezTo>
                    <a:pt x="1267" y="14"/>
                    <a:pt x="1266" y="14"/>
                    <a:pt x="1266" y="14"/>
                  </a:cubicBezTo>
                  <a:cubicBezTo>
                    <a:pt x="1224" y="14"/>
                    <a:pt x="1224" y="14"/>
                    <a:pt x="1224" y="14"/>
                  </a:cubicBezTo>
                  <a:cubicBezTo>
                    <a:pt x="1224" y="47"/>
                    <a:pt x="1224" y="47"/>
                    <a:pt x="1224" y="47"/>
                  </a:cubicBezTo>
                  <a:cubicBezTo>
                    <a:pt x="1260" y="47"/>
                    <a:pt x="1260" y="47"/>
                    <a:pt x="1260" y="47"/>
                  </a:cubicBezTo>
                  <a:cubicBezTo>
                    <a:pt x="1260" y="47"/>
                    <a:pt x="1261" y="47"/>
                    <a:pt x="1261" y="47"/>
                  </a:cubicBezTo>
                  <a:cubicBezTo>
                    <a:pt x="1262" y="48"/>
                    <a:pt x="1262" y="48"/>
                    <a:pt x="1262" y="48"/>
                  </a:cubicBezTo>
                  <a:cubicBezTo>
                    <a:pt x="1262" y="49"/>
                    <a:pt x="1263" y="50"/>
                    <a:pt x="1263" y="50"/>
                  </a:cubicBezTo>
                  <a:cubicBezTo>
                    <a:pt x="1263" y="51"/>
                    <a:pt x="1263" y="52"/>
                    <a:pt x="1263" y="53"/>
                  </a:cubicBezTo>
                  <a:cubicBezTo>
                    <a:pt x="1263" y="54"/>
                    <a:pt x="1263" y="55"/>
                    <a:pt x="1263" y="56"/>
                  </a:cubicBezTo>
                  <a:cubicBezTo>
                    <a:pt x="1263" y="56"/>
                    <a:pt x="1262" y="57"/>
                    <a:pt x="1262" y="57"/>
                  </a:cubicBezTo>
                  <a:cubicBezTo>
                    <a:pt x="1262" y="58"/>
                    <a:pt x="1262" y="58"/>
                    <a:pt x="1261" y="58"/>
                  </a:cubicBezTo>
                  <a:cubicBezTo>
                    <a:pt x="1261" y="58"/>
                    <a:pt x="1260" y="59"/>
                    <a:pt x="1260" y="59"/>
                  </a:cubicBezTo>
                  <a:cubicBezTo>
                    <a:pt x="1224" y="59"/>
                    <a:pt x="1224" y="59"/>
                    <a:pt x="1224" y="59"/>
                  </a:cubicBezTo>
                  <a:cubicBezTo>
                    <a:pt x="1224" y="97"/>
                    <a:pt x="1224" y="97"/>
                    <a:pt x="1224" y="97"/>
                  </a:cubicBezTo>
                  <a:cubicBezTo>
                    <a:pt x="1267" y="97"/>
                    <a:pt x="1267" y="97"/>
                    <a:pt x="1267" y="97"/>
                  </a:cubicBezTo>
                  <a:cubicBezTo>
                    <a:pt x="1267" y="97"/>
                    <a:pt x="1267" y="97"/>
                    <a:pt x="1268" y="97"/>
                  </a:cubicBezTo>
                  <a:cubicBezTo>
                    <a:pt x="1268" y="97"/>
                    <a:pt x="1268" y="97"/>
                    <a:pt x="1269" y="98"/>
                  </a:cubicBezTo>
                  <a:cubicBezTo>
                    <a:pt x="1269" y="98"/>
                    <a:pt x="1269" y="99"/>
                    <a:pt x="1269" y="100"/>
                  </a:cubicBezTo>
                  <a:cubicBezTo>
                    <a:pt x="1269" y="100"/>
                    <a:pt x="1269" y="101"/>
                    <a:pt x="1269" y="103"/>
                  </a:cubicBezTo>
                  <a:close/>
                  <a:moveTo>
                    <a:pt x="1151" y="106"/>
                  </a:moveTo>
                  <a:cubicBezTo>
                    <a:pt x="1151" y="107"/>
                    <a:pt x="1151" y="107"/>
                    <a:pt x="1150" y="107"/>
                  </a:cubicBezTo>
                  <a:cubicBezTo>
                    <a:pt x="1150" y="108"/>
                    <a:pt x="1149" y="108"/>
                    <a:pt x="1149" y="108"/>
                  </a:cubicBezTo>
                  <a:cubicBezTo>
                    <a:pt x="1148" y="108"/>
                    <a:pt x="1147" y="109"/>
                    <a:pt x="1146" y="109"/>
                  </a:cubicBezTo>
                  <a:cubicBezTo>
                    <a:pt x="1145" y="109"/>
                    <a:pt x="1144" y="109"/>
                    <a:pt x="1142" y="109"/>
                  </a:cubicBezTo>
                  <a:cubicBezTo>
                    <a:pt x="1141" y="109"/>
                    <a:pt x="1140" y="109"/>
                    <a:pt x="1139" y="109"/>
                  </a:cubicBezTo>
                  <a:cubicBezTo>
                    <a:pt x="1138" y="109"/>
                    <a:pt x="1137" y="109"/>
                    <a:pt x="1136" y="109"/>
                  </a:cubicBezTo>
                  <a:cubicBezTo>
                    <a:pt x="1136" y="108"/>
                    <a:pt x="1135" y="108"/>
                    <a:pt x="1135" y="108"/>
                  </a:cubicBezTo>
                  <a:cubicBezTo>
                    <a:pt x="1134" y="108"/>
                    <a:pt x="1134" y="108"/>
                    <a:pt x="1134" y="108"/>
                  </a:cubicBezTo>
                  <a:cubicBezTo>
                    <a:pt x="1133" y="107"/>
                    <a:pt x="1133" y="107"/>
                    <a:pt x="1133" y="107"/>
                  </a:cubicBezTo>
                  <a:cubicBezTo>
                    <a:pt x="1133" y="107"/>
                    <a:pt x="1132" y="106"/>
                    <a:pt x="1132" y="106"/>
                  </a:cubicBezTo>
                  <a:cubicBezTo>
                    <a:pt x="1097" y="7"/>
                    <a:pt x="1097" y="7"/>
                    <a:pt x="1097" y="7"/>
                  </a:cubicBezTo>
                  <a:cubicBezTo>
                    <a:pt x="1097" y="6"/>
                    <a:pt x="1097" y="5"/>
                    <a:pt x="1097" y="4"/>
                  </a:cubicBezTo>
                  <a:cubicBezTo>
                    <a:pt x="1097" y="3"/>
                    <a:pt x="1097" y="3"/>
                    <a:pt x="1097" y="2"/>
                  </a:cubicBezTo>
                  <a:cubicBezTo>
                    <a:pt x="1098" y="2"/>
                    <a:pt x="1099" y="2"/>
                    <a:pt x="1100" y="2"/>
                  </a:cubicBezTo>
                  <a:cubicBezTo>
                    <a:pt x="1101" y="2"/>
                    <a:pt x="1102" y="1"/>
                    <a:pt x="1104" y="1"/>
                  </a:cubicBezTo>
                  <a:cubicBezTo>
                    <a:pt x="1106" y="1"/>
                    <a:pt x="1107" y="2"/>
                    <a:pt x="1108" y="2"/>
                  </a:cubicBezTo>
                  <a:cubicBezTo>
                    <a:pt x="1109" y="2"/>
                    <a:pt x="1110" y="2"/>
                    <a:pt x="1110" y="2"/>
                  </a:cubicBezTo>
                  <a:cubicBezTo>
                    <a:pt x="1111" y="2"/>
                    <a:pt x="1111" y="3"/>
                    <a:pt x="1111" y="3"/>
                  </a:cubicBezTo>
                  <a:cubicBezTo>
                    <a:pt x="1111" y="3"/>
                    <a:pt x="1112" y="4"/>
                    <a:pt x="1112" y="4"/>
                  </a:cubicBezTo>
                  <a:cubicBezTo>
                    <a:pt x="1142" y="94"/>
                    <a:pt x="1142" y="94"/>
                    <a:pt x="1142" y="94"/>
                  </a:cubicBezTo>
                  <a:cubicBezTo>
                    <a:pt x="1142" y="94"/>
                    <a:pt x="1142" y="94"/>
                    <a:pt x="1142" y="94"/>
                  </a:cubicBezTo>
                  <a:cubicBezTo>
                    <a:pt x="1172" y="4"/>
                    <a:pt x="1172" y="4"/>
                    <a:pt x="1172" y="4"/>
                  </a:cubicBezTo>
                  <a:cubicBezTo>
                    <a:pt x="1172" y="4"/>
                    <a:pt x="1172" y="3"/>
                    <a:pt x="1173" y="3"/>
                  </a:cubicBezTo>
                  <a:cubicBezTo>
                    <a:pt x="1173" y="3"/>
                    <a:pt x="1173" y="2"/>
                    <a:pt x="1174" y="2"/>
                  </a:cubicBezTo>
                  <a:cubicBezTo>
                    <a:pt x="1174" y="2"/>
                    <a:pt x="1175" y="2"/>
                    <a:pt x="1176" y="2"/>
                  </a:cubicBezTo>
                  <a:cubicBezTo>
                    <a:pt x="1177" y="2"/>
                    <a:pt x="1178" y="1"/>
                    <a:pt x="1180" y="1"/>
                  </a:cubicBezTo>
                  <a:cubicBezTo>
                    <a:pt x="1182" y="1"/>
                    <a:pt x="1183" y="2"/>
                    <a:pt x="1184" y="2"/>
                  </a:cubicBezTo>
                  <a:cubicBezTo>
                    <a:pt x="1185" y="2"/>
                    <a:pt x="1186" y="2"/>
                    <a:pt x="1186" y="2"/>
                  </a:cubicBezTo>
                  <a:cubicBezTo>
                    <a:pt x="1186" y="3"/>
                    <a:pt x="1187" y="3"/>
                    <a:pt x="1187" y="4"/>
                  </a:cubicBezTo>
                  <a:cubicBezTo>
                    <a:pt x="1186" y="5"/>
                    <a:pt x="1186" y="6"/>
                    <a:pt x="1186" y="7"/>
                  </a:cubicBezTo>
                  <a:lnTo>
                    <a:pt x="1151" y="106"/>
                  </a:lnTo>
                  <a:close/>
                  <a:moveTo>
                    <a:pt x="1073" y="106"/>
                  </a:moveTo>
                  <a:cubicBezTo>
                    <a:pt x="1073" y="107"/>
                    <a:pt x="1073" y="107"/>
                    <a:pt x="1073" y="107"/>
                  </a:cubicBezTo>
                  <a:cubicBezTo>
                    <a:pt x="1073" y="108"/>
                    <a:pt x="1072" y="108"/>
                    <a:pt x="1072" y="108"/>
                  </a:cubicBezTo>
                  <a:cubicBezTo>
                    <a:pt x="1071" y="108"/>
                    <a:pt x="1070" y="108"/>
                    <a:pt x="1070" y="109"/>
                  </a:cubicBezTo>
                  <a:cubicBezTo>
                    <a:pt x="1069" y="109"/>
                    <a:pt x="1068" y="109"/>
                    <a:pt x="1066" y="109"/>
                  </a:cubicBezTo>
                  <a:cubicBezTo>
                    <a:pt x="1065" y="109"/>
                    <a:pt x="1064" y="109"/>
                    <a:pt x="1063" y="109"/>
                  </a:cubicBezTo>
                  <a:cubicBezTo>
                    <a:pt x="1062" y="108"/>
                    <a:pt x="1061" y="108"/>
                    <a:pt x="1061" y="108"/>
                  </a:cubicBezTo>
                  <a:cubicBezTo>
                    <a:pt x="1060" y="108"/>
                    <a:pt x="1060" y="108"/>
                    <a:pt x="1059" y="107"/>
                  </a:cubicBezTo>
                  <a:cubicBezTo>
                    <a:pt x="1059" y="107"/>
                    <a:pt x="1059" y="107"/>
                    <a:pt x="1059" y="106"/>
                  </a:cubicBezTo>
                  <a:cubicBezTo>
                    <a:pt x="1059" y="4"/>
                    <a:pt x="1059" y="4"/>
                    <a:pt x="1059" y="4"/>
                  </a:cubicBezTo>
                  <a:cubicBezTo>
                    <a:pt x="1059" y="4"/>
                    <a:pt x="1059" y="3"/>
                    <a:pt x="1059" y="3"/>
                  </a:cubicBezTo>
                  <a:cubicBezTo>
                    <a:pt x="1060" y="3"/>
                    <a:pt x="1060" y="2"/>
                    <a:pt x="1061" y="2"/>
                  </a:cubicBezTo>
                  <a:cubicBezTo>
                    <a:pt x="1061" y="2"/>
                    <a:pt x="1062" y="2"/>
                    <a:pt x="1063" y="2"/>
                  </a:cubicBezTo>
                  <a:cubicBezTo>
                    <a:pt x="1064" y="2"/>
                    <a:pt x="1065" y="1"/>
                    <a:pt x="1066" y="1"/>
                  </a:cubicBezTo>
                  <a:cubicBezTo>
                    <a:pt x="1068" y="1"/>
                    <a:pt x="1069" y="2"/>
                    <a:pt x="1070" y="2"/>
                  </a:cubicBezTo>
                  <a:cubicBezTo>
                    <a:pt x="1070" y="2"/>
                    <a:pt x="1071" y="2"/>
                    <a:pt x="1072" y="2"/>
                  </a:cubicBezTo>
                  <a:cubicBezTo>
                    <a:pt x="1072" y="2"/>
                    <a:pt x="1073" y="3"/>
                    <a:pt x="1073" y="3"/>
                  </a:cubicBezTo>
                  <a:cubicBezTo>
                    <a:pt x="1073" y="3"/>
                    <a:pt x="1073" y="4"/>
                    <a:pt x="1073" y="4"/>
                  </a:cubicBezTo>
                  <a:lnTo>
                    <a:pt x="1073" y="106"/>
                  </a:lnTo>
                  <a:close/>
                  <a:moveTo>
                    <a:pt x="1024" y="103"/>
                  </a:moveTo>
                  <a:cubicBezTo>
                    <a:pt x="1024" y="104"/>
                    <a:pt x="1024" y="105"/>
                    <a:pt x="1024" y="105"/>
                  </a:cubicBezTo>
                  <a:cubicBezTo>
                    <a:pt x="1023" y="106"/>
                    <a:pt x="1023" y="107"/>
                    <a:pt x="1022" y="107"/>
                  </a:cubicBezTo>
                  <a:cubicBezTo>
                    <a:pt x="1022" y="108"/>
                    <a:pt x="1021" y="108"/>
                    <a:pt x="1020" y="108"/>
                  </a:cubicBezTo>
                  <a:cubicBezTo>
                    <a:pt x="1020" y="108"/>
                    <a:pt x="1019" y="109"/>
                    <a:pt x="1018" y="109"/>
                  </a:cubicBezTo>
                  <a:cubicBezTo>
                    <a:pt x="1014" y="109"/>
                    <a:pt x="1014" y="109"/>
                    <a:pt x="1014" y="109"/>
                  </a:cubicBezTo>
                  <a:cubicBezTo>
                    <a:pt x="1012" y="109"/>
                    <a:pt x="1011" y="108"/>
                    <a:pt x="1010" y="108"/>
                  </a:cubicBezTo>
                  <a:cubicBezTo>
                    <a:pt x="1009" y="108"/>
                    <a:pt x="1008" y="107"/>
                    <a:pt x="1007" y="107"/>
                  </a:cubicBezTo>
                  <a:cubicBezTo>
                    <a:pt x="1006" y="106"/>
                    <a:pt x="1005" y="105"/>
                    <a:pt x="1004" y="103"/>
                  </a:cubicBezTo>
                  <a:cubicBezTo>
                    <a:pt x="1003" y="102"/>
                    <a:pt x="1002" y="100"/>
                    <a:pt x="1001" y="98"/>
                  </a:cubicBezTo>
                  <a:cubicBezTo>
                    <a:pt x="967" y="37"/>
                    <a:pt x="967" y="37"/>
                    <a:pt x="967" y="37"/>
                  </a:cubicBezTo>
                  <a:cubicBezTo>
                    <a:pt x="966" y="34"/>
                    <a:pt x="964" y="31"/>
                    <a:pt x="962" y="28"/>
                  </a:cubicBezTo>
                  <a:cubicBezTo>
                    <a:pt x="960" y="24"/>
                    <a:pt x="959" y="21"/>
                    <a:pt x="957" y="18"/>
                  </a:cubicBezTo>
                  <a:cubicBezTo>
                    <a:pt x="957" y="18"/>
                    <a:pt x="957" y="18"/>
                    <a:pt x="957" y="18"/>
                  </a:cubicBezTo>
                  <a:cubicBezTo>
                    <a:pt x="957" y="22"/>
                    <a:pt x="957" y="26"/>
                    <a:pt x="957" y="30"/>
                  </a:cubicBezTo>
                  <a:cubicBezTo>
                    <a:pt x="957" y="34"/>
                    <a:pt x="957" y="38"/>
                    <a:pt x="957" y="42"/>
                  </a:cubicBezTo>
                  <a:cubicBezTo>
                    <a:pt x="957" y="106"/>
                    <a:pt x="957" y="106"/>
                    <a:pt x="957" y="106"/>
                  </a:cubicBezTo>
                  <a:cubicBezTo>
                    <a:pt x="957" y="107"/>
                    <a:pt x="957" y="107"/>
                    <a:pt x="957" y="107"/>
                  </a:cubicBezTo>
                  <a:cubicBezTo>
                    <a:pt x="957" y="108"/>
                    <a:pt x="956" y="108"/>
                    <a:pt x="956" y="108"/>
                  </a:cubicBezTo>
                  <a:cubicBezTo>
                    <a:pt x="955" y="108"/>
                    <a:pt x="955" y="108"/>
                    <a:pt x="954" y="109"/>
                  </a:cubicBezTo>
                  <a:cubicBezTo>
                    <a:pt x="953" y="109"/>
                    <a:pt x="952" y="109"/>
                    <a:pt x="950" y="109"/>
                  </a:cubicBezTo>
                  <a:cubicBezTo>
                    <a:pt x="949" y="109"/>
                    <a:pt x="948" y="109"/>
                    <a:pt x="947" y="109"/>
                  </a:cubicBezTo>
                  <a:cubicBezTo>
                    <a:pt x="946" y="108"/>
                    <a:pt x="946" y="108"/>
                    <a:pt x="945" y="108"/>
                  </a:cubicBezTo>
                  <a:cubicBezTo>
                    <a:pt x="945" y="108"/>
                    <a:pt x="944" y="108"/>
                    <a:pt x="944" y="107"/>
                  </a:cubicBezTo>
                  <a:cubicBezTo>
                    <a:pt x="944" y="107"/>
                    <a:pt x="944" y="107"/>
                    <a:pt x="944" y="106"/>
                  </a:cubicBezTo>
                  <a:cubicBezTo>
                    <a:pt x="944" y="8"/>
                    <a:pt x="944" y="8"/>
                    <a:pt x="944" y="8"/>
                  </a:cubicBezTo>
                  <a:cubicBezTo>
                    <a:pt x="944" y="6"/>
                    <a:pt x="944" y="4"/>
                    <a:pt x="946" y="3"/>
                  </a:cubicBezTo>
                  <a:cubicBezTo>
                    <a:pt x="947" y="2"/>
                    <a:pt x="948" y="2"/>
                    <a:pt x="950" y="2"/>
                  </a:cubicBezTo>
                  <a:cubicBezTo>
                    <a:pt x="956" y="2"/>
                    <a:pt x="956" y="2"/>
                    <a:pt x="956" y="2"/>
                  </a:cubicBezTo>
                  <a:cubicBezTo>
                    <a:pt x="958" y="2"/>
                    <a:pt x="959" y="2"/>
                    <a:pt x="960" y="2"/>
                  </a:cubicBezTo>
                  <a:cubicBezTo>
                    <a:pt x="961" y="3"/>
                    <a:pt x="962" y="3"/>
                    <a:pt x="963" y="4"/>
                  </a:cubicBezTo>
                  <a:cubicBezTo>
                    <a:pt x="964" y="4"/>
                    <a:pt x="965" y="5"/>
                    <a:pt x="966" y="6"/>
                  </a:cubicBezTo>
                  <a:cubicBezTo>
                    <a:pt x="966" y="7"/>
                    <a:pt x="967" y="9"/>
                    <a:pt x="968" y="11"/>
                  </a:cubicBezTo>
                  <a:cubicBezTo>
                    <a:pt x="994" y="57"/>
                    <a:pt x="994" y="57"/>
                    <a:pt x="994" y="57"/>
                  </a:cubicBezTo>
                  <a:cubicBezTo>
                    <a:pt x="996" y="60"/>
                    <a:pt x="997" y="63"/>
                    <a:pt x="999" y="66"/>
                  </a:cubicBezTo>
                  <a:cubicBezTo>
                    <a:pt x="1000" y="68"/>
                    <a:pt x="1002" y="71"/>
                    <a:pt x="1003" y="74"/>
                  </a:cubicBezTo>
                  <a:cubicBezTo>
                    <a:pt x="1004" y="76"/>
                    <a:pt x="1006" y="79"/>
                    <a:pt x="1007" y="81"/>
                  </a:cubicBezTo>
                  <a:cubicBezTo>
                    <a:pt x="1008" y="84"/>
                    <a:pt x="1010" y="87"/>
                    <a:pt x="1011" y="89"/>
                  </a:cubicBezTo>
                  <a:cubicBezTo>
                    <a:pt x="1011" y="89"/>
                    <a:pt x="1011" y="89"/>
                    <a:pt x="1011" y="89"/>
                  </a:cubicBezTo>
                  <a:cubicBezTo>
                    <a:pt x="1011" y="85"/>
                    <a:pt x="1011" y="80"/>
                    <a:pt x="1011" y="76"/>
                  </a:cubicBezTo>
                  <a:cubicBezTo>
                    <a:pt x="1011" y="71"/>
                    <a:pt x="1011" y="66"/>
                    <a:pt x="1011" y="62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11" y="4"/>
                    <a:pt x="1011" y="4"/>
                    <a:pt x="1011" y="3"/>
                  </a:cubicBezTo>
                  <a:cubicBezTo>
                    <a:pt x="1011" y="3"/>
                    <a:pt x="1012" y="3"/>
                    <a:pt x="1012" y="2"/>
                  </a:cubicBezTo>
                  <a:cubicBezTo>
                    <a:pt x="1013" y="2"/>
                    <a:pt x="1013" y="2"/>
                    <a:pt x="1014" y="2"/>
                  </a:cubicBezTo>
                  <a:cubicBezTo>
                    <a:pt x="1015" y="2"/>
                    <a:pt x="1016" y="2"/>
                    <a:pt x="1018" y="2"/>
                  </a:cubicBezTo>
                  <a:cubicBezTo>
                    <a:pt x="1019" y="2"/>
                    <a:pt x="1020" y="2"/>
                    <a:pt x="1021" y="2"/>
                  </a:cubicBezTo>
                  <a:cubicBezTo>
                    <a:pt x="1022" y="2"/>
                    <a:pt x="1022" y="2"/>
                    <a:pt x="1023" y="2"/>
                  </a:cubicBezTo>
                  <a:cubicBezTo>
                    <a:pt x="1023" y="3"/>
                    <a:pt x="1024" y="3"/>
                    <a:pt x="1024" y="3"/>
                  </a:cubicBezTo>
                  <a:cubicBezTo>
                    <a:pt x="1024" y="4"/>
                    <a:pt x="1024" y="4"/>
                    <a:pt x="1024" y="4"/>
                  </a:cubicBezTo>
                  <a:lnTo>
                    <a:pt x="1024" y="103"/>
                  </a:lnTo>
                  <a:close/>
                  <a:moveTo>
                    <a:pt x="909" y="69"/>
                  </a:moveTo>
                  <a:cubicBezTo>
                    <a:pt x="909" y="76"/>
                    <a:pt x="908" y="81"/>
                    <a:pt x="906" y="86"/>
                  </a:cubicBezTo>
                  <a:cubicBezTo>
                    <a:pt x="904" y="91"/>
                    <a:pt x="902" y="96"/>
                    <a:pt x="898" y="99"/>
                  </a:cubicBezTo>
                  <a:cubicBezTo>
                    <a:pt x="895" y="103"/>
                    <a:pt x="890" y="105"/>
                    <a:pt x="885" y="107"/>
                  </a:cubicBezTo>
                  <a:cubicBezTo>
                    <a:pt x="880" y="109"/>
                    <a:pt x="875" y="110"/>
                    <a:pt x="868" y="110"/>
                  </a:cubicBezTo>
                  <a:cubicBezTo>
                    <a:pt x="862" y="110"/>
                    <a:pt x="857" y="109"/>
                    <a:pt x="852" y="107"/>
                  </a:cubicBezTo>
                  <a:cubicBezTo>
                    <a:pt x="847" y="106"/>
                    <a:pt x="843" y="103"/>
                    <a:pt x="840" y="100"/>
                  </a:cubicBezTo>
                  <a:cubicBezTo>
                    <a:pt x="836" y="97"/>
                    <a:pt x="834" y="92"/>
                    <a:pt x="832" y="87"/>
                  </a:cubicBezTo>
                  <a:cubicBezTo>
                    <a:pt x="830" y="82"/>
                    <a:pt x="829" y="77"/>
                    <a:pt x="829" y="70"/>
                  </a:cubicBezTo>
                  <a:cubicBezTo>
                    <a:pt x="829" y="4"/>
                    <a:pt x="829" y="4"/>
                    <a:pt x="829" y="4"/>
                  </a:cubicBezTo>
                  <a:cubicBezTo>
                    <a:pt x="829" y="4"/>
                    <a:pt x="829" y="3"/>
                    <a:pt x="829" y="3"/>
                  </a:cubicBezTo>
                  <a:cubicBezTo>
                    <a:pt x="830" y="3"/>
                    <a:pt x="830" y="2"/>
                    <a:pt x="830" y="2"/>
                  </a:cubicBezTo>
                  <a:cubicBezTo>
                    <a:pt x="831" y="2"/>
                    <a:pt x="832" y="2"/>
                    <a:pt x="833" y="2"/>
                  </a:cubicBezTo>
                  <a:cubicBezTo>
                    <a:pt x="833" y="2"/>
                    <a:pt x="835" y="1"/>
                    <a:pt x="836" y="1"/>
                  </a:cubicBezTo>
                  <a:cubicBezTo>
                    <a:pt x="837" y="1"/>
                    <a:pt x="839" y="2"/>
                    <a:pt x="839" y="2"/>
                  </a:cubicBezTo>
                  <a:cubicBezTo>
                    <a:pt x="840" y="2"/>
                    <a:pt x="841" y="2"/>
                    <a:pt x="842" y="2"/>
                  </a:cubicBezTo>
                  <a:cubicBezTo>
                    <a:pt x="842" y="2"/>
                    <a:pt x="843" y="3"/>
                    <a:pt x="843" y="3"/>
                  </a:cubicBezTo>
                  <a:cubicBezTo>
                    <a:pt x="843" y="3"/>
                    <a:pt x="843" y="4"/>
                    <a:pt x="843" y="4"/>
                  </a:cubicBezTo>
                  <a:cubicBezTo>
                    <a:pt x="843" y="68"/>
                    <a:pt x="843" y="68"/>
                    <a:pt x="843" y="68"/>
                  </a:cubicBezTo>
                  <a:cubicBezTo>
                    <a:pt x="843" y="73"/>
                    <a:pt x="844" y="78"/>
                    <a:pt x="845" y="81"/>
                  </a:cubicBezTo>
                  <a:cubicBezTo>
                    <a:pt x="846" y="85"/>
                    <a:pt x="848" y="88"/>
                    <a:pt x="850" y="90"/>
                  </a:cubicBezTo>
                  <a:cubicBezTo>
                    <a:pt x="852" y="93"/>
                    <a:pt x="855" y="95"/>
                    <a:pt x="858" y="96"/>
                  </a:cubicBezTo>
                  <a:cubicBezTo>
                    <a:pt x="862" y="97"/>
                    <a:pt x="865" y="98"/>
                    <a:pt x="869" y="98"/>
                  </a:cubicBezTo>
                  <a:cubicBezTo>
                    <a:pt x="873" y="98"/>
                    <a:pt x="877" y="97"/>
                    <a:pt x="880" y="96"/>
                  </a:cubicBezTo>
                  <a:cubicBezTo>
                    <a:pt x="883" y="95"/>
                    <a:pt x="886" y="93"/>
                    <a:pt x="888" y="91"/>
                  </a:cubicBezTo>
                  <a:cubicBezTo>
                    <a:pt x="890" y="88"/>
                    <a:pt x="892" y="85"/>
                    <a:pt x="893" y="82"/>
                  </a:cubicBezTo>
                  <a:cubicBezTo>
                    <a:pt x="895" y="78"/>
                    <a:pt x="895" y="74"/>
                    <a:pt x="895" y="69"/>
                  </a:cubicBezTo>
                  <a:cubicBezTo>
                    <a:pt x="895" y="4"/>
                    <a:pt x="895" y="4"/>
                    <a:pt x="895" y="4"/>
                  </a:cubicBezTo>
                  <a:cubicBezTo>
                    <a:pt x="895" y="4"/>
                    <a:pt x="895" y="3"/>
                    <a:pt x="895" y="3"/>
                  </a:cubicBezTo>
                  <a:cubicBezTo>
                    <a:pt x="896" y="3"/>
                    <a:pt x="896" y="2"/>
                    <a:pt x="897" y="2"/>
                  </a:cubicBezTo>
                  <a:cubicBezTo>
                    <a:pt x="897" y="2"/>
                    <a:pt x="898" y="2"/>
                    <a:pt x="899" y="2"/>
                  </a:cubicBezTo>
                  <a:cubicBezTo>
                    <a:pt x="900" y="2"/>
                    <a:pt x="901" y="1"/>
                    <a:pt x="902" y="1"/>
                  </a:cubicBezTo>
                  <a:cubicBezTo>
                    <a:pt x="903" y="1"/>
                    <a:pt x="905" y="2"/>
                    <a:pt x="906" y="2"/>
                  </a:cubicBezTo>
                  <a:cubicBezTo>
                    <a:pt x="906" y="2"/>
                    <a:pt x="907" y="2"/>
                    <a:pt x="908" y="2"/>
                  </a:cubicBezTo>
                  <a:cubicBezTo>
                    <a:pt x="908" y="2"/>
                    <a:pt x="909" y="3"/>
                    <a:pt x="909" y="3"/>
                  </a:cubicBezTo>
                  <a:cubicBezTo>
                    <a:pt x="909" y="3"/>
                    <a:pt x="909" y="4"/>
                    <a:pt x="909" y="4"/>
                  </a:cubicBezTo>
                  <a:lnTo>
                    <a:pt x="909" y="69"/>
                  </a:lnTo>
                  <a:close/>
                  <a:moveTo>
                    <a:pt x="766" y="106"/>
                  </a:moveTo>
                  <a:cubicBezTo>
                    <a:pt x="766" y="107"/>
                    <a:pt x="765" y="107"/>
                    <a:pt x="765" y="107"/>
                  </a:cubicBezTo>
                  <a:cubicBezTo>
                    <a:pt x="765" y="108"/>
                    <a:pt x="765" y="108"/>
                    <a:pt x="764" y="108"/>
                  </a:cubicBezTo>
                  <a:cubicBezTo>
                    <a:pt x="763" y="108"/>
                    <a:pt x="763" y="108"/>
                    <a:pt x="762" y="109"/>
                  </a:cubicBezTo>
                  <a:cubicBezTo>
                    <a:pt x="761" y="109"/>
                    <a:pt x="760" y="109"/>
                    <a:pt x="758" y="109"/>
                  </a:cubicBezTo>
                  <a:cubicBezTo>
                    <a:pt x="757" y="109"/>
                    <a:pt x="756" y="109"/>
                    <a:pt x="755" y="109"/>
                  </a:cubicBezTo>
                  <a:cubicBezTo>
                    <a:pt x="754" y="108"/>
                    <a:pt x="753" y="108"/>
                    <a:pt x="753" y="108"/>
                  </a:cubicBezTo>
                  <a:cubicBezTo>
                    <a:pt x="752" y="108"/>
                    <a:pt x="752" y="108"/>
                    <a:pt x="752" y="107"/>
                  </a:cubicBezTo>
                  <a:cubicBezTo>
                    <a:pt x="751" y="107"/>
                    <a:pt x="751" y="107"/>
                    <a:pt x="751" y="106"/>
                  </a:cubicBezTo>
                  <a:cubicBezTo>
                    <a:pt x="751" y="4"/>
                    <a:pt x="751" y="4"/>
                    <a:pt x="751" y="4"/>
                  </a:cubicBezTo>
                  <a:cubicBezTo>
                    <a:pt x="751" y="4"/>
                    <a:pt x="751" y="3"/>
                    <a:pt x="752" y="3"/>
                  </a:cubicBezTo>
                  <a:cubicBezTo>
                    <a:pt x="752" y="3"/>
                    <a:pt x="752" y="2"/>
                    <a:pt x="753" y="2"/>
                  </a:cubicBezTo>
                  <a:cubicBezTo>
                    <a:pt x="754" y="2"/>
                    <a:pt x="754" y="2"/>
                    <a:pt x="755" y="2"/>
                  </a:cubicBezTo>
                  <a:cubicBezTo>
                    <a:pt x="756" y="2"/>
                    <a:pt x="757" y="1"/>
                    <a:pt x="758" y="1"/>
                  </a:cubicBezTo>
                  <a:cubicBezTo>
                    <a:pt x="760" y="1"/>
                    <a:pt x="761" y="2"/>
                    <a:pt x="762" y="2"/>
                  </a:cubicBezTo>
                  <a:cubicBezTo>
                    <a:pt x="763" y="2"/>
                    <a:pt x="763" y="2"/>
                    <a:pt x="764" y="2"/>
                  </a:cubicBezTo>
                  <a:cubicBezTo>
                    <a:pt x="765" y="2"/>
                    <a:pt x="765" y="3"/>
                    <a:pt x="765" y="3"/>
                  </a:cubicBezTo>
                  <a:cubicBezTo>
                    <a:pt x="765" y="3"/>
                    <a:pt x="766" y="4"/>
                    <a:pt x="766" y="4"/>
                  </a:cubicBezTo>
                  <a:lnTo>
                    <a:pt x="766" y="106"/>
                  </a:lnTo>
                  <a:close/>
                  <a:moveTo>
                    <a:pt x="681" y="16"/>
                  </a:moveTo>
                  <a:cubicBezTo>
                    <a:pt x="681" y="16"/>
                    <a:pt x="681" y="16"/>
                    <a:pt x="681" y="16"/>
                  </a:cubicBezTo>
                  <a:cubicBezTo>
                    <a:pt x="663" y="69"/>
                    <a:pt x="663" y="69"/>
                    <a:pt x="663" y="69"/>
                  </a:cubicBezTo>
                  <a:cubicBezTo>
                    <a:pt x="700" y="69"/>
                    <a:pt x="700" y="69"/>
                    <a:pt x="700" y="69"/>
                  </a:cubicBezTo>
                  <a:lnTo>
                    <a:pt x="681" y="16"/>
                  </a:lnTo>
                  <a:close/>
                  <a:moveTo>
                    <a:pt x="727" y="103"/>
                  </a:moveTo>
                  <a:cubicBezTo>
                    <a:pt x="727" y="105"/>
                    <a:pt x="728" y="106"/>
                    <a:pt x="728" y="106"/>
                  </a:cubicBezTo>
                  <a:cubicBezTo>
                    <a:pt x="728" y="107"/>
                    <a:pt x="728" y="108"/>
                    <a:pt x="727" y="108"/>
                  </a:cubicBezTo>
                  <a:cubicBezTo>
                    <a:pt x="727" y="108"/>
                    <a:pt x="726" y="109"/>
                    <a:pt x="725" y="109"/>
                  </a:cubicBezTo>
                  <a:cubicBezTo>
                    <a:pt x="724" y="109"/>
                    <a:pt x="723" y="109"/>
                    <a:pt x="721" y="109"/>
                  </a:cubicBezTo>
                  <a:cubicBezTo>
                    <a:pt x="719" y="109"/>
                    <a:pt x="718" y="109"/>
                    <a:pt x="717" y="109"/>
                  </a:cubicBezTo>
                  <a:cubicBezTo>
                    <a:pt x="716" y="109"/>
                    <a:pt x="715" y="108"/>
                    <a:pt x="714" y="108"/>
                  </a:cubicBezTo>
                  <a:cubicBezTo>
                    <a:pt x="714" y="108"/>
                    <a:pt x="714" y="108"/>
                    <a:pt x="713" y="108"/>
                  </a:cubicBezTo>
                  <a:cubicBezTo>
                    <a:pt x="713" y="107"/>
                    <a:pt x="713" y="107"/>
                    <a:pt x="713" y="106"/>
                  </a:cubicBezTo>
                  <a:cubicBezTo>
                    <a:pt x="704" y="80"/>
                    <a:pt x="704" y="80"/>
                    <a:pt x="704" y="80"/>
                  </a:cubicBezTo>
                  <a:cubicBezTo>
                    <a:pt x="659" y="80"/>
                    <a:pt x="659" y="80"/>
                    <a:pt x="659" y="80"/>
                  </a:cubicBezTo>
                  <a:cubicBezTo>
                    <a:pt x="651" y="106"/>
                    <a:pt x="651" y="106"/>
                    <a:pt x="651" y="106"/>
                  </a:cubicBezTo>
                  <a:cubicBezTo>
                    <a:pt x="650" y="106"/>
                    <a:pt x="650" y="107"/>
                    <a:pt x="650" y="107"/>
                  </a:cubicBezTo>
                  <a:cubicBezTo>
                    <a:pt x="650" y="108"/>
                    <a:pt x="649" y="108"/>
                    <a:pt x="649" y="108"/>
                  </a:cubicBezTo>
                  <a:cubicBezTo>
                    <a:pt x="648" y="108"/>
                    <a:pt x="647" y="109"/>
                    <a:pt x="646" y="109"/>
                  </a:cubicBezTo>
                  <a:cubicBezTo>
                    <a:pt x="646" y="109"/>
                    <a:pt x="644" y="109"/>
                    <a:pt x="643" y="109"/>
                  </a:cubicBezTo>
                  <a:cubicBezTo>
                    <a:pt x="641" y="109"/>
                    <a:pt x="640" y="109"/>
                    <a:pt x="639" y="109"/>
                  </a:cubicBezTo>
                  <a:cubicBezTo>
                    <a:pt x="638" y="108"/>
                    <a:pt x="637" y="108"/>
                    <a:pt x="637" y="108"/>
                  </a:cubicBezTo>
                  <a:cubicBezTo>
                    <a:pt x="636" y="107"/>
                    <a:pt x="636" y="107"/>
                    <a:pt x="636" y="106"/>
                  </a:cubicBezTo>
                  <a:cubicBezTo>
                    <a:pt x="636" y="105"/>
                    <a:pt x="636" y="104"/>
                    <a:pt x="637" y="103"/>
                  </a:cubicBezTo>
                  <a:cubicBezTo>
                    <a:pt x="672" y="4"/>
                    <a:pt x="672" y="4"/>
                    <a:pt x="672" y="4"/>
                  </a:cubicBezTo>
                  <a:cubicBezTo>
                    <a:pt x="673" y="4"/>
                    <a:pt x="673" y="3"/>
                    <a:pt x="673" y="3"/>
                  </a:cubicBezTo>
                  <a:cubicBezTo>
                    <a:pt x="674" y="3"/>
                    <a:pt x="674" y="2"/>
                    <a:pt x="675" y="2"/>
                  </a:cubicBezTo>
                  <a:cubicBezTo>
                    <a:pt x="676" y="2"/>
                    <a:pt x="676" y="2"/>
                    <a:pt x="678" y="2"/>
                  </a:cubicBezTo>
                  <a:cubicBezTo>
                    <a:pt x="679" y="2"/>
                    <a:pt x="680" y="1"/>
                    <a:pt x="682" y="1"/>
                  </a:cubicBezTo>
                  <a:cubicBezTo>
                    <a:pt x="683" y="1"/>
                    <a:pt x="685" y="2"/>
                    <a:pt x="686" y="2"/>
                  </a:cubicBezTo>
                  <a:cubicBezTo>
                    <a:pt x="687" y="2"/>
                    <a:pt x="688" y="2"/>
                    <a:pt x="689" y="2"/>
                  </a:cubicBezTo>
                  <a:cubicBezTo>
                    <a:pt x="690" y="2"/>
                    <a:pt x="690" y="3"/>
                    <a:pt x="690" y="3"/>
                  </a:cubicBezTo>
                  <a:cubicBezTo>
                    <a:pt x="691" y="3"/>
                    <a:pt x="691" y="4"/>
                    <a:pt x="691" y="5"/>
                  </a:cubicBezTo>
                  <a:lnTo>
                    <a:pt x="727" y="103"/>
                  </a:lnTo>
                  <a:close/>
                  <a:moveTo>
                    <a:pt x="612" y="106"/>
                  </a:moveTo>
                  <a:cubicBezTo>
                    <a:pt x="612" y="107"/>
                    <a:pt x="612" y="107"/>
                    <a:pt x="612" y="107"/>
                  </a:cubicBezTo>
                  <a:cubicBezTo>
                    <a:pt x="612" y="108"/>
                    <a:pt x="612" y="108"/>
                    <a:pt x="611" y="108"/>
                  </a:cubicBezTo>
                  <a:cubicBezTo>
                    <a:pt x="610" y="108"/>
                    <a:pt x="610" y="108"/>
                    <a:pt x="609" y="109"/>
                  </a:cubicBezTo>
                  <a:cubicBezTo>
                    <a:pt x="608" y="109"/>
                    <a:pt x="607" y="109"/>
                    <a:pt x="605" y="109"/>
                  </a:cubicBezTo>
                  <a:cubicBezTo>
                    <a:pt x="604" y="109"/>
                    <a:pt x="603" y="109"/>
                    <a:pt x="602" y="109"/>
                  </a:cubicBezTo>
                  <a:cubicBezTo>
                    <a:pt x="601" y="108"/>
                    <a:pt x="600" y="108"/>
                    <a:pt x="600" y="108"/>
                  </a:cubicBezTo>
                  <a:cubicBezTo>
                    <a:pt x="599" y="108"/>
                    <a:pt x="599" y="108"/>
                    <a:pt x="599" y="107"/>
                  </a:cubicBezTo>
                  <a:cubicBezTo>
                    <a:pt x="599" y="107"/>
                    <a:pt x="598" y="107"/>
                    <a:pt x="598" y="106"/>
                  </a:cubicBezTo>
                  <a:cubicBezTo>
                    <a:pt x="598" y="59"/>
                    <a:pt x="598" y="59"/>
                    <a:pt x="598" y="59"/>
                  </a:cubicBezTo>
                  <a:cubicBezTo>
                    <a:pt x="550" y="59"/>
                    <a:pt x="550" y="59"/>
                    <a:pt x="550" y="59"/>
                  </a:cubicBezTo>
                  <a:cubicBezTo>
                    <a:pt x="550" y="106"/>
                    <a:pt x="550" y="106"/>
                    <a:pt x="550" y="106"/>
                  </a:cubicBezTo>
                  <a:cubicBezTo>
                    <a:pt x="550" y="107"/>
                    <a:pt x="550" y="107"/>
                    <a:pt x="550" y="107"/>
                  </a:cubicBezTo>
                  <a:cubicBezTo>
                    <a:pt x="549" y="108"/>
                    <a:pt x="549" y="108"/>
                    <a:pt x="549" y="108"/>
                  </a:cubicBezTo>
                  <a:cubicBezTo>
                    <a:pt x="548" y="108"/>
                    <a:pt x="547" y="108"/>
                    <a:pt x="546" y="109"/>
                  </a:cubicBezTo>
                  <a:cubicBezTo>
                    <a:pt x="545" y="109"/>
                    <a:pt x="544" y="109"/>
                    <a:pt x="543" y="109"/>
                  </a:cubicBezTo>
                  <a:cubicBezTo>
                    <a:pt x="542" y="109"/>
                    <a:pt x="540" y="109"/>
                    <a:pt x="540" y="109"/>
                  </a:cubicBezTo>
                  <a:cubicBezTo>
                    <a:pt x="539" y="108"/>
                    <a:pt x="538" y="108"/>
                    <a:pt x="537" y="108"/>
                  </a:cubicBezTo>
                  <a:cubicBezTo>
                    <a:pt x="537" y="108"/>
                    <a:pt x="536" y="108"/>
                    <a:pt x="536" y="107"/>
                  </a:cubicBezTo>
                  <a:cubicBezTo>
                    <a:pt x="536" y="107"/>
                    <a:pt x="536" y="107"/>
                    <a:pt x="536" y="106"/>
                  </a:cubicBezTo>
                  <a:cubicBezTo>
                    <a:pt x="536" y="4"/>
                    <a:pt x="536" y="4"/>
                    <a:pt x="536" y="4"/>
                  </a:cubicBezTo>
                  <a:cubicBezTo>
                    <a:pt x="536" y="4"/>
                    <a:pt x="536" y="3"/>
                    <a:pt x="536" y="3"/>
                  </a:cubicBezTo>
                  <a:cubicBezTo>
                    <a:pt x="536" y="3"/>
                    <a:pt x="537" y="2"/>
                    <a:pt x="537" y="2"/>
                  </a:cubicBezTo>
                  <a:cubicBezTo>
                    <a:pt x="538" y="2"/>
                    <a:pt x="539" y="2"/>
                    <a:pt x="540" y="2"/>
                  </a:cubicBezTo>
                  <a:cubicBezTo>
                    <a:pt x="540" y="2"/>
                    <a:pt x="542" y="1"/>
                    <a:pt x="543" y="1"/>
                  </a:cubicBezTo>
                  <a:cubicBezTo>
                    <a:pt x="544" y="1"/>
                    <a:pt x="545" y="2"/>
                    <a:pt x="546" y="2"/>
                  </a:cubicBezTo>
                  <a:cubicBezTo>
                    <a:pt x="547" y="2"/>
                    <a:pt x="548" y="2"/>
                    <a:pt x="549" y="2"/>
                  </a:cubicBezTo>
                  <a:cubicBezTo>
                    <a:pt x="549" y="2"/>
                    <a:pt x="549" y="3"/>
                    <a:pt x="550" y="3"/>
                  </a:cubicBezTo>
                  <a:cubicBezTo>
                    <a:pt x="550" y="3"/>
                    <a:pt x="550" y="4"/>
                    <a:pt x="550" y="4"/>
                  </a:cubicBezTo>
                  <a:cubicBezTo>
                    <a:pt x="550" y="47"/>
                    <a:pt x="550" y="47"/>
                    <a:pt x="550" y="47"/>
                  </a:cubicBezTo>
                  <a:cubicBezTo>
                    <a:pt x="598" y="47"/>
                    <a:pt x="598" y="47"/>
                    <a:pt x="598" y="47"/>
                  </a:cubicBezTo>
                  <a:cubicBezTo>
                    <a:pt x="598" y="4"/>
                    <a:pt x="598" y="4"/>
                    <a:pt x="598" y="4"/>
                  </a:cubicBezTo>
                  <a:cubicBezTo>
                    <a:pt x="598" y="4"/>
                    <a:pt x="599" y="3"/>
                    <a:pt x="599" y="3"/>
                  </a:cubicBezTo>
                  <a:cubicBezTo>
                    <a:pt x="599" y="3"/>
                    <a:pt x="599" y="2"/>
                    <a:pt x="600" y="2"/>
                  </a:cubicBezTo>
                  <a:cubicBezTo>
                    <a:pt x="600" y="2"/>
                    <a:pt x="601" y="2"/>
                    <a:pt x="602" y="2"/>
                  </a:cubicBezTo>
                  <a:cubicBezTo>
                    <a:pt x="603" y="2"/>
                    <a:pt x="604" y="1"/>
                    <a:pt x="605" y="1"/>
                  </a:cubicBezTo>
                  <a:cubicBezTo>
                    <a:pt x="607" y="1"/>
                    <a:pt x="608" y="2"/>
                    <a:pt x="609" y="2"/>
                  </a:cubicBezTo>
                  <a:cubicBezTo>
                    <a:pt x="610" y="2"/>
                    <a:pt x="610" y="2"/>
                    <a:pt x="611" y="2"/>
                  </a:cubicBezTo>
                  <a:cubicBezTo>
                    <a:pt x="612" y="2"/>
                    <a:pt x="612" y="3"/>
                    <a:pt x="612" y="3"/>
                  </a:cubicBezTo>
                  <a:cubicBezTo>
                    <a:pt x="612" y="3"/>
                    <a:pt x="612" y="4"/>
                    <a:pt x="612" y="4"/>
                  </a:cubicBezTo>
                  <a:lnTo>
                    <a:pt x="612" y="106"/>
                  </a:lnTo>
                  <a:close/>
                  <a:moveTo>
                    <a:pt x="503" y="16"/>
                  </a:moveTo>
                  <a:cubicBezTo>
                    <a:pt x="503" y="17"/>
                    <a:pt x="503" y="18"/>
                    <a:pt x="503" y="19"/>
                  </a:cubicBezTo>
                  <a:cubicBezTo>
                    <a:pt x="503" y="20"/>
                    <a:pt x="503" y="21"/>
                    <a:pt x="502" y="21"/>
                  </a:cubicBezTo>
                  <a:cubicBezTo>
                    <a:pt x="502" y="22"/>
                    <a:pt x="502" y="22"/>
                    <a:pt x="502" y="22"/>
                  </a:cubicBezTo>
                  <a:cubicBezTo>
                    <a:pt x="501" y="22"/>
                    <a:pt x="501" y="23"/>
                    <a:pt x="500" y="23"/>
                  </a:cubicBezTo>
                  <a:cubicBezTo>
                    <a:pt x="500" y="23"/>
                    <a:pt x="499" y="22"/>
                    <a:pt x="497" y="21"/>
                  </a:cubicBezTo>
                  <a:cubicBezTo>
                    <a:pt x="496" y="20"/>
                    <a:pt x="494" y="19"/>
                    <a:pt x="491" y="18"/>
                  </a:cubicBezTo>
                  <a:cubicBezTo>
                    <a:pt x="488" y="16"/>
                    <a:pt x="485" y="15"/>
                    <a:pt x="482" y="14"/>
                  </a:cubicBezTo>
                  <a:cubicBezTo>
                    <a:pt x="478" y="13"/>
                    <a:pt x="474" y="13"/>
                    <a:pt x="469" y="13"/>
                  </a:cubicBezTo>
                  <a:cubicBezTo>
                    <a:pt x="463" y="13"/>
                    <a:pt x="458" y="14"/>
                    <a:pt x="453" y="16"/>
                  </a:cubicBezTo>
                  <a:cubicBezTo>
                    <a:pt x="448" y="18"/>
                    <a:pt x="445" y="21"/>
                    <a:pt x="441" y="25"/>
                  </a:cubicBezTo>
                  <a:cubicBezTo>
                    <a:pt x="438" y="28"/>
                    <a:pt x="436" y="33"/>
                    <a:pt x="434" y="38"/>
                  </a:cubicBezTo>
                  <a:cubicBezTo>
                    <a:pt x="432" y="43"/>
                    <a:pt x="431" y="49"/>
                    <a:pt x="431" y="55"/>
                  </a:cubicBezTo>
                  <a:cubicBezTo>
                    <a:pt x="431" y="62"/>
                    <a:pt x="432" y="68"/>
                    <a:pt x="434" y="73"/>
                  </a:cubicBezTo>
                  <a:cubicBezTo>
                    <a:pt x="436" y="78"/>
                    <a:pt x="439" y="83"/>
                    <a:pt x="442" y="86"/>
                  </a:cubicBezTo>
                  <a:cubicBezTo>
                    <a:pt x="445" y="90"/>
                    <a:pt x="449" y="93"/>
                    <a:pt x="454" y="95"/>
                  </a:cubicBezTo>
                  <a:cubicBezTo>
                    <a:pt x="459" y="97"/>
                    <a:pt x="464" y="97"/>
                    <a:pt x="469" y="97"/>
                  </a:cubicBezTo>
                  <a:cubicBezTo>
                    <a:pt x="472" y="97"/>
                    <a:pt x="476" y="97"/>
                    <a:pt x="479" y="96"/>
                  </a:cubicBezTo>
                  <a:cubicBezTo>
                    <a:pt x="483" y="96"/>
                    <a:pt x="486" y="94"/>
                    <a:pt x="489" y="93"/>
                  </a:cubicBezTo>
                  <a:cubicBezTo>
                    <a:pt x="489" y="62"/>
                    <a:pt x="489" y="62"/>
                    <a:pt x="489" y="62"/>
                  </a:cubicBezTo>
                  <a:cubicBezTo>
                    <a:pt x="464" y="62"/>
                    <a:pt x="464" y="62"/>
                    <a:pt x="464" y="62"/>
                  </a:cubicBezTo>
                  <a:cubicBezTo>
                    <a:pt x="463" y="62"/>
                    <a:pt x="462" y="61"/>
                    <a:pt x="462" y="60"/>
                  </a:cubicBezTo>
                  <a:cubicBezTo>
                    <a:pt x="461" y="59"/>
                    <a:pt x="461" y="58"/>
                    <a:pt x="461" y="56"/>
                  </a:cubicBezTo>
                  <a:cubicBezTo>
                    <a:pt x="461" y="55"/>
                    <a:pt x="461" y="54"/>
                    <a:pt x="461" y="53"/>
                  </a:cubicBezTo>
                  <a:cubicBezTo>
                    <a:pt x="461" y="53"/>
                    <a:pt x="462" y="52"/>
                    <a:pt x="462" y="51"/>
                  </a:cubicBezTo>
                  <a:cubicBezTo>
                    <a:pt x="462" y="51"/>
                    <a:pt x="462" y="51"/>
                    <a:pt x="463" y="50"/>
                  </a:cubicBezTo>
                  <a:cubicBezTo>
                    <a:pt x="463" y="50"/>
                    <a:pt x="463" y="50"/>
                    <a:pt x="464" y="50"/>
                  </a:cubicBezTo>
                  <a:cubicBezTo>
                    <a:pt x="498" y="50"/>
                    <a:pt x="498" y="50"/>
                    <a:pt x="498" y="50"/>
                  </a:cubicBezTo>
                  <a:cubicBezTo>
                    <a:pt x="498" y="50"/>
                    <a:pt x="499" y="50"/>
                    <a:pt x="500" y="50"/>
                  </a:cubicBezTo>
                  <a:cubicBezTo>
                    <a:pt x="500" y="51"/>
                    <a:pt x="501" y="51"/>
                    <a:pt x="501" y="51"/>
                  </a:cubicBezTo>
                  <a:cubicBezTo>
                    <a:pt x="502" y="52"/>
                    <a:pt x="502" y="53"/>
                    <a:pt x="502" y="53"/>
                  </a:cubicBezTo>
                  <a:cubicBezTo>
                    <a:pt x="503" y="54"/>
                    <a:pt x="503" y="55"/>
                    <a:pt x="503" y="56"/>
                  </a:cubicBezTo>
                  <a:cubicBezTo>
                    <a:pt x="503" y="96"/>
                    <a:pt x="503" y="96"/>
                    <a:pt x="503" y="96"/>
                  </a:cubicBezTo>
                  <a:cubicBezTo>
                    <a:pt x="503" y="98"/>
                    <a:pt x="502" y="99"/>
                    <a:pt x="502" y="100"/>
                  </a:cubicBezTo>
                  <a:cubicBezTo>
                    <a:pt x="502" y="101"/>
                    <a:pt x="500" y="102"/>
                    <a:pt x="499" y="103"/>
                  </a:cubicBezTo>
                  <a:cubicBezTo>
                    <a:pt x="497" y="104"/>
                    <a:pt x="495" y="105"/>
                    <a:pt x="493" y="105"/>
                  </a:cubicBezTo>
                  <a:cubicBezTo>
                    <a:pt x="490" y="106"/>
                    <a:pt x="488" y="107"/>
                    <a:pt x="485" y="108"/>
                  </a:cubicBezTo>
                  <a:cubicBezTo>
                    <a:pt x="482" y="109"/>
                    <a:pt x="480" y="109"/>
                    <a:pt x="477" y="109"/>
                  </a:cubicBezTo>
                  <a:cubicBezTo>
                    <a:pt x="474" y="110"/>
                    <a:pt x="471" y="110"/>
                    <a:pt x="469" y="110"/>
                  </a:cubicBezTo>
                  <a:cubicBezTo>
                    <a:pt x="460" y="110"/>
                    <a:pt x="453" y="109"/>
                    <a:pt x="447" y="106"/>
                  </a:cubicBezTo>
                  <a:cubicBezTo>
                    <a:pt x="440" y="103"/>
                    <a:pt x="435" y="100"/>
                    <a:pt x="430" y="95"/>
                  </a:cubicBezTo>
                  <a:cubicBezTo>
                    <a:pt x="426" y="90"/>
                    <a:pt x="422" y="85"/>
                    <a:pt x="420" y="78"/>
                  </a:cubicBezTo>
                  <a:cubicBezTo>
                    <a:pt x="418" y="72"/>
                    <a:pt x="416" y="64"/>
                    <a:pt x="416" y="56"/>
                  </a:cubicBezTo>
                  <a:cubicBezTo>
                    <a:pt x="416" y="48"/>
                    <a:pt x="418" y="40"/>
                    <a:pt x="420" y="33"/>
                  </a:cubicBezTo>
                  <a:cubicBezTo>
                    <a:pt x="423" y="26"/>
                    <a:pt x="426" y="21"/>
                    <a:pt x="431" y="16"/>
                  </a:cubicBezTo>
                  <a:cubicBezTo>
                    <a:pt x="436" y="11"/>
                    <a:pt x="441" y="7"/>
                    <a:pt x="448" y="4"/>
                  </a:cubicBezTo>
                  <a:cubicBezTo>
                    <a:pt x="454" y="2"/>
                    <a:pt x="461" y="0"/>
                    <a:pt x="469" y="0"/>
                  </a:cubicBezTo>
                  <a:cubicBezTo>
                    <a:pt x="473" y="0"/>
                    <a:pt x="477" y="1"/>
                    <a:pt x="481" y="2"/>
                  </a:cubicBezTo>
                  <a:cubicBezTo>
                    <a:pt x="484" y="2"/>
                    <a:pt x="487" y="3"/>
                    <a:pt x="490" y="4"/>
                  </a:cubicBezTo>
                  <a:cubicBezTo>
                    <a:pt x="493" y="5"/>
                    <a:pt x="495" y="6"/>
                    <a:pt x="497" y="7"/>
                  </a:cubicBezTo>
                  <a:cubicBezTo>
                    <a:pt x="499" y="8"/>
                    <a:pt x="500" y="9"/>
                    <a:pt x="501" y="10"/>
                  </a:cubicBezTo>
                  <a:cubicBezTo>
                    <a:pt x="502" y="11"/>
                    <a:pt x="502" y="11"/>
                    <a:pt x="503" y="12"/>
                  </a:cubicBezTo>
                  <a:cubicBezTo>
                    <a:pt x="503" y="13"/>
                    <a:pt x="503" y="15"/>
                    <a:pt x="503" y="16"/>
                  </a:cubicBezTo>
                  <a:close/>
                  <a:moveTo>
                    <a:pt x="388" y="103"/>
                  </a:moveTo>
                  <a:cubicBezTo>
                    <a:pt x="388" y="104"/>
                    <a:pt x="388" y="105"/>
                    <a:pt x="388" y="105"/>
                  </a:cubicBezTo>
                  <a:cubicBezTo>
                    <a:pt x="387" y="106"/>
                    <a:pt x="387" y="107"/>
                    <a:pt x="386" y="107"/>
                  </a:cubicBezTo>
                  <a:cubicBezTo>
                    <a:pt x="386" y="108"/>
                    <a:pt x="385" y="108"/>
                    <a:pt x="384" y="108"/>
                  </a:cubicBezTo>
                  <a:cubicBezTo>
                    <a:pt x="384" y="108"/>
                    <a:pt x="383" y="109"/>
                    <a:pt x="382" y="109"/>
                  </a:cubicBezTo>
                  <a:cubicBezTo>
                    <a:pt x="378" y="109"/>
                    <a:pt x="378" y="109"/>
                    <a:pt x="378" y="109"/>
                  </a:cubicBezTo>
                  <a:cubicBezTo>
                    <a:pt x="376" y="109"/>
                    <a:pt x="375" y="108"/>
                    <a:pt x="374" y="108"/>
                  </a:cubicBezTo>
                  <a:cubicBezTo>
                    <a:pt x="373" y="108"/>
                    <a:pt x="372" y="107"/>
                    <a:pt x="371" y="107"/>
                  </a:cubicBezTo>
                  <a:cubicBezTo>
                    <a:pt x="370" y="106"/>
                    <a:pt x="369" y="105"/>
                    <a:pt x="368" y="103"/>
                  </a:cubicBezTo>
                  <a:cubicBezTo>
                    <a:pt x="367" y="102"/>
                    <a:pt x="366" y="100"/>
                    <a:pt x="365" y="98"/>
                  </a:cubicBezTo>
                  <a:cubicBezTo>
                    <a:pt x="331" y="37"/>
                    <a:pt x="331" y="37"/>
                    <a:pt x="331" y="37"/>
                  </a:cubicBezTo>
                  <a:cubicBezTo>
                    <a:pt x="330" y="34"/>
                    <a:pt x="328" y="31"/>
                    <a:pt x="326" y="28"/>
                  </a:cubicBezTo>
                  <a:cubicBezTo>
                    <a:pt x="324" y="24"/>
                    <a:pt x="323" y="21"/>
                    <a:pt x="321" y="18"/>
                  </a:cubicBezTo>
                  <a:cubicBezTo>
                    <a:pt x="321" y="18"/>
                    <a:pt x="321" y="18"/>
                    <a:pt x="321" y="18"/>
                  </a:cubicBezTo>
                  <a:cubicBezTo>
                    <a:pt x="321" y="22"/>
                    <a:pt x="321" y="26"/>
                    <a:pt x="321" y="30"/>
                  </a:cubicBezTo>
                  <a:cubicBezTo>
                    <a:pt x="321" y="34"/>
                    <a:pt x="321" y="38"/>
                    <a:pt x="321" y="42"/>
                  </a:cubicBezTo>
                  <a:cubicBezTo>
                    <a:pt x="321" y="106"/>
                    <a:pt x="321" y="106"/>
                    <a:pt x="321" y="106"/>
                  </a:cubicBezTo>
                  <a:cubicBezTo>
                    <a:pt x="321" y="107"/>
                    <a:pt x="321" y="107"/>
                    <a:pt x="321" y="107"/>
                  </a:cubicBezTo>
                  <a:cubicBezTo>
                    <a:pt x="321" y="108"/>
                    <a:pt x="320" y="108"/>
                    <a:pt x="320" y="108"/>
                  </a:cubicBezTo>
                  <a:cubicBezTo>
                    <a:pt x="319" y="108"/>
                    <a:pt x="319" y="108"/>
                    <a:pt x="318" y="109"/>
                  </a:cubicBezTo>
                  <a:cubicBezTo>
                    <a:pt x="317" y="109"/>
                    <a:pt x="316" y="109"/>
                    <a:pt x="314" y="109"/>
                  </a:cubicBezTo>
                  <a:cubicBezTo>
                    <a:pt x="313" y="109"/>
                    <a:pt x="312" y="109"/>
                    <a:pt x="311" y="109"/>
                  </a:cubicBezTo>
                  <a:cubicBezTo>
                    <a:pt x="310" y="108"/>
                    <a:pt x="310" y="108"/>
                    <a:pt x="309" y="108"/>
                  </a:cubicBezTo>
                  <a:cubicBezTo>
                    <a:pt x="309" y="108"/>
                    <a:pt x="308" y="108"/>
                    <a:pt x="308" y="107"/>
                  </a:cubicBezTo>
                  <a:cubicBezTo>
                    <a:pt x="308" y="107"/>
                    <a:pt x="308" y="107"/>
                    <a:pt x="308" y="106"/>
                  </a:cubicBezTo>
                  <a:cubicBezTo>
                    <a:pt x="308" y="8"/>
                    <a:pt x="308" y="8"/>
                    <a:pt x="308" y="8"/>
                  </a:cubicBezTo>
                  <a:cubicBezTo>
                    <a:pt x="308" y="6"/>
                    <a:pt x="308" y="4"/>
                    <a:pt x="310" y="3"/>
                  </a:cubicBezTo>
                  <a:cubicBezTo>
                    <a:pt x="311" y="2"/>
                    <a:pt x="312" y="2"/>
                    <a:pt x="314" y="2"/>
                  </a:cubicBezTo>
                  <a:cubicBezTo>
                    <a:pt x="320" y="2"/>
                    <a:pt x="320" y="2"/>
                    <a:pt x="320" y="2"/>
                  </a:cubicBezTo>
                  <a:cubicBezTo>
                    <a:pt x="322" y="2"/>
                    <a:pt x="323" y="2"/>
                    <a:pt x="324" y="2"/>
                  </a:cubicBezTo>
                  <a:cubicBezTo>
                    <a:pt x="325" y="3"/>
                    <a:pt x="326" y="3"/>
                    <a:pt x="327" y="4"/>
                  </a:cubicBezTo>
                  <a:cubicBezTo>
                    <a:pt x="328" y="4"/>
                    <a:pt x="329" y="5"/>
                    <a:pt x="330" y="6"/>
                  </a:cubicBezTo>
                  <a:cubicBezTo>
                    <a:pt x="330" y="7"/>
                    <a:pt x="331" y="9"/>
                    <a:pt x="332" y="11"/>
                  </a:cubicBezTo>
                  <a:cubicBezTo>
                    <a:pt x="358" y="57"/>
                    <a:pt x="358" y="57"/>
                    <a:pt x="358" y="57"/>
                  </a:cubicBezTo>
                  <a:cubicBezTo>
                    <a:pt x="360" y="60"/>
                    <a:pt x="361" y="63"/>
                    <a:pt x="363" y="66"/>
                  </a:cubicBezTo>
                  <a:cubicBezTo>
                    <a:pt x="364" y="68"/>
                    <a:pt x="366" y="71"/>
                    <a:pt x="367" y="74"/>
                  </a:cubicBezTo>
                  <a:cubicBezTo>
                    <a:pt x="368" y="76"/>
                    <a:pt x="370" y="79"/>
                    <a:pt x="371" y="81"/>
                  </a:cubicBezTo>
                  <a:cubicBezTo>
                    <a:pt x="372" y="84"/>
                    <a:pt x="374" y="87"/>
                    <a:pt x="375" y="89"/>
                  </a:cubicBezTo>
                  <a:cubicBezTo>
                    <a:pt x="375" y="89"/>
                    <a:pt x="375" y="89"/>
                    <a:pt x="375" y="89"/>
                  </a:cubicBezTo>
                  <a:cubicBezTo>
                    <a:pt x="375" y="85"/>
                    <a:pt x="375" y="80"/>
                    <a:pt x="375" y="76"/>
                  </a:cubicBezTo>
                  <a:cubicBezTo>
                    <a:pt x="375" y="71"/>
                    <a:pt x="375" y="66"/>
                    <a:pt x="375" y="62"/>
                  </a:cubicBezTo>
                  <a:cubicBezTo>
                    <a:pt x="375" y="4"/>
                    <a:pt x="375" y="4"/>
                    <a:pt x="375" y="4"/>
                  </a:cubicBezTo>
                  <a:cubicBezTo>
                    <a:pt x="375" y="4"/>
                    <a:pt x="375" y="4"/>
                    <a:pt x="375" y="3"/>
                  </a:cubicBezTo>
                  <a:cubicBezTo>
                    <a:pt x="375" y="3"/>
                    <a:pt x="376" y="3"/>
                    <a:pt x="376" y="2"/>
                  </a:cubicBezTo>
                  <a:cubicBezTo>
                    <a:pt x="377" y="2"/>
                    <a:pt x="377" y="2"/>
                    <a:pt x="378" y="2"/>
                  </a:cubicBezTo>
                  <a:cubicBezTo>
                    <a:pt x="379" y="2"/>
                    <a:pt x="380" y="2"/>
                    <a:pt x="382" y="2"/>
                  </a:cubicBezTo>
                  <a:cubicBezTo>
                    <a:pt x="383" y="2"/>
                    <a:pt x="384" y="2"/>
                    <a:pt x="385" y="2"/>
                  </a:cubicBezTo>
                  <a:cubicBezTo>
                    <a:pt x="386" y="2"/>
                    <a:pt x="386" y="2"/>
                    <a:pt x="387" y="2"/>
                  </a:cubicBezTo>
                  <a:cubicBezTo>
                    <a:pt x="387" y="3"/>
                    <a:pt x="388" y="3"/>
                    <a:pt x="388" y="3"/>
                  </a:cubicBezTo>
                  <a:cubicBezTo>
                    <a:pt x="388" y="4"/>
                    <a:pt x="388" y="4"/>
                    <a:pt x="388" y="4"/>
                  </a:cubicBezTo>
                  <a:lnTo>
                    <a:pt x="388" y="103"/>
                  </a:lnTo>
                  <a:close/>
                  <a:moveTo>
                    <a:pt x="238" y="16"/>
                  </a:moveTo>
                  <a:cubicBezTo>
                    <a:pt x="238" y="16"/>
                    <a:pt x="238" y="16"/>
                    <a:pt x="238" y="16"/>
                  </a:cubicBezTo>
                  <a:cubicBezTo>
                    <a:pt x="219" y="69"/>
                    <a:pt x="219" y="69"/>
                    <a:pt x="219" y="69"/>
                  </a:cubicBezTo>
                  <a:cubicBezTo>
                    <a:pt x="256" y="69"/>
                    <a:pt x="256" y="69"/>
                    <a:pt x="256" y="69"/>
                  </a:cubicBezTo>
                  <a:lnTo>
                    <a:pt x="238" y="16"/>
                  </a:lnTo>
                  <a:close/>
                  <a:moveTo>
                    <a:pt x="283" y="103"/>
                  </a:moveTo>
                  <a:cubicBezTo>
                    <a:pt x="284" y="105"/>
                    <a:pt x="284" y="106"/>
                    <a:pt x="284" y="106"/>
                  </a:cubicBezTo>
                  <a:cubicBezTo>
                    <a:pt x="284" y="107"/>
                    <a:pt x="284" y="108"/>
                    <a:pt x="284" y="108"/>
                  </a:cubicBezTo>
                  <a:cubicBezTo>
                    <a:pt x="283" y="108"/>
                    <a:pt x="282" y="109"/>
                    <a:pt x="281" y="109"/>
                  </a:cubicBezTo>
                  <a:cubicBezTo>
                    <a:pt x="280" y="109"/>
                    <a:pt x="279" y="109"/>
                    <a:pt x="277" y="109"/>
                  </a:cubicBezTo>
                  <a:cubicBezTo>
                    <a:pt x="276" y="109"/>
                    <a:pt x="274" y="109"/>
                    <a:pt x="273" y="109"/>
                  </a:cubicBezTo>
                  <a:cubicBezTo>
                    <a:pt x="272" y="109"/>
                    <a:pt x="271" y="108"/>
                    <a:pt x="271" y="108"/>
                  </a:cubicBezTo>
                  <a:cubicBezTo>
                    <a:pt x="270" y="108"/>
                    <a:pt x="270" y="108"/>
                    <a:pt x="270" y="108"/>
                  </a:cubicBezTo>
                  <a:cubicBezTo>
                    <a:pt x="270" y="107"/>
                    <a:pt x="269" y="107"/>
                    <a:pt x="269" y="106"/>
                  </a:cubicBezTo>
                  <a:cubicBezTo>
                    <a:pt x="260" y="80"/>
                    <a:pt x="260" y="80"/>
                    <a:pt x="260" y="80"/>
                  </a:cubicBezTo>
                  <a:cubicBezTo>
                    <a:pt x="216" y="80"/>
                    <a:pt x="216" y="80"/>
                    <a:pt x="216" y="80"/>
                  </a:cubicBezTo>
                  <a:cubicBezTo>
                    <a:pt x="207" y="106"/>
                    <a:pt x="207" y="106"/>
                    <a:pt x="207" y="106"/>
                  </a:cubicBezTo>
                  <a:cubicBezTo>
                    <a:pt x="207" y="106"/>
                    <a:pt x="207" y="107"/>
                    <a:pt x="206" y="107"/>
                  </a:cubicBezTo>
                  <a:cubicBezTo>
                    <a:pt x="206" y="108"/>
                    <a:pt x="206" y="108"/>
                    <a:pt x="205" y="108"/>
                  </a:cubicBezTo>
                  <a:cubicBezTo>
                    <a:pt x="205" y="108"/>
                    <a:pt x="204" y="109"/>
                    <a:pt x="203" y="109"/>
                  </a:cubicBezTo>
                  <a:cubicBezTo>
                    <a:pt x="202" y="109"/>
                    <a:pt x="201" y="109"/>
                    <a:pt x="199" y="109"/>
                  </a:cubicBezTo>
                  <a:cubicBezTo>
                    <a:pt x="198" y="109"/>
                    <a:pt x="196" y="109"/>
                    <a:pt x="195" y="109"/>
                  </a:cubicBezTo>
                  <a:cubicBezTo>
                    <a:pt x="194" y="108"/>
                    <a:pt x="194" y="108"/>
                    <a:pt x="193" y="108"/>
                  </a:cubicBezTo>
                  <a:cubicBezTo>
                    <a:pt x="193" y="107"/>
                    <a:pt x="193" y="107"/>
                    <a:pt x="193" y="106"/>
                  </a:cubicBezTo>
                  <a:cubicBezTo>
                    <a:pt x="193" y="105"/>
                    <a:pt x="193" y="104"/>
                    <a:pt x="193" y="103"/>
                  </a:cubicBezTo>
                  <a:cubicBezTo>
                    <a:pt x="229" y="4"/>
                    <a:pt x="229" y="4"/>
                    <a:pt x="229" y="4"/>
                  </a:cubicBezTo>
                  <a:cubicBezTo>
                    <a:pt x="229" y="4"/>
                    <a:pt x="229" y="3"/>
                    <a:pt x="230" y="3"/>
                  </a:cubicBezTo>
                  <a:cubicBezTo>
                    <a:pt x="230" y="3"/>
                    <a:pt x="231" y="2"/>
                    <a:pt x="231" y="2"/>
                  </a:cubicBezTo>
                  <a:cubicBezTo>
                    <a:pt x="232" y="2"/>
                    <a:pt x="233" y="2"/>
                    <a:pt x="234" y="2"/>
                  </a:cubicBezTo>
                  <a:cubicBezTo>
                    <a:pt x="235" y="2"/>
                    <a:pt x="236" y="1"/>
                    <a:pt x="238" y="1"/>
                  </a:cubicBezTo>
                  <a:cubicBezTo>
                    <a:pt x="240" y="1"/>
                    <a:pt x="241" y="2"/>
                    <a:pt x="242" y="2"/>
                  </a:cubicBezTo>
                  <a:cubicBezTo>
                    <a:pt x="244" y="2"/>
                    <a:pt x="245" y="2"/>
                    <a:pt x="245" y="2"/>
                  </a:cubicBezTo>
                  <a:cubicBezTo>
                    <a:pt x="246" y="2"/>
                    <a:pt x="246" y="3"/>
                    <a:pt x="247" y="3"/>
                  </a:cubicBezTo>
                  <a:cubicBezTo>
                    <a:pt x="247" y="3"/>
                    <a:pt x="248" y="4"/>
                    <a:pt x="248" y="5"/>
                  </a:cubicBezTo>
                  <a:lnTo>
                    <a:pt x="283" y="103"/>
                  </a:lnTo>
                  <a:close/>
                  <a:moveTo>
                    <a:pt x="169" y="106"/>
                  </a:moveTo>
                  <a:cubicBezTo>
                    <a:pt x="169" y="107"/>
                    <a:pt x="169" y="107"/>
                    <a:pt x="169" y="107"/>
                  </a:cubicBezTo>
                  <a:cubicBezTo>
                    <a:pt x="168" y="108"/>
                    <a:pt x="168" y="108"/>
                    <a:pt x="167" y="108"/>
                  </a:cubicBezTo>
                  <a:cubicBezTo>
                    <a:pt x="167" y="108"/>
                    <a:pt x="166" y="108"/>
                    <a:pt x="165" y="109"/>
                  </a:cubicBezTo>
                  <a:cubicBezTo>
                    <a:pt x="164" y="109"/>
                    <a:pt x="163" y="109"/>
                    <a:pt x="162" y="109"/>
                  </a:cubicBezTo>
                  <a:cubicBezTo>
                    <a:pt x="161" y="109"/>
                    <a:pt x="159" y="109"/>
                    <a:pt x="158" y="109"/>
                  </a:cubicBezTo>
                  <a:cubicBezTo>
                    <a:pt x="158" y="108"/>
                    <a:pt x="157" y="108"/>
                    <a:pt x="156" y="108"/>
                  </a:cubicBezTo>
                  <a:cubicBezTo>
                    <a:pt x="156" y="108"/>
                    <a:pt x="155" y="108"/>
                    <a:pt x="155" y="107"/>
                  </a:cubicBezTo>
                  <a:cubicBezTo>
                    <a:pt x="155" y="107"/>
                    <a:pt x="155" y="107"/>
                    <a:pt x="155" y="106"/>
                  </a:cubicBezTo>
                  <a:cubicBezTo>
                    <a:pt x="155" y="59"/>
                    <a:pt x="155" y="59"/>
                    <a:pt x="155" y="59"/>
                  </a:cubicBezTo>
                  <a:cubicBezTo>
                    <a:pt x="106" y="59"/>
                    <a:pt x="106" y="59"/>
                    <a:pt x="106" y="59"/>
                  </a:cubicBezTo>
                  <a:cubicBezTo>
                    <a:pt x="106" y="106"/>
                    <a:pt x="106" y="106"/>
                    <a:pt x="106" y="106"/>
                  </a:cubicBezTo>
                  <a:cubicBezTo>
                    <a:pt x="106" y="107"/>
                    <a:pt x="106" y="107"/>
                    <a:pt x="106" y="107"/>
                  </a:cubicBezTo>
                  <a:cubicBezTo>
                    <a:pt x="106" y="108"/>
                    <a:pt x="106" y="108"/>
                    <a:pt x="105" y="108"/>
                  </a:cubicBezTo>
                  <a:cubicBezTo>
                    <a:pt x="104" y="108"/>
                    <a:pt x="104" y="108"/>
                    <a:pt x="103" y="109"/>
                  </a:cubicBezTo>
                  <a:cubicBezTo>
                    <a:pt x="102" y="109"/>
                    <a:pt x="101" y="109"/>
                    <a:pt x="99" y="109"/>
                  </a:cubicBezTo>
                  <a:cubicBezTo>
                    <a:pt x="98" y="109"/>
                    <a:pt x="97" y="109"/>
                    <a:pt x="96" y="109"/>
                  </a:cubicBezTo>
                  <a:cubicBezTo>
                    <a:pt x="95" y="108"/>
                    <a:pt x="94" y="108"/>
                    <a:pt x="94" y="108"/>
                  </a:cubicBezTo>
                  <a:cubicBezTo>
                    <a:pt x="93" y="108"/>
                    <a:pt x="93" y="108"/>
                    <a:pt x="93" y="107"/>
                  </a:cubicBezTo>
                  <a:cubicBezTo>
                    <a:pt x="92" y="107"/>
                    <a:pt x="92" y="107"/>
                    <a:pt x="92" y="106"/>
                  </a:cubicBezTo>
                  <a:cubicBezTo>
                    <a:pt x="92" y="4"/>
                    <a:pt x="92" y="4"/>
                    <a:pt x="92" y="4"/>
                  </a:cubicBezTo>
                  <a:cubicBezTo>
                    <a:pt x="92" y="4"/>
                    <a:pt x="92" y="3"/>
                    <a:pt x="93" y="3"/>
                  </a:cubicBezTo>
                  <a:cubicBezTo>
                    <a:pt x="93" y="3"/>
                    <a:pt x="93" y="2"/>
                    <a:pt x="94" y="2"/>
                  </a:cubicBezTo>
                  <a:cubicBezTo>
                    <a:pt x="94" y="2"/>
                    <a:pt x="95" y="2"/>
                    <a:pt x="96" y="2"/>
                  </a:cubicBezTo>
                  <a:cubicBezTo>
                    <a:pt x="97" y="2"/>
                    <a:pt x="98" y="1"/>
                    <a:pt x="99" y="1"/>
                  </a:cubicBezTo>
                  <a:cubicBezTo>
                    <a:pt x="101" y="1"/>
                    <a:pt x="102" y="2"/>
                    <a:pt x="103" y="2"/>
                  </a:cubicBezTo>
                  <a:cubicBezTo>
                    <a:pt x="104" y="2"/>
                    <a:pt x="104" y="2"/>
                    <a:pt x="105" y="2"/>
                  </a:cubicBezTo>
                  <a:cubicBezTo>
                    <a:pt x="106" y="2"/>
                    <a:pt x="106" y="3"/>
                    <a:pt x="106" y="3"/>
                  </a:cubicBezTo>
                  <a:cubicBezTo>
                    <a:pt x="106" y="3"/>
                    <a:pt x="106" y="4"/>
                    <a:pt x="106" y="4"/>
                  </a:cubicBezTo>
                  <a:cubicBezTo>
                    <a:pt x="106" y="47"/>
                    <a:pt x="106" y="47"/>
                    <a:pt x="106" y="47"/>
                  </a:cubicBezTo>
                  <a:cubicBezTo>
                    <a:pt x="155" y="47"/>
                    <a:pt x="155" y="47"/>
                    <a:pt x="155" y="47"/>
                  </a:cubicBezTo>
                  <a:cubicBezTo>
                    <a:pt x="155" y="4"/>
                    <a:pt x="155" y="4"/>
                    <a:pt x="155" y="4"/>
                  </a:cubicBezTo>
                  <a:cubicBezTo>
                    <a:pt x="155" y="4"/>
                    <a:pt x="155" y="3"/>
                    <a:pt x="155" y="3"/>
                  </a:cubicBezTo>
                  <a:cubicBezTo>
                    <a:pt x="155" y="3"/>
                    <a:pt x="156" y="2"/>
                    <a:pt x="156" y="2"/>
                  </a:cubicBezTo>
                  <a:cubicBezTo>
                    <a:pt x="157" y="2"/>
                    <a:pt x="158" y="2"/>
                    <a:pt x="158" y="2"/>
                  </a:cubicBezTo>
                  <a:cubicBezTo>
                    <a:pt x="159" y="2"/>
                    <a:pt x="161" y="1"/>
                    <a:pt x="162" y="1"/>
                  </a:cubicBezTo>
                  <a:cubicBezTo>
                    <a:pt x="163" y="1"/>
                    <a:pt x="164" y="2"/>
                    <a:pt x="165" y="2"/>
                  </a:cubicBezTo>
                  <a:cubicBezTo>
                    <a:pt x="166" y="2"/>
                    <a:pt x="167" y="2"/>
                    <a:pt x="167" y="2"/>
                  </a:cubicBezTo>
                  <a:cubicBezTo>
                    <a:pt x="168" y="2"/>
                    <a:pt x="168" y="3"/>
                    <a:pt x="169" y="3"/>
                  </a:cubicBezTo>
                  <a:cubicBezTo>
                    <a:pt x="169" y="3"/>
                    <a:pt x="169" y="4"/>
                    <a:pt x="169" y="4"/>
                  </a:cubicBezTo>
                  <a:lnTo>
                    <a:pt x="169" y="106"/>
                  </a:lnTo>
                  <a:close/>
                  <a:moveTo>
                    <a:pt x="65" y="79"/>
                  </a:moveTo>
                  <a:cubicBezTo>
                    <a:pt x="65" y="83"/>
                    <a:pt x="65" y="88"/>
                    <a:pt x="63" y="92"/>
                  </a:cubicBezTo>
                  <a:cubicBezTo>
                    <a:pt x="61" y="96"/>
                    <a:pt x="58" y="99"/>
                    <a:pt x="55" y="102"/>
                  </a:cubicBezTo>
                  <a:cubicBezTo>
                    <a:pt x="52" y="104"/>
                    <a:pt x="48" y="107"/>
                    <a:pt x="44" y="108"/>
                  </a:cubicBezTo>
                  <a:cubicBezTo>
                    <a:pt x="39" y="109"/>
                    <a:pt x="34" y="110"/>
                    <a:pt x="29" y="110"/>
                  </a:cubicBezTo>
                  <a:cubicBezTo>
                    <a:pt x="26" y="110"/>
                    <a:pt x="22" y="110"/>
                    <a:pt x="19" y="109"/>
                  </a:cubicBezTo>
                  <a:cubicBezTo>
                    <a:pt x="16" y="108"/>
                    <a:pt x="14" y="108"/>
                    <a:pt x="11" y="107"/>
                  </a:cubicBezTo>
                  <a:cubicBezTo>
                    <a:pt x="9" y="106"/>
                    <a:pt x="7" y="105"/>
                    <a:pt x="5" y="104"/>
                  </a:cubicBezTo>
                  <a:cubicBezTo>
                    <a:pt x="4" y="103"/>
                    <a:pt x="3" y="102"/>
                    <a:pt x="2" y="102"/>
                  </a:cubicBezTo>
                  <a:cubicBezTo>
                    <a:pt x="1" y="101"/>
                    <a:pt x="1" y="100"/>
                    <a:pt x="1" y="99"/>
                  </a:cubicBezTo>
                  <a:cubicBezTo>
                    <a:pt x="0" y="98"/>
                    <a:pt x="0" y="97"/>
                    <a:pt x="0" y="95"/>
                  </a:cubicBezTo>
                  <a:cubicBezTo>
                    <a:pt x="0" y="94"/>
                    <a:pt x="0" y="93"/>
                    <a:pt x="0" y="92"/>
                  </a:cubicBezTo>
                  <a:cubicBezTo>
                    <a:pt x="0" y="91"/>
                    <a:pt x="1" y="91"/>
                    <a:pt x="1" y="90"/>
                  </a:cubicBezTo>
                  <a:cubicBezTo>
                    <a:pt x="1" y="90"/>
                    <a:pt x="1" y="89"/>
                    <a:pt x="2" y="89"/>
                  </a:cubicBezTo>
                  <a:cubicBezTo>
                    <a:pt x="2" y="89"/>
                    <a:pt x="2" y="89"/>
                    <a:pt x="3" y="89"/>
                  </a:cubicBezTo>
                  <a:cubicBezTo>
                    <a:pt x="3" y="89"/>
                    <a:pt x="5" y="89"/>
                    <a:pt x="6" y="90"/>
                  </a:cubicBezTo>
                  <a:cubicBezTo>
                    <a:pt x="7" y="91"/>
                    <a:pt x="9" y="92"/>
                    <a:pt x="11" y="93"/>
                  </a:cubicBezTo>
                  <a:cubicBezTo>
                    <a:pt x="14" y="94"/>
                    <a:pt x="16" y="95"/>
                    <a:pt x="19" y="96"/>
                  </a:cubicBezTo>
                  <a:cubicBezTo>
                    <a:pt x="22" y="97"/>
                    <a:pt x="26" y="98"/>
                    <a:pt x="30" y="98"/>
                  </a:cubicBezTo>
                  <a:cubicBezTo>
                    <a:pt x="33" y="98"/>
                    <a:pt x="36" y="97"/>
                    <a:pt x="38" y="97"/>
                  </a:cubicBezTo>
                  <a:cubicBezTo>
                    <a:pt x="41" y="96"/>
                    <a:pt x="43" y="95"/>
                    <a:pt x="45" y="93"/>
                  </a:cubicBezTo>
                  <a:cubicBezTo>
                    <a:pt x="47" y="92"/>
                    <a:pt x="48" y="90"/>
                    <a:pt x="49" y="88"/>
                  </a:cubicBezTo>
                  <a:cubicBezTo>
                    <a:pt x="50" y="85"/>
                    <a:pt x="51" y="83"/>
                    <a:pt x="51" y="80"/>
                  </a:cubicBezTo>
                  <a:cubicBezTo>
                    <a:pt x="51" y="77"/>
                    <a:pt x="50" y="74"/>
                    <a:pt x="49" y="72"/>
                  </a:cubicBezTo>
                  <a:cubicBezTo>
                    <a:pt x="47" y="70"/>
                    <a:pt x="45" y="68"/>
                    <a:pt x="43" y="67"/>
                  </a:cubicBezTo>
                  <a:cubicBezTo>
                    <a:pt x="41" y="65"/>
                    <a:pt x="38" y="64"/>
                    <a:pt x="36" y="62"/>
                  </a:cubicBezTo>
                  <a:cubicBezTo>
                    <a:pt x="33" y="61"/>
                    <a:pt x="30" y="60"/>
                    <a:pt x="27" y="58"/>
                  </a:cubicBezTo>
                  <a:cubicBezTo>
                    <a:pt x="24" y="57"/>
                    <a:pt x="21" y="55"/>
                    <a:pt x="18" y="54"/>
                  </a:cubicBezTo>
                  <a:cubicBezTo>
                    <a:pt x="15" y="52"/>
                    <a:pt x="12" y="50"/>
                    <a:pt x="10" y="48"/>
                  </a:cubicBezTo>
                  <a:cubicBezTo>
                    <a:pt x="8" y="45"/>
                    <a:pt x="6" y="43"/>
                    <a:pt x="5" y="39"/>
                  </a:cubicBezTo>
                  <a:cubicBezTo>
                    <a:pt x="3" y="36"/>
                    <a:pt x="3" y="33"/>
                    <a:pt x="3" y="28"/>
                  </a:cubicBezTo>
                  <a:cubicBezTo>
                    <a:pt x="3" y="24"/>
                    <a:pt x="4" y="20"/>
                    <a:pt x="5" y="16"/>
                  </a:cubicBezTo>
                  <a:cubicBezTo>
                    <a:pt x="7" y="13"/>
                    <a:pt x="9" y="10"/>
                    <a:pt x="12" y="8"/>
                  </a:cubicBezTo>
                  <a:cubicBezTo>
                    <a:pt x="15" y="5"/>
                    <a:pt x="18" y="3"/>
                    <a:pt x="22" y="2"/>
                  </a:cubicBezTo>
                  <a:cubicBezTo>
                    <a:pt x="26" y="1"/>
                    <a:pt x="30" y="0"/>
                    <a:pt x="35" y="0"/>
                  </a:cubicBezTo>
                  <a:cubicBezTo>
                    <a:pt x="37" y="0"/>
                    <a:pt x="40" y="1"/>
                    <a:pt x="42" y="1"/>
                  </a:cubicBezTo>
                  <a:cubicBezTo>
                    <a:pt x="44" y="1"/>
                    <a:pt x="47" y="2"/>
                    <a:pt x="49" y="3"/>
                  </a:cubicBezTo>
                  <a:cubicBezTo>
                    <a:pt x="51" y="3"/>
                    <a:pt x="53" y="4"/>
                    <a:pt x="54" y="5"/>
                  </a:cubicBezTo>
                  <a:cubicBezTo>
                    <a:pt x="56" y="6"/>
                    <a:pt x="57" y="7"/>
                    <a:pt x="58" y="7"/>
                  </a:cubicBezTo>
                  <a:cubicBezTo>
                    <a:pt x="58" y="8"/>
                    <a:pt x="59" y="8"/>
                    <a:pt x="59" y="8"/>
                  </a:cubicBezTo>
                  <a:cubicBezTo>
                    <a:pt x="59" y="9"/>
                    <a:pt x="59" y="9"/>
                    <a:pt x="59" y="9"/>
                  </a:cubicBezTo>
                  <a:cubicBezTo>
                    <a:pt x="59" y="10"/>
                    <a:pt x="59" y="10"/>
                    <a:pt x="59" y="11"/>
                  </a:cubicBezTo>
                  <a:cubicBezTo>
                    <a:pt x="59" y="12"/>
                    <a:pt x="59" y="13"/>
                    <a:pt x="59" y="14"/>
                  </a:cubicBezTo>
                  <a:cubicBezTo>
                    <a:pt x="59" y="15"/>
                    <a:pt x="59" y="15"/>
                    <a:pt x="59" y="16"/>
                  </a:cubicBezTo>
                  <a:cubicBezTo>
                    <a:pt x="59" y="17"/>
                    <a:pt x="59" y="18"/>
                    <a:pt x="59" y="18"/>
                  </a:cubicBezTo>
                  <a:cubicBezTo>
                    <a:pt x="59" y="19"/>
                    <a:pt x="59" y="19"/>
                    <a:pt x="58" y="19"/>
                  </a:cubicBezTo>
                  <a:cubicBezTo>
                    <a:pt x="58" y="20"/>
                    <a:pt x="58" y="20"/>
                    <a:pt x="57" y="20"/>
                  </a:cubicBezTo>
                  <a:cubicBezTo>
                    <a:pt x="57" y="20"/>
                    <a:pt x="56" y="19"/>
                    <a:pt x="54" y="19"/>
                  </a:cubicBezTo>
                  <a:cubicBezTo>
                    <a:pt x="53" y="18"/>
                    <a:pt x="52" y="17"/>
                    <a:pt x="50" y="16"/>
                  </a:cubicBezTo>
                  <a:cubicBezTo>
                    <a:pt x="48" y="15"/>
                    <a:pt x="46" y="14"/>
                    <a:pt x="43" y="13"/>
                  </a:cubicBezTo>
                  <a:cubicBezTo>
                    <a:pt x="41" y="13"/>
                    <a:pt x="38" y="12"/>
                    <a:pt x="35" y="12"/>
                  </a:cubicBezTo>
                  <a:cubicBezTo>
                    <a:pt x="32" y="12"/>
                    <a:pt x="29" y="13"/>
                    <a:pt x="27" y="13"/>
                  </a:cubicBezTo>
                  <a:cubicBezTo>
                    <a:pt x="25" y="14"/>
                    <a:pt x="23" y="15"/>
                    <a:pt x="21" y="17"/>
                  </a:cubicBezTo>
                  <a:cubicBezTo>
                    <a:pt x="20" y="18"/>
                    <a:pt x="19" y="19"/>
                    <a:pt x="18" y="21"/>
                  </a:cubicBezTo>
                  <a:cubicBezTo>
                    <a:pt x="17" y="23"/>
                    <a:pt x="17" y="25"/>
                    <a:pt x="17" y="27"/>
                  </a:cubicBezTo>
                  <a:cubicBezTo>
                    <a:pt x="17" y="30"/>
                    <a:pt x="18" y="32"/>
                    <a:pt x="19" y="35"/>
                  </a:cubicBezTo>
                  <a:cubicBezTo>
                    <a:pt x="21" y="37"/>
                    <a:pt x="22" y="39"/>
                    <a:pt x="25" y="40"/>
                  </a:cubicBezTo>
                  <a:cubicBezTo>
                    <a:pt x="27" y="42"/>
                    <a:pt x="29" y="43"/>
                    <a:pt x="32" y="45"/>
                  </a:cubicBezTo>
                  <a:cubicBezTo>
                    <a:pt x="35" y="46"/>
                    <a:pt x="38" y="48"/>
                    <a:pt x="41" y="49"/>
                  </a:cubicBezTo>
                  <a:cubicBezTo>
                    <a:pt x="44" y="50"/>
                    <a:pt x="47" y="52"/>
                    <a:pt x="50" y="54"/>
                  </a:cubicBezTo>
                  <a:cubicBezTo>
                    <a:pt x="53" y="55"/>
                    <a:pt x="56" y="57"/>
                    <a:pt x="58" y="59"/>
                  </a:cubicBezTo>
                  <a:cubicBezTo>
                    <a:pt x="60" y="62"/>
                    <a:pt x="62" y="64"/>
                    <a:pt x="63" y="68"/>
                  </a:cubicBezTo>
                  <a:cubicBezTo>
                    <a:pt x="65" y="71"/>
                    <a:pt x="65" y="74"/>
                    <a:pt x="65" y="79"/>
                  </a:cubicBezTo>
                  <a:close/>
                  <a:moveTo>
                    <a:pt x="1650" y="67"/>
                  </a:moveTo>
                  <a:cubicBezTo>
                    <a:pt x="1650" y="106"/>
                    <a:pt x="1650" y="106"/>
                    <a:pt x="1650" y="106"/>
                  </a:cubicBezTo>
                  <a:cubicBezTo>
                    <a:pt x="1650" y="107"/>
                    <a:pt x="1650" y="107"/>
                    <a:pt x="1650" y="107"/>
                  </a:cubicBezTo>
                  <a:cubicBezTo>
                    <a:pt x="1650" y="108"/>
                    <a:pt x="1649" y="108"/>
                    <a:pt x="1649" y="108"/>
                  </a:cubicBezTo>
                  <a:cubicBezTo>
                    <a:pt x="1648" y="108"/>
                    <a:pt x="1648" y="108"/>
                    <a:pt x="1647" y="109"/>
                  </a:cubicBezTo>
                  <a:cubicBezTo>
                    <a:pt x="1646" y="109"/>
                    <a:pt x="1645" y="109"/>
                    <a:pt x="1643" y="109"/>
                  </a:cubicBezTo>
                  <a:cubicBezTo>
                    <a:pt x="1642" y="109"/>
                    <a:pt x="1641" y="109"/>
                    <a:pt x="1640" y="109"/>
                  </a:cubicBezTo>
                  <a:cubicBezTo>
                    <a:pt x="1639" y="108"/>
                    <a:pt x="1638" y="108"/>
                    <a:pt x="1638" y="108"/>
                  </a:cubicBezTo>
                  <a:cubicBezTo>
                    <a:pt x="1637" y="108"/>
                    <a:pt x="1637" y="108"/>
                    <a:pt x="1636" y="107"/>
                  </a:cubicBezTo>
                  <a:cubicBezTo>
                    <a:pt x="1636" y="107"/>
                    <a:pt x="1636" y="107"/>
                    <a:pt x="1636" y="106"/>
                  </a:cubicBezTo>
                  <a:cubicBezTo>
                    <a:pt x="1636" y="67"/>
                    <a:pt x="1636" y="67"/>
                    <a:pt x="1636" y="67"/>
                  </a:cubicBezTo>
                  <a:cubicBezTo>
                    <a:pt x="1606" y="7"/>
                    <a:pt x="1606" y="7"/>
                    <a:pt x="1606" y="7"/>
                  </a:cubicBezTo>
                  <a:cubicBezTo>
                    <a:pt x="1605" y="6"/>
                    <a:pt x="1605" y="5"/>
                    <a:pt x="1605" y="4"/>
                  </a:cubicBezTo>
                  <a:cubicBezTo>
                    <a:pt x="1605" y="3"/>
                    <a:pt x="1605" y="3"/>
                    <a:pt x="1605" y="2"/>
                  </a:cubicBezTo>
                  <a:cubicBezTo>
                    <a:pt x="1606" y="2"/>
                    <a:pt x="1606" y="2"/>
                    <a:pt x="1608" y="2"/>
                  </a:cubicBezTo>
                  <a:cubicBezTo>
                    <a:pt x="1609" y="2"/>
                    <a:pt x="1610" y="1"/>
                    <a:pt x="1612" y="1"/>
                  </a:cubicBezTo>
                  <a:cubicBezTo>
                    <a:pt x="1613" y="1"/>
                    <a:pt x="1615" y="2"/>
                    <a:pt x="1616" y="2"/>
                  </a:cubicBezTo>
                  <a:cubicBezTo>
                    <a:pt x="1617" y="2"/>
                    <a:pt x="1618" y="2"/>
                    <a:pt x="1618" y="2"/>
                  </a:cubicBezTo>
                  <a:cubicBezTo>
                    <a:pt x="1619" y="2"/>
                    <a:pt x="1619" y="3"/>
                    <a:pt x="1620" y="3"/>
                  </a:cubicBezTo>
                  <a:cubicBezTo>
                    <a:pt x="1620" y="3"/>
                    <a:pt x="1620" y="4"/>
                    <a:pt x="1620" y="4"/>
                  </a:cubicBezTo>
                  <a:cubicBezTo>
                    <a:pt x="1635" y="35"/>
                    <a:pt x="1635" y="35"/>
                    <a:pt x="1635" y="35"/>
                  </a:cubicBezTo>
                  <a:cubicBezTo>
                    <a:pt x="1637" y="38"/>
                    <a:pt x="1638" y="41"/>
                    <a:pt x="1639" y="44"/>
                  </a:cubicBezTo>
                  <a:cubicBezTo>
                    <a:pt x="1641" y="47"/>
                    <a:pt x="1642" y="50"/>
                    <a:pt x="1644" y="54"/>
                  </a:cubicBezTo>
                  <a:cubicBezTo>
                    <a:pt x="1644" y="54"/>
                    <a:pt x="1644" y="54"/>
                    <a:pt x="1644" y="54"/>
                  </a:cubicBezTo>
                  <a:cubicBezTo>
                    <a:pt x="1645" y="50"/>
                    <a:pt x="1646" y="47"/>
                    <a:pt x="1648" y="44"/>
                  </a:cubicBezTo>
                  <a:cubicBezTo>
                    <a:pt x="1649" y="41"/>
                    <a:pt x="1650" y="38"/>
                    <a:pt x="1652" y="35"/>
                  </a:cubicBezTo>
                  <a:cubicBezTo>
                    <a:pt x="1666" y="4"/>
                    <a:pt x="1666" y="4"/>
                    <a:pt x="1666" y="4"/>
                  </a:cubicBezTo>
                  <a:cubicBezTo>
                    <a:pt x="1667" y="4"/>
                    <a:pt x="1667" y="3"/>
                    <a:pt x="1667" y="3"/>
                  </a:cubicBezTo>
                  <a:cubicBezTo>
                    <a:pt x="1667" y="3"/>
                    <a:pt x="1668" y="2"/>
                    <a:pt x="1668" y="2"/>
                  </a:cubicBezTo>
                  <a:cubicBezTo>
                    <a:pt x="1669" y="2"/>
                    <a:pt x="1670" y="2"/>
                    <a:pt x="1671" y="2"/>
                  </a:cubicBezTo>
                  <a:cubicBezTo>
                    <a:pt x="1672" y="2"/>
                    <a:pt x="1673" y="1"/>
                    <a:pt x="1674" y="1"/>
                  </a:cubicBezTo>
                  <a:cubicBezTo>
                    <a:pt x="1676" y="1"/>
                    <a:pt x="1678" y="2"/>
                    <a:pt x="1679" y="2"/>
                  </a:cubicBezTo>
                  <a:cubicBezTo>
                    <a:pt x="1680" y="2"/>
                    <a:pt x="1681" y="2"/>
                    <a:pt x="1681" y="2"/>
                  </a:cubicBezTo>
                  <a:cubicBezTo>
                    <a:pt x="1682" y="3"/>
                    <a:pt x="1682" y="3"/>
                    <a:pt x="1682" y="4"/>
                  </a:cubicBezTo>
                  <a:cubicBezTo>
                    <a:pt x="1681" y="5"/>
                    <a:pt x="1681" y="6"/>
                    <a:pt x="1680" y="7"/>
                  </a:cubicBezTo>
                  <a:lnTo>
                    <a:pt x="1650" y="67"/>
                  </a:lnTo>
                  <a:close/>
                  <a:moveTo>
                    <a:pt x="1594" y="8"/>
                  </a:moveTo>
                  <a:cubicBezTo>
                    <a:pt x="1594" y="9"/>
                    <a:pt x="1594" y="10"/>
                    <a:pt x="1594" y="11"/>
                  </a:cubicBezTo>
                  <a:cubicBezTo>
                    <a:pt x="1594" y="12"/>
                    <a:pt x="1594" y="12"/>
                    <a:pt x="1594" y="13"/>
                  </a:cubicBezTo>
                  <a:cubicBezTo>
                    <a:pt x="1593" y="13"/>
                    <a:pt x="1593" y="13"/>
                    <a:pt x="1593" y="14"/>
                  </a:cubicBezTo>
                  <a:cubicBezTo>
                    <a:pt x="1592" y="14"/>
                    <a:pt x="1592" y="14"/>
                    <a:pt x="1592" y="14"/>
                  </a:cubicBezTo>
                  <a:cubicBezTo>
                    <a:pt x="1562" y="14"/>
                    <a:pt x="1562" y="14"/>
                    <a:pt x="1562" y="14"/>
                  </a:cubicBezTo>
                  <a:cubicBezTo>
                    <a:pt x="1562" y="106"/>
                    <a:pt x="1562" y="106"/>
                    <a:pt x="1562" y="106"/>
                  </a:cubicBezTo>
                  <a:cubicBezTo>
                    <a:pt x="1562" y="107"/>
                    <a:pt x="1562" y="107"/>
                    <a:pt x="1561" y="107"/>
                  </a:cubicBezTo>
                  <a:cubicBezTo>
                    <a:pt x="1561" y="108"/>
                    <a:pt x="1561" y="108"/>
                    <a:pt x="1560" y="108"/>
                  </a:cubicBezTo>
                  <a:cubicBezTo>
                    <a:pt x="1560" y="108"/>
                    <a:pt x="1559" y="108"/>
                    <a:pt x="1558" y="109"/>
                  </a:cubicBezTo>
                  <a:cubicBezTo>
                    <a:pt x="1557" y="109"/>
                    <a:pt x="1556" y="109"/>
                    <a:pt x="1555" y="109"/>
                  </a:cubicBezTo>
                  <a:cubicBezTo>
                    <a:pt x="1553" y="109"/>
                    <a:pt x="1552" y="109"/>
                    <a:pt x="1551" y="109"/>
                  </a:cubicBezTo>
                  <a:cubicBezTo>
                    <a:pt x="1550" y="108"/>
                    <a:pt x="1550" y="108"/>
                    <a:pt x="1549" y="108"/>
                  </a:cubicBezTo>
                  <a:cubicBezTo>
                    <a:pt x="1548" y="108"/>
                    <a:pt x="1548" y="108"/>
                    <a:pt x="1548" y="107"/>
                  </a:cubicBezTo>
                  <a:cubicBezTo>
                    <a:pt x="1548" y="107"/>
                    <a:pt x="1548" y="107"/>
                    <a:pt x="1548" y="106"/>
                  </a:cubicBezTo>
                  <a:cubicBezTo>
                    <a:pt x="1548" y="14"/>
                    <a:pt x="1548" y="14"/>
                    <a:pt x="1548" y="14"/>
                  </a:cubicBezTo>
                  <a:cubicBezTo>
                    <a:pt x="1518" y="14"/>
                    <a:pt x="1518" y="14"/>
                    <a:pt x="1518" y="14"/>
                  </a:cubicBezTo>
                  <a:cubicBezTo>
                    <a:pt x="1517" y="14"/>
                    <a:pt x="1517" y="14"/>
                    <a:pt x="1516" y="14"/>
                  </a:cubicBezTo>
                  <a:cubicBezTo>
                    <a:pt x="1516" y="13"/>
                    <a:pt x="1516" y="13"/>
                    <a:pt x="1516" y="13"/>
                  </a:cubicBezTo>
                  <a:cubicBezTo>
                    <a:pt x="1515" y="12"/>
                    <a:pt x="1515" y="12"/>
                    <a:pt x="1515" y="11"/>
                  </a:cubicBezTo>
                  <a:cubicBezTo>
                    <a:pt x="1515" y="10"/>
                    <a:pt x="1515" y="9"/>
                    <a:pt x="1515" y="8"/>
                  </a:cubicBezTo>
                  <a:cubicBezTo>
                    <a:pt x="1515" y="7"/>
                    <a:pt x="1515" y="6"/>
                    <a:pt x="1515" y="5"/>
                  </a:cubicBezTo>
                  <a:cubicBezTo>
                    <a:pt x="1515" y="4"/>
                    <a:pt x="1515" y="4"/>
                    <a:pt x="1516" y="3"/>
                  </a:cubicBezTo>
                  <a:cubicBezTo>
                    <a:pt x="1516" y="3"/>
                    <a:pt x="1516" y="3"/>
                    <a:pt x="1516" y="2"/>
                  </a:cubicBezTo>
                  <a:cubicBezTo>
                    <a:pt x="1517" y="2"/>
                    <a:pt x="1517" y="2"/>
                    <a:pt x="1518" y="2"/>
                  </a:cubicBezTo>
                  <a:cubicBezTo>
                    <a:pt x="1592" y="2"/>
                    <a:pt x="1592" y="2"/>
                    <a:pt x="1592" y="2"/>
                  </a:cubicBezTo>
                  <a:cubicBezTo>
                    <a:pt x="1592" y="2"/>
                    <a:pt x="1592" y="2"/>
                    <a:pt x="1593" y="2"/>
                  </a:cubicBezTo>
                  <a:cubicBezTo>
                    <a:pt x="1593" y="3"/>
                    <a:pt x="1593" y="3"/>
                    <a:pt x="1594" y="3"/>
                  </a:cubicBezTo>
                  <a:cubicBezTo>
                    <a:pt x="1594" y="4"/>
                    <a:pt x="1594" y="4"/>
                    <a:pt x="1594" y="5"/>
                  </a:cubicBezTo>
                  <a:cubicBezTo>
                    <a:pt x="1594" y="6"/>
                    <a:pt x="1594" y="7"/>
                    <a:pt x="1594" y="8"/>
                  </a:cubicBezTo>
                  <a:close/>
                  <a:moveTo>
                    <a:pt x="1493" y="106"/>
                  </a:moveTo>
                  <a:cubicBezTo>
                    <a:pt x="1493" y="107"/>
                    <a:pt x="1493" y="107"/>
                    <a:pt x="1493" y="107"/>
                  </a:cubicBezTo>
                  <a:cubicBezTo>
                    <a:pt x="1492" y="108"/>
                    <a:pt x="1492" y="108"/>
                    <a:pt x="1491" y="108"/>
                  </a:cubicBezTo>
                  <a:cubicBezTo>
                    <a:pt x="1491" y="108"/>
                    <a:pt x="1490" y="108"/>
                    <a:pt x="1489" y="109"/>
                  </a:cubicBezTo>
                  <a:cubicBezTo>
                    <a:pt x="1488" y="109"/>
                    <a:pt x="1487" y="109"/>
                    <a:pt x="1486" y="109"/>
                  </a:cubicBezTo>
                  <a:cubicBezTo>
                    <a:pt x="1484" y="109"/>
                    <a:pt x="1483" y="109"/>
                    <a:pt x="1482" y="109"/>
                  </a:cubicBezTo>
                  <a:cubicBezTo>
                    <a:pt x="1482" y="108"/>
                    <a:pt x="1481" y="108"/>
                    <a:pt x="1480" y="108"/>
                  </a:cubicBezTo>
                  <a:cubicBezTo>
                    <a:pt x="1480" y="108"/>
                    <a:pt x="1479" y="108"/>
                    <a:pt x="1479" y="107"/>
                  </a:cubicBezTo>
                  <a:cubicBezTo>
                    <a:pt x="1479" y="107"/>
                    <a:pt x="1479" y="107"/>
                    <a:pt x="1479" y="106"/>
                  </a:cubicBezTo>
                  <a:cubicBezTo>
                    <a:pt x="1479" y="4"/>
                    <a:pt x="1479" y="4"/>
                    <a:pt x="1479" y="4"/>
                  </a:cubicBezTo>
                  <a:cubicBezTo>
                    <a:pt x="1479" y="4"/>
                    <a:pt x="1479" y="3"/>
                    <a:pt x="1479" y="3"/>
                  </a:cubicBezTo>
                  <a:cubicBezTo>
                    <a:pt x="1479" y="3"/>
                    <a:pt x="1480" y="2"/>
                    <a:pt x="1480" y="2"/>
                  </a:cubicBezTo>
                  <a:cubicBezTo>
                    <a:pt x="1481" y="2"/>
                    <a:pt x="1482" y="2"/>
                    <a:pt x="1483" y="2"/>
                  </a:cubicBezTo>
                  <a:cubicBezTo>
                    <a:pt x="1483" y="2"/>
                    <a:pt x="1485" y="1"/>
                    <a:pt x="1486" y="1"/>
                  </a:cubicBezTo>
                  <a:cubicBezTo>
                    <a:pt x="1487" y="1"/>
                    <a:pt x="1488" y="2"/>
                    <a:pt x="1489" y="2"/>
                  </a:cubicBezTo>
                  <a:cubicBezTo>
                    <a:pt x="1490" y="2"/>
                    <a:pt x="1491" y="2"/>
                    <a:pt x="1491" y="2"/>
                  </a:cubicBezTo>
                  <a:cubicBezTo>
                    <a:pt x="1492" y="2"/>
                    <a:pt x="1492" y="3"/>
                    <a:pt x="1493" y="3"/>
                  </a:cubicBezTo>
                  <a:cubicBezTo>
                    <a:pt x="1493" y="3"/>
                    <a:pt x="1493" y="4"/>
                    <a:pt x="1493" y="4"/>
                  </a:cubicBezTo>
                  <a:lnTo>
                    <a:pt x="1493" y="106"/>
                  </a:lnTo>
                  <a:close/>
                  <a:moveTo>
                    <a:pt x="1452" y="79"/>
                  </a:moveTo>
                  <a:cubicBezTo>
                    <a:pt x="1452" y="83"/>
                    <a:pt x="1451" y="88"/>
                    <a:pt x="1449" y="92"/>
                  </a:cubicBezTo>
                  <a:cubicBezTo>
                    <a:pt x="1447" y="96"/>
                    <a:pt x="1445" y="99"/>
                    <a:pt x="1442" y="102"/>
                  </a:cubicBezTo>
                  <a:cubicBezTo>
                    <a:pt x="1438" y="104"/>
                    <a:pt x="1434" y="107"/>
                    <a:pt x="1430" y="108"/>
                  </a:cubicBezTo>
                  <a:cubicBezTo>
                    <a:pt x="1426" y="109"/>
                    <a:pt x="1421" y="110"/>
                    <a:pt x="1416" y="110"/>
                  </a:cubicBezTo>
                  <a:cubicBezTo>
                    <a:pt x="1412" y="110"/>
                    <a:pt x="1409" y="110"/>
                    <a:pt x="1406" y="109"/>
                  </a:cubicBezTo>
                  <a:cubicBezTo>
                    <a:pt x="1403" y="108"/>
                    <a:pt x="1400" y="108"/>
                    <a:pt x="1398" y="107"/>
                  </a:cubicBezTo>
                  <a:cubicBezTo>
                    <a:pt x="1395" y="106"/>
                    <a:pt x="1393" y="105"/>
                    <a:pt x="1392" y="104"/>
                  </a:cubicBezTo>
                  <a:cubicBezTo>
                    <a:pt x="1390" y="103"/>
                    <a:pt x="1389" y="102"/>
                    <a:pt x="1388" y="102"/>
                  </a:cubicBezTo>
                  <a:cubicBezTo>
                    <a:pt x="1388" y="101"/>
                    <a:pt x="1387" y="100"/>
                    <a:pt x="1387" y="99"/>
                  </a:cubicBezTo>
                  <a:cubicBezTo>
                    <a:pt x="1387" y="98"/>
                    <a:pt x="1386" y="97"/>
                    <a:pt x="1386" y="95"/>
                  </a:cubicBezTo>
                  <a:cubicBezTo>
                    <a:pt x="1386" y="94"/>
                    <a:pt x="1387" y="93"/>
                    <a:pt x="1387" y="92"/>
                  </a:cubicBezTo>
                  <a:cubicBezTo>
                    <a:pt x="1387" y="91"/>
                    <a:pt x="1387" y="91"/>
                    <a:pt x="1387" y="90"/>
                  </a:cubicBezTo>
                  <a:cubicBezTo>
                    <a:pt x="1387" y="90"/>
                    <a:pt x="1388" y="89"/>
                    <a:pt x="1388" y="89"/>
                  </a:cubicBezTo>
                  <a:cubicBezTo>
                    <a:pt x="1388" y="89"/>
                    <a:pt x="1389" y="89"/>
                    <a:pt x="1389" y="89"/>
                  </a:cubicBezTo>
                  <a:cubicBezTo>
                    <a:pt x="1390" y="89"/>
                    <a:pt x="1391" y="89"/>
                    <a:pt x="1392" y="90"/>
                  </a:cubicBezTo>
                  <a:cubicBezTo>
                    <a:pt x="1394" y="91"/>
                    <a:pt x="1396" y="92"/>
                    <a:pt x="1398" y="93"/>
                  </a:cubicBezTo>
                  <a:cubicBezTo>
                    <a:pt x="1400" y="94"/>
                    <a:pt x="1403" y="95"/>
                    <a:pt x="1406" y="96"/>
                  </a:cubicBezTo>
                  <a:cubicBezTo>
                    <a:pt x="1409" y="97"/>
                    <a:pt x="1412" y="98"/>
                    <a:pt x="1416" y="98"/>
                  </a:cubicBezTo>
                  <a:cubicBezTo>
                    <a:pt x="1419" y="98"/>
                    <a:pt x="1422" y="97"/>
                    <a:pt x="1425" y="97"/>
                  </a:cubicBezTo>
                  <a:cubicBezTo>
                    <a:pt x="1427" y="96"/>
                    <a:pt x="1430" y="95"/>
                    <a:pt x="1431" y="93"/>
                  </a:cubicBezTo>
                  <a:cubicBezTo>
                    <a:pt x="1433" y="92"/>
                    <a:pt x="1435" y="90"/>
                    <a:pt x="1436" y="88"/>
                  </a:cubicBezTo>
                  <a:cubicBezTo>
                    <a:pt x="1437" y="85"/>
                    <a:pt x="1437" y="83"/>
                    <a:pt x="1437" y="80"/>
                  </a:cubicBezTo>
                  <a:cubicBezTo>
                    <a:pt x="1437" y="77"/>
                    <a:pt x="1436" y="74"/>
                    <a:pt x="1435" y="72"/>
                  </a:cubicBezTo>
                  <a:cubicBezTo>
                    <a:pt x="1434" y="70"/>
                    <a:pt x="1432" y="68"/>
                    <a:pt x="1430" y="67"/>
                  </a:cubicBezTo>
                  <a:cubicBezTo>
                    <a:pt x="1427" y="65"/>
                    <a:pt x="1425" y="64"/>
                    <a:pt x="1422" y="62"/>
                  </a:cubicBezTo>
                  <a:cubicBezTo>
                    <a:pt x="1419" y="61"/>
                    <a:pt x="1416" y="60"/>
                    <a:pt x="1413" y="58"/>
                  </a:cubicBezTo>
                  <a:cubicBezTo>
                    <a:pt x="1410" y="57"/>
                    <a:pt x="1407" y="55"/>
                    <a:pt x="1404" y="54"/>
                  </a:cubicBezTo>
                  <a:cubicBezTo>
                    <a:pt x="1401" y="52"/>
                    <a:pt x="1399" y="50"/>
                    <a:pt x="1397" y="48"/>
                  </a:cubicBezTo>
                  <a:cubicBezTo>
                    <a:pt x="1394" y="45"/>
                    <a:pt x="1393" y="43"/>
                    <a:pt x="1391" y="39"/>
                  </a:cubicBezTo>
                  <a:cubicBezTo>
                    <a:pt x="1390" y="36"/>
                    <a:pt x="1389" y="33"/>
                    <a:pt x="1389" y="28"/>
                  </a:cubicBezTo>
                  <a:cubicBezTo>
                    <a:pt x="1389" y="24"/>
                    <a:pt x="1390" y="20"/>
                    <a:pt x="1392" y="16"/>
                  </a:cubicBezTo>
                  <a:cubicBezTo>
                    <a:pt x="1393" y="13"/>
                    <a:pt x="1395" y="10"/>
                    <a:pt x="1398" y="8"/>
                  </a:cubicBezTo>
                  <a:cubicBezTo>
                    <a:pt x="1401" y="5"/>
                    <a:pt x="1405" y="3"/>
                    <a:pt x="1409" y="2"/>
                  </a:cubicBezTo>
                  <a:cubicBezTo>
                    <a:pt x="1413" y="1"/>
                    <a:pt x="1417" y="0"/>
                    <a:pt x="1421" y="0"/>
                  </a:cubicBezTo>
                  <a:cubicBezTo>
                    <a:pt x="1424" y="0"/>
                    <a:pt x="1426" y="1"/>
                    <a:pt x="1429" y="1"/>
                  </a:cubicBezTo>
                  <a:cubicBezTo>
                    <a:pt x="1431" y="1"/>
                    <a:pt x="1433" y="2"/>
                    <a:pt x="1435" y="3"/>
                  </a:cubicBezTo>
                  <a:cubicBezTo>
                    <a:pt x="1437" y="3"/>
                    <a:pt x="1439" y="4"/>
                    <a:pt x="1441" y="5"/>
                  </a:cubicBezTo>
                  <a:cubicBezTo>
                    <a:pt x="1443" y="6"/>
                    <a:pt x="1444" y="7"/>
                    <a:pt x="1444" y="7"/>
                  </a:cubicBezTo>
                  <a:cubicBezTo>
                    <a:pt x="1445" y="8"/>
                    <a:pt x="1445" y="8"/>
                    <a:pt x="1445" y="8"/>
                  </a:cubicBezTo>
                  <a:cubicBezTo>
                    <a:pt x="1445" y="9"/>
                    <a:pt x="1445" y="9"/>
                    <a:pt x="1446" y="9"/>
                  </a:cubicBezTo>
                  <a:cubicBezTo>
                    <a:pt x="1446" y="10"/>
                    <a:pt x="1446" y="10"/>
                    <a:pt x="1446" y="11"/>
                  </a:cubicBezTo>
                  <a:cubicBezTo>
                    <a:pt x="1446" y="12"/>
                    <a:pt x="1446" y="13"/>
                    <a:pt x="1446" y="14"/>
                  </a:cubicBezTo>
                  <a:cubicBezTo>
                    <a:pt x="1446" y="15"/>
                    <a:pt x="1446" y="15"/>
                    <a:pt x="1446" y="16"/>
                  </a:cubicBezTo>
                  <a:cubicBezTo>
                    <a:pt x="1446" y="17"/>
                    <a:pt x="1446" y="18"/>
                    <a:pt x="1445" y="18"/>
                  </a:cubicBezTo>
                  <a:cubicBezTo>
                    <a:pt x="1445" y="19"/>
                    <a:pt x="1445" y="19"/>
                    <a:pt x="1445" y="19"/>
                  </a:cubicBezTo>
                  <a:cubicBezTo>
                    <a:pt x="1444" y="20"/>
                    <a:pt x="1444" y="20"/>
                    <a:pt x="1444" y="20"/>
                  </a:cubicBezTo>
                  <a:cubicBezTo>
                    <a:pt x="1443" y="20"/>
                    <a:pt x="1442" y="19"/>
                    <a:pt x="1441" y="19"/>
                  </a:cubicBezTo>
                  <a:cubicBezTo>
                    <a:pt x="1440" y="18"/>
                    <a:pt x="1438" y="17"/>
                    <a:pt x="1436" y="16"/>
                  </a:cubicBezTo>
                  <a:cubicBezTo>
                    <a:pt x="1434" y="15"/>
                    <a:pt x="1432" y="14"/>
                    <a:pt x="1430" y="13"/>
                  </a:cubicBezTo>
                  <a:cubicBezTo>
                    <a:pt x="1427" y="13"/>
                    <a:pt x="1424" y="12"/>
                    <a:pt x="1421" y="12"/>
                  </a:cubicBezTo>
                  <a:cubicBezTo>
                    <a:pt x="1418" y="12"/>
                    <a:pt x="1415" y="13"/>
                    <a:pt x="1413" y="13"/>
                  </a:cubicBezTo>
                  <a:cubicBezTo>
                    <a:pt x="1411" y="14"/>
                    <a:pt x="1409" y="15"/>
                    <a:pt x="1408" y="17"/>
                  </a:cubicBezTo>
                  <a:cubicBezTo>
                    <a:pt x="1406" y="18"/>
                    <a:pt x="1405" y="19"/>
                    <a:pt x="1405" y="21"/>
                  </a:cubicBezTo>
                  <a:cubicBezTo>
                    <a:pt x="1404" y="23"/>
                    <a:pt x="1403" y="25"/>
                    <a:pt x="1403" y="27"/>
                  </a:cubicBezTo>
                  <a:cubicBezTo>
                    <a:pt x="1403" y="30"/>
                    <a:pt x="1404" y="32"/>
                    <a:pt x="1406" y="35"/>
                  </a:cubicBezTo>
                  <a:cubicBezTo>
                    <a:pt x="1407" y="37"/>
                    <a:pt x="1409" y="39"/>
                    <a:pt x="1411" y="40"/>
                  </a:cubicBezTo>
                  <a:cubicBezTo>
                    <a:pt x="1413" y="42"/>
                    <a:pt x="1416" y="43"/>
                    <a:pt x="1419" y="45"/>
                  </a:cubicBezTo>
                  <a:cubicBezTo>
                    <a:pt x="1422" y="46"/>
                    <a:pt x="1425" y="48"/>
                    <a:pt x="1428" y="49"/>
                  </a:cubicBezTo>
                  <a:cubicBezTo>
                    <a:pt x="1431" y="50"/>
                    <a:pt x="1434" y="52"/>
                    <a:pt x="1437" y="54"/>
                  </a:cubicBezTo>
                  <a:cubicBezTo>
                    <a:pt x="1439" y="55"/>
                    <a:pt x="1442" y="57"/>
                    <a:pt x="1444" y="59"/>
                  </a:cubicBezTo>
                  <a:cubicBezTo>
                    <a:pt x="1447" y="62"/>
                    <a:pt x="1448" y="64"/>
                    <a:pt x="1450" y="68"/>
                  </a:cubicBezTo>
                  <a:cubicBezTo>
                    <a:pt x="1451" y="71"/>
                    <a:pt x="1452" y="74"/>
                    <a:pt x="1452" y="7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"/>
                <a:ea typeface="微软雅黑"/>
                <a:cs typeface="+mn-cs"/>
              </a:endParaRPr>
            </a:p>
          </p:txBody>
        </p:sp>
        <p:sp>
          <p:nvSpPr>
            <p:cNvPr id="80" name="Freeform 7">
              <a:extLst>
                <a:ext uri="{FF2B5EF4-FFF2-40B4-BE49-F238E27FC236}">
                  <a16:creationId xmlns:a16="http://schemas.microsoft.com/office/drawing/2014/main" id="{003270CB-90BF-4A59-889A-4F19233680E8}"/>
                </a:ext>
              </a:extLst>
            </p:cNvPr>
            <p:cNvSpPr>
              <a:spLocks/>
            </p:cNvSpPr>
            <p:nvPr/>
          </p:nvSpPr>
          <p:spPr bwMode="auto">
            <a:xfrm>
              <a:off x="3600940" y="5175672"/>
              <a:ext cx="475474" cy="584915"/>
            </a:xfrm>
            <a:custGeom>
              <a:avLst/>
              <a:gdLst>
                <a:gd name="T0" fmla="*/ 112 w 271"/>
                <a:gd name="T1" fmla="*/ 216 h 332"/>
                <a:gd name="T2" fmla="*/ 75 w 271"/>
                <a:gd name="T3" fmla="*/ 291 h 332"/>
                <a:gd name="T4" fmla="*/ 38 w 271"/>
                <a:gd name="T5" fmla="*/ 324 h 332"/>
                <a:gd name="T6" fmla="*/ 35 w 271"/>
                <a:gd name="T7" fmla="*/ 316 h 332"/>
                <a:gd name="T8" fmla="*/ 9 w 271"/>
                <a:gd name="T9" fmla="*/ 324 h 332"/>
                <a:gd name="T10" fmla="*/ 83 w 271"/>
                <a:gd name="T11" fmla="*/ 238 h 332"/>
                <a:gd name="T12" fmla="*/ 104 w 271"/>
                <a:gd name="T13" fmla="*/ 170 h 332"/>
                <a:gd name="T14" fmla="*/ 97 w 271"/>
                <a:gd name="T15" fmla="*/ 163 h 332"/>
                <a:gd name="T16" fmla="*/ 45 w 271"/>
                <a:gd name="T17" fmla="*/ 182 h 332"/>
                <a:gd name="T18" fmla="*/ 21 w 271"/>
                <a:gd name="T19" fmla="*/ 165 h 332"/>
                <a:gd name="T20" fmla="*/ 33 w 271"/>
                <a:gd name="T21" fmla="*/ 154 h 332"/>
                <a:gd name="T22" fmla="*/ 108 w 271"/>
                <a:gd name="T23" fmla="*/ 126 h 332"/>
                <a:gd name="T24" fmla="*/ 121 w 271"/>
                <a:gd name="T25" fmla="*/ 48 h 332"/>
                <a:gd name="T26" fmla="*/ 109 w 271"/>
                <a:gd name="T27" fmla="*/ 26 h 332"/>
                <a:gd name="T28" fmla="*/ 113 w 271"/>
                <a:gd name="T29" fmla="*/ 4 h 332"/>
                <a:gd name="T30" fmla="*/ 143 w 271"/>
                <a:gd name="T31" fmla="*/ 35 h 332"/>
                <a:gd name="T32" fmla="*/ 141 w 271"/>
                <a:gd name="T33" fmla="*/ 79 h 332"/>
                <a:gd name="T34" fmla="*/ 138 w 271"/>
                <a:gd name="T35" fmla="*/ 114 h 332"/>
                <a:gd name="T36" fmla="*/ 161 w 271"/>
                <a:gd name="T37" fmla="*/ 107 h 332"/>
                <a:gd name="T38" fmla="*/ 190 w 271"/>
                <a:gd name="T39" fmla="*/ 108 h 332"/>
                <a:gd name="T40" fmla="*/ 197 w 271"/>
                <a:gd name="T41" fmla="*/ 119 h 332"/>
                <a:gd name="T42" fmla="*/ 187 w 271"/>
                <a:gd name="T43" fmla="*/ 134 h 332"/>
                <a:gd name="T44" fmla="*/ 157 w 271"/>
                <a:gd name="T45" fmla="*/ 142 h 332"/>
                <a:gd name="T46" fmla="*/ 130 w 271"/>
                <a:gd name="T47" fmla="*/ 156 h 332"/>
                <a:gd name="T48" fmla="*/ 128 w 271"/>
                <a:gd name="T49" fmla="*/ 185 h 332"/>
                <a:gd name="T50" fmla="*/ 148 w 271"/>
                <a:gd name="T51" fmla="*/ 208 h 332"/>
                <a:gd name="T52" fmla="*/ 187 w 271"/>
                <a:gd name="T53" fmla="*/ 258 h 332"/>
                <a:gd name="T54" fmla="*/ 241 w 271"/>
                <a:gd name="T55" fmla="*/ 293 h 332"/>
                <a:gd name="T56" fmla="*/ 265 w 271"/>
                <a:gd name="T57" fmla="*/ 302 h 332"/>
                <a:gd name="T58" fmla="*/ 261 w 271"/>
                <a:gd name="T59" fmla="*/ 315 h 332"/>
                <a:gd name="T60" fmla="*/ 255 w 271"/>
                <a:gd name="T61" fmla="*/ 323 h 332"/>
                <a:gd name="T62" fmla="*/ 204 w 271"/>
                <a:gd name="T63" fmla="*/ 315 h 332"/>
                <a:gd name="T64" fmla="*/ 160 w 271"/>
                <a:gd name="T65" fmla="*/ 271 h 332"/>
                <a:gd name="T66" fmla="*/ 122 w 271"/>
                <a:gd name="T67" fmla="*/ 219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71" h="332">
                  <a:moveTo>
                    <a:pt x="115" y="212"/>
                  </a:moveTo>
                  <a:cubicBezTo>
                    <a:pt x="113" y="214"/>
                    <a:pt x="113" y="215"/>
                    <a:pt x="112" y="216"/>
                  </a:cubicBezTo>
                  <a:cubicBezTo>
                    <a:pt x="106" y="230"/>
                    <a:pt x="101" y="244"/>
                    <a:pt x="94" y="257"/>
                  </a:cubicBezTo>
                  <a:cubicBezTo>
                    <a:pt x="89" y="269"/>
                    <a:pt x="83" y="281"/>
                    <a:pt x="75" y="291"/>
                  </a:cubicBezTo>
                  <a:cubicBezTo>
                    <a:pt x="70" y="297"/>
                    <a:pt x="66" y="303"/>
                    <a:pt x="60" y="308"/>
                  </a:cubicBezTo>
                  <a:cubicBezTo>
                    <a:pt x="54" y="314"/>
                    <a:pt x="46" y="319"/>
                    <a:pt x="38" y="324"/>
                  </a:cubicBezTo>
                  <a:cubicBezTo>
                    <a:pt x="37" y="325"/>
                    <a:pt x="19" y="332"/>
                    <a:pt x="18" y="331"/>
                  </a:cubicBezTo>
                  <a:cubicBezTo>
                    <a:pt x="18" y="330"/>
                    <a:pt x="35" y="322"/>
                    <a:pt x="35" y="316"/>
                  </a:cubicBezTo>
                  <a:cubicBezTo>
                    <a:pt x="26" y="321"/>
                    <a:pt x="11" y="328"/>
                    <a:pt x="0" y="327"/>
                  </a:cubicBezTo>
                  <a:cubicBezTo>
                    <a:pt x="5" y="325"/>
                    <a:pt x="8" y="324"/>
                    <a:pt x="9" y="324"/>
                  </a:cubicBezTo>
                  <a:cubicBezTo>
                    <a:pt x="29" y="315"/>
                    <a:pt x="45" y="301"/>
                    <a:pt x="57" y="283"/>
                  </a:cubicBezTo>
                  <a:cubicBezTo>
                    <a:pt x="67" y="269"/>
                    <a:pt x="77" y="255"/>
                    <a:pt x="83" y="238"/>
                  </a:cubicBezTo>
                  <a:cubicBezTo>
                    <a:pt x="87" y="227"/>
                    <a:pt x="92" y="217"/>
                    <a:pt x="96" y="205"/>
                  </a:cubicBezTo>
                  <a:cubicBezTo>
                    <a:pt x="99" y="194"/>
                    <a:pt x="101" y="182"/>
                    <a:pt x="104" y="170"/>
                  </a:cubicBezTo>
                  <a:cubicBezTo>
                    <a:pt x="104" y="169"/>
                    <a:pt x="104" y="168"/>
                    <a:pt x="104" y="167"/>
                  </a:cubicBezTo>
                  <a:cubicBezTo>
                    <a:pt x="103" y="162"/>
                    <a:pt x="102" y="161"/>
                    <a:pt x="97" y="163"/>
                  </a:cubicBezTo>
                  <a:cubicBezTo>
                    <a:pt x="83" y="171"/>
                    <a:pt x="67" y="176"/>
                    <a:pt x="52" y="180"/>
                  </a:cubicBezTo>
                  <a:cubicBezTo>
                    <a:pt x="49" y="180"/>
                    <a:pt x="47" y="181"/>
                    <a:pt x="45" y="182"/>
                  </a:cubicBezTo>
                  <a:cubicBezTo>
                    <a:pt x="36" y="187"/>
                    <a:pt x="26" y="182"/>
                    <a:pt x="23" y="172"/>
                  </a:cubicBezTo>
                  <a:cubicBezTo>
                    <a:pt x="23" y="170"/>
                    <a:pt x="21" y="167"/>
                    <a:pt x="21" y="165"/>
                  </a:cubicBezTo>
                  <a:cubicBezTo>
                    <a:pt x="21" y="163"/>
                    <a:pt x="22" y="160"/>
                    <a:pt x="24" y="159"/>
                  </a:cubicBezTo>
                  <a:cubicBezTo>
                    <a:pt x="26" y="157"/>
                    <a:pt x="30" y="155"/>
                    <a:pt x="33" y="154"/>
                  </a:cubicBezTo>
                  <a:cubicBezTo>
                    <a:pt x="46" y="152"/>
                    <a:pt x="58" y="147"/>
                    <a:pt x="70" y="141"/>
                  </a:cubicBezTo>
                  <a:cubicBezTo>
                    <a:pt x="82" y="136"/>
                    <a:pt x="95" y="131"/>
                    <a:pt x="108" y="126"/>
                  </a:cubicBezTo>
                  <a:cubicBezTo>
                    <a:pt x="113" y="124"/>
                    <a:pt x="116" y="122"/>
                    <a:pt x="116" y="116"/>
                  </a:cubicBezTo>
                  <a:cubicBezTo>
                    <a:pt x="119" y="93"/>
                    <a:pt x="123" y="71"/>
                    <a:pt x="121" y="48"/>
                  </a:cubicBezTo>
                  <a:cubicBezTo>
                    <a:pt x="120" y="41"/>
                    <a:pt x="119" y="34"/>
                    <a:pt x="111" y="31"/>
                  </a:cubicBezTo>
                  <a:cubicBezTo>
                    <a:pt x="110" y="30"/>
                    <a:pt x="109" y="28"/>
                    <a:pt x="109" y="26"/>
                  </a:cubicBezTo>
                  <a:cubicBezTo>
                    <a:pt x="108" y="24"/>
                    <a:pt x="108" y="21"/>
                    <a:pt x="108" y="19"/>
                  </a:cubicBezTo>
                  <a:cubicBezTo>
                    <a:pt x="107" y="12"/>
                    <a:pt x="107" y="7"/>
                    <a:pt x="113" y="4"/>
                  </a:cubicBezTo>
                  <a:cubicBezTo>
                    <a:pt x="121" y="0"/>
                    <a:pt x="128" y="0"/>
                    <a:pt x="132" y="6"/>
                  </a:cubicBezTo>
                  <a:cubicBezTo>
                    <a:pt x="139" y="14"/>
                    <a:pt x="143" y="24"/>
                    <a:pt x="143" y="35"/>
                  </a:cubicBezTo>
                  <a:cubicBezTo>
                    <a:pt x="144" y="41"/>
                    <a:pt x="144" y="48"/>
                    <a:pt x="144" y="54"/>
                  </a:cubicBezTo>
                  <a:cubicBezTo>
                    <a:pt x="143" y="62"/>
                    <a:pt x="142" y="71"/>
                    <a:pt x="141" y="79"/>
                  </a:cubicBezTo>
                  <a:cubicBezTo>
                    <a:pt x="140" y="88"/>
                    <a:pt x="139" y="97"/>
                    <a:pt x="138" y="107"/>
                  </a:cubicBezTo>
                  <a:cubicBezTo>
                    <a:pt x="138" y="109"/>
                    <a:pt x="138" y="111"/>
                    <a:pt x="138" y="114"/>
                  </a:cubicBezTo>
                  <a:cubicBezTo>
                    <a:pt x="144" y="112"/>
                    <a:pt x="150" y="111"/>
                    <a:pt x="155" y="109"/>
                  </a:cubicBezTo>
                  <a:cubicBezTo>
                    <a:pt x="157" y="108"/>
                    <a:pt x="159" y="107"/>
                    <a:pt x="161" y="107"/>
                  </a:cubicBezTo>
                  <a:cubicBezTo>
                    <a:pt x="167" y="106"/>
                    <a:pt x="173" y="105"/>
                    <a:pt x="178" y="105"/>
                  </a:cubicBezTo>
                  <a:cubicBezTo>
                    <a:pt x="183" y="104"/>
                    <a:pt x="187" y="105"/>
                    <a:pt x="190" y="108"/>
                  </a:cubicBezTo>
                  <a:cubicBezTo>
                    <a:pt x="190" y="109"/>
                    <a:pt x="191" y="110"/>
                    <a:pt x="192" y="110"/>
                  </a:cubicBezTo>
                  <a:cubicBezTo>
                    <a:pt x="196" y="112"/>
                    <a:pt x="198" y="115"/>
                    <a:pt x="197" y="119"/>
                  </a:cubicBezTo>
                  <a:cubicBezTo>
                    <a:pt x="196" y="122"/>
                    <a:pt x="194" y="124"/>
                    <a:pt x="192" y="127"/>
                  </a:cubicBezTo>
                  <a:cubicBezTo>
                    <a:pt x="191" y="129"/>
                    <a:pt x="189" y="132"/>
                    <a:pt x="187" y="134"/>
                  </a:cubicBezTo>
                  <a:cubicBezTo>
                    <a:pt x="185" y="136"/>
                    <a:pt x="183" y="138"/>
                    <a:pt x="180" y="138"/>
                  </a:cubicBezTo>
                  <a:cubicBezTo>
                    <a:pt x="172" y="140"/>
                    <a:pt x="165" y="140"/>
                    <a:pt x="157" y="142"/>
                  </a:cubicBezTo>
                  <a:cubicBezTo>
                    <a:pt x="150" y="143"/>
                    <a:pt x="143" y="145"/>
                    <a:pt x="137" y="147"/>
                  </a:cubicBezTo>
                  <a:cubicBezTo>
                    <a:pt x="134" y="149"/>
                    <a:pt x="131" y="153"/>
                    <a:pt x="130" y="156"/>
                  </a:cubicBezTo>
                  <a:cubicBezTo>
                    <a:pt x="127" y="164"/>
                    <a:pt x="125" y="172"/>
                    <a:pt x="123" y="180"/>
                  </a:cubicBezTo>
                  <a:cubicBezTo>
                    <a:pt x="123" y="184"/>
                    <a:pt x="126" y="185"/>
                    <a:pt x="128" y="185"/>
                  </a:cubicBezTo>
                  <a:cubicBezTo>
                    <a:pt x="133" y="185"/>
                    <a:pt x="135" y="189"/>
                    <a:pt x="136" y="192"/>
                  </a:cubicBezTo>
                  <a:cubicBezTo>
                    <a:pt x="138" y="199"/>
                    <a:pt x="144" y="203"/>
                    <a:pt x="148" y="208"/>
                  </a:cubicBezTo>
                  <a:cubicBezTo>
                    <a:pt x="151" y="213"/>
                    <a:pt x="156" y="217"/>
                    <a:pt x="159" y="222"/>
                  </a:cubicBezTo>
                  <a:cubicBezTo>
                    <a:pt x="167" y="235"/>
                    <a:pt x="176" y="247"/>
                    <a:pt x="187" y="258"/>
                  </a:cubicBezTo>
                  <a:cubicBezTo>
                    <a:pt x="192" y="264"/>
                    <a:pt x="200" y="268"/>
                    <a:pt x="207" y="273"/>
                  </a:cubicBezTo>
                  <a:cubicBezTo>
                    <a:pt x="218" y="280"/>
                    <a:pt x="229" y="287"/>
                    <a:pt x="241" y="293"/>
                  </a:cubicBezTo>
                  <a:cubicBezTo>
                    <a:pt x="247" y="297"/>
                    <a:pt x="255" y="299"/>
                    <a:pt x="263" y="301"/>
                  </a:cubicBezTo>
                  <a:cubicBezTo>
                    <a:pt x="263" y="302"/>
                    <a:pt x="264" y="302"/>
                    <a:pt x="265" y="302"/>
                  </a:cubicBezTo>
                  <a:cubicBezTo>
                    <a:pt x="268" y="304"/>
                    <a:pt x="271" y="306"/>
                    <a:pt x="270" y="310"/>
                  </a:cubicBezTo>
                  <a:cubicBezTo>
                    <a:pt x="269" y="314"/>
                    <a:pt x="266" y="316"/>
                    <a:pt x="261" y="315"/>
                  </a:cubicBezTo>
                  <a:cubicBezTo>
                    <a:pt x="261" y="315"/>
                    <a:pt x="260" y="315"/>
                    <a:pt x="259" y="315"/>
                  </a:cubicBezTo>
                  <a:cubicBezTo>
                    <a:pt x="261" y="320"/>
                    <a:pt x="259" y="323"/>
                    <a:pt x="255" y="323"/>
                  </a:cubicBezTo>
                  <a:cubicBezTo>
                    <a:pt x="247" y="323"/>
                    <a:pt x="239" y="322"/>
                    <a:pt x="231" y="321"/>
                  </a:cubicBezTo>
                  <a:cubicBezTo>
                    <a:pt x="222" y="319"/>
                    <a:pt x="213" y="317"/>
                    <a:pt x="204" y="315"/>
                  </a:cubicBezTo>
                  <a:cubicBezTo>
                    <a:pt x="195" y="313"/>
                    <a:pt x="187" y="308"/>
                    <a:pt x="181" y="301"/>
                  </a:cubicBezTo>
                  <a:cubicBezTo>
                    <a:pt x="174" y="292"/>
                    <a:pt x="167" y="281"/>
                    <a:pt x="160" y="271"/>
                  </a:cubicBezTo>
                  <a:cubicBezTo>
                    <a:pt x="151" y="260"/>
                    <a:pt x="143" y="248"/>
                    <a:pt x="135" y="237"/>
                  </a:cubicBezTo>
                  <a:cubicBezTo>
                    <a:pt x="131" y="231"/>
                    <a:pt x="126" y="225"/>
                    <a:pt x="122" y="219"/>
                  </a:cubicBezTo>
                  <a:cubicBezTo>
                    <a:pt x="120" y="217"/>
                    <a:pt x="117" y="215"/>
                    <a:pt x="115" y="2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"/>
                <a:ea typeface="微软雅黑"/>
                <a:cs typeface="+mn-cs"/>
              </a:endParaRPr>
            </a:p>
          </p:txBody>
        </p:sp>
        <p:sp>
          <p:nvSpPr>
            <p:cNvPr id="81" name="Freeform 8">
              <a:extLst>
                <a:ext uri="{FF2B5EF4-FFF2-40B4-BE49-F238E27FC236}">
                  <a16:creationId xmlns:a16="http://schemas.microsoft.com/office/drawing/2014/main" id="{5F7D1F1A-99F3-4340-80FF-C9983F0B3C8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19070" y="5307345"/>
              <a:ext cx="426670" cy="443677"/>
            </a:xfrm>
            <a:custGeom>
              <a:avLst/>
              <a:gdLst>
                <a:gd name="T0" fmla="*/ 84 w 243"/>
                <a:gd name="T1" fmla="*/ 61 h 252"/>
                <a:gd name="T2" fmla="*/ 85 w 243"/>
                <a:gd name="T3" fmla="*/ 66 h 252"/>
                <a:gd name="T4" fmla="*/ 85 w 243"/>
                <a:gd name="T5" fmla="*/ 77 h 252"/>
                <a:gd name="T6" fmla="*/ 84 w 243"/>
                <a:gd name="T7" fmla="*/ 102 h 252"/>
                <a:gd name="T8" fmla="*/ 85 w 243"/>
                <a:gd name="T9" fmla="*/ 125 h 252"/>
                <a:gd name="T10" fmla="*/ 86 w 243"/>
                <a:gd name="T11" fmla="*/ 128 h 252"/>
                <a:gd name="T12" fmla="*/ 87 w 243"/>
                <a:gd name="T13" fmla="*/ 141 h 252"/>
                <a:gd name="T14" fmla="*/ 86 w 243"/>
                <a:gd name="T15" fmla="*/ 165 h 252"/>
                <a:gd name="T16" fmla="*/ 87 w 243"/>
                <a:gd name="T17" fmla="*/ 182 h 252"/>
                <a:gd name="T18" fmla="*/ 86 w 243"/>
                <a:gd name="T19" fmla="*/ 188 h 252"/>
                <a:gd name="T20" fmla="*/ 86 w 243"/>
                <a:gd name="T21" fmla="*/ 195 h 252"/>
                <a:gd name="T22" fmla="*/ 84 w 243"/>
                <a:gd name="T23" fmla="*/ 200 h 252"/>
                <a:gd name="T24" fmla="*/ 79 w 243"/>
                <a:gd name="T25" fmla="*/ 201 h 252"/>
                <a:gd name="T26" fmla="*/ 27 w 243"/>
                <a:gd name="T27" fmla="*/ 218 h 252"/>
                <a:gd name="T28" fmla="*/ 11 w 243"/>
                <a:gd name="T29" fmla="*/ 224 h 252"/>
                <a:gd name="T30" fmla="*/ 3 w 243"/>
                <a:gd name="T31" fmla="*/ 237 h 252"/>
                <a:gd name="T32" fmla="*/ 12 w 243"/>
                <a:gd name="T33" fmla="*/ 247 h 252"/>
                <a:gd name="T34" fmla="*/ 27 w 243"/>
                <a:gd name="T35" fmla="*/ 250 h 252"/>
                <a:gd name="T36" fmla="*/ 38 w 243"/>
                <a:gd name="T37" fmla="*/ 247 h 252"/>
                <a:gd name="T38" fmla="*/ 72 w 243"/>
                <a:gd name="T39" fmla="*/ 237 h 252"/>
                <a:gd name="T40" fmla="*/ 128 w 243"/>
                <a:gd name="T41" fmla="*/ 221 h 252"/>
                <a:gd name="T42" fmla="*/ 179 w 243"/>
                <a:gd name="T43" fmla="*/ 216 h 252"/>
                <a:gd name="T44" fmla="*/ 214 w 243"/>
                <a:gd name="T45" fmla="*/ 221 h 252"/>
                <a:gd name="T46" fmla="*/ 237 w 243"/>
                <a:gd name="T47" fmla="*/ 217 h 252"/>
                <a:gd name="T48" fmla="*/ 242 w 243"/>
                <a:gd name="T49" fmla="*/ 205 h 252"/>
                <a:gd name="T50" fmla="*/ 229 w 243"/>
                <a:gd name="T51" fmla="*/ 189 h 252"/>
                <a:gd name="T52" fmla="*/ 182 w 243"/>
                <a:gd name="T53" fmla="*/ 184 h 252"/>
                <a:gd name="T54" fmla="*/ 130 w 243"/>
                <a:gd name="T55" fmla="*/ 188 h 252"/>
                <a:gd name="T56" fmla="*/ 124 w 243"/>
                <a:gd name="T57" fmla="*/ 183 h 252"/>
                <a:gd name="T58" fmla="*/ 124 w 243"/>
                <a:gd name="T59" fmla="*/ 139 h 252"/>
                <a:gd name="T60" fmla="*/ 132 w 243"/>
                <a:gd name="T61" fmla="*/ 126 h 252"/>
                <a:gd name="T62" fmla="*/ 137 w 243"/>
                <a:gd name="T63" fmla="*/ 123 h 252"/>
                <a:gd name="T64" fmla="*/ 152 w 243"/>
                <a:gd name="T65" fmla="*/ 119 h 252"/>
                <a:gd name="T66" fmla="*/ 165 w 243"/>
                <a:gd name="T67" fmla="*/ 117 h 252"/>
                <a:gd name="T68" fmla="*/ 179 w 243"/>
                <a:gd name="T69" fmla="*/ 108 h 252"/>
                <a:gd name="T70" fmla="*/ 178 w 243"/>
                <a:gd name="T71" fmla="*/ 92 h 252"/>
                <a:gd name="T72" fmla="*/ 159 w 243"/>
                <a:gd name="T73" fmla="*/ 87 h 252"/>
                <a:gd name="T74" fmla="*/ 129 w 243"/>
                <a:gd name="T75" fmla="*/ 97 h 252"/>
                <a:gd name="T76" fmla="*/ 124 w 243"/>
                <a:gd name="T77" fmla="*/ 94 h 252"/>
                <a:gd name="T78" fmla="*/ 127 w 243"/>
                <a:gd name="T79" fmla="*/ 42 h 252"/>
                <a:gd name="T80" fmla="*/ 129 w 243"/>
                <a:gd name="T81" fmla="*/ 27 h 252"/>
                <a:gd name="T82" fmla="*/ 128 w 243"/>
                <a:gd name="T83" fmla="*/ 23 h 252"/>
                <a:gd name="T84" fmla="*/ 115 w 243"/>
                <a:gd name="T85" fmla="*/ 6 h 252"/>
                <a:gd name="T86" fmla="*/ 97 w 243"/>
                <a:gd name="T87" fmla="*/ 2 h 252"/>
                <a:gd name="T88" fmla="*/ 96 w 243"/>
                <a:gd name="T89" fmla="*/ 2 h 252"/>
                <a:gd name="T90" fmla="*/ 85 w 243"/>
                <a:gd name="T91" fmla="*/ 10 h 252"/>
                <a:gd name="T92" fmla="*/ 84 w 243"/>
                <a:gd name="T93" fmla="*/ 13 h 252"/>
                <a:gd name="T94" fmla="*/ 85 w 243"/>
                <a:gd name="T95" fmla="*/ 36 h 252"/>
                <a:gd name="T96" fmla="*/ 84 w 243"/>
                <a:gd name="T97" fmla="*/ 61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43" h="252">
                  <a:moveTo>
                    <a:pt x="84" y="61"/>
                  </a:moveTo>
                  <a:cubicBezTo>
                    <a:pt x="85" y="63"/>
                    <a:pt x="85" y="65"/>
                    <a:pt x="85" y="66"/>
                  </a:cubicBezTo>
                  <a:cubicBezTo>
                    <a:pt x="85" y="70"/>
                    <a:pt x="85" y="74"/>
                    <a:pt x="85" y="77"/>
                  </a:cubicBezTo>
                  <a:cubicBezTo>
                    <a:pt x="85" y="85"/>
                    <a:pt x="85" y="94"/>
                    <a:pt x="84" y="102"/>
                  </a:cubicBezTo>
                  <a:cubicBezTo>
                    <a:pt x="84" y="110"/>
                    <a:pt x="89" y="117"/>
                    <a:pt x="85" y="125"/>
                  </a:cubicBezTo>
                  <a:cubicBezTo>
                    <a:pt x="85" y="126"/>
                    <a:pt x="86" y="127"/>
                    <a:pt x="86" y="128"/>
                  </a:cubicBezTo>
                  <a:cubicBezTo>
                    <a:pt x="86" y="132"/>
                    <a:pt x="87" y="137"/>
                    <a:pt x="87" y="141"/>
                  </a:cubicBezTo>
                  <a:cubicBezTo>
                    <a:pt x="87" y="149"/>
                    <a:pt x="86" y="157"/>
                    <a:pt x="86" y="165"/>
                  </a:cubicBezTo>
                  <a:cubicBezTo>
                    <a:pt x="86" y="171"/>
                    <a:pt x="86" y="177"/>
                    <a:pt x="87" y="182"/>
                  </a:cubicBezTo>
                  <a:cubicBezTo>
                    <a:pt x="87" y="184"/>
                    <a:pt x="87" y="186"/>
                    <a:pt x="86" y="188"/>
                  </a:cubicBezTo>
                  <a:cubicBezTo>
                    <a:pt x="85" y="190"/>
                    <a:pt x="85" y="192"/>
                    <a:pt x="86" y="195"/>
                  </a:cubicBezTo>
                  <a:cubicBezTo>
                    <a:pt x="87" y="197"/>
                    <a:pt x="87" y="199"/>
                    <a:pt x="84" y="200"/>
                  </a:cubicBezTo>
                  <a:cubicBezTo>
                    <a:pt x="82" y="200"/>
                    <a:pt x="80" y="201"/>
                    <a:pt x="79" y="201"/>
                  </a:cubicBezTo>
                  <a:cubicBezTo>
                    <a:pt x="61" y="207"/>
                    <a:pt x="45" y="212"/>
                    <a:pt x="27" y="218"/>
                  </a:cubicBezTo>
                  <a:cubicBezTo>
                    <a:pt x="22" y="220"/>
                    <a:pt x="16" y="223"/>
                    <a:pt x="11" y="224"/>
                  </a:cubicBezTo>
                  <a:cubicBezTo>
                    <a:pt x="3" y="224"/>
                    <a:pt x="0" y="232"/>
                    <a:pt x="3" y="237"/>
                  </a:cubicBezTo>
                  <a:cubicBezTo>
                    <a:pt x="6" y="241"/>
                    <a:pt x="9" y="244"/>
                    <a:pt x="12" y="247"/>
                  </a:cubicBezTo>
                  <a:cubicBezTo>
                    <a:pt x="16" y="252"/>
                    <a:pt x="22" y="252"/>
                    <a:pt x="27" y="250"/>
                  </a:cubicBezTo>
                  <a:cubicBezTo>
                    <a:pt x="31" y="249"/>
                    <a:pt x="34" y="248"/>
                    <a:pt x="38" y="247"/>
                  </a:cubicBezTo>
                  <a:cubicBezTo>
                    <a:pt x="49" y="244"/>
                    <a:pt x="61" y="241"/>
                    <a:pt x="72" y="237"/>
                  </a:cubicBezTo>
                  <a:cubicBezTo>
                    <a:pt x="90" y="230"/>
                    <a:pt x="108" y="223"/>
                    <a:pt x="128" y="221"/>
                  </a:cubicBezTo>
                  <a:cubicBezTo>
                    <a:pt x="145" y="218"/>
                    <a:pt x="162" y="219"/>
                    <a:pt x="179" y="216"/>
                  </a:cubicBezTo>
                  <a:cubicBezTo>
                    <a:pt x="191" y="214"/>
                    <a:pt x="203" y="217"/>
                    <a:pt x="214" y="221"/>
                  </a:cubicBezTo>
                  <a:cubicBezTo>
                    <a:pt x="223" y="224"/>
                    <a:pt x="230" y="222"/>
                    <a:pt x="237" y="217"/>
                  </a:cubicBezTo>
                  <a:cubicBezTo>
                    <a:pt x="240" y="214"/>
                    <a:pt x="243" y="209"/>
                    <a:pt x="242" y="205"/>
                  </a:cubicBezTo>
                  <a:cubicBezTo>
                    <a:pt x="242" y="197"/>
                    <a:pt x="237" y="191"/>
                    <a:pt x="229" y="189"/>
                  </a:cubicBezTo>
                  <a:cubicBezTo>
                    <a:pt x="214" y="184"/>
                    <a:pt x="198" y="182"/>
                    <a:pt x="182" y="184"/>
                  </a:cubicBezTo>
                  <a:cubicBezTo>
                    <a:pt x="165" y="185"/>
                    <a:pt x="147" y="187"/>
                    <a:pt x="130" y="188"/>
                  </a:cubicBezTo>
                  <a:cubicBezTo>
                    <a:pt x="125" y="189"/>
                    <a:pt x="124" y="189"/>
                    <a:pt x="124" y="183"/>
                  </a:cubicBezTo>
                  <a:cubicBezTo>
                    <a:pt x="124" y="168"/>
                    <a:pt x="124" y="153"/>
                    <a:pt x="124" y="139"/>
                  </a:cubicBezTo>
                  <a:cubicBezTo>
                    <a:pt x="124" y="132"/>
                    <a:pt x="126" y="128"/>
                    <a:pt x="132" y="126"/>
                  </a:cubicBezTo>
                  <a:cubicBezTo>
                    <a:pt x="133" y="125"/>
                    <a:pt x="135" y="124"/>
                    <a:pt x="137" y="123"/>
                  </a:cubicBezTo>
                  <a:cubicBezTo>
                    <a:pt x="142" y="121"/>
                    <a:pt x="147" y="120"/>
                    <a:pt x="152" y="119"/>
                  </a:cubicBezTo>
                  <a:cubicBezTo>
                    <a:pt x="156" y="118"/>
                    <a:pt x="161" y="119"/>
                    <a:pt x="165" y="117"/>
                  </a:cubicBezTo>
                  <a:cubicBezTo>
                    <a:pt x="170" y="115"/>
                    <a:pt x="175" y="111"/>
                    <a:pt x="179" y="108"/>
                  </a:cubicBezTo>
                  <a:cubicBezTo>
                    <a:pt x="184" y="103"/>
                    <a:pt x="183" y="97"/>
                    <a:pt x="178" y="92"/>
                  </a:cubicBezTo>
                  <a:cubicBezTo>
                    <a:pt x="173" y="86"/>
                    <a:pt x="165" y="85"/>
                    <a:pt x="159" y="87"/>
                  </a:cubicBezTo>
                  <a:cubicBezTo>
                    <a:pt x="148" y="90"/>
                    <a:pt x="139" y="94"/>
                    <a:pt x="129" y="97"/>
                  </a:cubicBezTo>
                  <a:cubicBezTo>
                    <a:pt x="124" y="99"/>
                    <a:pt x="124" y="100"/>
                    <a:pt x="124" y="94"/>
                  </a:cubicBezTo>
                  <a:cubicBezTo>
                    <a:pt x="125" y="77"/>
                    <a:pt x="125" y="59"/>
                    <a:pt x="127" y="42"/>
                  </a:cubicBezTo>
                  <a:cubicBezTo>
                    <a:pt x="127" y="37"/>
                    <a:pt x="126" y="31"/>
                    <a:pt x="129" y="27"/>
                  </a:cubicBezTo>
                  <a:cubicBezTo>
                    <a:pt x="129" y="26"/>
                    <a:pt x="129" y="24"/>
                    <a:pt x="128" y="23"/>
                  </a:cubicBezTo>
                  <a:cubicBezTo>
                    <a:pt x="124" y="17"/>
                    <a:pt x="119" y="12"/>
                    <a:pt x="115" y="6"/>
                  </a:cubicBezTo>
                  <a:cubicBezTo>
                    <a:pt x="112" y="3"/>
                    <a:pt x="100" y="0"/>
                    <a:pt x="97" y="2"/>
                  </a:cubicBezTo>
                  <a:cubicBezTo>
                    <a:pt x="96" y="2"/>
                    <a:pt x="96" y="2"/>
                    <a:pt x="96" y="2"/>
                  </a:cubicBezTo>
                  <a:cubicBezTo>
                    <a:pt x="92" y="5"/>
                    <a:pt x="88" y="7"/>
                    <a:pt x="85" y="10"/>
                  </a:cubicBezTo>
                  <a:cubicBezTo>
                    <a:pt x="84" y="11"/>
                    <a:pt x="84" y="13"/>
                    <a:pt x="84" y="13"/>
                  </a:cubicBezTo>
                  <a:cubicBezTo>
                    <a:pt x="85" y="21"/>
                    <a:pt x="85" y="28"/>
                    <a:pt x="85" y="36"/>
                  </a:cubicBezTo>
                  <a:lnTo>
                    <a:pt x="84" y="6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"/>
                <a:ea typeface="微软雅黑"/>
                <a:cs typeface="+mn-cs"/>
              </a:endParaRPr>
            </a:p>
          </p:txBody>
        </p:sp>
        <p:grpSp>
          <p:nvGrpSpPr>
            <p:cNvPr id="82" name="组合 81">
              <a:extLst>
                <a:ext uri="{FF2B5EF4-FFF2-40B4-BE49-F238E27FC236}">
                  <a16:creationId xmlns:a16="http://schemas.microsoft.com/office/drawing/2014/main" id="{CBB29461-E2BF-4A29-A88F-5A28B99FA4EB}"/>
                </a:ext>
              </a:extLst>
            </p:cNvPr>
            <p:cNvGrpSpPr/>
            <p:nvPr/>
          </p:nvGrpSpPr>
          <p:grpSpPr>
            <a:xfrm>
              <a:off x="2921957" y="5168150"/>
              <a:ext cx="542765" cy="642593"/>
              <a:chOff x="3102298" y="5183391"/>
              <a:chExt cx="501880" cy="594188"/>
            </a:xfrm>
            <a:grpFill/>
          </p:grpSpPr>
          <p:sp>
            <p:nvSpPr>
              <p:cNvPr id="123" name="Freeform 6">
                <a:extLst>
                  <a:ext uri="{FF2B5EF4-FFF2-40B4-BE49-F238E27FC236}">
                    <a16:creationId xmlns:a16="http://schemas.microsoft.com/office/drawing/2014/main" id="{5F622605-F51F-4EC0-8716-837D1435D48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202811" y="5183391"/>
                <a:ext cx="401367" cy="594188"/>
              </a:xfrm>
              <a:custGeom>
                <a:avLst/>
                <a:gdLst>
                  <a:gd name="T0" fmla="*/ 100 w 247"/>
                  <a:gd name="T1" fmla="*/ 342 h 365"/>
                  <a:gd name="T2" fmla="*/ 105 w 247"/>
                  <a:gd name="T3" fmla="*/ 338 h 365"/>
                  <a:gd name="T4" fmla="*/ 100 w 247"/>
                  <a:gd name="T5" fmla="*/ 337 h 365"/>
                  <a:gd name="T6" fmla="*/ 52 w 247"/>
                  <a:gd name="T7" fmla="*/ 333 h 365"/>
                  <a:gd name="T8" fmla="*/ 34 w 247"/>
                  <a:gd name="T9" fmla="*/ 311 h 365"/>
                  <a:gd name="T10" fmla="*/ 35 w 247"/>
                  <a:gd name="T11" fmla="*/ 265 h 365"/>
                  <a:gd name="T12" fmla="*/ 30 w 247"/>
                  <a:gd name="T13" fmla="*/ 261 h 365"/>
                  <a:gd name="T14" fmla="*/ 10 w 247"/>
                  <a:gd name="T15" fmla="*/ 265 h 365"/>
                  <a:gd name="T16" fmla="*/ 8 w 247"/>
                  <a:gd name="T17" fmla="*/ 247 h 365"/>
                  <a:gd name="T18" fmla="*/ 43 w 247"/>
                  <a:gd name="T19" fmla="*/ 230 h 365"/>
                  <a:gd name="T20" fmla="*/ 78 w 247"/>
                  <a:gd name="T21" fmla="*/ 153 h 365"/>
                  <a:gd name="T22" fmla="*/ 96 w 247"/>
                  <a:gd name="T23" fmla="*/ 119 h 365"/>
                  <a:gd name="T24" fmla="*/ 68 w 247"/>
                  <a:gd name="T25" fmla="*/ 133 h 365"/>
                  <a:gd name="T26" fmla="*/ 49 w 247"/>
                  <a:gd name="T27" fmla="*/ 132 h 365"/>
                  <a:gd name="T28" fmla="*/ 52 w 247"/>
                  <a:gd name="T29" fmla="*/ 64 h 365"/>
                  <a:gd name="T30" fmla="*/ 82 w 247"/>
                  <a:gd name="T31" fmla="*/ 12 h 365"/>
                  <a:gd name="T32" fmla="*/ 115 w 247"/>
                  <a:gd name="T33" fmla="*/ 19 h 365"/>
                  <a:gd name="T34" fmla="*/ 95 w 247"/>
                  <a:gd name="T35" fmla="*/ 66 h 365"/>
                  <a:gd name="T36" fmla="*/ 81 w 247"/>
                  <a:gd name="T37" fmla="*/ 91 h 365"/>
                  <a:gd name="T38" fmla="*/ 127 w 247"/>
                  <a:gd name="T39" fmla="*/ 67 h 365"/>
                  <a:gd name="T40" fmla="*/ 157 w 247"/>
                  <a:gd name="T41" fmla="*/ 54 h 365"/>
                  <a:gd name="T42" fmla="*/ 171 w 247"/>
                  <a:gd name="T43" fmla="*/ 77 h 365"/>
                  <a:gd name="T44" fmla="*/ 133 w 247"/>
                  <a:gd name="T45" fmla="*/ 132 h 365"/>
                  <a:gd name="T46" fmla="*/ 131 w 247"/>
                  <a:gd name="T47" fmla="*/ 137 h 365"/>
                  <a:gd name="T48" fmla="*/ 172 w 247"/>
                  <a:gd name="T49" fmla="*/ 144 h 365"/>
                  <a:gd name="T50" fmla="*/ 177 w 247"/>
                  <a:gd name="T51" fmla="*/ 172 h 365"/>
                  <a:gd name="T52" fmla="*/ 179 w 247"/>
                  <a:gd name="T53" fmla="*/ 201 h 365"/>
                  <a:gd name="T54" fmla="*/ 214 w 247"/>
                  <a:gd name="T55" fmla="*/ 199 h 365"/>
                  <a:gd name="T56" fmla="*/ 235 w 247"/>
                  <a:gd name="T57" fmla="*/ 205 h 365"/>
                  <a:gd name="T58" fmla="*/ 242 w 247"/>
                  <a:gd name="T59" fmla="*/ 223 h 365"/>
                  <a:gd name="T60" fmla="*/ 211 w 247"/>
                  <a:gd name="T61" fmla="*/ 224 h 365"/>
                  <a:gd name="T62" fmla="*/ 166 w 247"/>
                  <a:gd name="T63" fmla="*/ 232 h 365"/>
                  <a:gd name="T64" fmla="*/ 150 w 247"/>
                  <a:gd name="T65" fmla="*/ 296 h 365"/>
                  <a:gd name="T66" fmla="*/ 167 w 247"/>
                  <a:gd name="T67" fmla="*/ 304 h 365"/>
                  <a:gd name="T68" fmla="*/ 151 w 247"/>
                  <a:gd name="T69" fmla="*/ 326 h 365"/>
                  <a:gd name="T70" fmla="*/ 116 w 247"/>
                  <a:gd name="T71" fmla="*/ 362 h 365"/>
                  <a:gd name="T72" fmla="*/ 96 w 247"/>
                  <a:gd name="T73" fmla="*/ 349 h 365"/>
                  <a:gd name="T74" fmla="*/ 92 w 247"/>
                  <a:gd name="T75" fmla="*/ 338 h 365"/>
                  <a:gd name="T76" fmla="*/ 104 w 247"/>
                  <a:gd name="T77" fmla="*/ 284 h 365"/>
                  <a:gd name="T78" fmla="*/ 100 w 247"/>
                  <a:gd name="T79" fmla="*/ 272 h 365"/>
                  <a:gd name="T80" fmla="*/ 93 w 247"/>
                  <a:gd name="T81" fmla="*/ 238 h 365"/>
                  <a:gd name="T82" fmla="*/ 72 w 247"/>
                  <a:gd name="T83" fmla="*/ 250 h 365"/>
                  <a:gd name="T84" fmla="*/ 65 w 247"/>
                  <a:gd name="T85" fmla="*/ 305 h 365"/>
                  <a:gd name="T86" fmla="*/ 114 w 247"/>
                  <a:gd name="T87" fmla="*/ 309 h 365"/>
                  <a:gd name="T88" fmla="*/ 133 w 247"/>
                  <a:gd name="T89" fmla="*/ 302 h 365"/>
                  <a:gd name="T90" fmla="*/ 152 w 247"/>
                  <a:gd name="T91" fmla="*/ 232 h 365"/>
                  <a:gd name="T92" fmla="*/ 131 w 247"/>
                  <a:gd name="T93" fmla="*/ 231 h 365"/>
                  <a:gd name="T94" fmla="*/ 107 w 247"/>
                  <a:gd name="T95" fmla="*/ 241 h 365"/>
                  <a:gd name="T96" fmla="*/ 122 w 247"/>
                  <a:gd name="T97" fmla="*/ 274 h 365"/>
                  <a:gd name="T98" fmla="*/ 105 w 247"/>
                  <a:gd name="T99" fmla="*/ 287 h 365"/>
                  <a:gd name="T100" fmla="*/ 112 w 247"/>
                  <a:gd name="T101" fmla="*/ 162 h 365"/>
                  <a:gd name="T102" fmla="*/ 104 w 247"/>
                  <a:gd name="T103" fmla="*/ 183 h 365"/>
                  <a:gd name="T104" fmla="*/ 129 w 247"/>
                  <a:gd name="T105" fmla="*/ 206 h 365"/>
                  <a:gd name="T106" fmla="*/ 153 w 247"/>
                  <a:gd name="T107" fmla="*/ 206 h 365"/>
                  <a:gd name="T108" fmla="*/ 160 w 247"/>
                  <a:gd name="T109" fmla="*/ 184 h 365"/>
                  <a:gd name="T110" fmla="*/ 150 w 247"/>
                  <a:gd name="T111" fmla="*/ 156 h 365"/>
                  <a:gd name="T112" fmla="*/ 125 w 247"/>
                  <a:gd name="T113" fmla="*/ 166 h 365"/>
                  <a:gd name="T114" fmla="*/ 114 w 247"/>
                  <a:gd name="T115" fmla="*/ 163 h 365"/>
                  <a:gd name="T116" fmla="*/ 83 w 247"/>
                  <a:gd name="T117" fmla="*/ 221 h 365"/>
                  <a:gd name="T118" fmla="*/ 105 w 247"/>
                  <a:gd name="T119" fmla="*/ 208 h 365"/>
                  <a:gd name="T120" fmla="*/ 94 w 247"/>
                  <a:gd name="T121" fmla="*/ 197 h 365"/>
                  <a:gd name="T122" fmla="*/ 83 w 247"/>
                  <a:gd name="T123" fmla="*/ 221 h 3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47" h="365">
                    <a:moveTo>
                      <a:pt x="92" y="338"/>
                    </a:moveTo>
                    <a:cubicBezTo>
                      <a:pt x="95" y="339"/>
                      <a:pt x="97" y="341"/>
                      <a:pt x="100" y="342"/>
                    </a:cubicBezTo>
                    <a:cubicBezTo>
                      <a:pt x="101" y="342"/>
                      <a:pt x="103" y="342"/>
                      <a:pt x="104" y="342"/>
                    </a:cubicBezTo>
                    <a:cubicBezTo>
                      <a:pt x="105" y="341"/>
                      <a:pt x="105" y="339"/>
                      <a:pt x="105" y="338"/>
                    </a:cubicBezTo>
                    <a:cubicBezTo>
                      <a:pt x="105" y="338"/>
                      <a:pt x="103" y="338"/>
                      <a:pt x="101" y="337"/>
                    </a:cubicBezTo>
                    <a:cubicBezTo>
                      <a:pt x="101" y="337"/>
                      <a:pt x="100" y="338"/>
                      <a:pt x="100" y="337"/>
                    </a:cubicBezTo>
                    <a:cubicBezTo>
                      <a:pt x="91" y="335"/>
                      <a:pt x="83" y="336"/>
                      <a:pt x="74" y="338"/>
                    </a:cubicBezTo>
                    <a:cubicBezTo>
                      <a:pt x="66" y="340"/>
                      <a:pt x="59" y="336"/>
                      <a:pt x="52" y="333"/>
                    </a:cubicBezTo>
                    <a:cubicBezTo>
                      <a:pt x="51" y="332"/>
                      <a:pt x="51" y="332"/>
                      <a:pt x="50" y="331"/>
                    </a:cubicBezTo>
                    <a:cubicBezTo>
                      <a:pt x="39" y="329"/>
                      <a:pt x="36" y="320"/>
                      <a:pt x="34" y="311"/>
                    </a:cubicBezTo>
                    <a:cubicBezTo>
                      <a:pt x="31" y="298"/>
                      <a:pt x="32" y="286"/>
                      <a:pt x="34" y="273"/>
                    </a:cubicBezTo>
                    <a:cubicBezTo>
                      <a:pt x="34" y="270"/>
                      <a:pt x="35" y="267"/>
                      <a:pt x="35" y="265"/>
                    </a:cubicBezTo>
                    <a:cubicBezTo>
                      <a:pt x="35" y="263"/>
                      <a:pt x="34" y="262"/>
                      <a:pt x="34" y="260"/>
                    </a:cubicBezTo>
                    <a:cubicBezTo>
                      <a:pt x="33" y="261"/>
                      <a:pt x="31" y="261"/>
                      <a:pt x="30" y="261"/>
                    </a:cubicBezTo>
                    <a:cubicBezTo>
                      <a:pt x="27" y="262"/>
                      <a:pt x="24" y="264"/>
                      <a:pt x="21" y="265"/>
                    </a:cubicBezTo>
                    <a:cubicBezTo>
                      <a:pt x="17" y="265"/>
                      <a:pt x="14" y="266"/>
                      <a:pt x="10" y="265"/>
                    </a:cubicBezTo>
                    <a:cubicBezTo>
                      <a:pt x="3" y="264"/>
                      <a:pt x="0" y="255"/>
                      <a:pt x="3" y="249"/>
                    </a:cubicBezTo>
                    <a:cubicBezTo>
                      <a:pt x="4" y="248"/>
                      <a:pt x="6" y="247"/>
                      <a:pt x="8" y="247"/>
                    </a:cubicBezTo>
                    <a:cubicBezTo>
                      <a:pt x="20" y="245"/>
                      <a:pt x="30" y="239"/>
                      <a:pt x="40" y="234"/>
                    </a:cubicBezTo>
                    <a:cubicBezTo>
                      <a:pt x="42" y="233"/>
                      <a:pt x="43" y="231"/>
                      <a:pt x="43" y="230"/>
                    </a:cubicBezTo>
                    <a:cubicBezTo>
                      <a:pt x="47" y="221"/>
                      <a:pt x="49" y="212"/>
                      <a:pt x="53" y="204"/>
                    </a:cubicBezTo>
                    <a:cubicBezTo>
                      <a:pt x="61" y="187"/>
                      <a:pt x="69" y="170"/>
                      <a:pt x="78" y="153"/>
                    </a:cubicBezTo>
                    <a:cubicBezTo>
                      <a:pt x="83" y="144"/>
                      <a:pt x="88" y="135"/>
                      <a:pt x="94" y="126"/>
                    </a:cubicBezTo>
                    <a:cubicBezTo>
                      <a:pt x="95" y="124"/>
                      <a:pt x="96" y="122"/>
                      <a:pt x="96" y="119"/>
                    </a:cubicBezTo>
                    <a:cubicBezTo>
                      <a:pt x="93" y="121"/>
                      <a:pt x="90" y="122"/>
                      <a:pt x="87" y="123"/>
                    </a:cubicBezTo>
                    <a:cubicBezTo>
                      <a:pt x="80" y="125"/>
                      <a:pt x="74" y="129"/>
                      <a:pt x="68" y="133"/>
                    </a:cubicBezTo>
                    <a:cubicBezTo>
                      <a:pt x="64" y="136"/>
                      <a:pt x="59" y="136"/>
                      <a:pt x="56" y="138"/>
                    </a:cubicBezTo>
                    <a:cubicBezTo>
                      <a:pt x="53" y="135"/>
                      <a:pt x="51" y="133"/>
                      <a:pt x="49" y="132"/>
                    </a:cubicBezTo>
                    <a:cubicBezTo>
                      <a:pt x="40" y="128"/>
                      <a:pt x="37" y="119"/>
                      <a:pt x="38" y="110"/>
                    </a:cubicBezTo>
                    <a:cubicBezTo>
                      <a:pt x="40" y="94"/>
                      <a:pt x="46" y="79"/>
                      <a:pt x="52" y="64"/>
                    </a:cubicBezTo>
                    <a:cubicBezTo>
                      <a:pt x="59" y="47"/>
                      <a:pt x="69" y="32"/>
                      <a:pt x="79" y="16"/>
                    </a:cubicBezTo>
                    <a:cubicBezTo>
                      <a:pt x="80" y="15"/>
                      <a:pt x="81" y="13"/>
                      <a:pt x="82" y="12"/>
                    </a:cubicBezTo>
                    <a:cubicBezTo>
                      <a:pt x="87" y="5"/>
                      <a:pt x="92" y="0"/>
                      <a:pt x="102" y="3"/>
                    </a:cubicBezTo>
                    <a:cubicBezTo>
                      <a:pt x="110" y="5"/>
                      <a:pt x="115" y="11"/>
                      <a:pt x="115" y="19"/>
                    </a:cubicBezTo>
                    <a:cubicBezTo>
                      <a:pt x="114" y="22"/>
                      <a:pt x="113" y="25"/>
                      <a:pt x="113" y="29"/>
                    </a:cubicBezTo>
                    <a:cubicBezTo>
                      <a:pt x="109" y="42"/>
                      <a:pt x="102" y="54"/>
                      <a:pt x="95" y="66"/>
                    </a:cubicBezTo>
                    <a:cubicBezTo>
                      <a:pt x="91" y="72"/>
                      <a:pt x="87" y="78"/>
                      <a:pt x="84" y="84"/>
                    </a:cubicBezTo>
                    <a:cubicBezTo>
                      <a:pt x="83" y="86"/>
                      <a:pt x="82" y="88"/>
                      <a:pt x="81" y="91"/>
                    </a:cubicBezTo>
                    <a:cubicBezTo>
                      <a:pt x="84" y="90"/>
                      <a:pt x="86" y="90"/>
                      <a:pt x="87" y="90"/>
                    </a:cubicBezTo>
                    <a:cubicBezTo>
                      <a:pt x="100" y="82"/>
                      <a:pt x="113" y="74"/>
                      <a:pt x="127" y="67"/>
                    </a:cubicBezTo>
                    <a:cubicBezTo>
                      <a:pt x="134" y="63"/>
                      <a:pt x="142" y="59"/>
                      <a:pt x="149" y="56"/>
                    </a:cubicBezTo>
                    <a:cubicBezTo>
                      <a:pt x="151" y="55"/>
                      <a:pt x="155" y="53"/>
                      <a:pt x="157" y="54"/>
                    </a:cubicBezTo>
                    <a:cubicBezTo>
                      <a:pt x="162" y="57"/>
                      <a:pt x="169" y="60"/>
                      <a:pt x="171" y="67"/>
                    </a:cubicBezTo>
                    <a:cubicBezTo>
                      <a:pt x="172" y="69"/>
                      <a:pt x="172" y="74"/>
                      <a:pt x="171" y="77"/>
                    </a:cubicBezTo>
                    <a:cubicBezTo>
                      <a:pt x="168" y="86"/>
                      <a:pt x="161" y="93"/>
                      <a:pt x="156" y="100"/>
                    </a:cubicBezTo>
                    <a:cubicBezTo>
                      <a:pt x="148" y="111"/>
                      <a:pt x="140" y="121"/>
                      <a:pt x="133" y="132"/>
                    </a:cubicBezTo>
                    <a:cubicBezTo>
                      <a:pt x="132" y="133"/>
                      <a:pt x="131" y="134"/>
                      <a:pt x="131" y="136"/>
                    </a:cubicBezTo>
                    <a:cubicBezTo>
                      <a:pt x="131" y="136"/>
                      <a:pt x="131" y="136"/>
                      <a:pt x="131" y="137"/>
                    </a:cubicBezTo>
                    <a:cubicBezTo>
                      <a:pt x="134" y="136"/>
                      <a:pt x="136" y="135"/>
                      <a:pt x="139" y="133"/>
                    </a:cubicBezTo>
                    <a:cubicBezTo>
                      <a:pt x="152" y="124"/>
                      <a:pt x="167" y="130"/>
                      <a:pt x="172" y="144"/>
                    </a:cubicBezTo>
                    <a:cubicBezTo>
                      <a:pt x="172" y="146"/>
                      <a:pt x="174" y="148"/>
                      <a:pt x="175" y="150"/>
                    </a:cubicBezTo>
                    <a:cubicBezTo>
                      <a:pt x="178" y="157"/>
                      <a:pt x="179" y="164"/>
                      <a:pt x="177" y="172"/>
                    </a:cubicBezTo>
                    <a:cubicBezTo>
                      <a:pt x="176" y="180"/>
                      <a:pt x="176" y="188"/>
                      <a:pt x="175" y="197"/>
                    </a:cubicBezTo>
                    <a:cubicBezTo>
                      <a:pt x="175" y="200"/>
                      <a:pt x="177" y="201"/>
                      <a:pt x="179" y="201"/>
                    </a:cubicBezTo>
                    <a:cubicBezTo>
                      <a:pt x="188" y="200"/>
                      <a:pt x="196" y="200"/>
                      <a:pt x="205" y="199"/>
                    </a:cubicBezTo>
                    <a:cubicBezTo>
                      <a:pt x="208" y="198"/>
                      <a:pt x="211" y="197"/>
                      <a:pt x="214" y="199"/>
                    </a:cubicBezTo>
                    <a:cubicBezTo>
                      <a:pt x="216" y="200"/>
                      <a:pt x="218" y="200"/>
                      <a:pt x="219" y="201"/>
                    </a:cubicBezTo>
                    <a:cubicBezTo>
                      <a:pt x="225" y="202"/>
                      <a:pt x="230" y="203"/>
                      <a:pt x="235" y="205"/>
                    </a:cubicBezTo>
                    <a:cubicBezTo>
                      <a:pt x="243" y="207"/>
                      <a:pt x="247" y="214"/>
                      <a:pt x="244" y="220"/>
                    </a:cubicBezTo>
                    <a:cubicBezTo>
                      <a:pt x="244" y="221"/>
                      <a:pt x="243" y="222"/>
                      <a:pt x="242" y="223"/>
                    </a:cubicBezTo>
                    <a:cubicBezTo>
                      <a:pt x="235" y="225"/>
                      <a:pt x="228" y="229"/>
                      <a:pt x="221" y="226"/>
                    </a:cubicBezTo>
                    <a:cubicBezTo>
                      <a:pt x="218" y="224"/>
                      <a:pt x="215" y="224"/>
                      <a:pt x="211" y="224"/>
                    </a:cubicBezTo>
                    <a:cubicBezTo>
                      <a:pt x="199" y="223"/>
                      <a:pt x="186" y="223"/>
                      <a:pt x="174" y="225"/>
                    </a:cubicBezTo>
                    <a:cubicBezTo>
                      <a:pt x="170" y="225"/>
                      <a:pt x="167" y="228"/>
                      <a:pt x="166" y="232"/>
                    </a:cubicBezTo>
                    <a:cubicBezTo>
                      <a:pt x="162" y="250"/>
                      <a:pt x="157" y="269"/>
                      <a:pt x="152" y="287"/>
                    </a:cubicBezTo>
                    <a:cubicBezTo>
                      <a:pt x="151" y="289"/>
                      <a:pt x="151" y="292"/>
                      <a:pt x="150" y="296"/>
                    </a:cubicBezTo>
                    <a:cubicBezTo>
                      <a:pt x="157" y="291"/>
                      <a:pt x="161" y="294"/>
                      <a:pt x="165" y="298"/>
                    </a:cubicBezTo>
                    <a:cubicBezTo>
                      <a:pt x="168" y="299"/>
                      <a:pt x="168" y="301"/>
                      <a:pt x="167" y="304"/>
                    </a:cubicBezTo>
                    <a:cubicBezTo>
                      <a:pt x="164" y="309"/>
                      <a:pt x="161" y="315"/>
                      <a:pt x="158" y="320"/>
                    </a:cubicBezTo>
                    <a:cubicBezTo>
                      <a:pt x="156" y="322"/>
                      <a:pt x="154" y="325"/>
                      <a:pt x="151" y="326"/>
                    </a:cubicBezTo>
                    <a:cubicBezTo>
                      <a:pt x="141" y="330"/>
                      <a:pt x="135" y="336"/>
                      <a:pt x="131" y="345"/>
                    </a:cubicBezTo>
                    <a:cubicBezTo>
                      <a:pt x="128" y="352"/>
                      <a:pt x="121" y="357"/>
                      <a:pt x="116" y="362"/>
                    </a:cubicBezTo>
                    <a:cubicBezTo>
                      <a:pt x="114" y="364"/>
                      <a:pt x="111" y="365"/>
                      <a:pt x="108" y="362"/>
                    </a:cubicBezTo>
                    <a:cubicBezTo>
                      <a:pt x="104" y="358"/>
                      <a:pt x="100" y="354"/>
                      <a:pt x="96" y="349"/>
                    </a:cubicBezTo>
                    <a:cubicBezTo>
                      <a:pt x="95" y="348"/>
                      <a:pt x="94" y="347"/>
                      <a:pt x="93" y="346"/>
                    </a:cubicBezTo>
                    <a:cubicBezTo>
                      <a:pt x="90" y="344"/>
                      <a:pt x="90" y="342"/>
                      <a:pt x="92" y="338"/>
                    </a:cubicBezTo>
                    <a:close/>
                    <a:moveTo>
                      <a:pt x="95" y="294"/>
                    </a:moveTo>
                    <a:cubicBezTo>
                      <a:pt x="95" y="294"/>
                      <a:pt x="104" y="284"/>
                      <a:pt x="104" y="284"/>
                    </a:cubicBezTo>
                    <a:cubicBezTo>
                      <a:pt x="106" y="279"/>
                      <a:pt x="104" y="277"/>
                      <a:pt x="101" y="274"/>
                    </a:cubicBezTo>
                    <a:cubicBezTo>
                      <a:pt x="101" y="273"/>
                      <a:pt x="101" y="273"/>
                      <a:pt x="100" y="272"/>
                    </a:cubicBezTo>
                    <a:cubicBezTo>
                      <a:pt x="95" y="263"/>
                      <a:pt x="95" y="253"/>
                      <a:pt x="98" y="243"/>
                    </a:cubicBezTo>
                    <a:cubicBezTo>
                      <a:pt x="99" y="239"/>
                      <a:pt x="98" y="237"/>
                      <a:pt x="93" y="238"/>
                    </a:cubicBezTo>
                    <a:cubicBezTo>
                      <a:pt x="87" y="241"/>
                      <a:pt x="81" y="243"/>
                      <a:pt x="75" y="246"/>
                    </a:cubicBezTo>
                    <a:cubicBezTo>
                      <a:pt x="74" y="247"/>
                      <a:pt x="73" y="249"/>
                      <a:pt x="72" y="250"/>
                    </a:cubicBezTo>
                    <a:cubicBezTo>
                      <a:pt x="71" y="259"/>
                      <a:pt x="70" y="268"/>
                      <a:pt x="67" y="277"/>
                    </a:cubicBezTo>
                    <a:cubicBezTo>
                      <a:pt x="64" y="286"/>
                      <a:pt x="66" y="295"/>
                      <a:pt x="65" y="305"/>
                    </a:cubicBezTo>
                    <a:cubicBezTo>
                      <a:pt x="65" y="307"/>
                      <a:pt x="66" y="309"/>
                      <a:pt x="69" y="309"/>
                    </a:cubicBezTo>
                    <a:cubicBezTo>
                      <a:pt x="84" y="309"/>
                      <a:pt x="99" y="309"/>
                      <a:pt x="114" y="309"/>
                    </a:cubicBezTo>
                    <a:cubicBezTo>
                      <a:pt x="118" y="309"/>
                      <a:pt x="123" y="308"/>
                      <a:pt x="127" y="306"/>
                    </a:cubicBezTo>
                    <a:cubicBezTo>
                      <a:pt x="129" y="306"/>
                      <a:pt x="132" y="304"/>
                      <a:pt x="133" y="302"/>
                    </a:cubicBezTo>
                    <a:cubicBezTo>
                      <a:pt x="135" y="298"/>
                      <a:pt x="136" y="294"/>
                      <a:pt x="137" y="290"/>
                    </a:cubicBezTo>
                    <a:cubicBezTo>
                      <a:pt x="142" y="271"/>
                      <a:pt x="147" y="252"/>
                      <a:pt x="152" y="232"/>
                    </a:cubicBezTo>
                    <a:cubicBezTo>
                      <a:pt x="153" y="229"/>
                      <a:pt x="152" y="228"/>
                      <a:pt x="148" y="228"/>
                    </a:cubicBezTo>
                    <a:cubicBezTo>
                      <a:pt x="142" y="229"/>
                      <a:pt x="137" y="230"/>
                      <a:pt x="131" y="231"/>
                    </a:cubicBezTo>
                    <a:cubicBezTo>
                      <a:pt x="125" y="232"/>
                      <a:pt x="119" y="233"/>
                      <a:pt x="113" y="234"/>
                    </a:cubicBezTo>
                    <a:cubicBezTo>
                      <a:pt x="109" y="235"/>
                      <a:pt x="107" y="237"/>
                      <a:pt x="107" y="241"/>
                    </a:cubicBezTo>
                    <a:cubicBezTo>
                      <a:pt x="106" y="248"/>
                      <a:pt x="108" y="255"/>
                      <a:pt x="112" y="261"/>
                    </a:cubicBezTo>
                    <a:cubicBezTo>
                      <a:pt x="115" y="265"/>
                      <a:pt x="119" y="269"/>
                      <a:pt x="122" y="274"/>
                    </a:cubicBezTo>
                    <a:cubicBezTo>
                      <a:pt x="124" y="277"/>
                      <a:pt x="124" y="281"/>
                      <a:pt x="120" y="283"/>
                    </a:cubicBezTo>
                    <a:cubicBezTo>
                      <a:pt x="116" y="287"/>
                      <a:pt x="111" y="288"/>
                      <a:pt x="105" y="287"/>
                    </a:cubicBezTo>
                    <a:cubicBezTo>
                      <a:pt x="100" y="288"/>
                      <a:pt x="95" y="294"/>
                      <a:pt x="95" y="294"/>
                    </a:cubicBezTo>
                    <a:close/>
                    <a:moveTo>
                      <a:pt x="112" y="162"/>
                    </a:moveTo>
                    <a:cubicBezTo>
                      <a:pt x="109" y="168"/>
                      <a:pt x="105" y="173"/>
                      <a:pt x="102" y="179"/>
                    </a:cubicBezTo>
                    <a:cubicBezTo>
                      <a:pt x="102" y="180"/>
                      <a:pt x="103" y="182"/>
                      <a:pt x="104" y="183"/>
                    </a:cubicBezTo>
                    <a:cubicBezTo>
                      <a:pt x="108" y="186"/>
                      <a:pt x="112" y="188"/>
                      <a:pt x="117" y="191"/>
                    </a:cubicBezTo>
                    <a:cubicBezTo>
                      <a:pt x="122" y="195"/>
                      <a:pt x="127" y="199"/>
                      <a:pt x="129" y="206"/>
                    </a:cubicBezTo>
                    <a:cubicBezTo>
                      <a:pt x="129" y="207"/>
                      <a:pt x="131" y="209"/>
                      <a:pt x="132" y="209"/>
                    </a:cubicBezTo>
                    <a:cubicBezTo>
                      <a:pt x="139" y="208"/>
                      <a:pt x="146" y="207"/>
                      <a:pt x="153" y="206"/>
                    </a:cubicBezTo>
                    <a:cubicBezTo>
                      <a:pt x="156" y="206"/>
                      <a:pt x="157" y="204"/>
                      <a:pt x="158" y="202"/>
                    </a:cubicBezTo>
                    <a:cubicBezTo>
                      <a:pt x="159" y="196"/>
                      <a:pt x="160" y="190"/>
                      <a:pt x="160" y="184"/>
                    </a:cubicBezTo>
                    <a:cubicBezTo>
                      <a:pt x="161" y="178"/>
                      <a:pt x="162" y="172"/>
                      <a:pt x="162" y="166"/>
                    </a:cubicBezTo>
                    <a:cubicBezTo>
                      <a:pt x="162" y="160"/>
                      <a:pt x="154" y="154"/>
                      <a:pt x="150" y="156"/>
                    </a:cubicBezTo>
                    <a:cubicBezTo>
                      <a:pt x="144" y="159"/>
                      <a:pt x="139" y="162"/>
                      <a:pt x="134" y="165"/>
                    </a:cubicBezTo>
                    <a:cubicBezTo>
                      <a:pt x="131" y="167"/>
                      <a:pt x="129" y="168"/>
                      <a:pt x="125" y="166"/>
                    </a:cubicBezTo>
                    <a:cubicBezTo>
                      <a:pt x="124" y="166"/>
                      <a:pt x="123" y="165"/>
                      <a:pt x="122" y="166"/>
                    </a:cubicBezTo>
                    <a:cubicBezTo>
                      <a:pt x="118" y="169"/>
                      <a:pt x="116" y="167"/>
                      <a:pt x="114" y="163"/>
                    </a:cubicBezTo>
                    <a:cubicBezTo>
                      <a:pt x="114" y="163"/>
                      <a:pt x="113" y="162"/>
                      <a:pt x="112" y="162"/>
                    </a:cubicBezTo>
                    <a:close/>
                    <a:moveTo>
                      <a:pt x="83" y="221"/>
                    </a:moveTo>
                    <a:cubicBezTo>
                      <a:pt x="90" y="219"/>
                      <a:pt x="96" y="217"/>
                      <a:pt x="102" y="215"/>
                    </a:cubicBezTo>
                    <a:cubicBezTo>
                      <a:pt x="106" y="213"/>
                      <a:pt x="106" y="211"/>
                      <a:pt x="105" y="208"/>
                    </a:cubicBezTo>
                    <a:cubicBezTo>
                      <a:pt x="103" y="204"/>
                      <a:pt x="100" y="201"/>
                      <a:pt x="98" y="197"/>
                    </a:cubicBezTo>
                    <a:cubicBezTo>
                      <a:pt x="97" y="196"/>
                      <a:pt x="95" y="195"/>
                      <a:pt x="94" y="197"/>
                    </a:cubicBezTo>
                    <a:cubicBezTo>
                      <a:pt x="91" y="204"/>
                      <a:pt x="87" y="210"/>
                      <a:pt x="84" y="217"/>
                    </a:cubicBezTo>
                    <a:cubicBezTo>
                      <a:pt x="83" y="218"/>
                      <a:pt x="84" y="219"/>
                      <a:pt x="83" y="2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IN"/>
                  <a:ea typeface="微软雅黑"/>
                  <a:cs typeface="+mn-cs"/>
                </a:endParaRPr>
              </a:p>
            </p:txBody>
          </p:sp>
          <p:sp>
            <p:nvSpPr>
              <p:cNvPr id="124" name="Freeform 10">
                <a:extLst>
                  <a:ext uri="{FF2B5EF4-FFF2-40B4-BE49-F238E27FC236}">
                    <a16:creationId xmlns:a16="http://schemas.microsoft.com/office/drawing/2014/main" id="{69C71A80-F691-4325-BBEE-D6860630B0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02298" y="5393305"/>
                <a:ext cx="126496" cy="341880"/>
              </a:xfrm>
              <a:custGeom>
                <a:avLst/>
                <a:gdLst>
                  <a:gd name="T0" fmla="*/ 38 w 78"/>
                  <a:gd name="T1" fmla="*/ 167 h 210"/>
                  <a:gd name="T2" fmla="*/ 42 w 78"/>
                  <a:gd name="T3" fmla="*/ 160 h 210"/>
                  <a:gd name="T4" fmla="*/ 51 w 78"/>
                  <a:gd name="T5" fmla="*/ 125 h 210"/>
                  <a:gd name="T6" fmla="*/ 78 w 78"/>
                  <a:gd name="T7" fmla="*/ 62 h 210"/>
                  <a:gd name="T8" fmla="*/ 56 w 78"/>
                  <a:gd name="T9" fmla="*/ 117 h 210"/>
                  <a:gd name="T10" fmla="*/ 55 w 78"/>
                  <a:gd name="T11" fmla="*/ 130 h 210"/>
                  <a:gd name="T12" fmla="*/ 52 w 78"/>
                  <a:gd name="T13" fmla="*/ 154 h 210"/>
                  <a:gd name="T14" fmla="*/ 47 w 78"/>
                  <a:gd name="T15" fmla="*/ 179 h 210"/>
                  <a:gd name="T16" fmla="*/ 47 w 78"/>
                  <a:gd name="T17" fmla="*/ 184 h 210"/>
                  <a:gd name="T18" fmla="*/ 41 w 78"/>
                  <a:gd name="T19" fmla="*/ 194 h 210"/>
                  <a:gd name="T20" fmla="*/ 36 w 78"/>
                  <a:gd name="T21" fmla="*/ 198 h 210"/>
                  <a:gd name="T22" fmla="*/ 33 w 78"/>
                  <a:gd name="T23" fmla="*/ 203 h 210"/>
                  <a:gd name="T24" fmla="*/ 14 w 78"/>
                  <a:gd name="T25" fmla="*/ 201 h 210"/>
                  <a:gd name="T26" fmla="*/ 3 w 78"/>
                  <a:gd name="T27" fmla="*/ 165 h 210"/>
                  <a:gd name="T28" fmla="*/ 5 w 78"/>
                  <a:gd name="T29" fmla="*/ 83 h 210"/>
                  <a:gd name="T30" fmla="*/ 26 w 78"/>
                  <a:gd name="T31" fmla="*/ 17 h 210"/>
                  <a:gd name="T32" fmla="*/ 37 w 78"/>
                  <a:gd name="T33" fmla="*/ 3 h 210"/>
                  <a:gd name="T34" fmla="*/ 55 w 78"/>
                  <a:gd name="T35" fmla="*/ 7 h 210"/>
                  <a:gd name="T36" fmla="*/ 56 w 78"/>
                  <a:gd name="T37" fmla="*/ 14 h 210"/>
                  <a:gd name="T38" fmla="*/ 45 w 78"/>
                  <a:gd name="T39" fmla="*/ 52 h 210"/>
                  <a:gd name="T40" fmla="*/ 35 w 78"/>
                  <a:gd name="T41" fmla="*/ 160 h 210"/>
                  <a:gd name="T42" fmla="*/ 36 w 78"/>
                  <a:gd name="T43" fmla="*/ 166 h 210"/>
                  <a:gd name="T44" fmla="*/ 38 w 78"/>
                  <a:gd name="T45" fmla="*/ 167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78" h="210">
                    <a:moveTo>
                      <a:pt x="38" y="167"/>
                    </a:moveTo>
                    <a:cubicBezTo>
                      <a:pt x="39" y="165"/>
                      <a:pt x="41" y="163"/>
                      <a:pt x="42" y="160"/>
                    </a:cubicBezTo>
                    <a:cubicBezTo>
                      <a:pt x="45" y="149"/>
                      <a:pt x="47" y="136"/>
                      <a:pt x="51" y="125"/>
                    </a:cubicBezTo>
                    <a:cubicBezTo>
                      <a:pt x="53" y="119"/>
                      <a:pt x="63" y="81"/>
                      <a:pt x="78" y="62"/>
                    </a:cubicBezTo>
                    <a:cubicBezTo>
                      <a:pt x="61" y="97"/>
                      <a:pt x="57" y="114"/>
                      <a:pt x="56" y="117"/>
                    </a:cubicBezTo>
                    <a:cubicBezTo>
                      <a:pt x="56" y="122"/>
                      <a:pt x="56" y="126"/>
                      <a:pt x="55" y="130"/>
                    </a:cubicBezTo>
                    <a:cubicBezTo>
                      <a:pt x="54" y="138"/>
                      <a:pt x="54" y="146"/>
                      <a:pt x="52" y="154"/>
                    </a:cubicBezTo>
                    <a:cubicBezTo>
                      <a:pt x="51" y="163"/>
                      <a:pt x="49" y="171"/>
                      <a:pt x="47" y="179"/>
                    </a:cubicBezTo>
                    <a:cubicBezTo>
                      <a:pt x="47" y="180"/>
                      <a:pt x="47" y="182"/>
                      <a:pt x="47" y="184"/>
                    </a:cubicBezTo>
                    <a:cubicBezTo>
                      <a:pt x="47" y="189"/>
                      <a:pt x="45" y="191"/>
                      <a:pt x="41" y="194"/>
                    </a:cubicBezTo>
                    <a:cubicBezTo>
                      <a:pt x="39" y="195"/>
                      <a:pt x="37" y="196"/>
                      <a:pt x="36" y="198"/>
                    </a:cubicBezTo>
                    <a:cubicBezTo>
                      <a:pt x="35" y="200"/>
                      <a:pt x="34" y="201"/>
                      <a:pt x="33" y="203"/>
                    </a:cubicBezTo>
                    <a:cubicBezTo>
                      <a:pt x="26" y="210"/>
                      <a:pt x="19" y="209"/>
                      <a:pt x="14" y="201"/>
                    </a:cubicBezTo>
                    <a:cubicBezTo>
                      <a:pt x="8" y="189"/>
                      <a:pt x="5" y="177"/>
                      <a:pt x="3" y="165"/>
                    </a:cubicBezTo>
                    <a:cubicBezTo>
                      <a:pt x="0" y="137"/>
                      <a:pt x="0" y="110"/>
                      <a:pt x="5" y="83"/>
                    </a:cubicBezTo>
                    <a:cubicBezTo>
                      <a:pt x="9" y="60"/>
                      <a:pt x="16" y="38"/>
                      <a:pt x="26" y="17"/>
                    </a:cubicBezTo>
                    <a:cubicBezTo>
                      <a:pt x="29" y="12"/>
                      <a:pt x="32" y="6"/>
                      <a:pt x="37" y="3"/>
                    </a:cubicBezTo>
                    <a:cubicBezTo>
                      <a:pt x="45" y="0"/>
                      <a:pt x="50" y="1"/>
                      <a:pt x="55" y="7"/>
                    </a:cubicBezTo>
                    <a:cubicBezTo>
                      <a:pt x="56" y="9"/>
                      <a:pt x="57" y="12"/>
                      <a:pt x="56" y="14"/>
                    </a:cubicBezTo>
                    <a:cubicBezTo>
                      <a:pt x="53" y="27"/>
                      <a:pt x="50" y="39"/>
                      <a:pt x="45" y="52"/>
                    </a:cubicBezTo>
                    <a:cubicBezTo>
                      <a:pt x="33" y="87"/>
                      <a:pt x="31" y="124"/>
                      <a:pt x="35" y="160"/>
                    </a:cubicBezTo>
                    <a:cubicBezTo>
                      <a:pt x="35" y="162"/>
                      <a:pt x="36" y="164"/>
                      <a:pt x="36" y="166"/>
                    </a:cubicBezTo>
                    <a:cubicBezTo>
                      <a:pt x="37" y="166"/>
                      <a:pt x="38" y="167"/>
                      <a:pt x="38" y="16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IN"/>
                  <a:ea typeface="微软雅黑"/>
                  <a:cs typeface="+mn-cs"/>
                </a:endParaRPr>
              </a:p>
            </p:txBody>
          </p:sp>
          <p:sp>
            <p:nvSpPr>
              <p:cNvPr id="125" name="Freeform 13">
                <a:extLst>
                  <a:ext uri="{FF2B5EF4-FFF2-40B4-BE49-F238E27FC236}">
                    <a16:creationId xmlns:a16="http://schemas.microsoft.com/office/drawing/2014/main" id="{35DDE144-55C1-4559-B086-4BD793B675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41273" y="5280485"/>
                <a:ext cx="77949" cy="76581"/>
              </a:xfrm>
              <a:custGeom>
                <a:avLst/>
                <a:gdLst>
                  <a:gd name="T0" fmla="*/ 31 w 48"/>
                  <a:gd name="T1" fmla="*/ 47 h 47"/>
                  <a:gd name="T2" fmla="*/ 20 w 48"/>
                  <a:gd name="T3" fmla="*/ 42 h 47"/>
                  <a:gd name="T4" fmla="*/ 8 w 48"/>
                  <a:gd name="T5" fmla="*/ 28 h 47"/>
                  <a:gd name="T6" fmla="*/ 1 w 48"/>
                  <a:gd name="T7" fmla="*/ 9 h 47"/>
                  <a:gd name="T8" fmla="*/ 3 w 48"/>
                  <a:gd name="T9" fmla="*/ 4 h 47"/>
                  <a:gd name="T10" fmla="*/ 19 w 48"/>
                  <a:gd name="T11" fmla="*/ 2 h 47"/>
                  <a:gd name="T12" fmla="*/ 45 w 48"/>
                  <a:gd name="T13" fmla="*/ 26 h 47"/>
                  <a:gd name="T14" fmla="*/ 31 w 48"/>
                  <a:gd name="T15" fmla="*/ 47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8" h="47">
                    <a:moveTo>
                      <a:pt x="31" y="47"/>
                    </a:moveTo>
                    <a:cubicBezTo>
                      <a:pt x="27" y="45"/>
                      <a:pt x="23" y="43"/>
                      <a:pt x="20" y="42"/>
                    </a:cubicBezTo>
                    <a:cubicBezTo>
                      <a:pt x="13" y="40"/>
                      <a:pt x="11" y="33"/>
                      <a:pt x="8" y="28"/>
                    </a:cubicBezTo>
                    <a:cubicBezTo>
                      <a:pt x="3" y="23"/>
                      <a:pt x="4" y="15"/>
                      <a:pt x="1" y="9"/>
                    </a:cubicBezTo>
                    <a:cubicBezTo>
                      <a:pt x="0" y="8"/>
                      <a:pt x="1" y="5"/>
                      <a:pt x="3" y="4"/>
                    </a:cubicBezTo>
                    <a:cubicBezTo>
                      <a:pt x="7" y="1"/>
                      <a:pt x="13" y="0"/>
                      <a:pt x="19" y="2"/>
                    </a:cubicBezTo>
                    <a:cubicBezTo>
                      <a:pt x="31" y="6"/>
                      <a:pt x="41" y="13"/>
                      <a:pt x="45" y="26"/>
                    </a:cubicBezTo>
                    <a:cubicBezTo>
                      <a:pt x="48" y="37"/>
                      <a:pt x="42" y="45"/>
                      <a:pt x="31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IN"/>
                  <a:ea typeface="微软雅黑"/>
                  <a:cs typeface="+mn-cs"/>
                </a:endParaRPr>
              </a:p>
            </p:txBody>
          </p:sp>
        </p:grpSp>
        <p:grpSp>
          <p:nvGrpSpPr>
            <p:cNvPr id="83" name="组合 82">
              <a:extLst>
                <a:ext uri="{FF2B5EF4-FFF2-40B4-BE49-F238E27FC236}">
                  <a16:creationId xmlns:a16="http://schemas.microsoft.com/office/drawing/2014/main" id="{E67E5DC7-121C-4A17-9CFA-CBF1AE0FF550}"/>
                </a:ext>
              </a:extLst>
            </p:cNvPr>
            <p:cNvGrpSpPr/>
            <p:nvPr/>
          </p:nvGrpSpPr>
          <p:grpSpPr>
            <a:xfrm>
              <a:off x="4196892" y="5154476"/>
              <a:ext cx="444417" cy="649987"/>
              <a:chOff x="4257853" y="5169716"/>
              <a:chExt cx="410940" cy="601025"/>
            </a:xfrm>
            <a:grpFill/>
          </p:grpSpPr>
          <p:sp>
            <p:nvSpPr>
              <p:cNvPr id="118" name="Freeform 9">
                <a:extLst>
                  <a:ext uri="{FF2B5EF4-FFF2-40B4-BE49-F238E27FC236}">
                    <a16:creationId xmlns:a16="http://schemas.microsoft.com/office/drawing/2014/main" id="{7FE166D8-5340-4723-8053-C8A14330B9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98195" y="5435698"/>
                <a:ext cx="363760" cy="335043"/>
              </a:xfrm>
              <a:custGeom>
                <a:avLst/>
                <a:gdLst>
                  <a:gd name="T0" fmla="*/ 67 w 224"/>
                  <a:gd name="T1" fmla="*/ 174 h 206"/>
                  <a:gd name="T2" fmla="*/ 74 w 224"/>
                  <a:gd name="T3" fmla="*/ 177 h 206"/>
                  <a:gd name="T4" fmla="*/ 84 w 224"/>
                  <a:gd name="T5" fmla="*/ 181 h 206"/>
                  <a:gd name="T6" fmla="*/ 96 w 224"/>
                  <a:gd name="T7" fmla="*/ 176 h 206"/>
                  <a:gd name="T8" fmla="*/ 107 w 224"/>
                  <a:gd name="T9" fmla="*/ 154 h 206"/>
                  <a:gd name="T10" fmla="*/ 115 w 224"/>
                  <a:gd name="T11" fmla="*/ 117 h 206"/>
                  <a:gd name="T12" fmla="*/ 110 w 224"/>
                  <a:gd name="T13" fmla="*/ 112 h 206"/>
                  <a:gd name="T14" fmla="*/ 79 w 224"/>
                  <a:gd name="T15" fmla="*/ 118 h 206"/>
                  <a:gd name="T16" fmla="*/ 63 w 224"/>
                  <a:gd name="T17" fmla="*/ 122 h 206"/>
                  <a:gd name="T18" fmla="*/ 23 w 224"/>
                  <a:gd name="T19" fmla="*/ 129 h 206"/>
                  <a:gd name="T20" fmla="*/ 10 w 224"/>
                  <a:gd name="T21" fmla="*/ 128 h 206"/>
                  <a:gd name="T22" fmla="*/ 2 w 224"/>
                  <a:gd name="T23" fmla="*/ 113 h 206"/>
                  <a:gd name="T24" fmla="*/ 11 w 224"/>
                  <a:gd name="T25" fmla="*/ 109 h 206"/>
                  <a:gd name="T26" fmla="*/ 35 w 224"/>
                  <a:gd name="T27" fmla="*/ 105 h 206"/>
                  <a:gd name="T28" fmla="*/ 106 w 224"/>
                  <a:gd name="T29" fmla="*/ 86 h 206"/>
                  <a:gd name="T30" fmla="*/ 109 w 224"/>
                  <a:gd name="T31" fmla="*/ 79 h 206"/>
                  <a:gd name="T32" fmla="*/ 103 w 224"/>
                  <a:gd name="T33" fmla="*/ 68 h 206"/>
                  <a:gd name="T34" fmla="*/ 109 w 224"/>
                  <a:gd name="T35" fmla="*/ 46 h 206"/>
                  <a:gd name="T36" fmla="*/ 124 w 224"/>
                  <a:gd name="T37" fmla="*/ 22 h 206"/>
                  <a:gd name="T38" fmla="*/ 120 w 224"/>
                  <a:gd name="T39" fmla="*/ 24 h 206"/>
                  <a:gd name="T40" fmla="*/ 114 w 224"/>
                  <a:gd name="T41" fmla="*/ 27 h 206"/>
                  <a:gd name="T42" fmla="*/ 87 w 224"/>
                  <a:gd name="T43" fmla="*/ 16 h 206"/>
                  <a:gd name="T44" fmla="*/ 89 w 224"/>
                  <a:gd name="T45" fmla="*/ 13 h 206"/>
                  <a:gd name="T46" fmla="*/ 132 w 224"/>
                  <a:gd name="T47" fmla="*/ 1 h 206"/>
                  <a:gd name="T48" fmla="*/ 151 w 224"/>
                  <a:gd name="T49" fmla="*/ 12 h 206"/>
                  <a:gd name="T50" fmla="*/ 149 w 224"/>
                  <a:gd name="T51" fmla="*/ 33 h 206"/>
                  <a:gd name="T52" fmla="*/ 136 w 224"/>
                  <a:gd name="T53" fmla="*/ 51 h 206"/>
                  <a:gd name="T54" fmla="*/ 128 w 224"/>
                  <a:gd name="T55" fmla="*/ 61 h 206"/>
                  <a:gd name="T56" fmla="*/ 127 w 224"/>
                  <a:gd name="T57" fmla="*/ 63 h 206"/>
                  <a:gd name="T58" fmla="*/ 132 w 224"/>
                  <a:gd name="T59" fmla="*/ 79 h 206"/>
                  <a:gd name="T60" fmla="*/ 138 w 224"/>
                  <a:gd name="T61" fmla="*/ 81 h 206"/>
                  <a:gd name="T62" fmla="*/ 184 w 224"/>
                  <a:gd name="T63" fmla="*/ 79 h 206"/>
                  <a:gd name="T64" fmla="*/ 209 w 224"/>
                  <a:gd name="T65" fmla="*/ 81 h 206"/>
                  <a:gd name="T66" fmla="*/ 223 w 224"/>
                  <a:gd name="T67" fmla="*/ 95 h 206"/>
                  <a:gd name="T68" fmla="*/ 217 w 224"/>
                  <a:gd name="T69" fmla="*/ 105 h 206"/>
                  <a:gd name="T70" fmla="*/ 209 w 224"/>
                  <a:gd name="T71" fmla="*/ 110 h 206"/>
                  <a:gd name="T72" fmla="*/ 188 w 224"/>
                  <a:gd name="T73" fmla="*/ 111 h 206"/>
                  <a:gd name="T74" fmla="*/ 141 w 224"/>
                  <a:gd name="T75" fmla="*/ 110 h 206"/>
                  <a:gd name="T76" fmla="*/ 136 w 224"/>
                  <a:gd name="T77" fmla="*/ 115 h 206"/>
                  <a:gd name="T78" fmla="*/ 133 w 224"/>
                  <a:gd name="T79" fmla="*/ 136 h 206"/>
                  <a:gd name="T80" fmla="*/ 125 w 224"/>
                  <a:gd name="T81" fmla="*/ 165 h 206"/>
                  <a:gd name="T82" fmla="*/ 98 w 224"/>
                  <a:gd name="T83" fmla="*/ 202 h 206"/>
                  <a:gd name="T84" fmla="*/ 84 w 224"/>
                  <a:gd name="T85" fmla="*/ 206 h 206"/>
                  <a:gd name="T86" fmla="*/ 72 w 224"/>
                  <a:gd name="T87" fmla="*/ 196 h 206"/>
                  <a:gd name="T88" fmla="*/ 73 w 224"/>
                  <a:gd name="T89" fmla="*/ 193 h 206"/>
                  <a:gd name="T90" fmla="*/ 73 w 224"/>
                  <a:gd name="T91" fmla="*/ 185 h 206"/>
                  <a:gd name="T92" fmla="*/ 66 w 224"/>
                  <a:gd name="T93" fmla="*/ 175 h 206"/>
                  <a:gd name="T94" fmla="*/ 67 w 224"/>
                  <a:gd name="T95" fmla="*/ 174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24" h="206">
                    <a:moveTo>
                      <a:pt x="67" y="174"/>
                    </a:moveTo>
                    <a:cubicBezTo>
                      <a:pt x="69" y="175"/>
                      <a:pt x="72" y="176"/>
                      <a:pt x="74" y="177"/>
                    </a:cubicBezTo>
                    <a:cubicBezTo>
                      <a:pt x="77" y="178"/>
                      <a:pt x="80" y="180"/>
                      <a:pt x="84" y="181"/>
                    </a:cubicBezTo>
                    <a:cubicBezTo>
                      <a:pt x="89" y="183"/>
                      <a:pt x="94" y="180"/>
                      <a:pt x="96" y="176"/>
                    </a:cubicBezTo>
                    <a:cubicBezTo>
                      <a:pt x="100" y="169"/>
                      <a:pt x="105" y="162"/>
                      <a:pt x="107" y="154"/>
                    </a:cubicBezTo>
                    <a:cubicBezTo>
                      <a:pt x="110" y="142"/>
                      <a:pt x="113" y="129"/>
                      <a:pt x="115" y="117"/>
                    </a:cubicBezTo>
                    <a:cubicBezTo>
                      <a:pt x="116" y="112"/>
                      <a:pt x="115" y="111"/>
                      <a:pt x="110" y="112"/>
                    </a:cubicBezTo>
                    <a:cubicBezTo>
                      <a:pt x="100" y="114"/>
                      <a:pt x="90" y="116"/>
                      <a:pt x="79" y="118"/>
                    </a:cubicBezTo>
                    <a:cubicBezTo>
                      <a:pt x="74" y="119"/>
                      <a:pt x="68" y="120"/>
                      <a:pt x="63" y="122"/>
                    </a:cubicBezTo>
                    <a:cubicBezTo>
                      <a:pt x="50" y="127"/>
                      <a:pt x="36" y="128"/>
                      <a:pt x="23" y="129"/>
                    </a:cubicBezTo>
                    <a:cubicBezTo>
                      <a:pt x="19" y="129"/>
                      <a:pt x="14" y="129"/>
                      <a:pt x="10" y="128"/>
                    </a:cubicBezTo>
                    <a:cubicBezTo>
                      <a:pt x="4" y="127"/>
                      <a:pt x="0" y="118"/>
                      <a:pt x="2" y="113"/>
                    </a:cubicBezTo>
                    <a:cubicBezTo>
                      <a:pt x="4" y="109"/>
                      <a:pt x="7" y="109"/>
                      <a:pt x="11" y="109"/>
                    </a:cubicBezTo>
                    <a:cubicBezTo>
                      <a:pt x="19" y="110"/>
                      <a:pt x="27" y="108"/>
                      <a:pt x="35" y="105"/>
                    </a:cubicBezTo>
                    <a:cubicBezTo>
                      <a:pt x="58" y="96"/>
                      <a:pt x="82" y="90"/>
                      <a:pt x="106" y="86"/>
                    </a:cubicBezTo>
                    <a:cubicBezTo>
                      <a:pt x="111" y="85"/>
                      <a:pt x="111" y="84"/>
                      <a:pt x="109" y="79"/>
                    </a:cubicBezTo>
                    <a:cubicBezTo>
                      <a:pt x="107" y="76"/>
                      <a:pt x="105" y="72"/>
                      <a:pt x="103" y="68"/>
                    </a:cubicBezTo>
                    <a:cubicBezTo>
                      <a:pt x="100" y="60"/>
                      <a:pt x="102" y="51"/>
                      <a:pt x="109" y="46"/>
                    </a:cubicBezTo>
                    <a:cubicBezTo>
                      <a:pt x="116" y="40"/>
                      <a:pt x="120" y="32"/>
                      <a:pt x="124" y="22"/>
                    </a:cubicBezTo>
                    <a:cubicBezTo>
                      <a:pt x="122" y="23"/>
                      <a:pt x="121" y="23"/>
                      <a:pt x="120" y="24"/>
                    </a:cubicBezTo>
                    <a:cubicBezTo>
                      <a:pt x="118" y="25"/>
                      <a:pt x="116" y="26"/>
                      <a:pt x="114" y="27"/>
                    </a:cubicBezTo>
                    <a:cubicBezTo>
                      <a:pt x="100" y="33"/>
                      <a:pt x="93" y="30"/>
                      <a:pt x="87" y="16"/>
                    </a:cubicBezTo>
                    <a:cubicBezTo>
                      <a:pt x="87" y="16"/>
                      <a:pt x="88" y="13"/>
                      <a:pt x="89" y="13"/>
                    </a:cubicBezTo>
                    <a:cubicBezTo>
                      <a:pt x="103" y="9"/>
                      <a:pt x="116" y="0"/>
                      <a:pt x="132" y="1"/>
                    </a:cubicBezTo>
                    <a:cubicBezTo>
                      <a:pt x="140" y="1"/>
                      <a:pt x="147" y="5"/>
                      <a:pt x="151" y="12"/>
                    </a:cubicBezTo>
                    <a:cubicBezTo>
                      <a:pt x="155" y="19"/>
                      <a:pt x="153" y="27"/>
                      <a:pt x="149" y="33"/>
                    </a:cubicBezTo>
                    <a:cubicBezTo>
                      <a:pt x="145" y="39"/>
                      <a:pt x="140" y="45"/>
                      <a:pt x="136" y="51"/>
                    </a:cubicBezTo>
                    <a:cubicBezTo>
                      <a:pt x="134" y="54"/>
                      <a:pt x="131" y="58"/>
                      <a:pt x="128" y="61"/>
                    </a:cubicBezTo>
                    <a:cubicBezTo>
                      <a:pt x="127" y="62"/>
                      <a:pt x="127" y="62"/>
                      <a:pt x="127" y="63"/>
                    </a:cubicBezTo>
                    <a:cubicBezTo>
                      <a:pt x="126" y="69"/>
                      <a:pt x="130" y="74"/>
                      <a:pt x="132" y="79"/>
                    </a:cubicBezTo>
                    <a:cubicBezTo>
                      <a:pt x="133" y="80"/>
                      <a:pt x="136" y="81"/>
                      <a:pt x="138" y="81"/>
                    </a:cubicBezTo>
                    <a:cubicBezTo>
                      <a:pt x="153" y="80"/>
                      <a:pt x="169" y="79"/>
                      <a:pt x="184" y="79"/>
                    </a:cubicBezTo>
                    <a:cubicBezTo>
                      <a:pt x="192" y="79"/>
                      <a:pt x="201" y="80"/>
                      <a:pt x="209" y="81"/>
                    </a:cubicBezTo>
                    <a:cubicBezTo>
                      <a:pt x="217" y="82"/>
                      <a:pt x="222" y="87"/>
                      <a:pt x="223" y="95"/>
                    </a:cubicBezTo>
                    <a:cubicBezTo>
                      <a:pt x="224" y="100"/>
                      <a:pt x="220" y="102"/>
                      <a:pt x="217" y="105"/>
                    </a:cubicBezTo>
                    <a:cubicBezTo>
                      <a:pt x="215" y="107"/>
                      <a:pt x="212" y="108"/>
                      <a:pt x="209" y="110"/>
                    </a:cubicBezTo>
                    <a:cubicBezTo>
                      <a:pt x="203" y="114"/>
                      <a:pt x="195" y="113"/>
                      <a:pt x="188" y="111"/>
                    </a:cubicBezTo>
                    <a:cubicBezTo>
                      <a:pt x="173" y="106"/>
                      <a:pt x="157" y="108"/>
                      <a:pt x="141" y="110"/>
                    </a:cubicBezTo>
                    <a:cubicBezTo>
                      <a:pt x="138" y="110"/>
                      <a:pt x="137" y="112"/>
                      <a:pt x="136" y="115"/>
                    </a:cubicBezTo>
                    <a:cubicBezTo>
                      <a:pt x="135" y="122"/>
                      <a:pt x="134" y="129"/>
                      <a:pt x="133" y="136"/>
                    </a:cubicBezTo>
                    <a:cubicBezTo>
                      <a:pt x="130" y="146"/>
                      <a:pt x="128" y="156"/>
                      <a:pt x="125" y="165"/>
                    </a:cubicBezTo>
                    <a:cubicBezTo>
                      <a:pt x="120" y="180"/>
                      <a:pt x="113" y="194"/>
                      <a:pt x="98" y="202"/>
                    </a:cubicBezTo>
                    <a:cubicBezTo>
                      <a:pt x="94" y="204"/>
                      <a:pt x="89" y="205"/>
                      <a:pt x="84" y="206"/>
                    </a:cubicBezTo>
                    <a:cubicBezTo>
                      <a:pt x="78" y="206"/>
                      <a:pt x="73" y="202"/>
                      <a:pt x="72" y="196"/>
                    </a:cubicBezTo>
                    <a:cubicBezTo>
                      <a:pt x="72" y="195"/>
                      <a:pt x="72" y="194"/>
                      <a:pt x="73" y="193"/>
                    </a:cubicBezTo>
                    <a:cubicBezTo>
                      <a:pt x="76" y="190"/>
                      <a:pt x="75" y="187"/>
                      <a:pt x="73" y="185"/>
                    </a:cubicBezTo>
                    <a:cubicBezTo>
                      <a:pt x="71" y="182"/>
                      <a:pt x="69" y="179"/>
                      <a:pt x="66" y="175"/>
                    </a:cubicBezTo>
                    <a:cubicBezTo>
                      <a:pt x="67" y="175"/>
                      <a:pt x="67" y="175"/>
                      <a:pt x="67" y="1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IN"/>
                  <a:ea typeface="微软雅黑"/>
                  <a:cs typeface="+mn-cs"/>
                </a:endParaRPr>
              </a:p>
            </p:txBody>
          </p:sp>
          <p:sp>
            <p:nvSpPr>
              <p:cNvPr id="119" name="Freeform 11">
                <a:extLst>
                  <a:ext uri="{FF2B5EF4-FFF2-40B4-BE49-F238E27FC236}">
                    <a16:creationId xmlns:a16="http://schemas.microsoft.com/office/drawing/2014/main" id="{F12F7A57-7A0D-48B1-8C24-CD0DEE84953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425375" y="5169716"/>
                <a:ext cx="175043" cy="185983"/>
              </a:xfrm>
              <a:custGeom>
                <a:avLst/>
                <a:gdLst>
                  <a:gd name="T0" fmla="*/ 32 w 108"/>
                  <a:gd name="T1" fmla="*/ 102 h 114"/>
                  <a:gd name="T2" fmla="*/ 24 w 108"/>
                  <a:gd name="T3" fmla="*/ 100 h 114"/>
                  <a:gd name="T4" fmla="*/ 0 w 108"/>
                  <a:gd name="T5" fmla="*/ 114 h 114"/>
                  <a:gd name="T6" fmla="*/ 27 w 108"/>
                  <a:gd name="T7" fmla="*/ 92 h 114"/>
                  <a:gd name="T8" fmla="*/ 18 w 108"/>
                  <a:gd name="T9" fmla="*/ 94 h 114"/>
                  <a:gd name="T10" fmla="*/ 30 w 108"/>
                  <a:gd name="T11" fmla="*/ 82 h 114"/>
                  <a:gd name="T12" fmla="*/ 13 w 108"/>
                  <a:gd name="T13" fmla="*/ 76 h 114"/>
                  <a:gd name="T14" fmla="*/ 8 w 108"/>
                  <a:gd name="T15" fmla="*/ 58 h 114"/>
                  <a:gd name="T16" fmla="*/ 19 w 108"/>
                  <a:gd name="T17" fmla="*/ 23 h 114"/>
                  <a:gd name="T18" fmla="*/ 23 w 108"/>
                  <a:gd name="T19" fmla="*/ 19 h 114"/>
                  <a:gd name="T20" fmla="*/ 27 w 108"/>
                  <a:gd name="T21" fmla="*/ 19 h 114"/>
                  <a:gd name="T22" fmla="*/ 39 w 108"/>
                  <a:gd name="T23" fmla="*/ 28 h 114"/>
                  <a:gd name="T24" fmla="*/ 38 w 108"/>
                  <a:gd name="T25" fmla="*/ 59 h 114"/>
                  <a:gd name="T26" fmla="*/ 36 w 108"/>
                  <a:gd name="T27" fmla="*/ 73 h 114"/>
                  <a:gd name="T28" fmla="*/ 37 w 108"/>
                  <a:gd name="T29" fmla="*/ 74 h 114"/>
                  <a:gd name="T30" fmla="*/ 51 w 108"/>
                  <a:gd name="T31" fmla="*/ 60 h 114"/>
                  <a:gd name="T32" fmla="*/ 75 w 108"/>
                  <a:gd name="T33" fmla="*/ 28 h 114"/>
                  <a:gd name="T34" fmla="*/ 80 w 108"/>
                  <a:gd name="T35" fmla="*/ 18 h 114"/>
                  <a:gd name="T36" fmla="*/ 80 w 108"/>
                  <a:gd name="T37" fmla="*/ 9 h 114"/>
                  <a:gd name="T38" fmla="*/ 83 w 108"/>
                  <a:gd name="T39" fmla="*/ 3 h 114"/>
                  <a:gd name="T40" fmla="*/ 108 w 108"/>
                  <a:gd name="T41" fmla="*/ 26 h 114"/>
                  <a:gd name="T42" fmla="*/ 99 w 108"/>
                  <a:gd name="T43" fmla="*/ 49 h 114"/>
                  <a:gd name="T44" fmla="*/ 77 w 108"/>
                  <a:gd name="T45" fmla="*/ 71 h 114"/>
                  <a:gd name="T46" fmla="*/ 57 w 108"/>
                  <a:gd name="T47" fmla="*/ 84 h 114"/>
                  <a:gd name="T48" fmla="*/ 56 w 108"/>
                  <a:gd name="T49" fmla="*/ 86 h 114"/>
                  <a:gd name="T50" fmla="*/ 50 w 108"/>
                  <a:gd name="T51" fmla="*/ 91 h 114"/>
                  <a:gd name="T52" fmla="*/ 32 w 108"/>
                  <a:gd name="T53" fmla="*/ 102 h 114"/>
                  <a:gd name="T54" fmla="*/ 40 w 108"/>
                  <a:gd name="T55" fmla="*/ 92 h 114"/>
                  <a:gd name="T56" fmla="*/ 42 w 108"/>
                  <a:gd name="T57" fmla="*/ 92 h 114"/>
                  <a:gd name="T58" fmla="*/ 56 w 108"/>
                  <a:gd name="T59" fmla="*/ 78 h 114"/>
                  <a:gd name="T60" fmla="*/ 54 w 108"/>
                  <a:gd name="T61" fmla="*/ 76 h 114"/>
                  <a:gd name="T62" fmla="*/ 40 w 108"/>
                  <a:gd name="T63" fmla="*/ 92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08" h="114">
                    <a:moveTo>
                      <a:pt x="32" y="102"/>
                    </a:moveTo>
                    <a:cubicBezTo>
                      <a:pt x="29" y="97"/>
                      <a:pt x="29" y="97"/>
                      <a:pt x="24" y="100"/>
                    </a:cubicBezTo>
                    <a:cubicBezTo>
                      <a:pt x="20" y="103"/>
                      <a:pt x="12" y="107"/>
                      <a:pt x="0" y="114"/>
                    </a:cubicBezTo>
                    <a:cubicBezTo>
                      <a:pt x="6" y="110"/>
                      <a:pt x="27" y="92"/>
                      <a:pt x="27" y="92"/>
                    </a:cubicBezTo>
                    <a:cubicBezTo>
                      <a:pt x="25" y="92"/>
                      <a:pt x="21" y="94"/>
                      <a:pt x="18" y="94"/>
                    </a:cubicBezTo>
                    <a:cubicBezTo>
                      <a:pt x="23" y="90"/>
                      <a:pt x="26" y="86"/>
                      <a:pt x="30" y="82"/>
                    </a:cubicBezTo>
                    <a:cubicBezTo>
                      <a:pt x="22" y="82"/>
                      <a:pt x="17" y="82"/>
                      <a:pt x="13" y="76"/>
                    </a:cubicBezTo>
                    <a:cubicBezTo>
                      <a:pt x="8" y="71"/>
                      <a:pt x="7" y="65"/>
                      <a:pt x="8" y="58"/>
                    </a:cubicBezTo>
                    <a:cubicBezTo>
                      <a:pt x="9" y="46"/>
                      <a:pt x="14" y="34"/>
                      <a:pt x="19" y="23"/>
                    </a:cubicBezTo>
                    <a:cubicBezTo>
                      <a:pt x="19" y="21"/>
                      <a:pt x="22" y="20"/>
                      <a:pt x="23" y="19"/>
                    </a:cubicBezTo>
                    <a:cubicBezTo>
                      <a:pt x="24" y="19"/>
                      <a:pt x="25" y="19"/>
                      <a:pt x="27" y="19"/>
                    </a:cubicBezTo>
                    <a:cubicBezTo>
                      <a:pt x="34" y="18"/>
                      <a:pt x="39" y="20"/>
                      <a:pt x="39" y="28"/>
                    </a:cubicBezTo>
                    <a:cubicBezTo>
                      <a:pt x="40" y="38"/>
                      <a:pt x="38" y="48"/>
                      <a:pt x="38" y="59"/>
                    </a:cubicBezTo>
                    <a:cubicBezTo>
                      <a:pt x="38" y="63"/>
                      <a:pt x="36" y="69"/>
                      <a:pt x="36" y="73"/>
                    </a:cubicBezTo>
                    <a:cubicBezTo>
                      <a:pt x="36" y="74"/>
                      <a:pt x="37" y="74"/>
                      <a:pt x="37" y="74"/>
                    </a:cubicBezTo>
                    <a:cubicBezTo>
                      <a:pt x="41" y="70"/>
                      <a:pt x="47" y="64"/>
                      <a:pt x="51" y="60"/>
                    </a:cubicBezTo>
                    <a:cubicBezTo>
                      <a:pt x="59" y="49"/>
                      <a:pt x="67" y="39"/>
                      <a:pt x="75" y="28"/>
                    </a:cubicBezTo>
                    <a:cubicBezTo>
                      <a:pt x="77" y="25"/>
                      <a:pt x="79" y="22"/>
                      <a:pt x="80" y="18"/>
                    </a:cubicBezTo>
                    <a:cubicBezTo>
                      <a:pt x="81" y="15"/>
                      <a:pt x="81" y="12"/>
                      <a:pt x="80" y="9"/>
                    </a:cubicBezTo>
                    <a:cubicBezTo>
                      <a:pt x="79" y="5"/>
                      <a:pt x="80" y="4"/>
                      <a:pt x="83" y="3"/>
                    </a:cubicBezTo>
                    <a:cubicBezTo>
                      <a:pt x="99" y="0"/>
                      <a:pt x="108" y="7"/>
                      <a:pt x="108" y="26"/>
                    </a:cubicBezTo>
                    <a:cubicBezTo>
                      <a:pt x="108" y="34"/>
                      <a:pt x="105" y="42"/>
                      <a:pt x="99" y="49"/>
                    </a:cubicBezTo>
                    <a:cubicBezTo>
                      <a:pt x="92" y="56"/>
                      <a:pt x="85" y="64"/>
                      <a:pt x="77" y="71"/>
                    </a:cubicBezTo>
                    <a:cubicBezTo>
                      <a:pt x="71" y="76"/>
                      <a:pt x="66" y="82"/>
                      <a:pt x="57" y="84"/>
                    </a:cubicBezTo>
                    <a:cubicBezTo>
                      <a:pt x="57" y="85"/>
                      <a:pt x="56" y="85"/>
                      <a:pt x="56" y="86"/>
                    </a:cubicBezTo>
                    <a:cubicBezTo>
                      <a:pt x="54" y="88"/>
                      <a:pt x="52" y="90"/>
                      <a:pt x="50" y="91"/>
                    </a:cubicBezTo>
                    <a:cubicBezTo>
                      <a:pt x="44" y="95"/>
                      <a:pt x="38" y="98"/>
                      <a:pt x="32" y="102"/>
                    </a:cubicBezTo>
                    <a:close/>
                    <a:moveTo>
                      <a:pt x="40" y="92"/>
                    </a:moveTo>
                    <a:cubicBezTo>
                      <a:pt x="40" y="93"/>
                      <a:pt x="42" y="91"/>
                      <a:pt x="42" y="92"/>
                    </a:cubicBezTo>
                    <a:cubicBezTo>
                      <a:pt x="46" y="88"/>
                      <a:pt x="52" y="81"/>
                      <a:pt x="56" y="78"/>
                    </a:cubicBezTo>
                    <a:cubicBezTo>
                      <a:pt x="55" y="77"/>
                      <a:pt x="55" y="76"/>
                      <a:pt x="54" y="76"/>
                    </a:cubicBezTo>
                    <a:cubicBezTo>
                      <a:pt x="52" y="81"/>
                      <a:pt x="39" y="84"/>
                      <a:pt x="40" y="9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IN"/>
                  <a:ea typeface="微软雅黑"/>
                  <a:cs typeface="+mn-cs"/>
                </a:endParaRPr>
              </a:p>
            </p:txBody>
          </p:sp>
          <p:sp>
            <p:nvSpPr>
              <p:cNvPr id="120" name="Freeform 12">
                <a:extLst>
                  <a:ext uri="{FF2B5EF4-FFF2-40B4-BE49-F238E27FC236}">
                    <a16:creationId xmlns:a16="http://schemas.microsoft.com/office/drawing/2014/main" id="{73AD21B3-1A8D-434B-A404-F937FA7680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34434" y="5238092"/>
                <a:ext cx="95726" cy="160000"/>
              </a:xfrm>
              <a:custGeom>
                <a:avLst/>
                <a:gdLst>
                  <a:gd name="T0" fmla="*/ 32 w 59"/>
                  <a:gd name="T1" fmla="*/ 29 h 98"/>
                  <a:gd name="T2" fmla="*/ 40 w 59"/>
                  <a:gd name="T3" fmla="*/ 18 h 98"/>
                  <a:gd name="T4" fmla="*/ 54 w 59"/>
                  <a:gd name="T5" fmla="*/ 4 h 98"/>
                  <a:gd name="T6" fmla="*/ 57 w 59"/>
                  <a:gd name="T7" fmla="*/ 1 h 98"/>
                  <a:gd name="T8" fmla="*/ 57 w 59"/>
                  <a:gd name="T9" fmla="*/ 4 h 98"/>
                  <a:gd name="T10" fmla="*/ 49 w 59"/>
                  <a:gd name="T11" fmla="*/ 10 h 98"/>
                  <a:gd name="T12" fmla="*/ 39 w 59"/>
                  <a:gd name="T13" fmla="*/ 33 h 98"/>
                  <a:gd name="T14" fmla="*/ 36 w 59"/>
                  <a:gd name="T15" fmla="*/ 52 h 98"/>
                  <a:gd name="T16" fmla="*/ 38 w 59"/>
                  <a:gd name="T17" fmla="*/ 59 h 98"/>
                  <a:gd name="T18" fmla="*/ 38 w 59"/>
                  <a:gd name="T19" fmla="*/ 61 h 98"/>
                  <a:gd name="T20" fmla="*/ 39 w 59"/>
                  <a:gd name="T21" fmla="*/ 77 h 98"/>
                  <a:gd name="T22" fmla="*/ 29 w 59"/>
                  <a:gd name="T23" fmla="*/ 95 h 98"/>
                  <a:gd name="T24" fmla="*/ 18 w 59"/>
                  <a:gd name="T25" fmla="*/ 94 h 98"/>
                  <a:gd name="T26" fmla="*/ 3 w 59"/>
                  <a:gd name="T27" fmla="*/ 67 h 98"/>
                  <a:gd name="T28" fmla="*/ 3 w 59"/>
                  <a:gd name="T29" fmla="*/ 17 h 98"/>
                  <a:gd name="T30" fmla="*/ 10 w 59"/>
                  <a:gd name="T31" fmla="*/ 9 h 98"/>
                  <a:gd name="T32" fmla="*/ 25 w 59"/>
                  <a:gd name="T33" fmla="*/ 13 h 98"/>
                  <a:gd name="T34" fmla="*/ 32 w 59"/>
                  <a:gd name="T35" fmla="*/ 29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9" h="98">
                    <a:moveTo>
                      <a:pt x="32" y="29"/>
                    </a:moveTo>
                    <a:cubicBezTo>
                      <a:pt x="35" y="25"/>
                      <a:pt x="37" y="21"/>
                      <a:pt x="40" y="18"/>
                    </a:cubicBezTo>
                    <a:cubicBezTo>
                      <a:pt x="42" y="16"/>
                      <a:pt x="50" y="8"/>
                      <a:pt x="54" y="4"/>
                    </a:cubicBezTo>
                    <a:cubicBezTo>
                      <a:pt x="55" y="3"/>
                      <a:pt x="57" y="1"/>
                      <a:pt x="57" y="1"/>
                    </a:cubicBezTo>
                    <a:cubicBezTo>
                      <a:pt x="58" y="0"/>
                      <a:pt x="59" y="2"/>
                      <a:pt x="57" y="4"/>
                    </a:cubicBezTo>
                    <a:cubicBezTo>
                      <a:pt x="54" y="7"/>
                      <a:pt x="49" y="9"/>
                      <a:pt x="49" y="10"/>
                    </a:cubicBezTo>
                    <a:cubicBezTo>
                      <a:pt x="44" y="15"/>
                      <a:pt x="39" y="26"/>
                      <a:pt x="39" y="33"/>
                    </a:cubicBezTo>
                    <a:cubicBezTo>
                      <a:pt x="39" y="39"/>
                      <a:pt x="37" y="46"/>
                      <a:pt x="36" y="52"/>
                    </a:cubicBezTo>
                    <a:cubicBezTo>
                      <a:pt x="35" y="55"/>
                      <a:pt x="34" y="58"/>
                      <a:pt x="38" y="59"/>
                    </a:cubicBezTo>
                    <a:cubicBezTo>
                      <a:pt x="38" y="60"/>
                      <a:pt x="38" y="61"/>
                      <a:pt x="38" y="61"/>
                    </a:cubicBezTo>
                    <a:cubicBezTo>
                      <a:pt x="39" y="67"/>
                      <a:pt x="39" y="72"/>
                      <a:pt x="39" y="77"/>
                    </a:cubicBezTo>
                    <a:cubicBezTo>
                      <a:pt x="40" y="86"/>
                      <a:pt x="34" y="91"/>
                      <a:pt x="29" y="95"/>
                    </a:cubicBezTo>
                    <a:cubicBezTo>
                      <a:pt x="25" y="98"/>
                      <a:pt x="21" y="97"/>
                      <a:pt x="18" y="94"/>
                    </a:cubicBezTo>
                    <a:cubicBezTo>
                      <a:pt x="10" y="87"/>
                      <a:pt x="4" y="78"/>
                      <a:pt x="3" y="67"/>
                    </a:cubicBezTo>
                    <a:cubicBezTo>
                      <a:pt x="1" y="50"/>
                      <a:pt x="0" y="34"/>
                      <a:pt x="3" y="17"/>
                    </a:cubicBezTo>
                    <a:cubicBezTo>
                      <a:pt x="4" y="13"/>
                      <a:pt x="5" y="10"/>
                      <a:pt x="10" y="9"/>
                    </a:cubicBezTo>
                    <a:cubicBezTo>
                      <a:pt x="16" y="7"/>
                      <a:pt x="22" y="7"/>
                      <a:pt x="25" y="13"/>
                    </a:cubicBezTo>
                    <a:cubicBezTo>
                      <a:pt x="27" y="18"/>
                      <a:pt x="29" y="23"/>
                      <a:pt x="32" y="2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IN"/>
                  <a:ea typeface="微软雅黑"/>
                  <a:cs typeface="+mn-cs"/>
                </a:endParaRPr>
              </a:p>
            </p:txBody>
          </p:sp>
          <p:sp>
            <p:nvSpPr>
              <p:cNvPr id="121" name="Freeform 14">
                <a:extLst>
                  <a:ext uri="{FF2B5EF4-FFF2-40B4-BE49-F238E27FC236}">
                    <a16:creationId xmlns:a16="http://schemas.microsoft.com/office/drawing/2014/main" id="{1A521B1B-BE1E-44F8-9A2B-D3A7FB7857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06913" y="5326297"/>
                <a:ext cx="45812" cy="35556"/>
              </a:xfrm>
              <a:custGeom>
                <a:avLst/>
                <a:gdLst>
                  <a:gd name="T0" fmla="*/ 28 w 28"/>
                  <a:gd name="T1" fmla="*/ 0 h 22"/>
                  <a:gd name="T2" fmla="*/ 0 w 28"/>
                  <a:gd name="T3" fmla="*/ 22 h 22"/>
                  <a:gd name="T4" fmla="*/ 28 w 28"/>
                  <a:gd name="T5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8" h="22">
                    <a:moveTo>
                      <a:pt x="28" y="0"/>
                    </a:moveTo>
                    <a:cubicBezTo>
                      <a:pt x="27" y="6"/>
                      <a:pt x="19" y="8"/>
                      <a:pt x="0" y="22"/>
                    </a:cubicBezTo>
                    <a:cubicBezTo>
                      <a:pt x="20" y="5"/>
                      <a:pt x="23" y="1"/>
                      <a:pt x="2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IN"/>
                  <a:ea typeface="微软雅黑"/>
                  <a:cs typeface="+mn-cs"/>
                </a:endParaRPr>
              </a:p>
            </p:txBody>
          </p:sp>
          <p:sp>
            <p:nvSpPr>
              <p:cNvPr id="122" name="Freeform 15">
                <a:extLst>
                  <a:ext uri="{FF2B5EF4-FFF2-40B4-BE49-F238E27FC236}">
                    <a16:creationId xmlns:a16="http://schemas.microsoft.com/office/drawing/2014/main" id="{2B1555E9-9033-4468-81EE-FD0FFD2EEA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7853" y="5331083"/>
                <a:ext cx="410940" cy="220171"/>
              </a:xfrm>
              <a:custGeom>
                <a:avLst/>
                <a:gdLst>
                  <a:gd name="T0" fmla="*/ 246 w 253"/>
                  <a:gd name="T1" fmla="*/ 17 h 135"/>
                  <a:gd name="T2" fmla="*/ 224 w 253"/>
                  <a:gd name="T3" fmla="*/ 4 h 135"/>
                  <a:gd name="T4" fmla="*/ 170 w 253"/>
                  <a:gd name="T5" fmla="*/ 7 h 135"/>
                  <a:gd name="T6" fmla="*/ 125 w 253"/>
                  <a:gd name="T7" fmla="*/ 23 h 135"/>
                  <a:gd name="T8" fmla="*/ 72 w 253"/>
                  <a:gd name="T9" fmla="*/ 50 h 135"/>
                  <a:gd name="T10" fmla="*/ 40 w 253"/>
                  <a:gd name="T11" fmla="*/ 71 h 135"/>
                  <a:gd name="T12" fmla="*/ 37 w 253"/>
                  <a:gd name="T13" fmla="*/ 73 h 135"/>
                  <a:gd name="T14" fmla="*/ 38 w 253"/>
                  <a:gd name="T15" fmla="*/ 40 h 135"/>
                  <a:gd name="T16" fmla="*/ 25 w 253"/>
                  <a:gd name="T17" fmla="*/ 50 h 135"/>
                  <a:gd name="T18" fmla="*/ 16 w 253"/>
                  <a:gd name="T19" fmla="*/ 66 h 135"/>
                  <a:gd name="T20" fmla="*/ 1 w 253"/>
                  <a:gd name="T21" fmla="*/ 112 h 135"/>
                  <a:gd name="T22" fmla="*/ 7 w 253"/>
                  <a:gd name="T23" fmla="*/ 131 h 135"/>
                  <a:gd name="T24" fmla="*/ 15 w 253"/>
                  <a:gd name="T25" fmla="*/ 134 h 135"/>
                  <a:gd name="T26" fmla="*/ 29 w 253"/>
                  <a:gd name="T27" fmla="*/ 123 h 135"/>
                  <a:gd name="T28" fmla="*/ 32 w 253"/>
                  <a:gd name="T29" fmla="*/ 91 h 135"/>
                  <a:gd name="T30" fmla="*/ 50 w 253"/>
                  <a:gd name="T31" fmla="*/ 76 h 135"/>
                  <a:gd name="T32" fmla="*/ 84 w 253"/>
                  <a:gd name="T33" fmla="*/ 67 h 135"/>
                  <a:gd name="T34" fmla="*/ 122 w 253"/>
                  <a:gd name="T35" fmla="*/ 46 h 135"/>
                  <a:gd name="T36" fmla="*/ 146 w 253"/>
                  <a:gd name="T37" fmla="*/ 35 h 135"/>
                  <a:gd name="T38" fmla="*/ 179 w 253"/>
                  <a:gd name="T39" fmla="*/ 25 h 135"/>
                  <a:gd name="T40" fmla="*/ 182 w 253"/>
                  <a:gd name="T41" fmla="*/ 23 h 135"/>
                  <a:gd name="T42" fmla="*/ 184 w 253"/>
                  <a:gd name="T43" fmla="*/ 20 h 135"/>
                  <a:gd name="T44" fmla="*/ 191 w 253"/>
                  <a:gd name="T45" fmla="*/ 23 h 135"/>
                  <a:gd name="T46" fmla="*/ 212 w 253"/>
                  <a:gd name="T47" fmla="*/ 23 h 135"/>
                  <a:gd name="T48" fmla="*/ 216 w 253"/>
                  <a:gd name="T49" fmla="*/ 29 h 135"/>
                  <a:gd name="T50" fmla="*/ 203 w 253"/>
                  <a:gd name="T51" fmla="*/ 46 h 135"/>
                  <a:gd name="T52" fmla="*/ 186 w 253"/>
                  <a:gd name="T53" fmla="*/ 58 h 135"/>
                  <a:gd name="T54" fmla="*/ 203 w 253"/>
                  <a:gd name="T55" fmla="*/ 53 h 135"/>
                  <a:gd name="T56" fmla="*/ 202 w 253"/>
                  <a:gd name="T57" fmla="*/ 56 h 135"/>
                  <a:gd name="T58" fmla="*/ 210 w 253"/>
                  <a:gd name="T59" fmla="*/ 52 h 135"/>
                  <a:gd name="T60" fmla="*/ 219 w 253"/>
                  <a:gd name="T61" fmla="*/ 46 h 135"/>
                  <a:gd name="T62" fmla="*/ 223 w 253"/>
                  <a:gd name="T63" fmla="*/ 47 h 135"/>
                  <a:gd name="T64" fmla="*/ 233 w 253"/>
                  <a:gd name="T65" fmla="*/ 45 h 135"/>
                  <a:gd name="T66" fmla="*/ 231 w 253"/>
                  <a:gd name="T67" fmla="*/ 46 h 135"/>
                  <a:gd name="T68" fmla="*/ 226 w 253"/>
                  <a:gd name="T69" fmla="*/ 50 h 135"/>
                  <a:gd name="T70" fmla="*/ 223 w 253"/>
                  <a:gd name="T71" fmla="*/ 50 h 135"/>
                  <a:gd name="T72" fmla="*/ 222 w 253"/>
                  <a:gd name="T73" fmla="*/ 51 h 135"/>
                  <a:gd name="T74" fmla="*/ 222 w 253"/>
                  <a:gd name="T75" fmla="*/ 54 h 135"/>
                  <a:gd name="T76" fmla="*/ 225 w 253"/>
                  <a:gd name="T77" fmla="*/ 53 h 135"/>
                  <a:gd name="T78" fmla="*/ 236 w 253"/>
                  <a:gd name="T79" fmla="*/ 46 h 135"/>
                  <a:gd name="T80" fmla="*/ 235 w 253"/>
                  <a:gd name="T81" fmla="*/ 47 h 135"/>
                  <a:gd name="T82" fmla="*/ 240 w 253"/>
                  <a:gd name="T83" fmla="*/ 45 h 135"/>
                  <a:gd name="T84" fmla="*/ 246 w 253"/>
                  <a:gd name="T85" fmla="*/ 17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53" h="135">
                    <a:moveTo>
                      <a:pt x="246" y="17"/>
                    </a:moveTo>
                    <a:cubicBezTo>
                      <a:pt x="241" y="8"/>
                      <a:pt x="233" y="5"/>
                      <a:pt x="224" y="4"/>
                    </a:cubicBezTo>
                    <a:cubicBezTo>
                      <a:pt x="205" y="0"/>
                      <a:pt x="187" y="2"/>
                      <a:pt x="170" y="7"/>
                    </a:cubicBezTo>
                    <a:cubicBezTo>
                      <a:pt x="155" y="11"/>
                      <a:pt x="139" y="17"/>
                      <a:pt x="125" y="23"/>
                    </a:cubicBezTo>
                    <a:cubicBezTo>
                      <a:pt x="107" y="31"/>
                      <a:pt x="90" y="41"/>
                      <a:pt x="72" y="50"/>
                    </a:cubicBezTo>
                    <a:cubicBezTo>
                      <a:pt x="61" y="56"/>
                      <a:pt x="49" y="62"/>
                      <a:pt x="40" y="71"/>
                    </a:cubicBezTo>
                    <a:cubicBezTo>
                      <a:pt x="39" y="72"/>
                      <a:pt x="38" y="72"/>
                      <a:pt x="37" y="73"/>
                    </a:cubicBezTo>
                    <a:cubicBezTo>
                      <a:pt x="38" y="61"/>
                      <a:pt x="43" y="51"/>
                      <a:pt x="38" y="40"/>
                    </a:cubicBezTo>
                    <a:cubicBezTo>
                      <a:pt x="32" y="42"/>
                      <a:pt x="28" y="45"/>
                      <a:pt x="25" y="50"/>
                    </a:cubicBezTo>
                    <a:cubicBezTo>
                      <a:pt x="22" y="55"/>
                      <a:pt x="19" y="60"/>
                      <a:pt x="16" y="66"/>
                    </a:cubicBezTo>
                    <a:cubicBezTo>
                      <a:pt x="9" y="80"/>
                      <a:pt x="3" y="95"/>
                      <a:pt x="1" y="112"/>
                    </a:cubicBezTo>
                    <a:cubicBezTo>
                      <a:pt x="0" y="119"/>
                      <a:pt x="0" y="126"/>
                      <a:pt x="7" y="131"/>
                    </a:cubicBezTo>
                    <a:cubicBezTo>
                      <a:pt x="9" y="133"/>
                      <a:pt x="12" y="133"/>
                      <a:pt x="15" y="134"/>
                    </a:cubicBezTo>
                    <a:cubicBezTo>
                      <a:pt x="26" y="135"/>
                      <a:pt x="29" y="132"/>
                      <a:pt x="29" y="123"/>
                    </a:cubicBezTo>
                    <a:cubicBezTo>
                      <a:pt x="29" y="112"/>
                      <a:pt x="31" y="101"/>
                      <a:pt x="32" y="91"/>
                    </a:cubicBezTo>
                    <a:cubicBezTo>
                      <a:pt x="34" y="82"/>
                      <a:pt x="41" y="76"/>
                      <a:pt x="50" y="76"/>
                    </a:cubicBezTo>
                    <a:cubicBezTo>
                      <a:pt x="62" y="76"/>
                      <a:pt x="74" y="74"/>
                      <a:pt x="84" y="67"/>
                    </a:cubicBezTo>
                    <a:cubicBezTo>
                      <a:pt x="96" y="60"/>
                      <a:pt x="109" y="53"/>
                      <a:pt x="122" y="46"/>
                    </a:cubicBezTo>
                    <a:cubicBezTo>
                      <a:pt x="130" y="42"/>
                      <a:pt x="138" y="38"/>
                      <a:pt x="146" y="35"/>
                    </a:cubicBezTo>
                    <a:cubicBezTo>
                      <a:pt x="157" y="31"/>
                      <a:pt x="168" y="29"/>
                      <a:pt x="179" y="25"/>
                    </a:cubicBezTo>
                    <a:cubicBezTo>
                      <a:pt x="180" y="25"/>
                      <a:pt x="181" y="24"/>
                      <a:pt x="182" y="23"/>
                    </a:cubicBezTo>
                    <a:cubicBezTo>
                      <a:pt x="182" y="22"/>
                      <a:pt x="183" y="21"/>
                      <a:pt x="184" y="20"/>
                    </a:cubicBezTo>
                    <a:cubicBezTo>
                      <a:pt x="185" y="25"/>
                      <a:pt x="188" y="23"/>
                      <a:pt x="191" y="23"/>
                    </a:cubicBezTo>
                    <a:cubicBezTo>
                      <a:pt x="198" y="23"/>
                      <a:pt x="205" y="23"/>
                      <a:pt x="212" y="23"/>
                    </a:cubicBezTo>
                    <a:cubicBezTo>
                      <a:pt x="217" y="23"/>
                      <a:pt x="217" y="24"/>
                      <a:pt x="216" y="29"/>
                    </a:cubicBezTo>
                    <a:cubicBezTo>
                      <a:pt x="214" y="36"/>
                      <a:pt x="209" y="41"/>
                      <a:pt x="203" y="46"/>
                    </a:cubicBezTo>
                    <a:cubicBezTo>
                      <a:pt x="200" y="49"/>
                      <a:pt x="196" y="53"/>
                      <a:pt x="186" y="58"/>
                    </a:cubicBezTo>
                    <a:cubicBezTo>
                      <a:pt x="190" y="58"/>
                      <a:pt x="202" y="48"/>
                      <a:pt x="203" y="53"/>
                    </a:cubicBezTo>
                    <a:cubicBezTo>
                      <a:pt x="204" y="53"/>
                      <a:pt x="197" y="56"/>
                      <a:pt x="202" y="56"/>
                    </a:cubicBezTo>
                    <a:cubicBezTo>
                      <a:pt x="205" y="55"/>
                      <a:pt x="207" y="53"/>
                      <a:pt x="210" y="52"/>
                    </a:cubicBezTo>
                    <a:cubicBezTo>
                      <a:pt x="213" y="50"/>
                      <a:pt x="216" y="47"/>
                      <a:pt x="219" y="46"/>
                    </a:cubicBezTo>
                    <a:cubicBezTo>
                      <a:pt x="221" y="45"/>
                      <a:pt x="222" y="48"/>
                      <a:pt x="223" y="47"/>
                    </a:cubicBezTo>
                    <a:cubicBezTo>
                      <a:pt x="226" y="45"/>
                      <a:pt x="228" y="39"/>
                      <a:pt x="233" y="45"/>
                    </a:cubicBezTo>
                    <a:cubicBezTo>
                      <a:pt x="233" y="44"/>
                      <a:pt x="232" y="46"/>
                      <a:pt x="231" y="46"/>
                    </a:cubicBezTo>
                    <a:cubicBezTo>
                      <a:pt x="231" y="47"/>
                      <a:pt x="227" y="50"/>
                      <a:pt x="226" y="50"/>
                    </a:cubicBezTo>
                    <a:cubicBezTo>
                      <a:pt x="226" y="50"/>
                      <a:pt x="223" y="50"/>
                      <a:pt x="223" y="50"/>
                    </a:cubicBezTo>
                    <a:cubicBezTo>
                      <a:pt x="223" y="49"/>
                      <a:pt x="222" y="51"/>
                      <a:pt x="222" y="51"/>
                    </a:cubicBezTo>
                    <a:cubicBezTo>
                      <a:pt x="222" y="51"/>
                      <a:pt x="221" y="53"/>
                      <a:pt x="222" y="54"/>
                    </a:cubicBezTo>
                    <a:cubicBezTo>
                      <a:pt x="223" y="54"/>
                      <a:pt x="223" y="54"/>
                      <a:pt x="225" y="53"/>
                    </a:cubicBezTo>
                    <a:cubicBezTo>
                      <a:pt x="236" y="46"/>
                      <a:pt x="236" y="46"/>
                      <a:pt x="236" y="46"/>
                    </a:cubicBezTo>
                    <a:cubicBezTo>
                      <a:pt x="236" y="46"/>
                      <a:pt x="235" y="47"/>
                      <a:pt x="235" y="47"/>
                    </a:cubicBezTo>
                    <a:cubicBezTo>
                      <a:pt x="238" y="46"/>
                      <a:pt x="240" y="46"/>
                      <a:pt x="240" y="45"/>
                    </a:cubicBezTo>
                    <a:cubicBezTo>
                      <a:pt x="248" y="40"/>
                      <a:pt x="253" y="27"/>
                      <a:pt x="246" y="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IN"/>
                  <a:ea typeface="微软雅黑"/>
                  <a:cs typeface="+mn-cs"/>
                </a:endParaRPr>
              </a:p>
            </p:txBody>
          </p:sp>
        </p:grpSp>
        <p:sp>
          <p:nvSpPr>
            <p:cNvPr id="84" name="Freeform 16">
              <a:extLst>
                <a:ext uri="{FF2B5EF4-FFF2-40B4-BE49-F238E27FC236}">
                  <a16:creationId xmlns:a16="http://schemas.microsoft.com/office/drawing/2014/main" id="{3A5A8797-C129-4169-9BE6-1807785806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98368" y="5051425"/>
              <a:ext cx="862222" cy="1102222"/>
            </a:xfrm>
            <a:custGeom>
              <a:avLst/>
              <a:gdLst>
                <a:gd name="T0" fmla="*/ 530 w 531"/>
                <a:gd name="T1" fmla="*/ 263 h 677"/>
                <a:gd name="T2" fmla="*/ 268 w 531"/>
                <a:gd name="T3" fmla="*/ 2 h 677"/>
                <a:gd name="T4" fmla="*/ 0 w 531"/>
                <a:gd name="T5" fmla="*/ 263 h 677"/>
                <a:gd name="T6" fmla="*/ 0 w 531"/>
                <a:gd name="T7" fmla="*/ 402 h 677"/>
                <a:gd name="T8" fmla="*/ 271 w 531"/>
                <a:gd name="T9" fmla="*/ 674 h 677"/>
                <a:gd name="T10" fmla="*/ 530 w 531"/>
                <a:gd name="T11" fmla="*/ 406 h 677"/>
                <a:gd name="T12" fmla="*/ 530 w 531"/>
                <a:gd name="T13" fmla="*/ 263 h 677"/>
                <a:gd name="T14" fmla="*/ 517 w 531"/>
                <a:gd name="T15" fmla="*/ 406 h 677"/>
                <a:gd name="T16" fmla="*/ 285 w 531"/>
                <a:gd name="T17" fmla="*/ 660 h 677"/>
                <a:gd name="T18" fmla="*/ 285 w 531"/>
                <a:gd name="T19" fmla="*/ 660 h 677"/>
                <a:gd name="T20" fmla="*/ 278 w 531"/>
                <a:gd name="T21" fmla="*/ 661 h 677"/>
                <a:gd name="T22" fmla="*/ 271 w 531"/>
                <a:gd name="T23" fmla="*/ 661 h 677"/>
                <a:gd name="T24" fmla="*/ 265 w 531"/>
                <a:gd name="T25" fmla="*/ 661 h 677"/>
                <a:gd name="T26" fmla="*/ 258 w 531"/>
                <a:gd name="T27" fmla="*/ 661 h 677"/>
                <a:gd name="T28" fmla="*/ 252 w 531"/>
                <a:gd name="T29" fmla="*/ 661 h 677"/>
                <a:gd name="T30" fmla="*/ 245 w 531"/>
                <a:gd name="T31" fmla="*/ 660 h 677"/>
                <a:gd name="T32" fmla="*/ 238 w 531"/>
                <a:gd name="T33" fmla="*/ 660 h 677"/>
                <a:gd name="T34" fmla="*/ 232 w 531"/>
                <a:gd name="T35" fmla="*/ 659 h 677"/>
                <a:gd name="T36" fmla="*/ 226 w 531"/>
                <a:gd name="T37" fmla="*/ 658 h 677"/>
                <a:gd name="T38" fmla="*/ 13 w 531"/>
                <a:gd name="T39" fmla="*/ 406 h 677"/>
                <a:gd name="T40" fmla="*/ 13 w 531"/>
                <a:gd name="T41" fmla="*/ 263 h 677"/>
                <a:gd name="T42" fmla="*/ 13 w 531"/>
                <a:gd name="T43" fmla="*/ 257 h 677"/>
                <a:gd name="T44" fmla="*/ 13 w 531"/>
                <a:gd name="T45" fmla="*/ 257 h 677"/>
                <a:gd name="T46" fmla="*/ 13 w 531"/>
                <a:gd name="T47" fmla="*/ 250 h 677"/>
                <a:gd name="T48" fmla="*/ 14 w 531"/>
                <a:gd name="T49" fmla="*/ 244 h 677"/>
                <a:gd name="T50" fmla="*/ 15 w 531"/>
                <a:gd name="T51" fmla="*/ 237 h 677"/>
                <a:gd name="T52" fmla="*/ 232 w 531"/>
                <a:gd name="T53" fmla="*/ 17 h 677"/>
                <a:gd name="T54" fmla="*/ 238 w 531"/>
                <a:gd name="T55" fmla="*/ 16 h 677"/>
                <a:gd name="T56" fmla="*/ 245 w 531"/>
                <a:gd name="T57" fmla="*/ 16 h 677"/>
                <a:gd name="T58" fmla="*/ 252 w 531"/>
                <a:gd name="T59" fmla="*/ 15 h 677"/>
                <a:gd name="T60" fmla="*/ 258 w 531"/>
                <a:gd name="T61" fmla="*/ 15 h 677"/>
                <a:gd name="T62" fmla="*/ 265 w 531"/>
                <a:gd name="T63" fmla="*/ 15 h 677"/>
                <a:gd name="T64" fmla="*/ 271 w 531"/>
                <a:gd name="T65" fmla="*/ 15 h 677"/>
                <a:gd name="T66" fmla="*/ 278 w 531"/>
                <a:gd name="T67" fmla="*/ 15 h 677"/>
                <a:gd name="T68" fmla="*/ 285 w 531"/>
                <a:gd name="T69" fmla="*/ 16 h 677"/>
                <a:gd name="T70" fmla="*/ 285 w 531"/>
                <a:gd name="T71" fmla="*/ 16 h 677"/>
                <a:gd name="T72" fmla="*/ 291 w 531"/>
                <a:gd name="T73" fmla="*/ 16 h 677"/>
                <a:gd name="T74" fmla="*/ 515 w 531"/>
                <a:gd name="T75" fmla="*/ 237 h 677"/>
                <a:gd name="T76" fmla="*/ 516 w 531"/>
                <a:gd name="T77" fmla="*/ 244 h 677"/>
                <a:gd name="T78" fmla="*/ 516 w 531"/>
                <a:gd name="T79" fmla="*/ 250 h 677"/>
                <a:gd name="T80" fmla="*/ 517 w 531"/>
                <a:gd name="T81" fmla="*/ 257 h 677"/>
                <a:gd name="T82" fmla="*/ 517 w 531"/>
                <a:gd name="T83" fmla="*/ 257 h 677"/>
                <a:gd name="T84" fmla="*/ 517 w 531"/>
                <a:gd name="T85" fmla="*/ 263 h 677"/>
                <a:gd name="T86" fmla="*/ 517 w 531"/>
                <a:gd name="T87" fmla="*/ 406 h 6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531" h="677">
                  <a:moveTo>
                    <a:pt x="530" y="263"/>
                  </a:moveTo>
                  <a:cubicBezTo>
                    <a:pt x="526" y="120"/>
                    <a:pt x="412" y="4"/>
                    <a:pt x="268" y="2"/>
                  </a:cubicBezTo>
                  <a:cubicBezTo>
                    <a:pt x="121" y="0"/>
                    <a:pt x="4" y="117"/>
                    <a:pt x="0" y="263"/>
                  </a:cubicBezTo>
                  <a:cubicBezTo>
                    <a:pt x="0" y="402"/>
                    <a:pt x="0" y="402"/>
                    <a:pt x="0" y="402"/>
                  </a:cubicBezTo>
                  <a:cubicBezTo>
                    <a:pt x="5" y="555"/>
                    <a:pt x="113" y="677"/>
                    <a:pt x="271" y="674"/>
                  </a:cubicBezTo>
                  <a:cubicBezTo>
                    <a:pt x="419" y="671"/>
                    <a:pt x="526" y="551"/>
                    <a:pt x="530" y="406"/>
                  </a:cubicBezTo>
                  <a:cubicBezTo>
                    <a:pt x="530" y="359"/>
                    <a:pt x="531" y="311"/>
                    <a:pt x="530" y="263"/>
                  </a:cubicBezTo>
                  <a:close/>
                  <a:moveTo>
                    <a:pt x="517" y="406"/>
                  </a:moveTo>
                  <a:cubicBezTo>
                    <a:pt x="517" y="541"/>
                    <a:pt x="415" y="651"/>
                    <a:pt x="285" y="660"/>
                  </a:cubicBezTo>
                  <a:cubicBezTo>
                    <a:pt x="285" y="660"/>
                    <a:pt x="285" y="660"/>
                    <a:pt x="285" y="660"/>
                  </a:cubicBezTo>
                  <a:cubicBezTo>
                    <a:pt x="282" y="661"/>
                    <a:pt x="280" y="661"/>
                    <a:pt x="278" y="661"/>
                  </a:cubicBezTo>
                  <a:cubicBezTo>
                    <a:pt x="276" y="661"/>
                    <a:pt x="274" y="661"/>
                    <a:pt x="271" y="661"/>
                  </a:cubicBezTo>
                  <a:cubicBezTo>
                    <a:pt x="269" y="661"/>
                    <a:pt x="267" y="661"/>
                    <a:pt x="265" y="661"/>
                  </a:cubicBezTo>
                  <a:cubicBezTo>
                    <a:pt x="263" y="661"/>
                    <a:pt x="260" y="661"/>
                    <a:pt x="258" y="661"/>
                  </a:cubicBezTo>
                  <a:cubicBezTo>
                    <a:pt x="256" y="661"/>
                    <a:pt x="254" y="661"/>
                    <a:pt x="252" y="661"/>
                  </a:cubicBezTo>
                  <a:cubicBezTo>
                    <a:pt x="249" y="661"/>
                    <a:pt x="247" y="661"/>
                    <a:pt x="245" y="660"/>
                  </a:cubicBezTo>
                  <a:cubicBezTo>
                    <a:pt x="243" y="660"/>
                    <a:pt x="241" y="660"/>
                    <a:pt x="238" y="660"/>
                  </a:cubicBezTo>
                  <a:cubicBezTo>
                    <a:pt x="236" y="660"/>
                    <a:pt x="234" y="659"/>
                    <a:pt x="232" y="659"/>
                  </a:cubicBezTo>
                  <a:cubicBezTo>
                    <a:pt x="230" y="659"/>
                    <a:pt x="228" y="659"/>
                    <a:pt x="226" y="658"/>
                  </a:cubicBezTo>
                  <a:cubicBezTo>
                    <a:pt x="101" y="639"/>
                    <a:pt x="13" y="531"/>
                    <a:pt x="13" y="406"/>
                  </a:cubicBezTo>
                  <a:cubicBezTo>
                    <a:pt x="13" y="359"/>
                    <a:pt x="12" y="311"/>
                    <a:pt x="13" y="263"/>
                  </a:cubicBezTo>
                  <a:cubicBezTo>
                    <a:pt x="13" y="261"/>
                    <a:pt x="13" y="259"/>
                    <a:pt x="13" y="257"/>
                  </a:cubicBezTo>
                  <a:cubicBezTo>
                    <a:pt x="13" y="257"/>
                    <a:pt x="13" y="257"/>
                    <a:pt x="13" y="257"/>
                  </a:cubicBezTo>
                  <a:cubicBezTo>
                    <a:pt x="13" y="255"/>
                    <a:pt x="13" y="252"/>
                    <a:pt x="13" y="250"/>
                  </a:cubicBezTo>
                  <a:cubicBezTo>
                    <a:pt x="14" y="248"/>
                    <a:pt x="14" y="246"/>
                    <a:pt x="14" y="244"/>
                  </a:cubicBezTo>
                  <a:cubicBezTo>
                    <a:pt x="14" y="242"/>
                    <a:pt x="14" y="240"/>
                    <a:pt x="15" y="237"/>
                  </a:cubicBezTo>
                  <a:cubicBezTo>
                    <a:pt x="29" y="123"/>
                    <a:pt x="118" y="31"/>
                    <a:pt x="232" y="17"/>
                  </a:cubicBezTo>
                  <a:cubicBezTo>
                    <a:pt x="234" y="17"/>
                    <a:pt x="236" y="16"/>
                    <a:pt x="238" y="16"/>
                  </a:cubicBezTo>
                  <a:cubicBezTo>
                    <a:pt x="241" y="16"/>
                    <a:pt x="243" y="16"/>
                    <a:pt x="245" y="16"/>
                  </a:cubicBezTo>
                  <a:cubicBezTo>
                    <a:pt x="247" y="15"/>
                    <a:pt x="249" y="15"/>
                    <a:pt x="252" y="15"/>
                  </a:cubicBezTo>
                  <a:cubicBezTo>
                    <a:pt x="254" y="15"/>
                    <a:pt x="256" y="15"/>
                    <a:pt x="258" y="15"/>
                  </a:cubicBezTo>
                  <a:cubicBezTo>
                    <a:pt x="260" y="15"/>
                    <a:pt x="263" y="15"/>
                    <a:pt x="265" y="15"/>
                  </a:cubicBezTo>
                  <a:cubicBezTo>
                    <a:pt x="267" y="15"/>
                    <a:pt x="269" y="15"/>
                    <a:pt x="271" y="15"/>
                  </a:cubicBezTo>
                  <a:cubicBezTo>
                    <a:pt x="274" y="15"/>
                    <a:pt x="276" y="15"/>
                    <a:pt x="278" y="15"/>
                  </a:cubicBezTo>
                  <a:cubicBezTo>
                    <a:pt x="280" y="15"/>
                    <a:pt x="282" y="15"/>
                    <a:pt x="285" y="16"/>
                  </a:cubicBezTo>
                  <a:cubicBezTo>
                    <a:pt x="285" y="16"/>
                    <a:pt x="285" y="16"/>
                    <a:pt x="285" y="16"/>
                  </a:cubicBezTo>
                  <a:cubicBezTo>
                    <a:pt x="287" y="16"/>
                    <a:pt x="289" y="16"/>
                    <a:pt x="291" y="16"/>
                  </a:cubicBezTo>
                  <a:cubicBezTo>
                    <a:pt x="407" y="28"/>
                    <a:pt x="500" y="120"/>
                    <a:pt x="515" y="237"/>
                  </a:cubicBezTo>
                  <a:cubicBezTo>
                    <a:pt x="515" y="240"/>
                    <a:pt x="515" y="242"/>
                    <a:pt x="516" y="244"/>
                  </a:cubicBezTo>
                  <a:cubicBezTo>
                    <a:pt x="516" y="246"/>
                    <a:pt x="516" y="248"/>
                    <a:pt x="516" y="250"/>
                  </a:cubicBezTo>
                  <a:cubicBezTo>
                    <a:pt x="516" y="252"/>
                    <a:pt x="516" y="255"/>
                    <a:pt x="517" y="257"/>
                  </a:cubicBezTo>
                  <a:cubicBezTo>
                    <a:pt x="517" y="257"/>
                    <a:pt x="517" y="257"/>
                    <a:pt x="517" y="257"/>
                  </a:cubicBezTo>
                  <a:cubicBezTo>
                    <a:pt x="517" y="259"/>
                    <a:pt x="517" y="261"/>
                    <a:pt x="517" y="263"/>
                  </a:cubicBezTo>
                  <a:cubicBezTo>
                    <a:pt x="518" y="311"/>
                    <a:pt x="517" y="359"/>
                    <a:pt x="517" y="4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"/>
                <a:ea typeface="微软雅黑"/>
                <a:cs typeface="+mn-cs"/>
              </a:endParaRPr>
            </a:p>
          </p:txBody>
        </p:sp>
        <p:sp>
          <p:nvSpPr>
            <p:cNvPr id="85" name="Freeform 17">
              <a:extLst>
                <a:ext uri="{FF2B5EF4-FFF2-40B4-BE49-F238E27FC236}">
                  <a16:creationId xmlns:a16="http://schemas.microsoft.com/office/drawing/2014/main" id="{C75C957A-31B1-46D2-A186-417A4EA6FF7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23496" y="5210741"/>
              <a:ext cx="608547" cy="800684"/>
            </a:xfrm>
            <a:custGeom>
              <a:avLst/>
              <a:gdLst>
                <a:gd name="T0" fmla="*/ 375 w 375"/>
                <a:gd name="T1" fmla="*/ 293 h 492"/>
                <a:gd name="T2" fmla="*/ 375 w 375"/>
                <a:gd name="T3" fmla="*/ 187 h 492"/>
                <a:gd name="T4" fmla="*/ 188 w 375"/>
                <a:gd name="T5" fmla="*/ 0 h 492"/>
                <a:gd name="T6" fmla="*/ 0 w 375"/>
                <a:gd name="T7" fmla="*/ 187 h 492"/>
                <a:gd name="T8" fmla="*/ 0 w 375"/>
                <a:gd name="T9" fmla="*/ 293 h 492"/>
                <a:gd name="T10" fmla="*/ 188 w 375"/>
                <a:gd name="T11" fmla="*/ 492 h 492"/>
                <a:gd name="T12" fmla="*/ 375 w 375"/>
                <a:gd name="T13" fmla="*/ 293 h 492"/>
                <a:gd name="T14" fmla="*/ 101 w 375"/>
                <a:gd name="T15" fmla="*/ 44 h 492"/>
                <a:gd name="T16" fmla="*/ 183 w 375"/>
                <a:gd name="T17" fmla="*/ 94 h 492"/>
                <a:gd name="T18" fmla="*/ 153 w 375"/>
                <a:gd name="T19" fmla="*/ 264 h 492"/>
                <a:gd name="T20" fmla="*/ 101 w 375"/>
                <a:gd name="T21" fmla="*/ 294 h 492"/>
                <a:gd name="T22" fmla="*/ 101 w 375"/>
                <a:gd name="T23" fmla="*/ 44 h 492"/>
                <a:gd name="T24" fmla="*/ 133 w 375"/>
                <a:gd name="T25" fmla="*/ 311 h 492"/>
                <a:gd name="T26" fmla="*/ 167 w 375"/>
                <a:gd name="T27" fmla="*/ 304 h 492"/>
                <a:gd name="T28" fmla="*/ 167 w 375"/>
                <a:gd name="T29" fmla="*/ 167 h 492"/>
                <a:gd name="T30" fmla="*/ 293 w 375"/>
                <a:gd name="T31" fmla="*/ 51 h 492"/>
                <a:gd name="T32" fmla="*/ 293 w 375"/>
                <a:gd name="T33" fmla="*/ 133 h 492"/>
                <a:gd name="T34" fmla="*/ 275 w 375"/>
                <a:gd name="T35" fmla="*/ 144 h 492"/>
                <a:gd name="T36" fmla="*/ 275 w 375"/>
                <a:gd name="T37" fmla="*/ 286 h 492"/>
                <a:gd name="T38" fmla="*/ 248 w 375"/>
                <a:gd name="T39" fmla="*/ 364 h 492"/>
                <a:gd name="T40" fmla="*/ 141 w 375"/>
                <a:gd name="T41" fmla="*/ 377 h 492"/>
                <a:gd name="T42" fmla="*/ 95 w 375"/>
                <a:gd name="T43" fmla="*/ 327 h 492"/>
                <a:gd name="T44" fmla="*/ 133 w 375"/>
                <a:gd name="T45" fmla="*/ 311 h 492"/>
                <a:gd name="T46" fmla="*/ 30 w 375"/>
                <a:gd name="T47" fmla="*/ 286 h 492"/>
                <a:gd name="T48" fmla="*/ 30 w 375"/>
                <a:gd name="T49" fmla="*/ 194 h 492"/>
                <a:gd name="T50" fmla="*/ 30 w 375"/>
                <a:gd name="T51" fmla="*/ 121 h 492"/>
                <a:gd name="T52" fmla="*/ 82 w 375"/>
                <a:gd name="T53" fmla="*/ 148 h 492"/>
                <a:gd name="T54" fmla="*/ 82 w 375"/>
                <a:gd name="T55" fmla="*/ 204 h 492"/>
                <a:gd name="T56" fmla="*/ 82 w 375"/>
                <a:gd name="T57" fmla="*/ 276 h 492"/>
                <a:gd name="T58" fmla="*/ 188 w 375"/>
                <a:gd name="T59" fmla="*/ 411 h 492"/>
                <a:gd name="T60" fmla="*/ 293 w 375"/>
                <a:gd name="T61" fmla="*/ 276 h 492"/>
                <a:gd name="T62" fmla="*/ 293 w 375"/>
                <a:gd name="T63" fmla="*/ 204 h 492"/>
                <a:gd name="T64" fmla="*/ 293 w 375"/>
                <a:gd name="T65" fmla="*/ 153 h 492"/>
                <a:gd name="T66" fmla="*/ 346 w 375"/>
                <a:gd name="T67" fmla="*/ 123 h 492"/>
                <a:gd name="T68" fmla="*/ 346 w 375"/>
                <a:gd name="T69" fmla="*/ 194 h 492"/>
                <a:gd name="T70" fmla="*/ 346 w 375"/>
                <a:gd name="T71" fmla="*/ 286 h 492"/>
                <a:gd name="T72" fmla="*/ 188 w 375"/>
                <a:gd name="T73" fmla="*/ 459 h 492"/>
                <a:gd name="T74" fmla="*/ 188 w 375"/>
                <a:gd name="T75" fmla="*/ 459 h 492"/>
                <a:gd name="T76" fmla="*/ 30 w 375"/>
                <a:gd name="T77" fmla="*/ 28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75" h="492">
                  <a:moveTo>
                    <a:pt x="375" y="293"/>
                  </a:moveTo>
                  <a:cubicBezTo>
                    <a:pt x="375" y="187"/>
                    <a:pt x="375" y="187"/>
                    <a:pt x="375" y="187"/>
                  </a:cubicBezTo>
                  <a:cubicBezTo>
                    <a:pt x="375" y="78"/>
                    <a:pt x="292" y="0"/>
                    <a:pt x="188" y="0"/>
                  </a:cubicBezTo>
                  <a:cubicBezTo>
                    <a:pt x="84" y="0"/>
                    <a:pt x="0" y="78"/>
                    <a:pt x="0" y="187"/>
                  </a:cubicBezTo>
                  <a:cubicBezTo>
                    <a:pt x="0" y="293"/>
                    <a:pt x="0" y="293"/>
                    <a:pt x="0" y="293"/>
                  </a:cubicBezTo>
                  <a:cubicBezTo>
                    <a:pt x="0" y="402"/>
                    <a:pt x="84" y="492"/>
                    <a:pt x="188" y="492"/>
                  </a:cubicBezTo>
                  <a:cubicBezTo>
                    <a:pt x="292" y="492"/>
                    <a:pt x="375" y="402"/>
                    <a:pt x="375" y="293"/>
                  </a:cubicBezTo>
                  <a:close/>
                  <a:moveTo>
                    <a:pt x="101" y="44"/>
                  </a:moveTo>
                  <a:cubicBezTo>
                    <a:pt x="144" y="59"/>
                    <a:pt x="176" y="76"/>
                    <a:pt x="183" y="94"/>
                  </a:cubicBezTo>
                  <a:cubicBezTo>
                    <a:pt x="134" y="142"/>
                    <a:pt x="154" y="205"/>
                    <a:pt x="153" y="264"/>
                  </a:cubicBezTo>
                  <a:cubicBezTo>
                    <a:pt x="151" y="314"/>
                    <a:pt x="150" y="285"/>
                    <a:pt x="101" y="294"/>
                  </a:cubicBezTo>
                  <a:cubicBezTo>
                    <a:pt x="101" y="209"/>
                    <a:pt x="101" y="129"/>
                    <a:pt x="101" y="44"/>
                  </a:cubicBezTo>
                  <a:close/>
                  <a:moveTo>
                    <a:pt x="133" y="311"/>
                  </a:moveTo>
                  <a:cubicBezTo>
                    <a:pt x="143" y="313"/>
                    <a:pt x="163" y="321"/>
                    <a:pt x="167" y="304"/>
                  </a:cubicBezTo>
                  <a:cubicBezTo>
                    <a:pt x="172" y="255"/>
                    <a:pt x="163" y="214"/>
                    <a:pt x="167" y="167"/>
                  </a:cubicBezTo>
                  <a:cubicBezTo>
                    <a:pt x="173" y="105"/>
                    <a:pt x="230" y="56"/>
                    <a:pt x="293" y="51"/>
                  </a:cubicBezTo>
                  <a:cubicBezTo>
                    <a:pt x="293" y="78"/>
                    <a:pt x="293" y="106"/>
                    <a:pt x="293" y="133"/>
                  </a:cubicBezTo>
                  <a:cubicBezTo>
                    <a:pt x="287" y="137"/>
                    <a:pt x="281" y="140"/>
                    <a:pt x="275" y="144"/>
                  </a:cubicBezTo>
                  <a:cubicBezTo>
                    <a:pt x="275" y="191"/>
                    <a:pt x="275" y="239"/>
                    <a:pt x="275" y="286"/>
                  </a:cubicBezTo>
                  <a:cubicBezTo>
                    <a:pt x="273" y="315"/>
                    <a:pt x="271" y="342"/>
                    <a:pt x="248" y="364"/>
                  </a:cubicBezTo>
                  <a:cubicBezTo>
                    <a:pt x="214" y="394"/>
                    <a:pt x="175" y="398"/>
                    <a:pt x="141" y="377"/>
                  </a:cubicBezTo>
                  <a:cubicBezTo>
                    <a:pt x="112" y="359"/>
                    <a:pt x="117" y="336"/>
                    <a:pt x="95" y="327"/>
                  </a:cubicBezTo>
                  <a:cubicBezTo>
                    <a:pt x="99" y="314"/>
                    <a:pt x="114" y="307"/>
                    <a:pt x="133" y="311"/>
                  </a:cubicBezTo>
                  <a:close/>
                  <a:moveTo>
                    <a:pt x="30" y="286"/>
                  </a:moveTo>
                  <a:cubicBezTo>
                    <a:pt x="30" y="194"/>
                    <a:pt x="30" y="194"/>
                    <a:pt x="30" y="194"/>
                  </a:cubicBezTo>
                  <a:cubicBezTo>
                    <a:pt x="30" y="121"/>
                    <a:pt x="30" y="121"/>
                    <a:pt x="30" y="121"/>
                  </a:cubicBezTo>
                  <a:cubicBezTo>
                    <a:pt x="82" y="148"/>
                    <a:pt x="82" y="148"/>
                    <a:pt x="82" y="148"/>
                  </a:cubicBezTo>
                  <a:cubicBezTo>
                    <a:pt x="82" y="204"/>
                    <a:pt x="82" y="204"/>
                    <a:pt x="82" y="204"/>
                  </a:cubicBezTo>
                  <a:cubicBezTo>
                    <a:pt x="82" y="276"/>
                    <a:pt x="82" y="276"/>
                    <a:pt x="82" y="276"/>
                  </a:cubicBezTo>
                  <a:cubicBezTo>
                    <a:pt x="82" y="357"/>
                    <a:pt x="123" y="411"/>
                    <a:pt x="188" y="411"/>
                  </a:cubicBezTo>
                  <a:cubicBezTo>
                    <a:pt x="257" y="411"/>
                    <a:pt x="293" y="353"/>
                    <a:pt x="293" y="276"/>
                  </a:cubicBezTo>
                  <a:cubicBezTo>
                    <a:pt x="293" y="204"/>
                    <a:pt x="293" y="204"/>
                    <a:pt x="293" y="204"/>
                  </a:cubicBezTo>
                  <a:cubicBezTo>
                    <a:pt x="293" y="153"/>
                    <a:pt x="293" y="153"/>
                    <a:pt x="293" y="153"/>
                  </a:cubicBezTo>
                  <a:cubicBezTo>
                    <a:pt x="346" y="123"/>
                    <a:pt x="346" y="123"/>
                    <a:pt x="346" y="123"/>
                  </a:cubicBezTo>
                  <a:cubicBezTo>
                    <a:pt x="346" y="194"/>
                    <a:pt x="346" y="194"/>
                    <a:pt x="346" y="194"/>
                  </a:cubicBezTo>
                  <a:cubicBezTo>
                    <a:pt x="346" y="286"/>
                    <a:pt x="346" y="286"/>
                    <a:pt x="346" y="286"/>
                  </a:cubicBezTo>
                  <a:cubicBezTo>
                    <a:pt x="346" y="385"/>
                    <a:pt x="279" y="459"/>
                    <a:pt x="188" y="459"/>
                  </a:cubicBezTo>
                  <a:cubicBezTo>
                    <a:pt x="188" y="459"/>
                    <a:pt x="188" y="459"/>
                    <a:pt x="188" y="459"/>
                  </a:cubicBezTo>
                  <a:cubicBezTo>
                    <a:pt x="96" y="459"/>
                    <a:pt x="30" y="385"/>
                    <a:pt x="30" y="2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"/>
                <a:ea typeface="微软雅黑"/>
                <a:cs typeface="+mn-cs"/>
              </a:endParaRPr>
            </a:p>
          </p:txBody>
        </p:sp>
        <p:sp>
          <p:nvSpPr>
            <p:cNvPr id="86" name="Oval 18">
              <a:extLst>
                <a:ext uri="{FF2B5EF4-FFF2-40B4-BE49-F238E27FC236}">
                  <a16:creationId xmlns:a16="http://schemas.microsoft.com/office/drawing/2014/main" id="{9DF79720-9734-4310-BF55-CFF8B6DA6A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05377" y="5728348"/>
              <a:ext cx="19145" cy="1982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"/>
                <a:ea typeface="微软雅黑"/>
                <a:cs typeface="+mn-cs"/>
              </a:endParaRPr>
            </a:p>
          </p:txBody>
        </p:sp>
        <p:sp>
          <p:nvSpPr>
            <p:cNvPr id="87" name="Freeform 19">
              <a:extLst>
                <a:ext uri="{FF2B5EF4-FFF2-40B4-BE49-F238E27FC236}">
                  <a16:creationId xmlns:a16="http://schemas.microsoft.com/office/drawing/2014/main" id="{4DAB4F3A-280F-4C2F-B620-AEF9BE657C7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30162" y="5241510"/>
              <a:ext cx="64273" cy="54017"/>
            </a:xfrm>
            <a:custGeom>
              <a:avLst/>
              <a:gdLst>
                <a:gd name="T0" fmla="*/ 1 w 40"/>
                <a:gd name="T1" fmla="*/ 23 h 33"/>
                <a:gd name="T2" fmla="*/ 2 w 40"/>
                <a:gd name="T3" fmla="*/ 25 h 33"/>
                <a:gd name="T4" fmla="*/ 4 w 40"/>
                <a:gd name="T5" fmla="*/ 26 h 33"/>
                <a:gd name="T6" fmla="*/ 5 w 40"/>
                <a:gd name="T7" fmla="*/ 26 h 33"/>
                <a:gd name="T8" fmla="*/ 7 w 40"/>
                <a:gd name="T9" fmla="*/ 26 h 33"/>
                <a:gd name="T10" fmla="*/ 11 w 40"/>
                <a:gd name="T11" fmla="*/ 26 h 33"/>
                <a:gd name="T12" fmla="*/ 17 w 40"/>
                <a:gd name="T13" fmla="*/ 23 h 33"/>
                <a:gd name="T14" fmla="*/ 23 w 40"/>
                <a:gd name="T15" fmla="*/ 22 h 33"/>
                <a:gd name="T16" fmla="*/ 28 w 40"/>
                <a:gd name="T17" fmla="*/ 27 h 33"/>
                <a:gd name="T18" fmla="*/ 28 w 40"/>
                <a:gd name="T19" fmla="*/ 29 h 33"/>
                <a:gd name="T20" fmla="*/ 31 w 40"/>
                <a:gd name="T21" fmla="*/ 32 h 33"/>
                <a:gd name="T22" fmla="*/ 33 w 40"/>
                <a:gd name="T23" fmla="*/ 33 h 33"/>
                <a:gd name="T24" fmla="*/ 34 w 40"/>
                <a:gd name="T25" fmla="*/ 33 h 33"/>
                <a:gd name="T26" fmla="*/ 35 w 40"/>
                <a:gd name="T27" fmla="*/ 33 h 33"/>
                <a:gd name="T28" fmla="*/ 35 w 40"/>
                <a:gd name="T29" fmla="*/ 31 h 33"/>
                <a:gd name="T30" fmla="*/ 35 w 40"/>
                <a:gd name="T31" fmla="*/ 30 h 33"/>
                <a:gd name="T32" fmla="*/ 35 w 40"/>
                <a:gd name="T33" fmla="*/ 29 h 33"/>
                <a:gd name="T34" fmla="*/ 35 w 40"/>
                <a:gd name="T35" fmla="*/ 27 h 33"/>
                <a:gd name="T36" fmla="*/ 28 w 40"/>
                <a:gd name="T37" fmla="*/ 17 h 33"/>
                <a:gd name="T38" fmla="*/ 27 w 40"/>
                <a:gd name="T39" fmla="*/ 16 h 33"/>
                <a:gd name="T40" fmla="*/ 31 w 40"/>
                <a:gd name="T41" fmla="*/ 13 h 33"/>
                <a:gd name="T42" fmla="*/ 32 w 40"/>
                <a:gd name="T43" fmla="*/ 13 h 33"/>
                <a:gd name="T44" fmla="*/ 35 w 40"/>
                <a:gd name="T45" fmla="*/ 13 h 33"/>
                <a:gd name="T46" fmla="*/ 37 w 40"/>
                <a:gd name="T47" fmla="*/ 14 h 33"/>
                <a:gd name="T48" fmla="*/ 40 w 40"/>
                <a:gd name="T49" fmla="*/ 12 h 33"/>
                <a:gd name="T50" fmla="*/ 40 w 40"/>
                <a:gd name="T51" fmla="*/ 11 h 33"/>
                <a:gd name="T52" fmla="*/ 40 w 40"/>
                <a:gd name="T53" fmla="*/ 9 h 33"/>
                <a:gd name="T54" fmla="*/ 39 w 40"/>
                <a:gd name="T55" fmla="*/ 6 h 33"/>
                <a:gd name="T56" fmla="*/ 37 w 40"/>
                <a:gd name="T57" fmla="*/ 4 h 33"/>
                <a:gd name="T58" fmla="*/ 36 w 40"/>
                <a:gd name="T59" fmla="*/ 3 h 33"/>
                <a:gd name="T60" fmla="*/ 34 w 40"/>
                <a:gd name="T61" fmla="*/ 2 h 33"/>
                <a:gd name="T62" fmla="*/ 32 w 40"/>
                <a:gd name="T63" fmla="*/ 2 h 33"/>
                <a:gd name="T64" fmla="*/ 31 w 40"/>
                <a:gd name="T65" fmla="*/ 3 h 33"/>
                <a:gd name="T66" fmla="*/ 31 w 40"/>
                <a:gd name="T67" fmla="*/ 3 h 33"/>
                <a:gd name="T68" fmla="*/ 31 w 40"/>
                <a:gd name="T69" fmla="*/ 5 h 33"/>
                <a:gd name="T70" fmla="*/ 30 w 40"/>
                <a:gd name="T71" fmla="*/ 9 h 33"/>
                <a:gd name="T72" fmla="*/ 29 w 40"/>
                <a:gd name="T73" fmla="*/ 9 h 33"/>
                <a:gd name="T74" fmla="*/ 27 w 40"/>
                <a:gd name="T75" fmla="*/ 9 h 33"/>
                <a:gd name="T76" fmla="*/ 27 w 40"/>
                <a:gd name="T77" fmla="*/ 9 h 33"/>
                <a:gd name="T78" fmla="*/ 23 w 40"/>
                <a:gd name="T79" fmla="*/ 12 h 33"/>
                <a:gd name="T80" fmla="*/ 20 w 40"/>
                <a:gd name="T81" fmla="*/ 10 h 33"/>
                <a:gd name="T82" fmla="*/ 18 w 40"/>
                <a:gd name="T83" fmla="*/ 8 h 33"/>
                <a:gd name="T84" fmla="*/ 13 w 40"/>
                <a:gd name="T85" fmla="*/ 5 h 33"/>
                <a:gd name="T86" fmla="*/ 11 w 40"/>
                <a:gd name="T87" fmla="*/ 4 h 33"/>
                <a:gd name="T88" fmla="*/ 10 w 40"/>
                <a:gd name="T89" fmla="*/ 2 h 33"/>
                <a:gd name="T90" fmla="*/ 6 w 40"/>
                <a:gd name="T91" fmla="*/ 0 h 33"/>
                <a:gd name="T92" fmla="*/ 4 w 40"/>
                <a:gd name="T93" fmla="*/ 1 h 33"/>
                <a:gd name="T94" fmla="*/ 5 w 40"/>
                <a:gd name="T95" fmla="*/ 4 h 33"/>
                <a:gd name="T96" fmla="*/ 7 w 40"/>
                <a:gd name="T97" fmla="*/ 6 h 33"/>
                <a:gd name="T98" fmla="*/ 18 w 40"/>
                <a:gd name="T99" fmla="*/ 16 h 33"/>
                <a:gd name="T100" fmla="*/ 18 w 40"/>
                <a:gd name="T101" fmla="*/ 18 h 33"/>
                <a:gd name="T102" fmla="*/ 14 w 40"/>
                <a:gd name="T103" fmla="*/ 20 h 33"/>
                <a:gd name="T104" fmla="*/ 13 w 40"/>
                <a:gd name="T105" fmla="*/ 20 h 33"/>
                <a:gd name="T106" fmla="*/ 10 w 40"/>
                <a:gd name="T107" fmla="*/ 20 h 33"/>
                <a:gd name="T108" fmla="*/ 7 w 40"/>
                <a:gd name="T109" fmla="*/ 21 h 33"/>
                <a:gd name="T110" fmla="*/ 3 w 40"/>
                <a:gd name="T111" fmla="*/ 19 h 33"/>
                <a:gd name="T112" fmla="*/ 1 w 40"/>
                <a:gd name="T113" fmla="*/ 20 h 33"/>
                <a:gd name="T114" fmla="*/ 0 w 40"/>
                <a:gd name="T115" fmla="*/ 2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0" h="33">
                  <a:moveTo>
                    <a:pt x="0" y="22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4" y="26"/>
                    <a:pt x="4" y="26"/>
                    <a:pt x="5" y="26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7" y="26"/>
                    <a:pt x="8" y="26"/>
                    <a:pt x="8" y="26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8" y="26"/>
                    <a:pt x="9" y="26"/>
                    <a:pt x="9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9" y="26"/>
                    <a:pt x="10" y="26"/>
                    <a:pt x="10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6"/>
                    <a:pt x="10" y="26"/>
                    <a:pt x="11" y="26"/>
                  </a:cubicBezTo>
                  <a:cubicBezTo>
                    <a:pt x="11" y="26"/>
                    <a:pt x="11" y="25"/>
                    <a:pt x="11" y="25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4" y="25"/>
                    <a:pt x="14" y="24"/>
                    <a:pt x="15" y="24"/>
                  </a:cubicBezTo>
                  <a:cubicBezTo>
                    <a:pt x="15" y="24"/>
                    <a:pt x="16" y="24"/>
                    <a:pt x="16" y="23"/>
                  </a:cubicBezTo>
                  <a:cubicBezTo>
                    <a:pt x="16" y="23"/>
                    <a:pt x="17" y="23"/>
                    <a:pt x="17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8" y="23"/>
                    <a:pt x="19" y="23"/>
                    <a:pt x="20" y="22"/>
                  </a:cubicBezTo>
                  <a:cubicBezTo>
                    <a:pt x="20" y="22"/>
                    <a:pt x="20" y="22"/>
                    <a:pt x="20" y="22"/>
                  </a:cubicBezTo>
                  <a:cubicBezTo>
                    <a:pt x="20" y="22"/>
                    <a:pt x="21" y="22"/>
                    <a:pt x="21" y="22"/>
                  </a:cubicBezTo>
                  <a:cubicBezTo>
                    <a:pt x="21" y="22"/>
                    <a:pt x="21" y="22"/>
                    <a:pt x="22" y="22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23" y="22"/>
                    <a:pt x="23" y="22"/>
                    <a:pt x="23" y="22"/>
                  </a:cubicBezTo>
                  <a:cubicBezTo>
                    <a:pt x="23" y="22"/>
                    <a:pt x="23" y="22"/>
                    <a:pt x="23" y="22"/>
                  </a:cubicBezTo>
                  <a:cubicBezTo>
                    <a:pt x="24" y="22"/>
                    <a:pt x="24" y="22"/>
                    <a:pt x="24" y="22"/>
                  </a:cubicBezTo>
                  <a:cubicBezTo>
                    <a:pt x="24" y="22"/>
                    <a:pt x="24" y="22"/>
                    <a:pt x="24" y="22"/>
                  </a:cubicBezTo>
                  <a:cubicBezTo>
                    <a:pt x="24" y="22"/>
                    <a:pt x="24" y="22"/>
                    <a:pt x="24" y="22"/>
                  </a:cubicBezTo>
                  <a:cubicBezTo>
                    <a:pt x="25" y="22"/>
                    <a:pt x="25" y="23"/>
                    <a:pt x="25" y="23"/>
                  </a:cubicBezTo>
                  <a:cubicBezTo>
                    <a:pt x="26" y="23"/>
                    <a:pt x="26" y="24"/>
                    <a:pt x="26" y="24"/>
                  </a:cubicBezTo>
                  <a:cubicBezTo>
                    <a:pt x="27" y="25"/>
                    <a:pt x="27" y="26"/>
                    <a:pt x="28" y="26"/>
                  </a:cubicBezTo>
                  <a:cubicBezTo>
                    <a:pt x="28" y="27"/>
                    <a:pt x="28" y="27"/>
                    <a:pt x="28" y="27"/>
                  </a:cubicBezTo>
                  <a:cubicBezTo>
                    <a:pt x="28" y="27"/>
                    <a:pt x="28" y="27"/>
                    <a:pt x="28" y="27"/>
                  </a:cubicBezTo>
                  <a:cubicBezTo>
                    <a:pt x="28" y="27"/>
                    <a:pt x="28" y="27"/>
                    <a:pt x="28" y="27"/>
                  </a:cubicBezTo>
                  <a:cubicBezTo>
                    <a:pt x="28" y="27"/>
                    <a:pt x="28" y="27"/>
                    <a:pt x="28" y="27"/>
                  </a:cubicBezTo>
                  <a:cubicBezTo>
                    <a:pt x="28" y="27"/>
                    <a:pt x="28" y="27"/>
                    <a:pt x="28" y="27"/>
                  </a:cubicBezTo>
                  <a:cubicBezTo>
                    <a:pt x="28" y="27"/>
                    <a:pt x="28" y="28"/>
                    <a:pt x="28" y="28"/>
                  </a:cubicBezTo>
                  <a:cubicBezTo>
                    <a:pt x="28" y="28"/>
                    <a:pt x="28" y="28"/>
                    <a:pt x="28" y="28"/>
                  </a:cubicBezTo>
                  <a:cubicBezTo>
                    <a:pt x="28" y="28"/>
                    <a:pt x="28" y="28"/>
                    <a:pt x="28" y="28"/>
                  </a:cubicBezTo>
                  <a:cubicBezTo>
                    <a:pt x="28" y="28"/>
                    <a:pt x="28" y="28"/>
                    <a:pt x="28" y="28"/>
                  </a:cubicBezTo>
                  <a:cubicBezTo>
                    <a:pt x="28" y="28"/>
                    <a:pt x="28" y="29"/>
                    <a:pt x="28" y="29"/>
                  </a:cubicBezTo>
                  <a:cubicBezTo>
                    <a:pt x="28" y="29"/>
                    <a:pt x="29" y="29"/>
                    <a:pt x="29" y="29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2"/>
                    <a:pt x="31" y="32"/>
                    <a:pt x="31" y="32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1" y="32"/>
                    <a:pt x="31" y="32"/>
                    <a:pt x="32" y="32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32" y="32"/>
                    <a:pt x="32" y="32"/>
                    <a:pt x="33" y="32"/>
                  </a:cubicBezTo>
                  <a:cubicBezTo>
                    <a:pt x="33" y="33"/>
                    <a:pt x="33" y="33"/>
                    <a:pt x="33" y="33"/>
                  </a:cubicBezTo>
                  <a:cubicBezTo>
                    <a:pt x="33" y="33"/>
                    <a:pt x="33" y="33"/>
                    <a:pt x="33" y="33"/>
                  </a:cubicBezTo>
                  <a:cubicBezTo>
                    <a:pt x="33" y="33"/>
                    <a:pt x="33" y="33"/>
                    <a:pt x="33" y="33"/>
                  </a:cubicBezTo>
                  <a:cubicBezTo>
                    <a:pt x="33" y="33"/>
                    <a:pt x="33" y="33"/>
                    <a:pt x="33" y="33"/>
                  </a:cubicBezTo>
                  <a:cubicBezTo>
                    <a:pt x="33" y="33"/>
                    <a:pt x="33" y="33"/>
                    <a:pt x="33" y="33"/>
                  </a:cubicBezTo>
                  <a:cubicBezTo>
                    <a:pt x="33" y="33"/>
                    <a:pt x="33" y="33"/>
                    <a:pt x="33" y="33"/>
                  </a:cubicBezTo>
                  <a:cubicBezTo>
                    <a:pt x="33" y="33"/>
                    <a:pt x="33" y="33"/>
                    <a:pt x="33" y="33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35" y="33"/>
                    <a:pt x="35" y="33"/>
                    <a:pt x="35" y="33"/>
                  </a:cubicBezTo>
                  <a:cubicBezTo>
                    <a:pt x="35" y="33"/>
                    <a:pt x="35" y="33"/>
                    <a:pt x="35" y="33"/>
                  </a:cubicBezTo>
                  <a:cubicBezTo>
                    <a:pt x="35" y="33"/>
                    <a:pt x="35" y="33"/>
                    <a:pt x="35" y="33"/>
                  </a:cubicBezTo>
                  <a:cubicBezTo>
                    <a:pt x="35" y="33"/>
                    <a:pt x="35" y="33"/>
                    <a:pt x="35" y="33"/>
                  </a:cubicBezTo>
                  <a:cubicBezTo>
                    <a:pt x="35" y="33"/>
                    <a:pt x="35" y="33"/>
                    <a:pt x="35" y="33"/>
                  </a:cubicBezTo>
                  <a:cubicBezTo>
                    <a:pt x="35" y="32"/>
                    <a:pt x="35" y="32"/>
                    <a:pt x="35" y="32"/>
                  </a:cubicBezTo>
                  <a:cubicBezTo>
                    <a:pt x="35" y="32"/>
                    <a:pt x="35" y="32"/>
                    <a:pt x="35" y="32"/>
                  </a:cubicBezTo>
                  <a:cubicBezTo>
                    <a:pt x="35" y="32"/>
                    <a:pt x="35" y="32"/>
                    <a:pt x="35" y="32"/>
                  </a:cubicBezTo>
                  <a:cubicBezTo>
                    <a:pt x="35" y="32"/>
                    <a:pt x="35" y="32"/>
                    <a:pt x="35" y="32"/>
                  </a:cubicBezTo>
                  <a:cubicBezTo>
                    <a:pt x="35" y="32"/>
                    <a:pt x="35" y="32"/>
                    <a:pt x="35" y="32"/>
                  </a:cubicBezTo>
                  <a:cubicBezTo>
                    <a:pt x="35" y="32"/>
                    <a:pt x="35" y="32"/>
                    <a:pt x="35" y="31"/>
                  </a:cubicBezTo>
                  <a:cubicBezTo>
                    <a:pt x="35" y="31"/>
                    <a:pt x="35" y="31"/>
                    <a:pt x="35" y="31"/>
                  </a:cubicBezTo>
                  <a:cubicBezTo>
                    <a:pt x="35" y="31"/>
                    <a:pt x="35" y="31"/>
                    <a:pt x="35" y="31"/>
                  </a:cubicBezTo>
                  <a:cubicBezTo>
                    <a:pt x="35" y="31"/>
                    <a:pt x="35" y="31"/>
                    <a:pt x="35" y="31"/>
                  </a:cubicBezTo>
                  <a:cubicBezTo>
                    <a:pt x="35" y="31"/>
                    <a:pt x="35" y="31"/>
                    <a:pt x="35" y="31"/>
                  </a:cubicBezTo>
                  <a:cubicBezTo>
                    <a:pt x="35" y="31"/>
                    <a:pt x="35" y="31"/>
                    <a:pt x="35" y="31"/>
                  </a:cubicBezTo>
                  <a:cubicBezTo>
                    <a:pt x="35" y="31"/>
                    <a:pt x="35" y="31"/>
                    <a:pt x="35" y="31"/>
                  </a:cubicBezTo>
                  <a:cubicBezTo>
                    <a:pt x="35" y="31"/>
                    <a:pt x="35" y="31"/>
                    <a:pt x="35" y="31"/>
                  </a:cubicBezTo>
                  <a:cubicBezTo>
                    <a:pt x="35" y="31"/>
                    <a:pt x="35" y="31"/>
                    <a:pt x="35" y="31"/>
                  </a:cubicBezTo>
                  <a:cubicBezTo>
                    <a:pt x="35" y="31"/>
                    <a:pt x="35" y="31"/>
                    <a:pt x="35" y="31"/>
                  </a:cubicBezTo>
                  <a:cubicBezTo>
                    <a:pt x="35" y="31"/>
                    <a:pt x="35" y="30"/>
                    <a:pt x="35" y="30"/>
                  </a:cubicBezTo>
                  <a:cubicBezTo>
                    <a:pt x="35" y="30"/>
                    <a:pt x="35" y="30"/>
                    <a:pt x="35" y="30"/>
                  </a:cubicBezTo>
                  <a:cubicBezTo>
                    <a:pt x="35" y="30"/>
                    <a:pt x="35" y="30"/>
                    <a:pt x="35" y="30"/>
                  </a:cubicBezTo>
                  <a:cubicBezTo>
                    <a:pt x="35" y="30"/>
                    <a:pt x="35" y="30"/>
                    <a:pt x="35" y="30"/>
                  </a:cubicBezTo>
                  <a:cubicBezTo>
                    <a:pt x="36" y="30"/>
                    <a:pt x="36" y="29"/>
                    <a:pt x="36" y="29"/>
                  </a:cubicBezTo>
                  <a:cubicBezTo>
                    <a:pt x="36" y="29"/>
                    <a:pt x="36" y="29"/>
                    <a:pt x="36" y="29"/>
                  </a:cubicBezTo>
                  <a:cubicBezTo>
                    <a:pt x="35" y="29"/>
                    <a:pt x="35" y="29"/>
                    <a:pt x="35" y="29"/>
                  </a:cubicBezTo>
                  <a:cubicBezTo>
                    <a:pt x="35" y="29"/>
                    <a:pt x="35" y="29"/>
                    <a:pt x="35" y="29"/>
                  </a:cubicBezTo>
                  <a:cubicBezTo>
                    <a:pt x="35" y="29"/>
                    <a:pt x="35" y="29"/>
                    <a:pt x="35" y="29"/>
                  </a:cubicBezTo>
                  <a:cubicBezTo>
                    <a:pt x="35" y="29"/>
                    <a:pt x="35" y="28"/>
                    <a:pt x="35" y="28"/>
                  </a:cubicBezTo>
                  <a:cubicBezTo>
                    <a:pt x="35" y="28"/>
                    <a:pt x="35" y="28"/>
                    <a:pt x="35" y="28"/>
                  </a:cubicBezTo>
                  <a:cubicBezTo>
                    <a:pt x="35" y="28"/>
                    <a:pt x="35" y="28"/>
                    <a:pt x="35" y="28"/>
                  </a:cubicBezTo>
                  <a:cubicBezTo>
                    <a:pt x="35" y="28"/>
                    <a:pt x="35" y="28"/>
                    <a:pt x="35" y="28"/>
                  </a:cubicBezTo>
                  <a:cubicBezTo>
                    <a:pt x="35" y="28"/>
                    <a:pt x="35" y="28"/>
                    <a:pt x="35" y="27"/>
                  </a:cubicBezTo>
                  <a:cubicBezTo>
                    <a:pt x="35" y="27"/>
                    <a:pt x="35" y="27"/>
                    <a:pt x="35" y="27"/>
                  </a:cubicBezTo>
                  <a:cubicBezTo>
                    <a:pt x="35" y="27"/>
                    <a:pt x="35" y="27"/>
                    <a:pt x="35" y="27"/>
                  </a:cubicBezTo>
                  <a:cubicBezTo>
                    <a:pt x="35" y="27"/>
                    <a:pt x="35" y="27"/>
                    <a:pt x="35" y="27"/>
                  </a:cubicBezTo>
                  <a:cubicBezTo>
                    <a:pt x="35" y="27"/>
                    <a:pt x="35" y="27"/>
                    <a:pt x="35" y="27"/>
                  </a:cubicBezTo>
                  <a:cubicBezTo>
                    <a:pt x="33" y="25"/>
                    <a:pt x="32" y="23"/>
                    <a:pt x="31" y="22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5"/>
                    <a:pt x="27" y="15"/>
                    <a:pt x="27" y="15"/>
                  </a:cubicBezTo>
                  <a:cubicBezTo>
                    <a:pt x="27" y="15"/>
                    <a:pt x="27" y="15"/>
                    <a:pt x="27" y="15"/>
                  </a:cubicBezTo>
                  <a:cubicBezTo>
                    <a:pt x="28" y="15"/>
                    <a:pt x="28" y="15"/>
                    <a:pt x="28" y="15"/>
                  </a:cubicBezTo>
                  <a:cubicBezTo>
                    <a:pt x="30" y="13"/>
                    <a:pt x="30" y="13"/>
                    <a:pt x="30" y="13"/>
                  </a:cubicBezTo>
                  <a:cubicBezTo>
                    <a:pt x="30" y="13"/>
                    <a:pt x="30" y="13"/>
                    <a:pt x="30" y="13"/>
                  </a:cubicBezTo>
                  <a:cubicBezTo>
                    <a:pt x="30" y="13"/>
                    <a:pt x="30" y="13"/>
                    <a:pt x="30" y="13"/>
                  </a:cubicBezTo>
                  <a:cubicBezTo>
                    <a:pt x="30" y="13"/>
                    <a:pt x="30" y="13"/>
                    <a:pt x="30" y="13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2" y="13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3" y="13"/>
                    <a:pt x="33" y="13"/>
                    <a:pt x="33" y="13"/>
                  </a:cubicBezTo>
                  <a:cubicBezTo>
                    <a:pt x="33" y="13"/>
                    <a:pt x="33" y="13"/>
                    <a:pt x="34" y="13"/>
                  </a:cubicBezTo>
                  <a:cubicBezTo>
                    <a:pt x="34" y="13"/>
                    <a:pt x="34" y="13"/>
                    <a:pt x="34" y="13"/>
                  </a:cubicBezTo>
                  <a:cubicBezTo>
                    <a:pt x="35" y="13"/>
                    <a:pt x="35" y="13"/>
                    <a:pt x="35" y="13"/>
                  </a:cubicBezTo>
                  <a:cubicBezTo>
                    <a:pt x="36" y="13"/>
                    <a:pt x="36" y="14"/>
                    <a:pt x="36" y="14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37" y="14"/>
                    <a:pt x="38" y="14"/>
                    <a:pt x="38" y="13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2"/>
                    <a:pt x="39" y="12"/>
                  </a:cubicBezTo>
                  <a:cubicBezTo>
                    <a:pt x="40" y="12"/>
                    <a:pt x="40" y="12"/>
                    <a:pt x="40" y="12"/>
                  </a:cubicBezTo>
                  <a:cubicBezTo>
                    <a:pt x="40" y="12"/>
                    <a:pt x="40" y="12"/>
                    <a:pt x="40" y="12"/>
                  </a:cubicBezTo>
                  <a:cubicBezTo>
                    <a:pt x="40" y="12"/>
                    <a:pt x="40" y="12"/>
                    <a:pt x="40" y="12"/>
                  </a:cubicBezTo>
                  <a:cubicBezTo>
                    <a:pt x="40" y="12"/>
                    <a:pt x="40" y="11"/>
                    <a:pt x="40" y="11"/>
                  </a:cubicBezTo>
                  <a:cubicBezTo>
                    <a:pt x="40" y="11"/>
                    <a:pt x="40" y="11"/>
                    <a:pt x="40" y="11"/>
                  </a:cubicBezTo>
                  <a:cubicBezTo>
                    <a:pt x="40" y="11"/>
                    <a:pt x="40" y="11"/>
                    <a:pt x="40" y="11"/>
                  </a:cubicBezTo>
                  <a:cubicBezTo>
                    <a:pt x="40" y="11"/>
                    <a:pt x="40" y="11"/>
                    <a:pt x="40" y="11"/>
                  </a:cubicBezTo>
                  <a:cubicBezTo>
                    <a:pt x="40" y="11"/>
                    <a:pt x="40" y="11"/>
                    <a:pt x="40" y="11"/>
                  </a:cubicBezTo>
                  <a:cubicBezTo>
                    <a:pt x="40" y="11"/>
                    <a:pt x="40" y="11"/>
                    <a:pt x="40" y="11"/>
                  </a:cubicBezTo>
                  <a:cubicBezTo>
                    <a:pt x="40" y="11"/>
                    <a:pt x="40" y="11"/>
                    <a:pt x="40" y="11"/>
                  </a:cubicBezTo>
                  <a:cubicBezTo>
                    <a:pt x="40" y="11"/>
                    <a:pt x="40" y="11"/>
                    <a:pt x="40" y="11"/>
                  </a:cubicBezTo>
                  <a:cubicBezTo>
                    <a:pt x="40" y="10"/>
                    <a:pt x="40" y="10"/>
                    <a:pt x="40" y="10"/>
                  </a:cubicBezTo>
                  <a:cubicBezTo>
                    <a:pt x="40" y="10"/>
                    <a:pt x="40" y="10"/>
                    <a:pt x="40" y="10"/>
                  </a:cubicBezTo>
                  <a:cubicBezTo>
                    <a:pt x="40" y="10"/>
                    <a:pt x="40" y="10"/>
                    <a:pt x="40" y="10"/>
                  </a:cubicBezTo>
                  <a:cubicBezTo>
                    <a:pt x="40" y="10"/>
                    <a:pt x="40" y="10"/>
                    <a:pt x="40" y="10"/>
                  </a:cubicBezTo>
                  <a:cubicBezTo>
                    <a:pt x="40" y="10"/>
                    <a:pt x="40" y="10"/>
                    <a:pt x="40" y="10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0" y="9"/>
                    <a:pt x="40" y="8"/>
                    <a:pt x="40" y="8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40" y="8"/>
                    <a:pt x="40" y="7"/>
                    <a:pt x="40" y="7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39" y="6"/>
                    <a:pt x="39" y="6"/>
                    <a:pt x="39" y="6"/>
                  </a:cubicBezTo>
                  <a:cubicBezTo>
                    <a:pt x="39" y="6"/>
                    <a:pt x="39" y="6"/>
                    <a:pt x="39" y="6"/>
                  </a:cubicBezTo>
                  <a:cubicBezTo>
                    <a:pt x="39" y="6"/>
                    <a:pt x="39" y="6"/>
                    <a:pt x="39" y="6"/>
                  </a:cubicBezTo>
                  <a:cubicBezTo>
                    <a:pt x="39" y="6"/>
                    <a:pt x="39" y="6"/>
                    <a:pt x="39" y="6"/>
                  </a:cubicBezTo>
                  <a:cubicBezTo>
                    <a:pt x="39" y="6"/>
                    <a:pt x="39" y="6"/>
                    <a:pt x="39" y="6"/>
                  </a:cubicBezTo>
                  <a:cubicBezTo>
                    <a:pt x="39" y="6"/>
                    <a:pt x="39" y="5"/>
                    <a:pt x="38" y="5"/>
                  </a:cubicBezTo>
                  <a:cubicBezTo>
                    <a:pt x="38" y="5"/>
                    <a:pt x="38" y="5"/>
                    <a:pt x="38" y="5"/>
                  </a:cubicBezTo>
                  <a:cubicBezTo>
                    <a:pt x="38" y="5"/>
                    <a:pt x="38" y="5"/>
                    <a:pt x="38" y="5"/>
                  </a:cubicBezTo>
                  <a:cubicBezTo>
                    <a:pt x="38" y="5"/>
                    <a:pt x="38" y="5"/>
                    <a:pt x="38" y="5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5" y="3"/>
                  </a:cubicBezTo>
                  <a:cubicBezTo>
                    <a:pt x="35" y="3"/>
                    <a:pt x="35" y="3"/>
                    <a:pt x="35" y="2"/>
                  </a:cubicBezTo>
                  <a:cubicBezTo>
                    <a:pt x="35" y="2"/>
                    <a:pt x="35" y="2"/>
                    <a:pt x="35" y="2"/>
                  </a:cubicBezTo>
                  <a:cubicBezTo>
                    <a:pt x="35" y="2"/>
                    <a:pt x="34" y="2"/>
                    <a:pt x="34" y="2"/>
                  </a:cubicBezTo>
                  <a:cubicBezTo>
                    <a:pt x="34" y="2"/>
                    <a:pt x="34" y="2"/>
                    <a:pt x="34" y="2"/>
                  </a:cubicBezTo>
                  <a:cubicBezTo>
                    <a:pt x="34" y="2"/>
                    <a:pt x="34" y="2"/>
                    <a:pt x="34" y="2"/>
                  </a:cubicBezTo>
                  <a:cubicBezTo>
                    <a:pt x="34" y="2"/>
                    <a:pt x="34" y="2"/>
                    <a:pt x="34" y="2"/>
                  </a:cubicBezTo>
                  <a:cubicBezTo>
                    <a:pt x="34" y="2"/>
                    <a:pt x="34" y="2"/>
                    <a:pt x="34" y="2"/>
                  </a:cubicBezTo>
                  <a:cubicBezTo>
                    <a:pt x="34" y="2"/>
                    <a:pt x="34" y="2"/>
                    <a:pt x="33" y="2"/>
                  </a:cubicBezTo>
                  <a:cubicBezTo>
                    <a:pt x="33" y="2"/>
                    <a:pt x="33" y="2"/>
                    <a:pt x="33" y="2"/>
                  </a:cubicBezTo>
                  <a:cubicBezTo>
                    <a:pt x="33" y="2"/>
                    <a:pt x="33" y="2"/>
                    <a:pt x="33" y="2"/>
                  </a:cubicBezTo>
                  <a:cubicBezTo>
                    <a:pt x="33" y="2"/>
                    <a:pt x="33" y="2"/>
                    <a:pt x="33" y="2"/>
                  </a:cubicBezTo>
                  <a:cubicBezTo>
                    <a:pt x="33" y="2"/>
                    <a:pt x="33" y="2"/>
                    <a:pt x="33" y="2"/>
                  </a:cubicBezTo>
                  <a:cubicBezTo>
                    <a:pt x="33" y="2"/>
                    <a:pt x="33" y="2"/>
                    <a:pt x="33" y="2"/>
                  </a:cubicBezTo>
                  <a:cubicBezTo>
                    <a:pt x="33" y="2"/>
                    <a:pt x="33" y="2"/>
                    <a:pt x="33" y="2"/>
                  </a:cubicBezTo>
                  <a:cubicBezTo>
                    <a:pt x="32" y="2"/>
                    <a:pt x="32" y="2"/>
                    <a:pt x="32" y="2"/>
                  </a:cubicBezTo>
                  <a:cubicBezTo>
                    <a:pt x="32" y="2"/>
                    <a:pt x="32" y="2"/>
                    <a:pt x="32" y="2"/>
                  </a:cubicBezTo>
                  <a:cubicBezTo>
                    <a:pt x="32" y="2"/>
                    <a:pt x="32" y="2"/>
                    <a:pt x="32" y="2"/>
                  </a:cubicBezTo>
                  <a:cubicBezTo>
                    <a:pt x="32" y="2"/>
                    <a:pt x="32" y="2"/>
                    <a:pt x="32" y="2"/>
                  </a:cubicBezTo>
                  <a:cubicBezTo>
                    <a:pt x="32" y="2"/>
                    <a:pt x="32" y="2"/>
                    <a:pt x="32" y="2"/>
                  </a:cubicBezTo>
                  <a:cubicBezTo>
                    <a:pt x="32" y="2"/>
                    <a:pt x="32" y="2"/>
                    <a:pt x="32" y="2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1" y="4"/>
                    <a:pt x="31" y="4"/>
                    <a:pt x="31" y="4"/>
                  </a:cubicBezTo>
                  <a:cubicBezTo>
                    <a:pt x="31" y="4"/>
                    <a:pt x="31" y="4"/>
                    <a:pt x="31" y="4"/>
                  </a:cubicBezTo>
                  <a:cubicBezTo>
                    <a:pt x="31" y="4"/>
                    <a:pt x="31" y="4"/>
                    <a:pt x="31" y="4"/>
                  </a:cubicBezTo>
                  <a:cubicBezTo>
                    <a:pt x="31" y="4"/>
                    <a:pt x="31" y="4"/>
                    <a:pt x="31" y="5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8"/>
                    <a:pt x="31" y="8"/>
                    <a:pt x="30" y="9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9" y="9"/>
                    <a:pt x="29" y="9"/>
                    <a:pt x="28" y="9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6" y="9"/>
                    <a:pt x="26" y="9"/>
                    <a:pt x="26" y="10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24" y="11"/>
                    <a:pt x="24" y="11"/>
                    <a:pt x="24" y="11"/>
                  </a:cubicBezTo>
                  <a:cubicBezTo>
                    <a:pt x="24" y="11"/>
                    <a:pt x="24" y="11"/>
                    <a:pt x="23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19" y="10"/>
                    <a:pt x="19" y="9"/>
                    <a:pt x="19" y="9"/>
                  </a:cubicBezTo>
                  <a:cubicBezTo>
                    <a:pt x="19" y="9"/>
                    <a:pt x="18" y="9"/>
                    <a:pt x="18" y="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7" y="8"/>
                    <a:pt x="16" y="7"/>
                    <a:pt x="16" y="7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6"/>
                    <a:pt x="14" y="6"/>
                    <a:pt x="14" y="5"/>
                  </a:cubicBezTo>
                  <a:cubicBezTo>
                    <a:pt x="14" y="5"/>
                    <a:pt x="14" y="5"/>
                    <a:pt x="13" y="5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11" y="3"/>
                    <a:pt x="10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2"/>
                    <a:pt x="9" y="2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8" y="1"/>
                    <a:pt x="8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5" y="1"/>
                    <a:pt x="5" y="1"/>
                  </a:cubicBezTo>
                  <a:cubicBezTo>
                    <a:pt x="5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9"/>
                    <a:pt x="11" y="9"/>
                    <a:pt x="12" y="10"/>
                  </a:cubicBezTo>
                  <a:cubicBezTo>
                    <a:pt x="13" y="10"/>
                    <a:pt x="13" y="11"/>
                    <a:pt x="14" y="11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18" y="17"/>
                    <a:pt x="18" y="17"/>
                    <a:pt x="18" y="17"/>
                  </a:cubicBezTo>
                  <a:cubicBezTo>
                    <a:pt x="18" y="17"/>
                    <a:pt x="18" y="17"/>
                    <a:pt x="18" y="17"/>
                  </a:cubicBezTo>
                  <a:cubicBezTo>
                    <a:pt x="18" y="17"/>
                    <a:pt x="18" y="17"/>
                    <a:pt x="18" y="17"/>
                  </a:cubicBezTo>
                  <a:cubicBezTo>
                    <a:pt x="18" y="17"/>
                    <a:pt x="18" y="17"/>
                    <a:pt x="18" y="17"/>
                  </a:cubicBezTo>
                  <a:cubicBezTo>
                    <a:pt x="18" y="17"/>
                    <a:pt x="18" y="17"/>
                    <a:pt x="18" y="17"/>
                  </a:cubicBezTo>
                  <a:cubicBezTo>
                    <a:pt x="18" y="17"/>
                    <a:pt x="18" y="17"/>
                    <a:pt x="18" y="17"/>
                  </a:cubicBezTo>
                  <a:cubicBezTo>
                    <a:pt x="18" y="17"/>
                    <a:pt x="18" y="18"/>
                    <a:pt x="18" y="18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18" y="18"/>
                    <a:pt x="17" y="18"/>
                    <a:pt x="17" y="19"/>
                  </a:cubicBezTo>
                  <a:cubicBezTo>
                    <a:pt x="17" y="19"/>
                    <a:pt x="17" y="19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6" y="20"/>
                    <a:pt x="15" y="20"/>
                    <a:pt x="15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5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21"/>
                    <a:pt x="10" y="21"/>
                    <a:pt x="9" y="21"/>
                  </a:cubicBezTo>
                  <a:cubicBezTo>
                    <a:pt x="9" y="21"/>
                    <a:pt x="8" y="21"/>
                    <a:pt x="7" y="21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"/>
                <a:ea typeface="微软雅黑"/>
                <a:cs typeface="+mn-cs"/>
              </a:endParaRPr>
            </a:p>
          </p:txBody>
        </p:sp>
        <p:sp>
          <p:nvSpPr>
            <p:cNvPr id="88" name="Freeform 20">
              <a:extLst>
                <a:ext uri="{FF2B5EF4-FFF2-40B4-BE49-F238E27FC236}">
                  <a16:creationId xmlns:a16="http://schemas.microsoft.com/office/drawing/2014/main" id="{B641BD7F-B6DC-45F0-B920-3039345E06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609650" y="5980656"/>
              <a:ext cx="88889" cy="89573"/>
            </a:xfrm>
            <a:custGeom>
              <a:avLst/>
              <a:gdLst>
                <a:gd name="T0" fmla="*/ 55 w 55"/>
                <a:gd name="T1" fmla="*/ 17 h 55"/>
                <a:gd name="T2" fmla="*/ 54 w 55"/>
                <a:gd name="T3" fmla="*/ 17 h 55"/>
                <a:gd name="T4" fmla="*/ 54 w 55"/>
                <a:gd name="T5" fmla="*/ 16 h 55"/>
                <a:gd name="T6" fmla="*/ 52 w 55"/>
                <a:gd name="T7" fmla="*/ 15 h 55"/>
                <a:gd name="T8" fmla="*/ 51 w 55"/>
                <a:gd name="T9" fmla="*/ 14 h 55"/>
                <a:gd name="T10" fmla="*/ 50 w 55"/>
                <a:gd name="T11" fmla="*/ 14 h 55"/>
                <a:gd name="T12" fmla="*/ 49 w 55"/>
                <a:gd name="T13" fmla="*/ 14 h 55"/>
                <a:gd name="T14" fmla="*/ 49 w 55"/>
                <a:gd name="T15" fmla="*/ 14 h 55"/>
                <a:gd name="T16" fmla="*/ 39 w 55"/>
                <a:gd name="T17" fmla="*/ 30 h 55"/>
                <a:gd name="T18" fmla="*/ 20 w 55"/>
                <a:gd name="T19" fmla="*/ 19 h 55"/>
                <a:gd name="T20" fmla="*/ 30 w 55"/>
                <a:gd name="T21" fmla="*/ 4 h 55"/>
                <a:gd name="T22" fmla="*/ 30 w 55"/>
                <a:gd name="T23" fmla="*/ 3 h 55"/>
                <a:gd name="T24" fmla="*/ 30 w 55"/>
                <a:gd name="T25" fmla="*/ 3 h 55"/>
                <a:gd name="T26" fmla="*/ 29 w 55"/>
                <a:gd name="T27" fmla="*/ 2 h 55"/>
                <a:gd name="T28" fmla="*/ 28 w 55"/>
                <a:gd name="T29" fmla="*/ 1 h 55"/>
                <a:gd name="T30" fmla="*/ 27 w 55"/>
                <a:gd name="T31" fmla="*/ 0 h 55"/>
                <a:gd name="T32" fmla="*/ 26 w 55"/>
                <a:gd name="T33" fmla="*/ 0 h 55"/>
                <a:gd name="T34" fmla="*/ 25 w 55"/>
                <a:gd name="T35" fmla="*/ 0 h 55"/>
                <a:gd name="T36" fmla="*/ 25 w 55"/>
                <a:gd name="T37" fmla="*/ 0 h 55"/>
                <a:gd name="T38" fmla="*/ 0 w 55"/>
                <a:gd name="T39" fmla="*/ 37 h 55"/>
                <a:gd name="T40" fmla="*/ 0 w 55"/>
                <a:gd name="T41" fmla="*/ 38 h 55"/>
                <a:gd name="T42" fmla="*/ 0 w 55"/>
                <a:gd name="T43" fmla="*/ 38 h 55"/>
                <a:gd name="T44" fmla="*/ 1 w 55"/>
                <a:gd name="T45" fmla="*/ 39 h 55"/>
                <a:gd name="T46" fmla="*/ 2 w 55"/>
                <a:gd name="T47" fmla="*/ 40 h 55"/>
                <a:gd name="T48" fmla="*/ 3 w 55"/>
                <a:gd name="T49" fmla="*/ 40 h 55"/>
                <a:gd name="T50" fmla="*/ 4 w 55"/>
                <a:gd name="T51" fmla="*/ 41 h 55"/>
                <a:gd name="T52" fmla="*/ 5 w 55"/>
                <a:gd name="T53" fmla="*/ 41 h 55"/>
                <a:gd name="T54" fmla="*/ 5 w 55"/>
                <a:gd name="T55" fmla="*/ 40 h 55"/>
                <a:gd name="T56" fmla="*/ 17 w 55"/>
                <a:gd name="T57" fmla="*/ 23 h 55"/>
                <a:gd name="T58" fmla="*/ 36 w 55"/>
                <a:gd name="T59" fmla="*/ 34 h 55"/>
                <a:gd name="T60" fmla="*/ 24 w 55"/>
                <a:gd name="T61" fmla="*/ 51 h 55"/>
                <a:gd name="T62" fmla="*/ 24 w 55"/>
                <a:gd name="T63" fmla="*/ 52 h 55"/>
                <a:gd name="T64" fmla="*/ 24 w 55"/>
                <a:gd name="T65" fmla="*/ 52 h 55"/>
                <a:gd name="T66" fmla="*/ 25 w 55"/>
                <a:gd name="T67" fmla="*/ 53 h 55"/>
                <a:gd name="T68" fmla="*/ 26 w 55"/>
                <a:gd name="T69" fmla="*/ 54 h 55"/>
                <a:gd name="T70" fmla="*/ 28 w 55"/>
                <a:gd name="T71" fmla="*/ 54 h 55"/>
                <a:gd name="T72" fmla="*/ 29 w 55"/>
                <a:gd name="T73" fmla="*/ 55 h 55"/>
                <a:gd name="T74" fmla="*/ 29 w 55"/>
                <a:gd name="T75" fmla="*/ 55 h 55"/>
                <a:gd name="T76" fmla="*/ 30 w 55"/>
                <a:gd name="T77" fmla="*/ 54 h 55"/>
                <a:gd name="T78" fmla="*/ 54 w 55"/>
                <a:gd name="T79" fmla="*/ 18 h 55"/>
                <a:gd name="T80" fmla="*/ 55 w 55"/>
                <a:gd name="T81" fmla="*/ 17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5" h="55">
                  <a:moveTo>
                    <a:pt x="55" y="17"/>
                  </a:moveTo>
                  <a:cubicBezTo>
                    <a:pt x="55" y="17"/>
                    <a:pt x="54" y="17"/>
                    <a:pt x="54" y="17"/>
                  </a:cubicBezTo>
                  <a:cubicBezTo>
                    <a:pt x="54" y="16"/>
                    <a:pt x="54" y="16"/>
                    <a:pt x="54" y="16"/>
                  </a:cubicBezTo>
                  <a:cubicBezTo>
                    <a:pt x="53" y="16"/>
                    <a:pt x="53" y="15"/>
                    <a:pt x="52" y="15"/>
                  </a:cubicBezTo>
                  <a:cubicBezTo>
                    <a:pt x="52" y="15"/>
                    <a:pt x="51" y="15"/>
                    <a:pt x="51" y="14"/>
                  </a:cubicBezTo>
                  <a:cubicBezTo>
                    <a:pt x="51" y="14"/>
                    <a:pt x="50" y="14"/>
                    <a:pt x="50" y="14"/>
                  </a:cubicBezTo>
                  <a:cubicBezTo>
                    <a:pt x="50" y="14"/>
                    <a:pt x="50" y="14"/>
                    <a:pt x="49" y="14"/>
                  </a:cubicBezTo>
                  <a:cubicBezTo>
                    <a:pt x="49" y="14"/>
                    <a:pt x="49" y="14"/>
                    <a:pt x="49" y="14"/>
                  </a:cubicBezTo>
                  <a:cubicBezTo>
                    <a:pt x="39" y="30"/>
                    <a:pt x="39" y="30"/>
                    <a:pt x="39" y="30"/>
                  </a:cubicBezTo>
                  <a:cubicBezTo>
                    <a:pt x="20" y="19"/>
                    <a:pt x="20" y="19"/>
                    <a:pt x="20" y="19"/>
                  </a:cubicBezTo>
                  <a:cubicBezTo>
                    <a:pt x="30" y="4"/>
                    <a:pt x="30" y="4"/>
                    <a:pt x="30" y="4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30" y="2"/>
                    <a:pt x="30" y="2"/>
                    <a:pt x="29" y="2"/>
                  </a:cubicBezTo>
                  <a:cubicBezTo>
                    <a:pt x="29" y="2"/>
                    <a:pt x="29" y="1"/>
                    <a:pt x="28" y="1"/>
                  </a:cubicBezTo>
                  <a:cubicBezTo>
                    <a:pt x="27" y="1"/>
                    <a:pt x="27" y="1"/>
                    <a:pt x="27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7"/>
                    <a:pt x="0" y="37"/>
                    <a:pt x="0" y="38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38"/>
                    <a:pt x="0" y="38"/>
                    <a:pt x="1" y="39"/>
                  </a:cubicBezTo>
                  <a:cubicBezTo>
                    <a:pt x="1" y="39"/>
                    <a:pt x="1" y="39"/>
                    <a:pt x="2" y="40"/>
                  </a:cubicBezTo>
                  <a:cubicBezTo>
                    <a:pt x="2" y="40"/>
                    <a:pt x="3" y="40"/>
                    <a:pt x="3" y="40"/>
                  </a:cubicBezTo>
                  <a:cubicBezTo>
                    <a:pt x="4" y="40"/>
                    <a:pt x="4" y="41"/>
                    <a:pt x="4" y="41"/>
                  </a:cubicBezTo>
                  <a:cubicBezTo>
                    <a:pt x="4" y="41"/>
                    <a:pt x="5" y="41"/>
                    <a:pt x="5" y="41"/>
                  </a:cubicBezTo>
                  <a:cubicBezTo>
                    <a:pt x="5" y="40"/>
                    <a:pt x="5" y="40"/>
                    <a:pt x="5" y="40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36" y="34"/>
                    <a:pt x="36" y="34"/>
                    <a:pt x="36" y="34"/>
                  </a:cubicBezTo>
                  <a:cubicBezTo>
                    <a:pt x="24" y="51"/>
                    <a:pt x="24" y="51"/>
                    <a:pt x="24" y="51"/>
                  </a:cubicBezTo>
                  <a:cubicBezTo>
                    <a:pt x="24" y="51"/>
                    <a:pt x="24" y="51"/>
                    <a:pt x="24" y="52"/>
                  </a:cubicBezTo>
                  <a:cubicBezTo>
                    <a:pt x="24" y="52"/>
                    <a:pt x="24" y="52"/>
                    <a:pt x="24" y="52"/>
                  </a:cubicBezTo>
                  <a:cubicBezTo>
                    <a:pt x="24" y="52"/>
                    <a:pt x="25" y="52"/>
                    <a:pt x="25" y="53"/>
                  </a:cubicBezTo>
                  <a:cubicBezTo>
                    <a:pt x="25" y="53"/>
                    <a:pt x="26" y="53"/>
                    <a:pt x="26" y="54"/>
                  </a:cubicBezTo>
                  <a:cubicBezTo>
                    <a:pt x="27" y="54"/>
                    <a:pt x="27" y="54"/>
                    <a:pt x="28" y="54"/>
                  </a:cubicBezTo>
                  <a:cubicBezTo>
                    <a:pt x="28" y="54"/>
                    <a:pt x="28" y="55"/>
                    <a:pt x="29" y="55"/>
                  </a:cubicBezTo>
                  <a:cubicBezTo>
                    <a:pt x="29" y="55"/>
                    <a:pt x="29" y="55"/>
                    <a:pt x="29" y="55"/>
                  </a:cubicBezTo>
                  <a:cubicBezTo>
                    <a:pt x="29" y="54"/>
                    <a:pt x="29" y="54"/>
                    <a:pt x="30" y="54"/>
                  </a:cubicBezTo>
                  <a:cubicBezTo>
                    <a:pt x="54" y="18"/>
                    <a:pt x="54" y="18"/>
                    <a:pt x="54" y="18"/>
                  </a:cubicBezTo>
                  <a:cubicBezTo>
                    <a:pt x="55" y="17"/>
                    <a:pt x="55" y="17"/>
                    <a:pt x="5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"/>
                <a:ea typeface="微软雅黑"/>
                <a:cs typeface="+mn-cs"/>
              </a:endParaRPr>
            </a:p>
          </p:txBody>
        </p:sp>
        <p:sp>
          <p:nvSpPr>
            <p:cNvPr id="89" name="Freeform 21">
              <a:extLst>
                <a:ext uri="{FF2B5EF4-FFF2-40B4-BE49-F238E27FC236}">
                  <a16:creationId xmlns:a16="http://schemas.microsoft.com/office/drawing/2014/main" id="{F1A3374E-EE18-4049-9124-D7BC455655B0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2556" y="5710570"/>
              <a:ext cx="82735" cy="45812"/>
            </a:xfrm>
            <a:custGeom>
              <a:avLst/>
              <a:gdLst>
                <a:gd name="T0" fmla="*/ 10 w 51"/>
                <a:gd name="T1" fmla="*/ 27 h 28"/>
                <a:gd name="T2" fmla="*/ 16 w 51"/>
                <a:gd name="T3" fmla="*/ 28 h 28"/>
                <a:gd name="T4" fmla="*/ 21 w 51"/>
                <a:gd name="T5" fmla="*/ 27 h 28"/>
                <a:gd name="T6" fmla="*/ 24 w 51"/>
                <a:gd name="T7" fmla="*/ 24 h 28"/>
                <a:gd name="T8" fmla="*/ 27 w 51"/>
                <a:gd name="T9" fmla="*/ 21 h 28"/>
                <a:gd name="T10" fmla="*/ 29 w 51"/>
                <a:gd name="T11" fmla="*/ 17 h 28"/>
                <a:gd name="T12" fmla="*/ 30 w 51"/>
                <a:gd name="T13" fmla="*/ 13 h 28"/>
                <a:gd name="T14" fmla="*/ 32 w 51"/>
                <a:gd name="T15" fmla="*/ 9 h 28"/>
                <a:gd name="T16" fmla="*/ 34 w 51"/>
                <a:gd name="T17" fmla="*/ 7 h 28"/>
                <a:gd name="T18" fmla="*/ 38 w 51"/>
                <a:gd name="T19" fmla="*/ 6 h 28"/>
                <a:gd name="T20" fmla="*/ 40 w 51"/>
                <a:gd name="T21" fmla="*/ 6 h 28"/>
                <a:gd name="T22" fmla="*/ 43 w 51"/>
                <a:gd name="T23" fmla="*/ 7 h 28"/>
                <a:gd name="T24" fmla="*/ 44 w 51"/>
                <a:gd name="T25" fmla="*/ 10 h 28"/>
                <a:gd name="T26" fmla="*/ 45 w 51"/>
                <a:gd name="T27" fmla="*/ 13 h 28"/>
                <a:gd name="T28" fmla="*/ 45 w 51"/>
                <a:gd name="T29" fmla="*/ 16 h 28"/>
                <a:gd name="T30" fmla="*/ 44 w 51"/>
                <a:gd name="T31" fmla="*/ 19 h 28"/>
                <a:gd name="T32" fmla="*/ 43 w 51"/>
                <a:gd name="T33" fmla="*/ 21 h 28"/>
                <a:gd name="T34" fmla="*/ 42 w 51"/>
                <a:gd name="T35" fmla="*/ 23 h 28"/>
                <a:gd name="T36" fmla="*/ 43 w 51"/>
                <a:gd name="T37" fmla="*/ 23 h 28"/>
                <a:gd name="T38" fmla="*/ 43 w 51"/>
                <a:gd name="T39" fmla="*/ 23 h 28"/>
                <a:gd name="T40" fmla="*/ 44 w 51"/>
                <a:gd name="T41" fmla="*/ 23 h 28"/>
                <a:gd name="T42" fmla="*/ 45 w 51"/>
                <a:gd name="T43" fmla="*/ 23 h 28"/>
                <a:gd name="T44" fmla="*/ 46 w 51"/>
                <a:gd name="T45" fmla="*/ 23 h 28"/>
                <a:gd name="T46" fmla="*/ 47 w 51"/>
                <a:gd name="T47" fmla="*/ 23 h 28"/>
                <a:gd name="T48" fmla="*/ 48 w 51"/>
                <a:gd name="T49" fmla="*/ 23 h 28"/>
                <a:gd name="T50" fmla="*/ 48 w 51"/>
                <a:gd name="T51" fmla="*/ 22 h 28"/>
                <a:gd name="T52" fmla="*/ 49 w 51"/>
                <a:gd name="T53" fmla="*/ 21 h 28"/>
                <a:gd name="T54" fmla="*/ 50 w 51"/>
                <a:gd name="T55" fmla="*/ 19 h 28"/>
                <a:gd name="T56" fmla="*/ 50 w 51"/>
                <a:gd name="T57" fmla="*/ 16 h 28"/>
                <a:gd name="T58" fmla="*/ 51 w 51"/>
                <a:gd name="T59" fmla="*/ 13 h 28"/>
                <a:gd name="T60" fmla="*/ 49 w 51"/>
                <a:gd name="T61" fmla="*/ 7 h 28"/>
                <a:gd name="T62" fmla="*/ 46 w 51"/>
                <a:gd name="T63" fmla="*/ 3 h 28"/>
                <a:gd name="T64" fmla="*/ 42 w 51"/>
                <a:gd name="T65" fmla="*/ 1 h 28"/>
                <a:gd name="T66" fmla="*/ 37 w 51"/>
                <a:gd name="T67" fmla="*/ 0 h 28"/>
                <a:gd name="T68" fmla="*/ 32 w 51"/>
                <a:gd name="T69" fmla="*/ 1 h 28"/>
                <a:gd name="T70" fmla="*/ 28 w 51"/>
                <a:gd name="T71" fmla="*/ 4 h 28"/>
                <a:gd name="T72" fmla="*/ 26 w 51"/>
                <a:gd name="T73" fmla="*/ 7 h 28"/>
                <a:gd name="T74" fmla="*/ 24 w 51"/>
                <a:gd name="T75" fmla="*/ 11 h 28"/>
                <a:gd name="T76" fmla="*/ 22 w 51"/>
                <a:gd name="T77" fmla="*/ 15 h 28"/>
                <a:gd name="T78" fmla="*/ 20 w 51"/>
                <a:gd name="T79" fmla="*/ 18 h 28"/>
                <a:gd name="T80" fmla="*/ 18 w 51"/>
                <a:gd name="T81" fmla="*/ 21 h 28"/>
                <a:gd name="T82" fmla="*/ 15 w 51"/>
                <a:gd name="T83" fmla="*/ 22 h 28"/>
                <a:gd name="T84" fmla="*/ 11 w 51"/>
                <a:gd name="T85" fmla="*/ 21 h 28"/>
                <a:gd name="T86" fmla="*/ 8 w 51"/>
                <a:gd name="T87" fmla="*/ 20 h 28"/>
                <a:gd name="T88" fmla="*/ 7 w 51"/>
                <a:gd name="T89" fmla="*/ 17 h 28"/>
                <a:gd name="T90" fmla="*/ 6 w 51"/>
                <a:gd name="T91" fmla="*/ 13 h 28"/>
                <a:gd name="T92" fmla="*/ 6 w 51"/>
                <a:gd name="T93" fmla="*/ 9 h 28"/>
                <a:gd name="T94" fmla="*/ 7 w 51"/>
                <a:gd name="T95" fmla="*/ 5 h 28"/>
                <a:gd name="T96" fmla="*/ 8 w 51"/>
                <a:gd name="T97" fmla="*/ 3 h 28"/>
                <a:gd name="T98" fmla="*/ 9 w 51"/>
                <a:gd name="T99" fmla="*/ 2 h 28"/>
                <a:gd name="T100" fmla="*/ 9 w 51"/>
                <a:gd name="T101" fmla="*/ 1 h 28"/>
                <a:gd name="T102" fmla="*/ 8 w 51"/>
                <a:gd name="T103" fmla="*/ 1 h 28"/>
                <a:gd name="T104" fmla="*/ 7 w 51"/>
                <a:gd name="T105" fmla="*/ 1 h 28"/>
                <a:gd name="T106" fmla="*/ 6 w 51"/>
                <a:gd name="T107" fmla="*/ 1 h 28"/>
                <a:gd name="T108" fmla="*/ 4 w 51"/>
                <a:gd name="T109" fmla="*/ 1 h 28"/>
                <a:gd name="T110" fmla="*/ 3 w 51"/>
                <a:gd name="T111" fmla="*/ 2 h 28"/>
                <a:gd name="T112" fmla="*/ 2 w 51"/>
                <a:gd name="T113" fmla="*/ 3 h 28"/>
                <a:gd name="T114" fmla="*/ 1 w 51"/>
                <a:gd name="T115" fmla="*/ 6 h 28"/>
                <a:gd name="T116" fmla="*/ 0 w 51"/>
                <a:gd name="T117" fmla="*/ 9 h 28"/>
                <a:gd name="T118" fmla="*/ 0 w 51"/>
                <a:gd name="T119" fmla="*/ 14 h 28"/>
                <a:gd name="T120" fmla="*/ 2 w 51"/>
                <a:gd name="T121" fmla="*/ 19 h 28"/>
                <a:gd name="T122" fmla="*/ 5 w 51"/>
                <a:gd name="T123" fmla="*/ 24 h 28"/>
                <a:gd name="T124" fmla="*/ 10 w 51"/>
                <a:gd name="T125" fmla="*/ 27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1" h="28">
                  <a:moveTo>
                    <a:pt x="10" y="27"/>
                  </a:moveTo>
                  <a:cubicBezTo>
                    <a:pt x="11" y="28"/>
                    <a:pt x="13" y="28"/>
                    <a:pt x="16" y="28"/>
                  </a:cubicBezTo>
                  <a:cubicBezTo>
                    <a:pt x="18" y="28"/>
                    <a:pt x="19" y="27"/>
                    <a:pt x="21" y="27"/>
                  </a:cubicBezTo>
                  <a:cubicBezTo>
                    <a:pt x="22" y="26"/>
                    <a:pt x="23" y="25"/>
                    <a:pt x="24" y="24"/>
                  </a:cubicBezTo>
                  <a:cubicBezTo>
                    <a:pt x="25" y="23"/>
                    <a:pt x="26" y="22"/>
                    <a:pt x="27" y="21"/>
                  </a:cubicBezTo>
                  <a:cubicBezTo>
                    <a:pt x="27" y="19"/>
                    <a:pt x="28" y="18"/>
                    <a:pt x="29" y="17"/>
                  </a:cubicBezTo>
                  <a:cubicBezTo>
                    <a:pt x="29" y="15"/>
                    <a:pt x="30" y="14"/>
                    <a:pt x="30" y="13"/>
                  </a:cubicBezTo>
                  <a:cubicBezTo>
                    <a:pt x="31" y="12"/>
                    <a:pt x="31" y="10"/>
                    <a:pt x="32" y="9"/>
                  </a:cubicBezTo>
                  <a:cubicBezTo>
                    <a:pt x="33" y="8"/>
                    <a:pt x="33" y="8"/>
                    <a:pt x="34" y="7"/>
                  </a:cubicBezTo>
                  <a:cubicBezTo>
                    <a:pt x="35" y="6"/>
                    <a:pt x="36" y="6"/>
                    <a:pt x="38" y="6"/>
                  </a:cubicBezTo>
                  <a:cubicBezTo>
                    <a:pt x="39" y="6"/>
                    <a:pt x="40" y="6"/>
                    <a:pt x="40" y="6"/>
                  </a:cubicBezTo>
                  <a:cubicBezTo>
                    <a:pt x="41" y="6"/>
                    <a:pt x="42" y="7"/>
                    <a:pt x="43" y="7"/>
                  </a:cubicBezTo>
                  <a:cubicBezTo>
                    <a:pt x="43" y="8"/>
                    <a:pt x="44" y="9"/>
                    <a:pt x="44" y="10"/>
                  </a:cubicBezTo>
                  <a:cubicBezTo>
                    <a:pt x="45" y="10"/>
                    <a:pt x="45" y="12"/>
                    <a:pt x="45" y="13"/>
                  </a:cubicBezTo>
                  <a:cubicBezTo>
                    <a:pt x="45" y="14"/>
                    <a:pt x="45" y="15"/>
                    <a:pt x="45" y="16"/>
                  </a:cubicBezTo>
                  <a:cubicBezTo>
                    <a:pt x="45" y="18"/>
                    <a:pt x="44" y="19"/>
                    <a:pt x="44" y="19"/>
                  </a:cubicBezTo>
                  <a:cubicBezTo>
                    <a:pt x="44" y="20"/>
                    <a:pt x="43" y="21"/>
                    <a:pt x="43" y="21"/>
                  </a:cubicBezTo>
                  <a:cubicBezTo>
                    <a:pt x="43" y="22"/>
                    <a:pt x="42" y="22"/>
                    <a:pt x="42" y="23"/>
                  </a:cubicBezTo>
                  <a:cubicBezTo>
                    <a:pt x="42" y="23"/>
                    <a:pt x="43" y="23"/>
                    <a:pt x="43" y="23"/>
                  </a:cubicBezTo>
                  <a:cubicBezTo>
                    <a:pt x="43" y="23"/>
                    <a:pt x="43" y="23"/>
                    <a:pt x="43" y="23"/>
                  </a:cubicBezTo>
                  <a:cubicBezTo>
                    <a:pt x="43" y="23"/>
                    <a:pt x="44" y="23"/>
                    <a:pt x="44" y="23"/>
                  </a:cubicBezTo>
                  <a:cubicBezTo>
                    <a:pt x="44" y="23"/>
                    <a:pt x="45" y="23"/>
                    <a:pt x="45" y="23"/>
                  </a:cubicBezTo>
                  <a:cubicBezTo>
                    <a:pt x="46" y="23"/>
                    <a:pt x="46" y="23"/>
                    <a:pt x="46" y="23"/>
                  </a:cubicBezTo>
                  <a:cubicBezTo>
                    <a:pt x="47" y="23"/>
                    <a:pt x="47" y="23"/>
                    <a:pt x="47" y="23"/>
                  </a:cubicBezTo>
                  <a:cubicBezTo>
                    <a:pt x="47" y="23"/>
                    <a:pt x="48" y="23"/>
                    <a:pt x="48" y="23"/>
                  </a:cubicBezTo>
                  <a:cubicBezTo>
                    <a:pt x="48" y="23"/>
                    <a:pt x="48" y="23"/>
                    <a:pt x="48" y="22"/>
                  </a:cubicBezTo>
                  <a:cubicBezTo>
                    <a:pt x="48" y="22"/>
                    <a:pt x="49" y="22"/>
                    <a:pt x="49" y="21"/>
                  </a:cubicBezTo>
                  <a:cubicBezTo>
                    <a:pt x="49" y="20"/>
                    <a:pt x="50" y="19"/>
                    <a:pt x="50" y="19"/>
                  </a:cubicBezTo>
                  <a:cubicBezTo>
                    <a:pt x="50" y="18"/>
                    <a:pt x="50" y="17"/>
                    <a:pt x="50" y="16"/>
                  </a:cubicBezTo>
                  <a:cubicBezTo>
                    <a:pt x="51" y="15"/>
                    <a:pt x="51" y="14"/>
                    <a:pt x="51" y="13"/>
                  </a:cubicBezTo>
                  <a:cubicBezTo>
                    <a:pt x="50" y="11"/>
                    <a:pt x="50" y="9"/>
                    <a:pt x="49" y="7"/>
                  </a:cubicBezTo>
                  <a:cubicBezTo>
                    <a:pt x="49" y="6"/>
                    <a:pt x="48" y="4"/>
                    <a:pt x="46" y="3"/>
                  </a:cubicBezTo>
                  <a:cubicBezTo>
                    <a:pt x="45" y="2"/>
                    <a:pt x="44" y="1"/>
                    <a:pt x="42" y="1"/>
                  </a:cubicBezTo>
                  <a:cubicBezTo>
                    <a:pt x="41" y="0"/>
                    <a:pt x="39" y="0"/>
                    <a:pt x="37" y="0"/>
                  </a:cubicBezTo>
                  <a:cubicBezTo>
                    <a:pt x="35" y="0"/>
                    <a:pt x="33" y="0"/>
                    <a:pt x="32" y="1"/>
                  </a:cubicBezTo>
                  <a:cubicBezTo>
                    <a:pt x="30" y="2"/>
                    <a:pt x="29" y="3"/>
                    <a:pt x="28" y="4"/>
                  </a:cubicBezTo>
                  <a:cubicBezTo>
                    <a:pt x="27" y="5"/>
                    <a:pt x="26" y="6"/>
                    <a:pt x="26" y="7"/>
                  </a:cubicBezTo>
                  <a:cubicBezTo>
                    <a:pt x="25" y="8"/>
                    <a:pt x="24" y="10"/>
                    <a:pt x="24" y="11"/>
                  </a:cubicBezTo>
                  <a:cubicBezTo>
                    <a:pt x="23" y="12"/>
                    <a:pt x="23" y="13"/>
                    <a:pt x="22" y="15"/>
                  </a:cubicBezTo>
                  <a:cubicBezTo>
                    <a:pt x="22" y="16"/>
                    <a:pt x="21" y="17"/>
                    <a:pt x="20" y="18"/>
                  </a:cubicBezTo>
                  <a:cubicBezTo>
                    <a:pt x="20" y="19"/>
                    <a:pt x="19" y="20"/>
                    <a:pt x="18" y="21"/>
                  </a:cubicBezTo>
                  <a:cubicBezTo>
                    <a:pt x="17" y="21"/>
                    <a:pt x="16" y="22"/>
                    <a:pt x="15" y="22"/>
                  </a:cubicBezTo>
                  <a:cubicBezTo>
                    <a:pt x="13" y="22"/>
                    <a:pt x="12" y="22"/>
                    <a:pt x="11" y="21"/>
                  </a:cubicBezTo>
                  <a:cubicBezTo>
                    <a:pt x="10" y="21"/>
                    <a:pt x="9" y="20"/>
                    <a:pt x="8" y="20"/>
                  </a:cubicBezTo>
                  <a:cubicBezTo>
                    <a:pt x="8" y="19"/>
                    <a:pt x="7" y="18"/>
                    <a:pt x="7" y="17"/>
                  </a:cubicBezTo>
                  <a:cubicBezTo>
                    <a:pt x="6" y="16"/>
                    <a:pt x="6" y="15"/>
                    <a:pt x="6" y="13"/>
                  </a:cubicBezTo>
                  <a:cubicBezTo>
                    <a:pt x="6" y="12"/>
                    <a:pt x="6" y="10"/>
                    <a:pt x="6" y="9"/>
                  </a:cubicBezTo>
                  <a:cubicBezTo>
                    <a:pt x="6" y="8"/>
                    <a:pt x="7" y="6"/>
                    <a:pt x="7" y="5"/>
                  </a:cubicBezTo>
                  <a:cubicBezTo>
                    <a:pt x="8" y="4"/>
                    <a:pt x="8" y="4"/>
                    <a:pt x="8" y="3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9" y="1"/>
                    <a:pt x="8" y="1"/>
                  </a:cubicBezTo>
                  <a:cubicBezTo>
                    <a:pt x="8" y="1"/>
                    <a:pt x="8" y="1"/>
                    <a:pt x="7" y="1"/>
                  </a:cubicBezTo>
                  <a:cubicBezTo>
                    <a:pt x="7" y="1"/>
                    <a:pt x="7" y="1"/>
                    <a:pt x="6" y="1"/>
                  </a:cubicBezTo>
                  <a:cubicBezTo>
                    <a:pt x="5" y="1"/>
                    <a:pt x="5" y="1"/>
                    <a:pt x="4" y="1"/>
                  </a:cubicBezTo>
                  <a:cubicBezTo>
                    <a:pt x="4" y="1"/>
                    <a:pt x="3" y="1"/>
                    <a:pt x="3" y="2"/>
                  </a:cubicBezTo>
                  <a:cubicBezTo>
                    <a:pt x="3" y="2"/>
                    <a:pt x="2" y="2"/>
                    <a:pt x="2" y="3"/>
                  </a:cubicBezTo>
                  <a:cubicBezTo>
                    <a:pt x="2" y="4"/>
                    <a:pt x="1" y="5"/>
                    <a:pt x="1" y="6"/>
                  </a:cubicBezTo>
                  <a:cubicBezTo>
                    <a:pt x="1" y="7"/>
                    <a:pt x="0" y="8"/>
                    <a:pt x="0" y="9"/>
                  </a:cubicBezTo>
                  <a:cubicBezTo>
                    <a:pt x="0" y="11"/>
                    <a:pt x="0" y="12"/>
                    <a:pt x="0" y="14"/>
                  </a:cubicBezTo>
                  <a:cubicBezTo>
                    <a:pt x="0" y="16"/>
                    <a:pt x="1" y="18"/>
                    <a:pt x="2" y="19"/>
                  </a:cubicBezTo>
                  <a:cubicBezTo>
                    <a:pt x="2" y="21"/>
                    <a:pt x="3" y="23"/>
                    <a:pt x="5" y="24"/>
                  </a:cubicBezTo>
                  <a:cubicBezTo>
                    <a:pt x="6" y="25"/>
                    <a:pt x="8" y="26"/>
                    <a:pt x="10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"/>
                <a:ea typeface="微软雅黑"/>
                <a:cs typeface="+mn-cs"/>
              </a:endParaRPr>
            </a:p>
          </p:txBody>
        </p:sp>
        <p:sp>
          <p:nvSpPr>
            <p:cNvPr id="90" name="Freeform 22">
              <a:extLst>
                <a:ext uri="{FF2B5EF4-FFF2-40B4-BE49-F238E27FC236}">
                  <a16:creationId xmlns:a16="http://schemas.microsoft.com/office/drawing/2014/main" id="{669AAB54-2676-458B-91FE-301A721FB0B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57171" y="5843904"/>
              <a:ext cx="87521" cy="60171"/>
            </a:xfrm>
            <a:custGeom>
              <a:avLst/>
              <a:gdLst>
                <a:gd name="T0" fmla="*/ 54 w 54"/>
                <a:gd name="T1" fmla="*/ 6 h 37"/>
                <a:gd name="T2" fmla="*/ 54 w 54"/>
                <a:gd name="T3" fmla="*/ 6 h 37"/>
                <a:gd name="T4" fmla="*/ 54 w 54"/>
                <a:gd name="T5" fmla="*/ 4 h 37"/>
                <a:gd name="T6" fmla="*/ 53 w 54"/>
                <a:gd name="T7" fmla="*/ 3 h 37"/>
                <a:gd name="T8" fmla="*/ 53 w 54"/>
                <a:gd name="T9" fmla="*/ 1 h 37"/>
                <a:gd name="T10" fmla="*/ 52 w 54"/>
                <a:gd name="T11" fmla="*/ 0 h 37"/>
                <a:gd name="T12" fmla="*/ 51 w 54"/>
                <a:gd name="T13" fmla="*/ 0 h 37"/>
                <a:gd name="T14" fmla="*/ 50 w 54"/>
                <a:gd name="T15" fmla="*/ 0 h 37"/>
                <a:gd name="T16" fmla="*/ 2 w 54"/>
                <a:gd name="T17" fmla="*/ 1 h 37"/>
                <a:gd name="T18" fmla="*/ 1 w 54"/>
                <a:gd name="T19" fmla="*/ 1 h 37"/>
                <a:gd name="T20" fmla="*/ 0 w 54"/>
                <a:gd name="T21" fmla="*/ 2 h 37"/>
                <a:gd name="T22" fmla="*/ 0 w 54"/>
                <a:gd name="T23" fmla="*/ 3 h 37"/>
                <a:gd name="T24" fmla="*/ 1 w 54"/>
                <a:gd name="T25" fmla="*/ 4 h 37"/>
                <a:gd name="T26" fmla="*/ 2 w 54"/>
                <a:gd name="T27" fmla="*/ 6 h 37"/>
                <a:gd name="T28" fmla="*/ 2 w 54"/>
                <a:gd name="T29" fmla="*/ 7 h 37"/>
                <a:gd name="T30" fmla="*/ 3 w 54"/>
                <a:gd name="T31" fmla="*/ 7 h 37"/>
                <a:gd name="T32" fmla="*/ 3 w 54"/>
                <a:gd name="T33" fmla="*/ 7 h 37"/>
                <a:gd name="T34" fmla="*/ 16 w 54"/>
                <a:gd name="T35" fmla="*/ 6 h 37"/>
                <a:gd name="T36" fmla="*/ 23 w 54"/>
                <a:gd name="T37" fmla="*/ 24 h 37"/>
                <a:gd name="T38" fmla="*/ 14 w 54"/>
                <a:gd name="T39" fmla="*/ 31 h 37"/>
                <a:gd name="T40" fmla="*/ 14 w 54"/>
                <a:gd name="T41" fmla="*/ 32 h 37"/>
                <a:gd name="T42" fmla="*/ 13 w 54"/>
                <a:gd name="T43" fmla="*/ 32 h 37"/>
                <a:gd name="T44" fmla="*/ 14 w 54"/>
                <a:gd name="T45" fmla="*/ 33 h 37"/>
                <a:gd name="T46" fmla="*/ 14 w 54"/>
                <a:gd name="T47" fmla="*/ 35 h 37"/>
                <a:gd name="T48" fmla="*/ 15 w 54"/>
                <a:gd name="T49" fmla="*/ 37 h 37"/>
                <a:gd name="T50" fmla="*/ 16 w 54"/>
                <a:gd name="T51" fmla="*/ 37 h 37"/>
                <a:gd name="T52" fmla="*/ 17 w 54"/>
                <a:gd name="T53" fmla="*/ 37 h 37"/>
                <a:gd name="T54" fmla="*/ 18 w 54"/>
                <a:gd name="T55" fmla="*/ 37 h 37"/>
                <a:gd name="T56" fmla="*/ 54 w 54"/>
                <a:gd name="T57" fmla="*/ 7 h 37"/>
                <a:gd name="T58" fmla="*/ 54 w 54"/>
                <a:gd name="T59" fmla="*/ 6 h 37"/>
                <a:gd name="T60" fmla="*/ 28 w 54"/>
                <a:gd name="T61" fmla="*/ 20 h 37"/>
                <a:gd name="T62" fmla="*/ 21 w 54"/>
                <a:gd name="T63" fmla="*/ 6 h 37"/>
                <a:gd name="T64" fmla="*/ 47 w 54"/>
                <a:gd name="T65" fmla="*/ 5 h 37"/>
                <a:gd name="T66" fmla="*/ 47 w 54"/>
                <a:gd name="T67" fmla="*/ 5 h 37"/>
                <a:gd name="T68" fmla="*/ 28 w 54"/>
                <a:gd name="T69" fmla="*/ 2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4" h="37">
                  <a:moveTo>
                    <a:pt x="54" y="6"/>
                  </a:moveTo>
                  <a:cubicBezTo>
                    <a:pt x="54" y="6"/>
                    <a:pt x="54" y="6"/>
                    <a:pt x="54" y="6"/>
                  </a:cubicBezTo>
                  <a:cubicBezTo>
                    <a:pt x="54" y="5"/>
                    <a:pt x="54" y="5"/>
                    <a:pt x="54" y="4"/>
                  </a:cubicBezTo>
                  <a:cubicBezTo>
                    <a:pt x="54" y="4"/>
                    <a:pt x="54" y="3"/>
                    <a:pt x="53" y="3"/>
                  </a:cubicBezTo>
                  <a:cubicBezTo>
                    <a:pt x="53" y="2"/>
                    <a:pt x="53" y="1"/>
                    <a:pt x="53" y="1"/>
                  </a:cubicBezTo>
                  <a:cubicBezTo>
                    <a:pt x="52" y="1"/>
                    <a:pt x="52" y="0"/>
                    <a:pt x="52" y="0"/>
                  </a:cubicBezTo>
                  <a:cubicBezTo>
                    <a:pt x="52" y="0"/>
                    <a:pt x="51" y="0"/>
                    <a:pt x="51" y="0"/>
                  </a:cubicBezTo>
                  <a:cubicBezTo>
                    <a:pt x="51" y="0"/>
                    <a:pt x="51" y="0"/>
                    <a:pt x="5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1" y="1"/>
                    <a:pt x="1" y="1"/>
                  </a:cubicBezTo>
                  <a:cubicBezTo>
                    <a:pt x="1" y="2"/>
                    <a:pt x="0" y="2"/>
                    <a:pt x="0" y="2"/>
                  </a:cubicBezTo>
                  <a:cubicBezTo>
                    <a:pt x="0" y="2"/>
                    <a:pt x="0" y="2"/>
                    <a:pt x="0" y="3"/>
                  </a:cubicBezTo>
                  <a:cubicBezTo>
                    <a:pt x="0" y="3"/>
                    <a:pt x="1" y="4"/>
                    <a:pt x="1" y="4"/>
                  </a:cubicBezTo>
                  <a:cubicBezTo>
                    <a:pt x="1" y="5"/>
                    <a:pt x="1" y="5"/>
                    <a:pt x="2" y="6"/>
                  </a:cubicBezTo>
                  <a:cubicBezTo>
                    <a:pt x="2" y="6"/>
                    <a:pt x="2" y="6"/>
                    <a:pt x="2" y="7"/>
                  </a:cubicBezTo>
                  <a:cubicBezTo>
                    <a:pt x="2" y="7"/>
                    <a:pt x="3" y="7"/>
                    <a:pt x="3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23" y="24"/>
                    <a:pt x="23" y="24"/>
                    <a:pt x="23" y="24"/>
                  </a:cubicBezTo>
                  <a:cubicBezTo>
                    <a:pt x="14" y="31"/>
                    <a:pt x="14" y="31"/>
                    <a:pt x="14" y="31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14" y="32"/>
                    <a:pt x="13" y="32"/>
                    <a:pt x="13" y="32"/>
                  </a:cubicBezTo>
                  <a:cubicBezTo>
                    <a:pt x="13" y="33"/>
                    <a:pt x="14" y="33"/>
                    <a:pt x="14" y="33"/>
                  </a:cubicBezTo>
                  <a:cubicBezTo>
                    <a:pt x="14" y="34"/>
                    <a:pt x="14" y="34"/>
                    <a:pt x="14" y="35"/>
                  </a:cubicBezTo>
                  <a:cubicBezTo>
                    <a:pt x="15" y="36"/>
                    <a:pt x="15" y="36"/>
                    <a:pt x="15" y="37"/>
                  </a:cubicBezTo>
                  <a:cubicBezTo>
                    <a:pt x="15" y="37"/>
                    <a:pt x="16" y="37"/>
                    <a:pt x="16" y="37"/>
                  </a:cubicBezTo>
                  <a:cubicBezTo>
                    <a:pt x="16" y="37"/>
                    <a:pt x="16" y="37"/>
                    <a:pt x="17" y="37"/>
                  </a:cubicBezTo>
                  <a:cubicBezTo>
                    <a:pt x="17" y="37"/>
                    <a:pt x="17" y="37"/>
                    <a:pt x="18" y="37"/>
                  </a:cubicBezTo>
                  <a:cubicBezTo>
                    <a:pt x="54" y="7"/>
                    <a:pt x="54" y="7"/>
                    <a:pt x="54" y="7"/>
                  </a:cubicBezTo>
                  <a:cubicBezTo>
                    <a:pt x="54" y="7"/>
                    <a:pt x="54" y="7"/>
                    <a:pt x="54" y="6"/>
                  </a:cubicBezTo>
                  <a:close/>
                  <a:moveTo>
                    <a:pt x="28" y="20"/>
                  </a:moveTo>
                  <a:cubicBezTo>
                    <a:pt x="21" y="6"/>
                    <a:pt x="21" y="6"/>
                    <a:pt x="21" y="6"/>
                  </a:cubicBezTo>
                  <a:cubicBezTo>
                    <a:pt x="47" y="5"/>
                    <a:pt x="47" y="5"/>
                    <a:pt x="47" y="5"/>
                  </a:cubicBezTo>
                  <a:cubicBezTo>
                    <a:pt x="47" y="5"/>
                    <a:pt x="47" y="5"/>
                    <a:pt x="47" y="5"/>
                  </a:cubicBezTo>
                  <a:lnTo>
                    <a:pt x="28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"/>
                <a:ea typeface="微软雅黑"/>
                <a:cs typeface="+mn-cs"/>
              </a:endParaRPr>
            </a:p>
          </p:txBody>
        </p:sp>
        <p:sp>
          <p:nvSpPr>
            <p:cNvPr id="91" name="Freeform 23">
              <a:extLst>
                <a:ext uri="{FF2B5EF4-FFF2-40B4-BE49-F238E27FC236}">
                  <a16:creationId xmlns:a16="http://schemas.microsoft.com/office/drawing/2014/main" id="{370F0642-4F48-4C37-ADC6-50A08EBD029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54265" y="5946468"/>
              <a:ext cx="82735" cy="75214"/>
            </a:xfrm>
            <a:custGeom>
              <a:avLst/>
              <a:gdLst>
                <a:gd name="T0" fmla="*/ 38 w 51"/>
                <a:gd name="T1" fmla="*/ 32 h 46"/>
                <a:gd name="T2" fmla="*/ 38 w 51"/>
                <a:gd name="T3" fmla="*/ 31 h 46"/>
                <a:gd name="T4" fmla="*/ 37 w 51"/>
                <a:gd name="T5" fmla="*/ 31 h 46"/>
                <a:gd name="T6" fmla="*/ 37 w 51"/>
                <a:gd name="T7" fmla="*/ 30 h 46"/>
                <a:gd name="T8" fmla="*/ 26 w 51"/>
                <a:gd name="T9" fmla="*/ 20 h 46"/>
                <a:gd name="T10" fmla="*/ 25 w 51"/>
                <a:gd name="T11" fmla="*/ 20 h 46"/>
                <a:gd name="T12" fmla="*/ 25 w 51"/>
                <a:gd name="T13" fmla="*/ 20 h 46"/>
                <a:gd name="T14" fmla="*/ 24 w 51"/>
                <a:gd name="T15" fmla="*/ 20 h 46"/>
                <a:gd name="T16" fmla="*/ 23 w 51"/>
                <a:gd name="T17" fmla="*/ 21 h 46"/>
                <a:gd name="T18" fmla="*/ 22 w 51"/>
                <a:gd name="T19" fmla="*/ 22 h 46"/>
                <a:gd name="T20" fmla="*/ 22 w 51"/>
                <a:gd name="T21" fmla="*/ 23 h 46"/>
                <a:gd name="T22" fmla="*/ 30 w 51"/>
                <a:gd name="T23" fmla="*/ 31 h 46"/>
                <a:gd name="T24" fmla="*/ 20 w 51"/>
                <a:gd name="T25" fmla="*/ 40 h 46"/>
                <a:gd name="T26" fmla="*/ 16 w 51"/>
                <a:gd name="T27" fmla="*/ 38 h 46"/>
                <a:gd name="T28" fmla="*/ 12 w 51"/>
                <a:gd name="T29" fmla="*/ 36 h 46"/>
                <a:gd name="T30" fmla="*/ 8 w 51"/>
                <a:gd name="T31" fmla="*/ 31 h 46"/>
                <a:gd name="T32" fmla="*/ 7 w 51"/>
                <a:gd name="T33" fmla="*/ 25 h 46"/>
                <a:gd name="T34" fmla="*/ 9 w 51"/>
                <a:gd name="T35" fmla="*/ 18 h 46"/>
                <a:gd name="T36" fmla="*/ 13 w 51"/>
                <a:gd name="T37" fmla="*/ 12 h 46"/>
                <a:gd name="T38" fmla="*/ 20 w 51"/>
                <a:gd name="T39" fmla="*/ 8 h 46"/>
                <a:gd name="T40" fmla="*/ 26 w 51"/>
                <a:gd name="T41" fmla="*/ 6 h 46"/>
                <a:gd name="T42" fmla="*/ 33 w 51"/>
                <a:gd name="T43" fmla="*/ 6 h 46"/>
                <a:gd name="T44" fmla="*/ 39 w 51"/>
                <a:gd name="T45" fmla="*/ 10 h 46"/>
                <a:gd name="T46" fmla="*/ 43 w 51"/>
                <a:gd name="T47" fmla="*/ 14 h 46"/>
                <a:gd name="T48" fmla="*/ 45 w 51"/>
                <a:gd name="T49" fmla="*/ 18 h 46"/>
                <a:gd name="T50" fmla="*/ 46 w 51"/>
                <a:gd name="T51" fmla="*/ 21 h 46"/>
                <a:gd name="T52" fmla="*/ 47 w 51"/>
                <a:gd name="T53" fmla="*/ 22 h 46"/>
                <a:gd name="T54" fmla="*/ 47 w 51"/>
                <a:gd name="T55" fmla="*/ 23 h 46"/>
                <a:gd name="T56" fmla="*/ 48 w 51"/>
                <a:gd name="T57" fmla="*/ 22 h 46"/>
                <a:gd name="T58" fmla="*/ 49 w 51"/>
                <a:gd name="T59" fmla="*/ 22 h 46"/>
                <a:gd name="T60" fmla="*/ 49 w 51"/>
                <a:gd name="T61" fmla="*/ 21 h 46"/>
                <a:gd name="T62" fmla="*/ 51 w 51"/>
                <a:gd name="T63" fmla="*/ 20 h 46"/>
                <a:gd name="T64" fmla="*/ 51 w 51"/>
                <a:gd name="T65" fmla="*/ 19 h 46"/>
                <a:gd name="T66" fmla="*/ 50 w 51"/>
                <a:gd name="T67" fmla="*/ 17 h 46"/>
                <a:gd name="T68" fmla="*/ 49 w 51"/>
                <a:gd name="T69" fmla="*/ 14 h 46"/>
                <a:gd name="T70" fmla="*/ 47 w 51"/>
                <a:gd name="T71" fmla="*/ 10 h 46"/>
                <a:gd name="T72" fmla="*/ 43 w 51"/>
                <a:gd name="T73" fmla="*/ 6 h 46"/>
                <a:gd name="T74" fmla="*/ 35 w 51"/>
                <a:gd name="T75" fmla="*/ 1 h 46"/>
                <a:gd name="T76" fmla="*/ 26 w 51"/>
                <a:gd name="T77" fmla="*/ 0 h 46"/>
                <a:gd name="T78" fmla="*/ 17 w 51"/>
                <a:gd name="T79" fmla="*/ 2 h 46"/>
                <a:gd name="T80" fmla="*/ 8 w 51"/>
                <a:gd name="T81" fmla="*/ 8 h 46"/>
                <a:gd name="T82" fmla="*/ 2 w 51"/>
                <a:gd name="T83" fmla="*/ 16 h 46"/>
                <a:gd name="T84" fmla="*/ 0 w 51"/>
                <a:gd name="T85" fmla="*/ 24 h 46"/>
                <a:gd name="T86" fmla="*/ 2 w 51"/>
                <a:gd name="T87" fmla="*/ 32 h 46"/>
                <a:gd name="T88" fmla="*/ 8 w 51"/>
                <a:gd name="T89" fmla="*/ 39 h 46"/>
                <a:gd name="T90" fmla="*/ 11 w 51"/>
                <a:gd name="T91" fmla="*/ 42 h 46"/>
                <a:gd name="T92" fmla="*/ 14 w 51"/>
                <a:gd name="T93" fmla="*/ 44 h 46"/>
                <a:gd name="T94" fmla="*/ 18 w 51"/>
                <a:gd name="T95" fmla="*/ 45 h 46"/>
                <a:gd name="T96" fmla="*/ 21 w 51"/>
                <a:gd name="T97" fmla="*/ 46 h 46"/>
                <a:gd name="T98" fmla="*/ 22 w 51"/>
                <a:gd name="T99" fmla="*/ 46 h 46"/>
                <a:gd name="T100" fmla="*/ 24 w 51"/>
                <a:gd name="T101" fmla="*/ 45 h 46"/>
                <a:gd name="T102" fmla="*/ 37 w 51"/>
                <a:gd name="T103" fmla="*/ 33 h 46"/>
                <a:gd name="T104" fmla="*/ 38 w 51"/>
                <a:gd name="T105" fmla="*/ 32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51" h="46">
                  <a:moveTo>
                    <a:pt x="38" y="32"/>
                  </a:moveTo>
                  <a:cubicBezTo>
                    <a:pt x="38" y="32"/>
                    <a:pt x="38" y="32"/>
                    <a:pt x="38" y="31"/>
                  </a:cubicBezTo>
                  <a:cubicBezTo>
                    <a:pt x="38" y="31"/>
                    <a:pt x="38" y="31"/>
                    <a:pt x="37" y="31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26" y="20"/>
                    <a:pt x="26" y="20"/>
                    <a:pt x="26" y="20"/>
                  </a:cubicBezTo>
                  <a:cubicBezTo>
                    <a:pt x="26" y="20"/>
                    <a:pt x="25" y="20"/>
                    <a:pt x="25" y="20"/>
                  </a:cubicBezTo>
                  <a:cubicBezTo>
                    <a:pt x="25" y="20"/>
                    <a:pt x="25" y="20"/>
                    <a:pt x="25" y="20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4" y="20"/>
                    <a:pt x="23" y="21"/>
                    <a:pt x="23" y="21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30" y="31"/>
                    <a:pt x="30" y="31"/>
                    <a:pt x="30" y="31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19" y="40"/>
                    <a:pt x="18" y="39"/>
                    <a:pt x="16" y="38"/>
                  </a:cubicBezTo>
                  <a:cubicBezTo>
                    <a:pt x="15" y="38"/>
                    <a:pt x="14" y="37"/>
                    <a:pt x="12" y="36"/>
                  </a:cubicBezTo>
                  <a:cubicBezTo>
                    <a:pt x="11" y="34"/>
                    <a:pt x="9" y="33"/>
                    <a:pt x="8" y="31"/>
                  </a:cubicBezTo>
                  <a:cubicBezTo>
                    <a:pt x="7" y="29"/>
                    <a:pt x="7" y="27"/>
                    <a:pt x="7" y="25"/>
                  </a:cubicBezTo>
                  <a:cubicBezTo>
                    <a:pt x="7" y="23"/>
                    <a:pt x="8" y="20"/>
                    <a:pt x="9" y="18"/>
                  </a:cubicBezTo>
                  <a:cubicBezTo>
                    <a:pt x="10" y="16"/>
                    <a:pt x="11" y="14"/>
                    <a:pt x="13" y="12"/>
                  </a:cubicBezTo>
                  <a:cubicBezTo>
                    <a:pt x="15" y="10"/>
                    <a:pt x="17" y="9"/>
                    <a:pt x="20" y="8"/>
                  </a:cubicBezTo>
                  <a:cubicBezTo>
                    <a:pt x="22" y="6"/>
                    <a:pt x="24" y="6"/>
                    <a:pt x="26" y="6"/>
                  </a:cubicBezTo>
                  <a:cubicBezTo>
                    <a:pt x="29" y="5"/>
                    <a:pt x="31" y="6"/>
                    <a:pt x="33" y="6"/>
                  </a:cubicBezTo>
                  <a:cubicBezTo>
                    <a:pt x="35" y="7"/>
                    <a:pt x="38" y="8"/>
                    <a:pt x="39" y="10"/>
                  </a:cubicBezTo>
                  <a:cubicBezTo>
                    <a:pt x="41" y="11"/>
                    <a:pt x="42" y="13"/>
                    <a:pt x="43" y="14"/>
                  </a:cubicBezTo>
                  <a:cubicBezTo>
                    <a:pt x="44" y="16"/>
                    <a:pt x="45" y="17"/>
                    <a:pt x="45" y="18"/>
                  </a:cubicBezTo>
                  <a:cubicBezTo>
                    <a:pt x="46" y="19"/>
                    <a:pt x="46" y="20"/>
                    <a:pt x="46" y="21"/>
                  </a:cubicBezTo>
                  <a:cubicBezTo>
                    <a:pt x="46" y="22"/>
                    <a:pt x="46" y="22"/>
                    <a:pt x="47" y="22"/>
                  </a:cubicBezTo>
                  <a:cubicBezTo>
                    <a:pt x="47" y="22"/>
                    <a:pt x="47" y="22"/>
                    <a:pt x="47" y="23"/>
                  </a:cubicBezTo>
                  <a:cubicBezTo>
                    <a:pt x="47" y="23"/>
                    <a:pt x="47" y="23"/>
                    <a:pt x="48" y="22"/>
                  </a:cubicBezTo>
                  <a:cubicBezTo>
                    <a:pt x="48" y="22"/>
                    <a:pt x="48" y="22"/>
                    <a:pt x="49" y="22"/>
                  </a:cubicBezTo>
                  <a:cubicBezTo>
                    <a:pt x="49" y="22"/>
                    <a:pt x="49" y="22"/>
                    <a:pt x="49" y="21"/>
                  </a:cubicBezTo>
                  <a:cubicBezTo>
                    <a:pt x="50" y="21"/>
                    <a:pt x="50" y="20"/>
                    <a:pt x="51" y="20"/>
                  </a:cubicBezTo>
                  <a:cubicBezTo>
                    <a:pt x="51" y="19"/>
                    <a:pt x="51" y="19"/>
                    <a:pt x="51" y="19"/>
                  </a:cubicBezTo>
                  <a:cubicBezTo>
                    <a:pt x="51" y="18"/>
                    <a:pt x="51" y="18"/>
                    <a:pt x="50" y="17"/>
                  </a:cubicBezTo>
                  <a:cubicBezTo>
                    <a:pt x="50" y="16"/>
                    <a:pt x="50" y="15"/>
                    <a:pt x="49" y="14"/>
                  </a:cubicBezTo>
                  <a:cubicBezTo>
                    <a:pt x="49" y="13"/>
                    <a:pt x="48" y="11"/>
                    <a:pt x="47" y="10"/>
                  </a:cubicBezTo>
                  <a:cubicBezTo>
                    <a:pt x="46" y="9"/>
                    <a:pt x="45" y="8"/>
                    <a:pt x="43" y="6"/>
                  </a:cubicBezTo>
                  <a:cubicBezTo>
                    <a:pt x="41" y="4"/>
                    <a:pt x="38" y="2"/>
                    <a:pt x="35" y="1"/>
                  </a:cubicBezTo>
                  <a:cubicBezTo>
                    <a:pt x="32" y="0"/>
                    <a:pt x="29" y="0"/>
                    <a:pt x="26" y="0"/>
                  </a:cubicBezTo>
                  <a:cubicBezTo>
                    <a:pt x="23" y="0"/>
                    <a:pt x="20" y="1"/>
                    <a:pt x="17" y="2"/>
                  </a:cubicBezTo>
                  <a:cubicBezTo>
                    <a:pt x="14" y="3"/>
                    <a:pt x="11" y="5"/>
                    <a:pt x="8" y="8"/>
                  </a:cubicBezTo>
                  <a:cubicBezTo>
                    <a:pt x="6" y="10"/>
                    <a:pt x="4" y="13"/>
                    <a:pt x="2" y="16"/>
                  </a:cubicBezTo>
                  <a:cubicBezTo>
                    <a:pt x="1" y="18"/>
                    <a:pt x="0" y="21"/>
                    <a:pt x="0" y="24"/>
                  </a:cubicBezTo>
                  <a:cubicBezTo>
                    <a:pt x="0" y="26"/>
                    <a:pt x="1" y="29"/>
                    <a:pt x="2" y="32"/>
                  </a:cubicBezTo>
                  <a:cubicBezTo>
                    <a:pt x="4" y="35"/>
                    <a:pt x="6" y="37"/>
                    <a:pt x="8" y="39"/>
                  </a:cubicBezTo>
                  <a:cubicBezTo>
                    <a:pt x="9" y="40"/>
                    <a:pt x="10" y="41"/>
                    <a:pt x="11" y="42"/>
                  </a:cubicBezTo>
                  <a:cubicBezTo>
                    <a:pt x="12" y="42"/>
                    <a:pt x="13" y="43"/>
                    <a:pt x="14" y="44"/>
                  </a:cubicBezTo>
                  <a:cubicBezTo>
                    <a:pt x="15" y="44"/>
                    <a:pt x="17" y="45"/>
                    <a:pt x="18" y="45"/>
                  </a:cubicBezTo>
                  <a:cubicBezTo>
                    <a:pt x="19" y="46"/>
                    <a:pt x="20" y="46"/>
                    <a:pt x="21" y="46"/>
                  </a:cubicBezTo>
                  <a:cubicBezTo>
                    <a:pt x="21" y="46"/>
                    <a:pt x="22" y="46"/>
                    <a:pt x="22" y="46"/>
                  </a:cubicBezTo>
                  <a:cubicBezTo>
                    <a:pt x="23" y="46"/>
                    <a:pt x="23" y="46"/>
                    <a:pt x="24" y="45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37" y="33"/>
                    <a:pt x="37" y="32"/>
                    <a:pt x="38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"/>
                <a:ea typeface="微软雅黑"/>
                <a:cs typeface="+mn-cs"/>
              </a:endParaRPr>
            </a:p>
          </p:txBody>
        </p:sp>
        <p:sp>
          <p:nvSpPr>
            <p:cNvPr id="92" name="Freeform 24">
              <a:extLst>
                <a:ext uri="{FF2B5EF4-FFF2-40B4-BE49-F238E27FC236}">
                  <a16:creationId xmlns:a16="http://schemas.microsoft.com/office/drawing/2014/main" id="{49DFD1B8-7478-4FC5-B834-FE79F62402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9394" y="5762536"/>
              <a:ext cx="88889" cy="67009"/>
            </a:xfrm>
            <a:custGeom>
              <a:avLst/>
              <a:gdLst>
                <a:gd name="T0" fmla="*/ 55 w 55"/>
                <a:gd name="T1" fmla="*/ 32 h 41"/>
                <a:gd name="T2" fmla="*/ 55 w 55"/>
                <a:gd name="T3" fmla="*/ 31 h 41"/>
                <a:gd name="T4" fmla="*/ 55 w 55"/>
                <a:gd name="T5" fmla="*/ 30 h 41"/>
                <a:gd name="T6" fmla="*/ 55 w 55"/>
                <a:gd name="T7" fmla="*/ 29 h 41"/>
                <a:gd name="T8" fmla="*/ 54 w 55"/>
                <a:gd name="T9" fmla="*/ 27 h 41"/>
                <a:gd name="T10" fmla="*/ 54 w 55"/>
                <a:gd name="T11" fmla="*/ 27 h 41"/>
                <a:gd name="T12" fmla="*/ 53 w 55"/>
                <a:gd name="T13" fmla="*/ 26 h 41"/>
                <a:gd name="T14" fmla="*/ 53 w 55"/>
                <a:gd name="T15" fmla="*/ 26 h 41"/>
                <a:gd name="T16" fmla="*/ 34 w 55"/>
                <a:gd name="T17" fmla="*/ 30 h 41"/>
                <a:gd name="T18" fmla="*/ 29 w 55"/>
                <a:gd name="T19" fmla="*/ 10 h 41"/>
                <a:gd name="T20" fmla="*/ 48 w 55"/>
                <a:gd name="T21" fmla="*/ 6 h 41"/>
                <a:gd name="T22" fmla="*/ 49 w 55"/>
                <a:gd name="T23" fmla="*/ 6 h 41"/>
                <a:gd name="T24" fmla="*/ 49 w 55"/>
                <a:gd name="T25" fmla="*/ 5 h 41"/>
                <a:gd name="T26" fmla="*/ 49 w 55"/>
                <a:gd name="T27" fmla="*/ 4 h 41"/>
                <a:gd name="T28" fmla="*/ 49 w 55"/>
                <a:gd name="T29" fmla="*/ 3 h 41"/>
                <a:gd name="T30" fmla="*/ 48 w 55"/>
                <a:gd name="T31" fmla="*/ 2 h 41"/>
                <a:gd name="T32" fmla="*/ 48 w 55"/>
                <a:gd name="T33" fmla="*/ 1 h 41"/>
                <a:gd name="T34" fmla="*/ 47 w 55"/>
                <a:gd name="T35" fmla="*/ 0 h 41"/>
                <a:gd name="T36" fmla="*/ 47 w 55"/>
                <a:gd name="T37" fmla="*/ 0 h 41"/>
                <a:gd name="T38" fmla="*/ 1 w 55"/>
                <a:gd name="T39" fmla="*/ 9 h 41"/>
                <a:gd name="T40" fmla="*/ 1 w 55"/>
                <a:gd name="T41" fmla="*/ 10 h 41"/>
                <a:gd name="T42" fmla="*/ 0 w 55"/>
                <a:gd name="T43" fmla="*/ 10 h 41"/>
                <a:gd name="T44" fmla="*/ 0 w 55"/>
                <a:gd name="T45" fmla="*/ 11 h 41"/>
                <a:gd name="T46" fmla="*/ 1 w 55"/>
                <a:gd name="T47" fmla="*/ 12 h 41"/>
                <a:gd name="T48" fmla="*/ 1 w 55"/>
                <a:gd name="T49" fmla="*/ 14 h 41"/>
                <a:gd name="T50" fmla="*/ 1 w 55"/>
                <a:gd name="T51" fmla="*/ 15 h 41"/>
                <a:gd name="T52" fmla="*/ 2 w 55"/>
                <a:gd name="T53" fmla="*/ 15 h 41"/>
                <a:gd name="T54" fmla="*/ 2 w 55"/>
                <a:gd name="T55" fmla="*/ 15 h 41"/>
                <a:gd name="T56" fmla="*/ 24 w 55"/>
                <a:gd name="T57" fmla="*/ 11 h 41"/>
                <a:gd name="T58" fmla="*/ 28 w 55"/>
                <a:gd name="T59" fmla="*/ 31 h 41"/>
                <a:gd name="T60" fmla="*/ 7 w 55"/>
                <a:gd name="T61" fmla="*/ 35 h 41"/>
                <a:gd name="T62" fmla="*/ 7 w 55"/>
                <a:gd name="T63" fmla="*/ 35 h 41"/>
                <a:gd name="T64" fmla="*/ 6 w 55"/>
                <a:gd name="T65" fmla="*/ 36 h 41"/>
                <a:gd name="T66" fmla="*/ 6 w 55"/>
                <a:gd name="T67" fmla="*/ 37 h 41"/>
                <a:gd name="T68" fmla="*/ 7 w 55"/>
                <a:gd name="T69" fmla="*/ 38 h 41"/>
                <a:gd name="T70" fmla="*/ 7 w 55"/>
                <a:gd name="T71" fmla="*/ 40 h 41"/>
                <a:gd name="T72" fmla="*/ 7 w 55"/>
                <a:gd name="T73" fmla="*/ 41 h 41"/>
                <a:gd name="T74" fmla="*/ 8 w 55"/>
                <a:gd name="T75" fmla="*/ 41 h 41"/>
                <a:gd name="T76" fmla="*/ 8 w 55"/>
                <a:gd name="T77" fmla="*/ 41 h 41"/>
                <a:gd name="T78" fmla="*/ 54 w 55"/>
                <a:gd name="T79" fmla="*/ 32 h 41"/>
                <a:gd name="T80" fmla="*/ 55 w 55"/>
                <a:gd name="T81" fmla="*/ 32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5" h="41">
                  <a:moveTo>
                    <a:pt x="55" y="32"/>
                  </a:moveTo>
                  <a:cubicBezTo>
                    <a:pt x="55" y="32"/>
                    <a:pt x="55" y="31"/>
                    <a:pt x="55" y="31"/>
                  </a:cubicBezTo>
                  <a:cubicBezTo>
                    <a:pt x="55" y="31"/>
                    <a:pt x="55" y="31"/>
                    <a:pt x="55" y="30"/>
                  </a:cubicBezTo>
                  <a:cubicBezTo>
                    <a:pt x="55" y="30"/>
                    <a:pt x="55" y="29"/>
                    <a:pt x="55" y="29"/>
                  </a:cubicBezTo>
                  <a:cubicBezTo>
                    <a:pt x="55" y="28"/>
                    <a:pt x="54" y="28"/>
                    <a:pt x="54" y="27"/>
                  </a:cubicBezTo>
                  <a:cubicBezTo>
                    <a:pt x="54" y="27"/>
                    <a:pt x="54" y="27"/>
                    <a:pt x="54" y="27"/>
                  </a:cubicBezTo>
                  <a:cubicBezTo>
                    <a:pt x="54" y="26"/>
                    <a:pt x="54" y="26"/>
                    <a:pt x="53" y="26"/>
                  </a:cubicBezTo>
                  <a:cubicBezTo>
                    <a:pt x="53" y="26"/>
                    <a:pt x="53" y="26"/>
                    <a:pt x="53" y="26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29" y="10"/>
                    <a:pt x="29" y="10"/>
                    <a:pt x="29" y="10"/>
                  </a:cubicBezTo>
                  <a:cubicBezTo>
                    <a:pt x="48" y="6"/>
                    <a:pt x="48" y="6"/>
                    <a:pt x="48" y="6"/>
                  </a:cubicBezTo>
                  <a:cubicBezTo>
                    <a:pt x="48" y="6"/>
                    <a:pt x="49" y="6"/>
                    <a:pt x="49" y="6"/>
                  </a:cubicBezTo>
                  <a:cubicBezTo>
                    <a:pt x="49" y="6"/>
                    <a:pt x="49" y="6"/>
                    <a:pt x="49" y="5"/>
                  </a:cubicBezTo>
                  <a:cubicBezTo>
                    <a:pt x="49" y="5"/>
                    <a:pt x="49" y="5"/>
                    <a:pt x="49" y="4"/>
                  </a:cubicBezTo>
                  <a:cubicBezTo>
                    <a:pt x="49" y="4"/>
                    <a:pt x="49" y="4"/>
                    <a:pt x="49" y="3"/>
                  </a:cubicBezTo>
                  <a:cubicBezTo>
                    <a:pt x="49" y="2"/>
                    <a:pt x="49" y="2"/>
                    <a:pt x="48" y="2"/>
                  </a:cubicBezTo>
                  <a:cubicBezTo>
                    <a:pt x="48" y="1"/>
                    <a:pt x="48" y="1"/>
                    <a:pt x="48" y="1"/>
                  </a:cubicBezTo>
                  <a:cubicBezTo>
                    <a:pt x="48" y="1"/>
                    <a:pt x="48" y="0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9"/>
                    <a:pt x="1" y="9"/>
                    <a:pt x="1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1"/>
                    <a:pt x="0" y="11"/>
                  </a:cubicBezTo>
                  <a:cubicBezTo>
                    <a:pt x="0" y="11"/>
                    <a:pt x="0" y="12"/>
                    <a:pt x="1" y="12"/>
                  </a:cubicBezTo>
                  <a:cubicBezTo>
                    <a:pt x="1" y="13"/>
                    <a:pt x="1" y="13"/>
                    <a:pt x="1" y="14"/>
                  </a:cubicBezTo>
                  <a:cubicBezTo>
                    <a:pt x="1" y="14"/>
                    <a:pt x="1" y="15"/>
                    <a:pt x="1" y="15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24" y="11"/>
                    <a:pt x="24" y="11"/>
                    <a:pt x="24" y="11"/>
                  </a:cubicBezTo>
                  <a:cubicBezTo>
                    <a:pt x="28" y="31"/>
                    <a:pt x="28" y="31"/>
                    <a:pt x="28" y="31"/>
                  </a:cubicBezTo>
                  <a:cubicBezTo>
                    <a:pt x="7" y="35"/>
                    <a:pt x="7" y="35"/>
                    <a:pt x="7" y="35"/>
                  </a:cubicBezTo>
                  <a:cubicBezTo>
                    <a:pt x="7" y="35"/>
                    <a:pt x="7" y="35"/>
                    <a:pt x="7" y="35"/>
                  </a:cubicBezTo>
                  <a:cubicBezTo>
                    <a:pt x="6" y="36"/>
                    <a:pt x="6" y="36"/>
                    <a:pt x="6" y="36"/>
                  </a:cubicBezTo>
                  <a:cubicBezTo>
                    <a:pt x="6" y="36"/>
                    <a:pt x="6" y="36"/>
                    <a:pt x="6" y="37"/>
                  </a:cubicBezTo>
                  <a:cubicBezTo>
                    <a:pt x="6" y="37"/>
                    <a:pt x="6" y="38"/>
                    <a:pt x="7" y="38"/>
                  </a:cubicBezTo>
                  <a:cubicBezTo>
                    <a:pt x="7" y="39"/>
                    <a:pt x="7" y="39"/>
                    <a:pt x="7" y="40"/>
                  </a:cubicBezTo>
                  <a:cubicBezTo>
                    <a:pt x="7" y="40"/>
                    <a:pt x="7" y="40"/>
                    <a:pt x="7" y="41"/>
                  </a:cubicBezTo>
                  <a:cubicBezTo>
                    <a:pt x="8" y="41"/>
                    <a:pt x="8" y="41"/>
                    <a:pt x="8" y="41"/>
                  </a:cubicBezTo>
                  <a:cubicBezTo>
                    <a:pt x="8" y="41"/>
                    <a:pt x="8" y="41"/>
                    <a:pt x="8" y="41"/>
                  </a:cubicBezTo>
                  <a:cubicBezTo>
                    <a:pt x="54" y="32"/>
                    <a:pt x="54" y="32"/>
                    <a:pt x="54" y="32"/>
                  </a:cubicBezTo>
                  <a:cubicBezTo>
                    <a:pt x="54" y="32"/>
                    <a:pt x="55" y="32"/>
                    <a:pt x="55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"/>
                <a:ea typeface="微软雅黑"/>
                <a:cs typeface="+mn-cs"/>
              </a:endParaRPr>
            </a:p>
          </p:txBody>
        </p:sp>
        <p:sp>
          <p:nvSpPr>
            <p:cNvPr id="93" name="Freeform 25">
              <a:extLst>
                <a:ext uri="{FF2B5EF4-FFF2-40B4-BE49-F238E27FC236}">
                  <a16:creationId xmlns:a16="http://schemas.microsoft.com/office/drawing/2014/main" id="{B707771A-AFFB-496F-9D29-9E537945E5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94094" y="5882878"/>
              <a:ext cx="97778" cy="83419"/>
            </a:xfrm>
            <a:custGeom>
              <a:avLst/>
              <a:gdLst>
                <a:gd name="T0" fmla="*/ 60 w 60"/>
                <a:gd name="T1" fmla="*/ 28 h 51"/>
                <a:gd name="T2" fmla="*/ 60 w 60"/>
                <a:gd name="T3" fmla="*/ 27 h 51"/>
                <a:gd name="T4" fmla="*/ 59 w 60"/>
                <a:gd name="T5" fmla="*/ 26 h 51"/>
                <a:gd name="T6" fmla="*/ 59 w 60"/>
                <a:gd name="T7" fmla="*/ 25 h 51"/>
                <a:gd name="T8" fmla="*/ 58 w 60"/>
                <a:gd name="T9" fmla="*/ 24 h 51"/>
                <a:gd name="T10" fmla="*/ 57 w 60"/>
                <a:gd name="T11" fmla="*/ 23 h 51"/>
                <a:gd name="T12" fmla="*/ 56 w 60"/>
                <a:gd name="T13" fmla="*/ 23 h 51"/>
                <a:gd name="T14" fmla="*/ 56 w 60"/>
                <a:gd name="T15" fmla="*/ 23 h 51"/>
                <a:gd name="T16" fmla="*/ 34 w 60"/>
                <a:gd name="T17" fmla="*/ 37 h 51"/>
                <a:gd name="T18" fmla="*/ 29 w 60"/>
                <a:gd name="T19" fmla="*/ 40 h 51"/>
                <a:gd name="T20" fmla="*/ 23 w 60"/>
                <a:gd name="T21" fmla="*/ 43 h 51"/>
                <a:gd name="T22" fmla="*/ 23 w 60"/>
                <a:gd name="T23" fmla="*/ 43 h 51"/>
                <a:gd name="T24" fmla="*/ 25 w 60"/>
                <a:gd name="T25" fmla="*/ 40 h 51"/>
                <a:gd name="T26" fmla="*/ 27 w 60"/>
                <a:gd name="T27" fmla="*/ 37 h 51"/>
                <a:gd name="T28" fmla="*/ 29 w 60"/>
                <a:gd name="T29" fmla="*/ 33 h 51"/>
                <a:gd name="T30" fmla="*/ 31 w 60"/>
                <a:gd name="T31" fmla="*/ 30 h 51"/>
                <a:gd name="T32" fmla="*/ 43 w 60"/>
                <a:gd name="T33" fmla="*/ 10 h 51"/>
                <a:gd name="T34" fmla="*/ 44 w 60"/>
                <a:gd name="T35" fmla="*/ 8 h 51"/>
                <a:gd name="T36" fmla="*/ 44 w 60"/>
                <a:gd name="T37" fmla="*/ 6 h 51"/>
                <a:gd name="T38" fmla="*/ 44 w 60"/>
                <a:gd name="T39" fmla="*/ 5 h 51"/>
                <a:gd name="T40" fmla="*/ 43 w 60"/>
                <a:gd name="T41" fmla="*/ 4 h 51"/>
                <a:gd name="T42" fmla="*/ 42 w 60"/>
                <a:gd name="T43" fmla="*/ 1 h 51"/>
                <a:gd name="T44" fmla="*/ 40 w 60"/>
                <a:gd name="T45" fmla="*/ 0 h 51"/>
                <a:gd name="T46" fmla="*/ 38 w 60"/>
                <a:gd name="T47" fmla="*/ 0 h 51"/>
                <a:gd name="T48" fmla="*/ 0 w 60"/>
                <a:gd name="T49" fmla="*/ 23 h 51"/>
                <a:gd name="T50" fmla="*/ 0 w 60"/>
                <a:gd name="T51" fmla="*/ 23 h 51"/>
                <a:gd name="T52" fmla="*/ 0 w 60"/>
                <a:gd name="T53" fmla="*/ 24 h 51"/>
                <a:gd name="T54" fmla="*/ 0 w 60"/>
                <a:gd name="T55" fmla="*/ 25 h 51"/>
                <a:gd name="T56" fmla="*/ 1 w 60"/>
                <a:gd name="T57" fmla="*/ 26 h 51"/>
                <a:gd name="T58" fmla="*/ 2 w 60"/>
                <a:gd name="T59" fmla="*/ 27 h 51"/>
                <a:gd name="T60" fmla="*/ 2 w 60"/>
                <a:gd name="T61" fmla="*/ 28 h 51"/>
                <a:gd name="T62" fmla="*/ 3 w 60"/>
                <a:gd name="T63" fmla="*/ 28 h 51"/>
                <a:gd name="T64" fmla="*/ 3 w 60"/>
                <a:gd name="T65" fmla="*/ 28 h 51"/>
                <a:gd name="T66" fmla="*/ 28 w 60"/>
                <a:gd name="T67" fmla="*/ 13 h 51"/>
                <a:gd name="T68" fmla="*/ 33 w 60"/>
                <a:gd name="T69" fmla="*/ 10 h 51"/>
                <a:gd name="T70" fmla="*/ 37 w 60"/>
                <a:gd name="T71" fmla="*/ 7 h 51"/>
                <a:gd name="T72" fmla="*/ 37 w 60"/>
                <a:gd name="T73" fmla="*/ 7 h 51"/>
                <a:gd name="T74" fmla="*/ 35 w 60"/>
                <a:gd name="T75" fmla="*/ 11 h 51"/>
                <a:gd name="T76" fmla="*/ 32 w 60"/>
                <a:gd name="T77" fmla="*/ 16 h 51"/>
                <a:gd name="T78" fmla="*/ 17 w 60"/>
                <a:gd name="T79" fmla="*/ 41 h 51"/>
                <a:gd name="T80" fmla="*/ 16 w 60"/>
                <a:gd name="T81" fmla="*/ 44 h 51"/>
                <a:gd name="T82" fmla="*/ 16 w 60"/>
                <a:gd name="T83" fmla="*/ 45 h 51"/>
                <a:gd name="T84" fmla="*/ 16 w 60"/>
                <a:gd name="T85" fmla="*/ 47 h 51"/>
                <a:gd name="T86" fmla="*/ 17 w 60"/>
                <a:gd name="T87" fmla="*/ 48 h 51"/>
                <a:gd name="T88" fmla="*/ 18 w 60"/>
                <a:gd name="T89" fmla="*/ 50 h 51"/>
                <a:gd name="T90" fmla="*/ 18 w 60"/>
                <a:gd name="T91" fmla="*/ 51 h 51"/>
                <a:gd name="T92" fmla="*/ 19 w 60"/>
                <a:gd name="T93" fmla="*/ 51 h 51"/>
                <a:gd name="T94" fmla="*/ 20 w 60"/>
                <a:gd name="T95" fmla="*/ 51 h 51"/>
                <a:gd name="T96" fmla="*/ 22 w 60"/>
                <a:gd name="T97" fmla="*/ 51 h 51"/>
                <a:gd name="T98" fmla="*/ 59 w 60"/>
                <a:gd name="T99" fmla="*/ 28 h 51"/>
                <a:gd name="T100" fmla="*/ 60 w 60"/>
                <a:gd name="T101" fmla="*/ 28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60" h="51">
                  <a:moveTo>
                    <a:pt x="60" y="28"/>
                  </a:moveTo>
                  <a:cubicBezTo>
                    <a:pt x="60" y="28"/>
                    <a:pt x="60" y="27"/>
                    <a:pt x="60" y="27"/>
                  </a:cubicBezTo>
                  <a:cubicBezTo>
                    <a:pt x="60" y="27"/>
                    <a:pt x="60" y="27"/>
                    <a:pt x="59" y="26"/>
                  </a:cubicBezTo>
                  <a:cubicBezTo>
                    <a:pt x="59" y="26"/>
                    <a:pt x="59" y="26"/>
                    <a:pt x="59" y="25"/>
                  </a:cubicBezTo>
                  <a:cubicBezTo>
                    <a:pt x="58" y="25"/>
                    <a:pt x="58" y="24"/>
                    <a:pt x="58" y="24"/>
                  </a:cubicBezTo>
                  <a:cubicBezTo>
                    <a:pt x="58" y="24"/>
                    <a:pt x="57" y="24"/>
                    <a:pt x="57" y="23"/>
                  </a:cubicBezTo>
                  <a:cubicBezTo>
                    <a:pt x="57" y="23"/>
                    <a:pt x="57" y="23"/>
                    <a:pt x="56" y="23"/>
                  </a:cubicBezTo>
                  <a:cubicBezTo>
                    <a:pt x="56" y="23"/>
                    <a:pt x="56" y="23"/>
                    <a:pt x="56" y="23"/>
                  </a:cubicBezTo>
                  <a:cubicBezTo>
                    <a:pt x="34" y="37"/>
                    <a:pt x="34" y="37"/>
                    <a:pt x="34" y="37"/>
                  </a:cubicBezTo>
                  <a:cubicBezTo>
                    <a:pt x="32" y="38"/>
                    <a:pt x="30" y="39"/>
                    <a:pt x="29" y="40"/>
                  </a:cubicBezTo>
                  <a:cubicBezTo>
                    <a:pt x="27" y="41"/>
                    <a:pt x="25" y="42"/>
                    <a:pt x="23" y="43"/>
                  </a:cubicBezTo>
                  <a:cubicBezTo>
                    <a:pt x="23" y="43"/>
                    <a:pt x="23" y="43"/>
                    <a:pt x="23" y="43"/>
                  </a:cubicBezTo>
                  <a:cubicBezTo>
                    <a:pt x="24" y="42"/>
                    <a:pt x="25" y="41"/>
                    <a:pt x="25" y="40"/>
                  </a:cubicBezTo>
                  <a:cubicBezTo>
                    <a:pt x="26" y="39"/>
                    <a:pt x="27" y="38"/>
                    <a:pt x="27" y="37"/>
                  </a:cubicBezTo>
                  <a:cubicBezTo>
                    <a:pt x="28" y="35"/>
                    <a:pt x="29" y="34"/>
                    <a:pt x="29" y="33"/>
                  </a:cubicBezTo>
                  <a:cubicBezTo>
                    <a:pt x="30" y="32"/>
                    <a:pt x="31" y="31"/>
                    <a:pt x="31" y="30"/>
                  </a:cubicBezTo>
                  <a:cubicBezTo>
                    <a:pt x="43" y="10"/>
                    <a:pt x="43" y="10"/>
                    <a:pt x="43" y="10"/>
                  </a:cubicBezTo>
                  <a:cubicBezTo>
                    <a:pt x="43" y="9"/>
                    <a:pt x="44" y="8"/>
                    <a:pt x="44" y="8"/>
                  </a:cubicBezTo>
                  <a:cubicBezTo>
                    <a:pt x="44" y="7"/>
                    <a:pt x="44" y="7"/>
                    <a:pt x="44" y="6"/>
                  </a:cubicBezTo>
                  <a:cubicBezTo>
                    <a:pt x="44" y="6"/>
                    <a:pt x="44" y="5"/>
                    <a:pt x="44" y="5"/>
                  </a:cubicBezTo>
                  <a:cubicBezTo>
                    <a:pt x="44" y="5"/>
                    <a:pt x="44" y="4"/>
                    <a:pt x="43" y="4"/>
                  </a:cubicBezTo>
                  <a:cubicBezTo>
                    <a:pt x="42" y="1"/>
                    <a:pt x="42" y="1"/>
                    <a:pt x="42" y="1"/>
                  </a:cubicBezTo>
                  <a:cubicBezTo>
                    <a:pt x="41" y="1"/>
                    <a:pt x="41" y="0"/>
                    <a:pt x="40" y="0"/>
                  </a:cubicBezTo>
                  <a:cubicBezTo>
                    <a:pt x="39" y="0"/>
                    <a:pt x="39" y="0"/>
                    <a:pt x="38" y="0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5"/>
                    <a:pt x="0" y="25"/>
                  </a:cubicBezTo>
                  <a:cubicBezTo>
                    <a:pt x="0" y="25"/>
                    <a:pt x="0" y="26"/>
                    <a:pt x="1" y="26"/>
                  </a:cubicBezTo>
                  <a:cubicBezTo>
                    <a:pt x="1" y="27"/>
                    <a:pt x="1" y="27"/>
                    <a:pt x="2" y="27"/>
                  </a:cubicBezTo>
                  <a:cubicBezTo>
                    <a:pt x="2" y="27"/>
                    <a:pt x="2" y="28"/>
                    <a:pt x="2" y="28"/>
                  </a:cubicBezTo>
                  <a:cubicBezTo>
                    <a:pt x="2" y="28"/>
                    <a:pt x="3" y="28"/>
                    <a:pt x="3" y="28"/>
                  </a:cubicBezTo>
                  <a:cubicBezTo>
                    <a:pt x="3" y="28"/>
                    <a:pt x="3" y="28"/>
                    <a:pt x="3" y="28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30" y="12"/>
                    <a:pt x="31" y="11"/>
                    <a:pt x="33" y="10"/>
                  </a:cubicBezTo>
                  <a:cubicBezTo>
                    <a:pt x="34" y="9"/>
                    <a:pt x="36" y="8"/>
                    <a:pt x="37" y="7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37" y="9"/>
                    <a:pt x="36" y="10"/>
                    <a:pt x="35" y="11"/>
                  </a:cubicBezTo>
                  <a:cubicBezTo>
                    <a:pt x="34" y="13"/>
                    <a:pt x="33" y="14"/>
                    <a:pt x="32" y="16"/>
                  </a:cubicBezTo>
                  <a:cubicBezTo>
                    <a:pt x="17" y="41"/>
                    <a:pt x="17" y="41"/>
                    <a:pt x="17" y="41"/>
                  </a:cubicBezTo>
                  <a:cubicBezTo>
                    <a:pt x="17" y="42"/>
                    <a:pt x="16" y="43"/>
                    <a:pt x="16" y="44"/>
                  </a:cubicBezTo>
                  <a:cubicBezTo>
                    <a:pt x="16" y="44"/>
                    <a:pt x="16" y="45"/>
                    <a:pt x="16" y="45"/>
                  </a:cubicBezTo>
                  <a:cubicBezTo>
                    <a:pt x="16" y="46"/>
                    <a:pt x="16" y="47"/>
                    <a:pt x="16" y="47"/>
                  </a:cubicBezTo>
                  <a:cubicBezTo>
                    <a:pt x="16" y="47"/>
                    <a:pt x="16" y="48"/>
                    <a:pt x="17" y="48"/>
                  </a:cubicBezTo>
                  <a:cubicBezTo>
                    <a:pt x="18" y="50"/>
                    <a:pt x="18" y="50"/>
                    <a:pt x="18" y="50"/>
                  </a:cubicBezTo>
                  <a:cubicBezTo>
                    <a:pt x="18" y="50"/>
                    <a:pt x="18" y="50"/>
                    <a:pt x="18" y="51"/>
                  </a:cubicBezTo>
                  <a:cubicBezTo>
                    <a:pt x="19" y="51"/>
                    <a:pt x="19" y="51"/>
                    <a:pt x="19" y="51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1" y="51"/>
                    <a:pt x="21" y="51"/>
                    <a:pt x="22" y="51"/>
                  </a:cubicBezTo>
                  <a:cubicBezTo>
                    <a:pt x="59" y="28"/>
                    <a:pt x="59" y="28"/>
                    <a:pt x="59" y="28"/>
                  </a:cubicBezTo>
                  <a:cubicBezTo>
                    <a:pt x="59" y="28"/>
                    <a:pt x="60" y="28"/>
                    <a:pt x="60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"/>
                <a:ea typeface="微软雅黑"/>
                <a:cs typeface="+mn-cs"/>
              </a:endParaRPr>
            </a:p>
          </p:txBody>
        </p:sp>
        <p:sp>
          <p:nvSpPr>
            <p:cNvPr id="94" name="Freeform 26">
              <a:extLst>
                <a:ext uri="{FF2B5EF4-FFF2-40B4-BE49-F238E27FC236}">
                  <a16:creationId xmlns:a16="http://schemas.microsoft.com/office/drawing/2014/main" id="{324A56D9-F983-4EF7-BE24-0421AFFE83F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607" y="6018262"/>
              <a:ext cx="64957" cy="81368"/>
            </a:xfrm>
            <a:custGeom>
              <a:avLst/>
              <a:gdLst>
                <a:gd name="T0" fmla="*/ 39 w 40"/>
                <a:gd name="T1" fmla="*/ 2 h 50"/>
                <a:gd name="T2" fmla="*/ 38 w 40"/>
                <a:gd name="T3" fmla="*/ 2 h 50"/>
                <a:gd name="T4" fmla="*/ 36 w 40"/>
                <a:gd name="T5" fmla="*/ 1 h 50"/>
                <a:gd name="T6" fmla="*/ 35 w 40"/>
                <a:gd name="T7" fmla="*/ 1 h 50"/>
                <a:gd name="T8" fmla="*/ 33 w 40"/>
                <a:gd name="T9" fmla="*/ 0 h 50"/>
                <a:gd name="T10" fmla="*/ 33 w 40"/>
                <a:gd name="T11" fmla="*/ 1 h 50"/>
                <a:gd name="T12" fmla="*/ 32 w 40"/>
                <a:gd name="T13" fmla="*/ 1 h 50"/>
                <a:gd name="T14" fmla="*/ 1 w 40"/>
                <a:gd name="T15" fmla="*/ 35 h 50"/>
                <a:gd name="T16" fmla="*/ 0 w 40"/>
                <a:gd name="T17" fmla="*/ 36 h 50"/>
                <a:gd name="T18" fmla="*/ 0 w 40"/>
                <a:gd name="T19" fmla="*/ 37 h 50"/>
                <a:gd name="T20" fmla="*/ 1 w 40"/>
                <a:gd name="T21" fmla="*/ 37 h 50"/>
                <a:gd name="T22" fmla="*/ 3 w 40"/>
                <a:gd name="T23" fmla="*/ 38 h 50"/>
                <a:gd name="T24" fmla="*/ 4 w 40"/>
                <a:gd name="T25" fmla="*/ 39 h 50"/>
                <a:gd name="T26" fmla="*/ 5 w 40"/>
                <a:gd name="T27" fmla="*/ 39 h 50"/>
                <a:gd name="T28" fmla="*/ 6 w 40"/>
                <a:gd name="T29" fmla="*/ 39 h 50"/>
                <a:gd name="T30" fmla="*/ 7 w 40"/>
                <a:gd name="T31" fmla="*/ 38 h 50"/>
                <a:gd name="T32" fmla="*/ 14 w 40"/>
                <a:gd name="T33" fmla="*/ 29 h 50"/>
                <a:gd name="T34" fmla="*/ 33 w 40"/>
                <a:gd name="T35" fmla="*/ 36 h 50"/>
                <a:gd name="T36" fmla="*/ 33 w 40"/>
                <a:gd name="T37" fmla="*/ 47 h 50"/>
                <a:gd name="T38" fmla="*/ 33 w 40"/>
                <a:gd name="T39" fmla="*/ 48 h 50"/>
                <a:gd name="T40" fmla="*/ 34 w 40"/>
                <a:gd name="T41" fmla="*/ 48 h 50"/>
                <a:gd name="T42" fmla="*/ 35 w 40"/>
                <a:gd name="T43" fmla="*/ 49 h 50"/>
                <a:gd name="T44" fmla="*/ 36 w 40"/>
                <a:gd name="T45" fmla="*/ 49 h 50"/>
                <a:gd name="T46" fmla="*/ 38 w 40"/>
                <a:gd name="T47" fmla="*/ 50 h 50"/>
                <a:gd name="T48" fmla="*/ 39 w 40"/>
                <a:gd name="T49" fmla="*/ 50 h 50"/>
                <a:gd name="T50" fmla="*/ 40 w 40"/>
                <a:gd name="T51" fmla="*/ 49 h 50"/>
                <a:gd name="T52" fmla="*/ 40 w 40"/>
                <a:gd name="T53" fmla="*/ 48 h 50"/>
                <a:gd name="T54" fmla="*/ 40 w 40"/>
                <a:gd name="T55" fmla="*/ 4 h 50"/>
                <a:gd name="T56" fmla="*/ 40 w 40"/>
                <a:gd name="T57" fmla="*/ 3 h 50"/>
                <a:gd name="T58" fmla="*/ 39 w 40"/>
                <a:gd name="T59" fmla="*/ 2 h 50"/>
                <a:gd name="T60" fmla="*/ 34 w 40"/>
                <a:gd name="T61" fmla="*/ 31 h 50"/>
                <a:gd name="T62" fmla="*/ 18 w 40"/>
                <a:gd name="T63" fmla="*/ 25 h 50"/>
                <a:gd name="T64" fmla="*/ 34 w 40"/>
                <a:gd name="T65" fmla="*/ 7 h 50"/>
                <a:gd name="T66" fmla="*/ 34 w 40"/>
                <a:gd name="T67" fmla="*/ 7 h 50"/>
                <a:gd name="T68" fmla="*/ 34 w 40"/>
                <a:gd name="T69" fmla="*/ 31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0" h="50">
                  <a:moveTo>
                    <a:pt x="39" y="2"/>
                  </a:moveTo>
                  <a:cubicBezTo>
                    <a:pt x="39" y="2"/>
                    <a:pt x="39" y="2"/>
                    <a:pt x="38" y="2"/>
                  </a:cubicBezTo>
                  <a:cubicBezTo>
                    <a:pt x="38" y="2"/>
                    <a:pt x="37" y="1"/>
                    <a:pt x="36" y="1"/>
                  </a:cubicBezTo>
                  <a:cubicBezTo>
                    <a:pt x="36" y="1"/>
                    <a:pt x="35" y="1"/>
                    <a:pt x="35" y="1"/>
                  </a:cubicBezTo>
                  <a:cubicBezTo>
                    <a:pt x="34" y="0"/>
                    <a:pt x="34" y="0"/>
                    <a:pt x="33" y="0"/>
                  </a:cubicBezTo>
                  <a:cubicBezTo>
                    <a:pt x="33" y="0"/>
                    <a:pt x="33" y="0"/>
                    <a:pt x="33" y="1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1" y="35"/>
                    <a:pt x="1" y="35"/>
                    <a:pt x="1" y="35"/>
                  </a:cubicBezTo>
                  <a:cubicBezTo>
                    <a:pt x="1" y="35"/>
                    <a:pt x="0" y="36"/>
                    <a:pt x="0" y="36"/>
                  </a:cubicBezTo>
                  <a:cubicBezTo>
                    <a:pt x="0" y="36"/>
                    <a:pt x="0" y="37"/>
                    <a:pt x="0" y="37"/>
                  </a:cubicBezTo>
                  <a:cubicBezTo>
                    <a:pt x="0" y="37"/>
                    <a:pt x="1" y="37"/>
                    <a:pt x="1" y="37"/>
                  </a:cubicBezTo>
                  <a:cubicBezTo>
                    <a:pt x="1" y="38"/>
                    <a:pt x="2" y="38"/>
                    <a:pt x="3" y="38"/>
                  </a:cubicBezTo>
                  <a:cubicBezTo>
                    <a:pt x="3" y="38"/>
                    <a:pt x="4" y="38"/>
                    <a:pt x="4" y="39"/>
                  </a:cubicBezTo>
                  <a:cubicBezTo>
                    <a:pt x="5" y="39"/>
                    <a:pt x="5" y="39"/>
                    <a:pt x="5" y="39"/>
                  </a:cubicBezTo>
                  <a:cubicBezTo>
                    <a:pt x="6" y="39"/>
                    <a:pt x="6" y="39"/>
                    <a:pt x="6" y="39"/>
                  </a:cubicBezTo>
                  <a:cubicBezTo>
                    <a:pt x="6" y="38"/>
                    <a:pt x="6" y="38"/>
                    <a:pt x="7" y="38"/>
                  </a:cubicBezTo>
                  <a:cubicBezTo>
                    <a:pt x="14" y="29"/>
                    <a:pt x="14" y="29"/>
                    <a:pt x="14" y="29"/>
                  </a:cubicBezTo>
                  <a:cubicBezTo>
                    <a:pt x="33" y="36"/>
                    <a:pt x="33" y="36"/>
                    <a:pt x="33" y="36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7"/>
                    <a:pt x="33" y="48"/>
                    <a:pt x="33" y="48"/>
                  </a:cubicBezTo>
                  <a:cubicBezTo>
                    <a:pt x="33" y="48"/>
                    <a:pt x="34" y="48"/>
                    <a:pt x="34" y="48"/>
                  </a:cubicBezTo>
                  <a:cubicBezTo>
                    <a:pt x="34" y="48"/>
                    <a:pt x="34" y="49"/>
                    <a:pt x="35" y="49"/>
                  </a:cubicBezTo>
                  <a:cubicBezTo>
                    <a:pt x="35" y="49"/>
                    <a:pt x="36" y="49"/>
                    <a:pt x="36" y="49"/>
                  </a:cubicBezTo>
                  <a:cubicBezTo>
                    <a:pt x="37" y="50"/>
                    <a:pt x="38" y="50"/>
                    <a:pt x="38" y="50"/>
                  </a:cubicBezTo>
                  <a:cubicBezTo>
                    <a:pt x="39" y="50"/>
                    <a:pt x="39" y="50"/>
                    <a:pt x="39" y="50"/>
                  </a:cubicBezTo>
                  <a:cubicBezTo>
                    <a:pt x="39" y="50"/>
                    <a:pt x="40" y="50"/>
                    <a:pt x="40" y="49"/>
                  </a:cubicBezTo>
                  <a:cubicBezTo>
                    <a:pt x="40" y="49"/>
                    <a:pt x="40" y="49"/>
                    <a:pt x="40" y="48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0" y="3"/>
                    <a:pt x="40" y="3"/>
                    <a:pt x="40" y="3"/>
                  </a:cubicBezTo>
                  <a:cubicBezTo>
                    <a:pt x="40" y="3"/>
                    <a:pt x="40" y="3"/>
                    <a:pt x="39" y="2"/>
                  </a:cubicBezTo>
                  <a:close/>
                  <a:moveTo>
                    <a:pt x="34" y="31"/>
                  </a:moveTo>
                  <a:cubicBezTo>
                    <a:pt x="18" y="25"/>
                    <a:pt x="18" y="25"/>
                    <a:pt x="18" y="25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lnTo>
                    <a:pt x="34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"/>
                <a:ea typeface="微软雅黑"/>
                <a:cs typeface="+mn-cs"/>
              </a:endParaRPr>
            </a:p>
          </p:txBody>
        </p:sp>
        <p:sp>
          <p:nvSpPr>
            <p:cNvPr id="95" name="Freeform 27">
              <a:extLst>
                <a:ext uri="{FF2B5EF4-FFF2-40B4-BE49-F238E27FC236}">
                  <a16:creationId xmlns:a16="http://schemas.microsoft.com/office/drawing/2014/main" id="{BE90AE82-B5DB-46AE-993D-A607F7B471B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30162" y="5933476"/>
              <a:ext cx="85470" cy="76581"/>
            </a:xfrm>
            <a:custGeom>
              <a:avLst/>
              <a:gdLst>
                <a:gd name="T0" fmla="*/ 52 w 53"/>
                <a:gd name="T1" fmla="*/ 29 h 47"/>
                <a:gd name="T2" fmla="*/ 52 w 53"/>
                <a:gd name="T3" fmla="*/ 28 h 47"/>
                <a:gd name="T4" fmla="*/ 51 w 53"/>
                <a:gd name="T5" fmla="*/ 28 h 47"/>
                <a:gd name="T6" fmla="*/ 50 w 53"/>
                <a:gd name="T7" fmla="*/ 27 h 47"/>
                <a:gd name="T8" fmla="*/ 49 w 53"/>
                <a:gd name="T9" fmla="*/ 27 h 47"/>
                <a:gd name="T10" fmla="*/ 49 w 53"/>
                <a:gd name="T11" fmla="*/ 27 h 47"/>
                <a:gd name="T12" fmla="*/ 35 w 53"/>
                <a:gd name="T13" fmla="*/ 40 h 47"/>
                <a:gd name="T14" fmla="*/ 23 w 53"/>
                <a:gd name="T15" fmla="*/ 29 h 47"/>
                <a:gd name="T16" fmla="*/ 34 w 53"/>
                <a:gd name="T17" fmla="*/ 18 h 47"/>
                <a:gd name="T18" fmla="*/ 34 w 53"/>
                <a:gd name="T19" fmla="*/ 18 h 47"/>
                <a:gd name="T20" fmla="*/ 34 w 53"/>
                <a:gd name="T21" fmla="*/ 17 h 47"/>
                <a:gd name="T22" fmla="*/ 34 w 53"/>
                <a:gd name="T23" fmla="*/ 17 h 47"/>
                <a:gd name="T24" fmla="*/ 33 w 53"/>
                <a:gd name="T25" fmla="*/ 16 h 47"/>
                <a:gd name="T26" fmla="*/ 32 w 53"/>
                <a:gd name="T27" fmla="*/ 15 h 47"/>
                <a:gd name="T28" fmla="*/ 31 w 53"/>
                <a:gd name="T29" fmla="*/ 15 h 47"/>
                <a:gd name="T30" fmla="*/ 31 w 53"/>
                <a:gd name="T31" fmla="*/ 15 h 47"/>
                <a:gd name="T32" fmla="*/ 30 w 53"/>
                <a:gd name="T33" fmla="*/ 15 h 47"/>
                <a:gd name="T34" fmla="*/ 19 w 53"/>
                <a:gd name="T35" fmla="*/ 26 h 47"/>
                <a:gd name="T36" fmla="*/ 8 w 53"/>
                <a:gd name="T37" fmla="*/ 16 h 47"/>
                <a:gd name="T38" fmla="*/ 21 w 53"/>
                <a:gd name="T39" fmla="*/ 3 h 47"/>
                <a:gd name="T40" fmla="*/ 21 w 53"/>
                <a:gd name="T41" fmla="*/ 3 h 47"/>
                <a:gd name="T42" fmla="*/ 21 w 53"/>
                <a:gd name="T43" fmla="*/ 2 h 47"/>
                <a:gd name="T44" fmla="*/ 21 w 53"/>
                <a:gd name="T45" fmla="*/ 2 h 47"/>
                <a:gd name="T46" fmla="*/ 20 w 53"/>
                <a:gd name="T47" fmla="*/ 1 h 47"/>
                <a:gd name="T48" fmla="*/ 19 w 53"/>
                <a:gd name="T49" fmla="*/ 0 h 47"/>
                <a:gd name="T50" fmla="*/ 18 w 53"/>
                <a:gd name="T51" fmla="*/ 0 h 47"/>
                <a:gd name="T52" fmla="*/ 18 w 53"/>
                <a:gd name="T53" fmla="*/ 0 h 47"/>
                <a:gd name="T54" fmla="*/ 17 w 53"/>
                <a:gd name="T55" fmla="*/ 0 h 47"/>
                <a:gd name="T56" fmla="*/ 1 w 53"/>
                <a:gd name="T57" fmla="*/ 15 h 47"/>
                <a:gd name="T58" fmla="*/ 0 w 53"/>
                <a:gd name="T59" fmla="*/ 17 h 47"/>
                <a:gd name="T60" fmla="*/ 1 w 53"/>
                <a:gd name="T61" fmla="*/ 18 h 47"/>
                <a:gd name="T62" fmla="*/ 33 w 53"/>
                <a:gd name="T63" fmla="*/ 46 h 47"/>
                <a:gd name="T64" fmla="*/ 35 w 53"/>
                <a:gd name="T65" fmla="*/ 47 h 47"/>
                <a:gd name="T66" fmla="*/ 36 w 53"/>
                <a:gd name="T67" fmla="*/ 46 h 47"/>
                <a:gd name="T68" fmla="*/ 53 w 53"/>
                <a:gd name="T69" fmla="*/ 31 h 47"/>
                <a:gd name="T70" fmla="*/ 53 w 53"/>
                <a:gd name="T71" fmla="*/ 30 h 47"/>
                <a:gd name="T72" fmla="*/ 53 w 53"/>
                <a:gd name="T73" fmla="*/ 30 h 47"/>
                <a:gd name="T74" fmla="*/ 52 w 53"/>
                <a:gd name="T75" fmla="*/ 29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53" h="47">
                  <a:moveTo>
                    <a:pt x="52" y="29"/>
                  </a:moveTo>
                  <a:cubicBezTo>
                    <a:pt x="52" y="29"/>
                    <a:pt x="52" y="29"/>
                    <a:pt x="52" y="28"/>
                  </a:cubicBezTo>
                  <a:cubicBezTo>
                    <a:pt x="51" y="28"/>
                    <a:pt x="51" y="28"/>
                    <a:pt x="51" y="28"/>
                  </a:cubicBezTo>
                  <a:cubicBezTo>
                    <a:pt x="50" y="27"/>
                    <a:pt x="50" y="27"/>
                    <a:pt x="50" y="27"/>
                  </a:cubicBezTo>
                  <a:cubicBezTo>
                    <a:pt x="50" y="27"/>
                    <a:pt x="49" y="27"/>
                    <a:pt x="49" y="27"/>
                  </a:cubicBezTo>
                  <a:cubicBezTo>
                    <a:pt x="49" y="27"/>
                    <a:pt x="49" y="27"/>
                    <a:pt x="49" y="27"/>
                  </a:cubicBezTo>
                  <a:cubicBezTo>
                    <a:pt x="35" y="40"/>
                    <a:pt x="35" y="40"/>
                    <a:pt x="35" y="40"/>
                  </a:cubicBezTo>
                  <a:cubicBezTo>
                    <a:pt x="23" y="29"/>
                    <a:pt x="23" y="29"/>
                    <a:pt x="23" y="29"/>
                  </a:cubicBezTo>
                  <a:cubicBezTo>
                    <a:pt x="34" y="18"/>
                    <a:pt x="34" y="18"/>
                    <a:pt x="34" y="18"/>
                  </a:cubicBezTo>
                  <a:cubicBezTo>
                    <a:pt x="34" y="18"/>
                    <a:pt x="34" y="18"/>
                    <a:pt x="34" y="18"/>
                  </a:cubicBezTo>
                  <a:cubicBezTo>
                    <a:pt x="34" y="18"/>
                    <a:pt x="34" y="17"/>
                    <a:pt x="34" y="17"/>
                  </a:cubicBezTo>
                  <a:cubicBezTo>
                    <a:pt x="34" y="17"/>
                    <a:pt x="34" y="17"/>
                    <a:pt x="34" y="17"/>
                  </a:cubicBezTo>
                  <a:cubicBezTo>
                    <a:pt x="34" y="16"/>
                    <a:pt x="34" y="16"/>
                    <a:pt x="33" y="16"/>
                  </a:cubicBezTo>
                  <a:cubicBezTo>
                    <a:pt x="33" y="15"/>
                    <a:pt x="33" y="15"/>
                    <a:pt x="32" y="15"/>
                  </a:cubicBezTo>
                  <a:cubicBezTo>
                    <a:pt x="32" y="15"/>
                    <a:pt x="32" y="15"/>
                    <a:pt x="31" y="15"/>
                  </a:cubicBezTo>
                  <a:cubicBezTo>
                    <a:pt x="31" y="15"/>
                    <a:pt x="31" y="15"/>
                    <a:pt x="31" y="15"/>
                  </a:cubicBezTo>
                  <a:cubicBezTo>
                    <a:pt x="31" y="15"/>
                    <a:pt x="30" y="15"/>
                    <a:pt x="30" y="15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22" y="3"/>
                    <a:pt x="21" y="2"/>
                    <a:pt x="21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1" y="1"/>
                    <a:pt x="21" y="1"/>
                    <a:pt x="20" y="1"/>
                  </a:cubicBezTo>
                  <a:cubicBezTo>
                    <a:pt x="20" y="0"/>
                    <a:pt x="19" y="0"/>
                    <a:pt x="19" y="0"/>
                  </a:cubicBezTo>
                  <a:cubicBezTo>
                    <a:pt x="19" y="0"/>
                    <a:pt x="19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7" y="0"/>
                    <a:pt x="17" y="0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1" y="16"/>
                    <a:pt x="1" y="16"/>
                    <a:pt x="0" y="17"/>
                  </a:cubicBezTo>
                  <a:cubicBezTo>
                    <a:pt x="0" y="17"/>
                    <a:pt x="1" y="18"/>
                    <a:pt x="1" y="18"/>
                  </a:cubicBezTo>
                  <a:cubicBezTo>
                    <a:pt x="33" y="46"/>
                    <a:pt x="33" y="46"/>
                    <a:pt x="33" y="46"/>
                  </a:cubicBezTo>
                  <a:cubicBezTo>
                    <a:pt x="33" y="47"/>
                    <a:pt x="34" y="47"/>
                    <a:pt x="35" y="47"/>
                  </a:cubicBezTo>
                  <a:cubicBezTo>
                    <a:pt x="35" y="47"/>
                    <a:pt x="36" y="47"/>
                    <a:pt x="36" y="46"/>
                  </a:cubicBezTo>
                  <a:cubicBezTo>
                    <a:pt x="53" y="31"/>
                    <a:pt x="53" y="31"/>
                    <a:pt x="53" y="31"/>
                  </a:cubicBezTo>
                  <a:cubicBezTo>
                    <a:pt x="53" y="31"/>
                    <a:pt x="53" y="31"/>
                    <a:pt x="53" y="30"/>
                  </a:cubicBezTo>
                  <a:cubicBezTo>
                    <a:pt x="53" y="30"/>
                    <a:pt x="53" y="30"/>
                    <a:pt x="53" y="30"/>
                  </a:cubicBezTo>
                  <a:cubicBezTo>
                    <a:pt x="53" y="30"/>
                    <a:pt x="53" y="29"/>
                    <a:pt x="52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"/>
                <a:ea typeface="微软雅黑"/>
                <a:cs typeface="+mn-cs"/>
              </a:endParaRPr>
            </a:p>
          </p:txBody>
        </p:sp>
        <p:sp>
          <p:nvSpPr>
            <p:cNvPr id="96" name="Freeform 28">
              <a:extLst>
                <a:ext uri="{FF2B5EF4-FFF2-40B4-BE49-F238E27FC236}">
                  <a16:creationId xmlns:a16="http://schemas.microsoft.com/office/drawing/2014/main" id="{2603A204-38BE-4049-86CE-D76D08C5209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70504" y="5893134"/>
              <a:ext cx="92308" cy="71111"/>
            </a:xfrm>
            <a:custGeom>
              <a:avLst/>
              <a:gdLst>
                <a:gd name="T0" fmla="*/ 56 w 57"/>
                <a:gd name="T1" fmla="*/ 19 h 44"/>
                <a:gd name="T2" fmla="*/ 56 w 57"/>
                <a:gd name="T3" fmla="*/ 19 h 44"/>
                <a:gd name="T4" fmla="*/ 54 w 57"/>
                <a:gd name="T5" fmla="*/ 18 h 44"/>
                <a:gd name="T6" fmla="*/ 42 w 57"/>
                <a:gd name="T7" fmla="*/ 16 h 44"/>
                <a:gd name="T8" fmla="*/ 39 w 57"/>
                <a:gd name="T9" fmla="*/ 15 h 44"/>
                <a:gd name="T10" fmla="*/ 36 w 57"/>
                <a:gd name="T11" fmla="*/ 15 h 44"/>
                <a:gd name="T12" fmla="*/ 33 w 57"/>
                <a:gd name="T13" fmla="*/ 15 h 44"/>
                <a:gd name="T14" fmla="*/ 31 w 57"/>
                <a:gd name="T15" fmla="*/ 16 h 44"/>
                <a:gd name="T16" fmla="*/ 32 w 57"/>
                <a:gd name="T17" fmla="*/ 12 h 44"/>
                <a:gd name="T18" fmla="*/ 31 w 57"/>
                <a:gd name="T19" fmla="*/ 9 h 44"/>
                <a:gd name="T20" fmla="*/ 30 w 57"/>
                <a:gd name="T21" fmla="*/ 5 h 44"/>
                <a:gd name="T22" fmla="*/ 26 w 57"/>
                <a:gd name="T23" fmla="*/ 2 h 44"/>
                <a:gd name="T24" fmla="*/ 22 w 57"/>
                <a:gd name="T25" fmla="*/ 1 h 44"/>
                <a:gd name="T26" fmla="*/ 18 w 57"/>
                <a:gd name="T27" fmla="*/ 0 h 44"/>
                <a:gd name="T28" fmla="*/ 14 w 57"/>
                <a:gd name="T29" fmla="*/ 1 h 44"/>
                <a:gd name="T30" fmla="*/ 9 w 57"/>
                <a:gd name="T31" fmla="*/ 4 h 44"/>
                <a:gd name="T32" fmla="*/ 8 w 57"/>
                <a:gd name="T33" fmla="*/ 6 h 44"/>
                <a:gd name="T34" fmla="*/ 6 w 57"/>
                <a:gd name="T35" fmla="*/ 8 h 44"/>
                <a:gd name="T36" fmla="*/ 0 w 57"/>
                <a:gd name="T37" fmla="*/ 16 h 44"/>
                <a:gd name="T38" fmla="*/ 0 w 57"/>
                <a:gd name="T39" fmla="*/ 17 h 44"/>
                <a:gd name="T40" fmla="*/ 1 w 57"/>
                <a:gd name="T41" fmla="*/ 19 h 44"/>
                <a:gd name="T42" fmla="*/ 37 w 57"/>
                <a:gd name="T43" fmla="*/ 43 h 44"/>
                <a:gd name="T44" fmla="*/ 38 w 57"/>
                <a:gd name="T45" fmla="*/ 44 h 44"/>
                <a:gd name="T46" fmla="*/ 38 w 57"/>
                <a:gd name="T47" fmla="*/ 43 h 44"/>
                <a:gd name="T48" fmla="*/ 39 w 57"/>
                <a:gd name="T49" fmla="*/ 43 h 44"/>
                <a:gd name="T50" fmla="*/ 40 w 57"/>
                <a:gd name="T51" fmla="*/ 42 h 44"/>
                <a:gd name="T52" fmla="*/ 41 w 57"/>
                <a:gd name="T53" fmla="*/ 40 h 44"/>
                <a:gd name="T54" fmla="*/ 41 w 57"/>
                <a:gd name="T55" fmla="*/ 40 h 44"/>
                <a:gd name="T56" fmla="*/ 41 w 57"/>
                <a:gd name="T57" fmla="*/ 39 h 44"/>
                <a:gd name="T58" fmla="*/ 41 w 57"/>
                <a:gd name="T59" fmla="*/ 39 h 44"/>
                <a:gd name="T60" fmla="*/ 24 w 57"/>
                <a:gd name="T61" fmla="*/ 27 h 44"/>
                <a:gd name="T62" fmla="*/ 27 w 57"/>
                <a:gd name="T63" fmla="*/ 24 h 44"/>
                <a:gd name="T64" fmla="*/ 30 w 57"/>
                <a:gd name="T65" fmla="*/ 22 h 44"/>
                <a:gd name="T66" fmla="*/ 33 w 57"/>
                <a:gd name="T67" fmla="*/ 21 h 44"/>
                <a:gd name="T68" fmla="*/ 36 w 57"/>
                <a:gd name="T69" fmla="*/ 21 h 44"/>
                <a:gd name="T70" fmla="*/ 40 w 57"/>
                <a:gd name="T71" fmla="*/ 21 h 44"/>
                <a:gd name="T72" fmla="*/ 52 w 57"/>
                <a:gd name="T73" fmla="*/ 24 h 44"/>
                <a:gd name="T74" fmla="*/ 53 w 57"/>
                <a:gd name="T75" fmla="*/ 24 h 44"/>
                <a:gd name="T76" fmla="*/ 54 w 57"/>
                <a:gd name="T77" fmla="*/ 24 h 44"/>
                <a:gd name="T78" fmla="*/ 54 w 57"/>
                <a:gd name="T79" fmla="*/ 24 h 44"/>
                <a:gd name="T80" fmla="*/ 55 w 57"/>
                <a:gd name="T81" fmla="*/ 22 h 44"/>
                <a:gd name="T82" fmla="*/ 56 w 57"/>
                <a:gd name="T83" fmla="*/ 21 h 44"/>
                <a:gd name="T84" fmla="*/ 57 w 57"/>
                <a:gd name="T85" fmla="*/ 20 h 44"/>
                <a:gd name="T86" fmla="*/ 57 w 57"/>
                <a:gd name="T87" fmla="*/ 20 h 44"/>
                <a:gd name="T88" fmla="*/ 56 w 57"/>
                <a:gd name="T89" fmla="*/ 19 h 44"/>
                <a:gd name="T90" fmla="*/ 26 w 57"/>
                <a:gd name="T91" fmla="*/ 16 h 44"/>
                <a:gd name="T92" fmla="*/ 24 w 57"/>
                <a:gd name="T93" fmla="*/ 20 h 44"/>
                <a:gd name="T94" fmla="*/ 20 w 57"/>
                <a:gd name="T95" fmla="*/ 25 h 44"/>
                <a:gd name="T96" fmla="*/ 7 w 57"/>
                <a:gd name="T97" fmla="*/ 16 h 44"/>
                <a:gd name="T98" fmla="*/ 10 w 57"/>
                <a:gd name="T99" fmla="*/ 12 h 44"/>
                <a:gd name="T100" fmla="*/ 12 w 57"/>
                <a:gd name="T101" fmla="*/ 9 h 44"/>
                <a:gd name="T102" fmla="*/ 13 w 57"/>
                <a:gd name="T103" fmla="*/ 8 h 44"/>
                <a:gd name="T104" fmla="*/ 18 w 57"/>
                <a:gd name="T105" fmla="*/ 6 h 44"/>
                <a:gd name="T106" fmla="*/ 23 w 57"/>
                <a:gd name="T107" fmla="*/ 8 h 44"/>
                <a:gd name="T108" fmla="*/ 25 w 57"/>
                <a:gd name="T109" fmla="*/ 10 h 44"/>
                <a:gd name="T110" fmla="*/ 26 w 57"/>
                <a:gd name="T111" fmla="*/ 13 h 44"/>
                <a:gd name="T112" fmla="*/ 26 w 57"/>
                <a:gd name="T113" fmla="*/ 16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7" h="44">
                  <a:moveTo>
                    <a:pt x="56" y="19"/>
                  </a:moveTo>
                  <a:cubicBezTo>
                    <a:pt x="56" y="19"/>
                    <a:pt x="56" y="19"/>
                    <a:pt x="56" y="19"/>
                  </a:cubicBezTo>
                  <a:cubicBezTo>
                    <a:pt x="55" y="19"/>
                    <a:pt x="55" y="19"/>
                    <a:pt x="54" y="18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1" y="15"/>
                    <a:pt x="40" y="15"/>
                    <a:pt x="39" y="15"/>
                  </a:cubicBezTo>
                  <a:cubicBezTo>
                    <a:pt x="38" y="15"/>
                    <a:pt x="37" y="15"/>
                    <a:pt x="36" y="15"/>
                  </a:cubicBezTo>
                  <a:cubicBezTo>
                    <a:pt x="35" y="15"/>
                    <a:pt x="34" y="15"/>
                    <a:pt x="33" y="15"/>
                  </a:cubicBezTo>
                  <a:cubicBezTo>
                    <a:pt x="32" y="15"/>
                    <a:pt x="32" y="16"/>
                    <a:pt x="31" y="16"/>
                  </a:cubicBezTo>
                  <a:cubicBezTo>
                    <a:pt x="31" y="15"/>
                    <a:pt x="32" y="13"/>
                    <a:pt x="32" y="12"/>
                  </a:cubicBezTo>
                  <a:cubicBezTo>
                    <a:pt x="32" y="11"/>
                    <a:pt x="32" y="10"/>
                    <a:pt x="31" y="9"/>
                  </a:cubicBezTo>
                  <a:cubicBezTo>
                    <a:pt x="31" y="7"/>
                    <a:pt x="30" y="6"/>
                    <a:pt x="30" y="5"/>
                  </a:cubicBezTo>
                  <a:cubicBezTo>
                    <a:pt x="29" y="4"/>
                    <a:pt x="28" y="3"/>
                    <a:pt x="26" y="2"/>
                  </a:cubicBezTo>
                  <a:cubicBezTo>
                    <a:pt x="25" y="2"/>
                    <a:pt x="24" y="1"/>
                    <a:pt x="22" y="1"/>
                  </a:cubicBezTo>
                  <a:cubicBezTo>
                    <a:pt x="21" y="0"/>
                    <a:pt x="19" y="0"/>
                    <a:pt x="18" y="0"/>
                  </a:cubicBezTo>
                  <a:cubicBezTo>
                    <a:pt x="17" y="0"/>
                    <a:pt x="15" y="1"/>
                    <a:pt x="14" y="1"/>
                  </a:cubicBezTo>
                  <a:cubicBezTo>
                    <a:pt x="12" y="2"/>
                    <a:pt x="11" y="3"/>
                    <a:pt x="9" y="4"/>
                  </a:cubicBezTo>
                  <a:cubicBezTo>
                    <a:pt x="9" y="5"/>
                    <a:pt x="9" y="5"/>
                    <a:pt x="8" y="6"/>
                  </a:cubicBezTo>
                  <a:cubicBezTo>
                    <a:pt x="7" y="6"/>
                    <a:pt x="7" y="7"/>
                    <a:pt x="6" y="8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7"/>
                    <a:pt x="0" y="17"/>
                  </a:cubicBezTo>
                  <a:cubicBezTo>
                    <a:pt x="0" y="18"/>
                    <a:pt x="0" y="18"/>
                    <a:pt x="1" y="19"/>
                  </a:cubicBezTo>
                  <a:cubicBezTo>
                    <a:pt x="37" y="43"/>
                    <a:pt x="37" y="43"/>
                    <a:pt x="37" y="43"/>
                  </a:cubicBezTo>
                  <a:cubicBezTo>
                    <a:pt x="37" y="44"/>
                    <a:pt x="38" y="44"/>
                    <a:pt x="38" y="44"/>
                  </a:cubicBezTo>
                  <a:cubicBezTo>
                    <a:pt x="38" y="44"/>
                    <a:pt x="38" y="44"/>
                    <a:pt x="38" y="43"/>
                  </a:cubicBezTo>
                  <a:cubicBezTo>
                    <a:pt x="39" y="43"/>
                    <a:pt x="39" y="43"/>
                    <a:pt x="39" y="43"/>
                  </a:cubicBezTo>
                  <a:cubicBezTo>
                    <a:pt x="40" y="43"/>
                    <a:pt x="40" y="42"/>
                    <a:pt x="40" y="42"/>
                  </a:cubicBezTo>
                  <a:cubicBezTo>
                    <a:pt x="41" y="41"/>
                    <a:pt x="41" y="41"/>
                    <a:pt x="41" y="40"/>
                  </a:cubicBezTo>
                  <a:cubicBezTo>
                    <a:pt x="41" y="40"/>
                    <a:pt x="41" y="40"/>
                    <a:pt x="41" y="40"/>
                  </a:cubicBezTo>
                  <a:cubicBezTo>
                    <a:pt x="42" y="39"/>
                    <a:pt x="42" y="39"/>
                    <a:pt x="41" y="39"/>
                  </a:cubicBezTo>
                  <a:cubicBezTo>
                    <a:pt x="41" y="39"/>
                    <a:pt x="41" y="39"/>
                    <a:pt x="41" y="39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7" y="24"/>
                    <a:pt x="27" y="24"/>
                    <a:pt x="27" y="24"/>
                  </a:cubicBezTo>
                  <a:cubicBezTo>
                    <a:pt x="28" y="23"/>
                    <a:pt x="29" y="22"/>
                    <a:pt x="30" y="22"/>
                  </a:cubicBezTo>
                  <a:cubicBezTo>
                    <a:pt x="31" y="21"/>
                    <a:pt x="32" y="21"/>
                    <a:pt x="33" y="21"/>
                  </a:cubicBezTo>
                  <a:cubicBezTo>
                    <a:pt x="34" y="20"/>
                    <a:pt x="35" y="20"/>
                    <a:pt x="36" y="21"/>
                  </a:cubicBezTo>
                  <a:cubicBezTo>
                    <a:pt x="37" y="21"/>
                    <a:pt x="39" y="21"/>
                    <a:pt x="40" y="21"/>
                  </a:cubicBezTo>
                  <a:cubicBezTo>
                    <a:pt x="52" y="24"/>
                    <a:pt x="52" y="24"/>
                    <a:pt x="52" y="24"/>
                  </a:cubicBezTo>
                  <a:cubicBezTo>
                    <a:pt x="52" y="24"/>
                    <a:pt x="53" y="24"/>
                    <a:pt x="53" y="24"/>
                  </a:cubicBezTo>
                  <a:cubicBezTo>
                    <a:pt x="53" y="24"/>
                    <a:pt x="53" y="24"/>
                    <a:pt x="54" y="24"/>
                  </a:cubicBezTo>
                  <a:cubicBezTo>
                    <a:pt x="54" y="24"/>
                    <a:pt x="54" y="24"/>
                    <a:pt x="54" y="24"/>
                  </a:cubicBezTo>
                  <a:cubicBezTo>
                    <a:pt x="55" y="23"/>
                    <a:pt x="55" y="23"/>
                    <a:pt x="55" y="22"/>
                  </a:cubicBezTo>
                  <a:cubicBezTo>
                    <a:pt x="56" y="22"/>
                    <a:pt x="56" y="21"/>
                    <a:pt x="56" y="21"/>
                  </a:cubicBezTo>
                  <a:cubicBezTo>
                    <a:pt x="57" y="21"/>
                    <a:pt x="57" y="20"/>
                    <a:pt x="57" y="20"/>
                  </a:cubicBezTo>
                  <a:cubicBezTo>
                    <a:pt x="57" y="20"/>
                    <a:pt x="57" y="20"/>
                    <a:pt x="57" y="20"/>
                  </a:cubicBezTo>
                  <a:cubicBezTo>
                    <a:pt x="57" y="19"/>
                    <a:pt x="57" y="19"/>
                    <a:pt x="56" y="19"/>
                  </a:cubicBezTo>
                  <a:close/>
                  <a:moveTo>
                    <a:pt x="26" y="16"/>
                  </a:moveTo>
                  <a:cubicBezTo>
                    <a:pt x="26" y="17"/>
                    <a:pt x="25" y="19"/>
                    <a:pt x="24" y="20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1" y="11"/>
                    <a:pt x="11" y="10"/>
                    <a:pt x="12" y="9"/>
                  </a:cubicBezTo>
                  <a:cubicBezTo>
                    <a:pt x="12" y="9"/>
                    <a:pt x="13" y="8"/>
                    <a:pt x="13" y="8"/>
                  </a:cubicBezTo>
                  <a:cubicBezTo>
                    <a:pt x="15" y="7"/>
                    <a:pt x="17" y="6"/>
                    <a:pt x="18" y="6"/>
                  </a:cubicBezTo>
                  <a:cubicBezTo>
                    <a:pt x="20" y="6"/>
                    <a:pt x="21" y="7"/>
                    <a:pt x="23" y="8"/>
                  </a:cubicBezTo>
                  <a:cubicBezTo>
                    <a:pt x="24" y="9"/>
                    <a:pt x="25" y="9"/>
                    <a:pt x="25" y="10"/>
                  </a:cubicBezTo>
                  <a:cubicBezTo>
                    <a:pt x="26" y="11"/>
                    <a:pt x="26" y="12"/>
                    <a:pt x="26" y="13"/>
                  </a:cubicBezTo>
                  <a:cubicBezTo>
                    <a:pt x="26" y="14"/>
                    <a:pt x="26" y="15"/>
                    <a:pt x="26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"/>
                <a:ea typeface="微软雅黑"/>
                <a:cs typeface="+mn-cs"/>
              </a:endParaRPr>
            </a:p>
          </p:txBody>
        </p:sp>
        <p:sp>
          <p:nvSpPr>
            <p:cNvPr id="97" name="Freeform 29">
              <a:extLst>
                <a:ext uri="{FF2B5EF4-FFF2-40B4-BE49-F238E27FC236}">
                  <a16:creationId xmlns:a16="http://schemas.microsoft.com/office/drawing/2014/main" id="{7AB2B96A-941E-4A1F-9940-5B684F2F35C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8710" y="6031254"/>
              <a:ext cx="25983" cy="73163"/>
            </a:xfrm>
            <a:custGeom>
              <a:avLst/>
              <a:gdLst>
                <a:gd name="T0" fmla="*/ 15 w 16"/>
                <a:gd name="T1" fmla="*/ 1 h 45"/>
                <a:gd name="T2" fmla="*/ 14 w 16"/>
                <a:gd name="T3" fmla="*/ 1 h 45"/>
                <a:gd name="T4" fmla="*/ 13 w 16"/>
                <a:gd name="T5" fmla="*/ 0 h 45"/>
                <a:gd name="T6" fmla="*/ 11 w 16"/>
                <a:gd name="T7" fmla="*/ 0 h 45"/>
                <a:gd name="T8" fmla="*/ 10 w 16"/>
                <a:gd name="T9" fmla="*/ 0 h 45"/>
                <a:gd name="T10" fmla="*/ 9 w 16"/>
                <a:gd name="T11" fmla="*/ 0 h 45"/>
                <a:gd name="T12" fmla="*/ 9 w 16"/>
                <a:gd name="T13" fmla="*/ 1 h 45"/>
                <a:gd name="T14" fmla="*/ 0 w 16"/>
                <a:gd name="T15" fmla="*/ 43 h 45"/>
                <a:gd name="T16" fmla="*/ 0 w 16"/>
                <a:gd name="T17" fmla="*/ 44 h 45"/>
                <a:gd name="T18" fmla="*/ 1 w 16"/>
                <a:gd name="T19" fmla="*/ 44 h 45"/>
                <a:gd name="T20" fmla="*/ 2 w 16"/>
                <a:gd name="T21" fmla="*/ 44 h 45"/>
                <a:gd name="T22" fmla="*/ 3 w 16"/>
                <a:gd name="T23" fmla="*/ 45 h 45"/>
                <a:gd name="T24" fmla="*/ 5 w 16"/>
                <a:gd name="T25" fmla="*/ 45 h 45"/>
                <a:gd name="T26" fmla="*/ 6 w 16"/>
                <a:gd name="T27" fmla="*/ 45 h 45"/>
                <a:gd name="T28" fmla="*/ 6 w 16"/>
                <a:gd name="T29" fmla="*/ 45 h 45"/>
                <a:gd name="T30" fmla="*/ 7 w 16"/>
                <a:gd name="T31" fmla="*/ 44 h 45"/>
                <a:gd name="T32" fmla="*/ 16 w 16"/>
                <a:gd name="T33" fmla="*/ 2 h 45"/>
                <a:gd name="T34" fmla="*/ 15 w 16"/>
                <a:gd name="T35" fmla="*/ 1 h 45"/>
                <a:gd name="T36" fmla="*/ 15 w 16"/>
                <a:gd name="T37" fmla="*/ 1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" h="45">
                  <a:moveTo>
                    <a:pt x="15" y="1"/>
                  </a:moveTo>
                  <a:cubicBezTo>
                    <a:pt x="15" y="1"/>
                    <a:pt x="14" y="1"/>
                    <a:pt x="14" y="1"/>
                  </a:cubicBezTo>
                  <a:cubicBezTo>
                    <a:pt x="14" y="0"/>
                    <a:pt x="13" y="0"/>
                    <a:pt x="13" y="0"/>
                  </a:cubicBezTo>
                  <a:cubicBezTo>
                    <a:pt x="12" y="0"/>
                    <a:pt x="11" y="0"/>
                    <a:pt x="11" y="0"/>
                  </a:cubicBezTo>
                  <a:cubicBezTo>
                    <a:pt x="11" y="0"/>
                    <a:pt x="10" y="0"/>
                    <a:pt x="10" y="0"/>
                  </a:cubicBezTo>
                  <a:cubicBezTo>
                    <a:pt x="10" y="0"/>
                    <a:pt x="10" y="0"/>
                    <a:pt x="9" y="0"/>
                  </a:cubicBezTo>
                  <a:cubicBezTo>
                    <a:pt x="9" y="0"/>
                    <a:pt x="9" y="1"/>
                    <a:pt x="9" y="1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43"/>
                    <a:pt x="0" y="43"/>
                    <a:pt x="0" y="44"/>
                  </a:cubicBezTo>
                  <a:cubicBezTo>
                    <a:pt x="0" y="44"/>
                    <a:pt x="0" y="44"/>
                    <a:pt x="1" y="44"/>
                  </a:cubicBezTo>
                  <a:cubicBezTo>
                    <a:pt x="1" y="44"/>
                    <a:pt x="1" y="44"/>
                    <a:pt x="2" y="44"/>
                  </a:cubicBezTo>
                  <a:cubicBezTo>
                    <a:pt x="2" y="44"/>
                    <a:pt x="3" y="45"/>
                    <a:pt x="3" y="45"/>
                  </a:cubicBezTo>
                  <a:cubicBezTo>
                    <a:pt x="4" y="45"/>
                    <a:pt x="4" y="45"/>
                    <a:pt x="5" y="45"/>
                  </a:cubicBezTo>
                  <a:cubicBezTo>
                    <a:pt x="5" y="45"/>
                    <a:pt x="5" y="45"/>
                    <a:pt x="6" y="45"/>
                  </a:cubicBezTo>
                  <a:cubicBezTo>
                    <a:pt x="6" y="45"/>
                    <a:pt x="6" y="45"/>
                    <a:pt x="6" y="45"/>
                  </a:cubicBezTo>
                  <a:cubicBezTo>
                    <a:pt x="6" y="44"/>
                    <a:pt x="7" y="44"/>
                    <a:pt x="7" y="44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6" y="2"/>
                    <a:pt x="16" y="1"/>
                    <a:pt x="15" y="1"/>
                  </a:cubicBezTo>
                  <a:cubicBezTo>
                    <a:pt x="15" y="1"/>
                    <a:pt x="15" y="1"/>
                    <a:pt x="15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"/>
                <a:ea typeface="微软雅黑"/>
                <a:cs typeface="+mn-cs"/>
              </a:endParaRPr>
            </a:p>
          </p:txBody>
        </p:sp>
        <p:sp>
          <p:nvSpPr>
            <p:cNvPr id="98" name="Freeform 30">
              <a:extLst>
                <a:ext uri="{FF2B5EF4-FFF2-40B4-BE49-F238E27FC236}">
                  <a16:creationId xmlns:a16="http://schemas.microsoft.com/office/drawing/2014/main" id="{8B5DBDB6-C6E5-46E8-93DF-77C16546DF77}"/>
                </a:ext>
              </a:extLst>
            </p:cNvPr>
            <p:cNvSpPr>
              <a:spLocks/>
            </p:cNvSpPr>
            <p:nvPr/>
          </p:nvSpPr>
          <p:spPr bwMode="auto">
            <a:xfrm>
              <a:off x="1972727" y="5966297"/>
              <a:ext cx="77949" cy="79316"/>
            </a:xfrm>
            <a:custGeom>
              <a:avLst/>
              <a:gdLst>
                <a:gd name="T0" fmla="*/ 35 w 48"/>
                <a:gd name="T1" fmla="*/ 1 h 49"/>
                <a:gd name="T2" fmla="*/ 34 w 48"/>
                <a:gd name="T3" fmla="*/ 0 h 49"/>
                <a:gd name="T4" fmla="*/ 34 w 48"/>
                <a:gd name="T5" fmla="*/ 0 h 49"/>
                <a:gd name="T6" fmla="*/ 33 w 48"/>
                <a:gd name="T7" fmla="*/ 0 h 49"/>
                <a:gd name="T8" fmla="*/ 31 w 48"/>
                <a:gd name="T9" fmla="*/ 1 h 49"/>
                <a:gd name="T10" fmla="*/ 30 w 48"/>
                <a:gd name="T11" fmla="*/ 2 h 49"/>
                <a:gd name="T12" fmla="*/ 29 w 48"/>
                <a:gd name="T13" fmla="*/ 2 h 49"/>
                <a:gd name="T14" fmla="*/ 29 w 48"/>
                <a:gd name="T15" fmla="*/ 3 h 49"/>
                <a:gd name="T16" fmla="*/ 29 w 48"/>
                <a:gd name="T17" fmla="*/ 4 h 49"/>
                <a:gd name="T18" fmla="*/ 41 w 48"/>
                <a:gd name="T19" fmla="*/ 42 h 49"/>
                <a:gd name="T20" fmla="*/ 41 w 48"/>
                <a:gd name="T21" fmla="*/ 42 h 49"/>
                <a:gd name="T22" fmla="*/ 6 w 48"/>
                <a:gd name="T23" fmla="*/ 18 h 49"/>
                <a:gd name="T24" fmla="*/ 6 w 48"/>
                <a:gd name="T25" fmla="*/ 18 h 49"/>
                <a:gd name="T26" fmla="*/ 5 w 48"/>
                <a:gd name="T27" fmla="*/ 18 h 49"/>
                <a:gd name="T28" fmla="*/ 4 w 48"/>
                <a:gd name="T29" fmla="*/ 18 h 49"/>
                <a:gd name="T30" fmla="*/ 3 w 48"/>
                <a:gd name="T31" fmla="*/ 19 h 49"/>
                <a:gd name="T32" fmla="*/ 1 w 48"/>
                <a:gd name="T33" fmla="*/ 20 h 49"/>
                <a:gd name="T34" fmla="*/ 0 w 48"/>
                <a:gd name="T35" fmla="*/ 21 h 49"/>
                <a:gd name="T36" fmla="*/ 0 w 48"/>
                <a:gd name="T37" fmla="*/ 22 h 49"/>
                <a:gd name="T38" fmla="*/ 1 w 48"/>
                <a:gd name="T39" fmla="*/ 23 h 49"/>
                <a:gd name="T40" fmla="*/ 41 w 48"/>
                <a:gd name="T41" fmla="*/ 48 h 49"/>
                <a:gd name="T42" fmla="*/ 41 w 48"/>
                <a:gd name="T43" fmla="*/ 49 h 49"/>
                <a:gd name="T44" fmla="*/ 42 w 48"/>
                <a:gd name="T45" fmla="*/ 49 h 49"/>
                <a:gd name="T46" fmla="*/ 42 w 48"/>
                <a:gd name="T47" fmla="*/ 49 h 49"/>
                <a:gd name="T48" fmla="*/ 43 w 48"/>
                <a:gd name="T49" fmla="*/ 48 h 49"/>
                <a:gd name="T50" fmla="*/ 44 w 48"/>
                <a:gd name="T51" fmla="*/ 48 h 49"/>
                <a:gd name="T52" fmla="*/ 45 w 48"/>
                <a:gd name="T53" fmla="*/ 47 h 49"/>
                <a:gd name="T54" fmla="*/ 46 w 48"/>
                <a:gd name="T55" fmla="*/ 46 h 49"/>
                <a:gd name="T56" fmla="*/ 47 w 48"/>
                <a:gd name="T57" fmla="*/ 45 h 49"/>
                <a:gd name="T58" fmla="*/ 48 w 48"/>
                <a:gd name="T59" fmla="*/ 45 h 49"/>
                <a:gd name="T60" fmla="*/ 48 w 48"/>
                <a:gd name="T61" fmla="*/ 44 h 49"/>
                <a:gd name="T62" fmla="*/ 35 w 48"/>
                <a:gd name="T63" fmla="*/ 1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8" h="49">
                  <a:moveTo>
                    <a:pt x="35" y="1"/>
                  </a:moveTo>
                  <a:cubicBezTo>
                    <a:pt x="35" y="1"/>
                    <a:pt x="34" y="0"/>
                    <a:pt x="34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2" y="0"/>
                    <a:pt x="32" y="0"/>
                    <a:pt x="31" y="1"/>
                  </a:cubicBezTo>
                  <a:cubicBezTo>
                    <a:pt x="30" y="1"/>
                    <a:pt x="30" y="1"/>
                    <a:pt x="30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29" y="3"/>
                    <a:pt x="29" y="3"/>
                    <a:pt x="29" y="4"/>
                  </a:cubicBezTo>
                  <a:cubicBezTo>
                    <a:pt x="41" y="42"/>
                    <a:pt x="41" y="42"/>
                    <a:pt x="41" y="42"/>
                  </a:cubicBezTo>
                  <a:cubicBezTo>
                    <a:pt x="41" y="42"/>
                    <a:pt x="41" y="42"/>
                    <a:pt x="41" y="42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8"/>
                    <a:pt x="4" y="18"/>
                    <a:pt x="4" y="18"/>
                  </a:cubicBezTo>
                  <a:cubicBezTo>
                    <a:pt x="4" y="18"/>
                    <a:pt x="3" y="19"/>
                    <a:pt x="3" y="19"/>
                  </a:cubicBezTo>
                  <a:cubicBezTo>
                    <a:pt x="2" y="20"/>
                    <a:pt x="1" y="20"/>
                    <a:pt x="1" y="20"/>
                  </a:cubicBezTo>
                  <a:cubicBezTo>
                    <a:pt x="1" y="21"/>
                    <a:pt x="0" y="21"/>
                    <a:pt x="0" y="21"/>
                  </a:cubicBezTo>
                  <a:cubicBezTo>
                    <a:pt x="0" y="21"/>
                    <a:pt x="0" y="22"/>
                    <a:pt x="0" y="22"/>
                  </a:cubicBezTo>
                  <a:cubicBezTo>
                    <a:pt x="1" y="22"/>
                    <a:pt x="1" y="22"/>
                    <a:pt x="1" y="23"/>
                  </a:cubicBezTo>
                  <a:cubicBezTo>
                    <a:pt x="41" y="48"/>
                    <a:pt x="41" y="48"/>
                    <a:pt x="41" y="48"/>
                  </a:cubicBezTo>
                  <a:cubicBezTo>
                    <a:pt x="41" y="49"/>
                    <a:pt x="41" y="49"/>
                    <a:pt x="41" y="49"/>
                  </a:cubicBezTo>
                  <a:cubicBezTo>
                    <a:pt x="41" y="49"/>
                    <a:pt x="41" y="49"/>
                    <a:pt x="42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42" y="49"/>
                    <a:pt x="43" y="48"/>
                    <a:pt x="43" y="48"/>
                  </a:cubicBezTo>
                  <a:cubicBezTo>
                    <a:pt x="43" y="48"/>
                    <a:pt x="43" y="48"/>
                    <a:pt x="44" y="48"/>
                  </a:cubicBezTo>
                  <a:cubicBezTo>
                    <a:pt x="44" y="48"/>
                    <a:pt x="45" y="47"/>
                    <a:pt x="45" y="47"/>
                  </a:cubicBezTo>
                  <a:cubicBezTo>
                    <a:pt x="46" y="47"/>
                    <a:pt x="46" y="46"/>
                    <a:pt x="46" y="46"/>
                  </a:cubicBezTo>
                  <a:cubicBezTo>
                    <a:pt x="47" y="46"/>
                    <a:pt x="47" y="46"/>
                    <a:pt x="47" y="45"/>
                  </a:cubicBezTo>
                  <a:cubicBezTo>
                    <a:pt x="48" y="45"/>
                    <a:pt x="48" y="45"/>
                    <a:pt x="48" y="45"/>
                  </a:cubicBezTo>
                  <a:cubicBezTo>
                    <a:pt x="48" y="44"/>
                    <a:pt x="48" y="44"/>
                    <a:pt x="48" y="44"/>
                  </a:cubicBezTo>
                  <a:lnTo>
                    <a:pt x="35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"/>
                <a:ea typeface="微软雅黑"/>
                <a:cs typeface="+mn-cs"/>
              </a:endParaRPr>
            </a:p>
          </p:txBody>
        </p:sp>
        <p:sp>
          <p:nvSpPr>
            <p:cNvPr id="99" name="Freeform 31">
              <a:extLst>
                <a:ext uri="{FF2B5EF4-FFF2-40B4-BE49-F238E27FC236}">
                  <a16:creationId xmlns:a16="http://schemas.microsoft.com/office/drawing/2014/main" id="{52E5D067-83B7-475F-B0AD-FE05D44F70B2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5205" y="6016895"/>
              <a:ext cx="80000" cy="84103"/>
            </a:xfrm>
            <a:custGeom>
              <a:avLst/>
              <a:gdLst>
                <a:gd name="T0" fmla="*/ 35 w 49"/>
                <a:gd name="T1" fmla="*/ 0 h 52"/>
                <a:gd name="T2" fmla="*/ 35 w 49"/>
                <a:gd name="T3" fmla="*/ 0 h 52"/>
                <a:gd name="T4" fmla="*/ 34 w 49"/>
                <a:gd name="T5" fmla="*/ 0 h 52"/>
                <a:gd name="T6" fmla="*/ 33 w 49"/>
                <a:gd name="T7" fmla="*/ 0 h 52"/>
                <a:gd name="T8" fmla="*/ 32 w 49"/>
                <a:gd name="T9" fmla="*/ 0 h 52"/>
                <a:gd name="T10" fmla="*/ 31 w 49"/>
                <a:gd name="T11" fmla="*/ 0 h 52"/>
                <a:gd name="T12" fmla="*/ 30 w 49"/>
                <a:gd name="T13" fmla="*/ 1 h 52"/>
                <a:gd name="T14" fmla="*/ 29 w 49"/>
                <a:gd name="T15" fmla="*/ 1 h 52"/>
                <a:gd name="T16" fmla="*/ 29 w 49"/>
                <a:gd name="T17" fmla="*/ 2 h 52"/>
                <a:gd name="T18" fmla="*/ 37 w 49"/>
                <a:gd name="T19" fmla="*/ 25 h 52"/>
                <a:gd name="T20" fmla="*/ 39 w 49"/>
                <a:gd name="T21" fmla="*/ 31 h 52"/>
                <a:gd name="T22" fmla="*/ 41 w 49"/>
                <a:gd name="T23" fmla="*/ 36 h 52"/>
                <a:gd name="T24" fmla="*/ 41 w 49"/>
                <a:gd name="T25" fmla="*/ 36 h 52"/>
                <a:gd name="T26" fmla="*/ 38 w 49"/>
                <a:gd name="T27" fmla="*/ 33 h 52"/>
                <a:gd name="T28" fmla="*/ 35 w 49"/>
                <a:gd name="T29" fmla="*/ 31 h 52"/>
                <a:gd name="T30" fmla="*/ 32 w 49"/>
                <a:gd name="T31" fmla="*/ 28 h 52"/>
                <a:gd name="T32" fmla="*/ 29 w 49"/>
                <a:gd name="T33" fmla="*/ 25 h 52"/>
                <a:gd name="T34" fmla="*/ 12 w 49"/>
                <a:gd name="T35" fmla="*/ 10 h 52"/>
                <a:gd name="T36" fmla="*/ 10 w 49"/>
                <a:gd name="T37" fmla="*/ 8 h 52"/>
                <a:gd name="T38" fmla="*/ 8 w 49"/>
                <a:gd name="T39" fmla="*/ 8 h 52"/>
                <a:gd name="T40" fmla="*/ 7 w 49"/>
                <a:gd name="T41" fmla="*/ 7 h 52"/>
                <a:gd name="T42" fmla="*/ 5 w 49"/>
                <a:gd name="T43" fmla="*/ 8 h 52"/>
                <a:gd name="T44" fmla="*/ 2 w 49"/>
                <a:gd name="T45" fmla="*/ 8 h 52"/>
                <a:gd name="T46" fmla="*/ 1 w 49"/>
                <a:gd name="T47" fmla="*/ 10 h 52"/>
                <a:gd name="T48" fmla="*/ 1 w 49"/>
                <a:gd name="T49" fmla="*/ 12 h 52"/>
                <a:gd name="T50" fmla="*/ 14 w 49"/>
                <a:gd name="T51" fmla="*/ 51 h 52"/>
                <a:gd name="T52" fmla="*/ 14 w 49"/>
                <a:gd name="T53" fmla="*/ 52 h 52"/>
                <a:gd name="T54" fmla="*/ 15 w 49"/>
                <a:gd name="T55" fmla="*/ 52 h 52"/>
                <a:gd name="T56" fmla="*/ 16 w 49"/>
                <a:gd name="T57" fmla="*/ 52 h 52"/>
                <a:gd name="T58" fmla="*/ 17 w 49"/>
                <a:gd name="T59" fmla="*/ 52 h 52"/>
                <a:gd name="T60" fmla="*/ 18 w 49"/>
                <a:gd name="T61" fmla="*/ 51 h 52"/>
                <a:gd name="T62" fmla="*/ 19 w 49"/>
                <a:gd name="T63" fmla="*/ 51 h 52"/>
                <a:gd name="T64" fmla="*/ 20 w 49"/>
                <a:gd name="T65" fmla="*/ 50 h 52"/>
                <a:gd name="T66" fmla="*/ 20 w 49"/>
                <a:gd name="T67" fmla="*/ 50 h 52"/>
                <a:gd name="T68" fmla="*/ 11 w 49"/>
                <a:gd name="T69" fmla="*/ 24 h 52"/>
                <a:gd name="T70" fmla="*/ 9 w 49"/>
                <a:gd name="T71" fmla="*/ 19 h 52"/>
                <a:gd name="T72" fmla="*/ 8 w 49"/>
                <a:gd name="T73" fmla="*/ 14 h 52"/>
                <a:gd name="T74" fmla="*/ 8 w 49"/>
                <a:gd name="T75" fmla="*/ 14 h 52"/>
                <a:gd name="T76" fmla="*/ 11 w 49"/>
                <a:gd name="T77" fmla="*/ 17 h 52"/>
                <a:gd name="T78" fmla="*/ 15 w 49"/>
                <a:gd name="T79" fmla="*/ 21 h 52"/>
                <a:gd name="T80" fmla="*/ 38 w 49"/>
                <a:gd name="T81" fmla="*/ 41 h 52"/>
                <a:gd name="T82" fmla="*/ 40 w 49"/>
                <a:gd name="T83" fmla="*/ 43 h 52"/>
                <a:gd name="T84" fmla="*/ 41 w 49"/>
                <a:gd name="T85" fmla="*/ 44 h 52"/>
                <a:gd name="T86" fmla="*/ 43 w 49"/>
                <a:gd name="T87" fmla="*/ 44 h 52"/>
                <a:gd name="T88" fmla="*/ 45 w 49"/>
                <a:gd name="T89" fmla="*/ 44 h 52"/>
                <a:gd name="T90" fmla="*/ 47 w 49"/>
                <a:gd name="T91" fmla="*/ 43 h 52"/>
                <a:gd name="T92" fmla="*/ 48 w 49"/>
                <a:gd name="T93" fmla="*/ 43 h 52"/>
                <a:gd name="T94" fmla="*/ 48 w 49"/>
                <a:gd name="T95" fmla="*/ 42 h 52"/>
                <a:gd name="T96" fmla="*/ 49 w 49"/>
                <a:gd name="T97" fmla="*/ 41 h 52"/>
                <a:gd name="T98" fmla="*/ 48 w 49"/>
                <a:gd name="T99" fmla="*/ 40 h 52"/>
                <a:gd name="T100" fmla="*/ 35 w 49"/>
                <a:gd name="T101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9" h="52">
                  <a:moveTo>
                    <a:pt x="35" y="0"/>
                  </a:moveTo>
                  <a:cubicBezTo>
                    <a:pt x="35" y="0"/>
                    <a:pt x="35" y="0"/>
                    <a:pt x="35" y="0"/>
                  </a:cubicBezTo>
                  <a:cubicBezTo>
                    <a:pt x="35" y="0"/>
                    <a:pt x="35" y="0"/>
                    <a:pt x="34" y="0"/>
                  </a:cubicBezTo>
                  <a:cubicBezTo>
                    <a:pt x="34" y="0"/>
                    <a:pt x="34" y="0"/>
                    <a:pt x="33" y="0"/>
                  </a:cubicBezTo>
                  <a:cubicBezTo>
                    <a:pt x="33" y="0"/>
                    <a:pt x="33" y="0"/>
                    <a:pt x="32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0" y="1"/>
                    <a:pt x="30" y="1"/>
                    <a:pt x="30" y="1"/>
                  </a:cubicBezTo>
                  <a:cubicBezTo>
                    <a:pt x="30" y="1"/>
                    <a:pt x="29" y="1"/>
                    <a:pt x="29" y="1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37" y="25"/>
                    <a:pt x="37" y="25"/>
                    <a:pt x="37" y="25"/>
                  </a:cubicBezTo>
                  <a:cubicBezTo>
                    <a:pt x="38" y="27"/>
                    <a:pt x="38" y="29"/>
                    <a:pt x="39" y="31"/>
                  </a:cubicBezTo>
                  <a:cubicBezTo>
                    <a:pt x="40" y="33"/>
                    <a:pt x="40" y="34"/>
                    <a:pt x="41" y="36"/>
                  </a:cubicBezTo>
                  <a:cubicBezTo>
                    <a:pt x="41" y="36"/>
                    <a:pt x="41" y="36"/>
                    <a:pt x="41" y="36"/>
                  </a:cubicBezTo>
                  <a:cubicBezTo>
                    <a:pt x="40" y="35"/>
                    <a:pt x="39" y="34"/>
                    <a:pt x="38" y="33"/>
                  </a:cubicBezTo>
                  <a:cubicBezTo>
                    <a:pt x="37" y="33"/>
                    <a:pt x="36" y="32"/>
                    <a:pt x="35" y="31"/>
                  </a:cubicBezTo>
                  <a:cubicBezTo>
                    <a:pt x="34" y="30"/>
                    <a:pt x="33" y="29"/>
                    <a:pt x="32" y="28"/>
                  </a:cubicBezTo>
                  <a:cubicBezTo>
                    <a:pt x="31" y="27"/>
                    <a:pt x="30" y="26"/>
                    <a:pt x="29" y="25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1" y="9"/>
                    <a:pt x="10" y="9"/>
                    <a:pt x="10" y="8"/>
                  </a:cubicBezTo>
                  <a:cubicBezTo>
                    <a:pt x="9" y="8"/>
                    <a:pt x="9" y="8"/>
                    <a:pt x="8" y="8"/>
                  </a:cubicBezTo>
                  <a:cubicBezTo>
                    <a:pt x="8" y="7"/>
                    <a:pt x="7" y="7"/>
                    <a:pt x="7" y="7"/>
                  </a:cubicBezTo>
                  <a:cubicBezTo>
                    <a:pt x="6" y="7"/>
                    <a:pt x="6" y="7"/>
                    <a:pt x="5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9"/>
                    <a:pt x="1" y="9"/>
                    <a:pt x="1" y="10"/>
                  </a:cubicBezTo>
                  <a:cubicBezTo>
                    <a:pt x="0" y="10"/>
                    <a:pt x="0" y="11"/>
                    <a:pt x="1" y="12"/>
                  </a:cubicBezTo>
                  <a:cubicBezTo>
                    <a:pt x="14" y="51"/>
                    <a:pt x="14" y="51"/>
                    <a:pt x="14" y="51"/>
                  </a:cubicBezTo>
                  <a:cubicBezTo>
                    <a:pt x="14" y="51"/>
                    <a:pt x="14" y="52"/>
                    <a:pt x="14" y="52"/>
                  </a:cubicBezTo>
                  <a:cubicBezTo>
                    <a:pt x="14" y="52"/>
                    <a:pt x="14" y="52"/>
                    <a:pt x="15" y="52"/>
                  </a:cubicBezTo>
                  <a:cubicBezTo>
                    <a:pt x="15" y="52"/>
                    <a:pt x="15" y="52"/>
                    <a:pt x="16" y="52"/>
                  </a:cubicBezTo>
                  <a:cubicBezTo>
                    <a:pt x="16" y="52"/>
                    <a:pt x="16" y="52"/>
                    <a:pt x="17" y="52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9" y="51"/>
                    <a:pt x="19" y="51"/>
                    <a:pt x="19" y="51"/>
                  </a:cubicBezTo>
                  <a:cubicBezTo>
                    <a:pt x="19" y="50"/>
                    <a:pt x="20" y="50"/>
                    <a:pt x="20" y="50"/>
                  </a:cubicBezTo>
                  <a:cubicBezTo>
                    <a:pt x="20" y="50"/>
                    <a:pt x="20" y="50"/>
                    <a:pt x="20" y="50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10" y="22"/>
                    <a:pt x="10" y="20"/>
                    <a:pt x="9" y="19"/>
                  </a:cubicBezTo>
                  <a:cubicBezTo>
                    <a:pt x="9" y="17"/>
                    <a:pt x="8" y="15"/>
                    <a:pt x="8" y="14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9" y="15"/>
                    <a:pt x="10" y="16"/>
                    <a:pt x="11" y="17"/>
                  </a:cubicBezTo>
                  <a:cubicBezTo>
                    <a:pt x="12" y="18"/>
                    <a:pt x="14" y="20"/>
                    <a:pt x="15" y="21"/>
                  </a:cubicBezTo>
                  <a:cubicBezTo>
                    <a:pt x="38" y="41"/>
                    <a:pt x="38" y="41"/>
                    <a:pt x="38" y="41"/>
                  </a:cubicBezTo>
                  <a:cubicBezTo>
                    <a:pt x="38" y="42"/>
                    <a:pt x="39" y="42"/>
                    <a:pt x="40" y="43"/>
                  </a:cubicBezTo>
                  <a:cubicBezTo>
                    <a:pt x="40" y="43"/>
                    <a:pt x="41" y="43"/>
                    <a:pt x="41" y="44"/>
                  </a:cubicBezTo>
                  <a:cubicBezTo>
                    <a:pt x="42" y="44"/>
                    <a:pt x="42" y="44"/>
                    <a:pt x="43" y="44"/>
                  </a:cubicBezTo>
                  <a:cubicBezTo>
                    <a:pt x="43" y="44"/>
                    <a:pt x="44" y="44"/>
                    <a:pt x="45" y="44"/>
                  </a:cubicBezTo>
                  <a:cubicBezTo>
                    <a:pt x="47" y="43"/>
                    <a:pt x="47" y="43"/>
                    <a:pt x="47" y="43"/>
                  </a:cubicBezTo>
                  <a:cubicBezTo>
                    <a:pt x="47" y="43"/>
                    <a:pt x="47" y="43"/>
                    <a:pt x="48" y="43"/>
                  </a:cubicBezTo>
                  <a:cubicBezTo>
                    <a:pt x="48" y="42"/>
                    <a:pt x="48" y="42"/>
                    <a:pt x="48" y="42"/>
                  </a:cubicBezTo>
                  <a:cubicBezTo>
                    <a:pt x="48" y="42"/>
                    <a:pt x="49" y="41"/>
                    <a:pt x="49" y="41"/>
                  </a:cubicBezTo>
                  <a:cubicBezTo>
                    <a:pt x="49" y="41"/>
                    <a:pt x="49" y="40"/>
                    <a:pt x="48" y="40"/>
                  </a:cubicBezTo>
                  <a:lnTo>
                    <a:pt x="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"/>
                <a:ea typeface="微软雅黑"/>
                <a:cs typeface="+mn-cs"/>
              </a:endParaRPr>
            </a:p>
          </p:txBody>
        </p:sp>
        <p:sp>
          <p:nvSpPr>
            <p:cNvPr id="100" name="Freeform 32">
              <a:extLst>
                <a:ext uri="{FF2B5EF4-FFF2-40B4-BE49-F238E27FC236}">
                  <a16:creationId xmlns:a16="http://schemas.microsoft.com/office/drawing/2014/main" id="{E27CC7AB-05BF-4D43-B74C-83782D7B76D2}"/>
                </a:ext>
              </a:extLst>
            </p:cNvPr>
            <p:cNvSpPr>
              <a:spLocks/>
            </p:cNvSpPr>
            <p:nvPr/>
          </p:nvSpPr>
          <p:spPr bwMode="auto">
            <a:xfrm>
              <a:off x="1815462" y="6032622"/>
              <a:ext cx="63590" cy="76581"/>
            </a:xfrm>
            <a:custGeom>
              <a:avLst/>
              <a:gdLst>
                <a:gd name="T0" fmla="*/ 36 w 39"/>
                <a:gd name="T1" fmla="*/ 0 h 47"/>
                <a:gd name="T2" fmla="*/ 36 w 39"/>
                <a:gd name="T3" fmla="*/ 0 h 47"/>
                <a:gd name="T4" fmla="*/ 35 w 39"/>
                <a:gd name="T5" fmla="*/ 0 h 47"/>
                <a:gd name="T6" fmla="*/ 33 w 39"/>
                <a:gd name="T7" fmla="*/ 0 h 47"/>
                <a:gd name="T8" fmla="*/ 32 w 39"/>
                <a:gd name="T9" fmla="*/ 0 h 47"/>
                <a:gd name="T10" fmla="*/ 31 w 39"/>
                <a:gd name="T11" fmla="*/ 0 h 47"/>
                <a:gd name="T12" fmla="*/ 30 w 39"/>
                <a:gd name="T13" fmla="*/ 1 h 47"/>
                <a:gd name="T14" fmla="*/ 30 w 39"/>
                <a:gd name="T15" fmla="*/ 1 h 47"/>
                <a:gd name="T16" fmla="*/ 32 w 39"/>
                <a:gd name="T17" fmla="*/ 29 h 47"/>
                <a:gd name="T18" fmla="*/ 32 w 39"/>
                <a:gd name="T19" fmla="*/ 34 h 47"/>
                <a:gd name="T20" fmla="*/ 30 w 39"/>
                <a:gd name="T21" fmla="*/ 38 h 47"/>
                <a:gd name="T22" fmla="*/ 26 w 39"/>
                <a:gd name="T23" fmla="*/ 40 h 47"/>
                <a:gd name="T24" fmla="*/ 21 w 39"/>
                <a:gd name="T25" fmla="*/ 41 h 47"/>
                <a:gd name="T26" fmla="*/ 16 w 39"/>
                <a:gd name="T27" fmla="*/ 41 h 47"/>
                <a:gd name="T28" fmla="*/ 12 w 39"/>
                <a:gd name="T29" fmla="*/ 39 h 47"/>
                <a:gd name="T30" fmla="*/ 9 w 39"/>
                <a:gd name="T31" fmla="*/ 35 h 47"/>
                <a:gd name="T32" fmla="*/ 8 w 39"/>
                <a:gd name="T33" fmla="*/ 30 h 47"/>
                <a:gd name="T34" fmla="*/ 6 w 39"/>
                <a:gd name="T35" fmla="*/ 3 h 47"/>
                <a:gd name="T36" fmla="*/ 6 w 39"/>
                <a:gd name="T37" fmla="*/ 2 h 47"/>
                <a:gd name="T38" fmla="*/ 5 w 39"/>
                <a:gd name="T39" fmla="*/ 2 h 47"/>
                <a:gd name="T40" fmla="*/ 4 w 39"/>
                <a:gd name="T41" fmla="*/ 2 h 47"/>
                <a:gd name="T42" fmla="*/ 3 w 39"/>
                <a:gd name="T43" fmla="*/ 2 h 47"/>
                <a:gd name="T44" fmla="*/ 1 w 39"/>
                <a:gd name="T45" fmla="*/ 2 h 47"/>
                <a:gd name="T46" fmla="*/ 0 w 39"/>
                <a:gd name="T47" fmla="*/ 2 h 47"/>
                <a:gd name="T48" fmla="*/ 0 w 39"/>
                <a:gd name="T49" fmla="*/ 3 h 47"/>
                <a:gd name="T50" fmla="*/ 0 w 39"/>
                <a:gd name="T51" fmla="*/ 3 h 47"/>
                <a:gd name="T52" fmla="*/ 2 w 39"/>
                <a:gd name="T53" fmla="*/ 31 h 47"/>
                <a:gd name="T54" fmla="*/ 4 w 39"/>
                <a:gd name="T55" fmla="*/ 38 h 47"/>
                <a:gd name="T56" fmla="*/ 8 w 39"/>
                <a:gd name="T57" fmla="*/ 43 h 47"/>
                <a:gd name="T58" fmla="*/ 14 w 39"/>
                <a:gd name="T59" fmla="*/ 46 h 47"/>
                <a:gd name="T60" fmla="*/ 21 w 39"/>
                <a:gd name="T61" fmla="*/ 47 h 47"/>
                <a:gd name="T62" fmla="*/ 29 w 39"/>
                <a:gd name="T63" fmla="*/ 45 h 47"/>
                <a:gd name="T64" fmla="*/ 34 w 39"/>
                <a:gd name="T65" fmla="*/ 41 h 47"/>
                <a:gd name="T66" fmla="*/ 38 w 39"/>
                <a:gd name="T67" fmla="*/ 36 h 47"/>
                <a:gd name="T68" fmla="*/ 38 w 39"/>
                <a:gd name="T69" fmla="*/ 28 h 47"/>
                <a:gd name="T70" fmla="*/ 36 w 39"/>
                <a:gd name="T71" fmla="*/ 1 h 47"/>
                <a:gd name="T72" fmla="*/ 36 w 39"/>
                <a:gd name="T7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9" h="47">
                  <a:moveTo>
                    <a:pt x="36" y="0"/>
                  </a:moveTo>
                  <a:cubicBezTo>
                    <a:pt x="36" y="0"/>
                    <a:pt x="36" y="0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4" y="0"/>
                    <a:pt x="34" y="0"/>
                    <a:pt x="33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0" y="0"/>
                    <a:pt x="30" y="1"/>
                    <a:pt x="30" y="1"/>
                  </a:cubicBezTo>
                  <a:cubicBezTo>
                    <a:pt x="30" y="1"/>
                    <a:pt x="30" y="1"/>
                    <a:pt x="30" y="1"/>
                  </a:cubicBezTo>
                  <a:cubicBezTo>
                    <a:pt x="32" y="29"/>
                    <a:pt x="32" y="29"/>
                    <a:pt x="32" y="29"/>
                  </a:cubicBezTo>
                  <a:cubicBezTo>
                    <a:pt x="32" y="31"/>
                    <a:pt x="32" y="32"/>
                    <a:pt x="32" y="34"/>
                  </a:cubicBezTo>
                  <a:cubicBezTo>
                    <a:pt x="31" y="35"/>
                    <a:pt x="31" y="37"/>
                    <a:pt x="30" y="38"/>
                  </a:cubicBezTo>
                  <a:cubicBezTo>
                    <a:pt x="29" y="39"/>
                    <a:pt x="27" y="40"/>
                    <a:pt x="26" y="40"/>
                  </a:cubicBezTo>
                  <a:cubicBezTo>
                    <a:pt x="25" y="41"/>
                    <a:pt x="23" y="41"/>
                    <a:pt x="21" y="41"/>
                  </a:cubicBezTo>
                  <a:cubicBezTo>
                    <a:pt x="19" y="42"/>
                    <a:pt x="18" y="41"/>
                    <a:pt x="16" y="41"/>
                  </a:cubicBezTo>
                  <a:cubicBezTo>
                    <a:pt x="15" y="41"/>
                    <a:pt x="13" y="40"/>
                    <a:pt x="12" y="39"/>
                  </a:cubicBezTo>
                  <a:cubicBezTo>
                    <a:pt x="11" y="38"/>
                    <a:pt x="10" y="37"/>
                    <a:pt x="9" y="35"/>
                  </a:cubicBezTo>
                  <a:cubicBezTo>
                    <a:pt x="9" y="34"/>
                    <a:pt x="8" y="32"/>
                    <a:pt x="8" y="30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3"/>
                    <a:pt x="6" y="2"/>
                    <a:pt x="6" y="2"/>
                  </a:cubicBezTo>
                  <a:cubicBezTo>
                    <a:pt x="6" y="2"/>
                    <a:pt x="6" y="2"/>
                    <a:pt x="5" y="2"/>
                  </a:cubicBezTo>
                  <a:cubicBezTo>
                    <a:pt x="5" y="2"/>
                    <a:pt x="5" y="2"/>
                    <a:pt x="4" y="2"/>
                  </a:cubicBezTo>
                  <a:cubicBezTo>
                    <a:pt x="4" y="2"/>
                    <a:pt x="3" y="2"/>
                    <a:pt x="3" y="2"/>
                  </a:cubicBezTo>
                  <a:cubicBezTo>
                    <a:pt x="2" y="2"/>
                    <a:pt x="2" y="2"/>
                    <a:pt x="1" y="2"/>
                  </a:cubicBezTo>
                  <a:cubicBezTo>
                    <a:pt x="1" y="2"/>
                    <a:pt x="1" y="2"/>
                    <a:pt x="0" y="2"/>
                  </a:cubicBezTo>
                  <a:cubicBezTo>
                    <a:pt x="0" y="2"/>
                    <a:pt x="0" y="2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2" y="31"/>
                    <a:pt x="2" y="31"/>
                    <a:pt x="2" y="31"/>
                  </a:cubicBezTo>
                  <a:cubicBezTo>
                    <a:pt x="2" y="34"/>
                    <a:pt x="3" y="36"/>
                    <a:pt x="4" y="38"/>
                  </a:cubicBezTo>
                  <a:cubicBezTo>
                    <a:pt x="5" y="40"/>
                    <a:pt x="6" y="42"/>
                    <a:pt x="8" y="43"/>
                  </a:cubicBezTo>
                  <a:cubicBezTo>
                    <a:pt x="9" y="44"/>
                    <a:pt x="11" y="45"/>
                    <a:pt x="14" y="46"/>
                  </a:cubicBezTo>
                  <a:cubicBezTo>
                    <a:pt x="16" y="47"/>
                    <a:pt x="18" y="47"/>
                    <a:pt x="21" y="47"/>
                  </a:cubicBezTo>
                  <a:cubicBezTo>
                    <a:pt x="24" y="46"/>
                    <a:pt x="27" y="46"/>
                    <a:pt x="29" y="45"/>
                  </a:cubicBezTo>
                  <a:cubicBezTo>
                    <a:pt x="31" y="44"/>
                    <a:pt x="33" y="43"/>
                    <a:pt x="34" y="41"/>
                  </a:cubicBezTo>
                  <a:cubicBezTo>
                    <a:pt x="36" y="40"/>
                    <a:pt x="37" y="38"/>
                    <a:pt x="38" y="36"/>
                  </a:cubicBezTo>
                  <a:cubicBezTo>
                    <a:pt x="38" y="33"/>
                    <a:pt x="39" y="31"/>
                    <a:pt x="38" y="28"/>
                  </a:cubicBezTo>
                  <a:cubicBezTo>
                    <a:pt x="36" y="1"/>
                    <a:pt x="36" y="1"/>
                    <a:pt x="36" y="1"/>
                  </a:cubicBezTo>
                  <a:cubicBezTo>
                    <a:pt x="36" y="1"/>
                    <a:pt x="36" y="0"/>
                    <a:pt x="3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"/>
                <a:ea typeface="微软雅黑"/>
                <a:cs typeface="+mn-cs"/>
              </a:endParaRPr>
            </a:p>
          </p:txBody>
        </p:sp>
        <p:sp>
          <p:nvSpPr>
            <p:cNvPr id="101" name="Freeform 33">
              <a:extLst>
                <a:ext uri="{FF2B5EF4-FFF2-40B4-BE49-F238E27FC236}">
                  <a16:creationId xmlns:a16="http://schemas.microsoft.com/office/drawing/2014/main" id="{4580FA99-6F60-4573-BC5D-F6548294FD68}"/>
                </a:ext>
              </a:extLst>
            </p:cNvPr>
            <p:cNvSpPr>
              <a:spLocks/>
            </p:cNvSpPr>
            <p:nvPr/>
          </p:nvSpPr>
          <p:spPr bwMode="auto">
            <a:xfrm>
              <a:off x="1957000" y="6003904"/>
              <a:ext cx="41710" cy="69744"/>
            </a:xfrm>
            <a:custGeom>
              <a:avLst/>
              <a:gdLst>
                <a:gd name="T0" fmla="*/ 6 w 26"/>
                <a:gd name="T1" fmla="*/ 1 h 43"/>
                <a:gd name="T2" fmla="*/ 5 w 26"/>
                <a:gd name="T3" fmla="*/ 0 h 43"/>
                <a:gd name="T4" fmla="*/ 5 w 26"/>
                <a:gd name="T5" fmla="*/ 0 h 43"/>
                <a:gd name="T6" fmla="*/ 4 w 26"/>
                <a:gd name="T7" fmla="*/ 0 h 43"/>
                <a:gd name="T8" fmla="*/ 2 w 26"/>
                <a:gd name="T9" fmla="*/ 1 h 43"/>
                <a:gd name="T10" fmla="*/ 1 w 26"/>
                <a:gd name="T11" fmla="*/ 2 h 43"/>
                <a:gd name="T12" fmla="*/ 0 w 26"/>
                <a:gd name="T13" fmla="*/ 2 h 43"/>
                <a:gd name="T14" fmla="*/ 0 w 26"/>
                <a:gd name="T15" fmla="*/ 3 h 43"/>
                <a:gd name="T16" fmla="*/ 0 w 26"/>
                <a:gd name="T17" fmla="*/ 3 h 43"/>
                <a:gd name="T18" fmla="*/ 21 w 26"/>
                <a:gd name="T19" fmla="*/ 42 h 43"/>
                <a:gd name="T20" fmla="*/ 21 w 26"/>
                <a:gd name="T21" fmla="*/ 42 h 43"/>
                <a:gd name="T22" fmla="*/ 22 w 26"/>
                <a:gd name="T23" fmla="*/ 43 h 43"/>
                <a:gd name="T24" fmla="*/ 23 w 26"/>
                <a:gd name="T25" fmla="*/ 42 h 43"/>
                <a:gd name="T26" fmla="*/ 24 w 26"/>
                <a:gd name="T27" fmla="*/ 42 h 43"/>
                <a:gd name="T28" fmla="*/ 25 w 26"/>
                <a:gd name="T29" fmla="*/ 41 h 43"/>
                <a:gd name="T30" fmla="*/ 26 w 26"/>
                <a:gd name="T31" fmla="*/ 41 h 43"/>
                <a:gd name="T32" fmla="*/ 26 w 26"/>
                <a:gd name="T33" fmla="*/ 40 h 43"/>
                <a:gd name="T34" fmla="*/ 26 w 26"/>
                <a:gd name="T35" fmla="*/ 39 h 43"/>
                <a:gd name="T36" fmla="*/ 6 w 26"/>
                <a:gd name="T37" fmla="*/ 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6" h="43">
                  <a:moveTo>
                    <a:pt x="6" y="1"/>
                  </a:moveTo>
                  <a:cubicBezTo>
                    <a:pt x="6" y="1"/>
                    <a:pt x="6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4" y="0"/>
                    <a:pt x="4" y="0"/>
                  </a:cubicBezTo>
                  <a:cubicBezTo>
                    <a:pt x="3" y="1"/>
                    <a:pt x="3" y="1"/>
                    <a:pt x="2" y="1"/>
                  </a:cubicBezTo>
                  <a:cubicBezTo>
                    <a:pt x="2" y="1"/>
                    <a:pt x="1" y="2"/>
                    <a:pt x="1" y="2"/>
                  </a:cubicBezTo>
                  <a:cubicBezTo>
                    <a:pt x="1" y="2"/>
                    <a:pt x="0" y="2"/>
                    <a:pt x="0" y="2"/>
                  </a:cubicBezTo>
                  <a:cubicBezTo>
                    <a:pt x="0" y="2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21" y="42"/>
                    <a:pt x="21" y="42"/>
                    <a:pt x="21" y="42"/>
                  </a:cubicBezTo>
                  <a:cubicBezTo>
                    <a:pt x="21" y="42"/>
                    <a:pt x="21" y="42"/>
                    <a:pt x="21" y="42"/>
                  </a:cubicBezTo>
                  <a:cubicBezTo>
                    <a:pt x="21" y="43"/>
                    <a:pt x="21" y="43"/>
                    <a:pt x="22" y="43"/>
                  </a:cubicBezTo>
                  <a:cubicBezTo>
                    <a:pt x="22" y="43"/>
                    <a:pt x="22" y="42"/>
                    <a:pt x="23" y="42"/>
                  </a:cubicBezTo>
                  <a:cubicBezTo>
                    <a:pt x="23" y="42"/>
                    <a:pt x="23" y="42"/>
                    <a:pt x="24" y="42"/>
                  </a:cubicBezTo>
                  <a:cubicBezTo>
                    <a:pt x="25" y="42"/>
                    <a:pt x="25" y="41"/>
                    <a:pt x="25" y="41"/>
                  </a:cubicBezTo>
                  <a:cubicBezTo>
                    <a:pt x="26" y="41"/>
                    <a:pt x="26" y="41"/>
                    <a:pt x="26" y="41"/>
                  </a:cubicBezTo>
                  <a:cubicBezTo>
                    <a:pt x="26" y="40"/>
                    <a:pt x="26" y="40"/>
                    <a:pt x="26" y="40"/>
                  </a:cubicBezTo>
                  <a:cubicBezTo>
                    <a:pt x="26" y="40"/>
                    <a:pt x="26" y="40"/>
                    <a:pt x="26" y="39"/>
                  </a:cubicBezTo>
                  <a:lnTo>
                    <a:pt x="6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"/>
                <a:ea typeface="微软雅黑"/>
                <a:cs typeface="+mn-cs"/>
              </a:endParaRPr>
            </a:p>
          </p:txBody>
        </p:sp>
        <p:sp>
          <p:nvSpPr>
            <p:cNvPr id="102" name="Freeform 34">
              <a:extLst>
                <a:ext uri="{FF2B5EF4-FFF2-40B4-BE49-F238E27FC236}">
                  <a16:creationId xmlns:a16="http://schemas.microsoft.com/office/drawing/2014/main" id="{32BCA813-86B7-47A8-9A0F-8833E44B4709}"/>
                </a:ext>
              </a:extLst>
            </p:cNvPr>
            <p:cNvSpPr>
              <a:spLocks/>
            </p:cNvSpPr>
            <p:nvPr/>
          </p:nvSpPr>
          <p:spPr bwMode="auto">
            <a:xfrm>
              <a:off x="2122470" y="5816553"/>
              <a:ext cx="77949" cy="34188"/>
            </a:xfrm>
            <a:custGeom>
              <a:avLst/>
              <a:gdLst>
                <a:gd name="T0" fmla="*/ 47 w 48"/>
                <a:gd name="T1" fmla="*/ 15 h 21"/>
                <a:gd name="T2" fmla="*/ 3 w 48"/>
                <a:gd name="T3" fmla="*/ 1 h 21"/>
                <a:gd name="T4" fmla="*/ 3 w 48"/>
                <a:gd name="T5" fmla="*/ 1 h 21"/>
                <a:gd name="T6" fmla="*/ 2 w 48"/>
                <a:gd name="T7" fmla="*/ 1 h 21"/>
                <a:gd name="T8" fmla="*/ 2 w 48"/>
                <a:gd name="T9" fmla="*/ 2 h 21"/>
                <a:gd name="T10" fmla="*/ 1 w 48"/>
                <a:gd name="T11" fmla="*/ 3 h 21"/>
                <a:gd name="T12" fmla="*/ 1 w 48"/>
                <a:gd name="T13" fmla="*/ 4 h 21"/>
                <a:gd name="T14" fmla="*/ 0 w 48"/>
                <a:gd name="T15" fmla="*/ 5 h 21"/>
                <a:gd name="T16" fmla="*/ 1 w 48"/>
                <a:gd name="T17" fmla="*/ 6 h 21"/>
                <a:gd name="T18" fmla="*/ 1 w 48"/>
                <a:gd name="T19" fmla="*/ 6 h 21"/>
                <a:gd name="T20" fmla="*/ 45 w 48"/>
                <a:gd name="T21" fmla="*/ 21 h 21"/>
                <a:gd name="T22" fmla="*/ 46 w 48"/>
                <a:gd name="T23" fmla="*/ 21 h 21"/>
                <a:gd name="T24" fmla="*/ 46 w 48"/>
                <a:gd name="T25" fmla="*/ 21 h 21"/>
                <a:gd name="T26" fmla="*/ 47 w 48"/>
                <a:gd name="T27" fmla="*/ 20 h 21"/>
                <a:gd name="T28" fmla="*/ 47 w 48"/>
                <a:gd name="T29" fmla="*/ 18 h 21"/>
                <a:gd name="T30" fmla="*/ 48 w 48"/>
                <a:gd name="T31" fmla="*/ 17 h 21"/>
                <a:gd name="T32" fmla="*/ 48 w 48"/>
                <a:gd name="T33" fmla="*/ 16 h 21"/>
                <a:gd name="T34" fmla="*/ 48 w 48"/>
                <a:gd name="T35" fmla="*/ 16 h 21"/>
                <a:gd name="T36" fmla="*/ 47 w 48"/>
                <a:gd name="T37" fmla="*/ 15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8" h="21">
                  <a:moveTo>
                    <a:pt x="47" y="15"/>
                  </a:moveTo>
                  <a:cubicBezTo>
                    <a:pt x="3" y="1"/>
                    <a:pt x="3" y="1"/>
                    <a:pt x="3" y="1"/>
                  </a:cubicBezTo>
                  <a:cubicBezTo>
                    <a:pt x="3" y="0"/>
                    <a:pt x="3" y="0"/>
                    <a:pt x="3" y="1"/>
                  </a:cubicBezTo>
                  <a:cubicBezTo>
                    <a:pt x="3" y="1"/>
                    <a:pt x="2" y="1"/>
                    <a:pt x="2" y="1"/>
                  </a:cubicBezTo>
                  <a:cubicBezTo>
                    <a:pt x="2" y="1"/>
                    <a:pt x="2" y="1"/>
                    <a:pt x="2" y="2"/>
                  </a:cubicBezTo>
                  <a:cubicBezTo>
                    <a:pt x="1" y="2"/>
                    <a:pt x="1" y="2"/>
                    <a:pt x="1" y="3"/>
                  </a:cubicBezTo>
                  <a:cubicBezTo>
                    <a:pt x="1" y="3"/>
                    <a:pt x="1" y="4"/>
                    <a:pt x="1" y="4"/>
                  </a:cubicBezTo>
                  <a:cubicBezTo>
                    <a:pt x="1" y="5"/>
                    <a:pt x="0" y="5"/>
                    <a:pt x="0" y="5"/>
                  </a:cubicBezTo>
                  <a:cubicBezTo>
                    <a:pt x="0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45" y="21"/>
                    <a:pt x="45" y="21"/>
                    <a:pt x="45" y="21"/>
                  </a:cubicBezTo>
                  <a:cubicBezTo>
                    <a:pt x="45" y="21"/>
                    <a:pt x="45" y="21"/>
                    <a:pt x="46" y="21"/>
                  </a:cubicBezTo>
                  <a:cubicBezTo>
                    <a:pt x="46" y="21"/>
                    <a:pt x="46" y="21"/>
                    <a:pt x="46" y="21"/>
                  </a:cubicBezTo>
                  <a:cubicBezTo>
                    <a:pt x="46" y="20"/>
                    <a:pt x="47" y="20"/>
                    <a:pt x="47" y="20"/>
                  </a:cubicBezTo>
                  <a:cubicBezTo>
                    <a:pt x="47" y="19"/>
                    <a:pt x="47" y="19"/>
                    <a:pt x="47" y="18"/>
                  </a:cubicBezTo>
                  <a:cubicBezTo>
                    <a:pt x="48" y="18"/>
                    <a:pt x="48" y="17"/>
                    <a:pt x="48" y="17"/>
                  </a:cubicBezTo>
                  <a:cubicBezTo>
                    <a:pt x="48" y="17"/>
                    <a:pt x="48" y="16"/>
                    <a:pt x="48" y="16"/>
                  </a:cubicBezTo>
                  <a:cubicBezTo>
                    <a:pt x="48" y="16"/>
                    <a:pt x="48" y="16"/>
                    <a:pt x="48" y="16"/>
                  </a:cubicBezTo>
                  <a:cubicBezTo>
                    <a:pt x="48" y="15"/>
                    <a:pt x="48" y="15"/>
                    <a:pt x="47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"/>
                <a:ea typeface="微软雅黑"/>
                <a:cs typeface="+mn-cs"/>
              </a:endParaRPr>
            </a:p>
          </p:txBody>
        </p:sp>
        <p:sp>
          <p:nvSpPr>
            <p:cNvPr id="103" name="Freeform 35">
              <a:extLst>
                <a:ext uri="{FF2B5EF4-FFF2-40B4-BE49-F238E27FC236}">
                  <a16:creationId xmlns:a16="http://schemas.microsoft.com/office/drawing/2014/main" id="{A3147462-2B7C-455E-B578-92430CF090C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4693" y="5845955"/>
              <a:ext cx="77949" cy="62906"/>
            </a:xfrm>
            <a:custGeom>
              <a:avLst/>
              <a:gdLst>
                <a:gd name="T0" fmla="*/ 45 w 48"/>
                <a:gd name="T1" fmla="*/ 14 h 39"/>
                <a:gd name="T2" fmla="*/ 40 w 48"/>
                <a:gd name="T3" fmla="*/ 10 h 39"/>
                <a:gd name="T4" fmla="*/ 35 w 48"/>
                <a:gd name="T5" fmla="*/ 9 h 39"/>
                <a:gd name="T6" fmla="*/ 31 w 48"/>
                <a:gd name="T7" fmla="*/ 10 h 39"/>
                <a:gd name="T8" fmla="*/ 27 w 48"/>
                <a:gd name="T9" fmla="*/ 12 h 39"/>
                <a:gd name="T10" fmla="*/ 23 w 48"/>
                <a:gd name="T11" fmla="*/ 14 h 39"/>
                <a:gd name="T12" fmla="*/ 20 w 48"/>
                <a:gd name="T13" fmla="*/ 17 h 39"/>
                <a:gd name="T14" fmla="*/ 16 w 48"/>
                <a:gd name="T15" fmla="*/ 19 h 39"/>
                <a:gd name="T16" fmla="*/ 13 w 48"/>
                <a:gd name="T17" fmla="*/ 20 h 39"/>
                <a:gd name="T18" fmla="*/ 9 w 48"/>
                <a:gd name="T19" fmla="*/ 20 h 39"/>
                <a:gd name="T20" fmla="*/ 7 w 48"/>
                <a:gd name="T21" fmla="*/ 18 h 39"/>
                <a:gd name="T22" fmla="*/ 6 w 48"/>
                <a:gd name="T23" fmla="*/ 16 h 39"/>
                <a:gd name="T24" fmla="*/ 6 w 48"/>
                <a:gd name="T25" fmla="*/ 14 h 39"/>
                <a:gd name="T26" fmla="*/ 7 w 48"/>
                <a:gd name="T27" fmla="*/ 10 h 39"/>
                <a:gd name="T28" fmla="*/ 9 w 48"/>
                <a:gd name="T29" fmla="*/ 7 h 39"/>
                <a:gd name="T30" fmla="*/ 11 w 48"/>
                <a:gd name="T31" fmla="*/ 5 h 39"/>
                <a:gd name="T32" fmla="*/ 13 w 48"/>
                <a:gd name="T33" fmla="*/ 4 h 39"/>
                <a:gd name="T34" fmla="*/ 14 w 48"/>
                <a:gd name="T35" fmla="*/ 3 h 39"/>
                <a:gd name="T36" fmla="*/ 14 w 48"/>
                <a:gd name="T37" fmla="*/ 3 h 39"/>
                <a:gd name="T38" fmla="*/ 14 w 48"/>
                <a:gd name="T39" fmla="*/ 2 h 39"/>
                <a:gd name="T40" fmla="*/ 13 w 48"/>
                <a:gd name="T41" fmla="*/ 2 h 39"/>
                <a:gd name="T42" fmla="*/ 12 w 48"/>
                <a:gd name="T43" fmla="*/ 1 h 39"/>
                <a:gd name="T44" fmla="*/ 11 w 48"/>
                <a:gd name="T45" fmla="*/ 1 h 39"/>
                <a:gd name="T46" fmla="*/ 10 w 48"/>
                <a:gd name="T47" fmla="*/ 0 h 39"/>
                <a:gd name="T48" fmla="*/ 10 w 48"/>
                <a:gd name="T49" fmla="*/ 0 h 39"/>
                <a:gd name="T50" fmla="*/ 9 w 48"/>
                <a:gd name="T51" fmla="*/ 1 h 39"/>
                <a:gd name="T52" fmla="*/ 7 w 48"/>
                <a:gd name="T53" fmla="*/ 1 h 39"/>
                <a:gd name="T54" fmla="*/ 5 w 48"/>
                <a:gd name="T55" fmla="*/ 3 h 39"/>
                <a:gd name="T56" fmla="*/ 3 w 48"/>
                <a:gd name="T57" fmla="*/ 5 h 39"/>
                <a:gd name="T58" fmla="*/ 2 w 48"/>
                <a:gd name="T59" fmla="*/ 8 h 39"/>
                <a:gd name="T60" fmla="*/ 0 w 48"/>
                <a:gd name="T61" fmla="*/ 13 h 39"/>
                <a:gd name="T62" fmla="*/ 0 w 48"/>
                <a:gd name="T63" fmla="*/ 18 h 39"/>
                <a:gd name="T64" fmla="*/ 3 w 48"/>
                <a:gd name="T65" fmla="*/ 22 h 39"/>
                <a:gd name="T66" fmla="*/ 7 w 48"/>
                <a:gd name="T67" fmla="*/ 25 h 39"/>
                <a:gd name="T68" fmla="*/ 12 w 48"/>
                <a:gd name="T69" fmla="*/ 27 h 39"/>
                <a:gd name="T70" fmla="*/ 17 w 48"/>
                <a:gd name="T71" fmla="*/ 26 h 39"/>
                <a:gd name="T72" fmla="*/ 20 w 48"/>
                <a:gd name="T73" fmla="*/ 24 h 39"/>
                <a:gd name="T74" fmla="*/ 24 w 48"/>
                <a:gd name="T75" fmla="*/ 22 h 39"/>
                <a:gd name="T76" fmla="*/ 28 w 48"/>
                <a:gd name="T77" fmla="*/ 19 h 39"/>
                <a:gd name="T78" fmla="*/ 31 w 48"/>
                <a:gd name="T79" fmla="*/ 17 h 39"/>
                <a:gd name="T80" fmla="*/ 34 w 48"/>
                <a:gd name="T81" fmla="*/ 16 h 39"/>
                <a:gd name="T82" fmla="*/ 38 w 48"/>
                <a:gd name="T83" fmla="*/ 16 h 39"/>
                <a:gd name="T84" fmla="*/ 41 w 48"/>
                <a:gd name="T85" fmla="*/ 18 h 39"/>
                <a:gd name="T86" fmla="*/ 42 w 48"/>
                <a:gd name="T87" fmla="*/ 21 h 39"/>
                <a:gd name="T88" fmla="*/ 42 w 48"/>
                <a:gd name="T89" fmla="*/ 24 h 39"/>
                <a:gd name="T90" fmla="*/ 41 w 48"/>
                <a:gd name="T91" fmla="*/ 27 h 39"/>
                <a:gd name="T92" fmla="*/ 39 w 48"/>
                <a:gd name="T93" fmla="*/ 31 h 39"/>
                <a:gd name="T94" fmla="*/ 36 w 48"/>
                <a:gd name="T95" fmla="*/ 34 h 39"/>
                <a:gd name="T96" fmla="*/ 33 w 48"/>
                <a:gd name="T97" fmla="*/ 35 h 39"/>
                <a:gd name="T98" fmla="*/ 32 w 48"/>
                <a:gd name="T99" fmla="*/ 36 h 39"/>
                <a:gd name="T100" fmla="*/ 32 w 48"/>
                <a:gd name="T101" fmla="*/ 37 h 39"/>
                <a:gd name="T102" fmla="*/ 32 w 48"/>
                <a:gd name="T103" fmla="*/ 37 h 39"/>
                <a:gd name="T104" fmla="*/ 33 w 48"/>
                <a:gd name="T105" fmla="*/ 38 h 39"/>
                <a:gd name="T106" fmla="*/ 34 w 48"/>
                <a:gd name="T107" fmla="*/ 38 h 39"/>
                <a:gd name="T108" fmla="*/ 36 w 48"/>
                <a:gd name="T109" fmla="*/ 39 h 39"/>
                <a:gd name="T110" fmla="*/ 37 w 48"/>
                <a:gd name="T111" fmla="*/ 39 h 39"/>
                <a:gd name="T112" fmla="*/ 39 w 48"/>
                <a:gd name="T113" fmla="*/ 38 h 39"/>
                <a:gd name="T114" fmla="*/ 41 w 48"/>
                <a:gd name="T115" fmla="*/ 36 h 39"/>
                <a:gd name="T116" fmla="*/ 44 w 48"/>
                <a:gd name="T117" fmla="*/ 33 h 39"/>
                <a:gd name="T118" fmla="*/ 46 w 48"/>
                <a:gd name="T119" fmla="*/ 30 h 39"/>
                <a:gd name="T120" fmla="*/ 48 w 48"/>
                <a:gd name="T121" fmla="*/ 24 h 39"/>
                <a:gd name="T122" fmla="*/ 48 w 48"/>
                <a:gd name="T123" fmla="*/ 19 h 39"/>
                <a:gd name="T124" fmla="*/ 45 w 48"/>
                <a:gd name="T125" fmla="*/ 14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8" h="39">
                  <a:moveTo>
                    <a:pt x="45" y="14"/>
                  </a:moveTo>
                  <a:cubicBezTo>
                    <a:pt x="44" y="12"/>
                    <a:pt x="42" y="11"/>
                    <a:pt x="40" y="10"/>
                  </a:cubicBezTo>
                  <a:cubicBezTo>
                    <a:pt x="38" y="10"/>
                    <a:pt x="37" y="9"/>
                    <a:pt x="35" y="9"/>
                  </a:cubicBezTo>
                  <a:cubicBezTo>
                    <a:pt x="34" y="9"/>
                    <a:pt x="32" y="9"/>
                    <a:pt x="31" y="10"/>
                  </a:cubicBezTo>
                  <a:cubicBezTo>
                    <a:pt x="29" y="10"/>
                    <a:pt x="28" y="11"/>
                    <a:pt x="27" y="12"/>
                  </a:cubicBezTo>
                  <a:cubicBezTo>
                    <a:pt x="25" y="13"/>
                    <a:pt x="24" y="13"/>
                    <a:pt x="23" y="14"/>
                  </a:cubicBezTo>
                  <a:cubicBezTo>
                    <a:pt x="22" y="15"/>
                    <a:pt x="21" y="16"/>
                    <a:pt x="20" y="17"/>
                  </a:cubicBezTo>
                  <a:cubicBezTo>
                    <a:pt x="19" y="18"/>
                    <a:pt x="17" y="19"/>
                    <a:pt x="16" y="19"/>
                  </a:cubicBezTo>
                  <a:cubicBezTo>
                    <a:pt x="15" y="20"/>
                    <a:pt x="14" y="20"/>
                    <a:pt x="13" y="20"/>
                  </a:cubicBezTo>
                  <a:cubicBezTo>
                    <a:pt x="12" y="20"/>
                    <a:pt x="11" y="20"/>
                    <a:pt x="9" y="20"/>
                  </a:cubicBezTo>
                  <a:cubicBezTo>
                    <a:pt x="8" y="19"/>
                    <a:pt x="8" y="19"/>
                    <a:pt x="7" y="18"/>
                  </a:cubicBezTo>
                  <a:cubicBezTo>
                    <a:pt x="6" y="18"/>
                    <a:pt x="6" y="17"/>
                    <a:pt x="6" y="16"/>
                  </a:cubicBezTo>
                  <a:cubicBezTo>
                    <a:pt x="6" y="15"/>
                    <a:pt x="5" y="15"/>
                    <a:pt x="6" y="14"/>
                  </a:cubicBezTo>
                  <a:cubicBezTo>
                    <a:pt x="6" y="13"/>
                    <a:pt x="6" y="12"/>
                    <a:pt x="7" y="10"/>
                  </a:cubicBezTo>
                  <a:cubicBezTo>
                    <a:pt x="7" y="9"/>
                    <a:pt x="8" y="8"/>
                    <a:pt x="9" y="7"/>
                  </a:cubicBezTo>
                  <a:cubicBezTo>
                    <a:pt x="9" y="6"/>
                    <a:pt x="10" y="6"/>
                    <a:pt x="11" y="5"/>
                  </a:cubicBezTo>
                  <a:cubicBezTo>
                    <a:pt x="12" y="5"/>
                    <a:pt x="12" y="4"/>
                    <a:pt x="13" y="4"/>
                  </a:cubicBezTo>
                  <a:cubicBezTo>
                    <a:pt x="14" y="4"/>
                    <a:pt x="14" y="3"/>
                    <a:pt x="14" y="3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3" y="2"/>
                    <a:pt x="13" y="2"/>
                  </a:cubicBezTo>
                  <a:cubicBezTo>
                    <a:pt x="13" y="1"/>
                    <a:pt x="12" y="1"/>
                    <a:pt x="12" y="1"/>
                  </a:cubicBezTo>
                  <a:cubicBezTo>
                    <a:pt x="12" y="1"/>
                    <a:pt x="11" y="1"/>
                    <a:pt x="11" y="1"/>
                  </a:cubicBezTo>
                  <a:cubicBezTo>
                    <a:pt x="11" y="1"/>
                    <a:pt x="10" y="1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9" y="0"/>
                    <a:pt x="9" y="1"/>
                  </a:cubicBezTo>
                  <a:cubicBezTo>
                    <a:pt x="9" y="1"/>
                    <a:pt x="8" y="1"/>
                    <a:pt x="7" y="1"/>
                  </a:cubicBezTo>
                  <a:cubicBezTo>
                    <a:pt x="7" y="2"/>
                    <a:pt x="6" y="3"/>
                    <a:pt x="5" y="3"/>
                  </a:cubicBezTo>
                  <a:cubicBezTo>
                    <a:pt x="5" y="4"/>
                    <a:pt x="4" y="5"/>
                    <a:pt x="3" y="5"/>
                  </a:cubicBezTo>
                  <a:cubicBezTo>
                    <a:pt x="3" y="6"/>
                    <a:pt x="2" y="7"/>
                    <a:pt x="2" y="8"/>
                  </a:cubicBezTo>
                  <a:cubicBezTo>
                    <a:pt x="1" y="10"/>
                    <a:pt x="0" y="12"/>
                    <a:pt x="0" y="13"/>
                  </a:cubicBezTo>
                  <a:cubicBezTo>
                    <a:pt x="0" y="15"/>
                    <a:pt x="0" y="17"/>
                    <a:pt x="0" y="18"/>
                  </a:cubicBezTo>
                  <a:cubicBezTo>
                    <a:pt x="1" y="20"/>
                    <a:pt x="1" y="21"/>
                    <a:pt x="3" y="22"/>
                  </a:cubicBezTo>
                  <a:cubicBezTo>
                    <a:pt x="4" y="24"/>
                    <a:pt x="5" y="25"/>
                    <a:pt x="7" y="25"/>
                  </a:cubicBezTo>
                  <a:cubicBezTo>
                    <a:pt x="9" y="26"/>
                    <a:pt x="11" y="27"/>
                    <a:pt x="12" y="27"/>
                  </a:cubicBezTo>
                  <a:cubicBezTo>
                    <a:pt x="14" y="27"/>
                    <a:pt x="15" y="26"/>
                    <a:pt x="17" y="26"/>
                  </a:cubicBezTo>
                  <a:cubicBezTo>
                    <a:pt x="18" y="26"/>
                    <a:pt x="19" y="25"/>
                    <a:pt x="20" y="24"/>
                  </a:cubicBezTo>
                  <a:cubicBezTo>
                    <a:pt x="22" y="23"/>
                    <a:pt x="23" y="22"/>
                    <a:pt x="24" y="22"/>
                  </a:cubicBezTo>
                  <a:cubicBezTo>
                    <a:pt x="25" y="21"/>
                    <a:pt x="26" y="20"/>
                    <a:pt x="28" y="19"/>
                  </a:cubicBezTo>
                  <a:cubicBezTo>
                    <a:pt x="29" y="18"/>
                    <a:pt x="30" y="17"/>
                    <a:pt x="31" y="17"/>
                  </a:cubicBezTo>
                  <a:cubicBezTo>
                    <a:pt x="32" y="16"/>
                    <a:pt x="33" y="16"/>
                    <a:pt x="34" y="16"/>
                  </a:cubicBezTo>
                  <a:cubicBezTo>
                    <a:pt x="35" y="16"/>
                    <a:pt x="37" y="16"/>
                    <a:pt x="38" y="16"/>
                  </a:cubicBezTo>
                  <a:cubicBezTo>
                    <a:pt x="39" y="17"/>
                    <a:pt x="40" y="17"/>
                    <a:pt x="41" y="18"/>
                  </a:cubicBezTo>
                  <a:cubicBezTo>
                    <a:pt x="41" y="19"/>
                    <a:pt x="42" y="20"/>
                    <a:pt x="42" y="21"/>
                  </a:cubicBezTo>
                  <a:cubicBezTo>
                    <a:pt x="42" y="22"/>
                    <a:pt x="43" y="23"/>
                    <a:pt x="42" y="24"/>
                  </a:cubicBezTo>
                  <a:cubicBezTo>
                    <a:pt x="42" y="25"/>
                    <a:pt x="42" y="26"/>
                    <a:pt x="41" y="27"/>
                  </a:cubicBezTo>
                  <a:cubicBezTo>
                    <a:pt x="40" y="29"/>
                    <a:pt x="40" y="30"/>
                    <a:pt x="39" y="31"/>
                  </a:cubicBezTo>
                  <a:cubicBezTo>
                    <a:pt x="38" y="32"/>
                    <a:pt x="37" y="33"/>
                    <a:pt x="36" y="34"/>
                  </a:cubicBezTo>
                  <a:cubicBezTo>
                    <a:pt x="35" y="34"/>
                    <a:pt x="34" y="35"/>
                    <a:pt x="33" y="35"/>
                  </a:cubicBezTo>
                  <a:cubicBezTo>
                    <a:pt x="33" y="36"/>
                    <a:pt x="32" y="36"/>
                    <a:pt x="32" y="36"/>
                  </a:cubicBezTo>
                  <a:cubicBezTo>
                    <a:pt x="32" y="36"/>
                    <a:pt x="32" y="37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3" y="37"/>
                    <a:pt x="33" y="38"/>
                    <a:pt x="33" y="38"/>
                  </a:cubicBezTo>
                  <a:cubicBezTo>
                    <a:pt x="33" y="38"/>
                    <a:pt x="34" y="38"/>
                    <a:pt x="34" y="38"/>
                  </a:cubicBezTo>
                  <a:cubicBezTo>
                    <a:pt x="35" y="39"/>
                    <a:pt x="36" y="39"/>
                    <a:pt x="36" y="39"/>
                  </a:cubicBezTo>
                  <a:cubicBezTo>
                    <a:pt x="37" y="39"/>
                    <a:pt x="37" y="39"/>
                    <a:pt x="37" y="39"/>
                  </a:cubicBezTo>
                  <a:cubicBezTo>
                    <a:pt x="38" y="39"/>
                    <a:pt x="38" y="38"/>
                    <a:pt x="39" y="38"/>
                  </a:cubicBezTo>
                  <a:cubicBezTo>
                    <a:pt x="40" y="38"/>
                    <a:pt x="41" y="37"/>
                    <a:pt x="41" y="36"/>
                  </a:cubicBezTo>
                  <a:cubicBezTo>
                    <a:pt x="42" y="35"/>
                    <a:pt x="43" y="34"/>
                    <a:pt x="44" y="33"/>
                  </a:cubicBezTo>
                  <a:cubicBezTo>
                    <a:pt x="45" y="32"/>
                    <a:pt x="45" y="31"/>
                    <a:pt x="46" y="30"/>
                  </a:cubicBezTo>
                  <a:cubicBezTo>
                    <a:pt x="47" y="28"/>
                    <a:pt x="48" y="26"/>
                    <a:pt x="48" y="24"/>
                  </a:cubicBezTo>
                  <a:cubicBezTo>
                    <a:pt x="48" y="22"/>
                    <a:pt x="48" y="20"/>
                    <a:pt x="48" y="19"/>
                  </a:cubicBezTo>
                  <a:cubicBezTo>
                    <a:pt x="47" y="17"/>
                    <a:pt x="46" y="15"/>
                    <a:pt x="45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"/>
                <a:ea typeface="微软雅黑"/>
                <a:cs typeface="+mn-cs"/>
              </a:endParaRPr>
            </a:p>
          </p:txBody>
        </p:sp>
        <p:sp>
          <p:nvSpPr>
            <p:cNvPr id="104" name="Freeform 36">
              <a:extLst>
                <a:ext uri="{FF2B5EF4-FFF2-40B4-BE49-F238E27FC236}">
                  <a16:creationId xmlns:a16="http://schemas.microsoft.com/office/drawing/2014/main" id="{DD5CA57C-170D-48B6-BEBC-2990997649D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41616" y="5698946"/>
              <a:ext cx="81368" cy="54017"/>
            </a:xfrm>
            <a:custGeom>
              <a:avLst/>
              <a:gdLst>
                <a:gd name="T0" fmla="*/ 50 w 50"/>
                <a:gd name="T1" fmla="*/ 17 h 33"/>
                <a:gd name="T2" fmla="*/ 49 w 50"/>
                <a:gd name="T3" fmla="*/ 17 h 33"/>
                <a:gd name="T4" fmla="*/ 31 w 50"/>
                <a:gd name="T5" fmla="*/ 15 h 33"/>
                <a:gd name="T6" fmla="*/ 5 w 50"/>
                <a:gd name="T7" fmla="*/ 1 h 33"/>
                <a:gd name="T8" fmla="*/ 3 w 50"/>
                <a:gd name="T9" fmla="*/ 0 h 33"/>
                <a:gd name="T10" fmla="*/ 3 w 50"/>
                <a:gd name="T11" fmla="*/ 1 h 33"/>
                <a:gd name="T12" fmla="*/ 2 w 50"/>
                <a:gd name="T13" fmla="*/ 2 h 33"/>
                <a:gd name="T14" fmla="*/ 2 w 50"/>
                <a:gd name="T15" fmla="*/ 4 h 33"/>
                <a:gd name="T16" fmla="*/ 2 w 50"/>
                <a:gd name="T17" fmla="*/ 5 h 33"/>
                <a:gd name="T18" fmla="*/ 2 w 50"/>
                <a:gd name="T19" fmla="*/ 6 h 33"/>
                <a:gd name="T20" fmla="*/ 2 w 50"/>
                <a:gd name="T21" fmla="*/ 7 h 33"/>
                <a:gd name="T22" fmla="*/ 3 w 50"/>
                <a:gd name="T23" fmla="*/ 7 h 33"/>
                <a:gd name="T24" fmla="*/ 17 w 50"/>
                <a:gd name="T25" fmla="*/ 14 h 33"/>
                <a:gd name="T26" fmla="*/ 21 w 50"/>
                <a:gd name="T27" fmla="*/ 16 h 33"/>
                <a:gd name="T28" fmla="*/ 25 w 50"/>
                <a:gd name="T29" fmla="*/ 18 h 33"/>
                <a:gd name="T30" fmla="*/ 25 w 50"/>
                <a:gd name="T31" fmla="*/ 18 h 33"/>
                <a:gd name="T32" fmla="*/ 20 w 50"/>
                <a:gd name="T33" fmla="*/ 19 h 33"/>
                <a:gd name="T34" fmla="*/ 16 w 50"/>
                <a:gd name="T35" fmla="*/ 21 h 33"/>
                <a:gd name="T36" fmla="*/ 1 w 50"/>
                <a:gd name="T37" fmla="*/ 26 h 33"/>
                <a:gd name="T38" fmla="*/ 1 w 50"/>
                <a:gd name="T39" fmla="*/ 27 h 33"/>
                <a:gd name="T40" fmla="*/ 0 w 50"/>
                <a:gd name="T41" fmla="*/ 27 h 33"/>
                <a:gd name="T42" fmla="*/ 0 w 50"/>
                <a:gd name="T43" fmla="*/ 28 h 33"/>
                <a:gd name="T44" fmla="*/ 0 w 50"/>
                <a:gd name="T45" fmla="*/ 30 h 33"/>
                <a:gd name="T46" fmla="*/ 0 w 50"/>
                <a:gd name="T47" fmla="*/ 32 h 33"/>
                <a:gd name="T48" fmla="*/ 0 w 50"/>
                <a:gd name="T49" fmla="*/ 33 h 33"/>
                <a:gd name="T50" fmla="*/ 1 w 50"/>
                <a:gd name="T51" fmla="*/ 33 h 33"/>
                <a:gd name="T52" fmla="*/ 2 w 50"/>
                <a:gd name="T53" fmla="*/ 32 h 33"/>
                <a:gd name="T54" fmla="*/ 31 w 50"/>
                <a:gd name="T55" fmla="*/ 21 h 33"/>
                <a:gd name="T56" fmla="*/ 49 w 50"/>
                <a:gd name="T57" fmla="*/ 23 h 33"/>
                <a:gd name="T58" fmla="*/ 49 w 50"/>
                <a:gd name="T59" fmla="*/ 23 h 33"/>
                <a:gd name="T60" fmla="*/ 50 w 50"/>
                <a:gd name="T61" fmla="*/ 22 h 33"/>
                <a:gd name="T62" fmla="*/ 50 w 50"/>
                <a:gd name="T63" fmla="*/ 21 h 33"/>
                <a:gd name="T64" fmla="*/ 50 w 50"/>
                <a:gd name="T65" fmla="*/ 20 h 33"/>
                <a:gd name="T66" fmla="*/ 50 w 50"/>
                <a:gd name="T67" fmla="*/ 18 h 33"/>
                <a:gd name="T68" fmla="*/ 50 w 50"/>
                <a:gd name="T69" fmla="*/ 17 h 33"/>
                <a:gd name="T70" fmla="*/ 50 w 50"/>
                <a:gd name="T71" fmla="*/ 17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0" h="33">
                  <a:moveTo>
                    <a:pt x="50" y="17"/>
                  </a:moveTo>
                  <a:cubicBezTo>
                    <a:pt x="49" y="17"/>
                    <a:pt x="49" y="17"/>
                    <a:pt x="49" y="17"/>
                  </a:cubicBezTo>
                  <a:cubicBezTo>
                    <a:pt x="31" y="15"/>
                    <a:pt x="31" y="15"/>
                    <a:pt x="31" y="15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4" y="1"/>
                    <a:pt x="4" y="1"/>
                    <a:pt x="3" y="0"/>
                  </a:cubicBezTo>
                  <a:cubicBezTo>
                    <a:pt x="3" y="0"/>
                    <a:pt x="3" y="0"/>
                    <a:pt x="3" y="1"/>
                  </a:cubicBezTo>
                  <a:cubicBezTo>
                    <a:pt x="2" y="1"/>
                    <a:pt x="2" y="1"/>
                    <a:pt x="2" y="2"/>
                  </a:cubicBezTo>
                  <a:cubicBezTo>
                    <a:pt x="2" y="2"/>
                    <a:pt x="2" y="3"/>
                    <a:pt x="2" y="4"/>
                  </a:cubicBezTo>
                  <a:cubicBezTo>
                    <a:pt x="2" y="4"/>
                    <a:pt x="2" y="5"/>
                    <a:pt x="2" y="5"/>
                  </a:cubicBezTo>
                  <a:cubicBezTo>
                    <a:pt x="2" y="5"/>
                    <a:pt x="2" y="6"/>
                    <a:pt x="2" y="6"/>
                  </a:cubicBezTo>
                  <a:cubicBezTo>
                    <a:pt x="2" y="6"/>
                    <a:pt x="2" y="6"/>
                    <a:pt x="2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8" y="15"/>
                    <a:pt x="19" y="15"/>
                    <a:pt x="21" y="16"/>
                  </a:cubicBezTo>
                  <a:cubicBezTo>
                    <a:pt x="22" y="17"/>
                    <a:pt x="23" y="17"/>
                    <a:pt x="25" y="18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3" y="18"/>
                    <a:pt x="22" y="19"/>
                    <a:pt x="20" y="19"/>
                  </a:cubicBezTo>
                  <a:cubicBezTo>
                    <a:pt x="19" y="20"/>
                    <a:pt x="17" y="20"/>
                    <a:pt x="16" y="21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1" y="26"/>
                    <a:pt x="1" y="26"/>
                    <a:pt x="1" y="27"/>
                  </a:cubicBezTo>
                  <a:cubicBezTo>
                    <a:pt x="1" y="27"/>
                    <a:pt x="1" y="27"/>
                    <a:pt x="0" y="27"/>
                  </a:cubicBezTo>
                  <a:cubicBezTo>
                    <a:pt x="0" y="27"/>
                    <a:pt x="0" y="28"/>
                    <a:pt x="0" y="28"/>
                  </a:cubicBezTo>
                  <a:cubicBezTo>
                    <a:pt x="0" y="29"/>
                    <a:pt x="0" y="29"/>
                    <a:pt x="0" y="30"/>
                  </a:cubicBezTo>
                  <a:cubicBezTo>
                    <a:pt x="0" y="31"/>
                    <a:pt x="0" y="31"/>
                    <a:pt x="0" y="32"/>
                  </a:cubicBezTo>
                  <a:cubicBezTo>
                    <a:pt x="0" y="32"/>
                    <a:pt x="0" y="32"/>
                    <a:pt x="0" y="33"/>
                  </a:cubicBezTo>
                  <a:cubicBezTo>
                    <a:pt x="0" y="33"/>
                    <a:pt x="1" y="33"/>
                    <a:pt x="1" y="33"/>
                  </a:cubicBezTo>
                  <a:cubicBezTo>
                    <a:pt x="1" y="33"/>
                    <a:pt x="2" y="33"/>
                    <a:pt x="2" y="32"/>
                  </a:cubicBezTo>
                  <a:cubicBezTo>
                    <a:pt x="31" y="21"/>
                    <a:pt x="31" y="21"/>
                    <a:pt x="31" y="21"/>
                  </a:cubicBezTo>
                  <a:cubicBezTo>
                    <a:pt x="49" y="23"/>
                    <a:pt x="49" y="23"/>
                    <a:pt x="49" y="23"/>
                  </a:cubicBezTo>
                  <a:cubicBezTo>
                    <a:pt x="49" y="23"/>
                    <a:pt x="49" y="23"/>
                    <a:pt x="49" y="23"/>
                  </a:cubicBezTo>
                  <a:cubicBezTo>
                    <a:pt x="49" y="22"/>
                    <a:pt x="49" y="22"/>
                    <a:pt x="50" y="22"/>
                  </a:cubicBezTo>
                  <a:cubicBezTo>
                    <a:pt x="50" y="22"/>
                    <a:pt x="50" y="22"/>
                    <a:pt x="50" y="21"/>
                  </a:cubicBezTo>
                  <a:cubicBezTo>
                    <a:pt x="50" y="21"/>
                    <a:pt x="50" y="20"/>
                    <a:pt x="50" y="20"/>
                  </a:cubicBezTo>
                  <a:cubicBezTo>
                    <a:pt x="50" y="19"/>
                    <a:pt x="50" y="19"/>
                    <a:pt x="50" y="18"/>
                  </a:cubicBezTo>
                  <a:cubicBezTo>
                    <a:pt x="50" y="18"/>
                    <a:pt x="50" y="18"/>
                    <a:pt x="50" y="17"/>
                  </a:cubicBezTo>
                  <a:cubicBezTo>
                    <a:pt x="50" y="17"/>
                    <a:pt x="50" y="17"/>
                    <a:pt x="50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"/>
                <a:ea typeface="微软雅黑"/>
                <a:cs typeface="+mn-cs"/>
              </a:endParaRPr>
            </a:p>
          </p:txBody>
        </p:sp>
        <p:sp>
          <p:nvSpPr>
            <p:cNvPr id="105" name="Freeform 37">
              <a:extLst>
                <a:ext uri="{FF2B5EF4-FFF2-40B4-BE49-F238E27FC236}">
                  <a16:creationId xmlns:a16="http://schemas.microsoft.com/office/drawing/2014/main" id="{1D5C29CA-1E64-4937-8A93-2F7E46B7B493}"/>
                </a:ext>
              </a:extLst>
            </p:cNvPr>
            <p:cNvSpPr>
              <a:spLocks/>
            </p:cNvSpPr>
            <p:nvPr/>
          </p:nvSpPr>
          <p:spPr bwMode="auto">
            <a:xfrm>
              <a:off x="2128624" y="5757750"/>
              <a:ext cx="84786" cy="54017"/>
            </a:xfrm>
            <a:custGeom>
              <a:avLst/>
              <a:gdLst>
                <a:gd name="T0" fmla="*/ 52 w 52"/>
                <a:gd name="T1" fmla="*/ 22 h 33"/>
                <a:gd name="T2" fmla="*/ 51 w 52"/>
                <a:gd name="T3" fmla="*/ 22 h 33"/>
                <a:gd name="T4" fmla="*/ 10 w 52"/>
                <a:gd name="T5" fmla="*/ 14 h 33"/>
                <a:gd name="T6" fmla="*/ 13 w 52"/>
                <a:gd name="T7" fmla="*/ 2 h 33"/>
                <a:gd name="T8" fmla="*/ 13 w 52"/>
                <a:gd name="T9" fmla="*/ 1 h 33"/>
                <a:gd name="T10" fmla="*/ 12 w 52"/>
                <a:gd name="T11" fmla="*/ 1 h 33"/>
                <a:gd name="T12" fmla="*/ 11 w 52"/>
                <a:gd name="T13" fmla="*/ 0 h 33"/>
                <a:gd name="T14" fmla="*/ 10 w 52"/>
                <a:gd name="T15" fmla="*/ 0 h 33"/>
                <a:gd name="T16" fmla="*/ 9 w 52"/>
                <a:gd name="T17" fmla="*/ 0 h 33"/>
                <a:gd name="T18" fmla="*/ 8 w 52"/>
                <a:gd name="T19" fmla="*/ 0 h 33"/>
                <a:gd name="T20" fmla="*/ 8 w 52"/>
                <a:gd name="T21" fmla="*/ 0 h 33"/>
                <a:gd name="T22" fmla="*/ 7 w 52"/>
                <a:gd name="T23" fmla="*/ 1 h 33"/>
                <a:gd name="T24" fmla="*/ 0 w 52"/>
                <a:gd name="T25" fmla="*/ 31 h 33"/>
                <a:gd name="T26" fmla="*/ 0 w 52"/>
                <a:gd name="T27" fmla="*/ 32 h 33"/>
                <a:gd name="T28" fmla="*/ 1 w 52"/>
                <a:gd name="T29" fmla="*/ 32 h 33"/>
                <a:gd name="T30" fmla="*/ 1 w 52"/>
                <a:gd name="T31" fmla="*/ 33 h 33"/>
                <a:gd name="T32" fmla="*/ 3 w 52"/>
                <a:gd name="T33" fmla="*/ 33 h 33"/>
                <a:gd name="T34" fmla="*/ 4 w 52"/>
                <a:gd name="T35" fmla="*/ 33 h 33"/>
                <a:gd name="T36" fmla="*/ 5 w 52"/>
                <a:gd name="T37" fmla="*/ 33 h 33"/>
                <a:gd name="T38" fmla="*/ 5 w 52"/>
                <a:gd name="T39" fmla="*/ 33 h 33"/>
                <a:gd name="T40" fmla="*/ 6 w 52"/>
                <a:gd name="T41" fmla="*/ 32 h 33"/>
                <a:gd name="T42" fmla="*/ 8 w 52"/>
                <a:gd name="T43" fmla="*/ 20 h 33"/>
                <a:gd name="T44" fmla="*/ 50 w 52"/>
                <a:gd name="T45" fmla="*/ 28 h 33"/>
                <a:gd name="T46" fmla="*/ 50 w 52"/>
                <a:gd name="T47" fmla="*/ 28 h 33"/>
                <a:gd name="T48" fmla="*/ 51 w 52"/>
                <a:gd name="T49" fmla="*/ 28 h 33"/>
                <a:gd name="T50" fmla="*/ 51 w 52"/>
                <a:gd name="T51" fmla="*/ 27 h 33"/>
                <a:gd name="T52" fmla="*/ 52 w 52"/>
                <a:gd name="T53" fmla="*/ 25 h 33"/>
                <a:gd name="T54" fmla="*/ 52 w 52"/>
                <a:gd name="T55" fmla="*/ 24 h 33"/>
                <a:gd name="T56" fmla="*/ 52 w 52"/>
                <a:gd name="T57" fmla="*/ 23 h 33"/>
                <a:gd name="T58" fmla="*/ 52 w 52"/>
                <a:gd name="T59" fmla="*/ 22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2" h="33">
                  <a:moveTo>
                    <a:pt x="52" y="22"/>
                  </a:moveTo>
                  <a:cubicBezTo>
                    <a:pt x="52" y="22"/>
                    <a:pt x="51" y="22"/>
                    <a:pt x="51" y="22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3" y="2"/>
                    <a:pt x="13" y="1"/>
                    <a:pt x="13" y="1"/>
                  </a:cubicBezTo>
                  <a:cubicBezTo>
                    <a:pt x="13" y="1"/>
                    <a:pt x="12" y="1"/>
                    <a:pt x="12" y="1"/>
                  </a:cubicBezTo>
                  <a:cubicBezTo>
                    <a:pt x="12" y="1"/>
                    <a:pt x="12" y="0"/>
                    <a:pt x="11" y="0"/>
                  </a:cubicBezTo>
                  <a:cubicBezTo>
                    <a:pt x="11" y="0"/>
                    <a:pt x="11" y="0"/>
                    <a:pt x="10" y="0"/>
                  </a:cubicBezTo>
                  <a:cubicBezTo>
                    <a:pt x="10" y="0"/>
                    <a:pt x="9" y="0"/>
                    <a:pt x="9" y="0"/>
                  </a:cubicBezTo>
                  <a:cubicBezTo>
                    <a:pt x="9" y="0"/>
                    <a:pt x="8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0"/>
                    <a:pt x="7" y="0"/>
                    <a:pt x="7" y="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1"/>
                    <a:pt x="0" y="32"/>
                    <a:pt x="0" y="32"/>
                  </a:cubicBezTo>
                  <a:cubicBezTo>
                    <a:pt x="0" y="32"/>
                    <a:pt x="0" y="32"/>
                    <a:pt x="1" y="32"/>
                  </a:cubicBezTo>
                  <a:cubicBezTo>
                    <a:pt x="1" y="32"/>
                    <a:pt x="1" y="32"/>
                    <a:pt x="1" y="33"/>
                  </a:cubicBezTo>
                  <a:cubicBezTo>
                    <a:pt x="2" y="33"/>
                    <a:pt x="2" y="33"/>
                    <a:pt x="3" y="33"/>
                  </a:cubicBezTo>
                  <a:cubicBezTo>
                    <a:pt x="3" y="33"/>
                    <a:pt x="4" y="33"/>
                    <a:pt x="4" y="33"/>
                  </a:cubicBezTo>
                  <a:cubicBezTo>
                    <a:pt x="4" y="33"/>
                    <a:pt x="5" y="33"/>
                    <a:pt x="5" y="33"/>
                  </a:cubicBezTo>
                  <a:cubicBezTo>
                    <a:pt x="5" y="33"/>
                    <a:pt x="5" y="33"/>
                    <a:pt x="5" y="33"/>
                  </a:cubicBezTo>
                  <a:cubicBezTo>
                    <a:pt x="5" y="33"/>
                    <a:pt x="6" y="32"/>
                    <a:pt x="6" y="32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50" y="28"/>
                    <a:pt x="50" y="28"/>
                    <a:pt x="50" y="28"/>
                  </a:cubicBezTo>
                  <a:cubicBezTo>
                    <a:pt x="50" y="28"/>
                    <a:pt x="50" y="28"/>
                    <a:pt x="50" y="28"/>
                  </a:cubicBezTo>
                  <a:cubicBezTo>
                    <a:pt x="51" y="28"/>
                    <a:pt x="51" y="28"/>
                    <a:pt x="51" y="28"/>
                  </a:cubicBezTo>
                  <a:cubicBezTo>
                    <a:pt x="51" y="27"/>
                    <a:pt x="51" y="27"/>
                    <a:pt x="51" y="27"/>
                  </a:cubicBezTo>
                  <a:cubicBezTo>
                    <a:pt x="51" y="26"/>
                    <a:pt x="52" y="26"/>
                    <a:pt x="52" y="25"/>
                  </a:cubicBezTo>
                  <a:cubicBezTo>
                    <a:pt x="52" y="25"/>
                    <a:pt x="52" y="24"/>
                    <a:pt x="52" y="24"/>
                  </a:cubicBezTo>
                  <a:cubicBezTo>
                    <a:pt x="52" y="23"/>
                    <a:pt x="52" y="23"/>
                    <a:pt x="52" y="23"/>
                  </a:cubicBezTo>
                  <a:cubicBezTo>
                    <a:pt x="52" y="23"/>
                    <a:pt x="52" y="23"/>
                    <a:pt x="52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"/>
                <a:ea typeface="微软雅黑"/>
                <a:cs typeface="+mn-cs"/>
              </a:endParaRPr>
            </a:p>
          </p:txBody>
        </p:sp>
        <p:sp>
          <p:nvSpPr>
            <p:cNvPr id="106" name="Freeform 38">
              <a:extLst>
                <a:ext uri="{FF2B5EF4-FFF2-40B4-BE49-F238E27FC236}">
                  <a16:creationId xmlns:a16="http://schemas.microsoft.com/office/drawing/2014/main" id="{29A5FEE9-4850-46D7-B61F-686B7626BCE5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2556" y="5153989"/>
              <a:ext cx="1368" cy="2735"/>
            </a:xfrm>
            <a:custGeom>
              <a:avLst/>
              <a:gdLst>
                <a:gd name="T0" fmla="*/ 0 w 2"/>
                <a:gd name="T1" fmla="*/ 4 h 4"/>
                <a:gd name="T2" fmla="*/ 0 w 2"/>
                <a:gd name="T3" fmla="*/ 2 h 4"/>
                <a:gd name="T4" fmla="*/ 2 w 2"/>
                <a:gd name="T5" fmla="*/ 2 h 4"/>
                <a:gd name="T6" fmla="*/ 2 w 2"/>
                <a:gd name="T7" fmla="*/ 2 h 4"/>
                <a:gd name="T8" fmla="*/ 2 w 2"/>
                <a:gd name="T9" fmla="*/ 0 h 4"/>
                <a:gd name="T10" fmla="*/ 0 w 2"/>
                <a:gd name="T11" fmla="*/ 4 h 4"/>
                <a:gd name="T12" fmla="*/ 0 w 2"/>
                <a:gd name="T13" fmla="*/ 4 h 4"/>
                <a:gd name="T14" fmla="*/ 0 w 2"/>
                <a:gd name="T15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" h="4">
                  <a:moveTo>
                    <a:pt x="0" y="4"/>
                  </a:moveTo>
                  <a:lnTo>
                    <a:pt x="0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0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"/>
                <a:ea typeface="微软雅黑"/>
                <a:cs typeface="+mn-cs"/>
              </a:endParaRPr>
            </a:p>
          </p:txBody>
        </p:sp>
        <p:sp>
          <p:nvSpPr>
            <p:cNvPr id="107" name="Freeform 39">
              <a:extLst>
                <a:ext uri="{FF2B5EF4-FFF2-40B4-BE49-F238E27FC236}">
                  <a16:creationId xmlns:a16="http://schemas.microsoft.com/office/drawing/2014/main" id="{F68612EA-F7A8-44F1-BB92-75FDE5891C6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0505" y="5156724"/>
              <a:ext cx="2051" cy="0"/>
            </a:xfrm>
            <a:custGeom>
              <a:avLst/>
              <a:gdLst>
                <a:gd name="T0" fmla="*/ 0 w 3"/>
                <a:gd name="T1" fmla="*/ 3 w 3"/>
                <a:gd name="T2" fmla="*/ 3 w 3"/>
                <a:gd name="T3" fmla="*/ 0 w 3"/>
                <a:gd name="T4" fmla="*/ 0 w 3"/>
                <a:gd name="T5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3" y="0"/>
                  </a:lnTo>
                  <a:lnTo>
                    <a:pt x="3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"/>
                <a:ea typeface="微软雅黑"/>
                <a:cs typeface="+mn-cs"/>
              </a:endParaRPr>
            </a:p>
          </p:txBody>
        </p:sp>
        <p:sp>
          <p:nvSpPr>
            <p:cNvPr id="108" name="Freeform 40">
              <a:extLst>
                <a:ext uri="{FF2B5EF4-FFF2-40B4-BE49-F238E27FC236}">
                  <a16:creationId xmlns:a16="http://schemas.microsoft.com/office/drawing/2014/main" id="{D552DED0-CE09-4EE5-A220-83F90F556E34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3923" y="5150570"/>
              <a:ext cx="0" cy="1368"/>
            </a:xfrm>
            <a:custGeom>
              <a:avLst/>
              <a:gdLst>
                <a:gd name="T0" fmla="*/ 2 h 2"/>
                <a:gd name="T1" fmla="*/ 0 h 2"/>
                <a:gd name="T2" fmla="*/ 2 h 2"/>
                <a:gd name="T3" fmla="*/ 2 h 2"/>
                <a:gd name="T4" fmla="*/ 2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</a:cxnLst>
              <a:rect l="0" t="0" r="r" b="b"/>
              <a:pathLst>
                <a:path h="2">
                  <a:moveTo>
                    <a:pt x="0" y="2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"/>
                <a:ea typeface="微软雅黑"/>
                <a:cs typeface="+mn-cs"/>
              </a:endParaRPr>
            </a:p>
          </p:txBody>
        </p:sp>
        <p:sp>
          <p:nvSpPr>
            <p:cNvPr id="109" name="Freeform 41">
              <a:extLst>
                <a:ext uri="{FF2B5EF4-FFF2-40B4-BE49-F238E27FC236}">
                  <a16:creationId xmlns:a16="http://schemas.microsoft.com/office/drawing/2014/main" id="{8728113A-FEF3-413A-93A0-9BEA6EA0416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7513" y="5151938"/>
              <a:ext cx="2051" cy="2051"/>
            </a:xfrm>
            <a:custGeom>
              <a:avLst/>
              <a:gdLst>
                <a:gd name="T0" fmla="*/ 0 w 3"/>
                <a:gd name="T1" fmla="*/ 0 h 3"/>
                <a:gd name="T2" fmla="*/ 0 w 3"/>
                <a:gd name="T3" fmla="*/ 3 h 3"/>
                <a:gd name="T4" fmla="*/ 3 w 3"/>
                <a:gd name="T5" fmla="*/ 3 h 3"/>
                <a:gd name="T6" fmla="*/ 0 w 3"/>
                <a:gd name="T7" fmla="*/ 0 h 3"/>
                <a:gd name="T8" fmla="*/ 0 w 3"/>
                <a:gd name="T9" fmla="*/ 0 h 3"/>
                <a:gd name="T10" fmla="*/ 0 w 3"/>
                <a:gd name="T11" fmla="*/ 0 h 3"/>
                <a:gd name="T12" fmla="*/ 0 w 3"/>
                <a:gd name="T13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3">
                  <a:moveTo>
                    <a:pt x="0" y="0"/>
                  </a:moveTo>
                  <a:lnTo>
                    <a:pt x="0" y="3"/>
                  </a:lnTo>
                  <a:lnTo>
                    <a:pt x="3" y="3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"/>
                <a:ea typeface="微软雅黑"/>
                <a:cs typeface="+mn-cs"/>
              </a:endParaRPr>
            </a:p>
          </p:txBody>
        </p:sp>
        <p:sp>
          <p:nvSpPr>
            <p:cNvPr id="110" name="Freeform 42">
              <a:extLst>
                <a:ext uri="{FF2B5EF4-FFF2-40B4-BE49-F238E27FC236}">
                  <a16:creationId xmlns:a16="http://schemas.microsoft.com/office/drawing/2014/main" id="{47671B8F-B2B4-4B04-A877-387E21C00EF3}"/>
                </a:ext>
              </a:extLst>
            </p:cNvPr>
            <p:cNvSpPr>
              <a:spLocks/>
            </p:cNvSpPr>
            <p:nvPr/>
          </p:nvSpPr>
          <p:spPr bwMode="auto">
            <a:xfrm>
              <a:off x="1684180" y="5134160"/>
              <a:ext cx="16410" cy="11624"/>
            </a:xfrm>
            <a:custGeom>
              <a:avLst/>
              <a:gdLst>
                <a:gd name="T0" fmla="*/ 1 w 10"/>
                <a:gd name="T1" fmla="*/ 3 h 7"/>
                <a:gd name="T2" fmla="*/ 1 w 10"/>
                <a:gd name="T3" fmla="*/ 4 h 7"/>
                <a:gd name="T4" fmla="*/ 2 w 10"/>
                <a:gd name="T5" fmla="*/ 4 h 7"/>
                <a:gd name="T6" fmla="*/ 2 w 10"/>
                <a:gd name="T7" fmla="*/ 5 h 7"/>
                <a:gd name="T8" fmla="*/ 2 w 10"/>
                <a:gd name="T9" fmla="*/ 6 h 7"/>
                <a:gd name="T10" fmla="*/ 3 w 10"/>
                <a:gd name="T11" fmla="*/ 6 h 7"/>
                <a:gd name="T12" fmla="*/ 3 w 10"/>
                <a:gd name="T13" fmla="*/ 6 h 7"/>
                <a:gd name="T14" fmla="*/ 4 w 10"/>
                <a:gd name="T15" fmla="*/ 6 h 7"/>
                <a:gd name="T16" fmla="*/ 4 w 10"/>
                <a:gd name="T17" fmla="*/ 6 h 7"/>
                <a:gd name="T18" fmla="*/ 5 w 10"/>
                <a:gd name="T19" fmla="*/ 6 h 7"/>
                <a:gd name="T20" fmla="*/ 6 w 10"/>
                <a:gd name="T21" fmla="*/ 7 h 7"/>
                <a:gd name="T22" fmla="*/ 6 w 10"/>
                <a:gd name="T23" fmla="*/ 7 h 7"/>
                <a:gd name="T24" fmla="*/ 6 w 10"/>
                <a:gd name="T25" fmla="*/ 7 h 7"/>
                <a:gd name="T26" fmla="*/ 7 w 10"/>
                <a:gd name="T27" fmla="*/ 7 h 7"/>
                <a:gd name="T28" fmla="*/ 7 w 10"/>
                <a:gd name="T29" fmla="*/ 7 h 7"/>
                <a:gd name="T30" fmla="*/ 7 w 10"/>
                <a:gd name="T31" fmla="*/ 7 h 7"/>
                <a:gd name="T32" fmla="*/ 8 w 10"/>
                <a:gd name="T33" fmla="*/ 7 h 7"/>
                <a:gd name="T34" fmla="*/ 8 w 10"/>
                <a:gd name="T35" fmla="*/ 6 h 7"/>
                <a:gd name="T36" fmla="*/ 9 w 10"/>
                <a:gd name="T37" fmla="*/ 6 h 7"/>
                <a:gd name="T38" fmla="*/ 9 w 10"/>
                <a:gd name="T39" fmla="*/ 6 h 7"/>
                <a:gd name="T40" fmla="*/ 9 w 10"/>
                <a:gd name="T41" fmla="*/ 6 h 7"/>
                <a:gd name="T42" fmla="*/ 10 w 10"/>
                <a:gd name="T43" fmla="*/ 5 h 7"/>
                <a:gd name="T44" fmla="*/ 10 w 10"/>
                <a:gd name="T45" fmla="*/ 5 h 7"/>
                <a:gd name="T46" fmla="*/ 10 w 10"/>
                <a:gd name="T47" fmla="*/ 5 h 7"/>
                <a:gd name="T48" fmla="*/ 9 w 10"/>
                <a:gd name="T49" fmla="*/ 3 h 7"/>
                <a:gd name="T50" fmla="*/ 9 w 10"/>
                <a:gd name="T51" fmla="*/ 3 h 7"/>
                <a:gd name="T52" fmla="*/ 9 w 10"/>
                <a:gd name="T53" fmla="*/ 2 h 7"/>
                <a:gd name="T54" fmla="*/ 9 w 10"/>
                <a:gd name="T55" fmla="*/ 2 h 7"/>
                <a:gd name="T56" fmla="*/ 9 w 10"/>
                <a:gd name="T57" fmla="*/ 2 h 7"/>
                <a:gd name="T58" fmla="*/ 8 w 10"/>
                <a:gd name="T59" fmla="*/ 2 h 7"/>
                <a:gd name="T60" fmla="*/ 8 w 10"/>
                <a:gd name="T61" fmla="*/ 1 h 7"/>
                <a:gd name="T62" fmla="*/ 8 w 10"/>
                <a:gd name="T63" fmla="*/ 1 h 7"/>
                <a:gd name="T64" fmla="*/ 8 w 10"/>
                <a:gd name="T65" fmla="*/ 1 h 7"/>
                <a:gd name="T66" fmla="*/ 7 w 10"/>
                <a:gd name="T67" fmla="*/ 0 h 7"/>
                <a:gd name="T68" fmla="*/ 6 w 10"/>
                <a:gd name="T69" fmla="*/ 0 h 7"/>
                <a:gd name="T70" fmla="*/ 5 w 10"/>
                <a:gd name="T71" fmla="*/ 0 h 7"/>
                <a:gd name="T72" fmla="*/ 5 w 10"/>
                <a:gd name="T73" fmla="*/ 0 h 7"/>
                <a:gd name="T74" fmla="*/ 5 w 10"/>
                <a:gd name="T75" fmla="*/ 0 h 7"/>
                <a:gd name="T76" fmla="*/ 4 w 10"/>
                <a:gd name="T77" fmla="*/ 0 h 7"/>
                <a:gd name="T78" fmla="*/ 4 w 10"/>
                <a:gd name="T79" fmla="*/ 0 h 7"/>
                <a:gd name="T80" fmla="*/ 3 w 10"/>
                <a:gd name="T81" fmla="*/ 0 h 7"/>
                <a:gd name="T82" fmla="*/ 2 w 10"/>
                <a:gd name="T83" fmla="*/ 0 h 7"/>
                <a:gd name="T84" fmla="*/ 2 w 10"/>
                <a:gd name="T85" fmla="*/ 0 h 7"/>
                <a:gd name="T86" fmla="*/ 1 w 10"/>
                <a:gd name="T87" fmla="*/ 0 h 7"/>
                <a:gd name="T88" fmla="*/ 1 w 10"/>
                <a:gd name="T89" fmla="*/ 0 h 7"/>
                <a:gd name="T90" fmla="*/ 1 w 10"/>
                <a:gd name="T91" fmla="*/ 0 h 7"/>
                <a:gd name="T92" fmla="*/ 1 w 10"/>
                <a:gd name="T93" fmla="*/ 0 h 7"/>
                <a:gd name="T94" fmla="*/ 1 w 10"/>
                <a:gd name="T95" fmla="*/ 0 h 7"/>
                <a:gd name="T96" fmla="*/ 1 w 10"/>
                <a:gd name="T97" fmla="*/ 1 h 7"/>
                <a:gd name="T98" fmla="*/ 0 w 10"/>
                <a:gd name="T99" fmla="*/ 1 h 7"/>
                <a:gd name="T100" fmla="*/ 0 w 10"/>
                <a:gd name="T101" fmla="*/ 1 h 7"/>
                <a:gd name="T102" fmla="*/ 0 w 10"/>
                <a:gd name="T103" fmla="*/ 2 h 7"/>
                <a:gd name="T104" fmla="*/ 0 w 10"/>
                <a:gd name="T105" fmla="*/ 3 h 7"/>
                <a:gd name="T106" fmla="*/ 0 w 10"/>
                <a:gd name="T107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0" h="7">
                  <a:moveTo>
                    <a:pt x="0" y="3"/>
                  </a:move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"/>
                <a:ea typeface="微软雅黑"/>
                <a:cs typeface="+mn-cs"/>
              </a:endParaRPr>
            </a:p>
          </p:txBody>
        </p:sp>
        <p:sp>
          <p:nvSpPr>
            <p:cNvPr id="111" name="Freeform 43">
              <a:extLst>
                <a:ext uri="{FF2B5EF4-FFF2-40B4-BE49-F238E27FC236}">
                  <a16:creationId xmlns:a16="http://schemas.microsoft.com/office/drawing/2014/main" id="{12DDA624-9607-420B-B33B-F7F030BBF6F5}"/>
                </a:ext>
              </a:extLst>
            </p:cNvPr>
            <p:cNvSpPr>
              <a:spLocks/>
            </p:cNvSpPr>
            <p:nvPr/>
          </p:nvSpPr>
          <p:spPr bwMode="auto">
            <a:xfrm>
              <a:off x="1693752" y="5153989"/>
              <a:ext cx="25983" cy="61538"/>
            </a:xfrm>
            <a:custGeom>
              <a:avLst/>
              <a:gdLst>
                <a:gd name="T0" fmla="*/ 3 w 16"/>
                <a:gd name="T1" fmla="*/ 0 h 38"/>
                <a:gd name="T2" fmla="*/ 1 w 16"/>
                <a:gd name="T3" fmla="*/ 1 h 38"/>
                <a:gd name="T4" fmla="*/ 1 w 16"/>
                <a:gd name="T5" fmla="*/ 1 h 38"/>
                <a:gd name="T6" fmla="*/ 1 w 16"/>
                <a:gd name="T7" fmla="*/ 2 h 38"/>
                <a:gd name="T8" fmla="*/ 1 w 16"/>
                <a:gd name="T9" fmla="*/ 2 h 38"/>
                <a:gd name="T10" fmla="*/ 0 w 16"/>
                <a:gd name="T11" fmla="*/ 3 h 38"/>
                <a:gd name="T12" fmla="*/ 0 w 16"/>
                <a:gd name="T13" fmla="*/ 4 h 38"/>
                <a:gd name="T14" fmla="*/ 0 w 16"/>
                <a:gd name="T15" fmla="*/ 5 h 38"/>
                <a:gd name="T16" fmla="*/ 0 w 16"/>
                <a:gd name="T17" fmla="*/ 6 h 38"/>
                <a:gd name="T18" fmla="*/ 0 w 16"/>
                <a:gd name="T19" fmla="*/ 7 h 38"/>
                <a:gd name="T20" fmla="*/ 0 w 16"/>
                <a:gd name="T21" fmla="*/ 9 h 38"/>
                <a:gd name="T22" fmla="*/ 0 w 16"/>
                <a:gd name="T23" fmla="*/ 12 h 38"/>
                <a:gd name="T24" fmla="*/ 0 w 16"/>
                <a:gd name="T25" fmla="*/ 12 h 38"/>
                <a:gd name="T26" fmla="*/ 0 w 16"/>
                <a:gd name="T27" fmla="*/ 14 h 38"/>
                <a:gd name="T28" fmla="*/ 3 w 16"/>
                <a:gd name="T29" fmla="*/ 23 h 38"/>
                <a:gd name="T30" fmla="*/ 4 w 16"/>
                <a:gd name="T31" fmla="*/ 25 h 38"/>
                <a:gd name="T32" fmla="*/ 6 w 16"/>
                <a:gd name="T33" fmla="*/ 31 h 38"/>
                <a:gd name="T34" fmla="*/ 8 w 16"/>
                <a:gd name="T35" fmla="*/ 34 h 38"/>
                <a:gd name="T36" fmla="*/ 9 w 16"/>
                <a:gd name="T37" fmla="*/ 36 h 38"/>
                <a:gd name="T38" fmla="*/ 10 w 16"/>
                <a:gd name="T39" fmla="*/ 37 h 38"/>
                <a:gd name="T40" fmla="*/ 10 w 16"/>
                <a:gd name="T41" fmla="*/ 37 h 38"/>
                <a:gd name="T42" fmla="*/ 11 w 16"/>
                <a:gd name="T43" fmla="*/ 38 h 38"/>
                <a:gd name="T44" fmla="*/ 11 w 16"/>
                <a:gd name="T45" fmla="*/ 38 h 38"/>
                <a:gd name="T46" fmla="*/ 11 w 16"/>
                <a:gd name="T47" fmla="*/ 38 h 38"/>
                <a:gd name="T48" fmla="*/ 12 w 16"/>
                <a:gd name="T49" fmla="*/ 38 h 38"/>
                <a:gd name="T50" fmla="*/ 12 w 16"/>
                <a:gd name="T51" fmla="*/ 38 h 38"/>
                <a:gd name="T52" fmla="*/ 13 w 16"/>
                <a:gd name="T53" fmla="*/ 38 h 38"/>
                <a:gd name="T54" fmla="*/ 14 w 16"/>
                <a:gd name="T55" fmla="*/ 38 h 38"/>
                <a:gd name="T56" fmla="*/ 16 w 16"/>
                <a:gd name="T57" fmla="*/ 36 h 38"/>
                <a:gd name="T58" fmla="*/ 16 w 16"/>
                <a:gd name="T59" fmla="*/ 35 h 38"/>
                <a:gd name="T60" fmla="*/ 16 w 16"/>
                <a:gd name="T61" fmla="*/ 29 h 38"/>
                <a:gd name="T62" fmla="*/ 16 w 16"/>
                <a:gd name="T63" fmla="*/ 28 h 38"/>
                <a:gd name="T64" fmla="*/ 15 w 16"/>
                <a:gd name="T65" fmla="*/ 27 h 38"/>
                <a:gd name="T66" fmla="*/ 14 w 16"/>
                <a:gd name="T67" fmla="*/ 26 h 38"/>
                <a:gd name="T68" fmla="*/ 14 w 16"/>
                <a:gd name="T69" fmla="*/ 26 h 38"/>
                <a:gd name="T70" fmla="*/ 13 w 16"/>
                <a:gd name="T71" fmla="*/ 27 h 38"/>
                <a:gd name="T72" fmla="*/ 11 w 16"/>
                <a:gd name="T73" fmla="*/ 26 h 38"/>
                <a:gd name="T74" fmla="*/ 10 w 16"/>
                <a:gd name="T75" fmla="*/ 26 h 38"/>
                <a:gd name="T76" fmla="*/ 10 w 16"/>
                <a:gd name="T77" fmla="*/ 25 h 38"/>
                <a:gd name="T78" fmla="*/ 9 w 16"/>
                <a:gd name="T79" fmla="*/ 23 h 38"/>
                <a:gd name="T80" fmla="*/ 8 w 16"/>
                <a:gd name="T81" fmla="*/ 19 h 38"/>
                <a:gd name="T82" fmla="*/ 7 w 16"/>
                <a:gd name="T83" fmla="*/ 16 h 38"/>
                <a:gd name="T84" fmla="*/ 5 w 16"/>
                <a:gd name="T85" fmla="*/ 7 h 38"/>
                <a:gd name="T86" fmla="*/ 6 w 16"/>
                <a:gd name="T87" fmla="*/ 6 h 38"/>
                <a:gd name="T88" fmla="*/ 6 w 16"/>
                <a:gd name="T89" fmla="*/ 5 h 38"/>
                <a:gd name="T90" fmla="*/ 6 w 16"/>
                <a:gd name="T91" fmla="*/ 4 h 38"/>
                <a:gd name="T92" fmla="*/ 6 w 16"/>
                <a:gd name="T93" fmla="*/ 4 h 38"/>
                <a:gd name="T94" fmla="*/ 5 w 16"/>
                <a:gd name="T95" fmla="*/ 2 h 38"/>
                <a:gd name="T96" fmla="*/ 4 w 16"/>
                <a:gd name="T97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6" h="38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8"/>
                    <a:pt x="0" y="8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0" y="13"/>
                    <a:pt x="0" y="13"/>
                  </a:cubicBezTo>
                  <a:cubicBezTo>
                    <a:pt x="0" y="13"/>
                    <a:pt x="0" y="14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1" y="18"/>
                    <a:pt x="2" y="20"/>
                    <a:pt x="3" y="23"/>
                  </a:cubicBezTo>
                  <a:cubicBezTo>
                    <a:pt x="3" y="23"/>
                    <a:pt x="3" y="23"/>
                    <a:pt x="3" y="23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7" y="32"/>
                    <a:pt x="7" y="33"/>
                    <a:pt x="7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9" y="36"/>
                    <a:pt x="9" y="36"/>
                    <a:pt x="9" y="36"/>
                  </a:cubicBezTo>
                  <a:cubicBezTo>
                    <a:pt x="9" y="36"/>
                    <a:pt x="9" y="36"/>
                    <a:pt x="9" y="36"/>
                  </a:cubicBezTo>
                  <a:cubicBezTo>
                    <a:pt x="9" y="36"/>
                    <a:pt x="9" y="36"/>
                    <a:pt x="9" y="36"/>
                  </a:cubicBezTo>
                  <a:cubicBezTo>
                    <a:pt x="9" y="37"/>
                    <a:pt x="9" y="37"/>
                    <a:pt x="9" y="37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3" y="38"/>
                    <a:pt x="13" y="38"/>
                    <a:pt x="13" y="38"/>
                  </a:cubicBezTo>
                  <a:cubicBezTo>
                    <a:pt x="13" y="38"/>
                    <a:pt x="13" y="38"/>
                    <a:pt x="13" y="38"/>
                  </a:cubicBezTo>
                  <a:cubicBezTo>
                    <a:pt x="13" y="38"/>
                    <a:pt x="13" y="38"/>
                    <a:pt x="13" y="38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6"/>
                    <a:pt x="15" y="36"/>
                    <a:pt x="16" y="36"/>
                  </a:cubicBezTo>
                  <a:cubicBezTo>
                    <a:pt x="16" y="36"/>
                    <a:pt x="16" y="35"/>
                    <a:pt x="16" y="35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5" y="27"/>
                    <a:pt x="15" y="27"/>
                    <a:pt x="15" y="27"/>
                  </a:cubicBezTo>
                  <a:cubicBezTo>
                    <a:pt x="15" y="27"/>
                    <a:pt x="15" y="27"/>
                    <a:pt x="15" y="27"/>
                  </a:cubicBezTo>
                  <a:cubicBezTo>
                    <a:pt x="15" y="27"/>
                    <a:pt x="15" y="27"/>
                    <a:pt x="15" y="27"/>
                  </a:cubicBezTo>
                  <a:cubicBezTo>
                    <a:pt x="15" y="26"/>
                    <a:pt x="15" y="26"/>
                    <a:pt x="15" y="26"/>
                  </a:cubicBezTo>
                  <a:cubicBezTo>
                    <a:pt x="15" y="26"/>
                    <a:pt x="15" y="26"/>
                    <a:pt x="15" y="26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5"/>
                    <a:pt x="10" y="25"/>
                    <a:pt x="10" y="25"/>
                  </a:cubicBezTo>
                  <a:cubicBezTo>
                    <a:pt x="10" y="25"/>
                    <a:pt x="10" y="25"/>
                    <a:pt x="10" y="25"/>
                  </a:cubicBezTo>
                  <a:cubicBezTo>
                    <a:pt x="10" y="25"/>
                    <a:pt x="10" y="25"/>
                    <a:pt x="10" y="25"/>
                  </a:cubicBezTo>
                  <a:cubicBezTo>
                    <a:pt x="9" y="24"/>
                    <a:pt x="9" y="24"/>
                    <a:pt x="9" y="24"/>
                  </a:cubicBezTo>
                  <a:cubicBezTo>
                    <a:pt x="9" y="24"/>
                    <a:pt x="9" y="24"/>
                    <a:pt x="9" y="24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7" y="14"/>
                    <a:pt x="6" y="12"/>
                    <a:pt x="6" y="10"/>
                  </a:cubicBezTo>
                  <a:cubicBezTo>
                    <a:pt x="6" y="9"/>
                    <a:pt x="6" y="9"/>
                    <a:pt x="6" y="8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5" y="3"/>
                    <a:pt x="5" y="2"/>
                    <a:pt x="5" y="2"/>
                  </a:cubicBezTo>
                  <a:cubicBezTo>
                    <a:pt x="5" y="1"/>
                    <a:pt x="5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"/>
                <a:ea typeface="微软雅黑"/>
                <a:cs typeface="+mn-cs"/>
              </a:endParaRPr>
            </a:p>
          </p:txBody>
        </p:sp>
        <p:sp>
          <p:nvSpPr>
            <p:cNvPr id="112" name="Freeform 44">
              <a:extLst>
                <a:ext uri="{FF2B5EF4-FFF2-40B4-BE49-F238E27FC236}">
                  <a16:creationId xmlns:a16="http://schemas.microsoft.com/office/drawing/2014/main" id="{8B8BCD63-2646-4C04-A176-2AFC66A5A3B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08795" y="5104758"/>
              <a:ext cx="74530" cy="102564"/>
            </a:xfrm>
            <a:custGeom>
              <a:avLst/>
              <a:gdLst>
                <a:gd name="T0" fmla="*/ 2 w 46"/>
                <a:gd name="T1" fmla="*/ 24 h 63"/>
                <a:gd name="T2" fmla="*/ 2 w 46"/>
                <a:gd name="T3" fmla="*/ 25 h 63"/>
                <a:gd name="T4" fmla="*/ 4 w 46"/>
                <a:gd name="T5" fmla="*/ 25 h 63"/>
                <a:gd name="T6" fmla="*/ 10 w 46"/>
                <a:gd name="T7" fmla="*/ 22 h 63"/>
                <a:gd name="T8" fmla="*/ 11 w 46"/>
                <a:gd name="T9" fmla="*/ 35 h 63"/>
                <a:gd name="T10" fmla="*/ 9 w 46"/>
                <a:gd name="T11" fmla="*/ 46 h 63"/>
                <a:gd name="T12" fmla="*/ 5 w 46"/>
                <a:gd name="T13" fmla="*/ 50 h 63"/>
                <a:gd name="T14" fmla="*/ 7 w 46"/>
                <a:gd name="T15" fmla="*/ 53 h 63"/>
                <a:gd name="T16" fmla="*/ 9 w 46"/>
                <a:gd name="T17" fmla="*/ 52 h 63"/>
                <a:gd name="T18" fmla="*/ 15 w 46"/>
                <a:gd name="T19" fmla="*/ 59 h 63"/>
                <a:gd name="T20" fmla="*/ 17 w 46"/>
                <a:gd name="T21" fmla="*/ 61 h 63"/>
                <a:gd name="T22" fmla="*/ 20 w 46"/>
                <a:gd name="T23" fmla="*/ 62 h 63"/>
                <a:gd name="T24" fmla="*/ 31 w 46"/>
                <a:gd name="T25" fmla="*/ 63 h 63"/>
                <a:gd name="T26" fmla="*/ 34 w 46"/>
                <a:gd name="T27" fmla="*/ 62 h 63"/>
                <a:gd name="T28" fmla="*/ 38 w 46"/>
                <a:gd name="T29" fmla="*/ 49 h 63"/>
                <a:gd name="T30" fmla="*/ 38 w 46"/>
                <a:gd name="T31" fmla="*/ 47 h 63"/>
                <a:gd name="T32" fmla="*/ 41 w 46"/>
                <a:gd name="T33" fmla="*/ 31 h 63"/>
                <a:gd name="T34" fmla="*/ 45 w 46"/>
                <a:gd name="T35" fmla="*/ 26 h 63"/>
                <a:gd name="T36" fmla="*/ 44 w 46"/>
                <a:gd name="T37" fmla="*/ 25 h 63"/>
                <a:gd name="T38" fmla="*/ 40 w 46"/>
                <a:gd name="T39" fmla="*/ 25 h 63"/>
                <a:gd name="T40" fmla="*/ 30 w 46"/>
                <a:gd name="T41" fmla="*/ 20 h 63"/>
                <a:gd name="T42" fmla="*/ 27 w 46"/>
                <a:gd name="T43" fmla="*/ 19 h 63"/>
                <a:gd name="T44" fmla="*/ 26 w 46"/>
                <a:gd name="T45" fmla="*/ 18 h 63"/>
                <a:gd name="T46" fmla="*/ 24 w 46"/>
                <a:gd name="T47" fmla="*/ 17 h 63"/>
                <a:gd name="T48" fmla="*/ 23 w 46"/>
                <a:gd name="T49" fmla="*/ 18 h 63"/>
                <a:gd name="T50" fmla="*/ 22 w 46"/>
                <a:gd name="T51" fmla="*/ 10 h 63"/>
                <a:gd name="T52" fmla="*/ 21 w 46"/>
                <a:gd name="T53" fmla="*/ 6 h 63"/>
                <a:gd name="T54" fmla="*/ 20 w 46"/>
                <a:gd name="T55" fmla="*/ 5 h 63"/>
                <a:gd name="T56" fmla="*/ 18 w 46"/>
                <a:gd name="T57" fmla="*/ 5 h 63"/>
                <a:gd name="T58" fmla="*/ 16 w 46"/>
                <a:gd name="T59" fmla="*/ 6 h 63"/>
                <a:gd name="T60" fmla="*/ 7 w 46"/>
                <a:gd name="T61" fmla="*/ 16 h 63"/>
                <a:gd name="T62" fmla="*/ 6 w 46"/>
                <a:gd name="T63" fmla="*/ 0 h 63"/>
                <a:gd name="T64" fmla="*/ 3 w 46"/>
                <a:gd name="T65" fmla="*/ 0 h 63"/>
                <a:gd name="T66" fmla="*/ 0 w 46"/>
                <a:gd name="T67" fmla="*/ 18 h 63"/>
                <a:gd name="T68" fmla="*/ 30 w 46"/>
                <a:gd name="T69" fmla="*/ 39 h 63"/>
                <a:gd name="T70" fmla="*/ 31 w 46"/>
                <a:gd name="T71" fmla="*/ 45 h 63"/>
                <a:gd name="T72" fmla="*/ 32 w 46"/>
                <a:gd name="T73" fmla="*/ 47 h 63"/>
                <a:gd name="T74" fmla="*/ 31 w 46"/>
                <a:gd name="T75" fmla="*/ 49 h 63"/>
                <a:gd name="T76" fmla="*/ 31 w 46"/>
                <a:gd name="T77" fmla="*/ 51 h 63"/>
                <a:gd name="T78" fmla="*/ 29 w 46"/>
                <a:gd name="T79" fmla="*/ 53 h 63"/>
                <a:gd name="T80" fmla="*/ 22 w 46"/>
                <a:gd name="T81" fmla="*/ 55 h 63"/>
                <a:gd name="T82" fmla="*/ 18 w 46"/>
                <a:gd name="T83" fmla="*/ 44 h 63"/>
                <a:gd name="T84" fmla="*/ 21 w 46"/>
                <a:gd name="T85" fmla="*/ 43 h 63"/>
                <a:gd name="T86" fmla="*/ 24 w 46"/>
                <a:gd name="T87" fmla="*/ 48 h 63"/>
                <a:gd name="T88" fmla="*/ 26 w 46"/>
                <a:gd name="T89" fmla="*/ 49 h 63"/>
                <a:gd name="T90" fmla="*/ 28 w 46"/>
                <a:gd name="T91" fmla="*/ 48 h 63"/>
                <a:gd name="T92" fmla="*/ 28 w 46"/>
                <a:gd name="T93" fmla="*/ 46 h 63"/>
                <a:gd name="T94" fmla="*/ 24 w 46"/>
                <a:gd name="T95" fmla="*/ 39 h 63"/>
                <a:gd name="T96" fmla="*/ 26 w 46"/>
                <a:gd name="T97" fmla="*/ 37 h 63"/>
                <a:gd name="T98" fmla="*/ 28 w 46"/>
                <a:gd name="T99" fmla="*/ 37 h 63"/>
                <a:gd name="T100" fmla="*/ 21 w 46"/>
                <a:gd name="T101" fmla="*/ 26 h 63"/>
                <a:gd name="T102" fmla="*/ 26 w 46"/>
                <a:gd name="T103" fmla="*/ 24 h 63"/>
                <a:gd name="T104" fmla="*/ 28 w 46"/>
                <a:gd name="T105" fmla="*/ 29 h 63"/>
                <a:gd name="T106" fmla="*/ 26 w 46"/>
                <a:gd name="T107" fmla="*/ 33 h 63"/>
                <a:gd name="T108" fmla="*/ 19 w 46"/>
                <a:gd name="T109" fmla="*/ 30 h 63"/>
                <a:gd name="T110" fmla="*/ 16 w 46"/>
                <a:gd name="T111" fmla="*/ 35 h 63"/>
                <a:gd name="T112" fmla="*/ 18 w 46"/>
                <a:gd name="T113" fmla="*/ 34 h 63"/>
                <a:gd name="T114" fmla="*/ 20 w 46"/>
                <a:gd name="T115" fmla="*/ 37 h 63"/>
                <a:gd name="T116" fmla="*/ 16 w 46"/>
                <a:gd name="T117" fmla="*/ 37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6" h="63">
                  <a:moveTo>
                    <a:pt x="0" y="21"/>
                  </a:move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1" y="22"/>
                    <a:pt x="11" y="22"/>
                    <a:pt x="11" y="22"/>
                  </a:cubicBezTo>
                  <a:cubicBezTo>
                    <a:pt x="11" y="22"/>
                    <a:pt x="11" y="22"/>
                    <a:pt x="11" y="22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1" y="33"/>
                    <a:pt x="11" y="33"/>
                    <a:pt x="11" y="33"/>
                  </a:cubicBezTo>
                  <a:cubicBezTo>
                    <a:pt x="11" y="34"/>
                    <a:pt x="11" y="34"/>
                    <a:pt x="11" y="34"/>
                  </a:cubicBezTo>
                  <a:cubicBezTo>
                    <a:pt x="11" y="34"/>
                    <a:pt x="11" y="34"/>
                    <a:pt x="11" y="34"/>
                  </a:cubicBezTo>
                  <a:cubicBezTo>
                    <a:pt x="11" y="35"/>
                    <a:pt x="11" y="35"/>
                    <a:pt x="11" y="35"/>
                  </a:cubicBezTo>
                  <a:cubicBezTo>
                    <a:pt x="11" y="35"/>
                    <a:pt x="11" y="35"/>
                    <a:pt x="11" y="35"/>
                  </a:cubicBezTo>
                  <a:cubicBezTo>
                    <a:pt x="11" y="36"/>
                    <a:pt x="11" y="36"/>
                    <a:pt x="11" y="37"/>
                  </a:cubicBezTo>
                  <a:cubicBezTo>
                    <a:pt x="11" y="37"/>
                    <a:pt x="11" y="37"/>
                    <a:pt x="11" y="38"/>
                  </a:cubicBezTo>
                  <a:cubicBezTo>
                    <a:pt x="11" y="39"/>
                    <a:pt x="11" y="40"/>
                    <a:pt x="11" y="40"/>
                  </a:cubicBezTo>
                  <a:cubicBezTo>
                    <a:pt x="11" y="41"/>
                    <a:pt x="11" y="42"/>
                    <a:pt x="11" y="43"/>
                  </a:cubicBezTo>
                  <a:cubicBezTo>
                    <a:pt x="10" y="43"/>
                    <a:pt x="10" y="43"/>
                    <a:pt x="10" y="43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4"/>
                    <a:pt x="10" y="44"/>
                    <a:pt x="10" y="45"/>
                  </a:cubicBezTo>
                  <a:cubicBezTo>
                    <a:pt x="10" y="45"/>
                    <a:pt x="10" y="45"/>
                    <a:pt x="10" y="45"/>
                  </a:cubicBezTo>
                  <a:cubicBezTo>
                    <a:pt x="10" y="45"/>
                    <a:pt x="10" y="45"/>
                    <a:pt x="10" y="45"/>
                  </a:cubicBezTo>
                  <a:cubicBezTo>
                    <a:pt x="10" y="46"/>
                    <a:pt x="10" y="46"/>
                    <a:pt x="10" y="46"/>
                  </a:cubicBezTo>
                  <a:cubicBezTo>
                    <a:pt x="9" y="46"/>
                    <a:pt x="9" y="46"/>
                    <a:pt x="9" y="46"/>
                  </a:cubicBezTo>
                  <a:cubicBezTo>
                    <a:pt x="9" y="46"/>
                    <a:pt x="9" y="46"/>
                    <a:pt x="9" y="46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9" y="47"/>
                    <a:pt x="9" y="47"/>
                    <a:pt x="8" y="47"/>
                  </a:cubicBezTo>
                  <a:cubicBezTo>
                    <a:pt x="8" y="47"/>
                    <a:pt x="8" y="47"/>
                    <a:pt x="8" y="47"/>
                  </a:cubicBezTo>
                  <a:cubicBezTo>
                    <a:pt x="8" y="47"/>
                    <a:pt x="8" y="48"/>
                    <a:pt x="8" y="48"/>
                  </a:cubicBezTo>
                  <a:cubicBezTo>
                    <a:pt x="8" y="48"/>
                    <a:pt x="7" y="48"/>
                    <a:pt x="7" y="48"/>
                  </a:cubicBezTo>
                  <a:cubicBezTo>
                    <a:pt x="7" y="48"/>
                    <a:pt x="7" y="48"/>
                    <a:pt x="7" y="48"/>
                  </a:cubicBezTo>
                  <a:cubicBezTo>
                    <a:pt x="7" y="48"/>
                    <a:pt x="7" y="48"/>
                    <a:pt x="7" y="48"/>
                  </a:cubicBezTo>
                  <a:cubicBezTo>
                    <a:pt x="7" y="48"/>
                    <a:pt x="7" y="48"/>
                    <a:pt x="7" y="48"/>
                  </a:cubicBezTo>
                  <a:cubicBezTo>
                    <a:pt x="6" y="49"/>
                    <a:pt x="6" y="49"/>
                    <a:pt x="5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51"/>
                    <a:pt x="5" y="51"/>
                    <a:pt x="5" y="51"/>
                  </a:cubicBezTo>
                  <a:cubicBezTo>
                    <a:pt x="6" y="52"/>
                    <a:pt x="6" y="52"/>
                    <a:pt x="6" y="52"/>
                  </a:cubicBezTo>
                  <a:cubicBezTo>
                    <a:pt x="6" y="52"/>
                    <a:pt x="6" y="52"/>
                    <a:pt x="6" y="52"/>
                  </a:cubicBezTo>
                  <a:cubicBezTo>
                    <a:pt x="6" y="52"/>
                    <a:pt x="6" y="52"/>
                    <a:pt x="6" y="52"/>
                  </a:cubicBezTo>
                  <a:cubicBezTo>
                    <a:pt x="6" y="52"/>
                    <a:pt x="6" y="52"/>
                    <a:pt x="6" y="52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9" y="52"/>
                    <a:pt x="9" y="52"/>
                    <a:pt x="9" y="52"/>
                  </a:cubicBezTo>
                  <a:cubicBezTo>
                    <a:pt x="9" y="52"/>
                    <a:pt x="9" y="52"/>
                    <a:pt x="9" y="52"/>
                  </a:cubicBezTo>
                  <a:cubicBezTo>
                    <a:pt x="9" y="52"/>
                    <a:pt x="9" y="52"/>
                    <a:pt x="10" y="52"/>
                  </a:cubicBezTo>
                  <a:cubicBezTo>
                    <a:pt x="10" y="52"/>
                    <a:pt x="10" y="52"/>
                    <a:pt x="10" y="52"/>
                  </a:cubicBezTo>
                  <a:cubicBezTo>
                    <a:pt x="10" y="52"/>
                    <a:pt x="10" y="52"/>
                    <a:pt x="10" y="52"/>
                  </a:cubicBezTo>
                  <a:cubicBezTo>
                    <a:pt x="11" y="52"/>
                    <a:pt x="11" y="52"/>
                    <a:pt x="11" y="52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4" y="56"/>
                    <a:pt x="14" y="56"/>
                    <a:pt x="14" y="56"/>
                  </a:cubicBezTo>
                  <a:cubicBezTo>
                    <a:pt x="15" y="59"/>
                    <a:pt x="15" y="59"/>
                    <a:pt x="15" y="59"/>
                  </a:cubicBezTo>
                  <a:cubicBezTo>
                    <a:pt x="15" y="59"/>
                    <a:pt x="15" y="59"/>
                    <a:pt x="15" y="59"/>
                  </a:cubicBezTo>
                  <a:cubicBezTo>
                    <a:pt x="15" y="59"/>
                    <a:pt x="15" y="59"/>
                    <a:pt x="15" y="59"/>
                  </a:cubicBezTo>
                  <a:cubicBezTo>
                    <a:pt x="15" y="59"/>
                    <a:pt x="15" y="60"/>
                    <a:pt x="15" y="60"/>
                  </a:cubicBezTo>
                  <a:cubicBezTo>
                    <a:pt x="16" y="60"/>
                    <a:pt x="16" y="60"/>
                    <a:pt x="16" y="60"/>
                  </a:cubicBezTo>
                  <a:cubicBezTo>
                    <a:pt x="16" y="60"/>
                    <a:pt x="16" y="60"/>
                    <a:pt x="16" y="60"/>
                  </a:cubicBezTo>
                  <a:cubicBezTo>
                    <a:pt x="16" y="60"/>
                    <a:pt x="16" y="60"/>
                    <a:pt x="16" y="60"/>
                  </a:cubicBezTo>
                  <a:cubicBezTo>
                    <a:pt x="16" y="60"/>
                    <a:pt x="16" y="60"/>
                    <a:pt x="16" y="60"/>
                  </a:cubicBezTo>
                  <a:cubicBezTo>
                    <a:pt x="17" y="61"/>
                    <a:pt x="17" y="61"/>
                    <a:pt x="17" y="61"/>
                  </a:cubicBezTo>
                  <a:cubicBezTo>
                    <a:pt x="17" y="61"/>
                    <a:pt x="17" y="61"/>
                    <a:pt x="17" y="61"/>
                  </a:cubicBezTo>
                  <a:cubicBezTo>
                    <a:pt x="17" y="61"/>
                    <a:pt x="17" y="61"/>
                    <a:pt x="17" y="61"/>
                  </a:cubicBezTo>
                  <a:cubicBezTo>
                    <a:pt x="17" y="61"/>
                    <a:pt x="17" y="61"/>
                    <a:pt x="17" y="61"/>
                  </a:cubicBezTo>
                  <a:cubicBezTo>
                    <a:pt x="17" y="61"/>
                    <a:pt x="17" y="61"/>
                    <a:pt x="17" y="61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9" y="62"/>
                    <a:pt x="19" y="62"/>
                    <a:pt x="19" y="62"/>
                  </a:cubicBezTo>
                  <a:cubicBezTo>
                    <a:pt x="19" y="62"/>
                    <a:pt x="19" y="62"/>
                    <a:pt x="19" y="62"/>
                  </a:cubicBezTo>
                  <a:cubicBezTo>
                    <a:pt x="19" y="62"/>
                    <a:pt x="19" y="62"/>
                    <a:pt x="19" y="62"/>
                  </a:cubicBezTo>
                  <a:cubicBezTo>
                    <a:pt x="19" y="62"/>
                    <a:pt x="19" y="62"/>
                    <a:pt x="19" y="62"/>
                  </a:cubicBezTo>
                  <a:cubicBezTo>
                    <a:pt x="19" y="62"/>
                    <a:pt x="19" y="62"/>
                    <a:pt x="19" y="62"/>
                  </a:cubicBezTo>
                  <a:cubicBezTo>
                    <a:pt x="19" y="62"/>
                    <a:pt x="19" y="62"/>
                    <a:pt x="19" y="62"/>
                  </a:cubicBezTo>
                  <a:cubicBezTo>
                    <a:pt x="19" y="62"/>
                    <a:pt x="19" y="62"/>
                    <a:pt x="19" y="62"/>
                  </a:cubicBezTo>
                  <a:cubicBezTo>
                    <a:pt x="20" y="62"/>
                    <a:pt x="20" y="62"/>
                    <a:pt x="20" y="62"/>
                  </a:cubicBezTo>
                  <a:cubicBezTo>
                    <a:pt x="20" y="62"/>
                    <a:pt x="20" y="62"/>
                    <a:pt x="20" y="62"/>
                  </a:cubicBezTo>
                  <a:cubicBezTo>
                    <a:pt x="21" y="62"/>
                    <a:pt x="21" y="62"/>
                    <a:pt x="21" y="62"/>
                  </a:cubicBezTo>
                  <a:cubicBezTo>
                    <a:pt x="21" y="62"/>
                    <a:pt x="21" y="62"/>
                    <a:pt x="21" y="62"/>
                  </a:cubicBezTo>
                  <a:cubicBezTo>
                    <a:pt x="21" y="62"/>
                    <a:pt x="21" y="62"/>
                    <a:pt x="22" y="62"/>
                  </a:cubicBezTo>
                  <a:cubicBezTo>
                    <a:pt x="22" y="62"/>
                    <a:pt x="22" y="62"/>
                    <a:pt x="22" y="62"/>
                  </a:cubicBezTo>
                  <a:cubicBezTo>
                    <a:pt x="23" y="62"/>
                    <a:pt x="24" y="61"/>
                    <a:pt x="24" y="61"/>
                  </a:cubicBezTo>
                  <a:cubicBezTo>
                    <a:pt x="25" y="61"/>
                    <a:pt x="25" y="61"/>
                    <a:pt x="26" y="61"/>
                  </a:cubicBezTo>
                  <a:cubicBezTo>
                    <a:pt x="27" y="61"/>
                    <a:pt x="27" y="61"/>
                    <a:pt x="27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0" y="62"/>
                    <a:pt x="30" y="62"/>
                  </a:cubicBezTo>
                  <a:cubicBezTo>
                    <a:pt x="31" y="63"/>
                    <a:pt x="31" y="63"/>
                    <a:pt x="31" y="63"/>
                  </a:cubicBezTo>
                  <a:cubicBezTo>
                    <a:pt x="31" y="63"/>
                    <a:pt x="31" y="63"/>
                    <a:pt x="31" y="63"/>
                  </a:cubicBezTo>
                  <a:cubicBezTo>
                    <a:pt x="31" y="63"/>
                    <a:pt x="31" y="63"/>
                    <a:pt x="31" y="63"/>
                  </a:cubicBezTo>
                  <a:cubicBezTo>
                    <a:pt x="31" y="63"/>
                    <a:pt x="32" y="63"/>
                    <a:pt x="32" y="63"/>
                  </a:cubicBezTo>
                  <a:cubicBezTo>
                    <a:pt x="32" y="63"/>
                    <a:pt x="32" y="63"/>
                    <a:pt x="33" y="63"/>
                  </a:cubicBezTo>
                  <a:cubicBezTo>
                    <a:pt x="33" y="63"/>
                    <a:pt x="33" y="63"/>
                    <a:pt x="33" y="63"/>
                  </a:cubicBezTo>
                  <a:cubicBezTo>
                    <a:pt x="33" y="63"/>
                    <a:pt x="33" y="63"/>
                    <a:pt x="33" y="63"/>
                  </a:cubicBezTo>
                  <a:cubicBezTo>
                    <a:pt x="33" y="63"/>
                    <a:pt x="33" y="63"/>
                    <a:pt x="33" y="63"/>
                  </a:cubicBezTo>
                  <a:cubicBezTo>
                    <a:pt x="34" y="62"/>
                    <a:pt x="34" y="62"/>
                    <a:pt x="34" y="62"/>
                  </a:cubicBezTo>
                  <a:cubicBezTo>
                    <a:pt x="34" y="62"/>
                    <a:pt x="34" y="62"/>
                    <a:pt x="34" y="62"/>
                  </a:cubicBezTo>
                  <a:cubicBezTo>
                    <a:pt x="34" y="62"/>
                    <a:pt x="34" y="62"/>
                    <a:pt x="34" y="62"/>
                  </a:cubicBezTo>
                  <a:cubicBezTo>
                    <a:pt x="34" y="62"/>
                    <a:pt x="34" y="62"/>
                    <a:pt x="34" y="62"/>
                  </a:cubicBezTo>
                  <a:cubicBezTo>
                    <a:pt x="34" y="62"/>
                    <a:pt x="34" y="62"/>
                    <a:pt x="34" y="62"/>
                  </a:cubicBezTo>
                  <a:cubicBezTo>
                    <a:pt x="35" y="62"/>
                    <a:pt x="35" y="62"/>
                    <a:pt x="35" y="62"/>
                  </a:cubicBezTo>
                  <a:cubicBezTo>
                    <a:pt x="35" y="61"/>
                    <a:pt x="35" y="61"/>
                    <a:pt x="35" y="61"/>
                  </a:cubicBezTo>
                  <a:cubicBezTo>
                    <a:pt x="35" y="61"/>
                    <a:pt x="35" y="61"/>
                    <a:pt x="35" y="61"/>
                  </a:cubicBezTo>
                  <a:cubicBezTo>
                    <a:pt x="35" y="60"/>
                    <a:pt x="36" y="58"/>
                    <a:pt x="36" y="57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8" y="52"/>
                    <a:pt x="38" y="51"/>
                    <a:pt x="38" y="50"/>
                  </a:cubicBezTo>
                  <a:cubicBezTo>
                    <a:pt x="38" y="50"/>
                    <a:pt x="38" y="50"/>
                    <a:pt x="38" y="49"/>
                  </a:cubicBezTo>
                  <a:cubicBezTo>
                    <a:pt x="38" y="49"/>
                    <a:pt x="38" y="49"/>
                    <a:pt x="38" y="49"/>
                  </a:cubicBezTo>
                  <a:cubicBezTo>
                    <a:pt x="38" y="49"/>
                    <a:pt x="38" y="49"/>
                    <a:pt x="38" y="49"/>
                  </a:cubicBezTo>
                  <a:cubicBezTo>
                    <a:pt x="38" y="49"/>
                    <a:pt x="38" y="49"/>
                    <a:pt x="38" y="49"/>
                  </a:cubicBezTo>
                  <a:cubicBezTo>
                    <a:pt x="38" y="49"/>
                    <a:pt x="38" y="49"/>
                    <a:pt x="38" y="49"/>
                  </a:cubicBezTo>
                  <a:cubicBezTo>
                    <a:pt x="38" y="49"/>
                    <a:pt x="38" y="49"/>
                    <a:pt x="38" y="49"/>
                  </a:cubicBezTo>
                  <a:cubicBezTo>
                    <a:pt x="38" y="49"/>
                    <a:pt x="38" y="48"/>
                    <a:pt x="38" y="48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8" y="47"/>
                    <a:pt x="38" y="47"/>
                    <a:pt x="38" y="47"/>
                  </a:cubicBezTo>
                  <a:cubicBezTo>
                    <a:pt x="38" y="47"/>
                    <a:pt x="38" y="47"/>
                    <a:pt x="38" y="47"/>
                  </a:cubicBezTo>
                  <a:cubicBezTo>
                    <a:pt x="38" y="47"/>
                    <a:pt x="38" y="47"/>
                    <a:pt x="38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6" y="46"/>
                    <a:pt x="36" y="46"/>
                    <a:pt x="35" y="45"/>
                  </a:cubicBezTo>
                  <a:cubicBezTo>
                    <a:pt x="35" y="44"/>
                    <a:pt x="34" y="42"/>
                    <a:pt x="34" y="41"/>
                  </a:cubicBezTo>
                  <a:cubicBezTo>
                    <a:pt x="34" y="40"/>
                    <a:pt x="34" y="38"/>
                    <a:pt x="34" y="37"/>
                  </a:cubicBezTo>
                  <a:cubicBezTo>
                    <a:pt x="34" y="35"/>
                    <a:pt x="34" y="35"/>
                    <a:pt x="34" y="35"/>
                  </a:cubicBezTo>
                  <a:cubicBezTo>
                    <a:pt x="34" y="34"/>
                    <a:pt x="34" y="34"/>
                    <a:pt x="34" y="34"/>
                  </a:cubicBezTo>
                  <a:cubicBezTo>
                    <a:pt x="37" y="33"/>
                    <a:pt x="39" y="32"/>
                    <a:pt x="41" y="31"/>
                  </a:cubicBezTo>
                  <a:cubicBezTo>
                    <a:pt x="44" y="30"/>
                    <a:pt x="44" y="30"/>
                    <a:pt x="44" y="30"/>
                  </a:cubicBezTo>
                  <a:cubicBezTo>
                    <a:pt x="44" y="30"/>
                    <a:pt x="44" y="30"/>
                    <a:pt x="44" y="30"/>
                  </a:cubicBezTo>
                  <a:cubicBezTo>
                    <a:pt x="44" y="30"/>
                    <a:pt x="44" y="30"/>
                    <a:pt x="44" y="30"/>
                  </a:cubicBezTo>
                  <a:cubicBezTo>
                    <a:pt x="46" y="29"/>
                    <a:pt x="46" y="29"/>
                    <a:pt x="46" y="29"/>
                  </a:cubicBezTo>
                  <a:cubicBezTo>
                    <a:pt x="46" y="29"/>
                    <a:pt x="46" y="29"/>
                    <a:pt x="46" y="29"/>
                  </a:cubicBezTo>
                  <a:cubicBezTo>
                    <a:pt x="46" y="29"/>
                    <a:pt x="46" y="29"/>
                    <a:pt x="46" y="29"/>
                  </a:cubicBezTo>
                  <a:cubicBezTo>
                    <a:pt x="46" y="27"/>
                    <a:pt x="46" y="27"/>
                    <a:pt x="46" y="27"/>
                  </a:cubicBezTo>
                  <a:cubicBezTo>
                    <a:pt x="46" y="27"/>
                    <a:pt x="46" y="27"/>
                    <a:pt x="46" y="27"/>
                  </a:cubicBezTo>
                  <a:cubicBezTo>
                    <a:pt x="46" y="27"/>
                    <a:pt x="46" y="27"/>
                    <a:pt x="46" y="27"/>
                  </a:cubicBezTo>
                  <a:cubicBezTo>
                    <a:pt x="45" y="26"/>
                    <a:pt x="45" y="26"/>
                    <a:pt x="45" y="26"/>
                  </a:cubicBezTo>
                  <a:cubicBezTo>
                    <a:pt x="45" y="26"/>
                    <a:pt x="45" y="26"/>
                    <a:pt x="45" y="26"/>
                  </a:cubicBezTo>
                  <a:cubicBezTo>
                    <a:pt x="45" y="26"/>
                    <a:pt x="45" y="26"/>
                    <a:pt x="45" y="26"/>
                  </a:cubicBezTo>
                  <a:cubicBezTo>
                    <a:pt x="45" y="25"/>
                    <a:pt x="45" y="25"/>
                    <a:pt x="45" y="25"/>
                  </a:cubicBezTo>
                  <a:cubicBezTo>
                    <a:pt x="45" y="25"/>
                    <a:pt x="45" y="25"/>
                    <a:pt x="45" y="25"/>
                  </a:cubicBezTo>
                  <a:cubicBezTo>
                    <a:pt x="45" y="25"/>
                    <a:pt x="45" y="25"/>
                    <a:pt x="45" y="25"/>
                  </a:cubicBezTo>
                  <a:cubicBezTo>
                    <a:pt x="45" y="25"/>
                    <a:pt x="45" y="25"/>
                    <a:pt x="45" y="25"/>
                  </a:cubicBezTo>
                  <a:cubicBezTo>
                    <a:pt x="45" y="25"/>
                    <a:pt x="45" y="25"/>
                    <a:pt x="45" y="25"/>
                  </a:cubicBezTo>
                  <a:cubicBezTo>
                    <a:pt x="45" y="25"/>
                    <a:pt x="45" y="25"/>
                    <a:pt x="45" y="25"/>
                  </a:cubicBezTo>
                  <a:cubicBezTo>
                    <a:pt x="44" y="25"/>
                    <a:pt x="44" y="25"/>
                    <a:pt x="44" y="25"/>
                  </a:cubicBezTo>
                  <a:cubicBezTo>
                    <a:pt x="44" y="25"/>
                    <a:pt x="44" y="25"/>
                    <a:pt x="44" y="25"/>
                  </a:cubicBezTo>
                  <a:cubicBezTo>
                    <a:pt x="44" y="25"/>
                    <a:pt x="44" y="25"/>
                    <a:pt x="44" y="25"/>
                  </a:cubicBezTo>
                  <a:cubicBezTo>
                    <a:pt x="44" y="25"/>
                    <a:pt x="44" y="25"/>
                    <a:pt x="44" y="25"/>
                  </a:cubicBezTo>
                  <a:cubicBezTo>
                    <a:pt x="44" y="25"/>
                    <a:pt x="44" y="25"/>
                    <a:pt x="44" y="25"/>
                  </a:cubicBezTo>
                  <a:cubicBezTo>
                    <a:pt x="44" y="25"/>
                    <a:pt x="44" y="25"/>
                    <a:pt x="44" y="25"/>
                  </a:cubicBezTo>
                  <a:cubicBezTo>
                    <a:pt x="44" y="25"/>
                    <a:pt x="44" y="25"/>
                    <a:pt x="44" y="25"/>
                  </a:cubicBezTo>
                  <a:cubicBezTo>
                    <a:pt x="44" y="25"/>
                    <a:pt x="44" y="25"/>
                    <a:pt x="44" y="25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2" y="25"/>
                    <a:pt x="41" y="25"/>
                    <a:pt x="40" y="25"/>
                  </a:cubicBezTo>
                  <a:cubicBezTo>
                    <a:pt x="40" y="25"/>
                    <a:pt x="40" y="25"/>
                    <a:pt x="40" y="25"/>
                  </a:cubicBezTo>
                  <a:cubicBezTo>
                    <a:pt x="40" y="25"/>
                    <a:pt x="40" y="25"/>
                    <a:pt x="40" y="25"/>
                  </a:cubicBezTo>
                  <a:cubicBezTo>
                    <a:pt x="36" y="27"/>
                    <a:pt x="36" y="27"/>
                    <a:pt x="36" y="27"/>
                  </a:cubicBezTo>
                  <a:cubicBezTo>
                    <a:pt x="36" y="27"/>
                    <a:pt x="36" y="27"/>
                    <a:pt x="36" y="27"/>
                  </a:cubicBezTo>
                  <a:cubicBezTo>
                    <a:pt x="36" y="27"/>
                    <a:pt x="36" y="27"/>
                    <a:pt x="36" y="27"/>
                  </a:cubicBezTo>
                  <a:cubicBezTo>
                    <a:pt x="34" y="28"/>
                    <a:pt x="34" y="28"/>
                    <a:pt x="34" y="28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2" y="26"/>
                    <a:pt x="31" y="24"/>
                    <a:pt x="31" y="23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29" y="20"/>
                    <a:pt x="29" y="20"/>
                    <a:pt x="29" y="20"/>
                  </a:cubicBezTo>
                  <a:cubicBezTo>
                    <a:pt x="29" y="20"/>
                    <a:pt x="29" y="20"/>
                    <a:pt x="29" y="20"/>
                  </a:cubicBezTo>
                  <a:cubicBezTo>
                    <a:pt x="29" y="20"/>
                    <a:pt x="29" y="20"/>
                    <a:pt x="29" y="20"/>
                  </a:cubicBezTo>
                  <a:cubicBezTo>
                    <a:pt x="29" y="20"/>
                    <a:pt x="29" y="20"/>
                    <a:pt x="29" y="20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28" y="19"/>
                    <a:pt x="28" y="19"/>
                    <a:pt x="28" y="19"/>
                  </a:cubicBezTo>
                  <a:cubicBezTo>
                    <a:pt x="28" y="19"/>
                    <a:pt x="28" y="19"/>
                    <a:pt x="28" y="19"/>
                  </a:cubicBezTo>
                  <a:cubicBezTo>
                    <a:pt x="28" y="19"/>
                    <a:pt x="28" y="19"/>
                    <a:pt x="28" y="19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27" y="19"/>
                    <a:pt x="27" y="18"/>
                    <a:pt x="27" y="18"/>
                  </a:cubicBezTo>
                  <a:cubicBezTo>
                    <a:pt x="27" y="18"/>
                    <a:pt x="27" y="18"/>
                    <a:pt x="27" y="18"/>
                  </a:cubicBezTo>
                  <a:cubicBezTo>
                    <a:pt x="27" y="18"/>
                    <a:pt x="27" y="18"/>
                    <a:pt x="27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1" y="18"/>
                    <a:pt x="21" y="18"/>
                    <a:pt x="21" y="18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2" y="10"/>
                    <a:pt x="22" y="9"/>
                    <a:pt x="22" y="9"/>
                  </a:cubicBezTo>
                  <a:cubicBezTo>
                    <a:pt x="22" y="9"/>
                    <a:pt x="21" y="9"/>
                    <a:pt x="21" y="9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21" y="9"/>
                    <a:pt x="21" y="9"/>
                    <a:pt x="21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1" y="7"/>
                    <a:pt x="21" y="7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7" y="5"/>
                    <a:pt x="17" y="5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7" y="5"/>
                    <a:pt x="16" y="5"/>
                    <a:pt x="16" y="5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6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8"/>
                    <a:pt x="7" y="7"/>
                    <a:pt x="7" y="6"/>
                  </a:cubicBezTo>
                  <a:cubicBezTo>
                    <a:pt x="7" y="5"/>
                    <a:pt x="7" y="5"/>
                    <a:pt x="7" y="4"/>
                  </a:cubicBezTo>
                  <a:cubicBezTo>
                    <a:pt x="7" y="3"/>
                    <a:pt x="7" y="3"/>
                    <a:pt x="7" y="2"/>
                  </a:cubicBezTo>
                  <a:cubicBezTo>
                    <a:pt x="6" y="2"/>
                    <a:pt x="6" y="1"/>
                    <a:pt x="6" y="1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2"/>
                    <a:pt x="0" y="15"/>
                    <a:pt x="0" y="18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1"/>
                    <a:pt x="0" y="21"/>
                    <a:pt x="0" y="21"/>
                  </a:cubicBezTo>
                  <a:close/>
                  <a:moveTo>
                    <a:pt x="29" y="37"/>
                  </a:moveTo>
                  <a:cubicBezTo>
                    <a:pt x="29" y="37"/>
                    <a:pt x="29" y="37"/>
                    <a:pt x="29" y="37"/>
                  </a:cubicBezTo>
                  <a:cubicBezTo>
                    <a:pt x="29" y="37"/>
                    <a:pt x="29" y="37"/>
                    <a:pt x="29" y="37"/>
                  </a:cubicBezTo>
                  <a:cubicBezTo>
                    <a:pt x="29" y="38"/>
                    <a:pt x="29" y="38"/>
                    <a:pt x="29" y="38"/>
                  </a:cubicBezTo>
                  <a:cubicBezTo>
                    <a:pt x="29" y="38"/>
                    <a:pt x="29" y="38"/>
                    <a:pt x="29" y="38"/>
                  </a:cubicBezTo>
                  <a:cubicBezTo>
                    <a:pt x="30" y="38"/>
                    <a:pt x="30" y="38"/>
                    <a:pt x="30" y="38"/>
                  </a:cubicBezTo>
                  <a:cubicBezTo>
                    <a:pt x="30" y="39"/>
                    <a:pt x="30" y="39"/>
                    <a:pt x="30" y="39"/>
                  </a:cubicBezTo>
                  <a:cubicBezTo>
                    <a:pt x="30" y="39"/>
                    <a:pt x="30" y="39"/>
                    <a:pt x="30" y="39"/>
                  </a:cubicBezTo>
                  <a:cubicBezTo>
                    <a:pt x="30" y="39"/>
                    <a:pt x="30" y="39"/>
                    <a:pt x="30" y="39"/>
                  </a:cubicBezTo>
                  <a:cubicBezTo>
                    <a:pt x="30" y="39"/>
                    <a:pt x="30" y="39"/>
                    <a:pt x="30" y="39"/>
                  </a:cubicBezTo>
                  <a:cubicBezTo>
                    <a:pt x="30" y="39"/>
                    <a:pt x="30" y="39"/>
                    <a:pt x="30" y="39"/>
                  </a:cubicBezTo>
                  <a:cubicBezTo>
                    <a:pt x="30" y="40"/>
                    <a:pt x="30" y="40"/>
                    <a:pt x="30" y="41"/>
                  </a:cubicBezTo>
                  <a:cubicBezTo>
                    <a:pt x="30" y="41"/>
                    <a:pt x="30" y="42"/>
                    <a:pt x="31" y="42"/>
                  </a:cubicBezTo>
                  <a:cubicBezTo>
                    <a:pt x="31" y="43"/>
                    <a:pt x="31" y="43"/>
                    <a:pt x="31" y="43"/>
                  </a:cubicBezTo>
                  <a:cubicBezTo>
                    <a:pt x="31" y="43"/>
                    <a:pt x="31" y="43"/>
                    <a:pt x="31" y="43"/>
                  </a:cubicBezTo>
                  <a:cubicBezTo>
                    <a:pt x="31" y="43"/>
                    <a:pt x="31" y="43"/>
                    <a:pt x="31" y="43"/>
                  </a:cubicBezTo>
                  <a:cubicBezTo>
                    <a:pt x="31" y="43"/>
                    <a:pt x="31" y="43"/>
                    <a:pt x="31" y="43"/>
                  </a:cubicBezTo>
                  <a:cubicBezTo>
                    <a:pt x="31" y="45"/>
                    <a:pt x="31" y="45"/>
                    <a:pt x="31" y="45"/>
                  </a:cubicBezTo>
                  <a:cubicBezTo>
                    <a:pt x="31" y="45"/>
                    <a:pt x="31" y="45"/>
                    <a:pt x="31" y="45"/>
                  </a:cubicBezTo>
                  <a:cubicBezTo>
                    <a:pt x="31" y="45"/>
                    <a:pt x="31" y="45"/>
                    <a:pt x="31" y="45"/>
                  </a:cubicBezTo>
                  <a:cubicBezTo>
                    <a:pt x="31" y="45"/>
                    <a:pt x="31" y="45"/>
                    <a:pt x="31" y="45"/>
                  </a:cubicBezTo>
                  <a:cubicBezTo>
                    <a:pt x="31" y="45"/>
                    <a:pt x="31" y="45"/>
                    <a:pt x="31" y="45"/>
                  </a:cubicBezTo>
                  <a:cubicBezTo>
                    <a:pt x="31" y="45"/>
                    <a:pt x="31" y="45"/>
                    <a:pt x="31" y="45"/>
                  </a:cubicBezTo>
                  <a:cubicBezTo>
                    <a:pt x="31" y="45"/>
                    <a:pt x="31" y="45"/>
                    <a:pt x="31" y="45"/>
                  </a:cubicBezTo>
                  <a:cubicBezTo>
                    <a:pt x="31" y="45"/>
                    <a:pt x="31" y="45"/>
                    <a:pt x="31" y="45"/>
                  </a:cubicBezTo>
                  <a:cubicBezTo>
                    <a:pt x="31" y="45"/>
                    <a:pt x="31" y="45"/>
                    <a:pt x="31" y="45"/>
                  </a:cubicBezTo>
                  <a:cubicBezTo>
                    <a:pt x="31" y="46"/>
                    <a:pt x="31" y="46"/>
                    <a:pt x="31" y="46"/>
                  </a:cubicBezTo>
                  <a:cubicBezTo>
                    <a:pt x="31" y="46"/>
                    <a:pt x="31" y="46"/>
                    <a:pt x="31" y="46"/>
                  </a:cubicBezTo>
                  <a:cubicBezTo>
                    <a:pt x="31" y="46"/>
                    <a:pt x="31" y="46"/>
                    <a:pt x="31" y="46"/>
                  </a:cubicBezTo>
                  <a:cubicBezTo>
                    <a:pt x="31" y="46"/>
                    <a:pt x="31" y="47"/>
                    <a:pt x="32" y="47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2" y="48"/>
                    <a:pt x="32" y="48"/>
                    <a:pt x="32" y="48"/>
                  </a:cubicBezTo>
                  <a:cubicBezTo>
                    <a:pt x="32" y="48"/>
                    <a:pt x="32" y="48"/>
                    <a:pt x="32" y="48"/>
                  </a:cubicBezTo>
                  <a:cubicBezTo>
                    <a:pt x="31" y="48"/>
                    <a:pt x="31" y="48"/>
                    <a:pt x="31" y="48"/>
                  </a:cubicBezTo>
                  <a:cubicBezTo>
                    <a:pt x="31" y="48"/>
                    <a:pt x="31" y="49"/>
                    <a:pt x="31" y="49"/>
                  </a:cubicBezTo>
                  <a:cubicBezTo>
                    <a:pt x="31" y="49"/>
                    <a:pt x="31" y="49"/>
                    <a:pt x="31" y="49"/>
                  </a:cubicBezTo>
                  <a:cubicBezTo>
                    <a:pt x="31" y="49"/>
                    <a:pt x="31" y="49"/>
                    <a:pt x="31" y="49"/>
                  </a:cubicBezTo>
                  <a:cubicBezTo>
                    <a:pt x="31" y="49"/>
                    <a:pt x="31" y="49"/>
                    <a:pt x="31" y="49"/>
                  </a:cubicBezTo>
                  <a:cubicBezTo>
                    <a:pt x="31" y="49"/>
                    <a:pt x="31" y="49"/>
                    <a:pt x="31" y="49"/>
                  </a:cubicBezTo>
                  <a:cubicBezTo>
                    <a:pt x="31" y="49"/>
                    <a:pt x="31" y="49"/>
                    <a:pt x="31" y="49"/>
                  </a:cubicBezTo>
                  <a:cubicBezTo>
                    <a:pt x="31" y="49"/>
                    <a:pt x="31" y="49"/>
                    <a:pt x="31" y="49"/>
                  </a:cubicBezTo>
                  <a:cubicBezTo>
                    <a:pt x="31" y="49"/>
                    <a:pt x="31" y="49"/>
                    <a:pt x="31" y="49"/>
                  </a:cubicBezTo>
                  <a:cubicBezTo>
                    <a:pt x="31" y="49"/>
                    <a:pt x="31" y="49"/>
                    <a:pt x="31" y="49"/>
                  </a:cubicBezTo>
                  <a:cubicBezTo>
                    <a:pt x="31" y="49"/>
                    <a:pt x="31" y="49"/>
                    <a:pt x="31" y="49"/>
                  </a:cubicBezTo>
                  <a:cubicBezTo>
                    <a:pt x="31" y="49"/>
                    <a:pt x="31" y="49"/>
                    <a:pt x="31" y="49"/>
                  </a:cubicBezTo>
                  <a:cubicBezTo>
                    <a:pt x="31" y="50"/>
                    <a:pt x="31" y="50"/>
                    <a:pt x="31" y="50"/>
                  </a:cubicBezTo>
                  <a:cubicBezTo>
                    <a:pt x="31" y="50"/>
                    <a:pt x="31" y="50"/>
                    <a:pt x="31" y="50"/>
                  </a:cubicBezTo>
                  <a:cubicBezTo>
                    <a:pt x="31" y="50"/>
                    <a:pt x="31" y="50"/>
                    <a:pt x="31" y="50"/>
                  </a:cubicBezTo>
                  <a:cubicBezTo>
                    <a:pt x="31" y="51"/>
                    <a:pt x="31" y="51"/>
                    <a:pt x="31" y="51"/>
                  </a:cubicBezTo>
                  <a:cubicBezTo>
                    <a:pt x="31" y="51"/>
                    <a:pt x="31" y="51"/>
                    <a:pt x="31" y="51"/>
                  </a:cubicBezTo>
                  <a:cubicBezTo>
                    <a:pt x="31" y="51"/>
                    <a:pt x="31" y="51"/>
                    <a:pt x="31" y="51"/>
                  </a:cubicBezTo>
                  <a:cubicBezTo>
                    <a:pt x="31" y="51"/>
                    <a:pt x="31" y="51"/>
                    <a:pt x="31" y="51"/>
                  </a:cubicBezTo>
                  <a:cubicBezTo>
                    <a:pt x="31" y="51"/>
                    <a:pt x="31" y="51"/>
                    <a:pt x="31" y="51"/>
                  </a:cubicBezTo>
                  <a:cubicBezTo>
                    <a:pt x="31" y="51"/>
                    <a:pt x="31" y="52"/>
                    <a:pt x="31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0" y="52"/>
                    <a:pt x="30" y="52"/>
                    <a:pt x="30" y="52"/>
                  </a:cubicBezTo>
                  <a:cubicBezTo>
                    <a:pt x="30" y="52"/>
                    <a:pt x="30" y="52"/>
                    <a:pt x="30" y="52"/>
                  </a:cubicBezTo>
                  <a:cubicBezTo>
                    <a:pt x="30" y="52"/>
                    <a:pt x="30" y="52"/>
                    <a:pt x="30" y="52"/>
                  </a:cubicBezTo>
                  <a:cubicBezTo>
                    <a:pt x="30" y="53"/>
                    <a:pt x="30" y="53"/>
                    <a:pt x="30" y="53"/>
                  </a:cubicBezTo>
                  <a:cubicBezTo>
                    <a:pt x="30" y="53"/>
                    <a:pt x="30" y="53"/>
                    <a:pt x="30" y="53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8" y="53"/>
                    <a:pt x="28" y="53"/>
                    <a:pt x="28" y="53"/>
                  </a:cubicBezTo>
                  <a:cubicBezTo>
                    <a:pt x="28" y="53"/>
                    <a:pt x="27" y="54"/>
                    <a:pt x="27" y="54"/>
                  </a:cubicBezTo>
                  <a:cubicBezTo>
                    <a:pt x="26" y="54"/>
                    <a:pt x="26" y="54"/>
                    <a:pt x="26" y="54"/>
                  </a:cubicBezTo>
                  <a:cubicBezTo>
                    <a:pt x="25" y="54"/>
                    <a:pt x="24" y="55"/>
                    <a:pt x="24" y="55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22" y="55"/>
                    <a:pt x="22" y="55"/>
                    <a:pt x="22" y="55"/>
                  </a:cubicBezTo>
                  <a:cubicBezTo>
                    <a:pt x="22" y="55"/>
                    <a:pt x="22" y="55"/>
                    <a:pt x="22" y="55"/>
                  </a:cubicBezTo>
                  <a:cubicBezTo>
                    <a:pt x="22" y="55"/>
                    <a:pt x="22" y="55"/>
                    <a:pt x="22" y="55"/>
                  </a:cubicBezTo>
                  <a:cubicBezTo>
                    <a:pt x="21" y="55"/>
                    <a:pt x="21" y="55"/>
                    <a:pt x="21" y="55"/>
                  </a:cubicBezTo>
                  <a:cubicBezTo>
                    <a:pt x="21" y="55"/>
                    <a:pt x="21" y="55"/>
                    <a:pt x="21" y="55"/>
                  </a:cubicBezTo>
                  <a:cubicBezTo>
                    <a:pt x="21" y="55"/>
                    <a:pt x="21" y="55"/>
                    <a:pt x="21" y="55"/>
                  </a:cubicBezTo>
                  <a:cubicBezTo>
                    <a:pt x="21" y="55"/>
                    <a:pt x="21" y="55"/>
                    <a:pt x="21" y="55"/>
                  </a:cubicBezTo>
                  <a:cubicBezTo>
                    <a:pt x="21" y="54"/>
                    <a:pt x="21" y="54"/>
                    <a:pt x="21" y="54"/>
                  </a:cubicBezTo>
                  <a:cubicBezTo>
                    <a:pt x="20" y="54"/>
                    <a:pt x="20" y="54"/>
                    <a:pt x="20" y="54"/>
                  </a:cubicBezTo>
                  <a:cubicBezTo>
                    <a:pt x="19" y="52"/>
                    <a:pt x="19" y="51"/>
                    <a:pt x="18" y="49"/>
                  </a:cubicBezTo>
                  <a:cubicBezTo>
                    <a:pt x="18" y="48"/>
                    <a:pt x="18" y="46"/>
                    <a:pt x="17" y="45"/>
                  </a:cubicBezTo>
                  <a:cubicBezTo>
                    <a:pt x="17" y="44"/>
                    <a:pt x="17" y="44"/>
                    <a:pt x="17" y="44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9" y="43"/>
                    <a:pt x="19" y="43"/>
                    <a:pt x="19" y="43"/>
                  </a:cubicBezTo>
                  <a:cubicBezTo>
                    <a:pt x="19" y="43"/>
                    <a:pt x="19" y="43"/>
                    <a:pt x="19" y="43"/>
                  </a:cubicBezTo>
                  <a:cubicBezTo>
                    <a:pt x="19" y="43"/>
                    <a:pt x="19" y="43"/>
                    <a:pt x="19" y="43"/>
                  </a:cubicBezTo>
                  <a:cubicBezTo>
                    <a:pt x="20" y="43"/>
                    <a:pt x="20" y="43"/>
                    <a:pt x="20" y="43"/>
                  </a:cubicBezTo>
                  <a:cubicBezTo>
                    <a:pt x="20" y="43"/>
                    <a:pt x="20" y="43"/>
                    <a:pt x="20" y="43"/>
                  </a:cubicBezTo>
                  <a:cubicBezTo>
                    <a:pt x="20" y="43"/>
                    <a:pt x="20" y="43"/>
                    <a:pt x="20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1" y="43"/>
                    <a:pt x="22" y="43"/>
                  </a:cubicBezTo>
                  <a:cubicBezTo>
                    <a:pt x="22" y="43"/>
                    <a:pt x="22" y="43"/>
                    <a:pt x="22" y="43"/>
                  </a:cubicBezTo>
                  <a:cubicBezTo>
                    <a:pt x="22" y="44"/>
                    <a:pt x="22" y="44"/>
                    <a:pt x="22" y="45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23" y="47"/>
                    <a:pt x="24" y="48"/>
                    <a:pt x="24" y="48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24" y="48"/>
                    <a:pt x="24" y="48"/>
                    <a:pt x="24" y="49"/>
                  </a:cubicBezTo>
                  <a:cubicBezTo>
                    <a:pt x="24" y="49"/>
                    <a:pt x="24" y="49"/>
                    <a:pt x="24" y="49"/>
                  </a:cubicBezTo>
                  <a:cubicBezTo>
                    <a:pt x="24" y="49"/>
                    <a:pt x="24" y="49"/>
                    <a:pt x="24" y="49"/>
                  </a:cubicBezTo>
                  <a:cubicBezTo>
                    <a:pt x="25" y="49"/>
                    <a:pt x="25" y="49"/>
                    <a:pt x="25" y="49"/>
                  </a:cubicBezTo>
                  <a:cubicBezTo>
                    <a:pt x="25" y="49"/>
                    <a:pt x="26" y="49"/>
                    <a:pt x="26" y="49"/>
                  </a:cubicBezTo>
                  <a:cubicBezTo>
                    <a:pt x="26" y="49"/>
                    <a:pt x="26" y="49"/>
                    <a:pt x="26" y="49"/>
                  </a:cubicBezTo>
                  <a:cubicBezTo>
                    <a:pt x="26" y="49"/>
                    <a:pt x="26" y="49"/>
                    <a:pt x="26" y="49"/>
                  </a:cubicBezTo>
                  <a:cubicBezTo>
                    <a:pt x="26" y="49"/>
                    <a:pt x="26" y="49"/>
                    <a:pt x="26" y="49"/>
                  </a:cubicBezTo>
                  <a:cubicBezTo>
                    <a:pt x="26" y="49"/>
                    <a:pt x="26" y="49"/>
                    <a:pt x="26" y="49"/>
                  </a:cubicBezTo>
                  <a:cubicBezTo>
                    <a:pt x="26" y="49"/>
                    <a:pt x="26" y="49"/>
                    <a:pt x="26" y="49"/>
                  </a:cubicBezTo>
                  <a:cubicBezTo>
                    <a:pt x="26" y="49"/>
                    <a:pt x="26" y="49"/>
                    <a:pt x="27" y="49"/>
                  </a:cubicBezTo>
                  <a:cubicBezTo>
                    <a:pt x="28" y="48"/>
                    <a:pt x="28" y="48"/>
                    <a:pt x="28" y="48"/>
                  </a:cubicBezTo>
                  <a:cubicBezTo>
                    <a:pt x="28" y="48"/>
                    <a:pt x="28" y="48"/>
                    <a:pt x="28" y="48"/>
                  </a:cubicBezTo>
                  <a:cubicBezTo>
                    <a:pt x="28" y="48"/>
                    <a:pt x="28" y="48"/>
                    <a:pt x="28" y="48"/>
                  </a:cubicBezTo>
                  <a:cubicBezTo>
                    <a:pt x="28" y="48"/>
                    <a:pt x="28" y="48"/>
                    <a:pt x="28" y="48"/>
                  </a:cubicBezTo>
                  <a:cubicBezTo>
                    <a:pt x="28" y="48"/>
                    <a:pt x="28" y="48"/>
                    <a:pt x="28" y="48"/>
                  </a:cubicBezTo>
                  <a:cubicBezTo>
                    <a:pt x="28" y="48"/>
                    <a:pt x="28" y="48"/>
                    <a:pt x="28" y="48"/>
                  </a:cubicBezTo>
                  <a:cubicBezTo>
                    <a:pt x="28" y="48"/>
                    <a:pt x="28" y="48"/>
                    <a:pt x="28" y="48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6"/>
                    <a:pt x="28" y="46"/>
                    <a:pt x="28" y="46"/>
                  </a:cubicBezTo>
                  <a:cubicBezTo>
                    <a:pt x="28" y="46"/>
                    <a:pt x="28" y="46"/>
                    <a:pt x="28" y="46"/>
                  </a:cubicBezTo>
                  <a:cubicBezTo>
                    <a:pt x="28" y="46"/>
                    <a:pt x="28" y="46"/>
                    <a:pt x="28" y="46"/>
                  </a:cubicBezTo>
                  <a:cubicBezTo>
                    <a:pt x="28" y="46"/>
                    <a:pt x="28" y="46"/>
                    <a:pt x="28" y="46"/>
                  </a:cubicBezTo>
                  <a:cubicBezTo>
                    <a:pt x="28" y="46"/>
                    <a:pt x="28" y="46"/>
                    <a:pt x="28" y="46"/>
                  </a:cubicBezTo>
                  <a:cubicBezTo>
                    <a:pt x="28" y="46"/>
                    <a:pt x="28" y="46"/>
                    <a:pt x="28" y="46"/>
                  </a:cubicBezTo>
                  <a:cubicBezTo>
                    <a:pt x="28" y="46"/>
                    <a:pt x="28" y="46"/>
                    <a:pt x="28" y="46"/>
                  </a:cubicBezTo>
                  <a:cubicBezTo>
                    <a:pt x="28" y="46"/>
                    <a:pt x="28" y="46"/>
                    <a:pt x="28" y="46"/>
                  </a:cubicBezTo>
                  <a:cubicBezTo>
                    <a:pt x="28" y="46"/>
                    <a:pt x="28" y="46"/>
                    <a:pt x="28" y="46"/>
                  </a:cubicBezTo>
                  <a:cubicBezTo>
                    <a:pt x="28" y="46"/>
                    <a:pt x="28" y="46"/>
                    <a:pt x="28" y="46"/>
                  </a:cubicBezTo>
                  <a:cubicBezTo>
                    <a:pt x="28" y="46"/>
                    <a:pt x="28" y="46"/>
                    <a:pt x="28" y="46"/>
                  </a:cubicBezTo>
                  <a:cubicBezTo>
                    <a:pt x="28" y="46"/>
                    <a:pt x="27" y="45"/>
                    <a:pt x="27" y="45"/>
                  </a:cubicBezTo>
                  <a:cubicBezTo>
                    <a:pt x="27" y="45"/>
                    <a:pt x="27" y="45"/>
                    <a:pt x="27" y="45"/>
                  </a:cubicBezTo>
                  <a:cubicBezTo>
                    <a:pt x="27" y="45"/>
                    <a:pt x="27" y="45"/>
                    <a:pt x="27" y="45"/>
                  </a:cubicBezTo>
                  <a:cubicBezTo>
                    <a:pt x="25" y="44"/>
                    <a:pt x="24" y="43"/>
                    <a:pt x="24" y="41"/>
                  </a:cubicBezTo>
                  <a:cubicBezTo>
                    <a:pt x="24" y="40"/>
                    <a:pt x="24" y="40"/>
                    <a:pt x="24" y="40"/>
                  </a:cubicBezTo>
                  <a:cubicBezTo>
                    <a:pt x="24" y="40"/>
                    <a:pt x="24" y="40"/>
                    <a:pt x="24" y="40"/>
                  </a:cubicBezTo>
                  <a:cubicBezTo>
                    <a:pt x="24" y="40"/>
                    <a:pt x="24" y="39"/>
                    <a:pt x="24" y="39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5" y="38"/>
                    <a:pt x="25" y="38"/>
                    <a:pt x="25" y="38"/>
                  </a:cubicBezTo>
                  <a:cubicBezTo>
                    <a:pt x="25" y="38"/>
                    <a:pt x="25" y="38"/>
                    <a:pt x="25" y="38"/>
                  </a:cubicBezTo>
                  <a:cubicBezTo>
                    <a:pt x="25" y="38"/>
                    <a:pt x="25" y="38"/>
                    <a:pt x="25" y="38"/>
                  </a:cubicBezTo>
                  <a:cubicBezTo>
                    <a:pt x="25" y="38"/>
                    <a:pt x="25" y="38"/>
                    <a:pt x="25" y="38"/>
                  </a:cubicBezTo>
                  <a:cubicBezTo>
                    <a:pt x="25" y="38"/>
                    <a:pt x="26" y="38"/>
                    <a:pt x="26" y="38"/>
                  </a:cubicBezTo>
                  <a:cubicBezTo>
                    <a:pt x="26" y="38"/>
                    <a:pt x="26" y="38"/>
                    <a:pt x="26" y="38"/>
                  </a:cubicBezTo>
                  <a:cubicBezTo>
                    <a:pt x="26" y="38"/>
                    <a:pt x="26" y="38"/>
                    <a:pt x="26" y="38"/>
                  </a:cubicBezTo>
                  <a:cubicBezTo>
                    <a:pt x="26" y="38"/>
                    <a:pt x="26" y="37"/>
                    <a:pt x="26" y="37"/>
                  </a:cubicBezTo>
                  <a:cubicBezTo>
                    <a:pt x="26" y="37"/>
                    <a:pt x="26" y="37"/>
                    <a:pt x="26" y="37"/>
                  </a:cubicBezTo>
                  <a:cubicBezTo>
                    <a:pt x="26" y="37"/>
                    <a:pt x="26" y="37"/>
                    <a:pt x="26" y="37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7" y="37"/>
                    <a:pt x="28" y="37"/>
                    <a:pt x="28" y="37"/>
                  </a:cubicBezTo>
                  <a:cubicBezTo>
                    <a:pt x="28" y="37"/>
                    <a:pt x="28" y="37"/>
                    <a:pt x="28" y="37"/>
                  </a:cubicBezTo>
                  <a:cubicBezTo>
                    <a:pt x="28" y="37"/>
                    <a:pt x="28" y="37"/>
                    <a:pt x="28" y="37"/>
                  </a:cubicBezTo>
                  <a:cubicBezTo>
                    <a:pt x="28" y="37"/>
                    <a:pt x="28" y="37"/>
                    <a:pt x="28" y="37"/>
                  </a:cubicBezTo>
                  <a:cubicBezTo>
                    <a:pt x="28" y="37"/>
                    <a:pt x="28" y="37"/>
                    <a:pt x="28" y="37"/>
                  </a:cubicBezTo>
                  <a:cubicBezTo>
                    <a:pt x="28" y="37"/>
                    <a:pt x="28" y="37"/>
                    <a:pt x="29" y="37"/>
                  </a:cubicBezTo>
                  <a:close/>
                  <a:moveTo>
                    <a:pt x="18" y="29"/>
                  </a:moveTo>
                  <a:cubicBezTo>
                    <a:pt x="18" y="28"/>
                    <a:pt x="18" y="28"/>
                    <a:pt x="18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20" y="27"/>
                    <a:pt x="20" y="27"/>
                    <a:pt x="20" y="27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1" y="26"/>
                    <a:pt x="21" y="25"/>
                    <a:pt x="22" y="25"/>
                  </a:cubicBezTo>
                  <a:cubicBezTo>
                    <a:pt x="22" y="25"/>
                    <a:pt x="23" y="25"/>
                    <a:pt x="23" y="24"/>
                  </a:cubicBezTo>
                  <a:cubicBezTo>
                    <a:pt x="23" y="24"/>
                    <a:pt x="23" y="24"/>
                    <a:pt x="23" y="24"/>
                  </a:cubicBezTo>
                  <a:cubicBezTo>
                    <a:pt x="23" y="24"/>
                    <a:pt x="23" y="24"/>
                    <a:pt x="23" y="24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24" y="23"/>
                    <a:pt x="24" y="23"/>
                    <a:pt x="24" y="23"/>
                  </a:cubicBezTo>
                  <a:cubicBezTo>
                    <a:pt x="24" y="23"/>
                    <a:pt x="24" y="23"/>
                    <a:pt x="24" y="23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6" y="24"/>
                    <a:pt x="26" y="24"/>
                    <a:pt x="26" y="24"/>
                  </a:cubicBezTo>
                  <a:cubicBezTo>
                    <a:pt x="26" y="25"/>
                    <a:pt x="26" y="25"/>
                    <a:pt x="26" y="25"/>
                  </a:cubicBezTo>
                  <a:cubicBezTo>
                    <a:pt x="27" y="25"/>
                    <a:pt x="27" y="25"/>
                    <a:pt x="27" y="25"/>
                  </a:cubicBezTo>
                  <a:cubicBezTo>
                    <a:pt x="27" y="25"/>
                    <a:pt x="27" y="25"/>
                    <a:pt x="27" y="25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27" y="26"/>
                    <a:pt x="27" y="26"/>
                    <a:pt x="28" y="27"/>
                  </a:cubicBezTo>
                  <a:cubicBezTo>
                    <a:pt x="28" y="27"/>
                    <a:pt x="28" y="27"/>
                    <a:pt x="28" y="27"/>
                  </a:cubicBezTo>
                  <a:cubicBezTo>
                    <a:pt x="28" y="28"/>
                    <a:pt x="28" y="28"/>
                    <a:pt x="28" y="28"/>
                  </a:cubicBezTo>
                  <a:cubicBezTo>
                    <a:pt x="28" y="28"/>
                    <a:pt x="28" y="28"/>
                    <a:pt x="28" y="28"/>
                  </a:cubicBezTo>
                  <a:cubicBezTo>
                    <a:pt x="28" y="28"/>
                    <a:pt x="28" y="28"/>
                    <a:pt x="28" y="28"/>
                  </a:cubicBezTo>
                  <a:cubicBezTo>
                    <a:pt x="28" y="29"/>
                    <a:pt x="28" y="29"/>
                    <a:pt x="28" y="29"/>
                  </a:cubicBezTo>
                  <a:cubicBezTo>
                    <a:pt x="28" y="29"/>
                    <a:pt x="28" y="29"/>
                    <a:pt x="28" y="29"/>
                  </a:cubicBezTo>
                  <a:cubicBezTo>
                    <a:pt x="28" y="29"/>
                    <a:pt x="28" y="29"/>
                    <a:pt x="28" y="29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28" y="31"/>
                    <a:pt x="28" y="31"/>
                    <a:pt x="28" y="31"/>
                  </a:cubicBezTo>
                  <a:cubicBezTo>
                    <a:pt x="28" y="31"/>
                    <a:pt x="28" y="31"/>
                    <a:pt x="28" y="31"/>
                  </a:cubicBezTo>
                  <a:cubicBezTo>
                    <a:pt x="28" y="32"/>
                    <a:pt x="28" y="32"/>
                    <a:pt x="28" y="32"/>
                  </a:cubicBezTo>
                  <a:cubicBezTo>
                    <a:pt x="27" y="32"/>
                    <a:pt x="27" y="32"/>
                    <a:pt x="27" y="32"/>
                  </a:cubicBezTo>
                  <a:cubicBezTo>
                    <a:pt x="27" y="32"/>
                    <a:pt x="27" y="32"/>
                    <a:pt x="27" y="32"/>
                  </a:cubicBezTo>
                  <a:cubicBezTo>
                    <a:pt x="27" y="33"/>
                    <a:pt x="27" y="33"/>
                    <a:pt x="27" y="33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4" y="31"/>
                    <a:pt x="24" y="31"/>
                    <a:pt x="23" y="31"/>
                  </a:cubicBezTo>
                  <a:cubicBezTo>
                    <a:pt x="23" y="31"/>
                    <a:pt x="23" y="31"/>
                    <a:pt x="23" y="31"/>
                  </a:cubicBezTo>
                  <a:cubicBezTo>
                    <a:pt x="23" y="31"/>
                    <a:pt x="23" y="31"/>
                    <a:pt x="23" y="31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0" y="30"/>
                    <a:pt x="20" y="30"/>
                    <a:pt x="19" y="30"/>
                  </a:cubicBezTo>
                  <a:cubicBezTo>
                    <a:pt x="19" y="30"/>
                    <a:pt x="19" y="30"/>
                    <a:pt x="19" y="30"/>
                  </a:cubicBezTo>
                  <a:cubicBezTo>
                    <a:pt x="19" y="30"/>
                    <a:pt x="19" y="30"/>
                    <a:pt x="19" y="30"/>
                  </a:cubicBezTo>
                  <a:cubicBezTo>
                    <a:pt x="18" y="30"/>
                    <a:pt x="18" y="30"/>
                    <a:pt x="18" y="30"/>
                  </a:cubicBezTo>
                  <a:cubicBezTo>
                    <a:pt x="18" y="30"/>
                    <a:pt x="18" y="30"/>
                    <a:pt x="18" y="30"/>
                  </a:cubicBezTo>
                  <a:cubicBezTo>
                    <a:pt x="18" y="29"/>
                    <a:pt x="18" y="29"/>
                    <a:pt x="18" y="29"/>
                  </a:cubicBezTo>
                  <a:cubicBezTo>
                    <a:pt x="18" y="29"/>
                    <a:pt x="18" y="29"/>
                    <a:pt x="18" y="29"/>
                  </a:cubicBezTo>
                  <a:close/>
                  <a:moveTo>
                    <a:pt x="16" y="36"/>
                  </a:moveTo>
                  <a:cubicBezTo>
                    <a:pt x="16" y="36"/>
                    <a:pt x="16" y="36"/>
                    <a:pt x="16" y="36"/>
                  </a:cubicBezTo>
                  <a:cubicBezTo>
                    <a:pt x="16" y="36"/>
                    <a:pt x="16" y="36"/>
                    <a:pt x="16" y="35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17" y="35"/>
                    <a:pt x="17" y="35"/>
                    <a:pt x="18" y="34"/>
                  </a:cubicBezTo>
                  <a:cubicBezTo>
                    <a:pt x="18" y="34"/>
                    <a:pt x="18" y="34"/>
                    <a:pt x="18" y="34"/>
                  </a:cubicBezTo>
                  <a:cubicBezTo>
                    <a:pt x="18" y="34"/>
                    <a:pt x="18" y="34"/>
                    <a:pt x="18" y="34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20" y="35"/>
                    <a:pt x="20" y="35"/>
                    <a:pt x="20" y="35"/>
                  </a:cubicBezTo>
                  <a:cubicBezTo>
                    <a:pt x="20" y="35"/>
                    <a:pt x="20" y="35"/>
                    <a:pt x="20" y="35"/>
                  </a:cubicBezTo>
                  <a:cubicBezTo>
                    <a:pt x="20" y="36"/>
                    <a:pt x="20" y="36"/>
                    <a:pt x="20" y="36"/>
                  </a:cubicBezTo>
                  <a:cubicBezTo>
                    <a:pt x="20" y="36"/>
                    <a:pt x="20" y="36"/>
                    <a:pt x="20" y="36"/>
                  </a:cubicBezTo>
                  <a:cubicBezTo>
                    <a:pt x="20" y="37"/>
                    <a:pt x="20" y="37"/>
                    <a:pt x="20" y="37"/>
                  </a:cubicBezTo>
                  <a:cubicBezTo>
                    <a:pt x="20" y="37"/>
                    <a:pt x="20" y="37"/>
                    <a:pt x="20" y="37"/>
                  </a:cubicBezTo>
                  <a:cubicBezTo>
                    <a:pt x="20" y="37"/>
                    <a:pt x="20" y="37"/>
                    <a:pt x="20" y="37"/>
                  </a:cubicBezTo>
                  <a:cubicBezTo>
                    <a:pt x="19" y="38"/>
                    <a:pt x="19" y="38"/>
                    <a:pt x="19" y="38"/>
                  </a:cubicBezTo>
                  <a:cubicBezTo>
                    <a:pt x="19" y="38"/>
                    <a:pt x="19" y="39"/>
                    <a:pt x="18" y="39"/>
                  </a:cubicBezTo>
                  <a:cubicBezTo>
                    <a:pt x="18" y="39"/>
                    <a:pt x="18" y="39"/>
                    <a:pt x="18" y="39"/>
                  </a:cubicBezTo>
                  <a:cubicBezTo>
                    <a:pt x="18" y="39"/>
                    <a:pt x="18" y="39"/>
                    <a:pt x="17" y="39"/>
                  </a:cubicBezTo>
                  <a:cubicBezTo>
                    <a:pt x="17" y="39"/>
                    <a:pt x="17" y="39"/>
                    <a:pt x="17" y="39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6" y="37"/>
                    <a:pt x="16" y="37"/>
                    <a:pt x="16" y="36"/>
                  </a:cubicBezTo>
                  <a:cubicBezTo>
                    <a:pt x="15" y="36"/>
                    <a:pt x="15" y="36"/>
                    <a:pt x="15" y="36"/>
                  </a:cubicBezTo>
                  <a:lnTo>
                    <a:pt x="16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"/>
                <a:ea typeface="微软雅黑"/>
                <a:cs typeface="+mn-cs"/>
              </a:endParaRPr>
            </a:p>
          </p:txBody>
        </p:sp>
        <p:sp>
          <p:nvSpPr>
            <p:cNvPr id="113" name="Freeform 45">
              <a:extLst>
                <a:ext uri="{FF2B5EF4-FFF2-40B4-BE49-F238E27FC236}">
                  <a16:creationId xmlns:a16="http://schemas.microsoft.com/office/drawing/2014/main" id="{5F979441-A46B-411F-A579-B9C73DD2C20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70847" y="5106810"/>
              <a:ext cx="79316" cy="116923"/>
            </a:xfrm>
            <a:custGeom>
              <a:avLst/>
              <a:gdLst>
                <a:gd name="T0" fmla="*/ 4 w 49"/>
                <a:gd name="T1" fmla="*/ 58 h 72"/>
                <a:gd name="T2" fmla="*/ 9 w 49"/>
                <a:gd name="T3" fmla="*/ 57 h 72"/>
                <a:gd name="T4" fmla="*/ 11 w 49"/>
                <a:gd name="T5" fmla="*/ 56 h 72"/>
                <a:gd name="T6" fmla="*/ 12 w 49"/>
                <a:gd name="T7" fmla="*/ 55 h 72"/>
                <a:gd name="T8" fmla="*/ 17 w 49"/>
                <a:gd name="T9" fmla="*/ 51 h 72"/>
                <a:gd name="T10" fmla="*/ 23 w 49"/>
                <a:gd name="T11" fmla="*/ 44 h 72"/>
                <a:gd name="T12" fmla="*/ 26 w 49"/>
                <a:gd name="T13" fmla="*/ 43 h 72"/>
                <a:gd name="T14" fmla="*/ 29 w 49"/>
                <a:gd name="T15" fmla="*/ 49 h 72"/>
                <a:gd name="T16" fmla="*/ 32 w 49"/>
                <a:gd name="T17" fmla="*/ 61 h 72"/>
                <a:gd name="T18" fmla="*/ 34 w 49"/>
                <a:gd name="T19" fmla="*/ 65 h 72"/>
                <a:gd name="T20" fmla="*/ 36 w 49"/>
                <a:gd name="T21" fmla="*/ 67 h 72"/>
                <a:gd name="T22" fmla="*/ 41 w 49"/>
                <a:gd name="T23" fmla="*/ 71 h 72"/>
                <a:gd name="T24" fmla="*/ 46 w 49"/>
                <a:gd name="T25" fmla="*/ 72 h 72"/>
                <a:gd name="T26" fmla="*/ 47 w 49"/>
                <a:gd name="T27" fmla="*/ 72 h 72"/>
                <a:gd name="T28" fmla="*/ 47 w 49"/>
                <a:gd name="T29" fmla="*/ 67 h 72"/>
                <a:gd name="T30" fmla="*/ 38 w 49"/>
                <a:gd name="T31" fmla="*/ 56 h 72"/>
                <a:gd name="T32" fmla="*/ 37 w 49"/>
                <a:gd name="T33" fmla="*/ 54 h 72"/>
                <a:gd name="T34" fmla="*/ 36 w 49"/>
                <a:gd name="T35" fmla="*/ 49 h 72"/>
                <a:gd name="T36" fmla="*/ 34 w 49"/>
                <a:gd name="T37" fmla="*/ 46 h 72"/>
                <a:gd name="T38" fmla="*/ 32 w 49"/>
                <a:gd name="T39" fmla="*/ 38 h 72"/>
                <a:gd name="T40" fmla="*/ 34 w 49"/>
                <a:gd name="T41" fmla="*/ 32 h 72"/>
                <a:gd name="T42" fmla="*/ 39 w 49"/>
                <a:gd name="T43" fmla="*/ 32 h 72"/>
                <a:gd name="T44" fmla="*/ 43 w 49"/>
                <a:gd name="T45" fmla="*/ 32 h 72"/>
                <a:gd name="T46" fmla="*/ 46 w 49"/>
                <a:gd name="T47" fmla="*/ 31 h 72"/>
                <a:gd name="T48" fmla="*/ 49 w 49"/>
                <a:gd name="T49" fmla="*/ 29 h 72"/>
                <a:gd name="T50" fmla="*/ 48 w 49"/>
                <a:gd name="T51" fmla="*/ 27 h 72"/>
                <a:gd name="T52" fmla="*/ 47 w 49"/>
                <a:gd name="T53" fmla="*/ 25 h 72"/>
                <a:gd name="T54" fmla="*/ 45 w 49"/>
                <a:gd name="T55" fmla="*/ 24 h 72"/>
                <a:gd name="T56" fmla="*/ 42 w 49"/>
                <a:gd name="T57" fmla="*/ 24 h 72"/>
                <a:gd name="T58" fmla="*/ 39 w 49"/>
                <a:gd name="T59" fmla="*/ 22 h 72"/>
                <a:gd name="T60" fmla="*/ 42 w 49"/>
                <a:gd name="T61" fmla="*/ 15 h 72"/>
                <a:gd name="T62" fmla="*/ 45 w 49"/>
                <a:gd name="T63" fmla="*/ 5 h 72"/>
                <a:gd name="T64" fmla="*/ 44 w 49"/>
                <a:gd name="T65" fmla="*/ 4 h 72"/>
                <a:gd name="T66" fmla="*/ 41 w 49"/>
                <a:gd name="T67" fmla="*/ 0 h 72"/>
                <a:gd name="T68" fmla="*/ 39 w 49"/>
                <a:gd name="T69" fmla="*/ 0 h 72"/>
                <a:gd name="T70" fmla="*/ 38 w 49"/>
                <a:gd name="T71" fmla="*/ 1 h 72"/>
                <a:gd name="T72" fmla="*/ 37 w 49"/>
                <a:gd name="T73" fmla="*/ 4 h 72"/>
                <a:gd name="T74" fmla="*/ 37 w 49"/>
                <a:gd name="T75" fmla="*/ 6 h 72"/>
                <a:gd name="T76" fmla="*/ 38 w 49"/>
                <a:gd name="T77" fmla="*/ 10 h 72"/>
                <a:gd name="T78" fmla="*/ 33 w 49"/>
                <a:gd name="T79" fmla="*/ 23 h 72"/>
                <a:gd name="T80" fmla="*/ 25 w 49"/>
                <a:gd name="T81" fmla="*/ 24 h 72"/>
                <a:gd name="T82" fmla="*/ 21 w 49"/>
                <a:gd name="T83" fmla="*/ 24 h 72"/>
                <a:gd name="T84" fmla="*/ 17 w 49"/>
                <a:gd name="T85" fmla="*/ 24 h 72"/>
                <a:gd name="T86" fmla="*/ 14 w 49"/>
                <a:gd name="T87" fmla="*/ 24 h 72"/>
                <a:gd name="T88" fmla="*/ 12 w 49"/>
                <a:gd name="T89" fmla="*/ 25 h 72"/>
                <a:gd name="T90" fmla="*/ 11 w 49"/>
                <a:gd name="T91" fmla="*/ 26 h 72"/>
                <a:gd name="T92" fmla="*/ 11 w 49"/>
                <a:gd name="T93" fmla="*/ 29 h 72"/>
                <a:gd name="T94" fmla="*/ 11 w 49"/>
                <a:gd name="T95" fmla="*/ 31 h 72"/>
                <a:gd name="T96" fmla="*/ 14 w 49"/>
                <a:gd name="T97" fmla="*/ 32 h 72"/>
                <a:gd name="T98" fmla="*/ 17 w 49"/>
                <a:gd name="T99" fmla="*/ 32 h 72"/>
                <a:gd name="T100" fmla="*/ 20 w 49"/>
                <a:gd name="T101" fmla="*/ 32 h 72"/>
                <a:gd name="T102" fmla="*/ 25 w 49"/>
                <a:gd name="T103" fmla="*/ 32 h 72"/>
                <a:gd name="T104" fmla="*/ 26 w 49"/>
                <a:gd name="T105" fmla="*/ 35 h 72"/>
                <a:gd name="T106" fmla="*/ 20 w 49"/>
                <a:gd name="T107" fmla="*/ 42 h 72"/>
                <a:gd name="T108" fmla="*/ 18 w 49"/>
                <a:gd name="T109" fmla="*/ 43 h 72"/>
                <a:gd name="T110" fmla="*/ 11 w 49"/>
                <a:gd name="T111" fmla="*/ 50 h 72"/>
                <a:gd name="T112" fmla="*/ 9 w 49"/>
                <a:gd name="T113" fmla="*/ 51 h 72"/>
                <a:gd name="T114" fmla="*/ 3 w 49"/>
                <a:gd name="T115" fmla="*/ 55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9" h="72">
                  <a:moveTo>
                    <a:pt x="1" y="57"/>
                  </a:moveTo>
                  <a:cubicBezTo>
                    <a:pt x="1" y="57"/>
                    <a:pt x="1" y="57"/>
                    <a:pt x="1" y="57"/>
                  </a:cubicBezTo>
                  <a:cubicBezTo>
                    <a:pt x="1" y="57"/>
                    <a:pt x="1" y="57"/>
                    <a:pt x="1" y="57"/>
                  </a:cubicBezTo>
                  <a:cubicBezTo>
                    <a:pt x="2" y="57"/>
                    <a:pt x="2" y="57"/>
                    <a:pt x="2" y="57"/>
                  </a:cubicBezTo>
                  <a:cubicBezTo>
                    <a:pt x="2" y="58"/>
                    <a:pt x="2" y="58"/>
                    <a:pt x="2" y="58"/>
                  </a:cubicBezTo>
                  <a:cubicBezTo>
                    <a:pt x="2" y="58"/>
                    <a:pt x="2" y="58"/>
                    <a:pt x="2" y="58"/>
                  </a:cubicBezTo>
                  <a:cubicBezTo>
                    <a:pt x="2" y="58"/>
                    <a:pt x="2" y="58"/>
                    <a:pt x="2" y="58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3" y="58"/>
                    <a:pt x="3" y="58"/>
                    <a:pt x="4" y="58"/>
                  </a:cubicBezTo>
                  <a:cubicBezTo>
                    <a:pt x="4" y="58"/>
                    <a:pt x="4" y="58"/>
                    <a:pt x="4" y="58"/>
                  </a:cubicBezTo>
                  <a:cubicBezTo>
                    <a:pt x="5" y="58"/>
                    <a:pt x="5" y="58"/>
                    <a:pt x="6" y="58"/>
                  </a:cubicBezTo>
                  <a:cubicBezTo>
                    <a:pt x="6" y="58"/>
                    <a:pt x="7" y="58"/>
                    <a:pt x="8" y="57"/>
                  </a:cubicBezTo>
                  <a:cubicBezTo>
                    <a:pt x="8" y="57"/>
                    <a:pt x="8" y="57"/>
                    <a:pt x="8" y="57"/>
                  </a:cubicBezTo>
                  <a:cubicBezTo>
                    <a:pt x="8" y="57"/>
                    <a:pt x="8" y="57"/>
                    <a:pt x="8" y="57"/>
                  </a:cubicBezTo>
                  <a:cubicBezTo>
                    <a:pt x="8" y="57"/>
                    <a:pt x="8" y="57"/>
                    <a:pt x="8" y="57"/>
                  </a:cubicBezTo>
                  <a:cubicBezTo>
                    <a:pt x="8" y="57"/>
                    <a:pt x="8" y="57"/>
                    <a:pt x="8" y="57"/>
                  </a:cubicBezTo>
                  <a:cubicBezTo>
                    <a:pt x="8" y="57"/>
                    <a:pt x="8" y="57"/>
                    <a:pt x="8" y="57"/>
                  </a:cubicBezTo>
                  <a:cubicBezTo>
                    <a:pt x="8" y="57"/>
                    <a:pt x="8" y="57"/>
                    <a:pt x="8" y="57"/>
                  </a:cubicBezTo>
                  <a:cubicBezTo>
                    <a:pt x="8" y="57"/>
                    <a:pt x="8" y="57"/>
                    <a:pt x="9" y="57"/>
                  </a:cubicBezTo>
                  <a:cubicBezTo>
                    <a:pt x="9" y="57"/>
                    <a:pt x="9" y="57"/>
                    <a:pt x="9" y="57"/>
                  </a:cubicBezTo>
                  <a:cubicBezTo>
                    <a:pt x="9" y="57"/>
                    <a:pt x="9" y="57"/>
                    <a:pt x="9" y="57"/>
                  </a:cubicBezTo>
                  <a:cubicBezTo>
                    <a:pt x="9" y="57"/>
                    <a:pt x="9" y="57"/>
                    <a:pt x="9" y="57"/>
                  </a:cubicBezTo>
                  <a:cubicBezTo>
                    <a:pt x="9" y="57"/>
                    <a:pt x="9" y="57"/>
                    <a:pt x="9" y="57"/>
                  </a:cubicBezTo>
                  <a:cubicBezTo>
                    <a:pt x="9" y="57"/>
                    <a:pt x="9" y="57"/>
                    <a:pt x="9" y="57"/>
                  </a:cubicBezTo>
                  <a:cubicBezTo>
                    <a:pt x="9" y="57"/>
                    <a:pt x="9" y="57"/>
                    <a:pt x="9" y="57"/>
                  </a:cubicBezTo>
                  <a:cubicBezTo>
                    <a:pt x="9" y="57"/>
                    <a:pt x="9" y="57"/>
                    <a:pt x="9" y="57"/>
                  </a:cubicBezTo>
                  <a:cubicBezTo>
                    <a:pt x="10" y="57"/>
                    <a:pt x="10" y="57"/>
                    <a:pt x="10" y="57"/>
                  </a:cubicBezTo>
                  <a:cubicBezTo>
                    <a:pt x="10" y="57"/>
                    <a:pt x="10" y="57"/>
                    <a:pt x="10" y="57"/>
                  </a:cubicBezTo>
                  <a:cubicBezTo>
                    <a:pt x="10" y="57"/>
                    <a:pt x="10" y="57"/>
                    <a:pt x="10" y="57"/>
                  </a:cubicBezTo>
                  <a:cubicBezTo>
                    <a:pt x="10" y="57"/>
                    <a:pt x="10" y="57"/>
                    <a:pt x="10" y="57"/>
                  </a:cubicBezTo>
                  <a:cubicBezTo>
                    <a:pt x="10" y="56"/>
                    <a:pt x="10" y="56"/>
                    <a:pt x="10" y="56"/>
                  </a:cubicBezTo>
                  <a:cubicBezTo>
                    <a:pt x="11" y="56"/>
                    <a:pt x="11" y="56"/>
                    <a:pt x="11" y="56"/>
                  </a:cubicBezTo>
                  <a:cubicBezTo>
                    <a:pt x="11" y="56"/>
                    <a:pt x="11" y="56"/>
                    <a:pt x="11" y="56"/>
                  </a:cubicBezTo>
                  <a:cubicBezTo>
                    <a:pt x="11" y="55"/>
                    <a:pt x="11" y="55"/>
                    <a:pt x="11" y="55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3" y="55"/>
                    <a:pt x="13" y="55"/>
                    <a:pt x="13" y="55"/>
                  </a:cubicBezTo>
                  <a:cubicBezTo>
                    <a:pt x="13" y="55"/>
                    <a:pt x="13" y="55"/>
                    <a:pt x="13" y="55"/>
                  </a:cubicBezTo>
                  <a:cubicBezTo>
                    <a:pt x="13" y="55"/>
                    <a:pt x="13" y="55"/>
                    <a:pt x="13" y="55"/>
                  </a:cubicBezTo>
                  <a:cubicBezTo>
                    <a:pt x="13" y="55"/>
                    <a:pt x="13" y="55"/>
                    <a:pt x="13" y="55"/>
                  </a:cubicBezTo>
                  <a:cubicBezTo>
                    <a:pt x="13" y="55"/>
                    <a:pt x="13" y="55"/>
                    <a:pt x="13" y="55"/>
                  </a:cubicBezTo>
                  <a:cubicBezTo>
                    <a:pt x="13" y="55"/>
                    <a:pt x="13" y="55"/>
                    <a:pt x="13" y="55"/>
                  </a:cubicBezTo>
                  <a:cubicBezTo>
                    <a:pt x="13" y="55"/>
                    <a:pt x="13" y="55"/>
                    <a:pt x="13" y="55"/>
                  </a:cubicBezTo>
                  <a:cubicBezTo>
                    <a:pt x="13" y="55"/>
                    <a:pt x="13" y="55"/>
                    <a:pt x="13" y="55"/>
                  </a:cubicBezTo>
                  <a:cubicBezTo>
                    <a:pt x="13" y="54"/>
                    <a:pt x="13" y="54"/>
                    <a:pt x="13" y="54"/>
                  </a:cubicBezTo>
                  <a:cubicBezTo>
                    <a:pt x="14" y="54"/>
                    <a:pt x="14" y="54"/>
                    <a:pt x="14" y="54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0"/>
                    <a:pt x="19" y="50"/>
                    <a:pt x="19" y="50"/>
                  </a:cubicBezTo>
                  <a:cubicBezTo>
                    <a:pt x="19" y="50"/>
                    <a:pt x="19" y="50"/>
                    <a:pt x="19" y="50"/>
                  </a:cubicBezTo>
                  <a:cubicBezTo>
                    <a:pt x="19" y="49"/>
                    <a:pt x="19" y="49"/>
                    <a:pt x="19" y="49"/>
                  </a:cubicBezTo>
                  <a:cubicBezTo>
                    <a:pt x="20" y="48"/>
                    <a:pt x="21" y="47"/>
                    <a:pt x="23" y="45"/>
                  </a:cubicBezTo>
                  <a:cubicBezTo>
                    <a:pt x="23" y="45"/>
                    <a:pt x="23" y="45"/>
                    <a:pt x="23" y="45"/>
                  </a:cubicBezTo>
                  <a:cubicBezTo>
                    <a:pt x="23" y="45"/>
                    <a:pt x="23" y="45"/>
                    <a:pt x="23" y="45"/>
                  </a:cubicBezTo>
                  <a:cubicBezTo>
                    <a:pt x="23" y="45"/>
                    <a:pt x="23" y="45"/>
                    <a:pt x="23" y="45"/>
                  </a:cubicBezTo>
                  <a:cubicBezTo>
                    <a:pt x="23" y="45"/>
                    <a:pt x="23" y="45"/>
                    <a:pt x="23" y="45"/>
                  </a:cubicBezTo>
                  <a:cubicBezTo>
                    <a:pt x="23" y="45"/>
                    <a:pt x="23" y="45"/>
                    <a:pt x="23" y="45"/>
                  </a:cubicBezTo>
                  <a:cubicBezTo>
                    <a:pt x="23" y="44"/>
                    <a:pt x="23" y="44"/>
                    <a:pt x="23" y="44"/>
                  </a:cubicBezTo>
                  <a:cubicBezTo>
                    <a:pt x="24" y="44"/>
                    <a:pt x="24" y="44"/>
                    <a:pt x="24" y="44"/>
                  </a:cubicBezTo>
                  <a:cubicBezTo>
                    <a:pt x="24" y="44"/>
                    <a:pt x="24" y="44"/>
                    <a:pt x="24" y="44"/>
                  </a:cubicBezTo>
                  <a:cubicBezTo>
                    <a:pt x="24" y="44"/>
                    <a:pt x="24" y="43"/>
                    <a:pt x="24" y="43"/>
                  </a:cubicBezTo>
                  <a:cubicBezTo>
                    <a:pt x="24" y="43"/>
                    <a:pt x="24" y="43"/>
                    <a:pt x="24" y="43"/>
                  </a:cubicBezTo>
                  <a:cubicBezTo>
                    <a:pt x="24" y="43"/>
                    <a:pt x="24" y="43"/>
                    <a:pt x="24" y="43"/>
                  </a:cubicBezTo>
                  <a:cubicBezTo>
                    <a:pt x="24" y="43"/>
                    <a:pt x="24" y="43"/>
                    <a:pt x="24" y="43"/>
                  </a:cubicBezTo>
                  <a:cubicBezTo>
                    <a:pt x="24" y="43"/>
                    <a:pt x="24" y="43"/>
                    <a:pt x="24" y="43"/>
                  </a:cubicBezTo>
                  <a:cubicBezTo>
                    <a:pt x="24" y="43"/>
                    <a:pt x="24" y="43"/>
                    <a:pt x="24" y="43"/>
                  </a:cubicBezTo>
                  <a:cubicBezTo>
                    <a:pt x="24" y="43"/>
                    <a:pt x="24" y="43"/>
                    <a:pt x="24" y="43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7" y="43"/>
                    <a:pt x="27" y="43"/>
                    <a:pt x="27" y="43"/>
                  </a:cubicBezTo>
                  <a:cubicBezTo>
                    <a:pt x="27" y="43"/>
                    <a:pt x="27" y="43"/>
                    <a:pt x="27" y="43"/>
                  </a:cubicBezTo>
                  <a:cubicBezTo>
                    <a:pt x="28" y="44"/>
                    <a:pt x="28" y="44"/>
                    <a:pt x="28" y="44"/>
                  </a:cubicBezTo>
                  <a:cubicBezTo>
                    <a:pt x="28" y="44"/>
                    <a:pt x="28" y="44"/>
                    <a:pt x="28" y="44"/>
                  </a:cubicBezTo>
                  <a:cubicBezTo>
                    <a:pt x="28" y="45"/>
                    <a:pt x="28" y="45"/>
                    <a:pt x="28" y="45"/>
                  </a:cubicBezTo>
                  <a:cubicBezTo>
                    <a:pt x="28" y="45"/>
                    <a:pt x="28" y="45"/>
                    <a:pt x="28" y="45"/>
                  </a:cubicBezTo>
                  <a:cubicBezTo>
                    <a:pt x="28" y="46"/>
                    <a:pt x="28" y="46"/>
                    <a:pt x="28" y="46"/>
                  </a:cubicBezTo>
                  <a:cubicBezTo>
                    <a:pt x="28" y="46"/>
                    <a:pt x="28" y="47"/>
                    <a:pt x="29" y="47"/>
                  </a:cubicBezTo>
                  <a:cubicBezTo>
                    <a:pt x="29" y="48"/>
                    <a:pt x="29" y="48"/>
                    <a:pt x="29" y="48"/>
                  </a:cubicBezTo>
                  <a:cubicBezTo>
                    <a:pt x="29" y="49"/>
                    <a:pt x="29" y="49"/>
                    <a:pt x="29" y="49"/>
                  </a:cubicBezTo>
                  <a:cubicBezTo>
                    <a:pt x="29" y="49"/>
                    <a:pt x="29" y="49"/>
                    <a:pt x="29" y="49"/>
                  </a:cubicBezTo>
                  <a:cubicBezTo>
                    <a:pt x="29" y="49"/>
                    <a:pt x="29" y="49"/>
                    <a:pt x="29" y="49"/>
                  </a:cubicBezTo>
                  <a:cubicBezTo>
                    <a:pt x="29" y="50"/>
                    <a:pt x="29" y="50"/>
                    <a:pt x="29" y="50"/>
                  </a:cubicBezTo>
                  <a:cubicBezTo>
                    <a:pt x="29" y="50"/>
                    <a:pt x="29" y="50"/>
                    <a:pt x="29" y="50"/>
                  </a:cubicBezTo>
                  <a:cubicBezTo>
                    <a:pt x="29" y="50"/>
                    <a:pt x="29" y="50"/>
                    <a:pt x="29" y="50"/>
                  </a:cubicBezTo>
                  <a:cubicBezTo>
                    <a:pt x="29" y="50"/>
                    <a:pt x="29" y="50"/>
                    <a:pt x="29" y="50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0" y="52"/>
                    <a:pt x="30" y="53"/>
                    <a:pt x="30" y="54"/>
                  </a:cubicBezTo>
                  <a:cubicBezTo>
                    <a:pt x="31" y="55"/>
                    <a:pt x="31" y="57"/>
                    <a:pt x="31" y="58"/>
                  </a:cubicBezTo>
                  <a:cubicBezTo>
                    <a:pt x="31" y="58"/>
                    <a:pt x="31" y="58"/>
                    <a:pt x="31" y="59"/>
                  </a:cubicBezTo>
                  <a:cubicBezTo>
                    <a:pt x="31" y="59"/>
                    <a:pt x="31" y="59"/>
                    <a:pt x="32" y="60"/>
                  </a:cubicBezTo>
                  <a:cubicBezTo>
                    <a:pt x="32" y="61"/>
                    <a:pt x="32" y="61"/>
                    <a:pt x="32" y="61"/>
                  </a:cubicBezTo>
                  <a:cubicBezTo>
                    <a:pt x="33" y="62"/>
                    <a:pt x="33" y="62"/>
                    <a:pt x="33" y="62"/>
                  </a:cubicBezTo>
                  <a:cubicBezTo>
                    <a:pt x="33" y="62"/>
                    <a:pt x="33" y="62"/>
                    <a:pt x="33" y="62"/>
                  </a:cubicBezTo>
                  <a:cubicBezTo>
                    <a:pt x="33" y="63"/>
                    <a:pt x="33" y="63"/>
                    <a:pt x="33" y="63"/>
                  </a:cubicBezTo>
                  <a:cubicBezTo>
                    <a:pt x="33" y="63"/>
                    <a:pt x="33" y="63"/>
                    <a:pt x="33" y="63"/>
                  </a:cubicBezTo>
                  <a:cubicBezTo>
                    <a:pt x="33" y="64"/>
                    <a:pt x="33" y="64"/>
                    <a:pt x="33" y="64"/>
                  </a:cubicBezTo>
                  <a:cubicBezTo>
                    <a:pt x="33" y="64"/>
                    <a:pt x="33" y="64"/>
                    <a:pt x="33" y="64"/>
                  </a:cubicBezTo>
                  <a:cubicBezTo>
                    <a:pt x="34" y="64"/>
                    <a:pt x="34" y="64"/>
                    <a:pt x="34" y="64"/>
                  </a:cubicBezTo>
                  <a:cubicBezTo>
                    <a:pt x="34" y="64"/>
                    <a:pt x="34" y="64"/>
                    <a:pt x="34" y="64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5" y="66"/>
                    <a:pt x="35" y="66"/>
                    <a:pt x="35" y="66"/>
                  </a:cubicBezTo>
                  <a:cubicBezTo>
                    <a:pt x="35" y="66"/>
                    <a:pt x="35" y="66"/>
                    <a:pt x="35" y="66"/>
                  </a:cubicBezTo>
                  <a:cubicBezTo>
                    <a:pt x="35" y="66"/>
                    <a:pt x="35" y="66"/>
                    <a:pt x="35" y="66"/>
                  </a:cubicBezTo>
                  <a:cubicBezTo>
                    <a:pt x="35" y="66"/>
                    <a:pt x="35" y="66"/>
                    <a:pt x="35" y="66"/>
                  </a:cubicBezTo>
                  <a:cubicBezTo>
                    <a:pt x="35" y="66"/>
                    <a:pt x="35" y="66"/>
                    <a:pt x="35" y="66"/>
                  </a:cubicBezTo>
                  <a:cubicBezTo>
                    <a:pt x="36" y="66"/>
                    <a:pt x="36" y="66"/>
                    <a:pt x="36" y="66"/>
                  </a:cubicBezTo>
                  <a:cubicBezTo>
                    <a:pt x="36" y="67"/>
                    <a:pt x="36" y="67"/>
                    <a:pt x="36" y="67"/>
                  </a:cubicBezTo>
                  <a:cubicBezTo>
                    <a:pt x="36" y="67"/>
                    <a:pt x="36" y="67"/>
                    <a:pt x="36" y="67"/>
                  </a:cubicBezTo>
                  <a:cubicBezTo>
                    <a:pt x="37" y="67"/>
                    <a:pt x="37" y="67"/>
                    <a:pt x="37" y="68"/>
                  </a:cubicBezTo>
                  <a:cubicBezTo>
                    <a:pt x="37" y="68"/>
                    <a:pt x="37" y="68"/>
                    <a:pt x="37" y="68"/>
                  </a:cubicBezTo>
                  <a:cubicBezTo>
                    <a:pt x="37" y="68"/>
                    <a:pt x="37" y="68"/>
                    <a:pt x="37" y="68"/>
                  </a:cubicBezTo>
                  <a:cubicBezTo>
                    <a:pt x="37" y="68"/>
                    <a:pt x="37" y="68"/>
                    <a:pt x="37" y="68"/>
                  </a:cubicBezTo>
                  <a:cubicBezTo>
                    <a:pt x="37" y="68"/>
                    <a:pt x="37" y="68"/>
                    <a:pt x="37" y="68"/>
                  </a:cubicBezTo>
                  <a:cubicBezTo>
                    <a:pt x="38" y="68"/>
                    <a:pt x="38" y="68"/>
                    <a:pt x="38" y="69"/>
                  </a:cubicBezTo>
                  <a:cubicBezTo>
                    <a:pt x="38" y="69"/>
                    <a:pt x="39" y="69"/>
                    <a:pt x="39" y="69"/>
                  </a:cubicBezTo>
                  <a:cubicBezTo>
                    <a:pt x="39" y="69"/>
                    <a:pt x="39" y="70"/>
                    <a:pt x="40" y="70"/>
                  </a:cubicBezTo>
                  <a:cubicBezTo>
                    <a:pt x="40" y="70"/>
                    <a:pt x="40" y="70"/>
                    <a:pt x="40" y="70"/>
                  </a:cubicBezTo>
                  <a:cubicBezTo>
                    <a:pt x="40" y="70"/>
                    <a:pt x="40" y="70"/>
                    <a:pt x="40" y="70"/>
                  </a:cubicBezTo>
                  <a:cubicBezTo>
                    <a:pt x="41" y="70"/>
                    <a:pt x="41" y="71"/>
                    <a:pt x="41" y="71"/>
                  </a:cubicBezTo>
                  <a:cubicBezTo>
                    <a:pt x="42" y="71"/>
                    <a:pt x="42" y="71"/>
                    <a:pt x="42" y="71"/>
                  </a:cubicBezTo>
                  <a:cubicBezTo>
                    <a:pt x="42" y="71"/>
                    <a:pt x="42" y="71"/>
                    <a:pt x="42" y="71"/>
                  </a:cubicBezTo>
                  <a:cubicBezTo>
                    <a:pt x="44" y="72"/>
                    <a:pt x="44" y="72"/>
                    <a:pt x="44" y="72"/>
                  </a:cubicBezTo>
                  <a:cubicBezTo>
                    <a:pt x="44" y="72"/>
                    <a:pt x="44" y="72"/>
                    <a:pt x="44" y="72"/>
                  </a:cubicBezTo>
                  <a:cubicBezTo>
                    <a:pt x="45" y="72"/>
                    <a:pt x="45" y="72"/>
                    <a:pt x="45" y="72"/>
                  </a:cubicBezTo>
                  <a:cubicBezTo>
                    <a:pt x="45" y="72"/>
                    <a:pt x="45" y="72"/>
                    <a:pt x="45" y="72"/>
                  </a:cubicBezTo>
                  <a:cubicBezTo>
                    <a:pt x="45" y="72"/>
                    <a:pt x="45" y="72"/>
                    <a:pt x="45" y="72"/>
                  </a:cubicBezTo>
                  <a:cubicBezTo>
                    <a:pt x="45" y="72"/>
                    <a:pt x="45" y="72"/>
                    <a:pt x="46" y="72"/>
                  </a:cubicBezTo>
                  <a:cubicBezTo>
                    <a:pt x="46" y="72"/>
                    <a:pt x="46" y="72"/>
                    <a:pt x="46" y="72"/>
                  </a:cubicBezTo>
                  <a:cubicBezTo>
                    <a:pt x="46" y="72"/>
                    <a:pt x="46" y="72"/>
                    <a:pt x="46" y="72"/>
                  </a:cubicBezTo>
                  <a:cubicBezTo>
                    <a:pt x="46" y="72"/>
                    <a:pt x="46" y="72"/>
                    <a:pt x="46" y="72"/>
                  </a:cubicBezTo>
                  <a:cubicBezTo>
                    <a:pt x="46" y="72"/>
                    <a:pt x="46" y="72"/>
                    <a:pt x="46" y="72"/>
                  </a:cubicBezTo>
                  <a:cubicBezTo>
                    <a:pt x="46" y="72"/>
                    <a:pt x="46" y="72"/>
                    <a:pt x="46" y="72"/>
                  </a:cubicBezTo>
                  <a:cubicBezTo>
                    <a:pt x="46" y="72"/>
                    <a:pt x="46" y="72"/>
                    <a:pt x="46" y="72"/>
                  </a:cubicBezTo>
                  <a:cubicBezTo>
                    <a:pt x="46" y="72"/>
                    <a:pt x="46" y="72"/>
                    <a:pt x="46" y="72"/>
                  </a:cubicBezTo>
                  <a:cubicBezTo>
                    <a:pt x="47" y="72"/>
                    <a:pt x="47" y="72"/>
                    <a:pt x="47" y="72"/>
                  </a:cubicBezTo>
                  <a:cubicBezTo>
                    <a:pt x="47" y="72"/>
                    <a:pt x="47" y="72"/>
                    <a:pt x="47" y="72"/>
                  </a:cubicBezTo>
                  <a:cubicBezTo>
                    <a:pt x="47" y="72"/>
                    <a:pt x="47" y="72"/>
                    <a:pt x="47" y="72"/>
                  </a:cubicBezTo>
                  <a:cubicBezTo>
                    <a:pt x="47" y="72"/>
                    <a:pt x="47" y="72"/>
                    <a:pt x="47" y="72"/>
                  </a:cubicBezTo>
                  <a:cubicBezTo>
                    <a:pt x="47" y="72"/>
                    <a:pt x="47" y="72"/>
                    <a:pt x="47" y="72"/>
                  </a:cubicBezTo>
                  <a:cubicBezTo>
                    <a:pt x="47" y="72"/>
                    <a:pt x="47" y="72"/>
                    <a:pt x="47" y="72"/>
                  </a:cubicBezTo>
                  <a:cubicBezTo>
                    <a:pt x="47" y="72"/>
                    <a:pt x="47" y="72"/>
                    <a:pt x="47" y="72"/>
                  </a:cubicBezTo>
                  <a:cubicBezTo>
                    <a:pt x="49" y="70"/>
                    <a:pt x="49" y="70"/>
                    <a:pt x="49" y="70"/>
                  </a:cubicBezTo>
                  <a:cubicBezTo>
                    <a:pt x="49" y="70"/>
                    <a:pt x="49" y="70"/>
                    <a:pt x="49" y="69"/>
                  </a:cubicBezTo>
                  <a:cubicBezTo>
                    <a:pt x="49" y="69"/>
                    <a:pt x="49" y="69"/>
                    <a:pt x="49" y="69"/>
                  </a:cubicBezTo>
                  <a:cubicBezTo>
                    <a:pt x="49" y="69"/>
                    <a:pt x="49" y="69"/>
                    <a:pt x="49" y="69"/>
                  </a:cubicBezTo>
                  <a:cubicBezTo>
                    <a:pt x="49" y="69"/>
                    <a:pt x="49" y="69"/>
                    <a:pt x="49" y="69"/>
                  </a:cubicBezTo>
                  <a:cubicBezTo>
                    <a:pt x="49" y="69"/>
                    <a:pt x="49" y="69"/>
                    <a:pt x="49" y="69"/>
                  </a:cubicBezTo>
                  <a:cubicBezTo>
                    <a:pt x="49" y="69"/>
                    <a:pt x="49" y="69"/>
                    <a:pt x="49" y="69"/>
                  </a:cubicBezTo>
                  <a:cubicBezTo>
                    <a:pt x="49" y="69"/>
                    <a:pt x="49" y="69"/>
                    <a:pt x="49" y="69"/>
                  </a:cubicBezTo>
                  <a:cubicBezTo>
                    <a:pt x="48" y="69"/>
                    <a:pt x="48" y="69"/>
                    <a:pt x="48" y="69"/>
                  </a:cubicBezTo>
                  <a:cubicBezTo>
                    <a:pt x="48" y="68"/>
                    <a:pt x="48" y="68"/>
                    <a:pt x="48" y="68"/>
                  </a:cubicBezTo>
                  <a:cubicBezTo>
                    <a:pt x="47" y="67"/>
                    <a:pt x="47" y="67"/>
                    <a:pt x="47" y="67"/>
                  </a:cubicBezTo>
                  <a:cubicBezTo>
                    <a:pt x="46" y="67"/>
                    <a:pt x="46" y="67"/>
                    <a:pt x="46" y="67"/>
                  </a:cubicBezTo>
                  <a:cubicBezTo>
                    <a:pt x="46" y="66"/>
                    <a:pt x="46" y="66"/>
                    <a:pt x="45" y="66"/>
                  </a:cubicBezTo>
                  <a:cubicBezTo>
                    <a:pt x="45" y="66"/>
                    <a:pt x="45" y="65"/>
                    <a:pt x="45" y="65"/>
                  </a:cubicBezTo>
                  <a:cubicBezTo>
                    <a:pt x="44" y="65"/>
                    <a:pt x="44" y="64"/>
                    <a:pt x="44" y="64"/>
                  </a:cubicBezTo>
                  <a:cubicBezTo>
                    <a:pt x="43" y="64"/>
                    <a:pt x="43" y="63"/>
                    <a:pt x="43" y="63"/>
                  </a:cubicBezTo>
                  <a:cubicBezTo>
                    <a:pt x="43" y="63"/>
                    <a:pt x="42" y="62"/>
                    <a:pt x="42" y="62"/>
                  </a:cubicBezTo>
                  <a:cubicBezTo>
                    <a:pt x="42" y="62"/>
                    <a:pt x="41" y="61"/>
                    <a:pt x="41" y="61"/>
                  </a:cubicBezTo>
                  <a:cubicBezTo>
                    <a:pt x="41" y="60"/>
                    <a:pt x="40" y="60"/>
                    <a:pt x="40" y="59"/>
                  </a:cubicBezTo>
                  <a:cubicBezTo>
                    <a:pt x="39" y="58"/>
                    <a:pt x="39" y="58"/>
                    <a:pt x="39" y="57"/>
                  </a:cubicBezTo>
                  <a:cubicBezTo>
                    <a:pt x="39" y="57"/>
                    <a:pt x="39" y="57"/>
                    <a:pt x="39" y="57"/>
                  </a:cubicBezTo>
                  <a:cubicBezTo>
                    <a:pt x="38" y="57"/>
                    <a:pt x="38" y="57"/>
                    <a:pt x="38" y="56"/>
                  </a:cubicBezTo>
                  <a:cubicBezTo>
                    <a:pt x="38" y="56"/>
                    <a:pt x="38" y="56"/>
                    <a:pt x="38" y="56"/>
                  </a:cubicBezTo>
                  <a:cubicBezTo>
                    <a:pt x="38" y="56"/>
                    <a:pt x="38" y="56"/>
                    <a:pt x="38" y="56"/>
                  </a:cubicBezTo>
                  <a:cubicBezTo>
                    <a:pt x="38" y="56"/>
                    <a:pt x="38" y="56"/>
                    <a:pt x="38" y="56"/>
                  </a:cubicBezTo>
                  <a:cubicBezTo>
                    <a:pt x="38" y="56"/>
                    <a:pt x="38" y="56"/>
                    <a:pt x="38" y="56"/>
                  </a:cubicBezTo>
                  <a:cubicBezTo>
                    <a:pt x="38" y="56"/>
                    <a:pt x="38" y="56"/>
                    <a:pt x="38" y="56"/>
                  </a:cubicBezTo>
                  <a:cubicBezTo>
                    <a:pt x="38" y="56"/>
                    <a:pt x="38" y="56"/>
                    <a:pt x="38" y="56"/>
                  </a:cubicBezTo>
                  <a:cubicBezTo>
                    <a:pt x="38" y="54"/>
                    <a:pt x="38" y="54"/>
                    <a:pt x="38" y="54"/>
                  </a:cubicBezTo>
                  <a:cubicBezTo>
                    <a:pt x="37" y="54"/>
                    <a:pt x="37" y="54"/>
                    <a:pt x="37" y="54"/>
                  </a:cubicBezTo>
                  <a:cubicBezTo>
                    <a:pt x="37" y="54"/>
                    <a:pt x="37" y="54"/>
                    <a:pt x="37" y="54"/>
                  </a:cubicBezTo>
                  <a:cubicBezTo>
                    <a:pt x="37" y="54"/>
                    <a:pt x="37" y="54"/>
                    <a:pt x="37" y="54"/>
                  </a:cubicBezTo>
                  <a:cubicBezTo>
                    <a:pt x="37" y="54"/>
                    <a:pt x="37" y="54"/>
                    <a:pt x="37" y="54"/>
                  </a:cubicBezTo>
                  <a:cubicBezTo>
                    <a:pt x="37" y="54"/>
                    <a:pt x="37" y="54"/>
                    <a:pt x="37" y="54"/>
                  </a:cubicBezTo>
                  <a:cubicBezTo>
                    <a:pt x="37" y="54"/>
                    <a:pt x="37" y="54"/>
                    <a:pt x="37" y="54"/>
                  </a:cubicBezTo>
                  <a:cubicBezTo>
                    <a:pt x="37" y="54"/>
                    <a:pt x="37" y="54"/>
                    <a:pt x="37" y="54"/>
                  </a:cubicBezTo>
                  <a:cubicBezTo>
                    <a:pt x="37" y="54"/>
                    <a:pt x="37" y="54"/>
                    <a:pt x="37" y="54"/>
                  </a:cubicBezTo>
                  <a:cubicBezTo>
                    <a:pt x="37" y="54"/>
                    <a:pt x="37" y="53"/>
                    <a:pt x="37" y="53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6" y="53"/>
                    <a:pt x="36" y="53"/>
                    <a:pt x="36" y="53"/>
                  </a:cubicBezTo>
                  <a:cubicBezTo>
                    <a:pt x="36" y="52"/>
                    <a:pt x="36" y="52"/>
                    <a:pt x="36" y="51"/>
                  </a:cubicBezTo>
                  <a:cubicBezTo>
                    <a:pt x="36" y="51"/>
                    <a:pt x="36" y="50"/>
                    <a:pt x="36" y="50"/>
                  </a:cubicBezTo>
                  <a:cubicBezTo>
                    <a:pt x="36" y="50"/>
                    <a:pt x="36" y="50"/>
                    <a:pt x="36" y="50"/>
                  </a:cubicBezTo>
                  <a:cubicBezTo>
                    <a:pt x="36" y="50"/>
                    <a:pt x="36" y="49"/>
                    <a:pt x="36" y="49"/>
                  </a:cubicBezTo>
                  <a:cubicBezTo>
                    <a:pt x="36" y="49"/>
                    <a:pt x="36" y="49"/>
                    <a:pt x="36" y="49"/>
                  </a:cubicBezTo>
                  <a:cubicBezTo>
                    <a:pt x="36" y="49"/>
                    <a:pt x="36" y="49"/>
                    <a:pt x="36" y="49"/>
                  </a:cubicBezTo>
                  <a:cubicBezTo>
                    <a:pt x="35" y="49"/>
                    <a:pt x="35" y="49"/>
                    <a:pt x="35" y="49"/>
                  </a:cubicBezTo>
                  <a:cubicBezTo>
                    <a:pt x="35" y="49"/>
                    <a:pt x="35" y="49"/>
                    <a:pt x="35" y="49"/>
                  </a:cubicBezTo>
                  <a:cubicBezTo>
                    <a:pt x="35" y="49"/>
                    <a:pt x="35" y="49"/>
                    <a:pt x="35" y="49"/>
                  </a:cubicBezTo>
                  <a:cubicBezTo>
                    <a:pt x="35" y="49"/>
                    <a:pt x="35" y="49"/>
                    <a:pt x="35" y="49"/>
                  </a:cubicBezTo>
                  <a:cubicBezTo>
                    <a:pt x="35" y="48"/>
                    <a:pt x="35" y="48"/>
                    <a:pt x="35" y="48"/>
                  </a:cubicBezTo>
                  <a:cubicBezTo>
                    <a:pt x="35" y="48"/>
                    <a:pt x="35" y="48"/>
                    <a:pt x="35" y="48"/>
                  </a:cubicBezTo>
                  <a:cubicBezTo>
                    <a:pt x="35" y="48"/>
                    <a:pt x="35" y="48"/>
                    <a:pt x="35" y="48"/>
                  </a:cubicBezTo>
                  <a:cubicBezTo>
                    <a:pt x="34" y="47"/>
                    <a:pt x="34" y="47"/>
                    <a:pt x="34" y="46"/>
                  </a:cubicBezTo>
                  <a:cubicBezTo>
                    <a:pt x="34" y="46"/>
                    <a:pt x="34" y="46"/>
                    <a:pt x="34" y="46"/>
                  </a:cubicBezTo>
                  <a:cubicBezTo>
                    <a:pt x="34" y="46"/>
                    <a:pt x="34" y="46"/>
                    <a:pt x="34" y="46"/>
                  </a:cubicBezTo>
                  <a:cubicBezTo>
                    <a:pt x="34" y="46"/>
                    <a:pt x="34" y="46"/>
                    <a:pt x="34" y="46"/>
                  </a:cubicBezTo>
                  <a:cubicBezTo>
                    <a:pt x="34" y="45"/>
                    <a:pt x="34" y="45"/>
                    <a:pt x="34" y="45"/>
                  </a:cubicBezTo>
                  <a:cubicBezTo>
                    <a:pt x="34" y="45"/>
                    <a:pt x="34" y="45"/>
                    <a:pt x="34" y="45"/>
                  </a:cubicBezTo>
                  <a:cubicBezTo>
                    <a:pt x="33" y="43"/>
                    <a:pt x="33" y="42"/>
                    <a:pt x="32" y="40"/>
                  </a:cubicBezTo>
                  <a:cubicBezTo>
                    <a:pt x="32" y="39"/>
                    <a:pt x="32" y="39"/>
                    <a:pt x="32" y="39"/>
                  </a:cubicBezTo>
                  <a:cubicBezTo>
                    <a:pt x="32" y="39"/>
                    <a:pt x="32" y="39"/>
                    <a:pt x="32" y="39"/>
                  </a:cubicBezTo>
                  <a:cubicBezTo>
                    <a:pt x="32" y="39"/>
                    <a:pt x="32" y="39"/>
                    <a:pt x="32" y="38"/>
                  </a:cubicBezTo>
                  <a:cubicBezTo>
                    <a:pt x="32" y="38"/>
                    <a:pt x="32" y="38"/>
                    <a:pt x="32" y="38"/>
                  </a:cubicBezTo>
                  <a:cubicBezTo>
                    <a:pt x="32" y="38"/>
                    <a:pt x="32" y="38"/>
                    <a:pt x="32" y="38"/>
                  </a:cubicBezTo>
                  <a:cubicBezTo>
                    <a:pt x="32" y="38"/>
                    <a:pt x="32" y="38"/>
                    <a:pt x="32" y="38"/>
                  </a:cubicBezTo>
                  <a:cubicBezTo>
                    <a:pt x="32" y="38"/>
                    <a:pt x="32" y="38"/>
                    <a:pt x="32" y="38"/>
                  </a:cubicBezTo>
                  <a:cubicBezTo>
                    <a:pt x="32" y="38"/>
                    <a:pt x="32" y="38"/>
                    <a:pt x="32" y="38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3" y="33"/>
                    <a:pt x="33" y="33"/>
                    <a:pt x="33" y="33"/>
                  </a:cubicBezTo>
                  <a:cubicBezTo>
                    <a:pt x="33" y="33"/>
                    <a:pt x="33" y="33"/>
                    <a:pt x="33" y="33"/>
                  </a:cubicBezTo>
                  <a:cubicBezTo>
                    <a:pt x="33" y="33"/>
                    <a:pt x="33" y="33"/>
                    <a:pt x="33" y="33"/>
                  </a:cubicBezTo>
                  <a:cubicBezTo>
                    <a:pt x="33" y="33"/>
                    <a:pt x="33" y="33"/>
                    <a:pt x="33" y="33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35" y="32"/>
                    <a:pt x="35" y="32"/>
                    <a:pt x="35" y="32"/>
                  </a:cubicBezTo>
                  <a:cubicBezTo>
                    <a:pt x="35" y="31"/>
                    <a:pt x="35" y="31"/>
                    <a:pt x="35" y="31"/>
                  </a:cubicBezTo>
                  <a:cubicBezTo>
                    <a:pt x="35" y="31"/>
                    <a:pt x="35" y="31"/>
                    <a:pt x="35" y="31"/>
                  </a:cubicBezTo>
                  <a:cubicBezTo>
                    <a:pt x="36" y="31"/>
                    <a:pt x="36" y="31"/>
                    <a:pt x="36" y="31"/>
                  </a:cubicBezTo>
                  <a:cubicBezTo>
                    <a:pt x="36" y="31"/>
                    <a:pt x="36" y="31"/>
                    <a:pt x="36" y="31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7" y="32"/>
                    <a:pt x="38" y="32"/>
                    <a:pt x="38" y="32"/>
                  </a:cubicBezTo>
                  <a:cubicBezTo>
                    <a:pt x="38" y="32"/>
                    <a:pt x="39" y="32"/>
                    <a:pt x="39" y="32"/>
                  </a:cubicBezTo>
                  <a:cubicBezTo>
                    <a:pt x="39" y="32"/>
                    <a:pt x="39" y="32"/>
                    <a:pt x="39" y="32"/>
                  </a:cubicBezTo>
                  <a:cubicBezTo>
                    <a:pt x="39" y="32"/>
                    <a:pt x="39" y="32"/>
                    <a:pt x="39" y="32"/>
                  </a:cubicBezTo>
                  <a:cubicBezTo>
                    <a:pt x="39" y="32"/>
                    <a:pt x="39" y="32"/>
                    <a:pt x="39" y="32"/>
                  </a:cubicBezTo>
                  <a:cubicBezTo>
                    <a:pt x="39" y="32"/>
                    <a:pt x="40" y="32"/>
                    <a:pt x="40" y="32"/>
                  </a:cubicBezTo>
                  <a:cubicBezTo>
                    <a:pt x="40" y="32"/>
                    <a:pt x="41" y="32"/>
                    <a:pt x="41" y="32"/>
                  </a:cubicBezTo>
                  <a:cubicBezTo>
                    <a:pt x="41" y="32"/>
                    <a:pt x="41" y="32"/>
                    <a:pt x="41" y="32"/>
                  </a:cubicBezTo>
                  <a:cubicBezTo>
                    <a:pt x="41" y="32"/>
                    <a:pt x="41" y="32"/>
                    <a:pt x="41" y="32"/>
                  </a:cubicBezTo>
                  <a:cubicBezTo>
                    <a:pt x="41" y="32"/>
                    <a:pt x="41" y="32"/>
                    <a:pt x="41" y="32"/>
                  </a:cubicBezTo>
                  <a:cubicBezTo>
                    <a:pt x="42" y="32"/>
                    <a:pt x="42" y="32"/>
                    <a:pt x="42" y="32"/>
                  </a:cubicBezTo>
                  <a:cubicBezTo>
                    <a:pt x="42" y="32"/>
                    <a:pt x="42" y="32"/>
                    <a:pt x="42" y="32"/>
                  </a:cubicBezTo>
                  <a:cubicBezTo>
                    <a:pt x="42" y="32"/>
                    <a:pt x="42" y="32"/>
                    <a:pt x="42" y="32"/>
                  </a:cubicBezTo>
                  <a:cubicBezTo>
                    <a:pt x="42" y="32"/>
                    <a:pt x="42" y="32"/>
                    <a:pt x="42" y="32"/>
                  </a:cubicBezTo>
                  <a:cubicBezTo>
                    <a:pt x="42" y="32"/>
                    <a:pt x="42" y="32"/>
                    <a:pt x="4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4" y="32"/>
                    <a:pt x="44" y="32"/>
                    <a:pt x="44" y="32"/>
                  </a:cubicBezTo>
                  <a:cubicBezTo>
                    <a:pt x="44" y="32"/>
                    <a:pt x="44" y="32"/>
                    <a:pt x="44" y="32"/>
                  </a:cubicBezTo>
                  <a:cubicBezTo>
                    <a:pt x="44" y="32"/>
                    <a:pt x="45" y="32"/>
                    <a:pt x="45" y="32"/>
                  </a:cubicBezTo>
                  <a:cubicBezTo>
                    <a:pt x="46" y="32"/>
                    <a:pt x="46" y="31"/>
                    <a:pt x="46" y="31"/>
                  </a:cubicBezTo>
                  <a:cubicBezTo>
                    <a:pt x="46" y="31"/>
                    <a:pt x="46" y="31"/>
                    <a:pt x="46" y="31"/>
                  </a:cubicBezTo>
                  <a:cubicBezTo>
                    <a:pt x="46" y="31"/>
                    <a:pt x="46" y="31"/>
                    <a:pt x="46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8" y="31"/>
                    <a:pt x="48" y="31"/>
                    <a:pt x="48" y="31"/>
                  </a:cubicBezTo>
                  <a:cubicBezTo>
                    <a:pt x="48" y="31"/>
                    <a:pt x="48" y="31"/>
                    <a:pt x="48" y="31"/>
                  </a:cubicBezTo>
                  <a:cubicBezTo>
                    <a:pt x="48" y="31"/>
                    <a:pt x="48" y="31"/>
                    <a:pt x="48" y="31"/>
                  </a:cubicBezTo>
                  <a:cubicBezTo>
                    <a:pt x="48" y="31"/>
                    <a:pt x="48" y="31"/>
                    <a:pt x="48" y="31"/>
                  </a:cubicBezTo>
                  <a:cubicBezTo>
                    <a:pt x="49" y="29"/>
                    <a:pt x="49" y="29"/>
                    <a:pt x="49" y="29"/>
                  </a:cubicBezTo>
                  <a:cubicBezTo>
                    <a:pt x="49" y="29"/>
                    <a:pt x="49" y="29"/>
                    <a:pt x="49" y="29"/>
                  </a:cubicBezTo>
                  <a:cubicBezTo>
                    <a:pt x="49" y="29"/>
                    <a:pt x="49" y="29"/>
                    <a:pt x="49" y="29"/>
                  </a:cubicBezTo>
                  <a:cubicBezTo>
                    <a:pt x="49" y="29"/>
                    <a:pt x="49" y="29"/>
                    <a:pt x="49" y="29"/>
                  </a:cubicBezTo>
                  <a:cubicBezTo>
                    <a:pt x="49" y="29"/>
                    <a:pt x="49" y="29"/>
                    <a:pt x="49" y="29"/>
                  </a:cubicBezTo>
                  <a:cubicBezTo>
                    <a:pt x="49" y="29"/>
                    <a:pt x="49" y="29"/>
                    <a:pt x="49" y="29"/>
                  </a:cubicBezTo>
                  <a:cubicBezTo>
                    <a:pt x="49" y="29"/>
                    <a:pt x="49" y="29"/>
                    <a:pt x="49" y="29"/>
                  </a:cubicBezTo>
                  <a:cubicBezTo>
                    <a:pt x="49" y="28"/>
                    <a:pt x="49" y="28"/>
                    <a:pt x="49" y="28"/>
                  </a:cubicBezTo>
                  <a:cubicBezTo>
                    <a:pt x="49" y="28"/>
                    <a:pt x="49" y="28"/>
                    <a:pt x="49" y="28"/>
                  </a:cubicBezTo>
                  <a:cubicBezTo>
                    <a:pt x="49" y="28"/>
                    <a:pt x="49" y="28"/>
                    <a:pt x="49" y="28"/>
                  </a:cubicBezTo>
                  <a:cubicBezTo>
                    <a:pt x="49" y="28"/>
                    <a:pt x="49" y="28"/>
                    <a:pt x="49" y="28"/>
                  </a:cubicBezTo>
                  <a:cubicBezTo>
                    <a:pt x="49" y="28"/>
                    <a:pt x="49" y="28"/>
                    <a:pt x="49" y="28"/>
                  </a:cubicBezTo>
                  <a:cubicBezTo>
                    <a:pt x="49" y="27"/>
                    <a:pt x="49" y="27"/>
                    <a:pt x="49" y="27"/>
                  </a:cubicBezTo>
                  <a:cubicBezTo>
                    <a:pt x="49" y="27"/>
                    <a:pt x="49" y="27"/>
                    <a:pt x="49" y="27"/>
                  </a:cubicBezTo>
                  <a:cubicBezTo>
                    <a:pt x="48" y="27"/>
                    <a:pt x="48" y="27"/>
                    <a:pt x="48" y="27"/>
                  </a:cubicBezTo>
                  <a:cubicBezTo>
                    <a:pt x="48" y="27"/>
                    <a:pt x="48" y="27"/>
                    <a:pt x="48" y="27"/>
                  </a:cubicBezTo>
                  <a:cubicBezTo>
                    <a:pt x="48" y="26"/>
                    <a:pt x="48" y="26"/>
                    <a:pt x="48" y="26"/>
                  </a:cubicBezTo>
                  <a:cubicBezTo>
                    <a:pt x="48" y="26"/>
                    <a:pt x="48" y="26"/>
                    <a:pt x="48" y="26"/>
                  </a:cubicBezTo>
                  <a:cubicBezTo>
                    <a:pt x="48" y="26"/>
                    <a:pt x="48" y="26"/>
                    <a:pt x="48" y="26"/>
                  </a:cubicBezTo>
                  <a:cubicBezTo>
                    <a:pt x="48" y="26"/>
                    <a:pt x="48" y="26"/>
                    <a:pt x="48" y="26"/>
                  </a:cubicBezTo>
                  <a:cubicBezTo>
                    <a:pt x="48" y="26"/>
                    <a:pt x="48" y="26"/>
                    <a:pt x="48" y="26"/>
                  </a:cubicBezTo>
                  <a:cubicBezTo>
                    <a:pt x="48" y="26"/>
                    <a:pt x="48" y="26"/>
                    <a:pt x="48" y="26"/>
                  </a:cubicBezTo>
                  <a:cubicBezTo>
                    <a:pt x="48" y="26"/>
                    <a:pt x="48" y="26"/>
                    <a:pt x="48" y="26"/>
                  </a:cubicBezTo>
                  <a:cubicBezTo>
                    <a:pt x="48" y="26"/>
                    <a:pt x="48" y="26"/>
                    <a:pt x="48" y="26"/>
                  </a:cubicBezTo>
                  <a:cubicBezTo>
                    <a:pt x="48" y="26"/>
                    <a:pt x="48" y="26"/>
                    <a:pt x="48" y="26"/>
                  </a:cubicBezTo>
                  <a:cubicBezTo>
                    <a:pt x="47" y="25"/>
                    <a:pt x="47" y="25"/>
                    <a:pt x="47" y="25"/>
                  </a:cubicBezTo>
                  <a:cubicBezTo>
                    <a:pt x="47" y="25"/>
                    <a:pt x="47" y="25"/>
                    <a:pt x="47" y="25"/>
                  </a:cubicBezTo>
                  <a:cubicBezTo>
                    <a:pt x="47" y="25"/>
                    <a:pt x="47" y="25"/>
                    <a:pt x="47" y="25"/>
                  </a:cubicBezTo>
                  <a:cubicBezTo>
                    <a:pt x="47" y="25"/>
                    <a:pt x="47" y="25"/>
                    <a:pt x="47" y="25"/>
                  </a:cubicBezTo>
                  <a:cubicBezTo>
                    <a:pt x="47" y="25"/>
                    <a:pt x="47" y="25"/>
                    <a:pt x="47" y="25"/>
                  </a:cubicBezTo>
                  <a:cubicBezTo>
                    <a:pt x="46" y="25"/>
                    <a:pt x="46" y="25"/>
                    <a:pt x="46" y="25"/>
                  </a:cubicBezTo>
                  <a:cubicBezTo>
                    <a:pt x="46" y="25"/>
                    <a:pt x="46" y="25"/>
                    <a:pt x="46" y="25"/>
                  </a:cubicBezTo>
                  <a:cubicBezTo>
                    <a:pt x="46" y="24"/>
                    <a:pt x="46" y="24"/>
                    <a:pt x="46" y="24"/>
                  </a:cubicBezTo>
                  <a:cubicBezTo>
                    <a:pt x="46" y="24"/>
                    <a:pt x="46" y="24"/>
                    <a:pt x="46" y="24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44" y="24"/>
                    <a:pt x="44" y="24"/>
                    <a:pt x="44" y="24"/>
                  </a:cubicBezTo>
                  <a:cubicBezTo>
                    <a:pt x="44" y="24"/>
                    <a:pt x="44" y="24"/>
                    <a:pt x="44" y="24"/>
                  </a:cubicBezTo>
                  <a:cubicBezTo>
                    <a:pt x="44" y="24"/>
                    <a:pt x="44" y="24"/>
                    <a:pt x="44" y="24"/>
                  </a:cubicBezTo>
                  <a:cubicBezTo>
                    <a:pt x="44" y="24"/>
                    <a:pt x="44" y="24"/>
                    <a:pt x="44" y="24"/>
                  </a:cubicBezTo>
                  <a:cubicBezTo>
                    <a:pt x="43" y="24"/>
                    <a:pt x="43" y="24"/>
                    <a:pt x="43" y="24"/>
                  </a:cubicBezTo>
                  <a:cubicBezTo>
                    <a:pt x="43" y="24"/>
                    <a:pt x="43" y="24"/>
                    <a:pt x="43" y="24"/>
                  </a:cubicBezTo>
                  <a:cubicBezTo>
                    <a:pt x="43" y="24"/>
                    <a:pt x="43" y="24"/>
                    <a:pt x="43" y="24"/>
                  </a:cubicBezTo>
                  <a:cubicBezTo>
                    <a:pt x="43" y="24"/>
                    <a:pt x="43" y="24"/>
                    <a:pt x="42" y="24"/>
                  </a:cubicBezTo>
                  <a:cubicBezTo>
                    <a:pt x="42" y="24"/>
                    <a:pt x="42" y="24"/>
                    <a:pt x="42" y="24"/>
                  </a:cubicBezTo>
                  <a:cubicBezTo>
                    <a:pt x="42" y="24"/>
                    <a:pt x="42" y="24"/>
                    <a:pt x="42" y="24"/>
                  </a:cubicBezTo>
                  <a:cubicBezTo>
                    <a:pt x="42" y="24"/>
                    <a:pt x="42" y="24"/>
                    <a:pt x="42" y="24"/>
                  </a:cubicBezTo>
                  <a:cubicBezTo>
                    <a:pt x="41" y="24"/>
                    <a:pt x="41" y="24"/>
                    <a:pt x="41" y="24"/>
                  </a:cubicBezTo>
                  <a:cubicBezTo>
                    <a:pt x="41" y="24"/>
                    <a:pt x="41" y="24"/>
                    <a:pt x="41" y="24"/>
                  </a:cubicBezTo>
                  <a:cubicBezTo>
                    <a:pt x="41" y="24"/>
                    <a:pt x="41" y="24"/>
                    <a:pt x="41" y="24"/>
                  </a:cubicBezTo>
                  <a:cubicBezTo>
                    <a:pt x="41" y="24"/>
                    <a:pt x="41" y="24"/>
                    <a:pt x="41" y="24"/>
                  </a:cubicBezTo>
                  <a:cubicBezTo>
                    <a:pt x="41" y="24"/>
                    <a:pt x="41" y="24"/>
                    <a:pt x="41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0" y="23"/>
                    <a:pt x="40" y="23"/>
                    <a:pt x="40" y="23"/>
                  </a:cubicBezTo>
                  <a:cubicBezTo>
                    <a:pt x="40" y="23"/>
                    <a:pt x="40" y="23"/>
                    <a:pt x="40" y="23"/>
                  </a:cubicBezTo>
                  <a:cubicBezTo>
                    <a:pt x="40" y="23"/>
                    <a:pt x="40" y="23"/>
                    <a:pt x="40" y="23"/>
                  </a:cubicBezTo>
                  <a:cubicBezTo>
                    <a:pt x="39" y="22"/>
                    <a:pt x="39" y="22"/>
                    <a:pt x="39" y="22"/>
                  </a:cubicBezTo>
                  <a:cubicBezTo>
                    <a:pt x="39" y="22"/>
                    <a:pt x="39" y="22"/>
                    <a:pt x="39" y="22"/>
                  </a:cubicBezTo>
                  <a:cubicBezTo>
                    <a:pt x="39" y="22"/>
                    <a:pt x="39" y="22"/>
                    <a:pt x="39" y="22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40" y="21"/>
                    <a:pt x="40" y="21"/>
                    <a:pt x="40" y="20"/>
                  </a:cubicBezTo>
                  <a:cubicBezTo>
                    <a:pt x="40" y="20"/>
                    <a:pt x="40" y="20"/>
                    <a:pt x="40" y="19"/>
                  </a:cubicBezTo>
                  <a:cubicBezTo>
                    <a:pt x="41" y="19"/>
                    <a:pt x="41" y="18"/>
                    <a:pt x="41" y="18"/>
                  </a:cubicBezTo>
                  <a:cubicBezTo>
                    <a:pt x="41" y="18"/>
                    <a:pt x="41" y="18"/>
                    <a:pt x="41" y="18"/>
                  </a:cubicBezTo>
                  <a:cubicBezTo>
                    <a:pt x="41" y="18"/>
                    <a:pt x="41" y="18"/>
                    <a:pt x="41" y="18"/>
                  </a:cubicBezTo>
                  <a:cubicBezTo>
                    <a:pt x="41" y="17"/>
                    <a:pt x="41" y="17"/>
                    <a:pt x="41" y="17"/>
                  </a:cubicBezTo>
                  <a:cubicBezTo>
                    <a:pt x="41" y="17"/>
                    <a:pt x="42" y="16"/>
                    <a:pt x="42" y="16"/>
                  </a:cubicBezTo>
                  <a:cubicBezTo>
                    <a:pt x="42" y="16"/>
                    <a:pt x="42" y="15"/>
                    <a:pt x="42" y="15"/>
                  </a:cubicBezTo>
                  <a:cubicBezTo>
                    <a:pt x="42" y="15"/>
                    <a:pt x="42" y="15"/>
                    <a:pt x="42" y="15"/>
                  </a:cubicBezTo>
                  <a:cubicBezTo>
                    <a:pt x="42" y="15"/>
                    <a:pt x="42" y="15"/>
                    <a:pt x="42" y="15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3" y="12"/>
                    <a:pt x="43" y="11"/>
                    <a:pt x="44" y="10"/>
                  </a:cubicBezTo>
                  <a:cubicBezTo>
                    <a:pt x="44" y="9"/>
                    <a:pt x="44" y="9"/>
                    <a:pt x="44" y="8"/>
                  </a:cubicBezTo>
                  <a:cubicBezTo>
                    <a:pt x="45" y="7"/>
                    <a:pt x="45" y="7"/>
                    <a:pt x="45" y="7"/>
                  </a:cubicBezTo>
                  <a:cubicBezTo>
                    <a:pt x="45" y="7"/>
                    <a:pt x="45" y="7"/>
                    <a:pt x="45" y="6"/>
                  </a:cubicBezTo>
                  <a:cubicBezTo>
                    <a:pt x="45" y="6"/>
                    <a:pt x="45" y="6"/>
                    <a:pt x="45" y="6"/>
                  </a:cubicBezTo>
                  <a:cubicBezTo>
                    <a:pt x="45" y="6"/>
                    <a:pt x="45" y="6"/>
                    <a:pt x="45" y="6"/>
                  </a:cubicBezTo>
                  <a:cubicBezTo>
                    <a:pt x="45" y="6"/>
                    <a:pt x="45" y="6"/>
                    <a:pt x="45" y="5"/>
                  </a:cubicBezTo>
                  <a:cubicBezTo>
                    <a:pt x="45" y="5"/>
                    <a:pt x="45" y="5"/>
                    <a:pt x="45" y="5"/>
                  </a:cubicBezTo>
                  <a:cubicBezTo>
                    <a:pt x="45" y="5"/>
                    <a:pt x="45" y="5"/>
                    <a:pt x="45" y="5"/>
                  </a:cubicBezTo>
                  <a:cubicBezTo>
                    <a:pt x="45" y="5"/>
                    <a:pt x="45" y="5"/>
                    <a:pt x="45" y="5"/>
                  </a:cubicBezTo>
                  <a:cubicBezTo>
                    <a:pt x="45" y="5"/>
                    <a:pt x="45" y="5"/>
                    <a:pt x="45" y="5"/>
                  </a:cubicBezTo>
                  <a:cubicBezTo>
                    <a:pt x="45" y="5"/>
                    <a:pt x="45" y="5"/>
                    <a:pt x="45" y="5"/>
                  </a:cubicBezTo>
                  <a:cubicBezTo>
                    <a:pt x="45" y="5"/>
                    <a:pt x="45" y="5"/>
                    <a:pt x="45" y="5"/>
                  </a:cubicBezTo>
                  <a:cubicBezTo>
                    <a:pt x="45" y="4"/>
                    <a:pt x="45" y="4"/>
                    <a:pt x="45" y="4"/>
                  </a:cubicBezTo>
                  <a:cubicBezTo>
                    <a:pt x="45" y="4"/>
                    <a:pt x="45" y="4"/>
                    <a:pt x="45" y="4"/>
                  </a:cubicBezTo>
                  <a:cubicBezTo>
                    <a:pt x="45" y="4"/>
                    <a:pt x="44" y="4"/>
                    <a:pt x="44" y="4"/>
                  </a:cubicBezTo>
                  <a:cubicBezTo>
                    <a:pt x="44" y="4"/>
                    <a:pt x="44" y="4"/>
                    <a:pt x="44" y="4"/>
                  </a:cubicBezTo>
                  <a:cubicBezTo>
                    <a:pt x="44" y="4"/>
                    <a:pt x="44" y="4"/>
                    <a:pt x="44" y="4"/>
                  </a:cubicBezTo>
                  <a:cubicBezTo>
                    <a:pt x="44" y="4"/>
                    <a:pt x="44" y="4"/>
                    <a:pt x="44" y="3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4" y="2"/>
                    <a:pt x="43" y="2"/>
                    <a:pt x="43" y="1"/>
                  </a:cubicBezTo>
                  <a:cubicBezTo>
                    <a:pt x="42" y="1"/>
                    <a:pt x="42" y="1"/>
                    <a:pt x="42" y="1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7" y="2"/>
                    <a:pt x="37" y="2"/>
                    <a:pt x="37" y="2"/>
                  </a:cubicBezTo>
                  <a:cubicBezTo>
                    <a:pt x="37" y="2"/>
                    <a:pt x="37" y="2"/>
                    <a:pt x="37" y="2"/>
                  </a:cubicBezTo>
                  <a:cubicBezTo>
                    <a:pt x="37" y="2"/>
                    <a:pt x="37" y="2"/>
                    <a:pt x="37" y="2"/>
                  </a:cubicBezTo>
                  <a:cubicBezTo>
                    <a:pt x="37" y="2"/>
                    <a:pt x="37" y="2"/>
                    <a:pt x="37" y="2"/>
                  </a:cubicBezTo>
                  <a:cubicBezTo>
                    <a:pt x="37" y="2"/>
                    <a:pt x="37" y="2"/>
                    <a:pt x="37" y="2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7" y="5"/>
                    <a:pt x="37" y="5"/>
                  </a:cubicBezTo>
                  <a:cubicBezTo>
                    <a:pt x="37" y="5"/>
                    <a:pt x="37" y="5"/>
                    <a:pt x="37" y="5"/>
                  </a:cubicBezTo>
                  <a:cubicBezTo>
                    <a:pt x="37" y="5"/>
                    <a:pt x="37" y="5"/>
                    <a:pt x="37" y="5"/>
                  </a:cubicBezTo>
                  <a:cubicBezTo>
                    <a:pt x="37" y="5"/>
                    <a:pt x="37" y="5"/>
                    <a:pt x="37" y="5"/>
                  </a:cubicBezTo>
                  <a:cubicBezTo>
                    <a:pt x="37" y="5"/>
                    <a:pt x="37" y="5"/>
                    <a:pt x="37" y="5"/>
                  </a:cubicBezTo>
                  <a:cubicBezTo>
                    <a:pt x="37" y="5"/>
                    <a:pt x="37" y="5"/>
                    <a:pt x="37" y="5"/>
                  </a:cubicBezTo>
                  <a:cubicBezTo>
                    <a:pt x="37" y="5"/>
                    <a:pt x="37" y="5"/>
                    <a:pt x="37" y="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8" y="6"/>
                    <a:pt x="38" y="6"/>
                    <a:pt x="38" y="6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38" y="9"/>
                    <a:pt x="38" y="9"/>
                    <a:pt x="38" y="9"/>
                  </a:cubicBezTo>
                  <a:cubicBezTo>
                    <a:pt x="38" y="10"/>
                    <a:pt x="38" y="10"/>
                    <a:pt x="38" y="10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2"/>
                    <a:pt x="37" y="12"/>
                    <a:pt x="37" y="12"/>
                  </a:cubicBezTo>
                  <a:cubicBezTo>
                    <a:pt x="37" y="13"/>
                    <a:pt x="37" y="13"/>
                    <a:pt x="36" y="13"/>
                  </a:cubicBezTo>
                  <a:cubicBezTo>
                    <a:pt x="36" y="14"/>
                    <a:pt x="36" y="14"/>
                    <a:pt x="36" y="14"/>
                  </a:cubicBezTo>
                  <a:cubicBezTo>
                    <a:pt x="36" y="15"/>
                    <a:pt x="36" y="15"/>
                    <a:pt x="36" y="16"/>
                  </a:cubicBezTo>
                  <a:cubicBezTo>
                    <a:pt x="35" y="16"/>
                    <a:pt x="35" y="17"/>
                    <a:pt x="35" y="17"/>
                  </a:cubicBezTo>
                  <a:cubicBezTo>
                    <a:pt x="35" y="18"/>
                    <a:pt x="35" y="18"/>
                    <a:pt x="34" y="19"/>
                  </a:cubicBezTo>
                  <a:cubicBezTo>
                    <a:pt x="34" y="20"/>
                    <a:pt x="34" y="20"/>
                    <a:pt x="34" y="21"/>
                  </a:cubicBezTo>
                  <a:cubicBezTo>
                    <a:pt x="33" y="21"/>
                    <a:pt x="33" y="21"/>
                    <a:pt x="33" y="21"/>
                  </a:cubicBezTo>
                  <a:cubicBezTo>
                    <a:pt x="33" y="22"/>
                    <a:pt x="33" y="22"/>
                    <a:pt x="33" y="23"/>
                  </a:cubicBezTo>
                  <a:cubicBezTo>
                    <a:pt x="32" y="23"/>
                    <a:pt x="32" y="23"/>
                    <a:pt x="32" y="23"/>
                  </a:cubicBezTo>
                  <a:cubicBezTo>
                    <a:pt x="32" y="23"/>
                    <a:pt x="31" y="23"/>
                    <a:pt x="30" y="23"/>
                  </a:cubicBezTo>
                  <a:cubicBezTo>
                    <a:pt x="30" y="24"/>
                    <a:pt x="29" y="24"/>
                    <a:pt x="29" y="24"/>
                  </a:cubicBezTo>
                  <a:cubicBezTo>
                    <a:pt x="28" y="24"/>
                    <a:pt x="28" y="24"/>
                    <a:pt x="28" y="24"/>
                  </a:cubicBezTo>
                  <a:cubicBezTo>
                    <a:pt x="28" y="24"/>
                    <a:pt x="28" y="24"/>
                    <a:pt x="28" y="24"/>
                  </a:cubicBezTo>
                  <a:cubicBezTo>
                    <a:pt x="28" y="24"/>
                    <a:pt x="27" y="24"/>
                    <a:pt x="27" y="24"/>
                  </a:cubicBezTo>
                  <a:cubicBezTo>
                    <a:pt x="27" y="24"/>
                    <a:pt x="27" y="24"/>
                    <a:pt x="27" y="24"/>
                  </a:cubicBezTo>
                  <a:cubicBezTo>
                    <a:pt x="27" y="24"/>
                    <a:pt x="27" y="24"/>
                    <a:pt x="27" y="24"/>
                  </a:cubicBezTo>
                  <a:cubicBezTo>
                    <a:pt x="27" y="24"/>
                    <a:pt x="27" y="24"/>
                    <a:pt x="27" y="24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23" y="24"/>
                    <a:pt x="23" y="24"/>
                    <a:pt x="23" y="24"/>
                  </a:cubicBezTo>
                  <a:cubicBezTo>
                    <a:pt x="23" y="24"/>
                    <a:pt x="23" y="24"/>
                    <a:pt x="23" y="24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21" y="24"/>
                    <a:pt x="21" y="24"/>
                    <a:pt x="21" y="24"/>
                  </a:cubicBezTo>
                  <a:cubicBezTo>
                    <a:pt x="21" y="24"/>
                    <a:pt x="21" y="24"/>
                    <a:pt x="21" y="24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19" y="25"/>
                    <a:pt x="19" y="25"/>
                    <a:pt x="18" y="25"/>
                  </a:cubicBezTo>
                  <a:cubicBezTo>
                    <a:pt x="18" y="25"/>
                    <a:pt x="18" y="25"/>
                    <a:pt x="18" y="25"/>
                  </a:cubicBezTo>
                  <a:cubicBezTo>
                    <a:pt x="18" y="25"/>
                    <a:pt x="18" y="25"/>
                    <a:pt x="18" y="25"/>
                  </a:cubicBezTo>
                  <a:cubicBezTo>
                    <a:pt x="18" y="25"/>
                    <a:pt x="18" y="25"/>
                    <a:pt x="18" y="25"/>
                  </a:cubicBezTo>
                  <a:cubicBezTo>
                    <a:pt x="17" y="24"/>
                    <a:pt x="17" y="24"/>
                    <a:pt x="17" y="24"/>
                  </a:cubicBezTo>
                  <a:cubicBezTo>
                    <a:pt x="17" y="24"/>
                    <a:pt x="17" y="24"/>
                    <a:pt x="17" y="24"/>
                  </a:cubicBezTo>
                  <a:cubicBezTo>
                    <a:pt x="17" y="24"/>
                    <a:pt x="17" y="24"/>
                    <a:pt x="17" y="24"/>
                  </a:cubicBezTo>
                  <a:cubicBezTo>
                    <a:pt x="17" y="24"/>
                    <a:pt x="17" y="24"/>
                    <a:pt x="17" y="24"/>
                  </a:cubicBezTo>
                  <a:cubicBezTo>
                    <a:pt x="16" y="24"/>
                    <a:pt x="16" y="24"/>
                    <a:pt x="16" y="24"/>
                  </a:cubicBezTo>
                  <a:cubicBezTo>
                    <a:pt x="16" y="24"/>
                    <a:pt x="16" y="24"/>
                    <a:pt x="16" y="24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8"/>
                    <a:pt x="10" y="28"/>
                    <a:pt x="10" y="28"/>
                  </a:cubicBezTo>
                  <a:cubicBezTo>
                    <a:pt x="10" y="28"/>
                    <a:pt x="10" y="28"/>
                    <a:pt x="10" y="28"/>
                  </a:cubicBezTo>
                  <a:cubicBezTo>
                    <a:pt x="10" y="28"/>
                    <a:pt x="10" y="28"/>
                    <a:pt x="10" y="28"/>
                  </a:cubicBezTo>
                  <a:cubicBezTo>
                    <a:pt x="10" y="28"/>
                    <a:pt x="10" y="28"/>
                    <a:pt x="10" y="28"/>
                  </a:cubicBezTo>
                  <a:cubicBezTo>
                    <a:pt x="10" y="28"/>
                    <a:pt x="10" y="28"/>
                    <a:pt x="10" y="28"/>
                  </a:cubicBezTo>
                  <a:cubicBezTo>
                    <a:pt x="11" y="29"/>
                    <a:pt x="11" y="29"/>
                    <a:pt x="11" y="29"/>
                  </a:cubicBezTo>
                  <a:cubicBezTo>
                    <a:pt x="11" y="29"/>
                    <a:pt x="11" y="29"/>
                    <a:pt x="11" y="29"/>
                  </a:cubicBezTo>
                  <a:cubicBezTo>
                    <a:pt x="11" y="29"/>
                    <a:pt x="11" y="29"/>
                    <a:pt x="11" y="29"/>
                  </a:cubicBezTo>
                  <a:cubicBezTo>
                    <a:pt x="11" y="30"/>
                    <a:pt x="11" y="30"/>
                    <a:pt x="11" y="30"/>
                  </a:cubicBezTo>
                  <a:cubicBezTo>
                    <a:pt x="11" y="30"/>
                    <a:pt x="11" y="30"/>
                    <a:pt x="11" y="30"/>
                  </a:cubicBezTo>
                  <a:cubicBezTo>
                    <a:pt x="11" y="30"/>
                    <a:pt x="11" y="30"/>
                    <a:pt x="11" y="30"/>
                  </a:cubicBezTo>
                  <a:cubicBezTo>
                    <a:pt x="11" y="30"/>
                    <a:pt x="11" y="30"/>
                    <a:pt x="11" y="30"/>
                  </a:cubicBezTo>
                  <a:cubicBezTo>
                    <a:pt x="11" y="30"/>
                    <a:pt x="11" y="30"/>
                    <a:pt x="11" y="30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15" y="32"/>
                    <a:pt x="15" y="32"/>
                    <a:pt x="15" y="32"/>
                  </a:cubicBezTo>
                  <a:cubicBezTo>
                    <a:pt x="15" y="32"/>
                    <a:pt x="15" y="32"/>
                    <a:pt x="15" y="32"/>
                  </a:cubicBezTo>
                  <a:cubicBezTo>
                    <a:pt x="15" y="32"/>
                    <a:pt x="15" y="32"/>
                    <a:pt x="15" y="32"/>
                  </a:cubicBezTo>
                  <a:cubicBezTo>
                    <a:pt x="15" y="32"/>
                    <a:pt x="15" y="32"/>
                    <a:pt x="15" y="32"/>
                  </a:cubicBezTo>
                  <a:cubicBezTo>
                    <a:pt x="15" y="32"/>
                    <a:pt x="15" y="32"/>
                    <a:pt x="15" y="32"/>
                  </a:cubicBezTo>
                  <a:cubicBezTo>
                    <a:pt x="15" y="32"/>
                    <a:pt x="15" y="32"/>
                    <a:pt x="15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32"/>
                    <a:pt x="19" y="32"/>
                    <a:pt x="19" y="32"/>
                  </a:cubicBezTo>
                  <a:cubicBezTo>
                    <a:pt x="19" y="32"/>
                    <a:pt x="19" y="32"/>
                    <a:pt x="19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0" y="32"/>
                    <a:pt x="21" y="32"/>
                    <a:pt x="21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1" y="32"/>
                    <a:pt x="22" y="32"/>
                    <a:pt x="22" y="32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5" y="32"/>
                    <a:pt x="25" y="32"/>
                  </a:cubicBezTo>
                  <a:cubicBezTo>
                    <a:pt x="25" y="32"/>
                    <a:pt x="25" y="32"/>
                    <a:pt x="26" y="32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5" y="35"/>
                    <a:pt x="25" y="36"/>
                    <a:pt x="25" y="36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5" y="36"/>
                    <a:pt x="25" y="36"/>
                    <a:pt x="24" y="37"/>
                  </a:cubicBezTo>
                  <a:cubicBezTo>
                    <a:pt x="24" y="37"/>
                    <a:pt x="24" y="37"/>
                    <a:pt x="24" y="37"/>
                  </a:cubicBezTo>
                  <a:cubicBezTo>
                    <a:pt x="23" y="38"/>
                    <a:pt x="23" y="38"/>
                    <a:pt x="23" y="39"/>
                  </a:cubicBezTo>
                  <a:cubicBezTo>
                    <a:pt x="22" y="39"/>
                    <a:pt x="21" y="40"/>
                    <a:pt x="20" y="41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9" y="42"/>
                    <a:pt x="19" y="42"/>
                    <a:pt x="19" y="43"/>
                  </a:cubicBezTo>
                  <a:cubicBezTo>
                    <a:pt x="19" y="43"/>
                    <a:pt x="19" y="43"/>
                    <a:pt x="19" y="43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7" y="44"/>
                    <a:pt x="17" y="44"/>
                    <a:pt x="17" y="44"/>
                  </a:cubicBezTo>
                  <a:cubicBezTo>
                    <a:pt x="17" y="44"/>
                    <a:pt x="17" y="44"/>
                    <a:pt x="17" y="44"/>
                  </a:cubicBezTo>
                  <a:cubicBezTo>
                    <a:pt x="17" y="44"/>
                    <a:pt x="17" y="44"/>
                    <a:pt x="17" y="44"/>
                  </a:cubicBezTo>
                  <a:cubicBezTo>
                    <a:pt x="17" y="44"/>
                    <a:pt x="17" y="44"/>
                    <a:pt x="17" y="44"/>
                  </a:cubicBezTo>
                  <a:cubicBezTo>
                    <a:pt x="17" y="45"/>
                    <a:pt x="17" y="45"/>
                    <a:pt x="16" y="45"/>
                  </a:cubicBezTo>
                  <a:cubicBezTo>
                    <a:pt x="16" y="45"/>
                    <a:pt x="16" y="45"/>
                    <a:pt x="16" y="45"/>
                  </a:cubicBezTo>
                  <a:cubicBezTo>
                    <a:pt x="16" y="45"/>
                    <a:pt x="15" y="46"/>
                    <a:pt x="15" y="46"/>
                  </a:cubicBezTo>
                  <a:cubicBezTo>
                    <a:pt x="15" y="47"/>
                    <a:pt x="14" y="47"/>
                    <a:pt x="14" y="48"/>
                  </a:cubicBezTo>
                  <a:cubicBezTo>
                    <a:pt x="14" y="48"/>
                    <a:pt x="14" y="48"/>
                    <a:pt x="14" y="48"/>
                  </a:cubicBezTo>
                  <a:cubicBezTo>
                    <a:pt x="13" y="48"/>
                    <a:pt x="12" y="49"/>
                    <a:pt x="11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0"/>
                    <a:pt x="10" y="51"/>
                    <a:pt x="10" y="51"/>
                  </a:cubicBezTo>
                  <a:cubicBezTo>
                    <a:pt x="10" y="51"/>
                    <a:pt x="10" y="51"/>
                    <a:pt x="10" y="51"/>
                  </a:cubicBezTo>
                  <a:cubicBezTo>
                    <a:pt x="9" y="51"/>
                    <a:pt x="9" y="51"/>
                    <a:pt x="9" y="51"/>
                  </a:cubicBezTo>
                  <a:cubicBezTo>
                    <a:pt x="9" y="51"/>
                    <a:pt x="9" y="51"/>
                    <a:pt x="9" y="51"/>
                  </a:cubicBezTo>
                  <a:cubicBezTo>
                    <a:pt x="9" y="51"/>
                    <a:pt x="9" y="51"/>
                    <a:pt x="9" y="51"/>
                  </a:cubicBezTo>
                  <a:cubicBezTo>
                    <a:pt x="9" y="51"/>
                    <a:pt x="9" y="51"/>
                    <a:pt x="9" y="51"/>
                  </a:cubicBezTo>
                  <a:cubicBezTo>
                    <a:pt x="9" y="51"/>
                    <a:pt x="9" y="51"/>
                    <a:pt x="9" y="51"/>
                  </a:cubicBezTo>
                  <a:cubicBezTo>
                    <a:pt x="9" y="51"/>
                    <a:pt x="9" y="51"/>
                    <a:pt x="9" y="51"/>
                  </a:cubicBezTo>
                  <a:cubicBezTo>
                    <a:pt x="8" y="51"/>
                    <a:pt x="8" y="51"/>
                    <a:pt x="8" y="51"/>
                  </a:cubicBezTo>
                  <a:cubicBezTo>
                    <a:pt x="8" y="52"/>
                    <a:pt x="7" y="52"/>
                    <a:pt x="6" y="53"/>
                  </a:cubicBezTo>
                  <a:cubicBezTo>
                    <a:pt x="5" y="53"/>
                    <a:pt x="4" y="54"/>
                    <a:pt x="4" y="54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3" y="54"/>
                    <a:pt x="3" y="54"/>
                    <a:pt x="3" y="54"/>
                  </a:cubicBezTo>
                  <a:cubicBezTo>
                    <a:pt x="3" y="54"/>
                    <a:pt x="3" y="54"/>
                    <a:pt x="3" y="54"/>
                  </a:cubicBezTo>
                  <a:cubicBezTo>
                    <a:pt x="3" y="54"/>
                    <a:pt x="3" y="54"/>
                    <a:pt x="3" y="54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1" y="56"/>
                    <a:pt x="1" y="56"/>
                    <a:pt x="1" y="56"/>
                  </a:cubicBezTo>
                  <a:cubicBezTo>
                    <a:pt x="1" y="56"/>
                    <a:pt x="1" y="56"/>
                    <a:pt x="1" y="56"/>
                  </a:cubicBezTo>
                  <a:cubicBezTo>
                    <a:pt x="1" y="56"/>
                    <a:pt x="1" y="56"/>
                    <a:pt x="1" y="56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1" y="57"/>
                    <a:pt x="1" y="57"/>
                    <a:pt x="1" y="57"/>
                  </a:cubicBezTo>
                  <a:cubicBezTo>
                    <a:pt x="1" y="57"/>
                    <a:pt x="1" y="57"/>
                    <a:pt x="1" y="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"/>
                <a:ea typeface="微软雅黑"/>
                <a:cs typeface="+mn-cs"/>
              </a:endParaRPr>
            </a:p>
          </p:txBody>
        </p:sp>
        <p:sp>
          <p:nvSpPr>
            <p:cNvPr id="114" name="Freeform 46">
              <a:extLst>
                <a:ext uri="{FF2B5EF4-FFF2-40B4-BE49-F238E27FC236}">
                  <a16:creationId xmlns:a16="http://schemas.microsoft.com/office/drawing/2014/main" id="{252F4644-333E-4346-B3BF-AD42CAE47F66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7940" y="5214160"/>
              <a:ext cx="75898" cy="56752"/>
            </a:xfrm>
            <a:custGeom>
              <a:avLst/>
              <a:gdLst>
                <a:gd name="T0" fmla="*/ 1 w 47"/>
                <a:gd name="T1" fmla="*/ 9 h 35"/>
                <a:gd name="T2" fmla="*/ 2 w 47"/>
                <a:gd name="T3" fmla="*/ 10 h 35"/>
                <a:gd name="T4" fmla="*/ 3 w 47"/>
                <a:gd name="T5" fmla="*/ 10 h 35"/>
                <a:gd name="T6" fmla="*/ 4 w 47"/>
                <a:gd name="T7" fmla="*/ 10 h 35"/>
                <a:gd name="T8" fmla="*/ 8 w 47"/>
                <a:gd name="T9" fmla="*/ 8 h 35"/>
                <a:gd name="T10" fmla="*/ 12 w 47"/>
                <a:gd name="T11" fmla="*/ 8 h 35"/>
                <a:gd name="T12" fmla="*/ 16 w 47"/>
                <a:gd name="T13" fmla="*/ 10 h 35"/>
                <a:gd name="T14" fmla="*/ 19 w 47"/>
                <a:gd name="T15" fmla="*/ 13 h 35"/>
                <a:gd name="T16" fmla="*/ 22 w 47"/>
                <a:gd name="T17" fmla="*/ 14 h 35"/>
                <a:gd name="T18" fmla="*/ 22 w 47"/>
                <a:gd name="T19" fmla="*/ 14 h 35"/>
                <a:gd name="T20" fmla="*/ 24 w 47"/>
                <a:gd name="T21" fmla="*/ 15 h 35"/>
                <a:gd name="T22" fmla="*/ 24 w 47"/>
                <a:gd name="T23" fmla="*/ 15 h 35"/>
                <a:gd name="T24" fmla="*/ 25 w 47"/>
                <a:gd name="T25" fmla="*/ 15 h 35"/>
                <a:gd name="T26" fmla="*/ 27 w 47"/>
                <a:gd name="T27" fmla="*/ 16 h 35"/>
                <a:gd name="T28" fmla="*/ 28 w 47"/>
                <a:gd name="T29" fmla="*/ 17 h 35"/>
                <a:gd name="T30" fmla="*/ 31 w 47"/>
                <a:gd name="T31" fmla="*/ 18 h 35"/>
                <a:gd name="T32" fmla="*/ 34 w 47"/>
                <a:gd name="T33" fmla="*/ 20 h 35"/>
                <a:gd name="T34" fmla="*/ 36 w 47"/>
                <a:gd name="T35" fmla="*/ 22 h 35"/>
                <a:gd name="T36" fmla="*/ 39 w 47"/>
                <a:gd name="T37" fmla="*/ 24 h 35"/>
                <a:gd name="T38" fmla="*/ 41 w 47"/>
                <a:gd name="T39" fmla="*/ 26 h 35"/>
                <a:gd name="T40" fmla="*/ 40 w 47"/>
                <a:gd name="T41" fmla="*/ 28 h 35"/>
                <a:gd name="T42" fmla="*/ 37 w 47"/>
                <a:gd name="T43" fmla="*/ 30 h 35"/>
                <a:gd name="T44" fmla="*/ 42 w 47"/>
                <a:gd name="T45" fmla="*/ 34 h 35"/>
                <a:gd name="T46" fmla="*/ 43 w 47"/>
                <a:gd name="T47" fmla="*/ 35 h 35"/>
                <a:gd name="T48" fmla="*/ 45 w 47"/>
                <a:gd name="T49" fmla="*/ 34 h 35"/>
                <a:gd name="T50" fmla="*/ 46 w 47"/>
                <a:gd name="T51" fmla="*/ 33 h 35"/>
                <a:gd name="T52" fmla="*/ 47 w 47"/>
                <a:gd name="T53" fmla="*/ 32 h 35"/>
                <a:gd name="T54" fmla="*/ 47 w 47"/>
                <a:gd name="T55" fmla="*/ 30 h 35"/>
                <a:gd name="T56" fmla="*/ 47 w 47"/>
                <a:gd name="T57" fmla="*/ 29 h 35"/>
                <a:gd name="T58" fmla="*/ 47 w 47"/>
                <a:gd name="T59" fmla="*/ 28 h 35"/>
                <a:gd name="T60" fmla="*/ 46 w 47"/>
                <a:gd name="T61" fmla="*/ 26 h 35"/>
                <a:gd name="T62" fmla="*/ 43 w 47"/>
                <a:gd name="T63" fmla="*/ 22 h 35"/>
                <a:gd name="T64" fmla="*/ 40 w 47"/>
                <a:gd name="T65" fmla="*/ 19 h 35"/>
                <a:gd name="T66" fmla="*/ 39 w 47"/>
                <a:gd name="T67" fmla="*/ 17 h 35"/>
                <a:gd name="T68" fmla="*/ 34 w 47"/>
                <a:gd name="T69" fmla="*/ 15 h 35"/>
                <a:gd name="T70" fmla="*/ 33 w 47"/>
                <a:gd name="T71" fmla="*/ 13 h 35"/>
                <a:gd name="T72" fmla="*/ 32 w 47"/>
                <a:gd name="T73" fmla="*/ 13 h 35"/>
                <a:gd name="T74" fmla="*/ 31 w 47"/>
                <a:gd name="T75" fmla="*/ 13 h 35"/>
                <a:gd name="T76" fmla="*/ 29 w 47"/>
                <a:gd name="T77" fmla="*/ 12 h 35"/>
                <a:gd name="T78" fmla="*/ 27 w 47"/>
                <a:gd name="T79" fmla="*/ 11 h 35"/>
                <a:gd name="T80" fmla="*/ 26 w 47"/>
                <a:gd name="T81" fmla="*/ 11 h 35"/>
                <a:gd name="T82" fmla="*/ 25 w 47"/>
                <a:gd name="T83" fmla="*/ 10 h 35"/>
                <a:gd name="T84" fmla="*/ 22 w 47"/>
                <a:gd name="T85" fmla="*/ 8 h 35"/>
                <a:gd name="T86" fmla="*/ 19 w 47"/>
                <a:gd name="T87" fmla="*/ 8 h 35"/>
                <a:gd name="T88" fmla="*/ 17 w 47"/>
                <a:gd name="T89" fmla="*/ 6 h 35"/>
                <a:gd name="T90" fmla="*/ 17 w 47"/>
                <a:gd name="T91" fmla="*/ 4 h 35"/>
                <a:gd name="T92" fmla="*/ 18 w 47"/>
                <a:gd name="T93" fmla="*/ 3 h 35"/>
                <a:gd name="T94" fmla="*/ 18 w 47"/>
                <a:gd name="T95" fmla="*/ 2 h 35"/>
                <a:gd name="T96" fmla="*/ 17 w 47"/>
                <a:gd name="T97" fmla="*/ 1 h 35"/>
                <a:gd name="T98" fmla="*/ 15 w 47"/>
                <a:gd name="T99" fmla="*/ 0 h 35"/>
                <a:gd name="T100" fmla="*/ 12 w 47"/>
                <a:gd name="T101" fmla="*/ 1 h 35"/>
                <a:gd name="T102" fmla="*/ 10 w 47"/>
                <a:gd name="T103" fmla="*/ 2 h 35"/>
                <a:gd name="T104" fmla="*/ 8 w 47"/>
                <a:gd name="T105" fmla="*/ 2 h 35"/>
                <a:gd name="T106" fmla="*/ 8 w 47"/>
                <a:gd name="T107" fmla="*/ 2 h 35"/>
                <a:gd name="T108" fmla="*/ 4 w 47"/>
                <a:gd name="T109" fmla="*/ 3 h 35"/>
                <a:gd name="T110" fmla="*/ 1 w 47"/>
                <a:gd name="T111" fmla="*/ 5 h 35"/>
                <a:gd name="T112" fmla="*/ 1 w 47"/>
                <a:gd name="T113" fmla="*/ 5 h 35"/>
                <a:gd name="T114" fmla="*/ 1 w 47"/>
                <a:gd name="T115" fmla="*/ 6 h 35"/>
                <a:gd name="T116" fmla="*/ 1 w 47"/>
                <a:gd name="T117" fmla="*/ 6 h 35"/>
                <a:gd name="T118" fmla="*/ 0 w 47"/>
                <a:gd name="T119" fmla="*/ 7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7" h="35">
                  <a:moveTo>
                    <a:pt x="1" y="8"/>
                  </a:moveTo>
                  <a:cubicBezTo>
                    <a:pt x="1" y="8"/>
                    <a:pt x="1" y="8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8"/>
                    <a:pt x="1" y="9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5" y="9"/>
                    <a:pt x="6" y="9"/>
                    <a:pt x="6" y="9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2" y="8"/>
                    <a:pt x="12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10"/>
                    <a:pt x="16" y="11"/>
                    <a:pt x="17" y="11"/>
                  </a:cubicBezTo>
                  <a:cubicBezTo>
                    <a:pt x="17" y="11"/>
                    <a:pt x="17" y="12"/>
                    <a:pt x="18" y="12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8" y="12"/>
                    <a:pt x="19" y="13"/>
                    <a:pt x="19" y="13"/>
                  </a:cubicBezTo>
                  <a:cubicBezTo>
                    <a:pt x="19" y="13"/>
                    <a:pt x="19" y="13"/>
                    <a:pt x="19" y="13"/>
                  </a:cubicBezTo>
                  <a:cubicBezTo>
                    <a:pt x="19" y="13"/>
                    <a:pt x="19" y="13"/>
                    <a:pt x="19" y="13"/>
                  </a:cubicBezTo>
                  <a:cubicBezTo>
                    <a:pt x="19" y="13"/>
                    <a:pt x="19" y="13"/>
                    <a:pt x="19" y="13"/>
                  </a:cubicBezTo>
                  <a:cubicBezTo>
                    <a:pt x="19" y="13"/>
                    <a:pt x="20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1" y="14"/>
                    <a:pt x="21" y="14"/>
                    <a:pt x="22" y="14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22" y="14"/>
                    <a:pt x="22" y="14"/>
                    <a:pt x="23" y="14"/>
                  </a:cubicBezTo>
                  <a:cubicBezTo>
                    <a:pt x="23" y="14"/>
                    <a:pt x="23" y="14"/>
                    <a:pt x="23" y="14"/>
                  </a:cubicBezTo>
                  <a:cubicBezTo>
                    <a:pt x="23" y="14"/>
                    <a:pt x="23" y="14"/>
                    <a:pt x="23" y="14"/>
                  </a:cubicBezTo>
                  <a:cubicBezTo>
                    <a:pt x="23" y="14"/>
                    <a:pt x="23" y="14"/>
                    <a:pt x="23" y="14"/>
                  </a:cubicBezTo>
                  <a:cubicBezTo>
                    <a:pt x="23" y="14"/>
                    <a:pt x="23" y="14"/>
                    <a:pt x="23" y="14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5" y="15"/>
                    <a:pt x="25" y="15"/>
                    <a:pt x="25" y="15"/>
                  </a:cubicBezTo>
                  <a:cubicBezTo>
                    <a:pt x="25" y="15"/>
                    <a:pt x="25" y="15"/>
                    <a:pt x="25" y="15"/>
                  </a:cubicBezTo>
                  <a:cubicBezTo>
                    <a:pt x="25" y="15"/>
                    <a:pt x="25" y="15"/>
                    <a:pt x="25" y="15"/>
                  </a:cubicBezTo>
                  <a:cubicBezTo>
                    <a:pt x="25" y="15"/>
                    <a:pt x="25" y="15"/>
                    <a:pt x="25" y="15"/>
                  </a:cubicBezTo>
                  <a:cubicBezTo>
                    <a:pt x="25" y="15"/>
                    <a:pt x="26" y="15"/>
                    <a:pt x="26" y="15"/>
                  </a:cubicBezTo>
                  <a:cubicBezTo>
                    <a:pt x="26" y="15"/>
                    <a:pt x="26" y="15"/>
                    <a:pt x="26" y="15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8" y="17"/>
                    <a:pt x="29" y="17"/>
                    <a:pt x="29" y="17"/>
                  </a:cubicBezTo>
                  <a:cubicBezTo>
                    <a:pt x="29" y="17"/>
                    <a:pt x="29" y="17"/>
                    <a:pt x="29" y="17"/>
                  </a:cubicBezTo>
                  <a:cubicBezTo>
                    <a:pt x="29" y="17"/>
                    <a:pt x="29" y="17"/>
                    <a:pt x="30" y="18"/>
                  </a:cubicBezTo>
                  <a:cubicBezTo>
                    <a:pt x="30" y="18"/>
                    <a:pt x="31" y="18"/>
                    <a:pt x="31" y="18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2" y="19"/>
                    <a:pt x="32" y="19"/>
                    <a:pt x="32" y="19"/>
                  </a:cubicBezTo>
                  <a:cubicBezTo>
                    <a:pt x="33" y="19"/>
                    <a:pt x="33" y="19"/>
                    <a:pt x="33" y="19"/>
                  </a:cubicBezTo>
                  <a:cubicBezTo>
                    <a:pt x="33" y="20"/>
                    <a:pt x="33" y="20"/>
                    <a:pt x="33" y="20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5" y="21"/>
                    <a:pt x="35" y="21"/>
                    <a:pt x="35" y="21"/>
                  </a:cubicBezTo>
                  <a:cubicBezTo>
                    <a:pt x="35" y="21"/>
                    <a:pt x="35" y="21"/>
                    <a:pt x="35" y="21"/>
                  </a:cubicBezTo>
                  <a:cubicBezTo>
                    <a:pt x="36" y="21"/>
                    <a:pt x="36" y="22"/>
                    <a:pt x="36" y="22"/>
                  </a:cubicBezTo>
                  <a:cubicBezTo>
                    <a:pt x="36" y="22"/>
                    <a:pt x="36" y="22"/>
                    <a:pt x="36" y="22"/>
                  </a:cubicBezTo>
                  <a:cubicBezTo>
                    <a:pt x="36" y="22"/>
                    <a:pt x="36" y="22"/>
                    <a:pt x="36" y="22"/>
                  </a:cubicBezTo>
                  <a:cubicBezTo>
                    <a:pt x="36" y="22"/>
                    <a:pt x="36" y="22"/>
                    <a:pt x="36" y="22"/>
                  </a:cubicBezTo>
                  <a:cubicBezTo>
                    <a:pt x="36" y="22"/>
                    <a:pt x="37" y="22"/>
                    <a:pt x="37" y="22"/>
                  </a:cubicBezTo>
                  <a:cubicBezTo>
                    <a:pt x="37" y="23"/>
                    <a:pt x="37" y="23"/>
                    <a:pt x="37" y="23"/>
                  </a:cubicBezTo>
                  <a:cubicBezTo>
                    <a:pt x="37" y="23"/>
                    <a:pt x="37" y="23"/>
                    <a:pt x="37" y="23"/>
                  </a:cubicBezTo>
                  <a:cubicBezTo>
                    <a:pt x="37" y="23"/>
                    <a:pt x="38" y="24"/>
                    <a:pt x="39" y="24"/>
                  </a:cubicBezTo>
                  <a:cubicBezTo>
                    <a:pt x="39" y="24"/>
                    <a:pt x="39" y="24"/>
                    <a:pt x="39" y="24"/>
                  </a:cubicBezTo>
                  <a:cubicBezTo>
                    <a:pt x="39" y="24"/>
                    <a:pt x="39" y="24"/>
                    <a:pt x="39" y="24"/>
                  </a:cubicBezTo>
                  <a:cubicBezTo>
                    <a:pt x="39" y="24"/>
                    <a:pt x="40" y="25"/>
                    <a:pt x="40" y="25"/>
                  </a:cubicBezTo>
                  <a:cubicBezTo>
                    <a:pt x="40" y="25"/>
                    <a:pt x="40" y="25"/>
                    <a:pt x="40" y="25"/>
                  </a:cubicBezTo>
                  <a:cubicBezTo>
                    <a:pt x="40" y="25"/>
                    <a:pt x="40" y="25"/>
                    <a:pt x="40" y="25"/>
                  </a:cubicBezTo>
                  <a:cubicBezTo>
                    <a:pt x="40" y="25"/>
                    <a:pt x="40" y="25"/>
                    <a:pt x="40" y="25"/>
                  </a:cubicBezTo>
                  <a:cubicBezTo>
                    <a:pt x="41" y="25"/>
                    <a:pt x="41" y="25"/>
                    <a:pt x="41" y="25"/>
                  </a:cubicBezTo>
                  <a:cubicBezTo>
                    <a:pt x="41" y="26"/>
                    <a:pt x="41" y="26"/>
                    <a:pt x="41" y="26"/>
                  </a:cubicBezTo>
                  <a:cubicBezTo>
                    <a:pt x="41" y="26"/>
                    <a:pt x="41" y="26"/>
                    <a:pt x="41" y="26"/>
                  </a:cubicBezTo>
                  <a:cubicBezTo>
                    <a:pt x="41" y="26"/>
                    <a:pt x="41" y="26"/>
                    <a:pt x="41" y="26"/>
                  </a:cubicBezTo>
                  <a:cubicBezTo>
                    <a:pt x="41" y="27"/>
                    <a:pt x="41" y="27"/>
                    <a:pt x="41" y="27"/>
                  </a:cubicBezTo>
                  <a:cubicBezTo>
                    <a:pt x="41" y="27"/>
                    <a:pt x="40" y="27"/>
                    <a:pt x="40" y="27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39" y="29"/>
                    <a:pt x="39" y="29"/>
                    <a:pt x="38" y="29"/>
                  </a:cubicBezTo>
                  <a:cubicBezTo>
                    <a:pt x="38" y="29"/>
                    <a:pt x="38" y="29"/>
                    <a:pt x="38" y="29"/>
                  </a:cubicBezTo>
                  <a:cubicBezTo>
                    <a:pt x="38" y="29"/>
                    <a:pt x="38" y="29"/>
                    <a:pt x="38" y="29"/>
                  </a:cubicBezTo>
                  <a:cubicBezTo>
                    <a:pt x="38" y="29"/>
                    <a:pt x="38" y="29"/>
                    <a:pt x="38" y="29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8" y="32"/>
                    <a:pt x="38" y="32"/>
                    <a:pt x="39" y="32"/>
                  </a:cubicBezTo>
                  <a:cubicBezTo>
                    <a:pt x="39" y="33"/>
                    <a:pt x="40" y="33"/>
                    <a:pt x="41" y="33"/>
                  </a:cubicBezTo>
                  <a:cubicBezTo>
                    <a:pt x="41" y="34"/>
                    <a:pt x="41" y="34"/>
                    <a:pt x="42" y="34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42" y="34"/>
                    <a:pt x="43" y="35"/>
                    <a:pt x="43" y="35"/>
                  </a:cubicBezTo>
                  <a:cubicBezTo>
                    <a:pt x="43" y="35"/>
                    <a:pt x="43" y="35"/>
                    <a:pt x="43" y="35"/>
                  </a:cubicBezTo>
                  <a:cubicBezTo>
                    <a:pt x="43" y="35"/>
                    <a:pt x="43" y="35"/>
                    <a:pt x="43" y="35"/>
                  </a:cubicBezTo>
                  <a:cubicBezTo>
                    <a:pt x="43" y="35"/>
                    <a:pt x="43" y="35"/>
                    <a:pt x="43" y="35"/>
                  </a:cubicBezTo>
                  <a:cubicBezTo>
                    <a:pt x="43" y="35"/>
                    <a:pt x="43" y="35"/>
                    <a:pt x="43" y="35"/>
                  </a:cubicBezTo>
                  <a:cubicBezTo>
                    <a:pt x="43" y="35"/>
                    <a:pt x="43" y="35"/>
                    <a:pt x="43" y="35"/>
                  </a:cubicBezTo>
                  <a:cubicBezTo>
                    <a:pt x="43" y="35"/>
                    <a:pt x="43" y="35"/>
                    <a:pt x="43" y="35"/>
                  </a:cubicBezTo>
                  <a:cubicBezTo>
                    <a:pt x="43" y="35"/>
                    <a:pt x="43" y="35"/>
                    <a:pt x="43" y="35"/>
                  </a:cubicBezTo>
                  <a:cubicBezTo>
                    <a:pt x="43" y="35"/>
                    <a:pt x="43" y="35"/>
                    <a:pt x="44" y="35"/>
                  </a:cubicBezTo>
                  <a:cubicBezTo>
                    <a:pt x="44" y="35"/>
                    <a:pt x="44" y="35"/>
                    <a:pt x="44" y="34"/>
                  </a:cubicBezTo>
                  <a:cubicBezTo>
                    <a:pt x="44" y="34"/>
                    <a:pt x="44" y="34"/>
                    <a:pt x="44" y="34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6" y="34"/>
                    <a:pt x="46" y="33"/>
                    <a:pt x="46" y="33"/>
                  </a:cubicBezTo>
                  <a:cubicBezTo>
                    <a:pt x="46" y="33"/>
                    <a:pt x="46" y="33"/>
                    <a:pt x="46" y="33"/>
                  </a:cubicBezTo>
                  <a:cubicBezTo>
                    <a:pt x="46" y="33"/>
                    <a:pt x="46" y="33"/>
                    <a:pt x="46" y="33"/>
                  </a:cubicBezTo>
                  <a:cubicBezTo>
                    <a:pt x="46" y="33"/>
                    <a:pt x="46" y="33"/>
                    <a:pt x="46" y="33"/>
                  </a:cubicBezTo>
                  <a:cubicBezTo>
                    <a:pt x="46" y="33"/>
                    <a:pt x="46" y="33"/>
                    <a:pt x="46" y="33"/>
                  </a:cubicBezTo>
                  <a:cubicBezTo>
                    <a:pt x="47" y="33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0"/>
                  </a:cubicBezTo>
                  <a:cubicBezTo>
                    <a:pt x="47" y="30"/>
                    <a:pt x="47" y="30"/>
                    <a:pt x="47" y="30"/>
                  </a:cubicBezTo>
                  <a:cubicBezTo>
                    <a:pt x="47" y="30"/>
                    <a:pt x="47" y="30"/>
                    <a:pt x="47" y="30"/>
                  </a:cubicBezTo>
                  <a:cubicBezTo>
                    <a:pt x="47" y="30"/>
                    <a:pt x="47" y="30"/>
                    <a:pt x="47" y="30"/>
                  </a:cubicBezTo>
                  <a:cubicBezTo>
                    <a:pt x="47" y="29"/>
                    <a:pt x="47" y="29"/>
                    <a:pt x="47" y="29"/>
                  </a:cubicBezTo>
                  <a:cubicBezTo>
                    <a:pt x="47" y="29"/>
                    <a:pt x="47" y="29"/>
                    <a:pt x="47" y="29"/>
                  </a:cubicBezTo>
                  <a:cubicBezTo>
                    <a:pt x="47" y="29"/>
                    <a:pt x="47" y="29"/>
                    <a:pt x="47" y="29"/>
                  </a:cubicBezTo>
                  <a:cubicBezTo>
                    <a:pt x="47" y="29"/>
                    <a:pt x="47" y="29"/>
                    <a:pt x="47" y="29"/>
                  </a:cubicBezTo>
                  <a:cubicBezTo>
                    <a:pt x="47" y="29"/>
                    <a:pt x="47" y="29"/>
                    <a:pt x="47" y="29"/>
                  </a:cubicBezTo>
                  <a:cubicBezTo>
                    <a:pt x="47" y="29"/>
                    <a:pt x="47" y="29"/>
                    <a:pt x="47" y="29"/>
                  </a:cubicBezTo>
                  <a:cubicBezTo>
                    <a:pt x="47" y="29"/>
                    <a:pt x="47" y="29"/>
                    <a:pt x="47" y="29"/>
                  </a:cubicBezTo>
                  <a:cubicBezTo>
                    <a:pt x="47" y="28"/>
                    <a:pt x="47" y="28"/>
                    <a:pt x="47" y="28"/>
                  </a:cubicBezTo>
                  <a:cubicBezTo>
                    <a:pt x="47" y="28"/>
                    <a:pt x="47" y="28"/>
                    <a:pt x="47" y="28"/>
                  </a:cubicBezTo>
                  <a:cubicBezTo>
                    <a:pt x="47" y="28"/>
                    <a:pt x="47" y="28"/>
                    <a:pt x="47" y="28"/>
                  </a:cubicBezTo>
                  <a:cubicBezTo>
                    <a:pt x="47" y="28"/>
                    <a:pt x="47" y="28"/>
                    <a:pt x="47" y="28"/>
                  </a:cubicBezTo>
                  <a:cubicBezTo>
                    <a:pt x="47" y="27"/>
                    <a:pt x="47" y="27"/>
                    <a:pt x="47" y="27"/>
                  </a:cubicBezTo>
                  <a:cubicBezTo>
                    <a:pt x="46" y="27"/>
                    <a:pt x="46" y="27"/>
                    <a:pt x="46" y="27"/>
                  </a:cubicBezTo>
                  <a:cubicBezTo>
                    <a:pt x="46" y="27"/>
                    <a:pt x="46" y="27"/>
                    <a:pt x="46" y="27"/>
                  </a:cubicBezTo>
                  <a:cubicBezTo>
                    <a:pt x="46" y="26"/>
                    <a:pt x="46" y="26"/>
                    <a:pt x="46" y="26"/>
                  </a:cubicBezTo>
                  <a:cubicBezTo>
                    <a:pt x="46" y="26"/>
                    <a:pt x="46" y="26"/>
                    <a:pt x="46" y="26"/>
                  </a:cubicBezTo>
                  <a:cubicBezTo>
                    <a:pt x="45" y="25"/>
                    <a:pt x="45" y="25"/>
                    <a:pt x="45" y="24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44" y="22"/>
                    <a:pt x="44" y="22"/>
                    <a:pt x="44" y="22"/>
                  </a:cubicBezTo>
                  <a:cubicBezTo>
                    <a:pt x="44" y="22"/>
                    <a:pt x="44" y="22"/>
                    <a:pt x="44" y="22"/>
                  </a:cubicBezTo>
                  <a:cubicBezTo>
                    <a:pt x="43" y="22"/>
                    <a:pt x="43" y="22"/>
                    <a:pt x="43" y="22"/>
                  </a:cubicBezTo>
                  <a:cubicBezTo>
                    <a:pt x="43" y="21"/>
                    <a:pt x="42" y="21"/>
                    <a:pt x="42" y="21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1" y="20"/>
                    <a:pt x="41" y="20"/>
                    <a:pt x="41" y="20"/>
                  </a:cubicBezTo>
                  <a:cubicBezTo>
                    <a:pt x="41" y="20"/>
                    <a:pt x="40" y="19"/>
                    <a:pt x="40" y="19"/>
                  </a:cubicBezTo>
                  <a:cubicBezTo>
                    <a:pt x="40" y="19"/>
                    <a:pt x="40" y="19"/>
                    <a:pt x="40" y="19"/>
                  </a:cubicBezTo>
                  <a:cubicBezTo>
                    <a:pt x="40" y="18"/>
                    <a:pt x="40" y="18"/>
                    <a:pt x="39" y="18"/>
                  </a:cubicBezTo>
                  <a:cubicBezTo>
                    <a:pt x="39" y="18"/>
                    <a:pt x="39" y="18"/>
                    <a:pt x="39" y="18"/>
                  </a:cubicBezTo>
                  <a:cubicBezTo>
                    <a:pt x="39" y="18"/>
                    <a:pt x="39" y="18"/>
                    <a:pt x="39" y="18"/>
                  </a:cubicBezTo>
                  <a:cubicBezTo>
                    <a:pt x="39" y="18"/>
                    <a:pt x="39" y="18"/>
                    <a:pt x="39" y="17"/>
                  </a:cubicBezTo>
                  <a:cubicBezTo>
                    <a:pt x="39" y="17"/>
                    <a:pt x="39" y="17"/>
                    <a:pt x="39" y="17"/>
                  </a:cubicBezTo>
                  <a:cubicBezTo>
                    <a:pt x="38" y="17"/>
                    <a:pt x="38" y="17"/>
                    <a:pt x="38" y="17"/>
                  </a:cubicBezTo>
                  <a:cubicBezTo>
                    <a:pt x="38" y="17"/>
                    <a:pt x="38" y="17"/>
                    <a:pt x="37" y="17"/>
                  </a:cubicBezTo>
                  <a:cubicBezTo>
                    <a:pt x="37" y="17"/>
                    <a:pt x="37" y="16"/>
                    <a:pt x="37" y="16"/>
                  </a:cubicBezTo>
                  <a:cubicBezTo>
                    <a:pt x="36" y="16"/>
                    <a:pt x="36" y="16"/>
                    <a:pt x="35" y="16"/>
                  </a:cubicBezTo>
                  <a:cubicBezTo>
                    <a:pt x="35" y="15"/>
                    <a:pt x="35" y="15"/>
                    <a:pt x="35" y="15"/>
                  </a:cubicBezTo>
                  <a:cubicBezTo>
                    <a:pt x="35" y="15"/>
                    <a:pt x="35" y="15"/>
                    <a:pt x="34" y="15"/>
                  </a:cubicBezTo>
                  <a:cubicBezTo>
                    <a:pt x="34" y="15"/>
                    <a:pt x="34" y="14"/>
                    <a:pt x="33" y="14"/>
                  </a:cubicBezTo>
                  <a:cubicBezTo>
                    <a:pt x="33" y="14"/>
                    <a:pt x="33" y="14"/>
                    <a:pt x="33" y="14"/>
                  </a:cubicBezTo>
                  <a:cubicBezTo>
                    <a:pt x="33" y="14"/>
                    <a:pt x="33" y="14"/>
                    <a:pt x="33" y="14"/>
                  </a:cubicBezTo>
                  <a:cubicBezTo>
                    <a:pt x="33" y="14"/>
                    <a:pt x="33" y="14"/>
                    <a:pt x="33" y="14"/>
                  </a:cubicBezTo>
                  <a:cubicBezTo>
                    <a:pt x="33" y="13"/>
                    <a:pt x="33" y="13"/>
                    <a:pt x="33" y="13"/>
                  </a:cubicBezTo>
                  <a:cubicBezTo>
                    <a:pt x="33" y="13"/>
                    <a:pt x="33" y="13"/>
                    <a:pt x="33" y="13"/>
                  </a:cubicBezTo>
                  <a:cubicBezTo>
                    <a:pt x="33" y="13"/>
                    <a:pt x="33" y="13"/>
                    <a:pt x="33" y="13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0" y="13"/>
                    <a:pt x="30" y="13"/>
                    <a:pt x="30" y="13"/>
                  </a:cubicBezTo>
                  <a:cubicBezTo>
                    <a:pt x="30" y="13"/>
                    <a:pt x="30" y="13"/>
                    <a:pt x="30" y="13"/>
                  </a:cubicBezTo>
                  <a:cubicBezTo>
                    <a:pt x="30" y="12"/>
                    <a:pt x="29" y="12"/>
                    <a:pt x="29" y="12"/>
                  </a:cubicBezTo>
                  <a:cubicBezTo>
                    <a:pt x="29" y="12"/>
                    <a:pt x="28" y="12"/>
                    <a:pt x="28" y="11"/>
                  </a:cubicBezTo>
                  <a:cubicBezTo>
                    <a:pt x="28" y="11"/>
                    <a:pt x="28" y="11"/>
                    <a:pt x="28" y="11"/>
                  </a:cubicBezTo>
                  <a:cubicBezTo>
                    <a:pt x="28" y="11"/>
                    <a:pt x="28" y="11"/>
                    <a:pt x="28" y="11"/>
                  </a:cubicBezTo>
                  <a:cubicBezTo>
                    <a:pt x="28" y="11"/>
                    <a:pt x="28" y="11"/>
                    <a:pt x="28" y="11"/>
                  </a:cubicBezTo>
                  <a:cubicBezTo>
                    <a:pt x="27" y="11"/>
                    <a:pt x="27" y="11"/>
                    <a:pt x="27" y="11"/>
                  </a:cubicBezTo>
                  <a:cubicBezTo>
                    <a:pt x="27" y="11"/>
                    <a:pt x="27" y="11"/>
                    <a:pt x="27" y="11"/>
                  </a:cubicBezTo>
                  <a:cubicBezTo>
                    <a:pt x="27" y="11"/>
                    <a:pt x="27" y="11"/>
                    <a:pt x="27" y="11"/>
                  </a:cubicBezTo>
                  <a:cubicBezTo>
                    <a:pt x="27" y="11"/>
                    <a:pt x="27" y="11"/>
                    <a:pt x="27" y="11"/>
                  </a:cubicBezTo>
                  <a:cubicBezTo>
                    <a:pt x="27" y="11"/>
                    <a:pt x="27" y="11"/>
                    <a:pt x="27" y="11"/>
                  </a:cubicBezTo>
                  <a:cubicBezTo>
                    <a:pt x="27" y="11"/>
                    <a:pt x="27" y="11"/>
                    <a:pt x="27" y="11"/>
                  </a:cubicBezTo>
                  <a:cubicBezTo>
                    <a:pt x="26" y="11"/>
                    <a:pt x="26" y="11"/>
                    <a:pt x="26" y="11"/>
                  </a:cubicBezTo>
                  <a:cubicBezTo>
                    <a:pt x="26" y="11"/>
                    <a:pt x="26" y="11"/>
                    <a:pt x="26" y="11"/>
                  </a:cubicBezTo>
                  <a:cubicBezTo>
                    <a:pt x="26" y="11"/>
                    <a:pt x="26" y="11"/>
                    <a:pt x="26" y="11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8" y="7"/>
                    <a:pt x="18" y="6"/>
                    <a:pt x="17" y="6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1"/>
                    <a:pt x="17" y="1"/>
                    <a:pt x="17" y="1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0"/>
                    <a:pt x="16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2"/>
                    <a:pt x="7" y="2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5" y="3"/>
                    <a:pt x="5" y="3"/>
                    <a:pt x="4" y="3"/>
                  </a:cubicBezTo>
                  <a:cubicBezTo>
                    <a:pt x="4" y="3"/>
                    <a:pt x="4" y="3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2" y="4"/>
                  </a:cubicBezTo>
                  <a:cubicBezTo>
                    <a:pt x="2" y="4"/>
                    <a:pt x="2" y="4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1" y="7"/>
                    <a:pt x="1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"/>
                <a:ea typeface="微软雅黑"/>
                <a:cs typeface="+mn-cs"/>
              </a:endParaRPr>
            </a:p>
          </p:txBody>
        </p:sp>
        <p:sp>
          <p:nvSpPr>
            <p:cNvPr id="115" name="Freeform 47">
              <a:extLst>
                <a:ext uri="{FF2B5EF4-FFF2-40B4-BE49-F238E27FC236}">
                  <a16:creationId xmlns:a16="http://schemas.microsoft.com/office/drawing/2014/main" id="{329CE930-9AE6-4B57-9C49-F777AA6EE0A3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9479" y="5217579"/>
              <a:ext cx="35556" cy="23932"/>
            </a:xfrm>
            <a:custGeom>
              <a:avLst/>
              <a:gdLst>
                <a:gd name="T0" fmla="*/ 1 w 22"/>
                <a:gd name="T1" fmla="*/ 8 h 15"/>
                <a:gd name="T2" fmla="*/ 1 w 22"/>
                <a:gd name="T3" fmla="*/ 9 h 15"/>
                <a:gd name="T4" fmla="*/ 2 w 22"/>
                <a:gd name="T5" fmla="*/ 11 h 15"/>
                <a:gd name="T6" fmla="*/ 3 w 22"/>
                <a:gd name="T7" fmla="*/ 12 h 15"/>
                <a:gd name="T8" fmla="*/ 6 w 22"/>
                <a:gd name="T9" fmla="*/ 13 h 15"/>
                <a:gd name="T10" fmla="*/ 8 w 22"/>
                <a:gd name="T11" fmla="*/ 14 h 15"/>
                <a:gd name="T12" fmla="*/ 9 w 22"/>
                <a:gd name="T13" fmla="*/ 14 h 15"/>
                <a:gd name="T14" fmla="*/ 12 w 22"/>
                <a:gd name="T15" fmla="*/ 15 h 15"/>
                <a:gd name="T16" fmla="*/ 12 w 22"/>
                <a:gd name="T17" fmla="*/ 15 h 15"/>
                <a:gd name="T18" fmla="*/ 13 w 22"/>
                <a:gd name="T19" fmla="*/ 15 h 15"/>
                <a:gd name="T20" fmla="*/ 13 w 22"/>
                <a:gd name="T21" fmla="*/ 15 h 15"/>
                <a:gd name="T22" fmla="*/ 14 w 22"/>
                <a:gd name="T23" fmla="*/ 15 h 15"/>
                <a:gd name="T24" fmla="*/ 15 w 22"/>
                <a:gd name="T25" fmla="*/ 15 h 15"/>
                <a:gd name="T26" fmla="*/ 15 w 22"/>
                <a:gd name="T27" fmla="*/ 15 h 15"/>
                <a:gd name="T28" fmla="*/ 16 w 22"/>
                <a:gd name="T29" fmla="*/ 15 h 15"/>
                <a:gd name="T30" fmla="*/ 17 w 22"/>
                <a:gd name="T31" fmla="*/ 15 h 15"/>
                <a:gd name="T32" fmla="*/ 17 w 22"/>
                <a:gd name="T33" fmla="*/ 15 h 15"/>
                <a:gd name="T34" fmla="*/ 18 w 22"/>
                <a:gd name="T35" fmla="*/ 14 h 15"/>
                <a:gd name="T36" fmla="*/ 21 w 22"/>
                <a:gd name="T37" fmla="*/ 13 h 15"/>
                <a:gd name="T38" fmla="*/ 21 w 22"/>
                <a:gd name="T39" fmla="*/ 13 h 15"/>
                <a:gd name="T40" fmla="*/ 22 w 22"/>
                <a:gd name="T41" fmla="*/ 12 h 15"/>
                <a:gd name="T42" fmla="*/ 22 w 22"/>
                <a:gd name="T43" fmla="*/ 11 h 15"/>
                <a:gd name="T44" fmla="*/ 22 w 22"/>
                <a:gd name="T45" fmla="*/ 11 h 15"/>
                <a:gd name="T46" fmla="*/ 22 w 22"/>
                <a:gd name="T47" fmla="*/ 10 h 15"/>
                <a:gd name="T48" fmla="*/ 22 w 22"/>
                <a:gd name="T49" fmla="*/ 10 h 15"/>
                <a:gd name="T50" fmla="*/ 22 w 22"/>
                <a:gd name="T51" fmla="*/ 9 h 15"/>
                <a:gd name="T52" fmla="*/ 21 w 22"/>
                <a:gd name="T53" fmla="*/ 9 h 15"/>
                <a:gd name="T54" fmla="*/ 21 w 22"/>
                <a:gd name="T55" fmla="*/ 8 h 15"/>
                <a:gd name="T56" fmla="*/ 19 w 22"/>
                <a:gd name="T57" fmla="*/ 7 h 15"/>
                <a:gd name="T58" fmla="*/ 19 w 22"/>
                <a:gd name="T59" fmla="*/ 7 h 15"/>
                <a:gd name="T60" fmla="*/ 16 w 22"/>
                <a:gd name="T61" fmla="*/ 8 h 15"/>
                <a:gd name="T62" fmla="*/ 15 w 22"/>
                <a:gd name="T63" fmla="*/ 8 h 15"/>
                <a:gd name="T64" fmla="*/ 14 w 22"/>
                <a:gd name="T65" fmla="*/ 8 h 15"/>
                <a:gd name="T66" fmla="*/ 13 w 22"/>
                <a:gd name="T67" fmla="*/ 8 h 15"/>
                <a:gd name="T68" fmla="*/ 12 w 22"/>
                <a:gd name="T69" fmla="*/ 8 h 15"/>
                <a:gd name="T70" fmla="*/ 11 w 22"/>
                <a:gd name="T71" fmla="*/ 9 h 15"/>
                <a:gd name="T72" fmla="*/ 9 w 22"/>
                <a:gd name="T73" fmla="*/ 9 h 15"/>
                <a:gd name="T74" fmla="*/ 9 w 22"/>
                <a:gd name="T75" fmla="*/ 9 h 15"/>
                <a:gd name="T76" fmla="*/ 6 w 22"/>
                <a:gd name="T77" fmla="*/ 6 h 15"/>
                <a:gd name="T78" fmla="*/ 7 w 22"/>
                <a:gd name="T79" fmla="*/ 6 h 15"/>
                <a:gd name="T80" fmla="*/ 7 w 22"/>
                <a:gd name="T81" fmla="*/ 5 h 15"/>
                <a:gd name="T82" fmla="*/ 8 w 22"/>
                <a:gd name="T83" fmla="*/ 5 h 15"/>
                <a:gd name="T84" fmla="*/ 8 w 22"/>
                <a:gd name="T85" fmla="*/ 5 h 15"/>
                <a:gd name="T86" fmla="*/ 9 w 22"/>
                <a:gd name="T87" fmla="*/ 5 h 15"/>
                <a:gd name="T88" fmla="*/ 9 w 22"/>
                <a:gd name="T89" fmla="*/ 5 h 15"/>
                <a:gd name="T90" fmla="*/ 10 w 22"/>
                <a:gd name="T91" fmla="*/ 4 h 15"/>
                <a:gd name="T92" fmla="*/ 11 w 22"/>
                <a:gd name="T93" fmla="*/ 3 h 15"/>
                <a:gd name="T94" fmla="*/ 11 w 22"/>
                <a:gd name="T95" fmla="*/ 3 h 15"/>
                <a:gd name="T96" fmla="*/ 11 w 22"/>
                <a:gd name="T97" fmla="*/ 2 h 15"/>
                <a:gd name="T98" fmla="*/ 11 w 22"/>
                <a:gd name="T99" fmla="*/ 0 h 15"/>
                <a:gd name="T100" fmla="*/ 10 w 22"/>
                <a:gd name="T101" fmla="*/ 0 h 15"/>
                <a:gd name="T102" fmla="*/ 8 w 22"/>
                <a:gd name="T103" fmla="*/ 0 h 15"/>
                <a:gd name="T104" fmla="*/ 7 w 22"/>
                <a:gd name="T105" fmla="*/ 0 h 15"/>
                <a:gd name="T106" fmla="*/ 6 w 22"/>
                <a:gd name="T107" fmla="*/ 0 h 15"/>
                <a:gd name="T108" fmla="*/ 3 w 22"/>
                <a:gd name="T109" fmla="*/ 1 h 15"/>
                <a:gd name="T110" fmla="*/ 2 w 22"/>
                <a:gd name="T111" fmla="*/ 2 h 15"/>
                <a:gd name="T112" fmla="*/ 2 w 22"/>
                <a:gd name="T113" fmla="*/ 2 h 15"/>
                <a:gd name="T114" fmla="*/ 1 w 22"/>
                <a:gd name="T115" fmla="*/ 4 h 15"/>
                <a:gd name="T116" fmla="*/ 0 w 22"/>
                <a:gd name="T117" fmla="*/ 5 h 15"/>
                <a:gd name="T118" fmla="*/ 0 w 22"/>
                <a:gd name="T119" fmla="*/ 6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2" h="15">
                  <a:moveTo>
                    <a:pt x="0" y="6"/>
                  </a:move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1" y="7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10"/>
                    <a:pt x="1" y="10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0"/>
                    <a:pt x="2" y="11"/>
                  </a:cubicBezTo>
                  <a:cubicBezTo>
                    <a:pt x="2" y="11"/>
                    <a:pt x="3" y="11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5" y="13"/>
                    <a:pt x="5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8" y="14"/>
                    <a:pt x="8" y="14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12" y="15"/>
                    <a:pt x="13" y="15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5"/>
                    <a:pt x="14" y="15"/>
                    <a:pt x="14" y="15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18" y="15"/>
                    <a:pt x="18" y="15"/>
                    <a:pt x="18" y="14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20" y="14"/>
                    <a:pt x="20" y="13"/>
                    <a:pt x="21" y="13"/>
                  </a:cubicBezTo>
                  <a:cubicBezTo>
                    <a:pt x="21" y="13"/>
                    <a:pt x="21" y="13"/>
                    <a:pt x="21" y="13"/>
                  </a:cubicBezTo>
                  <a:cubicBezTo>
                    <a:pt x="21" y="13"/>
                    <a:pt x="21" y="13"/>
                    <a:pt x="21" y="13"/>
                  </a:cubicBezTo>
                  <a:cubicBezTo>
                    <a:pt x="21" y="13"/>
                    <a:pt x="21" y="13"/>
                    <a:pt x="21" y="13"/>
                  </a:cubicBezTo>
                  <a:cubicBezTo>
                    <a:pt x="21" y="13"/>
                    <a:pt x="21" y="13"/>
                    <a:pt x="21" y="13"/>
                  </a:cubicBezTo>
                  <a:cubicBezTo>
                    <a:pt x="21" y="13"/>
                    <a:pt x="21" y="13"/>
                    <a:pt x="21" y="13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8" y="7"/>
                    <a:pt x="18" y="7"/>
                    <a:pt x="17" y="8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5" y="8"/>
                    <a:pt x="15" y="8"/>
                    <a:pt x="14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0" y="9"/>
                    <a:pt x="9" y="9"/>
                    <a:pt x="9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7"/>
                    <a:pt x="6" y="7"/>
                    <a:pt x="6" y="7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5"/>
                    <a:pt x="7" y="5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10" y="5"/>
                    <a:pt x="10" y="4"/>
                    <a:pt x="10" y="4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11" y="2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1"/>
                    <a:pt x="11" y="1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0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2" y="1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1" y="2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4"/>
                    <a:pt x="1" y="4"/>
                  </a:cubicBezTo>
                  <a:cubicBezTo>
                    <a:pt x="1" y="4"/>
                    <a:pt x="1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6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"/>
                <a:ea typeface="微软雅黑"/>
                <a:cs typeface="+mn-cs"/>
              </a:endParaRPr>
            </a:p>
          </p:txBody>
        </p:sp>
        <p:sp>
          <p:nvSpPr>
            <p:cNvPr id="116" name="Freeform 48">
              <a:extLst>
                <a:ext uri="{FF2B5EF4-FFF2-40B4-BE49-F238E27FC236}">
                  <a16:creationId xmlns:a16="http://schemas.microsoft.com/office/drawing/2014/main" id="{63CE1779-1367-4295-A819-997D21D606B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4863" y="5205955"/>
              <a:ext cx="21197" cy="19145"/>
            </a:xfrm>
            <a:custGeom>
              <a:avLst/>
              <a:gdLst>
                <a:gd name="T0" fmla="*/ 0 w 13"/>
                <a:gd name="T1" fmla="*/ 10 h 12"/>
                <a:gd name="T2" fmla="*/ 0 w 13"/>
                <a:gd name="T3" fmla="*/ 11 h 12"/>
                <a:gd name="T4" fmla="*/ 1 w 13"/>
                <a:gd name="T5" fmla="*/ 12 h 12"/>
                <a:gd name="T6" fmla="*/ 1 w 13"/>
                <a:gd name="T7" fmla="*/ 12 h 12"/>
                <a:gd name="T8" fmla="*/ 1 w 13"/>
                <a:gd name="T9" fmla="*/ 12 h 12"/>
                <a:gd name="T10" fmla="*/ 2 w 13"/>
                <a:gd name="T11" fmla="*/ 12 h 12"/>
                <a:gd name="T12" fmla="*/ 2 w 13"/>
                <a:gd name="T13" fmla="*/ 12 h 12"/>
                <a:gd name="T14" fmla="*/ 2 w 13"/>
                <a:gd name="T15" fmla="*/ 12 h 12"/>
                <a:gd name="T16" fmla="*/ 3 w 13"/>
                <a:gd name="T17" fmla="*/ 12 h 12"/>
                <a:gd name="T18" fmla="*/ 3 w 13"/>
                <a:gd name="T19" fmla="*/ 12 h 12"/>
                <a:gd name="T20" fmla="*/ 3 w 13"/>
                <a:gd name="T21" fmla="*/ 12 h 12"/>
                <a:gd name="T22" fmla="*/ 3 w 13"/>
                <a:gd name="T23" fmla="*/ 12 h 12"/>
                <a:gd name="T24" fmla="*/ 4 w 13"/>
                <a:gd name="T25" fmla="*/ 12 h 12"/>
                <a:gd name="T26" fmla="*/ 4 w 13"/>
                <a:gd name="T27" fmla="*/ 12 h 12"/>
                <a:gd name="T28" fmla="*/ 6 w 13"/>
                <a:gd name="T29" fmla="*/ 11 h 12"/>
                <a:gd name="T30" fmla="*/ 6 w 13"/>
                <a:gd name="T31" fmla="*/ 11 h 12"/>
                <a:gd name="T32" fmla="*/ 7 w 13"/>
                <a:gd name="T33" fmla="*/ 11 h 12"/>
                <a:gd name="T34" fmla="*/ 7 w 13"/>
                <a:gd name="T35" fmla="*/ 10 h 12"/>
                <a:gd name="T36" fmla="*/ 10 w 13"/>
                <a:gd name="T37" fmla="*/ 8 h 12"/>
                <a:gd name="T38" fmla="*/ 10 w 13"/>
                <a:gd name="T39" fmla="*/ 8 h 12"/>
                <a:gd name="T40" fmla="*/ 10 w 13"/>
                <a:gd name="T41" fmla="*/ 8 h 12"/>
                <a:gd name="T42" fmla="*/ 10 w 13"/>
                <a:gd name="T43" fmla="*/ 8 h 12"/>
                <a:gd name="T44" fmla="*/ 11 w 13"/>
                <a:gd name="T45" fmla="*/ 7 h 12"/>
                <a:gd name="T46" fmla="*/ 11 w 13"/>
                <a:gd name="T47" fmla="*/ 7 h 12"/>
                <a:gd name="T48" fmla="*/ 11 w 13"/>
                <a:gd name="T49" fmla="*/ 7 h 12"/>
                <a:gd name="T50" fmla="*/ 11 w 13"/>
                <a:gd name="T51" fmla="*/ 6 h 12"/>
                <a:gd name="T52" fmla="*/ 11 w 13"/>
                <a:gd name="T53" fmla="*/ 6 h 12"/>
                <a:gd name="T54" fmla="*/ 11 w 13"/>
                <a:gd name="T55" fmla="*/ 6 h 12"/>
                <a:gd name="T56" fmla="*/ 12 w 13"/>
                <a:gd name="T57" fmla="*/ 5 h 12"/>
                <a:gd name="T58" fmla="*/ 12 w 13"/>
                <a:gd name="T59" fmla="*/ 5 h 12"/>
                <a:gd name="T60" fmla="*/ 12 w 13"/>
                <a:gd name="T61" fmla="*/ 4 h 12"/>
                <a:gd name="T62" fmla="*/ 13 w 13"/>
                <a:gd name="T63" fmla="*/ 3 h 12"/>
                <a:gd name="T64" fmla="*/ 13 w 13"/>
                <a:gd name="T65" fmla="*/ 3 h 12"/>
                <a:gd name="T66" fmla="*/ 13 w 13"/>
                <a:gd name="T67" fmla="*/ 2 h 12"/>
                <a:gd name="T68" fmla="*/ 13 w 13"/>
                <a:gd name="T69" fmla="*/ 2 h 12"/>
                <a:gd name="T70" fmla="*/ 13 w 13"/>
                <a:gd name="T71" fmla="*/ 1 h 12"/>
                <a:gd name="T72" fmla="*/ 12 w 13"/>
                <a:gd name="T73" fmla="*/ 1 h 12"/>
                <a:gd name="T74" fmla="*/ 12 w 13"/>
                <a:gd name="T75" fmla="*/ 0 h 12"/>
                <a:gd name="T76" fmla="*/ 12 w 13"/>
                <a:gd name="T77" fmla="*/ 0 h 12"/>
                <a:gd name="T78" fmla="*/ 12 w 13"/>
                <a:gd name="T79" fmla="*/ 0 h 12"/>
                <a:gd name="T80" fmla="*/ 12 w 13"/>
                <a:gd name="T81" fmla="*/ 0 h 12"/>
                <a:gd name="T82" fmla="*/ 12 w 13"/>
                <a:gd name="T83" fmla="*/ 0 h 12"/>
                <a:gd name="T84" fmla="*/ 11 w 13"/>
                <a:gd name="T85" fmla="*/ 0 h 12"/>
                <a:gd name="T86" fmla="*/ 11 w 13"/>
                <a:gd name="T87" fmla="*/ 0 h 12"/>
                <a:gd name="T88" fmla="*/ 11 w 13"/>
                <a:gd name="T89" fmla="*/ 0 h 12"/>
                <a:gd name="T90" fmla="*/ 11 w 13"/>
                <a:gd name="T91" fmla="*/ 0 h 12"/>
                <a:gd name="T92" fmla="*/ 10 w 13"/>
                <a:gd name="T93" fmla="*/ 0 h 12"/>
                <a:gd name="T94" fmla="*/ 10 w 13"/>
                <a:gd name="T95" fmla="*/ 0 h 12"/>
                <a:gd name="T96" fmla="*/ 10 w 13"/>
                <a:gd name="T97" fmla="*/ 0 h 12"/>
                <a:gd name="T98" fmla="*/ 8 w 13"/>
                <a:gd name="T99" fmla="*/ 2 h 12"/>
                <a:gd name="T100" fmla="*/ 7 w 13"/>
                <a:gd name="T101" fmla="*/ 2 h 12"/>
                <a:gd name="T102" fmla="*/ 7 w 13"/>
                <a:gd name="T103" fmla="*/ 2 h 12"/>
                <a:gd name="T104" fmla="*/ 2 w 13"/>
                <a:gd name="T105" fmla="*/ 6 h 12"/>
                <a:gd name="T106" fmla="*/ 2 w 13"/>
                <a:gd name="T107" fmla="*/ 6 h 12"/>
                <a:gd name="T108" fmla="*/ 1 w 13"/>
                <a:gd name="T109" fmla="*/ 7 h 12"/>
                <a:gd name="T110" fmla="*/ 1 w 13"/>
                <a:gd name="T111" fmla="*/ 8 h 12"/>
                <a:gd name="T112" fmla="*/ 1 w 13"/>
                <a:gd name="T113" fmla="*/ 8 h 12"/>
                <a:gd name="T114" fmla="*/ 0 w 13"/>
                <a:gd name="T115" fmla="*/ 8 h 12"/>
                <a:gd name="T116" fmla="*/ 0 w 13"/>
                <a:gd name="T117" fmla="*/ 9 h 12"/>
                <a:gd name="T118" fmla="*/ 0 w 13"/>
                <a:gd name="T119" fmla="*/ 9 h 12"/>
                <a:gd name="T120" fmla="*/ 0 w 13"/>
                <a:gd name="T121" fmla="*/ 9 h 12"/>
                <a:gd name="T122" fmla="*/ 0 w 13"/>
                <a:gd name="T123" fmla="*/ 9 h 12"/>
                <a:gd name="T124" fmla="*/ 0 w 13"/>
                <a:gd name="T125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3" h="12">
                  <a:moveTo>
                    <a:pt x="0" y="1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1" y="11"/>
                    <a:pt x="1" y="11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5" y="12"/>
                    <a:pt x="5" y="12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2" y="4"/>
                    <a:pt x="13" y="4"/>
                    <a:pt x="13" y="4"/>
                  </a:cubicBezTo>
                  <a:cubicBezTo>
                    <a:pt x="13" y="4"/>
                    <a:pt x="13" y="4"/>
                    <a:pt x="13" y="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3"/>
                    <a:pt x="13" y="3"/>
                    <a:pt x="13" y="2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3" y="2"/>
                    <a:pt x="13" y="1"/>
                    <a:pt x="13" y="1"/>
                  </a:cubicBezTo>
                  <a:cubicBezTo>
                    <a:pt x="13" y="1"/>
                    <a:pt x="13" y="1"/>
                    <a:pt x="12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8" y="1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10"/>
                    <a:pt x="0" y="10"/>
                    <a:pt x="0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"/>
                <a:ea typeface="微软雅黑"/>
                <a:cs typeface="+mn-cs"/>
              </a:endParaRPr>
            </a:p>
          </p:txBody>
        </p:sp>
        <p:sp>
          <p:nvSpPr>
            <p:cNvPr id="117" name="Freeform 49">
              <a:extLst>
                <a:ext uri="{FF2B5EF4-FFF2-40B4-BE49-F238E27FC236}">
                  <a16:creationId xmlns:a16="http://schemas.microsoft.com/office/drawing/2014/main" id="{7F984B57-1466-4EC9-80AE-DA7BD9268FF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41274" y="5220314"/>
              <a:ext cx="94359" cy="97778"/>
            </a:xfrm>
            <a:custGeom>
              <a:avLst/>
              <a:gdLst>
                <a:gd name="T0" fmla="*/ 3 w 58"/>
                <a:gd name="T1" fmla="*/ 8 h 60"/>
                <a:gd name="T2" fmla="*/ 21 w 58"/>
                <a:gd name="T3" fmla="*/ 32 h 60"/>
                <a:gd name="T4" fmla="*/ 26 w 58"/>
                <a:gd name="T5" fmla="*/ 41 h 60"/>
                <a:gd name="T6" fmla="*/ 17 w 58"/>
                <a:gd name="T7" fmla="*/ 54 h 60"/>
                <a:gd name="T8" fmla="*/ 16 w 58"/>
                <a:gd name="T9" fmla="*/ 56 h 60"/>
                <a:gd name="T10" fmla="*/ 15 w 58"/>
                <a:gd name="T11" fmla="*/ 58 h 60"/>
                <a:gd name="T12" fmla="*/ 14 w 58"/>
                <a:gd name="T13" fmla="*/ 60 h 60"/>
                <a:gd name="T14" fmla="*/ 20 w 58"/>
                <a:gd name="T15" fmla="*/ 60 h 60"/>
                <a:gd name="T16" fmla="*/ 21 w 58"/>
                <a:gd name="T17" fmla="*/ 60 h 60"/>
                <a:gd name="T18" fmla="*/ 22 w 58"/>
                <a:gd name="T19" fmla="*/ 59 h 60"/>
                <a:gd name="T20" fmla="*/ 22 w 58"/>
                <a:gd name="T21" fmla="*/ 59 h 60"/>
                <a:gd name="T22" fmla="*/ 24 w 58"/>
                <a:gd name="T23" fmla="*/ 56 h 60"/>
                <a:gd name="T24" fmla="*/ 33 w 58"/>
                <a:gd name="T25" fmla="*/ 44 h 60"/>
                <a:gd name="T26" fmla="*/ 50 w 58"/>
                <a:gd name="T27" fmla="*/ 28 h 60"/>
                <a:gd name="T28" fmla="*/ 54 w 58"/>
                <a:gd name="T29" fmla="*/ 26 h 60"/>
                <a:gd name="T30" fmla="*/ 55 w 58"/>
                <a:gd name="T31" fmla="*/ 26 h 60"/>
                <a:gd name="T32" fmla="*/ 57 w 58"/>
                <a:gd name="T33" fmla="*/ 25 h 60"/>
                <a:gd name="T34" fmla="*/ 58 w 58"/>
                <a:gd name="T35" fmla="*/ 23 h 60"/>
                <a:gd name="T36" fmla="*/ 58 w 58"/>
                <a:gd name="T37" fmla="*/ 22 h 60"/>
                <a:gd name="T38" fmla="*/ 58 w 58"/>
                <a:gd name="T39" fmla="*/ 21 h 60"/>
                <a:gd name="T40" fmla="*/ 58 w 58"/>
                <a:gd name="T41" fmla="*/ 20 h 60"/>
                <a:gd name="T42" fmla="*/ 58 w 58"/>
                <a:gd name="T43" fmla="*/ 20 h 60"/>
                <a:gd name="T44" fmla="*/ 57 w 58"/>
                <a:gd name="T45" fmla="*/ 19 h 60"/>
                <a:gd name="T46" fmla="*/ 56 w 58"/>
                <a:gd name="T47" fmla="*/ 19 h 60"/>
                <a:gd name="T48" fmla="*/ 54 w 58"/>
                <a:gd name="T49" fmla="*/ 18 h 60"/>
                <a:gd name="T50" fmla="*/ 52 w 58"/>
                <a:gd name="T51" fmla="*/ 19 h 60"/>
                <a:gd name="T52" fmla="*/ 50 w 58"/>
                <a:gd name="T53" fmla="*/ 20 h 60"/>
                <a:gd name="T54" fmla="*/ 39 w 58"/>
                <a:gd name="T55" fmla="*/ 28 h 60"/>
                <a:gd name="T56" fmla="*/ 33 w 58"/>
                <a:gd name="T57" fmla="*/ 32 h 60"/>
                <a:gd name="T58" fmla="*/ 30 w 58"/>
                <a:gd name="T59" fmla="*/ 32 h 60"/>
                <a:gd name="T60" fmla="*/ 25 w 58"/>
                <a:gd name="T61" fmla="*/ 25 h 60"/>
                <a:gd name="T62" fmla="*/ 23 w 58"/>
                <a:gd name="T63" fmla="*/ 22 h 60"/>
                <a:gd name="T64" fmla="*/ 23 w 58"/>
                <a:gd name="T65" fmla="*/ 20 h 60"/>
                <a:gd name="T66" fmla="*/ 24 w 58"/>
                <a:gd name="T67" fmla="*/ 18 h 60"/>
                <a:gd name="T68" fmla="*/ 27 w 58"/>
                <a:gd name="T69" fmla="*/ 15 h 60"/>
                <a:gd name="T70" fmla="*/ 28 w 58"/>
                <a:gd name="T71" fmla="*/ 13 h 60"/>
                <a:gd name="T72" fmla="*/ 29 w 58"/>
                <a:gd name="T73" fmla="*/ 12 h 60"/>
                <a:gd name="T74" fmla="*/ 30 w 58"/>
                <a:gd name="T75" fmla="*/ 10 h 60"/>
                <a:gd name="T76" fmla="*/ 30 w 58"/>
                <a:gd name="T77" fmla="*/ 9 h 60"/>
                <a:gd name="T78" fmla="*/ 29 w 58"/>
                <a:gd name="T79" fmla="*/ 8 h 60"/>
                <a:gd name="T80" fmla="*/ 29 w 58"/>
                <a:gd name="T81" fmla="*/ 7 h 60"/>
                <a:gd name="T82" fmla="*/ 29 w 58"/>
                <a:gd name="T83" fmla="*/ 7 h 60"/>
                <a:gd name="T84" fmla="*/ 28 w 58"/>
                <a:gd name="T85" fmla="*/ 7 h 60"/>
                <a:gd name="T86" fmla="*/ 27 w 58"/>
                <a:gd name="T87" fmla="*/ 7 h 60"/>
                <a:gd name="T88" fmla="*/ 25 w 58"/>
                <a:gd name="T89" fmla="*/ 8 h 60"/>
                <a:gd name="T90" fmla="*/ 24 w 58"/>
                <a:gd name="T91" fmla="*/ 10 h 60"/>
                <a:gd name="T92" fmla="*/ 20 w 58"/>
                <a:gd name="T93" fmla="*/ 16 h 60"/>
                <a:gd name="T94" fmla="*/ 16 w 58"/>
                <a:gd name="T95" fmla="*/ 15 h 60"/>
                <a:gd name="T96" fmla="*/ 10 w 58"/>
                <a:gd name="T97" fmla="*/ 3 h 60"/>
                <a:gd name="T98" fmla="*/ 9 w 58"/>
                <a:gd name="T99" fmla="*/ 2 h 60"/>
                <a:gd name="T100" fmla="*/ 8 w 58"/>
                <a:gd name="T101" fmla="*/ 1 h 60"/>
                <a:gd name="T102" fmla="*/ 7 w 58"/>
                <a:gd name="T103" fmla="*/ 0 h 60"/>
                <a:gd name="T104" fmla="*/ 6 w 58"/>
                <a:gd name="T105" fmla="*/ 0 h 60"/>
                <a:gd name="T106" fmla="*/ 3 w 58"/>
                <a:gd name="T107" fmla="*/ 0 h 60"/>
                <a:gd name="T108" fmla="*/ 0 w 58"/>
                <a:gd name="T109" fmla="*/ 1 h 60"/>
                <a:gd name="T110" fmla="*/ 0 w 58"/>
                <a:gd name="T111" fmla="*/ 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58" h="60">
                  <a:moveTo>
                    <a:pt x="0" y="4"/>
                  </a:moveTo>
                  <a:cubicBezTo>
                    <a:pt x="1" y="5"/>
                    <a:pt x="1" y="5"/>
                    <a:pt x="1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7"/>
                    <a:pt x="3" y="7"/>
                    <a:pt x="3" y="8"/>
                  </a:cubicBezTo>
                  <a:cubicBezTo>
                    <a:pt x="3" y="9"/>
                    <a:pt x="4" y="9"/>
                    <a:pt x="4" y="10"/>
                  </a:cubicBezTo>
                  <a:cubicBezTo>
                    <a:pt x="5" y="11"/>
                    <a:pt x="6" y="12"/>
                    <a:pt x="7" y="14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10" y="18"/>
                    <a:pt x="13" y="21"/>
                    <a:pt x="15" y="25"/>
                  </a:cubicBezTo>
                  <a:cubicBezTo>
                    <a:pt x="17" y="27"/>
                    <a:pt x="19" y="29"/>
                    <a:pt x="21" y="32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4" y="37"/>
                    <a:pt x="24" y="37"/>
                    <a:pt x="24" y="37"/>
                  </a:cubicBezTo>
                  <a:cubicBezTo>
                    <a:pt x="25" y="38"/>
                    <a:pt x="25" y="38"/>
                    <a:pt x="25" y="38"/>
                  </a:cubicBezTo>
                  <a:cubicBezTo>
                    <a:pt x="26" y="41"/>
                    <a:pt x="26" y="41"/>
                    <a:pt x="26" y="41"/>
                  </a:cubicBezTo>
                  <a:cubicBezTo>
                    <a:pt x="24" y="45"/>
                    <a:pt x="24" y="45"/>
                    <a:pt x="24" y="45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19" y="52"/>
                    <a:pt x="19" y="52"/>
                    <a:pt x="19" y="52"/>
                  </a:cubicBezTo>
                  <a:cubicBezTo>
                    <a:pt x="19" y="52"/>
                    <a:pt x="19" y="52"/>
                    <a:pt x="19" y="52"/>
                  </a:cubicBezTo>
                  <a:cubicBezTo>
                    <a:pt x="17" y="54"/>
                    <a:pt x="17" y="54"/>
                    <a:pt x="17" y="54"/>
                  </a:cubicBezTo>
                  <a:cubicBezTo>
                    <a:pt x="17" y="54"/>
                    <a:pt x="17" y="54"/>
                    <a:pt x="17" y="54"/>
                  </a:cubicBezTo>
                  <a:cubicBezTo>
                    <a:pt x="16" y="55"/>
                    <a:pt x="16" y="55"/>
                    <a:pt x="16" y="55"/>
                  </a:cubicBezTo>
                  <a:cubicBezTo>
                    <a:pt x="16" y="55"/>
                    <a:pt x="16" y="55"/>
                    <a:pt x="16" y="55"/>
                  </a:cubicBezTo>
                  <a:cubicBezTo>
                    <a:pt x="16" y="56"/>
                    <a:pt x="16" y="56"/>
                    <a:pt x="16" y="56"/>
                  </a:cubicBezTo>
                  <a:cubicBezTo>
                    <a:pt x="16" y="56"/>
                    <a:pt x="16" y="56"/>
                    <a:pt x="16" y="56"/>
                  </a:cubicBezTo>
                  <a:cubicBezTo>
                    <a:pt x="15" y="57"/>
                    <a:pt x="15" y="57"/>
                    <a:pt x="15" y="57"/>
                  </a:cubicBezTo>
                  <a:cubicBezTo>
                    <a:pt x="15" y="57"/>
                    <a:pt x="15" y="57"/>
                    <a:pt x="15" y="57"/>
                  </a:cubicBezTo>
                  <a:cubicBezTo>
                    <a:pt x="15" y="57"/>
                    <a:pt x="15" y="57"/>
                    <a:pt x="15" y="57"/>
                  </a:cubicBezTo>
                  <a:cubicBezTo>
                    <a:pt x="15" y="58"/>
                    <a:pt x="15" y="58"/>
                    <a:pt x="15" y="58"/>
                  </a:cubicBezTo>
                  <a:cubicBezTo>
                    <a:pt x="15" y="58"/>
                    <a:pt x="15" y="58"/>
                    <a:pt x="15" y="58"/>
                  </a:cubicBezTo>
                  <a:cubicBezTo>
                    <a:pt x="15" y="59"/>
                    <a:pt x="15" y="59"/>
                    <a:pt x="15" y="59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14" y="60"/>
                    <a:pt x="14" y="60"/>
                    <a:pt x="14" y="60"/>
                  </a:cubicBezTo>
                  <a:cubicBezTo>
                    <a:pt x="14" y="60"/>
                    <a:pt x="14" y="60"/>
                    <a:pt x="14" y="60"/>
                  </a:cubicBezTo>
                  <a:cubicBezTo>
                    <a:pt x="14" y="60"/>
                    <a:pt x="14" y="60"/>
                    <a:pt x="14" y="60"/>
                  </a:cubicBezTo>
                  <a:cubicBezTo>
                    <a:pt x="14" y="60"/>
                    <a:pt x="14" y="60"/>
                    <a:pt x="14" y="60"/>
                  </a:cubicBezTo>
                  <a:cubicBezTo>
                    <a:pt x="14" y="60"/>
                    <a:pt x="14" y="60"/>
                    <a:pt x="14" y="60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20" y="60"/>
                    <a:pt x="20" y="60"/>
                    <a:pt x="20" y="60"/>
                  </a:cubicBezTo>
                  <a:cubicBezTo>
                    <a:pt x="20" y="60"/>
                    <a:pt x="20" y="60"/>
                    <a:pt x="20" y="60"/>
                  </a:cubicBezTo>
                  <a:cubicBezTo>
                    <a:pt x="20" y="60"/>
                    <a:pt x="20" y="60"/>
                    <a:pt x="20" y="60"/>
                  </a:cubicBezTo>
                  <a:cubicBezTo>
                    <a:pt x="20" y="60"/>
                    <a:pt x="20" y="60"/>
                    <a:pt x="20" y="60"/>
                  </a:cubicBezTo>
                  <a:cubicBezTo>
                    <a:pt x="20" y="60"/>
                    <a:pt x="20" y="60"/>
                    <a:pt x="20" y="60"/>
                  </a:cubicBezTo>
                  <a:cubicBezTo>
                    <a:pt x="21" y="60"/>
                    <a:pt x="21" y="60"/>
                    <a:pt x="21" y="60"/>
                  </a:cubicBezTo>
                  <a:cubicBezTo>
                    <a:pt x="21" y="60"/>
                    <a:pt x="21" y="60"/>
                    <a:pt x="21" y="60"/>
                  </a:cubicBezTo>
                  <a:cubicBezTo>
                    <a:pt x="21" y="60"/>
                    <a:pt x="21" y="60"/>
                    <a:pt x="21" y="60"/>
                  </a:cubicBezTo>
                  <a:cubicBezTo>
                    <a:pt x="21" y="60"/>
                    <a:pt x="21" y="60"/>
                    <a:pt x="21" y="60"/>
                  </a:cubicBezTo>
                  <a:cubicBezTo>
                    <a:pt x="21" y="60"/>
                    <a:pt x="21" y="60"/>
                    <a:pt x="21" y="60"/>
                  </a:cubicBezTo>
                  <a:cubicBezTo>
                    <a:pt x="21" y="60"/>
                    <a:pt x="21" y="60"/>
                    <a:pt x="21" y="60"/>
                  </a:cubicBezTo>
                  <a:cubicBezTo>
                    <a:pt x="22" y="59"/>
                    <a:pt x="22" y="59"/>
                    <a:pt x="22" y="59"/>
                  </a:cubicBezTo>
                  <a:cubicBezTo>
                    <a:pt x="22" y="59"/>
                    <a:pt x="22" y="59"/>
                    <a:pt x="22" y="59"/>
                  </a:cubicBezTo>
                  <a:cubicBezTo>
                    <a:pt x="22" y="59"/>
                    <a:pt x="22" y="59"/>
                    <a:pt x="22" y="59"/>
                  </a:cubicBezTo>
                  <a:cubicBezTo>
                    <a:pt x="22" y="59"/>
                    <a:pt x="22" y="59"/>
                    <a:pt x="22" y="59"/>
                  </a:cubicBezTo>
                  <a:cubicBezTo>
                    <a:pt x="22" y="59"/>
                    <a:pt x="22" y="59"/>
                    <a:pt x="22" y="59"/>
                  </a:cubicBezTo>
                  <a:cubicBezTo>
                    <a:pt x="22" y="59"/>
                    <a:pt x="22" y="59"/>
                    <a:pt x="22" y="59"/>
                  </a:cubicBezTo>
                  <a:cubicBezTo>
                    <a:pt x="23" y="58"/>
                    <a:pt x="23" y="58"/>
                    <a:pt x="23" y="58"/>
                  </a:cubicBezTo>
                  <a:cubicBezTo>
                    <a:pt x="23" y="58"/>
                    <a:pt x="23" y="58"/>
                    <a:pt x="23" y="58"/>
                  </a:cubicBezTo>
                  <a:cubicBezTo>
                    <a:pt x="23" y="57"/>
                    <a:pt x="23" y="57"/>
                    <a:pt x="23" y="57"/>
                  </a:cubicBezTo>
                  <a:cubicBezTo>
                    <a:pt x="23" y="57"/>
                    <a:pt x="23" y="57"/>
                    <a:pt x="23" y="57"/>
                  </a:cubicBezTo>
                  <a:cubicBezTo>
                    <a:pt x="24" y="56"/>
                    <a:pt x="24" y="56"/>
                    <a:pt x="24" y="56"/>
                  </a:cubicBezTo>
                  <a:cubicBezTo>
                    <a:pt x="24" y="56"/>
                    <a:pt x="24" y="56"/>
                    <a:pt x="24" y="56"/>
                  </a:cubicBezTo>
                  <a:cubicBezTo>
                    <a:pt x="24" y="56"/>
                    <a:pt x="24" y="56"/>
                    <a:pt x="24" y="56"/>
                  </a:cubicBezTo>
                  <a:cubicBezTo>
                    <a:pt x="28" y="49"/>
                    <a:pt x="28" y="49"/>
                    <a:pt x="28" y="49"/>
                  </a:cubicBezTo>
                  <a:cubicBezTo>
                    <a:pt x="31" y="46"/>
                    <a:pt x="31" y="46"/>
                    <a:pt x="31" y="46"/>
                  </a:cubicBezTo>
                  <a:cubicBezTo>
                    <a:pt x="33" y="44"/>
                    <a:pt x="33" y="44"/>
                    <a:pt x="33" y="44"/>
                  </a:cubicBezTo>
                  <a:cubicBezTo>
                    <a:pt x="35" y="41"/>
                    <a:pt x="35" y="41"/>
                    <a:pt x="35" y="41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43" y="33"/>
                    <a:pt x="43" y="33"/>
                    <a:pt x="43" y="33"/>
                  </a:cubicBezTo>
                  <a:cubicBezTo>
                    <a:pt x="48" y="29"/>
                    <a:pt x="48" y="29"/>
                    <a:pt x="48" y="29"/>
                  </a:cubicBezTo>
                  <a:cubicBezTo>
                    <a:pt x="50" y="28"/>
                    <a:pt x="50" y="28"/>
                    <a:pt x="50" y="28"/>
                  </a:cubicBezTo>
                  <a:cubicBezTo>
                    <a:pt x="50" y="28"/>
                    <a:pt x="50" y="28"/>
                    <a:pt x="50" y="28"/>
                  </a:cubicBezTo>
                  <a:cubicBezTo>
                    <a:pt x="50" y="28"/>
                    <a:pt x="51" y="28"/>
                    <a:pt x="51" y="27"/>
                  </a:cubicBezTo>
                  <a:cubicBezTo>
                    <a:pt x="51" y="27"/>
                    <a:pt x="51" y="27"/>
                    <a:pt x="51" y="27"/>
                  </a:cubicBezTo>
                  <a:cubicBezTo>
                    <a:pt x="54" y="26"/>
                    <a:pt x="54" y="26"/>
                    <a:pt x="54" y="26"/>
                  </a:cubicBezTo>
                  <a:cubicBezTo>
                    <a:pt x="54" y="26"/>
                    <a:pt x="54" y="26"/>
                    <a:pt x="54" y="26"/>
                  </a:cubicBezTo>
                  <a:cubicBezTo>
                    <a:pt x="55" y="26"/>
                    <a:pt x="55" y="26"/>
                    <a:pt x="55" y="26"/>
                  </a:cubicBezTo>
                  <a:cubicBezTo>
                    <a:pt x="55" y="26"/>
                    <a:pt x="55" y="26"/>
                    <a:pt x="55" y="26"/>
                  </a:cubicBezTo>
                  <a:cubicBezTo>
                    <a:pt x="55" y="26"/>
                    <a:pt x="55" y="26"/>
                    <a:pt x="55" y="26"/>
                  </a:cubicBezTo>
                  <a:cubicBezTo>
                    <a:pt x="55" y="26"/>
                    <a:pt x="55" y="26"/>
                    <a:pt x="55" y="26"/>
                  </a:cubicBezTo>
                  <a:cubicBezTo>
                    <a:pt x="55" y="26"/>
                    <a:pt x="55" y="26"/>
                    <a:pt x="55" y="26"/>
                  </a:cubicBezTo>
                  <a:cubicBezTo>
                    <a:pt x="55" y="26"/>
                    <a:pt x="55" y="26"/>
                    <a:pt x="55" y="26"/>
                  </a:cubicBezTo>
                  <a:cubicBezTo>
                    <a:pt x="55" y="26"/>
                    <a:pt x="55" y="26"/>
                    <a:pt x="55" y="26"/>
                  </a:cubicBezTo>
                  <a:cubicBezTo>
                    <a:pt x="57" y="25"/>
                    <a:pt x="57" y="25"/>
                    <a:pt x="57" y="25"/>
                  </a:cubicBezTo>
                  <a:cubicBezTo>
                    <a:pt x="57" y="25"/>
                    <a:pt x="57" y="25"/>
                    <a:pt x="57" y="25"/>
                  </a:cubicBezTo>
                  <a:cubicBezTo>
                    <a:pt x="57" y="25"/>
                    <a:pt x="57" y="25"/>
                    <a:pt x="57" y="25"/>
                  </a:cubicBezTo>
                  <a:cubicBezTo>
                    <a:pt x="57" y="25"/>
                    <a:pt x="57" y="25"/>
                    <a:pt x="57" y="25"/>
                  </a:cubicBezTo>
                  <a:cubicBezTo>
                    <a:pt x="57" y="24"/>
                    <a:pt x="57" y="24"/>
                    <a:pt x="57" y="24"/>
                  </a:cubicBezTo>
                  <a:cubicBezTo>
                    <a:pt x="57" y="24"/>
                    <a:pt x="57" y="24"/>
                    <a:pt x="57" y="24"/>
                  </a:cubicBezTo>
                  <a:cubicBezTo>
                    <a:pt x="58" y="23"/>
                    <a:pt x="58" y="23"/>
                    <a:pt x="58" y="23"/>
                  </a:cubicBezTo>
                  <a:cubicBezTo>
                    <a:pt x="58" y="23"/>
                    <a:pt x="58" y="23"/>
                    <a:pt x="58" y="23"/>
                  </a:cubicBezTo>
                  <a:cubicBezTo>
                    <a:pt x="58" y="23"/>
                    <a:pt x="58" y="23"/>
                    <a:pt x="58" y="23"/>
                  </a:cubicBezTo>
                  <a:cubicBezTo>
                    <a:pt x="58" y="22"/>
                    <a:pt x="58" y="22"/>
                    <a:pt x="58" y="22"/>
                  </a:cubicBezTo>
                  <a:cubicBezTo>
                    <a:pt x="58" y="22"/>
                    <a:pt x="58" y="22"/>
                    <a:pt x="58" y="22"/>
                  </a:cubicBezTo>
                  <a:cubicBezTo>
                    <a:pt x="58" y="22"/>
                    <a:pt x="58" y="22"/>
                    <a:pt x="58" y="22"/>
                  </a:cubicBezTo>
                  <a:cubicBezTo>
                    <a:pt x="58" y="22"/>
                    <a:pt x="58" y="22"/>
                    <a:pt x="58" y="22"/>
                  </a:cubicBezTo>
                  <a:cubicBezTo>
                    <a:pt x="58" y="22"/>
                    <a:pt x="58" y="22"/>
                    <a:pt x="58" y="22"/>
                  </a:cubicBezTo>
                  <a:cubicBezTo>
                    <a:pt x="58" y="22"/>
                    <a:pt x="58" y="22"/>
                    <a:pt x="58" y="22"/>
                  </a:cubicBezTo>
                  <a:cubicBezTo>
                    <a:pt x="58" y="21"/>
                    <a:pt x="58" y="21"/>
                    <a:pt x="58" y="21"/>
                  </a:cubicBezTo>
                  <a:cubicBezTo>
                    <a:pt x="58" y="21"/>
                    <a:pt x="58" y="21"/>
                    <a:pt x="58" y="21"/>
                  </a:cubicBezTo>
                  <a:cubicBezTo>
                    <a:pt x="58" y="21"/>
                    <a:pt x="58" y="21"/>
                    <a:pt x="58" y="21"/>
                  </a:cubicBezTo>
                  <a:cubicBezTo>
                    <a:pt x="58" y="20"/>
                    <a:pt x="58" y="20"/>
                    <a:pt x="58" y="20"/>
                  </a:cubicBezTo>
                  <a:cubicBezTo>
                    <a:pt x="58" y="20"/>
                    <a:pt x="58" y="20"/>
                    <a:pt x="58" y="20"/>
                  </a:cubicBezTo>
                  <a:cubicBezTo>
                    <a:pt x="58" y="20"/>
                    <a:pt x="58" y="20"/>
                    <a:pt x="58" y="20"/>
                  </a:cubicBezTo>
                  <a:cubicBezTo>
                    <a:pt x="58" y="20"/>
                    <a:pt x="58" y="20"/>
                    <a:pt x="58" y="20"/>
                  </a:cubicBezTo>
                  <a:cubicBezTo>
                    <a:pt x="58" y="20"/>
                    <a:pt x="58" y="20"/>
                    <a:pt x="58" y="20"/>
                  </a:cubicBezTo>
                  <a:cubicBezTo>
                    <a:pt x="58" y="20"/>
                    <a:pt x="58" y="20"/>
                    <a:pt x="58" y="20"/>
                  </a:cubicBezTo>
                  <a:cubicBezTo>
                    <a:pt x="58" y="20"/>
                    <a:pt x="58" y="20"/>
                    <a:pt x="58" y="20"/>
                  </a:cubicBezTo>
                  <a:cubicBezTo>
                    <a:pt x="58" y="20"/>
                    <a:pt x="58" y="20"/>
                    <a:pt x="58" y="20"/>
                  </a:cubicBezTo>
                  <a:cubicBezTo>
                    <a:pt x="58" y="20"/>
                    <a:pt x="58" y="20"/>
                    <a:pt x="58" y="20"/>
                  </a:cubicBezTo>
                  <a:cubicBezTo>
                    <a:pt x="58" y="20"/>
                    <a:pt x="58" y="20"/>
                    <a:pt x="58" y="20"/>
                  </a:cubicBezTo>
                  <a:cubicBezTo>
                    <a:pt x="58" y="19"/>
                    <a:pt x="58" y="19"/>
                    <a:pt x="58" y="19"/>
                  </a:cubicBezTo>
                  <a:cubicBezTo>
                    <a:pt x="58" y="19"/>
                    <a:pt x="58" y="19"/>
                    <a:pt x="58" y="19"/>
                  </a:cubicBezTo>
                  <a:cubicBezTo>
                    <a:pt x="57" y="19"/>
                    <a:pt x="57" y="19"/>
                    <a:pt x="57" y="19"/>
                  </a:cubicBezTo>
                  <a:cubicBezTo>
                    <a:pt x="57" y="19"/>
                    <a:pt x="57" y="19"/>
                    <a:pt x="57" y="19"/>
                  </a:cubicBezTo>
                  <a:cubicBezTo>
                    <a:pt x="57" y="19"/>
                    <a:pt x="57" y="19"/>
                    <a:pt x="57" y="19"/>
                  </a:cubicBezTo>
                  <a:cubicBezTo>
                    <a:pt x="57" y="19"/>
                    <a:pt x="57" y="19"/>
                    <a:pt x="57" y="19"/>
                  </a:cubicBezTo>
                  <a:cubicBezTo>
                    <a:pt x="57" y="19"/>
                    <a:pt x="57" y="19"/>
                    <a:pt x="57" y="19"/>
                  </a:cubicBezTo>
                  <a:cubicBezTo>
                    <a:pt x="56" y="19"/>
                    <a:pt x="56" y="19"/>
                    <a:pt x="56" y="19"/>
                  </a:cubicBezTo>
                  <a:cubicBezTo>
                    <a:pt x="56" y="19"/>
                    <a:pt x="56" y="19"/>
                    <a:pt x="56" y="19"/>
                  </a:cubicBezTo>
                  <a:cubicBezTo>
                    <a:pt x="56" y="19"/>
                    <a:pt x="56" y="19"/>
                    <a:pt x="56" y="19"/>
                  </a:cubicBezTo>
                  <a:cubicBezTo>
                    <a:pt x="56" y="18"/>
                    <a:pt x="56" y="18"/>
                    <a:pt x="56" y="18"/>
                  </a:cubicBezTo>
                  <a:cubicBezTo>
                    <a:pt x="56" y="18"/>
                    <a:pt x="56" y="18"/>
                    <a:pt x="55" y="18"/>
                  </a:cubicBezTo>
                  <a:cubicBezTo>
                    <a:pt x="55" y="18"/>
                    <a:pt x="55" y="18"/>
                    <a:pt x="55" y="18"/>
                  </a:cubicBezTo>
                  <a:cubicBezTo>
                    <a:pt x="55" y="18"/>
                    <a:pt x="55" y="18"/>
                    <a:pt x="55" y="18"/>
                  </a:cubicBezTo>
                  <a:cubicBezTo>
                    <a:pt x="54" y="18"/>
                    <a:pt x="54" y="18"/>
                    <a:pt x="54" y="18"/>
                  </a:cubicBezTo>
                  <a:cubicBezTo>
                    <a:pt x="54" y="18"/>
                    <a:pt x="54" y="18"/>
                    <a:pt x="54" y="18"/>
                  </a:cubicBezTo>
                  <a:cubicBezTo>
                    <a:pt x="54" y="18"/>
                    <a:pt x="54" y="18"/>
                    <a:pt x="54" y="18"/>
                  </a:cubicBezTo>
                  <a:cubicBezTo>
                    <a:pt x="54" y="18"/>
                    <a:pt x="53" y="19"/>
                    <a:pt x="53" y="19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2" y="19"/>
                    <a:pt x="52" y="19"/>
                    <a:pt x="52" y="19"/>
                  </a:cubicBezTo>
                  <a:cubicBezTo>
                    <a:pt x="52" y="19"/>
                    <a:pt x="52" y="19"/>
                    <a:pt x="52" y="19"/>
                  </a:cubicBezTo>
                  <a:cubicBezTo>
                    <a:pt x="52" y="19"/>
                    <a:pt x="52" y="19"/>
                    <a:pt x="52" y="19"/>
                  </a:cubicBezTo>
                  <a:cubicBezTo>
                    <a:pt x="51" y="20"/>
                    <a:pt x="51" y="20"/>
                    <a:pt x="51" y="20"/>
                  </a:cubicBezTo>
                  <a:cubicBezTo>
                    <a:pt x="51" y="20"/>
                    <a:pt x="51" y="20"/>
                    <a:pt x="51" y="20"/>
                  </a:cubicBezTo>
                  <a:cubicBezTo>
                    <a:pt x="50" y="20"/>
                    <a:pt x="50" y="20"/>
                    <a:pt x="50" y="20"/>
                  </a:cubicBezTo>
                  <a:cubicBezTo>
                    <a:pt x="50" y="20"/>
                    <a:pt x="50" y="20"/>
                    <a:pt x="50" y="20"/>
                  </a:cubicBezTo>
                  <a:cubicBezTo>
                    <a:pt x="49" y="20"/>
                    <a:pt x="49" y="21"/>
                    <a:pt x="48" y="21"/>
                  </a:cubicBezTo>
                  <a:cubicBezTo>
                    <a:pt x="48" y="21"/>
                    <a:pt x="48" y="21"/>
                    <a:pt x="47" y="22"/>
                  </a:cubicBezTo>
                  <a:cubicBezTo>
                    <a:pt x="46" y="23"/>
                    <a:pt x="45" y="24"/>
                    <a:pt x="43" y="25"/>
                  </a:cubicBezTo>
                  <a:cubicBezTo>
                    <a:pt x="39" y="28"/>
                    <a:pt x="39" y="28"/>
                    <a:pt x="39" y="28"/>
                  </a:cubicBezTo>
                  <a:cubicBezTo>
                    <a:pt x="39" y="29"/>
                    <a:pt x="38" y="29"/>
                    <a:pt x="37" y="30"/>
                  </a:cubicBezTo>
                  <a:cubicBezTo>
                    <a:pt x="35" y="32"/>
                    <a:pt x="35" y="32"/>
                    <a:pt x="35" y="32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1"/>
                    <a:pt x="30" y="31"/>
                    <a:pt x="30" y="31"/>
                  </a:cubicBezTo>
                  <a:cubicBezTo>
                    <a:pt x="29" y="30"/>
                    <a:pt x="29" y="30"/>
                    <a:pt x="29" y="30"/>
                  </a:cubicBezTo>
                  <a:cubicBezTo>
                    <a:pt x="28" y="29"/>
                    <a:pt x="28" y="29"/>
                    <a:pt x="27" y="28"/>
                  </a:cubicBezTo>
                  <a:cubicBezTo>
                    <a:pt x="27" y="27"/>
                    <a:pt x="26" y="26"/>
                    <a:pt x="25" y="25"/>
                  </a:cubicBezTo>
                  <a:cubicBezTo>
                    <a:pt x="25" y="25"/>
                    <a:pt x="25" y="25"/>
                    <a:pt x="25" y="25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24" y="23"/>
                    <a:pt x="24" y="23"/>
                    <a:pt x="24" y="23"/>
                  </a:cubicBezTo>
                  <a:cubicBezTo>
                    <a:pt x="24" y="23"/>
                    <a:pt x="24" y="23"/>
                    <a:pt x="24" y="23"/>
                  </a:cubicBezTo>
                  <a:cubicBezTo>
                    <a:pt x="24" y="23"/>
                    <a:pt x="24" y="23"/>
                    <a:pt x="24" y="23"/>
                  </a:cubicBezTo>
                  <a:cubicBezTo>
                    <a:pt x="23" y="22"/>
                    <a:pt x="23" y="22"/>
                    <a:pt x="23" y="22"/>
                  </a:cubicBezTo>
                  <a:cubicBezTo>
                    <a:pt x="23" y="22"/>
                    <a:pt x="23" y="22"/>
                    <a:pt x="23" y="22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16"/>
                    <a:pt x="26" y="16"/>
                    <a:pt x="26" y="15"/>
                  </a:cubicBezTo>
                  <a:cubicBezTo>
                    <a:pt x="26" y="15"/>
                    <a:pt x="27" y="15"/>
                    <a:pt x="27" y="15"/>
                  </a:cubicBezTo>
                  <a:cubicBezTo>
                    <a:pt x="27" y="15"/>
                    <a:pt x="27" y="15"/>
                    <a:pt x="27" y="15"/>
                  </a:cubicBezTo>
                  <a:cubicBezTo>
                    <a:pt x="27" y="14"/>
                    <a:pt x="27" y="14"/>
                    <a:pt x="27" y="14"/>
                  </a:cubicBezTo>
                  <a:cubicBezTo>
                    <a:pt x="27" y="14"/>
                    <a:pt x="27" y="14"/>
                    <a:pt x="27" y="14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9" y="12"/>
                    <a:pt x="29" y="12"/>
                    <a:pt x="29" y="12"/>
                  </a:cubicBezTo>
                  <a:cubicBezTo>
                    <a:pt x="29" y="12"/>
                    <a:pt x="29" y="12"/>
                    <a:pt x="29" y="12"/>
                  </a:cubicBezTo>
                  <a:cubicBezTo>
                    <a:pt x="29" y="11"/>
                    <a:pt x="29" y="11"/>
                    <a:pt x="29" y="11"/>
                  </a:cubicBezTo>
                  <a:cubicBezTo>
                    <a:pt x="29" y="11"/>
                    <a:pt x="29" y="11"/>
                    <a:pt x="29" y="11"/>
                  </a:cubicBezTo>
                  <a:cubicBezTo>
                    <a:pt x="29" y="11"/>
                    <a:pt x="29" y="11"/>
                    <a:pt x="29" y="11"/>
                  </a:cubicBezTo>
                  <a:cubicBezTo>
                    <a:pt x="29" y="11"/>
                    <a:pt x="29" y="11"/>
                    <a:pt x="29" y="11"/>
                  </a:cubicBezTo>
                  <a:cubicBezTo>
                    <a:pt x="30" y="10"/>
                    <a:pt x="30" y="10"/>
                    <a:pt x="30" y="10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30" y="8"/>
                    <a:pt x="29" y="8"/>
                    <a:pt x="29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29" y="7"/>
                    <a:pt x="29" y="7"/>
                    <a:pt x="29" y="7"/>
                  </a:cubicBezTo>
                  <a:cubicBezTo>
                    <a:pt x="29" y="7"/>
                    <a:pt x="29" y="7"/>
                    <a:pt x="29" y="7"/>
                  </a:cubicBezTo>
                  <a:cubicBezTo>
                    <a:pt x="29" y="7"/>
                    <a:pt x="29" y="7"/>
                    <a:pt x="29" y="7"/>
                  </a:cubicBezTo>
                  <a:cubicBezTo>
                    <a:pt x="29" y="7"/>
                    <a:pt x="29" y="7"/>
                    <a:pt x="29" y="7"/>
                  </a:cubicBezTo>
                  <a:cubicBezTo>
                    <a:pt x="29" y="7"/>
                    <a:pt x="29" y="7"/>
                    <a:pt x="29" y="7"/>
                  </a:cubicBezTo>
                  <a:cubicBezTo>
                    <a:pt x="29" y="7"/>
                    <a:pt x="29" y="7"/>
                    <a:pt x="29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5" y="9"/>
                    <a:pt x="25" y="9"/>
                    <a:pt x="25" y="9"/>
                  </a:cubicBezTo>
                  <a:cubicBezTo>
                    <a:pt x="25" y="9"/>
                    <a:pt x="24" y="9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3" y="11"/>
                    <a:pt x="23" y="11"/>
                    <a:pt x="22" y="12"/>
                  </a:cubicBezTo>
                  <a:cubicBezTo>
                    <a:pt x="22" y="13"/>
                    <a:pt x="22" y="14"/>
                    <a:pt x="21" y="15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19" y="16"/>
                    <a:pt x="19" y="16"/>
                    <a:pt x="19" y="16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5" y="0"/>
                    <a:pt x="5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3"/>
                    <a:pt x="0" y="3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"/>
                <a:ea typeface="微软雅黑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630592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图形 28">
            <a:extLst>
              <a:ext uri="{FF2B5EF4-FFF2-40B4-BE49-F238E27FC236}">
                <a16:creationId xmlns:a16="http://schemas.microsoft.com/office/drawing/2014/main" id="{14EC89AE-47E6-4595-9874-853AA197DBD1}"/>
              </a:ext>
            </a:extLst>
          </p:cNvPr>
          <p:cNvSpPr/>
          <p:nvPr userDrawn="1"/>
        </p:nvSpPr>
        <p:spPr>
          <a:xfrm>
            <a:off x="-101147" y="4482550"/>
            <a:ext cx="882055" cy="890512"/>
          </a:xfrm>
          <a:custGeom>
            <a:avLst/>
            <a:gdLst>
              <a:gd name="connsiteX0" fmla="*/ 480119 w 882055"/>
              <a:gd name="connsiteY0" fmla="*/ 794303 h 890512"/>
              <a:gd name="connsiteX1" fmla="*/ 100850 w 882055"/>
              <a:gd name="connsiteY1" fmla="*/ 890513 h 890512"/>
              <a:gd name="connsiteX2" fmla="*/ 96209 w 882055"/>
              <a:gd name="connsiteY2" fmla="*/ 848441 h 890512"/>
              <a:gd name="connsiteX3" fmla="*/ 90950 w 882055"/>
              <a:gd name="connsiteY3" fmla="*/ 825858 h 890512"/>
              <a:gd name="connsiteX4" fmla="*/ 107656 w 882055"/>
              <a:gd name="connsiteY4" fmla="*/ 861124 h 890512"/>
              <a:gd name="connsiteX5" fmla="*/ 112915 w 882055"/>
              <a:gd name="connsiteY5" fmla="*/ 879376 h 890512"/>
              <a:gd name="connsiteX6" fmla="*/ 365967 w 882055"/>
              <a:gd name="connsiteY6" fmla="*/ 813483 h 890512"/>
              <a:gd name="connsiteX7" fmla="*/ 866195 w 882055"/>
              <a:gd name="connsiteY7" fmla="*/ 680151 h 890512"/>
              <a:gd name="connsiteX8" fmla="*/ 863720 w 882055"/>
              <a:gd name="connsiteY8" fmla="*/ 640554 h 890512"/>
              <a:gd name="connsiteX9" fmla="*/ 858151 w 882055"/>
              <a:gd name="connsiteY9" fmla="*/ 623539 h 890512"/>
              <a:gd name="connsiteX10" fmla="*/ 729459 w 882055"/>
              <a:gd name="connsiteY10" fmla="*/ 658806 h 890512"/>
              <a:gd name="connsiteX11" fmla="*/ 454443 w 882055"/>
              <a:gd name="connsiteY11" fmla="*/ 728101 h 890512"/>
              <a:gd name="connsiteX12" fmla="*/ 451349 w 882055"/>
              <a:gd name="connsiteY12" fmla="*/ 729029 h 890512"/>
              <a:gd name="connsiteX13" fmla="*/ 186232 w 882055"/>
              <a:gd name="connsiteY13" fmla="*/ 795541 h 890512"/>
              <a:gd name="connsiteX14" fmla="*/ 85073 w 882055"/>
              <a:gd name="connsiteY14" fmla="*/ 822764 h 890512"/>
              <a:gd name="connsiteX15" fmla="*/ 94663 w 882055"/>
              <a:gd name="connsiteY15" fmla="*/ 809152 h 890512"/>
              <a:gd name="connsiteX16" fmla="*/ 100231 w 882055"/>
              <a:gd name="connsiteY16" fmla="*/ 799872 h 890512"/>
              <a:gd name="connsiteX17" fmla="*/ 104253 w 882055"/>
              <a:gd name="connsiteY17" fmla="*/ 811936 h 890512"/>
              <a:gd name="connsiteX18" fmla="*/ 266973 w 882055"/>
              <a:gd name="connsiteY18" fmla="*/ 764605 h 890512"/>
              <a:gd name="connsiteX19" fmla="*/ 460630 w 882055"/>
              <a:gd name="connsiteY19" fmla="*/ 716655 h 890512"/>
              <a:gd name="connsiteX20" fmla="*/ 464342 w 882055"/>
              <a:gd name="connsiteY20" fmla="*/ 715727 h 890512"/>
              <a:gd name="connsiteX21" fmla="*/ 666042 w 882055"/>
              <a:gd name="connsiteY21" fmla="*/ 665921 h 890512"/>
              <a:gd name="connsiteX22" fmla="*/ 822266 w 882055"/>
              <a:gd name="connsiteY22" fmla="*/ 621992 h 890512"/>
              <a:gd name="connsiteX23" fmla="*/ 791949 w 882055"/>
              <a:gd name="connsiteY23" fmla="*/ 608381 h 890512"/>
              <a:gd name="connsiteX24" fmla="*/ 757611 w 882055"/>
              <a:gd name="connsiteY24" fmla="*/ 589510 h 890512"/>
              <a:gd name="connsiteX25" fmla="*/ 754517 w 882055"/>
              <a:gd name="connsiteY25" fmla="*/ 591057 h 890512"/>
              <a:gd name="connsiteX26" fmla="*/ 738121 w 882055"/>
              <a:gd name="connsiteY26" fmla="*/ 596625 h 890512"/>
              <a:gd name="connsiteX27" fmla="*/ 724510 w 882055"/>
              <a:gd name="connsiteY27" fmla="*/ 598172 h 890512"/>
              <a:gd name="connsiteX28" fmla="*/ 715229 w 882055"/>
              <a:gd name="connsiteY28" fmla="*/ 621374 h 890512"/>
              <a:gd name="connsiteX29" fmla="*/ 736884 w 882055"/>
              <a:gd name="connsiteY29" fmla="*/ 617043 h 890512"/>
              <a:gd name="connsiteX30" fmla="*/ 665732 w 882055"/>
              <a:gd name="connsiteY30" fmla="*/ 650144 h 890512"/>
              <a:gd name="connsiteX31" fmla="*/ 606027 w 882055"/>
              <a:gd name="connsiteY31" fmla="*/ 652619 h 890512"/>
              <a:gd name="connsiteX32" fmla="*/ 610667 w 882055"/>
              <a:gd name="connsiteY32" fmla="*/ 650763 h 890512"/>
              <a:gd name="connsiteX33" fmla="*/ 611595 w 882055"/>
              <a:gd name="connsiteY33" fmla="*/ 650453 h 890512"/>
              <a:gd name="connsiteX34" fmla="*/ 622732 w 882055"/>
              <a:gd name="connsiteY34" fmla="*/ 646432 h 890512"/>
              <a:gd name="connsiteX35" fmla="*/ 633869 w 882055"/>
              <a:gd name="connsiteY35" fmla="*/ 642410 h 890512"/>
              <a:gd name="connsiteX36" fmla="*/ 636034 w 882055"/>
              <a:gd name="connsiteY36" fmla="*/ 641791 h 890512"/>
              <a:gd name="connsiteX37" fmla="*/ 624279 w 882055"/>
              <a:gd name="connsiteY37" fmla="*/ 631583 h 890512"/>
              <a:gd name="connsiteX38" fmla="*/ 614689 w 882055"/>
              <a:gd name="connsiteY38" fmla="*/ 624777 h 890512"/>
              <a:gd name="connsiteX39" fmla="*/ 590559 w 882055"/>
              <a:gd name="connsiteY39" fmla="*/ 635295 h 890512"/>
              <a:gd name="connsiteX40" fmla="*/ 564883 w 882055"/>
              <a:gd name="connsiteY40" fmla="*/ 640554 h 890512"/>
              <a:gd name="connsiteX41" fmla="*/ 539825 w 882055"/>
              <a:gd name="connsiteY41" fmla="*/ 645504 h 890512"/>
              <a:gd name="connsiteX42" fmla="*/ 507033 w 882055"/>
              <a:gd name="connsiteY42" fmla="*/ 673964 h 890512"/>
              <a:gd name="connsiteX43" fmla="*/ 520645 w 882055"/>
              <a:gd name="connsiteY43" fmla="*/ 671799 h 890512"/>
              <a:gd name="connsiteX44" fmla="*/ 532710 w 882055"/>
              <a:gd name="connsiteY44" fmla="*/ 670252 h 890512"/>
              <a:gd name="connsiteX45" fmla="*/ 470529 w 882055"/>
              <a:gd name="connsiteY45" fmla="*/ 700260 h 890512"/>
              <a:gd name="connsiteX46" fmla="*/ 404327 w 882055"/>
              <a:gd name="connsiteY46" fmla="*/ 708612 h 890512"/>
              <a:gd name="connsiteX47" fmla="*/ 402780 w 882055"/>
              <a:gd name="connsiteY47" fmla="*/ 704900 h 890512"/>
              <a:gd name="connsiteX48" fmla="*/ 412989 w 882055"/>
              <a:gd name="connsiteY48" fmla="*/ 699641 h 890512"/>
              <a:gd name="connsiteX49" fmla="*/ 420104 w 882055"/>
              <a:gd name="connsiteY49" fmla="*/ 698094 h 890512"/>
              <a:gd name="connsiteX50" fmla="*/ 426601 w 882055"/>
              <a:gd name="connsiteY50" fmla="*/ 696547 h 890512"/>
              <a:gd name="connsiteX51" fmla="*/ 430004 w 882055"/>
              <a:gd name="connsiteY51" fmla="*/ 695619 h 890512"/>
              <a:gd name="connsiteX52" fmla="*/ 382672 w 882055"/>
              <a:gd name="connsiteY52" fmla="*/ 687266 h 890512"/>
              <a:gd name="connsiteX53" fmla="*/ 363802 w 882055"/>
              <a:gd name="connsiteY53" fmla="*/ 692835 h 890512"/>
              <a:gd name="connsiteX54" fmla="*/ 344312 w 882055"/>
              <a:gd name="connsiteY54" fmla="*/ 698403 h 890512"/>
              <a:gd name="connsiteX55" fmla="*/ 311830 w 882055"/>
              <a:gd name="connsiteY55" fmla="*/ 702734 h 890512"/>
              <a:gd name="connsiteX56" fmla="*/ 308118 w 882055"/>
              <a:gd name="connsiteY56" fmla="*/ 713871 h 890512"/>
              <a:gd name="connsiteX57" fmla="*/ 303168 w 882055"/>
              <a:gd name="connsiteY57" fmla="*/ 728101 h 890512"/>
              <a:gd name="connsiteX58" fmla="*/ 315233 w 882055"/>
              <a:gd name="connsiteY58" fmla="*/ 726864 h 890512"/>
              <a:gd name="connsiteX59" fmla="*/ 329773 w 882055"/>
              <a:gd name="connsiteY59" fmla="*/ 727792 h 890512"/>
              <a:gd name="connsiteX60" fmla="*/ 264499 w 882055"/>
              <a:gd name="connsiteY60" fmla="*/ 754087 h 890512"/>
              <a:gd name="connsiteX61" fmla="*/ 197059 w 882055"/>
              <a:gd name="connsiteY61" fmla="*/ 763368 h 890512"/>
              <a:gd name="connsiteX62" fmla="*/ 215311 w 882055"/>
              <a:gd name="connsiteY62" fmla="*/ 752850 h 890512"/>
              <a:gd name="connsiteX63" fmla="*/ 223973 w 882055"/>
              <a:gd name="connsiteY63" fmla="*/ 749756 h 890512"/>
              <a:gd name="connsiteX64" fmla="*/ 179117 w 882055"/>
              <a:gd name="connsiteY64" fmla="*/ 738001 h 890512"/>
              <a:gd name="connsiteX65" fmla="*/ 165196 w 882055"/>
              <a:gd name="connsiteY65" fmla="*/ 742950 h 890512"/>
              <a:gd name="connsiteX66" fmla="*/ 148490 w 882055"/>
              <a:gd name="connsiteY66" fmla="*/ 773577 h 890512"/>
              <a:gd name="connsiteX67" fmla="*/ 132095 w 882055"/>
              <a:gd name="connsiteY67" fmla="*/ 799562 h 890512"/>
              <a:gd name="connsiteX68" fmla="*/ 126836 w 882055"/>
              <a:gd name="connsiteY68" fmla="*/ 801418 h 890512"/>
              <a:gd name="connsiteX69" fmla="*/ 114771 w 882055"/>
              <a:gd name="connsiteY69" fmla="*/ 803584 h 890512"/>
              <a:gd name="connsiteX70" fmla="*/ 107965 w 882055"/>
              <a:gd name="connsiteY70" fmla="*/ 804512 h 890512"/>
              <a:gd name="connsiteX71" fmla="*/ 55374 w 882055"/>
              <a:gd name="connsiteY71" fmla="*/ 608071 h 890512"/>
              <a:gd name="connsiteX72" fmla="*/ 23511 w 882055"/>
              <a:gd name="connsiteY72" fmla="*/ 476595 h 890512"/>
              <a:gd name="connsiteX73" fmla="*/ 15777 w 882055"/>
              <a:gd name="connsiteY73" fmla="*/ 475358 h 890512"/>
              <a:gd name="connsiteX74" fmla="*/ 0 w 882055"/>
              <a:gd name="connsiteY74" fmla="*/ 461128 h 890512"/>
              <a:gd name="connsiteX75" fmla="*/ 41763 w 882055"/>
              <a:gd name="connsiteY75" fmla="*/ 445970 h 890512"/>
              <a:gd name="connsiteX76" fmla="*/ 96519 w 882055"/>
              <a:gd name="connsiteY76" fmla="*/ 427408 h 890512"/>
              <a:gd name="connsiteX77" fmla="*/ 117864 w 882055"/>
              <a:gd name="connsiteY77" fmla="*/ 422768 h 890512"/>
              <a:gd name="connsiteX78" fmla="*/ 88475 w 882055"/>
              <a:gd name="connsiteY78" fmla="*/ 305522 h 890512"/>
              <a:gd name="connsiteX79" fmla="*/ 64655 w 882055"/>
              <a:gd name="connsiteY79" fmla="*/ 209931 h 890512"/>
              <a:gd name="connsiteX80" fmla="*/ 55374 w 882055"/>
              <a:gd name="connsiteY80" fmla="*/ 184874 h 890512"/>
              <a:gd name="connsiteX81" fmla="*/ 35885 w 882055"/>
              <a:gd name="connsiteY81" fmla="*/ 149917 h 890512"/>
              <a:gd name="connsiteX82" fmla="*/ 98375 w 882055"/>
              <a:gd name="connsiteY82" fmla="*/ 116197 h 890512"/>
              <a:gd name="connsiteX83" fmla="*/ 172930 w 882055"/>
              <a:gd name="connsiteY83" fmla="*/ 109700 h 890512"/>
              <a:gd name="connsiteX84" fmla="*/ 171073 w 882055"/>
              <a:gd name="connsiteY84" fmla="*/ 122693 h 890512"/>
              <a:gd name="connsiteX85" fmla="*/ 167361 w 882055"/>
              <a:gd name="connsiteY85" fmla="*/ 127953 h 890512"/>
              <a:gd name="connsiteX86" fmla="*/ 236966 w 882055"/>
              <a:gd name="connsiteY86" fmla="*/ 394307 h 890512"/>
              <a:gd name="connsiteX87" fmla="*/ 270067 w 882055"/>
              <a:gd name="connsiteY87" fmla="*/ 387192 h 890512"/>
              <a:gd name="connsiteX88" fmla="*/ 289866 w 882055"/>
              <a:gd name="connsiteY88" fmla="*/ 381624 h 890512"/>
              <a:gd name="connsiteX89" fmla="*/ 309974 w 882055"/>
              <a:gd name="connsiteY89" fmla="*/ 376055 h 890512"/>
              <a:gd name="connsiteX90" fmla="*/ 323895 w 882055"/>
              <a:gd name="connsiteY90" fmla="*/ 372652 h 890512"/>
              <a:gd name="connsiteX91" fmla="*/ 279348 w 882055"/>
              <a:gd name="connsiteY91" fmla="*/ 191061 h 890512"/>
              <a:gd name="connsiteX92" fmla="*/ 256146 w 882055"/>
              <a:gd name="connsiteY92" fmla="*/ 107844 h 890512"/>
              <a:gd name="connsiteX93" fmla="*/ 248412 w 882055"/>
              <a:gd name="connsiteY93" fmla="*/ 101348 h 890512"/>
              <a:gd name="connsiteX94" fmla="*/ 240369 w 882055"/>
              <a:gd name="connsiteY94" fmla="*/ 95779 h 890512"/>
              <a:gd name="connsiteX95" fmla="*/ 308736 w 882055"/>
              <a:gd name="connsiteY95" fmla="*/ 60513 h 890512"/>
              <a:gd name="connsiteX96" fmla="*/ 380507 w 882055"/>
              <a:gd name="connsiteY96" fmla="*/ 58657 h 890512"/>
              <a:gd name="connsiteX97" fmla="*/ 376795 w 882055"/>
              <a:gd name="connsiteY97" fmla="*/ 68556 h 890512"/>
              <a:gd name="connsiteX98" fmla="*/ 373392 w 882055"/>
              <a:gd name="connsiteY98" fmla="*/ 71959 h 890512"/>
              <a:gd name="connsiteX99" fmla="*/ 443615 w 882055"/>
              <a:gd name="connsiteY99" fmla="*/ 339861 h 890512"/>
              <a:gd name="connsiteX100" fmla="*/ 445471 w 882055"/>
              <a:gd name="connsiteY100" fmla="*/ 338933 h 890512"/>
              <a:gd name="connsiteX101" fmla="*/ 471148 w 882055"/>
              <a:gd name="connsiteY101" fmla="*/ 332436 h 890512"/>
              <a:gd name="connsiteX102" fmla="*/ 530854 w 882055"/>
              <a:gd name="connsiteY102" fmla="*/ 312947 h 890512"/>
              <a:gd name="connsiteX103" fmla="*/ 470529 w 882055"/>
              <a:gd name="connsiteY103" fmla="*/ 76599 h 890512"/>
              <a:gd name="connsiteX104" fmla="*/ 474860 w 882055"/>
              <a:gd name="connsiteY104" fmla="*/ 96089 h 890512"/>
              <a:gd name="connsiteX105" fmla="*/ 478263 w 882055"/>
              <a:gd name="connsiteY105" fmla="*/ 108772 h 890512"/>
              <a:gd name="connsiteX106" fmla="*/ 482594 w 882055"/>
              <a:gd name="connsiteY106" fmla="*/ 129499 h 890512"/>
              <a:gd name="connsiteX107" fmla="*/ 482285 w 882055"/>
              <a:gd name="connsiteY107" fmla="*/ 129809 h 890512"/>
              <a:gd name="connsiteX108" fmla="*/ 478572 w 882055"/>
              <a:gd name="connsiteY108" fmla="*/ 121456 h 890512"/>
              <a:gd name="connsiteX109" fmla="*/ 460939 w 882055"/>
              <a:gd name="connsiteY109" fmla="*/ 54326 h 890512"/>
              <a:gd name="connsiteX110" fmla="*/ 453824 w 882055"/>
              <a:gd name="connsiteY110" fmla="*/ 47211 h 890512"/>
              <a:gd name="connsiteX111" fmla="*/ 447018 w 882055"/>
              <a:gd name="connsiteY111" fmla="*/ 41951 h 890512"/>
              <a:gd name="connsiteX112" fmla="*/ 515076 w 882055"/>
              <a:gd name="connsiteY112" fmla="*/ 6685 h 890512"/>
              <a:gd name="connsiteX113" fmla="*/ 587156 w 882055"/>
              <a:gd name="connsiteY113" fmla="*/ 4829 h 890512"/>
              <a:gd name="connsiteX114" fmla="*/ 583444 w 882055"/>
              <a:gd name="connsiteY114" fmla="*/ 14728 h 890512"/>
              <a:gd name="connsiteX115" fmla="*/ 580041 w 882055"/>
              <a:gd name="connsiteY115" fmla="*/ 18131 h 890512"/>
              <a:gd name="connsiteX116" fmla="*/ 650265 w 882055"/>
              <a:gd name="connsiteY116" fmla="*/ 286342 h 890512"/>
              <a:gd name="connsiteX117" fmla="*/ 673776 w 882055"/>
              <a:gd name="connsiteY117" fmla="*/ 281702 h 890512"/>
              <a:gd name="connsiteX118" fmla="*/ 699452 w 882055"/>
              <a:gd name="connsiteY118" fmla="*/ 273968 h 890512"/>
              <a:gd name="connsiteX119" fmla="*/ 725129 w 882055"/>
              <a:gd name="connsiteY119" fmla="*/ 266234 h 890512"/>
              <a:gd name="connsiteX120" fmla="*/ 774316 w 882055"/>
              <a:gd name="connsiteY120" fmla="*/ 267781 h 890512"/>
              <a:gd name="connsiteX121" fmla="*/ 763798 w 882055"/>
              <a:gd name="connsiteY121" fmla="*/ 281083 h 890512"/>
              <a:gd name="connsiteX122" fmla="*/ 758539 w 882055"/>
              <a:gd name="connsiteY122" fmla="*/ 283558 h 890512"/>
              <a:gd name="connsiteX123" fmla="*/ 783906 w 882055"/>
              <a:gd name="connsiteY123" fmla="*/ 383171 h 890512"/>
              <a:gd name="connsiteX124" fmla="*/ 843302 w 882055"/>
              <a:gd name="connsiteY124" fmla="*/ 606525 h 890512"/>
              <a:gd name="connsiteX125" fmla="*/ 840827 w 882055"/>
              <a:gd name="connsiteY125" fmla="*/ 616115 h 890512"/>
              <a:gd name="connsiteX126" fmla="*/ 838043 w 882055"/>
              <a:gd name="connsiteY126" fmla="*/ 620755 h 890512"/>
              <a:gd name="connsiteX127" fmla="*/ 841755 w 882055"/>
              <a:gd name="connsiteY127" fmla="*/ 619518 h 890512"/>
              <a:gd name="connsiteX128" fmla="*/ 843302 w 882055"/>
              <a:gd name="connsiteY128" fmla="*/ 619208 h 890512"/>
              <a:gd name="connsiteX129" fmla="*/ 852274 w 882055"/>
              <a:gd name="connsiteY129" fmla="*/ 611165 h 890512"/>
              <a:gd name="connsiteX130" fmla="*/ 881044 w 882055"/>
              <a:gd name="connsiteY130" fmla="*/ 683245 h 890512"/>
              <a:gd name="connsiteX131" fmla="*/ 480119 w 882055"/>
              <a:gd name="connsiteY131" fmla="*/ 794303 h 890512"/>
              <a:gd name="connsiteX132" fmla="*/ 480119 w 882055"/>
              <a:gd name="connsiteY132" fmla="*/ 794303 h 890512"/>
              <a:gd name="connsiteX133" fmla="*/ 735028 w 882055"/>
              <a:gd name="connsiteY133" fmla="*/ 291292 h 890512"/>
              <a:gd name="connsiteX134" fmla="*/ 751733 w 882055"/>
              <a:gd name="connsiteY134" fmla="*/ 351307 h 890512"/>
              <a:gd name="connsiteX135" fmla="*/ 830309 w 882055"/>
              <a:gd name="connsiteY135" fmla="*/ 615187 h 890512"/>
              <a:gd name="connsiteX136" fmla="*/ 787618 w 882055"/>
              <a:gd name="connsiteY136" fmla="*/ 434523 h 890512"/>
              <a:gd name="connsiteX137" fmla="*/ 752352 w 882055"/>
              <a:gd name="connsiteY137" fmla="*/ 287889 h 890512"/>
              <a:gd name="connsiteX138" fmla="*/ 744927 w 882055"/>
              <a:gd name="connsiteY138" fmla="*/ 288507 h 890512"/>
              <a:gd name="connsiteX139" fmla="*/ 740906 w 882055"/>
              <a:gd name="connsiteY139" fmla="*/ 289745 h 890512"/>
              <a:gd name="connsiteX140" fmla="*/ 736884 w 882055"/>
              <a:gd name="connsiteY140" fmla="*/ 290982 h 890512"/>
              <a:gd name="connsiteX141" fmla="*/ 735028 w 882055"/>
              <a:gd name="connsiteY141" fmla="*/ 291292 h 890512"/>
              <a:gd name="connsiteX142" fmla="*/ 735028 w 882055"/>
              <a:gd name="connsiteY142" fmla="*/ 291292 h 890512"/>
              <a:gd name="connsiteX143" fmla="*/ 29698 w 882055"/>
              <a:gd name="connsiteY143" fmla="*/ 473811 h 890512"/>
              <a:gd name="connsiteX144" fmla="*/ 28151 w 882055"/>
              <a:gd name="connsiteY144" fmla="*/ 479070 h 890512"/>
              <a:gd name="connsiteX145" fmla="*/ 30936 w 882055"/>
              <a:gd name="connsiteY145" fmla="*/ 487113 h 890512"/>
              <a:gd name="connsiteX146" fmla="*/ 34029 w 882055"/>
              <a:gd name="connsiteY146" fmla="*/ 495466 h 890512"/>
              <a:gd name="connsiteX147" fmla="*/ 52590 w 882055"/>
              <a:gd name="connsiteY147" fmla="*/ 573424 h 890512"/>
              <a:gd name="connsiteX148" fmla="*/ 71461 w 882055"/>
              <a:gd name="connsiteY148" fmla="*/ 652000 h 890512"/>
              <a:gd name="connsiteX149" fmla="*/ 78576 w 882055"/>
              <a:gd name="connsiteY149" fmla="*/ 678914 h 890512"/>
              <a:gd name="connsiteX150" fmla="*/ 90332 w 882055"/>
              <a:gd name="connsiteY150" fmla="*/ 731195 h 890512"/>
              <a:gd name="connsiteX151" fmla="*/ 97447 w 882055"/>
              <a:gd name="connsiteY151" fmla="*/ 758109 h 890512"/>
              <a:gd name="connsiteX152" fmla="*/ 120648 w 882055"/>
              <a:gd name="connsiteY152" fmla="*/ 794303 h 890512"/>
              <a:gd name="connsiteX153" fmla="*/ 77029 w 882055"/>
              <a:gd name="connsiteY153" fmla="*/ 621374 h 890512"/>
              <a:gd name="connsiteX154" fmla="*/ 39288 w 882055"/>
              <a:gd name="connsiteY154" fmla="*/ 472265 h 890512"/>
              <a:gd name="connsiteX155" fmla="*/ 34029 w 882055"/>
              <a:gd name="connsiteY155" fmla="*/ 472883 h 890512"/>
              <a:gd name="connsiteX156" fmla="*/ 29698 w 882055"/>
              <a:gd name="connsiteY156" fmla="*/ 473811 h 890512"/>
              <a:gd name="connsiteX157" fmla="*/ 29698 w 882055"/>
              <a:gd name="connsiteY157" fmla="*/ 473811 h 890512"/>
              <a:gd name="connsiteX158" fmla="*/ 761323 w 882055"/>
              <a:gd name="connsiteY158" fmla="*/ 423696 h 890512"/>
              <a:gd name="connsiteX159" fmla="*/ 772151 w 882055"/>
              <a:gd name="connsiteY159" fmla="*/ 591057 h 890512"/>
              <a:gd name="connsiteX160" fmla="*/ 819482 w 882055"/>
              <a:gd name="connsiteY160" fmla="*/ 611474 h 890512"/>
              <a:gd name="connsiteX161" fmla="*/ 794733 w 882055"/>
              <a:gd name="connsiteY161" fmla="*/ 526402 h 890512"/>
              <a:gd name="connsiteX162" fmla="*/ 761323 w 882055"/>
              <a:gd name="connsiteY162" fmla="*/ 423696 h 890512"/>
              <a:gd name="connsiteX163" fmla="*/ 761323 w 882055"/>
              <a:gd name="connsiteY163" fmla="*/ 423696 h 890512"/>
              <a:gd name="connsiteX164" fmla="*/ 107037 w 882055"/>
              <a:gd name="connsiteY164" fmla="*/ 698713 h 890512"/>
              <a:gd name="connsiteX165" fmla="*/ 111677 w 882055"/>
              <a:gd name="connsiteY165" fmla="*/ 713871 h 890512"/>
              <a:gd name="connsiteX166" fmla="*/ 129929 w 882055"/>
              <a:gd name="connsiteY166" fmla="*/ 780073 h 890512"/>
              <a:gd name="connsiteX167" fmla="*/ 137663 w 882055"/>
              <a:gd name="connsiteY167" fmla="*/ 766771 h 890512"/>
              <a:gd name="connsiteX168" fmla="*/ 149728 w 882055"/>
              <a:gd name="connsiteY168" fmla="*/ 749137 h 890512"/>
              <a:gd name="connsiteX169" fmla="*/ 128382 w 882055"/>
              <a:gd name="connsiteY169" fmla="*/ 668086 h 890512"/>
              <a:gd name="connsiteX170" fmla="*/ 80742 w 882055"/>
              <a:gd name="connsiteY170" fmla="*/ 466696 h 890512"/>
              <a:gd name="connsiteX171" fmla="*/ 121886 w 882055"/>
              <a:gd name="connsiteY171" fmla="*/ 612402 h 890512"/>
              <a:gd name="connsiteX172" fmla="*/ 154987 w 882055"/>
              <a:gd name="connsiteY172" fmla="*/ 739238 h 890512"/>
              <a:gd name="connsiteX173" fmla="*/ 201390 w 882055"/>
              <a:gd name="connsiteY173" fmla="*/ 726555 h 890512"/>
              <a:gd name="connsiteX174" fmla="*/ 196750 w 882055"/>
              <a:gd name="connsiteY174" fmla="*/ 720058 h 890512"/>
              <a:gd name="connsiteX175" fmla="*/ 192110 w 882055"/>
              <a:gd name="connsiteY175" fmla="*/ 706137 h 890512"/>
              <a:gd name="connsiteX176" fmla="*/ 192419 w 882055"/>
              <a:gd name="connsiteY176" fmla="*/ 705519 h 890512"/>
              <a:gd name="connsiteX177" fmla="*/ 194584 w 882055"/>
              <a:gd name="connsiteY177" fmla="*/ 705828 h 890512"/>
              <a:gd name="connsiteX178" fmla="*/ 194894 w 882055"/>
              <a:gd name="connsiteY178" fmla="*/ 706137 h 890512"/>
              <a:gd name="connsiteX179" fmla="*/ 167670 w 882055"/>
              <a:gd name="connsiteY179" fmla="*/ 599100 h 890512"/>
              <a:gd name="connsiteX180" fmla="*/ 129001 w 882055"/>
              <a:gd name="connsiteY180" fmla="*/ 456488 h 890512"/>
              <a:gd name="connsiteX181" fmla="*/ 128073 w 882055"/>
              <a:gd name="connsiteY181" fmla="*/ 458034 h 890512"/>
              <a:gd name="connsiteX182" fmla="*/ 121886 w 882055"/>
              <a:gd name="connsiteY182" fmla="*/ 450919 h 890512"/>
              <a:gd name="connsiteX183" fmla="*/ 100231 w 882055"/>
              <a:gd name="connsiteY183" fmla="*/ 458962 h 890512"/>
              <a:gd name="connsiteX184" fmla="*/ 73626 w 882055"/>
              <a:gd name="connsiteY184" fmla="*/ 463912 h 890512"/>
              <a:gd name="connsiteX185" fmla="*/ 75792 w 882055"/>
              <a:gd name="connsiteY185" fmla="*/ 468862 h 890512"/>
              <a:gd name="connsiteX186" fmla="*/ 70533 w 882055"/>
              <a:gd name="connsiteY186" fmla="*/ 472265 h 890512"/>
              <a:gd name="connsiteX187" fmla="*/ 60943 w 882055"/>
              <a:gd name="connsiteY187" fmla="*/ 473502 h 890512"/>
              <a:gd name="connsiteX188" fmla="*/ 51662 w 882055"/>
              <a:gd name="connsiteY188" fmla="*/ 474739 h 890512"/>
              <a:gd name="connsiteX189" fmla="*/ 142303 w 882055"/>
              <a:gd name="connsiteY189" fmla="*/ 738929 h 890512"/>
              <a:gd name="connsiteX190" fmla="*/ 119411 w 882055"/>
              <a:gd name="connsiteY190" fmla="*/ 715727 h 890512"/>
              <a:gd name="connsiteX191" fmla="*/ 107037 w 882055"/>
              <a:gd name="connsiteY191" fmla="*/ 698713 h 890512"/>
              <a:gd name="connsiteX192" fmla="*/ 107037 w 882055"/>
              <a:gd name="connsiteY192" fmla="*/ 698713 h 890512"/>
              <a:gd name="connsiteX193" fmla="*/ 441450 w 882055"/>
              <a:gd name="connsiteY193" fmla="*/ 692835 h 890512"/>
              <a:gd name="connsiteX194" fmla="*/ 454752 w 882055"/>
              <a:gd name="connsiteY194" fmla="*/ 691288 h 890512"/>
              <a:gd name="connsiteX195" fmla="*/ 474551 w 882055"/>
              <a:gd name="connsiteY195" fmla="*/ 688813 h 890512"/>
              <a:gd name="connsiteX196" fmla="*/ 488472 w 882055"/>
              <a:gd name="connsiteY196" fmla="*/ 682317 h 890512"/>
              <a:gd name="connsiteX197" fmla="*/ 491565 w 882055"/>
              <a:gd name="connsiteY197" fmla="*/ 673036 h 890512"/>
              <a:gd name="connsiteX198" fmla="*/ 495896 w 882055"/>
              <a:gd name="connsiteY198" fmla="*/ 657568 h 890512"/>
              <a:gd name="connsiteX199" fmla="*/ 468673 w 882055"/>
              <a:gd name="connsiteY199" fmla="*/ 663137 h 890512"/>
              <a:gd name="connsiteX200" fmla="*/ 440212 w 882055"/>
              <a:gd name="connsiteY200" fmla="*/ 669014 h 890512"/>
              <a:gd name="connsiteX201" fmla="*/ 469601 w 882055"/>
              <a:gd name="connsiteY201" fmla="*/ 651691 h 890512"/>
              <a:gd name="connsiteX202" fmla="*/ 501465 w 882055"/>
              <a:gd name="connsiteY202" fmla="*/ 648288 h 890512"/>
              <a:gd name="connsiteX203" fmla="*/ 491565 w 882055"/>
              <a:gd name="connsiteY203" fmla="*/ 584870 h 890512"/>
              <a:gd name="connsiteX204" fmla="*/ 501465 w 882055"/>
              <a:gd name="connsiteY204" fmla="*/ 618280 h 890512"/>
              <a:gd name="connsiteX205" fmla="*/ 453515 w 882055"/>
              <a:gd name="connsiteY205" fmla="*/ 429883 h 890512"/>
              <a:gd name="connsiteX206" fmla="*/ 446709 w 882055"/>
              <a:gd name="connsiteY206" fmla="*/ 406681 h 890512"/>
              <a:gd name="connsiteX207" fmla="*/ 447637 w 882055"/>
              <a:gd name="connsiteY207" fmla="*/ 412559 h 890512"/>
              <a:gd name="connsiteX208" fmla="*/ 445471 w 882055"/>
              <a:gd name="connsiteY208" fmla="*/ 420293 h 890512"/>
              <a:gd name="connsiteX209" fmla="*/ 419176 w 882055"/>
              <a:gd name="connsiteY209" fmla="*/ 376674 h 890512"/>
              <a:gd name="connsiteX210" fmla="*/ 393500 w 882055"/>
              <a:gd name="connsiteY210" fmla="*/ 382242 h 890512"/>
              <a:gd name="connsiteX211" fmla="*/ 369679 w 882055"/>
              <a:gd name="connsiteY211" fmla="*/ 389048 h 890512"/>
              <a:gd name="connsiteX212" fmla="*/ 340909 w 882055"/>
              <a:gd name="connsiteY212" fmla="*/ 397401 h 890512"/>
              <a:gd name="connsiteX213" fmla="*/ 368133 w 882055"/>
              <a:gd name="connsiteY213" fmla="*/ 497322 h 890512"/>
              <a:gd name="connsiteX214" fmla="*/ 439594 w 882055"/>
              <a:gd name="connsiteY214" fmla="*/ 691597 h 890512"/>
              <a:gd name="connsiteX215" fmla="*/ 440831 w 882055"/>
              <a:gd name="connsiteY215" fmla="*/ 694072 h 890512"/>
              <a:gd name="connsiteX216" fmla="*/ 441450 w 882055"/>
              <a:gd name="connsiteY216" fmla="*/ 692835 h 890512"/>
              <a:gd name="connsiteX217" fmla="*/ 441450 w 882055"/>
              <a:gd name="connsiteY217" fmla="*/ 692835 h 890512"/>
              <a:gd name="connsiteX218" fmla="*/ 596437 w 882055"/>
              <a:gd name="connsiteY218" fmla="*/ 329343 h 890512"/>
              <a:gd name="connsiteX219" fmla="*/ 565811 w 882055"/>
              <a:gd name="connsiteY219" fmla="*/ 338314 h 890512"/>
              <a:gd name="connsiteX220" fmla="*/ 547868 w 882055"/>
              <a:gd name="connsiteY220" fmla="*/ 343573 h 890512"/>
              <a:gd name="connsiteX221" fmla="*/ 573854 w 882055"/>
              <a:gd name="connsiteY221" fmla="*/ 437926 h 890512"/>
              <a:gd name="connsiteX222" fmla="*/ 647480 w 882055"/>
              <a:gd name="connsiteY222" fmla="*/ 640863 h 890512"/>
              <a:gd name="connsiteX223" fmla="*/ 672229 w 882055"/>
              <a:gd name="connsiteY223" fmla="*/ 636223 h 890512"/>
              <a:gd name="connsiteX224" fmla="*/ 702855 w 882055"/>
              <a:gd name="connsiteY224" fmla="*/ 603431 h 890512"/>
              <a:gd name="connsiteX225" fmla="*/ 675322 w 882055"/>
              <a:gd name="connsiteY225" fmla="*/ 609309 h 890512"/>
              <a:gd name="connsiteX226" fmla="*/ 647171 w 882055"/>
              <a:gd name="connsiteY226" fmla="*/ 615187 h 890512"/>
              <a:gd name="connsiteX227" fmla="*/ 677488 w 882055"/>
              <a:gd name="connsiteY227" fmla="*/ 597244 h 890512"/>
              <a:gd name="connsiteX228" fmla="*/ 708423 w 882055"/>
              <a:gd name="connsiteY228" fmla="*/ 594460 h 890512"/>
              <a:gd name="connsiteX229" fmla="*/ 697905 w 882055"/>
              <a:gd name="connsiteY229" fmla="*/ 529495 h 890512"/>
              <a:gd name="connsiteX230" fmla="*/ 707495 w 882055"/>
              <a:gd name="connsiteY230" fmla="*/ 561359 h 890512"/>
              <a:gd name="connsiteX231" fmla="*/ 675632 w 882055"/>
              <a:gd name="connsiteY231" fmla="*/ 430811 h 890512"/>
              <a:gd name="connsiteX232" fmla="*/ 654286 w 882055"/>
              <a:gd name="connsiteY232" fmla="*/ 349450 h 890512"/>
              <a:gd name="connsiteX233" fmla="*/ 653049 w 882055"/>
              <a:gd name="connsiteY233" fmla="*/ 354091 h 890512"/>
              <a:gd name="connsiteX234" fmla="*/ 651193 w 882055"/>
              <a:gd name="connsiteY234" fmla="*/ 359659 h 890512"/>
              <a:gd name="connsiteX235" fmla="*/ 645006 w 882055"/>
              <a:gd name="connsiteY235" fmla="*/ 351307 h 890512"/>
              <a:gd name="connsiteX236" fmla="*/ 625826 w 882055"/>
              <a:gd name="connsiteY236" fmla="*/ 322846 h 890512"/>
              <a:gd name="connsiteX237" fmla="*/ 596437 w 882055"/>
              <a:gd name="connsiteY237" fmla="*/ 329343 h 890512"/>
              <a:gd name="connsiteX238" fmla="*/ 596437 w 882055"/>
              <a:gd name="connsiteY238" fmla="*/ 329343 h 890512"/>
              <a:gd name="connsiteX239" fmla="*/ 135497 w 882055"/>
              <a:gd name="connsiteY239" fmla="*/ 451538 h 890512"/>
              <a:gd name="connsiteX240" fmla="*/ 162721 w 882055"/>
              <a:gd name="connsiteY240" fmla="*/ 553625 h 890512"/>
              <a:gd name="connsiteX241" fmla="*/ 237894 w 882055"/>
              <a:gd name="connsiteY241" fmla="*/ 748209 h 890512"/>
              <a:gd name="connsiteX242" fmla="*/ 256765 w 882055"/>
              <a:gd name="connsiteY242" fmla="*/ 744497 h 890512"/>
              <a:gd name="connsiteX243" fmla="*/ 287700 w 882055"/>
              <a:gd name="connsiteY243" fmla="*/ 710159 h 890512"/>
              <a:gd name="connsiteX244" fmla="*/ 281822 w 882055"/>
              <a:gd name="connsiteY244" fmla="*/ 711706 h 890512"/>
              <a:gd name="connsiteX245" fmla="*/ 273470 w 882055"/>
              <a:gd name="connsiteY245" fmla="*/ 713871 h 890512"/>
              <a:gd name="connsiteX246" fmla="*/ 263880 w 882055"/>
              <a:gd name="connsiteY246" fmla="*/ 716655 h 890512"/>
              <a:gd name="connsiteX247" fmla="*/ 253671 w 882055"/>
              <a:gd name="connsiteY247" fmla="*/ 719439 h 890512"/>
              <a:gd name="connsiteX248" fmla="*/ 234182 w 882055"/>
              <a:gd name="connsiteY248" fmla="*/ 722842 h 890512"/>
              <a:gd name="connsiteX249" fmla="*/ 237585 w 882055"/>
              <a:gd name="connsiteY249" fmla="*/ 716346 h 890512"/>
              <a:gd name="connsiteX250" fmla="*/ 245937 w 882055"/>
              <a:gd name="connsiteY250" fmla="*/ 707375 h 890512"/>
              <a:gd name="connsiteX251" fmla="*/ 248412 w 882055"/>
              <a:gd name="connsiteY251" fmla="*/ 707375 h 890512"/>
              <a:gd name="connsiteX252" fmla="*/ 249031 w 882055"/>
              <a:gd name="connsiteY252" fmla="*/ 707375 h 890512"/>
              <a:gd name="connsiteX253" fmla="*/ 248721 w 882055"/>
              <a:gd name="connsiteY253" fmla="*/ 710159 h 890512"/>
              <a:gd name="connsiteX254" fmla="*/ 263261 w 882055"/>
              <a:gd name="connsiteY254" fmla="*/ 704591 h 890512"/>
              <a:gd name="connsiteX255" fmla="*/ 292650 w 882055"/>
              <a:gd name="connsiteY255" fmla="*/ 704900 h 890512"/>
              <a:gd name="connsiteX256" fmla="*/ 283369 w 882055"/>
              <a:gd name="connsiteY256" fmla="*/ 637460 h 890512"/>
              <a:gd name="connsiteX257" fmla="*/ 288010 w 882055"/>
              <a:gd name="connsiteY257" fmla="*/ 646432 h 890512"/>
              <a:gd name="connsiteX258" fmla="*/ 292031 w 882055"/>
              <a:gd name="connsiteY258" fmla="*/ 656640 h 890512"/>
              <a:gd name="connsiteX259" fmla="*/ 287082 w 882055"/>
              <a:gd name="connsiteY259" fmla="*/ 638698 h 890512"/>
              <a:gd name="connsiteX260" fmla="*/ 287082 w 882055"/>
              <a:gd name="connsiteY260" fmla="*/ 634367 h 890512"/>
              <a:gd name="connsiteX261" fmla="*/ 286772 w 882055"/>
              <a:gd name="connsiteY261" fmla="*/ 630036 h 890512"/>
              <a:gd name="connsiteX262" fmla="*/ 270067 w 882055"/>
              <a:gd name="connsiteY262" fmla="*/ 566927 h 890512"/>
              <a:gd name="connsiteX263" fmla="*/ 244081 w 882055"/>
              <a:gd name="connsiteY263" fmla="*/ 472265 h 890512"/>
              <a:gd name="connsiteX264" fmla="*/ 244700 w 882055"/>
              <a:gd name="connsiteY264" fmla="*/ 474739 h 890512"/>
              <a:gd name="connsiteX265" fmla="*/ 245937 w 882055"/>
              <a:gd name="connsiteY265" fmla="*/ 490516 h 890512"/>
              <a:gd name="connsiteX266" fmla="*/ 231398 w 882055"/>
              <a:gd name="connsiteY266" fmla="*/ 465459 h 890512"/>
              <a:gd name="connsiteX267" fmla="*/ 211908 w 882055"/>
              <a:gd name="connsiteY267" fmla="*/ 432976 h 890512"/>
              <a:gd name="connsiteX268" fmla="*/ 184994 w 882055"/>
              <a:gd name="connsiteY268" fmla="*/ 437308 h 890512"/>
              <a:gd name="connsiteX269" fmla="*/ 165814 w 882055"/>
              <a:gd name="connsiteY269" fmla="*/ 442876 h 890512"/>
              <a:gd name="connsiteX270" fmla="*/ 142613 w 882055"/>
              <a:gd name="connsiteY270" fmla="*/ 449682 h 890512"/>
              <a:gd name="connsiteX271" fmla="*/ 135497 w 882055"/>
              <a:gd name="connsiteY271" fmla="*/ 451538 h 890512"/>
              <a:gd name="connsiteX272" fmla="*/ 135497 w 882055"/>
              <a:gd name="connsiteY272" fmla="*/ 451538 h 890512"/>
              <a:gd name="connsiteX273" fmla="*/ 654596 w 882055"/>
              <a:gd name="connsiteY273" fmla="*/ 312328 h 890512"/>
              <a:gd name="connsiteX274" fmla="*/ 680272 w 882055"/>
              <a:gd name="connsiteY274" fmla="*/ 410084 h 890512"/>
              <a:gd name="connsiteX275" fmla="*/ 723582 w 882055"/>
              <a:gd name="connsiteY275" fmla="*/ 596625 h 890512"/>
              <a:gd name="connsiteX276" fmla="*/ 740287 w 882055"/>
              <a:gd name="connsiteY276" fmla="*/ 588273 h 890512"/>
              <a:gd name="connsiteX277" fmla="*/ 761014 w 882055"/>
              <a:gd name="connsiteY277" fmla="*/ 578992 h 890512"/>
              <a:gd name="connsiteX278" fmla="*/ 734719 w 882055"/>
              <a:gd name="connsiteY278" fmla="*/ 474430 h 890512"/>
              <a:gd name="connsiteX279" fmla="*/ 688934 w 882055"/>
              <a:gd name="connsiteY279" fmla="*/ 304594 h 890512"/>
              <a:gd name="connsiteX280" fmla="*/ 685531 w 882055"/>
              <a:gd name="connsiteY280" fmla="*/ 305832 h 890512"/>
              <a:gd name="connsiteX281" fmla="*/ 679653 w 882055"/>
              <a:gd name="connsiteY281" fmla="*/ 307378 h 890512"/>
              <a:gd name="connsiteX282" fmla="*/ 673157 w 882055"/>
              <a:gd name="connsiteY282" fmla="*/ 309234 h 890512"/>
              <a:gd name="connsiteX283" fmla="*/ 654596 w 882055"/>
              <a:gd name="connsiteY283" fmla="*/ 312328 h 890512"/>
              <a:gd name="connsiteX284" fmla="*/ 654596 w 882055"/>
              <a:gd name="connsiteY284" fmla="*/ 312328 h 890512"/>
              <a:gd name="connsiteX285" fmla="*/ 709351 w 882055"/>
              <a:gd name="connsiteY285" fmla="*/ 297479 h 890512"/>
              <a:gd name="connsiteX286" fmla="*/ 693265 w 882055"/>
              <a:gd name="connsiteY286" fmla="*/ 303975 h 890512"/>
              <a:gd name="connsiteX287" fmla="*/ 749877 w 882055"/>
              <a:gd name="connsiteY287" fmla="*/ 505675 h 890512"/>
              <a:gd name="connsiteX288" fmla="*/ 768129 w 882055"/>
              <a:gd name="connsiteY288" fmla="*/ 581158 h 890512"/>
              <a:gd name="connsiteX289" fmla="*/ 744618 w 882055"/>
              <a:gd name="connsiteY289" fmla="*/ 372034 h 890512"/>
              <a:gd name="connsiteX290" fmla="*/ 727603 w 882055"/>
              <a:gd name="connsiteY290" fmla="*/ 294385 h 890512"/>
              <a:gd name="connsiteX291" fmla="*/ 709351 w 882055"/>
              <a:gd name="connsiteY291" fmla="*/ 297479 h 890512"/>
              <a:gd name="connsiteX292" fmla="*/ 709351 w 882055"/>
              <a:gd name="connsiteY292" fmla="*/ 297479 h 890512"/>
              <a:gd name="connsiteX293" fmla="*/ 524357 w 882055"/>
              <a:gd name="connsiteY293" fmla="*/ 642720 h 890512"/>
              <a:gd name="connsiteX294" fmla="*/ 539825 w 882055"/>
              <a:gd name="connsiteY294" fmla="*/ 639007 h 890512"/>
              <a:gd name="connsiteX295" fmla="*/ 571070 w 882055"/>
              <a:gd name="connsiteY295" fmla="*/ 631892 h 890512"/>
              <a:gd name="connsiteX296" fmla="*/ 611595 w 882055"/>
              <a:gd name="connsiteY296" fmla="*/ 617661 h 890512"/>
              <a:gd name="connsiteX297" fmla="*/ 607264 w 882055"/>
              <a:gd name="connsiteY297" fmla="*/ 610237 h 890512"/>
              <a:gd name="connsiteX298" fmla="*/ 602624 w 882055"/>
              <a:gd name="connsiteY298" fmla="*/ 591366 h 890512"/>
              <a:gd name="connsiteX299" fmla="*/ 604789 w 882055"/>
              <a:gd name="connsiteY299" fmla="*/ 595388 h 890512"/>
              <a:gd name="connsiteX300" fmla="*/ 606027 w 882055"/>
              <a:gd name="connsiteY300" fmla="*/ 599100 h 890512"/>
              <a:gd name="connsiteX301" fmla="*/ 586537 w 882055"/>
              <a:gd name="connsiteY301" fmla="*/ 520524 h 890512"/>
              <a:gd name="connsiteX302" fmla="*/ 534256 w 882055"/>
              <a:gd name="connsiteY302" fmla="*/ 342954 h 890512"/>
              <a:gd name="connsiteX303" fmla="*/ 492803 w 882055"/>
              <a:gd name="connsiteY303" fmla="*/ 356566 h 890512"/>
              <a:gd name="connsiteX304" fmla="*/ 450112 w 882055"/>
              <a:gd name="connsiteY304" fmla="*/ 365537 h 890512"/>
              <a:gd name="connsiteX305" fmla="*/ 480119 w 882055"/>
              <a:gd name="connsiteY305" fmla="*/ 487113 h 890512"/>
              <a:gd name="connsiteX306" fmla="*/ 516004 w 882055"/>
              <a:gd name="connsiteY306" fmla="*/ 645194 h 890512"/>
              <a:gd name="connsiteX307" fmla="*/ 524357 w 882055"/>
              <a:gd name="connsiteY307" fmla="*/ 642720 h 890512"/>
              <a:gd name="connsiteX308" fmla="*/ 524357 w 882055"/>
              <a:gd name="connsiteY308" fmla="*/ 642720 h 890512"/>
              <a:gd name="connsiteX309" fmla="*/ 255218 w 882055"/>
              <a:gd name="connsiteY309" fmla="*/ 418127 h 890512"/>
              <a:gd name="connsiteX310" fmla="*/ 241916 w 882055"/>
              <a:gd name="connsiteY310" fmla="*/ 422149 h 890512"/>
              <a:gd name="connsiteX311" fmla="*/ 270067 w 882055"/>
              <a:gd name="connsiteY311" fmla="*/ 527639 h 890512"/>
              <a:gd name="connsiteX312" fmla="*/ 309665 w 882055"/>
              <a:gd name="connsiteY312" fmla="*/ 699641 h 890512"/>
              <a:gd name="connsiteX313" fmla="*/ 340291 w 882055"/>
              <a:gd name="connsiteY313" fmla="*/ 691907 h 890512"/>
              <a:gd name="connsiteX314" fmla="*/ 372773 w 882055"/>
              <a:gd name="connsiteY314" fmla="*/ 682935 h 890512"/>
              <a:gd name="connsiteX315" fmla="*/ 403709 w 882055"/>
              <a:gd name="connsiteY315" fmla="*/ 674273 h 890512"/>
              <a:gd name="connsiteX316" fmla="*/ 407730 w 882055"/>
              <a:gd name="connsiteY316" fmla="*/ 673345 h 890512"/>
              <a:gd name="connsiteX317" fmla="*/ 377413 w 882055"/>
              <a:gd name="connsiteY317" fmla="*/ 561359 h 890512"/>
              <a:gd name="connsiteX318" fmla="*/ 327916 w 882055"/>
              <a:gd name="connsiteY318" fmla="*/ 397710 h 890512"/>
              <a:gd name="connsiteX319" fmla="*/ 296362 w 882055"/>
              <a:gd name="connsiteY319" fmla="*/ 408228 h 890512"/>
              <a:gd name="connsiteX320" fmla="*/ 275017 w 882055"/>
              <a:gd name="connsiteY320" fmla="*/ 413487 h 890512"/>
              <a:gd name="connsiteX321" fmla="*/ 272851 w 882055"/>
              <a:gd name="connsiteY321" fmla="*/ 414106 h 890512"/>
              <a:gd name="connsiteX322" fmla="*/ 255218 w 882055"/>
              <a:gd name="connsiteY322" fmla="*/ 418127 h 890512"/>
              <a:gd name="connsiteX323" fmla="*/ 255218 w 882055"/>
              <a:gd name="connsiteY323" fmla="*/ 418127 h 890512"/>
              <a:gd name="connsiteX324" fmla="*/ 533328 w 882055"/>
              <a:gd name="connsiteY324" fmla="*/ 329961 h 890512"/>
              <a:gd name="connsiteX325" fmla="*/ 758539 w 882055"/>
              <a:gd name="connsiteY325" fmla="*/ 274587 h 890512"/>
              <a:gd name="connsiteX326" fmla="*/ 761632 w 882055"/>
              <a:gd name="connsiteY326" fmla="*/ 277061 h 890512"/>
              <a:gd name="connsiteX327" fmla="*/ 759467 w 882055"/>
              <a:gd name="connsiteY327" fmla="*/ 273659 h 890512"/>
              <a:gd name="connsiteX328" fmla="*/ 758848 w 882055"/>
              <a:gd name="connsiteY328" fmla="*/ 271184 h 890512"/>
              <a:gd name="connsiteX329" fmla="*/ 739668 w 882055"/>
              <a:gd name="connsiteY329" fmla="*/ 272731 h 890512"/>
              <a:gd name="connsiteX330" fmla="*/ 724819 w 882055"/>
              <a:gd name="connsiteY330" fmla="*/ 277061 h 890512"/>
              <a:gd name="connsiteX331" fmla="*/ 711826 w 882055"/>
              <a:gd name="connsiteY331" fmla="*/ 280774 h 890512"/>
              <a:gd name="connsiteX332" fmla="*/ 524357 w 882055"/>
              <a:gd name="connsiteY332" fmla="*/ 324393 h 890512"/>
              <a:gd name="connsiteX333" fmla="*/ 322348 w 882055"/>
              <a:gd name="connsiteY333" fmla="*/ 382552 h 890512"/>
              <a:gd name="connsiteX334" fmla="*/ 179117 w 882055"/>
              <a:gd name="connsiteY334" fmla="*/ 414724 h 890512"/>
              <a:gd name="connsiteX335" fmla="*/ 144160 w 882055"/>
              <a:gd name="connsiteY335" fmla="*/ 424933 h 890512"/>
              <a:gd name="connsiteX336" fmla="*/ 115389 w 882055"/>
              <a:gd name="connsiteY336" fmla="*/ 432048 h 890512"/>
              <a:gd name="connsiteX337" fmla="*/ 87238 w 882055"/>
              <a:gd name="connsiteY337" fmla="*/ 439164 h 890512"/>
              <a:gd name="connsiteX338" fmla="*/ 8662 w 882055"/>
              <a:gd name="connsiteY338" fmla="*/ 468243 h 890512"/>
              <a:gd name="connsiteX339" fmla="*/ 180973 w 882055"/>
              <a:gd name="connsiteY339" fmla="*/ 424314 h 890512"/>
              <a:gd name="connsiteX340" fmla="*/ 356996 w 882055"/>
              <a:gd name="connsiteY340" fmla="*/ 377293 h 890512"/>
              <a:gd name="connsiteX341" fmla="*/ 533328 w 882055"/>
              <a:gd name="connsiteY341" fmla="*/ 329961 h 890512"/>
              <a:gd name="connsiteX342" fmla="*/ 533328 w 882055"/>
              <a:gd name="connsiteY342" fmla="*/ 329961 h 890512"/>
              <a:gd name="connsiteX343" fmla="*/ 497134 w 882055"/>
              <a:gd name="connsiteY343" fmla="*/ 150845 h 890512"/>
              <a:gd name="connsiteX344" fmla="*/ 519717 w 882055"/>
              <a:gd name="connsiteY344" fmla="*/ 234370 h 890512"/>
              <a:gd name="connsiteX345" fmla="*/ 540134 w 882055"/>
              <a:gd name="connsiteY345" fmla="*/ 312637 h 890512"/>
              <a:gd name="connsiteX346" fmla="*/ 574163 w 882055"/>
              <a:gd name="connsiteY346" fmla="*/ 303047 h 890512"/>
              <a:gd name="connsiteX347" fmla="*/ 606645 w 882055"/>
              <a:gd name="connsiteY347" fmla="*/ 294385 h 890512"/>
              <a:gd name="connsiteX348" fmla="*/ 638509 w 882055"/>
              <a:gd name="connsiteY348" fmla="*/ 286342 h 890512"/>
              <a:gd name="connsiteX349" fmla="*/ 622423 w 882055"/>
              <a:gd name="connsiteY349" fmla="*/ 227255 h 890512"/>
              <a:gd name="connsiteX350" fmla="*/ 594890 w 882055"/>
              <a:gd name="connsiteY350" fmla="*/ 128262 h 890512"/>
              <a:gd name="connsiteX351" fmla="*/ 592106 w 882055"/>
              <a:gd name="connsiteY351" fmla="*/ 129809 h 890512"/>
              <a:gd name="connsiteX352" fmla="*/ 580041 w 882055"/>
              <a:gd name="connsiteY352" fmla="*/ 131046 h 890512"/>
              <a:gd name="connsiteX353" fmla="*/ 586228 w 882055"/>
              <a:gd name="connsiteY353" fmla="*/ 158888 h 890512"/>
              <a:gd name="connsiteX354" fmla="*/ 597674 w 882055"/>
              <a:gd name="connsiteY354" fmla="*/ 222615 h 890512"/>
              <a:gd name="connsiteX355" fmla="*/ 570142 w 882055"/>
              <a:gd name="connsiteY355" fmla="*/ 122075 h 890512"/>
              <a:gd name="connsiteX356" fmla="*/ 593343 w 882055"/>
              <a:gd name="connsiteY356" fmla="*/ 118981 h 890512"/>
              <a:gd name="connsiteX357" fmla="*/ 567357 w 882055"/>
              <a:gd name="connsiteY357" fmla="*/ 22462 h 890512"/>
              <a:gd name="connsiteX358" fmla="*/ 553127 w 882055"/>
              <a:gd name="connsiteY358" fmla="*/ 23390 h 890512"/>
              <a:gd name="connsiteX359" fmla="*/ 530854 w 882055"/>
              <a:gd name="connsiteY359" fmla="*/ 19369 h 890512"/>
              <a:gd name="connsiteX360" fmla="*/ 510436 w 882055"/>
              <a:gd name="connsiteY360" fmla="*/ 26793 h 890512"/>
              <a:gd name="connsiteX361" fmla="*/ 475169 w 882055"/>
              <a:gd name="connsiteY361" fmla="*/ 43189 h 890512"/>
              <a:gd name="connsiteX362" fmla="*/ 488162 w 882055"/>
              <a:gd name="connsiteY362" fmla="*/ 105060 h 890512"/>
              <a:gd name="connsiteX363" fmla="*/ 498062 w 882055"/>
              <a:gd name="connsiteY363" fmla="*/ 142492 h 890512"/>
              <a:gd name="connsiteX364" fmla="*/ 520335 w 882055"/>
              <a:gd name="connsiteY364" fmla="*/ 134449 h 890512"/>
              <a:gd name="connsiteX365" fmla="*/ 543846 w 882055"/>
              <a:gd name="connsiteY365" fmla="*/ 126715 h 890512"/>
              <a:gd name="connsiteX366" fmla="*/ 566429 w 882055"/>
              <a:gd name="connsiteY366" fmla="*/ 124240 h 890512"/>
              <a:gd name="connsiteX367" fmla="*/ 573544 w 882055"/>
              <a:gd name="connsiteY367" fmla="*/ 150226 h 890512"/>
              <a:gd name="connsiteX368" fmla="*/ 580041 w 882055"/>
              <a:gd name="connsiteY368" fmla="*/ 189514 h 890512"/>
              <a:gd name="connsiteX369" fmla="*/ 577566 w 882055"/>
              <a:gd name="connsiteY369" fmla="*/ 185492 h 890512"/>
              <a:gd name="connsiteX370" fmla="*/ 578185 w 882055"/>
              <a:gd name="connsiteY370" fmla="*/ 190442 h 890512"/>
              <a:gd name="connsiteX371" fmla="*/ 565501 w 882055"/>
              <a:gd name="connsiteY371" fmla="*/ 157032 h 890512"/>
              <a:gd name="connsiteX372" fmla="*/ 560552 w 882055"/>
              <a:gd name="connsiteY372" fmla="*/ 140327 h 890512"/>
              <a:gd name="connsiteX373" fmla="*/ 533019 w 882055"/>
              <a:gd name="connsiteY373" fmla="*/ 144658 h 890512"/>
              <a:gd name="connsiteX374" fmla="*/ 497134 w 882055"/>
              <a:gd name="connsiteY374" fmla="*/ 150845 h 890512"/>
              <a:gd name="connsiteX375" fmla="*/ 497134 w 882055"/>
              <a:gd name="connsiteY375" fmla="*/ 150845 h 890512"/>
              <a:gd name="connsiteX376" fmla="*/ 318945 w 882055"/>
              <a:gd name="connsiteY376" fmla="*/ 294076 h 890512"/>
              <a:gd name="connsiteX377" fmla="*/ 314614 w 882055"/>
              <a:gd name="connsiteY377" fmla="*/ 295313 h 890512"/>
              <a:gd name="connsiteX378" fmla="*/ 333794 w 882055"/>
              <a:gd name="connsiteY378" fmla="*/ 366774 h 890512"/>
              <a:gd name="connsiteX379" fmla="*/ 343075 w 882055"/>
              <a:gd name="connsiteY379" fmla="*/ 363990 h 890512"/>
              <a:gd name="connsiteX380" fmla="*/ 344931 w 882055"/>
              <a:gd name="connsiteY380" fmla="*/ 363371 h 890512"/>
              <a:gd name="connsiteX381" fmla="*/ 375248 w 882055"/>
              <a:gd name="connsiteY381" fmla="*/ 355019 h 890512"/>
              <a:gd name="connsiteX382" fmla="*/ 406183 w 882055"/>
              <a:gd name="connsiteY382" fmla="*/ 346357 h 890512"/>
              <a:gd name="connsiteX383" fmla="*/ 432169 w 882055"/>
              <a:gd name="connsiteY383" fmla="*/ 340479 h 890512"/>
              <a:gd name="connsiteX384" fmla="*/ 422579 w 882055"/>
              <a:gd name="connsiteY384" fmla="*/ 306450 h 890512"/>
              <a:gd name="connsiteX385" fmla="*/ 413608 w 882055"/>
              <a:gd name="connsiteY385" fmla="*/ 272421 h 890512"/>
              <a:gd name="connsiteX386" fmla="*/ 406183 w 882055"/>
              <a:gd name="connsiteY386" fmla="*/ 273040 h 890512"/>
              <a:gd name="connsiteX387" fmla="*/ 402162 w 882055"/>
              <a:gd name="connsiteY387" fmla="*/ 274277 h 890512"/>
              <a:gd name="connsiteX388" fmla="*/ 398140 w 882055"/>
              <a:gd name="connsiteY388" fmla="*/ 275515 h 890512"/>
              <a:gd name="connsiteX389" fmla="*/ 395356 w 882055"/>
              <a:gd name="connsiteY389" fmla="*/ 276133 h 890512"/>
              <a:gd name="connsiteX390" fmla="*/ 403709 w 882055"/>
              <a:gd name="connsiteY390" fmla="*/ 332746 h 890512"/>
              <a:gd name="connsiteX391" fmla="*/ 395975 w 882055"/>
              <a:gd name="connsiteY391" fmla="*/ 307688 h 890512"/>
              <a:gd name="connsiteX392" fmla="*/ 387313 w 882055"/>
              <a:gd name="connsiteY392" fmla="*/ 266853 h 890512"/>
              <a:gd name="connsiteX393" fmla="*/ 392572 w 882055"/>
              <a:gd name="connsiteY393" fmla="*/ 264687 h 890512"/>
              <a:gd name="connsiteX394" fmla="*/ 409896 w 882055"/>
              <a:gd name="connsiteY394" fmla="*/ 262213 h 890512"/>
              <a:gd name="connsiteX395" fmla="*/ 360708 w 882055"/>
              <a:gd name="connsiteY395" fmla="*/ 76909 h 890512"/>
              <a:gd name="connsiteX396" fmla="*/ 346478 w 882055"/>
              <a:gd name="connsiteY396" fmla="*/ 77837 h 890512"/>
              <a:gd name="connsiteX397" fmla="*/ 324204 w 882055"/>
              <a:gd name="connsiteY397" fmla="*/ 73815 h 890512"/>
              <a:gd name="connsiteX398" fmla="*/ 304406 w 882055"/>
              <a:gd name="connsiteY398" fmla="*/ 81240 h 890512"/>
              <a:gd name="connsiteX399" fmla="*/ 268520 w 882055"/>
              <a:gd name="connsiteY399" fmla="*/ 97945 h 890512"/>
              <a:gd name="connsiteX400" fmla="*/ 295743 w 882055"/>
              <a:gd name="connsiteY400" fmla="*/ 215809 h 890512"/>
              <a:gd name="connsiteX401" fmla="*/ 314614 w 882055"/>
              <a:gd name="connsiteY401" fmla="*/ 287889 h 890512"/>
              <a:gd name="connsiteX402" fmla="*/ 356377 w 882055"/>
              <a:gd name="connsiteY402" fmla="*/ 272421 h 890512"/>
              <a:gd name="connsiteX403" fmla="*/ 382363 w 882055"/>
              <a:gd name="connsiteY403" fmla="*/ 267781 h 890512"/>
              <a:gd name="connsiteX404" fmla="*/ 387622 w 882055"/>
              <a:gd name="connsiteY404" fmla="*/ 286342 h 890512"/>
              <a:gd name="connsiteX405" fmla="*/ 391334 w 882055"/>
              <a:gd name="connsiteY405" fmla="*/ 314803 h 890512"/>
              <a:gd name="connsiteX406" fmla="*/ 388859 w 882055"/>
              <a:gd name="connsiteY406" fmla="*/ 310781 h 890512"/>
              <a:gd name="connsiteX407" fmla="*/ 389478 w 882055"/>
              <a:gd name="connsiteY407" fmla="*/ 314803 h 890512"/>
              <a:gd name="connsiteX408" fmla="*/ 381744 w 882055"/>
              <a:gd name="connsiteY408" fmla="*/ 298716 h 890512"/>
              <a:gd name="connsiteX409" fmla="*/ 376795 w 882055"/>
              <a:gd name="connsiteY409" fmla="*/ 284486 h 890512"/>
              <a:gd name="connsiteX410" fmla="*/ 372773 w 882055"/>
              <a:gd name="connsiteY410" fmla="*/ 286342 h 890512"/>
              <a:gd name="connsiteX411" fmla="*/ 344622 w 882055"/>
              <a:gd name="connsiteY411" fmla="*/ 290673 h 890512"/>
              <a:gd name="connsiteX412" fmla="*/ 318945 w 882055"/>
              <a:gd name="connsiteY412" fmla="*/ 294076 h 890512"/>
              <a:gd name="connsiteX413" fmla="*/ 318945 w 882055"/>
              <a:gd name="connsiteY413" fmla="*/ 294076 h 890512"/>
              <a:gd name="connsiteX414" fmla="*/ 93735 w 882055"/>
              <a:gd name="connsiteY414" fmla="*/ 288507 h 890512"/>
              <a:gd name="connsiteX415" fmla="*/ 106109 w 882055"/>
              <a:gd name="connsiteY415" fmla="*/ 339551 h 890512"/>
              <a:gd name="connsiteX416" fmla="*/ 129001 w 882055"/>
              <a:gd name="connsiteY416" fmla="*/ 420293 h 890512"/>
              <a:gd name="connsiteX417" fmla="*/ 174476 w 882055"/>
              <a:gd name="connsiteY417" fmla="*/ 406063 h 890512"/>
              <a:gd name="connsiteX418" fmla="*/ 225520 w 882055"/>
              <a:gd name="connsiteY418" fmla="*/ 394307 h 890512"/>
              <a:gd name="connsiteX419" fmla="*/ 207887 w 882055"/>
              <a:gd name="connsiteY419" fmla="*/ 329033 h 890512"/>
              <a:gd name="connsiteX420" fmla="*/ 191491 w 882055"/>
              <a:gd name="connsiteY420" fmla="*/ 265925 h 890512"/>
              <a:gd name="connsiteX421" fmla="*/ 189016 w 882055"/>
              <a:gd name="connsiteY421" fmla="*/ 266853 h 890512"/>
              <a:gd name="connsiteX422" fmla="*/ 184066 w 882055"/>
              <a:gd name="connsiteY422" fmla="*/ 267472 h 890512"/>
              <a:gd name="connsiteX423" fmla="*/ 176951 w 882055"/>
              <a:gd name="connsiteY423" fmla="*/ 268400 h 890512"/>
              <a:gd name="connsiteX424" fmla="*/ 173548 w 882055"/>
              <a:gd name="connsiteY424" fmla="*/ 269637 h 890512"/>
              <a:gd name="connsiteX425" fmla="*/ 186232 w 882055"/>
              <a:gd name="connsiteY425" fmla="*/ 335220 h 890512"/>
              <a:gd name="connsiteX426" fmla="*/ 186541 w 882055"/>
              <a:gd name="connsiteY426" fmla="*/ 337695 h 890512"/>
              <a:gd name="connsiteX427" fmla="*/ 165196 w 882055"/>
              <a:gd name="connsiteY427" fmla="*/ 260666 h 890512"/>
              <a:gd name="connsiteX428" fmla="*/ 169217 w 882055"/>
              <a:gd name="connsiteY428" fmla="*/ 258810 h 890512"/>
              <a:gd name="connsiteX429" fmla="*/ 177570 w 882055"/>
              <a:gd name="connsiteY429" fmla="*/ 257572 h 890512"/>
              <a:gd name="connsiteX430" fmla="*/ 186541 w 882055"/>
              <a:gd name="connsiteY430" fmla="*/ 256335 h 890512"/>
              <a:gd name="connsiteX431" fmla="*/ 189635 w 882055"/>
              <a:gd name="connsiteY431" fmla="*/ 255097 h 890512"/>
              <a:gd name="connsiteX432" fmla="*/ 163340 w 882055"/>
              <a:gd name="connsiteY432" fmla="*/ 163837 h 890512"/>
              <a:gd name="connsiteX433" fmla="*/ 154678 w 882055"/>
              <a:gd name="connsiteY433" fmla="*/ 130427 h 890512"/>
              <a:gd name="connsiteX434" fmla="*/ 124051 w 882055"/>
              <a:gd name="connsiteY434" fmla="*/ 133830 h 890512"/>
              <a:gd name="connsiteX435" fmla="*/ 123742 w 882055"/>
              <a:gd name="connsiteY435" fmla="*/ 133830 h 890512"/>
              <a:gd name="connsiteX436" fmla="*/ 122505 w 882055"/>
              <a:gd name="connsiteY436" fmla="*/ 131974 h 890512"/>
              <a:gd name="connsiteX437" fmla="*/ 122195 w 882055"/>
              <a:gd name="connsiteY437" fmla="*/ 127953 h 890512"/>
              <a:gd name="connsiteX438" fmla="*/ 123433 w 882055"/>
              <a:gd name="connsiteY438" fmla="*/ 126096 h 890512"/>
              <a:gd name="connsiteX439" fmla="*/ 101159 w 882055"/>
              <a:gd name="connsiteY439" fmla="*/ 134449 h 890512"/>
              <a:gd name="connsiteX440" fmla="*/ 62799 w 882055"/>
              <a:gd name="connsiteY440" fmla="*/ 151773 h 890512"/>
              <a:gd name="connsiteX441" fmla="*/ 78886 w 882055"/>
              <a:gd name="connsiteY441" fmla="*/ 220759 h 890512"/>
              <a:gd name="connsiteX442" fmla="*/ 93116 w 882055"/>
              <a:gd name="connsiteY442" fmla="*/ 281392 h 890512"/>
              <a:gd name="connsiteX443" fmla="*/ 112915 w 882055"/>
              <a:gd name="connsiteY443" fmla="*/ 273659 h 890512"/>
              <a:gd name="connsiteX444" fmla="*/ 138282 w 882055"/>
              <a:gd name="connsiteY444" fmla="*/ 264997 h 890512"/>
              <a:gd name="connsiteX445" fmla="*/ 161483 w 882055"/>
              <a:gd name="connsiteY445" fmla="*/ 263141 h 890512"/>
              <a:gd name="connsiteX446" fmla="*/ 168289 w 882055"/>
              <a:gd name="connsiteY446" fmla="*/ 287579 h 890512"/>
              <a:gd name="connsiteX447" fmla="*/ 174476 w 882055"/>
              <a:gd name="connsiteY447" fmla="*/ 325012 h 890512"/>
              <a:gd name="connsiteX448" fmla="*/ 163030 w 882055"/>
              <a:gd name="connsiteY448" fmla="*/ 300882 h 890512"/>
              <a:gd name="connsiteX449" fmla="*/ 153749 w 882055"/>
              <a:gd name="connsiteY449" fmla="*/ 276752 h 890512"/>
              <a:gd name="connsiteX450" fmla="*/ 144469 w 882055"/>
              <a:gd name="connsiteY450" fmla="*/ 280155 h 890512"/>
              <a:gd name="connsiteX451" fmla="*/ 119720 w 882055"/>
              <a:gd name="connsiteY451" fmla="*/ 284486 h 890512"/>
              <a:gd name="connsiteX452" fmla="*/ 93735 w 882055"/>
              <a:gd name="connsiteY452" fmla="*/ 288507 h 890512"/>
              <a:gd name="connsiteX453" fmla="*/ 93735 w 882055"/>
              <a:gd name="connsiteY453" fmla="*/ 288507 h 890512"/>
              <a:gd name="connsiteX454" fmla="*/ 516004 w 882055"/>
              <a:gd name="connsiteY454" fmla="*/ 42261 h 890512"/>
              <a:gd name="connsiteX455" fmla="*/ 476407 w 882055"/>
              <a:gd name="connsiteY455" fmla="*/ 45354 h 890512"/>
              <a:gd name="connsiteX456" fmla="*/ 501465 w 882055"/>
              <a:gd name="connsiteY456" fmla="*/ 35455 h 890512"/>
              <a:gd name="connsiteX457" fmla="*/ 528997 w 882055"/>
              <a:gd name="connsiteY457" fmla="*/ 29268 h 890512"/>
              <a:gd name="connsiteX458" fmla="*/ 553436 w 882055"/>
              <a:gd name="connsiteY458" fmla="*/ 24009 h 890512"/>
              <a:gd name="connsiteX459" fmla="*/ 516004 w 882055"/>
              <a:gd name="connsiteY459" fmla="*/ 42261 h 890512"/>
              <a:gd name="connsiteX460" fmla="*/ 516004 w 882055"/>
              <a:gd name="connsiteY460" fmla="*/ 42261 h 890512"/>
              <a:gd name="connsiteX461" fmla="*/ 99612 w 882055"/>
              <a:gd name="connsiteY461" fmla="*/ 150845 h 890512"/>
              <a:gd name="connsiteX462" fmla="*/ 65274 w 882055"/>
              <a:gd name="connsiteY462" fmla="*/ 152701 h 890512"/>
              <a:gd name="connsiteX463" fmla="*/ 94663 w 882055"/>
              <a:gd name="connsiteY463" fmla="*/ 141873 h 890512"/>
              <a:gd name="connsiteX464" fmla="*/ 142922 w 882055"/>
              <a:gd name="connsiteY464" fmla="*/ 132902 h 890512"/>
              <a:gd name="connsiteX465" fmla="*/ 99612 w 882055"/>
              <a:gd name="connsiteY465" fmla="*/ 150845 h 890512"/>
              <a:gd name="connsiteX466" fmla="*/ 99612 w 882055"/>
              <a:gd name="connsiteY466" fmla="*/ 150845 h 890512"/>
              <a:gd name="connsiteX467" fmla="*/ 312449 w 882055"/>
              <a:gd name="connsiteY467" fmla="*/ 95161 h 890512"/>
              <a:gd name="connsiteX468" fmla="*/ 271304 w 882055"/>
              <a:gd name="connsiteY468" fmla="*/ 102585 h 890512"/>
              <a:gd name="connsiteX469" fmla="*/ 296362 w 882055"/>
              <a:gd name="connsiteY469" fmla="*/ 88664 h 890512"/>
              <a:gd name="connsiteX470" fmla="*/ 319255 w 882055"/>
              <a:gd name="connsiteY470" fmla="*/ 84024 h 890512"/>
              <a:gd name="connsiteX471" fmla="*/ 341837 w 882055"/>
              <a:gd name="connsiteY471" fmla="*/ 79384 h 890512"/>
              <a:gd name="connsiteX472" fmla="*/ 347406 w 882055"/>
              <a:gd name="connsiteY472" fmla="*/ 77837 h 890512"/>
              <a:gd name="connsiteX473" fmla="*/ 312449 w 882055"/>
              <a:gd name="connsiteY473" fmla="*/ 95161 h 890512"/>
              <a:gd name="connsiteX474" fmla="*/ 312449 w 882055"/>
              <a:gd name="connsiteY474" fmla="*/ 95161 h 890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</a:cxnLst>
            <a:rect l="l" t="t" r="r" b="b"/>
            <a:pathLst>
              <a:path w="882055" h="890512">
                <a:moveTo>
                  <a:pt x="480119" y="794303"/>
                </a:moveTo>
                <a:cubicBezTo>
                  <a:pt x="354830" y="827095"/>
                  <a:pt x="229232" y="858340"/>
                  <a:pt x="100850" y="890513"/>
                </a:cubicBezTo>
                <a:cubicBezTo>
                  <a:pt x="109202" y="879995"/>
                  <a:pt x="102396" y="863289"/>
                  <a:pt x="96209" y="848441"/>
                </a:cubicBezTo>
                <a:cubicBezTo>
                  <a:pt x="92188" y="838851"/>
                  <a:pt x="88785" y="830498"/>
                  <a:pt x="90950" y="825858"/>
                </a:cubicBezTo>
                <a:cubicBezTo>
                  <a:pt x="100850" y="830498"/>
                  <a:pt x="104562" y="846894"/>
                  <a:pt x="107656" y="861124"/>
                </a:cubicBezTo>
                <a:cubicBezTo>
                  <a:pt x="109202" y="868239"/>
                  <a:pt x="110749" y="875354"/>
                  <a:pt x="112915" y="879376"/>
                </a:cubicBezTo>
                <a:cubicBezTo>
                  <a:pt x="194275" y="858340"/>
                  <a:pt x="279348" y="836376"/>
                  <a:pt x="365967" y="813483"/>
                </a:cubicBezTo>
                <a:cubicBezTo>
                  <a:pt x="527451" y="771102"/>
                  <a:pt x="695740" y="726555"/>
                  <a:pt x="866195" y="680151"/>
                </a:cubicBezTo>
                <a:cubicBezTo>
                  <a:pt x="875475" y="672727"/>
                  <a:pt x="869288" y="655712"/>
                  <a:pt x="863720" y="640554"/>
                </a:cubicBezTo>
                <a:cubicBezTo>
                  <a:pt x="861554" y="634367"/>
                  <a:pt x="859389" y="628489"/>
                  <a:pt x="858151" y="623539"/>
                </a:cubicBezTo>
                <a:cubicBezTo>
                  <a:pt x="815770" y="635914"/>
                  <a:pt x="772769" y="647669"/>
                  <a:pt x="729459" y="658806"/>
                </a:cubicBezTo>
                <a:cubicBezTo>
                  <a:pt x="636344" y="683245"/>
                  <a:pt x="543846" y="705828"/>
                  <a:pt x="454443" y="728101"/>
                </a:cubicBezTo>
                <a:lnTo>
                  <a:pt x="451349" y="729029"/>
                </a:lnTo>
                <a:cubicBezTo>
                  <a:pt x="363492" y="750684"/>
                  <a:pt x="272851" y="772958"/>
                  <a:pt x="186232" y="795541"/>
                </a:cubicBezTo>
                <a:cubicBezTo>
                  <a:pt x="152203" y="804512"/>
                  <a:pt x="118483" y="813483"/>
                  <a:pt x="85073" y="822764"/>
                </a:cubicBezTo>
                <a:cubicBezTo>
                  <a:pt x="90022" y="818742"/>
                  <a:pt x="92188" y="814102"/>
                  <a:pt x="94663" y="809152"/>
                </a:cubicBezTo>
                <a:cubicBezTo>
                  <a:pt x="96209" y="806059"/>
                  <a:pt x="97756" y="802656"/>
                  <a:pt x="100231" y="799872"/>
                </a:cubicBezTo>
                <a:lnTo>
                  <a:pt x="104253" y="811936"/>
                </a:lnTo>
                <a:cubicBezTo>
                  <a:pt x="151275" y="796469"/>
                  <a:pt x="204793" y="781001"/>
                  <a:pt x="266973" y="764605"/>
                </a:cubicBezTo>
                <a:cubicBezTo>
                  <a:pt x="330082" y="748209"/>
                  <a:pt x="396593" y="732123"/>
                  <a:pt x="460630" y="716655"/>
                </a:cubicBezTo>
                <a:lnTo>
                  <a:pt x="464342" y="715727"/>
                </a:lnTo>
                <a:cubicBezTo>
                  <a:pt x="530544" y="699950"/>
                  <a:pt x="598912" y="683554"/>
                  <a:pt x="666042" y="665921"/>
                </a:cubicBezTo>
                <a:cubicBezTo>
                  <a:pt x="724201" y="650763"/>
                  <a:pt x="775244" y="636223"/>
                  <a:pt x="822266" y="621992"/>
                </a:cubicBezTo>
                <a:cubicBezTo>
                  <a:pt x="813913" y="615187"/>
                  <a:pt x="802777" y="611784"/>
                  <a:pt x="791949" y="608381"/>
                </a:cubicBezTo>
                <a:cubicBezTo>
                  <a:pt x="779266" y="604669"/>
                  <a:pt x="766273" y="600647"/>
                  <a:pt x="757611" y="589510"/>
                </a:cubicBezTo>
                <a:lnTo>
                  <a:pt x="754517" y="591057"/>
                </a:lnTo>
                <a:cubicBezTo>
                  <a:pt x="749258" y="593223"/>
                  <a:pt x="743690" y="595388"/>
                  <a:pt x="738121" y="596625"/>
                </a:cubicBezTo>
                <a:cubicBezTo>
                  <a:pt x="732862" y="597863"/>
                  <a:pt x="728531" y="598481"/>
                  <a:pt x="724510" y="598172"/>
                </a:cubicBezTo>
                <a:cubicBezTo>
                  <a:pt x="717085" y="608999"/>
                  <a:pt x="713682" y="617352"/>
                  <a:pt x="715229" y="621374"/>
                </a:cubicBezTo>
                <a:cubicBezTo>
                  <a:pt x="718013" y="621683"/>
                  <a:pt x="726675" y="619518"/>
                  <a:pt x="736884" y="617043"/>
                </a:cubicBezTo>
                <a:cubicBezTo>
                  <a:pt x="720798" y="630345"/>
                  <a:pt x="692028" y="643338"/>
                  <a:pt x="665732" y="650144"/>
                </a:cubicBezTo>
                <a:cubicBezTo>
                  <a:pt x="648099" y="654784"/>
                  <a:pt x="623660" y="658806"/>
                  <a:pt x="606027" y="652619"/>
                </a:cubicBezTo>
                <a:cubicBezTo>
                  <a:pt x="607574" y="651381"/>
                  <a:pt x="609120" y="651072"/>
                  <a:pt x="610667" y="650763"/>
                </a:cubicBezTo>
                <a:cubicBezTo>
                  <a:pt x="610977" y="650763"/>
                  <a:pt x="611286" y="650763"/>
                  <a:pt x="611595" y="650453"/>
                </a:cubicBezTo>
                <a:cubicBezTo>
                  <a:pt x="615617" y="649216"/>
                  <a:pt x="619329" y="647979"/>
                  <a:pt x="622732" y="646432"/>
                </a:cubicBezTo>
                <a:cubicBezTo>
                  <a:pt x="626135" y="644885"/>
                  <a:pt x="629847" y="643648"/>
                  <a:pt x="633869" y="642410"/>
                </a:cubicBezTo>
                <a:lnTo>
                  <a:pt x="636034" y="641791"/>
                </a:lnTo>
                <a:cubicBezTo>
                  <a:pt x="635106" y="638079"/>
                  <a:pt x="630157" y="634986"/>
                  <a:pt x="624279" y="631583"/>
                </a:cubicBezTo>
                <a:cubicBezTo>
                  <a:pt x="620876" y="629417"/>
                  <a:pt x="617164" y="627561"/>
                  <a:pt x="614689" y="624777"/>
                </a:cubicBezTo>
                <a:cubicBezTo>
                  <a:pt x="609120" y="629108"/>
                  <a:pt x="601386" y="632511"/>
                  <a:pt x="590559" y="635295"/>
                </a:cubicBezTo>
                <a:cubicBezTo>
                  <a:pt x="582206" y="637460"/>
                  <a:pt x="573544" y="639007"/>
                  <a:pt x="564883" y="640554"/>
                </a:cubicBezTo>
                <a:cubicBezTo>
                  <a:pt x="555911" y="642101"/>
                  <a:pt x="547559" y="643648"/>
                  <a:pt x="539825" y="645504"/>
                </a:cubicBezTo>
                <a:cubicBezTo>
                  <a:pt x="518170" y="651072"/>
                  <a:pt x="508580" y="659734"/>
                  <a:pt x="507033" y="673964"/>
                </a:cubicBezTo>
                <a:cubicBezTo>
                  <a:pt x="510436" y="673964"/>
                  <a:pt x="515695" y="672727"/>
                  <a:pt x="520645" y="671799"/>
                </a:cubicBezTo>
                <a:cubicBezTo>
                  <a:pt x="524666" y="670870"/>
                  <a:pt x="528997" y="669942"/>
                  <a:pt x="532710" y="670252"/>
                </a:cubicBezTo>
                <a:cubicBezTo>
                  <a:pt x="525285" y="681079"/>
                  <a:pt x="502083" y="691907"/>
                  <a:pt x="470529" y="700260"/>
                </a:cubicBezTo>
                <a:cubicBezTo>
                  <a:pt x="444234" y="707065"/>
                  <a:pt x="418867" y="710159"/>
                  <a:pt x="404327" y="708612"/>
                </a:cubicBezTo>
                <a:cubicBezTo>
                  <a:pt x="402780" y="707375"/>
                  <a:pt x="402471" y="706137"/>
                  <a:pt x="402780" y="704900"/>
                </a:cubicBezTo>
                <a:cubicBezTo>
                  <a:pt x="403399" y="702734"/>
                  <a:pt x="406493" y="701188"/>
                  <a:pt x="412989" y="699641"/>
                </a:cubicBezTo>
                <a:cubicBezTo>
                  <a:pt x="415155" y="699022"/>
                  <a:pt x="417630" y="698403"/>
                  <a:pt x="420104" y="698094"/>
                </a:cubicBezTo>
                <a:cubicBezTo>
                  <a:pt x="422579" y="697475"/>
                  <a:pt x="424745" y="697166"/>
                  <a:pt x="426601" y="696547"/>
                </a:cubicBezTo>
                <a:cubicBezTo>
                  <a:pt x="427838" y="696238"/>
                  <a:pt x="429076" y="695928"/>
                  <a:pt x="430004" y="695619"/>
                </a:cubicBezTo>
                <a:cubicBezTo>
                  <a:pt x="422888" y="679223"/>
                  <a:pt x="403090" y="682007"/>
                  <a:pt x="382672" y="687266"/>
                </a:cubicBezTo>
                <a:cubicBezTo>
                  <a:pt x="376485" y="688813"/>
                  <a:pt x="369989" y="690979"/>
                  <a:pt x="363802" y="692835"/>
                </a:cubicBezTo>
                <a:cubicBezTo>
                  <a:pt x="356996" y="694691"/>
                  <a:pt x="350809" y="696857"/>
                  <a:pt x="344312" y="698403"/>
                </a:cubicBezTo>
                <a:cubicBezTo>
                  <a:pt x="330082" y="702116"/>
                  <a:pt x="320183" y="703353"/>
                  <a:pt x="311830" y="702734"/>
                </a:cubicBezTo>
                <a:cubicBezTo>
                  <a:pt x="311830" y="704591"/>
                  <a:pt x="309974" y="709231"/>
                  <a:pt x="308118" y="713871"/>
                </a:cubicBezTo>
                <a:cubicBezTo>
                  <a:pt x="305952" y="719439"/>
                  <a:pt x="303477" y="725008"/>
                  <a:pt x="303168" y="728101"/>
                </a:cubicBezTo>
                <a:cubicBezTo>
                  <a:pt x="305643" y="729339"/>
                  <a:pt x="310593" y="728101"/>
                  <a:pt x="315233" y="726864"/>
                </a:cubicBezTo>
                <a:cubicBezTo>
                  <a:pt x="321111" y="725317"/>
                  <a:pt x="326988" y="724080"/>
                  <a:pt x="329773" y="727792"/>
                </a:cubicBezTo>
                <a:cubicBezTo>
                  <a:pt x="311521" y="738929"/>
                  <a:pt x="288319" y="747900"/>
                  <a:pt x="264499" y="754087"/>
                </a:cubicBezTo>
                <a:cubicBezTo>
                  <a:pt x="240678" y="760274"/>
                  <a:pt x="217167" y="763368"/>
                  <a:pt x="197059" y="763368"/>
                </a:cubicBezTo>
                <a:cubicBezTo>
                  <a:pt x="198915" y="757181"/>
                  <a:pt x="208196" y="754706"/>
                  <a:pt x="215311" y="752850"/>
                </a:cubicBezTo>
                <a:cubicBezTo>
                  <a:pt x="219023" y="751922"/>
                  <a:pt x="222426" y="750994"/>
                  <a:pt x="223973" y="749756"/>
                </a:cubicBezTo>
                <a:cubicBezTo>
                  <a:pt x="219333" y="737072"/>
                  <a:pt x="201699" y="732123"/>
                  <a:pt x="179117" y="738001"/>
                </a:cubicBezTo>
                <a:cubicBezTo>
                  <a:pt x="174476" y="739238"/>
                  <a:pt x="169836" y="740785"/>
                  <a:pt x="165196" y="742950"/>
                </a:cubicBezTo>
                <a:cubicBezTo>
                  <a:pt x="163958" y="756871"/>
                  <a:pt x="155915" y="765224"/>
                  <a:pt x="148490" y="773577"/>
                </a:cubicBezTo>
                <a:cubicBezTo>
                  <a:pt x="141685" y="780692"/>
                  <a:pt x="134879" y="788116"/>
                  <a:pt x="132095" y="799562"/>
                </a:cubicBezTo>
                <a:cubicBezTo>
                  <a:pt x="129929" y="800490"/>
                  <a:pt x="128382" y="801109"/>
                  <a:pt x="126836" y="801418"/>
                </a:cubicBezTo>
                <a:cubicBezTo>
                  <a:pt x="122505" y="802656"/>
                  <a:pt x="118792" y="802965"/>
                  <a:pt x="114771" y="803584"/>
                </a:cubicBezTo>
                <a:cubicBezTo>
                  <a:pt x="112605" y="803893"/>
                  <a:pt x="110130" y="804202"/>
                  <a:pt x="107965" y="804512"/>
                </a:cubicBezTo>
                <a:cubicBezTo>
                  <a:pt x="86310" y="747281"/>
                  <a:pt x="70533" y="676439"/>
                  <a:pt x="55374" y="608071"/>
                </a:cubicBezTo>
                <a:cubicBezTo>
                  <a:pt x="44856" y="560740"/>
                  <a:pt x="34957" y="516193"/>
                  <a:pt x="23511" y="476595"/>
                </a:cubicBezTo>
                <a:cubicBezTo>
                  <a:pt x="21345" y="475977"/>
                  <a:pt x="18561" y="475667"/>
                  <a:pt x="15777" y="475358"/>
                </a:cubicBezTo>
                <a:cubicBezTo>
                  <a:pt x="8352" y="474430"/>
                  <a:pt x="928" y="473502"/>
                  <a:pt x="0" y="461128"/>
                </a:cubicBezTo>
                <a:cubicBezTo>
                  <a:pt x="14849" y="456178"/>
                  <a:pt x="28461" y="450919"/>
                  <a:pt x="41763" y="445970"/>
                </a:cubicBezTo>
                <a:cubicBezTo>
                  <a:pt x="58777" y="439473"/>
                  <a:pt x="76411" y="432667"/>
                  <a:pt x="96519" y="427408"/>
                </a:cubicBezTo>
                <a:cubicBezTo>
                  <a:pt x="103325" y="425552"/>
                  <a:pt x="110440" y="424005"/>
                  <a:pt x="117864" y="422768"/>
                </a:cubicBezTo>
                <a:cubicBezTo>
                  <a:pt x="109512" y="383480"/>
                  <a:pt x="98684" y="343882"/>
                  <a:pt x="88475" y="305522"/>
                </a:cubicBezTo>
                <a:cubicBezTo>
                  <a:pt x="79504" y="272112"/>
                  <a:pt x="71152" y="240558"/>
                  <a:pt x="64655" y="209931"/>
                </a:cubicBezTo>
                <a:cubicBezTo>
                  <a:pt x="60015" y="203435"/>
                  <a:pt x="57540" y="193845"/>
                  <a:pt x="55374" y="184874"/>
                </a:cubicBezTo>
                <a:cubicBezTo>
                  <a:pt x="51353" y="169096"/>
                  <a:pt x="47331" y="152701"/>
                  <a:pt x="35885" y="149917"/>
                </a:cubicBezTo>
                <a:cubicBezTo>
                  <a:pt x="43619" y="136614"/>
                  <a:pt x="66511" y="124550"/>
                  <a:pt x="98375" y="116197"/>
                </a:cubicBezTo>
                <a:cubicBezTo>
                  <a:pt x="127145" y="108772"/>
                  <a:pt x="157152" y="105988"/>
                  <a:pt x="172930" y="109700"/>
                </a:cubicBezTo>
                <a:cubicBezTo>
                  <a:pt x="177261" y="117125"/>
                  <a:pt x="173858" y="120219"/>
                  <a:pt x="171073" y="122693"/>
                </a:cubicBezTo>
                <a:cubicBezTo>
                  <a:pt x="169217" y="124240"/>
                  <a:pt x="167670" y="125787"/>
                  <a:pt x="167361" y="127953"/>
                </a:cubicBezTo>
                <a:lnTo>
                  <a:pt x="236966" y="394307"/>
                </a:lnTo>
                <a:cubicBezTo>
                  <a:pt x="245628" y="393070"/>
                  <a:pt x="256146" y="390904"/>
                  <a:pt x="270067" y="387192"/>
                </a:cubicBezTo>
                <a:cubicBezTo>
                  <a:pt x="276564" y="385645"/>
                  <a:pt x="283369" y="383480"/>
                  <a:pt x="289866" y="381624"/>
                </a:cubicBezTo>
                <a:cubicBezTo>
                  <a:pt x="297909" y="379458"/>
                  <a:pt x="303787" y="377602"/>
                  <a:pt x="309974" y="376055"/>
                </a:cubicBezTo>
                <a:cubicBezTo>
                  <a:pt x="314614" y="374818"/>
                  <a:pt x="319255" y="373580"/>
                  <a:pt x="323895" y="372652"/>
                </a:cubicBezTo>
                <a:cubicBezTo>
                  <a:pt x="314924" y="313875"/>
                  <a:pt x="296672" y="251385"/>
                  <a:pt x="279348" y="191061"/>
                </a:cubicBezTo>
                <a:cubicBezTo>
                  <a:pt x="271304" y="163219"/>
                  <a:pt x="263261" y="135686"/>
                  <a:pt x="256146" y="107844"/>
                </a:cubicBezTo>
                <a:cubicBezTo>
                  <a:pt x="254909" y="103513"/>
                  <a:pt x="251815" y="102585"/>
                  <a:pt x="248412" y="101348"/>
                </a:cubicBezTo>
                <a:cubicBezTo>
                  <a:pt x="245319" y="100419"/>
                  <a:pt x="242225" y="99491"/>
                  <a:pt x="240369" y="95779"/>
                </a:cubicBezTo>
                <a:cubicBezTo>
                  <a:pt x="249650" y="82786"/>
                  <a:pt x="276254" y="69175"/>
                  <a:pt x="308736" y="60513"/>
                </a:cubicBezTo>
                <a:cubicBezTo>
                  <a:pt x="340600" y="52160"/>
                  <a:pt x="367205" y="51542"/>
                  <a:pt x="380507" y="58657"/>
                </a:cubicBezTo>
                <a:cubicBezTo>
                  <a:pt x="382982" y="65772"/>
                  <a:pt x="379579" y="67319"/>
                  <a:pt x="376795" y="68556"/>
                </a:cubicBezTo>
                <a:cubicBezTo>
                  <a:pt x="374938" y="69484"/>
                  <a:pt x="373392" y="70103"/>
                  <a:pt x="373392" y="71959"/>
                </a:cubicBezTo>
                <a:lnTo>
                  <a:pt x="443615" y="339861"/>
                </a:lnTo>
                <a:lnTo>
                  <a:pt x="445471" y="338933"/>
                </a:lnTo>
                <a:cubicBezTo>
                  <a:pt x="453205" y="337076"/>
                  <a:pt x="462177" y="334602"/>
                  <a:pt x="471148" y="332436"/>
                </a:cubicBezTo>
                <a:cubicBezTo>
                  <a:pt x="492184" y="326868"/>
                  <a:pt x="521573" y="318825"/>
                  <a:pt x="530854" y="312947"/>
                </a:cubicBezTo>
                <a:cubicBezTo>
                  <a:pt x="511364" y="228802"/>
                  <a:pt x="492803" y="155794"/>
                  <a:pt x="470529" y="76599"/>
                </a:cubicBezTo>
                <a:cubicBezTo>
                  <a:pt x="470529" y="81549"/>
                  <a:pt x="472695" y="88973"/>
                  <a:pt x="474860" y="96089"/>
                </a:cubicBezTo>
                <a:cubicBezTo>
                  <a:pt x="476098" y="100419"/>
                  <a:pt x="477644" y="104751"/>
                  <a:pt x="478263" y="108772"/>
                </a:cubicBezTo>
                <a:cubicBezTo>
                  <a:pt x="480429" y="114341"/>
                  <a:pt x="483213" y="127953"/>
                  <a:pt x="482594" y="129499"/>
                </a:cubicBezTo>
                <a:cubicBezTo>
                  <a:pt x="482594" y="129499"/>
                  <a:pt x="482285" y="129809"/>
                  <a:pt x="482285" y="129809"/>
                </a:cubicBezTo>
                <a:cubicBezTo>
                  <a:pt x="481357" y="130118"/>
                  <a:pt x="480738" y="128881"/>
                  <a:pt x="478572" y="121456"/>
                </a:cubicBezTo>
                <a:lnTo>
                  <a:pt x="460939" y="54326"/>
                </a:lnTo>
                <a:cubicBezTo>
                  <a:pt x="459702" y="49995"/>
                  <a:pt x="456918" y="48448"/>
                  <a:pt x="453824" y="47211"/>
                </a:cubicBezTo>
                <a:cubicBezTo>
                  <a:pt x="451349" y="45973"/>
                  <a:pt x="448565" y="44736"/>
                  <a:pt x="447018" y="41951"/>
                </a:cubicBezTo>
                <a:cubicBezTo>
                  <a:pt x="455989" y="28649"/>
                  <a:pt x="482594" y="15038"/>
                  <a:pt x="515076" y="6685"/>
                </a:cubicBezTo>
                <a:cubicBezTo>
                  <a:pt x="539515" y="189"/>
                  <a:pt x="571379" y="-3523"/>
                  <a:pt x="587156" y="4829"/>
                </a:cubicBezTo>
                <a:cubicBezTo>
                  <a:pt x="588703" y="11326"/>
                  <a:pt x="585919" y="13182"/>
                  <a:pt x="583444" y="14728"/>
                </a:cubicBezTo>
                <a:cubicBezTo>
                  <a:pt x="581897" y="15656"/>
                  <a:pt x="580350" y="16584"/>
                  <a:pt x="580041" y="18131"/>
                </a:cubicBezTo>
                <a:lnTo>
                  <a:pt x="650265" y="286342"/>
                </a:lnTo>
                <a:cubicBezTo>
                  <a:pt x="656142" y="285414"/>
                  <a:pt x="664186" y="284177"/>
                  <a:pt x="673776" y="281702"/>
                </a:cubicBezTo>
                <a:cubicBezTo>
                  <a:pt x="682128" y="279536"/>
                  <a:pt x="690790" y="276752"/>
                  <a:pt x="699452" y="273968"/>
                </a:cubicBezTo>
                <a:cubicBezTo>
                  <a:pt x="708423" y="271184"/>
                  <a:pt x="717085" y="268400"/>
                  <a:pt x="725129" y="266234"/>
                </a:cubicBezTo>
                <a:cubicBezTo>
                  <a:pt x="741215" y="261903"/>
                  <a:pt x="761632" y="258500"/>
                  <a:pt x="774316" y="267781"/>
                </a:cubicBezTo>
                <a:cubicBezTo>
                  <a:pt x="776791" y="276133"/>
                  <a:pt x="770294" y="278608"/>
                  <a:pt x="763798" y="281083"/>
                </a:cubicBezTo>
                <a:cubicBezTo>
                  <a:pt x="761942" y="282011"/>
                  <a:pt x="760086" y="282630"/>
                  <a:pt x="758539" y="283558"/>
                </a:cubicBezTo>
                <a:cubicBezTo>
                  <a:pt x="767201" y="315112"/>
                  <a:pt x="775553" y="348522"/>
                  <a:pt x="783906" y="383171"/>
                </a:cubicBezTo>
                <a:cubicBezTo>
                  <a:pt x="802467" y="458034"/>
                  <a:pt x="821338" y="535373"/>
                  <a:pt x="843302" y="606525"/>
                </a:cubicBezTo>
                <a:cubicBezTo>
                  <a:pt x="844849" y="611165"/>
                  <a:pt x="842683" y="613640"/>
                  <a:pt x="840827" y="616115"/>
                </a:cubicBezTo>
                <a:cubicBezTo>
                  <a:pt x="839590" y="617661"/>
                  <a:pt x="838353" y="618899"/>
                  <a:pt x="838043" y="620755"/>
                </a:cubicBezTo>
                <a:cubicBezTo>
                  <a:pt x="839281" y="620136"/>
                  <a:pt x="840518" y="619827"/>
                  <a:pt x="841755" y="619518"/>
                </a:cubicBezTo>
                <a:cubicBezTo>
                  <a:pt x="842374" y="619518"/>
                  <a:pt x="842683" y="619208"/>
                  <a:pt x="843302" y="619208"/>
                </a:cubicBezTo>
                <a:cubicBezTo>
                  <a:pt x="849799" y="617661"/>
                  <a:pt x="851036" y="615187"/>
                  <a:pt x="852274" y="611165"/>
                </a:cubicBezTo>
                <a:cubicBezTo>
                  <a:pt x="870216" y="618589"/>
                  <a:pt x="886303" y="659734"/>
                  <a:pt x="881044" y="683245"/>
                </a:cubicBezTo>
                <a:cubicBezTo>
                  <a:pt x="763179" y="718202"/>
                  <a:pt x="633250" y="754397"/>
                  <a:pt x="480119" y="794303"/>
                </a:cubicBezTo>
                <a:lnTo>
                  <a:pt x="480119" y="794303"/>
                </a:lnTo>
                <a:close/>
                <a:moveTo>
                  <a:pt x="735028" y="291292"/>
                </a:moveTo>
                <a:lnTo>
                  <a:pt x="751733" y="351307"/>
                </a:lnTo>
                <a:cubicBezTo>
                  <a:pt x="776791" y="441020"/>
                  <a:pt x="802467" y="534136"/>
                  <a:pt x="830309" y="615187"/>
                </a:cubicBezTo>
                <a:cubicBezTo>
                  <a:pt x="821957" y="560740"/>
                  <a:pt x="804633" y="496394"/>
                  <a:pt x="787618" y="434523"/>
                </a:cubicBezTo>
                <a:cubicBezTo>
                  <a:pt x="773079" y="381314"/>
                  <a:pt x="759467" y="330889"/>
                  <a:pt x="752352" y="287889"/>
                </a:cubicBezTo>
                <a:cubicBezTo>
                  <a:pt x="750496" y="287270"/>
                  <a:pt x="747402" y="287889"/>
                  <a:pt x="744927" y="288507"/>
                </a:cubicBezTo>
                <a:lnTo>
                  <a:pt x="740906" y="289745"/>
                </a:lnTo>
                <a:lnTo>
                  <a:pt x="736884" y="290982"/>
                </a:lnTo>
                <a:cubicBezTo>
                  <a:pt x="736575" y="290982"/>
                  <a:pt x="735647" y="290982"/>
                  <a:pt x="735028" y="291292"/>
                </a:cubicBezTo>
                <a:lnTo>
                  <a:pt x="735028" y="291292"/>
                </a:lnTo>
                <a:close/>
                <a:moveTo>
                  <a:pt x="29698" y="473811"/>
                </a:moveTo>
                <a:cubicBezTo>
                  <a:pt x="27842" y="475049"/>
                  <a:pt x="27533" y="476595"/>
                  <a:pt x="28151" y="479070"/>
                </a:cubicBezTo>
                <a:cubicBezTo>
                  <a:pt x="28461" y="482782"/>
                  <a:pt x="29698" y="484948"/>
                  <a:pt x="30936" y="487113"/>
                </a:cubicBezTo>
                <a:cubicBezTo>
                  <a:pt x="32173" y="489279"/>
                  <a:pt x="33720" y="491754"/>
                  <a:pt x="34029" y="495466"/>
                </a:cubicBezTo>
                <a:cubicBezTo>
                  <a:pt x="38051" y="519905"/>
                  <a:pt x="45475" y="547128"/>
                  <a:pt x="52590" y="573424"/>
                </a:cubicBezTo>
                <a:cubicBezTo>
                  <a:pt x="60015" y="600028"/>
                  <a:pt x="67439" y="627252"/>
                  <a:pt x="71461" y="652000"/>
                </a:cubicBezTo>
                <a:cubicBezTo>
                  <a:pt x="73626" y="660971"/>
                  <a:pt x="76101" y="669942"/>
                  <a:pt x="78576" y="678914"/>
                </a:cubicBezTo>
                <a:cubicBezTo>
                  <a:pt x="83526" y="696547"/>
                  <a:pt x="88475" y="714799"/>
                  <a:pt x="90332" y="731195"/>
                </a:cubicBezTo>
                <a:cubicBezTo>
                  <a:pt x="93735" y="738001"/>
                  <a:pt x="95591" y="748209"/>
                  <a:pt x="97447" y="758109"/>
                </a:cubicBezTo>
                <a:cubicBezTo>
                  <a:pt x="101159" y="778217"/>
                  <a:pt x="104562" y="797087"/>
                  <a:pt x="120648" y="794303"/>
                </a:cubicBezTo>
                <a:cubicBezTo>
                  <a:pt x="109512" y="740166"/>
                  <a:pt x="93116" y="679842"/>
                  <a:pt x="77029" y="621374"/>
                </a:cubicBezTo>
                <a:cubicBezTo>
                  <a:pt x="62490" y="568165"/>
                  <a:pt x="48878" y="517740"/>
                  <a:pt x="39288" y="472265"/>
                </a:cubicBezTo>
                <a:cubicBezTo>
                  <a:pt x="38360" y="471955"/>
                  <a:pt x="36813" y="472265"/>
                  <a:pt x="34029" y="472883"/>
                </a:cubicBezTo>
                <a:cubicBezTo>
                  <a:pt x="32792" y="473193"/>
                  <a:pt x="31554" y="473502"/>
                  <a:pt x="29698" y="473811"/>
                </a:cubicBezTo>
                <a:lnTo>
                  <a:pt x="29698" y="473811"/>
                </a:lnTo>
                <a:close/>
                <a:moveTo>
                  <a:pt x="761323" y="423696"/>
                </a:moveTo>
                <a:cubicBezTo>
                  <a:pt x="779266" y="490207"/>
                  <a:pt x="782359" y="544963"/>
                  <a:pt x="772151" y="591057"/>
                </a:cubicBezTo>
                <a:cubicBezTo>
                  <a:pt x="786381" y="598791"/>
                  <a:pt x="810201" y="610237"/>
                  <a:pt x="819482" y="611474"/>
                </a:cubicBezTo>
                <a:cubicBezTo>
                  <a:pt x="808654" y="585798"/>
                  <a:pt x="801539" y="555481"/>
                  <a:pt x="794733" y="526402"/>
                </a:cubicBezTo>
                <a:cubicBezTo>
                  <a:pt x="785762" y="490207"/>
                  <a:pt x="777100" y="452775"/>
                  <a:pt x="761323" y="423696"/>
                </a:cubicBezTo>
                <a:lnTo>
                  <a:pt x="761323" y="423696"/>
                </a:lnTo>
                <a:close/>
                <a:moveTo>
                  <a:pt x="107037" y="698713"/>
                </a:moveTo>
                <a:lnTo>
                  <a:pt x="111677" y="713871"/>
                </a:lnTo>
                <a:cubicBezTo>
                  <a:pt x="118174" y="734907"/>
                  <a:pt x="124670" y="756871"/>
                  <a:pt x="129929" y="780073"/>
                </a:cubicBezTo>
                <a:cubicBezTo>
                  <a:pt x="132713" y="777908"/>
                  <a:pt x="135188" y="772649"/>
                  <a:pt x="137663" y="766771"/>
                </a:cubicBezTo>
                <a:cubicBezTo>
                  <a:pt x="140447" y="760274"/>
                  <a:pt x="143850" y="752850"/>
                  <a:pt x="149728" y="749137"/>
                </a:cubicBezTo>
                <a:cubicBezTo>
                  <a:pt x="142922" y="723152"/>
                  <a:pt x="135807" y="695928"/>
                  <a:pt x="128382" y="668086"/>
                </a:cubicBezTo>
                <a:cubicBezTo>
                  <a:pt x="110749" y="601266"/>
                  <a:pt x="92807" y="532280"/>
                  <a:pt x="80742" y="466696"/>
                </a:cubicBezTo>
                <a:cubicBezTo>
                  <a:pt x="99922" y="516193"/>
                  <a:pt x="111059" y="565071"/>
                  <a:pt x="121886" y="612402"/>
                </a:cubicBezTo>
                <a:cubicBezTo>
                  <a:pt x="131167" y="653547"/>
                  <a:pt x="140757" y="695928"/>
                  <a:pt x="154987" y="739238"/>
                </a:cubicBezTo>
                <a:lnTo>
                  <a:pt x="201390" y="726555"/>
                </a:lnTo>
                <a:cubicBezTo>
                  <a:pt x="200153" y="725008"/>
                  <a:pt x="198606" y="722533"/>
                  <a:pt x="196750" y="720058"/>
                </a:cubicBezTo>
                <a:cubicBezTo>
                  <a:pt x="193656" y="715727"/>
                  <a:pt x="190253" y="711087"/>
                  <a:pt x="192110" y="706137"/>
                </a:cubicBezTo>
                <a:lnTo>
                  <a:pt x="192419" y="705519"/>
                </a:lnTo>
                <a:lnTo>
                  <a:pt x="194584" y="705828"/>
                </a:lnTo>
                <a:cubicBezTo>
                  <a:pt x="194584" y="705828"/>
                  <a:pt x="194894" y="706137"/>
                  <a:pt x="194894" y="706137"/>
                </a:cubicBezTo>
                <a:cubicBezTo>
                  <a:pt x="185613" y="673036"/>
                  <a:pt x="176642" y="635604"/>
                  <a:pt x="167670" y="599100"/>
                </a:cubicBezTo>
                <a:cubicBezTo>
                  <a:pt x="155606" y="549603"/>
                  <a:pt x="143231" y="498250"/>
                  <a:pt x="129001" y="456488"/>
                </a:cubicBezTo>
                <a:cubicBezTo>
                  <a:pt x="129001" y="457416"/>
                  <a:pt x="128692" y="458034"/>
                  <a:pt x="128073" y="458034"/>
                </a:cubicBezTo>
                <a:cubicBezTo>
                  <a:pt x="126836" y="458344"/>
                  <a:pt x="125598" y="457106"/>
                  <a:pt x="121886" y="450919"/>
                </a:cubicBezTo>
                <a:cubicBezTo>
                  <a:pt x="116936" y="454013"/>
                  <a:pt x="109202" y="456797"/>
                  <a:pt x="100231" y="458962"/>
                </a:cubicBezTo>
                <a:cubicBezTo>
                  <a:pt x="91260" y="461437"/>
                  <a:pt x="81670" y="462984"/>
                  <a:pt x="73626" y="463912"/>
                </a:cubicBezTo>
                <a:cubicBezTo>
                  <a:pt x="75792" y="465459"/>
                  <a:pt x="76411" y="467006"/>
                  <a:pt x="75792" y="468862"/>
                </a:cubicBezTo>
                <a:cubicBezTo>
                  <a:pt x="75173" y="470408"/>
                  <a:pt x="73626" y="471646"/>
                  <a:pt x="70533" y="472265"/>
                </a:cubicBezTo>
                <a:cubicBezTo>
                  <a:pt x="67749" y="472883"/>
                  <a:pt x="64346" y="473502"/>
                  <a:pt x="60943" y="473502"/>
                </a:cubicBezTo>
                <a:cubicBezTo>
                  <a:pt x="57540" y="473811"/>
                  <a:pt x="54137" y="474121"/>
                  <a:pt x="51662" y="474739"/>
                </a:cubicBezTo>
                <a:cubicBezTo>
                  <a:pt x="66821" y="560431"/>
                  <a:pt x="94663" y="681079"/>
                  <a:pt x="142303" y="738929"/>
                </a:cubicBezTo>
                <a:cubicBezTo>
                  <a:pt x="131785" y="736144"/>
                  <a:pt x="125289" y="725936"/>
                  <a:pt x="119411" y="715727"/>
                </a:cubicBezTo>
                <a:cubicBezTo>
                  <a:pt x="115699" y="709850"/>
                  <a:pt x="111677" y="703353"/>
                  <a:pt x="107037" y="698713"/>
                </a:cubicBezTo>
                <a:lnTo>
                  <a:pt x="107037" y="698713"/>
                </a:lnTo>
                <a:close/>
                <a:moveTo>
                  <a:pt x="441450" y="692835"/>
                </a:moveTo>
                <a:cubicBezTo>
                  <a:pt x="445162" y="691907"/>
                  <a:pt x="449802" y="691597"/>
                  <a:pt x="454752" y="691288"/>
                </a:cubicBezTo>
                <a:cubicBezTo>
                  <a:pt x="460939" y="690979"/>
                  <a:pt x="467745" y="690669"/>
                  <a:pt x="474551" y="688813"/>
                </a:cubicBezTo>
                <a:cubicBezTo>
                  <a:pt x="480119" y="687266"/>
                  <a:pt x="484760" y="685410"/>
                  <a:pt x="488472" y="682317"/>
                </a:cubicBezTo>
                <a:cubicBezTo>
                  <a:pt x="487544" y="679842"/>
                  <a:pt x="489400" y="676748"/>
                  <a:pt x="491565" y="673036"/>
                </a:cubicBezTo>
                <a:cubicBezTo>
                  <a:pt x="494040" y="668705"/>
                  <a:pt x="497134" y="663446"/>
                  <a:pt x="495896" y="657568"/>
                </a:cubicBezTo>
                <a:cubicBezTo>
                  <a:pt x="488472" y="658496"/>
                  <a:pt x="478882" y="660662"/>
                  <a:pt x="468673" y="663137"/>
                </a:cubicBezTo>
                <a:cubicBezTo>
                  <a:pt x="459702" y="665612"/>
                  <a:pt x="450112" y="667777"/>
                  <a:pt x="440212" y="669014"/>
                </a:cubicBezTo>
                <a:cubicBezTo>
                  <a:pt x="446400" y="660662"/>
                  <a:pt x="456608" y="655094"/>
                  <a:pt x="469601" y="651691"/>
                </a:cubicBezTo>
                <a:cubicBezTo>
                  <a:pt x="483832" y="647979"/>
                  <a:pt x="496824" y="647979"/>
                  <a:pt x="501465" y="648288"/>
                </a:cubicBezTo>
                <a:cubicBezTo>
                  <a:pt x="483522" y="632511"/>
                  <a:pt x="487234" y="604669"/>
                  <a:pt x="491565" y="584870"/>
                </a:cubicBezTo>
                <a:lnTo>
                  <a:pt x="501465" y="618280"/>
                </a:lnTo>
                <a:cubicBezTo>
                  <a:pt x="491565" y="561050"/>
                  <a:pt x="471457" y="491445"/>
                  <a:pt x="453515" y="429883"/>
                </a:cubicBezTo>
                <a:lnTo>
                  <a:pt x="446709" y="406681"/>
                </a:lnTo>
                <a:cubicBezTo>
                  <a:pt x="446709" y="407919"/>
                  <a:pt x="447328" y="410393"/>
                  <a:pt x="447637" y="412559"/>
                </a:cubicBezTo>
                <a:cubicBezTo>
                  <a:pt x="448256" y="415652"/>
                  <a:pt x="449184" y="419365"/>
                  <a:pt x="445471" y="420293"/>
                </a:cubicBezTo>
                <a:cubicBezTo>
                  <a:pt x="437119" y="405135"/>
                  <a:pt x="428766" y="389667"/>
                  <a:pt x="419176" y="376674"/>
                </a:cubicBezTo>
                <a:cubicBezTo>
                  <a:pt x="411442" y="378221"/>
                  <a:pt x="403090" y="379768"/>
                  <a:pt x="393500" y="382242"/>
                </a:cubicBezTo>
                <a:cubicBezTo>
                  <a:pt x="385457" y="384408"/>
                  <a:pt x="377723" y="386573"/>
                  <a:pt x="369679" y="389048"/>
                </a:cubicBezTo>
                <a:cubicBezTo>
                  <a:pt x="359471" y="392142"/>
                  <a:pt x="350499" y="394926"/>
                  <a:pt x="340909" y="397401"/>
                </a:cubicBezTo>
                <a:cubicBezTo>
                  <a:pt x="351427" y="428645"/>
                  <a:pt x="360089" y="463603"/>
                  <a:pt x="368133" y="497322"/>
                </a:cubicBezTo>
                <a:cubicBezTo>
                  <a:pt x="387313" y="574661"/>
                  <a:pt x="405255" y="647360"/>
                  <a:pt x="439594" y="691597"/>
                </a:cubicBezTo>
                <a:cubicBezTo>
                  <a:pt x="439903" y="692835"/>
                  <a:pt x="440522" y="693763"/>
                  <a:pt x="440831" y="694072"/>
                </a:cubicBezTo>
                <a:lnTo>
                  <a:pt x="441450" y="692835"/>
                </a:lnTo>
                <a:lnTo>
                  <a:pt x="441450" y="692835"/>
                </a:lnTo>
                <a:close/>
                <a:moveTo>
                  <a:pt x="596437" y="329343"/>
                </a:moveTo>
                <a:cubicBezTo>
                  <a:pt x="586228" y="332127"/>
                  <a:pt x="576019" y="335220"/>
                  <a:pt x="565811" y="338314"/>
                </a:cubicBezTo>
                <a:cubicBezTo>
                  <a:pt x="559933" y="340170"/>
                  <a:pt x="553746" y="342026"/>
                  <a:pt x="547868" y="343573"/>
                </a:cubicBezTo>
                <a:cubicBezTo>
                  <a:pt x="557458" y="371415"/>
                  <a:pt x="565192" y="403897"/>
                  <a:pt x="573854" y="437926"/>
                </a:cubicBezTo>
                <a:cubicBezTo>
                  <a:pt x="593034" y="514956"/>
                  <a:pt x="612833" y="594769"/>
                  <a:pt x="647480" y="640863"/>
                </a:cubicBezTo>
                <a:cubicBezTo>
                  <a:pt x="655214" y="639626"/>
                  <a:pt x="664186" y="638079"/>
                  <a:pt x="672229" y="636223"/>
                </a:cubicBezTo>
                <a:cubicBezTo>
                  <a:pt x="693884" y="630655"/>
                  <a:pt x="703783" y="620136"/>
                  <a:pt x="702855" y="603431"/>
                </a:cubicBezTo>
                <a:cubicBezTo>
                  <a:pt x="695121" y="604359"/>
                  <a:pt x="685531" y="606834"/>
                  <a:pt x="675322" y="609309"/>
                </a:cubicBezTo>
                <a:cubicBezTo>
                  <a:pt x="666351" y="611784"/>
                  <a:pt x="656761" y="613949"/>
                  <a:pt x="647171" y="615187"/>
                </a:cubicBezTo>
                <a:cubicBezTo>
                  <a:pt x="654596" y="606215"/>
                  <a:pt x="664804" y="600338"/>
                  <a:pt x="677488" y="597244"/>
                </a:cubicBezTo>
                <a:cubicBezTo>
                  <a:pt x="690790" y="593841"/>
                  <a:pt x="702546" y="594151"/>
                  <a:pt x="708423" y="594460"/>
                </a:cubicBezTo>
                <a:cubicBezTo>
                  <a:pt x="690790" y="578683"/>
                  <a:pt x="693574" y="552697"/>
                  <a:pt x="697905" y="529495"/>
                </a:cubicBezTo>
                <a:lnTo>
                  <a:pt x="707495" y="561359"/>
                </a:lnTo>
                <a:cubicBezTo>
                  <a:pt x="700999" y="520834"/>
                  <a:pt x="688006" y="475049"/>
                  <a:pt x="675632" y="430811"/>
                </a:cubicBezTo>
                <a:cubicBezTo>
                  <a:pt x="668207" y="403897"/>
                  <a:pt x="660473" y="375746"/>
                  <a:pt x="654286" y="349450"/>
                </a:cubicBezTo>
                <a:cubicBezTo>
                  <a:pt x="652430" y="350379"/>
                  <a:pt x="652430" y="351616"/>
                  <a:pt x="653049" y="354091"/>
                </a:cubicBezTo>
                <a:cubicBezTo>
                  <a:pt x="653358" y="356256"/>
                  <a:pt x="653977" y="359040"/>
                  <a:pt x="651193" y="359659"/>
                </a:cubicBezTo>
                <a:lnTo>
                  <a:pt x="645006" y="351307"/>
                </a:lnTo>
                <a:cubicBezTo>
                  <a:pt x="639128" y="341098"/>
                  <a:pt x="633250" y="330580"/>
                  <a:pt x="625826" y="322846"/>
                </a:cubicBezTo>
                <a:cubicBezTo>
                  <a:pt x="616854" y="324702"/>
                  <a:pt x="607264" y="326559"/>
                  <a:pt x="596437" y="329343"/>
                </a:cubicBezTo>
                <a:lnTo>
                  <a:pt x="596437" y="329343"/>
                </a:lnTo>
                <a:close/>
                <a:moveTo>
                  <a:pt x="135497" y="451538"/>
                </a:moveTo>
                <a:cubicBezTo>
                  <a:pt x="146016" y="483401"/>
                  <a:pt x="154368" y="518977"/>
                  <a:pt x="162721" y="553625"/>
                </a:cubicBezTo>
                <a:cubicBezTo>
                  <a:pt x="180663" y="628798"/>
                  <a:pt x="199534" y="706447"/>
                  <a:pt x="237894" y="748209"/>
                </a:cubicBezTo>
                <a:cubicBezTo>
                  <a:pt x="244081" y="747281"/>
                  <a:pt x="250887" y="746044"/>
                  <a:pt x="256765" y="744497"/>
                </a:cubicBezTo>
                <a:cubicBezTo>
                  <a:pt x="273779" y="740166"/>
                  <a:pt x="292650" y="730576"/>
                  <a:pt x="287700" y="710159"/>
                </a:cubicBezTo>
                <a:cubicBezTo>
                  <a:pt x="285844" y="710778"/>
                  <a:pt x="283988" y="711396"/>
                  <a:pt x="281822" y="711706"/>
                </a:cubicBezTo>
                <a:cubicBezTo>
                  <a:pt x="279038" y="712324"/>
                  <a:pt x="276254" y="713252"/>
                  <a:pt x="273470" y="713871"/>
                </a:cubicBezTo>
                <a:cubicBezTo>
                  <a:pt x="270067" y="714799"/>
                  <a:pt x="266973" y="715727"/>
                  <a:pt x="263880" y="716655"/>
                </a:cubicBezTo>
                <a:cubicBezTo>
                  <a:pt x="259858" y="717893"/>
                  <a:pt x="256765" y="718821"/>
                  <a:pt x="253671" y="719439"/>
                </a:cubicBezTo>
                <a:cubicBezTo>
                  <a:pt x="246556" y="721296"/>
                  <a:pt x="240369" y="722224"/>
                  <a:pt x="234182" y="722842"/>
                </a:cubicBezTo>
                <a:cubicBezTo>
                  <a:pt x="235110" y="720677"/>
                  <a:pt x="236347" y="718511"/>
                  <a:pt x="237585" y="716346"/>
                </a:cubicBezTo>
                <a:cubicBezTo>
                  <a:pt x="240060" y="712324"/>
                  <a:pt x="242534" y="708303"/>
                  <a:pt x="245937" y="707375"/>
                </a:cubicBezTo>
                <a:cubicBezTo>
                  <a:pt x="246865" y="707065"/>
                  <a:pt x="247484" y="707065"/>
                  <a:pt x="248412" y="707375"/>
                </a:cubicBezTo>
                <a:lnTo>
                  <a:pt x="249031" y="707375"/>
                </a:lnTo>
                <a:lnTo>
                  <a:pt x="248721" y="710159"/>
                </a:lnTo>
                <a:cubicBezTo>
                  <a:pt x="253362" y="707993"/>
                  <a:pt x="258002" y="706137"/>
                  <a:pt x="263261" y="704591"/>
                </a:cubicBezTo>
                <a:cubicBezTo>
                  <a:pt x="275017" y="701497"/>
                  <a:pt x="286154" y="702734"/>
                  <a:pt x="292650" y="704900"/>
                </a:cubicBezTo>
                <a:cubicBezTo>
                  <a:pt x="277801" y="690669"/>
                  <a:pt x="274707" y="652309"/>
                  <a:pt x="283369" y="637460"/>
                </a:cubicBezTo>
                <a:lnTo>
                  <a:pt x="288010" y="646432"/>
                </a:lnTo>
                <a:cubicBezTo>
                  <a:pt x="289866" y="651072"/>
                  <a:pt x="291413" y="655403"/>
                  <a:pt x="292031" y="656640"/>
                </a:cubicBezTo>
                <a:cubicBezTo>
                  <a:pt x="291103" y="654784"/>
                  <a:pt x="289247" y="646741"/>
                  <a:pt x="287082" y="638698"/>
                </a:cubicBezTo>
                <a:cubicBezTo>
                  <a:pt x="286154" y="636842"/>
                  <a:pt x="286772" y="635604"/>
                  <a:pt x="287082" y="634367"/>
                </a:cubicBezTo>
                <a:cubicBezTo>
                  <a:pt x="287700" y="633129"/>
                  <a:pt x="288010" y="632201"/>
                  <a:pt x="286772" y="630036"/>
                </a:cubicBezTo>
                <a:cubicBezTo>
                  <a:pt x="280894" y="609309"/>
                  <a:pt x="275635" y="587964"/>
                  <a:pt x="270067" y="566927"/>
                </a:cubicBezTo>
                <a:cubicBezTo>
                  <a:pt x="262024" y="535064"/>
                  <a:pt x="253981" y="501963"/>
                  <a:pt x="244081" y="472265"/>
                </a:cubicBezTo>
                <a:cubicBezTo>
                  <a:pt x="244081" y="473193"/>
                  <a:pt x="244391" y="473811"/>
                  <a:pt x="244700" y="474739"/>
                </a:cubicBezTo>
                <a:cubicBezTo>
                  <a:pt x="245628" y="480308"/>
                  <a:pt x="246865" y="485876"/>
                  <a:pt x="245937" y="490516"/>
                </a:cubicBezTo>
                <a:cubicBezTo>
                  <a:pt x="239750" y="483401"/>
                  <a:pt x="235729" y="474430"/>
                  <a:pt x="231398" y="465459"/>
                </a:cubicBezTo>
                <a:cubicBezTo>
                  <a:pt x="225829" y="453394"/>
                  <a:pt x="220261" y="441020"/>
                  <a:pt x="211908" y="432976"/>
                </a:cubicBezTo>
                <a:cubicBezTo>
                  <a:pt x="204484" y="433286"/>
                  <a:pt x="196131" y="434523"/>
                  <a:pt x="184994" y="437308"/>
                </a:cubicBezTo>
                <a:cubicBezTo>
                  <a:pt x="178807" y="438854"/>
                  <a:pt x="172311" y="440710"/>
                  <a:pt x="165814" y="442876"/>
                </a:cubicBezTo>
                <a:cubicBezTo>
                  <a:pt x="157771" y="445351"/>
                  <a:pt x="150347" y="447516"/>
                  <a:pt x="142613" y="449682"/>
                </a:cubicBezTo>
                <a:cubicBezTo>
                  <a:pt x="140447" y="450301"/>
                  <a:pt x="137972" y="450919"/>
                  <a:pt x="135497" y="451538"/>
                </a:cubicBezTo>
                <a:lnTo>
                  <a:pt x="135497" y="451538"/>
                </a:lnTo>
                <a:close/>
                <a:moveTo>
                  <a:pt x="654596" y="312328"/>
                </a:moveTo>
                <a:cubicBezTo>
                  <a:pt x="660164" y="337695"/>
                  <a:pt x="669754" y="372962"/>
                  <a:pt x="680272" y="410084"/>
                </a:cubicBezTo>
                <a:cubicBezTo>
                  <a:pt x="698215" y="475667"/>
                  <a:pt x="718941" y="549913"/>
                  <a:pt x="723582" y="596625"/>
                </a:cubicBezTo>
                <a:cubicBezTo>
                  <a:pt x="726675" y="592294"/>
                  <a:pt x="733172" y="590438"/>
                  <a:pt x="740287" y="588273"/>
                </a:cubicBezTo>
                <a:cubicBezTo>
                  <a:pt x="747711" y="586107"/>
                  <a:pt x="755755" y="583942"/>
                  <a:pt x="761014" y="578992"/>
                </a:cubicBezTo>
                <a:cubicBezTo>
                  <a:pt x="751114" y="544654"/>
                  <a:pt x="742762" y="508769"/>
                  <a:pt x="734719" y="474430"/>
                </a:cubicBezTo>
                <a:cubicBezTo>
                  <a:pt x="722035" y="419674"/>
                  <a:pt x="709042" y="363062"/>
                  <a:pt x="688934" y="304594"/>
                </a:cubicBezTo>
                <a:lnTo>
                  <a:pt x="685531" y="305832"/>
                </a:lnTo>
                <a:lnTo>
                  <a:pt x="679653" y="307378"/>
                </a:lnTo>
                <a:lnTo>
                  <a:pt x="673157" y="309234"/>
                </a:lnTo>
                <a:cubicBezTo>
                  <a:pt x="666970" y="310781"/>
                  <a:pt x="660473" y="312328"/>
                  <a:pt x="654596" y="312328"/>
                </a:cubicBezTo>
                <a:lnTo>
                  <a:pt x="654596" y="312328"/>
                </a:lnTo>
                <a:close/>
                <a:moveTo>
                  <a:pt x="709351" y="297479"/>
                </a:moveTo>
                <a:cubicBezTo>
                  <a:pt x="702236" y="299335"/>
                  <a:pt x="696359" y="301810"/>
                  <a:pt x="693265" y="303975"/>
                </a:cubicBezTo>
                <a:cubicBezTo>
                  <a:pt x="714920" y="357803"/>
                  <a:pt x="732553" y="432976"/>
                  <a:pt x="749877" y="505675"/>
                </a:cubicBezTo>
                <a:cubicBezTo>
                  <a:pt x="756064" y="531661"/>
                  <a:pt x="761942" y="557028"/>
                  <a:pt x="768129" y="581158"/>
                </a:cubicBezTo>
                <a:cubicBezTo>
                  <a:pt x="780194" y="523618"/>
                  <a:pt x="762251" y="446588"/>
                  <a:pt x="744618" y="372034"/>
                </a:cubicBezTo>
                <a:cubicBezTo>
                  <a:pt x="738121" y="344810"/>
                  <a:pt x="732244" y="318825"/>
                  <a:pt x="727603" y="294385"/>
                </a:cubicBezTo>
                <a:cubicBezTo>
                  <a:pt x="723582" y="294695"/>
                  <a:pt x="716467" y="295623"/>
                  <a:pt x="709351" y="297479"/>
                </a:cubicBezTo>
                <a:lnTo>
                  <a:pt x="709351" y="297479"/>
                </a:lnTo>
                <a:close/>
                <a:moveTo>
                  <a:pt x="524357" y="642720"/>
                </a:moveTo>
                <a:cubicBezTo>
                  <a:pt x="529307" y="641482"/>
                  <a:pt x="534566" y="640245"/>
                  <a:pt x="539825" y="639007"/>
                </a:cubicBezTo>
                <a:cubicBezTo>
                  <a:pt x="550034" y="636842"/>
                  <a:pt x="560552" y="634367"/>
                  <a:pt x="571070" y="631892"/>
                </a:cubicBezTo>
                <a:cubicBezTo>
                  <a:pt x="587156" y="627561"/>
                  <a:pt x="599840" y="623230"/>
                  <a:pt x="611595" y="617661"/>
                </a:cubicBezTo>
                <a:cubicBezTo>
                  <a:pt x="610358" y="615805"/>
                  <a:pt x="609120" y="613021"/>
                  <a:pt x="607264" y="610237"/>
                </a:cubicBezTo>
                <a:cubicBezTo>
                  <a:pt x="604171" y="604669"/>
                  <a:pt x="600458" y="598172"/>
                  <a:pt x="602624" y="591366"/>
                </a:cubicBezTo>
                <a:cubicBezTo>
                  <a:pt x="604171" y="592294"/>
                  <a:pt x="604480" y="593841"/>
                  <a:pt x="604789" y="595388"/>
                </a:cubicBezTo>
                <a:cubicBezTo>
                  <a:pt x="605099" y="596935"/>
                  <a:pt x="605099" y="598791"/>
                  <a:pt x="606027" y="599100"/>
                </a:cubicBezTo>
                <a:cubicBezTo>
                  <a:pt x="599840" y="574661"/>
                  <a:pt x="593343" y="547747"/>
                  <a:pt x="586537" y="520524"/>
                </a:cubicBezTo>
                <a:cubicBezTo>
                  <a:pt x="571070" y="457725"/>
                  <a:pt x="554983" y="392451"/>
                  <a:pt x="534256" y="342954"/>
                </a:cubicBezTo>
                <a:cubicBezTo>
                  <a:pt x="523120" y="347904"/>
                  <a:pt x="507961" y="352544"/>
                  <a:pt x="492803" y="356566"/>
                </a:cubicBezTo>
                <a:cubicBezTo>
                  <a:pt x="477644" y="360587"/>
                  <a:pt x="462486" y="363681"/>
                  <a:pt x="450112" y="365537"/>
                </a:cubicBezTo>
                <a:cubicBezTo>
                  <a:pt x="456608" y="402969"/>
                  <a:pt x="468054" y="443804"/>
                  <a:pt x="480119" y="487113"/>
                </a:cubicBezTo>
                <a:cubicBezTo>
                  <a:pt x="495278" y="540941"/>
                  <a:pt x="510745" y="596935"/>
                  <a:pt x="516004" y="645194"/>
                </a:cubicBezTo>
                <a:cubicBezTo>
                  <a:pt x="518479" y="644266"/>
                  <a:pt x="521573" y="643648"/>
                  <a:pt x="524357" y="642720"/>
                </a:cubicBezTo>
                <a:lnTo>
                  <a:pt x="524357" y="642720"/>
                </a:lnTo>
                <a:close/>
                <a:moveTo>
                  <a:pt x="255218" y="418127"/>
                </a:moveTo>
                <a:cubicBezTo>
                  <a:pt x="250268" y="419365"/>
                  <a:pt x="245937" y="420602"/>
                  <a:pt x="241916" y="422149"/>
                </a:cubicBezTo>
                <a:cubicBezTo>
                  <a:pt x="249959" y="455869"/>
                  <a:pt x="260168" y="492373"/>
                  <a:pt x="270067" y="527639"/>
                </a:cubicBezTo>
                <a:cubicBezTo>
                  <a:pt x="286463" y="585798"/>
                  <a:pt x="303168" y="646122"/>
                  <a:pt x="309665" y="699641"/>
                </a:cubicBezTo>
                <a:cubicBezTo>
                  <a:pt x="319255" y="697166"/>
                  <a:pt x="329773" y="694691"/>
                  <a:pt x="340291" y="691907"/>
                </a:cubicBezTo>
                <a:cubicBezTo>
                  <a:pt x="351118" y="689123"/>
                  <a:pt x="361945" y="686029"/>
                  <a:pt x="372773" y="682935"/>
                </a:cubicBezTo>
                <a:cubicBezTo>
                  <a:pt x="383600" y="679842"/>
                  <a:pt x="393809" y="677058"/>
                  <a:pt x="403709" y="674273"/>
                </a:cubicBezTo>
                <a:lnTo>
                  <a:pt x="407730" y="673345"/>
                </a:lnTo>
                <a:cubicBezTo>
                  <a:pt x="396284" y="641173"/>
                  <a:pt x="387003" y="602503"/>
                  <a:pt x="377413" y="561359"/>
                </a:cubicBezTo>
                <a:cubicBezTo>
                  <a:pt x="363183" y="502272"/>
                  <a:pt x="348643" y="441020"/>
                  <a:pt x="327916" y="397710"/>
                </a:cubicBezTo>
                <a:cubicBezTo>
                  <a:pt x="320801" y="401422"/>
                  <a:pt x="310593" y="404825"/>
                  <a:pt x="296362" y="408228"/>
                </a:cubicBezTo>
                <a:cubicBezTo>
                  <a:pt x="289556" y="410084"/>
                  <a:pt x="282132" y="411940"/>
                  <a:pt x="275017" y="413487"/>
                </a:cubicBezTo>
                <a:lnTo>
                  <a:pt x="272851" y="414106"/>
                </a:lnTo>
                <a:cubicBezTo>
                  <a:pt x="266664" y="415034"/>
                  <a:pt x="260786" y="416581"/>
                  <a:pt x="255218" y="418127"/>
                </a:cubicBezTo>
                <a:lnTo>
                  <a:pt x="255218" y="418127"/>
                </a:lnTo>
                <a:close/>
                <a:moveTo>
                  <a:pt x="533328" y="329961"/>
                </a:moveTo>
                <a:cubicBezTo>
                  <a:pt x="619638" y="307378"/>
                  <a:pt x="691100" y="290054"/>
                  <a:pt x="758539" y="274587"/>
                </a:cubicBezTo>
                <a:cubicBezTo>
                  <a:pt x="760704" y="276443"/>
                  <a:pt x="761323" y="276752"/>
                  <a:pt x="761632" y="277061"/>
                </a:cubicBezTo>
                <a:cubicBezTo>
                  <a:pt x="761323" y="276752"/>
                  <a:pt x="761014" y="275824"/>
                  <a:pt x="759467" y="273659"/>
                </a:cubicBezTo>
                <a:lnTo>
                  <a:pt x="758848" y="271184"/>
                </a:lnTo>
                <a:cubicBezTo>
                  <a:pt x="756992" y="269637"/>
                  <a:pt x="750496" y="269946"/>
                  <a:pt x="739668" y="272731"/>
                </a:cubicBezTo>
                <a:cubicBezTo>
                  <a:pt x="734719" y="273968"/>
                  <a:pt x="729459" y="275515"/>
                  <a:pt x="724819" y="277061"/>
                </a:cubicBezTo>
                <a:cubicBezTo>
                  <a:pt x="718632" y="278918"/>
                  <a:pt x="714920" y="280155"/>
                  <a:pt x="711826" y="280774"/>
                </a:cubicBezTo>
                <a:cubicBezTo>
                  <a:pt x="651502" y="296241"/>
                  <a:pt x="577876" y="315112"/>
                  <a:pt x="524357" y="324393"/>
                </a:cubicBezTo>
                <a:cubicBezTo>
                  <a:pt x="462486" y="342954"/>
                  <a:pt x="391953" y="364300"/>
                  <a:pt x="322348" y="382552"/>
                </a:cubicBezTo>
                <a:cubicBezTo>
                  <a:pt x="267592" y="396782"/>
                  <a:pt x="220570" y="407300"/>
                  <a:pt x="179117" y="414724"/>
                </a:cubicBezTo>
                <a:cubicBezTo>
                  <a:pt x="167980" y="418437"/>
                  <a:pt x="156224" y="421840"/>
                  <a:pt x="144160" y="424933"/>
                </a:cubicBezTo>
                <a:cubicBezTo>
                  <a:pt x="134879" y="427408"/>
                  <a:pt x="124979" y="429883"/>
                  <a:pt x="115389" y="432048"/>
                </a:cubicBezTo>
                <a:cubicBezTo>
                  <a:pt x="105799" y="434523"/>
                  <a:pt x="96519" y="436689"/>
                  <a:pt x="87238" y="439164"/>
                </a:cubicBezTo>
                <a:cubicBezTo>
                  <a:pt x="61562" y="445970"/>
                  <a:pt x="32173" y="454632"/>
                  <a:pt x="8662" y="468243"/>
                </a:cubicBezTo>
                <a:cubicBezTo>
                  <a:pt x="59706" y="455250"/>
                  <a:pt x="116318" y="441020"/>
                  <a:pt x="180973" y="424314"/>
                </a:cubicBezTo>
                <a:cubicBezTo>
                  <a:pt x="239441" y="409156"/>
                  <a:pt x="297909" y="393070"/>
                  <a:pt x="356996" y="377293"/>
                </a:cubicBezTo>
                <a:cubicBezTo>
                  <a:pt x="415464" y="361515"/>
                  <a:pt x="474241" y="345429"/>
                  <a:pt x="533328" y="329961"/>
                </a:cubicBezTo>
                <a:lnTo>
                  <a:pt x="533328" y="329961"/>
                </a:lnTo>
                <a:close/>
                <a:moveTo>
                  <a:pt x="497134" y="150845"/>
                </a:moveTo>
                <a:cubicBezTo>
                  <a:pt x="504249" y="175284"/>
                  <a:pt x="511673" y="204672"/>
                  <a:pt x="519717" y="234370"/>
                </a:cubicBezTo>
                <a:lnTo>
                  <a:pt x="540134" y="312637"/>
                </a:lnTo>
                <a:cubicBezTo>
                  <a:pt x="549415" y="309544"/>
                  <a:pt x="561480" y="306450"/>
                  <a:pt x="574163" y="303047"/>
                </a:cubicBezTo>
                <a:cubicBezTo>
                  <a:pt x="584681" y="300263"/>
                  <a:pt x="595818" y="297169"/>
                  <a:pt x="606645" y="294385"/>
                </a:cubicBezTo>
                <a:cubicBezTo>
                  <a:pt x="618092" y="291292"/>
                  <a:pt x="628919" y="288507"/>
                  <a:pt x="638509" y="286342"/>
                </a:cubicBezTo>
                <a:cubicBezTo>
                  <a:pt x="632941" y="268400"/>
                  <a:pt x="627682" y="247673"/>
                  <a:pt x="622423" y="227255"/>
                </a:cubicBezTo>
                <a:cubicBezTo>
                  <a:pt x="613451" y="191989"/>
                  <a:pt x="604480" y="155485"/>
                  <a:pt x="594890" y="128262"/>
                </a:cubicBezTo>
                <a:cubicBezTo>
                  <a:pt x="594271" y="128881"/>
                  <a:pt x="593343" y="129499"/>
                  <a:pt x="592106" y="129809"/>
                </a:cubicBezTo>
                <a:cubicBezTo>
                  <a:pt x="588084" y="130737"/>
                  <a:pt x="584063" y="131355"/>
                  <a:pt x="580041" y="131046"/>
                </a:cubicBezTo>
                <a:cubicBezTo>
                  <a:pt x="581897" y="138161"/>
                  <a:pt x="584063" y="148060"/>
                  <a:pt x="586228" y="158888"/>
                </a:cubicBezTo>
                <a:cubicBezTo>
                  <a:pt x="590559" y="179924"/>
                  <a:pt x="595199" y="203744"/>
                  <a:pt x="597674" y="222615"/>
                </a:cubicBezTo>
                <a:cubicBezTo>
                  <a:pt x="585919" y="194155"/>
                  <a:pt x="575091" y="152701"/>
                  <a:pt x="570142" y="122075"/>
                </a:cubicBezTo>
                <a:cubicBezTo>
                  <a:pt x="579113" y="119909"/>
                  <a:pt x="586847" y="118672"/>
                  <a:pt x="593343" y="118981"/>
                </a:cubicBezTo>
                <a:lnTo>
                  <a:pt x="567357" y="22462"/>
                </a:lnTo>
                <a:cubicBezTo>
                  <a:pt x="563645" y="22462"/>
                  <a:pt x="558386" y="22772"/>
                  <a:pt x="553127" y="23390"/>
                </a:cubicBezTo>
                <a:cubicBezTo>
                  <a:pt x="542918" y="24628"/>
                  <a:pt x="533019" y="25556"/>
                  <a:pt x="530854" y="19369"/>
                </a:cubicBezTo>
                <a:cubicBezTo>
                  <a:pt x="525285" y="22462"/>
                  <a:pt x="517861" y="24628"/>
                  <a:pt x="510436" y="26793"/>
                </a:cubicBezTo>
                <a:cubicBezTo>
                  <a:pt x="496515" y="30815"/>
                  <a:pt x="482594" y="35146"/>
                  <a:pt x="475169" y="43189"/>
                </a:cubicBezTo>
                <a:cubicBezTo>
                  <a:pt x="475169" y="61132"/>
                  <a:pt x="481666" y="83405"/>
                  <a:pt x="488162" y="105060"/>
                </a:cubicBezTo>
                <a:cubicBezTo>
                  <a:pt x="491875" y="117744"/>
                  <a:pt x="495587" y="130737"/>
                  <a:pt x="498062" y="142492"/>
                </a:cubicBezTo>
                <a:cubicBezTo>
                  <a:pt x="504868" y="140017"/>
                  <a:pt x="512602" y="137233"/>
                  <a:pt x="520335" y="134449"/>
                </a:cubicBezTo>
                <a:cubicBezTo>
                  <a:pt x="528069" y="131665"/>
                  <a:pt x="536113" y="128571"/>
                  <a:pt x="543846" y="126715"/>
                </a:cubicBezTo>
                <a:cubicBezTo>
                  <a:pt x="552508" y="124550"/>
                  <a:pt x="559933" y="123621"/>
                  <a:pt x="566429" y="124240"/>
                </a:cubicBezTo>
                <a:cubicBezTo>
                  <a:pt x="567976" y="132593"/>
                  <a:pt x="570760" y="141564"/>
                  <a:pt x="573544" y="150226"/>
                </a:cubicBezTo>
                <a:cubicBezTo>
                  <a:pt x="577876" y="164456"/>
                  <a:pt x="582516" y="178996"/>
                  <a:pt x="580041" y="189514"/>
                </a:cubicBezTo>
                <a:cubicBezTo>
                  <a:pt x="578494" y="186111"/>
                  <a:pt x="577876" y="185492"/>
                  <a:pt x="577566" y="185492"/>
                </a:cubicBezTo>
                <a:cubicBezTo>
                  <a:pt x="577566" y="185802"/>
                  <a:pt x="576947" y="187658"/>
                  <a:pt x="578185" y="190442"/>
                </a:cubicBezTo>
                <a:cubicBezTo>
                  <a:pt x="571688" y="179615"/>
                  <a:pt x="568285" y="167550"/>
                  <a:pt x="565501" y="157032"/>
                </a:cubicBezTo>
                <a:cubicBezTo>
                  <a:pt x="563955" y="150845"/>
                  <a:pt x="562408" y="145276"/>
                  <a:pt x="560552" y="140327"/>
                </a:cubicBezTo>
                <a:cubicBezTo>
                  <a:pt x="551580" y="142492"/>
                  <a:pt x="542300" y="143729"/>
                  <a:pt x="533019" y="144658"/>
                </a:cubicBezTo>
                <a:cubicBezTo>
                  <a:pt x="520954" y="146823"/>
                  <a:pt x="509199" y="148370"/>
                  <a:pt x="497134" y="150845"/>
                </a:cubicBezTo>
                <a:lnTo>
                  <a:pt x="497134" y="150845"/>
                </a:lnTo>
                <a:close/>
                <a:moveTo>
                  <a:pt x="318945" y="294076"/>
                </a:moveTo>
                <a:cubicBezTo>
                  <a:pt x="317398" y="294385"/>
                  <a:pt x="315852" y="295004"/>
                  <a:pt x="314614" y="295313"/>
                </a:cubicBezTo>
                <a:lnTo>
                  <a:pt x="333794" y="366774"/>
                </a:lnTo>
                <a:cubicBezTo>
                  <a:pt x="336269" y="365846"/>
                  <a:pt x="339672" y="364918"/>
                  <a:pt x="343075" y="363990"/>
                </a:cubicBezTo>
                <a:cubicBezTo>
                  <a:pt x="343694" y="363681"/>
                  <a:pt x="344312" y="363681"/>
                  <a:pt x="344931" y="363371"/>
                </a:cubicBezTo>
                <a:cubicBezTo>
                  <a:pt x="354521" y="360897"/>
                  <a:pt x="364730" y="357803"/>
                  <a:pt x="375248" y="355019"/>
                </a:cubicBezTo>
                <a:cubicBezTo>
                  <a:pt x="385766" y="351925"/>
                  <a:pt x="396284" y="349141"/>
                  <a:pt x="406183" y="346357"/>
                </a:cubicBezTo>
                <a:cubicBezTo>
                  <a:pt x="415464" y="343882"/>
                  <a:pt x="424126" y="341717"/>
                  <a:pt x="432169" y="340479"/>
                </a:cubicBezTo>
                <a:cubicBezTo>
                  <a:pt x="429076" y="330271"/>
                  <a:pt x="425673" y="317897"/>
                  <a:pt x="422579" y="306450"/>
                </a:cubicBezTo>
                <a:cubicBezTo>
                  <a:pt x="419176" y="293766"/>
                  <a:pt x="415773" y="282011"/>
                  <a:pt x="413608" y="272421"/>
                </a:cubicBezTo>
                <a:cubicBezTo>
                  <a:pt x="411752" y="271803"/>
                  <a:pt x="408658" y="272421"/>
                  <a:pt x="406183" y="273040"/>
                </a:cubicBezTo>
                <a:lnTo>
                  <a:pt x="402162" y="274277"/>
                </a:lnTo>
                <a:lnTo>
                  <a:pt x="398140" y="275515"/>
                </a:lnTo>
                <a:cubicBezTo>
                  <a:pt x="397212" y="275824"/>
                  <a:pt x="396284" y="275824"/>
                  <a:pt x="395356" y="276133"/>
                </a:cubicBezTo>
                <a:cubicBezTo>
                  <a:pt x="402471" y="286961"/>
                  <a:pt x="405874" y="316659"/>
                  <a:pt x="403709" y="332746"/>
                </a:cubicBezTo>
                <a:cubicBezTo>
                  <a:pt x="400924" y="324702"/>
                  <a:pt x="398449" y="316350"/>
                  <a:pt x="395975" y="307688"/>
                </a:cubicBezTo>
                <a:cubicBezTo>
                  <a:pt x="391953" y="293766"/>
                  <a:pt x="387931" y="279227"/>
                  <a:pt x="387313" y="266853"/>
                </a:cubicBezTo>
                <a:cubicBezTo>
                  <a:pt x="389478" y="265616"/>
                  <a:pt x="391025" y="265306"/>
                  <a:pt x="392572" y="264687"/>
                </a:cubicBezTo>
                <a:cubicBezTo>
                  <a:pt x="398449" y="263141"/>
                  <a:pt x="404018" y="262213"/>
                  <a:pt x="409896" y="262213"/>
                </a:cubicBezTo>
                <a:lnTo>
                  <a:pt x="360708" y="76909"/>
                </a:lnTo>
                <a:cubicBezTo>
                  <a:pt x="356996" y="76909"/>
                  <a:pt x="351737" y="77218"/>
                  <a:pt x="346478" y="77837"/>
                </a:cubicBezTo>
                <a:cubicBezTo>
                  <a:pt x="336269" y="78765"/>
                  <a:pt x="326370" y="80002"/>
                  <a:pt x="324204" y="73815"/>
                </a:cubicBezTo>
                <a:cubicBezTo>
                  <a:pt x="318636" y="76599"/>
                  <a:pt x="311521" y="79074"/>
                  <a:pt x="304406" y="81240"/>
                </a:cubicBezTo>
                <a:cubicBezTo>
                  <a:pt x="290485" y="85571"/>
                  <a:pt x="276254" y="89902"/>
                  <a:pt x="268520" y="97945"/>
                </a:cubicBezTo>
                <a:cubicBezTo>
                  <a:pt x="273161" y="134140"/>
                  <a:pt x="284607" y="175593"/>
                  <a:pt x="295743" y="215809"/>
                </a:cubicBezTo>
                <a:cubicBezTo>
                  <a:pt x="302549" y="239629"/>
                  <a:pt x="309355" y="264378"/>
                  <a:pt x="314614" y="287889"/>
                </a:cubicBezTo>
                <a:cubicBezTo>
                  <a:pt x="322039" y="283867"/>
                  <a:pt x="338435" y="277061"/>
                  <a:pt x="356377" y="272421"/>
                </a:cubicBezTo>
                <a:cubicBezTo>
                  <a:pt x="365967" y="269946"/>
                  <a:pt x="374629" y="268400"/>
                  <a:pt x="382363" y="267781"/>
                </a:cubicBezTo>
                <a:cubicBezTo>
                  <a:pt x="383600" y="273659"/>
                  <a:pt x="385766" y="280155"/>
                  <a:pt x="387622" y="286342"/>
                </a:cubicBezTo>
                <a:cubicBezTo>
                  <a:pt x="391025" y="296860"/>
                  <a:pt x="394737" y="307997"/>
                  <a:pt x="391334" y="314803"/>
                </a:cubicBezTo>
                <a:cubicBezTo>
                  <a:pt x="390097" y="311709"/>
                  <a:pt x="389169" y="310781"/>
                  <a:pt x="388859" y="310781"/>
                </a:cubicBezTo>
                <a:cubicBezTo>
                  <a:pt x="388550" y="310781"/>
                  <a:pt x="388241" y="312019"/>
                  <a:pt x="389478" y="314803"/>
                </a:cubicBezTo>
                <a:cubicBezTo>
                  <a:pt x="385457" y="311091"/>
                  <a:pt x="383600" y="304594"/>
                  <a:pt x="381744" y="298716"/>
                </a:cubicBezTo>
                <a:cubicBezTo>
                  <a:pt x="380197" y="293766"/>
                  <a:pt x="378960" y="288507"/>
                  <a:pt x="376795" y="284486"/>
                </a:cubicBezTo>
                <a:cubicBezTo>
                  <a:pt x="375866" y="285414"/>
                  <a:pt x="374320" y="285723"/>
                  <a:pt x="372773" y="286342"/>
                </a:cubicBezTo>
                <a:cubicBezTo>
                  <a:pt x="364111" y="288507"/>
                  <a:pt x="353593" y="289745"/>
                  <a:pt x="344622" y="290673"/>
                </a:cubicBezTo>
                <a:cubicBezTo>
                  <a:pt x="334722" y="291292"/>
                  <a:pt x="325751" y="292220"/>
                  <a:pt x="318945" y="294076"/>
                </a:cubicBezTo>
                <a:lnTo>
                  <a:pt x="318945" y="294076"/>
                </a:lnTo>
                <a:close/>
                <a:moveTo>
                  <a:pt x="93735" y="288507"/>
                </a:moveTo>
                <a:cubicBezTo>
                  <a:pt x="97447" y="304594"/>
                  <a:pt x="101778" y="322228"/>
                  <a:pt x="106109" y="339551"/>
                </a:cubicBezTo>
                <a:cubicBezTo>
                  <a:pt x="112915" y="367084"/>
                  <a:pt x="120030" y="395545"/>
                  <a:pt x="129001" y="420293"/>
                </a:cubicBezTo>
                <a:cubicBezTo>
                  <a:pt x="143541" y="414724"/>
                  <a:pt x="158699" y="410084"/>
                  <a:pt x="174476" y="406063"/>
                </a:cubicBezTo>
                <a:cubicBezTo>
                  <a:pt x="190253" y="402041"/>
                  <a:pt x="206031" y="398329"/>
                  <a:pt x="225520" y="394307"/>
                </a:cubicBezTo>
                <a:cubicBezTo>
                  <a:pt x="220261" y="374818"/>
                  <a:pt x="213764" y="351307"/>
                  <a:pt x="207887" y="329033"/>
                </a:cubicBezTo>
                <a:cubicBezTo>
                  <a:pt x="201390" y="304903"/>
                  <a:pt x="195203" y="282320"/>
                  <a:pt x="191491" y="265925"/>
                </a:cubicBezTo>
                <a:cubicBezTo>
                  <a:pt x="190563" y="266234"/>
                  <a:pt x="189944" y="266544"/>
                  <a:pt x="189016" y="266853"/>
                </a:cubicBezTo>
                <a:cubicBezTo>
                  <a:pt x="187160" y="267162"/>
                  <a:pt x="185613" y="267472"/>
                  <a:pt x="184066" y="267472"/>
                </a:cubicBezTo>
                <a:cubicBezTo>
                  <a:pt x="181901" y="267472"/>
                  <a:pt x="179426" y="267781"/>
                  <a:pt x="176951" y="268400"/>
                </a:cubicBezTo>
                <a:cubicBezTo>
                  <a:pt x="175714" y="268709"/>
                  <a:pt x="174786" y="269018"/>
                  <a:pt x="173548" y="269637"/>
                </a:cubicBezTo>
                <a:cubicBezTo>
                  <a:pt x="181282" y="283558"/>
                  <a:pt x="184066" y="314494"/>
                  <a:pt x="186232" y="335220"/>
                </a:cubicBezTo>
                <a:lnTo>
                  <a:pt x="186541" y="337695"/>
                </a:lnTo>
                <a:cubicBezTo>
                  <a:pt x="176951" y="316968"/>
                  <a:pt x="168289" y="283867"/>
                  <a:pt x="165196" y="260666"/>
                </a:cubicBezTo>
                <a:cubicBezTo>
                  <a:pt x="166742" y="259428"/>
                  <a:pt x="167980" y="259119"/>
                  <a:pt x="169217" y="258810"/>
                </a:cubicBezTo>
                <a:cubicBezTo>
                  <a:pt x="172311" y="257882"/>
                  <a:pt x="174786" y="257882"/>
                  <a:pt x="177570" y="257572"/>
                </a:cubicBezTo>
                <a:cubicBezTo>
                  <a:pt x="180663" y="257263"/>
                  <a:pt x="183448" y="257263"/>
                  <a:pt x="186541" y="256335"/>
                </a:cubicBezTo>
                <a:cubicBezTo>
                  <a:pt x="187469" y="256026"/>
                  <a:pt x="188707" y="255716"/>
                  <a:pt x="189635" y="255097"/>
                </a:cubicBezTo>
                <a:cubicBezTo>
                  <a:pt x="179735" y="226946"/>
                  <a:pt x="171383" y="194773"/>
                  <a:pt x="163340" y="163837"/>
                </a:cubicBezTo>
                <a:cubicBezTo>
                  <a:pt x="160555" y="152701"/>
                  <a:pt x="157462" y="141564"/>
                  <a:pt x="154678" y="130427"/>
                </a:cubicBezTo>
                <a:cubicBezTo>
                  <a:pt x="145088" y="129499"/>
                  <a:pt x="133332" y="131665"/>
                  <a:pt x="124051" y="133830"/>
                </a:cubicBezTo>
                <a:lnTo>
                  <a:pt x="123742" y="133830"/>
                </a:lnTo>
                <a:lnTo>
                  <a:pt x="122505" y="131974"/>
                </a:lnTo>
                <a:cubicBezTo>
                  <a:pt x="120958" y="129499"/>
                  <a:pt x="120958" y="129499"/>
                  <a:pt x="122195" y="127953"/>
                </a:cubicBezTo>
                <a:cubicBezTo>
                  <a:pt x="122505" y="127643"/>
                  <a:pt x="122814" y="127024"/>
                  <a:pt x="123433" y="126096"/>
                </a:cubicBezTo>
                <a:cubicBezTo>
                  <a:pt x="117246" y="129809"/>
                  <a:pt x="109202" y="132284"/>
                  <a:pt x="101159" y="134449"/>
                </a:cubicBezTo>
                <a:cubicBezTo>
                  <a:pt x="86001" y="138780"/>
                  <a:pt x="70533" y="143420"/>
                  <a:pt x="62799" y="151773"/>
                </a:cubicBezTo>
                <a:cubicBezTo>
                  <a:pt x="66821" y="173737"/>
                  <a:pt x="73008" y="197557"/>
                  <a:pt x="78886" y="220759"/>
                </a:cubicBezTo>
                <a:cubicBezTo>
                  <a:pt x="84145" y="240867"/>
                  <a:pt x="89404" y="261903"/>
                  <a:pt x="93116" y="281392"/>
                </a:cubicBezTo>
                <a:cubicBezTo>
                  <a:pt x="98684" y="279227"/>
                  <a:pt x="105799" y="276443"/>
                  <a:pt x="112915" y="273659"/>
                </a:cubicBezTo>
                <a:cubicBezTo>
                  <a:pt x="121267" y="270565"/>
                  <a:pt x="129929" y="267162"/>
                  <a:pt x="138282" y="264997"/>
                </a:cubicBezTo>
                <a:cubicBezTo>
                  <a:pt x="147562" y="262522"/>
                  <a:pt x="154987" y="261903"/>
                  <a:pt x="161483" y="263141"/>
                </a:cubicBezTo>
                <a:cubicBezTo>
                  <a:pt x="163030" y="270874"/>
                  <a:pt x="165814" y="279536"/>
                  <a:pt x="168289" y="287579"/>
                </a:cubicBezTo>
                <a:cubicBezTo>
                  <a:pt x="172620" y="301191"/>
                  <a:pt x="176951" y="315112"/>
                  <a:pt x="174476" y="325012"/>
                </a:cubicBezTo>
                <a:cubicBezTo>
                  <a:pt x="168598" y="320990"/>
                  <a:pt x="165814" y="311091"/>
                  <a:pt x="163030" y="300882"/>
                </a:cubicBezTo>
                <a:cubicBezTo>
                  <a:pt x="160555" y="291601"/>
                  <a:pt x="157771" y="282011"/>
                  <a:pt x="153749" y="276752"/>
                </a:cubicBezTo>
                <a:cubicBezTo>
                  <a:pt x="151275" y="278299"/>
                  <a:pt x="147872" y="279227"/>
                  <a:pt x="144469" y="280155"/>
                </a:cubicBezTo>
                <a:cubicBezTo>
                  <a:pt x="136735" y="282011"/>
                  <a:pt x="128382" y="283249"/>
                  <a:pt x="119720" y="284486"/>
                </a:cubicBezTo>
                <a:cubicBezTo>
                  <a:pt x="111059" y="285105"/>
                  <a:pt x="102087" y="286342"/>
                  <a:pt x="93735" y="288507"/>
                </a:cubicBezTo>
                <a:lnTo>
                  <a:pt x="93735" y="288507"/>
                </a:lnTo>
                <a:close/>
                <a:moveTo>
                  <a:pt x="516004" y="42261"/>
                </a:moveTo>
                <a:cubicBezTo>
                  <a:pt x="500846" y="46282"/>
                  <a:pt x="486925" y="47211"/>
                  <a:pt x="476407" y="45354"/>
                </a:cubicBezTo>
                <a:cubicBezTo>
                  <a:pt x="483522" y="41023"/>
                  <a:pt x="491565" y="38239"/>
                  <a:pt x="501465" y="35455"/>
                </a:cubicBezTo>
                <a:cubicBezTo>
                  <a:pt x="510436" y="32980"/>
                  <a:pt x="519717" y="31124"/>
                  <a:pt x="528997" y="29268"/>
                </a:cubicBezTo>
                <a:cubicBezTo>
                  <a:pt x="537350" y="27412"/>
                  <a:pt x="545703" y="25865"/>
                  <a:pt x="553436" y="24009"/>
                </a:cubicBezTo>
                <a:cubicBezTo>
                  <a:pt x="545084" y="31743"/>
                  <a:pt x="531163" y="38239"/>
                  <a:pt x="516004" y="42261"/>
                </a:cubicBezTo>
                <a:lnTo>
                  <a:pt x="516004" y="42261"/>
                </a:lnTo>
                <a:close/>
                <a:moveTo>
                  <a:pt x="99612" y="150845"/>
                </a:moveTo>
                <a:cubicBezTo>
                  <a:pt x="85691" y="154557"/>
                  <a:pt x="74555" y="155175"/>
                  <a:pt x="65274" y="152701"/>
                </a:cubicBezTo>
                <a:cubicBezTo>
                  <a:pt x="73626" y="148060"/>
                  <a:pt x="83526" y="144658"/>
                  <a:pt x="94663" y="141873"/>
                </a:cubicBezTo>
                <a:cubicBezTo>
                  <a:pt x="110130" y="137852"/>
                  <a:pt x="127764" y="134449"/>
                  <a:pt x="142922" y="132902"/>
                </a:cubicBezTo>
                <a:cubicBezTo>
                  <a:pt x="129620" y="140327"/>
                  <a:pt x="114771" y="146823"/>
                  <a:pt x="99612" y="150845"/>
                </a:cubicBezTo>
                <a:lnTo>
                  <a:pt x="99612" y="150845"/>
                </a:lnTo>
                <a:close/>
                <a:moveTo>
                  <a:pt x="312449" y="95161"/>
                </a:moveTo>
                <a:cubicBezTo>
                  <a:pt x="299456" y="98563"/>
                  <a:pt x="285535" y="100729"/>
                  <a:pt x="271304" y="102585"/>
                </a:cubicBezTo>
                <a:cubicBezTo>
                  <a:pt x="275945" y="96089"/>
                  <a:pt x="283988" y="92067"/>
                  <a:pt x="296362" y="88664"/>
                </a:cubicBezTo>
                <a:cubicBezTo>
                  <a:pt x="303477" y="86808"/>
                  <a:pt x="311521" y="85261"/>
                  <a:pt x="319255" y="84024"/>
                </a:cubicBezTo>
                <a:cubicBezTo>
                  <a:pt x="327298" y="82786"/>
                  <a:pt x="335032" y="81240"/>
                  <a:pt x="341837" y="79384"/>
                </a:cubicBezTo>
                <a:cubicBezTo>
                  <a:pt x="343694" y="78765"/>
                  <a:pt x="345550" y="78456"/>
                  <a:pt x="347406" y="77837"/>
                </a:cubicBezTo>
                <a:cubicBezTo>
                  <a:pt x="339672" y="85571"/>
                  <a:pt x="327916" y="90830"/>
                  <a:pt x="312449" y="95161"/>
                </a:cubicBezTo>
                <a:lnTo>
                  <a:pt x="312449" y="95161"/>
                </a:lnTo>
                <a:close/>
              </a:path>
            </a:pathLst>
          </a:custGeom>
          <a:solidFill>
            <a:schemeClr val="accent2">
              <a:alpha val="20000"/>
            </a:schemeClr>
          </a:solidFill>
          <a:ln w="30868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63" name="图形 30">
            <a:extLst>
              <a:ext uri="{FF2B5EF4-FFF2-40B4-BE49-F238E27FC236}">
                <a16:creationId xmlns:a16="http://schemas.microsoft.com/office/drawing/2014/main" id="{7CC9D853-FDCC-420B-84A7-37310B8EDF20}"/>
              </a:ext>
            </a:extLst>
          </p:cNvPr>
          <p:cNvSpPr/>
          <p:nvPr userDrawn="1"/>
        </p:nvSpPr>
        <p:spPr>
          <a:xfrm>
            <a:off x="11057416" y="1059942"/>
            <a:ext cx="1018971" cy="1361210"/>
          </a:xfrm>
          <a:custGeom>
            <a:avLst/>
            <a:gdLst>
              <a:gd name="connsiteX0" fmla="*/ 412745 w 1018971"/>
              <a:gd name="connsiteY0" fmla="*/ 1361210 h 1361210"/>
              <a:gd name="connsiteX1" fmla="*/ 316270 w 1018971"/>
              <a:gd name="connsiteY1" fmla="*/ 1303174 h 1361210"/>
              <a:gd name="connsiteX2" fmla="*/ 317777 w 1018971"/>
              <a:gd name="connsiteY2" fmla="*/ 1194639 h 1361210"/>
              <a:gd name="connsiteX3" fmla="*/ 415760 w 1018971"/>
              <a:gd name="connsiteY3" fmla="*/ 1121529 h 1361210"/>
              <a:gd name="connsiteX4" fmla="*/ 416514 w 1018971"/>
              <a:gd name="connsiteY4" fmla="*/ 1095149 h 1361210"/>
              <a:gd name="connsiteX5" fmla="*/ 379582 w 1018971"/>
              <a:gd name="connsiteY5" fmla="*/ 743164 h 1361210"/>
              <a:gd name="connsiteX6" fmla="*/ 374306 w 1018971"/>
              <a:gd name="connsiteY6" fmla="*/ 745425 h 1361210"/>
              <a:gd name="connsiteX7" fmla="*/ 353202 w 1018971"/>
              <a:gd name="connsiteY7" fmla="*/ 736380 h 1361210"/>
              <a:gd name="connsiteX8" fmla="*/ 333605 w 1018971"/>
              <a:gd name="connsiteY8" fmla="*/ 728089 h 1361210"/>
              <a:gd name="connsiteX9" fmla="*/ 324561 w 1018971"/>
              <a:gd name="connsiteY9" fmla="*/ 731858 h 1361210"/>
              <a:gd name="connsiteX10" fmla="*/ 222809 w 1018971"/>
              <a:gd name="connsiteY10" fmla="*/ 932346 h 1361210"/>
              <a:gd name="connsiteX11" fmla="*/ 215272 w 1018971"/>
              <a:gd name="connsiteY11" fmla="*/ 944406 h 1361210"/>
              <a:gd name="connsiteX12" fmla="*/ 240898 w 1018971"/>
              <a:gd name="connsiteY12" fmla="*/ 1037866 h 1361210"/>
              <a:gd name="connsiteX13" fmla="*/ 116535 w 1018971"/>
              <a:gd name="connsiteY13" fmla="*/ 1147155 h 1361210"/>
              <a:gd name="connsiteX14" fmla="*/ 463 w 1018971"/>
              <a:gd name="connsiteY14" fmla="*/ 1014501 h 1361210"/>
              <a:gd name="connsiteX15" fmla="*/ 116535 w 1018971"/>
              <a:gd name="connsiteY15" fmla="*/ 892399 h 1361210"/>
              <a:gd name="connsiteX16" fmla="*/ 197936 w 1018971"/>
              <a:gd name="connsiteY16" fmla="*/ 924809 h 1361210"/>
              <a:gd name="connsiteX17" fmla="*/ 277830 w 1018971"/>
              <a:gd name="connsiteY17" fmla="*/ 788387 h 1361210"/>
              <a:gd name="connsiteX18" fmla="*/ 322299 w 1018971"/>
              <a:gd name="connsiteY18" fmla="*/ 717537 h 1361210"/>
              <a:gd name="connsiteX19" fmla="*/ 273308 w 1018971"/>
              <a:gd name="connsiteY19" fmla="*/ 622569 h 1361210"/>
              <a:gd name="connsiteX20" fmla="*/ 253711 w 1018971"/>
              <a:gd name="connsiteY20" fmla="*/ 558503 h 1361210"/>
              <a:gd name="connsiteX21" fmla="*/ 439125 w 1018971"/>
              <a:gd name="connsiteY21" fmla="*/ 428864 h 1361210"/>
              <a:gd name="connsiteX22" fmla="*/ 462491 w 1018971"/>
              <a:gd name="connsiteY22" fmla="*/ 204257 h 1361210"/>
              <a:gd name="connsiteX23" fmla="*/ 484348 w 1018971"/>
              <a:gd name="connsiteY23" fmla="*/ 2261 h 1361210"/>
              <a:gd name="connsiteX24" fmla="*/ 509975 w 1018971"/>
              <a:gd name="connsiteY24" fmla="*/ 0 h 1361210"/>
              <a:gd name="connsiteX25" fmla="*/ 641875 w 1018971"/>
              <a:gd name="connsiteY25" fmla="*/ 67081 h 1361210"/>
              <a:gd name="connsiteX26" fmla="*/ 642629 w 1018971"/>
              <a:gd name="connsiteY26" fmla="*/ 171093 h 1361210"/>
              <a:gd name="connsiteX27" fmla="*/ 475304 w 1018971"/>
              <a:gd name="connsiteY27" fmla="*/ 430372 h 1361210"/>
              <a:gd name="connsiteX28" fmla="*/ 584593 w 1018971"/>
              <a:gd name="connsiteY28" fmla="*/ 585637 h 1361210"/>
              <a:gd name="connsiteX29" fmla="*/ 790357 w 1018971"/>
              <a:gd name="connsiteY29" fmla="*/ 538153 h 1361210"/>
              <a:gd name="connsiteX30" fmla="*/ 793372 w 1018971"/>
              <a:gd name="connsiteY30" fmla="*/ 520817 h 1361210"/>
              <a:gd name="connsiteX31" fmla="*/ 864975 w 1018971"/>
              <a:gd name="connsiteY31" fmla="*/ 394193 h 1361210"/>
              <a:gd name="connsiteX32" fmla="*/ 878542 w 1018971"/>
              <a:gd name="connsiteY32" fmla="*/ 393440 h 1361210"/>
              <a:gd name="connsiteX33" fmla="*/ 906429 w 1018971"/>
              <a:gd name="connsiteY33" fmla="*/ 392686 h 1361210"/>
              <a:gd name="connsiteX34" fmla="*/ 999136 w 1018971"/>
              <a:gd name="connsiteY34" fmla="*/ 423588 h 1361210"/>
              <a:gd name="connsiteX35" fmla="*/ 1005166 w 1018971"/>
              <a:gd name="connsiteY35" fmla="*/ 563779 h 1361210"/>
              <a:gd name="connsiteX36" fmla="*/ 877034 w 1018971"/>
              <a:gd name="connsiteY36" fmla="*/ 604480 h 1361210"/>
              <a:gd name="connsiteX37" fmla="*/ 794125 w 1018971"/>
              <a:gd name="connsiteY37" fmla="*/ 601465 h 1361210"/>
              <a:gd name="connsiteX38" fmla="*/ 707448 w 1018971"/>
              <a:gd name="connsiteY38" fmla="*/ 597696 h 1361210"/>
              <a:gd name="connsiteX39" fmla="*/ 583085 w 1018971"/>
              <a:gd name="connsiteY39" fmla="*/ 622569 h 1361210"/>
              <a:gd name="connsiteX40" fmla="*/ 467013 w 1018971"/>
              <a:gd name="connsiteY40" fmla="*/ 763514 h 1361210"/>
              <a:gd name="connsiteX41" fmla="*/ 421790 w 1018971"/>
              <a:gd name="connsiteY41" fmla="*/ 795924 h 1361210"/>
              <a:gd name="connsiteX42" fmla="*/ 457968 w 1018971"/>
              <a:gd name="connsiteY42" fmla="*/ 993397 h 1361210"/>
              <a:gd name="connsiteX43" fmla="*/ 473796 w 1018971"/>
              <a:gd name="connsiteY43" fmla="*/ 1135096 h 1361210"/>
              <a:gd name="connsiteX44" fmla="*/ 537108 w 1018971"/>
              <a:gd name="connsiteY44" fmla="*/ 1245138 h 1361210"/>
              <a:gd name="connsiteX45" fmla="*/ 412745 w 1018971"/>
              <a:gd name="connsiteY45" fmla="*/ 1361210 h 1361210"/>
              <a:gd name="connsiteX46" fmla="*/ 412745 w 1018971"/>
              <a:gd name="connsiteY46" fmla="*/ 1361210 h 1361210"/>
              <a:gd name="connsiteX47" fmla="*/ 421036 w 1018971"/>
              <a:gd name="connsiteY47" fmla="*/ 1175043 h 1361210"/>
              <a:gd name="connsiteX48" fmla="*/ 370537 w 1018971"/>
              <a:gd name="connsiteY48" fmla="*/ 1193132 h 1361210"/>
              <a:gd name="connsiteX49" fmla="*/ 351694 w 1018971"/>
              <a:gd name="connsiteY49" fmla="*/ 1244384 h 1361210"/>
              <a:gd name="connsiteX50" fmla="*/ 348679 w 1018971"/>
              <a:gd name="connsiteY50" fmla="*/ 1273779 h 1361210"/>
              <a:gd name="connsiteX51" fmla="*/ 457215 w 1018971"/>
              <a:gd name="connsiteY51" fmla="*/ 1323525 h 1361210"/>
              <a:gd name="connsiteX52" fmla="*/ 509221 w 1018971"/>
              <a:gd name="connsiteY52" fmla="*/ 1236094 h 1361210"/>
              <a:gd name="connsiteX53" fmla="*/ 421036 w 1018971"/>
              <a:gd name="connsiteY53" fmla="*/ 1175043 h 1361210"/>
              <a:gd name="connsiteX54" fmla="*/ 421036 w 1018971"/>
              <a:gd name="connsiteY54" fmla="*/ 1175043 h 1361210"/>
              <a:gd name="connsiteX55" fmla="*/ 138393 w 1018971"/>
              <a:gd name="connsiteY55" fmla="*/ 951189 h 1361210"/>
              <a:gd name="connsiteX56" fmla="*/ 109752 w 1018971"/>
              <a:gd name="connsiteY56" fmla="*/ 954204 h 1361210"/>
              <a:gd name="connsiteX57" fmla="*/ 70558 w 1018971"/>
              <a:gd name="connsiteY57" fmla="*/ 962495 h 1361210"/>
              <a:gd name="connsiteX58" fmla="*/ 38149 w 1018971"/>
              <a:gd name="connsiteY58" fmla="*/ 1031083 h 1361210"/>
              <a:gd name="connsiteX59" fmla="*/ 36641 w 1018971"/>
              <a:gd name="connsiteY59" fmla="*/ 1042389 h 1361210"/>
              <a:gd name="connsiteX60" fmla="*/ 124072 w 1018971"/>
              <a:gd name="connsiteY60" fmla="*/ 1099671 h 1361210"/>
              <a:gd name="connsiteX61" fmla="*/ 201705 w 1018971"/>
              <a:gd name="connsiteY61" fmla="*/ 1058217 h 1361210"/>
              <a:gd name="connsiteX62" fmla="*/ 138393 w 1018971"/>
              <a:gd name="connsiteY62" fmla="*/ 951189 h 1361210"/>
              <a:gd name="connsiteX63" fmla="*/ 138393 w 1018971"/>
              <a:gd name="connsiteY63" fmla="*/ 951189 h 1361210"/>
              <a:gd name="connsiteX64" fmla="*/ 431588 w 1018971"/>
              <a:gd name="connsiteY64" fmla="*/ 483885 h 1361210"/>
              <a:gd name="connsiteX65" fmla="*/ 301949 w 1018971"/>
              <a:gd name="connsiteY65" fmla="*/ 546444 h 1361210"/>
              <a:gd name="connsiteX66" fmla="*/ 304964 w 1018971"/>
              <a:gd name="connsiteY66" fmla="*/ 600711 h 1361210"/>
              <a:gd name="connsiteX67" fmla="*/ 307979 w 1018971"/>
              <a:gd name="connsiteY67" fmla="*/ 655733 h 1361210"/>
              <a:gd name="connsiteX68" fmla="*/ 443648 w 1018971"/>
              <a:gd name="connsiteY68" fmla="*/ 725074 h 1361210"/>
              <a:gd name="connsiteX69" fmla="*/ 498669 w 1018971"/>
              <a:gd name="connsiteY69" fmla="*/ 701709 h 1361210"/>
              <a:gd name="connsiteX70" fmla="*/ 529571 w 1018971"/>
              <a:gd name="connsiteY70" fmla="*/ 605234 h 1361210"/>
              <a:gd name="connsiteX71" fmla="*/ 431588 w 1018971"/>
              <a:gd name="connsiteY71" fmla="*/ 483885 h 1361210"/>
              <a:gd name="connsiteX72" fmla="*/ 431588 w 1018971"/>
              <a:gd name="connsiteY72" fmla="*/ 483885 h 1361210"/>
              <a:gd name="connsiteX73" fmla="*/ 947130 w 1018971"/>
              <a:gd name="connsiteY73" fmla="*/ 437155 h 1361210"/>
              <a:gd name="connsiteX74" fmla="*/ 880049 w 1018971"/>
              <a:gd name="connsiteY74" fmla="*/ 474841 h 1361210"/>
              <a:gd name="connsiteX75" fmla="*/ 856684 w 1018971"/>
              <a:gd name="connsiteY75" fmla="*/ 523079 h 1361210"/>
              <a:gd name="connsiteX76" fmla="*/ 964465 w 1018971"/>
              <a:gd name="connsiteY76" fmla="*/ 561518 h 1361210"/>
              <a:gd name="connsiteX77" fmla="*/ 976525 w 1018971"/>
              <a:gd name="connsiteY77" fmla="*/ 562272 h 1361210"/>
              <a:gd name="connsiteX78" fmla="*/ 952406 w 1018971"/>
              <a:gd name="connsiteY78" fmla="*/ 437909 h 1361210"/>
              <a:gd name="connsiteX79" fmla="*/ 947130 w 1018971"/>
              <a:gd name="connsiteY79" fmla="*/ 437155 h 1361210"/>
              <a:gd name="connsiteX80" fmla="*/ 947130 w 1018971"/>
              <a:gd name="connsiteY80" fmla="*/ 437155 h 1361210"/>
              <a:gd name="connsiteX81" fmla="*/ 520527 w 1018971"/>
              <a:gd name="connsiteY81" fmla="*/ 27887 h 1361210"/>
              <a:gd name="connsiteX82" fmla="*/ 463244 w 1018971"/>
              <a:gd name="connsiteY82" fmla="*/ 153004 h 1361210"/>
              <a:gd name="connsiteX83" fmla="*/ 525803 w 1018971"/>
              <a:gd name="connsiteY83" fmla="*/ 184660 h 1361210"/>
              <a:gd name="connsiteX84" fmla="*/ 589869 w 1018971"/>
              <a:gd name="connsiteY84" fmla="*/ 168079 h 1361210"/>
              <a:gd name="connsiteX85" fmla="*/ 600421 w 1018971"/>
              <a:gd name="connsiteY85" fmla="*/ 163556 h 1361210"/>
              <a:gd name="connsiteX86" fmla="*/ 594391 w 1018971"/>
              <a:gd name="connsiteY86" fmla="*/ 87431 h 1361210"/>
              <a:gd name="connsiteX87" fmla="*/ 520527 w 1018971"/>
              <a:gd name="connsiteY87" fmla="*/ 27887 h 1361210"/>
              <a:gd name="connsiteX88" fmla="*/ 520527 w 1018971"/>
              <a:gd name="connsiteY88" fmla="*/ 27887 h 1361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</a:cxnLst>
            <a:rect l="l" t="t" r="r" b="b"/>
            <a:pathLst>
              <a:path w="1018971" h="1361210">
                <a:moveTo>
                  <a:pt x="412745" y="1361210"/>
                </a:moveTo>
                <a:cubicBezTo>
                  <a:pt x="377321" y="1361210"/>
                  <a:pt x="344157" y="1340860"/>
                  <a:pt x="316270" y="1303174"/>
                </a:cubicBezTo>
                <a:cubicBezTo>
                  <a:pt x="298181" y="1274533"/>
                  <a:pt x="298934" y="1233079"/>
                  <a:pt x="317777" y="1194639"/>
                </a:cubicBezTo>
                <a:cubicBezTo>
                  <a:pt x="338127" y="1153185"/>
                  <a:pt x="375060" y="1126051"/>
                  <a:pt x="415760" y="1121529"/>
                </a:cubicBezTo>
                <a:lnTo>
                  <a:pt x="416514" y="1095149"/>
                </a:lnTo>
                <a:cubicBezTo>
                  <a:pt x="424805" y="979830"/>
                  <a:pt x="433849" y="859989"/>
                  <a:pt x="379582" y="743164"/>
                </a:cubicBezTo>
                <a:cubicBezTo>
                  <a:pt x="379582" y="744671"/>
                  <a:pt x="376567" y="745425"/>
                  <a:pt x="374306" y="745425"/>
                </a:cubicBezTo>
                <a:cubicBezTo>
                  <a:pt x="366769" y="745425"/>
                  <a:pt x="359985" y="740902"/>
                  <a:pt x="353202" y="736380"/>
                </a:cubicBezTo>
                <a:cubicBezTo>
                  <a:pt x="346418" y="732612"/>
                  <a:pt x="339635" y="728089"/>
                  <a:pt x="333605" y="728089"/>
                </a:cubicBezTo>
                <a:cubicBezTo>
                  <a:pt x="330590" y="728089"/>
                  <a:pt x="327575" y="728843"/>
                  <a:pt x="324561" y="731858"/>
                </a:cubicBezTo>
                <a:cubicBezTo>
                  <a:pt x="307225" y="798185"/>
                  <a:pt x="265017" y="866773"/>
                  <a:pt x="222809" y="932346"/>
                </a:cubicBezTo>
                <a:lnTo>
                  <a:pt x="215272" y="944406"/>
                </a:lnTo>
                <a:cubicBezTo>
                  <a:pt x="240144" y="975308"/>
                  <a:pt x="249189" y="1006964"/>
                  <a:pt x="240898" y="1037866"/>
                </a:cubicBezTo>
                <a:cubicBezTo>
                  <a:pt x="223563" y="1101178"/>
                  <a:pt x="141408" y="1137357"/>
                  <a:pt x="116535" y="1147155"/>
                </a:cubicBezTo>
                <a:cubicBezTo>
                  <a:pt x="23828" y="1131327"/>
                  <a:pt x="-4059" y="1068015"/>
                  <a:pt x="463" y="1014501"/>
                </a:cubicBezTo>
                <a:cubicBezTo>
                  <a:pt x="5739" y="955711"/>
                  <a:pt x="51715" y="892399"/>
                  <a:pt x="116535" y="892399"/>
                </a:cubicBezTo>
                <a:cubicBezTo>
                  <a:pt x="143669" y="892399"/>
                  <a:pt x="171556" y="902951"/>
                  <a:pt x="197936" y="924809"/>
                </a:cubicBezTo>
                <a:cubicBezTo>
                  <a:pt x="219794" y="879586"/>
                  <a:pt x="249189" y="832856"/>
                  <a:pt x="277830" y="788387"/>
                </a:cubicBezTo>
                <a:cubicBezTo>
                  <a:pt x="292905" y="765021"/>
                  <a:pt x="307979" y="741656"/>
                  <a:pt x="322299" y="717537"/>
                </a:cubicBezTo>
                <a:cubicBezTo>
                  <a:pt x="278584" y="700956"/>
                  <a:pt x="275569" y="659501"/>
                  <a:pt x="273308" y="622569"/>
                </a:cubicBezTo>
                <a:cubicBezTo>
                  <a:pt x="271047" y="596943"/>
                  <a:pt x="269539" y="572070"/>
                  <a:pt x="253711" y="558503"/>
                </a:cubicBezTo>
                <a:cubicBezTo>
                  <a:pt x="280845" y="486900"/>
                  <a:pt x="341896" y="444692"/>
                  <a:pt x="439125" y="428864"/>
                </a:cubicBezTo>
                <a:cubicBezTo>
                  <a:pt x="517512" y="345202"/>
                  <a:pt x="489624" y="273599"/>
                  <a:pt x="462491" y="204257"/>
                </a:cubicBezTo>
                <a:cubicBezTo>
                  <a:pt x="436110" y="137176"/>
                  <a:pt x="410484" y="73110"/>
                  <a:pt x="484348" y="2261"/>
                </a:cubicBezTo>
                <a:cubicBezTo>
                  <a:pt x="493393" y="754"/>
                  <a:pt x="501684" y="0"/>
                  <a:pt x="509975" y="0"/>
                </a:cubicBezTo>
                <a:cubicBezTo>
                  <a:pt x="564242" y="0"/>
                  <a:pt x="617002" y="27134"/>
                  <a:pt x="641875" y="67081"/>
                </a:cubicBezTo>
                <a:cubicBezTo>
                  <a:pt x="655442" y="88938"/>
                  <a:pt x="666748" y="125117"/>
                  <a:pt x="642629" y="171093"/>
                </a:cubicBezTo>
                <a:cubicBezTo>
                  <a:pt x="524295" y="244204"/>
                  <a:pt x="499423" y="309023"/>
                  <a:pt x="475304" y="430372"/>
                </a:cubicBezTo>
                <a:cubicBezTo>
                  <a:pt x="540123" y="459766"/>
                  <a:pt x="574040" y="530616"/>
                  <a:pt x="584593" y="585637"/>
                </a:cubicBezTo>
                <a:cubicBezTo>
                  <a:pt x="648658" y="578100"/>
                  <a:pt x="718754" y="562272"/>
                  <a:pt x="790357" y="538153"/>
                </a:cubicBezTo>
                <a:lnTo>
                  <a:pt x="793372" y="520817"/>
                </a:lnTo>
                <a:cubicBezTo>
                  <a:pt x="803170" y="472580"/>
                  <a:pt x="809200" y="443185"/>
                  <a:pt x="864975" y="394193"/>
                </a:cubicBezTo>
                <a:lnTo>
                  <a:pt x="878542" y="393440"/>
                </a:lnTo>
                <a:cubicBezTo>
                  <a:pt x="887586" y="392686"/>
                  <a:pt x="897385" y="392686"/>
                  <a:pt x="906429" y="392686"/>
                </a:cubicBezTo>
                <a:cubicBezTo>
                  <a:pt x="934317" y="392686"/>
                  <a:pt x="966726" y="396454"/>
                  <a:pt x="999136" y="423588"/>
                </a:cubicBezTo>
                <a:cubicBezTo>
                  <a:pt x="1023255" y="489161"/>
                  <a:pt x="1025516" y="534384"/>
                  <a:pt x="1005166" y="563779"/>
                </a:cubicBezTo>
                <a:cubicBezTo>
                  <a:pt x="980293" y="599204"/>
                  <a:pt x="923765" y="604480"/>
                  <a:pt x="877034" y="604480"/>
                </a:cubicBezTo>
                <a:cubicBezTo>
                  <a:pt x="850654" y="604480"/>
                  <a:pt x="822767" y="602972"/>
                  <a:pt x="794125" y="601465"/>
                </a:cubicBezTo>
                <a:cubicBezTo>
                  <a:pt x="763977" y="599958"/>
                  <a:pt x="735336" y="597696"/>
                  <a:pt x="707448" y="597696"/>
                </a:cubicBezTo>
                <a:cubicBezTo>
                  <a:pt x="649412" y="597696"/>
                  <a:pt x="610219" y="605987"/>
                  <a:pt x="583085" y="622569"/>
                </a:cubicBezTo>
                <a:cubicBezTo>
                  <a:pt x="581578" y="687389"/>
                  <a:pt x="518266" y="729597"/>
                  <a:pt x="467013" y="763514"/>
                </a:cubicBezTo>
                <a:cubicBezTo>
                  <a:pt x="449677" y="774820"/>
                  <a:pt x="433849" y="785372"/>
                  <a:pt x="421790" y="795924"/>
                </a:cubicBezTo>
                <a:cubicBezTo>
                  <a:pt x="452692" y="860743"/>
                  <a:pt x="455707" y="927824"/>
                  <a:pt x="457968" y="993397"/>
                </a:cubicBezTo>
                <a:cubicBezTo>
                  <a:pt x="460229" y="1040128"/>
                  <a:pt x="462491" y="1087612"/>
                  <a:pt x="473796" y="1135096"/>
                </a:cubicBezTo>
                <a:cubicBezTo>
                  <a:pt x="522788" y="1153185"/>
                  <a:pt x="546153" y="1193886"/>
                  <a:pt x="537108" y="1245138"/>
                </a:cubicBezTo>
                <a:cubicBezTo>
                  <a:pt x="528064" y="1300159"/>
                  <a:pt x="474550" y="1361210"/>
                  <a:pt x="412745" y="1361210"/>
                </a:cubicBezTo>
                <a:lnTo>
                  <a:pt x="412745" y="1361210"/>
                </a:lnTo>
                <a:close/>
                <a:moveTo>
                  <a:pt x="421036" y="1175043"/>
                </a:moveTo>
                <a:cubicBezTo>
                  <a:pt x="402193" y="1175043"/>
                  <a:pt x="384858" y="1181826"/>
                  <a:pt x="370537" y="1193132"/>
                </a:cubicBezTo>
                <a:cubicBezTo>
                  <a:pt x="350941" y="1209713"/>
                  <a:pt x="350941" y="1226295"/>
                  <a:pt x="351694" y="1244384"/>
                </a:cubicBezTo>
                <a:cubicBezTo>
                  <a:pt x="351694" y="1254183"/>
                  <a:pt x="351694" y="1263981"/>
                  <a:pt x="348679" y="1273779"/>
                </a:cubicBezTo>
                <a:cubicBezTo>
                  <a:pt x="387873" y="1304682"/>
                  <a:pt x="424051" y="1321263"/>
                  <a:pt x="457215" y="1323525"/>
                </a:cubicBezTo>
                <a:cubicBezTo>
                  <a:pt x="499423" y="1299406"/>
                  <a:pt x="518266" y="1267750"/>
                  <a:pt x="509221" y="1236094"/>
                </a:cubicBezTo>
                <a:cubicBezTo>
                  <a:pt x="499423" y="1202176"/>
                  <a:pt x="460229" y="1175043"/>
                  <a:pt x="421036" y="1175043"/>
                </a:cubicBezTo>
                <a:lnTo>
                  <a:pt x="421036" y="1175043"/>
                </a:lnTo>
                <a:close/>
                <a:moveTo>
                  <a:pt x="138393" y="951189"/>
                </a:moveTo>
                <a:cubicBezTo>
                  <a:pt x="128594" y="954204"/>
                  <a:pt x="118796" y="954204"/>
                  <a:pt x="109752" y="954204"/>
                </a:cubicBezTo>
                <a:cubicBezTo>
                  <a:pt x="96185" y="954204"/>
                  <a:pt x="83372" y="954204"/>
                  <a:pt x="70558" y="962495"/>
                </a:cubicBezTo>
                <a:cubicBezTo>
                  <a:pt x="44178" y="985106"/>
                  <a:pt x="41163" y="1007718"/>
                  <a:pt x="38149" y="1031083"/>
                </a:cubicBezTo>
                <a:lnTo>
                  <a:pt x="36641" y="1042389"/>
                </a:lnTo>
                <a:cubicBezTo>
                  <a:pt x="64529" y="1080074"/>
                  <a:pt x="94677" y="1099671"/>
                  <a:pt x="124072" y="1099671"/>
                </a:cubicBezTo>
                <a:cubicBezTo>
                  <a:pt x="148945" y="1099671"/>
                  <a:pt x="175325" y="1085350"/>
                  <a:pt x="201705" y="1058217"/>
                </a:cubicBezTo>
                <a:cubicBezTo>
                  <a:pt x="193414" y="1023546"/>
                  <a:pt x="182862" y="987367"/>
                  <a:pt x="138393" y="951189"/>
                </a:cubicBezTo>
                <a:lnTo>
                  <a:pt x="138393" y="951189"/>
                </a:lnTo>
                <a:close/>
                <a:moveTo>
                  <a:pt x="431588" y="483885"/>
                </a:moveTo>
                <a:cubicBezTo>
                  <a:pt x="393902" y="483885"/>
                  <a:pt x="350187" y="504989"/>
                  <a:pt x="301949" y="546444"/>
                </a:cubicBezTo>
                <a:cubicBezTo>
                  <a:pt x="296673" y="564533"/>
                  <a:pt x="301195" y="583376"/>
                  <a:pt x="304964" y="600711"/>
                </a:cubicBezTo>
                <a:cubicBezTo>
                  <a:pt x="308733" y="618801"/>
                  <a:pt x="312501" y="637643"/>
                  <a:pt x="307979" y="655733"/>
                </a:cubicBezTo>
                <a:cubicBezTo>
                  <a:pt x="359231" y="701709"/>
                  <a:pt x="404454" y="725074"/>
                  <a:pt x="443648" y="725074"/>
                </a:cubicBezTo>
                <a:cubicBezTo>
                  <a:pt x="465505" y="725074"/>
                  <a:pt x="484348" y="717537"/>
                  <a:pt x="498669" y="701709"/>
                </a:cubicBezTo>
                <a:cubicBezTo>
                  <a:pt x="519773" y="680605"/>
                  <a:pt x="531079" y="644427"/>
                  <a:pt x="529571" y="605234"/>
                </a:cubicBezTo>
                <a:cubicBezTo>
                  <a:pt x="528064" y="547198"/>
                  <a:pt x="495654" y="483885"/>
                  <a:pt x="431588" y="483885"/>
                </a:cubicBezTo>
                <a:lnTo>
                  <a:pt x="431588" y="483885"/>
                </a:lnTo>
                <a:close/>
                <a:moveTo>
                  <a:pt x="947130" y="437155"/>
                </a:moveTo>
                <a:cubicBezTo>
                  <a:pt x="929041" y="437155"/>
                  <a:pt x="900399" y="452983"/>
                  <a:pt x="880049" y="474841"/>
                </a:cubicBezTo>
                <a:cubicBezTo>
                  <a:pt x="864221" y="491423"/>
                  <a:pt x="855930" y="508758"/>
                  <a:pt x="856684" y="523079"/>
                </a:cubicBezTo>
                <a:cubicBezTo>
                  <a:pt x="886079" y="558503"/>
                  <a:pt x="922257" y="560011"/>
                  <a:pt x="964465" y="561518"/>
                </a:cubicBezTo>
                <a:lnTo>
                  <a:pt x="976525" y="562272"/>
                </a:lnTo>
                <a:cubicBezTo>
                  <a:pt x="1001397" y="520817"/>
                  <a:pt x="993106" y="478609"/>
                  <a:pt x="952406" y="437909"/>
                </a:cubicBezTo>
                <a:lnTo>
                  <a:pt x="947130" y="437155"/>
                </a:lnTo>
                <a:lnTo>
                  <a:pt x="947130" y="437155"/>
                </a:lnTo>
                <a:close/>
                <a:moveTo>
                  <a:pt x="520527" y="27887"/>
                </a:moveTo>
                <a:cubicBezTo>
                  <a:pt x="470028" y="68588"/>
                  <a:pt x="450431" y="110042"/>
                  <a:pt x="463244" y="153004"/>
                </a:cubicBezTo>
                <a:cubicBezTo>
                  <a:pt x="482087" y="174108"/>
                  <a:pt x="502437" y="184660"/>
                  <a:pt x="525803" y="184660"/>
                </a:cubicBezTo>
                <a:cubicBezTo>
                  <a:pt x="546907" y="184660"/>
                  <a:pt x="568764" y="176369"/>
                  <a:pt x="589869" y="168079"/>
                </a:cubicBezTo>
                <a:lnTo>
                  <a:pt x="600421" y="163556"/>
                </a:lnTo>
                <a:cubicBezTo>
                  <a:pt x="610219" y="141699"/>
                  <a:pt x="608711" y="114565"/>
                  <a:pt x="594391" y="87431"/>
                </a:cubicBezTo>
                <a:cubicBezTo>
                  <a:pt x="577809" y="56529"/>
                  <a:pt x="549168" y="33163"/>
                  <a:pt x="520527" y="27887"/>
                </a:cubicBezTo>
                <a:lnTo>
                  <a:pt x="520527" y="27887"/>
                </a:lnTo>
                <a:close/>
              </a:path>
            </a:pathLst>
          </a:custGeom>
          <a:solidFill>
            <a:schemeClr val="accent2">
              <a:alpha val="20000"/>
            </a:schemeClr>
          </a:solidFill>
          <a:ln w="74839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64" name="图形 29">
            <a:extLst>
              <a:ext uri="{FF2B5EF4-FFF2-40B4-BE49-F238E27FC236}">
                <a16:creationId xmlns:a16="http://schemas.microsoft.com/office/drawing/2014/main" id="{82ECC302-63A9-41D9-9F08-176F7ED9FF86}"/>
              </a:ext>
            </a:extLst>
          </p:cNvPr>
          <p:cNvSpPr/>
          <p:nvPr userDrawn="1"/>
        </p:nvSpPr>
        <p:spPr>
          <a:xfrm>
            <a:off x="11129414" y="4320837"/>
            <a:ext cx="1051149" cy="902783"/>
          </a:xfrm>
          <a:custGeom>
            <a:avLst/>
            <a:gdLst>
              <a:gd name="connsiteX0" fmla="*/ 486954 w 1051149"/>
              <a:gd name="connsiteY0" fmla="*/ 902784 h 902783"/>
              <a:gd name="connsiteX1" fmla="*/ 365926 w 1051149"/>
              <a:gd name="connsiteY1" fmla="*/ 827493 h 902783"/>
              <a:gd name="connsiteX2" fmla="*/ 357482 w 1051149"/>
              <a:gd name="connsiteY2" fmla="*/ 702243 h 902783"/>
              <a:gd name="connsiteX3" fmla="*/ 153424 w 1051149"/>
              <a:gd name="connsiteY3" fmla="*/ 553070 h 902783"/>
              <a:gd name="connsiteX4" fmla="*/ 97132 w 1051149"/>
              <a:gd name="connsiteY4" fmla="*/ 567846 h 902783"/>
              <a:gd name="connsiteX5" fmla="*/ 34507 w 1051149"/>
              <a:gd name="connsiteY5" fmla="*/ 541107 h 902783"/>
              <a:gd name="connsiteX6" fmla="*/ 28 w 1051149"/>
              <a:gd name="connsiteY6" fmla="*/ 446115 h 902783"/>
              <a:gd name="connsiteX7" fmla="*/ 122463 w 1051149"/>
              <a:gd name="connsiteY7" fmla="*/ 323679 h 902783"/>
              <a:gd name="connsiteX8" fmla="*/ 132314 w 1051149"/>
              <a:gd name="connsiteY8" fmla="*/ 323679 h 902783"/>
              <a:gd name="connsiteX9" fmla="*/ 292747 w 1051149"/>
              <a:gd name="connsiteY9" fmla="*/ 151989 h 902783"/>
              <a:gd name="connsiteX10" fmla="*/ 279377 w 1051149"/>
              <a:gd name="connsiteY10" fmla="*/ 107659 h 902783"/>
              <a:gd name="connsiteX11" fmla="*/ 368741 w 1051149"/>
              <a:gd name="connsiteY11" fmla="*/ 1407 h 902783"/>
              <a:gd name="connsiteX12" fmla="*/ 382814 w 1051149"/>
              <a:gd name="connsiteY12" fmla="*/ 0 h 902783"/>
              <a:gd name="connsiteX13" fmla="*/ 522137 w 1051149"/>
              <a:gd name="connsiteY13" fmla="*/ 121028 h 902783"/>
              <a:gd name="connsiteX14" fmla="*/ 683976 w 1051149"/>
              <a:gd name="connsiteY14" fmla="*/ 167469 h 902783"/>
              <a:gd name="connsiteX15" fmla="*/ 841594 w 1051149"/>
              <a:gd name="connsiteY15" fmla="*/ 142137 h 902783"/>
              <a:gd name="connsiteX16" fmla="*/ 914070 w 1051149"/>
              <a:gd name="connsiteY16" fmla="*/ 125250 h 902783"/>
              <a:gd name="connsiteX17" fmla="*/ 983028 w 1051149"/>
              <a:gd name="connsiteY17" fmla="*/ 251907 h 902783"/>
              <a:gd name="connsiteX18" fmla="*/ 915477 w 1051149"/>
              <a:gd name="connsiteY18" fmla="*/ 343382 h 902783"/>
              <a:gd name="connsiteX19" fmla="*/ 928847 w 1051149"/>
              <a:gd name="connsiteY19" fmla="*/ 522813 h 902783"/>
              <a:gd name="connsiteX20" fmla="*/ 942920 w 1051149"/>
              <a:gd name="connsiteY20" fmla="*/ 605843 h 902783"/>
              <a:gd name="connsiteX21" fmla="*/ 1044949 w 1051149"/>
              <a:gd name="connsiteY21" fmla="*/ 694503 h 902783"/>
              <a:gd name="connsiteX22" fmla="*/ 1012581 w 1051149"/>
              <a:gd name="connsiteY22" fmla="*/ 828197 h 902783"/>
              <a:gd name="connsiteX23" fmla="*/ 1009767 w 1051149"/>
              <a:gd name="connsiteY23" fmla="*/ 828197 h 902783"/>
              <a:gd name="connsiteX24" fmla="*/ 842298 w 1051149"/>
              <a:gd name="connsiteY24" fmla="*/ 800755 h 902783"/>
              <a:gd name="connsiteX25" fmla="*/ 679051 w 1051149"/>
              <a:gd name="connsiteY25" fmla="*/ 774016 h 902783"/>
              <a:gd name="connsiteX26" fmla="*/ 591798 w 1051149"/>
              <a:gd name="connsiteY26" fmla="*/ 785274 h 902783"/>
              <a:gd name="connsiteX27" fmla="*/ 572096 w 1051149"/>
              <a:gd name="connsiteY27" fmla="*/ 834530 h 902783"/>
              <a:gd name="connsiteX28" fmla="*/ 543950 w 1051149"/>
              <a:gd name="connsiteY28" fmla="*/ 886600 h 902783"/>
              <a:gd name="connsiteX29" fmla="*/ 486954 w 1051149"/>
              <a:gd name="connsiteY29" fmla="*/ 902784 h 902783"/>
              <a:gd name="connsiteX30" fmla="*/ 486954 w 1051149"/>
              <a:gd name="connsiteY30" fmla="*/ 902784 h 902783"/>
              <a:gd name="connsiteX31" fmla="*/ 467956 w 1051149"/>
              <a:gd name="connsiteY31" fmla="*/ 728982 h 902783"/>
              <a:gd name="connsiteX32" fmla="*/ 396183 w 1051149"/>
              <a:gd name="connsiteY32" fmla="*/ 763461 h 902783"/>
              <a:gd name="connsiteX33" fmla="*/ 408849 w 1051149"/>
              <a:gd name="connsiteY33" fmla="*/ 847899 h 902783"/>
              <a:gd name="connsiteX34" fmla="*/ 456697 w 1051149"/>
              <a:gd name="connsiteY34" fmla="*/ 861269 h 902783"/>
              <a:gd name="connsiteX35" fmla="*/ 496805 w 1051149"/>
              <a:gd name="connsiteY35" fmla="*/ 857047 h 902783"/>
              <a:gd name="connsiteX36" fmla="*/ 531284 w 1051149"/>
              <a:gd name="connsiteY36" fmla="*/ 852825 h 902783"/>
              <a:gd name="connsiteX37" fmla="*/ 544653 w 1051149"/>
              <a:gd name="connsiteY37" fmla="*/ 767683 h 902783"/>
              <a:gd name="connsiteX38" fmla="*/ 467956 w 1051149"/>
              <a:gd name="connsiteY38" fmla="*/ 728982 h 902783"/>
              <a:gd name="connsiteX39" fmla="*/ 467956 w 1051149"/>
              <a:gd name="connsiteY39" fmla="*/ 728982 h 902783"/>
              <a:gd name="connsiteX40" fmla="*/ 919699 w 1051149"/>
              <a:gd name="connsiteY40" fmla="*/ 650173 h 902783"/>
              <a:gd name="connsiteX41" fmla="*/ 871851 w 1051149"/>
              <a:gd name="connsiteY41" fmla="*/ 728279 h 902783"/>
              <a:gd name="connsiteX42" fmla="*/ 977399 w 1051149"/>
              <a:gd name="connsiteY42" fmla="*/ 803569 h 902783"/>
              <a:gd name="connsiteX43" fmla="*/ 1004841 w 1051149"/>
              <a:gd name="connsiteY43" fmla="*/ 798644 h 902783"/>
              <a:gd name="connsiteX44" fmla="*/ 1012581 w 1051149"/>
              <a:gd name="connsiteY44" fmla="*/ 705058 h 902783"/>
              <a:gd name="connsiteX45" fmla="*/ 921107 w 1051149"/>
              <a:gd name="connsiteY45" fmla="*/ 650173 h 902783"/>
              <a:gd name="connsiteX46" fmla="*/ 919699 w 1051149"/>
              <a:gd name="connsiteY46" fmla="*/ 650173 h 902783"/>
              <a:gd name="connsiteX47" fmla="*/ 919699 w 1051149"/>
              <a:gd name="connsiteY47" fmla="*/ 650173 h 902783"/>
              <a:gd name="connsiteX48" fmla="*/ 650905 w 1051149"/>
              <a:gd name="connsiteY48" fmla="*/ 747277 h 902783"/>
              <a:gd name="connsiteX49" fmla="*/ 737454 w 1051149"/>
              <a:gd name="connsiteY49" fmla="*/ 763461 h 902783"/>
              <a:gd name="connsiteX50" fmla="*/ 832447 w 1051149"/>
              <a:gd name="connsiteY50" fmla="*/ 733908 h 902783"/>
              <a:gd name="connsiteX51" fmla="*/ 781784 w 1051149"/>
              <a:gd name="connsiteY51" fmla="*/ 730390 h 902783"/>
              <a:gd name="connsiteX52" fmla="*/ 690309 w 1051149"/>
              <a:gd name="connsiteY52" fmla="*/ 740944 h 902783"/>
              <a:gd name="connsiteX53" fmla="*/ 650905 w 1051149"/>
              <a:gd name="connsiteY53" fmla="*/ 747277 h 902783"/>
              <a:gd name="connsiteX54" fmla="*/ 650905 w 1051149"/>
              <a:gd name="connsiteY54" fmla="*/ 747277 h 902783"/>
              <a:gd name="connsiteX55" fmla="*/ 436291 w 1051149"/>
              <a:gd name="connsiteY55" fmla="*/ 684652 h 902783"/>
              <a:gd name="connsiteX56" fmla="*/ 587576 w 1051149"/>
              <a:gd name="connsiteY56" fmla="*/ 724057 h 902783"/>
              <a:gd name="connsiteX57" fmla="*/ 649497 w 1051149"/>
              <a:gd name="connsiteY57" fmla="*/ 746573 h 902783"/>
              <a:gd name="connsiteX58" fmla="*/ 649497 w 1051149"/>
              <a:gd name="connsiteY58" fmla="*/ 738833 h 902783"/>
              <a:gd name="connsiteX59" fmla="*/ 688198 w 1051149"/>
              <a:gd name="connsiteY59" fmla="*/ 728982 h 902783"/>
              <a:gd name="connsiteX60" fmla="*/ 698753 w 1051149"/>
              <a:gd name="connsiteY60" fmla="*/ 728279 h 902783"/>
              <a:gd name="connsiteX61" fmla="*/ 681162 w 1051149"/>
              <a:gd name="connsiteY61" fmla="*/ 721946 h 902783"/>
              <a:gd name="connsiteX62" fmla="*/ 670607 w 1051149"/>
              <a:gd name="connsiteY62" fmla="*/ 722649 h 902783"/>
              <a:gd name="connsiteX63" fmla="*/ 658645 w 1051149"/>
              <a:gd name="connsiteY63" fmla="*/ 722649 h 902783"/>
              <a:gd name="connsiteX64" fmla="*/ 616426 w 1051149"/>
              <a:gd name="connsiteY64" fmla="*/ 702947 h 902783"/>
              <a:gd name="connsiteX65" fmla="*/ 684680 w 1051149"/>
              <a:gd name="connsiteY65" fmla="*/ 692392 h 902783"/>
              <a:gd name="connsiteX66" fmla="*/ 737454 w 1051149"/>
              <a:gd name="connsiteY66" fmla="*/ 695207 h 902783"/>
              <a:gd name="connsiteX67" fmla="*/ 792339 w 1051149"/>
              <a:gd name="connsiteY67" fmla="*/ 698022 h 902783"/>
              <a:gd name="connsiteX68" fmla="*/ 826817 w 1051149"/>
              <a:gd name="connsiteY68" fmla="*/ 695911 h 902783"/>
              <a:gd name="connsiteX69" fmla="*/ 902108 w 1051149"/>
              <a:gd name="connsiteY69" fmla="*/ 610065 h 902783"/>
              <a:gd name="connsiteX70" fmla="*/ 888739 w 1051149"/>
              <a:gd name="connsiteY70" fmla="*/ 492556 h 902783"/>
              <a:gd name="connsiteX71" fmla="*/ 885220 w 1051149"/>
              <a:gd name="connsiteY71" fmla="*/ 346900 h 902783"/>
              <a:gd name="connsiteX72" fmla="*/ 745194 w 1051149"/>
              <a:gd name="connsiteY72" fmla="*/ 207577 h 902783"/>
              <a:gd name="connsiteX73" fmla="*/ 726195 w 1051149"/>
              <a:gd name="connsiteY73" fmla="*/ 204059 h 902783"/>
              <a:gd name="connsiteX74" fmla="*/ 503842 w 1051149"/>
              <a:gd name="connsiteY74" fmla="*/ 149174 h 902783"/>
              <a:gd name="connsiteX75" fmla="*/ 360297 w 1051149"/>
              <a:gd name="connsiteY75" fmla="*/ 242056 h 902783"/>
              <a:gd name="connsiteX76" fmla="*/ 187903 w 1051149"/>
              <a:gd name="connsiteY76" fmla="*/ 379971 h 902783"/>
              <a:gd name="connsiteX77" fmla="*/ 204087 w 1051149"/>
              <a:gd name="connsiteY77" fmla="*/ 493259 h 902783"/>
              <a:gd name="connsiteX78" fmla="*/ 193532 w 1051149"/>
              <a:gd name="connsiteY78" fmla="*/ 536182 h 902783"/>
              <a:gd name="connsiteX79" fmla="*/ 361001 w 1051149"/>
              <a:gd name="connsiteY79" fmla="*/ 669876 h 902783"/>
              <a:gd name="connsiteX80" fmla="*/ 391961 w 1051149"/>
              <a:gd name="connsiteY80" fmla="*/ 690985 h 902783"/>
              <a:gd name="connsiteX81" fmla="*/ 436291 w 1051149"/>
              <a:gd name="connsiteY81" fmla="*/ 684652 h 902783"/>
              <a:gd name="connsiteX82" fmla="*/ 436291 w 1051149"/>
              <a:gd name="connsiteY82" fmla="*/ 684652 h 902783"/>
              <a:gd name="connsiteX83" fmla="*/ 112612 w 1051149"/>
              <a:gd name="connsiteY83" fmla="*/ 387008 h 902783"/>
              <a:gd name="connsiteX84" fmla="*/ 49283 w 1051149"/>
              <a:gd name="connsiteY84" fmla="*/ 453855 h 902783"/>
              <a:gd name="connsiteX85" fmla="*/ 148498 w 1051149"/>
              <a:gd name="connsiteY85" fmla="*/ 534775 h 902783"/>
              <a:gd name="connsiteX86" fmla="*/ 200568 w 1051149"/>
              <a:gd name="connsiteY86" fmla="*/ 428523 h 902783"/>
              <a:gd name="connsiteX87" fmla="*/ 197754 w 1051149"/>
              <a:gd name="connsiteY87" fmla="*/ 427116 h 902783"/>
              <a:gd name="connsiteX88" fmla="*/ 192828 w 1051149"/>
              <a:gd name="connsiteY88" fmla="*/ 429227 h 902783"/>
              <a:gd name="connsiteX89" fmla="*/ 112612 w 1051149"/>
              <a:gd name="connsiteY89" fmla="*/ 387008 h 902783"/>
              <a:gd name="connsiteX90" fmla="*/ 112612 w 1051149"/>
              <a:gd name="connsiteY90" fmla="*/ 387008 h 902783"/>
              <a:gd name="connsiteX91" fmla="*/ 313856 w 1051149"/>
              <a:gd name="connsiteY91" fmla="*/ 202651 h 902783"/>
              <a:gd name="connsiteX92" fmla="*/ 173126 w 1051149"/>
              <a:gd name="connsiteY92" fmla="*/ 325087 h 902783"/>
              <a:gd name="connsiteX93" fmla="*/ 149905 w 1051149"/>
              <a:gd name="connsiteY93" fmla="*/ 353936 h 902783"/>
              <a:gd name="connsiteX94" fmla="*/ 154831 w 1051149"/>
              <a:gd name="connsiteY94" fmla="*/ 353233 h 902783"/>
              <a:gd name="connsiteX95" fmla="*/ 163275 w 1051149"/>
              <a:gd name="connsiteY95" fmla="*/ 353233 h 902783"/>
              <a:gd name="connsiteX96" fmla="*/ 277266 w 1051149"/>
              <a:gd name="connsiteY96" fmla="*/ 254018 h 902783"/>
              <a:gd name="connsiteX97" fmla="*/ 320189 w 1051149"/>
              <a:gd name="connsiteY97" fmla="*/ 200540 h 902783"/>
              <a:gd name="connsiteX98" fmla="*/ 315263 w 1051149"/>
              <a:gd name="connsiteY98" fmla="*/ 202651 h 902783"/>
              <a:gd name="connsiteX99" fmla="*/ 313856 w 1051149"/>
              <a:gd name="connsiteY99" fmla="*/ 202651 h 902783"/>
              <a:gd name="connsiteX100" fmla="*/ 313856 w 1051149"/>
              <a:gd name="connsiteY100" fmla="*/ 202651 h 902783"/>
              <a:gd name="connsiteX101" fmla="*/ 870444 w 1051149"/>
              <a:gd name="connsiteY101" fmla="*/ 291311 h 902783"/>
              <a:gd name="connsiteX102" fmla="*/ 920403 w 1051149"/>
              <a:gd name="connsiteY102" fmla="*/ 313828 h 902783"/>
              <a:gd name="connsiteX103" fmla="*/ 952067 w 1051149"/>
              <a:gd name="connsiteY103" fmla="*/ 225168 h 902783"/>
              <a:gd name="connsiteX104" fmla="*/ 869036 w 1051149"/>
              <a:gd name="connsiteY104" fmla="*/ 147767 h 902783"/>
              <a:gd name="connsiteX105" fmla="*/ 828928 w 1051149"/>
              <a:gd name="connsiteY105" fmla="*/ 159729 h 902783"/>
              <a:gd name="connsiteX106" fmla="*/ 810633 w 1051149"/>
              <a:gd name="connsiteY106" fmla="*/ 204762 h 902783"/>
              <a:gd name="connsiteX107" fmla="*/ 790228 w 1051149"/>
              <a:gd name="connsiteY107" fmla="*/ 240649 h 902783"/>
              <a:gd name="connsiteX108" fmla="*/ 809930 w 1051149"/>
              <a:gd name="connsiteY108" fmla="*/ 268091 h 902783"/>
              <a:gd name="connsiteX109" fmla="*/ 823299 w 1051149"/>
              <a:gd name="connsiteY109" fmla="*/ 292015 h 902783"/>
              <a:gd name="connsiteX110" fmla="*/ 836669 w 1051149"/>
              <a:gd name="connsiteY110" fmla="*/ 292015 h 902783"/>
              <a:gd name="connsiteX111" fmla="*/ 854260 w 1051149"/>
              <a:gd name="connsiteY111" fmla="*/ 291311 h 902783"/>
              <a:gd name="connsiteX112" fmla="*/ 870444 w 1051149"/>
              <a:gd name="connsiteY112" fmla="*/ 291311 h 902783"/>
              <a:gd name="connsiteX113" fmla="*/ 870444 w 1051149"/>
              <a:gd name="connsiteY113" fmla="*/ 291311 h 902783"/>
              <a:gd name="connsiteX114" fmla="*/ 396183 w 1051149"/>
              <a:gd name="connsiteY114" fmla="*/ 30961 h 902783"/>
              <a:gd name="connsiteX115" fmla="*/ 325114 w 1051149"/>
              <a:gd name="connsiteY115" fmla="*/ 134397 h 902783"/>
              <a:gd name="connsiteX116" fmla="*/ 322300 w 1051149"/>
              <a:gd name="connsiteY116" fmla="*/ 148470 h 902783"/>
              <a:gd name="connsiteX117" fmla="*/ 370148 w 1051149"/>
              <a:gd name="connsiteY117" fmla="*/ 195615 h 902783"/>
              <a:gd name="connsiteX118" fmla="*/ 382814 w 1051149"/>
              <a:gd name="connsiteY118" fmla="*/ 194208 h 902783"/>
              <a:gd name="connsiteX119" fmla="*/ 460215 w 1051149"/>
              <a:gd name="connsiteY119" fmla="*/ 168876 h 902783"/>
              <a:gd name="connsiteX120" fmla="*/ 465141 w 1051149"/>
              <a:gd name="connsiteY120" fmla="*/ 87956 h 902783"/>
              <a:gd name="connsiteX121" fmla="*/ 396183 w 1051149"/>
              <a:gd name="connsiteY121" fmla="*/ 30961 h 902783"/>
              <a:gd name="connsiteX122" fmla="*/ 396183 w 1051149"/>
              <a:gd name="connsiteY122" fmla="*/ 30961 h 9027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</a:cxnLst>
            <a:rect l="l" t="t" r="r" b="b"/>
            <a:pathLst>
              <a:path w="1051149" h="902783">
                <a:moveTo>
                  <a:pt x="486954" y="902784"/>
                </a:moveTo>
                <a:cubicBezTo>
                  <a:pt x="441217" y="902784"/>
                  <a:pt x="393369" y="873231"/>
                  <a:pt x="365926" y="827493"/>
                </a:cubicBezTo>
                <a:cubicBezTo>
                  <a:pt x="340595" y="785274"/>
                  <a:pt x="337780" y="739537"/>
                  <a:pt x="357482" y="702243"/>
                </a:cubicBezTo>
                <a:cubicBezTo>
                  <a:pt x="293450" y="654395"/>
                  <a:pt x="209716" y="593178"/>
                  <a:pt x="153424" y="553070"/>
                </a:cubicBezTo>
                <a:cubicBezTo>
                  <a:pt x="134425" y="562921"/>
                  <a:pt x="115427" y="567846"/>
                  <a:pt x="97132" y="567846"/>
                </a:cubicBezTo>
                <a:cubicBezTo>
                  <a:pt x="73208" y="567846"/>
                  <a:pt x="51394" y="558699"/>
                  <a:pt x="34507" y="541107"/>
                </a:cubicBezTo>
                <a:cubicBezTo>
                  <a:pt x="11990" y="519294"/>
                  <a:pt x="-676" y="483408"/>
                  <a:pt x="28" y="446115"/>
                </a:cubicBezTo>
                <a:cubicBezTo>
                  <a:pt x="1435" y="385601"/>
                  <a:pt x="40136" y="323679"/>
                  <a:pt x="122463" y="323679"/>
                </a:cubicBezTo>
                <a:cubicBezTo>
                  <a:pt x="125981" y="323679"/>
                  <a:pt x="128796" y="323679"/>
                  <a:pt x="132314" y="323679"/>
                </a:cubicBezTo>
                <a:cubicBezTo>
                  <a:pt x="194235" y="265980"/>
                  <a:pt x="246306" y="205466"/>
                  <a:pt x="292747" y="151989"/>
                </a:cubicBezTo>
                <a:cubicBezTo>
                  <a:pt x="281488" y="140027"/>
                  <a:pt x="276563" y="123843"/>
                  <a:pt x="279377" y="107659"/>
                </a:cubicBezTo>
                <a:cubicBezTo>
                  <a:pt x="283599" y="75994"/>
                  <a:pt x="313856" y="40108"/>
                  <a:pt x="368741" y="1407"/>
                </a:cubicBezTo>
                <a:cubicBezTo>
                  <a:pt x="373666" y="704"/>
                  <a:pt x="377888" y="0"/>
                  <a:pt x="382814" y="0"/>
                </a:cubicBezTo>
                <a:cubicBezTo>
                  <a:pt x="441217" y="0"/>
                  <a:pt x="511582" y="61218"/>
                  <a:pt x="522137" y="121028"/>
                </a:cubicBezTo>
                <a:cubicBezTo>
                  <a:pt x="574910" y="152692"/>
                  <a:pt x="626277" y="167469"/>
                  <a:pt x="683976" y="167469"/>
                </a:cubicBezTo>
                <a:cubicBezTo>
                  <a:pt x="736046" y="167469"/>
                  <a:pt x="787413" y="154803"/>
                  <a:pt x="841594" y="142137"/>
                </a:cubicBezTo>
                <a:cubicBezTo>
                  <a:pt x="864815" y="136508"/>
                  <a:pt x="889442" y="130879"/>
                  <a:pt x="914070" y="125250"/>
                </a:cubicBezTo>
                <a:cubicBezTo>
                  <a:pt x="963326" y="157618"/>
                  <a:pt x="987953" y="203355"/>
                  <a:pt x="983028" y="251907"/>
                </a:cubicBezTo>
                <a:cubicBezTo>
                  <a:pt x="978806" y="293422"/>
                  <a:pt x="952771" y="328605"/>
                  <a:pt x="915477" y="343382"/>
                </a:cubicBezTo>
                <a:cubicBezTo>
                  <a:pt x="904923" y="402488"/>
                  <a:pt x="917588" y="463706"/>
                  <a:pt x="928847" y="522813"/>
                </a:cubicBezTo>
                <a:cubicBezTo>
                  <a:pt x="934476" y="550255"/>
                  <a:pt x="940105" y="578401"/>
                  <a:pt x="942920" y="605843"/>
                </a:cubicBezTo>
                <a:cubicBezTo>
                  <a:pt x="992175" y="616398"/>
                  <a:pt x="1030876" y="650173"/>
                  <a:pt x="1044949" y="694503"/>
                </a:cubicBezTo>
                <a:cubicBezTo>
                  <a:pt x="1059726" y="739537"/>
                  <a:pt x="1047764" y="788089"/>
                  <a:pt x="1012581" y="828197"/>
                </a:cubicBezTo>
                <a:cubicBezTo>
                  <a:pt x="1011878" y="828197"/>
                  <a:pt x="1010470" y="828197"/>
                  <a:pt x="1009767" y="828197"/>
                </a:cubicBezTo>
                <a:cubicBezTo>
                  <a:pt x="949956" y="828197"/>
                  <a:pt x="895072" y="814124"/>
                  <a:pt x="842298" y="800755"/>
                </a:cubicBezTo>
                <a:cubicBezTo>
                  <a:pt x="789524" y="787385"/>
                  <a:pt x="735343" y="774016"/>
                  <a:pt x="679051" y="774016"/>
                </a:cubicBezTo>
                <a:cubicBezTo>
                  <a:pt x="648794" y="774016"/>
                  <a:pt x="620648" y="777534"/>
                  <a:pt x="591798" y="785274"/>
                </a:cubicBezTo>
                <a:cubicBezTo>
                  <a:pt x="600242" y="800051"/>
                  <a:pt x="586873" y="816939"/>
                  <a:pt x="572096" y="834530"/>
                </a:cubicBezTo>
                <a:cubicBezTo>
                  <a:pt x="559430" y="850714"/>
                  <a:pt x="546061" y="867601"/>
                  <a:pt x="543950" y="886600"/>
                </a:cubicBezTo>
                <a:cubicBezTo>
                  <a:pt x="524951" y="897858"/>
                  <a:pt x="506656" y="902784"/>
                  <a:pt x="486954" y="902784"/>
                </a:cubicBezTo>
                <a:lnTo>
                  <a:pt x="486954" y="902784"/>
                </a:lnTo>
                <a:close/>
                <a:moveTo>
                  <a:pt x="467956" y="728982"/>
                </a:moveTo>
                <a:cubicBezTo>
                  <a:pt x="435588" y="728982"/>
                  <a:pt x="408145" y="742352"/>
                  <a:pt x="396183" y="763461"/>
                </a:cubicBezTo>
                <a:cubicBezTo>
                  <a:pt x="384221" y="785274"/>
                  <a:pt x="388443" y="814124"/>
                  <a:pt x="408849" y="847899"/>
                </a:cubicBezTo>
                <a:cubicBezTo>
                  <a:pt x="422922" y="857047"/>
                  <a:pt x="438402" y="861269"/>
                  <a:pt x="456697" y="861269"/>
                </a:cubicBezTo>
                <a:cubicBezTo>
                  <a:pt x="470066" y="861269"/>
                  <a:pt x="483436" y="859158"/>
                  <a:pt x="496805" y="857047"/>
                </a:cubicBezTo>
                <a:cubicBezTo>
                  <a:pt x="508064" y="854936"/>
                  <a:pt x="520026" y="853528"/>
                  <a:pt x="531284" y="852825"/>
                </a:cubicBezTo>
                <a:cubicBezTo>
                  <a:pt x="552394" y="820457"/>
                  <a:pt x="557319" y="790200"/>
                  <a:pt x="544653" y="767683"/>
                </a:cubicBezTo>
                <a:cubicBezTo>
                  <a:pt x="531988" y="743759"/>
                  <a:pt x="501731" y="728982"/>
                  <a:pt x="467956" y="728982"/>
                </a:cubicBezTo>
                <a:lnTo>
                  <a:pt x="467956" y="728982"/>
                </a:lnTo>
                <a:close/>
                <a:moveTo>
                  <a:pt x="919699" y="650173"/>
                </a:moveTo>
                <a:cubicBezTo>
                  <a:pt x="880999" y="669876"/>
                  <a:pt x="864111" y="698022"/>
                  <a:pt x="871851" y="728279"/>
                </a:cubicBezTo>
                <a:cubicBezTo>
                  <a:pt x="880999" y="767683"/>
                  <a:pt x="931661" y="803569"/>
                  <a:pt x="977399" y="803569"/>
                </a:cubicBezTo>
                <a:cubicBezTo>
                  <a:pt x="987250" y="803569"/>
                  <a:pt x="996397" y="802162"/>
                  <a:pt x="1004841" y="798644"/>
                </a:cubicBezTo>
                <a:cubicBezTo>
                  <a:pt x="1025247" y="769794"/>
                  <a:pt x="1028765" y="736019"/>
                  <a:pt x="1012581" y="705058"/>
                </a:cubicBezTo>
                <a:cubicBezTo>
                  <a:pt x="995694" y="671283"/>
                  <a:pt x="960511" y="650173"/>
                  <a:pt x="921107" y="650173"/>
                </a:cubicBezTo>
                <a:lnTo>
                  <a:pt x="919699" y="650173"/>
                </a:lnTo>
                <a:lnTo>
                  <a:pt x="919699" y="650173"/>
                </a:lnTo>
                <a:close/>
                <a:moveTo>
                  <a:pt x="650905" y="747277"/>
                </a:moveTo>
                <a:cubicBezTo>
                  <a:pt x="679754" y="756425"/>
                  <a:pt x="708604" y="763461"/>
                  <a:pt x="737454" y="763461"/>
                </a:cubicBezTo>
                <a:cubicBezTo>
                  <a:pt x="771933" y="763461"/>
                  <a:pt x="802893" y="753610"/>
                  <a:pt x="832447" y="733908"/>
                </a:cubicBezTo>
                <a:cubicBezTo>
                  <a:pt x="816966" y="732500"/>
                  <a:pt x="800079" y="730390"/>
                  <a:pt x="781784" y="730390"/>
                </a:cubicBezTo>
                <a:cubicBezTo>
                  <a:pt x="751527" y="730390"/>
                  <a:pt x="720566" y="735315"/>
                  <a:pt x="690309" y="740944"/>
                </a:cubicBezTo>
                <a:cubicBezTo>
                  <a:pt x="676940" y="743055"/>
                  <a:pt x="663570" y="745870"/>
                  <a:pt x="650905" y="747277"/>
                </a:cubicBezTo>
                <a:lnTo>
                  <a:pt x="650905" y="747277"/>
                </a:lnTo>
                <a:close/>
                <a:moveTo>
                  <a:pt x="436291" y="684652"/>
                </a:moveTo>
                <a:cubicBezTo>
                  <a:pt x="486954" y="684652"/>
                  <a:pt x="537617" y="704354"/>
                  <a:pt x="587576" y="724057"/>
                </a:cubicBezTo>
                <a:cubicBezTo>
                  <a:pt x="607982" y="731797"/>
                  <a:pt x="628388" y="740241"/>
                  <a:pt x="649497" y="746573"/>
                </a:cubicBezTo>
                <a:cubicBezTo>
                  <a:pt x="647386" y="743055"/>
                  <a:pt x="648090" y="740944"/>
                  <a:pt x="649497" y="738833"/>
                </a:cubicBezTo>
                <a:cubicBezTo>
                  <a:pt x="655127" y="731093"/>
                  <a:pt x="674125" y="730390"/>
                  <a:pt x="688198" y="728982"/>
                </a:cubicBezTo>
                <a:cubicBezTo>
                  <a:pt x="692420" y="728982"/>
                  <a:pt x="695938" y="728279"/>
                  <a:pt x="698753" y="728279"/>
                </a:cubicBezTo>
                <a:cubicBezTo>
                  <a:pt x="695938" y="724057"/>
                  <a:pt x="691716" y="721946"/>
                  <a:pt x="681162" y="721946"/>
                </a:cubicBezTo>
                <a:cubicBezTo>
                  <a:pt x="677643" y="721946"/>
                  <a:pt x="674125" y="721946"/>
                  <a:pt x="670607" y="722649"/>
                </a:cubicBezTo>
                <a:cubicBezTo>
                  <a:pt x="667089" y="722649"/>
                  <a:pt x="662867" y="722649"/>
                  <a:pt x="658645" y="722649"/>
                </a:cubicBezTo>
                <a:cubicBezTo>
                  <a:pt x="644572" y="722649"/>
                  <a:pt x="627684" y="720538"/>
                  <a:pt x="616426" y="702947"/>
                </a:cubicBezTo>
                <a:cubicBezTo>
                  <a:pt x="637535" y="695207"/>
                  <a:pt x="658645" y="692392"/>
                  <a:pt x="684680" y="692392"/>
                </a:cubicBezTo>
                <a:cubicBezTo>
                  <a:pt x="702271" y="692392"/>
                  <a:pt x="719862" y="693800"/>
                  <a:pt x="737454" y="695207"/>
                </a:cubicBezTo>
                <a:cubicBezTo>
                  <a:pt x="756452" y="696614"/>
                  <a:pt x="774747" y="698022"/>
                  <a:pt x="792339" y="698022"/>
                </a:cubicBezTo>
                <a:cubicBezTo>
                  <a:pt x="803597" y="698022"/>
                  <a:pt x="815559" y="697318"/>
                  <a:pt x="826817" y="695911"/>
                </a:cubicBezTo>
                <a:cubicBezTo>
                  <a:pt x="831039" y="666357"/>
                  <a:pt x="869036" y="623435"/>
                  <a:pt x="902108" y="610065"/>
                </a:cubicBezTo>
                <a:cubicBezTo>
                  <a:pt x="910552" y="572068"/>
                  <a:pt x="899293" y="531256"/>
                  <a:pt x="888739" y="492556"/>
                </a:cubicBezTo>
                <a:cubicBezTo>
                  <a:pt x="876073" y="444707"/>
                  <a:pt x="862000" y="395452"/>
                  <a:pt x="885220" y="346900"/>
                </a:cubicBezTo>
                <a:cubicBezTo>
                  <a:pt x="814152" y="319457"/>
                  <a:pt x="762785" y="284275"/>
                  <a:pt x="745194" y="207577"/>
                </a:cubicBezTo>
                <a:lnTo>
                  <a:pt x="726195" y="204059"/>
                </a:lnTo>
                <a:cubicBezTo>
                  <a:pt x="653719" y="188578"/>
                  <a:pt x="578429" y="171691"/>
                  <a:pt x="503842" y="149174"/>
                </a:cubicBezTo>
                <a:cubicBezTo>
                  <a:pt x="463734" y="202651"/>
                  <a:pt x="411663" y="222354"/>
                  <a:pt x="360297" y="242056"/>
                </a:cubicBezTo>
                <a:cubicBezTo>
                  <a:pt x="297672" y="266684"/>
                  <a:pt x="232233" y="291311"/>
                  <a:pt x="187903" y="379971"/>
                </a:cubicBezTo>
                <a:cubicBezTo>
                  <a:pt x="228011" y="416561"/>
                  <a:pt x="216049" y="455262"/>
                  <a:pt x="204087" y="493259"/>
                </a:cubicBezTo>
                <a:cubicBezTo>
                  <a:pt x="199865" y="507332"/>
                  <a:pt x="194939" y="522109"/>
                  <a:pt x="193532" y="536182"/>
                </a:cubicBezTo>
                <a:cubicBezTo>
                  <a:pt x="249120" y="593881"/>
                  <a:pt x="306116" y="632582"/>
                  <a:pt x="361001" y="669876"/>
                </a:cubicBezTo>
                <a:lnTo>
                  <a:pt x="391961" y="690985"/>
                </a:lnTo>
                <a:cubicBezTo>
                  <a:pt x="405331" y="686763"/>
                  <a:pt x="420811" y="684652"/>
                  <a:pt x="436291" y="684652"/>
                </a:cubicBezTo>
                <a:lnTo>
                  <a:pt x="436291" y="684652"/>
                </a:lnTo>
                <a:close/>
                <a:moveTo>
                  <a:pt x="112612" y="387008"/>
                </a:moveTo>
                <a:cubicBezTo>
                  <a:pt x="73911" y="387008"/>
                  <a:pt x="49987" y="420783"/>
                  <a:pt x="49283" y="453855"/>
                </a:cubicBezTo>
                <a:cubicBezTo>
                  <a:pt x="47876" y="489037"/>
                  <a:pt x="73911" y="531256"/>
                  <a:pt x="148498" y="534775"/>
                </a:cubicBezTo>
                <a:cubicBezTo>
                  <a:pt x="180162" y="505221"/>
                  <a:pt x="192124" y="470742"/>
                  <a:pt x="200568" y="428523"/>
                </a:cubicBezTo>
                <a:cubicBezTo>
                  <a:pt x="199865" y="427820"/>
                  <a:pt x="198457" y="427116"/>
                  <a:pt x="197754" y="427116"/>
                </a:cubicBezTo>
                <a:cubicBezTo>
                  <a:pt x="195643" y="427116"/>
                  <a:pt x="194235" y="428523"/>
                  <a:pt x="192828" y="429227"/>
                </a:cubicBezTo>
                <a:cubicBezTo>
                  <a:pt x="164682" y="401785"/>
                  <a:pt x="137240" y="387008"/>
                  <a:pt x="112612" y="387008"/>
                </a:cubicBezTo>
                <a:lnTo>
                  <a:pt x="112612" y="387008"/>
                </a:lnTo>
                <a:close/>
                <a:moveTo>
                  <a:pt x="313856" y="202651"/>
                </a:moveTo>
                <a:cubicBezTo>
                  <a:pt x="270933" y="202651"/>
                  <a:pt x="211827" y="276535"/>
                  <a:pt x="173126" y="325087"/>
                </a:cubicBezTo>
                <a:cubicBezTo>
                  <a:pt x="163978" y="336345"/>
                  <a:pt x="156238" y="346196"/>
                  <a:pt x="149905" y="353936"/>
                </a:cubicBezTo>
                <a:cubicBezTo>
                  <a:pt x="151313" y="353936"/>
                  <a:pt x="152720" y="353233"/>
                  <a:pt x="154831" y="353233"/>
                </a:cubicBezTo>
                <a:cubicBezTo>
                  <a:pt x="157646" y="353233"/>
                  <a:pt x="160460" y="353233"/>
                  <a:pt x="163275" y="353233"/>
                </a:cubicBezTo>
                <a:cubicBezTo>
                  <a:pt x="203383" y="353233"/>
                  <a:pt x="242787" y="300459"/>
                  <a:pt x="277266" y="254018"/>
                </a:cubicBezTo>
                <a:cubicBezTo>
                  <a:pt x="292747" y="233612"/>
                  <a:pt x="306820" y="214613"/>
                  <a:pt x="320189" y="200540"/>
                </a:cubicBezTo>
                <a:cubicBezTo>
                  <a:pt x="318078" y="202651"/>
                  <a:pt x="316671" y="202651"/>
                  <a:pt x="315263" y="202651"/>
                </a:cubicBezTo>
                <a:cubicBezTo>
                  <a:pt x="314560" y="202651"/>
                  <a:pt x="313856" y="202651"/>
                  <a:pt x="313856" y="202651"/>
                </a:cubicBezTo>
                <a:lnTo>
                  <a:pt x="313856" y="202651"/>
                </a:lnTo>
                <a:close/>
                <a:moveTo>
                  <a:pt x="870444" y="291311"/>
                </a:moveTo>
                <a:cubicBezTo>
                  <a:pt x="887331" y="291311"/>
                  <a:pt x="905626" y="294126"/>
                  <a:pt x="920403" y="313828"/>
                </a:cubicBezTo>
                <a:cubicBezTo>
                  <a:pt x="954178" y="294830"/>
                  <a:pt x="959104" y="255425"/>
                  <a:pt x="952067" y="225168"/>
                </a:cubicBezTo>
                <a:cubicBezTo>
                  <a:pt x="942920" y="186467"/>
                  <a:pt x="911255" y="147767"/>
                  <a:pt x="869036" y="147767"/>
                </a:cubicBezTo>
                <a:cubicBezTo>
                  <a:pt x="855667" y="147767"/>
                  <a:pt x="842298" y="151989"/>
                  <a:pt x="828928" y="159729"/>
                </a:cubicBezTo>
                <a:cubicBezTo>
                  <a:pt x="809226" y="173098"/>
                  <a:pt x="809930" y="189986"/>
                  <a:pt x="810633" y="204762"/>
                </a:cubicBezTo>
                <a:cubicBezTo>
                  <a:pt x="811337" y="219539"/>
                  <a:pt x="812041" y="233612"/>
                  <a:pt x="790228" y="240649"/>
                </a:cubicBezTo>
                <a:cubicBezTo>
                  <a:pt x="802893" y="248389"/>
                  <a:pt x="806412" y="258240"/>
                  <a:pt x="809930" y="268091"/>
                </a:cubicBezTo>
                <a:cubicBezTo>
                  <a:pt x="812744" y="276535"/>
                  <a:pt x="816263" y="284275"/>
                  <a:pt x="823299" y="292015"/>
                </a:cubicBezTo>
                <a:cubicBezTo>
                  <a:pt x="827521" y="292015"/>
                  <a:pt x="831743" y="292015"/>
                  <a:pt x="836669" y="292015"/>
                </a:cubicBezTo>
                <a:cubicBezTo>
                  <a:pt x="842298" y="292015"/>
                  <a:pt x="848631" y="292015"/>
                  <a:pt x="854260" y="291311"/>
                </a:cubicBezTo>
                <a:cubicBezTo>
                  <a:pt x="859889" y="292015"/>
                  <a:pt x="865518" y="291311"/>
                  <a:pt x="870444" y="291311"/>
                </a:cubicBezTo>
                <a:lnTo>
                  <a:pt x="870444" y="291311"/>
                </a:lnTo>
                <a:close/>
                <a:moveTo>
                  <a:pt x="396183" y="30961"/>
                </a:moveTo>
                <a:cubicBezTo>
                  <a:pt x="340595" y="43626"/>
                  <a:pt x="332151" y="93586"/>
                  <a:pt x="325114" y="134397"/>
                </a:cubicBezTo>
                <a:lnTo>
                  <a:pt x="322300" y="148470"/>
                </a:lnTo>
                <a:lnTo>
                  <a:pt x="370148" y="195615"/>
                </a:lnTo>
                <a:lnTo>
                  <a:pt x="382814" y="194208"/>
                </a:lnTo>
                <a:cubicBezTo>
                  <a:pt x="408145" y="192097"/>
                  <a:pt x="434180" y="189986"/>
                  <a:pt x="460215" y="168876"/>
                </a:cubicBezTo>
                <a:cubicBezTo>
                  <a:pt x="474992" y="147767"/>
                  <a:pt x="476399" y="116806"/>
                  <a:pt x="465141" y="87956"/>
                </a:cubicBezTo>
                <a:cubicBezTo>
                  <a:pt x="451772" y="56996"/>
                  <a:pt x="427144" y="35886"/>
                  <a:pt x="396183" y="30961"/>
                </a:cubicBezTo>
                <a:lnTo>
                  <a:pt x="396183" y="30961"/>
                </a:lnTo>
                <a:close/>
              </a:path>
            </a:pathLst>
          </a:custGeom>
          <a:solidFill>
            <a:schemeClr val="accent2">
              <a:alpha val="20000"/>
            </a:schemeClr>
          </a:solidFill>
          <a:ln w="6985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65" name="图形 11">
            <a:extLst>
              <a:ext uri="{FF2B5EF4-FFF2-40B4-BE49-F238E27FC236}">
                <a16:creationId xmlns:a16="http://schemas.microsoft.com/office/drawing/2014/main" id="{9FA89B59-DCD5-4B55-A34B-89CDFFAB7F91}"/>
              </a:ext>
            </a:extLst>
          </p:cNvPr>
          <p:cNvSpPr/>
          <p:nvPr userDrawn="1"/>
        </p:nvSpPr>
        <p:spPr>
          <a:xfrm>
            <a:off x="-378383" y="2762072"/>
            <a:ext cx="876459" cy="631623"/>
          </a:xfrm>
          <a:custGeom>
            <a:avLst/>
            <a:gdLst>
              <a:gd name="connsiteX0" fmla="*/ 99564 w 876459"/>
              <a:gd name="connsiteY0" fmla="*/ 631624 h 631623"/>
              <a:gd name="connsiteX1" fmla="*/ 50867 w 876459"/>
              <a:gd name="connsiteY1" fmla="*/ 621598 h 631623"/>
              <a:gd name="connsiteX2" fmla="*/ 40364 w 876459"/>
              <a:gd name="connsiteY2" fmla="*/ 610617 h 631623"/>
              <a:gd name="connsiteX3" fmla="*/ 28906 w 876459"/>
              <a:gd name="connsiteY3" fmla="*/ 604411 h 631623"/>
              <a:gd name="connsiteX4" fmla="*/ 2170 w 876459"/>
              <a:gd name="connsiteY4" fmla="*/ 511314 h 631623"/>
              <a:gd name="connsiteX5" fmla="*/ 54209 w 876459"/>
              <a:gd name="connsiteY5" fmla="*/ 445908 h 631623"/>
              <a:gd name="connsiteX6" fmla="*/ 56596 w 876459"/>
              <a:gd name="connsiteY6" fmla="*/ 450682 h 631623"/>
              <a:gd name="connsiteX7" fmla="*/ 20790 w 876459"/>
              <a:gd name="connsiteY7" fmla="*/ 555714 h 631623"/>
              <a:gd name="connsiteX8" fmla="*/ 92402 w 876459"/>
              <a:gd name="connsiteY8" fmla="*/ 615391 h 631623"/>
              <a:gd name="connsiteX9" fmla="*/ 98609 w 876459"/>
              <a:gd name="connsiteY9" fmla="*/ 615391 h 631623"/>
              <a:gd name="connsiteX10" fmla="*/ 173563 w 876459"/>
              <a:gd name="connsiteY10" fmla="*/ 576721 h 631623"/>
              <a:gd name="connsiteX11" fmla="*/ 186454 w 876459"/>
              <a:gd name="connsiteY11" fmla="*/ 534708 h 631623"/>
              <a:gd name="connsiteX12" fmla="*/ 175951 w 876459"/>
              <a:gd name="connsiteY12" fmla="*/ 558101 h 631623"/>
              <a:gd name="connsiteX13" fmla="*/ 102428 w 876459"/>
              <a:gd name="connsiteY13" fmla="*/ 594385 h 631623"/>
              <a:gd name="connsiteX14" fmla="*/ 47525 w 876459"/>
              <a:gd name="connsiteY14" fmla="*/ 578153 h 631623"/>
              <a:gd name="connsiteX15" fmla="*/ 48480 w 876459"/>
              <a:gd name="connsiteY15" fmla="*/ 562875 h 631623"/>
              <a:gd name="connsiteX16" fmla="*/ 50390 w 876459"/>
              <a:gd name="connsiteY16" fmla="*/ 553805 h 631623"/>
              <a:gd name="connsiteX17" fmla="*/ 56596 w 876459"/>
              <a:gd name="connsiteY17" fmla="*/ 553805 h 631623"/>
              <a:gd name="connsiteX18" fmla="*/ 80944 w 876459"/>
              <a:gd name="connsiteY18" fmla="*/ 554759 h 631623"/>
              <a:gd name="connsiteX19" fmla="*/ 129641 w 876459"/>
              <a:gd name="connsiteY19" fmla="*/ 547121 h 631623"/>
              <a:gd name="connsiteX20" fmla="*/ 147783 w 876459"/>
              <a:gd name="connsiteY20" fmla="*/ 543301 h 631623"/>
              <a:gd name="connsiteX21" fmla="*/ 136325 w 876459"/>
              <a:gd name="connsiteY21" fmla="*/ 525637 h 631623"/>
              <a:gd name="connsiteX22" fmla="*/ 107680 w 876459"/>
              <a:gd name="connsiteY22" fmla="*/ 530411 h 631623"/>
              <a:gd name="connsiteX23" fmla="*/ 86196 w 876459"/>
              <a:gd name="connsiteY23" fmla="*/ 524682 h 631623"/>
              <a:gd name="connsiteX24" fmla="*/ 85719 w 876459"/>
              <a:gd name="connsiteY24" fmla="*/ 525159 h 631623"/>
              <a:gd name="connsiteX25" fmla="*/ 83331 w 876459"/>
              <a:gd name="connsiteY25" fmla="*/ 521340 h 631623"/>
              <a:gd name="connsiteX26" fmla="*/ 81422 w 876459"/>
              <a:gd name="connsiteY26" fmla="*/ 516089 h 631623"/>
              <a:gd name="connsiteX27" fmla="*/ 87628 w 876459"/>
              <a:gd name="connsiteY27" fmla="*/ 515134 h 631623"/>
              <a:gd name="connsiteX28" fmla="*/ 102906 w 876459"/>
              <a:gd name="connsiteY28" fmla="*/ 517521 h 631623"/>
              <a:gd name="connsiteX29" fmla="*/ 135370 w 876459"/>
              <a:gd name="connsiteY29" fmla="*/ 505108 h 631623"/>
              <a:gd name="connsiteX30" fmla="*/ 158763 w 876459"/>
              <a:gd name="connsiteY30" fmla="*/ 493650 h 631623"/>
              <a:gd name="connsiteX31" fmla="*/ 106725 w 876459"/>
              <a:gd name="connsiteY31" fmla="*/ 448773 h 631623"/>
              <a:gd name="connsiteX32" fmla="*/ 85719 w 876459"/>
              <a:gd name="connsiteY32" fmla="*/ 441611 h 631623"/>
              <a:gd name="connsiteX33" fmla="*/ 89538 w 876459"/>
              <a:gd name="connsiteY33" fmla="*/ 436360 h 631623"/>
              <a:gd name="connsiteX34" fmla="*/ 139189 w 876459"/>
              <a:gd name="connsiteY34" fmla="*/ 446863 h 631623"/>
              <a:gd name="connsiteX35" fmla="*/ 138235 w 876459"/>
              <a:gd name="connsiteY35" fmla="*/ 445908 h 631623"/>
              <a:gd name="connsiteX36" fmla="*/ 144441 w 876459"/>
              <a:gd name="connsiteY36" fmla="*/ 446863 h 631623"/>
              <a:gd name="connsiteX37" fmla="*/ 173086 w 876459"/>
              <a:gd name="connsiteY37" fmla="*/ 465482 h 631623"/>
              <a:gd name="connsiteX38" fmla="*/ 179770 w 876459"/>
              <a:gd name="connsiteY38" fmla="*/ 472644 h 631623"/>
              <a:gd name="connsiteX39" fmla="*/ 235628 w 876459"/>
              <a:gd name="connsiteY39" fmla="*/ 431586 h 631623"/>
              <a:gd name="connsiteX40" fmla="*/ 346866 w 876459"/>
              <a:gd name="connsiteY40" fmla="*/ 354244 h 631623"/>
              <a:gd name="connsiteX41" fmla="*/ 309150 w 876459"/>
              <a:gd name="connsiteY41" fmla="*/ 266877 h 631623"/>
              <a:gd name="connsiteX42" fmla="*/ 297215 w 876459"/>
              <a:gd name="connsiteY42" fmla="*/ 264489 h 631623"/>
              <a:gd name="connsiteX43" fmla="*/ 244699 w 876459"/>
              <a:gd name="connsiteY43" fmla="*/ 309844 h 631623"/>
              <a:gd name="connsiteX44" fmla="*/ 205073 w 876459"/>
              <a:gd name="connsiteY44" fmla="*/ 293612 h 631623"/>
              <a:gd name="connsiteX45" fmla="*/ 195047 w 876459"/>
              <a:gd name="connsiteY45" fmla="*/ 255418 h 631623"/>
              <a:gd name="connsiteX46" fmla="*/ 200299 w 876459"/>
              <a:gd name="connsiteY46" fmla="*/ 255896 h 631623"/>
              <a:gd name="connsiteX47" fmla="*/ 210802 w 876459"/>
              <a:gd name="connsiteY47" fmla="*/ 282154 h 631623"/>
              <a:gd name="connsiteX48" fmla="*/ 248518 w 876459"/>
              <a:gd name="connsiteY48" fmla="*/ 297909 h 631623"/>
              <a:gd name="connsiteX49" fmla="*/ 277163 w 876459"/>
              <a:gd name="connsiteY49" fmla="*/ 286928 h 631623"/>
              <a:gd name="connsiteX50" fmla="*/ 285757 w 876459"/>
              <a:gd name="connsiteY50" fmla="*/ 253509 h 631623"/>
              <a:gd name="connsiteX51" fmla="*/ 286234 w 876459"/>
              <a:gd name="connsiteY51" fmla="*/ 249689 h 631623"/>
              <a:gd name="connsiteX52" fmla="*/ 268570 w 876459"/>
              <a:gd name="connsiteY52" fmla="*/ 279289 h 631623"/>
              <a:gd name="connsiteX53" fmla="*/ 264750 w 876459"/>
              <a:gd name="connsiteY53" fmla="*/ 274515 h 631623"/>
              <a:gd name="connsiteX54" fmla="*/ 266182 w 876459"/>
              <a:gd name="connsiteY54" fmla="*/ 269741 h 631623"/>
              <a:gd name="connsiteX55" fmla="*/ 267615 w 876459"/>
              <a:gd name="connsiteY55" fmla="*/ 264967 h 631623"/>
              <a:gd name="connsiteX56" fmla="*/ 266182 w 876459"/>
              <a:gd name="connsiteY56" fmla="*/ 263057 h 631623"/>
              <a:gd name="connsiteX57" fmla="*/ 266182 w 876459"/>
              <a:gd name="connsiteY57" fmla="*/ 256851 h 631623"/>
              <a:gd name="connsiteX58" fmla="*/ 255202 w 876459"/>
              <a:gd name="connsiteY58" fmla="*/ 253509 h 631623"/>
              <a:gd name="connsiteX59" fmla="*/ 243266 w 876459"/>
              <a:gd name="connsiteY59" fmla="*/ 265444 h 631623"/>
              <a:gd name="connsiteX60" fmla="*/ 241834 w 876459"/>
              <a:gd name="connsiteY60" fmla="*/ 266399 h 631623"/>
              <a:gd name="connsiteX61" fmla="*/ 236105 w 876459"/>
              <a:gd name="connsiteY61" fmla="*/ 264489 h 631623"/>
              <a:gd name="connsiteX62" fmla="*/ 232763 w 876459"/>
              <a:gd name="connsiteY62" fmla="*/ 263535 h 631623"/>
              <a:gd name="connsiteX63" fmla="*/ 230854 w 876459"/>
              <a:gd name="connsiteY63" fmla="*/ 259715 h 631623"/>
              <a:gd name="connsiteX64" fmla="*/ 237060 w 876459"/>
              <a:gd name="connsiteY64" fmla="*/ 248257 h 631623"/>
              <a:gd name="connsiteX65" fmla="*/ 250905 w 876459"/>
              <a:gd name="connsiteY65" fmla="*/ 224386 h 631623"/>
              <a:gd name="connsiteX66" fmla="*/ 242789 w 876459"/>
              <a:gd name="connsiteY66" fmla="*/ 217225 h 631623"/>
              <a:gd name="connsiteX67" fmla="*/ 238970 w 876459"/>
              <a:gd name="connsiteY67" fmla="*/ 221044 h 631623"/>
              <a:gd name="connsiteX68" fmla="*/ 232286 w 876459"/>
              <a:gd name="connsiteY68" fmla="*/ 222477 h 631623"/>
              <a:gd name="connsiteX69" fmla="*/ 224170 w 876459"/>
              <a:gd name="connsiteY69" fmla="*/ 222477 h 631623"/>
              <a:gd name="connsiteX70" fmla="*/ 227512 w 876459"/>
              <a:gd name="connsiteY70" fmla="*/ 217225 h 631623"/>
              <a:gd name="connsiteX71" fmla="*/ 248041 w 876459"/>
              <a:gd name="connsiteY71" fmla="*/ 210064 h 631623"/>
              <a:gd name="connsiteX72" fmla="*/ 279073 w 876459"/>
              <a:gd name="connsiteY72" fmla="*/ 227728 h 631623"/>
              <a:gd name="connsiteX73" fmla="*/ 279073 w 876459"/>
              <a:gd name="connsiteY73" fmla="*/ 225819 h 631623"/>
              <a:gd name="connsiteX74" fmla="*/ 283370 w 876459"/>
              <a:gd name="connsiteY74" fmla="*/ 228683 h 631623"/>
              <a:gd name="connsiteX75" fmla="*/ 297692 w 876459"/>
              <a:gd name="connsiteY75" fmla="*/ 259238 h 631623"/>
              <a:gd name="connsiteX76" fmla="*/ 304853 w 876459"/>
              <a:gd name="connsiteY76" fmla="*/ 256373 h 631623"/>
              <a:gd name="connsiteX77" fmla="*/ 310105 w 876459"/>
              <a:gd name="connsiteY77" fmla="*/ 256851 h 631623"/>
              <a:gd name="connsiteX78" fmla="*/ 341614 w 876459"/>
              <a:gd name="connsiteY78" fmla="*/ 162322 h 631623"/>
              <a:gd name="connsiteX79" fmla="*/ 293873 w 876459"/>
              <a:gd name="connsiteY79" fmla="*/ 123174 h 631623"/>
              <a:gd name="connsiteX80" fmla="*/ 261886 w 876459"/>
              <a:gd name="connsiteY80" fmla="*/ 95484 h 631623"/>
              <a:gd name="connsiteX81" fmla="*/ 262363 w 876459"/>
              <a:gd name="connsiteY81" fmla="*/ 95006 h 631623"/>
              <a:gd name="connsiteX82" fmla="*/ 232286 w 876459"/>
              <a:gd name="connsiteY82" fmla="*/ 105509 h 631623"/>
              <a:gd name="connsiteX83" fmla="*/ 182634 w 876459"/>
              <a:gd name="connsiteY83" fmla="*/ 50129 h 631623"/>
              <a:gd name="connsiteX84" fmla="*/ 227512 w 876459"/>
              <a:gd name="connsiteY84" fmla="*/ 477 h 631623"/>
              <a:gd name="connsiteX85" fmla="*/ 235150 w 876459"/>
              <a:gd name="connsiteY85" fmla="*/ 0 h 631623"/>
              <a:gd name="connsiteX86" fmla="*/ 278118 w 876459"/>
              <a:gd name="connsiteY86" fmla="*/ 31987 h 631623"/>
              <a:gd name="connsiteX87" fmla="*/ 267615 w 876459"/>
              <a:gd name="connsiteY87" fmla="*/ 91187 h 631623"/>
              <a:gd name="connsiteX88" fmla="*/ 266182 w 876459"/>
              <a:gd name="connsiteY88" fmla="*/ 89755 h 631623"/>
              <a:gd name="connsiteX89" fmla="*/ 265228 w 876459"/>
              <a:gd name="connsiteY89" fmla="*/ 91187 h 631623"/>
              <a:gd name="connsiteX90" fmla="*/ 325860 w 876459"/>
              <a:gd name="connsiteY90" fmla="*/ 135587 h 631623"/>
              <a:gd name="connsiteX91" fmla="*/ 349253 w 876459"/>
              <a:gd name="connsiteY91" fmla="*/ 155638 h 631623"/>
              <a:gd name="connsiteX92" fmla="*/ 417524 w 876459"/>
              <a:gd name="connsiteY92" fmla="*/ 111238 h 631623"/>
              <a:gd name="connsiteX93" fmla="*/ 419434 w 876459"/>
              <a:gd name="connsiteY93" fmla="*/ 116013 h 631623"/>
              <a:gd name="connsiteX94" fmla="*/ 327769 w 876459"/>
              <a:gd name="connsiteY94" fmla="*/ 256851 h 631623"/>
              <a:gd name="connsiteX95" fmla="*/ 332066 w 876459"/>
              <a:gd name="connsiteY95" fmla="*/ 256373 h 631623"/>
              <a:gd name="connsiteX96" fmla="*/ 339705 w 876459"/>
              <a:gd name="connsiteY96" fmla="*/ 262580 h 631623"/>
              <a:gd name="connsiteX97" fmla="*/ 330156 w 876459"/>
              <a:gd name="connsiteY97" fmla="*/ 275947 h 631623"/>
              <a:gd name="connsiteX98" fmla="*/ 357847 w 876459"/>
              <a:gd name="connsiteY98" fmla="*/ 341831 h 631623"/>
              <a:gd name="connsiteX99" fmla="*/ 360711 w 876459"/>
              <a:gd name="connsiteY99" fmla="*/ 346128 h 631623"/>
              <a:gd name="connsiteX100" fmla="*/ 362621 w 876459"/>
              <a:gd name="connsiteY100" fmla="*/ 341831 h 631623"/>
              <a:gd name="connsiteX101" fmla="*/ 375511 w 876459"/>
              <a:gd name="connsiteY101" fmla="*/ 335625 h 631623"/>
              <a:gd name="connsiteX102" fmla="*/ 341614 w 876459"/>
              <a:gd name="connsiteY102" fmla="*/ 282154 h 631623"/>
              <a:gd name="connsiteX103" fmla="*/ 337795 w 876459"/>
              <a:gd name="connsiteY103" fmla="*/ 273560 h 631623"/>
              <a:gd name="connsiteX104" fmla="*/ 345434 w 876459"/>
              <a:gd name="connsiteY104" fmla="*/ 279289 h 631623"/>
              <a:gd name="connsiteX105" fmla="*/ 366440 w 876459"/>
              <a:gd name="connsiteY105" fmla="*/ 302205 h 631623"/>
              <a:gd name="connsiteX106" fmla="*/ 381240 w 876459"/>
              <a:gd name="connsiteY106" fmla="*/ 320825 h 631623"/>
              <a:gd name="connsiteX107" fmla="*/ 388879 w 876459"/>
              <a:gd name="connsiteY107" fmla="*/ 318915 h 631623"/>
              <a:gd name="connsiteX108" fmla="*/ 391266 w 876459"/>
              <a:gd name="connsiteY108" fmla="*/ 323212 h 631623"/>
              <a:gd name="connsiteX109" fmla="*/ 391743 w 876459"/>
              <a:gd name="connsiteY109" fmla="*/ 316051 h 631623"/>
              <a:gd name="connsiteX110" fmla="*/ 396040 w 876459"/>
              <a:gd name="connsiteY110" fmla="*/ 296476 h 631623"/>
              <a:gd name="connsiteX111" fmla="*/ 433756 w 876459"/>
              <a:gd name="connsiteY111" fmla="*/ 299341 h 631623"/>
              <a:gd name="connsiteX112" fmla="*/ 502982 w 876459"/>
              <a:gd name="connsiteY112" fmla="*/ 283586 h 631623"/>
              <a:gd name="connsiteX113" fmla="*/ 553588 w 876459"/>
              <a:gd name="connsiteY113" fmla="*/ 270218 h 631623"/>
              <a:gd name="connsiteX114" fmla="*/ 526853 w 876459"/>
              <a:gd name="connsiteY114" fmla="*/ 241096 h 631623"/>
              <a:gd name="connsiteX115" fmla="*/ 522556 w 876459"/>
              <a:gd name="connsiteY115" fmla="*/ 235844 h 631623"/>
              <a:gd name="connsiteX116" fmla="*/ 470040 w 876459"/>
              <a:gd name="connsiteY116" fmla="*/ 251122 h 631623"/>
              <a:gd name="connsiteX117" fmla="*/ 444737 w 876459"/>
              <a:gd name="connsiteY117" fmla="*/ 245870 h 631623"/>
              <a:gd name="connsiteX118" fmla="*/ 438530 w 876459"/>
              <a:gd name="connsiteY118" fmla="*/ 243006 h 631623"/>
              <a:gd name="connsiteX119" fmla="*/ 444737 w 876459"/>
              <a:gd name="connsiteY119" fmla="*/ 241096 h 631623"/>
              <a:gd name="connsiteX120" fmla="*/ 466221 w 876459"/>
              <a:gd name="connsiteY120" fmla="*/ 237277 h 631623"/>
              <a:gd name="connsiteX121" fmla="*/ 520169 w 876459"/>
              <a:gd name="connsiteY121" fmla="*/ 225341 h 631623"/>
              <a:gd name="connsiteX122" fmla="*/ 550723 w 876459"/>
              <a:gd name="connsiteY122" fmla="*/ 255418 h 631623"/>
              <a:gd name="connsiteX123" fmla="*/ 558840 w 876459"/>
              <a:gd name="connsiteY123" fmla="*/ 266877 h 631623"/>
              <a:gd name="connsiteX124" fmla="*/ 555498 w 876459"/>
              <a:gd name="connsiteY124" fmla="*/ 270218 h 631623"/>
              <a:gd name="connsiteX125" fmla="*/ 557407 w 876459"/>
              <a:gd name="connsiteY125" fmla="*/ 270218 h 631623"/>
              <a:gd name="connsiteX126" fmla="*/ 558362 w 876459"/>
              <a:gd name="connsiteY126" fmla="*/ 275470 h 631623"/>
              <a:gd name="connsiteX127" fmla="*/ 528762 w 876459"/>
              <a:gd name="connsiteY127" fmla="*/ 287883 h 631623"/>
              <a:gd name="connsiteX128" fmla="*/ 437098 w 876459"/>
              <a:gd name="connsiteY128" fmla="*/ 311754 h 631623"/>
              <a:gd name="connsiteX129" fmla="*/ 401769 w 876459"/>
              <a:gd name="connsiteY129" fmla="*/ 306980 h 631623"/>
              <a:gd name="connsiteX130" fmla="*/ 405111 w 876459"/>
              <a:gd name="connsiteY130" fmla="*/ 314618 h 631623"/>
              <a:gd name="connsiteX131" fmla="*/ 406543 w 876459"/>
              <a:gd name="connsiteY131" fmla="*/ 320347 h 631623"/>
              <a:gd name="connsiteX132" fmla="*/ 402724 w 876459"/>
              <a:gd name="connsiteY132" fmla="*/ 328941 h 631623"/>
              <a:gd name="connsiteX133" fmla="*/ 436143 w 876459"/>
              <a:gd name="connsiteY133" fmla="*/ 335625 h 631623"/>
              <a:gd name="connsiteX134" fmla="*/ 453808 w 876459"/>
              <a:gd name="connsiteY134" fmla="*/ 334670 h 631623"/>
              <a:gd name="connsiteX135" fmla="*/ 470995 w 876459"/>
              <a:gd name="connsiteY135" fmla="*/ 334192 h 631623"/>
              <a:gd name="connsiteX136" fmla="*/ 492956 w 876459"/>
              <a:gd name="connsiteY136" fmla="*/ 338967 h 631623"/>
              <a:gd name="connsiteX137" fmla="*/ 571730 w 876459"/>
              <a:gd name="connsiteY137" fmla="*/ 277380 h 631623"/>
              <a:gd name="connsiteX138" fmla="*/ 564091 w 876459"/>
              <a:gd name="connsiteY138" fmla="*/ 187625 h 631623"/>
              <a:gd name="connsiteX139" fmla="*/ 545949 w 876459"/>
              <a:gd name="connsiteY139" fmla="*/ 213406 h 631623"/>
              <a:gd name="connsiteX140" fmla="*/ 540698 w 876459"/>
              <a:gd name="connsiteY140" fmla="*/ 214361 h 631623"/>
              <a:gd name="connsiteX141" fmla="*/ 543562 w 876459"/>
              <a:gd name="connsiteY141" fmla="*/ 209586 h 631623"/>
              <a:gd name="connsiteX142" fmla="*/ 548336 w 876459"/>
              <a:gd name="connsiteY142" fmla="*/ 164709 h 631623"/>
              <a:gd name="connsiteX143" fmla="*/ 447124 w 876459"/>
              <a:gd name="connsiteY143" fmla="*/ 119354 h 631623"/>
              <a:gd name="connsiteX144" fmla="*/ 443304 w 876459"/>
              <a:gd name="connsiteY144" fmla="*/ 114580 h 631623"/>
              <a:gd name="connsiteX145" fmla="*/ 433279 w 876459"/>
              <a:gd name="connsiteY145" fmla="*/ 111238 h 631623"/>
              <a:gd name="connsiteX146" fmla="*/ 457627 w 876459"/>
              <a:gd name="connsiteY146" fmla="*/ 100735 h 631623"/>
              <a:gd name="connsiteX147" fmla="*/ 462401 w 876459"/>
              <a:gd name="connsiteY147" fmla="*/ 100735 h 631623"/>
              <a:gd name="connsiteX148" fmla="*/ 460969 w 876459"/>
              <a:gd name="connsiteY148" fmla="*/ 108851 h 631623"/>
              <a:gd name="connsiteX149" fmla="*/ 462401 w 876459"/>
              <a:gd name="connsiteY149" fmla="*/ 108851 h 631623"/>
              <a:gd name="connsiteX150" fmla="*/ 540220 w 876459"/>
              <a:gd name="connsiteY150" fmla="*/ 132722 h 631623"/>
              <a:gd name="connsiteX151" fmla="*/ 471472 w 876459"/>
              <a:gd name="connsiteY151" fmla="*/ 106942 h 631623"/>
              <a:gd name="connsiteX152" fmla="*/ 471472 w 876459"/>
              <a:gd name="connsiteY152" fmla="*/ 101690 h 631623"/>
              <a:gd name="connsiteX153" fmla="*/ 599897 w 876459"/>
              <a:gd name="connsiteY153" fmla="*/ 176167 h 631623"/>
              <a:gd name="connsiteX154" fmla="*/ 671033 w 876459"/>
              <a:gd name="connsiteY154" fmla="*/ 112193 h 631623"/>
              <a:gd name="connsiteX155" fmla="*/ 669600 w 876459"/>
              <a:gd name="connsiteY155" fmla="*/ 63497 h 631623"/>
              <a:gd name="connsiteX156" fmla="*/ 692039 w 876459"/>
              <a:gd name="connsiteY156" fmla="*/ 44877 h 631623"/>
              <a:gd name="connsiteX157" fmla="*/ 693949 w 876459"/>
              <a:gd name="connsiteY157" fmla="*/ 49651 h 631623"/>
              <a:gd name="connsiteX158" fmla="*/ 674852 w 876459"/>
              <a:gd name="connsiteY158" fmla="*/ 91187 h 631623"/>
              <a:gd name="connsiteX159" fmla="*/ 688220 w 876459"/>
              <a:gd name="connsiteY159" fmla="*/ 111238 h 631623"/>
              <a:gd name="connsiteX160" fmla="*/ 688697 w 876459"/>
              <a:gd name="connsiteY160" fmla="*/ 102167 h 631623"/>
              <a:gd name="connsiteX161" fmla="*/ 689175 w 876459"/>
              <a:gd name="connsiteY161" fmla="*/ 100258 h 631623"/>
              <a:gd name="connsiteX162" fmla="*/ 692517 w 876459"/>
              <a:gd name="connsiteY162" fmla="*/ 97871 h 631623"/>
              <a:gd name="connsiteX163" fmla="*/ 697291 w 876459"/>
              <a:gd name="connsiteY163" fmla="*/ 97871 h 631623"/>
              <a:gd name="connsiteX164" fmla="*/ 729278 w 876459"/>
              <a:gd name="connsiteY164" fmla="*/ 89277 h 631623"/>
              <a:gd name="connsiteX165" fmla="*/ 727368 w 876459"/>
              <a:gd name="connsiteY165" fmla="*/ 90232 h 631623"/>
              <a:gd name="connsiteX166" fmla="*/ 723549 w 876459"/>
              <a:gd name="connsiteY166" fmla="*/ 90232 h 631623"/>
              <a:gd name="connsiteX167" fmla="*/ 714478 w 876459"/>
              <a:gd name="connsiteY167" fmla="*/ 90709 h 631623"/>
              <a:gd name="connsiteX168" fmla="*/ 700633 w 876459"/>
              <a:gd name="connsiteY168" fmla="*/ 84980 h 631623"/>
              <a:gd name="connsiteX169" fmla="*/ 721162 w 876459"/>
              <a:gd name="connsiteY169" fmla="*/ 72567 h 631623"/>
              <a:gd name="connsiteX170" fmla="*/ 741213 w 876459"/>
              <a:gd name="connsiteY170" fmla="*/ 63974 h 631623"/>
              <a:gd name="connsiteX171" fmla="*/ 707794 w 876459"/>
              <a:gd name="connsiteY171" fmla="*/ 45832 h 631623"/>
              <a:gd name="connsiteX172" fmla="*/ 715910 w 876459"/>
              <a:gd name="connsiteY172" fmla="*/ 37239 h 631623"/>
              <a:gd name="connsiteX173" fmla="*/ 716865 w 876459"/>
              <a:gd name="connsiteY173" fmla="*/ 37239 h 631623"/>
              <a:gd name="connsiteX174" fmla="*/ 721162 w 876459"/>
              <a:gd name="connsiteY174" fmla="*/ 38671 h 631623"/>
              <a:gd name="connsiteX175" fmla="*/ 730233 w 876459"/>
              <a:gd name="connsiteY175" fmla="*/ 41535 h 631623"/>
              <a:gd name="connsiteX176" fmla="*/ 730710 w 876459"/>
              <a:gd name="connsiteY176" fmla="*/ 41535 h 631623"/>
              <a:gd name="connsiteX177" fmla="*/ 735484 w 876459"/>
              <a:gd name="connsiteY177" fmla="*/ 41058 h 631623"/>
              <a:gd name="connsiteX178" fmla="*/ 765562 w 876459"/>
              <a:gd name="connsiteY178" fmla="*/ 91664 h 631623"/>
              <a:gd name="connsiteX179" fmla="*/ 712091 w 876459"/>
              <a:gd name="connsiteY179" fmla="*/ 140838 h 631623"/>
              <a:gd name="connsiteX180" fmla="*/ 674852 w 876459"/>
              <a:gd name="connsiteY180" fmla="*/ 118400 h 631623"/>
              <a:gd name="connsiteX181" fmla="*/ 648594 w 876459"/>
              <a:gd name="connsiteY181" fmla="*/ 146567 h 631623"/>
              <a:gd name="connsiteX182" fmla="*/ 602285 w 876459"/>
              <a:gd name="connsiteY182" fmla="*/ 184283 h 631623"/>
              <a:gd name="connsiteX183" fmla="*/ 584620 w 876459"/>
              <a:gd name="connsiteY183" fmla="*/ 363792 h 631623"/>
              <a:gd name="connsiteX184" fmla="*/ 584143 w 876459"/>
              <a:gd name="connsiteY184" fmla="*/ 364270 h 631623"/>
              <a:gd name="connsiteX185" fmla="*/ 634749 w 876459"/>
              <a:gd name="connsiteY185" fmla="*/ 405805 h 631623"/>
              <a:gd name="connsiteX186" fmla="*/ 703975 w 876459"/>
              <a:gd name="connsiteY186" fmla="*/ 465005 h 631623"/>
              <a:gd name="connsiteX187" fmla="*/ 704929 w 876459"/>
              <a:gd name="connsiteY187" fmla="*/ 459753 h 631623"/>
              <a:gd name="connsiteX188" fmla="*/ 724026 w 876459"/>
              <a:gd name="connsiteY188" fmla="*/ 444476 h 631623"/>
              <a:gd name="connsiteX189" fmla="*/ 726891 w 876459"/>
              <a:gd name="connsiteY189" fmla="*/ 448773 h 631623"/>
              <a:gd name="connsiteX190" fmla="*/ 701587 w 876459"/>
              <a:gd name="connsiteY190" fmla="*/ 557146 h 631623"/>
              <a:gd name="connsiteX191" fmla="*/ 766516 w 876459"/>
              <a:gd name="connsiteY191" fmla="*/ 609185 h 631623"/>
              <a:gd name="connsiteX192" fmla="*/ 839561 w 876459"/>
              <a:gd name="connsiteY192" fmla="*/ 588179 h 631623"/>
              <a:gd name="connsiteX193" fmla="*/ 864387 w 876459"/>
              <a:gd name="connsiteY193" fmla="*/ 528979 h 631623"/>
              <a:gd name="connsiteX194" fmla="*/ 855316 w 876459"/>
              <a:gd name="connsiteY194" fmla="*/ 483147 h 631623"/>
              <a:gd name="connsiteX195" fmla="*/ 861045 w 876459"/>
              <a:gd name="connsiteY195" fmla="*/ 510360 h 631623"/>
              <a:gd name="connsiteX196" fmla="*/ 797071 w 876459"/>
              <a:gd name="connsiteY196" fmla="*/ 590088 h 631623"/>
              <a:gd name="connsiteX197" fmla="*/ 796116 w 876459"/>
              <a:gd name="connsiteY197" fmla="*/ 590088 h 631623"/>
              <a:gd name="connsiteX198" fmla="*/ 795161 w 876459"/>
              <a:gd name="connsiteY198" fmla="*/ 589611 h 631623"/>
              <a:gd name="connsiteX199" fmla="*/ 766994 w 876459"/>
              <a:gd name="connsiteY199" fmla="*/ 585792 h 631623"/>
              <a:gd name="connsiteX200" fmla="*/ 729278 w 876459"/>
              <a:gd name="connsiteY200" fmla="*/ 576721 h 631623"/>
              <a:gd name="connsiteX201" fmla="*/ 729755 w 876459"/>
              <a:gd name="connsiteY201" fmla="*/ 565263 h 631623"/>
              <a:gd name="connsiteX202" fmla="*/ 733097 w 876459"/>
              <a:gd name="connsiteY202" fmla="*/ 550463 h 631623"/>
              <a:gd name="connsiteX203" fmla="*/ 757923 w 876459"/>
              <a:gd name="connsiteY203" fmla="*/ 551417 h 631623"/>
              <a:gd name="connsiteX204" fmla="*/ 798026 w 876459"/>
              <a:gd name="connsiteY204" fmla="*/ 542347 h 631623"/>
              <a:gd name="connsiteX205" fmla="*/ 828581 w 876459"/>
              <a:gd name="connsiteY205" fmla="*/ 533276 h 631623"/>
              <a:gd name="connsiteX206" fmla="*/ 816645 w 876459"/>
              <a:gd name="connsiteY206" fmla="*/ 519908 h 631623"/>
              <a:gd name="connsiteX207" fmla="*/ 776542 w 876459"/>
              <a:gd name="connsiteY207" fmla="*/ 524682 h 631623"/>
              <a:gd name="connsiteX208" fmla="*/ 766039 w 876459"/>
              <a:gd name="connsiteY208" fmla="*/ 524205 h 631623"/>
              <a:gd name="connsiteX209" fmla="*/ 760310 w 876459"/>
              <a:gd name="connsiteY209" fmla="*/ 522295 h 631623"/>
              <a:gd name="connsiteX210" fmla="*/ 761742 w 876459"/>
              <a:gd name="connsiteY210" fmla="*/ 514656 h 631623"/>
              <a:gd name="connsiteX211" fmla="*/ 783703 w 876459"/>
              <a:gd name="connsiteY211" fmla="*/ 509882 h 631623"/>
              <a:gd name="connsiteX212" fmla="*/ 805665 w 876459"/>
              <a:gd name="connsiteY212" fmla="*/ 506063 h 631623"/>
              <a:gd name="connsiteX213" fmla="*/ 803755 w 876459"/>
              <a:gd name="connsiteY213" fmla="*/ 506063 h 631623"/>
              <a:gd name="connsiteX214" fmla="*/ 797548 w 876459"/>
              <a:gd name="connsiteY214" fmla="*/ 499379 h 631623"/>
              <a:gd name="connsiteX215" fmla="*/ 828581 w 876459"/>
              <a:gd name="connsiteY215" fmla="*/ 476940 h 631623"/>
              <a:gd name="connsiteX216" fmla="*/ 766039 w 876459"/>
              <a:gd name="connsiteY216" fmla="*/ 439224 h 631623"/>
              <a:gd name="connsiteX217" fmla="*/ 755536 w 876459"/>
              <a:gd name="connsiteY217" fmla="*/ 440179 h 631623"/>
              <a:gd name="connsiteX218" fmla="*/ 754103 w 876459"/>
              <a:gd name="connsiteY218" fmla="*/ 434928 h 631623"/>
              <a:gd name="connsiteX219" fmla="*/ 781794 w 876459"/>
              <a:gd name="connsiteY219" fmla="*/ 429676 h 631623"/>
              <a:gd name="connsiteX220" fmla="*/ 836219 w 876459"/>
              <a:gd name="connsiteY220" fmla="*/ 452115 h 631623"/>
              <a:gd name="connsiteX221" fmla="*/ 837652 w 876459"/>
              <a:gd name="connsiteY221" fmla="*/ 449727 h 631623"/>
              <a:gd name="connsiteX222" fmla="*/ 876322 w 876459"/>
              <a:gd name="connsiteY222" fmla="*/ 530888 h 631623"/>
              <a:gd name="connsiteX223" fmla="*/ 830490 w 876459"/>
              <a:gd name="connsiteY223" fmla="*/ 613482 h 631623"/>
              <a:gd name="connsiteX224" fmla="*/ 825239 w 876459"/>
              <a:gd name="connsiteY224" fmla="*/ 612527 h 631623"/>
              <a:gd name="connsiteX225" fmla="*/ 824284 w 876459"/>
              <a:gd name="connsiteY225" fmla="*/ 612527 h 631623"/>
              <a:gd name="connsiteX226" fmla="*/ 820465 w 876459"/>
              <a:gd name="connsiteY226" fmla="*/ 614914 h 631623"/>
              <a:gd name="connsiteX227" fmla="*/ 776065 w 876459"/>
              <a:gd name="connsiteY227" fmla="*/ 627804 h 631623"/>
              <a:gd name="connsiteX228" fmla="*/ 689175 w 876459"/>
              <a:gd name="connsiteY228" fmla="*/ 571946 h 631623"/>
              <a:gd name="connsiteX229" fmla="*/ 695858 w 876459"/>
              <a:gd name="connsiteY229" fmla="*/ 468824 h 631623"/>
              <a:gd name="connsiteX230" fmla="*/ 638091 w 876459"/>
              <a:gd name="connsiteY230" fmla="*/ 422992 h 631623"/>
              <a:gd name="connsiteX231" fmla="*/ 573162 w 876459"/>
              <a:gd name="connsiteY231" fmla="*/ 367134 h 631623"/>
              <a:gd name="connsiteX232" fmla="*/ 533059 w 876459"/>
              <a:gd name="connsiteY232" fmla="*/ 390050 h 631623"/>
              <a:gd name="connsiteX233" fmla="*/ 521124 w 876459"/>
              <a:gd name="connsiteY233" fmla="*/ 392437 h 631623"/>
              <a:gd name="connsiteX234" fmla="*/ 522556 w 876459"/>
              <a:gd name="connsiteY234" fmla="*/ 394347 h 631623"/>
              <a:gd name="connsiteX235" fmla="*/ 468130 w 876459"/>
              <a:gd name="connsiteY235" fmla="*/ 412966 h 631623"/>
              <a:gd name="connsiteX236" fmla="*/ 382672 w 876459"/>
              <a:gd name="connsiteY236" fmla="*/ 387663 h 631623"/>
              <a:gd name="connsiteX237" fmla="*/ 346389 w 876459"/>
              <a:gd name="connsiteY237" fmla="*/ 433973 h 631623"/>
              <a:gd name="connsiteX238" fmla="*/ 302466 w 876459"/>
              <a:gd name="connsiteY238" fmla="*/ 484579 h 631623"/>
              <a:gd name="connsiteX239" fmla="*/ 301989 w 876459"/>
              <a:gd name="connsiteY239" fmla="*/ 484579 h 631623"/>
              <a:gd name="connsiteX240" fmla="*/ 300079 w 876459"/>
              <a:gd name="connsiteY240" fmla="*/ 490785 h 631623"/>
              <a:gd name="connsiteX241" fmla="*/ 292440 w 876459"/>
              <a:gd name="connsiteY241" fmla="*/ 486011 h 631623"/>
              <a:gd name="connsiteX242" fmla="*/ 296260 w 876459"/>
              <a:gd name="connsiteY242" fmla="*/ 482192 h 631623"/>
              <a:gd name="connsiteX243" fmla="*/ 300079 w 876459"/>
              <a:gd name="connsiteY243" fmla="*/ 478373 h 631623"/>
              <a:gd name="connsiteX244" fmla="*/ 343524 w 876459"/>
              <a:gd name="connsiteY244" fmla="*/ 422992 h 631623"/>
              <a:gd name="connsiteX245" fmla="*/ 376943 w 876459"/>
              <a:gd name="connsiteY245" fmla="*/ 384799 h 631623"/>
              <a:gd name="connsiteX246" fmla="*/ 376943 w 876459"/>
              <a:gd name="connsiteY246" fmla="*/ 381457 h 631623"/>
              <a:gd name="connsiteX247" fmla="*/ 376943 w 876459"/>
              <a:gd name="connsiteY247" fmla="*/ 379547 h 631623"/>
              <a:gd name="connsiteX248" fmla="*/ 368827 w 876459"/>
              <a:gd name="connsiteY248" fmla="*/ 375728 h 631623"/>
              <a:gd name="connsiteX249" fmla="*/ 351163 w 876459"/>
              <a:gd name="connsiteY249" fmla="*/ 366179 h 631623"/>
              <a:gd name="connsiteX250" fmla="*/ 351163 w 876459"/>
              <a:gd name="connsiteY250" fmla="*/ 366179 h 631623"/>
              <a:gd name="connsiteX251" fmla="*/ 319653 w 876459"/>
              <a:gd name="connsiteY251" fmla="*/ 389095 h 631623"/>
              <a:gd name="connsiteX252" fmla="*/ 314879 w 876459"/>
              <a:gd name="connsiteY252" fmla="*/ 392437 h 631623"/>
              <a:gd name="connsiteX253" fmla="*/ 267137 w 876459"/>
              <a:gd name="connsiteY253" fmla="*/ 426334 h 631623"/>
              <a:gd name="connsiteX254" fmla="*/ 256157 w 876459"/>
              <a:gd name="connsiteY254" fmla="*/ 433973 h 631623"/>
              <a:gd name="connsiteX255" fmla="*/ 183589 w 876459"/>
              <a:gd name="connsiteY255" fmla="*/ 481237 h 631623"/>
              <a:gd name="connsiteX256" fmla="*/ 199344 w 876459"/>
              <a:gd name="connsiteY256" fmla="*/ 524682 h 631623"/>
              <a:gd name="connsiteX257" fmla="*/ 208415 w 876459"/>
              <a:gd name="connsiteY257" fmla="*/ 521818 h 631623"/>
              <a:gd name="connsiteX258" fmla="*/ 205073 w 876459"/>
              <a:gd name="connsiteY258" fmla="*/ 529456 h 631623"/>
              <a:gd name="connsiteX259" fmla="*/ 197912 w 876459"/>
              <a:gd name="connsiteY259" fmla="*/ 534230 h 631623"/>
              <a:gd name="connsiteX260" fmla="*/ 172609 w 876459"/>
              <a:gd name="connsiteY260" fmla="*/ 602024 h 631623"/>
              <a:gd name="connsiteX261" fmla="*/ 99564 w 876459"/>
              <a:gd name="connsiteY261" fmla="*/ 631624 h 631623"/>
              <a:gd name="connsiteX262" fmla="*/ 99564 w 876459"/>
              <a:gd name="connsiteY262" fmla="*/ 631624 h 631623"/>
              <a:gd name="connsiteX263" fmla="*/ 56596 w 876459"/>
              <a:gd name="connsiteY263" fmla="*/ 562875 h 631623"/>
              <a:gd name="connsiteX264" fmla="*/ 59938 w 876459"/>
              <a:gd name="connsiteY264" fmla="*/ 567650 h 631623"/>
              <a:gd name="connsiteX265" fmla="*/ 59461 w 876459"/>
              <a:gd name="connsiteY265" fmla="*/ 575766 h 631623"/>
              <a:gd name="connsiteX266" fmla="*/ 82377 w 876459"/>
              <a:gd name="connsiteY266" fmla="*/ 577675 h 631623"/>
              <a:gd name="connsiteX267" fmla="*/ 125822 w 876459"/>
              <a:gd name="connsiteY267" fmla="*/ 571946 h 631623"/>
              <a:gd name="connsiteX268" fmla="*/ 132983 w 876459"/>
              <a:gd name="connsiteY268" fmla="*/ 570514 h 631623"/>
              <a:gd name="connsiteX269" fmla="*/ 138712 w 876459"/>
              <a:gd name="connsiteY269" fmla="*/ 569559 h 631623"/>
              <a:gd name="connsiteX270" fmla="*/ 136325 w 876459"/>
              <a:gd name="connsiteY270" fmla="*/ 575288 h 631623"/>
              <a:gd name="connsiteX271" fmla="*/ 162105 w 876459"/>
              <a:gd name="connsiteY271" fmla="*/ 554282 h 631623"/>
              <a:gd name="connsiteX272" fmla="*/ 165447 w 876459"/>
              <a:gd name="connsiteY272" fmla="*/ 504153 h 631623"/>
              <a:gd name="connsiteX273" fmla="*/ 143486 w 876459"/>
              <a:gd name="connsiteY273" fmla="*/ 518476 h 631623"/>
              <a:gd name="connsiteX274" fmla="*/ 149693 w 876459"/>
              <a:gd name="connsiteY274" fmla="*/ 526114 h 631623"/>
              <a:gd name="connsiteX275" fmla="*/ 159718 w 876459"/>
              <a:gd name="connsiteY275" fmla="*/ 552850 h 631623"/>
              <a:gd name="connsiteX276" fmla="*/ 128209 w 876459"/>
              <a:gd name="connsiteY276" fmla="*/ 561921 h 631623"/>
              <a:gd name="connsiteX277" fmla="*/ 86196 w 876459"/>
              <a:gd name="connsiteY277" fmla="*/ 569082 h 631623"/>
              <a:gd name="connsiteX278" fmla="*/ 56596 w 876459"/>
              <a:gd name="connsiteY278" fmla="*/ 562875 h 631623"/>
              <a:gd name="connsiteX279" fmla="*/ 56596 w 876459"/>
              <a:gd name="connsiteY279" fmla="*/ 562875 h 631623"/>
              <a:gd name="connsiteX280" fmla="*/ 744078 w 876459"/>
              <a:gd name="connsiteY280" fmla="*/ 570037 h 631623"/>
              <a:gd name="connsiteX281" fmla="*/ 748852 w 876459"/>
              <a:gd name="connsiteY281" fmla="*/ 571469 h 631623"/>
              <a:gd name="connsiteX282" fmla="*/ 761265 w 876459"/>
              <a:gd name="connsiteY282" fmla="*/ 576243 h 631623"/>
              <a:gd name="connsiteX283" fmla="*/ 785136 w 876459"/>
              <a:gd name="connsiteY283" fmla="*/ 568604 h 631623"/>
              <a:gd name="connsiteX284" fmla="*/ 817123 w 876459"/>
              <a:gd name="connsiteY284" fmla="*/ 559534 h 631623"/>
              <a:gd name="connsiteX285" fmla="*/ 825716 w 876459"/>
              <a:gd name="connsiteY285" fmla="*/ 555237 h 631623"/>
              <a:gd name="connsiteX286" fmla="*/ 820465 w 876459"/>
              <a:gd name="connsiteY286" fmla="*/ 563353 h 631623"/>
              <a:gd name="connsiteX287" fmla="*/ 818555 w 876459"/>
              <a:gd name="connsiteY287" fmla="*/ 565740 h 631623"/>
              <a:gd name="connsiteX288" fmla="*/ 841471 w 876459"/>
              <a:gd name="connsiteY288" fmla="*/ 543779 h 631623"/>
              <a:gd name="connsiteX289" fmla="*/ 840994 w 876459"/>
              <a:gd name="connsiteY289" fmla="*/ 492695 h 631623"/>
              <a:gd name="connsiteX290" fmla="*/ 826671 w 876459"/>
              <a:gd name="connsiteY290" fmla="*/ 505585 h 631623"/>
              <a:gd name="connsiteX291" fmla="*/ 819987 w 876459"/>
              <a:gd name="connsiteY291" fmla="*/ 508927 h 631623"/>
              <a:gd name="connsiteX292" fmla="*/ 836219 w 876459"/>
              <a:gd name="connsiteY292" fmla="*/ 528501 h 631623"/>
              <a:gd name="connsiteX293" fmla="*/ 838129 w 876459"/>
              <a:gd name="connsiteY293" fmla="*/ 532798 h 631623"/>
              <a:gd name="connsiteX294" fmla="*/ 837174 w 876459"/>
              <a:gd name="connsiteY294" fmla="*/ 533276 h 631623"/>
              <a:gd name="connsiteX295" fmla="*/ 843858 w 876459"/>
              <a:gd name="connsiteY295" fmla="*/ 533276 h 631623"/>
              <a:gd name="connsiteX296" fmla="*/ 837174 w 876459"/>
              <a:gd name="connsiteY296" fmla="*/ 539005 h 631623"/>
              <a:gd name="connsiteX297" fmla="*/ 761742 w 876459"/>
              <a:gd name="connsiteY297" fmla="*/ 563353 h 631623"/>
              <a:gd name="connsiteX298" fmla="*/ 740736 w 876459"/>
              <a:gd name="connsiteY298" fmla="*/ 560966 h 631623"/>
              <a:gd name="connsiteX299" fmla="*/ 742645 w 876459"/>
              <a:gd name="connsiteY299" fmla="*/ 564785 h 631623"/>
              <a:gd name="connsiteX300" fmla="*/ 744078 w 876459"/>
              <a:gd name="connsiteY300" fmla="*/ 570037 h 631623"/>
              <a:gd name="connsiteX301" fmla="*/ 744078 w 876459"/>
              <a:gd name="connsiteY301" fmla="*/ 570037 h 631623"/>
              <a:gd name="connsiteX302" fmla="*/ 409408 w 876459"/>
              <a:gd name="connsiteY302" fmla="*/ 391483 h 631623"/>
              <a:gd name="connsiteX303" fmla="*/ 466698 w 876459"/>
              <a:gd name="connsiteY303" fmla="*/ 400553 h 631623"/>
              <a:gd name="connsiteX304" fmla="*/ 508233 w 876459"/>
              <a:gd name="connsiteY304" fmla="*/ 395779 h 631623"/>
              <a:gd name="connsiteX305" fmla="*/ 510143 w 876459"/>
              <a:gd name="connsiteY305" fmla="*/ 392437 h 631623"/>
              <a:gd name="connsiteX306" fmla="*/ 523033 w 876459"/>
              <a:gd name="connsiteY306" fmla="*/ 381457 h 631623"/>
              <a:gd name="connsiteX307" fmla="*/ 539743 w 876459"/>
              <a:gd name="connsiteY307" fmla="*/ 365225 h 631623"/>
              <a:gd name="connsiteX308" fmla="*/ 547382 w 876459"/>
              <a:gd name="connsiteY308" fmla="*/ 363792 h 631623"/>
              <a:gd name="connsiteX309" fmla="*/ 552156 w 876459"/>
              <a:gd name="connsiteY309" fmla="*/ 360928 h 631623"/>
              <a:gd name="connsiteX310" fmla="*/ 559794 w 876459"/>
              <a:gd name="connsiteY310" fmla="*/ 355676 h 631623"/>
              <a:gd name="connsiteX311" fmla="*/ 555498 w 876459"/>
              <a:gd name="connsiteY311" fmla="*/ 354244 h 631623"/>
              <a:gd name="connsiteX312" fmla="*/ 547382 w 876459"/>
              <a:gd name="connsiteY312" fmla="*/ 345173 h 631623"/>
              <a:gd name="connsiteX313" fmla="*/ 547859 w 876459"/>
              <a:gd name="connsiteY313" fmla="*/ 340876 h 631623"/>
              <a:gd name="connsiteX314" fmla="*/ 500595 w 876459"/>
              <a:gd name="connsiteY314" fmla="*/ 361883 h 631623"/>
              <a:gd name="connsiteX315" fmla="*/ 491046 w 876459"/>
              <a:gd name="connsiteY315" fmla="*/ 361883 h 631623"/>
              <a:gd name="connsiteX316" fmla="*/ 495820 w 876459"/>
              <a:gd name="connsiteY316" fmla="*/ 357108 h 631623"/>
              <a:gd name="connsiteX317" fmla="*/ 506801 w 876459"/>
              <a:gd name="connsiteY317" fmla="*/ 350425 h 631623"/>
              <a:gd name="connsiteX318" fmla="*/ 513485 w 876459"/>
              <a:gd name="connsiteY318" fmla="*/ 347083 h 631623"/>
              <a:gd name="connsiteX319" fmla="*/ 465743 w 876459"/>
              <a:gd name="connsiteY319" fmla="*/ 353767 h 631623"/>
              <a:gd name="connsiteX320" fmla="*/ 393176 w 876459"/>
              <a:gd name="connsiteY320" fmla="*/ 333715 h 631623"/>
              <a:gd name="connsiteX321" fmla="*/ 420866 w 876459"/>
              <a:gd name="connsiteY321" fmla="*/ 348992 h 631623"/>
              <a:gd name="connsiteX322" fmla="*/ 419911 w 876459"/>
              <a:gd name="connsiteY322" fmla="*/ 355199 h 631623"/>
              <a:gd name="connsiteX323" fmla="*/ 385059 w 876459"/>
              <a:gd name="connsiteY323" fmla="*/ 343263 h 631623"/>
              <a:gd name="connsiteX324" fmla="*/ 386492 w 876459"/>
              <a:gd name="connsiteY324" fmla="*/ 348992 h 631623"/>
              <a:gd name="connsiteX325" fmla="*/ 386969 w 876459"/>
              <a:gd name="connsiteY325" fmla="*/ 351379 h 631623"/>
              <a:gd name="connsiteX326" fmla="*/ 384582 w 876459"/>
              <a:gd name="connsiteY326" fmla="*/ 356154 h 631623"/>
              <a:gd name="connsiteX327" fmla="*/ 375989 w 876459"/>
              <a:gd name="connsiteY327" fmla="*/ 359018 h 631623"/>
              <a:gd name="connsiteX328" fmla="*/ 377898 w 876459"/>
              <a:gd name="connsiteY328" fmla="*/ 360450 h 631623"/>
              <a:gd name="connsiteX329" fmla="*/ 396518 w 876459"/>
              <a:gd name="connsiteY329" fmla="*/ 371431 h 631623"/>
              <a:gd name="connsiteX330" fmla="*/ 401292 w 876459"/>
              <a:gd name="connsiteY330" fmla="*/ 369521 h 631623"/>
              <a:gd name="connsiteX331" fmla="*/ 406543 w 876459"/>
              <a:gd name="connsiteY331" fmla="*/ 364270 h 631623"/>
              <a:gd name="connsiteX332" fmla="*/ 405588 w 876459"/>
              <a:gd name="connsiteY332" fmla="*/ 371431 h 631623"/>
              <a:gd name="connsiteX333" fmla="*/ 408930 w 876459"/>
              <a:gd name="connsiteY333" fmla="*/ 378592 h 631623"/>
              <a:gd name="connsiteX334" fmla="*/ 414182 w 876459"/>
              <a:gd name="connsiteY334" fmla="*/ 388618 h 631623"/>
              <a:gd name="connsiteX335" fmla="*/ 409408 w 876459"/>
              <a:gd name="connsiteY335" fmla="*/ 391483 h 631623"/>
              <a:gd name="connsiteX336" fmla="*/ 409408 w 876459"/>
              <a:gd name="connsiteY336" fmla="*/ 391483 h 631623"/>
              <a:gd name="connsiteX337" fmla="*/ 561227 w 876459"/>
              <a:gd name="connsiteY337" fmla="*/ 342786 h 631623"/>
              <a:gd name="connsiteX338" fmla="*/ 569343 w 876459"/>
              <a:gd name="connsiteY338" fmla="*/ 350902 h 631623"/>
              <a:gd name="connsiteX339" fmla="*/ 593691 w 876459"/>
              <a:gd name="connsiteY339" fmla="*/ 207677 h 631623"/>
              <a:gd name="connsiteX340" fmla="*/ 585098 w 876459"/>
              <a:gd name="connsiteY340" fmla="*/ 297431 h 631623"/>
              <a:gd name="connsiteX341" fmla="*/ 567433 w 876459"/>
              <a:gd name="connsiteY341" fmla="*/ 317960 h 631623"/>
              <a:gd name="connsiteX342" fmla="*/ 552156 w 876459"/>
              <a:gd name="connsiteY342" fmla="*/ 336579 h 631623"/>
              <a:gd name="connsiteX343" fmla="*/ 556452 w 876459"/>
              <a:gd name="connsiteY343" fmla="*/ 335625 h 631623"/>
              <a:gd name="connsiteX344" fmla="*/ 565523 w 876459"/>
              <a:gd name="connsiteY344" fmla="*/ 339921 h 631623"/>
              <a:gd name="connsiteX345" fmla="*/ 561227 w 876459"/>
              <a:gd name="connsiteY345" fmla="*/ 342786 h 631623"/>
              <a:gd name="connsiteX346" fmla="*/ 561227 w 876459"/>
              <a:gd name="connsiteY346" fmla="*/ 342786 h 631623"/>
              <a:gd name="connsiteX347" fmla="*/ 702065 w 876459"/>
              <a:gd name="connsiteY347" fmla="*/ 119832 h 631623"/>
              <a:gd name="connsiteX348" fmla="*/ 722594 w 876459"/>
              <a:gd name="connsiteY348" fmla="*/ 125083 h 631623"/>
              <a:gd name="connsiteX349" fmla="*/ 749807 w 876459"/>
              <a:gd name="connsiteY349" fmla="*/ 109329 h 631623"/>
              <a:gd name="connsiteX350" fmla="*/ 716387 w 876459"/>
              <a:gd name="connsiteY350" fmla="*/ 121742 h 631623"/>
              <a:gd name="connsiteX351" fmla="*/ 702065 w 876459"/>
              <a:gd name="connsiteY351" fmla="*/ 119832 h 631623"/>
              <a:gd name="connsiteX352" fmla="*/ 702065 w 876459"/>
              <a:gd name="connsiteY352" fmla="*/ 119832 h 631623"/>
              <a:gd name="connsiteX353" fmla="*/ 206983 w 876459"/>
              <a:gd name="connsiteY353" fmla="*/ 79729 h 631623"/>
              <a:gd name="connsiteX354" fmla="*/ 230854 w 876459"/>
              <a:gd name="connsiteY354" fmla="*/ 91664 h 631623"/>
              <a:gd name="connsiteX355" fmla="*/ 252337 w 876459"/>
              <a:gd name="connsiteY355" fmla="*/ 83071 h 631623"/>
              <a:gd name="connsiteX356" fmla="*/ 234195 w 876459"/>
              <a:gd name="connsiteY356" fmla="*/ 85458 h 631623"/>
              <a:gd name="connsiteX357" fmla="*/ 206983 w 876459"/>
              <a:gd name="connsiteY357" fmla="*/ 79729 h 631623"/>
              <a:gd name="connsiteX358" fmla="*/ 206983 w 876459"/>
              <a:gd name="connsiteY358" fmla="*/ 79729 h 631623"/>
              <a:gd name="connsiteX359" fmla="*/ 222737 w 876459"/>
              <a:gd name="connsiteY359" fmla="*/ 9071 h 631623"/>
              <a:gd name="connsiteX360" fmla="*/ 194092 w 876459"/>
              <a:gd name="connsiteY360" fmla="*/ 48219 h 631623"/>
              <a:gd name="connsiteX361" fmla="*/ 206983 w 876459"/>
              <a:gd name="connsiteY361" fmla="*/ 78774 h 631623"/>
              <a:gd name="connsiteX362" fmla="*/ 205073 w 876459"/>
              <a:gd name="connsiteY362" fmla="*/ 67316 h 631623"/>
              <a:gd name="connsiteX363" fmla="*/ 226079 w 876459"/>
              <a:gd name="connsiteY363" fmla="*/ 60632 h 631623"/>
              <a:gd name="connsiteX364" fmla="*/ 244221 w 876459"/>
              <a:gd name="connsiteY364" fmla="*/ 55858 h 631623"/>
              <a:gd name="connsiteX365" fmla="*/ 244699 w 876459"/>
              <a:gd name="connsiteY365" fmla="*/ 51084 h 631623"/>
              <a:gd name="connsiteX366" fmla="*/ 235628 w 876459"/>
              <a:gd name="connsiteY366" fmla="*/ 53948 h 631623"/>
              <a:gd name="connsiteX367" fmla="*/ 217486 w 876459"/>
              <a:gd name="connsiteY367" fmla="*/ 47742 h 631623"/>
              <a:gd name="connsiteX368" fmla="*/ 228466 w 876459"/>
              <a:gd name="connsiteY368" fmla="*/ 39148 h 631623"/>
              <a:gd name="connsiteX369" fmla="*/ 258066 w 876459"/>
              <a:gd name="connsiteY369" fmla="*/ 26258 h 631623"/>
              <a:gd name="connsiteX370" fmla="*/ 238970 w 876459"/>
              <a:gd name="connsiteY370" fmla="*/ 15755 h 631623"/>
              <a:gd name="connsiteX371" fmla="*/ 222737 w 876459"/>
              <a:gd name="connsiteY371" fmla="*/ 9071 h 631623"/>
              <a:gd name="connsiteX372" fmla="*/ 222737 w 876459"/>
              <a:gd name="connsiteY372" fmla="*/ 9071 h 631623"/>
              <a:gd name="connsiteX373" fmla="*/ 255202 w 876459"/>
              <a:gd name="connsiteY373" fmla="*/ 575288 h 631623"/>
              <a:gd name="connsiteX374" fmla="*/ 210802 w 876459"/>
              <a:gd name="connsiteY374" fmla="*/ 529934 h 631623"/>
              <a:gd name="connsiteX375" fmla="*/ 239924 w 876459"/>
              <a:gd name="connsiteY375" fmla="*/ 479805 h 631623"/>
              <a:gd name="connsiteX376" fmla="*/ 244699 w 876459"/>
              <a:gd name="connsiteY376" fmla="*/ 477418 h 631623"/>
              <a:gd name="connsiteX377" fmla="*/ 243266 w 876459"/>
              <a:gd name="connsiteY377" fmla="*/ 483147 h 631623"/>
              <a:gd name="connsiteX378" fmla="*/ 238492 w 876459"/>
              <a:gd name="connsiteY378" fmla="*/ 491263 h 631623"/>
              <a:gd name="connsiteX379" fmla="*/ 223215 w 876459"/>
              <a:gd name="connsiteY379" fmla="*/ 520385 h 631623"/>
              <a:gd name="connsiteX380" fmla="*/ 230854 w 876459"/>
              <a:gd name="connsiteY380" fmla="*/ 524682 h 631623"/>
              <a:gd name="connsiteX381" fmla="*/ 230854 w 876459"/>
              <a:gd name="connsiteY381" fmla="*/ 532321 h 631623"/>
              <a:gd name="connsiteX382" fmla="*/ 230376 w 876459"/>
              <a:gd name="connsiteY382" fmla="*/ 534230 h 631623"/>
              <a:gd name="connsiteX383" fmla="*/ 225602 w 876459"/>
              <a:gd name="connsiteY383" fmla="*/ 537572 h 631623"/>
              <a:gd name="connsiteX384" fmla="*/ 262841 w 876459"/>
              <a:gd name="connsiteY384" fmla="*/ 563353 h 631623"/>
              <a:gd name="connsiteX385" fmla="*/ 295782 w 876459"/>
              <a:gd name="connsiteY385" fmla="*/ 550463 h 631623"/>
              <a:gd name="connsiteX386" fmla="*/ 297692 w 876459"/>
              <a:gd name="connsiteY386" fmla="*/ 548553 h 631623"/>
              <a:gd name="connsiteX387" fmla="*/ 266660 w 876459"/>
              <a:gd name="connsiteY387" fmla="*/ 559534 h 631623"/>
              <a:gd name="connsiteX388" fmla="*/ 235628 w 876459"/>
              <a:gd name="connsiteY388" fmla="*/ 549030 h 631623"/>
              <a:gd name="connsiteX389" fmla="*/ 236583 w 876459"/>
              <a:gd name="connsiteY389" fmla="*/ 536618 h 631623"/>
              <a:gd name="connsiteX390" fmla="*/ 237537 w 876459"/>
              <a:gd name="connsiteY390" fmla="*/ 535185 h 631623"/>
              <a:gd name="connsiteX391" fmla="*/ 240402 w 876459"/>
              <a:gd name="connsiteY391" fmla="*/ 532798 h 631623"/>
              <a:gd name="connsiteX392" fmla="*/ 257589 w 876459"/>
              <a:gd name="connsiteY392" fmla="*/ 534708 h 631623"/>
              <a:gd name="connsiteX393" fmla="*/ 279550 w 876459"/>
              <a:gd name="connsiteY393" fmla="*/ 528501 h 631623"/>
              <a:gd name="connsiteX394" fmla="*/ 267137 w 876459"/>
              <a:gd name="connsiteY394" fmla="*/ 528024 h 631623"/>
              <a:gd name="connsiteX395" fmla="*/ 249950 w 876459"/>
              <a:gd name="connsiteY395" fmla="*/ 519908 h 631623"/>
              <a:gd name="connsiteX396" fmla="*/ 268570 w 876459"/>
              <a:gd name="connsiteY396" fmla="*/ 510837 h 631623"/>
              <a:gd name="connsiteX397" fmla="*/ 292440 w 876459"/>
              <a:gd name="connsiteY397" fmla="*/ 502721 h 631623"/>
              <a:gd name="connsiteX398" fmla="*/ 295782 w 876459"/>
              <a:gd name="connsiteY398" fmla="*/ 491263 h 631623"/>
              <a:gd name="connsiteX399" fmla="*/ 312015 w 876459"/>
              <a:gd name="connsiteY399" fmla="*/ 541392 h 631623"/>
              <a:gd name="connsiteX400" fmla="*/ 255202 w 876459"/>
              <a:gd name="connsiteY400" fmla="*/ 575288 h 631623"/>
              <a:gd name="connsiteX401" fmla="*/ 255202 w 876459"/>
              <a:gd name="connsiteY401" fmla="*/ 575288 h 631623"/>
              <a:gd name="connsiteX402" fmla="*/ 690129 w 876459"/>
              <a:gd name="connsiteY402" fmla="*/ 372863 h 631623"/>
              <a:gd name="connsiteX403" fmla="*/ 666736 w 876459"/>
              <a:gd name="connsiteY403" fmla="*/ 362837 h 631623"/>
              <a:gd name="connsiteX404" fmla="*/ 663871 w 876459"/>
              <a:gd name="connsiteY404" fmla="*/ 334670 h 631623"/>
              <a:gd name="connsiteX405" fmla="*/ 670078 w 876459"/>
              <a:gd name="connsiteY405" fmla="*/ 327986 h 631623"/>
              <a:gd name="connsiteX406" fmla="*/ 690607 w 876459"/>
              <a:gd name="connsiteY406" fmla="*/ 316528 h 631623"/>
              <a:gd name="connsiteX407" fmla="*/ 696336 w 876459"/>
              <a:gd name="connsiteY407" fmla="*/ 317005 h 631623"/>
              <a:gd name="connsiteX408" fmla="*/ 686310 w 876459"/>
              <a:gd name="connsiteY408" fmla="*/ 330850 h 631623"/>
              <a:gd name="connsiteX409" fmla="*/ 682013 w 876459"/>
              <a:gd name="connsiteY409" fmla="*/ 332760 h 631623"/>
              <a:gd name="connsiteX410" fmla="*/ 688697 w 876459"/>
              <a:gd name="connsiteY410" fmla="*/ 349470 h 631623"/>
              <a:gd name="connsiteX411" fmla="*/ 690129 w 876459"/>
              <a:gd name="connsiteY411" fmla="*/ 336579 h 631623"/>
              <a:gd name="connsiteX412" fmla="*/ 702542 w 876459"/>
              <a:gd name="connsiteY412" fmla="*/ 341354 h 631623"/>
              <a:gd name="connsiteX413" fmla="*/ 712568 w 876459"/>
              <a:gd name="connsiteY413" fmla="*/ 348038 h 631623"/>
              <a:gd name="connsiteX414" fmla="*/ 712568 w 876459"/>
              <a:gd name="connsiteY414" fmla="*/ 338012 h 631623"/>
              <a:gd name="connsiteX415" fmla="*/ 712091 w 876459"/>
              <a:gd name="connsiteY415" fmla="*/ 328463 h 631623"/>
              <a:gd name="connsiteX416" fmla="*/ 717342 w 876459"/>
              <a:gd name="connsiteY416" fmla="*/ 336102 h 631623"/>
              <a:gd name="connsiteX417" fmla="*/ 718775 w 876459"/>
              <a:gd name="connsiteY417" fmla="*/ 358541 h 631623"/>
              <a:gd name="connsiteX418" fmla="*/ 690129 w 876459"/>
              <a:gd name="connsiteY418" fmla="*/ 372863 h 631623"/>
              <a:gd name="connsiteX419" fmla="*/ 690129 w 876459"/>
              <a:gd name="connsiteY419" fmla="*/ 372863 h 631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</a:cxnLst>
            <a:rect l="l" t="t" r="r" b="b"/>
            <a:pathLst>
              <a:path w="876459" h="631623">
                <a:moveTo>
                  <a:pt x="99564" y="631624"/>
                </a:moveTo>
                <a:cubicBezTo>
                  <a:pt x="83331" y="631624"/>
                  <a:pt x="67099" y="628282"/>
                  <a:pt x="50867" y="621598"/>
                </a:cubicBezTo>
                <a:cubicBezTo>
                  <a:pt x="49912" y="614914"/>
                  <a:pt x="47048" y="613482"/>
                  <a:pt x="40364" y="610617"/>
                </a:cubicBezTo>
                <a:cubicBezTo>
                  <a:pt x="36067" y="608708"/>
                  <a:pt x="32248" y="606798"/>
                  <a:pt x="28906" y="604411"/>
                </a:cubicBezTo>
                <a:cubicBezTo>
                  <a:pt x="5990" y="584359"/>
                  <a:pt x="-4991" y="547121"/>
                  <a:pt x="2170" y="511314"/>
                </a:cubicBezTo>
                <a:cubicBezTo>
                  <a:pt x="8377" y="478850"/>
                  <a:pt x="27474" y="454979"/>
                  <a:pt x="54209" y="445908"/>
                </a:cubicBezTo>
                <a:lnTo>
                  <a:pt x="56596" y="450682"/>
                </a:lnTo>
                <a:cubicBezTo>
                  <a:pt x="20790" y="471689"/>
                  <a:pt x="11241" y="519430"/>
                  <a:pt x="20790" y="555714"/>
                </a:cubicBezTo>
                <a:cubicBezTo>
                  <a:pt x="30338" y="592953"/>
                  <a:pt x="57551" y="615391"/>
                  <a:pt x="92402" y="615391"/>
                </a:cubicBezTo>
                <a:lnTo>
                  <a:pt x="98609" y="615391"/>
                </a:lnTo>
                <a:cubicBezTo>
                  <a:pt x="130596" y="615391"/>
                  <a:pt x="158286" y="601546"/>
                  <a:pt x="173563" y="576721"/>
                </a:cubicBezTo>
                <a:cubicBezTo>
                  <a:pt x="181680" y="564308"/>
                  <a:pt x="185976" y="549985"/>
                  <a:pt x="186454" y="534708"/>
                </a:cubicBezTo>
                <a:cubicBezTo>
                  <a:pt x="184544" y="542824"/>
                  <a:pt x="181202" y="550940"/>
                  <a:pt x="175951" y="558101"/>
                </a:cubicBezTo>
                <a:cubicBezTo>
                  <a:pt x="160673" y="580540"/>
                  <a:pt x="132505" y="594385"/>
                  <a:pt x="102428" y="594385"/>
                </a:cubicBezTo>
                <a:cubicBezTo>
                  <a:pt x="83331" y="594385"/>
                  <a:pt x="64235" y="588656"/>
                  <a:pt x="47525" y="578153"/>
                </a:cubicBezTo>
                <a:cubicBezTo>
                  <a:pt x="46093" y="570514"/>
                  <a:pt x="47525" y="566695"/>
                  <a:pt x="48480" y="562875"/>
                </a:cubicBezTo>
                <a:cubicBezTo>
                  <a:pt x="49435" y="560011"/>
                  <a:pt x="50390" y="557146"/>
                  <a:pt x="50390" y="553805"/>
                </a:cubicBezTo>
                <a:cubicBezTo>
                  <a:pt x="52299" y="553805"/>
                  <a:pt x="54686" y="553805"/>
                  <a:pt x="56596" y="553805"/>
                </a:cubicBezTo>
                <a:cubicBezTo>
                  <a:pt x="65667" y="553805"/>
                  <a:pt x="73306" y="554759"/>
                  <a:pt x="80944" y="554759"/>
                </a:cubicBezTo>
                <a:cubicBezTo>
                  <a:pt x="98131" y="554759"/>
                  <a:pt x="114841" y="550940"/>
                  <a:pt x="129641" y="547121"/>
                </a:cubicBezTo>
                <a:cubicBezTo>
                  <a:pt x="136325" y="545688"/>
                  <a:pt x="142054" y="544256"/>
                  <a:pt x="147783" y="543301"/>
                </a:cubicBezTo>
                <a:cubicBezTo>
                  <a:pt x="142531" y="538527"/>
                  <a:pt x="139189" y="531843"/>
                  <a:pt x="136325" y="525637"/>
                </a:cubicBezTo>
                <a:cubicBezTo>
                  <a:pt x="132028" y="528024"/>
                  <a:pt x="119138" y="530411"/>
                  <a:pt x="107680" y="530411"/>
                </a:cubicBezTo>
                <a:cubicBezTo>
                  <a:pt x="97654" y="530411"/>
                  <a:pt x="90970" y="528501"/>
                  <a:pt x="86196" y="524682"/>
                </a:cubicBezTo>
                <a:lnTo>
                  <a:pt x="85719" y="525159"/>
                </a:lnTo>
                <a:lnTo>
                  <a:pt x="83331" y="521340"/>
                </a:lnTo>
                <a:lnTo>
                  <a:pt x="81422" y="516089"/>
                </a:lnTo>
                <a:lnTo>
                  <a:pt x="87628" y="515134"/>
                </a:lnTo>
                <a:cubicBezTo>
                  <a:pt x="92880" y="516566"/>
                  <a:pt x="98131" y="517521"/>
                  <a:pt x="102906" y="517521"/>
                </a:cubicBezTo>
                <a:cubicBezTo>
                  <a:pt x="116273" y="517521"/>
                  <a:pt x="125822" y="511314"/>
                  <a:pt x="135370" y="505108"/>
                </a:cubicBezTo>
                <a:cubicBezTo>
                  <a:pt x="142054" y="500811"/>
                  <a:pt x="149693" y="496037"/>
                  <a:pt x="158763" y="493650"/>
                </a:cubicBezTo>
                <a:cubicBezTo>
                  <a:pt x="163060" y="466437"/>
                  <a:pt x="135847" y="457844"/>
                  <a:pt x="106725" y="448773"/>
                </a:cubicBezTo>
                <a:cubicBezTo>
                  <a:pt x="99086" y="446386"/>
                  <a:pt x="91925" y="443998"/>
                  <a:pt x="85719" y="441611"/>
                </a:cubicBezTo>
                <a:lnTo>
                  <a:pt x="89538" y="436360"/>
                </a:lnTo>
                <a:cubicBezTo>
                  <a:pt x="108635" y="436360"/>
                  <a:pt x="124867" y="439702"/>
                  <a:pt x="139189" y="446863"/>
                </a:cubicBezTo>
                <a:lnTo>
                  <a:pt x="138235" y="445908"/>
                </a:lnTo>
                <a:lnTo>
                  <a:pt x="144441" y="446863"/>
                </a:lnTo>
                <a:cubicBezTo>
                  <a:pt x="158286" y="449250"/>
                  <a:pt x="165925" y="457844"/>
                  <a:pt x="173086" y="465482"/>
                </a:cubicBezTo>
                <a:lnTo>
                  <a:pt x="179770" y="472644"/>
                </a:lnTo>
                <a:cubicBezTo>
                  <a:pt x="195525" y="458798"/>
                  <a:pt x="215576" y="445431"/>
                  <a:pt x="235628" y="431586"/>
                </a:cubicBezTo>
                <a:cubicBezTo>
                  <a:pt x="268570" y="409624"/>
                  <a:pt x="309627" y="381934"/>
                  <a:pt x="346866" y="354244"/>
                </a:cubicBezTo>
                <a:cubicBezTo>
                  <a:pt x="328247" y="330850"/>
                  <a:pt x="311537" y="306025"/>
                  <a:pt x="309150" y="266877"/>
                </a:cubicBezTo>
                <a:cubicBezTo>
                  <a:pt x="304853" y="266877"/>
                  <a:pt x="300557" y="265922"/>
                  <a:pt x="297215" y="264489"/>
                </a:cubicBezTo>
                <a:cubicBezTo>
                  <a:pt x="300079" y="293612"/>
                  <a:pt x="271911" y="309844"/>
                  <a:pt x="244699" y="309844"/>
                </a:cubicBezTo>
                <a:cubicBezTo>
                  <a:pt x="228466" y="309844"/>
                  <a:pt x="214144" y="304115"/>
                  <a:pt x="205073" y="293612"/>
                </a:cubicBezTo>
                <a:cubicBezTo>
                  <a:pt x="196479" y="284064"/>
                  <a:pt x="193138" y="270696"/>
                  <a:pt x="195047" y="255418"/>
                </a:cubicBezTo>
                <a:lnTo>
                  <a:pt x="200299" y="255896"/>
                </a:lnTo>
                <a:cubicBezTo>
                  <a:pt x="200776" y="266399"/>
                  <a:pt x="204118" y="274993"/>
                  <a:pt x="210802" y="282154"/>
                </a:cubicBezTo>
                <a:cubicBezTo>
                  <a:pt x="219873" y="292180"/>
                  <a:pt x="234195" y="297909"/>
                  <a:pt x="248518" y="297909"/>
                </a:cubicBezTo>
                <a:cubicBezTo>
                  <a:pt x="260453" y="297909"/>
                  <a:pt x="270479" y="294089"/>
                  <a:pt x="277163" y="286928"/>
                </a:cubicBezTo>
                <a:cubicBezTo>
                  <a:pt x="284324" y="279289"/>
                  <a:pt x="287189" y="267831"/>
                  <a:pt x="285757" y="253509"/>
                </a:cubicBezTo>
                <a:cubicBezTo>
                  <a:pt x="286711" y="251599"/>
                  <a:pt x="286234" y="250644"/>
                  <a:pt x="286234" y="249689"/>
                </a:cubicBezTo>
                <a:cubicBezTo>
                  <a:pt x="286711" y="262102"/>
                  <a:pt x="280505" y="273083"/>
                  <a:pt x="268570" y="279289"/>
                </a:cubicBezTo>
                <a:lnTo>
                  <a:pt x="264750" y="274515"/>
                </a:lnTo>
                <a:cubicBezTo>
                  <a:pt x="265705" y="273560"/>
                  <a:pt x="266182" y="271651"/>
                  <a:pt x="266182" y="269741"/>
                </a:cubicBezTo>
                <a:cubicBezTo>
                  <a:pt x="266660" y="268309"/>
                  <a:pt x="266660" y="266399"/>
                  <a:pt x="267615" y="264967"/>
                </a:cubicBezTo>
                <a:cubicBezTo>
                  <a:pt x="267137" y="264489"/>
                  <a:pt x="266660" y="264012"/>
                  <a:pt x="266182" y="263057"/>
                </a:cubicBezTo>
                <a:cubicBezTo>
                  <a:pt x="266182" y="260193"/>
                  <a:pt x="266182" y="258283"/>
                  <a:pt x="266182" y="256851"/>
                </a:cubicBezTo>
                <a:cubicBezTo>
                  <a:pt x="263318" y="256851"/>
                  <a:pt x="258066" y="256851"/>
                  <a:pt x="255202" y="253509"/>
                </a:cubicBezTo>
                <a:cubicBezTo>
                  <a:pt x="251383" y="258283"/>
                  <a:pt x="247563" y="262102"/>
                  <a:pt x="243266" y="265444"/>
                </a:cubicBezTo>
                <a:lnTo>
                  <a:pt x="241834" y="266399"/>
                </a:lnTo>
                <a:lnTo>
                  <a:pt x="236105" y="264489"/>
                </a:lnTo>
                <a:lnTo>
                  <a:pt x="232763" y="263535"/>
                </a:lnTo>
                <a:lnTo>
                  <a:pt x="230854" y="259715"/>
                </a:lnTo>
                <a:cubicBezTo>
                  <a:pt x="233241" y="255896"/>
                  <a:pt x="235150" y="252077"/>
                  <a:pt x="237060" y="248257"/>
                </a:cubicBezTo>
                <a:cubicBezTo>
                  <a:pt x="240879" y="240141"/>
                  <a:pt x="245176" y="231548"/>
                  <a:pt x="250905" y="224386"/>
                </a:cubicBezTo>
                <a:cubicBezTo>
                  <a:pt x="246131" y="223431"/>
                  <a:pt x="242789" y="221999"/>
                  <a:pt x="242789" y="217225"/>
                </a:cubicBezTo>
                <a:lnTo>
                  <a:pt x="238970" y="221044"/>
                </a:lnTo>
                <a:cubicBezTo>
                  <a:pt x="237060" y="221999"/>
                  <a:pt x="234673" y="222477"/>
                  <a:pt x="232286" y="222477"/>
                </a:cubicBezTo>
                <a:lnTo>
                  <a:pt x="224170" y="222477"/>
                </a:lnTo>
                <a:lnTo>
                  <a:pt x="227512" y="217225"/>
                </a:lnTo>
                <a:cubicBezTo>
                  <a:pt x="233718" y="212451"/>
                  <a:pt x="240402" y="210064"/>
                  <a:pt x="248041" y="210064"/>
                </a:cubicBezTo>
                <a:cubicBezTo>
                  <a:pt x="261408" y="210064"/>
                  <a:pt x="272389" y="217702"/>
                  <a:pt x="279073" y="227728"/>
                </a:cubicBezTo>
                <a:lnTo>
                  <a:pt x="279073" y="225819"/>
                </a:lnTo>
                <a:lnTo>
                  <a:pt x="283370" y="228683"/>
                </a:lnTo>
                <a:cubicBezTo>
                  <a:pt x="292918" y="234412"/>
                  <a:pt x="295305" y="245870"/>
                  <a:pt x="297692" y="259238"/>
                </a:cubicBezTo>
                <a:lnTo>
                  <a:pt x="304853" y="256373"/>
                </a:lnTo>
                <a:cubicBezTo>
                  <a:pt x="306763" y="256373"/>
                  <a:pt x="308673" y="256373"/>
                  <a:pt x="310105" y="256851"/>
                </a:cubicBezTo>
                <a:cubicBezTo>
                  <a:pt x="310105" y="219612"/>
                  <a:pt x="320131" y="189535"/>
                  <a:pt x="341614" y="162322"/>
                </a:cubicBezTo>
                <a:cubicBezTo>
                  <a:pt x="327292" y="150864"/>
                  <a:pt x="310582" y="137019"/>
                  <a:pt x="293873" y="123174"/>
                </a:cubicBezTo>
                <a:cubicBezTo>
                  <a:pt x="281460" y="112671"/>
                  <a:pt x="271434" y="104554"/>
                  <a:pt x="261886" y="95484"/>
                </a:cubicBezTo>
                <a:lnTo>
                  <a:pt x="262363" y="95006"/>
                </a:lnTo>
                <a:cubicBezTo>
                  <a:pt x="252815" y="101690"/>
                  <a:pt x="242312" y="105509"/>
                  <a:pt x="232286" y="105509"/>
                </a:cubicBezTo>
                <a:cubicBezTo>
                  <a:pt x="203163" y="105509"/>
                  <a:pt x="183589" y="76864"/>
                  <a:pt x="182634" y="50129"/>
                </a:cubicBezTo>
                <a:cubicBezTo>
                  <a:pt x="181680" y="27690"/>
                  <a:pt x="193138" y="3342"/>
                  <a:pt x="227512" y="477"/>
                </a:cubicBezTo>
                <a:cubicBezTo>
                  <a:pt x="229899" y="0"/>
                  <a:pt x="232763" y="0"/>
                  <a:pt x="235150" y="0"/>
                </a:cubicBezTo>
                <a:cubicBezTo>
                  <a:pt x="254247" y="0"/>
                  <a:pt x="270479" y="11935"/>
                  <a:pt x="278118" y="31987"/>
                </a:cubicBezTo>
                <a:cubicBezTo>
                  <a:pt x="286234" y="53948"/>
                  <a:pt x="281937" y="78297"/>
                  <a:pt x="267615" y="91187"/>
                </a:cubicBezTo>
                <a:cubicBezTo>
                  <a:pt x="267137" y="90709"/>
                  <a:pt x="266660" y="90232"/>
                  <a:pt x="266182" y="89755"/>
                </a:cubicBezTo>
                <a:lnTo>
                  <a:pt x="265228" y="91187"/>
                </a:lnTo>
                <a:cubicBezTo>
                  <a:pt x="286234" y="102167"/>
                  <a:pt x="307240" y="119832"/>
                  <a:pt x="325860" y="135587"/>
                </a:cubicBezTo>
                <a:cubicBezTo>
                  <a:pt x="333976" y="142748"/>
                  <a:pt x="341614" y="149432"/>
                  <a:pt x="349253" y="155638"/>
                </a:cubicBezTo>
                <a:cubicBezTo>
                  <a:pt x="368350" y="133677"/>
                  <a:pt x="390788" y="119354"/>
                  <a:pt x="417524" y="111238"/>
                </a:cubicBezTo>
                <a:lnTo>
                  <a:pt x="419434" y="116013"/>
                </a:lnTo>
                <a:cubicBezTo>
                  <a:pt x="358324" y="149432"/>
                  <a:pt x="330156" y="192877"/>
                  <a:pt x="327769" y="256851"/>
                </a:cubicBezTo>
                <a:cubicBezTo>
                  <a:pt x="329202" y="256373"/>
                  <a:pt x="330634" y="256373"/>
                  <a:pt x="332066" y="256373"/>
                </a:cubicBezTo>
                <a:cubicBezTo>
                  <a:pt x="336363" y="256373"/>
                  <a:pt x="339705" y="257806"/>
                  <a:pt x="339705" y="262580"/>
                </a:cubicBezTo>
                <a:cubicBezTo>
                  <a:pt x="341137" y="272128"/>
                  <a:pt x="334453" y="274515"/>
                  <a:pt x="330156" y="275947"/>
                </a:cubicBezTo>
                <a:cubicBezTo>
                  <a:pt x="332544" y="303638"/>
                  <a:pt x="347344" y="325599"/>
                  <a:pt x="357847" y="341831"/>
                </a:cubicBezTo>
                <a:lnTo>
                  <a:pt x="360711" y="346128"/>
                </a:lnTo>
                <a:lnTo>
                  <a:pt x="362621" y="341831"/>
                </a:lnTo>
                <a:cubicBezTo>
                  <a:pt x="366440" y="338967"/>
                  <a:pt x="370260" y="336579"/>
                  <a:pt x="375511" y="335625"/>
                </a:cubicBezTo>
                <a:cubicBezTo>
                  <a:pt x="362143" y="323689"/>
                  <a:pt x="351163" y="306025"/>
                  <a:pt x="341614" y="282154"/>
                </a:cubicBezTo>
                <a:lnTo>
                  <a:pt x="337795" y="273560"/>
                </a:lnTo>
                <a:lnTo>
                  <a:pt x="345434" y="279289"/>
                </a:lnTo>
                <a:cubicBezTo>
                  <a:pt x="353550" y="285496"/>
                  <a:pt x="359756" y="293612"/>
                  <a:pt x="366440" y="302205"/>
                </a:cubicBezTo>
                <a:cubicBezTo>
                  <a:pt x="371214" y="308412"/>
                  <a:pt x="375989" y="315096"/>
                  <a:pt x="381240" y="320825"/>
                </a:cubicBezTo>
                <a:lnTo>
                  <a:pt x="388879" y="318915"/>
                </a:lnTo>
                <a:lnTo>
                  <a:pt x="391266" y="323212"/>
                </a:lnTo>
                <a:cubicBezTo>
                  <a:pt x="390788" y="320825"/>
                  <a:pt x="391266" y="318438"/>
                  <a:pt x="391743" y="316051"/>
                </a:cubicBezTo>
                <a:cubicBezTo>
                  <a:pt x="393176" y="308889"/>
                  <a:pt x="393653" y="302205"/>
                  <a:pt x="396040" y="296476"/>
                </a:cubicBezTo>
                <a:cubicBezTo>
                  <a:pt x="411795" y="297909"/>
                  <a:pt x="422775" y="299341"/>
                  <a:pt x="433756" y="299341"/>
                </a:cubicBezTo>
                <a:cubicBezTo>
                  <a:pt x="459537" y="299341"/>
                  <a:pt x="481498" y="291225"/>
                  <a:pt x="502982" y="283586"/>
                </a:cubicBezTo>
                <a:cubicBezTo>
                  <a:pt x="520169" y="277380"/>
                  <a:pt x="536401" y="271651"/>
                  <a:pt x="553588" y="270218"/>
                </a:cubicBezTo>
                <a:cubicBezTo>
                  <a:pt x="544994" y="264012"/>
                  <a:pt x="535446" y="251599"/>
                  <a:pt x="526853" y="241096"/>
                </a:cubicBezTo>
                <a:lnTo>
                  <a:pt x="522556" y="235844"/>
                </a:lnTo>
                <a:cubicBezTo>
                  <a:pt x="512530" y="243006"/>
                  <a:pt x="490091" y="251122"/>
                  <a:pt x="470040" y="251122"/>
                </a:cubicBezTo>
                <a:cubicBezTo>
                  <a:pt x="460014" y="251122"/>
                  <a:pt x="451898" y="249212"/>
                  <a:pt x="444737" y="245870"/>
                </a:cubicBezTo>
                <a:lnTo>
                  <a:pt x="438530" y="243006"/>
                </a:lnTo>
                <a:lnTo>
                  <a:pt x="444737" y="241096"/>
                </a:lnTo>
                <a:cubicBezTo>
                  <a:pt x="451898" y="238709"/>
                  <a:pt x="459059" y="237754"/>
                  <a:pt x="466221" y="237277"/>
                </a:cubicBezTo>
                <a:cubicBezTo>
                  <a:pt x="486749" y="234890"/>
                  <a:pt x="505846" y="232025"/>
                  <a:pt x="520169" y="225341"/>
                </a:cubicBezTo>
                <a:cubicBezTo>
                  <a:pt x="534014" y="230115"/>
                  <a:pt x="542607" y="243006"/>
                  <a:pt x="550723" y="255418"/>
                </a:cubicBezTo>
                <a:cubicBezTo>
                  <a:pt x="553588" y="259238"/>
                  <a:pt x="556452" y="263535"/>
                  <a:pt x="558840" y="266877"/>
                </a:cubicBezTo>
                <a:lnTo>
                  <a:pt x="555498" y="270218"/>
                </a:lnTo>
                <a:cubicBezTo>
                  <a:pt x="555975" y="270218"/>
                  <a:pt x="556930" y="270218"/>
                  <a:pt x="557407" y="270218"/>
                </a:cubicBezTo>
                <a:lnTo>
                  <a:pt x="558362" y="275470"/>
                </a:lnTo>
                <a:lnTo>
                  <a:pt x="528762" y="287883"/>
                </a:lnTo>
                <a:cubicBezTo>
                  <a:pt x="503459" y="298386"/>
                  <a:pt x="471950" y="311754"/>
                  <a:pt x="437098" y="311754"/>
                </a:cubicBezTo>
                <a:cubicBezTo>
                  <a:pt x="424685" y="311754"/>
                  <a:pt x="412750" y="310322"/>
                  <a:pt x="401769" y="306980"/>
                </a:cubicBezTo>
                <a:cubicBezTo>
                  <a:pt x="406543" y="308412"/>
                  <a:pt x="405588" y="312231"/>
                  <a:pt x="405111" y="314618"/>
                </a:cubicBezTo>
                <a:cubicBezTo>
                  <a:pt x="404156" y="319392"/>
                  <a:pt x="404156" y="319392"/>
                  <a:pt x="406543" y="320347"/>
                </a:cubicBezTo>
                <a:lnTo>
                  <a:pt x="402724" y="328941"/>
                </a:lnTo>
                <a:cubicBezTo>
                  <a:pt x="409885" y="332760"/>
                  <a:pt x="420866" y="335625"/>
                  <a:pt x="436143" y="335625"/>
                </a:cubicBezTo>
                <a:cubicBezTo>
                  <a:pt x="441872" y="335625"/>
                  <a:pt x="447601" y="335147"/>
                  <a:pt x="453808" y="334670"/>
                </a:cubicBezTo>
                <a:cubicBezTo>
                  <a:pt x="460014" y="334192"/>
                  <a:pt x="465266" y="334192"/>
                  <a:pt x="470995" y="334192"/>
                </a:cubicBezTo>
                <a:cubicBezTo>
                  <a:pt x="480543" y="334192"/>
                  <a:pt x="487704" y="335625"/>
                  <a:pt x="492956" y="338967"/>
                </a:cubicBezTo>
                <a:cubicBezTo>
                  <a:pt x="523511" y="335147"/>
                  <a:pt x="556930" y="309844"/>
                  <a:pt x="571730" y="277380"/>
                </a:cubicBezTo>
                <a:cubicBezTo>
                  <a:pt x="585575" y="247302"/>
                  <a:pt x="583188" y="215315"/>
                  <a:pt x="564091" y="187625"/>
                </a:cubicBezTo>
                <a:cubicBezTo>
                  <a:pt x="561704" y="199561"/>
                  <a:pt x="557885" y="211496"/>
                  <a:pt x="545949" y="213406"/>
                </a:cubicBezTo>
                <a:lnTo>
                  <a:pt x="540698" y="214361"/>
                </a:lnTo>
                <a:lnTo>
                  <a:pt x="543562" y="209586"/>
                </a:lnTo>
                <a:cubicBezTo>
                  <a:pt x="553588" y="192399"/>
                  <a:pt x="555020" y="177599"/>
                  <a:pt x="548336" y="164709"/>
                </a:cubicBezTo>
                <a:cubicBezTo>
                  <a:pt x="533059" y="135109"/>
                  <a:pt x="479588" y="121742"/>
                  <a:pt x="447124" y="119354"/>
                </a:cubicBezTo>
                <a:cubicBezTo>
                  <a:pt x="447601" y="115535"/>
                  <a:pt x="444737" y="114580"/>
                  <a:pt x="443304" y="114580"/>
                </a:cubicBezTo>
                <a:cubicBezTo>
                  <a:pt x="438530" y="113625"/>
                  <a:pt x="435188" y="112671"/>
                  <a:pt x="433279" y="111238"/>
                </a:cubicBezTo>
                <a:cubicBezTo>
                  <a:pt x="438053" y="101213"/>
                  <a:pt x="446646" y="100735"/>
                  <a:pt x="457627" y="100735"/>
                </a:cubicBezTo>
                <a:lnTo>
                  <a:pt x="462401" y="100735"/>
                </a:lnTo>
                <a:lnTo>
                  <a:pt x="460969" y="108851"/>
                </a:lnTo>
                <a:cubicBezTo>
                  <a:pt x="461446" y="108851"/>
                  <a:pt x="461924" y="108851"/>
                  <a:pt x="462401" y="108851"/>
                </a:cubicBezTo>
                <a:cubicBezTo>
                  <a:pt x="490569" y="108851"/>
                  <a:pt x="517782" y="117445"/>
                  <a:pt x="540220" y="132722"/>
                </a:cubicBezTo>
                <a:cubicBezTo>
                  <a:pt x="520169" y="117922"/>
                  <a:pt x="496298" y="108851"/>
                  <a:pt x="471472" y="106942"/>
                </a:cubicBezTo>
                <a:lnTo>
                  <a:pt x="471472" y="101690"/>
                </a:lnTo>
                <a:cubicBezTo>
                  <a:pt x="538311" y="102645"/>
                  <a:pt x="578414" y="142748"/>
                  <a:pt x="599897" y="176167"/>
                </a:cubicBezTo>
                <a:cubicBezTo>
                  <a:pt x="620426" y="155638"/>
                  <a:pt x="644775" y="135109"/>
                  <a:pt x="671033" y="112193"/>
                </a:cubicBezTo>
                <a:cubicBezTo>
                  <a:pt x="662439" y="100258"/>
                  <a:pt x="661962" y="78774"/>
                  <a:pt x="669600" y="63497"/>
                </a:cubicBezTo>
                <a:cubicBezTo>
                  <a:pt x="674852" y="52993"/>
                  <a:pt x="682491" y="46787"/>
                  <a:pt x="692039" y="44877"/>
                </a:cubicBezTo>
                <a:lnTo>
                  <a:pt x="693949" y="49651"/>
                </a:lnTo>
                <a:cubicBezTo>
                  <a:pt x="682013" y="58245"/>
                  <a:pt x="669123" y="72567"/>
                  <a:pt x="674852" y="91187"/>
                </a:cubicBezTo>
                <a:cubicBezTo>
                  <a:pt x="677239" y="98348"/>
                  <a:pt x="682013" y="105509"/>
                  <a:pt x="688220" y="111238"/>
                </a:cubicBezTo>
                <a:cubicBezTo>
                  <a:pt x="687742" y="106942"/>
                  <a:pt x="688220" y="104554"/>
                  <a:pt x="688697" y="102167"/>
                </a:cubicBezTo>
                <a:lnTo>
                  <a:pt x="689175" y="100258"/>
                </a:lnTo>
                <a:lnTo>
                  <a:pt x="692517" y="97871"/>
                </a:lnTo>
                <a:lnTo>
                  <a:pt x="697291" y="97871"/>
                </a:lnTo>
                <a:cubicBezTo>
                  <a:pt x="714000" y="97871"/>
                  <a:pt x="725936" y="97393"/>
                  <a:pt x="729278" y="89277"/>
                </a:cubicBezTo>
                <a:cubicBezTo>
                  <a:pt x="729278" y="89755"/>
                  <a:pt x="728323" y="90232"/>
                  <a:pt x="727368" y="90232"/>
                </a:cubicBezTo>
                <a:cubicBezTo>
                  <a:pt x="726413" y="90232"/>
                  <a:pt x="724981" y="90232"/>
                  <a:pt x="723549" y="90232"/>
                </a:cubicBezTo>
                <a:lnTo>
                  <a:pt x="714478" y="90709"/>
                </a:lnTo>
                <a:cubicBezTo>
                  <a:pt x="709704" y="90709"/>
                  <a:pt x="703497" y="90232"/>
                  <a:pt x="700633" y="84980"/>
                </a:cubicBezTo>
                <a:cubicBezTo>
                  <a:pt x="707794" y="77819"/>
                  <a:pt x="714478" y="74955"/>
                  <a:pt x="721162" y="72567"/>
                </a:cubicBezTo>
                <a:cubicBezTo>
                  <a:pt x="727845" y="70180"/>
                  <a:pt x="735007" y="67316"/>
                  <a:pt x="741213" y="63974"/>
                </a:cubicBezTo>
                <a:cubicBezTo>
                  <a:pt x="737394" y="52516"/>
                  <a:pt x="723549" y="49651"/>
                  <a:pt x="707794" y="45832"/>
                </a:cubicBezTo>
                <a:cubicBezTo>
                  <a:pt x="706362" y="38671"/>
                  <a:pt x="712568" y="37239"/>
                  <a:pt x="715910" y="37239"/>
                </a:cubicBezTo>
                <a:lnTo>
                  <a:pt x="716865" y="37239"/>
                </a:lnTo>
                <a:lnTo>
                  <a:pt x="721162" y="38671"/>
                </a:lnTo>
                <a:cubicBezTo>
                  <a:pt x="726891" y="41058"/>
                  <a:pt x="728323" y="41535"/>
                  <a:pt x="730233" y="41535"/>
                </a:cubicBezTo>
                <a:lnTo>
                  <a:pt x="730710" y="41535"/>
                </a:lnTo>
                <a:lnTo>
                  <a:pt x="735484" y="41058"/>
                </a:lnTo>
                <a:cubicBezTo>
                  <a:pt x="758878" y="50129"/>
                  <a:pt x="769858" y="68748"/>
                  <a:pt x="765562" y="91664"/>
                </a:cubicBezTo>
                <a:cubicBezTo>
                  <a:pt x="760787" y="115535"/>
                  <a:pt x="738349" y="140838"/>
                  <a:pt x="712091" y="140838"/>
                </a:cubicBezTo>
                <a:cubicBezTo>
                  <a:pt x="697768" y="140838"/>
                  <a:pt x="684878" y="133200"/>
                  <a:pt x="674852" y="118400"/>
                </a:cubicBezTo>
                <a:cubicBezTo>
                  <a:pt x="668168" y="127471"/>
                  <a:pt x="658142" y="137019"/>
                  <a:pt x="648594" y="146567"/>
                </a:cubicBezTo>
                <a:cubicBezTo>
                  <a:pt x="633794" y="160890"/>
                  <a:pt x="619472" y="174257"/>
                  <a:pt x="602285" y="184283"/>
                </a:cubicBezTo>
                <a:cubicBezTo>
                  <a:pt x="640478" y="240141"/>
                  <a:pt x="618039" y="331328"/>
                  <a:pt x="584620" y="363792"/>
                </a:cubicBezTo>
                <a:lnTo>
                  <a:pt x="584143" y="364270"/>
                </a:lnTo>
                <a:cubicBezTo>
                  <a:pt x="600852" y="379070"/>
                  <a:pt x="618039" y="392437"/>
                  <a:pt x="634749" y="405805"/>
                </a:cubicBezTo>
                <a:cubicBezTo>
                  <a:pt x="660530" y="426334"/>
                  <a:pt x="683446" y="444476"/>
                  <a:pt x="703975" y="465005"/>
                </a:cubicBezTo>
                <a:lnTo>
                  <a:pt x="704929" y="459753"/>
                </a:lnTo>
                <a:cubicBezTo>
                  <a:pt x="711136" y="454502"/>
                  <a:pt x="716865" y="448773"/>
                  <a:pt x="724026" y="444476"/>
                </a:cubicBezTo>
                <a:lnTo>
                  <a:pt x="726891" y="448773"/>
                </a:lnTo>
                <a:cubicBezTo>
                  <a:pt x="700155" y="470256"/>
                  <a:pt x="689175" y="517521"/>
                  <a:pt x="701587" y="557146"/>
                </a:cubicBezTo>
                <a:cubicBezTo>
                  <a:pt x="711613" y="589611"/>
                  <a:pt x="735484" y="608708"/>
                  <a:pt x="766516" y="609185"/>
                </a:cubicBezTo>
                <a:cubicBezTo>
                  <a:pt x="797071" y="608230"/>
                  <a:pt x="819032" y="598204"/>
                  <a:pt x="839561" y="588179"/>
                </a:cubicBezTo>
                <a:cubicBezTo>
                  <a:pt x="861045" y="573379"/>
                  <a:pt x="864387" y="544734"/>
                  <a:pt x="864387" y="528979"/>
                </a:cubicBezTo>
                <a:cubicBezTo>
                  <a:pt x="864387" y="512747"/>
                  <a:pt x="861045" y="496514"/>
                  <a:pt x="855316" y="483147"/>
                </a:cubicBezTo>
                <a:cubicBezTo>
                  <a:pt x="858658" y="491740"/>
                  <a:pt x="860568" y="501289"/>
                  <a:pt x="861045" y="510360"/>
                </a:cubicBezTo>
                <a:cubicBezTo>
                  <a:pt x="863432" y="542824"/>
                  <a:pt x="847677" y="583404"/>
                  <a:pt x="797071" y="590088"/>
                </a:cubicBezTo>
                <a:lnTo>
                  <a:pt x="796116" y="590088"/>
                </a:lnTo>
                <a:lnTo>
                  <a:pt x="795161" y="589611"/>
                </a:lnTo>
                <a:cubicBezTo>
                  <a:pt x="787045" y="585792"/>
                  <a:pt x="777020" y="585792"/>
                  <a:pt x="766994" y="585792"/>
                </a:cubicBezTo>
                <a:cubicBezTo>
                  <a:pt x="752194" y="585792"/>
                  <a:pt x="738349" y="585792"/>
                  <a:pt x="729278" y="576721"/>
                </a:cubicBezTo>
                <a:lnTo>
                  <a:pt x="729755" y="565263"/>
                </a:lnTo>
                <a:cubicBezTo>
                  <a:pt x="730710" y="560488"/>
                  <a:pt x="731665" y="555237"/>
                  <a:pt x="733097" y="550463"/>
                </a:cubicBezTo>
                <a:cubicBezTo>
                  <a:pt x="744078" y="550463"/>
                  <a:pt x="751239" y="551417"/>
                  <a:pt x="757923" y="551417"/>
                </a:cubicBezTo>
                <a:cubicBezTo>
                  <a:pt x="771768" y="551417"/>
                  <a:pt x="785136" y="547121"/>
                  <a:pt x="798026" y="542347"/>
                </a:cubicBezTo>
                <a:cubicBezTo>
                  <a:pt x="809484" y="538050"/>
                  <a:pt x="819032" y="534708"/>
                  <a:pt x="828581" y="533276"/>
                </a:cubicBezTo>
                <a:cubicBezTo>
                  <a:pt x="822374" y="530411"/>
                  <a:pt x="819032" y="524682"/>
                  <a:pt x="816645" y="519908"/>
                </a:cubicBezTo>
                <a:cubicBezTo>
                  <a:pt x="807097" y="521818"/>
                  <a:pt x="793729" y="524682"/>
                  <a:pt x="776542" y="524682"/>
                </a:cubicBezTo>
                <a:cubicBezTo>
                  <a:pt x="773200" y="524682"/>
                  <a:pt x="769858" y="524682"/>
                  <a:pt x="766039" y="524205"/>
                </a:cubicBezTo>
                <a:lnTo>
                  <a:pt x="760310" y="522295"/>
                </a:lnTo>
                <a:lnTo>
                  <a:pt x="761742" y="514656"/>
                </a:lnTo>
                <a:cubicBezTo>
                  <a:pt x="767949" y="511314"/>
                  <a:pt x="776065" y="510837"/>
                  <a:pt x="783703" y="509882"/>
                </a:cubicBezTo>
                <a:cubicBezTo>
                  <a:pt x="790865" y="509405"/>
                  <a:pt x="799936" y="508450"/>
                  <a:pt x="805665" y="506063"/>
                </a:cubicBezTo>
                <a:cubicBezTo>
                  <a:pt x="805187" y="506063"/>
                  <a:pt x="804232" y="506063"/>
                  <a:pt x="803755" y="506063"/>
                </a:cubicBezTo>
                <a:cubicBezTo>
                  <a:pt x="799936" y="506063"/>
                  <a:pt x="796594" y="504153"/>
                  <a:pt x="797548" y="499379"/>
                </a:cubicBezTo>
                <a:cubicBezTo>
                  <a:pt x="813303" y="494605"/>
                  <a:pt x="829535" y="489353"/>
                  <a:pt x="828581" y="476940"/>
                </a:cubicBezTo>
                <a:cubicBezTo>
                  <a:pt x="828103" y="460708"/>
                  <a:pt x="797071" y="439224"/>
                  <a:pt x="766039" y="439224"/>
                </a:cubicBezTo>
                <a:cubicBezTo>
                  <a:pt x="762697" y="439224"/>
                  <a:pt x="758878" y="439224"/>
                  <a:pt x="755536" y="440179"/>
                </a:cubicBezTo>
                <a:lnTo>
                  <a:pt x="754103" y="434928"/>
                </a:lnTo>
                <a:cubicBezTo>
                  <a:pt x="762220" y="431586"/>
                  <a:pt x="771768" y="429676"/>
                  <a:pt x="781794" y="429676"/>
                </a:cubicBezTo>
                <a:cubicBezTo>
                  <a:pt x="804232" y="429676"/>
                  <a:pt x="822852" y="438747"/>
                  <a:pt x="836219" y="452115"/>
                </a:cubicBezTo>
                <a:lnTo>
                  <a:pt x="837652" y="449727"/>
                </a:lnTo>
                <a:cubicBezTo>
                  <a:pt x="868206" y="463573"/>
                  <a:pt x="877755" y="500811"/>
                  <a:pt x="876322" y="530888"/>
                </a:cubicBezTo>
                <a:cubicBezTo>
                  <a:pt x="874890" y="563830"/>
                  <a:pt x="860090" y="602024"/>
                  <a:pt x="830490" y="613482"/>
                </a:cubicBezTo>
                <a:cubicBezTo>
                  <a:pt x="828581" y="613004"/>
                  <a:pt x="826671" y="612527"/>
                  <a:pt x="825239" y="612527"/>
                </a:cubicBezTo>
                <a:cubicBezTo>
                  <a:pt x="824761" y="612527"/>
                  <a:pt x="824761" y="612527"/>
                  <a:pt x="824284" y="612527"/>
                </a:cubicBezTo>
                <a:lnTo>
                  <a:pt x="820465" y="614914"/>
                </a:lnTo>
                <a:cubicBezTo>
                  <a:pt x="807574" y="623508"/>
                  <a:pt x="792297" y="627804"/>
                  <a:pt x="776065" y="627804"/>
                </a:cubicBezTo>
                <a:cubicBezTo>
                  <a:pt x="741213" y="627804"/>
                  <a:pt x="706839" y="605843"/>
                  <a:pt x="689175" y="571946"/>
                </a:cubicBezTo>
                <a:cubicBezTo>
                  <a:pt x="671510" y="538050"/>
                  <a:pt x="674375" y="499379"/>
                  <a:pt x="695858" y="468824"/>
                </a:cubicBezTo>
                <a:cubicBezTo>
                  <a:pt x="677239" y="455934"/>
                  <a:pt x="657665" y="439224"/>
                  <a:pt x="638091" y="422992"/>
                </a:cubicBezTo>
                <a:cubicBezTo>
                  <a:pt x="614697" y="403418"/>
                  <a:pt x="593691" y="385276"/>
                  <a:pt x="573162" y="367134"/>
                </a:cubicBezTo>
                <a:cubicBezTo>
                  <a:pt x="558840" y="384321"/>
                  <a:pt x="551201" y="386231"/>
                  <a:pt x="533059" y="390050"/>
                </a:cubicBezTo>
                <a:cubicBezTo>
                  <a:pt x="529717" y="391005"/>
                  <a:pt x="525420" y="391483"/>
                  <a:pt x="521124" y="392437"/>
                </a:cubicBezTo>
                <a:lnTo>
                  <a:pt x="522556" y="394347"/>
                </a:lnTo>
                <a:cubicBezTo>
                  <a:pt x="508233" y="410102"/>
                  <a:pt x="484840" y="412966"/>
                  <a:pt x="468130" y="412966"/>
                </a:cubicBezTo>
                <a:cubicBezTo>
                  <a:pt x="437575" y="412966"/>
                  <a:pt x="401769" y="402463"/>
                  <a:pt x="382672" y="387663"/>
                </a:cubicBezTo>
                <a:cubicBezTo>
                  <a:pt x="373124" y="402463"/>
                  <a:pt x="359756" y="418695"/>
                  <a:pt x="346389" y="433973"/>
                </a:cubicBezTo>
                <a:cubicBezTo>
                  <a:pt x="332544" y="450682"/>
                  <a:pt x="317744" y="468347"/>
                  <a:pt x="302466" y="484579"/>
                </a:cubicBezTo>
                <a:lnTo>
                  <a:pt x="301989" y="484579"/>
                </a:lnTo>
                <a:cubicBezTo>
                  <a:pt x="301511" y="486966"/>
                  <a:pt x="300557" y="488876"/>
                  <a:pt x="300079" y="490785"/>
                </a:cubicBezTo>
                <a:lnTo>
                  <a:pt x="292440" y="486011"/>
                </a:lnTo>
                <a:lnTo>
                  <a:pt x="296260" y="482192"/>
                </a:lnTo>
                <a:lnTo>
                  <a:pt x="300079" y="478373"/>
                </a:lnTo>
                <a:cubicBezTo>
                  <a:pt x="310582" y="457366"/>
                  <a:pt x="327292" y="439702"/>
                  <a:pt x="343524" y="422992"/>
                </a:cubicBezTo>
                <a:cubicBezTo>
                  <a:pt x="356414" y="409147"/>
                  <a:pt x="367872" y="397212"/>
                  <a:pt x="376943" y="384799"/>
                </a:cubicBezTo>
                <a:lnTo>
                  <a:pt x="376943" y="381457"/>
                </a:lnTo>
                <a:lnTo>
                  <a:pt x="376943" y="379547"/>
                </a:lnTo>
                <a:cubicBezTo>
                  <a:pt x="375034" y="377637"/>
                  <a:pt x="372169" y="376683"/>
                  <a:pt x="368827" y="375728"/>
                </a:cubicBezTo>
                <a:cubicBezTo>
                  <a:pt x="362621" y="374773"/>
                  <a:pt x="356892" y="372863"/>
                  <a:pt x="351163" y="366179"/>
                </a:cubicBezTo>
                <a:cubicBezTo>
                  <a:pt x="351163" y="366179"/>
                  <a:pt x="351163" y="366179"/>
                  <a:pt x="351163" y="366179"/>
                </a:cubicBezTo>
                <a:cubicBezTo>
                  <a:pt x="340660" y="373341"/>
                  <a:pt x="330156" y="381457"/>
                  <a:pt x="319653" y="389095"/>
                </a:cubicBezTo>
                <a:lnTo>
                  <a:pt x="314879" y="392437"/>
                </a:lnTo>
                <a:cubicBezTo>
                  <a:pt x="298647" y="404373"/>
                  <a:pt x="282892" y="416308"/>
                  <a:pt x="267137" y="426334"/>
                </a:cubicBezTo>
                <a:lnTo>
                  <a:pt x="256157" y="433973"/>
                </a:lnTo>
                <a:cubicBezTo>
                  <a:pt x="236105" y="447340"/>
                  <a:pt x="213189" y="463095"/>
                  <a:pt x="183589" y="481237"/>
                </a:cubicBezTo>
                <a:cubicBezTo>
                  <a:pt x="193615" y="496037"/>
                  <a:pt x="197912" y="509405"/>
                  <a:pt x="199344" y="524682"/>
                </a:cubicBezTo>
                <a:lnTo>
                  <a:pt x="208415" y="521818"/>
                </a:lnTo>
                <a:lnTo>
                  <a:pt x="205073" y="529456"/>
                </a:lnTo>
                <a:cubicBezTo>
                  <a:pt x="202208" y="531366"/>
                  <a:pt x="200776" y="534230"/>
                  <a:pt x="197912" y="534230"/>
                </a:cubicBezTo>
                <a:cubicBezTo>
                  <a:pt x="199821" y="559534"/>
                  <a:pt x="190273" y="583882"/>
                  <a:pt x="172609" y="602024"/>
                </a:cubicBezTo>
                <a:cubicBezTo>
                  <a:pt x="153989" y="621598"/>
                  <a:pt x="127731" y="631624"/>
                  <a:pt x="99564" y="631624"/>
                </a:cubicBezTo>
                <a:lnTo>
                  <a:pt x="99564" y="631624"/>
                </a:lnTo>
                <a:close/>
                <a:moveTo>
                  <a:pt x="56596" y="562875"/>
                </a:moveTo>
                <a:lnTo>
                  <a:pt x="59938" y="567650"/>
                </a:lnTo>
                <a:cubicBezTo>
                  <a:pt x="59938" y="569559"/>
                  <a:pt x="59938" y="572424"/>
                  <a:pt x="59461" y="575766"/>
                </a:cubicBezTo>
                <a:cubicBezTo>
                  <a:pt x="63280" y="576243"/>
                  <a:pt x="71873" y="577675"/>
                  <a:pt x="82377" y="577675"/>
                </a:cubicBezTo>
                <a:cubicBezTo>
                  <a:pt x="96699" y="577675"/>
                  <a:pt x="112454" y="574811"/>
                  <a:pt x="125822" y="571946"/>
                </a:cubicBezTo>
                <a:lnTo>
                  <a:pt x="132983" y="570514"/>
                </a:lnTo>
                <a:lnTo>
                  <a:pt x="138712" y="569559"/>
                </a:lnTo>
                <a:lnTo>
                  <a:pt x="136325" y="575288"/>
                </a:lnTo>
                <a:cubicBezTo>
                  <a:pt x="146351" y="570992"/>
                  <a:pt x="155899" y="563353"/>
                  <a:pt x="162105" y="554282"/>
                </a:cubicBezTo>
                <a:cubicBezTo>
                  <a:pt x="172131" y="539482"/>
                  <a:pt x="173086" y="521340"/>
                  <a:pt x="165447" y="504153"/>
                </a:cubicBezTo>
                <a:cubicBezTo>
                  <a:pt x="163538" y="511792"/>
                  <a:pt x="153034" y="515134"/>
                  <a:pt x="143486" y="518476"/>
                </a:cubicBezTo>
                <a:cubicBezTo>
                  <a:pt x="144441" y="518953"/>
                  <a:pt x="147305" y="522772"/>
                  <a:pt x="149693" y="526114"/>
                </a:cubicBezTo>
                <a:cubicBezTo>
                  <a:pt x="154944" y="533276"/>
                  <a:pt x="161151" y="541392"/>
                  <a:pt x="159718" y="552850"/>
                </a:cubicBezTo>
                <a:cubicBezTo>
                  <a:pt x="147305" y="557146"/>
                  <a:pt x="137757" y="559056"/>
                  <a:pt x="128209" y="561921"/>
                </a:cubicBezTo>
                <a:cubicBezTo>
                  <a:pt x="112931" y="565740"/>
                  <a:pt x="100041" y="569082"/>
                  <a:pt x="86196" y="569082"/>
                </a:cubicBezTo>
                <a:cubicBezTo>
                  <a:pt x="75693" y="568604"/>
                  <a:pt x="66144" y="566695"/>
                  <a:pt x="56596" y="562875"/>
                </a:cubicBezTo>
                <a:lnTo>
                  <a:pt x="56596" y="562875"/>
                </a:lnTo>
                <a:close/>
                <a:moveTo>
                  <a:pt x="744078" y="570037"/>
                </a:moveTo>
                <a:cubicBezTo>
                  <a:pt x="745510" y="570514"/>
                  <a:pt x="747420" y="570992"/>
                  <a:pt x="748852" y="571469"/>
                </a:cubicBezTo>
                <a:cubicBezTo>
                  <a:pt x="752671" y="572901"/>
                  <a:pt x="756491" y="573856"/>
                  <a:pt x="761265" y="576243"/>
                </a:cubicBezTo>
                <a:cubicBezTo>
                  <a:pt x="766516" y="572424"/>
                  <a:pt x="775587" y="570514"/>
                  <a:pt x="785136" y="568604"/>
                </a:cubicBezTo>
                <a:cubicBezTo>
                  <a:pt x="797071" y="566217"/>
                  <a:pt x="807574" y="564308"/>
                  <a:pt x="817123" y="559534"/>
                </a:cubicBezTo>
                <a:lnTo>
                  <a:pt x="825716" y="555237"/>
                </a:lnTo>
                <a:lnTo>
                  <a:pt x="820465" y="563353"/>
                </a:lnTo>
                <a:cubicBezTo>
                  <a:pt x="819987" y="564308"/>
                  <a:pt x="819510" y="564785"/>
                  <a:pt x="818555" y="565740"/>
                </a:cubicBezTo>
                <a:cubicBezTo>
                  <a:pt x="827626" y="561443"/>
                  <a:pt x="836219" y="553805"/>
                  <a:pt x="841471" y="543779"/>
                </a:cubicBezTo>
                <a:cubicBezTo>
                  <a:pt x="851019" y="527069"/>
                  <a:pt x="850542" y="507972"/>
                  <a:pt x="840994" y="492695"/>
                </a:cubicBezTo>
                <a:cubicBezTo>
                  <a:pt x="840994" y="498901"/>
                  <a:pt x="833355" y="502243"/>
                  <a:pt x="826671" y="505585"/>
                </a:cubicBezTo>
                <a:cubicBezTo>
                  <a:pt x="824284" y="507018"/>
                  <a:pt x="821897" y="507972"/>
                  <a:pt x="819987" y="508927"/>
                </a:cubicBezTo>
                <a:cubicBezTo>
                  <a:pt x="828103" y="512747"/>
                  <a:pt x="832400" y="520863"/>
                  <a:pt x="836219" y="528501"/>
                </a:cubicBezTo>
                <a:lnTo>
                  <a:pt x="838129" y="532798"/>
                </a:lnTo>
                <a:lnTo>
                  <a:pt x="837174" y="533276"/>
                </a:lnTo>
                <a:lnTo>
                  <a:pt x="843858" y="533276"/>
                </a:lnTo>
                <a:lnTo>
                  <a:pt x="837174" y="539005"/>
                </a:lnTo>
                <a:cubicBezTo>
                  <a:pt x="819510" y="549508"/>
                  <a:pt x="792297" y="563353"/>
                  <a:pt x="761742" y="563353"/>
                </a:cubicBezTo>
                <a:cubicBezTo>
                  <a:pt x="754103" y="563353"/>
                  <a:pt x="747420" y="562398"/>
                  <a:pt x="740736" y="560966"/>
                </a:cubicBezTo>
                <a:cubicBezTo>
                  <a:pt x="742168" y="561443"/>
                  <a:pt x="742168" y="562875"/>
                  <a:pt x="742645" y="564785"/>
                </a:cubicBezTo>
                <a:cubicBezTo>
                  <a:pt x="744078" y="566695"/>
                  <a:pt x="744555" y="568604"/>
                  <a:pt x="744078" y="570037"/>
                </a:cubicBezTo>
                <a:lnTo>
                  <a:pt x="744078" y="570037"/>
                </a:lnTo>
                <a:close/>
                <a:moveTo>
                  <a:pt x="409408" y="391483"/>
                </a:moveTo>
                <a:cubicBezTo>
                  <a:pt x="424685" y="397212"/>
                  <a:pt x="445214" y="400553"/>
                  <a:pt x="466698" y="400553"/>
                </a:cubicBezTo>
                <a:cubicBezTo>
                  <a:pt x="481975" y="400553"/>
                  <a:pt x="496298" y="398644"/>
                  <a:pt x="508233" y="395779"/>
                </a:cubicBezTo>
                <a:lnTo>
                  <a:pt x="510143" y="392437"/>
                </a:lnTo>
                <a:cubicBezTo>
                  <a:pt x="513485" y="387186"/>
                  <a:pt x="518736" y="384321"/>
                  <a:pt x="523033" y="381457"/>
                </a:cubicBezTo>
                <a:cubicBezTo>
                  <a:pt x="530672" y="377160"/>
                  <a:pt x="537356" y="373341"/>
                  <a:pt x="539743" y="365225"/>
                </a:cubicBezTo>
                <a:lnTo>
                  <a:pt x="547382" y="363792"/>
                </a:lnTo>
                <a:cubicBezTo>
                  <a:pt x="548814" y="363792"/>
                  <a:pt x="550246" y="362837"/>
                  <a:pt x="552156" y="360928"/>
                </a:cubicBezTo>
                <a:cubicBezTo>
                  <a:pt x="554065" y="359018"/>
                  <a:pt x="556452" y="356631"/>
                  <a:pt x="559794" y="355676"/>
                </a:cubicBezTo>
                <a:cubicBezTo>
                  <a:pt x="558362" y="355676"/>
                  <a:pt x="557407" y="354721"/>
                  <a:pt x="555498" y="354244"/>
                </a:cubicBezTo>
                <a:cubicBezTo>
                  <a:pt x="552156" y="352812"/>
                  <a:pt x="548336" y="350902"/>
                  <a:pt x="547382" y="345173"/>
                </a:cubicBezTo>
                <a:cubicBezTo>
                  <a:pt x="547382" y="343263"/>
                  <a:pt x="547382" y="341831"/>
                  <a:pt x="547859" y="340876"/>
                </a:cubicBezTo>
                <a:cubicBezTo>
                  <a:pt x="535446" y="352812"/>
                  <a:pt x="521124" y="361883"/>
                  <a:pt x="500595" y="361883"/>
                </a:cubicBezTo>
                <a:lnTo>
                  <a:pt x="491046" y="361883"/>
                </a:lnTo>
                <a:lnTo>
                  <a:pt x="495820" y="357108"/>
                </a:lnTo>
                <a:lnTo>
                  <a:pt x="506801" y="350425"/>
                </a:lnTo>
                <a:cubicBezTo>
                  <a:pt x="509188" y="348992"/>
                  <a:pt x="511098" y="348038"/>
                  <a:pt x="513485" y="347083"/>
                </a:cubicBezTo>
                <a:cubicBezTo>
                  <a:pt x="498685" y="351379"/>
                  <a:pt x="482453" y="353767"/>
                  <a:pt x="465743" y="353767"/>
                </a:cubicBezTo>
                <a:cubicBezTo>
                  <a:pt x="437098" y="353767"/>
                  <a:pt x="411317" y="346605"/>
                  <a:pt x="393176" y="333715"/>
                </a:cubicBezTo>
                <a:cubicBezTo>
                  <a:pt x="401292" y="339921"/>
                  <a:pt x="410363" y="345650"/>
                  <a:pt x="420866" y="348992"/>
                </a:cubicBezTo>
                <a:lnTo>
                  <a:pt x="419911" y="355199"/>
                </a:lnTo>
                <a:cubicBezTo>
                  <a:pt x="407021" y="354244"/>
                  <a:pt x="395563" y="350425"/>
                  <a:pt x="385059" y="343263"/>
                </a:cubicBezTo>
                <a:cubicBezTo>
                  <a:pt x="386014" y="345173"/>
                  <a:pt x="386014" y="347083"/>
                  <a:pt x="386492" y="348992"/>
                </a:cubicBezTo>
                <a:lnTo>
                  <a:pt x="386969" y="351379"/>
                </a:lnTo>
                <a:lnTo>
                  <a:pt x="384582" y="356154"/>
                </a:lnTo>
                <a:cubicBezTo>
                  <a:pt x="380763" y="356631"/>
                  <a:pt x="378376" y="358063"/>
                  <a:pt x="375989" y="359018"/>
                </a:cubicBezTo>
                <a:cubicBezTo>
                  <a:pt x="376466" y="359496"/>
                  <a:pt x="376943" y="359973"/>
                  <a:pt x="377898" y="360450"/>
                </a:cubicBezTo>
                <a:cubicBezTo>
                  <a:pt x="384105" y="365702"/>
                  <a:pt x="390788" y="371431"/>
                  <a:pt x="396518" y="371431"/>
                </a:cubicBezTo>
                <a:cubicBezTo>
                  <a:pt x="398427" y="371431"/>
                  <a:pt x="399859" y="370954"/>
                  <a:pt x="401292" y="369521"/>
                </a:cubicBezTo>
                <a:lnTo>
                  <a:pt x="406543" y="364270"/>
                </a:lnTo>
                <a:lnTo>
                  <a:pt x="405588" y="371431"/>
                </a:lnTo>
                <a:cubicBezTo>
                  <a:pt x="405111" y="376205"/>
                  <a:pt x="406543" y="377160"/>
                  <a:pt x="408930" y="378592"/>
                </a:cubicBezTo>
                <a:cubicBezTo>
                  <a:pt x="411317" y="380025"/>
                  <a:pt x="414659" y="382889"/>
                  <a:pt x="414182" y="388618"/>
                </a:cubicBezTo>
                <a:cubicBezTo>
                  <a:pt x="412272" y="390528"/>
                  <a:pt x="410840" y="391483"/>
                  <a:pt x="409408" y="391483"/>
                </a:cubicBezTo>
                <a:lnTo>
                  <a:pt x="409408" y="391483"/>
                </a:lnTo>
                <a:close/>
                <a:moveTo>
                  <a:pt x="561227" y="342786"/>
                </a:moveTo>
                <a:cubicBezTo>
                  <a:pt x="564091" y="345650"/>
                  <a:pt x="566956" y="348038"/>
                  <a:pt x="569343" y="350902"/>
                </a:cubicBezTo>
                <a:cubicBezTo>
                  <a:pt x="601807" y="310799"/>
                  <a:pt x="610878" y="257806"/>
                  <a:pt x="593691" y="207677"/>
                </a:cubicBezTo>
                <a:cubicBezTo>
                  <a:pt x="600852" y="236322"/>
                  <a:pt x="597988" y="266877"/>
                  <a:pt x="585098" y="297431"/>
                </a:cubicBezTo>
                <a:cubicBezTo>
                  <a:pt x="578414" y="304115"/>
                  <a:pt x="573162" y="310799"/>
                  <a:pt x="567433" y="317960"/>
                </a:cubicBezTo>
                <a:cubicBezTo>
                  <a:pt x="562659" y="324167"/>
                  <a:pt x="557407" y="330850"/>
                  <a:pt x="552156" y="336579"/>
                </a:cubicBezTo>
                <a:cubicBezTo>
                  <a:pt x="553588" y="336102"/>
                  <a:pt x="555020" y="335625"/>
                  <a:pt x="556452" y="335625"/>
                </a:cubicBezTo>
                <a:cubicBezTo>
                  <a:pt x="560272" y="335625"/>
                  <a:pt x="563614" y="337534"/>
                  <a:pt x="565523" y="339921"/>
                </a:cubicBezTo>
                <a:lnTo>
                  <a:pt x="561227" y="342786"/>
                </a:lnTo>
                <a:lnTo>
                  <a:pt x="561227" y="342786"/>
                </a:lnTo>
                <a:close/>
                <a:moveTo>
                  <a:pt x="702065" y="119832"/>
                </a:moveTo>
                <a:cubicBezTo>
                  <a:pt x="708749" y="123174"/>
                  <a:pt x="715910" y="125083"/>
                  <a:pt x="722594" y="125083"/>
                </a:cubicBezTo>
                <a:cubicBezTo>
                  <a:pt x="734529" y="125083"/>
                  <a:pt x="743600" y="119354"/>
                  <a:pt x="749807" y="109329"/>
                </a:cubicBezTo>
                <a:cubicBezTo>
                  <a:pt x="741691" y="116967"/>
                  <a:pt x="729755" y="121742"/>
                  <a:pt x="716387" y="121742"/>
                </a:cubicBezTo>
                <a:cubicBezTo>
                  <a:pt x="711613" y="121742"/>
                  <a:pt x="706839" y="121264"/>
                  <a:pt x="702065" y="119832"/>
                </a:cubicBezTo>
                <a:lnTo>
                  <a:pt x="702065" y="119832"/>
                </a:lnTo>
                <a:close/>
                <a:moveTo>
                  <a:pt x="206983" y="79729"/>
                </a:moveTo>
                <a:cubicBezTo>
                  <a:pt x="213189" y="86890"/>
                  <a:pt x="221305" y="91664"/>
                  <a:pt x="230854" y="91664"/>
                </a:cubicBezTo>
                <a:cubicBezTo>
                  <a:pt x="238015" y="91664"/>
                  <a:pt x="245176" y="88800"/>
                  <a:pt x="252337" y="83071"/>
                </a:cubicBezTo>
                <a:cubicBezTo>
                  <a:pt x="246608" y="84503"/>
                  <a:pt x="240402" y="85458"/>
                  <a:pt x="234195" y="85458"/>
                </a:cubicBezTo>
                <a:cubicBezTo>
                  <a:pt x="225125" y="85458"/>
                  <a:pt x="215576" y="83071"/>
                  <a:pt x="206983" y="79729"/>
                </a:cubicBezTo>
                <a:lnTo>
                  <a:pt x="206983" y="79729"/>
                </a:lnTo>
                <a:close/>
                <a:moveTo>
                  <a:pt x="222737" y="9071"/>
                </a:moveTo>
                <a:cubicBezTo>
                  <a:pt x="203641" y="13368"/>
                  <a:pt x="192183" y="27690"/>
                  <a:pt x="194092" y="48219"/>
                </a:cubicBezTo>
                <a:cubicBezTo>
                  <a:pt x="195047" y="59200"/>
                  <a:pt x="199821" y="70658"/>
                  <a:pt x="206983" y="78774"/>
                </a:cubicBezTo>
                <a:lnTo>
                  <a:pt x="205073" y="67316"/>
                </a:lnTo>
                <a:cubicBezTo>
                  <a:pt x="211757" y="61587"/>
                  <a:pt x="219396" y="61109"/>
                  <a:pt x="226079" y="60632"/>
                </a:cubicBezTo>
                <a:cubicBezTo>
                  <a:pt x="232763" y="60155"/>
                  <a:pt x="241834" y="59200"/>
                  <a:pt x="244221" y="55858"/>
                </a:cubicBezTo>
                <a:cubicBezTo>
                  <a:pt x="245176" y="54426"/>
                  <a:pt x="244699" y="52516"/>
                  <a:pt x="244699" y="51084"/>
                </a:cubicBezTo>
                <a:lnTo>
                  <a:pt x="235628" y="53948"/>
                </a:lnTo>
                <a:cubicBezTo>
                  <a:pt x="228466" y="53948"/>
                  <a:pt x="220828" y="52993"/>
                  <a:pt x="217486" y="47742"/>
                </a:cubicBezTo>
                <a:lnTo>
                  <a:pt x="228466" y="39148"/>
                </a:lnTo>
                <a:cubicBezTo>
                  <a:pt x="239924" y="34851"/>
                  <a:pt x="249473" y="30555"/>
                  <a:pt x="258066" y="26258"/>
                </a:cubicBezTo>
                <a:cubicBezTo>
                  <a:pt x="256157" y="21006"/>
                  <a:pt x="249473" y="18619"/>
                  <a:pt x="238970" y="15755"/>
                </a:cubicBezTo>
                <a:cubicBezTo>
                  <a:pt x="233241" y="14323"/>
                  <a:pt x="227034" y="12890"/>
                  <a:pt x="222737" y="9071"/>
                </a:cubicBezTo>
                <a:lnTo>
                  <a:pt x="222737" y="9071"/>
                </a:lnTo>
                <a:close/>
                <a:moveTo>
                  <a:pt x="255202" y="575288"/>
                </a:moveTo>
                <a:cubicBezTo>
                  <a:pt x="229421" y="575288"/>
                  <a:pt x="213189" y="558101"/>
                  <a:pt x="210802" y="529934"/>
                </a:cubicBezTo>
                <a:cubicBezTo>
                  <a:pt x="210802" y="505108"/>
                  <a:pt x="220828" y="489831"/>
                  <a:pt x="239924" y="479805"/>
                </a:cubicBezTo>
                <a:lnTo>
                  <a:pt x="244699" y="477418"/>
                </a:lnTo>
                <a:lnTo>
                  <a:pt x="243266" y="483147"/>
                </a:lnTo>
                <a:cubicBezTo>
                  <a:pt x="242789" y="486011"/>
                  <a:pt x="240879" y="488398"/>
                  <a:pt x="238492" y="491263"/>
                </a:cubicBezTo>
                <a:cubicBezTo>
                  <a:pt x="231331" y="499856"/>
                  <a:pt x="224170" y="508450"/>
                  <a:pt x="223215" y="520385"/>
                </a:cubicBezTo>
                <a:cubicBezTo>
                  <a:pt x="227034" y="521340"/>
                  <a:pt x="229421" y="522295"/>
                  <a:pt x="230854" y="524682"/>
                </a:cubicBezTo>
                <a:cubicBezTo>
                  <a:pt x="232286" y="527547"/>
                  <a:pt x="231331" y="530411"/>
                  <a:pt x="230854" y="532321"/>
                </a:cubicBezTo>
                <a:lnTo>
                  <a:pt x="230376" y="534230"/>
                </a:lnTo>
                <a:lnTo>
                  <a:pt x="225602" y="537572"/>
                </a:lnTo>
                <a:cubicBezTo>
                  <a:pt x="225602" y="554282"/>
                  <a:pt x="245176" y="563353"/>
                  <a:pt x="262841" y="563353"/>
                </a:cubicBezTo>
                <a:cubicBezTo>
                  <a:pt x="276208" y="563353"/>
                  <a:pt x="288144" y="558579"/>
                  <a:pt x="295782" y="550463"/>
                </a:cubicBezTo>
                <a:cubicBezTo>
                  <a:pt x="296260" y="549985"/>
                  <a:pt x="297215" y="549030"/>
                  <a:pt x="297692" y="548553"/>
                </a:cubicBezTo>
                <a:cubicBezTo>
                  <a:pt x="289576" y="555714"/>
                  <a:pt x="277641" y="559534"/>
                  <a:pt x="266660" y="559534"/>
                </a:cubicBezTo>
                <a:cubicBezTo>
                  <a:pt x="254724" y="559534"/>
                  <a:pt x="243744" y="555714"/>
                  <a:pt x="235628" y="549030"/>
                </a:cubicBezTo>
                <a:cubicBezTo>
                  <a:pt x="233718" y="541869"/>
                  <a:pt x="235150" y="539005"/>
                  <a:pt x="236583" y="536618"/>
                </a:cubicBezTo>
                <a:lnTo>
                  <a:pt x="237537" y="535185"/>
                </a:lnTo>
                <a:lnTo>
                  <a:pt x="240402" y="532798"/>
                </a:lnTo>
                <a:cubicBezTo>
                  <a:pt x="246608" y="533753"/>
                  <a:pt x="251860" y="534708"/>
                  <a:pt x="257589" y="534708"/>
                </a:cubicBezTo>
                <a:cubicBezTo>
                  <a:pt x="266660" y="534708"/>
                  <a:pt x="274299" y="532798"/>
                  <a:pt x="279550" y="528501"/>
                </a:cubicBezTo>
                <a:cubicBezTo>
                  <a:pt x="278118" y="528501"/>
                  <a:pt x="273344" y="528024"/>
                  <a:pt x="267137" y="528024"/>
                </a:cubicBezTo>
                <a:cubicBezTo>
                  <a:pt x="260931" y="528024"/>
                  <a:pt x="251860" y="527547"/>
                  <a:pt x="249950" y="519908"/>
                </a:cubicBezTo>
                <a:cubicBezTo>
                  <a:pt x="257112" y="514179"/>
                  <a:pt x="262841" y="512269"/>
                  <a:pt x="268570" y="510837"/>
                </a:cubicBezTo>
                <a:cubicBezTo>
                  <a:pt x="277641" y="508450"/>
                  <a:pt x="285757" y="506063"/>
                  <a:pt x="292440" y="502721"/>
                </a:cubicBezTo>
                <a:cubicBezTo>
                  <a:pt x="291963" y="500334"/>
                  <a:pt x="293873" y="495560"/>
                  <a:pt x="295782" y="491263"/>
                </a:cubicBezTo>
                <a:cubicBezTo>
                  <a:pt x="315357" y="506540"/>
                  <a:pt x="319653" y="524682"/>
                  <a:pt x="312015" y="541392"/>
                </a:cubicBezTo>
                <a:cubicBezTo>
                  <a:pt x="302466" y="560488"/>
                  <a:pt x="278118" y="575288"/>
                  <a:pt x="255202" y="575288"/>
                </a:cubicBezTo>
                <a:lnTo>
                  <a:pt x="255202" y="575288"/>
                </a:lnTo>
                <a:close/>
                <a:moveTo>
                  <a:pt x="690129" y="372863"/>
                </a:moveTo>
                <a:cubicBezTo>
                  <a:pt x="680104" y="372863"/>
                  <a:pt x="671988" y="369044"/>
                  <a:pt x="666736" y="362837"/>
                </a:cubicBezTo>
                <a:cubicBezTo>
                  <a:pt x="661484" y="355676"/>
                  <a:pt x="660530" y="346128"/>
                  <a:pt x="663871" y="334670"/>
                </a:cubicBezTo>
                <a:cubicBezTo>
                  <a:pt x="666736" y="331805"/>
                  <a:pt x="668168" y="329896"/>
                  <a:pt x="670078" y="327986"/>
                </a:cubicBezTo>
                <a:cubicBezTo>
                  <a:pt x="674375" y="323212"/>
                  <a:pt x="679626" y="316528"/>
                  <a:pt x="690607" y="316528"/>
                </a:cubicBezTo>
                <a:cubicBezTo>
                  <a:pt x="692039" y="316528"/>
                  <a:pt x="694426" y="316528"/>
                  <a:pt x="696336" y="317005"/>
                </a:cubicBezTo>
                <a:cubicBezTo>
                  <a:pt x="695858" y="326554"/>
                  <a:pt x="691084" y="328941"/>
                  <a:pt x="686310" y="330850"/>
                </a:cubicBezTo>
                <a:cubicBezTo>
                  <a:pt x="684878" y="331805"/>
                  <a:pt x="683446" y="332283"/>
                  <a:pt x="682013" y="332760"/>
                </a:cubicBezTo>
                <a:cubicBezTo>
                  <a:pt x="682968" y="340876"/>
                  <a:pt x="685833" y="345173"/>
                  <a:pt x="688697" y="349470"/>
                </a:cubicBezTo>
                <a:cubicBezTo>
                  <a:pt x="688697" y="347083"/>
                  <a:pt x="686788" y="342309"/>
                  <a:pt x="690129" y="336579"/>
                </a:cubicBezTo>
                <a:cubicBezTo>
                  <a:pt x="697291" y="337057"/>
                  <a:pt x="700155" y="339444"/>
                  <a:pt x="702542" y="341354"/>
                </a:cubicBezTo>
                <a:cubicBezTo>
                  <a:pt x="705884" y="344218"/>
                  <a:pt x="708749" y="347083"/>
                  <a:pt x="712568" y="348038"/>
                </a:cubicBezTo>
                <a:cubicBezTo>
                  <a:pt x="711613" y="347083"/>
                  <a:pt x="712568" y="343741"/>
                  <a:pt x="712568" y="338012"/>
                </a:cubicBezTo>
                <a:lnTo>
                  <a:pt x="712091" y="328463"/>
                </a:lnTo>
                <a:lnTo>
                  <a:pt x="717342" y="336102"/>
                </a:lnTo>
                <a:cubicBezTo>
                  <a:pt x="722116" y="343741"/>
                  <a:pt x="722594" y="351379"/>
                  <a:pt x="718775" y="358541"/>
                </a:cubicBezTo>
                <a:cubicBezTo>
                  <a:pt x="713523" y="367612"/>
                  <a:pt x="702065" y="372863"/>
                  <a:pt x="690129" y="372863"/>
                </a:cubicBezTo>
                <a:lnTo>
                  <a:pt x="690129" y="372863"/>
                </a:lnTo>
                <a:close/>
              </a:path>
            </a:pathLst>
          </a:custGeom>
          <a:solidFill>
            <a:schemeClr val="accent2">
              <a:alpha val="20000"/>
            </a:schemeClr>
          </a:solidFill>
          <a:ln w="476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66" name="图形 28">
            <a:extLst>
              <a:ext uri="{FF2B5EF4-FFF2-40B4-BE49-F238E27FC236}">
                <a16:creationId xmlns:a16="http://schemas.microsoft.com/office/drawing/2014/main" id="{67F59E92-CFB0-4AA9-89F9-0C52A636C0C7}"/>
              </a:ext>
            </a:extLst>
          </p:cNvPr>
          <p:cNvSpPr/>
          <p:nvPr userDrawn="1"/>
        </p:nvSpPr>
        <p:spPr>
          <a:xfrm rot="1415520">
            <a:off x="6670641" y="5691072"/>
            <a:ext cx="882055" cy="890512"/>
          </a:xfrm>
          <a:custGeom>
            <a:avLst/>
            <a:gdLst>
              <a:gd name="connsiteX0" fmla="*/ 480119 w 882055"/>
              <a:gd name="connsiteY0" fmla="*/ 794303 h 890512"/>
              <a:gd name="connsiteX1" fmla="*/ 100850 w 882055"/>
              <a:gd name="connsiteY1" fmla="*/ 890513 h 890512"/>
              <a:gd name="connsiteX2" fmla="*/ 96209 w 882055"/>
              <a:gd name="connsiteY2" fmla="*/ 848441 h 890512"/>
              <a:gd name="connsiteX3" fmla="*/ 90950 w 882055"/>
              <a:gd name="connsiteY3" fmla="*/ 825858 h 890512"/>
              <a:gd name="connsiteX4" fmla="*/ 107656 w 882055"/>
              <a:gd name="connsiteY4" fmla="*/ 861124 h 890512"/>
              <a:gd name="connsiteX5" fmla="*/ 112915 w 882055"/>
              <a:gd name="connsiteY5" fmla="*/ 879376 h 890512"/>
              <a:gd name="connsiteX6" fmla="*/ 365967 w 882055"/>
              <a:gd name="connsiteY6" fmla="*/ 813483 h 890512"/>
              <a:gd name="connsiteX7" fmla="*/ 866195 w 882055"/>
              <a:gd name="connsiteY7" fmla="*/ 680151 h 890512"/>
              <a:gd name="connsiteX8" fmla="*/ 863720 w 882055"/>
              <a:gd name="connsiteY8" fmla="*/ 640554 h 890512"/>
              <a:gd name="connsiteX9" fmla="*/ 858151 w 882055"/>
              <a:gd name="connsiteY9" fmla="*/ 623539 h 890512"/>
              <a:gd name="connsiteX10" fmla="*/ 729459 w 882055"/>
              <a:gd name="connsiteY10" fmla="*/ 658806 h 890512"/>
              <a:gd name="connsiteX11" fmla="*/ 454443 w 882055"/>
              <a:gd name="connsiteY11" fmla="*/ 728101 h 890512"/>
              <a:gd name="connsiteX12" fmla="*/ 451349 w 882055"/>
              <a:gd name="connsiteY12" fmla="*/ 729029 h 890512"/>
              <a:gd name="connsiteX13" fmla="*/ 186232 w 882055"/>
              <a:gd name="connsiteY13" fmla="*/ 795541 h 890512"/>
              <a:gd name="connsiteX14" fmla="*/ 85073 w 882055"/>
              <a:gd name="connsiteY14" fmla="*/ 822764 h 890512"/>
              <a:gd name="connsiteX15" fmla="*/ 94663 w 882055"/>
              <a:gd name="connsiteY15" fmla="*/ 809152 h 890512"/>
              <a:gd name="connsiteX16" fmla="*/ 100231 w 882055"/>
              <a:gd name="connsiteY16" fmla="*/ 799872 h 890512"/>
              <a:gd name="connsiteX17" fmla="*/ 104253 w 882055"/>
              <a:gd name="connsiteY17" fmla="*/ 811936 h 890512"/>
              <a:gd name="connsiteX18" fmla="*/ 266973 w 882055"/>
              <a:gd name="connsiteY18" fmla="*/ 764605 h 890512"/>
              <a:gd name="connsiteX19" fmla="*/ 460630 w 882055"/>
              <a:gd name="connsiteY19" fmla="*/ 716655 h 890512"/>
              <a:gd name="connsiteX20" fmla="*/ 464342 w 882055"/>
              <a:gd name="connsiteY20" fmla="*/ 715727 h 890512"/>
              <a:gd name="connsiteX21" fmla="*/ 666042 w 882055"/>
              <a:gd name="connsiteY21" fmla="*/ 665921 h 890512"/>
              <a:gd name="connsiteX22" fmla="*/ 822266 w 882055"/>
              <a:gd name="connsiteY22" fmla="*/ 621992 h 890512"/>
              <a:gd name="connsiteX23" fmla="*/ 791949 w 882055"/>
              <a:gd name="connsiteY23" fmla="*/ 608381 h 890512"/>
              <a:gd name="connsiteX24" fmla="*/ 757611 w 882055"/>
              <a:gd name="connsiteY24" fmla="*/ 589510 h 890512"/>
              <a:gd name="connsiteX25" fmla="*/ 754517 w 882055"/>
              <a:gd name="connsiteY25" fmla="*/ 591057 h 890512"/>
              <a:gd name="connsiteX26" fmla="*/ 738121 w 882055"/>
              <a:gd name="connsiteY26" fmla="*/ 596625 h 890512"/>
              <a:gd name="connsiteX27" fmla="*/ 724510 w 882055"/>
              <a:gd name="connsiteY27" fmla="*/ 598172 h 890512"/>
              <a:gd name="connsiteX28" fmla="*/ 715229 w 882055"/>
              <a:gd name="connsiteY28" fmla="*/ 621374 h 890512"/>
              <a:gd name="connsiteX29" fmla="*/ 736884 w 882055"/>
              <a:gd name="connsiteY29" fmla="*/ 617043 h 890512"/>
              <a:gd name="connsiteX30" fmla="*/ 665732 w 882055"/>
              <a:gd name="connsiteY30" fmla="*/ 650144 h 890512"/>
              <a:gd name="connsiteX31" fmla="*/ 606027 w 882055"/>
              <a:gd name="connsiteY31" fmla="*/ 652619 h 890512"/>
              <a:gd name="connsiteX32" fmla="*/ 610667 w 882055"/>
              <a:gd name="connsiteY32" fmla="*/ 650763 h 890512"/>
              <a:gd name="connsiteX33" fmla="*/ 611595 w 882055"/>
              <a:gd name="connsiteY33" fmla="*/ 650453 h 890512"/>
              <a:gd name="connsiteX34" fmla="*/ 622732 w 882055"/>
              <a:gd name="connsiteY34" fmla="*/ 646432 h 890512"/>
              <a:gd name="connsiteX35" fmla="*/ 633869 w 882055"/>
              <a:gd name="connsiteY35" fmla="*/ 642410 h 890512"/>
              <a:gd name="connsiteX36" fmla="*/ 636034 w 882055"/>
              <a:gd name="connsiteY36" fmla="*/ 641791 h 890512"/>
              <a:gd name="connsiteX37" fmla="*/ 624279 w 882055"/>
              <a:gd name="connsiteY37" fmla="*/ 631583 h 890512"/>
              <a:gd name="connsiteX38" fmla="*/ 614689 w 882055"/>
              <a:gd name="connsiteY38" fmla="*/ 624777 h 890512"/>
              <a:gd name="connsiteX39" fmla="*/ 590559 w 882055"/>
              <a:gd name="connsiteY39" fmla="*/ 635295 h 890512"/>
              <a:gd name="connsiteX40" fmla="*/ 564883 w 882055"/>
              <a:gd name="connsiteY40" fmla="*/ 640554 h 890512"/>
              <a:gd name="connsiteX41" fmla="*/ 539825 w 882055"/>
              <a:gd name="connsiteY41" fmla="*/ 645504 h 890512"/>
              <a:gd name="connsiteX42" fmla="*/ 507033 w 882055"/>
              <a:gd name="connsiteY42" fmla="*/ 673964 h 890512"/>
              <a:gd name="connsiteX43" fmla="*/ 520645 w 882055"/>
              <a:gd name="connsiteY43" fmla="*/ 671799 h 890512"/>
              <a:gd name="connsiteX44" fmla="*/ 532710 w 882055"/>
              <a:gd name="connsiteY44" fmla="*/ 670252 h 890512"/>
              <a:gd name="connsiteX45" fmla="*/ 470529 w 882055"/>
              <a:gd name="connsiteY45" fmla="*/ 700260 h 890512"/>
              <a:gd name="connsiteX46" fmla="*/ 404327 w 882055"/>
              <a:gd name="connsiteY46" fmla="*/ 708612 h 890512"/>
              <a:gd name="connsiteX47" fmla="*/ 402780 w 882055"/>
              <a:gd name="connsiteY47" fmla="*/ 704900 h 890512"/>
              <a:gd name="connsiteX48" fmla="*/ 412989 w 882055"/>
              <a:gd name="connsiteY48" fmla="*/ 699641 h 890512"/>
              <a:gd name="connsiteX49" fmla="*/ 420104 w 882055"/>
              <a:gd name="connsiteY49" fmla="*/ 698094 h 890512"/>
              <a:gd name="connsiteX50" fmla="*/ 426601 w 882055"/>
              <a:gd name="connsiteY50" fmla="*/ 696547 h 890512"/>
              <a:gd name="connsiteX51" fmla="*/ 430004 w 882055"/>
              <a:gd name="connsiteY51" fmla="*/ 695619 h 890512"/>
              <a:gd name="connsiteX52" fmla="*/ 382672 w 882055"/>
              <a:gd name="connsiteY52" fmla="*/ 687266 h 890512"/>
              <a:gd name="connsiteX53" fmla="*/ 363802 w 882055"/>
              <a:gd name="connsiteY53" fmla="*/ 692835 h 890512"/>
              <a:gd name="connsiteX54" fmla="*/ 344312 w 882055"/>
              <a:gd name="connsiteY54" fmla="*/ 698403 h 890512"/>
              <a:gd name="connsiteX55" fmla="*/ 311830 w 882055"/>
              <a:gd name="connsiteY55" fmla="*/ 702734 h 890512"/>
              <a:gd name="connsiteX56" fmla="*/ 308118 w 882055"/>
              <a:gd name="connsiteY56" fmla="*/ 713871 h 890512"/>
              <a:gd name="connsiteX57" fmla="*/ 303168 w 882055"/>
              <a:gd name="connsiteY57" fmla="*/ 728101 h 890512"/>
              <a:gd name="connsiteX58" fmla="*/ 315233 w 882055"/>
              <a:gd name="connsiteY58" fmla="*/ 726864 h 890512"/>
              <a:gd name="connsiteX59" fmla="*/ 329773 w 882055"/>
              <a:gd name="connsiteY59" fmla="*/ 727792 h 890512"/>
              <a:gd name="connsiteX60" fmla="*/ 264499 w 882055"/>
              <a:gd name="connsiteY60" fmla="*/ 754087 h 890512"/>
              <a:gd name="connsiteX61" fmla="*/ 197059 w 882055"/>
              <a:gd name="connsiteY61" fmla="*/ 763368 h 890512"/>
              <a:gd name="connsiteX62" fmla="*/ 215311 w 882055"/>
              <a:gd name="connsiteY62" fmla="*/ 752850 h 890512"/>
              <a:gd name="connsiteX63" fmla="*/ 223973 w 882055"/>
              <a:gd name="connsiteY63" fmla="*/ 749756 h 890512"/>
              <a:gd name="connsiteX64" fmla="*/ 179117 w 882055"/>
              <a:gd name="connsiteY64" fmla="*/ 738001 h 890512"/>
              <a:gd name="connsiteX65" fmla="*/ 165196 w 882055"/>
              <a:gd name="connsiteY65" fmla="*/ 742950 h 890512"/>
              <a:gd name="connsiteX66" fmla="*/ 148490 w 882055"/>
              <a:gd name="connsiteY66" fmla="*/ 773577 h 890512"/>
              <a:gd name="connsiteX67" fmla="*/ 132095 w 882055"/>
              <a:gd name="connsiteY67" fmla="*/ 799562 h 890512"/>
              <a:gd name="connsiteX68" fmla="*/ 126836 w 882055"/>
              <a:gd name="connsiteY68" fmla="*/ 801418 h 890512"/>
              <a:gd name="connsiteX69" fmla="*/ 114771 w 882055"/>
              <a:gd name="connsiteY69" fmla="*/ 803584 h 890512"/>
              <a:gd name="connsiteX70" fmla="*/ 107965 w 882055"/>
              <a:gd name="connsiteY70" fmla="*/ 804512 h 890512"/>
              <a:gd name="connsiteX71" fmla="*/ 55374 w 882055"/>
              <a:gd name="connsiteY71" fmla="*/ 608071 h 890512"/>
              <a:gd name="connsiteX72" fmla="*/ 23511 w 882055"/>
              <a:gd name="connsiteY72" fmla="*/ 476595 h 890512"/>
              <a:gd name="connsiteX73" fmla="*/ 15777 w 882055"/>
              <a:gd name="connsiteY73" fmla="*/ 475358 h 890512"/>
              <a:gd name="connsiteX74" fmla="*/ 0 w 882055"/>
              <a:gd name="connsiteY74" fmla="*/ 461128 h 890512"/>
              <a:gd name="connsiteX75" fmla="*/ 41763 w 882055"/>
              <a:gd name="connsiteY75" fmla="*/ 445970 h 890512"/>
              <a:gd name="connsiteX76" fmla="*/ 96519 w 882055"/>
              <a:gd name="connsiteY76" fmla="*/ 427408 h 890512"/>
              <a:gd name="connsiteX77" fmla="*/ 117864 w 882055"/>
              <a:gd name="connsiteY77" fmla="*/ 422768 h 890512"/>
              <a:gd name="connsiteX78" fmla="*/ 88475 w 882055"/>
              <a:gd name="connsiteY78" fmla="*/ 305522 h 890512"/>
              <a:gd name="connsiteX79" fmla="*/ 64655 w 882055"/>
              <a:gd name="connsiteY79" fmla="*/ 209931 h 890512"/>
              <a:gd name="connsiteX80" fmla="*/ 55374 w 882055"/>
              <a:gd name="connsiteY80" fmla="*/ 184874 h 890512"/>
              <a:gd name="connsiteX81" fmla="*/ 35885 w 882055"/>
              <a:gd name="connsiteY81" fmla="*/ 149917 h 890512"/>
              <a:gd name="connsiteX82" fmla="*/ 98375 w 882055"/>
              <a:gd name="connsiteY82" fmla="*/ 116197 h 890512"/>
              <a:gd name="connsiteX83" fmla="*/ 172930 w 882055"/>
              <a:gd name="connsiteY83" fmla="*/ 109700 h 890512"/>
              <a:gd name="connsiteX84" fmla="*/ 171073 w 882055"/>
              <a:gd name="connsiteY84" fmla="*/ 122693 h 890512"/>
              <a:gd name="connsiteX85" fmla="*/ 167361 w 882055"/>
              <a:gd name="connsiteY85" fmla="*/ 127953 h 890512"/>
              <a:gd name="connsiteX86" fmla="*/ 236966 w 882055"/>
              <a:gd name="connsiteY86" fmla="*/ 394307 h 890512"/>
              <a:gd name="connsiteX87" fmla="*/ 270067 w 882055"/>
              <a:gd name="connsiteY87" fmla="*/ 387192 h 890512"/>
              <a:gd name="connsiteX88" fmla="*/ 289866 w 882055"/>
              <a:gd name="connsiteY88" fmla="*/ 381624 h 890512"/>
              <a:gd name="connsiteX89" fmla="*/ 309974 w 882055"/>
              <a:gd name="connsiteY89" fmla="*/ 376055 h 890512"/>
              <a:gd name="connsiteX90" fmla="*/ 323895 w 882055"/>
              <a:gd name="connsiteY90" fmla="*/ 372652 h 890512"/>
              <a:gd name="connsiteX91" fmla="*/ 279348 w 882055"/>
              <a:gd name="connsiteY91" fmla="*/ 191061 h 890512"/>
              <a:gd name="connsiteX92" fmla="*/ 256146 w 882055"/>
              <a:gd name="connsiteY92" fmla="*/ 107844 h 890512"/>
              <a:gd name="connsiteX93" fmla="*/ 248412 w 882055"/>
              <a:gd name="connsiteY93" fmla="*/ 101348 h 890512"/>
              <a:gd name="connsiteX94" fmla="*/ 240369 w 882055"/>
              <a:gd name="connsiteY94" fmla="*/ 95779 h 890512"/>
              <a:gd name="connsiteX95" fmla="*/ 308736 w 882055"/>
              <a:gd name="connsiteY95" fmla="*/ 60513 h 890512"/>
              <a:gd name="connsiteX96" fmla="*/ 380507 w 882055"/>
              <a:gd name="connsiteY96" fmla="*/ 58657 h 890512"/>
              <a:gd name="connsiteX97" fmla="*/ 376795 w 882055"/>
              <a:gd name="connsiteY97" fmla="*/ 68556 h 890512"/>
              <a:gd name="connsiteX98" fmla="*/ 373392 w 882055"/>
              <a:gd name="connsiteY98" fmla="*/ 71959 h 890512"/>
              <a:gd name="connsiteX99" fmla="*/ 443615 w 882055"/>
              <a:gd name="connsiteY99" fmla="*/ 339861 h 890512"/>
              <a:gd name="connsiteX100" fmla="*/ 445471 w 882055"/>
              <a:gd name="connsiteY100" fmla="*/ 338933 h 890512"/>
              <a:gd name="connsiteX101" fmla="*/ 471148 w 882055"/>
              <a:gd name="connsiteY101" fmla="*/ 332436 h 890512"/>
              <a:gd name="connsiteX102" fmla="*/ 530854 w 882055"/>
              <a:gd name="connsiteY102" fmla="*/ 312947 h 890512"/>
              <a:gd name="connsiteX103" fmla="*/ 470529 w 882055"/>
              <a:gd name="connsiteY103" fmla="*/ 76599 h 890512"/>
              <a:gd name="connsiteX104" fmla="*/ 474860 w 882055"/>
              <a:gd name="connsiteY104" fmla="*/ 96089 h 890512"/>
              <a:gd name="connsiteX105" fmla="*/ 478263 w 882055"/>
              <a:gd name="connsiteY105" fmla="*/ 108772 h 890512"/>
              <a:gd name="connsiteX106" fmla="*/ 482594 w 882055"/>
              <a:gd name="connsiteY106" fmla="*/ 129499 h 890512"/>
              <a:gd name="connsiteX107" fmla="*/ 482285 w 882055"/>
              <a:gd name="connsiteY107" fmla="*/ 129809 h 890512"/>
              <a:gd name="connsiteX108" fmla="*/ 478572 w 882055"/>
              <a:gd name="connsiteY108" fmla="*/ 121456 h 890512"/>
              <a:gd name="connsiteX109" fmla="*/ 460939 w 882055"/>
              <a:gd name="connsiteY109" fmla="*/ 54326 h 890512"/>
              <a:gd name="connsiteX110" fmla="*/ 453824 w 882055"/>
              <a:gd name="connsiteY110" fmla="*/ 47211 h 890512"/>
              <a:gd name="connsiteX111" fmla="*/ 447018 w 882055"/>
              <a:gd name="connsiteY111" fmla="*/ 41951 h 890512"/>
              <a:gd name="connsiteX112" fmla="*/ 515076 w 882055"/>
              <a:gd name="connsiteY112" fmla="*/ 6685 h 890512"/>
              <a:gd name="connsiteX113" fmla="*/ 587156 w 882055"/>
              <a:gd name="connsiteY113" fmla="*/ 4829 h 890512"/>
              <a:gd name="connsiteX114" fmla="*/ 583444 w 882055"/>
              <a:gd name="connsiteY114" fmla="*/ 14728 h 890512"/>
              <a:gd name="connsiteX115" fmla="*/ 580041 w 882055"/>
              <a:gd name="connsiteY115" fmla="*/ 18131 h 890512"/>
              <a:gd name="connsiteX116" fmla="*/ 650265 w 882055"/>
              <a:gd name="connsiteY116" fmla="*/ 286342 h 890512"/>
              <a:gd name="connsiteX117" fmla="*/ 673776 w 882055"/>
              <a:gd name="connsiteY117" fmla="*/ 281702 h 890512"/>
              <a:gd name="connsiteX118" fmla="*/ 699452 w 882055"/>
              <a:gd name="connsiteY118" fmla="*/ 273968 h 890512"/>
              <a:gd name="connsiteX119" fmla="*/ 725129 w 882055"/>
              <a:gd name="connsiteY119" fmla="*/ 266234 h 890512"/>
              <a:gd name="connsiteX120" fmla="*/ 774316 w 882055"/>
              <a:gd name="connsiteY120" fmla="*/ 267781 h 890512"/>
              <a:gd name="connsiteX121" fmla="*/ 763798 w 882055"/>
              <a:gd name="connsiteY121" fmla="*/ 281083 h 890512"/>
              <a:gd name="connsiteX122" fmla="*/ 758539 w 882055"/>
              <a:gd name="connsiteY122" fmla="*/ 283558 h 890512"/>
              <a:gd name="connsiteX123" fmla="*/ 783906 w 882055"/>
              <a:gd name="connsiteY123" fmla="*/ 383171 h 890512"/>
              <a:gd name="connsiteX124" fmla="*/ 843302 w 882055"/>
              <a:gd name="connsiteY124" fmla="*/ 606525 h 890512"/>
              <a:gd name="connsiteX125" fmla="*/ 840827 w 882055"/>
              <a:gd name="connsiteY125" fmla="*/ 616115 h 890512"/>
              <a:gd name="connsiteX126" fmla="*/ 838043 w 882055"/>
              <a:gd name="connsiteY126" fmla="*/ 620755 h 890512"/>
              <a:gd name="connsiteX127" fmla="*/ 841755 w 882055"/>
              <a:gd name="connsiteY127" fmla="*/ 619518 h 890512"/>
              <a:gd name="connsiteX128" fmla="*/ 843302 w 882055"/>
              <a:gd name="connsiteY128" fmla="*/ 619208 h 890512"/>
              <a:gd name="connsiteX129" fmla="*/ 852274 w 882055"/>
              <a:gd name="connsiteY129" fmla="*/ 611165 h 890512"/>
              <a:gd name="connsiteX130" fmla="*/ 881044 w 882055"/>
              <a:gd name="connsiteY130" fmla="*/ 683245 h 890512"/>
              <a:gd name="connsiteX131" fmla="*/ 480119 w 882055"/>
              <a:gd name="connsiteY131" fmla="*/ 794303 h 890512"/>
              <a:gd name="connsiteX132" fmla="*/ 480119 w 882055"/>
              <a:gd name="connsiteY132" fmla="*/ 794303 h 890512"/>
              <a:gd name="connsiteX133" fmla="*/ 735028 w 882055"/>
              <a:gd name="connsiteY133" fmla="*/ 291292 h 890512"/>
              <a:gd name="connsiteX134" fmla="*/ 751733 w 882055"/>
              <a:gd name="connsiteY134" fmla="*/ 351307 h 890512"/>
              <a:gd name="connsiteX135" fmla="*/ 830309 w 882055"/>
              <a:gd name="connsiteY135" fmla="*/ 615187 h 890512"/>
              <a:gd name="connsiteX136" fmla="*/ 787618 w 882055"/>
              <a:gd name="connsiteY136" fmla="*/ 434523 h 890512"/>
              <a:gd name="connsiteX137" fmla="*/ 752352 w 882055"/>
              <a:gd name="connsiteY137" fmla="*/ 287889 h 890512"/>
              <a:gd name="connsiteX138" fmla="*/ 744927 w 882055"/>
              <a:gd name="connsiteY138" fmla="*/ 288507 h 890512"/>
              <a:gd name="connsiteX139" fmla="*/ 740906 w 882055"/>
              <a:gd name="connsiteY139" fmla="*/ 289745 h 890512"/>
              <a:gd name="connsiteX140" fmla="*/ 736884 w 882055"/>
              <a:gd name="connsiteY140" fmla="*/ 290982 h 890512"/>
              <a:gd name="connsiteX141" fmla="*/ 735028 w 882055"/>
              <a:gd name="connsiteY141" fmla="*/ 291292 h 890512"/>
              <a:gd name="connsiteX142" fmla="*/ 735028 w 882055"/>
              <a:gd name="connsiteY142" fmla="*/ 291292 h 890512"/>
              <a:gd name="connsiteX143" fmla="*/ 29698 w 882055"/>
              <a:gd name="connsiteY143" fmla="*/ 473811 h 890512"/>
              <a:gd name="connsiteX144" fmla="*/ 28151 w 882055"/>
              <a:gd name="connsiteY144" fmla="*/ 479070 h 890512"/>
              <a:gd name="connsiteX145" fmla="*/ 30936 w 882055"/>
              <a:gd name="connsiteY145" fmla="*/ 487113 h 890512"/>
              <a:gd name="connsiteX146" fmla="*/ 34029 w 882055"/>
              <a:gd name="connsiteY146" fmla="*/ 495466 h 890512"/>
              <a:gd name="connsiteX147" fmla="*/ 52590 w 882055"/>
              <a:gd name="connsiteY147" fmla="*/ 573424 h 890512"/>
              <a:gd name="connsiteX148" fmla="*/ 71461 w 882055"/>
              <a:gd name="connsiteY148" fmla="*/ 652000 h 890512"/>
              <a:gd name="connsiteX149" fmla="*/ 78576 w 882055"/>
              <a:gd name="connsiteY149" fmla="*/ 678914 h 890512"/>
              <a:gd name="connsiteX150" fmla="*/ 90332 w 882055"/>
              <a:gd name="connsiteY150" fmla="*/ 731195 h 890512"/>
              <a:gd name="connsiteX151" fmla="*/ 97447 w 882055"/>
              <a:gd name="connsiteY151" fmla="*/ 758109 h 890512"/>
              <a:gd name="connsiteX152" fmla="*/ 120648 w 882055"/>
              <a:gd name="connsiteY152" fmla="*/ 794303 h 890512"/>
              <a:gd name="connsiteX153" fmla="*/ 77029 w 882055"/>
              <a:gd name="connsiteY153" fmla="*/ 621374 h 890512"/>
              <a:gd name="connsiteX154" fmla="*/ 39288 w 882055"/>
              <a:gd name="connsiteY154" fmla="*/ 472265 h 890512"/>
              <a:gd name="connsiteX155" fmla="*/ 34029 w 882055"/>
              <a:gd name="connsiteY155" fmla="*/ 472883 h 890512"/>
              <a:gd name="connsiteX156" fmla="*/ 29698 w 882055"/>
              <a:gd name="connsiteY156" fmla="*/ 473811 h 890512"/>
              <a:gd name="connsiteX157" fmla="*/ 29698 w 882055"/>
              <a:gd name="connsiteY157" fmla="*/ 473811 h 890512"/>
              <a:gd name="connsiteX158" fmla="*/ 761323 w 882055"/>
              <a:gd name="connsiteY158" fmla="*/ 423696 h 890512"/>
              <a:gd name="connsiteX159" fmla="*/ 772151 w 882055"/>
              <a:gd name="connsiteY159" fmla="*/ 591057 h 890512"/>
              <a:gd name="connsiteX160" fmla="*/ 819482 w 882055"/>
              <a:gd name="connsiteY160" fmla="*/ 611474 h 890512"/>
              <a:gd name="connsiteX161" fmla="*/ 794733 w 882055"/>
              <a:gd name="connsiteY161" fmla="*/ 526402 h 890512"/>
              <a:gd name="connsiteX162" fmla="*/ 761323 w 882055"/>
              <a:gd name="connsiteY162" fmla="*/ 423696 h 890512"/>
              <a:gd name="connsiteX163" fmla="*/ 761323 w 882055"/>
              <a:gd name="connsiteY163" fmla="*/ 423696 h 890512"/>
              <a:gd name="connsiteX164" fmla="*/ 107037 w 882055"/>
              <a:gd name="connsiteY164" fmla="*/ 698713 h 890512"/>
              <a:gd name="connsiteX165" fmla="*/ 111677 w 882055"/>
              <a:gd name="connsiteY165" fmla="*/ 713871 h 890512"/>
              <a:gd name="connsiteX166" fmla="*/ 129929 w 882055"/>
              <a:gd name="connsiteY166" fmla="*/ 780073 h 890512"/>
              <a:gd name="connsiteX167" fmla="*/ 137663 w 882055"/>
              <a:gd name="connsiteY167" fmla="*/ 766771 h 890512"/>
              <a:gd name="connsiteX168" fmla="*/ 149728 w 882055"/>
              <a:gd name="connsiteY168" fmla="*/ 749137 h 890512"/>
              <a:gd name="connsiteX169" fmla="*/ 128382 w 882055"/>
              <a:gd name="connsiteY169" fmla="*/ 668086 h 890512"/>
              <a:gd name="connsiteX170" fmla="*/ 80742 w 882055"/>
              <a:gd name="connsiteY170" fmla="*/ 466696 h 890512"/>
              <a:gd name="connsiteX171" fmla="*/ 121886 w 882055"/>
              <a:gd name="connsiteY171" fmla="*/ 612402 h 890512"/>
              <a:gd name="connsiteX172" fmla="*/ 154987 w 882055"/>
              <a:gd name="connsiteY172" fmla="*/ 739238 h 890512"/>
              <a:gd name="connsiteX173" fmla="*/ 201390 w 882055"/>
              <a:gd name="connsiteY173" fmla="*/ 726555 h 890512"/>
              <a:gd name="connsiteX174" fmla="*/ 196750 w 882055"/>
              <a:gd name="connsiteY174" fmla="*/ 720058 h 890512"/>
              <a:gd name="connsiteX175" fmla="*/ 192110 w 882055"/>
              <a:gd name="connsiteY175" fmla="*/ 706137 h 890512"/>
              <a:gd name="connsiteX176" fmla="*/ 192419 w 882055"/>
              <a:gd name="connsiteY176" fmla="*/ 705519 h 890512"/>
              <a:gd name="connsiteX177" fmla="*/ 194584 w 882055"/>
              <a:gd name="connsiteY177" fmla="*/ 705828 h 890512"/>
              <a:gd name="connsiteX178" fmla="*/ 194894 w 882055"/>
              <a:gd name="connsiteY178" fmla="*/ 706137 h 890512"/>
              <a:gd name="connsiteX179" fmla="*/ 167670 w 882055"/>
              <a:gd name="connsiteY179" fmla="*/ 599100 h 890512"/>
              <a:gd name="connsiteX180" fmla="*/ 129001 w 882055"/>
              <a:gd name="connsiteY180" fmla="*/ 456488 h 890512"/>
              <a:gd name="connsiteX181" fmla="*/ 128073 w 882055"/>
              <a:gd name="connsiteY181" fmla="*/ 458034 h 890512"/>
              <a:gd name="connsiteX182" fmla="*/ 121886 w 882055"/>
              <a:gd name="connsiteY182" fmla="*/ 450919 h 890512"/>
              <a:gd name="connsiteX183" fmla="*/ 100231 w 882055"/>
              <a:gd name="connsiteY183" fmla="*/ 458962 h 890512"/>
              <a:gd name="connsiteX184" fmla="*/ 73626 w 882055"/>
              <a:gd name="connsiteY184" fmla="*/ 463912 h 890512"/>
              <a:gd name="connsiteX185" fmla="*/ 75792 w 882055"/>
              <a:gd name="connsiteY185" fmla="*/ 468862 h 890512"/>
              <a:gd name="connsiteX186" fmla="*/ 70533 w 882055"/>
              <a:gd name="connsiteY186" fmla="*/ 472265 h 890512"/>
              <a:gd name="connsiteX187" fmla="*/ 60943 w 882055"/>
              <a:gd name="connsiteY187" fmla="*/ 473502 h 890512"/>
              <a:gd name="connsiteX188" fmla="*/ 51662 w 882055"/>
              <a:gd name="connsiteY188" fmla="*/ 474739 h 890512"/>
              <a:gd name="connsiteX189" fmla="*/ 142303 w 882055"/>
              <a:gd name="connsiteY189" fmla="*/ 738929 h 890512"/>
              <a:gd name="connsiteX190" fmla="*/ 119411 w 882055"/>
              <a:gd name="connsiteY190" fmla="*/ 715727 h 890512"/>
              <a:gd name="connsiteX191" fmla="*/ 107037 w 882055"/>
              <a:gd name="connsiteY191" fmla="*/ 698713 h 890512"/>
              <a:gd name="connsiteX192" fmla="*/ 107037 w 882055"/>
              <a:gd name="connsiteY192" fmla="*/ 698713 h 890512"/>
              <a:gd name="connsiteX193" fmla="*/ 441450 w 882055"/>
              <a:gd name="connsiteY193" fmla="*/ 692835 h 890512"/>
              <a:gd name="connsiteX194" fmla="*/ 454752 w 882055"/>
              <a:gd name="connsiteY194" fmla="*/ 691288 h 890512"/>
              <a:gd name="connsiteX195" fmla="*/ 474551 w 882055"/>
              <a:gd name="connsiteY195" fmla="*/ 688813 h 890512"/>
              <a:gd name="connsiteX196" fmla="*/ 488472 w 882055"/>
              <a:gd name="connsiteY196" fmla="*/ 682317 h 890512"/>
              <a:gd name="connsiteX197" fmla="*/ 491565 w 882055"/>
              <a:gd name="connsiteY197" fmla="*/ 673036 h 890512"/>
              <a:gd name="connsiteX198" fmla="*/ 495896 w 882055"/>
              <a:gd name="connsiteY198" fmla="*/ 657568 h 890512"/>
              <a:gd name="connsiteX199" fmla="*/ 468673 w 882055"/>
              <a:gd name="connsiteY199" fmla="*/ 663137 h 890512"/>
              <a:gd name="connsiteX200" fmla="*/ 440212 w 882055"/>
              <a:gd name="connsiteY200" fmla="*/ 669014 h 890512"/>
              <a:gd name="connsiteX201" fmla="*/ 469601 w 882055"/>
              <a:gd name="connsiteY201" fmla="*/ 651691 h 890512"/>
              <a:gd name="connsiteX202" fmla="*/ 501465 w 882055"/>
              <a:gd name="connsiteY202" fmla="*/ 648288 h 890512"/>
              <a:gd name="connsiteX203" fmla="*/ 491565 w 882055"/>
              <a:gd name="connsiteY203" fmla="*/ 584870 h 890512"/>
              <a:gd name="connsiteX204" fmla="*/ 501465 w 882055"/>
              <a:gd name="connsiteY204" fmla="*/ 618280 h 890512"/>
              <a:gd name="connsiteX205" fmla="*/ 453515 w 882055"/>
              <a:gd name="connsiteY205" fmla="*/ 429883 h 890512"/>
              <a:gd name="connsiteX206" fmla="*/ 446709 w 882055"/>
              <a:gd name="connsiteY206" fmla="*/ 406681 h 890512"/>
              <a:gd name="connsiteX207" fmla="*/ 447637 w 882055"/>
              <a:gd name="connsiteY207" fmla="*/ 412559 h 890512"/>
              <a:gd name="connsiteX208" fmla="*/ 445471 w 882055"/>
              <a:gd name="connsiteY208" fmla="*/ 420293 h 890512"/>
              <a:gd name="connsiteX209" fmla="*/ 419176 w 882055"/>
              <a:gd name="connsiteY209" fmla="*/ 376674 h 890512"/>
              <a:gd name="connsiteX210" fmla="*/ 393500 w 882055"/>
              <a:gd name="connsiteY210" fmla="*/ 382242 h 890512"/>
              <a:gd name="connsiteX211" fmla="*/ 369679 w 882055"/>
              <a:gd name="connsiteY211" fmla="*/ 389048 h 890512"/>
              <a:gd name="connsiteX212" fmla="*/ 340909 w 882055"/>
              <a:gd name="connsiteY212" fmla="*/ 397401 h 890512"/>
              <a:gd name="connsiteX213" fmla="*/ 368133 w 882055"/>
              <a:gd name="connsiteY213" fmla="*/ 497322 h 890512"/>
              <a:gd name="connsiteX214" fmla="*/ 439594 w 882055"/>
              <a:gd name="connsiteY214" fmla="*/ 691597 h 890512"/>
              <a:gd name="connsiteX215" fmla="*/ 440831 w 882055"/>
              <a:gd name="connsiteY215" fmla="*/ 694072 h 890512"/>
              <a:gd name="connsiteX216" fmla="*/ 441450 w 882055"/>
              <a:gd name="connsiteY216" fmla="*/ 692835 h 890512"/>
              <a:gd name="connsiteX217" fmla="*/ 441450 w 882055"/>
              <a:gd name="connsiteY217" fmla="*/ 692835 h 890512"/>
              <a:gd name="connsiteX218" fmla="*/ 596437 w 882055"/>
              <a:gd name="connsiteY218" fmla="*/ 329343 h 890512"/>
              <a:gd name="connsiteX219" fmla="*/ 565811 w 882055"/>
              <a:gd name="connsiteY219" fmla="*/ 338314 h 890512"/>
              <a:gd name="connsiteX220" fmla="*/ 547868 w 882055"/>
              <a:gd name="connsiteY220" fmla="*/ 343573 h 890512"/>
              <a:gd name="connsiteX221" fmla="*/ 573854 w 882055"/>
              <a:gd name="connsiteY221" fmla="*/ 437926 h 890512"/>
              <a:gd name="connsiteX222" fmla="*/ 647480 w 882055"/>
              <a:gd name="connsiteY222" fmla="*/ 640863 h 890512"/>
              <a:gd name="connsiteX223" fmla="*/ 672229 w 882055"/>
              <a:gd name="connsiteY223" fmla="*/ 636223 h 890512"/>
              <a:gd name="connsiteX224" fmla="*/ 702855 w 882055"/>
              <a:gd name="connsiteY224" fmla="*/ 603431 h 890512"/>
              <a:gd name="connsiteX225" fmla="*/ 675322 w 882055"/>
              <a:gd name="connsiteY225" fmla="*/ 609309 h 890512"/>
              <a:gd name="connsiteX226" fmla="*/ 647171 w 882055"/>
              <a:gd name="connsiteY226" fmla="*/ 615187 h 890512"/>
              <a:gd name="connsiteX227" fmla="*/ 677488 w 882055"/>
              <a:gd name="connsiteY227" fmla="*/ 597244 h 890512"/>
              <a:gd name="connsiteX228" fmla="*/ 708423 w 882055"/>
              <a:gd name="connsiteY228" fmla="*/ 594460 h 890512"/>
              <a:gd name="connsiteX229" fmla="*/ 697905 w 882055"/>
              <a:gd name="connsiteY229" fmla="*/ 529495 h 890512"/>
              <a:gd name="connsiteX230" fmla="*/ 707495 w 882055"/>
              <a:gd name="connsiteY230" fmla="*/ 561359 h 890512"/>
              <a:gd name="connsiteX231" fmla="*/ 675632 w 882055"/>
              <a:gd name="connsiteY231" fmla="*/ 430811 h 890512"/>
              <a:gd name="connsiteX232" fmla="*/ 654286 w 882055"/>
              <a:gd name="connsiteY232" fmla="*/ 349450 h 890512"/>
              <a:gd name="connsiteX233" fmla="*/ 653049 w 882055"/>
              <a:gd name="connsiteY233" fmla="*/ 354091 h 890512"/>
              <a:gd name="connsiteX234" fmla="*/ 651193 w 882055"/>
              <a:gd name="connsiteY234" fmla="*/ 359659 h 890512"/>
              <a:gd name="connsiteX235" fmla="*/ 645006 w 882055"/>
              <a:gd name="connsiteY235" fmla="*/ 351307 h 890512"/>
              <a:gd name="connsiteX236" fmla="*/ 625826 w 882055"/>
              <a:gd name="connsiteY236" fmla="*/ 322846 h 890512"/>
              <a:gd name="connsiteX237" fmla="*/ 596437 w 882055"/>
              <a:gd name="connsiteY237" fmla="*/ 329343 h 890512"/>
              <a:gd name="connsiteX238" fmla="*/ 596437 w 882055"/>
              <a:gd name="connsiteY238" fmla="*/ 329343 h 890512"/>
              <a:gd name="connsiteX239" fmla="*/ 135497 w 882055"/>
              <a:gd name="connsiteY239" fmla="*/ 451538 h 890512"/>
              <a:gd name="connsiteX240" fmla="*/ 162721 w 882055"/>
              <a:gd name="connsiteY240" fmla="*/ 553625 h 890512"/>
              <a:gd name="connsiteX241" fmla="*/ 237894 w 882055"/>
              <a:gd name="connsiteY241" fmla="*/ 748209 h 890512"/>
              <a:gd name="connsiteX242" fmla="*/ 256765 w 882055"/>
              <a:gd name="connsiteY242" fmla="*/ 744497 h 890512"/>
              <a:gd name="connsiteX243" fmla="*/ 287700 w 882055"/>
              <a:gd name="connsiteY243" fmla="*/ 710159 h 890512"/>
              <a:gd name="connsiteX244" fmla="*/ 281822 w 882055"/>
              <a:gd name="connsiteY244" fmla="*/ 711706 h 890512"/>
              <a:gd name="connsiteX245" fmla="*/ 273470 w 882055"/>
              <a:gd name="connsiteY245" fmla="*/ 713871 h 890512"/>
              <a:gd name="connsiteX246" fmla="*/ 263880 w 882055"/>
              <a:gd name="connsiteY246" fmla="*/ 716655 h 890512"/>
              <a:gd name="connsiteX247" fmla="*/ 253671 w 882055"/>
              <a:gd name="connsiteY247" fmla="*/ 719439 h 890512"/>
              <a:gd name="connsiteX248" fmla="*/ 234182 w 882055"/>
              <a:gd name="connsiteY248" fmla="*/ 722842 h 890512"/>
              <a:gd name="connsiteX249" fmla="*/ 237585 w 882055"/>
              <a:gd name="connsiteY249" fmla="*/ 716346 h 890512"/>
              <a:gd name="connsiteX250" fmla="*/ 245937 w 882055"/>
              <a:gd name="connsiteY250" fmla="*/ 707375 h 890512"/>
              <a:gd name="connsiteX251" fmla="*/ 248412 w 882055"/>
              <a:gd name="connsiteY251" fmla="*/ 707375 h 890512"/>
              <a:gd name="connsiteX252" fmla="*/ 249031 w 882055"/>
              <a:gd name="connsiteY252" fmla="*/ 707375 h 890512"/>
              <a:gd name="connsiteX253" fmla="*/ 248721 w 882055"/>
              <a:gd name="connsiteY253" fmla="*/ 710159 h 890512"/>
              <a:gd name="connsiteX254" fmla="*/ 263261 w 882055"/>
              <a:gd name="connsiteY254" fmla="*/ 704591 h 890512"/>
              <a:gd name="connsiteX255" fmla="*/ 292650 w 882055"/>
              <a:gd name="connsiteY255" fmla="*/ 704900 h 890512"/>
              <a:gd name="connsiteX256" fmla="*/ 283369 w 882055"/>
              <a:gd name="connsiteY256" fmla="*/ 637460 h 890512"/>
              <a:gd name="connsiteX257" fmla="*/ 288010 w 882055"/>
              <a:gd name="connsiteY257" fmla="*/ 646432 h 890512"/>
              <a:gd name="connsiteX258" fmla="*/ 292031 w 882055"/>
              <a:gd name="connsiteY258" fmla="*/ 656640 h 890512"/>
              <a:gd name="connsiteX259" fmla="*/ 287082 w 882055"/>
              <a:gd name="connsiteY259" fmla="*/ 638698 h 890512"/>
              <a:gd name="connsiteX260" fmla="*/ 287082 w 882055"/>
              <a:gd name="connsiteY260" fmla="*/ 634367 h 890512"/>
              <a:gd name="connsiteX261" fmla="*/ 286772 w 882055"/>
              <a:gd name="connsiteY261" fmla="*/ 630036 h 890512"/>
              <a:gd name="connsiteX262" fmla="*/ 270067 w 882055"/>
              <a:gd name="connsiteY262" fmla="*/ 566927 h 890512"/>
              <a:gd name="connsiteX263" fmla="*/ 244081 w 882055"/>
              <a:gd name="connsiteY263" fmla="*/ 472265 h 890512"/>
              <a:gd name="connsiteX264" fmla="*/ 244700 w 882055"/>
              <a:gd name="connsiteY264" fmla="*/ 474739 h 890512"/>
              <a:gd name="connsiteX265" fmla="*/ 245937 w 882055"/>
              <a:gd name="connsiteY265" fmla="*/ 490516 h 890512"/>
              <a:gd name="connsiteX266" fmla="*/ 231398 w 882055"/>
              <a:gd name="connsiteY266" fmla="*/ 465459 h 890512"/>
              <a:gd name="connsiteX267" fmla="*/ 211908 w 882055"/>
              <a:gd name="connsiteY267" fmla="*/ 432976 h 890512"/>
              <a:gd name="connsiteX268" fmla="*/ 184994 w 882055"/>
              <a:gd name="connsiteY268" fmla="*/ 437308 h 890512"/>
              <a:gd name="connsiteX269" fmla="*/ 165814 w 882055"/>
              <a:gd name="connsiteY269" fmla="*/ 442876 h 890512"/>
              <a:gd name="connsiteX270" fmla="*/ 142613 w 882055"/>
              <a:gd name="connsiteY270" fmla="*/ 449682 h 890512"/>
              <a:gd name="connsiteX271" fmla="*/ 135497 w 882055"/>
              <a:gd name="connsiteY271" fmla="*/ 451538 h 890512"/>
              <a:gd name="connsiteX272" fmla="*/ 135497 w 882055"/>
              <a:gd name="connsiteY272" fmla="*/ 451538 h 890512"/>
              <a:gd name="connsiteX273" fmla="*/ 654596 w 882055"/>
              <a:gd name="connsiteY273" fmla="*/ 312328 h 890512"/>
              <a:gd name="connsiteX274" fmla="*/ 680272 w 882055"/>
              <a:gd name="connsiteY274" fmla="*/ 410084 h 890512"/>
              <a:gd name="connsiteX275" fmla="*/ 723582 w 882055"/>
              <a:gd name="connsiteY275" fmla="*/ 596625 h 890512"/>
              <a:gd name="connsiteX276" fmla="*/ 740287 w 882055"/>
              <a:gd name="connsiteY276" fmla="*/ 588273 h 890512"/>
              <a:gd name="connsiteX277" fmla="*/ 761014 w 882055"/>
              <a:gd name="connsiteY277" fmla="*/ 578992 h 890512"/>
              <a:gd name="connsiteX278" fmla="*/ 734719 w 882055"/>
              <a:gd name="connsiteY278" fmla="*/ 474430 h 890512"/>
              <a:gd name="connsiteX279" fmla="*/ 688934 w 882055"/>
              <a:gd name="connsiteY279" fmla="*/ 304594 h 890512"/>
              <a:gd name="connsiteX280" fmla="*/ 685531 w 882055"/>
              <a:gd name="connsiteY280" fmla="*/ 305832 h 890512"/>
              <a:gd name="connsiteX281" fmla="*/ 679653 w 882055"/>
              <a:gd name="connsiteY281" fmla="*/ 307378 h 890512"/>
              <a:gd name="connsiteX282" fmla="*/ 673157 w 882055"/>
              <a:gd name="connsiteY282" fmla="*/ 309234 h 890512"/>
              <a:gd name="connsiteX283" fmla="*/ 654596 w 882055"/>
              <a:gd name="connsiteY283" fmla="*/ 312328 h 890512"/>
              <a:gd name="connsiteX284" fmla="*/ 654596 w 882055"/>
              <a:gd name="connsiteY284" fmla="*/ 312328 h 890512"/>
              <a:gd name="connsiteX285" fmla="*/ 709351 w 882055"/>
              <a:gd name="connsiteY285" fmla="*/ 297479 h 890512"/>
              <a:gd name="connsiteX286" fmla="*/ 693265 w 882055"/>
              <a:gd name="connsiteY286" fmla="*/ 303975 h 890512"/>
              <a:gd name="connsiteX287" fmla="*/ 749877 w 882055"/>
              <a:gd name="connsiteY287" fmla="*/ 505675 h 890512"/>
              <a:gd name="connsiteX288" fmla="*/ 768129 w 882055"/>
              <a:gd name="connsiteY288" fmla="*/ 581158 h 890512"/>
              <a:gd name="connsiteX289" fmla="*/ 744618 w 882055"/>
              <a:gd name="connsiteY289" fmla="*/ 372034 h 890512"/>
              <a:gd name="connsiteX290" fmla="*/ 727603 w 882055"/>
              <a:gd name="connsiteY290" fmla="*/ 294385 h 890512"/>
              <a:gd name="connsiteX291" fmla="*/ 709351 w 882055"/>
              <a:gd name="connsiteY291" fmla="*/ 297479 h 890512"/>
              <a:gd name="connsiteX292" fmla="*/ 709351 w 882055"/>
              <a:gd name="connsiteY292" fmla="*/ 297479 h 890512"/>
              <a:gd name="connsiteX293" fmla="*/ 524357 w 882055"/>
              <a:gd name="connsiteY293" fmla="*/ 642720 h 890512"/>
              <a:gd name="connsiteX294" fmla="*/ 539825 w 882055"/>
              <a:gd name="connsiteY294" fmla="*/ 639007 h 890512"/>
              <a:gd name="connsiteX295" fmla="*/ 571070 w 882055"/>
              <a:gd name="connsiteY295" fmla="*/ 631892 h 890512"/>
              <a:gd name="connsiteX296" fmla="*/ 611595 w 882055"/>
              <a:gd name="connsiteY296" fmla="*/ 617661 h 890512"/>
              <a:gd name="connsiteX297" fmla="*/ 607264 w 882055"/>
              <a:gd name="connsiteY297" fmla="*/ 610237 h 890512"/>
              <a:gd name="connsiteX298" fmla="*/ 602624 w 882055"/>
              <a:gd name="connsiteY298" fmla="*/ 591366 h 890512"/>
              <a:gd name="connsiteX299" fmla="*/ 604789 w 882055"/>
              <a:gd name="connsiteY299" fmla="*/ 595388 h 890512"/>
              <a:gd name="connsiteX300" fmla="*/ 606027 w 882055"/>
              <a:gd name="connsiteY300" fmla="*/ 599100 h 890512"/>
              <a:gd name="connsiteX301" fmla="*/ 586537 w 882055"/>
              <a:gd name="connsiteY301" fmla="*/ 520524 h 890512"/>
              <a:gd name="connsiteX302" fmla="*/ 534256 w 882055"/>
              <a:gd name="connsiteY302" fmla="*/ 342954 h 890512"/>
              <a:gd name="connsiteX303" fmla="*/ 492803 w 882055"/>
              <a:gd name="connsiteY303" fmla="*/ 356566 h 890512"/>
              <a:gd name="connsiteX304" fmla="*/ 450112 w 882055"/>
              <a:gd name="connsiteY304" fmla="*/ 365537 h 890512"/>
              <a:gd name="connsiteX305" fmla="*/ 480119 w 882055"/>
              <a:gd name="connsiteY305" fmla="*/ 487113 h 890512"/>
              <a:gd name="connsiteX306" fmla="*/ 516004 w 882055"/>
              <a:gd name="connsiteY306" fmla="*/ 645194 h 890512"/>
              <a:gd name="connsiteX307" fmla="*/ 524357 w 882055"/>
              <a:gd name="connsiteY307" fmla="*/ 642720 h 890512"/>
              <a:gd name="connsiteX308" fmla="*/ 524357 w 882055"/>
              <a:gd name="connsiteY308" fmla="*/ 642720 h 890512"/>
              <a:gd name="connsiteX309" fmla="*/ 255218 w 882055"/>
              <a:gd name="connsiteY309" fmla="*/ 418127 h 890512"/>
              <a:gd name="connsiteX310" fmla="*/ 241916 w 882055"/>
              <a:gd name="connsiteY310" fmla="*/ 422149 h 890512"/>
              <a:gd name="connsiteX311" fmla="*/ 270067 w 882055"/>
              <a:gd name="connsiteY311" fmla="*/ 527639 h 890512"/>
              <a:gd name="connsiteX312" fmla="*/ 309665 w 882055"/>
              <a:gd name="connsiteY312" fmla="*/ 699641 h 890512"/>
              <a:gd name="connsiteX313" fmla="*/ 340291 w 882055"/>
              <a:gd name="connsiteY313" fmla="*/ 691907 h 890512"/>
              <a:gd name="connsiteX314" fmla="*/ 372773 w 882055"/>
              <a:gd name="connsiteY314" fmla="*/ 682935 h 890512"/>
              <a:gd name="connsiteX315" fmla="*/ 403709 w 882055"/>
              <a:gd name="connsiteY315" fmla="*/ 674273 h 890512"/>
              <a:gd name="connsiteX316" fmla="*/ 407730 w 882055"/>
              <a:gd name="connsiteY316" fmla="*/ 673345 h 890512"/>
              <a:gd name="connsiteX317" fmla="*/ 377413 w 882055"/>
              <a:gd name="connsiteY317" fmla="*/ 561359 h 890512"/>
              <a:gd name="connsiteX318" fmla="*/ 327916 w 882055"/>
              <a:gd name="connsiteY318" fmla="*/ 397710 h 890512"/>
              <a:gd name="connsiteX319" fmla="*/ 296362 w 882055"/>
              <a:gd name="connsiteY319" fmla="*/ 408228 h 890512"/>
              <a:gd name="connsiteX320" fmla="*/ 275017 w 882055"/>
              <a:gd name="connsiteY320" fmla="*/ 413487 h 890512"/>
              <a:gd name="connsiteX321" fmla="*/ 272851 w 882055"/>
              <a:gd name="connsiteY321" fmla="*/ 414106 h 890512"/>
              <a:gd name="connsiteX322" fmla="*/ 255218 w 882055"/>
              <a:gd name="connsiteY322" fmla="*/ 418127 h 890512"/>
              <a:gd name="connsiteX323" fmla="*/ 255218 w 882055"/>
              <a:gd name="connsiteY323" fmla="*/ 418127 h 890512"/>
              <a:gd name="connsiteX324" fmla="*/ 533328 w 882055"/>
              <a:gd name="connsiteY324" fmla="*/ 329961 h 890512"/>
              <a:gd name="connsiteX325" fmla="*/ 758539 w 882055"/>
              <a:gd name="connsiteY325" fmla="*/ 274587 h 890512"/>
              <a:gd name="connsiteX326" fmla="*/ 761632 w 882055"/>
              <a:gd name="connsiteY326" fmla="*/ 277061 h 890512"/>
              <a:gd name="connsiteX327" fmla="*/ 759467 w 882055"/>
              <a:gd name="connsiteY327" fmla="*/ 273659 h 890512"/>
              <a:gd name="connsiteX328" fmla="*/ 758848 w 882055"/>
              <a:gd name="connsiteY328" fmla="*/ 271184 h 890512"/>
              <a:gd name="connsiteX329" fmla="*/ 739668 w 882055"/>
              <a:gd name="connsiteY329" fmla="*/ 272731 h 890512"/>
              <a:gd name="connsiteX330" fmla="*/ 724819 w 882055"/>
              <a:gd name="connsiteY330" fmla="*/ 277061 h 890512"/>
              <a:gd name="connsiteX331" fmla="*/ 711826 w 882055"/>
              <a:gd name="connsiteY331" fmla="*/ 280774 h 890512"/>
              <a:gd name="connsiteX332" fmla="*/ 524357 w 882055"/>
              <a:gd name="connsiteY332" fmla="*/ 324393 h 890512"/>
              <a:gd name="connsiteX333" fmla="*/ 322348 w 882055"/>
              <a:gd name="connsiteY333" fmla="*/ 382552 h 890512"/>
              <a:gd name="connsiteX334" fmla="*/ 179117 w 882055"/>
              <a:gd name="connsiteY334" fmla="*/ 414724 h 890512"/>
              <a:gd name="connsiteX335" fmla="*/ 144160 w 882055"/>
              <a:gd name="connsiteY335" fmla="*/ 424933 h 890512"/>
              <a:gd name="connsiteX336" fmla="*/ 115389 w 882055"/>
              <a:gd name="connsiteY336" fmla="*/ 432048 h 890512"/>
              <a:gd name="connsiteX337" fmla="*/ 87238 w 882055"/>
              <a:gd name="connsiteY337" fmla="*/ 439164 h 890512"/>
              <a:gd name="connsiteX338" fmla="*/ 8662 w 882055"/>
              <a:gd name="connsiteY338" fmla="*/ 468243 h 890512"/>
              <a:gd name="connsiteX339" fmla="*/ 180973 w 882055"/>
              <a:gd name="connsiteY339" fmla="*/ 424314 h 890512"/>
              <a:gd name="connsiteX340" fmla="*/ 356996 w 882055"/>
              <a:gd name="connsiteY340" fmla="*/ 377293 h 890512"/>
              <a:gd name="connsiteX341" fmla="*/ 533328 w 882055"/>
              <a:gd name="connsiteY341" fmla="*/ 329961 h 890512"/>
              <a:gd name="connsiteX342" fmla="*/ 533328 w 882055"/>
              <a:gd name="connsiteY342" fmla="*/ 329961 h 890512"/>
              <a:gd name="connsiteX343" fmla="*/ 497134 w 882055"/>
              <a:gd name="connsiteY343" fmla="*/ 150845 h 890512"/>
              <a:gd name="connsiteX344" fmla="*/ 519717 w 882055"/>
              <a:gd name="connsiteY344" fmla="*/ 234370 h 890512"/>
              <a:gd name="connsiteX345" fmla="*/ 540134 w 882055"/>
              <a:gd name="connsiteY345" fmla="*/ 312637 h 890512"/>
              <a:gd name="connsiteX346" fmla="*/ 574163 w 882055"/>
              <a:gd name="connsiteY346" fmla="*/ 303047 h 890512"/>
              <a:gd name="connsiteX347" fmla="*/ 606645 w 882055"/>
              <a:gd name="connsiteY347" fmla="*/ 294385 h 890512"/>
              <a:gd name="connsiteX348" fmla="*/ 638509 w 882055"/>
              <a:gd name="connsiteY348" fmla="*/ 286342 h 890512"/>
              <a:gd name="connsiteX349" fmla="*/ 622423 w 882055"/>
              <a:gd name="connsiteY349" fmla="*/ 227255 h 890512"/>
              <a:gd name="connsiteX350" fmla="*/ 594890 w 882055"/>
              <a:gd name="connsiteY350" fmla="*/ 128262 h 890512"/>
              <a:gd name="connsiteX351" fmla="*/ 592106 w 882055"/>
              <a:gd name="connsiteY351" fmla="*/ 129809 h 890512"/>
              <a:gd name="connsiteX352" fmla="*/ 580041 w 882055"/>
              <a:gd name="connsiteY352" fmla="*/ 131046 h 890512"/>
              <a:gd name="connsiteX353" fmla="*/ 586228 w 882055"/>
              <a:gd name="connsiteY353" fmla="*/ 158888 h 890512"/>
              <a:gd name="connsiteX354" fmla="*/ 597674 w 882055"/>
              <a:gd name="connsiteY354" fmla="*/ 222615 h 890512"/>
              <a:gd name="connsiteX355" fmla="*/ 570142 w 882055"/>
              <a:gd name="connsiteY355" fmla="*/ 122075 h 890512"/>
              <a:gd name="connsiteX356" fmla="*/ 593343 w 882055"/>
              <a:gd name="connsiteY356" fmla="*/ 118981 h 890512"/>
              <a:gd name="connsiteX357" fmla="*/ 567357 w 882055"/>
              <a:gd name="connsiteY357" fmla="*/ 22462 h 890512"/>
              <a:gd name="connsiteX358" fmla="*/ 553127 w 882055"/>
              <a:gd name="connsiteY358" fmla="*/ 23390 h 890512"/>
              <a:gd name="connsiteX359" fmla="*/ 530854 w 882055"/>
              <a:gd name="connsiteY359" fmla="*/ 19369 h 890512"/>
              <a:gd name="connsiteX360" fmla="*/ 510436 w 882055"/>
              <a:gd name="connsiteY360" fmla="*/ 26793 h 890512"/>
              <a:gd name="connsiteX361" fmla="*/ 475169 w 882055"/>
              <a:gd name="connsiteY361" fmla="*/ 43189 h 890512"/>
              <a:gd name="connsiteX362" fmla="*/ 488162 w 882055"/>
              <a:gd name="connsiteY362" fmla="*/ 105060 h 890512"/>
              <a:gd name="connsiteX363" fmla="*/ 498062 w 882055"/>
              <a:gd name="connsiteY363" fmla="*/ 142492 h 890512"/>
              <a:gd name="connsiteX364" fmla="*/ 520335 w 882055"/>
              <a:gd name="connsiteY364" fmla="*/ 134449 h 890512"/>
              <a:gd name="connsiteX365" fmla="*/ 543846 w 882055"/>
              <a:gd name="connsiteY365" fmla="*/ 126715 h 890512"/>
              <a:gd name="connsiteX366" fmla="*/ 566429 w 882055"/>
              <a:gd name="connsiteY366" fmla="*/ 124240 h 890512"/>
              <a:gd name="connsiteX367" fmla="*/ 573544 w 882055"/>
              <a:gd name="connsiteY367" fmla="*/ 150226 h 890512"/>
              <a:gd name="connsiteX368" fmla="*/ 580041 w 882055"/>
              <a:gd name="connsiteY368" fmla="*/ 189514 h 890512"/>
              <a:gd name="connsiteX369" fmla="*/ 577566 w 882055"/>
              <a:gd name="connsiteY369" fmla="*/ 185492 h 890512"/>
              <a:gd name="connsiteX370" fmla="*/ 578185 w 882055"/>
              <a:gd name="connsiteY370" fmla="*/ 190442 h 890512"/>
              <a:gd name="connsiteX371" fmla="*/ 565501 w 882055"/>
              <a:gd name="connsiteY371" fmla="*/ 157032 h 890512"/>
              <a:gd name="connsiteX372" fmla="*/ 560552 w 882055"/>
              <a:gd name="connsiteY372" fmla="*/ 140327 h 890512"/>
              <a:gd name="connsiteX373" fmla="*/ 533019 w 882055"/>
              <a:gd name="connsiteY373" fmla="*/ 144658 h 890512"/>
              <a:gd name="connsiteX374" fmla="*/ 497134 w 882055"/>
              <a:gd name="connsiteY374" fmla="*/ 150845 h 890512"/>
              <a:gd name="connsiteX375" fmla="*/ 497134 w 882055"/>
              <a:gd name="connsiteY375" fmla="*/ 150845 h 890512"/>
              <a:gd name="connsiteX376" fmla="*/ 318945 w 882055"/>
              <a:gd name="connsiteY376" fmla="*/ 294076 h 890512"/>
              <a:gd name="connsiteX377" fmla="*/ 314614 w 882055"/>
              <a:gd name="connsiteY377" fmla="*/ 295313 h 890512"/>
              <a:gd name="connsiteX378" fmla="*/ 333794 w 882055"/>
              <a:gd name="connsiteY378" fmla="*/ 366774 h 890512"/>
              <a:gd name="connsiteX379" fmla="*/ 343075 w 882055"/>
              <a:gd name="connsiteY379" fmla="*/ 363990 h 890512"/>
              <a:gd name="connsiteX380" fmla="*/ 344931 w 882055"/>
              <a:gd name="connsiteY380" fmla="*/ 363371 h 890512"/>
              <a:gd name="connsiteX381" fmla="*/ 375248 w 882055"/>
              <a:gd name="connsiteY381" fmla="*/ 355019 h 890512"/>
              <a:gd name="connsiteX382" fmla="*/ 406183 w 882055"/>
              <a:gd name="connsiteY382" fmla="*/ 346357 h 890512"/>
              <a:gd name="connsiteX383" fmla="*/ 432169 w 882055"/>
              <a:gd name="connsiteY383" fmla="*/ 340479 h 890512"/>
              <a:gd name="connsiteX384" fmla="*/ 422579 w 882055"/>
              <a:gd name="connsiteY384" fmla="*/ 306450 h 890512"/>
              <a:gd name="connsiteX385" fmla="*/ 413608 w 882055"/>
              <a:gd name="connsiteY385" fmla="*/ 272421 h 890512"/>
              <a:gd name="connsiteX386" fmla="*/ 406183 w 882055"/>
              <a:gd name="connsiteY386" fmla="*/ 273040 h 890512"/>
              <a:gd name="connsiteX387" fmla="*/ 402162 w 882055"/>
              <a:gd name="connsiteY387" fmla="*/ 274277 h 890512"/>
              <a:gd name="connsiteX388" fmla="*/ 398140 w 882055"/>
              <a:gd name="connsiteY388" fmla="*/ 275515 h 890512"/>
              <a:gd name="connsiteX389" fmla="*/ 395356 w 882055"/>
              <a:gd name="connsiteY389" fmla="*/ 276133 h 890512"/>
              <a:gd name="connsiteX390" fmla="*/ 403709 w 882055"/>
              <a:gd name="connsiteY390" fmla="*/ 332746 h 890512"/>
              <a:gd name="connsiteX391" fmla="*/ 395975 w 882055"/>
              <a:gd name="connsiteY391" fmla="*/ 307688 h 890512"/>
              <a:gd name="connsiteX392" fmla="*/ 387313 w 882055"/>
              <a:gd name="connsiteY392" fmla="*/ 266853 h 890512"/>
              <a:gd name="connsiteX393" fmla="*/ 392572 w 882055"/>
              <a:gd name="connsiteY393" fmla="*/ 264687 h 890512"/>
              <a:gd name="connsiteX394" fmla="*/ 409896 w 882055"/>
              <a:gd name="connsiteY394" fmla="*/ 262213 h 890512"/>
              <a:gd name="connsiteX395" fmla="*/ 360708 w 882055"/>
              <a:gd name="connsiteY395" fmla="*/ 76909 h 890512"/>
              <a:gd name="connsiteX396" fmla="*/ 346478 w 882055"/>
              <a:gd name="connsiteY396" fmla="*/ 77837 h 890512"/>
              <a:gd name="connsiteX397" fmla="*/ 324204 w 882055"/>
              <a:gd name="connsiteY397" fmla="*/ 73815 h 890512"/>
              <a:gd name="connsiteX398" fmla="*/ 304406 w 882055"/>
              <a:gd name="connsiteY398" fmla="*/ 81240 h 890512"/>
              <a:gd name="connsiteX399" fmla="*/ 268520 w 882055"/>
              <a:gd name="connsiteY399" fmla="*/ 97945 h 890512"/>
              <a:gd name="connsiteX400" fmla="*/ 295743 w 882055"/>
              <a:gd name="connsiteY400" fmla="*/ 215809 h 890512"/>
              <a:gd name="connsiteX401" fmla="*/ 314614 w 882055"/>
              <a:gd name="connsiteY401" fmla="*/ 287889 h 890512"/>
              <a:gd name="connsiteX402" fmla="*/ 356377 w 882055"/>
              <a:gd name="connsiteY402" fmla="*/ 272421 h 890512"/>
              <a:gd name="connsiteX403" fmla="*/ 382363 w 882055"/>
              <a:gd name="connsiteY403" fmla="*/ 267781 h 890512"/>
              <a:gd name="connsiteX404" fmla="*/ 387622 w 882055"/>
              <a:gd name="connsiteY404" fmla="*/ 286342 h 890512"/>
              <a:gd name="connsiteX405" fmla="*/ 391334 w 882055"/>
              <a:gd name="connsiteY405" fmla="*/ 314803 h 890512"/>
              <a:gd name="connsiteX406" fmla="*/ 388859 w 882055"/>
              <a:gd name="connsiteY406" fmla="*/ 310781 h 890512"/>
              <a:gd name="connsiteX407" fmla="*/ 389478 w 882055"/>
              <a:gd name="connsiteY407" fmla="*/ 314803 h 890512"/>
              <a:gd name="connsiteX408" fmla="*/ 381744 w 882055"/>
              <a:gd name="connsiteY408" fmla="*/ 298716 h 890512"/>
              <a:gd name="connsiteX409" fmla="*/ 376795 w 882055"/>
              <a:gd name="connsiteY409" fmla="*/ 284486 h 890512"/>
              <a:gd name="connsiteX410" fmla="*/ 372773 w 882055"/>
              <a:gd name="connsiteY410" fmla="*/ 286342 h 890512"/>
              <a:gd name="connsiteX411" fmla="*/ 344622 w 882055"/>
              <a:gd name="connsiteY411" fmla="*/ 290673 h 890512"/>
              <a:gd name="connsiteX412" fmla="*/ 318945 w 882055"/>
              <a:gd name="connsiteY412" fmla="*/ 294076 h 890512"/>
              <a:gd name="connsiteX413" fmla="*/ 318945 w 882055"/>
              <a:gd name="connsiteY413" fmla="*/ 294076 h 890512"/>
              <a:gd name="connsiteX414" fmla="*/ 93735 w 882055"/>
              <a:gd name="connsiteY414" fmla="*/ 288507 h 890512"/>
              <a:gd name="connsiteX415" fmla="*/ 106109 w 882055"/>
              <a:gd name="connsiteY415" fmla="*/ 339551 h 890512"/>
              <a:gd name="connsiteX416" fmla="*/ 129001 w 882055"/>
              <a:gd name="connsiteY416" fmla="*/ 420293 h 890512"/>
              <a:gd name="connsiteX417" fmla="*/ 174476 w 882055"/>
              <a:gd name="connsiteY417" fmla="*/ 406063 h 890512"/>
              <a:gd name="connsiteX418" fmla="*/ 225520 w 882055"/>
              <a:gd name="connsiteY418" fmla="*/ 394307 h 890512"/>
              <a:gd name="connsiteX419" fmla="*/ 207887 w 882055"/>
              <a:gd name="connsiteY419" fmla="*/ 329033 h 890512"/>
              <a:gd name="connsiteX420" fmla="*/ 191491 w 882055"/>
              <a:gd name="connsiteY420" fmla="*/ 265925 h 890512"/>
              <a:gd name="connsiteX421" fmla="*/ 189016 w 882055"/>
              <a:gd name="connsiteY421" fmla="*/ 266853 h 890512"/>
              <a:gd name="connsiteX422" fmla="*/ 184066 w 882055"/>
              <a:gd name="connsiteY422" fmla="*/ 267472 h 890512"/>
              <a:gd name="connsiteX423" fmla="*/ 176951 w 882055"/>
              <a:gd name="connsiteY423" fmla="*/ 268400 h 890512"/>
              <a:gd name="connsiteX424" fmla="*/ 173548 w 882055"/>
              <a:gd name="connsiteY424" fmla="*/ 269637 h 890512"/>
              <a:gd name="connsiteX425" fmla="*/ 186232 w 882055"/>
              <a:gd name="connsiteY425" fmla="*/ 335220 h 890512"/>
              <a:gd name="connsiteX426" fmla="*/ 186541 w 882055"/>
              <a:gd name="connsiteY426" fmla="*/ 337695 h 890512"/>
              <a:gd name="connsiteX427" fmla="*/ 165196 w 882055"/>
              <a:gd name="connsiteY427" fmla="*/ 260666 h 890512"/>
              <a:gd name="connsiteX428" fmla="*/ 169217 w 882055"/>
              <a:gd name="connsiteY428" fmla="*/ 258810 h 890512"/>
              <a:gd name="connsiteX429" fmla="*/ 177570 w 882055"/>
              <a:gd name="connsiteY429" fmla="*/ 257572 h 890512"/>
              <a:gd name="connsiteX430" fmla="*/ 186541 w 882055"/>
              <a:gd name="connsiteY430" fmla="*/ 256335 h 890512"/>
              <a:gd name="connsiteX431" fmla="*/ 189635 w 882055"/>
              <a:gd name="connsiteY431" fmla="*/ 255097 h 890512"/>
              <a:gd name="connsiteX432" fmla="*/ 163340 w 882055"/>
              <a:gd name="connsiteY432" fmla="*/ 163837 h 890512"/>
              <a:gd name="connsiteX433" fmla="*/ 154678 w 882055"/>
              <a:gd name="connsiteY433" fmla="*/ 130427 h 890512"/>
              <a:gd name="connsiteX434" fmla="*/ 124051 w 882055"/>
              <a:gd name="connsiteY434" fmla="*/ 133830 h 890512"/>
              <a:gd name="connsiteX435" fmla="*/ 123742 w 882055"/>
              <a:gd name="connsiteY435" fmla="*/ 133830 h 890512"/>
              <a:gd name="connsiteX436" fmla="*/ 122505 w 882055"/>
              <a:gd name="connsiteY436" fmla="*/ 131974 h 890512"/>
              <a:gd name="connsiteX437" fmla="*/ 122195 w 882055"/>
              <a:gd name="connsiteY437" fmla="*/ 127953 h 890512"/>
              <a:gd name="connsiteX438" fmla="*/ 123433 w 882055"/>
              <a:gd name="connsiteY438" fmla="*/ 126096 h 890512"/>
              <a:gd name="connsiteX439" fmla="*/ 101159 w 882055"/>
              <a:gd name="connsiteY439" fmla="*/ 134449 h 890512"/>
              <a:gd name="connsiteX440" fmla="*/ 62799 w 882055"/>
              <a:gd name="connsiteY440" fmla="*/ 151773 h 890512"/>
              <a:gd name="connsiteX441" fmla="*/ 78886 w 882055"/>
              <a:gd name="connsiteY441" fmla="*/ 220759 h 890512"/>
              <a:gd name="connsiteX442" fmla="*/ 93116 w 882055"/>
              <a:gd name="connsiteY442" fmla="*/ 281392 h 890512"/>
              <a:gd name="connsiteX443" fmla="*/ 112915 w 882055"/>
              <a:gd name="connsiteY443" fmla="*/ 273659 h 890512"/>
              <a:gd name="connsiteX444" fmla="*/ 138282 w 882055"/>
              <a:gd name="connsiteY444" fmla="*/ 264997 h 890512"/>
              <a:gd name="connsiteX445" fmla="*/ 161483 w 882055"/>
              <a:gd name="connsiteY445" fmla="*/ 263141 h 890512"/>
              <a:gd name="connsiteX446" fmla="*/ 168289 w 882055"/>
              <a:gd name="connsiteY446" fmla="*/ 287579 h 890512"/>
              <a:gd name="connsiteX447" fmla="*/ 174476 w 882055"/>
              <a:gd name="connsiteY447" fmla="*/ 325012 h 890512"/>
              <a:gd name="connsiteX448" fmla="*/ 163030 w 882055"/>
              <a:gd name="connsiteY448" fmla="*/ 300882 h 890512"/>
              <a:gd name="connsiteX449" fmla="*/ 153749 w 882055"/>
              <a:gd name="connsiteY449" fmla="*/ 276752 h 890512"/>
              <a:gd name="connsiteX450" fmla="*/ 144469 w 882055"/>
              <a:gd name="connsiteY450" fmla="*/ 280155 h 890512"/>
              <a:gd name="connsiteX451" fmla="*/ 119720 w 882055"/>
              <a:gd name="connsiteY451" fmla="*/ 284486 h 890512"/>
              <a:gd name="connsiteX452" fmla="*/ 93735 w 882055"/>
              <a:gd name="connsiteY452" fmla="*/ 288507 h 890512"/>
              <a:gd name="connsiteX453" fmla="*/ 93735 w 882055"/>
              <a:gd name="connsiteY453" fmla="*/ 288507 h 890512"/>
              <a:gd name="connsiteX454" fmla="*/ 516004 w 882055"/>
              <a:gd name="connsiteY454" fmla="*/ 42261 h 890512"/>
              <a:gd name="connsiteX455" fmla="*/ 476407 w 882055"/>
              <a:gd name="connsiteY455" fmla="*/ 45354 h 890512"/>
              <a:gd name="connsiteX456" fmla="*/ 501465 w 882055"/>
              <a:gd name="connsiteY456" fmla="*/ 35455 h 890512"/>
              <a:gd name="connsiteX457" fmla="*/ 528997 w 882055"/>
              <a:gd name="connsiteY457" fmla="*/ 29268 h 890512"/>
              <a:gd name="connsiteX458" fmla="*/ 553436 w 882055"/>
              <a:gd name="connsiteY458" fmla="*/ 24009 h 890512"/>
              <a:gd name="connsiteX459" fmla="*/ 516004 w 882055"/>
              <a:gd name="connsiteY459" fmla="*/ 42261 h 890512"/>
              <a:gd name="connsiteX460" fmla="*/ 516004 w 882055"/>
              <a:gd name="connsiteY460" fmla="*/ 42261 h 890512"/>
              <a:gd name="connsiteX461" fmla="*/ 99612 w 882055"/>
              <a:gd name="connsiteY461" fmla="*/ 150845 h 890512"/>
              <a:gd name="connsiteX462" fmla="*/ 65274 w 882055"/>
              <a:gd name="connsiteY462" fmla="*/ 152701 h 890512"/>
              <a:gd name="connsiteX463" fmla="*/ 94663 w 882055"/>
              <a:gd name="connsiteY463" fmla="*/ 141873 h 890512"/>
              <a:gd name="connsiteX464" fmla="*/ 142922 w 882055"/>
              <a:gd name="connsiteY464" fmla="*/ 132902 h 890512"/>
              <a:gd name="connsiteX465" fmla="*/ 99612 w 882055"/>
              <a:gd name="connsiteY465" fmla="*/ 150845 h 890512"/>
              <a:gd name="connsiteX466" fmla="*/ 99612 w 882055"/>
              <a:gd name="connsiteY466" fmla="*/ 150845 h 890512"/>
              <a:gd name="connsiteX467" fmla="*/ 312449 w 882055"/>
              <a:gd name="connsiteY467" fmla="*/ 95161 h 890512"/>
              <a:gd name="connsiteX468" fmla="*/ 271304 w 882055"/>
              <a:gd name="connsiteY468" fmla="*/ 102585 h 890512"/>
              <a:gd name="connsiteX469" fmla="*/ 296362 w 882055"/>
              <a:gd name="connsiteY469" fmla="*/ 88664 h 890512"/>
              <a:gd name="connsiteX470" fmla="*/ 319255 w 882055"/>
              <a:gd name="connsiteY470" fmla="*/ 84024 h 890512"/>
              <a:gd name="connsiteX471" fmla="*/ 341837 w 882055"/>
              <a:gd name="connsiteY471" fmla="*/ 79384 h 890512"/>
              <a:gd name="connsiteX472" fmla="*/ 347406 w 882055"/>
              <a:gd name="connsiteY472" fmla="*/ 77837 h 890512"/>
              <a:gd name="connsiteX473" fmla="*/ 312449 w 882055"/>
              <a:gd name="connsiteY473" fmla="*/ 95161 h 890512"/>
              <a:gd name="connsiteX474" fmla="*/ 312449 w 882055"/>
              <a:gd name="connsiteY474" fmla="*/ 95161 h 890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</a:cxnLst>
            <a:rect l="l" t="t" r="r" b="b"/>
            <a:pathLst>
              <a:path w="882055" h="890512">
                <a:moveTo>
                  <a:pt x="480119" y="794303"/>
                </a:moveTo>
                <a:cubicBezTo>
                  <a:pt x="354830" y="827095"/>
                  <a:pt x="229232" y="858340"/>
                  <a:pt x="100850" y="890513"/>
                </a:cubicBezTo>
                <a:cubicBezTo>
                  <a:pt x="109202" y="879995"/>
                  <a:pt x="102396" y="863289"/>
                  <a:pt x="96209" y="848441"/>
                </a:cubicBezTo>
                <a:cubicBezTo>
                  <a:pt x="92188" y="838851"/>
                  <a:pt x="88785" y="830498"/>
                  <a:pt x="90950" y="825858"/>
                </a:cubicBezTo>
                <a:cubicBezTo>
                  <a:pt x="100850" y="830498"/>
                  <a:pt x="104562" y="846894"/>
                  <a:pt x="107656" y="861124"/>
                </a:cubicBezTo>
                <a:cubicBezTo>
                  <a:pt x="109202" y="868239"/>
                  <a:pt x="110749" y="875354"/>
                  <a:pt x="112915" y="879376"/>
                </a:cubicBezTo>
                <a:cubicBezTo>
                  <a:pt x="194275" y="858340"/>
                  <a:pt x="279348" y="836376"/>
                  <a:pt x="365967" y="813483"/>
                </a:cubicBezTo>
                <a:cubicBezTo>
                  <a:pt x="527451" y="771102"/>
                  <a:pt x="695740" y="726555"/>
                  <a:pt x="866195" y="680151"/>
                </a:cubicBezTo>
                <a:cubicBezTo>
                  <a:pt x="875475" y="672727"/>
                  <a:pt x="869288" y="655712"/>
                  <a:pt x="863720" y="640554"/>
                </a:cubicBezTo>
                <a:cubicBezTo>
                  <a:pt x="861554" y="634367"/>
                  <a:pt x="859389" y="628489"/>
                  <a:pt x="858151" y="623539"/>
                </a:cubicBezTo>
                <a:cubicBezTo>
                  <a:pt x="815770" y="635914"/>
                  <a:pt x="772769" y="647669"/>
                  <a:pt x="729459" y="658806"/>
                </a:cubicBezTo>
                <a:cubicBezTo>
                  <a:pt x="636344" y="683245"/>
                  <a:pt x="543846" y="705828"/>
                  <a:pt x="454443" y="728101"/>
                </a:cubicBezTo>
                <a:lnTo>
                  <a:pt x="451349" y="729029"/>
                </a:lnTo>
                <a:cubicBezTo>
                  <a:pt x="363492" y="750684"/>
                  <a:pt x="272851" y="772958"/>
                  <a:pt x="186232" y="795541"/>
                </a:cubicBezTo>
                <a:cubicBezTo>
                  <a:pt x="152203" y="804512"/>
                  <a:pt x="118483" y="813483"/>
                  <a:pt x="85073" y="822764"/>
                </a:cubicBezTo>
                <a:cubicBezTo>
                  <a:pt x="90022" y="818742"/>
                  <a:pt x="92188" y="814102"/>
                  <a:pt x="94663" y="809152"/>
                </a:cubicBezTo>
                <a:cubicBezTo>
                  <a:pt x="96209" y="806059"/>
                  <a:pt x="97756" y="802656"/>
                  <a:pt x="100231" y="799872"/>
                </a:cubicBezTo>
                <a:lnTo>
                  <a:pt x="104253" y="811936"/>
                </a:lnTo>
                <a:cubicBezTo>
                  <a:pt x="151275" y="796469"/>
                  <a:pt x="204793" y="781001"/>
                  <a:pt x="266973" y="764605"/>
                </a:cubicBezTo>
                <a:cubicBezTo>
                  <a:pt x="330082" y="748209"/>
                  <a:pt x="396593" y="732123"/>
                  <a:pt x="460630" y="716655"/>
                </a:cubicBezTo>
                <a:lnTo>
                  <a:pt x="464342" y="715727"/>
                </a:lnTo>
                <a:cubicBezTo>
                  <a:pt x="530544" y="699950"/>
                  <a:pt x="598912" y="683554"/>
                  <a:pt x="666042" y="665921"/>
                </a:cubicBezTo>
                <a:cubicBezTo>
                  <a:pt x="724201" y="650763"/>
                  <a:pt x="775244" y="636223"/>
                  <a:pt x="822266" y="621992"/>
                </a:cubicBezTo>
                <a:cubicBezTo>
                  <a:pt x="813913" y="615187"/>
                  <a:pt x="802777" y="611784"/>
                  <a:pt x="791949" y="608381"/>
                </a:cubicBezTo>
                <a:cubicBezTo>
                  <a:pt x="779266" y="604669"/>
                  <a:pt x="766273" y="600647"/>
                  <a:pt x="757611" y="589510"/>
                </a:cubicBezTo>
                <a:lnTo>
                  <a:pt x="754517" y="591057"/>
                </a:lnTo>
                <a:cubicBezTo>
                  <a:pt x="749258" y="593223"/>
                  <a:pt x="743690" y="595388"/>
                  <a:pt x="738121" y="596625"/>
                </a:cubicBezTo>
                <a:cubicBezTo>
                  <a:pt x="732862" y="597863"/>
                  <a:pt x="728531" y="598481"/>
                  <a:pt x="724510" y="598172"/>
                </a:cubicBezTo>
                <a:cubicBezTo>
                  <a:pt x="717085" y="608999"/>
                  <a:pt x="713682" y="617352"/>
                  <a:pt x="715229" y="621374"/>
                </a:cubicBezTo>
                <a:cubicBezTo>
                  <a:pt x="718013" y="621683"/>
                  <a:pt x="726675" y="619518"/>
                  <a:pt x="736884" y="617043"/>
                </a:cubicBezTo>
                <a:cubicBezTo>
                  <a:pt x="720798" y="630345"/>
                  <a:pt x="692028" y="643338"/>
                  <a:pt x="665732" y="650144"/>
                </a:cubicBezTo>
                <a:cubicBezTo>
                  <a:pt x="648099" y="654784"/>
                  <a:pt x="623660" y="658806"/>
                  <a:pt x="606027" y="652619"/>
                </a:cubicBezTo>
                <a:cubicBezTo>
                  <a:pt x="607574" y="651381"/>
                  <a:pt x="609120" y="651072"/>
                  <a:pt x="610667" y="650763"/>
                </a:cubicBezTo>
                <a:cubicBezTo>
                  <a:pt x="610977" y="650763"/>
                  <a:pt x="611286" y="650763"/>
                  <a:pt x="611595" y="650453"/>
                </a:cubicBezTo>
                <a:cubicBezTo>
                  <a:pt x="615617" y="649216"/>
                  <a:pt x="619329" y="647979"/>
                  <a:pt x="622732" y="646432"/>
                </a:cubicBezTo>
                <a:cubicBezTo>
                  <a:pt x="626135" y="644885"/>
                  <a:pt x="629847" y="643648"/>
                  <a:pt x="633869" y="642410"/>
                </a:cubicBezTo>
                <a:lnTo>
                  <a:pt x="636034" y="641791"/>
                </a:lnTo>
                <a:cubicBezTo>
                  <a:pt x="635106" y="638079"/>
                  <a:pt x="630157" y="634986"/>
                  <a:pt x="624279" y="631583"/>
                </a:cubicBezTo>
                <a:cubicBezTo>
                  <a:pt x="620876" y="629417"/>
                  <a:pt x="617164" y="627561"/>
                  <a:pt x="614689" y="624777"/>
                </a:cubicBezTo>
                <a:cubicBezTo>
                  <a:pt x="609120" y="629108"/>
                  <a:pt x="601386" y="632511"/>
                  <a:pt x="590559" y="635295"/>
                </a:cubicBezTo>
                <a:cubicBezTo>
                  <a:pt x="582206" y="637460"/>
                  <a:pt x="573544" y="639007"/>
                  <a:pt x="564883" y="640554"/>
                </a:cubicBezTo>
                <a:cubicBezTo>
                  <a:pt x="555911" y="642101"/>
                  <a:pt x="547559" y="643648"/>
                  <a:pt x="539825" y="645504"/>
                </a:cubicBezTo>
                <a:cubicBezTo>
                  <a:pt x="518170" y="651072"/>
                  <a:pt x="508580" y="659734"/>
                  <a:pt x="507033" y="673964"/>
                </a:cubicBezTo>
                <a:cubicBezTo>
                  <a:pt x="510436" y="673964"/>
                  <a:pt x="515695" y="672727"/>
                  <a:pt x="520645" y="671799"/>
                </a:cubicBezTo>
                <a:cubicBezTo>
                  <a:pt x="524666" y="670870"/>
                  <a:pt x="528997" y="669942"/>
                  <a:pt x="532710" y="670252"/>
                </a:cubicBezTo>
                <a:cubicBezTo>
                  <a:pt x="525285" y="681079"/>
                  <a:pt x="502083" y="691907"/>
                  <a:pt x="470529" y="700260"/>
                </a:cubicBezTo>
                <a:cubicBezTo>
                  <a:pt x="444234" y="707065"/>
                  <a:pt x="418867" y="710159"/>
                  <a:pt x="404327" y="708612"/>
                </a:cubicBezTo>
                <a:cubicBezTo>
                  <a:pt x="402780" y="707375"/>
                  <a:pt x="402471" y="706137"/>
                  <a:pt x="402780" y="704900"/>
                </a:cubicBezTo>
                <a:cubicBezTo>
                  <a:pt x="403399" y="702734"/>
                  <a:pt x="406493" y="701188"/>
                  <a:pt x="412989" y="699641"/>
                </a:cubicBezTo>
                <a:cubicBezTo>
                  <a:pt x="415155" y="699022"/>
                  <a:pt x="417630" y="698403"/>
                  <a:pt x="420104" y="698094"/>
                </a:cubicBezTo>
                <a:cubicBezTo>
                  <a:pt x="422579" y="697475"/>
                  <a:pt x="424745" y="697166"/>
                  <a:pt x="426601" y="696547"/>
                </a:cubicBezTo>
                <a:cubicBezTo>
                  <a:pt x="427838" y="696238"/>
                  <a:pt x="429076" y="695928"/>
                  <a:pt x="430004" y="695619"/>
                </a:cubicBezTo>
                <a:cubicBezTo>
                  <a:pt x="422888" y="679223"/>
                  <a:pt x="403090" y="682007"/>
                  <a:pt x="382672" y="687266"/>
                </a:cubicBezTo>
                <a:cubicBezTo>
                  <a:pt x="376485" y="688813"/>
                  <a:pt x="369989" y="690979"/>
                  <a:pt x="363802" y="692835"/>
                </a:cubicBezTo>
                <a:cubicBezTo>
                  <a:pt x="356996" y="694691"/>
                  <a:pt x="350809" y="696857"/>
                  <a:pt x="344312" y="698403"/>
                </a:cubicBezTo>
                <a:cubicBezTo>
                  <a:pt x="330082" y="702116"/>
                  <a:pt x="320183" y="703353"/>
                  <a:pt x="311830" y="702734"/>
                </a:cubicBezTo>
                <a:cubicBezTo>
                  <a:pt x="311830" y="704591"/>
                  <a:pt x="309974" y="709231"/>
                  <a:pt x="308118" y="713871"/>
                </a:cubicBezTo>
                <a:cubicBezTo>
                  <a:pt x="305952" y="719439"/>
                  <a:pt x="303477" y="725008"/>
                  <a:pt x="303168" y="728101"/>
                </a:cubicBezTo>
                <a:cubicBezTo>
                  <a:pt x="305643" y="729339"/>
                  <a:pt x="310593" y="728101"/>
                  <a:pt x="315233" y="726864"/>
                </a:cubicBezTo>
                <a:cubicBezTo>
                  <a:pt x="321111" y="725317"/>
                  <a:pt x="326988" y="724080"/>
                  <a:pt x="329773" y="727792"/>
                </a:cubicBezTo>
                <a:cubicBezTo>
                  <a:pt x="311521" y="738929"/>
                  <a:pt x="288319" y="747900"/>
                  <a:pt x="264499" y="754087"/>
                </a:cubicBezTo>
                <a:cubicBezTo>
                  <a:pt x="240678" y="760274"/>
                  <a:pt x="217167" y="763368"/>
                  <a:pt x="197059" y="763368"/>
                </a:cubicBezTo>
                <a:cubicBezTo>
                  <a:pt x="198915" y="757181"/>
                  <a:pt x="208196" y="754706"/>
                  <a:pt x="215311" y="752850"/>
                </a:cubicBezTo>
                <a:cubicBezTo>
                  <a:pt x="219023" y="751922"/>
                  <a:pt x="222426" y="750994"/>
                  <a:pt x="223973" y="749756"/>
                </a:cubicBezTo>
                <a:cubicBezTo>
                  <a:pt x="219333" y="737072"/>
                  <a:pt x="201699" y="732123"/>
                  <a:pt x="179117" y="738001"/>
                </a:cubicBezTo>
                <a:cubicBezTo>
                  <a:pt x="174476" y="739238"/>
                  <a:pt x="169836" y="740785"/>
                  <a:pt x="165196" y="742950"/>
                </a:cubicBezTo>
                <a:cubicBezTo>
                  <a:pt x="163958" y="756871"/>
                  <a:pt x="155915" y="765224"/>
                  <a:pt x="148490" y="773577"/>
                </a:cubicBezTo>
                <a:cubicBezTo>
                  <a:pt x="141685" y="780692"/>
                  <a:pt x="134879" y="788116"/>
                  <a:pt x="132095" y="799562"/>
                </a:cubicBezTo>
                <a:cubicBezTo>
                  <a:pt x="129929" y="800490"/>
                  <a:pt x="128382" y="801109"/>
                  <a:pt x="126836" y="801418"/>
                </a:cubicBezTo>
                <a:cubicBezTo>
                  <a:pt x="122505" y="802656"/>
                  <a:pt x="118792" y="802965"/>
                  <a:pt x="114771" y="803584"/>
                </a:cubicBezTo>
                <a:cubicBezTo>
                  <a:pt x="112605" y="803893"/>
                  <a:pt x="110130" y="804202"/>
                  <a:pt x="107965" y="804512"/>
                </a:cubicBezTo>
                <a:cubicBezTo>
                  <a:pt x="86310" y="747281"/>
                  <a:pt x="70533" y="676439"/>
                  <a:pt x="55374" y="608071"/>
                </a:cubicBezTo>
                <a:cubicBezTo>
                  <a:pt x="44856" y="560740"/>
                  <a:pt x="34957" y="516193"/>
                  <a:pt x="23511" y="476595"/>
                </a:cubicBezTo>
                <a:cubicBezTo>
                  <a:pt x="21345" y="475977"/>
                  <a:pt x="18561" y="475667"/>
                  <a:pt x="15777" y="475358"/>
                </a:cubicBezTo>
                <a:cubicBezTo>
                  <a:pt x="8352" y="474430"/>
                  <a:pt x="928" y="473502"/>
                  <a:pt x="0" y="461128"/>
                </a:cubicBezTo>
                <a:cubicBezTo>
                  <a:pt x="14849" y="456178"/>
                  <a:pt x="28461" y="450919"/>
                  <a:pt x="41763" y="445970"/>
                </a:cubicBezTo>
                <a:cubicBezTo>
                  <a:pt x="58777" y="439473"/>
                  <a:pt x="76411" y="432667"/>
                  <a:pt x="96519" y="427408"/>
                </a:cubicBezTo>
                <a:cubicBezTo>
                  <a:pt x="103325" y="425552"/>
                  <a:pt x="110440" y="424005"/>
                  <a:pt x="117864" y="422768"/>
                </a:cubicBezTo>
                <a:cubicBezTo>
                  <a:pt x="109512" y="383480"/>
                  <a:pt x="98684" y="343882"/>
                  <a:pt x="88475" y="305522"/>
                </a:cubicBezTo>
                <a:cubicBezTo>
                  <a:pt x="79504" y="272112"/>
                  <a:pt x="71152" y="240558"/>
                  <a:pt x="64655" y="209931"/>
                </a:cubicBezTo>
                <a:cubicBezTo>
                  <a:pt x="60015" y="203435"/>
                  <a:pt x="57540" y="193845"/>
                  <a:pt x="55374" y="184874"/>
                </a:cubicBezTo>
                <a:cubicBezTo>
                  <a:pt x="51353" y="169096"/>
                  <a:pt x="47331" y="152701"/>
                  <a:pt x="35885" y="149917"/>
                </a:cubicBezTo>
                <a:cubicBezTo>
                  <a:pt x="43619" y="136614"/>
                  <a:pt x="66511" y="124550"/>
                  <a:pt x="98375" y="116197"/>
                </a:cubicBezTo>
                <a:cubicBezTo>
                  <a:pt x="127145" y="108772"/>
                  <a:pt x="157152" y="105988"/>
                  <a:pt x="172930" y="109700"/>
                </a:cubicBezTo>
                <a:cubicBezTo>
                  <a:pt x="177261" y="117125"/>
                  <a:pt x="173858" y="120219"/>
                  <a:pt x="171073" y="122693"/>
                </a:cubicBezTo>
                <a:cubicBezTo>
                  <a:pt x="169217" y="124240"/>
                  <a:pt x="167670" y="125787"/>
                  <a:pt x="167361" y="127953"/>
                </a:cubicBezTo>
                <a:lnTo>
                  <a:pt x="236966" y="394307"/>
                </a:lnTo>
                <a:cubicBezTo>
                  <a:pt x="245628" y="393070"/>
                  <a:pt x="256146" y="390904"/>
                  <a:pt x="270067" y="387192"/>
                </a:cubicBezTo>
                <a:cubicBezTo>
                  <a:pt x="276564" y="385645"/>
                  <a:pt x="283369" y="383480"/>
                  <a:pt x="289866" y="381624"/>
                </a:cubicBezTo>
                <a:cubicBezTo>
                  <a:pt x="297909" y="379458"/>
                  <a:pt x="303787" y="377602"/>
                  <a:pt x="309974" y="376055"/>
                </a:cubicBezTo>
                <a:cubicBezTo>
                  <a:pt x="314614" y="374818"/>
                  <a:pt x="319255" y="373580"/>
                  <a:pt x="323895" y="372652"/>
                </a:cubicBezTo>
                <a:cubicBezTo>
                  <a:pt x="314924" y="313875"/>
                  <a:pt x="296672" y="251385"/>
                  <a:pt x="279348" y="191061"/>
                </a:cubicBezTo>
                <a:cubicBezTo>
                  <a:pt x="271304" y="163219"/>
                  <a:pt x="263261" y="135686"/>
                  <a:pt x="256146" y="107844"/>
                </a:cubicBezTo>
                <a:cubicBezTo>
                  <a:pt x="254909" y="103513"/>
                  <a:pt x="251815" y="102585"/>
                  <a:pt x="248412" y="101348"/>
                </a:cubicBezTo>
                <a:cubicBezTo>
                  <a:pt x="245319" y="100419"/>
                  <a:pt x="242225" y="99491"/>
                  <a:pt x="240369" y="95779"/>
                </a:cubicBezTo>
                <a:cubicBezTo>
                  <a:pt x="249650" y="82786"/>
                  <a:pt x="276254" y="69175"/>
                  <a:pt x="308736" y="60513"/>
                </a:cubicBezTo>
                <a:cubicBezTo>
                  <a:pt x="340600" y="52160"/>
                  <a:pt x="367205" y="51542"/>
                  <a:pt x="380507" y="58657"/>
                </a:cubicBezTo>
                <a:cubicBezTo>
                  <a:pt x="382982" y="65772"/>
                  <a:pt x="379579" y="67319"/>
                  <a:pt x="376795" y="68556"/>
                </a:cubicBezTo>
                <a:cubicBezTo>
                  <a:pt x="374938" y="69484"/>
                  <a:pt x="373392" y="70103"/>
                  <a:pt x="373392" y="71959"/>
                </a:cubicBezTo>
                <a:lnTo>
                  <a:pt x="443615" y="339861"/>
                </a:lnTo>
                <a:lnTo>
                  <a:pt x="445471" y="338933"/>
                </a:lnTo>
                <a:cubicBezTo>
                  <a:pt x="453205" y="337076"/>
                  <a:pt x="462177" y="334602"/>
                  <a:pt x="471148" y="332436"/>
                </a:cubicBezTo>
                <a:cubicBezTo>
                  <a:pt x="492184" y="326868"/>
                  <a:pt x="521573" y="318825"/>
                  <a:pt x="530854" y="312947"/>
                </a:cubicBezTo>
                <a:cubicBezTo>
                  <a:pt x="511364" y="228802"/>
                  <a:pt x="492803" y="155794"/>
                  <a:pt x="470529" y="76599"/>
                </a:cubicBezTo>
                <a:cubicBezTo>
                  <a:pt x="470529" y="81549"/>
                  <a:pt x="472695" y="88973"/>
                  <a:pt x="474860" y="96089"/>
                </a:cubicBezTo>
                <a:cubicBezTo>
                  <a:pt x="476098" y="100419"/>
                  <a:pt x="477644" y="104751"/>
                  <a:pt x="478263" y="108772"/>
                </a:cubicBezTo>
                <a:cubicBezTo>
                  <a:pt x="480429" y="114341"/>
                  <a:pt x="483213" y="127953"/>
                  <a:pt x="482594" y="129499"/>
                </a:cubicBezTo>
                <a:cubicBezTo>
                  <a:pt x="482594" y="129499"/>
                  <a:pt x="482285" y="129809"/>
                  <a:pt x="482285" y="129809"/>
                </a:cubicBezTo>
                <a:cubicBezTo>
                  <a:pt x="481357" y="130118"/>
                  <a:pt x="480738" y="128881"/>
                  <a:pt x="478572" y="121456"/>
                </a:cubicBezTo>
                <a:lnTo>
                  <a:pt x="460939" y="54326"/>
                </a:lnTo>
                <a:cubicBezTo>
                  <a:pt x="459702" y="49995"/>
                  <a:pt x="456918" y="48448"/>
                  <a:pt x="453824" y="47211"/>
                </a:cubicBezTo>
                <a:cubicBezTo>
                  <a:pt x="451349" y="45973"/>
                  <a:pt x="448565" y="44736"/>
                  <a:pt x="447018" y="41951"/>
                </a:cubicBezTo>
                <a:cubicBezTo>
                  <a:pt x="455989" y="28649"/>
                  <a:pt x="482594" y="15038"/>
                  <a:pt x="515076" y="6685"/>
                </a:cubicBezTo>
                <a:cubicBezTo>
                  <a:pt x="539515" y="189"/>
                  <a:pt x="571379" y="-3523"/>
                  <a:pt x="587156" y="4829"/>
                </a:cubicBezTo>
                <a:cubicBezTo>
                  <a:pt x="588703" y="11326"/>
                  <a:pt x="585919" y="13182"/>
                  <a:pt x="583444" y="14728"/>
                </a:cubicBezTo>
                <a:cubicBezTo>
                  <a:pt x="581897" y="15656"/>
                  <a:pt x="580350" y="16584"/>
                  <a:pt x="580041" y="18131"/>
                </a:cubicBezTo>
                <a:lnTo>
                  <a:pt x="650265" y="286342"/>
                </a:lnTo>
                <a:cubicBezTo>
                  <a:pt x="656142" y="285414"/>
                  <a:pt x="664186" y="284177"/>
                  <a:pt x="673776" y="281702"/>
                </a:cubicBezTo>
                <a:cubicBezTo>
                  <a:pt x="682128" y="279536"/>
                  <a:pt x="690790" y="276752"/>
                  <a:pt x="699452" y="273968"/>
                </a:cubicBezTo>
                <a:cubicBezTo>
                  <a:pt x="708423" y="271184"/>
                  <a:pt x="717085" y="268400"/>
                  <a:pt x="725129" y="266234"/>
                </a:cubicBezTo>
                <a:cubicBezTo>
                  <a:pt x="741215" y="261903"/>
                  <a:pt x="761632" y="258500"/>
                  <a:pt x="774316" y="267781"/>
                </a:cubicBezTo>
                <a:cubicBezTo>
                  <a:pt x="776791" y="276133"/>
                  <a:pt x="770294" y="278608"/>
                  <a:pt x="763798" y="281083"/>
                </a:cubicBezTo>
                <a:cubicBezTo>
                  <a:pt x="761942" y="282011"/>
                  <a:pt x="760086" y="282630"/>
                  <a:pt x="758539" y="283558"/>
                </a:cubicBezTo>
                <a:cubicBezTo>
                  <a:pt x="767201" y="315112"/>
                  <a:pt x="775553" y="348522"/>
                  <a:pt x="783906" y="383171"/>
                </a:cubicBezTo>
                <a:cubicBezTo>
                  <a:pt x="802467" y="458034"/>
                  <a:pt x="821338" y="535373"/>
                  <a:pt x="843302" y="606525"/>
                </a:cubicBezTo>
                <a:cubicBezTo>
                  <a:pt x="844849" y="611165"/>
                  <a:pt x="842683" y="613640"/>
                  <a:pt x="840827" y="616115"/>
                </a:cubicBezTo>
                <a:cubicBezTo>
                  <a:pt x="839590" y="617661"/>
                  <a:pt x="838353" y="618899"/>
                  <a:pt x="838043" y="620755"/>
                </a:cubicBezTo>
                <a:cubicBezTo>
                  <a:pt x="839281" y="620136"/>
                  <a:pt x="840518" y="619827"/>
                  <a:pt x="841755" y="619518"/>
                </a:cubicBezTo>
                <a:cubicBezTo>
                  <a:pt x="842374" y="619518"/>
                  <a:pt x="842683" y="619208"/>
                  <a:pt x="843302" y="619208"/>
                </a:cubicBezTo>
                <a:cubicBezTo>
                  <a:pt x="849799" y="617661"/>
                  <a:pt x="851036" y="615187"/>
                  <a:pt x="852274" y="611165"/>
                </a:cubicBezTo>
                <a:cubicBezTo>
                  <a:pt x="870216" y="618589"/>
                  <a:pt x="886303" y="659734"/>
                  <a:pt x="881044" y="683245"/>
                </a:cubicBezTo>
                <a:cubicBezTo>
                  <a:pt x="763179" y="718202"/>
                  <a:pt x="633250" y="754397"/>
                  <a:pt x="480119" y="794303"/>
                </a:cubicBezTo>
                <a:lnTo>
                  <a:pt x="480119" y="794303"/>
                </a:lnTo>
                <a:close/>
                <a:moveTo>
                  <a:pt x="735028" y="291292"/>
                </a:moveTo>
                <a:lnTo>
                  <a:pt x="751733" y="351307"/>
                </a:lnTo>
                <a:cubicBezTo>
                  <a:pt x="776791" y="441020"/>
                  <a:pt x="802467" y="534136"/>
                  <a:pt x="830309" y="615187"/>
                </a:cubicBezTo>
                <a:cubicBezTo>
                  <a:pt x="821957" y="560740"/>
                  <a:pt x="804633" y="496394"/>
                  <a:pt x="787618" y="434523"/>
                </a:cubicBezTo>
                <a:cubicBezTo>
                  <a:pt x="773079" y="381314"/>
                  <a:pt x="759467" y="330889"/>
                  <a:pt x="752352" y="287889"/>
                </a:cubicBezTo>
                <a:cubicBezTo>
                  <a:pt x="750496" y="287270"/>
                  <a:pt x="747402" y="287889"/>
                  <a:pt x="744927" y="288507"/>
                </a:cubicBezTo>
                <a:lnTo>
                  <a:pt x="740906" y="289745"/>
                </a:lnTo>
                <a:lnTo>
                  <a:pt x="736884" y="290982"/>
                </a:lnTo>
                <a:cubicBezTo>
                  <a:pt x="736575" y="290982"/>
                  <a:pt x="735647" y="290982"/>
                  <a:pt x="735028" y="291292"/>
                </a:cubicBezTo>
                <a:lnTo>
                  <a:pt x="735028" y="291292"/>
                </a:lnTo>
                <a:close/>
                <a:moveTo>
                  <a:pt x="29698" y="473811"/>
                </a:moveTo>
                <a:cubicBezTo>
                  <a:pt x="27842" y="475049"/>
                  <a:pt x="27533" y="476595"/>
                  <a:pt x="28151" y="479070"/>
                </a:cubicBezTo>
                <a:cubicBezTo>
                  <a:pt x="28461" y="482782"/>
                  <a:pt x="29698" y="484948"/>
                  <a:pt x="30936" y="487113"/>
                </a:cubicBezTo>
                <a:cubicBezTo>
                  <a:pt x="32173" y="489279"/>
                  <a:pt x="33720" y="491754"/>
                  <a:pt x="34029" y="495466"/>
                </a:cubicBezTo>
                <a:cubicBezTo>
                  <a:pt x="38051" y="519905"/>
                  <a:pt x="45475" y="547128"/>
                  <a:pt x="52590" y="573424"/>
                </a:cubicBezTo>
                <a:cubicBezTo>
                  <a:pt x="60015" y="600028"/>
                  <a:pt x="67439" y="627252"/>
                  <a:pt x="71461" y="652000"/>
                </a:cubicBezTo>
                <a:cubicBezTo>
                  <a:pt x="73626" y="660971"/>
                  <a:pt x="76101" y="669942"/>
                  <a:pt x="78576" y="678914"/>
                </a:cubicBezTo>
                <a:cubicBezTo>
                  <a:pt x="83526" y="696547"/>
                  <a:pt x="88475" y="714799"/>
                  <a:pt x="90332" y="731195"/>
                </a:cubicBezTo>
                <a:cubicBezTo>
                  <a:pt x="93735" y="738001"/>
                  <a:pt x="95591" y="748209"/>
                  <a:pt x="97447" y="758109"/>
                </a:cubicBezTo>
                <a:cubicBezTo>
                  <a:pt x="101159" y="778217"/>
                  <a:pt x="104562" y="797087"/>
                  <a:pt x="120648" y="794303"/>
                </a:cubicBezTo>
                <a:cubicBezTo>
                  <a:pt x="109512" y="740166"/>
                  <a:pt x="93116" y="679842"/>
                  <a:pt x="77029" y="621374"/>
                </a:cubicBezTo>
                <a:cubicBezTo>
                  <a:pt x="62490" y="568165"/>
                  <a:pt x="48878" y="517740"/>
                  <a:pt x="39288" y="472265"/>
                </a:cubicBezTo>
                <a:cubicBezTo>
                  <a:pt x="38360" y="471955"/>
                  <a:pt x="36813" y="472265"/>
                  <a:pt x="34029" y="472883"/>
                </a:cubicBezTo>
                <a:cubicBezTo>
                  <a:pt x="32792" y="473193"/>
                  <a:pt x="31554" y="473502"/>
                  <a:pt x="29698" y="473811"/>
                </a:cubicBezTo>
                <a:lnTo>
                  <a:pt x="29698" y="473811"/>
                </a:lnTo>
                <a:close/>
                <a:moveTo>
                  <a:pt x="761323" y="423696"/>
                </a:moveTo>
                <a:cubicBezTo>
                  <a:pt x="779266" y="490207"/>
                  <a:pt x="782359" y="544963"/>
                  <a:pt x="772151" y="591057"/>
                </a:cubicBezTo>
                <a:cubicBezTo>
                  <a:pt x="786381" y="598791"/>
                  <a:pt x="810201" y="610237"/>
                  <a:pt x="819482" y="611474"/>
                </a:cubicBezTo>
                <a:cubicBezTo>
                  <a:pt x="808654" y="585798"/>
                  <a:pt x="801539" y="555481"/>
                  <a:pt x="794733" y="526402"/>
                </a:cubicBezTo>
                <a:cubicBezTo>
                  <a:pt x="785762" y="490207"/>
                  <a:pt x="777100" y="452775"/>
                  <a:pt x="761323" y="423696"/>
                </a:cubicBezTo>
                <a:lnTo>
                  <a:pt x="761323" y="423696"/>
                </a:lnTo>
                <a:close/>
                <a:moveTo>
                  <a:pt x="107037" y="698713"/>
                </a:moveTo>
                <a:lnTo>
                  <a:pt x="111677" y="713871"/>
                </a:lnTo>
                <a:cubicBezTo>
                  <a:pt x="118174" y="734907"/>
                  <a:pt x="124670" y="756871"/>
                  <a:pt x="129929" y="780073"/>
                </a:cubicBezTo>
                <a:cubicBezTo>
                  <a:pt x="132713" y="777908"/>
                  <a:pt x="135188" y="772649"/>
                  <a:pt x="137663" y="766771"/>
                </a:cubicBezTo>
                <a:cubicBezTo>
                  <a:pt x="140447" y="760274"/>
                  <a:pt x="143850" y="752850"/>
                  <a:pt x="149728" y="749137"/>
                </a:cubicBezTo>
                <a:cubicBezTo>
                  <a:pt x="142922" y="723152"/>
                  <a:pt x="135807" y="695928"/>
                  <a:pt x="128382" y="668086"/>
                </a:cubicBezTo>
                <a:cubicBezTo>
                  <a:pt x="110749" y="601266"/>
                  <a:pt x="92807" y="532280"/>
                  <a:pt x="80742" y="466696"/>
                </a:cubicBezTo>
                <a:cubicBezTo>
                  <a:pt x="99922" y="516193"/>
                  <a:pt x="111059" y="565071"/>
                  <a:pt x="121886" y="612402"/>
                </a:cubicBezTo>
                <a:cubicBezTo>
                  <a:pt x="131167" y="653547"/>
                  <a:pt x="140757" y="695928"/>
                  <a:pt x="154987" y="739238"/>
                </a:cubicBezTo>
                <a:lnTo>
                  <a:pt x="201390" y="726555"/>
                </a:lnTo>
                <a:cubicBezTo>
                  <a:pt x="200153" y="725008"/>
                  <a:pt x="198606" y="722533"/>
                  <a:pt x="196750" y="720058"/>
                </a:cubicBezTo>
                <a:cubicBezTo>
                  <a:pt x="193656" y="715727"/>
                  <a:pt x="190253" y="711087"/>
                  <a:pt x="192110" y="706137"/>
                </a:cubicBezTo>
                <a:lnTo>
                  <a:pt x="192419" y="705519"/>
                </a:lnTo>
                <a:lnTo>
                  <a:pt x="194584" y="705828"/>
                </a:lnTo>
                <a:cubicBezTo>
                  <a:pt x="194584" y="705828"/>
                  <a:pt x="194894" y="706137"/>
                  <a:pt x="194894" y="706137"/>
                </a:cubicBezTo>
                <a:cubicBezTo>
                  <a:pt x="185613" y="673036"/>
                  <a:pt x="176642" y="635604"/>
                  <a:pt x="167670" y="599100"/>
                </a:cubicBezTo>
                <a:cubicBezTo>
                  <a:pt x="155606" y="549603"/>
                  <a:pt x="143231" y="498250"/>
                  <a:pt x="129001" y="456488"/>
                </a:cubicBezTo>
                <a:cubicBezTo>
                  <a:pt x="129001" y="457416"/>
                  <a:pt x="128692" y="458034"/>
                  <a:pt x="128073" y="458034"/>
                </a:cubicBezTo>
                <a:cubicBezTo>
                  <a:pt x="126836" y="458344"/>
                  <a:pt x="125598" y="457106"/>
                  <a:pt x="121886" y="450919"/>
                </a:cubicBezTo>
                <a:cubicBezTo>
                  <a:pt x="116936" y="454013"/>
                  <a:pt x="109202" y="456797"/>
                  <a:pt x="100231" y="458962"/>
                </a:cubicBezTo>
                <a:cubicBezTo>
                  <a:pt x="91260" y="461437"/>
                  <a:pt x="81670" y="462984"/>
                  <a:pt x="73626" y="463912"/>
                </a:cubicBezTo>
                <a:cubicBezTo>
                  <a:pt x="75792" y="465459"/>
                  <a:pt x="76411" y="467006"/>
                  <a:pt x="75792" y="468862"/>
                </a:cubicBezTo>
                <a:cubicBezTo>
                  <a:pt x="75173" y="470408"/>
                  <a:pt x="73626" y="471646"/>
                  <a:pt x="70533" y="472265"/>
                </a:cubicBezTo>
                <a:cubicBezTo>
                  <a:pt x="67749" y="472883"/>
                  <a:pt x="64346" y="473502"/>
                  <a:pt x="60943" y="473502"/>
                </a:cubicBezTo>
                <a:cubicBezTo>
                  <a:pt x="57540" y="473811"/>
                  <a:pt x="54137" y="474121"/>
                  <a:pt x="51662" y="474739"/>
                </a:cubicBezTo>
                <a:cubicBezTo>
                  <a:pt x="66821" y="560431"/>
                  <a:pt x="94663" y="681079"/>
                  <a:pt x="142303" y="738929"/>
                </a:cubicBezTo>
                <a:cubicBezTo>
                  <a:pt x="131785" y="736144"/>
                  <a:pt x="125289" y="725936"/>
                  <a:pt x="119411" y="715727"/>
                </a:cubicBezTo>
                <a:cubicBezTo>
                  <a:pt x="115699" y="709850"/>
                  <a:pt x="111677" y="703353"/>
                  <a:pt x="107037" y="698713"/>
                </a:cubicBezTo>
                <a:lnTo>
                  <a:pt x="107037" y="698713"/>
                </a:lnTo>
                <a:close/>
                <a:moveTo>
                  <a:pt x="441450" y="692835"/>
                </a:moveTo>
                <a:cubicBezTo>
                  <a:pt x="445162" y="691907"/>
                  <a:pt x="449802" y="691597"/>
                  <a:pt x="454752" y="691288"/>
                </a:cubicBezTo>
                <a:cubicBezTo>
                  <a:pt x="460939" y="690979"/>
                  <a:pt x="467745" y="690669"/>
                  <a:pt x="474551" y="688813"/>
                </a:cubicBezTo>
                <a:cubicBezTo>
                  <a:pt x="480119" y="687266"/>
                  <a:pt x="484760" y="685410"/>
                  <a:pt x="488472" y="682317"/>
                </a:cubicBezTo>
                <a:cubicBezTo>
                  <a:pt x="487544" y="679842"/>
                  <a:pt x="489400" y="676748"/>
                  <a:pt x="491565" y="673036"/>
                </a:cubicBezTo>
                <a:cubicBezTo>
                  <a:pt x="494040" y="668705"/>
                  <a:pt x="497134" y="663446"/>
                  <a:pt x="495896" y="657568"/>
                </a:cubicBezTo>
                <a:cubicBezTo>
                  <a:pt x="488472" y="658496"/>
                  <a:pt x="478882" y="660662"/>
                  <a:pt x="468673" y="663137"/>
                </a:cubicBezTo>
                <a:cubicBezTo>
                  <a:pt x="459702" y="665612"/>
                  <a:pt x="450112" y="667777"/>
                  <a:pt x="440212" y="669014"/>
                </a:cubicBezTo>
                <a:cubicBezTo>
                  <a:pt x="446400" y="660662"/>
                  <a:pt x="456608" y="655094"/>
                  <a:pt x="469601" y="651691"/>
                </a:cubicBezTo>
                <a:cubicBezTo>
                  <a:pt x="483832" y="647979"/>
                  <a:pt x="496824" y="647979"/>
                  <a:pt x="501465" y="648288"/>
                </a:cubicBezTo>
                <a:cubicBezTo>
                  <a:pt x="483522" y="632511"/>
                  <a:pt x="487234" y="604669"/>
                  <a:pt x="491565" y="584870"/>
                </a:cubicBezTo>
                <a:lnTo>
                  <a:pt x="501465" y="618280"/>
                </a:lnTo>
                <a:cubicBezTo>
                  <a:pt x="491565" y="561050"/>
                  <a:pt x="471457" y="491445"/>
                  <a:pt x="453515" y="429883"/>
                </a:cubicBezTo>
                <a:lnTo>
                  <a:pt x="446709" y="406681"/>
                </a:lnTo>
                <a:cubicBezTo>
                  <a:pt x="446709" y="407919"/>
                  <a:pt x="447328" y="410393"/>
                  <a:pt x="447637" y="412559"/>
                </a:cubicBezTo>
                <a:cubicBezTo>
                  <a:pt x="448256" y="415652"/>
                  <a:pt x="449184" y="419365"/>
                  <a:pt x="445471" y="420293"/>
                </a:cubicBezTo>
                <a:cubicBezTo>
                  <a:pt x="437119" y="405135"/>
                  <a:pt x="428766" y="389667"/>
                  <a:pt x="419176" y="376674"/>
                </a:cubicBezTo>
                <a:cubicBezTo>
                  <a:pt x="411442" y="378221"/>
                  <a:pt x="403090" y="379768"/>
                  <a:pt x="393500" y="382242"/>
                </a:cubicBezTo>
                <a:cubicBezTo>
                  <a:pt x="385457" y="384408"/>
                  <a:pt x="377723" y="386573"/>
                  <a:pt x="369679" y="389048"/>
                </a:cubicBezTo>
                <a:cubicBezTo>
                  <a:pt x="359471" y="392142"/>
                  <a:pt x="350499" y="394926"/>
                  <a:pt x="340909" y="397401"/>
                </a:cubicBezTo>
                <a:cubicBezTo>
                  <a:pt x="351427" y="428645"/>
                  <a:pt x="360089" y="463603"/>
                  <a:pt x="368133" y="497322"/>
                </a:cubicBezTo>
                <a:cubicBezTo>
                  <a:pt x="387313" y="574661"/>
                  <a:pt x="405255" y="647360"/>
                  <a:pt x="439594" y="691597"/>
                </a:cubicBezTo>
                <a:cubicBezTo>
                  <a:pt x="439903" y="692835"/>
                  <a:pt x="440522" y="693763"/>
                  <a:pt x="440831" y="694072"/>
                </a:cubicBezTo>
                <a:lnTo>
                  <a:pt x="441450" y="692835"/>
                </a:lnTo>
                <a:lnTo>
                  <a:pt x="441450" y="692835"/>
                </a:lnTo>
                <a:close/>
                <a:moveTo>
                  <a:pt x="596437" y="329343"/>
                </a:moveTo>
                <a:cubicBezTo>
                  <a:pt x="586228" y="332127"/>
                  <a:pt x="576019" y="335220"/>
                  <a:pt x="565811" y="338314"/>
                </a:cubicBezTo>
                <a:cubicBezTo>
                  <a:pt x="559933" y="340170"/>
                  <a:pt x="553746" y="342026"/>
                  <a:pt x="547868" y="343573"/>
                </a:cubicBezTo>
                <a:cubicBezTo>
                  <a:pt x="557458" y="371415"/>
                  <a:pt x="565192" y="403897"/>
                  <a:pt x="573854" y="437926"/>
                </a:cubicBezTo>
                <a:cubicBezTo>
                  <a:pt x="593034" y="514956"/>
                  <a:pt x="612833" y="594769"/>
                  <a:pt x="647480" y="640863"/>
                </a:cubicBezTo>
                <a:cubicBezTo>
                  <a:pt x="655214" y="639626"/>
                  <a:pt x="664186" y="638079"/>
                  <a:pt x="672229" y="636223"/>
                </a:cubicBezTo>
                <a:cubicBezTo>
                  <a:pt x="693884" y="630655"/>
                  <a:pt x="703783" y="620136"/>
                  <a:pt x="702855" y="603431"/>
                </a:cubicBezTo>
                <a:cubicBezTo>
                  <a:pt x="695121" y="604359"/>
                  <a:pt x="685531" y="606834"/>
                  <a:pt x="675322" y="609309"/>
                </a:cubicBezTo>
                <a:cubicBezTo>
                  <a:pt x="666351" y="611784"/>
                  <a:pt x="656761" y="613949"/>
                  <a:pt x="647171" y="615187"/>
                </a:cubicBezTo>
                <a:cubicBezTo>
                  <a:pt x="654596" y="606215"/>
                  <a:pt x="664804" y="600338"/>
                  <a:pt x="677488" y="597244"/>
                </a:cubicBezTo>
                <a:cubicBezTo>
                  <a:pt x="690790" y="593841"/>
                  <a:pt x="702546" y="594151"/>
                  <a:pt x="708423" y="594460"/>
                </a:cubicBezTo>
                <a:cubicBezTo>
                  <a:pt x="690790" y="578683"/>
                  <a:pt x="693574" y="552697"/>
                  <a:pt x="697905" y="529495"/>
                </a:cubicBezTo>
                <a:lnTo>
                  <a:pt x="707495" y="561359"/>
                </a:lnTo>
                <a:cubicBezTo>
                  <a:pt x="700999" y="520834"/>
                  <a:pt x="688006" y="475049"/>
                  <a:pt x="675632" y="430811"/>
                </a:cubicBezTo>
                <a:cubicBezTo>
                  <a:pt x="668207" y="403897"/>
                  <a:pt x="660473" y="375746"/>
                  <a:pt x="654286" y="349450"/>
                </a:cubicBezTo>
                <a:cubicBezTo>
                  <a:pt x="652430" y="350379"/>
                  <a:pt x="652430" y="351616"/>
                  <a:pt x="653049" y="354091"/>
                </a:cubicBezTo>
                <a:cubicBezTo>
                  <a:pt x="653358" y="356256"/>
                  <a:pt x="653977" y="359040"/>
                  <a:pt x="651193" y="359659"/>
                </a:cubicBezTo>
                <a:lnTo>
                  <a:pt x="645006" y="351307"/>
                </a:lnTo>
                <a:cubicBezTo>
                  <a:pt x="639128" y="341098"/>
                  <a:pt x="633250" y="330580"/>
                  <a:pt x="625826" y="322846"/>
                </a:cubicBezTo>
                <a:cubicBezTo>
                  <a:pt x="616854" y="324702"/>
                  <a:pt x="607264" y="326559"/>
                  <a:pt x="596437" y="329343"/>
                </a:cubicBezTo>
                <a:lnTo>
                  <a:pt x="596437" y="329343"/>
                </a:lnTo>
                <a:close/>
                <a:moveTo>
                  <a:pt x="135497" y="451538"/>
                </a:moveTo>
                <a:cubicBezTo>
                  <a:pt x="146016" y="483401"/>
                  <a:pt x="154368" y="518977"/>
                  <a:pt x="162721" y="553625"/>
                </a:cubicBezTo>
                <a:cubicBezTo>
                  <a:pt x="180663" y="628798"/>
                  <a:pt x="199534" y="706447"/>
                  <a:pt x="237894" y="748209"/>
                </a:cubicBezTo>
                <a:cubicBezTo>
                  <a:pt x="244081" y="747281"/>
                  <a:pt x="250887" y="746044"/>
                  <a:pt x="256765" y="744497"/>
                </a:cubicBezTo>
                <a:cubicBezTo>
                  <a:pt x="273779" y="740166"/>
                  <a:pt x="292650" y="730576"/>
                  <a:pt x="287700" y="710159"/>
                </a:cubicBezTo>
                <a:cubicBezTo>
                  <a:pt x="285844" y="710778"/>
                  <a:pt x="283988" y="711396"/>
                  <a:pt x="281822" y="711706"/>
                </a:cubicBezTo>
                <a:cubicBezTo>
                  <a:pt x="279038" y="712324"/>
                  <a:pt x="276254" y="713252"/>
                  <a:pt x="273470" y="713871"/>
                </a:cubicBezTo>
                <a:cubicBezTo>
                  <a:pt x="270067" y="714799"/>
                  <a:pt x="266973" y="715727"/>
                  <a:pt x="263880" y="716655"/>
                </a:cubicBezTo>
                <a:cubicBezTo>
                  <a:pt x="259858" y="717893"/>
                  <a:pt x="256765" y="718821"/>
                  <a:pt x="253671" y="719439"/>
                </a:cubicBezTo>
                <a:cubicBezTo>
                  <a:pt x="246556" y="721296"/>
                  <a:pt x="240369" y="722224"/>
                  <a:pt x="234182" y="722842"/>
                </a:cubicBezTo>
                <a:cubicBezTo>
                  <a:pt x="235110" y="720677"/>
                  <a:pt x="236347" y="718511"/>
                  <a:pt x="237585" y="716346"/>
                </a:cubicBezTo>
                <a:cubicBezTo>
                  <a:pt x="240060" y="712324"/>
                  <a:pt x="242534" y="708303"/>
                  <a:pt x="245937" y="707375"/>
                </a:cubicBezTo>
                <a:cubicBezTo>
                  <a:pt x="246865" y="707065"/>
                  <a:pt x="247484" y="707065"/>
                  <a:pt x="248412" y="707375"/>
                </a:cubicBezTo>
                <a:lnTo>
                  <a:pt x="249031" y="707375"/>
                </a:lnTo>
                <a:lnTo>
                  <a:pt x="248721" y="710159"/>
                </a:lnTo>
                <a:cubicBezTo>
                  <a:pt x="253362" y="707993"/>
                  <a:pt x="258002" y="706137"/>
                  <a:pt x="263261" y="704591"/>
                </a:cubicBezTo>
                <a:cubicBezTo>
                  <a:pt x="275017" y="701497"/>
                  <a:pt x="286154" y="702734"/>
                  <a:pt x="292650" y="704900"/>
                </a:cubicBezTo>
                <a:cubicBezTo>
                  <a:pt x="277801" y="690669"/>
                  <a:pt x="274707" y="652309"/>
                  <a:pt x="283369" y="637460"/>
                </a:cubicBezTo>
                <a:lnTo>
                  <a:pt x="288010" y="646432"/>
                </a:lnTo>
                <a:cubicBezTo>
                  <a:pt x="289866" y="651072"/>
                  <a:pt x="291413" y="655403"/>
                  <a:pt x="292031" y="656640"/>
                </a:cubicBezTo>
                <a:cubicBezTo>
                  <a:pt x="291103" y="654784"/>
                  <a:pt x="289247" y="646741"/>
                  <a:pt x="287082" y="638698"/>
                </a:cubicBezTo>
                <a:cubicBezTo>
                  <a:pt x="286154" y="636842"/>
                  <a:pt x="286772" y="635604"/>
                  <a:pt x="287082" y="634367"/>
                </a:cubicBezTo>
                <a:cubicBezTo>
                  <a:pt x="287700" y="633129"/>
                  <a:pt x="288010" y="632201"/>
                  <a:pt x="286772" y="630036"/>
                </a:cubicBezTo>
                <a:cubicBezTo>
                  <a:pt x="280894" y="609309"/>
                  <a:pt x="275635" y="587964"/>
                  <a:pt x="270067" y="566927"/>
                </a:cubicBezTo>
                <a:cubicBezTo>
                  <a:pt x="262024" y="535064"/>
                  <a:pt x="253981" y="501963"/>
                  <a:pt x="244081" y="472265"/>
                </a:cubicBezTo>
                <a:cubicBezTo>
                  <a:pt x="244081" y="473193"/>
                  <a:pt x="244391" y="473811"/>
                  <a:pt x="244700" y="474739"/>
                </a:cubicBezTo>
                <a:cubicBezTo>
                  <a:pt x="245628" y="480308"/>
                  <a:pt x="246865" y="485876"/>
                  <a:pt x="245937" y="490516"/>
                </a:cubicBezTo>
                <a:cubicBezTo>
                  <a:pt x="239750" y="483401"/>
                  <a:pt x="235729" y="474430"/>
                  <a:pt x="231398" y="465459"/>
                </a:cubicBezTo>
                <a:cubicBezTo>
                  <a:pt x="225829" y="453394"/>
                  <a:pt x="220261" y="441020"/>
                  <a:pt x="211908" y="432976"/>
                </a:cubicBezTo>
                <a:cubicBezTo>
                  <a:pt x="204484" y="433286"/>
                  <a:pt x="196131" y="434523"/>
                  <a:pt x="184994" y="437308"/>
                </a:cubicBezTo>
                <a:cubicBezTo>
                  <a:pt x="178807" y="438854"/>
                  <a:pt x="172311" y="440710"/>
                  <a:pt x="165814" y="442876"/>
                </a:cubicBezTo>
                <a:cubicBezTo>
                  <a:pt x="157771" y="445351"/>
                  <a:pt x="150347" y="447516"/>
                  <a:pt x="142613" y="449682"/>
                </a:cubicBezTo>
                <a:cubicBezTo>
                  <a:pt x="140447" y="450301"/>
                  <a:pt x="137972" y="450919"/>
                  <a:pt x="135497" y="451538"/>
                </a:cubicBezTo>
                <a:lnTo>
                  <a:pt x="135497" y="451538"/>
                </a:lnTo>
                <a:close/>
                <a:moveTo>
                  <a:pt x="654596" y="312328"/>
                </a:moveTo>
                <a:cubicBezTo>
                  <a:pt x="660164" y="337695"/>
                  <a:pt x="669754" y="372962"/>
                  <a:pt x="680272" y="410084"/>
                </a:cubicBezTo>
                <a:cubicBezTo>
                  <a:pt x="698215" y="475667"/>
                  <a:pt x="718941" y="549913"/>
                  <a:pt x="723582" y="596625"/>
                </a:cubicBezTo>
                <a:cubicBezTo>
                  <a:pt x="726675" y="592294"/>
                  <a:pt x="733172" y="590438"/>
                  <a:pt x="740287" y="588273"/>
                </a:cubicBezTo>
                <a:cubicBezTo>
                  <a:pt x="747711" y="586107"/>
                  <a:pt x="755755" y="583942"/>
                  <a:pt x="761014" y="578992"/>
                </a:cubicBezTo>
                <a:cubicBezTo>
                  <a:pt x="751114" y="544654"/>
                  <a:pt x="742762" y="508769"/>
                  <a:pt x="734719" y="474430"/>
                </a:cubicBezTo>
                <a:cubicBezTo>
                  <a:pt x="722035" y="419674"/>
                  <a:pt x="709042" y="363062"/>
                  <a:pt x="688934" y="304594"/>
                </a:cubicBezTo>
                <a:lnTo>
                  <a:pt x="685531" y="305832"/>
                </a:lnTo>
                <a:lnTo>
                  <a:pt x="679653" y="307378"/>
                </a:lnTo>
                <a:lnTo>
                  <a:pt x="673157" y="309234"/>
                </a:lnTo>
                <a:cubicBezTo>
                  <a:pt x="666970" y="310781"/>
                  <a:pt x="660473" y="312328"/>
                  <a:pt x="654596" y="312328"/>
                </a:cubicBezTo>
                <a:lnTo>
                  <a:pt x="654596" y="312328"/>
                </a:lnTo>
                <a:close/>
                <a:moveTo>
                  <a:pt x="709351" y="297479"/>
                </a:moveTo>
                <a:cubicBezTo>
                  <a:pt x="702236" y="299335"/>
                  <a:pt x="696359" y="301810"/>
                  <a:pt x="693265" y="303975"/>
                </a:cubicBezTo>
                <a:cubicBezTo>
                  <a:pt x="714920" y="357803"/>
                  <a:pt x="732553" y="432976"/>
                  <a:pt x="749877" y="505675"/>
                </a:cubicBezTo>
                <a:cubicBezTo>
                  <a:pt x="756064" y="531661"/>
                  <a:pt x="761942" y="557028"/>
                  <a:pt x="768129" y="581158"/>
                </a:cubicBezTo>
                <a:cubicBezTo>
                  <a:pt x="780194" y="523618"/>
                  <a:pt x="762251" y="446588"/>
                  <a:pt x="744618" y="372034"/>
                </a:cubicBezTo>
                <a:cubicBezTo>
                  <a:pt x="738121" y="344810"/>
                  <a:pt x="732244" y="318825"/>
                  <a:pt x="727603" y="294385"/>
                </a:cubicBezTo>
                <a:cubicBezTo>
                  <a:pt x="723582" y="294695"/>
                  <a:pt x="716467" y="295623"/>
                  <a:pt x="709351" y="297479"/>
                </a:cubicBezTo>
                <a:lnTo>
                  <a:pt x="709351" y="297479"/>
                </a:lnTo>
                <a:close/>
                <a:moveTo>
                  <a:pt x="524357" y="642720"/>
                </a:moveTo>
                <a:cubicBezTo>
                  <a:pt x="529307" y="641482"/>
                  <a:pt x="534566" y="640245"/>
                  <a:pt x="539825" y="639007"/>
                </a:cubicBezTo>
                <a:cubicBezTo>
                  <a:pt x="550034" y="636842"/>
                  <a:pt x="560552" y="634367"/>
                  <a:pt x="571070" y="631892"/>
                </a:cubicBezTo>
                <a:cubicBezTo>
                  <a:pt x="587156" y="627561"/>
                  <a:pt x="599840" y="623230"/>
                  <a:pt x="611595" y="617661"/>
                </a:cubicBezTo>
                <a:cubicBezTo>
                  <a:pt x="610358" y="615805"/>
                  <a:pt x="609120" y="613021"/>
                  <a:pt x="607264" y="610237"/>
                </a:cubicBezTo>
                <a:cubicBezTo>
                  <a:pt x="604171" y="604669"/>
                  <a:pt x="600458" y="598172"/>
                  <a:pt x="602624" y="591366"/>
                </a:cubicBezTo>
                <a:cubicBezTo>
                  <a:pt x="604171" y="592294"/>
                  <a:pt x="604480" y="593841"/>
                  <a:pt x="604789" y="595388"/>
                </a:cubicBezTo>
                <a:cubicBezTo>
                  <a:pt x="605099" y="596935"/>
                  <a:pt x="605099" y="598791"/>
                  <a:pt x="606027" y="599100"/>
                </a:cubicBezTo>
                <a:cubicBezTo>
                  <a:pt x="599840" y="574661"/>
                  <a:pt x="593343" y="547747"/>
                  <a:pt x="586537" y="520524"/>
                </a:cubicBezTo>
                <a:cubicBezTo>
                  <a:pt x="571070" y="457725"/>
                  <a:pt x="554983" y="392451"/>
                  <a:pt x="534256" y="342954"/>
                </a:cubicBezTo>
                <a:cubicBezTo>
                  <a:pt x="523120" y="347904"/>
                  <a:pt x="507961" y="352544"/>
                  <a:pt x="492803" y="356566"/>
                </a:cubicBezTo>
                <a:cubicBezTo>
                  <a:pt x="477644" y="360587"/>
                  <a:pt x="462486" y="363681"/>
                  <a:pt x="450112" y="365537"/>
                </a:cubicBezTo>
                <a:cubicBezTo>
                  <a:pt x="456608" y="402969"/>
                  <a:pt x="468054" y="443804"/>
                  <a:pt x="480119" y="487113"/>
                </a:cubicBezTo>
                <a:cubicBezTo>
                  <a:pt x="495278" y="540941"/>
                  <a:pt x="510745" y="596935"/>
                  <a:pt x="516004" y="645194"/>
                </a:cubicBezTo>
                <a:cubicBezTo>
                  <a:pt x="518479" y="644266"/>
                  <a:pt x="521573" y="643648"/>
                  <a:pt x="524357" y="642720"/>
                </a:cubicBezTo>
                <a:lnTo>
                  <a:pt x="524357" y="642720"/>
                </a:lnTo>
                <a:close/>
                <a:moveTo>
                  <a:pt x="255218" y="418127"/>
                </a:moveTo>
                <a:cubicBezTo>
                  <a:pt x="250268" y="419365"/>
                  <a:pt x="245937" y="420602"/>
                  <a:pt x="241916" y="422149"/>
                </a:cubicBezTo>
                <a:cubicBezTo>
                  <a:pt x="249959" y="455869"/>
                  <a:pt x="260168" y="492373"/>
                  <a:pt x="270067" y="527639"/>
                </a:cubicBezTo>
                <a:cubicBezTo>
                  <a:pt x="286463" y="585798"/>
                  <a:pt x="303168" y="646122"/>
                  <a:pt x="309665" y="699641"/>
                </a:cubicBezTo>
                <a:cubicBezTo>
                  <a:pt x="319255" y="697166"/>
                  <a:pt x="329773" y="694691"/>
                  <a:pt x="340291" y="691907"/>
                </a:cubicBezTo>
                <a:cubicBezTo>
                  <a:pt x="351118" y="689123"/>
                  <a:pt x="361945" y="686029"/>
                  <a:pt x="372773" y="682935"/>
                </a:cubicBezTo>
                <a:cubicBezTo>
                  <a:pt x="383600" y="679842"/>
                  <a:pt x="393809" y="677058"/>
                  <a:pt x="403709" y="674273"/>
                </a:cubicBezTo>
                <a:lnTo>
                  <a:pt x="407730" y="673345"/>
                </a:lnTo>
                <a:cubicBezTo>
                  <a:pt x="396284" y="641173"/>
                  <a:pt x="387003" y="602503"/>
                  <a:pt x="377413" y="561359"/>
                </a:cubicBezTo>
                <a:cubicBezTo>
                  <a:pt x="363183" y="502272"/>
                  <a:pt x="348643" y="441020"/>
                  <a:pt x="327916" y="397710"/>
                </a:cubicBezTo>
                <a:cubicBezTo>
                  <a:pt x="320801" y="401422"/>
                  <a:pt x="310593" y="404825"/>
                  <a:pt x="296362" y="408228"/>
                </a:cubicBezTo>
                <a:cubicBezTo>
                  <a:pt x="289556" y="410084"/>
                  <a:pt x="282132" y="411940"/>
                  <a:pt x="275017" y="413487"/>
                </a:cubicBezTo>
                <a:lnTo>
                  <a:pt x="272851" y="414106"/>
                </a:lnTo>
                <a:cubicBezTo>
                  <a:pt x="266664" y="415034"/>
                  <a:pt x="260786" y="416581"/>
                  <a:pt x="255218" y="418127"/>
                </a:cubicBezTo>
                <a:lnTo>
                  <a:pt x="255218" y="418127"/>
                </a:lnTo>
                <a:close/>
                <a:moveTo>
                  <a:pt x="533328" y="329961"/>
                </a:moveTo>
                <a:cubicBezTo>
                  <a:pt x="619638" y="307378"/>
                  <a:pt x="691100" y="290054"/>
                  <a:pt x="758539" y="274587"/>
                </a:cubicBezTo>
                <a:cubicBezTo>
                  <a:pt x="760704" y="276443"/>
                  <a:pt x="761323" y="276752"/>
                  <a:pt x="761632" y="277061"/>
                </a:cubicBezTo>
                <a:cubicBezTo>
                  <a:pt x="761323" y="276752"/>
                  <a:pt x="761014" y="275824"/>
                  <a:pt x="759467" y="273659"/>
                </a:cubicBezTo>
                <a:lnTo>
                  <a:pt x="758848" y="271184"/>
                </a:lnTo>
                <a:cubicBezTo>
                  <a:pt x="756992" y="269637"/>
                  <a:pt x="750496" y="269946"/>
                  <a:pt x="739668" y="272731"/>
                </a:cubicBezTo>
                <a:cubicBezTo>
                  <a:pt x="734719" y="273968"/>
                  <a:pt x="729459" y="275515"/>
                  <a:pt x="724819" y="277061"/>
                </a:cubicBezTo>
                <a:cubicBezTo>
                  <a:pt x="718632" y="278918"/>
                  <a:pt x="714920" y="280155"/>
                  <a:pt x="711826" y="280774"/>
                </a:cubicBezTo>
                <a:cubicBezTo>
                  <a:pt x="651502" y="296241"/>
                  <a:pt x="577876" y="315112"/>
                  <a:pt x="524357" y="324393"/>
                </a:cubicBezTo>
                <a:cubicBezTo>
                  <a:pt x="462486" y="342954"/>
                  <a:pt x="391953" y="364300"/>
                  <a:pt x="322348" y="382552"/>
                </a:cubicBezTo>
                <a:cubicBezTo>
                  <a:pt x="267592" y="396782"/>
                  <a:pt x="220570" y="407300"/>
                  <a:pt x="179117" y="414724"/>
                </a:cubicBezTo>
                <a:cubicBezTo>
                  <a:pt x="167980" y="418437"/>
                  <a:pt x="156224" y="421840"/>
                  <a:pt x="144160" y="424933"/>
                </a:cubicBezTo>
                <a:cubicBezTo>
                  <a:pt x="134879" y="427408"/>
                  <a:pt x="124979" y="429883"/>
                  <a:pt x="115389" y="432048"/>
                </a:cubicBezTo>
                <a:cubicBezTo>
                  <a:pt x="105799" y="434523"/>
                  <a:pt x="96519" y="436689"/>
                  <a:pt x="87238" y="439164"/>
                </a:cubicBezTo>
                <a:cubicBezTo>
                  <a:pt x="61562" y="445970"/>
                  <a:pt x="32173" y="454632"/>
                  <a:pt x="8662" y="468243"/>
                </a:cubicBezTo>
                <a:cubicBezTo>
                  <a:pt x="59706" y="455250"/>
                  <a:pt x="116318" y="441020"/>
                  <a:pt x="180973" y="424314"/>
                </a:cubicBezTo>
                <a:cubicBezTo>
                  <a:pt x="239441" y="409156"/>
                  <a:pt x="297909" y="393070"/>
                  <a:pt x="356996" y="377293"/>
                </a:cubicBezTo>
                <a:cubicBezTo>
                  <a:pt x="415464" y="361515"/>
                  <a:pt x="474241" y="345429"/>
                  <a:pt x="533328" y="329961"/>
                </a:cubicBezTo>
                <a:lnTo>
                  <a:pt x="533328" y="329961"/>
                </a:lnTo>
                <a:close/>
                <a:moveTo>
                  <a:pt x="497134" y="150845"/>
                </a:moveTo>
                <a:cubicBezTo>
                  <a:pt x="504249" y="175284"/>
                  <a:pt x="511673" y="204672"/>
                  <a:pt x="519717" y="234370"/>
                </a:cubicBezTo>
                <a:lnTo>
                  <a:pt x="540134" y="312637"/>
                </a:lnTo>
                <a:cubicBezTo>
                  <a:pt x="549415" y="309544"/>
                  <a:pt x="561480" y="306450"/>
                  <a:pt x="574163" y="303047"/>
                </a:cubicBezTo>
                <a:cubicBezTo>
                  <a:pt x="584681" y="300263"/>
                  <a:pt x="595818" y="297169"/>
                  <a:pt x="606645" y="294385"/>
                </a:cubicBezTo>
                <a:cubicBezTo>
                  <a:pt x="618092" y="291292"/>
                  <a:pt x="628919" y="288507"/>
                  <a:pt x="638509" y="286342"/>
                </a:cubicBezTo>
                <a:cubicBezTo>
                  <a:pt x="632941" y="268400"/>
                  <a:pt x="627682" y="247673"/>
                  <a:pt x="622423" y="227255"/>
                </a:cubicBezTo>
                <a:cubicBezTo>
                  <a:pt x="613451" y="191989"/>
                  <a:pt x="604480" y="155485"/>
                  <a:pt x="594890" y="128262"/>
                </a:cubicBezTo>
                <a:cubicBezTo>
                  <a:pt x="594271" y="128881"/>
                  <a:pt x="593343" y="129499"/>
                  <a:pt x="592106" y="129809"/>
                </a:cubicBezTo>
                <a:cubicBezTo>
                  <a:pt x="588084" y="130737"/>
                  <a:pt x="584063" y="131355"/>
                  <a:pt x="580041" y="131046"/>
                </a:cubicBezTo>
                <a:cubicBezTo>
                  <a:pt x="581897" y="138161"/>
                  <a:pt x="584063" y="148060"/>
                  <a:pt x="586228" y="158888"/>
                </a:cubicBezTo>
                <a:cubicBezTo>
                  <a:pt x="590559" y="179924"/>
                  <a:pt x="595199" y="203744"/>
                  <a:pt x="597674" y="222615"/>
                </a:cubicBezTo>
                <a:cubicBezTo>
                  <a:pt x="585919" y="194155"/>
                  <a:pt x="575091" y="152701"/>
                  <a:pt x="570142" y="122075"/>
                </a:cubicBezTo>
                <a:cubicBezTo>
                  <a:pt x="579113" y="119909"/>
                  <a:pt x="586847" y="118672"/>
                  <a:pt x="593343" y="118981"/>
                </a:cubicBezTo>
                <a:lnTo>
                  <a:pt x="567357" y="22462"/>
                </a:lnTo>
                <a:cubicBezTo>
                  <a:pt x="563645" y="22462"/>
                  <a:pt x="558386" y="22772"/>
                  <a:pt x="553127" y="23390"/>
                </a:cubicBezTo>
                <a:cubicBezTo>
                  <a:pt x="542918" y="24628"/>
                  <a:pt x="533019" y="25556"/>
                  <a:pt x="530854" y="19369"/>
                </a:cubicBezTo>
                <a:cubicBezTo>
                  <a:pt x="525285" y="22462"/>
                  <a:pt x="517861" y="24628"/>
                  <a:pt x="510436" y="26793"/>
                </a:cubicBezTo>
                <a:cubicBezTo>
                  <a:pt x="496515" y="30815"/>
                  <a:pt x="482594" y="35146"/>
                  <a:pt x="475169" y="43189"/>
                </a:cubicBezTo>
                <a:cubicBezTo>
                  <a:pt x="475169" y="61132"/>
                  <a:pt x="481666" y="83405"/>
                  <a:pt x="488162" y="105060"/>
                </a:cubicBezTo>
                <a:cubicBezTo>
                  <a:pt x="491875" y="117744"/>
                  <a:pt x="495587" y="130737"/>
                  <a:pt x="498062" y="142492"/>
                </a:cubicBezTo>
                <a:cubicBezTo>
                  <a:pt x="504868" y="140017"/>
                  <a:pt x="512602" y="137233"/>
                  <a:pt x="520335" y="134449"/>
                </a:cubicBezTo>
                <a:cubicBezTo>
                  <a:pt x="528069" y="131665"/>
                  <a:pt x="536113" y="128571"/>
                  <a:pt x="543846" y="126715"/>
                </a:cubicBezTo>
                <a:cubicBezTo>
                  <a:pt x="552508" y="124550"/>
                  <a:pt x="559933" y="123621"/>
                  <a:pt x="566429" y="124240"/>
                </a:cubicBezTo>
                <a:cubicBezTo>
                  <a:pt x="567976" y="132593"/>
                  <a:pt x="570760" y="141564"/>
                  <a:pt x="573544" y="150226"/>
                </a:cubicBezTo>
                <a:cubicBezTo>
                  <a:pt x="577876" y="164456"/>
                  <a:pt x="582516" y="178996"/>
                  <a:pt x="580041" y="189514"/>
                </a:cubicBezTo>
                <a:cubicBezTo>
                  <a:pt x="578494" y="186111"/>
                  <a:pt x="577876" y="185492"/>
                  <a:pt x="577566" y="185492"/>
                </a:cubicBezTo>
                <a:cubicBezTo>
                  <a:pt x="577566" y="185802"/>
                  <a:pt x="576947" y="187658"/>
                  <a:pt x="578185" y="190442"/>
                </a:cubicBezTo>
                <a:cubicBezTo>
                  <a:pt x="571688" y="179615"/>
                  <a:pt x="568285" y="167550"/>
                  <a:pt x="565501" y="157032"/>
                </a:cubicBezTo>
                <a:cubicBezTo>
                  <a:pt x="563955" y="150845"/>
                  <a:pt x="562408" y="145276"/>
                  <a:pt x="560552" y="140327"/>
                </a:cubicBezTo>
                <a:cubicBezTo>
                  <a:pt x="551580" y="142492"/>
                  <a:pt x="542300" y="143729"/>
                  <a:pt x="533019" y="144658"/>
                </a:cubicBezTo>
                <a:cubicBezTo>
                  <a:pt x="520954" y="146823"/>
                  <a:pt x="509199" y="148370"/>
                  <a:pt x="497134" y="150845"/>
                </a:cubicBezTo>
                <a:lnTo>
                  <a:pt x="497134" y="150845"/>
                </a:lnTo>
                <a:close/>
                <a:moveTo>
                  <a:pt x="318945" y="294076"/>
                </a:moveTo>
                <a:cubicBezTo>
                  <a:pt x="317398" y="294385"/>
                  <a:pt x="315852" y="295004"/>
                  <a:pt x="314614" y="295313"/>
                </a:cubicBezTo>
                <a:lnTo>
                  <a:pt x="333794" y="366774"/>
                </a:lnTo>
                <a:cubicBezTo>
                  <a:pt x="336269" y="365846"/>
                  <a:pt x="339672" y="364918"/>
                  <a:pt x="343075" y="363990"/>
                </a:cubicBezTo>
                <a:cubicBezTo>
                  <a:pt x="343694" y="363681"/>
                  <a:pt x="344312" y="363681"/>
                  <a:pt x="344931" y="363371"/>
                </a:cubicBezTo>
                <a:cubicBezTo>
                  <a:pt x="354521" y="360897"/>
                  <a:pt x="364730" y="357803"/>
                  <a:pt x="375248" y="355019"/>
                </a:cubicBezTo>
                <a:cubicBezTo>
                  <a:pt x="385766" y="351925"/>
                  <a:pt x="396284" y="349141"/>
                  <a:pt x="406183" y="346357"/>
                </a:cubicBezTo>
                <a:cubicBezTo>
                  <a:pt x="415464" y="343882"/>
                  <a:pt x="424126" y="341717"/>
                  <a:pt x="432169" y="340479"/>
                </a:cubicBezTo>
                <a:cubicBezTo>
                  <a:pt x="429076" y="330271"/>
                  <a:pt x="425673" y="317897"/>
                  <a:pt x="422579" y="306450"/>
                </a:cubicBezTo>
                <a:cubicBezTo>
                  <a:pt x="419176" y="293766"/>
                  <a:pt x="415773" y="282011"/>
                  <a:pt x="413608" y="272421"/>
                </a:cubicBezTo>
                <a:cubicBezTo>
                  <a:pt x="411752" y="271803"/>
                  <a:pt x="408658" y="272421"/>
                  <a:pt x="406183" y="273040"/>
                </a:cubicBezTo>
                <a:lnTo>
                  <a:pt x="402162" y="274277"/>
                </a:lnTo>
                <a:lnTo>
                  <a:pt x="398140" y="275515"/>
                </a:lnTo>
                <a:cubicBezTo>
                  <a:pt x="397212" y="275824"/>
                  <a:pt x="396284" y="275824"/>
                  <a:pt x="395356" y="276133"/>
                </a:cubicBezTo>
                <a:cubicBezTo>
                  <a:pt x="402471" y="286961"/>
                  <a:pt x="405874" y="316659"/>
                  <a:pt x="403709" y="332746"/>
                </a:cubicBezTo>
                <a:cubicBezTo>
                  <a:pt x="400924" y="324702"/>
                  <a:pt x="398449" y="316350"/>
                  <a:pt x="395975" y="307688"/>
                </a:cubicBezTo>
                <a:cubicBezTo>
                  <a:pt x="391953" y="293766"/>
                  <a:pt x="387931" y="279227"/>
                  <a:pt x="387313" y="266853"/>
                </a:cubicBezTo>
                <a:cubicBezTo>
                  <a:pt x="389478" y="265616"/>
                  <a:pt x="391025" y="265306"/>
                  <a:pt x="392572" y="264687"/>
                </a:cubicBezTo>
                <a:cubicBezTo>
                  <a:pt x="398449" y="263141"/>
                  <a:pt x="404018" y="262213"/>
                  <a:pt x="409896" y="262213"/>
                </a:cubicBezTo>
                <a:lnTo>
                  <a:pt x="360708" y="76909"/>
                </a:lnTo>
                <a:cubicBezTo>
                  <a:pt x="356996" y="76909"/>
                  <a:pt x="351737" y="77218"/>
                  <a:pt x="346478" y="77837"/>
                </a:cubicBezTo>
                <a:cubicBezTo>
                  <a:pt x="336269" y="78765"/>
                  <a:pt x="326370" y="80002"/>
                  <a:pt x="324204" y="73815"/>
                </a:cubicBezTo>
                <a:cubicBezTo>
                  <a:pt x="318636" y="76599"/>
                  <a:pt x="311521" y="79074"/>
                  <a:pt x="304406" y="81240"/>
                </a:cubicBezTo>
                <a:cubicBezTo>
                  <a:pt x="290485" y="85571"/>
                  <a:pt x="276254" y="89902"/>
                  <a:pt x="268520" y="97945"/>
                </a:cubicBezTo>
                <a:cubicBezTo>
                  <a:pt x="273161" y="134140"/>
                  <a:pt x="284607" y="175593"/>
                  <a:pt x="295743" y="215809"/>
                </a:cubicBezTo>
                <a:cubicBezTo>
                  <a:pt x="302549" y="239629"/>
                  <a:pt x="309355" y="264378"/>
                  <a:pt x="314614" y="287889"/>
                </a:cubicBezTo>
                <a:cubicBezTo>
                  <a:pt x="322039" y="283867"/>
                  <a:pt x="338435" y="277061"/>
                  <a:pt x="356377" y="272421"/>
                </a:cubicBezTo>
                <a:cubicBezTo>
                  <a:pt x="365967" y="269946"/>
                  <a:pt x="374629" y="268400"/>
                  <a:pt x="382363" y="267781"/>
                </a:cubicBezTo>
                <a:cubicBezTo>
                  <a:pt x="383600" y="273659"/>
                  <a:pt x="385766" y="280155"/>
                  <a:pt x="387622" y="286342"/>
                </a:cubicBezTo>
                <a:cubicBezTo>
                  <a:pt x="391025" y="296860"/>
                  <a:pt x="394737" y="307997"/>
                  <a:pt x="391334" y="314803"/>
                </a:cubicBezTo>
                <a:cubicBezTo>
                  <a:pt x="390097" y="311709"/>
                  <a:pt x="389169" y="310781"/>
                  <a:pt x="388859" y="310781"/>
                </a:cubicBezTo>
                <a:cubicBezTo>
                  <a:pt x="388550" y="310781"/>
                  <a:pt x="388241" y="312019"/>
                  <a:pt x="389478" y="314803"/>
                </a:cubicBezTo>
                <a:cubicBezTo>
                  <a:pt x="385457" y="311091"/>
                  <a:pt x="383600" y="304594"/>
                  <a:pt x="381744" y="298716"/>
                </a:cubicBezTo>
                <a:cubicBezTo>
                  <a:pt x="380197" y="293766"/>
                  <a:pt x="378960" y="288507"/>
                  <a:pt x="376795" y="284486"/>
                </a:cubicBezTo>
                <a:cubicBezTo>
                  <a:pt x="375866" y="285414"/>
                  <a:pt x="374320" y="285723"/>
                  <a:pt x="372773" y="286342"/>
                </a:cubicBezTo>
                <a:cubicBezTo>
                  <a:pt x="364111" y="288507"/>
                  <a:pt x="353593" y="289745"/>
                  <a:pt x="344622" y="290673"/>
                </a:cubicBezTo>
                <a:cubicBezTo>
                  <a:pt x="334722" y="291292"/>
                  <a:pt x="325751" y="292220"/>
                  <a:pt x="318945" y="294076"/>
                </a:cubicBezTo>
                <a:lnTo>
                  <a:pt x="318945" y="294076"/>
                </a:lnTo>
                <a:close/>
                <a:moveTo>
                  <a:pt x="93735" y="288507"/>
                </a:moveTo>
                <a:cubicBezTo>
                  <a:pt x="97447" y="304594"/>
                  <a:pt x="101778" y="322228"/>
                  <a:pt x="106109" y="339551"/>
                </a:cubicBezTo>
                <a:cubicBezTo>
                  <a:pt x="112915" y="367084"/>
                  <a:pt x="120030" y="395545"/>
                  <a:pt x="129001" y="420293"/>
                </a:cubicBezTo>
                <a:cubicBezTo>
                  <a:pt x="143541" y="414724"/>
                  <a:pt x="158699" y="410084"/>
                  <a:pt x="174476" y="406063"/>
                </a:cubicBezTo>
                <a:cubicBezTo>
                  <a:pt x="190253" y="402041"/>
                  <a:pt x="206031" y="398329"/>
                  <a:pt x="225520" y="394307"/>
                </a:cubicBezTo>
                <a:cubicBezTo>
                  <a:pt x="220261" y="374818"/>
                  <a:pt x="213764" y="351307"/>
                  <a:pt x="207887" y="329033"/>
                </a:cubicBezTo>
                <a:cubicBezTo>
                  <a:pt x="201390" y="304903"/>
                  <a:pt x="195203" y="282320"/>
                  <a:pt x="191491" y="265925"/>
                </a:cubicBezTo>
                <a:cubicBezTo>
                  <a:pt x="190563" y="266234"/>
                  <a:pt x="189944" y="266544"/>
                  <a:pt x="189016" y="266853"/>
                </a:cubicBezTo>
                <a:cubicBezTo>
                  <a:pt x="187160" y="267162"/>
                  <a:pt x="185613" y="267472"/>
                  <a:pt x="184066" y="267472"/>
                </a:cubicBezTo>
                <a:cubicBezTo>
                  <a:pt x="181901" y="267472"/>
                  <a:pt x="179426" y="267781"/>
                  <a:pt x="176951" y="268400"/>
                </a:cubicBezTo>
                <a:cubicBezTo>
                  <a:pt x="175714" y="268709"/>
                  <a:pt x="174786" y="269018"/>
                  <a:pt x="173548" y="269637"/>
                </a:cubicBezTo>
                <a:cubicBezTo>
                  <a:pt x="181282" y="283558"/>
                  <a:pt x="184066" y="314494"/>
                  <a:pt x="186232" y="335220"/>
                </a:cubicBezTo>
                <a:lnTo>
                  <a:pt x="186541" y="337695"/>
                </a:lnTo>
                <a:cubicBezTo>
                  <a:pt x="176951" y="316968"/>
                  <a:pt x="168289" y="283867"/>
                  <a:pt x="165196" y="260666"/>
                </a:cubicBezTo>
                <a:cubicBezTo>
                  <a:pt x="166742" y="259428"/>
                  <a:pt x="167980" y="259119"/>
                  <a:pt x="169217" y="258810"/>
                </a:cubicBezTo>
                <a:cubicBezTo>
                  <a:pt x="172311" y="257882"/>
                  <a:pt x="174786" y="257882"/>
                  <a:pt x="177570" y="257572"/>
                </a:cubicBezTo>
                <a:cubicBezTo>
                  <a:pt x="180663" y="257263"/>
                  <a:pt x="183448" y="257263"/>
                  <a:pt x="186541" y="256335"/>
                </a:cubicBezTo>
                <a:cubicBezTo>
                  <a:pt x="187469" y="256026"/>
                  <a:pt x="188707" y="255716"/>
                  <a:pt x="189635" y="255097"/>
                </a:cubicBezTo>
                <a:cubicBezTo>
                  <a:pt x="179735" y="226946"/>
                  <a:pt x="171383" y="194773"/>
                  <a:pt x="163340" y="163837"/>
                </a:cubicBezTo>
                <a:cubicBezTo>
                  <a:pt x="160555" y="152701"/>
                  <a:pt x="157462" y="141564"/>
                  <a:pt x="154678" y="130427"/>
                </a:cubicBezTo>
                <a:cubicBezTo>
                  <a:pt x="145088" y="129499"/>
                  <a:pt x="133332" y="131665"/>
                  <a:pt x="124051" y="133830"/>
                </a:cubicBezTo>
                <a:lnTo>
                  <a:pt x="123742" y="133830"/>
                </a:lnTo>
                <a:lnTo>
                  <a:pt x="122505" y="131974"/>
                </a:lnTo>
                <a:cubicBezTo>
                  <a:pt x="120958" y="129499"/>
                  <a:pt x="120958" y="129499"/>
                  <a:pt x="122195" y="127953"/>
                </a:cubicBezTo>
                <a:cubicBezTo>
                  <a:pt x="122505" y="127643"/>
                  <a:pt x="122814" y="127024"/>
                  <a:pt x="123433" y="126096"/>
                </a:cubicBezTo>
                <a:cubicBezTo>
                  <a:pt x="117246" y="129809"/>
                  <a:pt x="109202" y="132284"/>
                  <a:pt x="101159" y="134449"/>
                </a:cubicBezTo>
                <a:cubicBezTo>
                  <a:pt x="86001" y="138780"/>
                  <a:pt x="70533" y="143420"/>
                  <a:pt x="62799" y="151773"/>
                </a:cubicBezTo>
                <a:cubicBezTo>
                  <a:pt x="66821" y="173737"/>
                  <a:pt x="73008" y="197557"/>
                  <a:pt x="78886" y="220759"/>
                </a:cubicBezTo>
                <a:cubicBezTo>
                  <a:pt x="84145" y="240867"/>
                  <a:pt x="89404" y="261903"/>
                  <a:pt x="93116" y="281392"/>
                </a:cubicBezTo>
                <a:cubicBezTo>
                  <a:pt x="98684" y="279227"/>
                  <a:pt x="105799" y="276443"/>
                  <a:pt x="112915" y="273659"/>
                </a:cubicBezTo>
                <a:cubicBezTo>
                  <a:pt x="121267" y="270565"/>
                  <a:pt x="129929" y="267162"/>
                  <a:pt x="138282" y="264997"/>
                </a:cubicBezTo>
                <a:cubicBezTo>
                  <a:pt x="147562" y="262522"/>
                  <a:pt x="154987" y="261903"/>
                  <a:pt x="161483" y="263141"/>
                </a:cubicBezTo>
                <a:cubicBezTo>
                  <a:pt x="163030" y="270874"/>
                  <a:pt x="165814" y="279536"/>
                  <a:pt x="168289" y="287579"/>
                </a:cubicBezTo>
                <a:cubicBezTo>
                  <a:pt x="172620" y="301191"/>
                  <a:pt x="176951" y="315112"/>
                  <a:pt x="174476" y="325012"/>
                </a:cubicBezTo>
                <a:cubicBezTo>
                  <a:pt x="168598" y="320990"/>
                  <a:pt x="165814" y="311091"/>
                  <a:pt x="163030" y="300882"/>
                </a:cubicBezTo>
                <a:cubicBezTo>
                  <a:pt x="160555" y="291601"/>
                  <a:pt x="157771" y="282011"/>
                  <a:pt x="153749" y="276752"/>
                </a:cubicBezTo>
                <a:cubicBezTo>
                  <a:pt x="151275" y="278299"/>
                  <a:pt x="147872" y="279227"/>
                  <a:pt x="144469" y="280155"/>
                </a:cubicBezTo>
                <a:cubicBezTo>
                  <a:pt x="136735" y="282011"/>
                  <a:pt x="128382" y="283249"/>
                  <a:pt x="119720" y="284486"/>
                </a:cubicBezTo>
                <a:cubicBezTo>
                  <a:pt x="111059" y="285105"/>
                  <a:pt x="102087" y="286342"/>
                  <a:pt x="93735" y="288507"/>
                </a:cubicBezTo>
                <a:lnTo>
                  <a:pt x="93735" y="288507"/>
                </a:lnTo>
                <a:close/>
                <a:moveTo>
                  <a:pt x="516004" y="42261"/>
                </a:moveTo>
                <a:cubicBezTo>
                  <a:pt x="500846" y="46282"/>
                  <a:pt x="486925" y="47211"/>
                  <a:pt x="476407" y="45354"/>
                </a:cubicBezTo>
                <a:cubicBezTo>
                  <a:pt x="483522" y="41023"/>
                  <a:pt x="491565" y="38239"/>
                  <a:pt x="501465" y="35455"/>
                </a:cubicBezTo>
                <a:cubicBezTo>
                  <a:pt x="510436" y="32980"/>
                  <a:pt x="519717" y="31124"/>
                  <a:pt x="528997" y="29268"/>
                </a:cubicBezTo>
                <a:cubicBezTo>
                  <a:pt x="537350" y="27412"/>
                  <a:pt x="545703" y="25865"/>
                  <a:pt x="553436" y="24009"/>
                </a:cubicBezTo>
                <a:cubicBezTo>
                  <a:pt x="545084" y="31743"/>
                  <a:pt x="531163" y="38239"/>
                  <a:pt x="516004" y="42261"/>
                </a:cubicBezTo>
                <a:lnTo>
                  <a:pt x="516004" y="42261"/>
                </a:lnTo>
                <a:close/>
                <a:moveTo>
                  <a:pt x="99612" y="150845"/>
                </a:moveTo>
                <a:cubicBezTo>
                  <a:pt x="85691" y="154557"/>
                  <a:pt x="74555" y="155175"/>
                  <a:pt x="65274" y="152701"/>
                </a:cubicBezTo>
                <a:cubicBezTo>
                  <a:pt x="73626" y="148060"/>
                  <a:pt x="83526" y="144658"/>
                  <a:pt x="94663" y="141873"/>
                </a:cubicBezTo>
                <a:cubicBezTo>
                  <a:pt x="110130" y="137852"/>
                  <a:pt x="127764" y="134449"/>
                  <a:pt x="142922" y="132902"/>
                </a:cubicBezTo>
                <a:cubicBezTo>
                  <a:pt x="129620" y="140327"/>
                  <a:pt x="114771" y="146823"/>
                  <a:pt x="99612" y="150845"/>
                </a:cubicBezTo>
                <a:lnTo>
                  <a:pt x="99612" y="150845"/>
                </a:lnTo>
                <a:close/>
                <a:moveTo>
                  <a:pt x="312449" y="95161"/>
                </a:moveTo>
                <a:cubicBezTo>
                  <a:pt x="299456" y="98563"/>
                  <a:pt x="285535" y="100729"/>
                  <a:pt x="271304" y="102585"/>
                </a:cubicBezTo>
                <a:cubicBezTo>
                  <a:pt x="275945" y="96089"/>
                  <a:pt x="283988" y="92067"/>
                  <a:pt x="296362" y="88664"/>
                </a:cubicBezTo>
                <a:cubicBezTo>
                  <a:pt x="303477" y="86808"/>
                  <a:pt x="311521" y="85261"/>
                  <a:pt x="319255" y="84024"/>
                </a:cubicBezTo>
                <a:cubicBezTo>
                  <a:pt x="327298" y="82786"/>
                  <a:pt x="335032" y="81240"/>
                  <a:pt x="341837" y="79384"/>
                </a:cubicBezTo>
                <a:cubicBezTo>
                  <a:pt x="343694" y="78765"/>
                  <a:pt x="345550" y="78456"/>
                  <a:pt x="347406" y="77837"/>
                </a:cubicBezTo>
                <a:cubicBezTo>
                  <a:pt x="339672" y="85571"/>
                  <a:pt x="327916" y="90830"/>
                  <a:pt x="312449" y="95161"/>
                </a:cubicBezTo>
                <a:lnTo>
                  <a:pt x="312449" y="95161"/>
                </a:lnTo>
                <a:close/>
              </a:path>
            </a:pathLst>
          </a:custGeom>
          <a:solidFill>
            <a:schemeClr val="accent2">
              <a:alpha val="20000"/>
            </a:schemeClr>
          </a:solidFill>
          <a:ln w="30868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67" name="任意多边形: 形状 66">
            <a:extLst>
              <a:ext uri="{FF2B5EF4-FFF2-40B4-BE49-F238E27FC236}">
                <a16:creationId xmlns:a16="http://schemas.microsoft.com/office/drawing/2014/main" id="{94DB945D-DEA2-4005-A084-E36B6146AEAC}"/>
              </a:ext>
            </a:extLst>
          </p:cNvPr>
          <p:cNvSpPr/>
          <p:nvPr userDrawn="1"/>
        </p:nvSpPr>
        <p:spPr>
          <a:xfrm>
            <a:off x="0" y="1"/>
            <a:ext cx="12192000" cy="719138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14C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68" name="图片 67">
            <a:extLst>
              <a:ext uri="{FF2B5EF4-FFF2-40B4-BE49-F238E27FC236}">
                <a16:creationId xmlns:a16="http://schemas.microsoft.com/office/drawing/2014/main" id="{035ADD3A-34F1-4CE7-BBD1-F22035158F4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6133" t="73993" r="16133"/>
          <a:stretch>
            <a:fillRect/>
          </a:stretch>
        </p:blipFill>
        <p:spPr>
          <a:xfrm flipV="1">
            <a:off x="7051230" y="-347504"/>
            <a:ext cx="2308057" cy="1061679"/>
          </a:xfrm>
          <a:custGeom>
            <a:avLst/>
            <a:gdLst>
              <a:gd name="connsiteX0" fmla="*/ 0 w 12192000"/>
              <a:gd name="connsiteY0" fmla="*/ 0 h 2251480"/>
              <a:gd name="connsiteX1" fmla="*/ 12192000 w 12192000"/>
              <a:gd name="connsiteY1" fmla="*/ 0 h 2251480"/>
              <a:gd name="connsiteX2" fmla="*/ 12192000 w 12192000"/>
              <a:gd name="connsiteY2" fmla="*/ 2251480 h 2251480"/>
              <a:gd name="connsiteX3" fmla="*/ 0 w 12192000"/>
              <a:gd name="connsiteY3" fmla="*/ 2251480 h 2251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2251480">
                <a:moveTo>
                  <a:pt x="0" y="0"/>
                </a:moveTo>
                <a:lnTo>
                  <a:pt x="12192000" y="0"/>
                </a:lnTo>
                <a:lnTo>
                  <a:pt x="12192000" y="2251480"/>
                </a:lnTo>
                <a:lnTo>
                  <a:pt x="0" y="2251480"/>
                </a:lnTo>
                <a:close/>
              </a:path>
            </a:pathLst>
          </a:custGeom>
        </p:spPr>
      </p:pic>
      <p:cxnSp>
        <p:nvCxnSpPr>
          <p:cNvPr id="69" name="直接连接符 68">
            <a:extLst>
              <a:ext uri="{FF2B5EF4-FFF2-40B4-BE49-F238E27FC236}">
                <a16:creationId xmlns:a16="http://schemas.microsoft.com/office/drawing/2014/main" id="{E65803C9-3A7F-4CF1-9C28-DA673E351ACA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1860739" y="-379"/>
            <a:ext cx="5977" cy="719138"/>
          </a:xfrm>
          <a:prstGeom prst="line">
            <a:avLst/>
          </a:prstGeom>
          <a:solidFill>
            <a:schemeClr val="accent1"/>
          </a:solidFill>
          <a:ln w="34925" cap="flat" cmpd="sng" algn="ctr">
            <a:gradFill flip="none" rotWithShape="1">
              <a:gsLst>
                <a:gs pos="0">
                  <a:schemeClr val="bg1"/>
                </a:gs>
                <a:gs pos="100000">
                  <a:schemeClr val="bg2">
                    <a:lumMod val="60000"/>
                    <a:lumOff val="40000"/>
                    <a:alpha val="0"/>
                  </a:schemeClr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0" name="文本框 69">
            <a:extLst>
              <a:ext uri="{FF2B5EF4-FFF2-40B4-BE49-F238E27FC236}">
                <a16:creationId xmlns:a16="http://schemas.microsoft.com/office/drawing/2014/main" id="{51237A76-3B47-44DC-913C-99CDE6FCD56C}"/>
              </a:ext>
            </a:extLst>
          </p:cNvPr>
          <p:cNvSpPr txBox="1"/>
          <p:nvPr userDrawn="1"/>
        </p:nvSpPr>
        <p:spPr>
          <a:xfrm>
            <a:off x="136253" y="179656"/>
            <a:ext cx="1588233" cy="4001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b="1">
                <a:solidFill>
                  <a:srgbClr val="D8EAF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问题重述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D8EAF5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71" name="直接连接符 70">
            <a:extLst>
              <a:ext uri="{FF2B5EF4-FFF2-40B4-BE49-F238E27FC236}">
                <a16:creationId xmlns:a16="http://schemas.microsoft.com/office/drawing/2014/main" id="{18AEBB42-3F30-40E5-8E8A-B04F7371C7EC}"/>
              </a:ext>
            </a:extLst>
          </p:cNvPr>
          <p:cNvCxnSpPr>
            <a:cxnSpLocks/>
          </p:cNvCxnSpPr>
          <p:nvPr userDrawn="1"/>
        </p:nvCxnSpPr>
        <p:spPr bwMode="auto">
          <a:xfrm flipH="1">
            <a:off x="7370168" y="-379"/>
            <a:ext cx="5515" cy="719138"/>
          </a:xfrm>
          <a:prstGeom prst="line">
            <a:avLst/>
          </a:prstGeom>
          <a:solidFill>
            <a:schemeClr val="accent1"/>
          </a:solidFill>
          <a:ln w="34925" cap="flat" cmpd="sng" algn="ctr">
            <a:gradFill flip="none" rotWithShape="1">
              <a:gsLst>
                <a:gs pos="0">
                  <a:schemeClr val="bg1"/>
                </a:gs>
                <a:gs pos="100000">
                  <a:schemeClr val="bg2">
                    <a:lumMod val="60000"/>
                    <a:lumOff val="40000"/>
                    <a:alpha val="0"/>
                  </a:schemeClr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2" name="直接连接符 71">
            <a:extLst>
              <a:ext uri="{FF2B5EF4-FFF2-40B4-BE49-F238E27FC236}">
                <a16:creationId xmlns:a16="http://schemas.microsoft.com/office/drawing/2014/main" id="{C30AC3BC-487C-451F-9306-CBB8F4E6198F}"/>
              </a:ext>
            </a:extLst>
          </p:cNvPr>
          <p:cNvCxnSpPr>
            <a:cxnSpLocks/>
          </p:cNvCxnSpPr>
          <p:nvPr userDrawn="1"/>
        </p:nvCxnSpPr>
        <p:spPr bwMode="auto">
          <a:xfrm flipH="1">
            <a:off x="3706334" y="-379"/>
            <a:ext cx="5515" cy="719138"/>
          </a:xfrm>
          <a:prstGeom prst="line">
            <a:avLst/>
          </a:prstGeom>
          <a:solidFill>
            <a:schemeClr val="accent1"/>
          </a:solidFill>
          <a:ln w="34925" cap="flat" cmpd="sng" algn="ctr">
            <a:gradFill flip="none" rotWithShape="1">
              <a:gsLst>
                <a:gs pos="0">
                  <a:schemeClr val="bg1"/>
                </a:gs>
                <a:gs pos="100000">
                  <a:schemeClr val="bg2">
                    <a:lumMod val="60000"/>
                    <a:lumOff val="40000"/>
                    <a:alpha val="0"/>
                  </a:schemeClr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3" name="直接连接符 72">
            <a:extLst>
              <a:ext uri="{FF2B5EF4-FFF2-40B4-BE49-F238E27FC236}">
                <a16:creationId xmlns:a16="http://schemas.microsoft.com/office/drawing/2014/main" id="{554805DC-8553-4DBD-AA60-C2DBBC345045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5563947" y="-379"/>
            <a:ext cx="0" cy="719518"/>
          </a:xfrm>
          <a:prstGeom prst="line">
            <a:avLst/>
          </a:prstGeom>
          <a:solidFill>
            <a:schemeClr val="accent1"/>
          </a:solidFill>
          <a:ln w="34925" cap="flat" cmpd="sng" algn="ctr">
            <a:gradFill flip="none" rotWithShape="1">
              <a:gsLst>
                <a:gs pos="0">
                  <a:schemeClr val="bg1"/>
                </a:gs>
                <a:gs pos="100000">
                  <a:schemeClr val="bg2">
                    <a:lumMod val="60000"/>
                    <a:lumOff val="40000"/>
                    <a:alpha val="0"/>
                  </a:schemeClr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4" name="文本框 73">
            <a:extLst>
              <a:ext uri="{FF2B5EF4-FFF2-40B4-BE49-F238E27FC236}">
                <a16:creationId xmlns:a16="http://schemas.microsoft.com/office/drawing/2014/main" id="{123284E0-0B01-4AFE-8900-515F9765A626}"/>
              </a:ext>
            </a:extLst>
          </p:cNvPr>
          <p:cNvSpPr txBox="1"/>
          <p:nvPr userDrawn="1"/>
        </p:nvSpPr>
        <p:spPr>
          <a:xfrm>
            <a:off x="2057191" y="181147"/>
            <a:ext cx="14054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D8EAF5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特征选择</a:t>
            </a:r>
          </a:p>
        </p:txBody>
      </p:sp>
      <p:sp>
        <p:nvSpPr>
          <p:cNvPr id="75" name="文本框 74">
            <a:extLst>
              <a:ext uri="{FF2B5EF4-FFF2-40B4-BE49-F238E27FC236}">
                <a16:creationId xmlns:a16="http://schemas.microsoft.com/office/drawing/2014/main" id="{8D57715F-8C5B-4A87-814D-4420DA394CEC}"/>
              </a:ext>
            </a:extLst>
          </p:cNvPr>
          <p:cNvSpPr txBox="1"/>
          <p:nvPr userDrawn="1"/>
        </p:nvSpPr>
        <p:spPr>
          <a:xfrm>
            <a:off x="3883659" y="172355"/>
            <a:ext cx="14848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200" b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>
                <a:solidFill>
                  <a:srgbClr val="004C8A">
                    <a:lumMod val="10000"/>
                    <a:lumOff val="90000"/>
                  </a:srgbClr>
                </a:solidFill>
              </a:rPr>
              <a:t>预测</a:t>
            </a:r>
            <a:r>
              <a:rPr kumimoji="0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4C8A">
                    <a:lumMod val="10000"/>
                    <a:lumOff val="9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建模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004C8A">
                  <a:lumMod val="10000"/>
                  <a:lumOff val="90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6" name="文本框 75">
            <a:extLst>
              <a:ext uri="{FF2B5EF4-FFF2-40B4-BE49-F238E27FC236}">
                <a16:creationId xmlns:a16="http://schemas.microsoft.com/office/drawing/2014/main" id="{D9A268BE-296A-418F-8419-F442EFD6576E}"/>
              </a:ext>
            </a:extLst>
          </p:cNvPr>
          <p:cNvSpPr txBox="1"/>
          <p:nvPr userDrawn="1"/>
        </p:nvSpPr>
        <p:spPr>
          <a:xfrm>
            <a:off x="5710127" y="172355"/>
            <a:ext cx="14848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200" b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>
                <a:solidFill>
                  <a:srgbClr val="004C8A">
                    <a:lumMod val="10000"/>
                    <a:lumOff val="90000"/>
                  </a:srgbClr>
                </a:solidFill>
              </a:rPr>
              <a:t>分类</a:t>
            </a:r>
            <a:r>
              <a:rPr kumimoji="0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4C8A">
                    <a:lumMod val="10000"/>
                    <a:lumOff val="9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建模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004C8A">
                  <a:lumMod val="10000"/>
                  <a:lumOff val="90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7" name="文本框 76">
            <a:extLst>
              <a:ext uri="{FF2B5EF4-FFF2-40B4-BE49-F238E27FC236}">
                <a16:creationId xmlns:a16="http://schemas.microsoft.com/office/drawing/2014/main" id="{3F86FE46-A397-4C23-9691-4B92DD8293C4}"/>
              </a:ext>
            </a:extLst>
          </p:cNvPr>
          <p:cNvSpPr txBox="1"/>
          <p:nvPr userDrawn="1"/>
        </p:nvSpPr>
        <p:spPr>
          <a:xfrm>
            <a:off x="7536595" y="172355"/>
            <a:ext cx="148480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200" b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>
                <a:solidFill>
                  <a:schemeClr val="bg1">
                    <a:lumMod val="95000"/>
                  </a:schemeClr>
                </a:solidFill>
              </a:rPr>
              <a:t>性质优化</a:t>
            </a:r>
            <a:endParaRPr kumimoji="0" lang="zh-CN" altLang="en-US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78" name="组合 77">
            <a:extLst>
              <a:ext uri="{FF2B5EF4-FFF2-40B4-BE49-F238E27FC236}">
                <a16:creationId xmlns:a16="http://schemas.microsoft.com/office/drawing/2014/main" id="{2611A292-2DEA-494E-B5F2-C03794B5049F}"/>
              </a:ext>
            </a:extLst>
          </p:cNvPr>
          <p:cNvGrpSpPr/>
          <p:nvPr userDrawn="1"/>
        </p:nvGrpSpPr>
        <p:grpSpPr>
          <a:xfrm>
            <a:off x="10479698" y="124288"/>
            <a:ext cx="1381150" cy="469430"/>
            <a:chOff x="1398368" y="5051425"/>
            <a:chExt cx="3242941" cy="1102222"/>
          </a:xfrm>
          <a:solidFill>
            <a:schemeClr val="bg1"/>
          </a:solidFill>
        </p:grpSpPr>
        <p:sp>
          <p:nvSpPr>
            <p:cNvPr id="79" name="Freeform 5">
              <a:extLst>
                <a:ext uri="{FF2B5EF4-FFF2-40B4-BE49-F238E27FC236}">
                  <a16:creationId xmlns:a16="http://schemas.microsoft.com/office/drawing/2014/main" id="{CAA5C356-EF29-4F4D-9912-3CD194AD5DB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60589" y="5861533"/>
              <a:ext cx="2257131" cy="148138"/>
            </a:xfrm>
            <a:custGeom>
              <a:avLst/>
              <a:gdLst>
                <a:gd name="T0" fmla="*/ 1349 w 1682"/>
                <a:gd name="T1" fmla="*/ 31 h 110"/>
                <a:gd name="T2" fmla="*/ 1337 w 1682"/>
                <a:gd name="T3" fmla="*/ 66 h 110"/>
                <a:gd name="T4" fmla="*/ 1299 w 1682"/>
                <a:gd name="T5" fmla="*/ 106 h 110"/>
                <a:gd name="T6" fmla="*/ 1358 w 1682"/>
                <a:gd name="T7" fmla="*/ 47 h 110"/>
                <a:gd name="T8" fmla="*/ 1269 w 1682"/>
                <a:gd name="T9" fmla="*/ 107 h 110"/>
                <a:gd name="T10" fmla="*/ 1269 w 1682"/>
                <a:gd name="T11" fmla="*/ 5 h 110"/>
                <a:gd name="T12" fmla="*/ 1263 w 1682"/>
                <a:gd name="T13" fmla="*/ 53 h 110"/>
                <a:gd name="T14" fmla="*/ 1151 w 1682"/>
                <a:gd name="T15" fmla="*/ 106 h 110"/>
                <a:gd name="T16" fmla="*/ 1097 w 1682"/>
                <a:gd name="T17" fmla="*/ 4 h 110"/>
                <a:gd name="T18" fmla="*/ 1174 w 1682"/>
                <a:gd name="T19" fmla="*/ 2 h 110"/>
                <a:gd name="T20" fmla="*/ 1066 w 1682"/>
                <a:gd name="T21" fmla="*/ 109 h 110"/>
                <a:gd name="T22" fmla="*/ 1073 w 1682"/>
                <a:gd name="T23" fmla="*/ 3 h 110"/>
                <a:gd name="T24" fmla="*/ 1001 w 1682"/>
                <a:gd name="T25" fmla="*/ 98 h 110"/>
                <a:gd name="T26" fmla="*/ 947 w 1682"/>
                <a:gd name="T27" fmla="*/ 109 h 110"/>
                <a:gd name="T28" fmla="*/ 994 w 1682"/>
                <a:gd name="T29" fmla="*/ 57 h 110"/>
                <a:gd name="T30" fmla="*/ 1018 w 1682"/>
                <a:gd name="T31" fmla="*/ 2 h 110"/>
                <a:gd name="T32" fmla="*/ 840 w 1682"/>
                <a:gd name="T33" fmla="*/ 100 h 110"/>
                <a:gd name="T34" fmla="*/ 843 w 1682"/>
                <a:gd name="T35" fmla="*/ 68 h 110"/>
                <a:gd name="T36" fmla="*/ 899 w 1682"/>
                <a:gd name="T37" fmla="*/ 2 h 110"/>
                <a:gd name="T38" fmla="*/ 755 w 1682"/>
                <a:gd name="T39" fmla="*/ 109 h 110"/>
                <a:gd name="T40" fmla="*/ 766 w 1682"/>
                <a:gd name="T41" fmla="*/ 4 h 110"/>
                <a:gd name="T42" fmla="*/ 717 w 1682"/>
                <a:gd name="T43" fmla="*/ 109 h 110"/>
                <a:gd name="T44" fmla="*/ 637 w 1682"/>
                <a:gd name="T45" fmla="*/ 108 h 110"/>
                <a:gd name="T46" fmla="*/ 727 w 1682"/>
                <a:gd name="T47" fmla="*/ 103 h 110"/>
                <a:gd name="T48" fmla="*/ 550 w 1682"/>
                <a:gd name="T49" fmla="*/ 106 h 110"/>
                <a:gd name="T50" fmla="*/ 540 w 1682"/>
                <a:gd name="T51" fmla="*/ 2 h 110"/>
                <a:gd name="T52" fmla="*/ 605 w 1682"/>
                <a:gd name="T53" fmla="*/ 1 h 110"/>
                <a:gd name="T54" fmla="*/ 491 w 1682"/>
                <a:gd name="T55" fmla="*/ 18 h 110"/>
                <a:gd name="T56" fmla="*/ 489 w 1682"/>
                <a:gd name="T57" fmla="*/ 93 h 110"/>
                <a:gd name="T58" fmla="*/ 502 w 1682"/>
                <a:gd name="T59" fmla="*/ 53 h 110"/>
                <a:gd name="T60" fmla="*/ 416 w 1682"/>
                <a:gd name="T61" fmla="*/ 56 h 110"/>
                <a:gd name="T62" fmla="*/ 388 w 1682"/>
                <a:gd name="T63" fmla="*/ 105 h 110"/>
                <a:gd name="T64" fmla="*/ 321 w 1682"/>
                <a:gd name="T65" fmla="*/ 18 h 110"/>
                <a:gd name="T66" fmla="*/ 308 w 1682"/>
                <a:gd name="T67" fmla="*/ 8 h 110"/>
                <a:gd name="T68" fmla="*/ 375 w 1682"/>
                <a:gd name="T69" fmla="*/ 89 h 110"/>
                <a:gd name="T70" fmla="*/ 388 w 1682"/>
                <a:gd name="T71" fmla="*/ 4 h 110"/>
                <a:gd name="T72" fmla="*/ 273 w 1682"/>
                <a:gd name="T73" fmla="*/ 109 h 110"/>
                <a:gd name="T74" fmla="*/ 193 w 1682"/>
                <a:gd name="T75" fmla="*/ 108 h 110"/>
                <a:gd name="T76" fmla="*/ 283 w 1682"/>
                <a:gd name="T77" fmla="*/ 103 h 110"/>
                <a:gd name="T78" fmla="*/ 106 w 1682"/>
                <a:gd name="T79" fmla="*/ 106 h 110"/>
                <a:gd name="T80" fmla="*/ 96 w 1682"/>
                <a:gd name="T81" fmla="*/ 2 h 110"/>
                <a:gd name="T82" fmla="*/ 162 w 1682"/>
                <a:gd name="T83" fmla="*/ 1 h 110"/>
                <a:gd name="T84" fmla="*/ 11 w 1682"/>
                <a:gd name="T85" fmla="*/ 107 h 110"/>
                <a:gd name="T86" fmla="*/ 30 w 1682"/>
                <a:gd name="T87" fmla="*/ 98 h 110"/>
                <a:gd name="T88" fmla="*/ 3 w 1682"/>
                <a:gd name="T89" fmla="*/ 28 h 110"/>
                <a:gd name="T90" fmla="*/ 59 w 1682"/>
                <a:gd name="T91" fmla="*/ 14 h 110"/>
                <a:gd name="T92" fmla="*/ 17 w 1682"/>
                <a:gd name="T93" fmla="*/ 27 h 110"/>
                <a:gd name="T94" fmla="*/ 1649 w 1682"/>
                <a:gd name="T95" fmla="*/ 108 h 110"/>
                <a:gd name="T96" fmla="*/ 1612 w 1682"/>
                <a:gd name="T97" fmla="*/ 1 h 110"/>
                <a:gd name="T98" fmla="*/ 1667 w 1682"/>
                <a:gd name="T99" fmla="*/ 3 h 110"/>
                <a:gd name="T100" fmla="*/ 1593 w 1682"/>
                <a:gd name="T101" fmla="*/ 14 h 110"/>
                <a:gd name="T102" fmla="*/ 1548 w 1682"/>
                <a:gd name="T103" fmla="*/ 14 h 110"/>
                <a:gd name="T104" fmla="*/ 1594 w 1682"/>
                <a:gd name="T105" fmla="*/ 3 h 110"/>
                <a:gd name="T106" fmla="*/ 1479 w 1682"/>
                <a:gd name="T107" fmla="*/ 4 h 110"/>
                <a:gd name="T108" fmla="*/ 1442 w 1682"/>
                <a:gd name="T109" fmla="*/ 102 h 110"/>
                <a:gd name="T110" fmla="*/ 1389 w 1682"/>
                <a:gd name="T111" fmla="*/ 89 h 110"/>
                <a:gd name="T112" fmla="*/ 1413 w 1682"/>
                <a:gd name="T113" fmla="*/ 58 h 110"/>
                <a:gd name="T114" fmla="*/ 1444 w 1682"/>
                <a:gd name="T115" fmla="*/ 7 h 110"/>
                <a:gd name="T116" fmla="*/ 1421 w 1682"/>
                <a:gd name="T117" fmla="*/ 12 h 110"/>
                <a:gd name="T118" fmla="*/ 1452 w 1682"/>
                <a:gd name="T119" fmla="*/ 79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682" h="110">
                  <a:moveTo>
                    <a:pt x="1349" y="31"/>
                  </a:moveTo>
                  <a:cubicBezTo>
                    <a:pt x="1349" y="27"/>
                    <a:pt x="1348" y="24"/>
                    <a:pt x="1346" y="21"/>
                  </a:cubicBezTo>
                  <a:cubicBezTo>
                    <a:pt x="1344" y="18"/>
                    <a:pt x="1341" y="16"/>
                    <a:pt x="1336" y="15"/>
                  </a:cubicBezTo>
                  <a:cubicBezTo>
                    <a:pt x="1335" y="14"/>
                    <a:pt x="1334" y="14"/>
                    <a:pt x="1332" y="14"/>
                  </a:cubicBezTo>
                  <a:cubicBezTo>
                    <a:pt x="1330" y="14"/>
                    <a:pt x="1328" y="14"/>
                    <a:pt x="1325" y="14"/>
                  </a:cubicBezTo>
                  <a:cubicBezTo>
                    <a:pt x="1313" y="14"/>
                    <a:pt x="1313" y="14"/>
                    <a:pt x="1313" y="14"/>
                  </a:cubicBezTo>
                  <a:cubicBezTo>
                    <a:pt x="1313" y="49"/>
                    <a:pt x="1313" y="49"/>
                    <a:pt x="1313" y="49"/>
                  </a:cubicBezTo>
                  <a:cubicBezTo>
                    <a:pt x="1327" y="49"/>
                    <a:pt x="1327" y="49"/>
                    <a:pt x="1327" y="49"/>
                  </a:cubicBezTo>
                  <a:cubicBezTo>
                    <a:pt x="1331" y="49"/>
                    <a:pt x="1334" y="49"/>
                    <a:pt x="1337" y="48"/>
                  </a:cubicBezTo>
                  <a:cubicBezTo>
                    <a:pt x="1339" y="47"/>
                    <a:pt x="1342" y="46"/>
                    <a:pt x="1343" y="44"/>
                  </a:cubicBezTo>
                  <a:cubicBezTo>
                    <a:pt x="1345" y="43"/>
                    <a:pt x="1347" y="41"/>
                    <a:pt x="1347" y="39"/>
                  </a:cubicBezTo>
                  <a:cubicBezTo>
                    <a:pt x="1348" y="36"/>
                    <a:pt x="1349" y="34"/>
                    <a:pt x="1349" y="31"/>
                  </a:cubicBezTo>
                  <a:moveTo>
                    <a:pt x="1370" y="106"/>
                  </a:moveTo>
                  <a:cubicBezTo>
                    <a:pt x="1370" y="107"/>
                    <a:pt x="1370" y="107"/>
                    <a:pt x="1370" y="107"/>
                  </a:cubicBezTo>
                  <a:cubicBezTo>
                    <a:pt x="1370" y="108"/>
                    <a:pt x="1369" y="108"/>
                    <a:pt x="1369" y="108"/>
                  </a:cubicBezTo>
                  <a:cubicBezTo>
                    <a:pt x="1368" y="108"/>
                    <a:pt x="1367" y="109"/>
                    <a:pt x="1366" y="109"/>
                  </a:cubicBezTo>
                  <a:cubicBezTo>
                    <a:pt x="1365" y="109"/>
                    <a:pt x="1364" y="109"/>
                    <a:pt x="1362" y="109"/>
                  </a:cubicBezTo>
                  <a:cubicBezTo>
                    <a:pt x="1361" y="109"/>
                    <a:pt x="1360" y="109"/>
                    <a:pt x="1359" y="109"/>
                  </a:cubicBezTo>
                  <a:cubicBezTo>
                    <a:pt x="1358" y="109"/>
                    <a:pt x="1357" y="108"/>
                    <a:pt x="1357" y="108"/>
                  </a:cubicBezTo>
                  <a:cubicBezTo>
                    <a:pt x="1356" y="108"/>
                    <a:pt x="1356" y="108"/>
                    <a:pt x="1355" y="107"/>
                  </a:cubicBezTo>
                  <a:cubicBezTo>
                    <a:pt x="1355" y="107"/>
                    <a:pt x="1355" y="106"/>
                    <a:pt x="1355" y="105"/>
                  </a:cubicBezTo>
                  <a:cubicBezTo>
                    <a:pt x="1345" y="80"/>
                    <a:pt x="1345" y="80"/>
                    <a:pt x="1345" y="80"/>
                  </a:cubicBezTo>
                  <a:cubicBezTo>
                    <a:pt x="1344" y="78"/>
                    <a:pt x="1343" y="75"/>
                    <a:pt x="1341" y="73"/>
                  </a:cubicBezTo>
                  <a:cubicBezTo>
                    <a:pt x="1340" y="70"/>
                    <a:pt x="1339" y="68"/>
                    <a:pt x="1337" y="66"/>
                  </a:cubicBezTo>
                  <a:cubicBezTo>
                    <a:pt x="1335" y="65"/>
                    <a:pt x="1333" y="63"/>
                    <a:pt x="1331" y="62"/>
                  </a:cubicBezTo>
                  <a:cubicBezTo>
                    <a:pt x="1329" y="61"/>
                    <a:pt x="1326" y="61"/>
                    <a:pt x="1323" y="61"/>
                  </a:cubicBezTo>
                  <a:cubicBezTo>
                    <a:pt x="1313" y="61"/>
                    <a:pt x="1313" y="61"/>
                    <a:pt x="1313" y="61"/>
                  </a:cubicBezTo>
                  <a:cubicBezTo>
                    <a:pt x="1313" y="106"/>
                    <a:pt x="1313" y="106"/>
                    <a:pt x="1313" y="106"/>
                  </a:cubicBezTo>
                  <a:cubicBezTo>
                    <a:pt x="1313" y="107"/>
                    <a:pt x="1313" y="107"/>
                    <a:pt x="1313" y="107"/>
                  </a:cubicBezTo>
                  <a:cubicBezTo>
                    <a:pt x="1313" y="108"/>
                    <a:pt x="1312" y="108"/>
                    <a:pt x="1312" y="108"/>
                  </a:cubicBezTo>
                  <a:cubicBezTo>
                    <a:pt x="1311" y="108"/>
                    <a:pt x="1310" y="108"/>
                    <a:pt x="1309" y="109"/>
                  </a:cubicBezTo>
                  <a:cubicBezTo>
                    <a:pt x="1309" y="109"/>
                    <a:pt x="1307" y="109"/>
                    <a:pt x="1306" y="109"/>
                  </a:cubicBezTo>
                  <a:cubicBezTo>
                    <a:pt x="1305" y="109"/>
                    <a:pt x="1304" y="109"/>
                    <a:pt x="1303" y="109"/>
                  </a:cubicBezTo>
                  <a:cubicBezTo>
                    <a:pt x="1302" y="108"/>
                    <a:pt x="1301" y="108"/>
                    <a:pt x="1300" y="108"/>
                  </a:cubicBezTo>
                  <a:cubicBezTo>
                    <a:pt x="1300" y="108"/>
                    <a:pt x="1300" y="108"/>
                    <a:pt x="1299" y="107"/>
                  </a:cubicBezTo>
                  <a:cubicBezTo>
                    <a:pt x="1299" y="107"/>
                    <a:pt x="1299" y="107"/>
                    <a:pt x="1299" y="106"/>
                  </a:cubicBezTo>
                  <a:cubicBezTo>
                    <a:pt x="1299" y="8"/>
                    <a:pt x="1299" y="8"/>
                    <a:pt x="1299" y="8"/>
                  </a:cubicBezTo>
                  <a:cubicBezTo>
                    <a:pt x="1299" y="6"/>
                    <a:pt x="1300" y="4"/>
                    <a:pt x="1301" y="3"/>
                  </a:cubicBezTo>
                  <a:cubicBezTo>
                    <a:pt x="1302" y="2"/>
                    <a:pt x="1303" y="2"/>
                    <a:pt x="1304" y="2"/>
                  </a:cubicBezTo>
                  <a:cubicBezTo>
                    <a:pt x="1327" y="2"/>
                    <a:pt x="1327" y="2"/>
                    <a:pt x="1327" y="2"/>
                  </a:cubicBezTo>
                  <a:cubicBezTo>
                    <a:pt x="1330" y="2"/>
                    <a:pt x="1332" y="2"/>
                    <a:pt x="1334" y="2"/>
                  </a:cubicBezTo>
                  <a:cubicBezTo>
                    <a:pt x="1335" y="2"/>
                    <a:pt x="1337" y="2"/>
                    <a:pt x="1338" y="3"/>
                  </a:cubicBezTo>
                  <a:cubicBezTo>
                    <a:pt x="1342" y="3"/>
                    <a:pt x="1346" y="4"/>
                    <a:pt x="1349" y="6"/>
                  </a:cubicBezTo>
                  <a:cubicBezTo>
                    <a:pt x="1352" y="8"/>
                    <a:pt x="1355" y="9"/>
                    <a:pt x="1357" y="12"/>
                  </a:cubicBezTo>
                  <a:cubicBezTo>
                    <a:pt x="1359" y="14"/>
                    <a:pt x="1361" y="17"/>
                    <a:pt x="1362" y="20"/>
                  </a:cubicBezTo>
                  <a:cubicBezTo>
                    <a:pt x="1363" y="23"/>
                    <a:pt x="1364" y="26"/>
                    <a:pt x="1364" y="30"/>
                  </a:cubicBezTo>
                  <a:cubicBezTo>
                    <a:pt x="1364" y="34"/>
                    <a:pt x="1363" y="37"/>
                    <a:pt x="1362" y="40"/>
                  </a:cubicBezTo>
                  <a:cubicBezTo>
                    <a:pt x="1361" y="42"/>
                    <a:pt x="1360" y="45"/>
                    <a:pt x="1358" y="47"/>
                  </a:cubicBezTo>
                  <a:cubicBezTo>
                    <a:pt x="1356" y="49"/>
                    <a:pt x="1354" y="51"/>
                    <a:pt x="1352" y="53"/>
                  </a:cubicBezTo>
                  <a:cubicBezTo>
                    <a:pt x="1349" y="54"/>
                    <a:pt x="1346" y="56"/>
                    <a:pt x="1343" y="57"/>
                  </a:cubicBezTo>
                  <a:cubicBezTo>
                    <a:pt x="1345" y="57"/>
                    <a:pt x="1346" y="58"/>
                    <a:pt x="1348" y="60"/>
                  </a:cubicBezTo>
                  <a:cubicBezTo>
                    <a:pt x="1349" y="61"/>
                    <a:pt x="1351" y="62"/>
                    <a:pt x="1352" y="64"/>
                  </a:cubicBezTo>
                  <a:cubicBezTo>
                    <a:pt x="1353" y="66"/>
                    <a:pt x="1354" y="67"/>
                    <a:pt x="1355" y="70"/>
                  </a:cubicBezTo>
                  <a:cubicBezTo>
                    <a:pt x="1356" y="72"/>
                    <a:pt x="1358" y="74"/>
                    <a:pt x="1359" y="77"/>
                  </a:cubicBezTo>
                  <a:cubicBezTo>
                    <a:pt x="1368" y="100"/>
                    <a:pt x="1368" y="100"/>
                    <a:pt x="1368" y="100"/>
                  </a:cubicBezTo>
                  <a:cubicBezTo>
                    <a:pt x="1369" y="102"/>
                    <a:pt x="1369" y="104"/>
                    <a:pt x="1370" y="104"/>
                  </a:cubicBezTo>
                  <a:cubicBezTo>
                    <a:pt x="1370" y="105"/>
                    <a:pt x="1370" y="106"/>
                    <a:pt x="1370" y="106"/>
                  </a:cubicBezTo>
                  <a:close/>
                  <a:moveTo>
                    <a:pt x="1269" y="103"/>
                  </a:moveTo>
                  <a:cubicBezTo>
                    <a:pt x="1269" y="104"/>
                    <a:pt x="1269" y="104"/>
                    <a:pt x="1269" y="105"/>
                  </a:cubicBezTo>
                  <a:cubicBezTo>
                    <a:pt x="1269" y="106"/>
                    <a:pt x="1269" y="106"/>
                    <a:pt x="1269" y="107"/>
                  </a:cubicBezTo>
                  <a:cubicBezTo>
                    <a:pt x="1268" y="107"/>
                    <a:pt x="1268" y="108"/>
                    <a:pt x="1268" y="108"/>
                  </a:cubicBezTo>
                  <a:cubicBezTo>
                    <a:pt x="1267" y="108"/>
                    <a:pt x="1267" y="108"/>
                    <a:pt x="1267" y="108"/>
                  </a:cubicBezTo>
                  <a:cubicBezTo>
                    <a:pt x="1215" y="108"/>
                    <a:pt x="1215" y="108"/>
                    <a:pt x="1215" y="108"/>
                  </a:cubicBezTo>
                  <a:cubicBezTo>
                    <a:pt x="1214" y="108"/>
                    <a:pt x="1213" y="108"/>
                    <a:pt x="1212" y="107"/>
                  </a:cubicBezTo>
                  <a:cubicBezTo>
                    <a:pt x="1211" y="106"/>
                    <a:pt x="1210" y="105"/>
                    <a:pt x="1210" y="103"/>
                  </a:cubicBezTo>
                  <a:cubicBezTo>
                    <a:pt x="1210" y="8"/>
                    <a:pt x="1210" y="8"/>
                    <a:pt x="1210" y="8"/>
                  </a:cubicBezTo>
                  <a:cubicBezTo>
                    <a:pt x="1210" y="6"/>
                    <a:pt x="1211" y="4"/>
                    <a:pt x="1212" y="3"/>
                  </a:cubicBezTo>
                  <a:cubicBezTo>
                    <a:pt x="1213" y="2"/>
                    <a:pt x="1214" y="2"/>
                    <a:pt x="1215" y="2"/>
                  </a:cubicBezTo>
                  <a:cubicBezTo>
                    <a:pt x="1266" y="2"/>
                    <a:pt x="1266" y="2"/>
                    <a:pt x="1266" y="2"/>
                  </a:cubicBezTo>
                  <a:cubicBezTo>
                    <a:pt x="1266" y="2"/>
                    <a:pt x="1267" y="2"/>
                    <a:pt x="1267" y="2"/>
                  </a:cubicBezTo>
                  <a:cubicBezTo>
                    <a:pt x="1267" y="3"/>
                    <a:pt x="1268" y="3"/>
                    <a:pt x="1268" y="3"/>
                  </a:cubicBezTo>
                  <a:cubicBezTo>
                    <a:pt x="1268" y="4"/>
                    <a:pt x="1268" y="4"/>
                    <a:pt x="1269" y="5"/>
                  </a:cubicBezTo>
                  <a:cubicBezTo>
                    <a:pt x="1269" y="6"/>
                    <a:pt x="1269" y="7"/>
                    <a:pt x="1269" y="8"/>
                  </a:cubicBezTo>
                  <a:cubicBezTo>
                    <a:pt x="1269" y="9"/>
                    <a:pt x="1269" y="10"/>
                    <a:pt x="1269" y="11"/>
                  </a:cubicBezTo>
                  <a:cubicBezTo>
                    <a:pt x="1268" y="11"/>
                    <a:pt x="1268" y="12"/>
                    <a:pt x="1268" y="12"/>
                  </a:cubicBezTo>
                  <a:cubicBezTo>
                    <a:pt x="1268" y="13"/>
                    <a:pt x="1267" y="13"/>
                    <a:pt x="1267" y="13"/>
                  </a:cubicBezTo>
                  <a:cubicBezTo>
                    <a:pt x="1267" y="14"/>
                    <a:pt x="1266" y="14"/>
                    <a:pt x="1266" y="14"/>
                  </a:cubicBezTo>
                  <a:cubicBezTo>
                    <a:pt x="1224" y="14"/>
                    <a:pt x="1224" y="14"/>
                    <a:pt x="1224" y="14"/>
                  </a:cubicBezTo>
                  <a:cubicBezTo>
                    <a:pt x="1224" y="47"/>
                    <a:pt x="1224" y="47"/>
                    <a:pt x="1224" y="47"/>
                  </a:cubicBezTo>
                  <a:cubicBezTo>
                    <a:pt x="1260" y="47"/>
                    <a:pt x="1260" y="47"/>
                    <a:pt x="1260" y="47"/>
                  </a:cubicBezTo>
                  <a:cubicBezTo>
                    <a:pt x="1260" y="47"/>
                    <a:pt x="1261" y="47"/>
                    <a:pt x="1261" y="47"/>
                  </a:cubicBezTo>
                  <a:cubicBezTo>
                    <a:pt x="1262" y="48"/>
                    <a:pt x="1262" y="48"/>
                    <a:pt x="1262" y="48"/>
                  </a:cubicBezTo>
                  <a:cubicBezTo>
                    <a:pt x="1262" y="49"/>
                    <a:pt x="1263" y="50"/>
                    <a:pt x="1263" y="50"/>
                  </a:cubicBezTo>
                  <a:cubicBezTo>
                    <a:pt x="1263" y="51"/>
                    <a:pt x="1263" y="52"/>
                    <a:pt x="1263" y="53"/>
                  </a:cubicBezTo>
                  <a:cubicBezTo>
                    <a:pt x="1263" y="54"/>
                    <a:pt x="1263" y="55"/>
                    <a:pt x="1263" y="56"/>
                  </a:cubicBezTo>
                  <a:cubicBezTo>
                    <a:pt x="1263" y="56"/>
                    <a:pt x="1262" y="57"/>
                    <a:pt x="1262" y="57"/>
                  </a:cubicBezTo>
                  <a:cubicBezTo>
                    <a:pt x="1262" y="58"/>
                    <a:pt x="1262" y="58"/>
                    <a:pt x="1261" y="58"/>
                  </a:cubicBezTo>
                  <a:cubicBezTo>
                    <a:pt x="1261" y="58"/>
                    <a:pt x="1260" y="59"/>
                    <a:pt x="1260" y="59"/>
                  </a:cubicBezTo>
                  <a:cubicBezTo>
                    <a:pt x="1224" y="59"/>
                    <a:pt x="1224" y="59"/>
                    <a:pt x="1224" y="59"/>
                  </a:cubicBezTo>
                  <a:cubicBezTo>
                    <a:pt x="1224" y="97"/>
                    <a:pt x="1224" y="97"/>
                    <a:pt x="1224" y="97"/>
                  </a:cubicBezTo>
                  <a:cubicBezTo>
                    <a:pt x="1267" y="97"/>
                    <a:pt x="1267" y="97"/>
                    <a:pt x="1267" y="97"/>
                  </a:cubicBezTo>
                  <a:cubicBezTo>
                    <a:pt x="1267" y="97"/>
                    <a:pt x="1267" y="97"/>
                    <a:pt x="1268" y="97"/>
                  </a:cubicBezTo>
                  <a:cubicBezTo>
                    <a:pt x="1268" y="97"/>
                    <a:pt x="1268" y="97"/>
                    <a:pt x="1269" y="98"/>
                  </a:cubicBezTo>
                  <a:cubicBezTo>
                    <a:pt x="1269" y="98"/>
                    <a:pt x="1269" y="99"/>
                    <a:pt x="1269" y="100"/>
                  </a:cubicBezTo>
                  <a:cubicBezTo>
                    <a:pt x="1269" y="100"/>
                    <a:pt x="1269" y="101"/>
                    <a:pt x="1269" y="103"/>
                  </a:cubicBezTo>
                  <a:close/>
                  <a:moveTo>
                    <a:pt x="1151" y="106"/>
                  </a:moveTo>
                  <a:cubicBezTo>
                    <a:pt x="1151" y="107"/>
                    <a:pt x="1151" y="107"/>
                    <a:pt x="1150" y="107"/>
                  </a:cubicBezTo>
                  <a:cubicBezTo>
                    <a:pt x="1150" y="108"/>
                    <a:pt x="1149" y="108"/>
                    <a:pt x="1149" y="108"/>
                  </a:cubicBezTo>
                  <a:cubicBezTo>
                    <a:pt x="1148" y="108"/>
                    <a:pt x="1147" y="109"/>
                    <a:pt x="1146" y="109"/>
                  </a:cubicBezTo>
                  <a:cubicBezTo>
                    <a:pt x="1145" y="109"/>
                    <a:pt x="1144" y="109"/>
                    <a:pt x="1142" y="109"/>
                  </a:cubicBezTo>
                  <a:cubicBezTo>
                    <a:pt x="1141" y="109"/>
                    <a:pt x="1140" y="109"/>
                    <a:pt x="1139" y="109"/>
                  </a:cubicBezTo>
                  <a:cubicBezTo>
                    <a:pt x="1138" y="109"/>
                    <a:pt x="1137" y="109"/>
                    <a:pt x="1136" y="109"/>
                  </a:cubicBezTo>
                  <a:cubicBezTo>
                    <a:pt x="1136" y="108"/>
                    <a:pt x="1135" y="108"/>
                    <a:pt x="1135" y="108"/>
                  </a:cubicBezTo>
                  <a:cubicBezTo>
                    <a:pt x="1134" y="108"/>
                    <a:pt x="1134" y="108"/>
                    <a:pt x="1134" y="108"/>
                  </a:cubicBezTo>
                  <a:cubicBezTo>
                    <a:pt x="1133" y="107"/>
                    <a:pt x="1133" y="107"/>
                    <a:pt x="1133" y="107"/>
                  </a:cubicBezTo>
                  <a:cubicBezTo>
                    <a:pt x="1133" y="107"/>
                    <a:pt x="1132" y="106"/>
                    <a:pt x="1132" y="106"/>
                  </a:cubicBezTo>
                  <a:cubicBezTo>
                    <a:pt x="1097" y="7"/>
                    <a:pt x="1097" y="7"/>
                    <a:pt x="1097" y="7"/>
                  </a:cubicBezTo>
                  <a:cubicBezTo>
                    <a:pt x="1097" y="6"/>
                    <a:pt x="1097" y="5"/>
                    <a:pt x="1097" y="4"/>
                  </a:cubicBezTo>
                  <a:cubicBezTo>
                    <a:pt x="1097" y="3"/>
                    <a:pt x="1097" y="3"/>
                    <a:pt x="1097" y="2"/>
                  </a:cubicBezTo>
                  <a:cubicBezTo>
                    <a:pt x="1098" y="2"/>
                    <a:pt x="1099" y="2"/>
                    <a:pt x="1100" y="2"/>
                  </a:cubicBezTo>
                  <a:cubicBezTo>
                    <a:pt x="1101" y="2"/>
                    <a:pt x="1102" y="1"/>
                    <a:pt x="1104" y="1"/>
                  </a:cubicBezTo>
                  <a:cubicBezTo>
                    <a:pt x="1106" y="1"/>
                    <a:pt x="1107" y="2"/>
                    <a:pt x="1108" y="2"/>
                  </a:cubicBezTo>
                  <a:cubicBezTo>
                    <a:pt x="1109" y="2"/>
                    <a:pt x="1110" y="2"/>
                    <a:pt x="1110" y="2"/>
                  </a:cubicBezTo>
                  <a:cubicBezTo>
                    <a:pt x="1111" y="2"/>
                    <a:pt x="1111" y="3"/>
                    <a:pt x="1111" y="3"/>
                  </a:cubicBezTo>
                  <a:cubicBezTo>
                    <a:pt x="1111" y="3"/>
                    <a:pt x="1112" y="4"/>
                    <a:pt x="1112" y="4"/>
                  </a:cubicBezTo>
                  <a:cubicBezTo>
                    <a:pt x="1142" y="94"/>
                    <a:pt x="1142" y="94"/>
                    <a:pt x="1142" y="94"/>
                  </a:cubicBezTo>
                  <a:cubicBezTo>
                    <a:pt x="1142" y="94"/>
                    <a:pt x="1142" y="94"/>
                    <a:pt x="1142" y="94"/>
                  </a:cubicBezTo>
                  <a:cubicBezTo>
                    <a:pt x="1172" y="4"/>
                    <a:pt x="1172" y="4"/>
                    <a:pt x="1172" y="4"/>
                  </a:cubicBezTo>
                  <a:cubicBezTo>
                    <a:pt x="1172" y="4"/>
                    <a:pt x="1172" y="3"/>
                    <a:pt x="1173" y="3"/>
                  </a:cubicBezTo>
                  <a:cubicBezTo>
                    <a:pt x="1173" y="3"/>
                    <a:pt x="1173" y="2"/>
                    <a:pt x="1174" y="2"/>
                  </a:cubicBezTo>
                  <a:cubicBezTo>
                    <a:pt x="1174" y="2"/>
                    <a:pt x="1175" y="2"/>
                    <a:pt x="1176" y="2"/>
                  </a:cubicBezTo>
                  <a:cubicBezTo>
                    <a:pt x="1177" y="2"/>
                    <a:pt x="1178" y="1"/>
                    <a:pt x="1180" y="1"/>
                  </a:cubicBezTo>
                  <a:cubicBezTo>
                    <a:pt x="1182" y="1"/>
                    <a:pt x="1183" y="2"/>
                    <a:pt x="1184" y="2"/>
                  </a:cubicBezTo>
                  <a:cubicBezTo>
                    <a:pt x="1185" y="2"/>
                    <a:pt x="1186" y="2"/>
                    <a:pt x="1186" y="2"/>
                  </a:cubicBezTo>
                  <a:cubicBezTo>
                    <a:pt x="1186" y="3"/>
                    <a:pt x="1187" y="3"/>
                    <a:pt x="1187" y="4"/>
                  </a:cubicBezTo>
                  <a:cubicBezTo>
                    <a:pt x="1186" y="5"/>
                    <a:pt x="1186" y="6"/>
                    <a:pt x="1186" y="7"/>
                  </a:cubicBezTo>
                  <a:lnTo>
                    <a:pt x="1151" y="106"/>
                  </a:lnTo>
                  <a:close/>
                  <a:moveTo>
                    <a:pt x="1073" y="106"/>
                  </a:moveTo>
                  <a:cubicBezTo>
                    <a:pt x="1073" y="107"/>
                    <a:pt x="1073" y="107"/>
                    <a:pt x="1073" y="107"/>
                  </a:cubicBezTo>
                  <a:cubicBezTo>
                    <a:pt x="1073" y="108"/>
                    <a:pt x="1072" y="108"/>
                    <a:pt x="1072" y="108"/>
                  </a:cubicBezTo>
                  <a:cubicBezTo>
                    <a:pt x="1071" y="108"/>
                    <a:pt x="1070" y="108"/>
                    <a:pt x="1070" y="109"/>
                  </a:cubicBezTo>
                  <a:cubicBezTo>
                    <a:pt x="1069" y="109"/>
                    <a:pt x="1068" y="109"/>
                    <a:pt x="1066" y="109"/>
                  </a:cubicBezTo>
                  <a:cubicBezTo>
                    <a:pt x="1065" y="109"/>
                    <a:pt x="1064" y="109"/>
                    <a:pt x="1063" y="109"/>
                  </a:cubicBezTo>
                  <a:cubicBezTo>
                    <a:pt x="1062" y="108"/>
                    <a:pt x="1061" y="108"/>
                    <a:pt x="1061" y="108"/>
                  </a:cubicBezTo>
                  <a:cubicBezTo>
                    <a:pt x="1060" y="108"/>
                    <a:pt x="1060" y="108"/>
                    <a:pt x="1059" y="107"/>
                  </a:cubicBezTo>
                  <a:cubicBezTo>
                    <a:pt x="1059" y="107"/>
                    <a:pt x="1059" y="107"/>
                    <a:pt x="1059" y="106"/>
                  </a:cubicBezTo>
                  <a:cubicBezTo>
                    <a:pt x="1059" y="4"/>
                    <a:pt x="1059" y="4"/>
                    <a:pt x="1059" y="4"/>
                  </a:cubicBezTo>
                  <a:cubicBezTo>
                    <a:pt x="1059" y="4"/>
                    <a:pt x="1059" y="3"/>
                    <a:pt x="1059" y="3"/>
                  </a:cubicBezTo>
                  <a:cubicBezTo>
                    <a:pt x="1060" y="3"/>
                    <a:pt x="1060" y="2"/>
                    <a:pt x="1061" y="2"/>
                  </a:cubicBezTo>
                  <a:cubicBezTo>
                    <a:pt x="1061" y="2"/>
                    <a:pt x="1062" y="2"/>
                    <a:pt x="1063" y="2"/>
                  </a:cubicBezTo>
                  <a:cubicBezTo>
                    <a:pt x="1064" y="2"/>
                    <a:pt x="1065" y="1"/>
                    <a:pt x="1066" y="1"/>
                  </a:cubicBezTo>
                  <a:cubicBezTo>
                    <a:pt x="1068" y="1"/>
                    <a:pt x="1069" y="2"/>
                    <a:pt x="1070" y="2"/>
                  </a:cubicBezTo>
                  <a:cubicBezTo>
                    <a:pt x="1070" y="2"/>
                    <a:pt x="1071" y="2"/>
                    <a:pt x="1072" y="2"/>
                  </a:cubicBezTo>
                  <a:cubicBezTo>
                    <a:pt x="1072" y="2"/>
                    <a:pt x="1073" y="3"/>
                    <a:pt x="1073" y="3"/>
                  </a:cubicBezTo>
                  <a:cubicBezTo>
                    <a:pt x="1073" y="3"/>
                    <a:pt x="1073" y="4"/>
                    <a:pt x="1073" y="4"/>
                  </a:cubicBezTo>
                  <a:lnTo>
                    <a:pt x="1073" y="106"/>
                  </a:lnTo>
                  <a:close/>
                  <a:moveTo>
                    <a:pt x="1024" y="103"/>
                  </a:moveTo>
                  <a:cubicBezTo>
                    <a:pt x="1024" y="104"/>
                    <a:pt x="1024" y="105"/>
                    <a:pt x="1024" y="105"/>
                  </a:cubicBezTo>
                  <a:cubicBezTo>
                    <a:pt x="1023" y="106"/>
                    <a:pt x="1023" y="107"/>
                    <a:pt x="1022" y="107"/>
                  </a:cubicBezTo>
                  <a:cubicBezTo>
                    <a:pt x="1022" y="108"/>
                    <a:pt x="1021" y="108"/>
                    <a:pt x="1020" y="108"/>
                  </a:cubicBezTo>
                  <a:cubicBezTo>
                    <a:pt x="1020" y="108"/>
                    <a:pt x="1019" y="109"/>
                    <a:pt x="1018" y="109"/>
                  </a:cubicBezTo>
                  <a:cubicBezTo>
                    <a:pt x="1014" y="109"/>
                    <a:pt x="1014" y="109"/>
                    <a:pt x="1014" y="109"/>
                  </a:cubicBezTo>
                  <a:cubicBezTo>
                    <a:pt x="1012" y="109"/>
                    <a:pt x="1011" y="108"/>
                    <a:pt x="1010" y="108"/>
                  </a:cubicBezTo>
                  <a:cubicBezTo>
                    <a:pt x="1009" y="108"/>
                    <a:pt x="1008" y="107"/>
                    <a:pt x="1007" y="107"/>
                  </a:cubicBezTo>
                  <a:cubicBezTo>
                    <a:pt x="1006" y="106"/>
                    <a:pt x="1005" y="105"/>
                    <a:pt x="1004" y="103"/>
                  </a:cubicBezTo>
                  <a:cubicBezTo>
                    <a:pt x="1003" y="102"/>
                    <a:pt x="1002" y="100"/>
                    <a:pt x="1001" y="98"/>
                  </a:cubicBezTo>
                  <a:cubicBezTo>
                    <a:pt x="967" y="37"/>
                    <a:pt x="967" y="37"/>
                    <a:pt x="967" y="37"/>
                  </a:cubicBezTo>
                  <a:cubicBezTo>
                    <a:pt x="966" y="34"/>
                    <a:pt x="964" y="31"/>
                    <a:pt x="962" y="28"/>
                  </a:cubicBezTo>
                  <a:cubicBezTo>
                    <a:pt x="960" y="24"/>
                    <a:pt x="959" y="21"/>
                    <a:pt x="957" y="18"/>
                  </a:cubicBezTo>
                  <a:cubicBezTo>
                    <a:pt x="957" y="18"/>
                    <a:pt x="957" y="18"/>
                    <a:pt x="957" y="18"/>
                  </a:cubicBezTo>
                  <a:cubicBezTo>
                    <a:pt x="957" y="22"/>
                    <a:pt x="957" y="26"/>
                    <a:pt x="957" y="30"/>
                  </a:cubicBezTo>
                  <a:cubicBezTo>
                    <a:pt x="957" y="34"/>
                    <a:pt x="957" y="38"/>
                    <a:pt x="957" y="42"/>
                  </a:cubicBezTo>
                  <a:cubicBezTo>
                    <a:pt x="957" y="106"/>
                    <a:pt x="957" y="106"/>
                    <a:pt x="957" y="106"/>
                  </a:cubicBezTo>
                  <a:cubicBezTo>
                    <a:pt x="957" y="107"/>
                    <a:pt x="957" y="107"/>
                    <a:pt x="957" y="107"/>
                  </a:cubicBezTo>
                  <a:cubicBezTo>
                    <a:pt x="957" y="108"/>
                    <a:pt x="956" y="108"/>
                    <a:pt x="956" y="108"/>
                  </a:cubicBezTo>
                  <a:cubicBezTo>
                    <a:pt x="955" y="108"/>
                    <a:pt x="955" y="108"/>
                    <a:pt x="954" y="109"/>
                  </a:cubicBezTo>
                  <a:cubicBezTo>
                    <a:pt x="953" y="109"/>
                    <a:pt x="952" y="109"/>
                    <a:pt x="950" y="109"/>
                  </a:cubicBezTo>
                  <a:cubicBezTo>
                    <a:pt x="949" y="109"/>
                    <a:pt x="948" y="109"/>
                    <a:pt x="947" y="109"/>
                  </a:cubicBezTo>
                  <a:cubicBezTo>
                    <a:pt x="946" y="108"/>
                    <a:pt x="946" y="108"/>
                    <a:pt x="945" y="108"/>
                  </a:cubicBezTo>
                  <a:cubicBezTo>
                    <a:pt x="945" y="108"/>
                    <a:pt x="944" y="108"/>
                    <a:pt x="944" y="107"/>
                  </a:cubicBezTo>
                  <a:cubicBezTo>
                    <a:pt x="944" y="107"/>
                    <a:pt x="944" y="107"/>
                    <a:pt x="944" y="106"/>
                  </a:cubicBezTo>
                  <a:cubicBezTo>
                    <a:pt x="944" y="8"/>
                    <a:pt x="944" y="8"/>
                    <a:pt x="944" y="8"/>
                  </a:cubicBezTo>
                  <a:cubicBezTo>
                    <a:pt x="944" y="6"/>
                    <a:pt x="944" y="4"/>
                    <a:pt x="946" y="3"/>
                  </a:cubicBezTo>
                  <a:cubicBezTo>
                    <a:pt x="947" y="2"/>
                    <a:pt x="948" y="2"/>
                    <a:pt x="950" y="2"/>
                  </a:cubicBezTo>
                  <a:cubicBezTo>
                    <a:pt x="956" y="2"/>
                    <a:pt x="956" y="2"/>
                    <a:pt x="956" y="2"/>
                  </a:cubicBezTo>
                  <a:cubicBezTo>
                    <a:pt x="958" y="2"/>
                    <a:pt x="959" y="2"/>
                    <a:pt x="960" y="2"/>
                  </a:cubicBezTo>
                  <a:cubicBezTo>
                    <a:pt x="961" y="3"/>
                    <a:pt x="962" y="3"/>
                    <a:pt x="963" y="4"/>
                  </a:cubicBezTo>
                  <a:cubicBezTo>
                    <a:pt x="964" y="4"/>
                    <a:pt x="965" y="5"/>
                    <a:pt x="966" y="6"/>
                  </a:cubicBezTo>
                  <a:cubicBezTo>
                    <a:pt x="966" y="7"/>
                    <a:pt x="967" y="9"/>
                    <a:pt x="968" y="11"/>
                  </a:cubicBezTo>
                  <a:cubicBezTo>
                    <a:pt x="994" y="57"/>
                    <a:pt x="994" y="57"/>
                    <a:pt x="994" y="57"/>
                  </a:cubicBezTo>
                  <a:cubicBezTo>
                    <a:pt x="996" y="60"/>
                    <a:pt x="997" y="63"/>
                    <a:pt x="999" y="66"/>
                  </a:cubicBezTo>
                  <a:cubicBezTo>
                    <a:pt x="1000" y="68"/>
                    <a:pt x="1002" y="71"/>
                    <a:pt x="1003" y="74"/>
                  </a:cubicBezTo>
                  <a:cubicBezTo>
                    <a:pt x="1004" y="76"/>
                    <a:pt x="1006" y="79"/>
                    <a:pt x="1007" y="81"/>
                  </a:cubicBezTo>
                  <a:cubicBezTo>
                    <a:pt x="1008" y="84"/>
                    <a:pt x="1010" y="87"/>
                    <a:pt x="1011" y="89"/>
                  </a:cubicBezTo>
                  <a:cubicBezTo>
                    <a:pt x="1011" y="89"/>
                    <a:pt x="1011" y="89"/>
                    <a:pt x="1011" y="89"/>
                  </a:cubicBezTo>
                  <a:cubicBezTo>
                    <a:pt x="1011" y="85"/>
                    <a:pt x="1011" y="80"/>
                    <a:pt x="1011" y="76"/>
                  </a:cubicBezTo>
                  <a:cubicBezTo>
                    <a:pt x="1011" y="71"/>
                    <a:pt x="1011" y="66"/>
                    <a:pt x="1011" y="62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11" y="4"/>
                    <a:pt x="1011" y="4"/>
                    <a:pt x="1011" y="3"/>
                  </a:cubicBezTo>
                  <a:cubicBezTo>
                    <a:pt x="1011" y="3"/>
                    <a:pt x="1012" y="3"/>
                    <a:pt x="1012" y="2"/>
                  </a:cubicBezTo>
                  <a:cubicBezTo>
                    <a:pt x="1013" y="2"/>
                    <a:pt x="1013" y="2"/>
                    <a:pt x="1014" y="2"/>
                  </a:cubicBezTo>
                  <a:cubicBezTo>
                    <a:pt x="1015" y="2"/>
                    <a:pt x="1016" y="2"/>
                    <a:pt x="1018" y="2"/>
                  </a:cubicBezTo>
                  <a:cubicBezTo>
                    <a:pt x="1019" y="2"/>
                    <a:pt x="1020" y="2"/>
                    <a:pt x="1021" y="2"/>
                  </a:cubicBezTo>
                  <a:cubicBezTo>
                    <a:pt x="1022" y="2"/>
                    <a:pt x="1022" y="2"/>
                    <a:pt x="1023" y="2"/>
                  </a:cubicBezTo>
                  <a:cubicBezTo>
                    <a:pt x="1023" y="3"/>
                    <a:pt x="1024" y="3"/>
                    <a:pt x="1024" y="3"/>
                  </a:cubicBezTo>
                  <a:cubicBezTo>
                    <a:pt x="1024" y="4"/>
                    <a:pt x="1024" y="4"/>
                    <a:pt x="1024" y="4"/>
                  </a:cubicBezTo>
                  <a:lnTo>
                    <a:pt x="1024" y="103"/>
                  </a:lnTo>
                  <a:close/>
                  <a:moveTo>
                    <a:pt x="909" y="69"/>
                  </a:moveTo>
                  <a:cubicBezTo>
                    <a:pt x="909" y="76"/>
                    <a:pt x="908" y="81"/>
                    <a:pt x="906" y="86"/>
                  </a:cubicBezTo>
                  <a:cubicBezTo>
                    <a:pt x="904" y="91"/>
                    <a:pt x="902" y="96"/>
                    <a:pt x="898" y="99"/>
                  </a:cubicBezTo>
                  <a:cubicBezTo>
                    <a:pt x="895" y="103"/>
                    <a:pt x="890" y="105"/>
                    <a:pt x="885" y="107"/>
                  </a:cubicBezTo>
                  <a:cubicBezTo>
                    <a:pt x="880" y="109"/>
                    <a:pt x="875" y="110"/>
                    <a:pt x="868" y="110"/>
                  </a:cubicBezTo>
                  <a:cubicBezTo>
                    <a:pt x="862" y="110"/>
                    <a:pt x="857" y="109"/>
                    <a:pt x="852" y="107"/>
                  </a:cubicBezTo>
                  <a:cubicBezTo>
                    <a:pt x="847" y="106"/>
                    <a:pt x="843" y="103"/>
                    <a:pt x="840" y="100"/>
                  </a:cubicBezTo>
                  <a:cubicBezTo>
                    <a:pt x="836" y="97"/>
                    <a:pt x="834" y="92"/>
                    <a:pt x="832" y="87"/>
                  </a:cubicBezTo>
                  <a:cubicBezTo>
                    <a:pt x="830" y="82"/>
                    <a:pt x="829" y="77"/>
                    <a:pt x="829" y="70"/>
                  </a:cubicBezTo>
                  <a:cubicBezTo>
                    <a:pt x="829" y="4"/>
                    <a:pt x="829" y="4"/>
                    <a:pt x="829" y="4"/>
                  </a:cubicBezTo>
                  <a:cubicBezTo>
                    <a:pt x="829" y="4"/>
                    <a:pt x="829" y="3"/>
                    <a:pt x="829" y="3"/>
                  </a:cubicBezTo>
                  <a:cubicBezTo>
                    <a:pt x="830" y="3"/>
                    <a:pt x="830" y="2"/>
                    <a:pt x="830" y="2"/>
                  </a:cubicBezTo>
                  <a:cubicBezTo>
                    <a:pt x="831" y="2"/>
                    <a:pt x="832" y="2"/>
                    <a:pt x="833" y="2"/>
                  </a:cubicBezTo>
                  <a:cubicBezTo>
                    <a:pt x="833" y="2"/>
                    <a:pt x="835" y="1"/>
                    <a:pt x="836" y="1"/>
                  </a:cubicBezTo>
                  <a:cubicBezTo>
                    <a:pt x="837" y="1"/>
                    <a:pt x="839" y="2"/>
                    <a:pt x="839" y="2"/>
                  </a:cubicBezTo>
                  <a:cubicBezTo>
                    <a:pt x="840" y="2"/>
                    <a:pt x="841" y="2"/>
                    <a:pt x="842" y="2"/>
                  </a:cubicBezTo>
                  <a:cubicBezTo>
                    <a:pt x="842" y="2"/>
                    <a:pt x="843" y="3"/>
                    <a:pt x="843" y="3"/>
                  </a:cubicBezTo>
                  <a:cubicBezTo>
                    <a:pt x="843" y="3"/>
                    <a:pt x="843" y="4"/>
                    <a:pt x="843" y="4"/>
                  </a:cubicBezTo>
                  <a:cubicBezTo>
                    <a:pt x="843" y="68"/>
                    <a:pt x="843" y="68"/>
                    <a:pt x="843" y="68"/>
                  </a:cubicBezTo>
                  <a:cubicBezTo>
                    <a:pt x="843" y="73"/>
                    <a:pt x="844" y="78"/>
                    <a:pt x="845" y="81"/>
                  </a:cubicBezTo>
                  <a:cubicBezTo>
                    <a:pt x="846" y="85"/>
                    <a:pt x="848" y="88"/>
                    <a:pt x="850" y="90"/>
                  </a:cubicBezTo>
                  <a:cubicBezTo>
                    <a:pt x="852" y="93"/>
                    <a:pt x="855" y="95"/>
                    <a:pt x="858" y="96"/>
                  </a:cubicBezTo>
                  <a:cubicBezTo>
                    <a:pt x="862" y="97"/>
                    <a:pt x="865" y="98"/>
                    <a:pt x="869" y="98"/>
                  </a:cubicBezTo>
                  <a:cubicBezTo>
                    <a:pt x="873" y="98"/>
                    <a:pt x="877" y="97"/>
                    <a:pt x="880" y="96"/>
                  </a:cubicBezTo>
                  <a:cubicBezTo>
                    <a:pt x="883" y="95"/>
                    <a:pt x="886" y="93"/>
                    <a:pt x="888" y="91"/>
                  </a:cubicBezTo>
                  <a:cubicBezTo>
                    <a:pt x="890" y="88"/>
                    <a:pt x="892" y="85"/>
                    <a:pt x="893" y="82"/>
                  </a:cubicBezTo>
                  <a:cubicBezTo>
                    <a:pt x="895" y="78"/>
                    <a:pt x="895" y="74"/>
                    <a:pt x="895" y="69"/>
                  </a:cubicBezTo>
                  <a:cubicBezTo>
                    <a:pt x="895" y="4"/>
                    <a:pt x="895" y="4"/>
                    <a:pt x="895" y="4"/>
                  </a:cubicBezTo>
                  <a:cubicBezTo>
                    <a:pt x="895" y="4"/>
                    <a:pt x="895" y="3"/>
                    <a:pt x="895" y="3"/>
                  </a:cubicBezTo>
                  <a:cubicBezTo>
                    <a:pt x="896" y="3"/>
                    <a:pt x="896" y="2"/>
                    <a:pt x="897" y="2"/>
                  </a:cubicBezTo>
                  <a:cubicBezTo>
                    <a:pt x="897" y="2"/>
                    <a:pt x="898" y="2"/>
                    <a:pt x="899" y="2"/>
                  </a:cubicBezTo>
                  <a:cubicBezTo>
                    <a:pt x="900" y="2"/>
                    <a:pt x="901" y="1"/>
                    <a:pt x="902" y="1"/>
                  </a:cubicBezTo>
                  <a:cubicBezTo>
                    <a:pt x="903" y="1"/>
                    <a:pt x="905" y="2"/>
                    <a:pt x="906" y="2"/>
                  </a:cubicBezTo>
                  <a:cubicBezTo>
                    <a:pt x="906" y="2"/>
                    <a:pt x="907" y="2"/>
                    <a:pt x="908" y="2"/>
                  </a:cubicBezTo>
                  <a:cubicBezTo>
                    <a:pt x="908" y="2"/>
                    <a:pt x="909" y="3"/>
                    <a:pt x="909" y="3"/>
                  </a:cubicBezTo>
                  <a:cubicBezTo>
                    <a:pt x="909" y="3"/>
                    <a:pt x="909" y="4"/>
                    <a:pt x="909" y="4"/>
                  </a:cubicBezTo>
                  <a:lnTo>
                    <a:pt x="909" y="69"/>
                  </a:lnTo>
                  <a:close/>
                  <a:moveTo>
                    <a:pt x="766" y="106"/>
                  </a:moveTo>
                  <a:cubicBezTo>
                    <a:pt x="766" y="107"/>
                    <a:pt x="765" y="107"/>
                    <a:pt x="765" y="107"/>
                  </a:cubicBezTo>
                  <a:cubicBezTo>
                    <a:pt x="765" y="108"/>
                    <a:pt x="765" y="108"/>
                    <a:pt x="764" y="108"/>
                  </a:cubicBezTo>
                  <a:cubicBezTo>
                    <a:pt x="763" y="108"/>
                    <a:pt x="763" y="108"/>
                    <a:pt x="762" y="109"/>
                  </a:cubicBezTo>
                  <a:cubicBezTo>
                    <a:pt x="761" y="109"/>
                    <a:pt x="760" y="109"/>
                    <a:pt x="758" y="109"/>
                  </a:cubicBezTo>
                  <a:cubicBezTo>
                    <a:pt x="757" y="109"/>
                    <a:pt x="756" y="109"/>
                    <a:pt x="755" y="109"/>
                  </a:cubicBezTo>
                  <a:cubicBezTo>
                    <a:pt x="754" y="108"/>
                    <a:pt x="753" y="108"/>
                    <a:pt x="753" y="108"/>
                  </a:cubicBezTo>
                  <a:cubicBezTo>
                    <a:pt x="752" y="108"/>
                    <a:pt x="752" y="108"/>
                    <a:pt x="752" y="107"/>
                  </a:cubicBezTo>
                  <a:cubicBezTo>
                    <a:pt x="751" y="107"/>
                    <a:pt x="751" y="107"/>
                    <a:pt x="751" y="106"/>
                  </a:cubicBezTo>
                  <a:cubicBezTo>
                    <a:pt x="751" y="4"/>
                    <a:pt x="751" y="4"/>
                    <a:pt x="751" y="4"/>
                  </a:cubicBezTo>
                  <a:cubicBezTo>
                    <a:pt x="751" y="4"/>
                    <a:pt x="751" y="3"/>
                    <a:pt x="752" y="3"/>
                  </a:cubicBezTo>
                  <a:cubicBezTo>
                    <a:pt x="752" y="3"/>
                    <a:pt x="752" y="2"/>
                    <a:pt x="753" y="2"/>
                  </a:cubicBezTo>
                  <a:cubicBezTo>
                    <a:pt x="754" y="2"/>
                    <a:pt x="754" y="2"/>
                    <a:pt x="755" y="2"/>
                  </a:cubicBezTo>
                  <a:cubicBezTo>
                    <a:pt x="756" y="2"/>
                    <a:pt x="757" y="1"/>
                    <a:pt x="758" y="1"/>
                  </a:cubicBezTo>
                  <a:cubicBezTo>
                    <a:pt x="760" y="1"/>
                    <a:pt x="761" y="2"/>
                    <a:pt x="762" y="2"/>
                  </a:cubicBezTo>
                  <a:cubicBezTo>
                    <a:pt x="763" y="2"/>
                    <a:pt x="763" y="2"/>
                    <a:pt x="764" y="2"/>
                  </a:cubicBezTo>
                  <a:cubicBezTo>
                    <a:pt x="765" y="2"/>
                    <a:pt x="765" y="3"/>
                    <a:pt x="765" y="3"/>
                  </a:cubicBezTo>
                  <a:cubicBezTo>
                    <a:pt x="765" y="3"/>
                    <a:pt x="766" y="4"/>
                    <a:pt x="766" y="4"/>
                  </a:cubicBezTo>
                  <a:lnTo>
                    <a:pt x="766" y="106"/>
                  </a:lnTo>
                  <a:close/>
                  <a:moveTo>
                    <a:pt x="681" y="16"/>
                  </a:moveTo>
                  <a:cubicBezTo>
                    <a:pt x="681" y="16"/>
                    <a:pt x="681" y="16"/>
                    <a:pt x="681" y="16"/>
                  </a:cubicBezTo>
                  <a:cubicBezTo>
                    <a:pt x="663" y="69"/>
                    <a:pt x="663" y="69"/>
                    <a:pt x="663" y="69"/>
                  </a:cubicBezTo>
                  <a:cubicBezTo>
                    <a:pt x="700" y="69"/>
                    <a:pt x="700" y="69"/>
                    <a:pt x="700" y="69"/>
                  </a:cubicBezTo>
                  <a:lnTo>
                    <a:pt x="681" y="16"/>
                  </a:lnTo>
                  <a:close/>
                  <a:moveTo>
                    <a:pt x="727" y="103"/>
                  </a:moveTo>
                  <a:cubicBezTo>
                    <a:pt x="727" y="105"/>
                    <a:pt x="728" y="106"/>
                    <a:pt x="728" y="106"/>
                  </a:cubicBezTo>
                  <a:cubicBezTo>
                    <a:pt x="728" y="107"/>
                    <a:pt x="728" y="108"/>
                    <a:pt x="727" y="108"/>
                  </a:cubicBezTo>
                  <a:cubicBezTo>
                    <a:pt x="727" y="108"/>
                    <a:pt x="726" y="109"/>
                    <a:pt x="725" y="109"/>
                  </a:cubicBezTo>
                  <a:cubicBezTo>
                    <a:pt x="724" y="109"/>
                    <a:pt x="723" y="109"/>
                    <a:pt x="721" y="109"/>
                  </a:cubicBezTo>
                  <a:cubicBezTo>
                    <a:pt x="719" y="109"/>
                    <a:pt x="718" y="109"/>
                    <a:pt x="717" y="109"/>
                  </a:cubicBezTo>
                  <a:cubicBezTo>
                    <a:pt x="716" y="109"/>
                    <a:pt x="715" y="108"/>
                    <a:pt x="714" y="108"/>
                  </a:cubicBezTo>
                  <a:cubicBezTo>
                    <a:pt x="714" y="108"/>
                    <a:pt x="714" y="108"/>
                    <a:pt x="713" y="108"/>
                  </a:cubicBezTo>
                  <a:cubicBezTo>
                    <a:pt x="713" y="107"/>
                    <a:pt x="713" y="107"/>
                    <a:pt x="713" y="106"/>
                  </a:cubicBezTo>
                  <a:cubicBezTo>
                    <a:pt x="704" y="80"/>
                    <a:pt x="704" y="80"/>
                    <a:pt x="704" y="80"/>
                  </a:cubicBezTo>
                  <a:cubicBezTo>
                    <a:pt x="659" y="80"/>
                    <a:pt x="659" y="80"/>
                    <a:pt x="659" y="80"/>
                  </a:cubicBezTo>
                  <a:cubicBezTo>
                    <a:pt x="651" y="106"/>
                    <a:pt x="651" y="106"/>
                    <a:pt x="651" y="106"/>
                  </a:cubicBezTo>
                  <a:cubicBezTo>
                    <a:pt x="650" y="106"/>
                    <a:pt x="650" y="107"/>
                    <a:pt x="650" y="107"/>
                  </a:cubicBezTo>
                  <a:cubicBezTo>
                    <a:pt x="650" y="108"/>
                    <a:pt x="649" y="108"/>
                    <a:pt x="649" y="108"/>
                  </a:cubicBezTo>
                  <a:cubicBezTo>
                    <a:pt x="648" y="108"/>
                    <a:pt x="647" y="109"/>
                    <a:pt x="646" y="109"/>
                  </a:cubicBezTo>
                  <a:cubicBezTo>
                    <a:pt x="646" y="109"/>
                    <a:pt x="644" y="109"/>
                    <a:pt x="643" y="109"/>
                  </a:cubicBezTo>
                  <a:cubicBezTo>
                    <a:pt x="641" y="109"/>
                    <a:pt x="640" y="109"/>
                    <a:pt x="639" y="109"/>
                  </a:cubicBezTo>
                  <a:cubicBezTo>
                    <a:pt x="638" y="108"/>
                    <a:pt x="637" y="108"/>
                    <a:pt x="637" y="108"/>
                  </a:cubicBezTo>
                  <a:cubicBezTo>
                    <a:pt x="636" y="107"/>
                    <a:pt x="636" y="107"/>
                    <a:pt x="636" y="106"/>
                  </a:cubicBezTo>
                  <a:cubicBezTo>
                    <a:pt x="636" y="105"/>
                    <a:pt x="636" y="104"/>
                    <a:pt x="637" y="103"/>
                  </a:cubicBezTo>
                  <a:cubicBezTo>
                    <a:pt x="672" y="4"/>
                    <a:pt x="672" y="4"/>
                    <a:pt x="672" y="4"/>
                  </a:cubicBezTo>
                  <a:cubicBezTo>
                    <a:pt x="673" y="4"/>
                    <a:pt x="673" y="3"/>
                    <a:pt x="673" y="3"/>
                  </a:cubicBezTo>
                  <a:cubicBezTo>
                    <a:pt x="674" y="3"/>
                    <a:pt x="674" y="2"/>
                    <a:pt x="675" y="2"/>
                  </a:cubicBezTo>
                  <a:cubicBezTo>
                    <a:pt x="676" y="2"/>
                    <a:pt x="676" y="2"/>
                    <a:pt x="678" y="2"/>
                  </a:cubicBezTo>
                  <a:cubicBezTo>
                    <a:pt x="679" y="2"/>
                    <a:pt x="680" y="1"/>
                    <a:pt x="682" y="1"/>
                  </a:cubicBezTo>
                  <a:cubicBezTo>
                    <a:pt x="683" y="1"/>
                    <a:pt x="685" y="2"/>
                    <a:pt x="686" y="2"/>
                  </a:cubicBezTo>
                  <a:cubicBezTo>
                    <a:pt x="687" y="2"/>
                    <a:pt x="688" y="2"/>
                    <a:pt x="689" y="2"/>
                  </a:cubicBezTo>
                  <a:cubicBezTo>
                    <a:pt x="690" y="2"/>
                    <a:pt x="690" y="3"/>
                    <a:pt x="690" y="3"/>
                  </a:cubicBezTo>
                  <a:cubicBezTo>
                    <a:pt x="691" y="3"/>
                    <a:pt x="691" y="4"/>
                    <a:pt x="691" y="5"/>
                  </a:cubicBezTo>
                  <a:lnTo>
                    <a:pt x="727" y="103"/>
                  </a:lnTo>
                  <a:close/>
                  <a:moveTo>
                    <a:pt x="612" y="106"/>
                  </a:moveTo>
                  <a:cubicBezTo>
                    <a:pt x="612" y="107"/>
                    <a:pt x="612" y="107"/>
                    <a:pt x="612" y="107"/>
                  </a:cubicBezTo>
                  <a:cubicBezTo>
                    <a:pt x="612" y="108"/>
                    <a:pt x="612" y="108"/>
                    <a:pt x="611" y="108"/>
                  </a:cubicBezTo>
                  <a:cubicBezTo>
                    <a:pt x="610" y="108"/>
                    <a:pt x="610" y="108"/>
                    <a:pt x="609" y="109"/>
                  </a:cubicBezTo>
                  <a:cubicBezTo>
                    <a:pt x="608" y="109"/>
                    <a:pt x="607" y="109"/>
                    <a:pt x="605" y="109"/>
                  </a:cubicBezTo>
                  <a:cubicBezTo>
                    <a:pt x="604" y="109"/>
                    <a:pt x="603" y="109"/>
                    <a:pt x="602" y="109"/>
                  </a:cubicBezTo>
                  <a:cubicBezTo>
                    <a:pt x="601" y="108"/>
                    <a:pt x="600" y="108"/>
                    <a:pt x="600" y="108"/>
                  </a:cubicBezTo>
                  <a:cubicBezTo>
                    <a:pt x="599" y="108"/>
                    <a:pt x="599" y="108"/>
                    <a:pt x="599" y="107"/>
                  </a:cubicBezTo>
                  <a:cubicBezTo>
                    <a:pt x="599" y="107"/>
                    <a:pt x="598" y="107"/>
                    <a:pt x="598" y="106"/>
                  </a:cubicBezTo>
                  <a:cubicBezTo>
                    <a:pt x="598" y="59"/>
                    <a:pt x="598" y="59"/>
                    <a:pt x="598" y="59"/>
                  </a:cubicBezTo>
                  <a:cubicBezTo>
                    <a:pt x="550" y="59"/>
                    <a:pt x="550" y="59"/>
                    <a:pt x="550" y="59"/>
                  </a:cubicBezTo>
                  <a:cubicBezTo>
                    <a:pt x="550" y="106"/>
                    <a:pt x="550" y="106"/>
                    <a:pt x="550" y="106"/>
                  </a:cubicBezTo>
                  <a:cubicBezTo>
                    <a:pt x="550" y="107"/>
                    <a:pt x="550" y="107"/>
                    <a:pt x="550" y="107"/>
                  </a:cubicBezTo>
                  <a:cubicBezTo>
                    <a:pt x="549" y="108"/>
                    <a:pt x="549" y="108"/>
                    <a:pt x="549" y="108"/>
                  </a:cubicBezTo>
                  <a:cubicBezTo>
                    <a:pt x="548" y="108"/>
                    <a:pt x="547" y="108"/>
                    <a:pt x="546" y="109"/>
                  </a:cubicBezTo>
                  <a:cubicBezTo>
                    <a:pt x="545" y="109"/>
                    <a:pt x="544" y="109"/>
                    <a:pt x="543" y="109"/>
                  </a:cubicBezTo>
                  <a:cubicBezTo>
                    <a:pt x="542" y="109"/>
                    <a:pt x="540" y="109"/>
                    <a:pt x="540" y="109"/>
                  </a:cubicBezTo>
                  <a:cubicBezTo>
                    <a:pt x="539" y="108"/>
                    <a:pt x="538" y="108"/>
                    <a:pt x="537" y="108"/>
                  </a:cubicBezTo>
                  <a:cubicBezTo>
                    <a:pt x="537" y="108"/>
                    <a:pt x="536" y="108"/>
                    <a:pt x="536" y="107"/>
                  </a:cubicBezTo>
                  <a:cubicBezTo>
                    <a:pt x="536" y="107"/>
                    <a:pt x="536" y="107"/>
                    <a:pt x="536" y="106"/>
                  </a:cubicBezTo>
                  <a:cubicBezTo>
                    <a:pt x="536" y="4"/>
                    <a:pt x="536" y="4"/>
                    <a:pt x="536" y="4"/>
                  </a:cubicBezTo>
                  <a:cubicBezTo>
                    <a:pt x="536" y="4"/>
                    <a:pt x="536" y="3"/>
                    <a:pt x="536" y="3"/>
                  </a:cubicBezTo>
                  <a:cubicBezTo>
                    <a:pt x="536" y="3"/>
                    <a:pt x="537" y="2"/>
                    <a:pt x="537" y="2"/>
                  </a:cubicBezTo>
                  <a:cubicBezTo>
                    <a:pt x="538" y="2"/>
                    <a:pt x="539" y="2"/>
                    <a:pt x="540" y="2"/>
                  </a:cubicBezTo>
                  <a:cubicBezTo>
                    <a:pt x="540" y="2"/>
                    <a:pt x="542" y="1"/>
                    <a:pt x="543" y="1"/>
                  </a:cubicBezTo>
                  <a:cubicBezTo>
                    <a:pt x="544" y="1"/>
                    <a:pt x="545" y="2"/>
                    <a:pt x="546" y="2"/>
                  </a:cubicBezTo>
                  <a:cubicBezTo>
                    <a:pt x="547" y="2"/>
                    <a:pt x="548" y="2"/>
                    <a:pt x="549" y="2"/>
                  </a:cubicBezTo>
                  <a:cubicBezTo>
                    <a:pt x="549" y="2"/>
                    <a:pt x="549" y="3"/>
                    <a:pt x="550" y="3"/>
                  </a:cubicBezTo>
                  <a:cubicBezTo>
                    <a:pt x="550" y="3"/>
                    <a:pt x="550" y="4"/>
                    <a:pt x="550" y="4"/>
                  </a:cubicBezTo>
                  <a:cubicBezTo>
                    <a:pt x="550" y="47"/>
                    <a:pt x="550" y="47"/>
                    <a:pt x="550" y="47"/>
                  </a:cubicBezTo>
                  <a:cubicBezTo>
                    <a:pt x="598" y="47"/>
                    <a:pt x="598" y="47"/>
                    <a:pt x="598" y="47"/>
                  </a:cubicBezTo>
                  <a:cubicBezTo>
                    <a:pt x="598" y="4"/>
                    <a:pt x="598" y="4"/>
                    <a:pt x="598" y="4"/>
                  </a:cubicBezTo>
                  <a:cubicBezTo>
                    <a:pt x="598" y="4"/>
                    <a:pt x="599" y="3"/>
                    <a:pt x="599" y="3"/>
                  </a:cubicBezTo>
                  <a:cubicBezTo>
                    <a:pt x="599" y="3"/>
                    <a:pt x="599" y="2"/>
                    <a:pt x="600" y="2"/>
                  </a:cubicBezTo>
                  <a:cubicBezTo>
                    <a:pt x="600" y="2"/>
                    <a:pt x="601" y="2"/>
                    <a:pt x="602" y="2"/>
                  </a:cubicBezTo>
                  <a:cubicBezTo>
                    <a:pt x="603" y="2"/>
                    <a:pt x="604" y="1"/>
                    <a:pt x="605" y="1"/>
                  </a:cubicBezTo>
                  <a:cubicBezTo>
                    <a:pt x="607" y="1"/>
                    <a:pt x="608" y="2"/>
                    <a:pt x="609" y="2"/>
                  </a:cubicBezTo>
                  <a:cubicBezTo>
                    <a:pt x="610" y="2"/>
                    <a:pt x="610" y="2"/>
                    <a:pt x="611" y="2"/>
                  </a:cubicBezTo>
                  <a:cubicBezTo>
                    <a:pt x="612" y="2"/>
                    <a:pt x="612" y="3"/>
                    <a:pt x="612" y="3"/>
                  </a:cubicBezTo>
                  <a:cubicBezTo>
                    <a:pt x="612" y="3"/>
                    <a:pt x="612" y="4"/>
                    <a:pt x="612" y="4"/>
                  </a:cubicBezTo>
                  <a:lnTo>
                    <a:pt x="612" y="106"/>
                  </a:lnTo>
                  <a:close/>
                  <a:moveTo>
                    <a:pt x="503" y="16"/>
                  </a:moveTo>
                  <a:cubicBezTo>
                    <a:pt x="503" y="17"/>
                    <a:pt x="503" y="18"/>
                    <a:pt x="503" y="19"/>
                  </a:cubicBezTo>
                  <a:cubicBezTo>
                    <a:pt x="503" y="20"/>
                    <a:pt x="503" y="21"/>
                    <a:pt x="502" y="21"/>
                  </a:cubicBezTo>
                  <a:cubicBezTo>
                    <a:pt x="502" y="22"/>
                    <a:pt x="502" y="22"/>
                    <a:pt x="502" y="22"/>
                  </a:cubicBezTo>
                  <a:cubicBezTo>
                    <a:pt x="501" y="22"/>
                    <a:pt x="501" y="23"/>
                    <a:pt x="500" y="23"/>
                  </a:cubicBezTo>
                  <a:cubicBezTo>
                    <a:pt x="500" y="23"/>
                    <a:pt x="499" y="22"/>
                    <a:pt x="497" y="21"/>
                  </a:cubicBezTo>
                  <a:cubicBezTo>
                    <a:pt x="496" y="20"/>
                    <a:pt x="494" y="19"/>
                    <a:pt x="491" y="18"/>
                  </a:cubicBezTo>
                  <a:cubicBezTo>
                    <a:pt x="488" y="16"/>
                    <a:pt x="485" y="15"/>
                    <a:pt x="482" y="14"/>
                  </a:cubicBezTo>
                  <a:cubicBezTo>
                    <a:pt x="478" y="13"/>
                    <a:pt x="474" y="13"/>
                    <a:pt x="469" y="13"/>
                  </a:cubicBezTo>
                  <a:cubicBezTo>
                    <a:pt x="463" y="13"/>
                    <a:pt x="458" y="14"/>
                    <a:pt x="453" y="16"/>
                  </a:cubicBezTo>
                  <a:cubicBezTo>
                    <a:pt x="448" y="18"/>
                    <a:pt x="445" y="21"/>
                    <a:pt x="441" y="25"/>
                  </a:cubicBezTo>
                  <a:cubicBezTo>
                    <a:pt x="438" y="28"/>
                    <a:pt x="436" y="33"/>
                    <a:pt x="434" y="38"/>
                  </a:cubicBezTo>
                  <a:cubicBezTo>
                    <a:pt x="432" y="43"/>
                    <a:pt x="431" y="49"/>
                    <a:pt x="431" y="55"/>
                  </a:cubicBezTo>
                  <a:cubicBezTo>
                    <a:pt x="431" y="62"/>
                    <a:pt x="432" y="68"/>
                    <a:pt x="434" y="73"/>
                  </a:cubicBezTo>
                  <a:cubicBezTo>
                    <a:pt x="436" y="78"/>
                    <a:pt x="439" y="83"/>
                    <a:pt x="442" y="86"/>
                  </a:cubicBezTo>
                  <a:cubicBezTo>
                    <a:pt x="445" y="90"/>
                    <a:pt x="449" y="93"/>
                    <a:pt x="454" y="95"/>
                  </a:cubicBezTo>
                  <a:cubicBezTo>
                    <a:pt x="459" y="97"/>
                    <a:pt x="464" y="97"/>
                    <a:pt x="469" y="97"/>
                  </a:cubicBezTo>
                  <a:cubicBezTo>
                    <a:pt x="472" y="97"/>
                    <a:pt x="476" y="97"/>
                    <a:pt x="479" y="96"/>
                  </a:cubicBezTo>
                  <a:cubicBezTo>
                    <a:pt x="483" y="96"/>
                    <a:pt x="486" y="94"/>
                    <a:pt x="489" y="93"/>
                  </a:cubicBezTo>
                  <a:cubicBezTo>
                    <a:pt x="489" y="62"/>
                    <a:pt x="489" y="62"/>
                    <a:pt x="489" y="62"/>
                  </a:cubicBezTo>
                  <a:cubicBezTo>
                    <a:pt x="464" y="62"/>
                    <a:pt x="464" y="62"/>
                    <a:pt x="464" y="62"/>
                  </a:cubicBezTo>
                  <a:cubicBezTo>
                    <a:pt x="463" y="62"/>
                    <a:pt x="462" y="61"/>
                    <a:pt x="462" y="60"/>
                  </a:cubicBezTo>
                  <a:cubicBezTo>
                    <a:pt x="461" y="59"/>
                    <a:pt x="461" y="58"/>
                    <a:pt x="461" y="56"/>
                  </a:cubicBezTo>
                  <a:cubicBezTo>
                    <a:pt x="461" y="55"/>
                    <a:pt x="461" y="54"/>
                    <a:pt x="461" y="53"/>
                  </a:cubicBezTo>
                  <a:cubicBezTo>
                    <a:pt x="461" y="53"/>
                    <a:pt x="462" y="52"/>
                    <a:pt x="462" y="51"/>
                  </a:cubicBezTo>
                  <a:cubicBezTo>
                    <a:pt x="462" y="51"/>
                    <a:pt x="462" y="51"/>
                    <a:pt x="463" y="50"/>
                  </a:cubicBezTo>
                  <a:cubicBezTo>
                    <a:pt x="463" y="50"/>
                    <a:pt x="463" y="50"/>
                    <a:pt x="464" y="50"/>
                  </a:cubicBezTo>
                  <a:cubicBezTo>
                    <a:pt x="498" y="50"/>
                    <a:pt x="498" y="50"/>
                    <a:pt x="498" y="50"/>
                  </a:cubicBezTo>
                  <a:cubicBezTo>
                    <a:pt x="498" y="50"/>
                    <a:pt x="499" y="50"/>
                    <a:pt x="500" y="50"/>
                  </a:cubicBezTo>
                  <a:cubicBezTo>
                    <a:pt x="500" y="51"/>
                    <a:pt x="501" y="51"/>
                    <a:pt x="501" y="51"/>
                  </a:cubicBezTo>
                  <a:cubicBezTo>
                    <a:pt x="502" y="52"/>
                    <a:pt x="502" y="53"/>
                    <a:pt x="502" y="53"/>
                  </a:cubicBezTo>
                  <a:cubicBezTo>
                    <a:pt x="503" y="54"/>
                    <a:pt x="503" y="55"/>
                    <a:pt x="503" y="56"/>
                  </a:cubicBezTo>
                  <a:cubicBezTo>
                    <a:pt x="503" y="96"/>
                    <a:pt x="503" y="96"/>
                    <a:pt x="503" y="96"/>
                  </a:cubicBezTo>
                  <a:cubicBezTo>
                    <a:pt x="503" y="98"/>
                    <a:pt x="502" y="99"/>
                    <a:pt x="502" y="100"/>
                  </a:cubicBezTo>
                  <a:cubicBezTo>
                    <a:pt x="502" y="101"/>
                    <a:pt x="500" y="102"/>
                    <a:pt x="499" y="103"/>
                  </a:cubicBezTo>
                  <a:cubicBezTo>
                    <a:pt x="497" y="104"/>
                    <a:pt x="495" y="105"/>
                    <a:pt x="493" y="105"/>
                  </a:cubicBezTo>
                  <a:cubicBezTo>
                    <a:pt x="490" y="106"/>
                    <a:pt x="488" y="107"/>
                    <a:pt x="485" y="108"/>
                  </a:cubicBezTo>
                  <a:cubicBezTo>
                    <a:pt x="482" y="109"/>
                    <a:pt x="480" y="109"/>
                    <a:pt x="477" y="109"/>
                  </a:cubicBezTo>
                  <a:cubicBezTo>
                    <a:pt x="474" y="110"/>
                    <a:pt x="471" y="110"/>
                    <a:pt x="469" y="110"/>
                  </a:cubicBezTo>
                  <a:cubicBezTo>
                    <a:pt x="460" y="110"/>
                    <a:pt x="453" y="109"/>
                    <a:pt x="447" y="106"/>
                  </a:cubicBezTo>
                  <a:cubicBezTo>
                    <a:pt x="440" y="103"/>
                    <a:pt x="435" y="100"/>
                    <a:pt x="430" y="95"/>
                  </a:cubicBezTo>
                  <a:cubicBezTo>
                    <a:pt x="426" y="90"/>
                    <a:pt x="422" y="85"/>
                    <a:pt x="420" y="78"/>
                  </a:cubicBezTo>
                  <a:cubicBezTo>
                    <a:pt x="418" y="72"/>
                    <a:pt x="416" y="64"/>
                    <a:pt x="416" y="56"/>
                  </a:cubicBezTo>
                  <a:cubicBezTo>
                    <a:pt x="416" y="48"/>
                    <a:pt x="418" y="40"/>
                    <a:pt x="420" y="33"/>
                  </a:cubicBezTo>
                  <a:cubicBezTo>
                    <a:pt x="423" y="26"/>
                    <a:pt x="426" y="21"/>
                    <a:pt x="431" y="16"/>
                  </a:cubicBezTo>
                  <a:cubicBezTo>
                    <a:pt x="436" y="11"/>
                    <a:pt x="441" y="7"/>
                    <a:pt x="448" y="4"/>
                  </a:cubicBezTo>
                  <a:cubicBezTo>
                    <a:pt x="454" y="2"/>
                    <a:pt x="461" y="0"/>
                    <a:pt x="469" y="0"/>
                  </a:cubicBezTo>
                  <a:cubicBezTo>
                    <a:pt x="473" y="0"/>
                    <a:pt x="477" y="1"/>
                    <a:pt x="481" y="2"/>
                  </a:cubicBezTo>
                  <a:cubicBezTo>
                    <a:pt x="484" y="2"/>
                    <a:pt x="487" y="3"/>
                    <a:pt x="490" y="4"/>
                  </a:cubicBezTo>
                  <a:cubicBezTo>
                    <a:pt x="493" y="5"/>
                    <a:pt x="495" y="6"/>
                    <a:pt x="497" y="7"/>
                  </a:cubicBezTo>
                  <a:cubicBezTo>
                    <a:pt x="499" y="8"/>
                    <a:pt x="500" y="9"/>
                    <a:pt x="501" y="10"/>
                  </a:cubicBezTo>
                  <a:cubicBezTo>
                    <a:pt x="502" y="11"/>
                    <a:pt x="502" y="11"/>
                    <a:pt x="503" y="12"/>
                  </a:cubicBezTo>
                  <a:cubicBezTo>
                    <a:pt x="503" y="13"/>
                    <a:pt x="503" y="15"/>
                    <a:pt x="503" y="16"/>
                  </a:cubicBezTo>
                  <a:close/>
                  <a:moveTo>
                    <a:pt x="388" y="103"/>
                  </a:moveTo>
                  <a:cubicBezTo>
                    <a:pt x="388" y="104"/>
                    <a:pt x="388" y="105"/>
                    <a:pt x="388" y="105"/>
                  </a:cubicBezTo>
                  <a:cubicBezTo>
                    <a:pt x="387" y="106"/>
                    <a:pt x="387" y="107"/>
                    <a:pt x="386" y="107"/>
                  </a:cubicBezTo>
                  <a:cubicBezTo>
                    <a:pt x="386" y="108"/>
                    <a:pt x="385" y="108"/>
                    <a:pt x="384" y="108"/>
                  </a:cubicBezTo>
                  <a:cubicBezTo>
                    <a:pt x="384" y="108"/>
                    <a:pt x="383" y="109"/>
                    <a:pt x="382" y="109"/>
                  </a:cubicBezTo>
                  <a:cubicBezTo>
                    <a:pt x="378" y="109"/>
                    <a:pt x="378" y="109"/>
                    <a:pt x="378" y="109"/>
                  </a:cubicBezTo>
                  <a:cubicBezTo>
                    <a:pt x="376" y="109"/>
                    <a:pt x="375" y="108"/>
                    <a:pt x="374" y="108"/>
                  </a:cubicBezTo>
                  <a:cubicBezTo>
                    <a:pt x="373" y="108"/>
                    <a:pt x="372" y="107"/>
                    <a:pt x="371" y="107"/>
                  </a:cubicBezTo>
                  <a:cubicBezTo>
                    <a:pt x="370" y="106"/>
                    <a:pt x="369" y="105"/>
                    <a:pt x="368" y="103"/>
                  </a:cubicBezTo>
                  <a:cubicBezTo>
                    <a:pt x="367" y="102"/>
                    <a:pt x="366" y="100"/>
                    <a:pt x="365" y="98"/>
                  </a:cubicBezTo>
                  <a:cubicBezTo>
                    <a:pt x="331" y="37"/>
                    <a:pt x="331" y="37"/>
                    <a:pt x="331" y="37"/>
                  </a:cubicBezTo>
                  <a:cubicBezTo>
                    <a:pt x="330" y="34"/>
                    <a:pt x="328" y="31"/>
                    <a:pt x="326" y="28"/>
                  </a:cubicBezTo>
                  <a:cubicBezTo>
                    <a:pt x="324" y="24"/>
                    <a:pt x="323" y="21"/>
                    <a:pt x="321" y="18"/>
                  </a:cubicBezTo>
                  <a:cubicBezTo>
                    <a:pt x="321" y="18"/>
                    <a:pt x="321" y="18"/>
                    <a:pt x="321" y="18"/>
                  </a:cubicBezTo>
                  <a:cubicBezTo>
                    <a:pt x="321" y="22"/>
                    <a:pt x="321" y="26"/>
                    <a:pt x="321" y="30"/>
                  </a:cubicBezTo>
                  <a:cubicBezTo>
                    <a:pt x="321" y="34"/>
                    <a:pt x="321" y="38"/>
                    <a:pt x="321" y="42"/>
                  </a:cubicBezTo>
                  <a:cubicBezTo>
                    <a:pt x="321" y="106"/>
                    <a:pt x="321" y="106"/>
                    <a:pt x="321" y="106"/>
                  </a:cubicBezTo>
                  <a:cubicBezTo>
                    <a:pt x="321" y="107"/>
                    <a:pt x="321" y="107"/>
                    <a:pt x="321" y="107"/>
                  </a:cubicBezTo>
                  <a:cubicBezTo>
                    <a:pt x="321" y="108"/>
                    <a:pt x="320" y="108"/>
                    <a:pt x="320" y="108"/>
                  </a:cubicBezTo>
                  <a:cubicBezTo>
                    <a:pt x="319" y="108"/>
                    <a:pt x="319" y="108"/>
                    <a:pt x="318" y="109"/>
                  </a:cubicBezTo>
                  <a:cubicBezTo>
                    <a:pt x="317" y="109"/>
                    <a:pt x="316" y="109"/>
                    <a:pt x="314" y="109"/>
                  </a:cubicBezTo>
                  <a:cubicBezTo>
                    <a:pt x="313" y="109"/>
                    <a:pt x="312" y="109"/>
                    <a:pt x="311" y="109"/>
                  </a:cubicBezTo>
                  <a:cubicBezTo>
                    <a:pt x="310" y="108"/>
                    <a:pt x="310" y="108"/>
                    <a:pt x="309" y="108"/>
                  </a:cubicBezTo>
                  <a:cubicBezTo>
                    <a:pt x="309" y="108"/>
                    <a:pt x="308" y="108"/>
                    <a:pt x="308" y="107"/>
                  </a:cubicBezTo>
                  <a:cubicBezTo>
                    <a:pt x="308" y="107"/>
                    <a:pt x="308" y="107"/>
                    <a:pt x="308" y="106"/>
                  </a:cubicBezTo>
                  <a:cubicBezTo>
                    <a:pt x="308" y="8"/>
                    <a:pt x="308" y="8"/>
                    <a:pt x="308" y="8"/>
                  </a:cubicBezTo>
                  <a:cubicBezTo>
                    <a:pt x="308" y="6"/>
                    <a:pt x="308" y="4"/>
                    <a:pt x="310" y="3"/>
                  </a:cubicBezTo>
                  <a:cubicBezTo>
                    <a:pt x="311" y="2"/>
                    <a:pt x="312" y="2"/>
                    <a:pt x="314" y="2"/>
                  </a:cubicBezTo>
                  <a:cubicBezTo>
                    <a:pt x="320" y="2"/>
                    <a:pt x="320" y="2"/>
                    <a:pt x="320" y="2"/>
                  </a:cubicBezTo>
                  <a:cubicBezTo>
                    <a:pt x="322" y="2"/>
                    <a:pt x="323" y="2"/>
                    <a:pt x="324" y="2"/>
                  </a:cubicBezTo>
                  <a:cubicBezTo>
                    <a:pt x="325" y="3"/>
                    <a:pt x="326" y="3"/>
                    <a:pt x="327" y="4"/>
                  </a:cubicBezTo>
                  <a:cubicBezTo>
                    <a:pt x="328" y="4"/>
                    <a:pt x="329" y="5"/>
                    <a:pt x="330" y="6"/>
                  </a:cubicBezTo>
                  <a:cubicBezTo>
                    <a:pt x="330" y="7"/>
                    <a:pt x="331" y="9"/>
                    <a:pt x="332" y="11"/>
                  </a:cubicBezTo>
                  <a:cubicBezTo>
                    <a:pt x="358" y="57"/>
                    <a:pt x="358" y="57"/>
                    <a:pt x="358" y="57"/>
                  </a:cubicBezTo>
                  <a:cubicBezTo>
                    <a:pt x="360" y="60"/>
                    <a:pt x="361" y="63"/>
                    <a:pt x="363" y="66"/>
                  </a:cubicBezTo>
                  <a:cubicBezTo>
                    <a:pt x="364" y="68"/>
                    <a:pt x="366" y="71"/>
                    <a:pt x="367" y="74"/>
                  </a:cubicBezTo>
                  <a:cubicBezTo>
                    <a:pt x="368" y="76"/>
                    <a:pt x="370" y="79"/>
                    <a:pt x="371" y="81"/>
                  </a:cubicBezTo>
                  <a:cubicBezTo>
                    <a:pt x="372" y="84"/>
                    <a:pt x="374" y="87"/>
                    <a:pt x="375" y="89"/>
                  </a:cubicBezTo>
                  <a:cubicBezTo>
                    <a:pt x="375" y="89"/>
                    <a:pt x="375" y="89"/>
                    <a:pt x="375" y="89"/>
                  </a:cubicBezTo>
                  <a:cubicBezTo>
                    <a:pt x="375" y="85"/>
                    <a:pt x="375" y="80"/>
                    <a:pt x="375" y="76"/>
                  </a:cubicBezTo>
                  <a:cubicBezTo>
                    <a:pt x="375" y="71"/>
                    <a:pt x="375" y="66"/>
                    <a:pt x="375" y="62"/>
                  </a:cubicBezTo>
                  <a:cubicBezTo>
                    <a:pt x="375" y="4"/>
                    <a:pt x="375" y="4"/>
                    <a:pt x="375" y="4"/>
                  </a:cubicBezTo>
                  <a:cubicBezTo>
                    <a:pt x="375" y="4"/>
                    <a:pt x="375" y="4"/>
                    <a:pt x="375" y="3"/>
                  </a:cubicBezTo>
                  <a:cubicBezTo>
                    <a:pt x="375" y="3"/>
                    <a:pt x="376" y="3"/>
                    <a:pt x="376" y="2"/>
                  </a:cubicBezTo>
                  <a:cubicBezTo>
                    <a:pt x="377" y="2"/>
                    <a:pt x="377" y="2"/>
                    <a:pt x="378" y="2"/>
                  </a:cubicBezTo>
                  <a:cubicBezTo>
                    <a:pt x="379" y="2"/>
                    <a:pt x="380" y="2"/>
                    <a:pt x="382" y="2"/>
                  </a:cubicBezTo>
                  <a:cubicBezTo>
                    <a:pt x="383" y="2"/>
                    <a:pt x="384" y="2"/>
                    <a:pt x="385" y="2"/>
                  </a:cubicBezTo>
                  <a:cubicBezTo>
                    <a:pt x="386" y="2"/>
                    <a:pt x="386" y="2"/>
                    <a:pt x="387" y="2"/>
                  </a:cubicBezTo>
                  <a:cubicBezTo>
                    <a:pt x="387" y="3"/>
                    <a:pt x="388" y="3"/>
                    <a:pt x="388" y="3"/>
                  </a:cubicBezTo>
                  <a:cubicBezTo>
                    <a:pt x="388" y="4"/>
                    <a:pt x="388" y="4"/>
                    <a:pt x="388" y="4"/>
                  </a:cubicBezTo>
                  <a:lnTo>
                    <a:pt x="388" y="103"/>
                  </a:lnTo>
                  <a:close/>
                  <a:moveTo>
                    <a:pt x="238" y="16"/>
                  </a:moveTo>
                  <a:cubicBezTo>
                    <a:pt x="238" y="16"/>
                    <a:pt x="238" y="16"/>
                    <a:pt x="238" y="16"/>
                  </a:cubicBezTo>
                  <a:cubicBezTo>
                    <a:pt x="219" y="69"/>
                    <a:pt x="219" y="69"/>
                    <a:pt x="219" y="69"/>
                  </a:cubicBezTo>
                  <a:cubicBezTo>
                    <a:pt x="256" y="69"/>
                    <a:pt x="256" y="69"/>
                    <a:pt x="256" y="69"/>
                  </a:cubicBezTo>
                  <a:lnTo>
                    <a:pt x="238" y="16"/>
                  </a:lnTo>
                  <a:close/>
                  <a:moveTo>
                    <a:pt x="283" y="103"/>
                  </a:moveTo>
                  <a:cubicBezTo>
                    <a:pt x="284" y="105"/>
                    <a:pt x="284" y="106"/>
                    <a:pt x="284" y="106"/>
                  </a:cubicBezTo>
                  <a:cubicBezTo>
                    <a:pt x="284" y="107"/>
                    <a:pt x="284" y="108"/>
                    <a:pt x="284" y="108"/>
                  </a:cubicBezTo>
                  <a:cubicBezTo>
                    <a:pt x="283" y="108"/>
                    <a:pt x="282" y="109"/>
                    <a:pt x="281" y="109"/>
                  </a:cubicBezTo>
                  <a:cubicBezTo>
                    <a:pt x="280" y="109"/>
                    <a:pt x="279" y="109"/>
                    <a:pt x="277" y="109"/>
                  </a:cubicBezTo>
                  <a:cubicBezTo>
                    <a:pt x="276" y="109"/>
                    <a:pt x="274" y="109"/>
                    <a:pt x="273" y="109"/>
                  </a:cubicBezTo>
                  <a:cubicBezTo>
                    <a:pt x="272" y="109"/>
                    <a:pt x="271" y="108"/>
                    <a:pt x="271" y="108"/>
                  </a:cubicBezTo>
                  <a:cubicBezTo>
                    <a:pt x="270" y="108"/>
                    <a:pt x="270" y="108"/>
                    <a:pt x="270" y="108"/>
                  </a:cubicBezTo>
                  <a:cubicBezTo>
                    <a:pt x="270" y="107"/>
                    <a:pt x="269" y="107"/>
                    <a:pt x="269" y="106"/>
                  </a:cubicBezTo>
                  <a:cubicBezTo>
                    <a:pt x="260" y="80"/>
                    <a:pt x="260" y="80"/>
                    <a:pt x="260" y="80"/>
                  </a:cubicBezTo>
                  <a:cubicBezTo>
                    <a:pt x="216" y="80"/>
                    <a:pt x="216" y="80"/>
                    <a:pt x="216" y="80"/>
                  </a:cubicBezTo>
                  <a:cubicBezTo>
                    <a:pt x="207" y="106"/>
                    <a:pt x="207" y="106"/>
                    <a:pt x="207" y="106"/>
                  </a:cubicBezTo>
                  <a:cubicBezTo>
                    <a:pt x="207" y="106"/>
                    <a:pt x="207" y="107"/>
                    <a:pt x="206" y="107"/>
                  </a:cubicBezTo>
                  <a:cubicBezTo>
                    <a:pt x="206" y="108"/>
                    <a:pt x="206" y="108"/>
                    <a:pt x="205" y="108"/>
                  </a:cubicBezTo>
                  <a:cubicBezTo>
                    <a:pt x="205" y="108"/>
                    <a:pt x="204" y="109"/>
                    <a:pt x="203" y="109"/>
                  </a:cubicBezTo>
                  <a:cubicBezTo>
                    <a:pt x="202" y="109"/>
                    <a:pt x="201" y="109"/>
                    <a:pt x="199" y="109"/>
                  </a:cubicBezTo>
                  <a:cubicBezTo>
                    <a:pt x="198" y="109"/>
                    <a:pt x="196" y="109"/>
                    <a:pt x="195" y="109"/>
                  </a:cubicBezTo>
                  <a:cubicBezTo>
                    <a:pt x="194" y="108"/>
                    <a:pt x="194" y="108"/>
                    <a:pt x="193" y="108"/>
                  </a:cubicBezTo>
                  <a:cubicBezTo>
                    <a:pt x="193" y="107"/>
                    <a:pt x="193" y="107"/>
                    <a:pt x="193" y="106"/>
                  </a:cubicBezTo>
                  <a:cubicBezTo>
                    <a:pt x="193" y="105"/>
                    <a:pt x="193" y="104"/>
                    <a:pt x="193" y="103"/>
                  </a:cubicBezTo>
                  <a:cubicBezTo>
                    <a:pt x="229" y="4"/>
                    <a:pt x="229" y="4"/>
                    <a:pt x="229" y="4"/>
                  </a:cubicBezTo>
                  <a:cubicBezTo>
                    <a:pt x="229" y="4"/>
                    <a:pt x="229" y="3"/>
                    <a:pt x="230" y="3"/>
                  </a:cubicBezTo>
                  <a:cubicBezTo>
                    <a:pt x="230" y="3"/>
                    <a:pt x="231" y="2"/>
                    <a:pt x="231" y="2"/>
                  </a:cubicBezTo>
                  <a:cubicBezTo>
                    <a:pt x="232" y="2"/>
                    <a:pt x="233" y="2"/>
                    <a:pt x="234" y="2"/>
                  </a:cubicBezTo>
                  <a:cubicBezTo>
                    <a:pt x="235" y="2"/>
                    <a:pt x="236" y="1"/>
                    <a:pt x="238" y="1"/>
                  </a:cubicBezTo>
                  <a:cubicBezTo>
                    <a:pt x="240" y="1"/>
                    <a:pt x="241" y="2"/>
                    <a:pt x="242" y="2"/>
                  </a:cubicBezTo>
                  <a:cubicBezTo>
                    <a:pt x="244" y="2"/>
                    <a:pt x="245" y="2"/>
                    <a:pt x="245" y="2"/>
                  </a:cubicBezTo>
                  <a:cubicBezTo>
                    <a:pt x="246" y="2"/>
                    <a:pt x="246" y="3"/>
                    <a:pt x="247" y="3"/>
                  </a:cubicBezTo>
                  <a:cubicBezTo>
                    <a:pt x="247" y="3"/>
                    <a:pt x="248" y="4"/>
                    <a:pt x="248" y="5"/>
                  </a:cubicBezTo>
                  <a:lnTo>
                    <a:pt x="283" y="103"/>
                  </a:lnTo>
                  <a:close/>
                  <a:moveTo>
                    <a:pt x="169" y="106"/>
                  </a:moveTo>
                  <a:cubicBezTo>
                    <a:pt x="169" y="107"/>
                    <a:pt x="169" y="107"/>
                    <a:pt x="169" y="107"/>
                  </a:cubicBezTo>
                  <a:cubicBezTo>
                    <a:pt x="168" y="108"/>
                    <a:pt x="168" y="108"/>
                    <a:pt x="167" y="108"/>
                  </a:cubicBezTo>
                  <a:cubicBezTo>
                    <a:pt x="167" y="108"/>
                    <a:pt x="166" y="108"/>
                    <a:pt x="165" y="109"/>
                  </a:cubicBezTo>
                  <a:cubicBezTo>
                    <a:pt x="164" y="109"/>
                    <a:pt x="163" y="109"/>
                    <a:pt x="162" y="109"/>
                  </a:cubicBezTo>
                  <a:cubicBezTo>
                    <a:pt x="161" y="109"/>
                    <a:pt x="159" y="109"/>
                    <a:pt x="158" y="109"/>
                  </a:cubicBezTo>
                  <a:cubicBezTo>
                    <a:pt x="158" y="108"/>
                    <a:pt x="157" y="108"/>
                    <a:pt x="156" y="108"/>
                  </a:cubicBezTo>
                  <a:cubicBezTo>
                    <a:pt x="156" y="108"/>
                    <a:pt x="155" y="108"/>
                    <a:pt x="155" y="107"/>
                  </a:cubicBezTo>
                  <a:cubicBezTo>
                    <a:pt x="155" y="107"/>
                    <a:pt x="155" y="107"/>
                    <a:pt x="155" y="106"/>
                  </a:cubicBezTo>
                  <a:cubicBezTo>
                    <a:pt x="155" y="59"/>
                    <a:pt x="155" y="59"/>
                    <a:pt x="155" y="59"/>
                  </a:cubicBezTo>
                  <a:cubicBezTo>
                    <a:pt x="106" y="59"/>
                    <a:pt x="106" y="59"/>
                    <a:pt x="106" y="59"/>
                  </a:cubicBezTo>
                  <a:cubicBezTo>
                    <a:pt x="106" y="106"/>
                    <a:pt x="106" y="106"/>
                    <a:pt x="106" y="106"/>
                  </a:cubicBezTo>
                  <a:cubicBezTo>
                    <a:pt x="106" y="107"/>
                    <a:pt x="106" y="107"/>
                    <a:pt x="106" y="107"/>
                  </a:cubicBezTo>
                  <a:cubicBezTo>
                    <a:pt x="106" y="108"/>
                    <a:pt x="106" y="108"/>
                    <a:pt x="105" y="108"/>
                  </a:cubicBezTo>
                  <a:cubicBezTo>
                    <a:pt x="104" y="108"/>
                    <a:pt x="104" y="108"/>
                    <a:pt x="103" y="109"/>
                  </a:cubicBezTo>
                  <a:cubicBezTo>
                    <a:pt x="102" y="109"/>
                    <a:pt x="101" y="109"/>
                    <a:pt x="99" y="109"/>
                  </a:cubicBezTo>
                  <a:cubicBezTo>
                    <a:pt x="98" y="109"/>
                    <a:pt x="97" y="109"/>
                    <a:pt x="96" y="109"/>
                  </a:cubicBezTo>
                  <a:cubicBezTo>
                    <a:pt x="95" y="108"/>
                    <a:pt x="94" y="108"/>
                    <a:pt x="94" y="108"/>
                  </a:cubicBezTo>
                  <a:cubicBezTo>
                    <a:pt x="93" y="108"/>
                    <a:pt x="93" y="108"/>
                    <a:pt x="93" y="107"/>
                  </a:cubicBezTo>
                  <a:cubicBezTo>
                    <a:pt x="92" y="107"/>
                    <a:pt x="92" y="107"/>
                    <a:pt x="92" y="106"/>
                  </a:cubicBezTo>
                  <a:cubicBezTo>
                    <a:pt x="92" y="4"/>
                    <a:pt x="92" y="4"/>
                    <a:pt x="92" y="4"/>
                  </a:cubicBezTo>
                  <a:cubicBezTo>
                    <a:pt x="92" y="4"/>
                    <a:pt x="92" y="3"/>
                    <a:pt x="93" y="3"/>
                  </a:cubicBezTo>
                  <a:cubicBezTo>
                    <a:pt x="93" y="3"/>
                    <a:pt x="93" y="2"/>
                    <a:pt x="94" y="2"/>
                  </a:cubicBezTo>
                  <a:cubicBezTo>
                    <a:pt x="94" y="2"/>
                    <a:pt x="95" y="2"/>
                    <a:pt x="96" y="2"/>
                  </a:cubicBezTo>
                  <a:cubicBezTo>
                    <a:pt x="97" y="2"/>
                    <a:pt x="98" y="1"/>
                    <a:pt x="99" y="1"/>
                  </a:cubicBezTo>
                  <a:cubicBezTo>
                    <a:pt x="101" y="1"/>
                    <a:pt x="102" y="2"/>
                    <a:pt x="103" y="2"/>
                  </a:cubicBezTo>
                  <a:cubicBezTo>
                    <a:pt x="104" y="2"/>
                    <a:pt x="104" y="2"/>
                    <a:pt x="105" y="2"/>
                  </a:cubicBezTo>
                  <a:cubicBezTo>
                    <a:pt x="106" y="2"/>
                    <a:pt x="106" y="3"/>
                    <a:pt x="106" y="3"/>
                  </a:cubicBezTo>
                  <a:cubicBezTo>
                    <a:pt x="106" y="3"/>
                    <a:pt x="106" y="4"/>
                    <a:pt x="106" y="4"/>
                  </a:cubicBezTo>
                  <a:cubicBezTo>
                    <a:pt x="106" y="47"/>
                    <a:pt x="106" y="47"/>
                    <a:pt x="106" y="47"/>
                  </a:cubicBezTo>
                  <a:cubicBezTo>
                    <a:pt x="155" y="47"/>
                    <a:pt x="155" y="47"/>
                    <a:pt x="155" y="47"/>
                  </a:cubicBezTo>
                  <a:cubicBezTo>
                    <a:pt x="155" y="4"/>
                    <a:pt x="155" y="4"/>
                    <a:pt x="155" y="4"/>
                  </a:cubicBezTo>
                  <a:cubicBezTo>
                    <a:pt x="155" y="4"/>
                    <a:pt x="155" y="3"/>
                    <a:pt x="155" y="3"/>
                  </a:cubicBezTo>
                  <a:cubicBezTo>
                    <a:pt x="155" y="3"/>
                    <a:pt x="156" y="2"/>
                    <a:pt x="156" y="2"/>
                  </a:cubicBezTo>
                  <a:cubicBezTo>
                    <a:pt x="157" y="2"/>
                    <a:pt x="158" y="2"/>
                    <a:pt x="158" y="2"/>
                  </a:cubicBezTo>
                  <a:cubicBezTo>
                    <a:pt x="159" y="2"/>
                    <a:pt x="161" y="1"/>
                    <a:pt x="162" y="1"/>
                  </a:cubicBezTo>
                  <a:cubicBezTo>
                    <a:pt x="163" y="1"/>
                    <a:pt x="164" y="2"/>
                    <a:pt x="165" y="2"/>
                  </a:cubicBezTo>
                  <a:cubicBezTo>
                    <a:pt x="166" y="2"/>
                    <a:pt x="167" y="2"/>
                    <a:pt x="167" y="2"/>
                  </a:cubicBezTo>
                  <a:cubicBezTo>
                    <a:pt x="168" y="2"/>
                    <a:pt x="168" y="3"/>
                    <a:pt x="169" y="3"/>
                  </a:cubicBezTo>
                  <a:cubicBezTo>
                    <a:pt x="169" y="3"/>
                    <a:pt x="169" y="4"/>
                    <a:pt x="169" y="4"/>
                  </a:cubicBezTo>
                  <a:lnTo>
                    <a:pt x="169" y="106"/>
                  </a:lnTo>
                  <a:close/>
                  <a:moveTo>
                    <a:pt x="65" y="79"/>
                  </a:moveTo>
                  <a:cubicBezTo>
                    <a:pt x="65" y="83"/>
                    <a:pt x="65" y="88"/>
                    <a:pt x="63" y="92"/>
                  </a:cubicBezTo>
                  <a:cubicBezTo>
                    <a:pt x="61" y="96"/>
                    <a:pt x="58" y="99"/>
                    <a:pt x="55" y="102"/>
                  </a:cubicBezTo>
                  <a:cubicBezTo>
                    <a:pt x="52" y="104"/>
                    <a:pt x="48" y="107"/>
                    <a:pt x="44" y="108"/>
                  </a:cubicBezTo>
                  <a:cubicBezTo>
                    <a:pt x="39" y="109"/>
                    <a:pt x="34" y="110"/>
                    <a:pt x="29" y="110"/>
                  </a:cubicBezTo>
                  <a:cubicBezTo>
                    <a:pt x="26" y="110"/>
                    <a:pt x="22" y="110"/>
                    <a:pt x="19" y="109"/>
                  </a:cubicBezTo>
                  <a:cubicBezTo>
                    <a:pt x="16" y="108"/>
                    <a:pt x="14" y="108"/>
                    <a:pt x="11" y="107"/>
                  </a:cubicBezTo>
                  <a:cubicBezTo>
                    <a:pt x="9" y="106"/>
                    <a:pt x="7" y="105"/>
                    <a:pt x="5" y="104"/>
                  </a:cubicBezTo>
                  <a:cubicBezTo>
                    <a:pt x="4" y="103"/>
                    <a:pt x="3" y="102"/>
                    <a:pt x="2" y="102"/>
                  </a:cubicBezTo>
                  <a:cubicBezTo>
                    <a:pt x="1" y="101"/>
                    <a:pt x="1" y="100"/>
                    <a:pt x="1" y="99"/>
                  </a:cubicBezTo>
                  <a:cubicBezTo>
                    <a:pt x="0" y="98"/>
                    <a:pt x="0" y="97"/>
                    <a:pt x="0" y="95"/>
                  </a:cubicBezTo>
                  <a:cubicBezTo>
                    <a:pt x="0" y="94"/>
                    <a:pt x="0" y="93"/>
                    <a:pt x="0" y="92"/>
                  </a:cubicBezTo>
                  <a:cubicBezTo>
                    <a:pt x="0" y="91"/>
                    <a:pt x="1" y="91"/>
                    <a:pt x="1" y="90"/>
                  </a:cubicBezTo>
                  <a:cubicBezTo>
                    <a:pt x="1" y="90"/>
                    <a:pt x="1" y="89"/>
                    <a:pt x="2" y="89"/>
                  </a:cubicBezTo>
                  <a:cubicBezTo>
                    <a:pt x="2" y="89"/>
                    <a:pt x="2" y="89"/>
                    <a:pt x="3" y="89"/>
                  </a:cubicBezTo>
                  <a:cubicBezTo>
                    <a:pt x="3" y="89"/>
                    <a:pt x="5" y="89"/>
                    <a:pt x="6" y="90"/>
                  </a:cubicBezTo>
                  <a:cubicBezTo>
                    <a:pt x="7" y="91"/>
                    <a:pt x="9" y="92"/>
                    <a:pt x="11" y="93"/>
                  </a:cubicBezTo>
                  <a:cubicBezTo>
                    <a:pt x="14" y="94"/>
                    <a:pt x="16" y="95"/>
                    <a:pt x="19" y="96"/>
                  </a:cubicBezTo>
                  <a:cubicBezTo>
                    <a:pt x="22" y="97"/>
                    <a:pt x="26" y="98"/>
                    <a:pt x="30" y="98"/>
                  </a:cubicBezTo>
                  <a:cubicBezTo>
                    <a:pt x="33" y="98"/>
                    <a:pt x="36" y="97"/>
                    <a:pt x="38" y="97"/>
                  </a:cubicBezTo>
                  <a:cubicBezTo>
                    <a:pt x="41" y="96"/>
                    <a:pt x="43" y="95"/>
                    <a:pt x="45" y="93"/>
                  </a:cubicBezTo>
                  <a:cubicBezTo>
                    <a:pt x="47" y="92"/>
                    <a:pt x="48" y="90"/>
                    <a:pt x="49" y="88"/>
                  </a:cubicBezTo>
                  <a:cubicBezTo>
                    <a:pt x="50" y="85"/>
                    <a:pt x="51" y="83"/>
                    <a:pt x="51" y="80"/>
                  </a:cubicBezTo>
                  <a:cubicBezTo>
                    <a:pt x="51" y="77"/>
                    <a:pt x="50" y="74"/>
                    <a:pt x="49" y="72"/>
                  </a:cubicBezTo>
                  <a:cubicBezTo>
                    <a:pt x="47" y="70"/>
                    <a:pt x="45" y="68"/>
                    <a:pt x="43" y="67"/>
                  </a:cubicBezTo>
                  <a:cubicBezTo>
                    <a:pt x="41" y="65"/>
                    <a:pt x="38" y="64"/>
                    <a:pt x="36" y="62"/>
                  </a:cubicBezTo>
                  <a:cubicBezTo>
                    <a:pt x="33" y="61"/>
                    <a:pt x="30" y="60"/>
                    <a:pt x="27" y="58"/>
                  </a:cubicBezTo>
                  <a:cubicBezTo>
                    <a:pt x="24" y="57"/>
                    <a:pt x="21" y="55"/>
                    <a:pt x="18" y="54"/>
                  </a:cubicBezTo>
                  <a:cubicBezTo>
                    <a:pt x="15" y="52"/>
                    <a:pt x="12" y="50"/>
                    <a:pt x="10" y="48"/>
                  </a:cubicBezTo>
                  <a:cubicBezTo>
                    <a:pt x="8" y="45"/>
                    <a:pt x="6" y="43"/>
                    <a:pt x="5" y="39"/>
                  </a:cubicBezTo>
                  <a:cubicBezTo>
                    <a:pt x="3" y="36"/>
                    <a:pt x="3" y="33"/>
                    <a:pt x="3" y="28"/>
                  </a:cubicBezTo>
                  <a:cubicBezTo>
                    <a:pt x="3" y="24"/>
                    <a:pt x="4" y="20"/>
                    <a:pt x="5" y="16"/>
                  </a:cubicBezTo>
                  <a:cubicBezTo>
                    <a:pt x="7" y="13"/>
                    <a:pt x="9" y="10"/>
                    <a:pt x="12" y="8"/>
                  </a:cubicBezTo>
                  <a:cubicBezTo>
                    <a:pt x="15" y="5"/>
                    <a:pt x="18" y="3"/>
                    <a:pt x="22" y="2"/>
                  </a:cubicBezTo>
                  <a:cubicBezTo>
                    <a:pt x="26" y="1"/>
                    <a:pt x="30" y="0"/>
                    <a:pt x="35" y="0"/>
                  </a:cubicBezTo>
                  <a:cubicBezTo>
                    <a:pt x="37" y="0"/>
                    <a:pt x="40" y="1"/>
                    <a:pt x="42" y="1"/>
                  </a:cubicBezTo>
                  <a:cubicBezTo>
                    <a:pt x="44" y="1"/>
                    <a:pt x="47" y="2"/>
                    <a:pt x="49" y="3"/>
                  </a:cubicBezTo>
                  <a:cubicBezTo>
                    <a:pt x="51" y="3"/>
                    <a:pt x="53" y="4"/>
                    <a:pt x="54" y="5"/>
                  </a:cubicBezTo>
                  <a:cubicBezTo>
                    <a:pt x="56" y="6"/>
                    <a:pt x="57" y="7"/>
                    <a:pt x="58" y="7"/>
                  </a:cubicBezTo>
                  <a:cubicBezTo>
                    <a:pt x="58" y="8"/>
                    <a:pt x="59" y="8"/>
                    <a:pt x="59" y="8"/>
                  </a:cubicBezTo>
                  <a:cubicBezTo>
                    <a:pt x="59" y="9"/>
                    <a:pt x="59" y="9"/>
                    <a:pt x="59" y="9"/>
                  </a:cubicBezTo>
                  <a:cubicBezTo>
                    <a:pt x="59" y="10"/>
                    <a:pt x="59" y="10"/>
                    <a:pt x="59" y="11"/>
                  </a:cubicBezTo>
                  <a:cubicBezTo>
                    <a:pt x="59" y="12"/>
                    <a:pt x="59" y="13"/>
                    <a:pt x="59" y="14"/>
                  </a:cubicBezTo>
                  <a:cubicBezTo>
                    <a:pt x="59" y="15"/>
                    <a:pt x="59" y="15"/>
                    <a:pt x="59" y="16"/>
                  </a:cubicBezTo>
                  <a:cubicBezTo>
                    <a:pt x="59" y="17"/>
                    <a:pt x="59" y="18"/>
                    <a:pt x="59" y="18"/>
                  </a:cubicBezTo>
                  <a:cubicBezTo>
                    <a:pt x="59" y="19"/>
                    <a:pt x="59" y="19"/>
                    <a:pt x="58" y="19"/>
                  </a:cubicBezTo>
                  <a:cubicBezTo>
                    <a:pt x="58" y="20"/>
                    <a:pt x="58" y="20"/>
                    <a:pt x="57" y="20"/>
                  </a:cubicBezTo>
                  <a:cubicBezTo>
                    <a:pt x="57" y="20"/>
                    <a:pt x="56" y="19"/>
                    <a:pt x="54" y="19"/>
                  </a:cubicBezTo>
                  <a:cubicBezTo>
                    <a:pt x="53" y="18"/>
                    <a:pt x="52" y="17"/>
                    <a:pt x="50" y="16"/>
                  </a:cubicBezTo>
                  <a:cubicBezTo>
                    <a:pt x="48" y="15"/>
                    <a:pt x="46" y="14"/>
                    <a:pt x="43" y="13"/>
                  </a:cubicBezTo>
                  <a:cubicBezTo>
                    <a:pt x="41" y="13"/>
                    <a:pt x="38" y="12"/>
                    <a:pt x="35" y="12"/>
                  </a:cubicBezTo>
                  <a:cubicBezTo>
                    <a:pt x="32" y="12"/>
                    <a:pt x="29" y="13"/>
                    <a:pt x="27" y="13"/>
                  </a:cubicBezTo>
                  <a:cubicBezTo>
                    <a:pt x="25" y="14"/>
                    <a:pt x="23" y="15"/>
                    <a:pt x="21" y="17"/>
                  </a:cubicBezTo>
                  <a:cubicBezTo>
                    <a:pt x="20" y="18"/>
                    <a:pt x="19" y="19"/>
                    <a:pt x="18" y="21"/>
                  </a:cubicBezTo>
                  <a:cubicBezTo>
                    <a:pt x="17" y="23"/>
                    <a:pt x="17" y="25"/>
                    <a:pt x="17" y="27"/>
                  </a:cubicBezTo>
                  <a:cubicBezTo>
                    <a:pt x="17" y="30"/>
                    <a:pt x="18" y="32"/>
                    <a:pt x="19" y="35"/>
                  </a:cubicBezTo>
                  <a:cubicBezTo>
                    <a:pt x="21" y="37"/>
                    <a:pt x="22" y="39"/>
                    <a:pt x="25" y="40"/>
                  </a:cubicBezTo>
                  <a:cubicBezTo>
                    <a:pt x="27" y="42"/>
                    <a:pt x="29" y="43"/>
                    <a:pt x="32" y="45"/>
                  </a:cubicBezTo>
                  <a:cubicBezTo>
                    <a:pt x="35" y="46"/>
                    <a:pt x="38" y="48"/>
                    <a:pt x="41" y="49"/>
                  </a:cubicBezTo>
                  <a:cubicBezTo>
                    <a:pt x="44" y="50"/>
                    <a:pt x="47" y="52"/>
                    <a:pt x="50" y="54"/>
                  </a:cubicBezTo>
                  <a:cubicBezTo>
                    <a:pt x="53" y="55"/>
                    <a:pt x="56" y="57"/>
                    <a:pt x="58" y="59"/>
                  </a:cubicBezTo>
                  <a:cubicBezTo>
                    <a:pt x="60" y="62"/>
                    <a:pt x="62" y="64"/>
                    <a:pt x="63" y="68"/>
                  </a:cubicBezTo>
                  <a:cubicBezTo>
                    <a:pt x="65" y="71"/>
                    <a:pt x="65" y="74"/>
                    <a:pt x="65" y="79"/>
                  </a:cubicBezTo>
                  <a:close/>
                  <a:moveTo>
                    <a:pt x="1650" y="67"/>
                  </a:moveTo>
                  <a:cubicBezTo>
                    <a:pt x="1650" y="106"/>
                    <a:pt x="1650" y="106"/>
                    <a:pt x="1650" y="106"/>
                  </a:cubicBezTo>
                  <a:cubicBezTo>
                    <a:pt x="1650" y="107"/>
                    <a:pt x="1650" y="107"/>
                    <a:pt x="1650" y="107"/>
                  </a:cubicBezTo>
                  <a:cubicBezTo>
                    <a:pt x="1650" y="108"/>
                    <a:pt x="1649" y="108"/>
                    <a:pt x="1649" y="108"/>
                  </a:cubicBezTo>
                  <a:cubicBezTo>
                    <a:pt x="1648" y="108"/>
                    <a:pt x="1648" y="108"/>
                    <a:pt x="1647" y="109"/>
                  </a:cubicBezTo>
                  <a:cubicBezTo>
                    <a:pt x="1646" y="109"/>
                    <a:pt x="1645" y="109"/>
                    <a:pt x="1643" y="109"/>
                  </a:cubicBezTo>
                  <a:cubicBezTo>
                    <a:pt x="1642" y="109"/>
                    <a:pt x="1641" y="109"/>
                    <a:pt x="1640" y="109"/>
                  </a:cubicBezTo>
                  <a:cubicBezTo>
                    <a:pt x="1639" y="108"/>
                    <a:pt x="1638" y="108"/>
                    <a:pt x="1638" y="108"/>
                  </a:cubicBezTo>
                  <a:cubicBezTo>
                    <a:pt x="1637" y="108"/>
                    <a:pt x="1637" y="108"/>
                    <a:pt x="1636" y="107"/>
                  </a:cubicBezTo>
                  <a:cubicBezTo>
                    <a:pt x="1636" y="107"/>
                    <a:pt x="1636" y="107"/>
                    <a:pt x="1636" y="106"/>
                  </a:cubicBezTo>
                  <a:cubicBezTo>
                    <a:pt x="1636" y="67"/>
                    <a:pt x="1636" y="67"/>
                    <a:pt x="1636" y="67"/>
                  </a:cubicBezTo>
                  <a:cubicBezTo>
                    <a:pt x="1606" y="7"/>
                    <a:pt x="1606" y="7"/>
                    <a:pt x="1606" y="7"/>
                  </a:cubicBezTo>
                  <a:cubicBezTo>
                    <a:pt x="1605" y="6"/>
                    <a:pt x="1605" y="5"/>
                    <a:pt x="1605" y="4"/>
                  </a:cubicBezTo>
                  <a:cubicBezTo>
                    <a:pt x="1605" y="3"/>
                    <a:pt x="1605" y="3"/>
                    <a:pt x="1605" y="2"/>
                  </a:cubicBezTo>
                  <a:cubicBezTo>
                    <a:pt x="1606" y="2"/>
                    <a:pt x="1606" y="2"/>
                    <a:pt x="1608" y="2"/>
                  </a:cubicBezTo>
                  <a:cubicBezTo>
                    <a:pt x="1609" y="2"/>
                    <a:pt x="1610" y="1"/>
                    <a:pt x="1612" y="1"/>
                  </a:cubicBezTo>
                  <a:cubicBezTo>
                    <a:pt x="1613" y="1"/>
                    <a:pt x="1615" y="2"/>
                    <a:pt x="1616" y="2"/>
                  </a:cubicBezTo>
                  <a:cubicBezTo>
                    <a:pt x="1617" y="2"/>
                    <a:pt x="1618" y="2"/>
                    <a:pt x="1618" y="2"/>
                  </a:cubicBezTo>
                  <a:cubicBezTo>
                    <a:pt x="1619" y="2"/>
                    <a:pt x="1619" y="3"/>
                    <a:pt x="1620" y="3"/>
                  </a:cubicBezTo>
                  <a:cubicBezTo>
                    <a:pt x="1620" y="3"/>
                    <a:pt x="1620" y="4"/>
                    <a:pt x="1620" y="4"/>
                  </a:cubicBezTo>
                  <a:cubicBezTo>
                    <a:pt x="1635" y="35"/>
                    <a:pt x="1635" y="35"/>
                    <a:pt x="1635" y="35"/>
                  </a:cubicBezTo>
                  <a:cubicBezTo>
                    <a:pt x="1637" y="38"/>
                    <a:pt x="1638" y="41"/>
                    <a:pt x="1639" y="44"/>
                  </a:cubicBezTo>
                  <a:cubicBezTo>
                    <a:pt x="1641" y="47"/>
                    <a:pt x="1642" y="50"/>
                    <a:pt x="1644" y="54"/>
                  </a:cubicBezTo>
                  <a:cubicBezTo>
                    <a:pt x="1644" y="54"/>
                    <a:pt x="1644" y="54"/>
                    <a:pt x="1644" y="54"/>
                  </a:cubicBezTo>
                  <a:cubicBezTo>
                    <a:pt x="1645" y="50"/>
                    <a:pt x="1646" y="47"/>
                    <a:pt x="1648" y="44"/>
                  </a:cubicBezTo>
                  <a:cubicBezTo>
                    <a:pt x="1649" y="41"/>
                    <a:pt x="1650" y="38"/>
                    <a:pt x="1652" y="35"/>
                  </a:cubicBezTo>
                  <a:cubicBezTo>
                    <a:pt x="1666" y="4"/>
                    <a:pt x="1666" y="4"/>
                    <a:pt x="1666" y="4"/>
                  </a:cubicBezTo>
                  <a:cubicBezTo>
                    <a:pt x="1667" y="4"/>
                    <a:pt x="1667" y="3"/>
                    <a:pt x="1667" y="3"/>
                  </a:cubicBezTo>
                  <a:cubicBezTo>
                    <a:pt x="1667" y="3"/>
                    <a:pt x="1668" y="2"/>
                    <a:pt x="1668" y="2"/>
                  </a:cubicBezTo>
                  <a:cubicBezTo>
                    <a:pt x="1669" y="2"/>
                    <a:pt x="1670" y="2"/>
                    <a:pt x="1671" y="2"/>
                  </a:cubicBezTo>
                  <a:cubicBezTo>
                    <a:pt x="1672" y="2"/>
                    <a:pt x="1673" y="1"/>
                    <a:pt x="1674" y="1"/>
                  </a:cubicBezTo>
                  <a:cubicBezTo>
                    <a:pt x="1676" y="1"/>
                    <a:pt x="1678" y="2"/>
                    <a:pt x="1679" y="2"/>
                  </a:cubicBezTo>
                  <a:cubicBezTo>
                    <a:pt x="1680" y="2"/>
                    <a:pt x="1681" y="2"/>
                    <a:pt x="1681" y="2"/>
                  </a:cubicBezTo>
                  <a:cubicBezTo>
                    <a:pt x="1682" y="3"/>
                    <a:pt x="1682" y="3"/>
                    <a:pt x="1682" y="4"/>
                  </a:cubicBezTo>
                  <a:cubicBezTo>
                    <a:pt x="1681" y="5"/>
                    <a:pt x="1681" y="6"/>
                    <a:pt x="1680" y="7"/>
                  </a:cubicBezTo>
                  <a:lnTo>
                    <a:pt x="1650" y="67"/>
                  </a:lnTo>
                  <a:close/>
                  <a:moveTo>
                    <a:pt x="1594" y="8"/>
                  </a:moveTo>
                  <a:cubicBezTo>
                    <a:pt x="1594" y="9"/>
                    <a:pt x="1594" y="10"/>
                    <a:pt x="1594" y="11"/>
                  </a:cubicBezTo>
                  <a:cubicBezTo>
                    <a:pt x="1594" y="12"/>
                    <a:pt x="1594" y="12"/>
                    <a:pt x="1594" y="13"/>
                  </a:cubicBezTo>
                  <a:cubicBezTo>
                    <a:pt x="1593" y="13"/>
                    <a:pt x="1593" y="13"/>
                    <a:pt x="1593" y="14"/>
                  </a:cubicBezTo>
                  <a:cubicBezTo>
                    <a:pt x="1592" y="14"/>
                    <a:pt x="1592" y="14"/>
                    <a:pt x="1592" y="14"/>
                  </a:cubicBezTo>
                  <a:cubicBezTo>
                    <a:pt x="1562" y="14"/>
                    <a:pt x="1562" y="14"/>
                    <a:pt x="1562" y="14"/>
                  </a:cubicBezTo>
                  <a:cubicBezTo>
                    <a:pt x="1562" y="106"/>
                    <a:pt x="1562" y="106"/>
                    <a:pt x="1562" y="106"/>
                  </a:cubicBezTo>
                  <a:cubicBezTo>
                    <a:pt x="1562" y="107"/>
                    <a:pt x="1562" y="107"/>
                    <a:pt x="1561" y="107"/>
                  </a:cubicBezTo>
                  <a:cubicBezTo>
                    <a:pt x="1561" y="108"/>
                    <a:pt x="1561" y="108"/>
                    <a:pt x="1560" y="108"/>
                  </a:cubicBezTo>
                  <a:cubicBezTo>
                    <a:pt x="1560" y="108"/>
                    <a:pt x="1559" y="108"/>
                    <a:pt x="1558" y="109"/>
                  </a:cubicBezTo>
                  <a:cubicBezTo>
                    <a:pt x="1557" y="109"/>
                    <a:pt x="1556" y="109"/>
                    <a:pt x="1555" y="109"/>
                  </a:cubicBezTo>
                  <a:cubicBezTo>
                    <a:pt x="1553" y="109"/>
                    <a:pt x="1552" y="109"/>
                    <a:pt x="1551" y="109"/>
                  </a:cubicBezTo>
                  <a:cubicBezTo>
                    <a:pt x="1550" y="108"/>
                    <a:pt x="1550" y="108"/>
                    <a:pt x="1549" y="108"/>
                  </a:cubicBezTo>
                  <a:cubicBezTo>
                    <a:pt x="1548" y="108"/>
                    <a:pt x="1548" y="108"/>
                    <a:pt x="1548" y="107"/>
                  </a:cubicBezTo>
                  <a:cubicBezTo>
                    <a:pt x="1548" y="107"/>
                    <a:pt x="1548" y="107"/>
                    <a:pt x="1548" y="106"/>
                  </a:cubicBezTo>
                  <a:cubicBezTo>
                    <a:pt x="1548" y="14"/>
                    <a:pt x="1548" y="14"/>
                    <a:pt x="1548" y="14"/>
                  </a:cubicBezTo>
                  <a:cubicBezTo>
                    <a:pt x="1518" y="14"/>
                    <a:pt x="1518" y="14"/>
                    <a:pt x="1518" y="14"/>
                  </a:cubicBezTo>
                  <a:cubicBezTo>
                    <a:pt x="1517" y="14"/>
                    <a:pt x="1517" y="14"/>
                    <a:pt x="1516" y="14"/>
                  </a:cubicBezTo>
                  <a:cubicBezTo>
                    <a:pt x="1516" y="13"/>
                    <a:pt x="1516" y="13"/>
                    <a:pt x="1516" y="13"/>
                  </a:cubicBezTo>
                  <a:cubicBezTo>
                    <a:pt x="1515" y="12"/>
                    <a:pt x="1515" y="12"/>
                    <a:pt x="1515" y="11"/>
                  </a:cubicBezTo>
                  <a:cubicBezTo>
                    <a:pt x="1515" y="10"/>
                    <a:pt x="1515" y="9"/>
                    <a:pt x="1515" y="8"/>
                  </a:cubicBezTo>
                  <a:cubicBezTo>
                    <a:pt x="1515" y="7"/>
                    <a:pt x="1515" y="6"/>
                    <a:pt x="1515" y="5"/>
                  </a:cubicBezTo>
                  <a:cubicBezTo>
                    <a:pt x="1515" y="4"/>
                    <a:pt x="1515" y="4"/>
                    <a:pt x="1516" y="3"/>
                  </a:cubicBezTo>
                  <a:cubicBezTo>
                    <a:pt x="1516" y="3"/>
                    <a:pt x="1516" y="3"/>
                    <a:pt x="1516" y="2"/>
                  </a:cubicBezTo>
                  <a:cubicBezTo>
                    <a:pt x="1517" y="2"/>
                    <a:pt x="1517" y="2"/>
                    <a:pt x="1518" y="2"/>
                  </a:cubicBezTo>
                  <a:cubicBezTo>
                    <a:pt x="1592" y="2"/>
                    <a:pt x="1592" y="2"/>
                    <a:pt x="1592" y="2"/>
                  </a:cubicBezTo>
                  <a:cubicBezTo>
                    <a:pt x="1592" y="2"/>
                    <a:pt x="1592" y="2"/>
                    <a:pt x="1593" y="2"/>
                  </a:cubicBezTo>
                  <a:cubicBezTo>
                    <a:pt x="1593" y="3"/>
                    <a:pt x="1593" y="3"/>
                    <a:pt x="1594" y="3"/>
                  </a:cubicBezTo>
                  <a:cubicBezTo>
                    <a:pt x="1594" y="4"/>
                    <a:pt x="1594" y="4"/>
                    <a:pt x="1594" y="5"/>
                  </a:cubicBezTo>
                  <a:cubicBezTo>
                    <a:pt x="1594" y="6"/>
                    <a:pt x="1594" y="7"/>
                    <a:pt x="1594" y="8"/>
                  </a:cubicBezTo>
                  <a:close/>
                  <a:moveTo>
                    <a:pt x="1493" y="106"/>
                  </a:moveTo>
                  <a:cubicBezTo>
                    <a:pt x="1493" y="107"/>
                    <a:pt x="1493" y="107"/>
                    <a:pt x="1493" y="107"/>
                  </a:cubicBezTo>
                  <a:cubicBezTo>
                    <a:pt x="1492" y="108"/>
                    <a:pt x="1492" y="108"/>
                    <a:pt x="1491" y="108"/>
                  </a:cubicBezTo>
                  <a:cubicBezTo>
                    <a:pt x="1491" y="108"/>
                    <a:pt x="1490" y="108"/>
                    <a:pt x="1489" y="109"/>
                  </a:cubicBezTo>
                  <a:cubicBezTo>
                    <a:pt x="1488" y="109"/>
                    <a:pt x="1487" y="109"/>
                    <a:pt x="1486" y="109"/>
                  </a:cubicBezTo>
                  <a:cubicBezTo>
                    <a:pt x="1484" y="109"/>
                    <a:pt x="1483" y="109"/>
                    <a:pt x="1482" y="109"/>
                  </a:cubicBezTo>
                  <a:cubicBezTo>
                    <a:pt x="1482" y="108"/>
                    <a:pt x="1481" y="108"/>
                    <a:pt x="1480" y="108"/>
                  </a:cubicBezTo>
                  <a:cubicBezTo>
                    <a:pt x="1480" y="108"/>
                    <a:pt x="1479" y="108"/>
                    <a:pt x="1479" y="107"/>
                  </a:cubicBezTo>
                  <a:cubicBezTo>
                    <a:pt x="1479" y="107"/>
                    <a:pt x="1479" y="107"/>
                    <a:pt x="1479" y="106"/>
                  </a:cubicBezTo>
                  <a:cubicBezTo>
                    <a:pt x="1479" y="4"/>
                    <a:pt x="1479" y="4"/>
                    <a:pt x="1479" y="4"/>
                  </a:cubicBezTo>
                  <a:cubicBezTo>
                    <a:pt x="1479" y="4"/>
                    <a:pt x="1479" y="3"/>
                    <a:pt x="1479" y="3"/>
                  </a:cubicBezTo>
                  <a:cubicBezTo>
                    <a:pt x="1479" y="3"/>
                    <a:pt x="1480" y="2"/>
                    <a:pt x="1480" y="2"/>
                  </a:cubicBezTo>
                  <a:cubicBezTo>
                    <a:pt x="1481" y="2"/>
                    <a:pt x="1482" y="2"/>
                    <a:pt x="1483" y="2"/>
                  </a:cubicBezTo>
                  <a:cubicBezTo>
                    <a:pt x="1483" y="2"/>
                    <a:pt x="1485" y="1"/>
                    <a:pt x="1486" y="1"/>
                  </a:cubicBezTo>
                  <a:cubicBezTo>
                    <a:pt x="1487" y="1"/>
                    <a:pt x="1488" y="2"/>
                    <a:pt x="1489" y="2"/>
                  </a:cubicBezTo>
                  <a:cubicBezTo>
                    <a:pt x="1490" y="2"/>
                    <a:pt x="1491" y="2"/>
                    <a:pt x="1491" y="2"/>
                  </a:cubicBezTo>
                  <a:cubicBezTo>
                    <a:pt x="1492" y="2"/>
                    <a:pt x="1492" y="3"/>
                    <a:pt x="1493" y="3"/>
                  </a:cubicBezTo>
                  <a:cubicBezTo>
                    <a:pt x="1493" y="3"/>
                    <a:pt x="1493" y="4"/>
                    <a:pt x="1493" y="4"/>
                  </a:cubicBezTo>
                  <a:lnTo>
                    <a:pt x="1493" y="106"/>
                  </a:lnTo>
                  <a:close/>
                  <a:moveTo>
                    <a:pt x="1452" y="79"/>
                  </a:moveTo>
                  <a:cubicBezTo>
                    <a:pt x="1452" y="83"/>
                    <a:pt x="1451" y="88"/>
                    <a:pt x="1449" y="92"/>
                  </a:cubicBezTo>
                  <a:cubicBezTo>
                    <a:pt x="1447" y="96"/>
                    <a:pt x="1445" y="99"/>
                    <a:pt x="1442" y="102"/>
                  </a:cubicBezTo>
                  <a:cubicBezTo>
                    <a:pt x="1438" y="104"/>
                    <a:pt x="1434" y="107"/>
                    <a:pt x="1430" y="108"/>
                  </a:cubicBezTo>
                  <a:cubicBezTo>
                    <a:pt x="1426" y="109"/>
                    <a:pt x="1421" y="110"/>
                    <a:pt x="1416" y="110"/>
                  </a:cubicBezTo>
                  <a:cubicBezTo>
                    <a:pt x="1412" y="110"/>
                    <a:pt x="1409" y="110"/>
                    <a:pt x="1406" y="109"/>
                  </a:cubicBezTo>
                  <a:cubicBezTo>
                    <a:pt x="1403" y="108"/>
                    <a:pt x="1400" y="108"/>
                    <a:pt x="1398" y="107"/>
                  </a:cubicBezTo>
                  <a:cubicBezTo>
                    <a:pt x="1395" y="106"/>
                    <a:pt x="1393" y="105"/>
                    <a:pt x="1392" y="104"/>
                  </a:cubicBezTo>
                  <a:cubicBezTo>
                    <a:pt x="1390" y="103"/>
                    <a:pt x="1389" y="102"/>
                    <a:pt x="1388" y="102"/>
                  </a:cubicBezTo>
                  <a:cubicBezTo>
                    <a:pt x="1388" y="101"/>
                    <a:pt x="1387" y="100"/>
                    <a:pt x="1387" y="99"/>
                  </a:cubicBezTo>
                  <a:cubicBezTo>
                    <a:pt x="1387" y="98"/>
                    <a:pt x="1386" y="97"/>
                    <a:pt x="1386" y="95"/>
                  </a:cubicBezTo>
                  <a:cubicBezTo>
                    <a:pt x="1386" y="94"/>
                    <a:pt x="1387" y="93"/>
                    <a:pt x="1387" y="92"/>
                  </a:cubicBezTo>
                  <a:cubicBezTo>
                    <a:pt x="1387" y="91"/>
                    <a:pt x="1387" y="91"/>
                    <a:pt x="1387" y="90"/>
                  </a:cubicBezTo>
                  <a:cubicBezTo>
                    <a:pt x="1387" y="90"/>
                    <a:pt x="1388" y="89"/>
                    <a:pt x="1388" y="89"/>
                  </a:cubicBezTo>
                  <a:cubicBezTo>
                    <a:pt x="1388" y="89"/>
                    <a:pt x="1389" y="89"/>
                    <a:pt x="1389" y="89"/>
                  </a:cubicBezTo>
                  <a:cubicBezTo>
                    <a:pt x="1390" y="89"/>
                    <a:pt x="1391" y="89"/>
                    <a:pt x="1392" y="90"/>
                  </a:cubicBezTo>
                  <a:cubicBezTo>
                    <a:pt x="1394" y="91"/>
                    <a:pt x="1396" y="92"/>
                    <a:pt x="1398" y="93"/>
                  </a:cubicBezTo>
                  <a:cubicBezTo>
                    <a:pt x="1400" y="94"/>
                    <a:pt x="1403" y="95"/>
                    <a:pt x="1406" y="96"/>
                  </a:cubicBezTo>
                  <a:cubicBezTo>
                    <a:pt x="1409" y="97"/>
                    <a:pt x="1412" y="98"/>
                    <a:pt x="1416" y="98"/>
                  </a:cubicBezTo>
                  <a:cubicBezTo>
                    <a:pt x="1419" y="98"/>
                    <a:pt x="1422" y="97"/>
                    <a:pt x="1425" y="97"/>
                  </a:cubicBezTo>
                  <a:cubicBezTo>
                    <a:pt x="1427" y="96"/>
                    <a:pt x="1430" y="95"/>
                    <a:pt x="1431" y="93"/>
                  </a:cubicBezTo>
                  <a:cubicBezTo>
                    <a:pt x="1433" y="92"/>
                    <a:pt x="1435" y="90"/>
                    <a:pt x="1436" y="88"/>
                  </a:cubicBezTo>
                  <a:cubicBezTo>
                    <a:pt x="1437" y="85"/>
                    <a:pt x="1437" y="83"/>
                    <a:pt x="1437" y="80"/>
                  </a:cubicBezTo>
                  <a:cubicBezTo>
                    <a:pt x="1437" y="77"/>
                    <a:pt x="1436" y="74"/>
                    <a:pt x="1435" y="72"/>
                  </a:cubicBezTo>
                  <a:cubicBezTo>
                    <a:pt x="1434" y="70"/>
                    <a:pt x="1432" y="68"/>
                    <a:pt x="1430" y="67"/>
                  </a:cubicBezTo>
                  <a:cubicBezTo>
                    <a:pt x="1427" y="65"/>
                    <a:pt x="1425" y="64"/>
                    <a:pt x="1422" y="62"/>
                  </a:cubicBezTo>
                  <a:cubicBezTo>
                    <a:pt x="1419" y="61"/>
                    <a:pt x="1416" y="60"/>
                    <a:pt x="1413" y="58"/>
                  </a:cubicBezTo>
                  <a:cubicBezTo>
                    <a:pt x="1410" y="57"/>
                    <a:pt x="1407" y="55"/>
                    <a:pt x="1404" y="54"/>
                  </a:cubicBezTo>
                  <a:cubicBezTo>
                    <a:pt x="1401" y="52"/>
                    <a:pt x="1399" y="50"/>
                    <a:pt x="1397" y="48"/>
                  </a:cubicBezTo>
                  <a:cubicBezTo>
                    <a:pt x="1394" y="45"/>
                    <a:pt x="1393" y="43"/>
                    <a:pt x="1391" y="39"/>
                  </a:cubicBezTo>
                  <a:cubicBezTo>
                    <a:pt x="1390" y="36"/>
                    <a:pt x="1389" y="33"/>
                    <a:pt x="1389" y="28"/>
                  </a:cubicBezTo>
                  <a:cubicBezTo>
                    <a:pt x="1389" y="24"/>
                    <a:pt x="1390" y="20"/>
                    <a:pt x="1392" y="16"/>
                  </a:cubicBezTo>
                  <a:cubicBezTo>
                    <a:pt x="1393" y="13"/>
                    <a:pt x="1395" y="10"/>
                    <a:pt x="1398" y="8"/>
                  </a:cubicBezTo>
                  <a:cubicBezTo>
                    <a:pt x="1401" y="5"/>
                    <a:pt x="1405" y="3"/>
                    <a:pt x="1409" y="2"/>
                  </a:cubicBezTo>
                  <a:cubicBezTo>
                    <a:pt x="1413" y="1"/>
                    <a:pt x="1417" y="0"/>
                    <a:pt x="1421" y="0"/>
                  </a:cubicBezTo>
                  <a:cubicBezTo>
                    <a:pt x="1424" y="0"/>
                    <a:pt x="1426" y="1"/>
                    <a:pt x="1429" y="1"/>
                  </a:cubicBezTo>
                  <a:cubicBezTo>
                    <a:pt x="1431" y="1"/>
                    <a:pt x="1433" y="2"/>
                    <a:pt x="1435" y="3"/>
                  </a:cubicBezTo>
                  <a:cubicBezTo>
                    <a:pt x="1437" y="3"/>
                    <a:pt x="1439" y="4"/>
                    <a:pt x="1441" y="5"/>
                  </a:cubicBezTo>
                  <a:cubicBezTo>
                    <a:pt x="1443" y="6"/>
                    <a:pt x="1444" y="7"/>
                    <a:pt x="1444" y="7"/>
                  </a:cubicBezTo>
                  <a:cubicBezTo>
                    <a:pt x="1445" y="8"/>
                    <a:pt x="1445" y="8"/>
                    <a:pt x="1445" y="8"/>
                  </a:cubicBezTo>
                  <a:cubicBezTo>
                    <a:pt x="1445" y="9"/>
                    <a:pt x="1445" y="9"/>
                    <a:pt x="1446" y="9"/>
                  </a:cubicBezTo>
                  <a:cubicBezTo>
                    <a:pt x="1446" y="10"/>
                    <a:pt x="1446" y="10"/>
                    <a:pt x="1446" y="11"/>
                  </a:cubicBezTo>
                  <a:cubicBezTo>
                    <a:pt x="1446" y="12"/>
                    <a:pt x="1446" y="13"/>
                    <a:pt x="1446" y="14"/>
                  </a:cubicBezTo>
                  <a:cubicBezTo>
                    <a:pt x="1446" y="15"/>
                    <a:pt x="1446" y="15"/>
                    <a:pt x="1446" y="16"/>
                  </a:cubicBezTo>
                  <a:cubicBezTo>
                    <a:pt x="1446" y="17"/>
                    <a:pt x="1446" y="18"/>
                    <a:pt x="1445" y="18"/>
                  </a:cubicBezTo>
                  <a:cubicBezTo>
                    <a:pt x="1445" y="19"/>
                    <a:pt x="1445" y="19"/>
                    <a:pt x="1445" y="19"/>
                  </a:cubicBezTo>
                  <a:cubicBezTo>
                    <a:pt x="1444" y="20"/>
                    <a:pt x="1444" y="20"/>
                    <a:pt x="1444" y="20"/>
                  </a:cubicBezTo>
                  <a:cubicBezTo>
                    <a:pt x="1443" y="20"/>
                    <a:pt x="1442" y="19"/>
                    <a:pt x="1441" y="19"/>
                  </a:cubicBezTo>
                  <a:cubicBezTo>
                    <a:pt x="1440" y="18"/>
                    <a:pt x="1438" y="17"/>
                    <a:pt x="1436" y="16"/>
                  </a:cubicBezTo>
                  <a:cubicBezTo>
                    <a:pt x="1434" y="15"/>
                    <a:pt x="1432" y="14"/>
                    <a:pt x="1430" y="13"/>
                  </a:cubicBezTo>
                  <a:cubicBezTo>
                    <a:pt x="1427" y="13"/>
                    <a:pt x="1424" y="12"/>
                    <a:pt x="1421" y="12"/>
                  </a:cubicBezTo>
                  <a:cubicBezTo>
                    <a:pt x="1418" y="12"/>
                    <a:pt x="1415" y="13"/>
                    <a:pt x="1413" y="13"/>
                  </a:cubicBezTo>
                  <a:cubicBezTo>
                    <a:pt x="1411" y="14"/>
                    <a:pt x="1409" y="15"/>
                    <a:pt x="1408" y="17"/>
                  </a:cubicBezTo>
                  <a:cubicBezTo>
                    <a:pt x="1406" y="18"/>
                    <a:pt x="1405" y="19"/>
                    <a:pt x="1405" y="21"/>
                  </a:cubicBezTo>
                  <a:cubicBezTo>
                    <a:pt x="1404" y="23"/>
                    <a:pt x="1403" y="25"/>
                    <a:pt x="1403" y="27"/>
                  </a:cubicBezTo>
                  <a:cubicBezTo>
                    <a:pt x="1403" y="30"/>
                    <a:pt x="1404" y="32"/>
                    <a:pt x="1406" y="35"/>
                  </a:cubicBezTo>
                  <a:cubicBezTo>
                    <a:pt x="1407" y="37"/>
                    <a:pt x="1409" y="39"/>
                    <a:pt x="1411" y="40"/>
                  </a:cubicBezTo>
                  <a:cubicBezTo>
                    <a:pt x="1413" y="42"/>
                    <a:pt x="1416" y="43"/>
                    <a:pt x="1419" y="45"/>
                  </a:cubicBezTo>
                  <a:cubicBezTo>
                    <a:pt x="1422" y="46"/>
                    <a:pt x="1425" y="48"/>
                    <a:pt x="1428" y="49"/>
                  </a:cubicBezTo>
                  <a:cubicBezTo>
                    <a:pt x="1431" y="50"/>
                    <a:pt x="1434" y="52"/>
                    <a:pt x="1437" y="54"/>
                  </a:cubicBezTo>
                  <a:cubicBezTo>
                    <a:pt x="1439" y="55"/>
                    <a:pt x="1442" y="57"/>
                    <a:pt x="1444" y="59"/>
                  </a:cubicBezTo>
                  <a:cubicBezTo>
                    <a:pt x="1447" y="62"/>
                    <a:pt x="1448" y="64"/>
                    <a:pt x="1450" y="68"/>
                  </a:cubicBezTo>
                  <a:cubicBezTo>
                    <a:pt x="1451" y="71"/>
                    <a:pt x="1452" y="74"/>
                    <a:pt x="1452" y="7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"/>
                <a:ea typeface="微软雅黑"/>
                <a:cs typeface="+mn-cs"/>
              </a:endParaRPr>
            </a:p>
          </p:txBody>
        </p:sp>
        <p:sp>
          <p:nvSpPr>
            <p:cNvPr id="80" name="Freeform 7">
              <a:extLst>
                <a:ext uri="{FF2B5EF4-FFF2-40B4-BE49-F238E27FC236}">
                  <a16:creationId xmlns:a16="http://schemas.microsoft.com/office/drawing/2014/main" id="{EE5B93EA-B1DE-4CAB-AB1B-2292ADAB8C6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00940" y="5175672"/>
              <a:ext cx="475474" cy="584915"/>
            </a:xfrm>
            <a:custGeom>
              <a:avLst/>
              <a:gdLst>
                <a:gd name="T0" fmla="*/ 112 w 271"/>
                <a:gd name="T1" fmla="*/ 216 h 332"/>
                <a:gd name="T2" fmla="*/ 75 w 271"/>
                <a:gd name="T3" fmla="*/ 291 h 332"/>
                <a:gd name="T4" fmla="*/ 38 w 271"/>
                <a:gd name="T5" fmla="*/ 324 h 332"/>
                <a:gd name="T6" fmla="*/ 35 w 271"/>
                <a:gd name="T7" fmla="*/ 316 h 332"/>
                <a:gd name="T8" fmla="*/ 9 w 271"/>
                <a:gd name="T9" fmla="*/ 324 h 332"/>
                <a:gd name="T10" fmla="*/ 83 w 271"/>
                <a:gd name="T11" fmla="*/ 238 h 332"/>
                <a:gd name="T12" fmla="*/ 104 w 271"/>
                <a:gd name="T13" fmla="*/ 170 h 332"/>
                <a:gd name="T14" fmla="*/ 97 w 271"/>
                <a:gd name="T15" fmla="*/ 163 h 332"/>
                <a:gd name="T16" fmla="*/ 45 w 271"/>
                <a:gd name="T17" fmla="*/ 182 h 332"/>
                <a:gd name="T18" fmla="*/ 21 w 271"/>
                <a:gd name="T19" fmla="*/ 165 h 332"/>
                <a:gd name="T20" fmla="*/ 33 w 271"/>
                <a:gd name="T21" fmla="*/ 154 h 332"/>
                <a:gd name="T22" fmla="*/ 108 w 271"/>
                <a:gd name="T23" fmla="*/ 126 h 332"/>
                <a:gd name="T24" fmla="*/ 121 w 271"/>
                <a:gd name="T25" fmla="*/ 48 h 332"/>
                <a:gd name="T26" fmla="*/ 109 w 271"/>
                <a:gd name="T27" fmla="*/ 26 h 332"/>
                <a:gd name="T28" fmla="*/ 113 w 271"/>
                <a:gd name="T29" fmla="*/ 4 h 332"/>
                <a:gd name="T30" fmla="*/ 143 w 271"/>
                <a:gd name="T31" fmla="*/ 35 h 332"/>
                <a:gd name="T32" fmla="*/ 141 w 271"/>
                <a:gd name="T33" fmla="*/ 79 h 332"/>
                <a:gd name="T34" fmla="*/ 138 w 271"/>
                <a:gd name="T35" fmla="*/ 114 h 332"/>
                <a:gd name="T36" fmla="*/ 161 w 271"/>
                <a:gd name="T37" fmla="*/ 107 h 332"/>
                <a:gd name="T38" fmla="*/ 190 w 271"/>
                <a:gd name="T39" fmla="*/ 108 h 332"/>
                <a:gd name="T40" fmla="*/ 197 w 271"/>
                <a:gd name="T41" fmla="*/ 119 h 332"/>
                <a:gd name="T42" fmla="*/ 187 w 271"/>
                <a:gd name="T43" fmla="*/ 134 h 332"/>
                <a:gd name="T44" fmla="*/ 157 w 271"/>
                <a:gd name="T45" fmla="*/ 142 h 332"/>
                <a:gd name="T46" fmla="*/ 130 w 271"/>
                <a:gd name="T47" fmla="*/ 156 h 332"/>
                <a:gd name="T48" fmla="*/ 128 w 271"/>
                <a:gd name="T49" fmla="*/ 185 h 332"/>
                <a:gd name="T50" fmla="*/ 148 w 271"/>
                <a:gd name="T51" fmla="*/ 208 h 332"/>
                <a:gd name="T52" fmla="*/ 187 w 271"/>
                <a:gd name="T53" fmla="*/ 258 h 332"/>
                <a:gd name="T54" fmla="*/ 241 w 271"/>
                <a:gd name="T55" fmla="*/ 293 h 332"/>
                <a:gd name="T56" fmla="*/ 265 w 271"/>
                <a:gd name="T57" fmla="*/ 302 h 332"/>
                <a:gd name="T58" fmla="*/ 261 w 271"/>
                <a:gd name="T59" fmla="*/ 315 h 332"/>
                <a:gd name="T60" fmla="*/ 255 w 271"/>
                <a:gd name="T61" fmla="*/ 323 h 332"/>
                <a:gd name="T62" fmla="*/ 204 w 271"/>
                <a:gd name="T63" fmla="*/ 315 h 332"/>
                <a:gd name="T64" fmla="*/ 160 w 271"/>
                <a:gd name="T65" fmla="*/ 271 h 332"/>
                <a:gd name="T66" fmla="*/ 122 w 271"/>
                <a:gd name="T67" fmla="*/ 219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71" h="332">
                  <a:moveTo>
                    <a:pt x="115" y="212"/>
                  </a:moveTo>
                  <a:cubicBezTo>
                    <a:pt x="113" y="214"/>
                    <a:pt x="113" y="215"/>
                    <a:pt x="112" y="216"/>
                  </a:cubicBezTo>
                  <a:cubicBezTo>
                    <a:pt x="106" y="230"/>
                    <a:pt x="101" y="244"/>
                    <a:pt x="94" y="257"/>
                  </a:cubicBezTo>
                  <a:cubicBezTo>
                    <a:pt x="89" y="269"/>
                    <a:pt x="83" y="281"/>
                    <a:pt x="75" y="291"/>
                  </a:cubicBezTo>
                  <a:cubicBezTo>
                    <a:pt x="70" y="297"/>
                    <a:pt x="66" y="303"/>
                    <a:pt x="60" y="308"/>
                  </a:cubicBezTo>
                  <a:cubicBezTo>
                    <a:pt x="54" y="314"/>
                    <a:pt x="46" y="319"/>
                    <a:pt x="38" y="324"/>
                  </a:cubicBezTo>
                  <a:cubicBezTo>
                    <a:pt x="37" y="325"/>
                    <a:pt x="19" y="332"/>
                    <a:pt x="18" y="331"/>
                  </a:cubicBezTo>
                  <a:cubicBezTo>
                    <a:pt x="18" y="330"/>
                    <a:pt x="35" y="322"/>
                    <a:pt x="35" y="316"/>
                  </a:cubicBezTo>
                  <a:cubicBezTo>
                    <a:pt x="26" y="321"/>
                    <a:pt x="11" y="328"/>
                    <a:pt x="0" y="327"/>
                  </a:cubicBezTo>
                  <a:cubicBezTo>
                    <a:pt x="5" y="325"/>
                    <a:pt x="8" y="324"/>
                    <a:pt x="9" y="324"/>
                  </a:cubicBezTo>
                  <a:cubicBezTo>
                    <a:pt x="29" y="315"/>
                    <a:pt x="45" y="301"/>
                    <a:pt x="57" y="283"/>
                  </a:cubicBezTo>
                  <a:cubicBezTo>
                    <a:pt x="67" y="269"/>
                    <a:pt x="77" y="255"/>
                    <a:pt x="83" y="238"/>
                  </a:cubicBezTo>
                  <a:cubicBezTo>
                    <a:pt x="87" y="227"/>
                    <a:pt x="92" y="217"/>
                    <a:pt x="96" y="205"/>
                  </a:cubicBezTo>
                  <a:cubicBezTo>
                    <a:pt x="99" y="194"/>
                    <a:pt x="101" y="182"/>
                    <a:pt x="104" y="170"/>
                  </a:cubicBezTo>
                  <a:cubicBezTo>
                    <a:pt x="104" y="169"/>
                    <a:pt x="104" y="168"/>
                    <a:pt x="104" y="167"/>
                  </a:cubicBezTo>
                  <a:cubicBezTo>
                    <a:pt x="103" y="162"/>
                    <a:pt x="102" y="161"/>
                    <a:pt x="97" y="163"/>
                  </a:cubicBezTo>
                  <a:cubicBezTo>
                    <a:pt x="83" y="171"/>
                    <a:pt x="67" y="176"/>
                    <a:pt x="52" y="180"/>
                  </a:cubicBezTo>
                  <a:cubicBezTo>
                    <a:pt x="49" y="180"/>
                    <a:pt x="47" y="181"/>
                    <a:pt x="45" y="182"/>
                  </a:cubicBezTo>
                  <a:cubicBezTo>
                    <a:pt x="36" y="187"/>
                    <a:pt x="26" y="182"/>
                    <a:pt x="23" y="172"/>
                  </a:cubicBezTo>
                  <a:cubicBezTo>
                    <a:pt x="23" y="170"/>
                    <a:pt x="21" y="167"/>
                    <a:pt x="21" y="165"/>
                  </a:cubicBezTo>
                  <a:cubicBezTo>
                    <a:pt x="21" y="163"/>
                    <a:pt x="22" y="160"/>
                    <a:pt x="24" y="159"/>
                  </a:cubicBezTo>
                  <a:cubicBezTo>
                    <a:pt x="26" y="157"/>
                    <a:pt x="30" y="155"/>
                    <a:pt x="33" y="154"/>
                  </a:cubicBezTo>
                  <a:cubicBezTo>
                    <a:pt x="46" y="152"/>
                    <a:pt x="58" y="147"/>
                    <a:pt x="70" y="141"/>
                  </a:cubicBezTo>
                  <a:cubicBezTo>
                    <a:pt x="82" y="136"/>
                    <a:pt x="95" y="131"/>
                    <a:pt x="108" y="126"/>
                  </a:cubicBezTo>
                  <a:cubicBezTo>
                    <a:pt x="113" y="124"/>
                    <a:pt x="116" y="122"/>
                    <a:pt x="116" y="116"/>
                  </a:cubicBezTo>
                  <a:cubicBezTo>
                    <a:pt x="119" y="93"/>
                    <a:pt x="123" y="71"/>
                    <a:pt x="121" y="48"/>
                  </a:cubicBezTo>
                  <a:cubicBezTo>
                    <a:pt x="120" y="41"/>
                    <a:pt x="119" y="34"/>
                    <a:pt x="111" y="31"/>
                  </a:cubicBezTo>
                  <a:cubicBezTo>
                    <a:pt x="110" y="30"/>
                    <a:pt x="109" y="28"/>
                    <a:pt x="109" y="26"/>
                  </a:cubicBezTo>
                  <a:cubicBezTo>
                    <a:pt x="108" y="24"/>
                    <a:pt x="108" y="21"/>
                    <a:pt x="108" y="19"/>
                  </a:cubicBezTo>
                  <a:cubicBezTo>
                    <a:pt x="107" y="12"/>
                    <a:pt x="107" y="7"/>
                    <a:pt x="113" y="4"/>
                  </a:cubicBezTo>
                  <a:cubicBezTo>
                    <a:pt x="121" y="0"/>
                    <a:pt x="128" y="0"/>
                    <a:pt x="132" y="6"/>
                  </a:cubicBezTo>
                  <a:cubicBezTo>
                    <a:pt x="139" y="14"/>
                    <a:pt x="143" y="24"/>
                    <a:pt x="143" y="35"/>
                  </a:cubicBezTo>
                  <a:cubicBezTo>
                    <a:pt x="144" y="41"/>
                    <a:pt x="144" y="48"/>
                    <a:pt x="144" y="54"/>
                  </a:cubicBezTo>
                  <a:cubicBezTo>
                    <a:pt x="143" y="62"/>
                    <a:pt x="142" y="71"/>
                    <a:pt x="141" y="79"/>
                  </a:cubicBezTo>
                  <a:cubicBezTo>
                    <a:pt x="140" y="88"/>
                    <a:pt x="139" y="97"/>
                    <a:pt x="138" y="107"/>
                  </a:cubicBezTo>
                  <a:cubicBezTo>
                    <a:pt x="138" y="109"/>
                    <a:pt x="138" y="111"/>
                    <a:pt x="138" y="114"/>
                  </a:cubicBezTo>
                  <a:cubicBezTo>
                    <a:pt x="144" y="112"/>
                    <a:pt x="150" y="111"/>
                    <a:pt x="155" y="109"/>
                  </a:cubicBezTo>
                  <a:cubicBezTo>
                    <a:pt x="157" y="108"/>
                    <a:pt x="159" y="107"/>
                    <a:pt x="161" y="107"/>
                  </a:cubicBezTo>
                  <a:cubicBezTo>
                    <a:pt x="167" y="106"/>
                    <a:pt x="173" y="105"/>
                    <a:pt x="178" y="105"/>
                  </a:cubicBezTo>
                  <a:cubicBezTo>
                    <a:pt x="183" y="104"/>
                    <a:pt x="187" y="105"/>
                    <a:pt x="190" y="108"/>
                  </a:cubicBezTo>
                  <a:cubicBezTo>
                    <a:pt x="190" y="109"/>
                    <a:pt x="191" y="110"/>
                    <a:pt x="192" y="110"/>
                  </a:cubicBezTo>
                  <a:cubicBezTo>
                    <a:pt x="196" y="112"/>
                    <a:pt x="198" y="115"/>
                    <a:pt x="197" y="119"/>
                  </a:cubicBezTo>
                  <a:cubicBezTo>
                    <a:pt x="196" y="122"/>
                    <a:pt x="194" y="124"/>
                    <a:pt x="192" y="127"/>
                  </a:cubicBezTo>
                  <a:cubicBezTo>
                    <a:pt x="191" y="129"/>
                    <a:pt x="189" y="132"/>
                    <a:pt x="187" y="134"/>
                  </a:cubicBezTo>
                  <a:cubicBezTo>
                    <a:pt x="185" y="136"/>
                    <a:pt x="183" y="138"/>
                    <a:pt x="180" y="138"/>
                  </a:cubicBezTo>
                  <a:cubicBezTo>
                    <a:pt x="172" y="140"/>
                    <a:pt x="165" y="140"/>
                    <a:pt x="157" y="142"/>
                  </a:cubicBezTo>
                  <a:cubicBezTo>
                    <a:pt x="150" y="143"/>
                    <a:pt x="143" y="145"/>
                    <a:pt x="137" y="147"/>
                  </a:cubicBezTo>
                  <a:cubicBezTo>
                    <a:pt x="134" y="149"/>
                    <a:pt x="131" y="153"/>
                    <a:pt x="130" y="156"/>
                  </a:cubicBezTo>
                  <a:cubicBezTo>
                    <a:pt x="127" y="164"/>
                    <a:pt x="125" y="172"/>
                    <a:pt x="123" y="180"/>
                  </a:cubicBezTo>
                  <a:cubicBezTo>
                    <a:pt x="123" y="184"/>
                    <a:pt x="126" y="185"/>
                    <a:pt x="128" y="185"/>
                  </a:cubicBezTo>
                  <a:cubicBezTo>
                    <a:pt x="133" y="185"/>
                    <a:pt x="135" y="189"/>
                    <a:pt x="136" y="192"/>
                  </a:cubicBezTo>
                  <a:cubicBezTo>
                    <a:pt x="138" y="199"/>
                    <a:pt x="144" y="203"/>
                    <a:pt x="148" y="208"/>
                  </a:cubicBezTo>
                  <a:cubicBezTo>
                    <a:pt x="151" y="213"/>
                    <a:pt x="156" y="217"/>
                    <a:pt x="159" y="222"/>
                  </a:cubicBezTo>
                  <a:cubicBezTo>
                    <a:pt x="167" y="235"/>
                    <a:pt x="176" y="247"/>
                    <a:pt x="187" y="258"/>
                  </a:cubicBezTo>
                  <a:cubicBezTo>
                    <a:pt x="192" y="264"/>
                    <a:pt x="200" y="268"/>
                    <a:pt x="207" y="273"/>
                  </a:cubicBezTo>
                  <a:cubicBezTo>
                    <a:pt x="218" y="280"/>
                    <a:pt x="229" y="287"/>
                    <a:pt x="241" y="293"/>
                  </a:cubicBezTo>
                  <a:cubicBezTo>
                    <a:pt x="247" y="297"/>
                    <a:pt x="255" y="299"/>
                    <a:pt x="263" y="301"/>
                  </a:cubicBezTo>
                  <a:cubicBezTo>
                    <a:pt x="263" y="302"/>
                    <a:pt x="264" y="302"/>
                    <a:pt x="265" y="302"/>
                  </a:cubicBezTo>
                  <a:cubicBezTo>
                    <a:pt x="268" y="304"/>
                    <a:pt x="271" y="306"/>
                    <a:pt x="270" y="310"/>
                  </a:cubicBezTo>
                  <a:cubicBezTo>
                    <a:pt x="269" y="314"/>
                    <a:pt x="266" y="316"/>
                    <a:pt x="261" y="315"/>
                  </a:cubicBezTo>
                  <a:cubicBezTo>
                    <a:pt x="261" y="315"/>
                    <a:pt x="260" y="315"/>
                    <a:pt x="259" y="315"/>
                  </a:cubicBezTo>
                  <a:cubicBezTo>
                    <a:pt x="261" y="320"/>
                    <a:pt x="259" y="323"/>
                    <a:pt x="255" y="323"/>
                  </a:cubicBezTo>
                  <a:cubicBezTo>
                    <a:pt x="247" y="323"/>
                    <a:pt x="239" y="322"/>
                    <a:pt x="231" y="321"/>
                  </a:cubicBezTo>
                  <a:cubicBezTo>
                    <a:pt x="222" y="319"/>
                    <a:pt x="213" y="317"/>
                    <a:pt x="204" y="315"/>
                  </a:cubicBezTo>
                  <a:cubicBezTo>
                    <a:pt x="195" y="313"/>
                    <a:pt x="187" y="308"/>
                    <a:pt x="181" y="301"/>
                  </a:cubicBezTo>
                  <a:cubicBezTo>
                    <a:pt x="174" y="292"/>
                    <a:pt x="167" y="281"/>
                    <a:pt x="160" y="271"/>
                  </a:cubicBezTo>
                  <a:cubicBezTo>
                    <a:pt x="151" y="260"/>
                    <a:pt x="143" y="248"/>
                    <a:pt x="135" y="237"/>
                  </a:cubicBezTo>
                  <a:cubicBezTo>
                    <a:pt x="131" y="231"/>
                    <a:pt x="126" y="225"/>
                    <a:pt x="122" y="219"/>
                  </a:cubicBezTo>
                  <a:cubicBezTo>
                    <a:pt x="120" y="217"/>
                    <a:pt x="117" y="215"/>
                    <a:pt x="115" y="2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"/>
                <a:ea typeface="微软雅黑"/>
                <a:cs typeface="+mn-cs"/>
              </a:endParaRPr>
            </a:p>
          </p:txBody>
        </p:sp>
        <p:sp>
          <p:nvSpPr>
            <p:cNvPr id="81" name="Freeform 8">
              <a:extLst>
                <a:ext uri="{FF2B5EF4-FFF2-40B4-BE49-F238E27FC236}">
                  <a16:creationId xmlns:a16="http://schemas.microsoft.com/office/drawing/2014/main" id="{893BA855-A8C0-42B2-A232-C17634B7051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19070" y="5307345"/>
              <a:ext cx="426670" cy="443677"/>
            </a:xfrm>
            <a:custGeom>
              <a:avLst/>
              <a:gdLst>
                <a:gd name="T0" fmla="*/ 84 w 243"/>
                <a:gd name="T1" fmla="*/ 61 h 252"/>
                <a:gd name="T2" fmla="*/ 85 w 243"/>
                <a:gd name="T3" fmla="*/ 66 h 252"/>
                <a:gd name="T4" fmla="*/ 85 w 243"/>
                <a:gd name="T5" fmla="*/ 77 h 252"/>
                <a:gd name="T6" fmla="*/ 84 w 243"/>
                <a:gd name="T7" fmla="*/ 102 h 252"/>
                <a:gd name="T8" fmla="*/ 85 w 243"/>
                <a:gd name="T9" fmla="*/ 125 h 252"/>
                <a:gd name="T10" fmla="*/ 86 w 243"/>
                <a:gd name="T11" fmla="*/ 128 h 252"/>
                <a:gd name="T12" fmla="*/ 87 w 243"/>
                <a:gd name="T13" fmla="*/ 141 h 252"/>
                <a:gd name="T14" fmla="*/ 86 w 243"/>
                <a:gd name="T15" fmla="*/ 165 h 252"/>
                <a:gd name="T16" fmla="*/ 87 w 243"/>
                <a:gd name="T17" fmla="*/ 182 h 252"/>
                <a:gd name="T18" fmla="*/ 86 w 243"/>
                <a:gd name="T19" fmla="*/ 188 h 252"/>
                <a:gd name="T20" fmla="*/ 86 w 243"/>
                <a:gd name="T21" fmla="*/ 195 h 252"/>
                <a:gd name="T22" fmla="*/ 84 w 243"/>
                <a:gd name="T23" fmla="*/ 200 h 252"/>
                <a:gd name="T24" fmla="*/ 79 w 243"/>
                <a:gd name="T25" fmla="*/ 201 h 252"/>
                <a:gd name="T26" fmla="*/ 27 w 243"/>
                <a:gd name="T27" fmla="*/ 218 h 252"/>
                <a:gd name="T28" fmla="*/ 11 w 243"/>
                <a:gd name="T29" fmla="*/ 224 h 252"/>
                <a:gd name="T30" fmla="*/ 3 w 243"/>
                <a:gd name="T31" fmla="*/ 237 h 252"/>
                <a:gd name="T32" fmla="*/ 12 w 243"/>
                <a:gd name="T33" fmla="*/ 247 h 252"/>
                <a:gd name="T34" fmla="*/ 27 w 243"/>
                <a:gd name="T35" fmla="*/ 250 h 252"/>
                <a:gd name="T36" fmla="*/ 38 w 243"/>
                <a:gd name="T37" fmla="*/ 247 h 252"/>
                <a:gd name="T38" fmla="*/ 72 w 243"/>
                <a:gd name="T39" fmla="*/ 237 h 252"/>
                <a:gd name="T40" fmla="*/ 128 w 243"/>
                <a:gd name="T41" fmla="*/ 221 h 252"/>
                <a:gd name="T42" fmla="*/ 179 w 243"/>
                <a:gd name="T43" fmla="*/ 216 h 252"/>
                <a:gd name="T44" fmla="*/ 214 w 243"/>
                <a:gd name="T45" fmla="*/ 221 h 252"/>
                <a:gd name="T46" fmla="*/ 237 w 243"/>
                <a:gd name="T47" fmla="*/ 217 h 252"/>
                <a:gd name="T48" fmla="*/ 242 w 243"/>
                <a:gd name="T49" fmla="*/ 205 h 252"/>
                <a:gd name="T50" fmla="*/ 229 w 243"/>
                <a:gd name="T51" fmla="*/ 189 h 252"/>
                <a:gd name="T52" fmla="*/ 182 w 243"/>
                <a:gd name="T53" fmla="*/ 184 h 252"/>
                <a:gd name="T54" fmla="*/ 130 w 243"/>
                <a:gd name="T55" fmla="*/ 188 h 252"/>
                <a:gd name="T56" fmla="*/ 124 w 243"/>
                <a:gd name="T57" fmla="*/ 183 h 252"/>
                <a:gd name="T58" fmla="*/ 124 w 243"/>
                <a:gd name="T59" fmla="*/ 139 h 252"/>
                <a:gd name="T60" fmla="*/ 132 w 243"/>
                <a:gd name="T61" fmla="*/ 126 h 252"/>
                <a:gd name="T62" fmla="*/ 137 w 243"/>
                <a:gd name="T63" fmla="*/ 123 h 252"/>
                <a:gd name="T64" fmla="*/ 152 w 243"/>
                <a:gd name="T65" fmla="*/ 119 h 252"/>
                <a:gd name="T66" fmla="*/ 165 w 243"/>
                <a:gd name="T67" fmla="*/ 117 h 252"/>
                <a:gd name="T68" fmla="*/ 179 w 243"/>
                <a:gd name="T69" fmla="*/ 108 h 252"/>
                <a:gd name="T70" fmla="*/ 178 w 243"/>
                <a:gd name="T71" fmla="*/ 92 h 252"/>
                <a:gd name="T72" fmla="*/ 159 w 243"/>
                <a:gd name="T73" fmla="*/ 87 h 252"/>
                <a:gd name="T74" fmla="*/ 129 w 243"/>
                <a:gd name="T75" fmla="*/ 97 h 252"/>
                <a:gd name="T76" fmla="*/ 124 w 243"/>
                <a:gd name="T77" fmla="*/ 94 h 252"/>
                <a:gd name="T78" fmla="*/ 127 w 243"/>
                <a:gd name="T79" fmla="*/ 42 h 252"/>
                <a:gd name="T80" fmla="*/ 129 w 243"/>
                <a:gd name="T81" fmla="*/ 27 h 252"/>
                <a:gd name="T82" fmla="*/ 128 w 243"/>
                <a:gd name="T83" fmla="*/ 23 h 252"/>
                <a:gd name="T84" fmla="*/ 115 w 243"/>
                <a:gd name="T85" fmla="*/ 6 h 252"/>
                <a:gd name="T86" fmla="*/ 97 w 243"/>
                <a:gd name="T87" fmla="*/ 2 h 252"/>
                <a:gd name="T88" fmla="*/ 96 w 243"/>
                <a:gd name="T89" fmla="*/ 2 h 252"/>
                <a:gd name="T90" fmla="*/ 85 w 243"/>
                <a:gd name="T91" fmla="*/ 10 h 252"/>
                <a:gd name="T92" fmla="*/ 84 w 243"/>
                <a:gd name="T93" fmla="*/ 13 h 252"/>
                <a:gd name="T94" fmla="*/ 85 w 243"/>
                <a:gd name="T95" fmla="*/ 36 h 252"/>
                <a:gd name="T96" fmla="*/ 84 w 243"/>
                <a:gd name="T97" fmla="*/ 61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43" h="252">
                  <a:moveTo>
                    <a:pt x="84" y="61"/>
                  </a:moveTo>
                  <a:cubicBezTo>
                    <a:pt x="85" y="63"/>
                    <a:pt x="85" y="65"/>
                    <a:pt x="85" y="66"/>
                  </a:cubicBezTo>
                  <a:cubicBezTo>
                    <a:pt x="85" y="70"/>
                    <a:pt x="85" y="74"/>
                    <a:pt x="85" y="77"/>
                  </a:cubicBezTo>
                  <a:cubicBezTo>
                    <a:pt x="85" y="85"/>
                    <a:pt x="85" y="94"/>
                    <a:pt x="84" y="102"/>
                  </a:cubicBezTo>
                  <a:cubicBezTo>
                    <a:pt x="84" y="110"/>
                    <a:pt x="89" y="117"/>
                    <a:pt x="85" y="125"/>
                  </a:cubicBezTo>
                  <a:cubicBezTo>
                    <a:pt x="85" y="126"/>
                    <a:pt x="86" y="127"/>
                    <a:pt x="86" y="128"/>
                  </a:cubicBezTo>
                  <a:cubicBezTo>
                    <a:pt x="86" y="132"/>
                    <a:pt x="87" y="137"/>
                    <a:pt x="87" y="141"/>
                  </a:cubicBezTo>
                  <a:cubicBezTo>
                    <a:pt x="87" y="149"/>
                    <a:pt x="86" y="157"/>
                    <a:pt x="86" y="165"/>
                  </a:cubicBezTo>
                  <a:cubicBezTo>
                    <a:pt x="86" y="171"/>
                    <a:pt x="86" y="177"/>
                    <a:pt x="87" y="182"/>
                  </a:cubicBezTo>
                  <a:cubicBezTo>
                    <a:pt x="87" y="184"/>
                    <a:pt x="87" y="186"/>
                    <a:pt x="86" y="188"/>
                  </a:cubicBezTo>
                  <a:cubicBezTo>
                    <a:pt x="85" y="190"/>
                    <a:pt x="85" y="192"/>
                    <a:pt x="86" y="195"/>
                  </a:cubicBezTo>
                  <a:cubicBezTo>
                    <a:pt x="87" y="197"/>
                    <a:pt x="87" y="199"/>
                    <a:pt x="84" y="200"/>
                  </a:cubicBezTo>
                  <a:cubicBezTo>
                    <a:pt x="82" y="200"/>
                    <a:pt x="80" y="201"/>
                    <a:pt x="79" y="201"/>
                  </a:cubicBezTo>
                  <a:cubicBezTo>
                    <a:pt x="61" y="207"/>
                    <a:pt x="45" y="212"/>
                    <a:pt x="27" y="218"/>
                  </a:cubicBezTo>
                  <a:cubicBezTo>
                    <a:pt x="22" y="220"/>
                    <a:pt x="16" y="223"/>
                    <a:pt x="11" y="224"/>
                  </a:cubicBezTo>
                  <a:cubicBezTo>
                    <a:pt x="3" y="224"/>
                    <a:pt x="0" y="232"/>
                    <a:pt x="3" y="237"/>
                  </a:cubicBezTo>
                  <a:cubicBezTo>
                    <a:pt x="6" y="241"/>
                    <a:pt x="9" y="244"/>
                    <a:pt x="12" y="247"/>
                  </a:cubicBezTo>
                  <a:cubicBezTo>
                    <a:pt x="16" y="252"/>
                    <a:pt x="22" y="252"/>
                    <a:pt x="27" y="250"/>
                  </a:cubicBezTo>
                  <a:cubicBezTo>
                    <a:pt x="31" y="249"/>
                    <a:pt x="34" y="248"/>
                    <a:pt x="38" y="247"/>
                  </a:cubicBezTo>
                  <a:cubicBezTo>
                    <a:pt x="49" y="244"/>
                    <a:pt x="61" y="241"/>
                    <a:pt x="72" y="237"/>
                  </a:cubicBezTo>
                  <a:cubicBezTo>
                    <a:pt x="90" y="230"/>
                    <a:pt x="108" y="223"/>
                    <a:pt x="128" y="221"/>
                  </a:cubicBezTo>
                  <a:cubicBezTo>
                    <a:pt x="145" y="218"/>
                    <a:pt x="162" y="219"/>
                    <a:pt x="179" y="216"/>
                  </a:cubicBezTo>
                  <a:cubicBezTo>
                    <a:pt x="191" y="214"/>
                    <a:pt x="203" y="217"/>
                    <a:pt x="214" y="221"/>
                  </a:cubicBezTo>
                  <a:cubicBezTo>
                    <a:pt x="223" y="224"/>
                    <a:pt x="230" y="222"/>
                    <a:pt x="237" y="217"/>
                  </a:cubicBezTo>
                  <a:cubicBezTo>
                    <a:pt x="240" y="214"/>
                    <a:pt x="243" y="209"/>
                    <a:pt x="242" y="205"/>
                  </a:cubicBezTo>
                  <a:cubicBezTo>
                    <a:pt x="242" y="197"/>
                    <a:pt x="237" y="191"/>
                    <a:pt x="229" y="189"/>
                  </a:cubicBezTo>
                  <a:cubicBezTo>
                    <a:pt x="214" y="184"/>
                    <a:pt x="198" y="182"/>
                    <a:pt x="182" y="184"/>
                  </a:cubicBezTo>
                  <a:cubicBezTo>
                    <a:pt x="165" y="185"/>
                    <a:pt x="147" y="187"/>
                    <a:pt x="130" y="188"/>
                  </a:cubicBezTo>
                  <a:cubicBezTo>
                    <a:pt x="125" y="189"/>
                    <a:pt x="124" y="189"/>
                    <a:pt x="124" y="183"/>
                  </a:cubicBezTo>
                  <a:cubicBezTo>
                    <a:pt x="124" y="168"/>
                    <a:pt x="124" y="153"/>
                    <a:pt x="124" y="139"/>
                  </a:cubicBezTo>
                  <a:cubicBezTo>
                    <a:pt x="124" y="132"/>
                    <a:pt x="126" y="128"/>
                    <a:pt x="132" y="126"/>
                  </a:cubicBezTo>
                  <a:cubicBezTo>
                    <a:pt x="133" y="125"/>
                    <a:pt x="135" y="124"/>
                    <a:pt x="137" y="123"/>
                  </a:cubicBezTo>
                  <a:cubicBezTo>
                    <a:pt x="142" y="121"/>
                    <a:pt x="147" y="120"/>
                    <a:pt x="152" y="119"/>
                  </a:cubicBezTo>
                  <a:cubicBezTo>
                    <a:pt x="156" y="118"/>
                    <a:pt x="161" y="119"/>
                    <a:pt x="165" y="117"/>
                  </a:cubicBezTo>
                  <a:cubicBezTo>
                    <a:pt x="170" y="115"/>
                    <a:pt x="175" y="111"/>
                    <a:pt x="179" y="108"/>
                  </a:cubicBezTo>
                  <a:cubicBezTo>
                    <a:pt x="184" y="103"/>
                    <a:pt x="183" y="97"/>
                    <a:pt x="178" y="92"/>
                  </a:cubicBezTo>
                  <a:cubicBezTo>
                    <a:pt x="173" y="86"/>
                    <a:pt x="165" y="85"/>
                    <a:pt x="159" y="87"/>
                  </a:cubicBezTo>
                  <a:cubicBezTo>
                    <a:pt x="148" y="90"/>
                    <a:pt x="139" y="94"/>
                    <a:pt x="129" y="97"/>
                  </a:cubicBezTo>
                  <a:cubicBezTo>
                    <a:pt x="124" y="99"/>
                    <a:pt x="124" y="100"/>
                    <a:pt x="124" y="94"/>
                  </a:cubicBezTo>
                  <a:cubicBezTo>
                    <a:pt x="125" y="77"/>
                    <a:pt x="125" y="59"/>
                    <a:pt x="127" y="42"/>
                  </a:cubicBezTo>
                  <a:cubicBezTo>
                    <a:pt x="127" y="37"/>
                    <a:pt x="126" y="31"/>
                    <a:pt x="129" y="27"/>
                  </a:cubicBezTo>
                  <a:cubicBezTo>
                    <a:pt x="129" y="26"/>
                    <a:pt x="129" y="24"/>
                    <a:pt x="128" y="23"/>
                  </a:cubicBezTo>
                  <a:cubicBezTo>
                    <a:pt x="124" y="17"/>
                    <a:pt x="119" y="12"/>
                    <a:pt x="115" y="6"/>
                  </a:cubicBezTo>
                  <a:cubicBezTo>
                    <a:pt x="112" y="3"/>
                    <a:pt x="100" y="0"/>
                    <a:pt x="97" y="2"/>
                  </a:cubicBezTo>
                  <a:cubicBezTo>
                    <a:pt x="96" y="2"/>
                    <a:pt x="96" y="2"/>
                    <a:pt x="96" y="2"/>
                  </a:cubicBezTo>
                  <a:cubicBezTo>
                    <a:pt x="92" y="5"/>
                    <a:pt x="88" y="7"/>
                    <a:pt x="85" y="10"/>
                  </a:cubicBezTo>
                  <a:cubicBezTo>
                    <a:pt x="84" y="11"/>
                    <a:pt x="84" y="13"/>
                    <a:pt x="84" y="13"/>
                  </a:cubicBezTo>
                  <a:cubicBezTo>
                    <a:pt x="85" y="21"/>
                    <a:pt x="85" y="28"/>
                    <a:pt x="85" y="36"/>
                  </a:cubicBezTo>
                  <a:lnTo>
                    <a:pt x="84" y="6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"/>
                <a:ea typeface="微软雅黑"/>
                <a:cs typeface="+mn-cs"/>
              </a:endParaRPr>
            </a:p>
          </p:txBody>
        </p:sp>
        <p:grpSp>
          <p:nvGrpSpPr>
            <p:cNvPr id="82" name="组合 81">
              <a:extLst>
                <a:ext uri="{FF2B5EF4-FFF2-40B4-BE49-F238E27FC236}">
                  <a16:creationId xmlns:a16="http://schemas.microsoft.com/office/drawing/2014/main" id="{135CA365-4729-4FAC-9981-B3F83C9BE6D9}"/>
                </a:ext>
              </a:extLst>
            </p:cNvPr>
            <p:cNvGrpSpPr/>
            <p:nvPr/>
          </p:nvGrpSpPr>
          <p:grpSpPr>
            <a:xfrm>
              <a:off x="2921957" y="5168150"/>
              <a:ext cx="542765" cy="642593"/>
              <a:chOff x="3102298" y="5183391"/>
              <a:chExt cx="501880" cy="594188"/>
            </a:xfrm>
            <a:grpFill/>
          </p:grpSpPr>
          <p:sp>
            <p:nvSpPr>
              <p:cNvPr id="123" name="Freeform 6">
                <a:extLst>
                  <a:ext uri="{FF2B5EF4-FFF2-40B4-BE49-F238E27FC236}">
                    <a16:creationId xmlns:a16="http://schemas.microsoft.com/office/drawing/2014/main" id="{D3FB887B-3857-49D7-AF9D-AF41D8810F3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202811" y="5183391"/>
                <a:ext cx="401367" cy="594188"/>
              </a:xfrm>
              <a:custGeom>
                <a:avLst/>
                <a:gdLst>
                  <a:gd name="T0" fmla="*/ 100 w 247"/>
                  <a:gd name="T1" fmla="*/ 342 h 365"/>
                  <a:gd name="T2" fmla="*/ 105 w 247"/>
                  <a:gd name="T3" fmla="*/ 338 h 365"/>
                  <a:gd name="T4" fmla="*/ 100 w 247"/>
                  <a:gd name="T5" fmla="*/ 337 h 365"/>
                  <a:gd name="T6" fmla="*/ 52 w 247"/>
                  <a:gd name="T7" fmla="*/ 333 h 365"/>
                  <a:gd name="T8" fmla="*/ 34 w 247"/>
                  <a:gd name="T9" fmla="*/ 311 h 365"/>
                  <a:gd name="T10" fmla="*/ 35 w 247"/>
                  <a:gd name="T11" fmla="*/ 265 h 365"/>
                  <a:gd name="T12" fmla="*/ 30 w 247"/>
                  <a:gd name="T13" fmla="*/ 261 h 365"/>
                  <a:gd name="T14" fmla="*/ 10 w 247"/>
                  <a:gd name="T15" fmla="*/ 265 h 365"/>
                  <a:gd name="T16" fmla="*/ 8 w 247"/>
                  <a:gd name="T17" fmla="*/ 247 h 365"/>
                  <a:gd name="T18" fmla="*/ 43 w 247"/>
                  <a:gd name="T19" fmla="*/ 230 h 365"/>
                  <a:gd name="T20" fmla="*/ 78 w 247"/>
                  <a:gd name="T21" fmla="*/ 153 h 365"/>
                  <a:gd name="T22" fmla="*/ 96 w 247"/>
                  <a:gd name="T23" fmla="*/ 119 h 365"/>
                  <a:gd name="T24" fmla="*/ 68 w 247"/>
                  <a:gd name="T25" fmla="*/ 133 h 365"/>
                  <a:gd name="T26" fmla="*/ 49 w 247"/>
                  <a:gd name="T27" fmla="*/ 132 h 365"/>
                  <a:gd name="T28" fmla="*/ 52 w 247"/>
                  <a:gd name="T29" fmla="*/ 64 h 365"/>
                  <a:gd name="T30" fmla="*/ 82 w 247"/>
                  <a:gd name="T31" fmla="*/ 12 h 365"/>
                  <a:gd name="T32" fmla="*/ 115 w 247"/>
                  <a:gd name="T33" fmla="*/ 19 h 365"/>
                  <a:gd name="T34" fmla="*/ 95 w 247"/>
                  <a:gd name="T35" fmla="*/ 66 h 365"/>
                  <a:gd name="T36" fmla="*/ 81 w 247"/>
                  <a:gd name="T37" fmla="*/ 91 h 365"/>
                  <a:gd name="T38" fmla="*/ 127 w 247"/>
                  <a:gd name="T39" fmla="*/ 67 h 365"/>
                  <a:gd name="T40" fmla="*/ 157 w 247"/>
                  <a:gd name="T41" fmla="*/ 54 h 365"/>
                  <a:gd name="T42" fmla="*/ 171 w 247"/>
                  <a:gd name="T43" fmla="*/ 77 h 365"/>
                  <a:gd name="T44" fmla="*/ 133 w 247"/>
                  <a:gd name="T45" fmla="*/ 132 h 365"/>
                  <a:gd name="T46" fmla="*/ 131 w 247"/>
                  <a:gd name="T47" fmla="*/ 137 h 365"/>
                  <a:gd name="T48" fmla="*/ 172 w 247"/>
                  <a:gd name="T49" fmla="*/ 144 h 365"/>
                  <a:gd name="T50" fmla="*/ 177 w 247"/>
                  <a:gd name="T51" fmla="*/ 172 h 365"/>
                  <a:gd name="T52" fmla="*/ 179 w 247"/>
                  <a:gd name="T53" fmla="*/ 201 h 365"/>
                  <a:gd name="T54" fmla="*/ 214 w 247"/>
                  <a:gd name="T55" fmla="*/ 199 h 365"/>
                  <a:gd name="T56" fmla="*/ 235 w 247"/>
                  <a:gd name="T57" fmla="*/ 205 h 365"/>
                  <a:gd name="T58" fmla="*/ 242 w 247"/>
                  <a:gd name="T59" fmla="*/ 223 h 365"/>
                  <a:gd name="T60" fmla="*/ 211 w 247"/>
                  <a:gd name="T61" fmla="*/ 224 h 365"/>
                  <a:gd name="T62" fmla="*/ 166 w 247"/>
                  <a:gd name="T63" fmla="*/ 232 h 365"/>
                  <a:gd name="T64" fmla="*/ 150 w 247"/>
                  <a:gd name="T65" fmla="*/ 296 h 365"/>
                  <a:gd name="T66" fmla="*/ 167 w 247"/>
                  <a:gd name="T67" fmla="*/ 304 h 365"/>
                  <a:gd name="T68" fmla="*/ 151 w 247"/>
                  <a:gd name="T69" fmla="*/ 326 h 365"/>
                  <a:gd name="T70" fmla="*/ 116 w 247"/>
                  <a:gd name="T71" fmla="*/ 362 h 365"/>
                  <a:gd name="T72" fmla="*/ 96 w 247"/>
                  <a:gd name="T73" fmla="*/ 349 h 365"/>
                  <a:gd name="T74" fmla="*/ 92 w 247"/>
                  <a:gd name="T75" fmla="*/ 338 h 365"/>
                  <a:gd name="T76" fmla="*/ 104 w 247"/>
                  <a:gd name="T77" fmla="*/ 284 h 365"/>
                  <a:gd name="T78" fmla="*/ 100 w 247"/>
                  <a:gd name="T79" fmla="*/ 272 h 365"/>
                  <a:gd name="T80" fmla="*/ 93 w 247"/>
                  <a:gd name="T81" fmla="*/ 238 h 365"/>
                  <a:gd name="T82" fmla="*/ 72 w 247"/>
                  <a:gd name="T83" fmla="*/ 250 h 365"/>
                  <a:gd name="T84" fmla="*/ 65 w 247"/>
                  <a:gd name="T85" fmla="*/ 305 h 365"/>
                  <a:gd name="T86" fmla="*/ 114 w 247"/>
                  <a:gd name="T87" fmla="*/ 309 h 365"/>
                  <a:gd name="T88" fmla="*/ 133 w 247"/>
                  <a:gd name="T89" fmla="*/ 302 h 365"/>
                  <a:gd name="T90" fmla="*/ 152 w 247"/>
                  <a:gd name="T91" fmla="*/ 232 h 365"/>
                  <a:gd name="T92" fmla="*/ 131 w 247"/>
                  <a:gd name="T93" fmla="*/ 231 h 365"/>
                  <a:gd name="T94" fmla="*/ 107 w 247"/>
                  <a:gd name="T95" fmla="*/ 241 h 365"/>
                  <a:gd name="T96" fmla="*/ 122 w 247"/>
                  <a:gd name="T97" fmla="*/ 274 h 365"/>
                  <a:gd name="T98" fmla="*/ 105 w 247"/>
                  <a:gd name="T99" fmla="*/ 287 h 365"/>
                  <a:gd name="T100" fmla="*/ 112 w 247"/>
                  <a:gd name="T101" fmla="*/ 162 h 365"/>
                  <a:gd name="T102" fmla="*/ 104 w 247"/>
                  <a:gd name="T103" fmla="*/ 183 h 365"/>
                  <a:gd name="T104" fmla="*/ 129 w 247"/>
                  <a:gd name="T105" fmla="*/ 206 h 365"/>
                  <a:gd name="T106" fmla="*/ 153 w 247"/>
                  <a:gd name="T107" fmla="*/ 206 h 365"/>
                  <a:gd name="T108" fmla="*/ 160 w 247"/>
                  <a:gd name="T109" fmla="*/ 184 h 365"/>
                  <a:gd name="T110" fmla="*/ 150 w 247"/>
                  <a:gd name="T111" fmla="*/ 156 h 365"/>
                  <a:gd name="T112" fmla="*/ 125 w 247"/>
                  <a:gd name="T113" fmla="*/ 166 h 365"/>
                  <a:gd name="T114" fmla="*/ 114 w 247"/>
                  <a:gd name="T115" fmla="*/ 163 h 365"/>
                  <a:gd name="T116" fmla="*/ 83 w 247"/>
                  <a:gd name="T117" fmla="*/ 221 h 365"/>
                  <a:gd name="T118" fmla="*/ 105 w 247"/>
                  <a:gd name="T119" fmla="*/ 208 h 365"/>
                  <a:gd name="T120" fmla="*/ 94 w 247"/>
                  <a:gd name="T121" fmla="*/ 197 h 365"/>
                  <a:gd name="T122" fmla="*/ 83 w 247"/>
                  <a:gd name="T123" fmla="*/ 221 h 3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47" h="365">
                    <a:moveTo>
                      <a:pt x="92" y="338"/>
                    </a:moveTo>
                    <a:cubicBezTo>
                      <a:pt x="95" y="339"/>
                      <a:pt x="97" y="341"/>
                      <a:pt x="100" y="342"/>
                    </a:cubicBezTo>
                    <a:cubicBezTo>
                      <a:pt x="101" y="342"/>
                      <a:pt x="103" y="342"/>
                      <a:pt x="104" y="342"/>
                    </a:cubicBezTo>
                    <a:cubicBezTo>
                      <a:pt x="105" y="341"/>
                      <a:pt x="105" y="339"/>
                      <a:pt x="105" y="338"/>
                    </a:cubicBezTo>
                    <a:cubicBezTo>
                      <a:pt x="105" y="338"/>
                      <a:pt x="103" y="338"/>
                      <a:pt x="101" y="337"/>
                    </a:cubicBezTo>
                    <a:cubicBezTo>
                      <a:pt x="101" y="337"/>
                      <a:pt x="100" y="338"/>
                      <a:pt x="100" y="337"/>
                    </a:cubicBezTo>
                    <a:cubicBezTo>
                      <a:pt x="91" y="335"/>
                      <a:pt x="83" y="336"/>
                      <a:pt x="74" y="338"/>
                    </a:cubicBezTo>
                    <a:cubicBezTo>
                      <a:pt x="66" y="340"/>
                      <a:pt x="59" y="336"/>
                      <a:pt x="52" y="333"/>
                    </a:cubicBezTo>
                    <a:cubicBezTo>
                      <a:pt x="51" y="332"/>
                      <a:pt x="51" y="332"/>
                      <a:pt x="50" y="331"/>
                    </a:cubicBezTo>
                    <a:cubicBezTo>
                      <a:pt x="39" y="329"/>
                      <a:pt x="36" y="320"/>
                      <a:pt x="34" y="311"/>
                    </a:cubicBezTo>
                    <a:cubicBezTo>
                      <a:pt x="31" y="298"/>
                      <a:pt x="32" y="286"/>
                      <a:pt x="34" y="273"/>
                    </a:cubicBezTo>
                    <a:cubicBezTo>
                      <a:pt x="34" y="270"/>
                      <a:pt x="35" y="267"/>
                      <a:pt x="35" y="265"/>
                    </a:cubicBezTo>
                    <a:cubicBezTo>
                      <a:pt x="35" y="263"/>
                      <a:pt x="34" y="262"/>
                      <a:pt x="34" y="260"/>
                    </a:cubicBezTo>
                    <a:cubicBezTo>
                      <a:pt x="33" y="261"/>
                      <a:pt x="31" y="261"/>
                      <a:pt x="30" y="261"/>
                    </a:cubicBezTo>
                    <a:cubicBezTo>
                      <a:pt x="27" y="262"/>
                      <a:pt x="24" y="264"/>
                      <a:pt x="21" y="265"/>
                    </a:cubicBezTo>
                    <a:cubicBezTo>
                      <a:pt x="17" y="265"/>
                      <a:pt x="14" y="266"/>
                      <a:pt x="10" y="265"/>
                    </a:cubicBezTo>
                    <a:cubicBezTo>
                      <a:pt x="3" y="264"/>
                      <a:pt x="0" y="255"/>
                      <a:pt x="3" y="249"/>
                    </a:cubicBezTo>
                    <a:cubicBezTo>
                      <a:pt x="4" y="248"/>
                      <a:pt x="6" y="247"/>
                      <a:pt x="8" y="247"/>
                    </a:cubicBezTo>
                    <a:cubicBezTo>
                      <a:pt x="20" y="245"/>
                      <a:pt x="30" y="239"/>
                      <a:pt x="40" y="234"/>
                    </a:cubicBezTo>
                    <a:cubicBezTo>
                      <a:pt x="42" y="233"/>
                      <a:pt x="43" y="231"/>
                      <a:pt x="43" y="230"/>
                    </a:cubicBezTo>
                    <a:cubicBezTo>
                      <a:pt x="47" y="221"/>
                      <a:pt x="49" y="212"/>
                      <a:pt x="53" y="204"/>
                    </a:cubicBezTo>
                    <a:cubicBezTo>
                      <a:pt x="61" y="187"/>
                      <a:pt x="69" y="170"/>
                      <a:pt x="78" y="153"/>
                    </a:cubicBezTo>
                    <a:cubicBezTo>
                      <a:pt x="83" y="144"/>
                      <a:pt x="88" y="135"/>
                      <a:pt x="94" y="126"/>
                    </a:cubicBezTo>
                    <a:cubicBezTo>
                      <a:pt x="95" y="124"/>
                      <a:pt x="96" y="122"/>
                      <a:pt x="96" y="119"/>
                    </a:cubicBezTo>
                    <a:cubicBezTo>
                      <a:pt x="93" y="121"/>
                      <a:pt x="90" y="122"/>
                      <a:pt x="87" y="123"/>
                    </a:cubicBezTo>
                    <a:cubicBezTo>
                      <a:pt x="80" y="125"/>
                      <a:pt x="74" y="129"/>
                      <a:pt x="68" y="133"/>
                    </a:cubicBezTo>
                    <a:cubicBezTo>
                      <a:pt x="64" y="136"/>
                      <a:pt x="59" y="136"/>
                      <a:pt x="56" y="138"/>
                    </a:cubicBezTo>
                    <a:cubicBezTo>
                      <a:pt x="53" y="135"/>
                      <a:pt x="51" y="133"/>
                      <a:pt x="49" y="132"/>
                    </a:cubicBezTo>
                    <a:cubicBezTo>
                      <a:pt x="40" y="128"/>
                      <a:pt x="37" y="119"/>
                      <a:pt x="38" y="110"/>
                    </a:cubicBezTo>
                    <a:cubicBezTo>
                      <a:pt x="40" y="94"/>
                      <a:pt x="46" y="79"/>
                      <a:pt x="52" y="64"/>
                    </a:cubicBezTo>
                    <a:cubicBezTo>
                      <a:pt x="59" y="47"/>
                      <a:pt x="69" y="32"/>
                      <a:pt x="79" y="16"/>
                    </a:cubicBezTo>
                    <a:cubicBezTo>
                      <a:pt x="80" y="15"/>
                      <a:pt x="81" y="13"/>
                      <a:pt x="82" y="12"/>
                    </a:cubicBezTo>
                    <a:cubicBezTo>
                      <a:pt x="87" y="5"/>
                      <a:pt x="92" y="0"/>
                      <a:pt x="102" y="3"/>
                    </a:cubicBezTo>
                    <a:cubicBezTo>
                      <a:pt x="110" y="5"/>
                      <a:pt x="115" y="11"/>
                      <a:pt x="115" y="19"/>
                    </a:cubicBezTo>
                    <a:cubicBezTo>
                      <a:pt x="114" y="22"/>
                      <a:pt x="113" y="25"/>
                      <a:pt x="113" y="29"/>
                    </a:cubicBezTo>
                    <a:cubicBezTo>
                      <a:pt x="109" y="42"/>
                      <a:pt x="102" y="54"/>
                      <a:pt x="95" y="66"/>
                    </a:cubicBezTo>
                    <a:cubicBezTo>
                      <a:pt x="91" y="72"/>
                      <a:pt x="87" y="78"/>
                      <a:pt x="84" y="84"/>
                    </a:cubicBezTo>
                    <a:cubicBezTo>
                      <a:pt x="83" y="86"/>
                      <a:pt x="82" y="88"/>
                      <a:pt x="81" y="91"/>
                    </a:cubicBezTo>
                    <a:cubicBezTo>
                      <a:pt x="84" y="90"/>
                      <a:pt x="86" y="90"/>
                      <a:pt x="87" y="90"/>
                    </a:cubicBezTo>
                    <a:cubicBezTo>
                      <a:pt x="100" y="82"/>
                      <a:pt x="113" y="74"/>
                      <a:pt x="127" y="67"/>
                    </a:cubicBezTo>
                    <a:cubicBezTo>
                      <a:pt x="134" y="63"/>
                      <a:pt x="142" y="59"/>
                      <a:pt x="149" y="56"/>
                    </a:cubicBezTo>
                    <a:cubicBezTo>
                      <a:pt x="151" y="55"/>
                      <a:pt x="155" y="53"/>
                      <a:pt x="157" y="54"/>
                    </a:cubicBezTo>
                    <a:cubicBezTo>
                      <a:pt x="162" y="57"/>
                      <a:pt x="169" y="60"/>
                      <a:pt x="171" y="67"/>
                    </a:cubicBezTo>
                    <a:cubicBezTo>
                      <a:pt x="172" y="69"/>
                      <a:pt x="172" y="74"/>
                      <a:pt x="171" y="77"/>
                    </a:cubicBezTo>
                    <a:cubicBezTo>
                      <a:pt x="168" y="86"/>
                      <a:pt x="161" y="93"/>
                      <a:pt x="156" y="100"/>
                    </a:cubicBezTo>
                    <a:cubicBezTo>
                      <a:pt x="148" y="111"/>
                      <a:pt x="140" y="121"/>
                      <a:pt x="133" y="132"/>
                    </a:cubicBezTo>
                    <a:cubicBezTo>
                      <a:pt x="132" y="133"/>
                      <a:pt x="131" y="134"/>
                      <a:pt x="131" y="136"/>
                    </a:cubicBezTo>
                    <a:cubicBezTo>
                      <a:pt x="131" y="136"/>
                      <a:pt x="131" y="136"/>
                      <a:pt x="131" y="137"/>
                    </a:cubicBezTo>
                    <a:cubicBezTo>
                      <a:pt x="134" y="136"/>
                      <a:pt x="136" y="135"/>
                      <a:pt x="139" y="133"/>
                    </a:cubicBezTo>
                    <a:cubicBezTo>
                      <a:pt x="152" y="124"/>
                      <a:pt x="167" y="130"/>
                      <a:pt x="172" y="144"/>
                    </a:cubicBezTo>
                    <a:cubicBezTo>
                      <a:pt x="172" y="146"/>
                      <a:pt x="174" y="148"/>
                      <a:pt x="175" y="150"/>
                    </a:cubicBezTo>
                    <a:cubicBezTo>
                      <a:pt x="178" y="157"/>
                      <a:pt x="179" y="164"/>
                      <a:pt x="177" y="172"/>
                    </a:cubicBezTo>
                    <a:cubicBezTo>
                      <a:pt x="176" y="180"/>
                      <a:pt x="176" y="188"/>
                      <a:pt x="175" y="197"/>
                    </a:cubicBezTo>
                    <a:cubicBezTo>
                      <a:pt x="175" y="200"/>
                      <a:pt x="177" y="201"/>
                      <a:pt x="179" y="201"/>
                    </a:cubicBezTo>
                    <a:cubicBezTo>
                      <a:pt x="188" y="200"/>
                      <a:pt x="196" y="200"/>
                      <a:pt x="205" y="199"/>
                    </a:cubicBezTo>
                    <a:cubicBezTo>
                      <a:pt x="208" y="198"/>
                      <a:pt x="211" y="197"/>
                      <a:pt x="214" y="199"/>
                    </a:cubicBezTo>
                    <a:cubicBezTo>
                      <a:pt x="216" y="200"/>
                      <a:pt x="218" y="200"/>
                      <a:pt x="219" y="201"/>
                    </a:cubicBezTo>
                    <a:cubicBezTo>
                      <a:pt x="225" y="202"/>
                      <a:pt x="230" y="203"/>
                      <a:pt x="235" y="205"/>
                    </a:cubicBezTo>
                    <a:cubicBezTo>
                      <a:pt x="243" y="207"/>
                      <a:pt x="247" y="214"/>
                      <a:pt x="244" y="220"/>
                    </a:cubicBezTo>
                    <a:cubicBezTo>
                      <a:pt x="244" y="221"/>
                      <a:pt x="243" y="222"/>
                      <a:pt x="242" y="223"/>
                    </a:cubicBezTo>
                    <a:cubicBezTo>
                      <a:pt x="235" y="225"/>
                      <a:pt x="228" y="229"/>
                      <a:pt x="221" y="226"/>
                    </a:cubicBezTo>
                    <a:cubicBezTo>
                      <a:pt x="218" y="224"/>
                      <a:pt x="215" y="224"/>
                      <a:pt x="211" y="224"/>
                    </a:cubicBezTo>
                    <a:cubicBezTo>
                      <a:pt x="199" y="223"/>
                      <a:pt x="186" y="223"/>
                      <a:pt x="174" y="225"/>
                    </a:cubicBezTo>
                    <a:cubicBezTo>
                      <a:pt x="170" y="225"/>
                      <a:pt x="167" y="228"/>
                      <a:pt x="166" y="232"/>
                    </a:cubicBezTo>
                    <a:cubicBezTo>
                      <a:pt x="162" y="250"/>
                      <a:pt x="157" y="269"/>
                      <a:pt x="152" y="287"/>
                    </a:cubicBezTo>
                    <a:cubicBezTo>
                      <a:pt x="151" y="289"/>
                      <a:pt x="151" y="292"/>
                      <a:pt x="150" y="296"/>
                    </a:cubicBezTo>
                    <a:cubicBezTo>
                      <a:pt x="157" y="291"/>
                      <a:pt x="161" y="294"/>
                      <a:pt x="165" y="298"/>
                    </a:cubicBezTo>
                    <a:cubicBezTo>
                      <a:pt x="168" y="299"/>
                      <a:pt x="168" y="301"/>
                      <a:pt x="167" y="304"/>
                    </a:cubicBezTo>
                    <a:cubicBezTo>
                      <a:pt x="164" y="309"/>
                      <a:pt x="161" y="315"/>
                      <a:pt x="158" y="320"/>
                    </a:cubicBezTo>
                    <a:cubicBezTo>
                      <a:pt x="156" y="322"/>
                      <a:pt x="154" y="325"/>
                      <a:pt x="151" y="326"/>
                    </a:cubicBezTo>
                    <a:cubicBezTo>
                      <a:pt x="141" y="330"/>
                      <a:pt x="135" y="336"/>
                      <a:pt x="131" y="345"/>
                    </a:cubicBezTo>
                    <a:cubicBezTo>
                      <a:pt x="128" y="352"/>
                      <a:pt x="121" y="357"/>
                      <a:pt x="116" y="362"/>
                    </a:cubicBezTo>
                    <a:cubicBezTo>
                      <a:pt x="114" y="364"/>
                      <a:pt x="111" y="365"/>
                      <a:pt x="108" y="362"/>
                    </a:cubicBezTo>
                    <a:cubicBezTo>
                      <a:pt x="104" y="358"/>
                      <a:pt x="100" y="354"/>
                      <a:pt x="96" y="349"/>
                    </a:cubicBezTo>
                    <a:cubicBezTo>
                      <a:pt x="95" y="348"/>
                      <a:pt x="94" y="347"/>
                      <a:pt x="93" y="346"/>
                    </a:cubicBezTo>
                    <a:cubicBezTo>
                      <a:pt x="90" y="344"/>
                      <a:pt x="90" y="342"/>
                      <a:pt x="92" y="338"/>
                    </a:cubicBezTo>
                    <a:close/>
                    <a:moveTo>
                      <a:pt x="95" y="294"/>
                    </a:moveTo>
                    <a:cubicBezTo>
                      <a:pt x="95" y="294"/>
                      <a:pt x="104" y="284"/>
                      <a:pt x="104" y="284"/>
                    </a:cubicBezTo>
                    <a:cubicBezTo>
                      <a:pt x="106" y="279"/>
                      <a:pt x="104" y="277"/>
                      <a:pt x="101" y="274"/>
                    </a:cubicBezTo>
                    <a:cubicBezTo>
                      <a:pt x="101" y="273"/>
                      <a:pt x="101" y="273"/>
                      <a:pt x="100" y="272"/>
                    </a:cubicBezTo>
                    <a:cubicBezTo>
                      <a:pt x="95" y="263"/>
                      <a:pt x="95" y="253"/>
                      <a:pt x="98" y="243"/>
                    </a:cubicBezTo>
                    <a:cubicBezTo>
                      <a:pt x="99" y="239"/>
                      <a:pt x="98" y="237"/>
                      <a:pt x="93" y="238"/>
                    </a:cubicBezTo>
                    <a:cubicBezTo>
                      <a:pt x="87" y="241"/>
                      <a:pt x="81" y="243"/>
                      <a:pt x="75" y="246"/>
                    </a:cubicBezTo>
                    <a:cubicBezTo>
                      <a:pt x="74" y="247"/>
                      <a:pt x="73" y="249"/>
                      <a:pt x="72" y="250"/>
                    </a:cubicBezTo>
                    <a:cubicBezTo>
                      <a:pt x="71" y="259"/>
                      <a:pt x="70" y="268"/>
                      <a:pt x="67" y="277"/>
                    </a:cubicBezTo>
                    <a:cubicBezTo>
                      <a:pt x="64" y="286"/>
                      <a:pt x="66" y="295"/>
                      <a:pt x="65" y="305"/>
                    </a:cubicBezTo>
                    <a:cubicBezTo>
                      <a:pt x="65" y="307"/>
                      <a:pt x="66" y="309"/>
                      <a:pt x="69" y="309"/>
                    </a:cubicBezTo>
                    <a:cubicBezTo>
                      <a:pt x="84" y="309"/>
                      <a:pt x="99" y="309"/>
                      <a:pt x="114" y="309"/>
                    </a:cubicBezTo>
                    <a:cubicBezTo>
                      <a:pt x="118" y="309"/>
                      <a:pt x="123" y="308"/>
                      <a:pt x="127" y="306"/>
                    </a:cubicBezTo>
                    <a:cubicBezTo>
                      <a:pt x="129" y="306"/>
                      <a:pt x="132" y="304"/>
                      <a:pt x="133" y="302"/>
                    </a:cubicBezTo>
                    <a:cubicBezTo>
                      <a:pt x="135" y="298"/>
                      <a:pt x="136" y="294"/>
                      <a:pt x="137" y="290"/>
                    </a:cubicBezTo>
                    <a:cubicBezTo>
                      <a:pt x="142" y="271"/>
                      <a:pt x="147" y="252"/>
                      <a:pt x="152" y="232"/>
                    </a:cubicBezTo>
                    <a:cubicBezTo>
                      <a:pt x="153" y="229"/>
                      <a:pt x="152" y="228"/>
                      <a:pt x="148" y="228"/>
                    </a:cubicBezTo>
                    <a:cubicBezTo>
                      <a:pt x="142" y="229"/>
                      <a:pt x="137" y="230"/>
                      <a:pt x="131" y="231"/>
                    </a:cubicBezTo>
                    <a:cubicBezTo>
                      <a:pt x="125" y="232"/>
                      <a:pt x="119" y="233"/>
                      <a:pt x="113" y="234"/>
                    </a:cubicBezTo>
                    <a:cubicBezTo>
                      <a:pt x="109" y="235"/>
                      <a:pt x="107" y="237"/>
                      <a:pt x="107" y="241"/>
                    </a:cubicBezTo>
                    <a:cubicBezTo>
                      <a:pt x="106" y="248"/>
                      <a:pt x="108" y="255"/>
                      <a:pt x="112" y="261"/>
                    </a:cubicBezTo>
                    <a:cubicBezTo>
                      <a:pt x="115" y="265"/>
                      <a:pt x="119" y="269"/>
                      <a:pt x="122" y="274"/>
                    </a:cubicBezTo>
                    <a:cubicBezTo>
                      <a:pt x="124" y="277"/>
                      <a:pt x="124" y="281"/>
                      <a:pt x="120" y="283"/>
                    </a:cubicBezTo>
                    <a:cubicBezTo>
                      <a:pt x="116" y="287"/>
                      <a:pt x="111" y="288"/>
                      <a:pt x="105" y="287"/>
                    </a:cubicBezTo>
                    <a:cubicBezTo>
                      <a:pt x="100" y="288"/>
                      <a:pt x="95" y="294"/>
                      <a:pt x="95" y="294"/>
                    </a:cubicBezTo>
                    <a:close/>
                    <a:moveTo>
                      <a:pt x="112" y="162"/>
                    </a:moveTo>
                    <a:cubicBezTo>
                      <a:pt x="109" y="168"/>
                      <a:pt x="105" y="173"/>
                      <a:pt x="102" y="179"/>
                    </a:cubicBezTo>
                    <a:cubicBezTo>
                      <a:pt x="102" y="180"/>
                      <a:pt x="103" y="182"/>
                      <a:pt x="104" y="183"/>
                    </a:cubicBezTo>
                    <a:cubicBezTo>
                      <a:pt x="108" y="186"/>
                      <a:pt x="112" y="188"/>
                      <a:pt x="117" y="191"/>
                    </a:cubicBezTo>
                    <a:cubicBezTo>
                      <a:pt x="122" y="195"/>
                      <a:pt x="127" y="199"/>
                      <a:pt x="129" y="206"/>
                    </a:cubicBezTo>
                    <a:cubicBezTo>
                      <a:pt x="129" y="207"/>
                      <a:pt x="131" y="209"/>
                      <a:pt x="132" y="209"/>
                    </a:cubicBezTo>
                    <a:cubicBezTo>
                      <a:pt x="139" y="208"/>
                      <a:pt x="146" y="207"/>
                      <a:pt x="153" y="206"/>
                    </a:cubicBezTo>
                    <a:cubicBezTo>
                      <a:pt x="156" y="206"/>
                      <a:pt x="157" y="204"/>
                      <a:pt x="158" y="202"/>
                    </a:cubicBezTo>
                    <a:cubicBezTo>
                      <a:pt x="159" y="196"/>
                      <a:pt x="160" y="190"/>
                      <a:pt x="160" y="184"/>
                    </a:cubicBezTo>
                    <a:cubicBezTo>
                      <a:pt x="161" y="178"/>
                      <a:pt x="162" y="172"/>
                      <a:pt x="162" y="166"/>
                    </a:cubicBezTo>
                    <a:cubicBezTo>
                      <a:pt x="162" y="160"/>
                      <a:pt x="154" y="154"/>
                      <a:pt x="150" y="156"/>
                    </a:cubicBezTo>
                    <a:cubicBezTo>
                      <a:pt x="144" y="159"/>
                      <a:pt x="139" y="162"/>
                      <a:pt x="134" y="165"/>
                    </a:cubicBezTo>
                    <a:cubicBezTo>
                      <a:pt x="131" y="167"/>
                      <a:pt x="129" y="168"/>
                      <a:pt x="125" y="166"/>
                    </a:cubicBezTo>
                    <a:cubicBezTo>
                      <a:pt x="124" y="166"/>
                      <a:pt x="123" y="165"/>
                      <a:pt x="122" y="166"/>
                    </a:cubicBezTo>
                    <a:cubicBezTo>
                      <a:pt x="118" y="169"/>
                      <a:pt x="116" y="167"/>
                      <a:pt x="114" y="163"/>
                    </a:cubicBezTo>
                    <a:cubicBezTo>
                      <a:pt x="114" y="163"/>
                      <a:pt x="113" y="162"/>
                      <a:pt x="112" y="162"/>
                    </a:cubicBezTo>
                    <a:close/>
                    <a:moveTo>
                      <a:pt x="83" y="221"/>
                    </a:moveTo>
                    <a:cubicBezTo>
                      <a:pt x="90" y="219"/>
                      <a:pt x="96" y="217"/>
                      <a:pt x="102" y="215"/>
                    </a:cubicBezTo>
                    <a:cubicBezTo>
                      <a:pt x="106" y="213"/>
                      <a:pt x="106" y="211"/>
                      <a:pt x="105" y="208"/>
                    </a:cubicBezTo>
                    <a:cubicBezTo>
                      <a:pt x="103" y="204"/>
                      <a:pt x="100" y="201"/>
                      <a:pt x="98" y="197"/>
                    </a:cubicBezTo>
                    <a:cubicBezTo>
                      <a:pt x="97" y="196"/>
                      <a:pt x="95" y="195"/>
                      <a:pt x="94" y="197"/>
                    </a:cubicBezTo>
                    <a:cubicBezTo>
                      <a:pt x="91" y="204"/>
                      <a:pt x="87" y="210"/>
                      <a:pt x="84" y="217"/>
                    </a:cubicBezTo>
                    <a:cubicBezTo>
                      <a:pt x="83" y="218"/>
                      <a:pt x="84" y="219"/>
                      <a:pt x="83" y="2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IN"/>
                  <a:ea typeface="微软雅黑"/>
                  <a:cs typeface="+mn-cs"/>
                </a:endParaRPr>
              </a:p>
            </p:txBody>
          </p:sp>
          <p:sp>
            <p:nvSpPr>
              <p:cNvPr id="124" name="Freeform 10">
                <a:extLst>
                  <a:ext uri="{FF2B5EF4-FFF2-40B4-BE49-F238E27FC236}">
                    <a16:creationId xmlns:a16="http://schemas.microsoft.com/office/drawing/2014/main" id="{B0569778-0812-45AB-90DC-73F27F8B23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02298" y="5393305"/>
                <a:ext cx="126496" cy="341880"/>
              </a:xfrm>
              <a:custGeom>
                <a:avLst/>
                <a:gdLst>
                  <a:gd name="T0" fmla="*/ 38 w 78"/>
                  <a:gd name="T1" fmla="*/ 167 h 210"/>
                  <a:gd name="T2" fmla="*/ 42 w 78"/>
                  <a:gd name="T3" fmla="*/ 160 h 210"/>
                  <a:gd name="T4" fmla="*/ 51 w 78"/>
                  <a:gd name="T5" fmla="*/ 125 h 210"/>
                  <a:gd name="T6" fmla="*/ 78 w 78"/>
                  <a:gd name="T7" fmla="*/ 62 h 210"/>
                  <a:gd name="T8" fmla="*/ 56 w 78"/>
                  <a:gd name="T9" fmla="*/ 117 h 210"/>
                  <a:gd name="T10" fmla="*/ 55 w 78"/>
                  <a:gd name="T11" fmla="*/ 130 h 210"/>
                  <a:gd name="T12" fmla="*/ 52 w 78"/>
                  <a:gd name="T13" fmla="*/ 154 h 210"/>
                  <a:gd name="T14" fmla="*/ 47 w 78"/>
                  <a:gd name="T15" fmla="*/ 179 h 210"/>
                  <a:gd name="T16" fmla="*/ 47 w 78"/>
                  <a:gd name="T17" fmla="*/ 184 h 210"/>
                  <a:gd name="T18" fmla="*/ 41 w 78"/>
                  <a:gd name="T19" fmla="*/ 194 h 210"/>
                  <a:gd name="T20" fmla="*/ 36 w 78"/>
                  <a:gd name="T21" fmla="*/ 198 h 210"/>
                  <a:gd name="T22" fmla="*/ 33 w 78"/>
                  <a:gd name="T23" fmla="*/ 203 h 210"/>
                  <a:gd name="T24" fmla="*/ 14 w 78"/>
                  <a:gd name="T25" fmla="*/ 201 h 210"/>
                  <a:gd name="T26" fmla="*/ 3 w 78"/>
                  <a:gd name="T27" fmla="*/ 165 h 210"/>
                  <a:gd name="T28" fmla="*/ 5 w 78"/>
                  <a:gd name="T29" fmla="*/ 83 h 210"/>
                  <a:gd name="T30" fmla="*/ 26 w 78"/>
                  <a:gd name="T31" fmla="*/ 17 h 210"/>
                  <a:gd name="T32" fmla="*/ 37 w 78"/>
                  <a:gd name="T33" fmla="*/ 3 h 210"/>
                  <a:gd name="T34" fmla="*/ 55 w 78"/>
                  <a:gd name="T35" fmla="*/ 7 h 210"/>
                  <a:gd name="T36" fmla="*/ 56 w 78"/>
                  <a:gd name="T37" fmla="*/ 14 h 210"/>
                  <a:gd name="T38" fmla="*/ 45 w 78"/>
                  <a:gd name="T39" fmla="*/ 52 h 210"/>
                  <a:gd name="T40" fmla="*/ 35 w 78"/>
                  <a:gd name="T41" fmla="*/ 160 h 210"/>
                  <a:gd name="T42" fmla="*/ 36 w 78"/>
                  <a:gd name="T43" fmla="*/ 166 h 210"/>
                  <a:gd name="T44" fmla="*/ 38 w 78"/>
                  <a:gd name="T45" fmla="*/ 167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78" h="210">
                    <a:moveTo>
                      <a:pt x="38" y="167"/>
                    </a:moveTo>
                    <a:cubicBezTo>
                      <a:pt x="39" y="165"/>
                      <a:pt x="41" y="163"/>
                      <a:pt x="42" y="160"/>
                    </a:cubicBezTo>
                    <a:cubicBezTo>
                      <a:pt x="45" y="149"/>
                      <a:pt x="47" y="136"/>
                      <a:pt x="51" y="125"/>
                    </a:cubicBezTo>
                    <a:cubicBezTo>
                      <a:pt x="53" y="119"/>
                      <a:pt x="63" y="81"/>
                      <a:pt x="78" y="62"/>
                    </a:cubicBezTo>
                    <a:cubicBezTo>
                      <a:pt x="61" y="97"/>
                      <a:pt x="57" y="114"/>
                      <a:pt x="56" y="117"/>
                    </a:cubicBezTo>
                    <a:cubicBezTo>
                      <a:pt x="56" y="122"/>
                      <a:pt x="56" y="126"/>
                      <a:pt x="55" y="130"/>
                    </a:cubicBezTo>
                    <a:cubicBezTo>
                      <a:pt x="54" y="138"/>
                      <a:pt x="54" y="146"/>
                      <a:pt x="52" y="154"/>
                    </a:cubicBezTo>
                    <a:cubicBezTo>
                      <a:pt x="51" y="163"/>
                      <a:pt x="49" y="171"/>
                      <a:pt x="47" y="179"/>
                    </a:cubicBezTo>
                    <a:cubicBezTo>
                      <a:pt x="47" y="180"/>
                      <a:pt x="47" y="182"/>
                      <a:pt x="47" y="184"/>
                    </a:cubicBezTo>
                    <a:cubicBezTo>
                      <a:pt x="47" y="189"/>
                      <a:pt x="45" y="191"/>
                      <a:pt x="41" y="194"/>
                    </a:cubicBezTo>
                    <a:cubicBezTo>
                      <a:pt x="39" y="195"/>
                      <a:pt x="37" y="196"/>
                      <a:pt x="36" y="198"/>
                    </a:cubicBezTo>
                    <a:cubicBezTo>
                      <a:pt x="35" y="200"/>
                      <a:pt x="34" y="201"/>
                      <a:pt x="33" y="203"/>
                    </a:cubicBezTo>
                    <a:cubicBezTo>
                      <a:pt x="26" y="210"/>
                      <a:pt x="19" y="209"/>
                      <a:pt x="14" y="201"/>
                    </a:cubicBezTo>
                    <a:cubicBezTo>
                      <a:pt x="8" y="189"/>
                      <a:pt x="5" y="177"/>
                      <a:pt x="3" y="165"/>
                    </a:cubicBezTo>
                    <a:cubicBezTo>
                      <a:pt x="0" y="137"/>
                      <a:pt x="0" y="110"/>
                      <a:pt x="5" y="83"/>
                    </a:cubicBezTo>
                    <a:cubicBezTo>
                      <a:pt x="9" y="60"/>
                      <a:pt x="16" y="38"/>
                      <a:pt x="26" y="17"/>
                    </a:cubicBezTo>
                    <a:cubicBezTo>
                      <a:pt x="29" y="12"/>
                      <a:pt x="32" y="6"/>
                      <a:pt x="37" y="3"/>
                    </a:cubicBezTo>
                    <a:cubicBezTo>
                      <a:pt x="45" y="0"/>
                      <a:pt x="50" y="1"/>
                      <a:pt x="55" y="7"/>
                    </a:cubicBezTo>
                    <a:cubicBezTo>
                      <a:pt x="56" y="9"/>
                      <a:pt x="57" y="12"/>
                      <a:pt x="56" y="14"/>
                    </a:cubicBezTo>
                    <a:cubicBezTo>
                      <a:pt x="53" y="27"/>
                      <a:pt x="50" y="39"/>
                      <a:pt x="45" y="52"/>
                    </a:cubicBezTo>
                    <a:cubicBezTo>
                      <a:pt x="33" y="87"/>
                      <a:pt x="31" y="124"/>
                      <a:pt x="35" y="160"/>
                    </a:cubicBezTo>
                    <a:cubicBezTo>
                      <a:pt x="35" y="162"/>
                      <a:pt x="36" y="164"/>
                      <a:pt x="36" y="166"/>
                    </a:cubicBezTo>
                    <a:cubicBezTo>
                      <a:pt x="37" y="166"/>
                      <a:pt x="38" y="167"/>
                      <a:pt x="38" y="16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IN"/>
                  <a:ea typeface="微软雅黑"/>
                  <a:cs typeface="+mn-cs"/>
                </a:endParaRPr>
              </a:p>
            </p:txBody>
          </p:sp>
          <p:sp>
            <p:nvSpPr>
              <p:cNvPr id="125" name="Freeform 13">
                <a:extLst>
                  <a:ext uri="{FF2B5EF4-FFF2-40B4-BE49-F238E27FC236}">
                    <a16:creationId xmlns:a16="http://schemas.microsoft.com/office/drawing/2014/main" id="{AFE5FD8A-3823-4221-8D25-F31DC0E2E4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41273" y="5280485"/>
                <a:ext cx="77949" cy="76581"/>
              </a:xfrm>
              <a:custGeom>
                <a:avLst/>
                <a:gdLst>
                  <a:gd name="T0" fmla="*/ 31 w 48"/>
                  <a:gd name="T1" fmla="*/ 47 h 47"/>
                  <a:gd name="T2" fmla="*/ 20 w 48"/>
                  <a:gd name="T3" fmla="*/ 42 h 47"/>
                  <a:gd name="T4" fmla="*/ 8 w 48"/>
                  <a:gd name="T5" fmla="*/ 28 h 47"/>
                  <a:gd name="T6" fmla="*/ 1 w 48"/>
                  <a:gd name="T7" fmla="*/ 9 h 47"/>
                  <a:gd name="T8" fmla="*/ 3 w 48"/>
                  <a:gd name="T9" fmla="*/ 4 h 47"/>
                  <a:gd name="T10" fmla="*/ 19 w 48"/>
                  <a:gd name="T11" fmla="*/ 2 h 47"/>
                  <a:gd name="T12" fmla="*/ 45 w 48"/>
                  <a:gd name="T13" fmla="*/ 26 h 47"/>
                  <a:gd name="T14" fmla="*/ 31 w 48"/>
                  <a:gd name="T15" fmla="*/ 47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8" h="47">
                    <a:moveTo>
                      <a:pt x="31" y="47"/>
                    </a:moveTo>
                    <a:cubicBezTo>
                      <a:pt x="27" y="45"/>
                      <a:pt x="23" y="43"/>
                      <a:pt x="20" y="42"/>
                    </a:cubicBezTo>
                    <a:cubicBezTo>
                      <a:pt x="13" y="40"/>
                      <a:pt x="11" y="33"/>
                      <a:pt x="8" y="28"/>
                    </a:cubicBezTo>
                    <a:cubicBezTo>
                      <a:pt x="3" y="23"/>
                      <a:pt x="4" y="15"/>
                      <a:pt x="1" y="9"/>
                    </a:cubicBezTo>
                    <a:cubicBezTo>
                      <a:pt x="0" y="8"/>
                      <a:pt x="1" y="5"/>
                      <a:pt x="3" y="4"/>
                    </a:cubicBezTo>
                    <a:cubicBezTo>
                      <a:pt x="7" y="1"/>
                      <a:pt x="13" y="0"/>
                      <a:pt x="19" y="2"/>
                    </a:cubicBezTo>
                    <a:cubicBezTo>
                      <a:pt x="31" y="6"/>
                      <a:pt x="41" y="13"/>
                      <a:pt x="45" y="26"/>
                    </a:cubicBezTo>
                    <a:cubicBezTo>
                      <a:pt x="48" y="37"/>
                      <a:pt x="42" y="45"/>
                      <a:pt x="31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IN"/>
                  <a:ea typeface="微软雅黑"/>
                  <a:cs typeface="+mn-cs"/>
                </a:endParaRPr>
              </a:p>
            </p:txBody>
          </p:sp>
        </p:grpSp>
        <p:grpSp>
          <p:nvGrpSpPr>
            <p:cNvPr id="83" name="组合 82">
              <a:extLst>
                <a:ext uri="{FF2B5EF4-FFF2-40B4-BE49-F238E27FC236}">
                  <a16:creationId xmlns:a16="http://schemas.microsoft.com/office/drawing/2014/main" id="{A6F5C627-CDD2-4E2F-8004-E9A504DFED8E}"/>
                </a:ext>
              </a:extLst>
            </p:cNvPr>
            <p:cNvGrpSpPr/>
            <p:nvPr/>
          </p:nvGrpSpPr>
          <p:grpSpPr>
            <a:xfrm>
              <a:off x="4196892" y="5154476"/>
              <a:ext cx="444417" cy="649987"/>
              <a:chOff x="4257853" y="5169716"/>
              <a:chExt cx="410940" cy="601025"/>
            </a:xfrm>
            <a:grpFill/>
          </p:grpSpPr>
          <p:sp>
            <p:nvSpPr>
              <p:cNvPr id="118" name="Freeform 9">
                <a:extLst>
                  <a:ext uri="{FF2B5EF4-FFF2-40B4-BE49-F238E27FC236}">
                    <a16:creationId xmlns:a16="http://schemas.microsoft.com/office/drawing/2014/main" id="{7F9A1686-EA95-46A7-932B-281AE1D16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98195" y="5435698"/>
                <a:ext cx="363760" cy="335043"/>
              </a:xfrm>
              <a:custGeom>
                <a:avLst/>
                <a:gdLst>
                  <a:gd name="T0" fmla="*/ 67 w 224"/>
                  <a:gd name="T1" fmla="*/ 174 h 206"/>
                  <a:gd name="T2" fmla="*/ 74 w 224"/>
                  <a:gd name="T3" fmla="*/ 177 h 206"/>
                  <a:gd name="T4" fmla="*/ 84 w 224"/>
                  <a:gd name="T5" fmla="*/ 181 h 206"/>
                  <a:gd name="T6" fmla="*/ 96 w 224"/>
                  <a:gd name="T7" fmla="*/ 176 h 206"/>
                  <a:gd name="T8" fmla="*/ 107 w 224"/>
                  <a:gd name="T9" fmla="*/ 154 h 206"/>
                  <a:gd name="T10" fmla="*/ 115 w 224"/>
                  <a:gd name="T11" fmla="*/ 117 h 206"/>
                  <a:gd name="T12" fmla="*/ 110 w 224"/>
                  <a:gd name="T13" fmla="*/ 112 h 206"/>
                  <a:gd name="T14" fmla="*/ 79 w 224"/>
                  <a:gd name="T15" fmla="*/ 118 h 206"/>
                  <a:gd name="T16" fmla="*/ 63 w 224"/>
                  <a:gd name="T17" fmla="*/ 122 h 206"/>
                  <a:gd name="T18" fmla="*/ 23 w 224"/>
                  <a:gd name="T19" fmla="*/ 129 h 206"/>
                  <a:gd name="T20" fmla="*/ 10 w 224"/>
                  <a:gd name="T21" fmla="*/ 128 h 206"/>
                  <a:gd name="T22" fmla="*/ 2 w 224"/>
                  <a:gd name="T23" fmla="*/ 113 h 206"/>
                  <a:gd name="T24" fmla="*/ 11 w 224"/>
                  <a:gd name="T25" fmla="*/ 109 h 206"/>
                  <a:gd name="T26" fmla="*/ 35 w 224"/>
                  <a:gd name="T27" fmla="*/ 105 h 206"/>
                  <a:gd name="T28" fmla="*/ 106 w 224"/>
                  <a:gd name="T29" fmla="*/ 86 h 206"/>
                  <a:gd name="T30" fmla="*/ 109 w 224"/>
                  <a:gd name="T31" fmla="*/ 79 h 206"/>
                  <a:gd name="T32" fmla="*/ 103 w 224"/>
                  <a:gd name="T33" fmla="*/ 68 h 206"/>
                  <a:gd name="T34" fmla="*/ 109 w 224"/>
                  <a:gd name="T35" fmla="*/ 46 h 206"/>
                  <a:gd name="T36" fmla="*/ 124 w 224"/>
                  <a:gd name="T37" fmla="*/ 22 h 206"/>
                  <a:gd name="T38" fmla="*/ 120 w 224"/>
                  <a:gd name="T39" fmla="*/ 24 h 206"/>
                  <a:gd name="T40" fmla="*/ 114 w 224"/>
                  <a:gd name="T41" fmla="*/ 27 h 206"/>
                  <a:gd name="T42" fmla="*/ 87 w 224"/>
                  <a:gd name="T43" fmla="*/ 16 h 206"/>
                  <a:gd name="T44" fmla="*/ 89 w 224"/>
                  <a:gd name="T45" fmla="*/ 13 h 206"/>
                  <a:gd name="T46" fmla="*/ 132 w 224"/>
                  <a:gd name="T47" fmla="*/ 1 h 206"/>
                  <a:gd name="T48" fmla="*/ 151 w 224"/>
                  <a:gd name="T49" fmla="*/ 12 h 206"/>
                  <a:gd name="T50" fmla="*/ 149 w 224"/>
                  <a:gd name="T51" fmla="*/ 33 h 206"/>
                  <a:gd name="T52" fmla="*/ 136 w 224"/>
                  <a:gd name="T53" fmla="*/ 51 h 206"/>
                  <a:gd name="T54" fmla="*/ 128 w 224"/>
                  <a:gd name="T55" fmla="*/ 61 h 206"/>
                  <a:gd name="T56" fmla="*/ 127 w 224"/>
                  <a:gd name="T57" fmla="*/ 63 h 206"/>
                  <a:gd name="T58" fmla="*/ 132 w 224"/>
                  <a:gd name="T59" fmla="*/ 79 h 206"/>
                  <a:gd name="T60" fmla="*/ 138 w 224"/>
                  <a:gd name="T61" fmla="*/ 81 h 206"/>
                  <a:gd name="T62" fmla="*/ 184 w 224"/>
                  <a:gd name="T63" fmla="*/ 79 h 206"/>
                  <a:gd name="T64" fmla="*/ 209 w 224"/>
                  <a:gd name="T65" fmla="*/ 81 h 206"/>
                  <a:gd name="T66" fmla="*/ 223 w 224"/>
                  <a:gd name="T67" fmla="*/ 95 h 206"/>
                  <a:gd name="T68" fmla="*/ 217 w 224"/>
                  <a:gd name="T69" fmla="*/ 105 h 206"/>
                  <a:gd name="T70" fmla="*/ 209 w 224"/>
                  <a:gd name="T71" fmla="*/ 110 h 206"/>
                  <a:gd name="T72" fmla="*/ 188 w 224"/>
                  <a:gd name="T73" fmla="*/ 111 h 206"/>
                  <a:gd name="T74" fmla="*/ 141 w 224"/>
                  <a:gd name="T75" fmla="*/ 110 h 206"/>
                  <a:gd name="T76" fmla="*/ 136 w 224"/>
                  <a:gd name="T77" fmla="*/ 115 h 206"/>
                  <a:gd name="T78" fmla="*/ 133 w 224"/>
                  <a:gd name="T79" fmla="*/ 136 h 206"/>
                  <a:gd name="T80" fmla="*/ 125 w 224"/>
                  <a:gd name="T81" fmla="*/ 165 h 206"/>
                  <a:gd name="T82" fmla="*/ 98 w 224"/>
                  <a:gd name="T83" fmla="*/ 202 h 206"/>
                  <a:gd name="T84" fmla="*/ 84 w 224"/>
                  <a:gd name="T85" fmla="*/ 206 h 206"/>
                  <a:gd name="T86" fmla="*/ 72 w 224"/>
                  <a:gd name="T87" fmla="*/ 196 h 206"/>
                  <a:gd name="T88" fmla="*/ 73 w 224"/>
                  <a:gd name="T89" fmla="*/ 193 h 206"/>
                  <a:gd name="T90" fmla="*/ 73 w 224"/>
                  <a:gd name="T91" fmla="*/ 185 h 206"/>
                  <a:gd name="T92" fmla="*/ 66 w 224"/>
                  <a:gd name="T93" fmla="*/ 175 h 206"/>
                  <a:gd name="T94" fmla="*/ 67 w 224"/>
                  <a:gd name="T95" fmla="*/ 174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24" h="206">
                    <a:moveTo>
                      <a:pt x="67" y="174"/>
                    </a:moveTo>
                    <a:cubicBezTo>
                      <a:pt x="69" y="175"/>
                      <a:pt x="72" y="176"/>
                      <a:pt x="74" y="177"/>
                    </a:cubicBezTo>
                    <a:cubicBezTo>
                      <a:pt x="77" y="178"/>
                      <a:pt x="80" y="180"/>
                      <a:pt x="84" y="181"/>
                    </a:cubicBezTo>
                    <a:cubicBezTo>
                      <a:pt x="89" y="183"/>
                      <a:pt x="94" y="180"/>
                      <a:pt x="96" y="176"/>
                    </a:cubicBezTo>
                    <a:cubicBezTo>
                      <a:pt x="100" y="169"/>
                      <a:pt x="105" y="162"/>
                      <a:pt x="107" y="154"/>
                    </a:cubicBezTo>
                    <a:cubicBezTo>
                      <a:pt x="110" y="142"/>
                      <a:pt x="113" y="129"/>
                      <a:pt x="115" y="117"/>
                    </a:cubicBezTo>
                    <a:cubicBezTo>
                      <a:pt x="116" y="112"/>
                      <a:pt x="115" y="111"/>
                      <a:pt x="110" y="112"/>
                    </a:cubicBezTo>
                    <a:cubicBezTo>
                      <a:pt x="100" y="114"/>
                      <a:pt x="90" y="116"/>
                      <a:pt x="79" y="118"/>
                    </a:cubicBezTo>
                    <a:cubicBezTo>
                      <a:pt x="74" y="119"/>
                      <a:pt x="68" y="120"/>
                      <a:pt x="63" y="122"/>
                    </a:cubicBezTo>
                    <a:cubicBezTo>
                      <a:pt x="50" y="127"/>
                      <a:pt x="36" y="128"/>
                      <a:pt x="23" y="129"/>
                    </a:cubicBezTo>
                    <a:cubicBezTo>
                      <a:pt x="19" y="129"/>
                      <a:pt x="14" y="129"/>
                      <a:pt x="10" y="128"/>
                    </a:cubicBezTo>
                    <a:cubicBezTo>
                      <a:pt x="4" y="127"/>
                      <a:pt x="0" y="118"/>
                      <a:pt x="2" y="113"/>
                    </a:cubicBezTo>
                    <a:cubicBezTo>
                      <a:pt x="4" y="109"/>
                      <a:pt x="7" y="109"/>
                      <a:pt x="11" y="109"/>
                    </a:cubicBezTo>
                    <a:cubicBezTo>
                      <a:pt x="19" y="110"/>
                      <a:pt x="27" y="108"/>
                      <a:pt x="35" y="105"/>
                    </a:cubicBezTo>
                    <a:cubicBezTo>
                      <a:pt x="58" y="96"/>
                      <a:pt x="82" y="90"/>
                      <a:pt x="106" y="86"/>
                    </a:cubicBezTo>
                    <a:cubicBezTo>
                      <a:pt x="111" y="85"/>
                      <a:pt x="111" y="84"/>
                      <a:pt x="109" y="79"/>
                    </a:cubicBezTo>
                    <a:cubicBezTo>
                      <a:pt x="107" y="76"/>
                      <a:pt x="105" y="72"/>
                      <a:pt x="103" y="68"/>
                    </a:cubicBezTo>
                    <a:cubicBezTo>
                      <a:pt x="100" y="60"/>
                      <a:pt x="102" y="51"/>
                      <a:pt x="109" y="46"/>
                    </a:cubicBezTo>
                    <a:cubicBezTo>
                      <a:pt x="116" y="40"/>
                      <a:pt x="120" y="32"/>
                      <a:pt x="124" y="22"/>
                    </a:cubicBezTo>
                    <a:cubicBezTo>
                      <a:pt x="122" y="23"/>
                      <a:pt x="121" y="23"/>
                      <a:pt x="120" y="24"/>
                    </a:cubicBezTo>
                    <a:cubicBezTo>
                      <a:pt x="118" y="25"/>
                      <a:pt x="116" y="26"/>
                      <a:pt x="114" y="27"/>
                    </a:cubicBezTo>
                    <a:cubicBezTo>
                      <a:pt x="100" y="33"/>
                      <a:pt x="93" y="30"/>
                      <a:pt x="87" y="16"/>
                    </a:cubicBezTo>
                    <a:cubicBezTo>
                      <a:pt x="87" y="16"/>
                      <a:pt x="88" y="13"/>
                      <a:pt x="89" y="13"/>
                    </a:cubicBezTo>
                    <a:cubicBezTo>
                      <a:pt x="103" y="9"/>
                      <a:pt x="116" y="0"/>
                      <a:pt x="132" y="1"/>
                    </a:cubicBezTo>
                    <a:cubicBezTo>
                      <a:pt x="140" y="1"/>
                      <a:pt x="147" y="5"/>
                      <a:pt x="151" y="12"/>
                    </a:cubicBezTo>
                    <a:cubicBezTo>
                      <a:pt x="155" y="19"/>
                      <a:pt x="153" y="27"/>
                      <a:pt x="149" y="33"/>
                    </a:cubicBezTo>
                    <a:cubicBezTo>
                      <a:pt x="145" y="39"/>
                      <a:pt x="140" y="45"/>
                      <a:pt x="136" y="51"/>
                    </a:cubicBezTo>
                    <a:cubicBezTo>
                      <a:pt x="134" y="54"/>
                      <a:pt x="131" y="58"/>
                      <a:pt x="128" y="61"/>
                    </a:cubicBezTo>
                    <a:cubicBezTo>
                      <a:pt x="127" y="62"/>
                      <a:pt x="127" y="62"/>
                      <a:pt x="127" y="63"/>
                    </a:cubicBezTo>
                    <a:cubicBezTo>
                      <a:pt x="126" y="69"/>
                      <a:pt x="130" y="74"/>
                      <a:pt x="132" y="79"/>
                    </a:cubicBezTo>
                    <a:cubicBezTo>
                      <a:pt x="133" y="80"/>
                      <a:pt x="136" y="81"/>
                      <a:pt x="138" y="81"/>
                    </a:cubicBezTo>
                    <a:cubicBezTo>
                      <a:pt x="153" y="80"/>
                      <a:pt x="169" y="79"/>
                      <a:pt x="184" y="79"/>
                    </a:cubicBezTo>
                    <a:cubicBezTo>
                      <a:pt x="192" y="79"/>
                      <a:pt x="201" y="80"/>
                      <a:pt x="209" y="81"/>
                    </a:cubicBezTo>
                    <a:cubicBezTo>
                      <a:pt x="217" y="82"/>
                      <a:pt x="222" y="87"/>
                      <a:pt x="223" y="95"/>
                    </a:cubicBezTo>
                    <a:cubicBezTo>
                      <a:pt x="224" y="100"/>
                      <a:pt x="220" y="102"/>
                      <a:pt x="217" y="105"/>
                    </a:cubicBezTo>
                    <a:cubicBezTo>
                      <a:pt x="215" y="107"/>
                      <a:pt x="212" y="108"/>
                      <a:pt x="209" y="110"/>
                    </a:cubicBezTo>
                    <a:cubicBezTo>
                      <a:pt x="203" y="114"/>
                      <a:pt x="195" y="113"/>
                      <a:pt x="188" y="111"/>
                    </a:cubicBezTo>
                    <a:cubicBezTo>
                      <a:pt x="173" y="106"/>
                      <a:pt x="157" y="108"/>
                      <a:pt x="141" y="110"/>
                    </a:cubicBezTo>
                    <a:cubicBezTo>
                      <a:pt x="138" y="110"/>
                      <a:pt x="137" y="112"/>
                      <a:pt x="136" y="115"/>
                    </a:cubicBezTo>
                    <a:cubicBezTo>
                      <a:pt x="135" y="122"/>
                      <a:pt x="134" y="129"/>
                      <a:pt x="133" y="136"/>
                    </a:cubicBezTo>
                    <a:cubicBezTo>
                      <a:pt x="130" y="146"/>
                      <a:pt x="128" y="156"/>
                      <a:pt x="125" y="165"/>
                    </a:cubicBezTo>
                    <a:cubicBezTo>
                      <a:pt x="120" y="180"/>
                      <a:pt x="113" y="194"/>
                      <a:pt x="98" y="202"/>
                    </a:cubicBezTo>
                    <a:cubicBezTo>
                      <a:pt x="94" y="204"/>
                      <a:pt x="89" y="205"/>
                      <a:pt x="84" y="206"/>
                    </a:cubicBezTo>
                    <a:cubicBezTo>
                      <a:pt x="78" y="206"/>
                      <a:pt x="73" y="202"/>
                      <a:pt x="72" y="196"/>
                    </a:cubicBezTo>
                    <a:cubicBezTo>
                      <a:pt x="72" y="195"/>
                      <a:pt x="72" y="194"/>
                      <a:pt x="73" y="193"/>
                    </a:cubicBezTo>
                    <a:cubicBezTo>
                      <a:pt x="76" y="190"/>
                      <a:pt x="75" y="187"/>
                      <a:pt x="73" y="185"/>
                    </a:cubicBezTo>
                    <a:cubicBezTo>
                      <a:pt x="71" y="182"/>
                      <a:pt x="69" y="179"/>
                      <a:pt x="66" y="175"/>
                    </a:cubicBezTo>
                    <a:cubicBezTo>
                      <a:pt x="67" y="175"/>
                      <a:pt x="67" y="175"/>
                      <a:pt x="67" y="1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IN"/>
                  <a:ea typeface="微软雅黑"/>
                  <a:cs typeface="+mn-cs"/>
                </a:endParaRPr>
              </a:p>
            </p:txBody>
          </p:sp>
          <p:sp>
            <p:nvSpPr>
              <p:cNvPr id="119" name="Freeform 11">
                <a:extLst>
                  <a:ext uri="{FF2B5EF4-FFF2-40B4-BE49-F238E27FC236}">
                    <a16:creationId xmlns:a16="http://schemas.microsoft.com/office/drawing/2014/main" id="{68805C62-4DD1-4648-847A-0ED09754641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425375" y="5169716"/>
                <a:ext cx="175043" cy="185983"/>
              </a:xfrm>
              <a:custGeom>
                <a:avLst/>
                <a:gdLst>
                  <a:gd name="T0" fmla="*/ 32 w 108"/>
                  <a:gd name="T1" fmla="*/ 102 h 114"/>
                  <a:gd name="T2" fmla="*/ 24 w 108"/>
                  <a:gd name="T3" fmla="*/ 100 h 114"/>
                  <a:gd name="T4" fmla="*/ 0 w 108"/>
                  <a:gd name="T5" fmla="*/ 114 h 114"/>
                  <a:gd name="T6" fmla="*/ 27 w 108"/>
                  <a:gd name="T7" fmla="*/ 92 h 114"/>
                  <a:gd name="T8" fmla="*/ 18 w 108"/>
                  <a:gd name="T9" fmla="*/ 94 h 114"/>
                  <a:gd name="T10" fmla="*/ 30 w 108"/>
                  <a:gd name="T11" fmla="*/ 82 h 114"/>
                  <a:gd name="T12" fmla="*/ 13 w 108"/>
                  <a:gd name="T13" fmla="*/ 76 h 114"/>
                  <a:gd name="T14" fmla="*/ 8 w 108"/>
                  <a:gd name="T15" fmla="*/ 58 h 114"/>
                  <a:gd name="T16" fmla="*/ 19 w 108"/>
                  <a:gd name="T17" fmla="*/ 23 h 114"/>
                  <a:gd name="T18" fmla="*/ 23 w 108"/>
                  <a:gd name="T19" fmla="*/ 19 h 114"/>
                  <a:gd name="T20" fmla="*/ 27 w 108"/>
                  <a:gd name="T21" fmla="*/ 19 h 114"/>
                  <a:gd name="T22" fmla="*/ 39 w 108"/>
                  <a:gd name="T23" fmla="*/ 28 h 114"/>
                  <a:gd name="T24" fmla="*/ 38 w 108"/>
                  <a:gd name="T25" fmla="*/ 59 h 114"/>
                  <a:gd name="T26" fmla="*/ 36 w 108"/>
                  <a:gd name="T27" fmla="*/ 73 h 114"/>
                  <a:gd name="T28" fmla="*/ 37 w 108"/>
                  <a:gd name="T29" fmla="*/ 74 h 114"/>
                  <a:gd name="T30" fmla="*/ 51 w 108"/>
                  <a:gd name="T31" fmla="*/ 60 h 114"/>
                  <a:gd name="T32" fmla="*/ 75 w 108"/>
                  <a:gd name="T33" fmla="*/ 28 h 114"/>
                  <a:gd name="T34" fmla="*/ 80 w 108"/>
                  <a:gd name="T35" fmla="*/ 18 h 114"/>
                  <a:gd name="T36" fmla="*/ 80 w 108"/>
                  <a:gd name="T37" fmla="*/ 9 h 114"/>
                  <a:gd name="T38" fmla="*/ 83 w 108"/>
                  <a:gd name="T39" fmla="*/ 3 h 114"/>
                  <a:gd name="T40" fmla="*/ 108 w 108"/>
                  <a:gd name="T41" fmla="*/ 26 h 114"/>
                  <a:gd name="T42" fmla="*/ 99 w 108"/>
                  <a:gd name="T43" fmla="*/ 49 h 114"/>
                  <a:gd name="T44" fmla="*/ 77 w 108"/>
                  <a:gd name="T45" fmla="*/ 71 h 114"/>
                  <a:gd name="T46" fmla="*/ 57 w 108"/>
                  <a:gd name="T47" fmla="*/ 84 h 114"/>
                  <a:gd name="T48" fmla="*/ 56 w 108"/>
                  <a:gd name="T49" fmla="*/ 86 h 114"/>
                  <a:gd name="T50" fmla="*/ 50 w 108"/>
                  <a:gd name="T51" fmla="*/ 91 h 114"/>
                  <a:gd name="T52" fmla="*/ 32 w 108"/>
                  <a:gd name="T53" fmla="*/ 102 h 114"/>
                  <a:gd name="T54" fmla="*/ 40 w 108"/>
                  <a:gd name="T55" fmla="*/ 92 h 114"/>
                  <a:gd name="T56" fmla="*/ 42 w 108"/>
                  <a:gd name="T57" fmla="*/ 92 h 114"/>
                  <a:gd name="T58" fmla="*/ 56 w 108"/>
                  <a:gd name="T59" fmla="*/ 78 h 114"/>
                  <a:gd name="T60" fmla="*/ 54 w 108"/>
                  <a:gd name="T61" fmla="*/ 76 h 114"/>
                  <a:gd name="T62" fmla="*/ 40 w 108"/>
                  <a:gd name="T63" fmla="*/ 92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08" h="114">
                    <a:moveTo>
                      <a:pt x="32" y="102"/>
                    </a:moveTo>
                    <a:cubicBezTo>
                      <a:pt x="29" y="97"/>
                      <a:pt x="29" y="97"/>
                      <a:pt x="24" y="100"/>
                    </a:cubicBezTo>
                    <a:cubicBezTo>
                      <a:pt x="20" y="103"/>
                      <a:pt x="12" y="107"/>
                      <a:pt x="0" y="114"/>
                    </a:cubicBezTo>
                    <a:cubicBezTo>
                      <a:pt x="6" y="110"/>
                      <a:pt x="27" y="92"/>
                      <a:pt x="27" y="92"/>
                    </a:cubicBezTo>
                    <a:cubicBezTo>
                      <a:pt x="25" y="92"/>
                      <a:pt x="21" y="94"/>
                      <a:pt x="18" y="94"/>
                    </a:cubicBezTo>
                    <a:cubicBezTo>
                      <a:pt x="23" y="90"/>
                      <a:pt x="26" y="86"/>
                      <a:pt x="30" y="82"/>
                    </a:cubicBezTo>
                    <a:cubicBezTo>
                      <a:pt x="22" y="82"/>
                      <a:pt x="17" y="82"/>
                      <a:pt x="13" y="76"/>
                    </a:cubicBezTo>
                    <a:cubicBezTo>
                      <a:pt x="8" y="71"/>
                      <a:pt x="7" y="65"/>
                      <a:pt x="8" y="58"/>
                    </a:cubicBezTo>
                    <a:cubicBezTo>
                      <a:pt x="9" y="46"/>
                      <a:pt x="14" y="34"/>
                      <a:pt x="19" y="23"/>
                    </a:cubicBezTo>
                    <a:cubicBezTo>
                      <a:pt x="19" y="21"/>
                      <a:pt x="22" y="20"/>
                      <a:pt x="23" y="19"/>
                    </a:cubicBezTo>
                    <a:cubicBezTo>
                      <a:pt x="24" y="19"/>
                      <a:pt x="25" y="19"/>
                      <a:pt x="27" y="19"/>
                    </a:cubicBezTo>
                    <a:cubicBezTo>
                      <a:pt x="34" y="18"/>
                      <a:pt x="39" y="20"/>
                      <a:pt x="39" y="28"/>
                    </a:cubicBezTo>
                    <a:cubicBezTo>
                      <a:pt x="40" y="38"/>
                      <a:pt x="38" y="48"/>
                      <a:pt x="38" y="59"/>
                    </a:cubicBezTo>
                    <a:cubicBezTo>
                      <a:pt x="38" y="63"/>
                      <a:pt x="36" y="69"/>
                      <a:pt x="36" y="73"/>
                    </a:cubicBezTo>
                    <a:cubicBezTo>
                      <a:pt x="36" y="74"/>
                      <a:pt x="37" y="74"/>
                      <a:pt x="37" y="74"/>
                    </a:cubicBezTo>
                    <a:cubicBezTo>
                      <a:pt x="41" y="70"/>
                      <a:pt x="47" y="64"/>
                      <a:pt x="51" y="60"/>
                    </a:cubicBezTo>
                    <a:cubicBezTo>
                      <a:pt x="59" y="49"/>
                      <a:pt x="67" y="39"/>
                      <a:pt x="75" y="28"/>
                    </a:cubicBezTo>
                    <a:cubicBezTo>
                      <a:pt x="77" y="25"/>
                      <a:pt x="79" y="22"/>
                      <a:pt x="80" y="18"/>
                    </a:cubicBezTo>
                    <a:cubicBezTo>
                      <a:pt x="81" y="15"/>
                      <a:pt x="81" y="12"/>
                      <a:pt x="80" y="9"/>
                    </a:cubicBezTo>
                    <a:cubicBezTo>
                      <a:pt x="79" y="5"/>
                      <a:pt x="80" y="4"/>
                      <a:pt x="83" y="3"/>
                    </a:cubicBezTo>
                    <a:cubicBezTo>
                      <a:pt x="99" y="0"/>
                      <a:pt x="108" y="7"/>
                      <a:pt x="108" y="26"/>
                    </a:cubicBezTo>
                    <a:cubicBezTo>
                      <a:pt x="108" y="34"/>
                      <a:pt x="105" y="42"/>
                      <a:pt x="99" y="49"/>
                    </a:cubicBezTo>
                    <a:cubicBezTo>
                      <a:pt x="92" y="56"/>
                      <a:pt x="85" y="64"/>
                      <a:pt x="77" y="71"/>
                    </a:cubicBezTo>
                    <a:cubicBezTo>
                      <a:pt x="71" y="76"/>
                      <a:pt x="66" y="82"/>
                      <a:pt x="57" y="84"/>
                    </a:cubicBezTo>
                    <a:cubicBezTo>
                      <a:pt x="57" y="85"/>
                      <a:pt x="56" y="85"/>
                      <a:pt x="56" y="86"/>
                    </a:cubicBezTo>
                    <a:cubicBezTo>
                      <a:pt x="54" y="88"/>
                      <a:pt x="52" y="90"/>
                      <a:pt x="50" y="91"/>
                    </a:cubicBezTo>
                    <a:cubicBezTo>
                      <a:pt x="44" y="95"/>
                      <a:pt x="38" y="98"/>
                      <a:pt x="32" y="102"/>
                    </a:cubicBezTo>
                    <a:close/>
                    <a:moveTo>
                      <a:pt x="40" y="92"/>
                    </a:moveTo>
                    <a:cubicBezTo>
                      <a:pt x="40" y="93"/>
                      <a:pt x="42" y="91"/>
                      <a:pt x="42" y="92"/>
                    </a:cubicBezTo>
                    <a:cubicBezTo>
                      <a:pt x="46" y="88"/>
                      <a:pt x="52" y="81"/>
                      <a:pt x="56" y="78"/>
                    </a:cubicBezTo>
                    <a:cubicBezTo>
                      <a:pt x="55" y="77"/>
                      <a:pt x="55" y="76"/>
                      <a:pt x="54" y="76"/>
                    </a:cubicBezTo>
                    <a:cubicBezTo>
                      <a:pt x="52" y="81"/>
                      <a:pt x="39" y="84"/>
                      <a:pt x="40" y="9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IN"/>
                  <a:ea typeface="微软雅黑"/>
                  <a:cs typeface="+mn-cs"/>
                </a:endParaRPr>
              </a:p>
            </p:txBody>
          </p:sp>
          <p:sp>
            <p:nvSpPr>
              <p:cNvPr id="120" name="Freeform 12">
                <a:extLst>
                  <a:ext uri="{FF2B5EF4-FFF2-40B4-BE49-F238E27FC236}">
                    <a16:creationId xmlns:a16="http://schemas.microsoft.com/office/drawing/2014/main" id="{85753FA7-1BDC-4F23-A9F0-DF356FF800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34434" y="5238092"/>
                <a:ext cx="95726" cy="160000"/>
              </a:xfrm>
              <a:custGeom>
                <a:avLst/>
                <a:gdLst>
                  <a:gd name="T0" fmla="*/ 32 w 59"/>
                  <a:gd name="T1" fmla="*/ 29 h 98"/>
                  <a:gd name="T2" fmla="*/ 40 w 59"/>
                  <a:gd name="T3" fmla="*/ 18 h 98"/>
                  <a:gd name="T4" fmla="*/ 54 w 59"/>
                  <a:gd name="T5" fmla="*/ 4 h 98"/>
                  <a:gd name="T6" fmla="*/ 57 w 59"/>
                  <a:gd name="T7" fmla="*/ 1 h 98"/>
                  <a:gd name="T8" fmla="*/ 57 w 59"/>
                  <a:gd name="T9" fmla="*/ 4 h 98"/>
                  <a:gd name="T10" fmla="*/ 49 w 59"/>
                  <a:gd name="T11" fmla="*/ 10 h 98"/>
                  <a:gd name="T12" fmla="*/ 39 w 59"/>
                  <a:gd name="T13" fmla="*/ 33 h 98"/>
                  <a:gd name="T14" fmla="*/ 36 w 59"/>
                  <a:gd name="T15" fmla="*/ 52 h 98"/>
                  <a:gd name="T16" fmla="*/ 38 w 59"/>
                  <a:gd name="T17" fmla="*/ 59 h 98"/>
                  <a:gd name="T18" fmla="*/ 38 w 59"/>
                  <a:gd name="T19" fmla="*/ 61 h 98"/>
                  <a:gd name="T20" fmla="*/ 39 w 59"/>
                  <a:gd name="T21" fmla="*/ 77 h 98"/>
                  <a:gd name="T22" fmla="*/ 29 w 59"/>
                  <a:gd name="T23" fmla="*/ 95 h 98"/>
                  <a:gd name="T24" fmla="*/ 18 w 59"/>
                  <a:gd name="T25" fmla="*/ 94 h 98"/>
                  <a:gd name="T26" fmla="*/ 3 w 59"/>
                  <a:gd name="T27" fmla="*/ 67 h 98"/>
                  <a:gd name="T28" fmla="*/ 3 w 59"/>
                  <a:gd name="T29" fmla="*/ 17 h 98"/>
                  <a:gd name="T30" fmla="*/ 10 w 59"/>
                  <a:gd name="T31" fmla="*/ 9 h 98"/>
                  <a:gd name="T32" fmla="*/ 25 w 59"/>
                  <a:gd name="T33" fmla="*/ 13 h 98"/>
                  <a:gd name="T34" fmla="*/ 32 w 59"/>
                  <a:gd name="T35" fmla="*/ 29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9" h="98">
                    <a:moveTo>
                      <a:pt x="32" y="29"/>
                    </a:moveTo>
                    <a:cubicBezTo>
                      <a:pt x="35" y="25"/>
                      <a:pt x="37" y="21"/>
                      <a:pt x="40" y="18"/>
                    </a:cubicBezTo>
                    <a:cubicBezTo>
                      <a:pt x="42" y="16"/>
                      <a:pt x="50" y="8"/>
                      <a:pt x="54" y="4"/>
                    </a:cubicBezTo>
                    <a:cubicBezTo>
                      <a:pt x="55" y="3"/>
                      <a:pt x="57" y="1"/>
                      <a:pt x="57" y="1"/>
                    </a:cubicBezTo>
                    <a:cubicBezTo>
                      <a:pt x="58" y="0"/>
                      <a:pt x="59" y="2"/>
                      <a:pt x="57" y="4"/>
                    </a:cubicBezTo>
                    <a:cubicBezTo>
                      <a:pt x="54" y="7"/>
                      <a:pt x="49" y="9"/>
                      <a:pt x="49" y="10"/>
                    </a:cubicBezTo>
                    <a:cubicBezTo>
                      <a:pt x="44" y="15"/>
                      <a:pt x="39" y="26"/>
                      <a:pt x="39" y="33"/>
                    </a:cubicBezTo>
                    <a:cubicBezTo>
                      <a:pt x="39" y="39"/>
                      <a:pt x="37" y="46"/>
                      <a:pt x="36" y="52"/>
                    </a:cubicBezTo>
                    <a:cubicBezTo>
                      <a:pt x="35" y="55"/>
                      <a:pt x="34" y="58"/>
                      <a:pt x="38" y="59"/>
                    </a:cubicBezTo>
                    <a:cubicBezTo>
                      <a:pt x="38" y="60"/>
                      <a:pt x="38" y="61"/>
                      <a:pt x="38" y="61"/>
                    </a:cubicBezTo>
                    <a:cubicBezTo>
                      <a:pt x="39" y="67"/>
                      <a:pt x="39" y="72"/>
                      <a:pt x="39" y="77"/>
                    </a:cubicBezTo>
                    <a:cubicBezTo>
                      <a:pt x="40" y="86"/>
                      <a:pt x="34" y="91"/>
                      <a:pt x="29" y="95"/>
                    </a:cubicBezTo>
                    <a:cubicBezTo>
                      <a:pt x="25" y="98"/>
                      <a:pt x="21" y="97"/>
                      <a:pt x="18" y="94"/>
                    </a:cubicBezTo>
                    <a:cubicBezTo>
                      <a:pt x="10" y="87"/>
                      <a:pt x="4" y="78"/>
                      <a:pt x="3" y="67"/>
                    </a:cubicBezTo>
                    <a:cubicBezTo>
                      <a:pt x="1" y="50"/>
                      <a:pt x="0" y="34"/>
                      <a:pt x="3" y="17"/>
                    </a:cubicBezTo>
                    <a:cubicBezTo>
                      <a:pt x="4" y="13"/>
                      <a:pt x="5" y="10"/>
                      <a:pt x="10" y="9"/>
                    </a:cubicBezTo>
                    <a:cubicBezTo>
                      <a:pt x="16" y="7"/>
                      <a:pt x="22" y="7"/>
                      <a:pt x="25" y="13"/>
                    </a:cubicBezTo>
                    <a:cubicBezTo>
                      <a:pt x="27" y="18"/>
                      <a:pt x="29" y="23"/>
                      <a:pt x="32" y="2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IN"/>
                  <a:ea typeface="微软雅黑"/>
                  <a:cs typeface="+mn-cs"/>
                </a:endParaRPr>
              </a:p>
            </p:txBody>
          </p:sp>
          <p:sp>
            <p:nvSpPr>
              <p:cNvPr id="121" name="Freeform 14">
                <a:extLst>
                  <a:ext uri="{FF2B5EF4-FFF2-40B4-BE49-F238E27FC236}">
                    <a16:creationId xmlns:a16="http://schemas.microsoft.com/office/drawing/2014/main" id="{DF49FE39-91EC-4B07-945E-E29FB6AD85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06913" y="5326297"/>
                <a:ext cx="45812" cy="35556"/>
              </a:xfrm>
              <a:custGeom>
                <a:avLst/>
                <a:gdLst>
                  <a:gd name="T0" fmla="*/ 28 w 28"/>
                  <a:gd name="T1" fmla="*/ 0 h 22"/>
                  <a:gd name="T2" fmla="*/ 0 w 28"/>
                  <a:gd name="T3" fmla="*/ 22 h 22"/>
                  <a:gd name="T4" fmla="*/ 28 w 28"/>
                  <a:gd name="T5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8" h="22">
                    <a:moveTo>
                      <a:pt x="28" y="0"/>
                    </a:moveTo>
                    <a:cubicBezTo>
                      <a:pt x="27" y="6"/>
                      <a:pt x="19" y="8"/>
                      <a:pt x="0" y="22"/>
                    </a:cubicBezTo>
                    <a:cubicBezTo>
                      <a:pt x="20" y="5"/>
                      <a:pt x="23" y="1"/>
                      <a:pt x="2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IN"/>
                  <a:ea typeface="微软雅黑"/>
                  <a:cs typeface="+mn-cs"/>
                </a:endParaRPr>
              </a:p>
            </p:txBody>
          </p:sp>
          <p:sp>
            <p:nvSpPr>
              <p:cNvPr id="122" name="Freeform 15">
                <a:extLst>
                  <a:ext uri="{FF2B5EF4-FFF2-40B4-BE49-F238E27FC236}">
                    <a16:creationId xmlns:a16="http://schemas.microsoft.com/office/drawing/2014/main" id="{94925191-3FD6-4822-B29B-4F31D6CD6A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7853" y="5331083"/>
                <a:ext cx="410940" cy="220171"/>
              </a:xfrm>
              <a:custGeom>
                <a:avLst/>
                <a:gdLst>
                  <a:gd name="T0" fmla="*/ 246 w 253"/>
                  <a:gd name="T1" fmla="*/ 17 h 135"/>
                  <a:gd name="T2" fmla="*/ 224 w 253"/>
                  <a:gd name="T3" fmla="*/ 4 h 135"/>
                  <a:gd name="T4" fmla="*/ 170 w 253"/>
                  <a:gd name="T5" fmla="*/ 7 h 135"/>
                  <a:gd name="T6" fmla="*/ 125 w 253"/>
                  <a:gd name="T7" fmla="*/ 23 h 135"/>
                  <a:gd name="T8" fmla="*/ 72 w 253"/>
                  <a:gd name="T9" fmla="*/ 50 h 135"/>
                  <a:gd name="T10" fmla="*/ 40 w 253"/>
                  <a:gd name="T11" fmla="*/ 71 h 135"/>
                  <a:gd name="T12" fmla="*/ 37 w 253"/>
                  <a:gd name="T13" fmla="*/ 73 h 135"/>
                  <a:gd name="T14" fmla="*/ 38 w 253"/>
                  <a:gd name="T15" fmla="*/ 40 h 135"/>
                  <a:gd name="T16" fmla="*/ 25 w 253"/>
                  <a:gd name="T17" fmla="*/ 50 h 135"/>
                  <a:gd name="T18" fmla="*/ 16 w 253"/>
                  <a:gd name="T19" fmla="*/ 66 h 135"/>
                  <a:gd name="T20" fmla="*/ 1 w 253"/>
                  <a:gd name="T21" fmla="*/ 112 h 135"/>
                  <a:gd name="T22" fmla="*/ 7 w 253"/>
                  <a:gd name="T23" fmla="*/ 131 h 135"/>
                  <a:gd name="T24" fmla="*/ 15 w 253"/>
                  <a:gd name="T25" fmla="*/ 134 h 135"/>
                  <a:gd name="T26" fmla="*/ 29 w 253"/>
                  <a:gd name="T27" fmla="*/ 123 h 135"/>
                  <a:gd name="T28" fmla="*/ 32 w 253"/>
                  <a:gd name="T29" fmla="*/ 91 h 135"/>
                  <a:gd name="T30" fmla="*/ 50 w 253"/>
                  <a:gd name="T31" fmla="*/ 76 h 135"/>
                  <a:gd name="T32" fmla="*/ 84 w 253"/>
                  <a:gd name="T33" fmla="*/ 67 h 135"/>
                  <a:gd name="T34" fmla="*/ 122 w 253"/>
                  <a:gd name="T35" fmla="*/ 46 h 135"/>
                  <a:gd name="T36" fmla="*/ 146 w 253"/>
                  <a:gd name="T37" fmla="*/ 35 h 135"/>
                  <a:gd name="T38" fmla="*/ 179 w 253"/>
                  <a:gd name="T39" fmla="*/ 25 h 135"/>
                  <a:gd name="T40" fmla="*/ 182 w 253"/>
                  <a:gd name="T41" fmla="*/ 23 h 135"/>
                  <a:gd name="T42" fmla="*/ 184 w 253"/>
                  <a:gd name="T43" fmla="*/ 20 h 135"/>
                  <a:gd name="T44" fmla="*/ 191 w 253"/>
                  <a:gd name="T45" fmla="*/ 23 h 135"/>
                  <a:gd name="T46" fmla="*/ 212 w 253"/>
                  <a:gd name="T47" fmla="*/ 23 h 135"/>
                  <a:gd name="T48" fmla="*/ 216 w 253"/>
                  <a:gd name="T49" fmla="*/ 29 h 135"/>
                  <a:gd name="T50" fmla="*/ 203 w 253"/>
                  <a:gd name="T51" fmla="*/ 46 h 135"/>
                  <a:gd name="T52" fmla="*/ 186 w 253"/>
                  <a:gd name="T53" fmla="*/ 58 h 135"/>
                  <a:gd name="T54" fmla="*/ 203 w 253"/>
                  <a:gd name="T55" fmla="*/ 53 h 135"/>
                  <a:gd name="T56" fmla="*/ 202 w 253"/>
                  <a:gd name="T57" fmla="*/ 56 h 135"/>
                  <a:gd name="T58" fmla="*/ 210 w 253"/>
                  <a:gd name="T59" fmla="*/ 52 h 135"/>
                  <a:gd name="T60" fmla="*/ 219 w 253"/>
                  <a:gd name="T61" fmla="*/ 46 h 135"/>
                  <a:gd name="T62" fmla="*/ 223 w 253"/>
                  <a:gd name="T63" fmla="*/ 47 h 135"/>
                  <a:gd name="T64" fmla="*/ 233 w 253"/>
                  <a:gd name="T65" fmla="*/ 45 h 135"/>
                  <a:gd name="T66" fmla="*/ 231 w 253"/>
                  <a:gd name="T67" fmla="*/ 46 h 135"/>
                  <a:gd name="T68" fmla="*/ 226 w 253"/>
                  <a:gd name="T69" fmla="*/ 50 h 135"/>
                  <a:gd name="T70" fmla="*/ 223 w 253"/>
                  <a:gd name="T71" fmla="*/ 50 h 135"/>
                  <a:gd name="T72" fmla="*/ 222 w 253"/>
                  <a:gd name="T73" fmla="*/ 51 h 135"/>
                  <a:gd name="T74" fmla="*/ 222 w 253"/>
                  <a:gd name="T75" fmla="*/ 54 h 135"/>
                  <a:gd name="T76" fmla="*/ 225 w 253"/>
                  <a:gd name="T77" fmla="*/ 53 h 135"/>
                  <a:gd name="T78" fmla="*/ 236 w 253"/>
                  <a:gd name="T79" fmla="*/ 46 h 135"/>
                  <a:gd name="T80" fmla="*/ 235 w 253"/>
                  <a:gd name="T81" fmla="*/ 47 h 135"/>
                  <a:gd name="T82" fmla="*/ 240 w 253"/>
                  <a:gd name="T83" fmla="*/ 45 h 135"/>
                  <a:gd name="T84" fmla="*/ 246 w 253"/>
                  <a:gd name="T85" fmla="*/ 17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53" h="135">
                    <a:moveTo>
                      <a:pt x="246" y="17"/>
                    </a:moveTo>
                    <a:cubicBezTo>
                      <a:pt x="241" y="8"/>
                      <a:pt x="233" y="5"/>
                      <a:pt x="224" y="4"/>
                    </a:cubicBezTo>
                    <a:cubicBezTo>
                      <a:pt x="205" y="0"/>
                      <a:pt x="187" y="2"/>
                      <a:pt x="170" y="7"/>
                    </a:cubicBezTo>
                    <a:cubicBezTo>
                      <a:pt x="155" y="11"/>
                      <a:pt x="139" y="17"/>
                      <a:pt x="125" y="23"/>
                    </a:cubicBezTo>
                    <a:cubicBezTo>
                      <a:pt x="107" y="31"/>
                      <a:pt x="90" y="41"/>
                      <a:pt x="72" y="50"/>
                    </a:cubicBezTo>
                    <a:cubicBezTo>
                      <a:pt x="61" y="56"/>
                      <a:pt x="49" y="62"/>
                      <a:pt x="40" y="71"/>
                    </a:cubicBezTo>
                    <a:cubicBezTo>
                      <a:pt x="39" y="72"/>
                      <a:pt x="38" y="72"/>
                      <a:pt x="37" y="73"/>
                    </a:cubicBezTo>
                    <a:cubicBezTo>
                      <a:pt x="38" y="61"/>
                      <a:pt x="43" y="51"/>
                      <a:pt x="38" y="40"/>
                    </a:cubicBezTo>
                    <a:cubicBezTo>
                      <a:pt x="32" y="42"/>
                      <a:pt x="28" y="45"/>
                      <a:pt x="25" y="50"/>
                    </a:cubicBezTo>
                    <a:cubicBezTo>
                      <a:pt x="22" y="55"/>
                      <a:pt x="19" y="60"/>
                      <a:pt x="16" y="66"/>
                    </a:cubicBezTo>
                    <a:cubicBezTo>
                      <a:pt x="9" y="80"/>
                      <a:pt x="3" y="95"/>
                      <a:pt x="1" y="112"/>
                    </a:cubicBezTo>
                    <a:cubicBezTo>
                      <a:pt x="0" y="119"/>
                      <a:pt x="0" y="126"/>
                      <a:pt x="7" y="131"/>
                    </a:cubicBezTo>
                    <a:cubicBezTo>
                      <a:pt x="9" y="133"/>
                      <a:pt x="12" y="133"/>
                      <a:pt x="15" y="134"/>
                    </a:cubicBezTo>
                    <a:cubicBezTo>
                      <a:pt x="26" y="135"/>
                      <a:pt x="29" y="132"/>
                      <a:pt x="29" y="123"/>
                    </a:cubicBezTo>
                    <a:cubicBezTo>
                      <a:pt x="29" y="112"/>
                      <a:pt x="31" y="101"/>
                      <a:pt x="32" y="91"/>
                    </a:cubicBezTo>
                    <a:cubicBezTo>
                      <a:pt x="34" y="82"/>
                      <a:pt x="41" y="76"/>
                      <a:pt x="50" y="76"/>
                    </a:cubicBezTo>
                    <a:cubicBezTo>
                      <a:pt x="62" y="76"/>
                      <a:pt x="74" y="74"/>
                      <a:pt x="84" y="67"/>
                    </a:cubicBezTo>
                    <a:cubicBezTo>
                      <a:pt x="96" y="60"/>
                      <a:pt x="109" y="53"/>
                      <a:pt x="122" y="46"/>
                    </a:cubicBezTo>
                    <a:cubicBezTo>
                      <a:pt x="130" y="42"/>
                      <a:pt x="138" y="38"/>
                      <a:pt x="146" y="35"/>
                    </a:cubicBezTo>
                    <a:cubicBezTo>
                      <a:pt x="157" y="31"/>
                      <a:pt x="168" y="29"/>
                      <a:pt x="179" y="25"/>
                    </a:cubicBezTo>
                    <a:cubicBezTo>
                      <a:pt x="180" y="25"/>
                      <a:pt x="181" y="24"/>
                      <a:pt x="182" y="23"/>
                    </a:cubicBezTo>
                    <a:cubicBezTo>
                      <a:pt x="182" y="22"/>
                      <a:pt x="183" y="21"/>
                      <a:pt x="184" y="20"/>
                    </a:cubicBezTo>
                    <a:cubicBezTo>
                      <a:pt x="185" y="25"/>
                      <a:pt x="188" y="23"/>
                      <a:pt x="191" y="23"/>
                    </a:cubicBezTo>
                    <a:cubicBezTo>
                      <a:pt x="198" y="23"/>
                      <a:pt x="205" y="23"/>
                      <a:pt x="212" y="23"/>
                    </a:cubicBezTo>
                    <a:cubicBezTo>
                      <a:pt x="217" y="23"/>
                      <a:pt x="217" y="24"/>
                      <a:pt x="216" y="29"/>
                    </a:cubicBezTo>
                    <a:cubicBezTo>
                      <a:pt x="214" y="36"/>
                      <a:pt x="209" y="41"/>
                      <a:pt x="203" y="46"/>
                    </a:cubicBezTo>
                    <a:cubicBezTo>
                      <a:pt x="200" y="49"/>
                      <a:pt x="196" y="53"/>
                      <a:pt x="186" y="58"/>
                    </a:cubicBezTo>
                    <a:cubicBezTo>
                      <a:pt x="190" y="58"/>
                      <a:pt x="202" y="48"/>
                      <a:pt x="203" y="53"/>
                    </a:cubicBezTo>
                    <a:cubicBezTo>
                      <a:pt x="204" y="53"/>
                      <a:pt x="197" y="56"/>
                      <a:pt x="202" y="56"/>
                    </a:cubicBezTo>
                    <a:cubicBezTo>
                      <a:pt x="205" y="55"/>
                      <a:pt x="207" y="53"/>
                      <a:pt x="210" y="52"/>
                    </a:cubicBezTo>
                    <a:cubicBezTo>
                      <a:pt x="213" y="50"/>
                      <a:pt x="216" y="47"/>
                      <a:pt x="219" y="46"/>
                    </a:cubicBezTo>
                    <a:cubicBezTo>
                      <a:pt x="221" y="45"/>
                      <a:pt x="222" y="48"/>
                      <a:pt x="223" y="47"/>
                    </a:cubicBezTo>
                    <a:cubicBezTo>
                      <a:pt x="226" y="45"/>
                      <a:pt x="228" y="39"/>
                      <a:pt x="233" y="45"/>
                    </a:cubicBezTo>
                    <a:cubicBezTo>
                      <a:pt x="233" y="44"/>
                      <a:pt x="232" y="46"/>
                      <a:pt x="231" y="46"/>
                    </a:cubicBezTo>
                    <a:cubicBezTo>
                      <a:pt x="231" y="47"/>
                      <a:pt x="227" y="50"/>
                      <a:pt x="226" y="50"/>
                    </a:cubicBezTo>
                    <a:cubicBezTo>
                      <a:pt x="226" y="50"/>
                      <a:pt x="223" y="50"/>
                      <a:pt x="223" y="50"/>
                    </a:cubicBezTo>
                    <a:cubicBezTo>
                      <a:pt x="223" y="49"/>
                      <a:pt x="222" y="51"/>
                      <a:pt x="222" y="51"/>
                    </a:cubicBezTo>
                    <a:cubicBezTo>
                      <a:pt x="222" y="51"/>
                      <a:pt x="221" y="53"/>
                      <a:pt x="222" y="54"/>
                    </a:cubicBezTo>
                    <a:cubicBezTo>
                      <a:pt x="223" y="54"/>
                      <a:pt x="223" y="54"/>
                      <a:pt x="225" y="53"/>
                    </a:cubicBezTo>
                    <a:cubicBezTo>
                      <a:pt x="236" y="46"/>
                      <a:pt x="236" y="46"/>
                      <a:pt x="236" y="46"/>
                    </a:cubicBezTo>
                    <a:cubicBezTo>
                      <a:pt x="236" y="46"/>
                      <a:pt x="235" y="47"/>
                      <a:pt x="235" y="47"/>
                    </a:cubicBezTo>
                    <a:cubicBezTo>
                      <a:pt x="238" y="46"/>
                      <a:pt x="240" y="46"/>
                      <a:pt x="240" y="45"/>
                    </a:cubicBezTo>
                    <a:cubicBezTo>
                      <a:pt x="248" y="40"/>
                      <a:pt x="253" y="27"/>
                      <a:pt x="246" y="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IN"/>
                  <a:ea typeface="微软雅黑"/>
                  <a:cs typeface="+mn-cs"/>
                </a:endParaRPr>
              </a:p>
            </p:txBody>
          </p:sp>
        </p:grpSp>
        <p:sp>
          <p:nvSpPr>
            <p:cNvPr id="84" name="Freeform 16">
              <a:extLst>
                <a:ext uri="{FF2B5EF4-FFF2-40B4-BE49-F238E27FC236}">
                  <a16:creationId xmlns:a16="http://schemas.microsoft.com/office/drawing/2014/main" id="{6828F543-2F94-43C9-8A3F-B5F0CF100EC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98368" y="5051425"/>
              <a:ext cx="862222" cy="1102222"/>
            </a:xfrm>
            <a:custGeom>
              <a:avLst/>
              <a:gdLst>
                <a:gd name="T0" fmla="*/ 530 w 531"/>
                <a:gd name="T1" fmla="*/ 263 h 677"/>
                <a:gd name="T2" fmla="*/ 268 w 531"/>
                <a:gd name="T3" fmla="*/ 2 h 677"/>
                <a:gd name="T4" fmla="*/ 0 w 531"/>
                <a:gd name="T5" fmla="*/ 263 h 677"/>
                <a:gd name="T6" fmla="*/ 0 w 531"/>
                <a:gd name="T7" fmla="*/ 402 h 677"/>
                <a:gd name="T8" fmla="*/ 271 w 531"/>
                <a:gd name="T9" fmla="*/ 674 h 677"/>
                <a:gd name="T10" fmla="*/ 530 w 531"/>
                <a:gd name="T11" fmla="*/ 406 h 677"/>
                <a:gd name="T12" fmla="*/ 530 w 531"/>
                <a:gd name="T13" fmla="*/ 263 h 677"/>
                <a:gd name="T14" fmla="*/ 517 w 531"/>
                <a:gd name="T15" fmla="*/ 406 h 677"/>
                <a:gd name="T16" fmla="*/ 285 w 531"/>
                <a:gd name="T17" fmla="*/ 660 h 677"/>
                <a:gd name="T18" fmla="*/ 285 w 531"/>
                <a:gd name="T19" fmla="*/ 660 h 677"/>
                <a:gd name="T20" fmla="*/ 278 w 531"/>
                <a:gd name="T21" fmla="*/ 661 h 677"/>
                <a:gd name="T22" fmla="*/ 271 w 531"/>
                <a:gd name="T23" fmla="*/ 661 h 677"/>
                <a:gd name="T24" fmla="*/ 265 w 531"/>
                <a:gd name="T25" fmla="*/ 661 h 677"/>
                <a:gd name="T26" fmla="*/ 258 w 531"/>
                <a:gd name="T27" fmla="*/ 661 h 677"/>
                <a:gd name="T28" fmla="*/ 252 w 531"/>
                <a:gd name="T29" fmla="*/ 661 h 677"/>
                <a:gd name="T30" fmla="*/ 245 w 531"/>
                <a:gd name="T31" fmla="*/ 660 h 677"/>
                <a:gd name="T32" fmla="*/ 238 w 531"/>
                <a:gd name="T33" fmla="*/ 660 h 677"/>
                <a:gd name="T34" fmla="*/ 232 w 531"/>
                <a:gd name="T35" fmla="*/ 659 h 677"/>
                <a:gd name="T36" fmla="*/ 226 w 531"/>
                <a:gd name="T37" fmla="*/ 658 h 677"/>
                <a:gd name="T38" fmla="*/ 13 w 531"/>
                <a:gd name="T39" fmla="*/ 406 h 677"/>
                <a:gd name="T40" fmla="*/ 13 w 531"/>
                <a:gd name="T41" fmla="*/ 263 h 677"/>
                <a:gd name="T42" fmla="*/ 13 w 531"/>
                <a:gd name="T43" fmla="*/ 257 h 677"/>
                <a:gd name="T44" fmla="*/ 13 w 531"/>
                <a:gd name="T45" fmla="*/ 257 h 677"/>
                <a:gd name="T46" fmla="*/ 13 w 531"/>
                <a:gd name="T47" fmla="*/ 250 h 677"/>
                <a:gd name="T48" fmla="*/ 14 w 531"/>
                <a:gd name="T49" fmla="*/ 244 h 677"/>
                <a:gd name="T50" fmla="*/ 15 w 531"/>
                <a:gd name="T51" fmla="*/ 237 h 677"/>
                <a:gd name="T52" fmla="*/ 232 w 531"/>
                <a:gd name="T53" fmla="*/ 17 h 677"/>
                <a:gd name="T54" fmla="*/ 238 w 531"/>
                <a:gd name="T55" fmla="*/ 16 h 677"/>
                <a:gd name="T56" fmla="*/ 245 w 531"/>
                <a:gd name="T57" fmla="*/ 16 h 677"/>
                <a:gd name="T58" fmla="*/ 252 w 531"/>
                <a:gd name="T59" fmla="*/ 15 h 677"/>
                <a:gd name="T60" fmla="*/ 258 w 531"/>
                <a:gd name="T61" fmla="*/ 15 h 677"/>
                <a:gd name="T62" fmla="*/ 265 w 531"/>
                <a:gd name="T63" fmla="*/ 15 h 677"/>
                <a:gd name="T64" fmla="*/ 271 w 531"/>
                <a:gd name="T65" fmla="*/ 15 h 677"/>
                <a:gd name="T66" fmla="*/ 278 w 531"/>
                <a:gd name="T67" fmla="*/ 15 h 677"/>
                <a:gd name="T68" fmla="*/ 285 w 531"/>
                <a:gd name="T69" fmla="*/ 16 h 677"/>
                <a:gd name="T70" fmla="*/ 285 w 531"/>
                <a:gd name="T71" fmla="*/ 16 h 677"/>
                <a:gd name="T72" fmla="*/ 291 w 531"/>
                <a:gd name="T73" fmla="*/ 16 h 677"/>
                <a:gd name="T74" fmla="*/ 515 w 531"/>
                <a:gd name="T75" fmla="*/ 237 h 677"/>
                <a:gd name="T76" fmla="*/ 516 w 531"/>
                <a:gd name="T77" fmla="*/ 244 h 677"/>
                <a:gd name="T78" fmla="*/ 516 w 531"/>
                <a:gd name="T79" fmla="*/ 250 h 677"/>
                <a:gd name="T80" fmla="*/ 517 w 531"/>
                <a:gd name="T81" fmla="*/ 257 h 677"/>
                <a:gd name="T82" fmla="*/ 517 w 531"/>
                <a:gd name="T83" fmla="*/ 257 h 677"/>
                <a:gd name="T84" fmla="*/ 517 w 531"/>
                <a:gd name="T85" fmla="*/ 263 h 677"/>
                <a:gd name="T86" fmla="*/ 517 w 531"/>
                <a:gd name="T87" fmla="*/ 406 h 6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531" h="677">
                  <a:moveTo>
                    <a:pt x="530" y="263"/>
                  </a:moveTo>
                  <a:cubicBezTo>
                    <a:pt x="526" y="120"/>
                    <a:pt x="412" y="4"/>
                    <a:pt x="268" y="2"/>
                  </a:cubicBezTo>
                  <a:cubicBezTo>
                    <a:pt x="121" y="0"/>
                    <a:pt x="4" y="117"/>
                    <a:pt x="0" y="263"/>
                  </a:cubicBezTo>
                  <a:cubicBezTo>
                    <a:pt x="0" y="402"/>
                    <a:pt x="0" y="402"/>
                    <a:pt x="0" y="402"/>
                  </a:cubicBezTo>
                  <a:cubicBezTo>
                    <a:pt x="5" y="555"/>
                    <a:pt x="113" y="677"/>
                    <a:pt x="271" y="674"/>
                  </a:cubicBezTo>
                  <a:cubicBezTo>
                    <a:pt x="419" y="671"/>
                    <a:pt x="526" y="551"/>
                    <a:pt x="530" y="406"/>
                  </a:cubicBezTo>
                  <a:cubicBezTo>
                    <a:pt x="530" y="359"/>
                    <a:pt x="531" y="311"/>
                    <a:pt x="530" y="263"/>
                  </a:cubicBezTo>
                  <a:close/>
                  <a:moveTo>
                    <a:pt x="517" y="406"/>
                  </a:moveTo>
                  <a:cubicBezTo>
                    <a:pt x="517" y="541"/>
                    <a:pt x="415" y="651"/>
                    <a:pt x="285" y="660"/>
                  </a:cubicBezTo>
                  <a:cubicBezTo>
                    <a:pt x="285" y="660"/>
                    <a:pt x="285" y="660"/>
                    <a:pt x="285" y="660"/>
                  </a:cubicBezTo>
                  <a:cubicBezTo>
                    <a:pt x="282" y="661"/>
                    <a:pt x="280" y="661"/>
                    <a:pt x="278" y="661"/>
                  </a:cubicBezTo>
                  <a:cubicBezTo>
                    <a:pt x="276" y="661"/>
                    <a:pt x="274" y="661"/>
                    <a:pt x="271" y="661"/>
                  </a:cubicBezTo>
                  <a:cubicBezTo>
                    <a:pt x="269" y="661"/>
                    <a:pt x="267" y="661"/>
                    <a:pt x="265" y="661"/>
                  </a:cubicBezTo>
                  <a:cubicBezTo>
                    <a:pt x="263" y="661"/>
                    <a:pt x="260" y="661"/>
                    <a:pt x="258" y="661"/>
                  </a:cubicBezTo>
                  <a:cubicBezTo>
                    <a:pt x="256" y="661"/>
                    <a:pt x="254" y="661"/>
                    <a:pt x="252" y="661"/>
                  </a:cubicBezTo>
                  <a:cubicBezTo>
                    <a:pt x="249" y="661"/>
                    <a:pt x="247" y="661"/>
                    <a:pt x="245" y="660"/>
                  </a:cubicBezTo>
                  <a:cubicBezTo>
                    <a:pt x="243" y="660"/>
                    <a:pt x="241" y="660"/>
                    <a:pt x="238" y="660"/>
                  </a:cubicBezTo>
                  <a:cubicBezTo>
                    <a:pt x="236" y="660"/>
                    <a:pt x="234" y="659"/>
                    <a:pt x="232" y="659"/>
                  </a:cubicBezTo>
                  <a:cubicBezTo>
                    <a:pt x="230" y="659"/>
                    <a:pt x="228" y="659"/>
                    <a:pt x="226" y="658"/>
                  </a:cubicBezTo>
                  <a:cubicBezTo>
                    <a:pt x="101" y="639"/>
                    <a:pt x="13" y="531"/>
                    <a:pt x="13" y="406"/>
                  </a:cubicBezTo>
                  <a:cubicBezTo>
                    <a:pt x="13" y="359"/>
                    <a:pt x="12" y="311"/>
                    <a:pt x="13" y="263"/>
                  </a:cubicBezTo>
                  <a:cubicBezTo>
                    <a:pt x="13" y="261"/>
                    <a:pt x="13" y="259"/>
                    <a:pt x="13" y="257"/>
                  </a:cubicBezTo>
                  <a:cubicBezTo>
                    <a:pt x="13" y="257"/>
                    <a:pt x="13" y="257"/>
                    <a:pt x="13" y="257"/>
                  </a:cubicBezTo>
                  <a:cubicBezTo>
                    <a:pt x="13" y="255"/>
                    <a:pt x="13" y="252"/>
                    <a:pt x="13" y="250"/>
                  </a:cubicBezTo>
                  <a:cubicBezTo>
                    <a:pt x="14" y="248"/>
                    <a:pt x="14" y="246"/>
                    <a:pt x="14" y="244"/>
                  </a:cubicBezTo>
                  <a:cubicBezTo>
                    <a:pt x="14" y="242"/>
                    <a:pt x="14" y="240"/>
                    <a:pt x="15" y="237"/>
                  </a:cubicBezTo>
                  <a:cubicBezTo>
                    <a:pt x="29" y="123"/>
                    <a:pt x="118" y="31"/>
                    <a:pt x="232" y="17"/>
                  </a:cubicBezTo>
                  <a:cubicBezTo>
                    <a:pt x="234" y="17"/>
                    <a:pt x="236" y="16"/>
                    <a:pt x="238" y="16"/>
                  </a:cubicBezTo>
                  <a:cubicBezTo>
                    <a:pt x="241" y="16"/>
                    <a:pt x="243" y="16"/>
                    <a:pt x="245" y="16"/>
                  </a:cubicBezTo>
                  <a:cubicBezTo>
                    <a:pt x="247" y="15"/>
                    <a:pt x="249" y="15"/>
                    <a:pt x="252" y="15"/>
                  </a:cubicBezTo>
                  <a:cubicBezTo>
                    <a:pt x="254" y="15"/>
                    <a:pt x="256" y="15"/>
                    <a:pt x="258" y="15"/>
                  </a:cubicBezTo>
                  <a:cubicBezTo>
                    <a:pt x="260" y="15"/>
                    <a:pt x="263" y="15"/>
                    <a:pt x="265" y="15"/>
                  </a:cubicBezTo>
                  <a:cubicBezTo>
                    <a:pt x="267" y="15"/>
                    <a:pt x="269" y="15"/>
                    <a:pt x="271" y="15"/>
                  </a:cubicBezTo>
                  <a:cubicBezTo>
                    <a:pt x="274" y="15"/>
                    <a:pt x="276" y="15"/>
                    <a:pt x="278" y="15"/>
                  </a:cubicBezTo>
                  <a:cubicBezTo>
                    <a:pt x="280" y="15"/>
                    <a:pt x="282" y="15"/>
                    <a:pt x="285" y="16"/>
                  </a:cubicBezTo>
                  <a:cubicBezTo>
                    <a:pt x="285" y="16"/>
                    <a:pt x="285" y="16"/>
                    <a:pt x="285" y="16"/>
                  </a:cubicBezTo>
                  <a:cubicBezTo>
                    <a:pt x="287" y="16"/>
                    <a:pt x="289" y="16"/>
                    <a:pt x="291" y="16"/>
                  </a:cubicBezTo>
                  <a:cubicBezTo>
                    <a:pt x="407" y="28"/>
                    <a:pt x="500" y="120"/>
                    <a:pt x="515" y="237"/>
                  </a:cubicBezTo>
                  <a:cubicBezTo>
                    <a:pt x="515" y="240"/>
                    <a:pt x="515" y="242"/>
                    <a:pt x="516" y="244"/>
                  </a:cubicBezTo>
                  <a:cubicBezTo>
                    <a:pt x="516" y="246"/>
                    <a:pt x="516" y="248"/>
                    <a:pt x="516" y="250"/>
                  </a:cubicBezTo>
                  <a:cubicBezTo>
                    <a:pt x="516" y="252"/>
                    <a:pt x="516" y="255"/>
                    <a:pt x="517" y="257"/>
                  </a:cubicBezTo>
                  <a:cubicBezTo>
                    <a:pt x="517" y="257"/>
                    <a:pt x="517" y="257"/>
                    <a:pt x="517" y="257"/>
                  </a:cubicBezTo>
                  <a:cubicBezTo>
                    <a:pt x="517" y="259"/>
                    <a:pt x="517" y="261"/>
                    <a:pt x="517" y="263"/>
                  </a:cubicBezTo>
                  <a:cubicBezTo>
                    <a:pt x="518" y="311"/>
                    <a:pt x="517" y="359"/>
                    <a:pt x="517" y="4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"/>
                <a:ea typeface="微软雅黑"/>
                <a:cs typeface="+mn-cs"/>
              </a:endParaRPr>
            </a:p>
          </p:txBody>
        </p:sp>
        <p:sp>
          <p:nvSpPr>
            <p:cNvPr id="85" name="Freeform 17">
              <a:extLst>
                <a:ext uri="{FF2B5EF4-FFF2-40B4-BE49-F238E27FC236}">
                  <a16:creationId xmlns:a16="http://schemas.microsoft.com/office/drawing/2014/main" id="{F342FF12-290F-4F9C-B2BE-D643CE0D62C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23496" y="5210741"/>
              <a:ext cx="608547" cy="800684"/>
            </a:xfrm>
            <a:custGeom>
              <a:avLst/>
              <a:gdLst>
                <a:gd name="T0" fmla="*/ 375 w 375"/>
                <a:gd name="T1" fmla="*/ 293 h 492"/>
                <a:gd name="T2" fmla="*/ 375 w 375"/>
                <a:gd name="T3" fmla="*/ 187 h 492"/>
                <a:gd name="T4" fmla="*/ 188 w 375"/>
                <a:gd name="T5" fmla="*/ 0 h 492"/>
                <a:gd name="T6" fmla="*/ 0 w 375"/>
                <a:gd name="T7" fmla="*/ 187 h 492"/>
                <a:gd name="T8" fmla="*/ 0 w 375"/>
                <a:gd name="T9" fmla="*/ 293 h 492"/>
                <a:gd name="T10" fmla="*/ 188 w 375"/>
                <a:gd name="T11" fmla="*/ 492 h 492"/>
                <a:gd name="T12" fmla="*/ 375 w 375"/>
                <a:gd name="T13" fmla="*/ 293 h 492"/>
                <a:gd name="T14" fmla="*/ 101 w 375"/>
                <a:gd name="T15" fmla="*/ 44 h 492"/>
                <a:gd name="T16" fmla="*/ 183 w 375"/>
                <a:gd name="T17" fmla="*/ 94 h 492"/>
                <a:gd name="T18" fmla="*/ 153 w 375"/>
                <a:gd name="T19" fmla="*/ 264 h 492"/>
                <a:gd name="T20" fmla="*/ 101 w 375"/>
                <a:gd name="T21" fmla="*/ 294 h 492"/>
                <a:gd name="T22" fmla="*/ 101 w 375"/>
                <a:gd name="T23" fmla="*/ 44 h 492"/>
                <a:gd name="T24" fmla="*/ 133 w 375"/>
                <a:gd name="T25" fmla="*/ 311 h 492"/>
                <a:gd name="T26" fmla="*/ 167 w 375"/>
                <a:gd name="T27" fmla="*/ 304 h 492"/>
                <a:gd name="T28" fmla="*/ 167 w 375"/>
                <a:gd name="T29" fmla="*/ 167 h 492"/>
                <a:gd name="T30" fmla="*/ 293 w 375"/>
                <a:gd name="T31" fmla="*/ 51 h 492"/>
                <a:gd name="T32" fmla="*/ 293 w 375"/>
                <a:gd name="T33" fmla="*/ 133 h 492"/>
                <a:gd name="T34" fmla="*/ 275 w 375"/>
                <a:gd name="T35" fmla="*/ 144 h 492"/>
                <a:gd name="T36" fmla="*/ 275 w 375"/>
                <a:gd name="T37" fmla="*/ 286 h 492"/>
                <a:gd name="T38" fmla="*/ 248 w 375"/>
                <a:gd name="T39" fmla="*/ 364 h 492"/>
                <a:gd name="T40" fmla="*/ 141 w 375"/>
                <a:gd name="T41" fmla="*/ 377 h 492"/>
                <a:gd name="T42" fmla="*/ 95 w 375"/>
                <a:gd name="T43" fmla="*/ 327 h 492"/>
                <a:gd name="T44" fmla="*/ 133 w 375"/>
                <a:gd name="T45" fmla="*/ 311 h 492"/>
                <a:gd name="T46" fmla="*/ 30 w 375"/>
                <a:gd name="T47" fmla="*/ 286 h 492"/>
                <a:gd name="T48" fmla="*/ 30 w 375"/>
                <a:gd name="T49" fmla="*/ 194 h 492"/>
                <a:gd name="T50" fmla="*/ 30 w 375"/>
                <a:gd name="T51" fmla="*/ 121 h 492"/>
                <a:gd name="T52" fmla="*/ 82 w 375"/>
                <a:gd name="T53" fmla="*/ 148 h 492"/>
                <a:gd name="T54" fmla="*/ 82 w 375"/>
                <a:gd name="T55" fmla="*/ 204 h 492"/>
                <a:gd name="T56" fmla="*/ 82 w 375"/>
                <a:gd name="T57" fmla="*/ 276 h 492"/>
                <a:gd name="T58" fmla="*/ 188 w 375"/>
                <a:gd name="T59" fmla="*/ 411 h 492"/>
                <a:gd name="T60" fmla="*/ 293 w 375"/>
                <a:gd name="T61" fmla="*/ 276 h 492"/>
                <a:gd name="T62" fmla="*/ 293 w 375"/>
                <a:gd name="T63" fmla="*/ 204 h 492"/>
                <a:gd name="T64" fmla="*/ 293 w 375"/>
                <a:gd name="T65" fmla="*/ 153 h 492"/>
                <a:gd name="T66" fmla="*/ 346 w 375"/>
                <a:gd name="T67" fmla="*/ 123 h 492"/>
                <a:gd name="T68" fmla="*/ 346 w 375"/>
                <a:gd name="T69" fmla="*/ 194 h 492"/>
                <a:gd name="T70" fmla="*/ 346 w 375"/>
                <a:gd name="T71" fmla="*/ 286 h 492"/>
                <a:gd name="T72" fmla="*/ 188 w 375"/>
                <a:gd name="T73" fmla="*/ 459 h 492"/>
                <a:gd name="T74" fmla="*/ 188 w 375"/>
                <a:gd name="T75" fmla="*/ 459 h 492"/>
                <a:gd name="T76" fmla="*/ 30 w 375"/>
                <a:gd name="T77" fmla="*/ 28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75" h="492">
                  <a:moveTo>
                    <a:pt x="375" y="293"/>
                  </a:moveTo>
                  <a:cubicBezTo>
                    <a:pt x="375" y="187"/>
                    <a:pt x="375" y="187"/>
                    <a:pt x="375" y="187"/>
                  </a:cubicBezTo>
                  <a:cubicBezTo>
                    <a:pt x="375" y="78"/>
                    <a:pt x="292" y="0"/>
                    <a:pt x="188" y="0"/>
                  </a:cubicBezTo>
                  <a:cubicBezTo>
                    <a:pt x="84" y="0"/>
                    <a:pt x="0" y="78"/>
                    <a:pt x="0" y="187"/>
                  </a:cubicBezTo>
                  <a:cubicBezTo>
                    <a:pt x="0" y="293"/>
                    <a:pt x="0" y="293"/>
                    <a:pt x="0" y="293"/>
                  </a:cubicBezTo>
                  <a:cubicBezTo>
                    <a:pt x="0" y="402"/>
                    <a:pt x="84" y="492"/>
                    <a:pt x="188" y="492"/>
                  </a:cubicBezTo>
                  <a:cubicBezTo>
                    <a:pt x="292" y="492"/>
                    <a:pt x="375" y="402"/>
                    <a:pt x="375" y="293"/>
                  </a:cubicBezTo>
                  <a:close/>
                  <a:moveTo>
                    <a:pt x="101" y="44"/>
                  </a:moveTo>
                  <a:cubicBezTo>
                    <a:pt x="144" y="59"/>
                    <a:pt x="176" y="76"/>
                    <a:pt x="183" y="94"/>
                  </a:cubicBezTo>
                  <a:cubicBezTo>
                    <a:pt x="134" y="142"/>
                    <a:pt x="154" y="205"/>
                    <a:pt x="153" y="264"/>
                  </a:cubicBezTo>
                  <a:cubicBezTo>
                    <a:pt x="151" y="314"/>
                    <a:pt x="150" y="285"/>
                    <a:pt x="101" y="294"/>
                  </a:cubicBezTo>
                  <a:cubicBezTo>
                    <a:pt x="101" y="209"/>
                    <a:pt x="101" y="129"/>
                    <a:pt x="101" y="44"/>
                  </a:cubicBezTo>
                  <a:close/>
                  <a:moveTo>
                    <a:pt x="133" y="311"/>
                  </a:moveTo>
                  <a:cubicBezTo>
                    <a:pt x="143" y="313"/>
                    <a:pt x="163" y="321"/>
                    <a:pt x="167" y="304"/>
                  </a:cubicBezTo>
                  <a:cubicBezTo>
                    <a:pt x="172" y="255"/>
                    <a:pt x="163" y="214"/>
                    <a:pt x="167" y="167"/>
                  </a:cubicBezTo>
                  <a:cubicBezTo>
                    <a:pt x="173" y="105"/>
                    <a:pt x="230" y="56"/>
                    <a:pt x="293" y="51"/>
                  </a:cubicBezTo>
                  <a:cubicBezTo>
                    <a:pt x="293" y="78"/>
                    <a:pt x="293" y="106"/>
                    <a:pt x="293" y="133"/>
                  </a:cubicBezTo>
                  <a:cubicBezTo>
                    <a:pt x="287" y="137"/>
                    <a:pt x="281" y="140"/>
                    <a:pt x="275" y="144"/>
                  </a:cubicBezTo>
                  <a:cubicBezTo>
                    <a:pt x="275" y="191"/>
                    <a:pt x="275" y="239"/>
                    <a:pt x="275" y="286"/>
                  </a:cubicBezTo>
                  <a:cubicBezTo>
                    <a:pt x="273" y="315"/>
                    <a:pt x="271" y="342"/>
                    <a:pt x="248" y="364"/>
                  </a:cubicBezTo>
                  <a:cubicBezTo>
                    <a:pt x="214" y="394"/>
                    <a:pt x="175" y="398"/>
                    <a:pt x="141" y="377"/>
                  </a:cubicBezTo>
                  <a:cubicBezTo>
                    <a:pt x="112" y="359"/>
                    <a:pt x="117" y="336"/>
                    <a:pt x="95" y="327"/>
                  </a:cubicBezTo>
                  <a:cubicBezTo>
                    <a:pt x="99" y="314"/>
                    <a:pt x="114" y="307"/>
                    <a:pt x="133" y="311"/>
                  </a:cubicBezTo>
                  <a:close/>
                  <a:moveTo>
                    <a:pt x="30" y="286"/>
                  </a:moveTo>
                  <a:cubicBezTo>
                    <a:pt x="30" y="194"/>
                    <a:pt x="30" y="194"/>
                    <a:pt x="30" y="194"/>
                  </a:cubicBezTo>
                  <a:cubicBezTo>
                    <a:pt x="30" y="121"/>
                    <a:pt x="30" y="121"/>
                    <a:pt x="30" y="121"/>
                  </a:cubicBezTo>
                  <a:cubicBezTo>
                    <a:pt x="82" y="148"/>
                    <a:pt x="82" y="148"/>
                    <a:pt x="82" y="148"/>
                  </a:cubicBezTo>
                  <a:cubicBezTo>
                    <a:pt x="82" y="204"/>
                    <a:pt x="82" y="204"/>
                    <a:pt x="82" y="204"/>
                  </a:cubicBezTo>
                  <a:cubicBezTo>
                    <a:pt x="82" y="276"/>
                    <a:pt x="82" y="276"/>
                    <a:pt x="82" y="276"/>
                  </a:cubicBezTo>
                  <a:cubicBezTo>
                    <a:pt x="82" y="357"/>
                    <a:pt x="123" y="411"/>
                    <a:pt x="188" y="411"/>
                  </a:cubicBezTo>
                  <a:cubicBezTo>
                    <a:pt x="257" y="411"/>
                    <a:pt x="293" y="353"/>
                    <a:pt x="293" y="276"/>
                  </a:cubicBezTo>
                  <a:cubicBezTo>
                    <a:pt x="293" y="204"/>
                    <a:pt x="293" y="204"/>
                    <a:pt x="293" y="204"/>
                  </a:cubicBezTo>
                  <a:cubicBezTo>
                    <a:pt x="293" y="153"/>
                    <a:pt x="293" y="153"/>
                    <a:pt x="293" y="153"/>
                  </a:cubicBezTo>
                  <a:cubicBezTo>
                    <a:pt x="346" y="123"/>
                    <a:pt x="346" y="123"/>
                    <a:pt x="346" y="123"/>
                  </a:cubicBezTo>
                  <a:cubicBezTo>
                    <a:pt x="346" y="194"/>
                    <a:pt x="346" y="194"/>
                    <a:pt x="346" y="194"/>
                  </a:cubicBezTo>
                  <a:cubicBezTo>
                    <a:pt x="346" y="286"/>
                    <a:pt x="346" y="286"/>
                    <a:pt x="346" y="286"/>
                  </a:cubicBezTo>
                  <a:cubicBezTo>
                    <a:pt x="346" y="385"/>
                    <a:pt x="279" y="459"/>
                    <a:pt x="188" y="459"/>
                  </a:cubicBezTo>
                  <a:cubicBezTo>
                    <a:pt x="188" y="459"/>
                    <a:pt x="188" y="459"/>
                    <a:pt x="188" y="459"/>
                  </a:cubicBezTo>
                  <a:cubicBezTo>
                    <a:pt x="96" y="459"/>
                    <a:pt x="30" y="385"/>
                    <a:pt x="30" y="2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"/>
                <a:ea typeface="微软雅黑"/>
                <a:cs typeface="+mn-cs"/>
              </a:endParaRPr>
            </a:p>
          </p:txBody>
        </p:sp>
        <p:sp>
          <p:nvSpPr>
            <p:cNvPr id="86" name="Oval 18">
              <a:extLst>
                <a:ext uri="{FF2B5EF4-FFF2-40B4-BE49-F238E27FC236}">
                  <a16:creationId xmlns:a16="http://schemas.microsoft.com/office/drawing/2014/main" id="{C1477316-DD8B-47A3-BB7B-71F814DECD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05377" y="5728348"/>
              <a:ext cx="19145" cy="1982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"/>
                <a:ea typeface="微软雅黑"/>
                <a:cs typeface="+mn-cs"/>
              </a:endParaRPr>
            </a:p>
          </p:txBody>
        </p:sp>
        <p:sp>
          <p:nvSpPr>
            <p:cNvPr id="87" name="Freeform 19">
              <a:extLst>
                <a:ext uri="{FF2B5EF4-FFF2-40B4-BE49-F238E27FC236}">
                  <a16:creationId xmlns:a16="http://schemas.microsoft.com/office/drawing/2014/main" id="{9B80E081-704D-4898-A60D-79912F7404B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30162" y="5241510"/>
              <a:ext cx="64273" cy="54017"/>
            </a:xfrm>
            <a:custGeom>
              <a:avLst/>
              <a:gdLst>
                <a:gd name="T0" fmla="*/ 1 w 40"/>
                <a:gd name="T1" fmla="*/ 23 h 33"/>
                <a:gd name="T2" fmla="*/ 2 w 40"/>
                <a:gd name="T3" fmla="*/ 25 h 33"/>
                <a:gd name="T4" fmla="*/ 4 w 40"/>
                <a:gd name="T5" fmla="*/ 26 h 33"/>
                <a:gd name="T6" fmla="*/ 5 w 40"/>
                <a:gd name="T7" fmla="*/ 26 h 33"/>
                <a:gd name="T8" fmla="*/ 7 w 40"/>
                <a:gd name="T9" fmla="*/ 26 h 33"/>
                <a:gd name="T10" fmla="*/ 11 w 40"/>
                <a:gd name="T11" fmla="*/ 26 h 33"/>
                <a:gd name="T12" fmla="*/ 17 w 40"/>
                <a:gd name="T13" fmla="*/ 23 h 33"/>
                <a:gd name="T14" fmla="*/ 23 w 40"/>
                <a:gd name="T15" fmla="*/ 22 h 33"/>
                <a:gd name="T16" fmla="*/ 28 w 40"/>
                <a:gd name="T17" fmla="*/ 27 h 33"/>
                <a:gd name="T18" fmla="*/ 28 w 40"/>
                <a:gd name="T19" fmla="*/ 29 h 33"/>
                <a:gd name="T20" fmla="*/ 31 w 40"/>
                <a:gd name="T21" fmla="*/ 32 h 33"/>
                <a:gd name="T22" fmla="*/ 33 w 40"/>
                <a:gd name="T23" fmla="*/ 33 h 33"/>
                <a:gd name="T24" fmla="*/ 34 w 40"/>
                <a:gd name="T25" fmla="*/ 33 h 33"/>
                <a:gd name="T26" fmla="*/ 35 w 40"/>
                <a:gd name="T27" fmla="*/ 33 h 33"/>
                <a:gd name="T28" fmla="*/ 35 w 40"/>
                <a:gd name="T29" fmla="*/ 31 h 33"/>
                <a:gd name="T30" fmla="*/ 35 w 40"/>
                <a:gd name="T31" fmla="*/ 30 h 33"/>
                <a:gd name="T32" fmla="*/ 35 w 40"/>
                <a:gd name="T33" fmla="*/ 29 h 33"/>
                <a:gd name="T34" fmla="*/ 35 w 40"/>
                <a:gd name="T35" fmla="*/ 27 h 33"/>
                <a:gd name="T36" fmla="*/ 28 w 40"/>
                <a:gd name="T37" fmla="*/ 17 h 33"/>
                <a:gd name="T38" fmla="*/ 27 w 40"/>
                <a:gd name="T39" fmla="*/ 16 h 33"/>
                <a:gd name="T40" fmla="*/ 31 w 40"/>
                <a:gd name="T41" fmla="*/ 13 h 33"/>
                <a:gd name="T42" fmla="*/ 32 w 40"/>
                <a:gd name="T43" fmla="*/ 13 h 33"/>
                <a:gd name="T44" fmla="*/ 35 w 40"/>
                <a:gd name="T45" fmla="*/ 13 h 33"/>
                <a:gd name="T46" fmla="*/ 37 w 40"/>
                <a:gd name="T47" fmla="*/ 14 h 33"/>
                <a:gd name="T48" fmla="*/ 40 w 40"/>
                <a:gd name="T49" fmla="*/ 12 h 33"/>
                <a:gd name="T50" fmla="*/ 40 w 40"/>
                <a:gd name="T51" fmla="*/ 11 h 33"/>
                <a:gd name="T52" fmla="*/ 40 w 40"/>
                <a:gd name="T53" fmla="*/ 9 h 33"/>
                <a:gd name="T54" fmla="*/ 39 w 40"/>
                <a:gd name="T55" fmla="*/ 6 h 33"/>
                <a:gd name="T56" fmla="*/ 37 w 40"/>
                <a:gd name="T57" fmla="*/ 4 h 33"/>
                <a:gd name="T58" fmla="*/ 36 w 40"/>
                <a:gd name="T59" fmla="*/ 3 h 33"/>
                <a:gd name="T60" fmla="*/ 34 w 40"/>
                <a:gd name="T61" fmla="*/ 2 h 33"/>
                <a:gd name="T62" fmla="*/ 32 w 40"/>
                <a:gd name="T63" fmla="*/ 2 h 33"/>
                <a:gd name="T64" fmla="*/ 31 w 40"/>
                <a:gd name="T65" fmla="*/ 3 h 33"/>
                <a:gd name="T66" fmla="*/ 31 w 40"/>
                <a:gd name="T67" fmla="*/ 3 h 33"/>
                <a:gd name="T68" fmla="*/ 31 w 40"/>
                <a:gd name="T69" fmla="*/ 5 h 33"/>
                <a:gd name="T70" fmla="*/ 30 w 40"/>
                <a:gd name="T71" fmla="*/ 9 h 33"/>
                <a:gd name="T72" fmla="*/ 29 w 40"/>
                <a:gd name="T73" fmla="*/ 9 h 33"/>
                <a:gd name="T74" fmla="*/ 27 w 40"/>
                <a:gd name="T75" fmla="*/ 9 h 33"/>
                <a:gd name="T76" fmla="*/ 27 w 40"/>
                <a:gd name="T77" fmla="*/ 9 h 33"/>
                <a:gd name="T78" fmla="*/ 23 w 40"/>
                <a:gd name="T79" fmla="*/ 12 h 33"/>
                <a:gd name="T80" fmla="*/ 20 w 40"/>
                <a:gd name="T81" fmla="*/ 10 h 33"/>
                <a:gd name="T82" fmla="*/ 18 w 40"/>
                <a:gd name="T83" fmla="*/ 8 h 33"/>
                <a:gd name="T84" fmla="*/ 13 w 40"/>
                <a:gd name="T85" fmla="*/ 5 h 33"/>
                <a:gd name="T86" fmla="*/ 11 w 40"/>
                <a:gd name="T87" fmla="*/ 4 h 33"/>
                <a:gd name="T88" fmla="*/ 10 w 40"/>
                <a:gd name="T89" fmla="*/ 2 h 33"/>
                <a:gd name="T90" fmla="*/ 6 w 40"/>
                <a:gd name="T91" fmla="*/ 0 h 33"/>
                <a:gd name="T92" fmla="*/ 4 w 40"/>
                <a:gd name="T93" fmla="*/ 1 h 33"/>
                <a:gd name="T94" fmla="*/ 5 w 40"/>
                <a:gd name="T95" fmla="*/ 4 h 33"/>
                <a:gd name="T96" fmla="*/ 7 w 40"/>
                <a:gd name="T97" fmla="*/ 6 h 33"/>
                <a:gd name="T98" fmla="*/ 18 w 40"/>
                <a:gd name="T99" fmla="*/ 16 h 33"/>
                <a:gd name="T100" fmla="*/ 18 w 40"/>
                <a:gd name="T101" fmla="*/ 18 h 33"/>
                <a:gd name="T102" fmla="*/ 14 w 40"/>
                <a:gd name="T103" fmla="*/ 20 h 33"/>
                <a:gd name="T104" fmla="*/ 13 w 40"/>
                <a:gd name="T105" fmla="*/ 20 h 33"/>
                <a:gd name="T106" fmla="*/ 10 w 40"/>
                <a:gd name="T107" fmla="*/ 20 h 33"/>
                <a:gd name="T108" fmla="*/ 7 w 40"/>
                <a:gd name="T109" fmla="*/ 21 h 33"/>
                <a:gd name="T110" fmla="*/ 3 w 40"/>
                <a:gd name="T111" fmla="*/ 19 h 33"/>
                <a:gd name="T112" fmla="*/ 1 w 40"/>
                <a:gd name="T113" fmla="*/ 20 h 33"/>
                <a:gd name="T114" fmla="*/ 0 w 40"/>
                <a:gd name="T115" fmla="*/ 2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0" h="33">
                  <a:moveTo>
                    <a:pt x="0" y="22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4" y="26"/>
                    <a:pt x="4" y="26"/>
                    <a:pt x="5" y="26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7" y="26"/>
                    <a:pt x="8" y="26"/>
                    <a:pt x="8" y="26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8" y="26"/>
                    <a:pt x="9" y="26"/>
                    <a:pt x="9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9" y="26"/>
                    <a:pt x="10" y="26"/>
                    <a:pt x="10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6"/>
                    <a:pt x="10" y="26"/>
                    <a:pt x="11" y="26"/>
                  </a:cubicBezTo>
                  <a:cubicBezTo>
                    <a:pt x="11" y="26"/>
                    <a:pt x="11" y="25"/>
                    <a:pt x="11" y="25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4" y="25"/>
                    <a:pt x="14" y="24"/>
                    <a:pt x="15" y="24"/>
                  </a:cubicBezTo>
                  <a:cubicBezTo>
                    <a:pt x="15" y="24"/>
                    <a:pt x="16" y="24"/>
                    <a:pt x="16" y="23"/>
                  </a:cubicBezTo>
                  <a:cubicBezTo>
                    <a:pt x="16" y="23"/>
                    <a:pt x="17" y="23"/>
                    <a:pt x="17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8" y="23"/>
                    <a:pt x="19" y="23"/>
                    <a:pt x="20" y="22"/>
                  </a:cubicBezTo>
                  <a:cubicBezTo>
                    <a:pt x="20" y="22"/>
                    <a:pt x="20" y="22"/>
                    <a:pt x="20" y="22"/>
                  </a:cubicBezTo>
                  <a:cubicBezTo>
                    <a:pt x="20" y="22"/>
                    <a:pt x="21" y="22"/>
                    <a:pt x="21" y="22"/>
                  </a:cubicBezTo>
                  <a:cubicBezTo>
                    <a:pt x="21" y="22"/>
                    <a:pt x="21" y="22"/>
                    <a:pt x="22" y="22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23" y="22"/>
                    <a:pt x="23" y="22"/>
                    <a:pt x="23" y="22"/>
                  </a:cubicBezTo>
                  <a:cubicBezTo>
                    <a:pt x="23" y="22"/>
                    <a:pt x="23" y="22"/>
                    <a:pt x="23" y="22"/>
                  </a:cubicBezTo>
                  <a:cubicBezTo>
                    <a:pt x="24" y="22"/>
                    <a:pt x="24" y="22"/>
                    <a:pt x="24" y="22"/>
                  </a:cubicBezTo>
                  <a:cubicBezTo>
                    <a:pt x="24" y="22"/>
                    <a:pt x="24" y="22"/>
                    <a:pt x="24" y="22"/>
                  </a:cubicBezTo>
                  <a:cubicBezTo>
                    <a:pt x="24" y="22"/>
                    <a:pt x="24" y="22"/>
                    <a:pt x="24" y="22"/>
                  </a:cubicBezTo>
                  <a:cubicBezTo>
                    <a:pt x="25" y="22"/>
                    <a:pt x="25" y="23"/>
                    <a:pt x="25" y="23"/>
                  </a:cubicBezTo>
                  <a:cubicBezTo>
                    <a:pt x="26" y="23"/>
                    <a:pt x="26" y="24"/>
                    <a:pt x="26" y="24"/>
                  </a:cubicBezTo>
                  <a:cubicBezTo>
                    <a:pt x="27" y="25"/>
                    <a:pt x="27" y="26"/>
                    <a:pt x="28" y="26"/>
                  </a:cubicBezTo>
                  <a:cubicBezTo>
                    <a:pt x="28" y="27"/>
                    <a:pt x="28" y="27"/>
                    <a:pt x="28" y="27"/>
                  </a:cubicBezTo>
                  <a:cubicBezTo>
                    <a:pt x="28" y="27"/>
                    <a:pt x="28" y="27"/>
                    <a:pt x="28" y="27"/>
                  </a:cubicBezTo>
                  <a:cubicBezTo>
                    <a:pt x="28" y="27"/>
                    <a:pt x="28" y="27"/>
                    <a:pt x="28" y="27"/>
                  </a:cubicBezTo>
                  <a:cubicBezTo>
                    <a:pt x="28" y="27"/>
                    <a:pt x="28" y="27"/>
                    <a:pt x="28" y="27"/>
                  </a:cubicBezTo>
                  <a:cubicBezTo>
                    <a:pt x="28" y="27"/>
                    <a:pt x="28" y="27"/>
                    <a:pt x="28" y="27"/>
                  </a:cubicBezTo>
                  <a:cubicBezTo>
                    <a:pt x="28" y="27"/>
                    <a:pt x="28" y="28"/>
                    <a:pt x="28" y="28"/>
                  </a:cubicBezTo>
                  <a:cubicBezTo>
                    <a:pt x="28" y="28"/>
                    <a:pt x="28" y="28"/>
                    <a:pt x="28" y="28"/>
                  </a:cubicBezTo>
                  <a:cubicBezTo>
                    <a:pt x="28" y="28"/>
                    <a:pt x="28" y="28"/>
                    <a:pt x="28" y="28"/>
                  </a:cubicBezTo>
                  <a:cubicBezTo>
                    <a:pt x="28" y="28"/>
                    <a:pt x="28" y="28"/>
                    <a:pt x="28" y="28"/>
                  </a:cubicBezTo>
                  <a:cubicBezTo>
                    <a:pt x="28" y="28"/>
                    <a:pt x="28" y="29"/>
                    <a:pt x="28" y="29"/>
                  </a:cubicBezTo>
                  <a:cubicBezTo>
                    <a:pt x="28" y="29"/>
                    <a:pt x="29" y="29"/>
                    <a:pt x="29" y="29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2"/>
                    <a:pt x="31" y="32"/>
                    <a:pt x="31" y="32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1" y="32"/>
                    <a:pt x="31" y="32"/>
                    <a:pt x="32" y="32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32" y="32"/>
                    <a:pt x="32" y="32"/>
                    <a:pt x="33" y="32"/>
                  </a:cubicBezTo>
                  <a:cubicBezTo>
                    <a:pt x="33" y="33"/>
                    <a:pt x="33" y="33"/>
                    <a:pt x="33" y="33"/>
                  </a:cubicBezTo>
                  <a:cubicBezTo>
                    <a:pt x="33" y="33"/>
                    <a:pt x="33" y="33"/>
                    <a:pt x="33" y="33"/>
                  </a:cubicBezTo>
                  <a:cubicBezTo>
                    <a:pt x="33" y="33"/>
                    <a:pt x="33" y="33"/>
                    <a:pt x="33" y="33"/>
                  </a:cubicBezTo>
                  <a:cubicBezTo>
                    <a:pt x="33" y="33"/>
                    <a:pt x="33" y="33"/>
                    <a:pt x="33" y="33"/>
                  </a:cubicBezTo>
                  <a:cubicBezTo>
                    <a:pt x="33" y="33"/>
                    <a:pt x="33" y="33"/>
                    <a:pt x="33" y="33"/>
                  </a:cubicBezTo>
                  <a:cubicBezTo>
                    <a:pt x="33" y="33"/>
                    <a:pt x="33" y="33"/>
                    <a:pt x="33" y="33"/>
                  </a:cubicBezTo>
                  <a:cubicBezTo>
                    <a:pt x="33" y="33"/>
                    <a:pt x="33" y="33"/>
                    <a:pt x="33" y="33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35" y="33"/>
                    <a:pt x="35" y="33"/>
                    <a:pt x="35" y="33"/>
                  </a:cubicBezTo>
                  <a:cubicBezTo>
                    <a:pt x="35" y="33"/>
                    <a:pt x="35" y="33"/>
                    <a:pt x="35" y="33"/>
                  </a:cubicBezTo>
                  <a:cubicBezTo>
                    <a:pt x="35" y="33"/>
                    <a:pt x="35" y="33"/>
                    <a:pt x="35" y="33"/>
                  </a:cubicBezTo>
                  <a:cubicBezTo>
                    <a:pt x="35" y="33"/>
                    <a:pt x="35" y="33"/>
                    <a:pt x="35" y="33"/>
                  </a:cubicBezTo>
                  <a:cubicBezTo>
                    <a:pt x="35" y="33"/>
                    <a:pt x="35" y="33"/>
                    <a:pt x="35" y="33"/>
                  </a:cubicBezTo>
                  <a:cubicBezTo>
                    <a:pt x="35" y="32"/>
                    <a:pt x="35" y="32"/>
                    <a:pt x="35" y="32"/>
                  </a:cubicBezTo>
                  <a:cubicBezTo>
                    <a:pt x="35" y="32"/>
                    <a:pt x="35" y="32"/>
                    <a:pt x="35" y="32"/>
                  </a:cubicBezTo>
                  <a:cubicBezTo>
                    <a:pt x="35" y="32"/>
                    <a:pt x="35" y="32"/>
                    <a:pt x="35" y="32"/>
                  </a:cubicBezTo>
                  <a:cubicBezTo>
                    <a:pt x="35" y="32"/>
                    <a:pt x="35" y="32"/>
                    <a:pt x="35" y="32"/>
                  </a:cubicBezTo>
                  <a:cubicBezTo>
                    <a:pt x="35" y="32"/>
                    <a:pt x="35" y="32"/>
                    <a:pt x="35" y="32"/>
                  </a:cubicBezTo>
                  <a:cubicBezTo>
                    <a:pt x="35" y="32"/>
                    <a:pt x="35" y="32"/>
                    <a:pt x="35" y="31"/>
                  </a:cubicBezTo>
                  <a:cubicBezTo>
                    <a:pt x="35" y="31"/>
                    <a:pt x="35" y="31"/>
                    <a:pt x="35" y="31"/>
                  </a:cubicBezTo>
                  <a:cubicBezTo>
                    <a:pt x="35" y="31"/>
                    <a:pt x="35" y="31"/>
                    <a:pt x="35" y="31"/>
                  </a:cubicBezTo>
                  <a:cubicBezTo>
                    <a:pt x="35" y="31"/>
                    <a:pt x="35" y="31"/>
                    <a:pt x="35" y="31"/>
                  </a:cubicBezTo>
                  <a:cubicBezTo>
                    <a:pt x="35" y="31"/>
                    <a:pt x="35" y="31"/>
                    <a:pt x="35" y="31"/>
                  </a:cubicBezTo>
                  <a:cubicBezTo>
                    <a:pt x="35" y="31"/>
                    <a:pt x="35" y="31"/>
                    <a:pt x="35" y="31"/>
                  </a:cubicBezTo>
                  <a:cubicBezTo>
                    <a:pt x="35" y="31"/>
                    <a:pt x="35" y="31"/>
                    <a:pt x="35" y="31"/>
                  </a:cubicBezTo>
                  <a:cubicBezTo>
                    <a:pt x="35" y="31"/>
                    <a:pt x="35" y="31"/>
                    <a:pt x="35" y="31"/>
                  </a:cubicBezTo>
                  <a:cubicBezTo>
                    <a:pt x="35" y="31"/>
                    <a:pt x="35" y="31"/>
                    <a:pt x="35" y="31"/>
                  </a:cubicBezTo>
                  <a:cubicBezTo>
                    <a:pt x="35" y="31"/>
                    <a:pt x="35" y="31"/>
                    <a:pt x="35" y="31"/>
                  </a:cubicBezTo>
                  <a:cubicBezTo>
                    <a:pt x="35" y="31"/>
                    <a:pt x="35" y="30"/>
                    <a:pt x="35" y="30"/>
                  </a:cubicBezTo>
                  <a:cubicBezTo>
                    <a:pt x="35" y="30"/>
                    <a:pt x="35" y="30"/>
                    <a:pt x="35" y="30"/>
                  </a:cubicBezTo>
                  <a:cubicBezTo>
                    <a:pt x="35" y="30"/>
                    <a:pt x="35" y="30"/>
                    <a:pt x="35" y="30"/>
                  </a:cubicBezTo>
                  <a:cubicBezTo>
                    <a:pt x="35" y="30"/>
                    <a:pt x="35" y="30"/>
                    <a:pt x="35" y="30"/>
                  </a:cubicBezTo>
                  <a:cubicBezTo>
                    <a:pt x="36" y="30"/>
                    <a:pt x="36" y="29"/>
                    <a:pt x="36" y="29"/>
                  </a:cubicBezTo>
                  <a:cubicBezTo>
                    <a:pt x="36" y="29"/>
                    <a:pt x="36" y="29"/>
                    <a:pt x="36" y="29"/>
                  </a:cubicBezTo>
                  <a:cubicBezTo>
                    <a:pt x="35" y="29"/>
                    <a:pt x="35" y="29"/>
                    <a:pt x="35" y="29"/>
                  </a:cubicBezTo>
                  <a:cubicBezTo>
                    <a:pt x="35" y="29"/>
                    <a:pt x="35" y="29"/>
                    <a:pt x="35" y="29"/>
                  </a:cubicBezTo>
                  <a:cubicBezTo>
                    <a:pt x="35" y="29"/>
                    <a:pt x="35" y="29"/>
                    <a:pt x="35" y="29"/>
                  </a:cubicBezTo>
                  <a:cubicBezTo>
                    <a:pt x="35" y="29"/>
                    <a:pt x="35" y="28"/>
                    <a:pt x="35" y="28"/>
                  </a:cubicBezTo>
                  <a:cubicBezTo>
                    <a:pt x="35" y="28"/>
                    <a:pt x="35" y="28"/>
                    <a:pt x="35" y="28"/>
                  </a:cubicBezTo>
                  <a:cubicBezTo>
                    <a:pt x="35" y="28"/>
                    <a:pt x="35" y="28"/>
                    <a:pt x="35" y="28"/>
                  </a:cubicBezTo>
                  <a:cubicBezTo>
                    <a:pt x="35" y="28"/>
                    <a:pt x="35" y="28"/>
                    <a:pt x="35" y="28"/>
                  </a:cubicBezTo>
                  <a:cubicBezTo>
                    <a:pt x="35" y="28"/>
                    <a:pt x="35" y="28"/>
                    <a:pt x="35" y="27"/>
                  </a:cubicBezTo>
                  <a:cubicBezTo>
                    <a:pt x="35" y="27"/>
                    <a:pt x="35" y="27"/>
                    <a:pt x="35" y="27"/>
                  </a:cubicBezTo>
                  <a:cubicBezTo>
                    <a:pt x="35" y="27"/>
                    <a:pt x="35" y="27"/>
                    <a:pt x="35" y="27"/>
                  </a:cubicBezTo>
                  <a:cubicBezTo>
                    <a:pt x="35" y="27"/>
                    <a:pt x="35" y="27"/>
                    <a:pt x="35" y="27"/>
                  </a:cubicBezTo>
                  <a:cubicBezTo>
                    <a:pt x="35" y="27"/>
                    <a:pt x="35" y="27"/>
                    <a:pt x="35" y="27"/>
                  </a:cubicBezTo>
                  <a:cubicBezTo>
                    <a:pt x="33" y="25"/>
                    <a:pt x="32" y="23"/>
                    <a:pt x="31" y="22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5"/>
                    <a:pt x="27" y="15"/>
                    <a:pt x="27" y="15"/>
                  </a:cubicBezTo>
                  <a:cubicBezTo>
                    <a:pt x="27" y="15"/>
                    <a:pt x="27" y="15"/>
                    <a:pt x="27" y="15"/>
                  </a:cubicBezTo>
                  <a:cubicBezTo>
                    <a:pt x="28" y="15"/>
                    <a:pt x="28" y="15"/>
                    <a:pt x="28" y="15"/>
                  </a:cubicBezTo>
                  <a:cubicBezTo>
                    <a:pt x="30" y="13"/>
                    <a:pt x="30" y="13"/>
                    <a:pt x="30" y="13"/>
                  </a:cubicBezTo>
                  <a:cubicBezTo>
                    <a:pt x="30" y="13"/>
                    <a:pt x="30" y="13"/>
                    <a:pt x="30" y="13"/>
                  </a:cubicBezTo>
                  <a:cubicBezTo>
                    <a:pt x="30" y="13"/>
                    <a:pt x="30" y="13"/>
                    <a:pt x="30" y="13"/>
                  </a:cubicBezTo>
                  <a:cubicBezTo>
                    <a:pt x="30" y="13"/>
                    <a:pt x="30" y="13"/>
                    <a:pt x="30" y="13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2" y="13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3" y="13"/>
                    <a:pt x="33" y="13"/>
                    <a:pt x="33" y="13"/>
                  </a:cubicBezTo>
                  <a:cubicBezTo>
                    <a:pt x="33" y="13"/>
                    <a:pt x="33" y="13"/>
                    <a:pt x="34" y="13"/>
                  </a:cubicBezTo>
                  <a:cubicBezTo>
                    <a:pt x="34" y="13"/>
                    <a:pt x="34" y="13"/>
                    <a:pt x="34" y="13"/>
                  </a:cubicBezTo>
                  <a:cubicBezTo>
                    <a:pt x="35" y="13"/>
                    <a:pt x="35" y="13"/>
                    <a:pt x="35" y="13"/>
                  </a:cubicBezTo>
                  <a:cubicBezTo>
                    <a:pt x="36" y="13"/>
                    <a:pt x="36" y="14"/>
                    <a:pt x="36" y="14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37" y="14"/>
                    <a:pt x="38" y="14"/>
                    <a:pt x="38" y="13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2"/>
                    <a:pt x="39" y="12"/>
                  </a:cubicBezTo>
                  <a:cubicBezTo>
                    <a:pt x="40" y="12"/>
                    <a:pt x="40" y="12"/>
                    <a:pt x="40" y="12"/>
                  </a:cubicBezTo>
                  <a:cubicBezTo>
                    <a:pt x="40" y="12"/>
                    <a:pt x="40" y="12"/>
                    <a:pt x="40" y="12"/>
                  </a:cubicBezTo>
                  <a:cubicBezTo>
                    <a:pt x="40" y="12"/>
                    <a:pt x="40" y="12"/>
                    <a:pt x="40" y="12"/>
                  </a:cubicBezTo>
                  <a:cubicBezTo>
                    <a:pt x="40" y="12"/>
                    <a:pt x="40" y="11"/>
                    <a:pt x="40" y="11"/>
                  </a:cubicBezTo>
                  <a:cubicBezTo>
                    <a:pt x="40" y="11"/>
                    <a:pt x="40" y="11"/>
                    <a:pt x="40" y="11"/>
                  </a:cubicBezTo>
                  <a:cubicBezTo>
                    <a:pt x="40" y="11"/>
                    <a:pt x="40" y="11"/>
                    <a:pt x="40" y="11"/>
                  </a:cubicBezTo>
                  <a:cubicBezTo>
                    <a:pt x="40" y="11"/>
                    <a:pt x="40" y="11"/>
                    <a:pt x="40" y="11"/>
                  </a:cubicBezTo>
                  <a:cubicBezTo>
                    <a:pt x="40" y="11"/>
                    <a:pt x="40" y="11"/>
                    <a:pt x="40" y="11"/>
                  </a:cubicBezTo>
                  <a:cubicBezTo>
                    <a:pt x="40" y="11"/>
                    <a:pt x="40" y="11"/>
                    <a:pt x="40" y="11"/>
                  </a:cubicBezTo>
                  <a:cubicBezTo>
                    <a:pt x="40" y="11"/>
                    <a:pt x="40" y="11"/>
                    <a:pt x="40" y="11"/>
                  </a:cubicBezTo>
                  <a:cubicBezTo>
                    <a:pt x="40" y="11"/>
                    <a:pt x="40" y="11"/>
                    <a:pt x="40" y="11"/>
                  </a:cubicBezTo>
                  <a:cubicBezTo>
                    <a:pt x="40" y="10"/>
                    <a:pt x="40" y="10"/>
                    <a:pt x="40" y="10"/>
                  </a:cubicBezTo>
                  <a:cubicBezTo>
                    <a:pt x="40" y="10"/>
                    <a:pt x="40" y="10"/>
                    <a:pt x="40" y="10"/>
                  </a:cubicBezTo>
                  <a:cubicBezTo>
                    <a:pt x="40" y="10"/>
                    <a:pt x="40" y="10"/>
                    <a:pt x="40" y="10"/>
                  </a:cubicBezTo>
                  <a:cubicBezTo>
                    <a:pt x="40" y="10"/>
                    <a:pt x="40" y="10"/>
                    <a:pt x="40" y="10"/>
                  </a:cubicBezTo>
                  <a:cubicBezTo>
                    <a:pt x="40" y="10"/>
                    <a:pt x="40" y="10"/>
                    <a:pt x="40" y="10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0" y="9"/>
                    <a:pt x="40" y="8"/>
                    <a:pt x="40" y="8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40" y="8"/>
                    <a:pt x="40" y="7"/>
                    <a:pt x="40" y="7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39" y="6"/>
                    <a:pt x="39" y="6"/>
                    <a:pt x="39" y="6"/>
                  </a:cubicBezTo>
                  <a:cubicBezTo>
                    <a:pt x="39" y="6"/>
                    <a:pt x="39" y="6"/>
                    <a:pt x="39" y="6"/>
                  </a:cubicBezTo>
                  <a:cubicBezTo>
                    <a:pt x="39" y="6"/>
                    <a:pt x="39" y="6"/>
                    <a:pt x="39" y="6"/>
                  </a:cubicBezTo>
                  <a:cubicBezTo>
                    <a:pt x="39" y="6"/>
                    <a:pt x="39" y="6"/>
                    <a:pt x="39" y="6"/>
                  </a:cubicBezTo>
                  <a:cubicBezTo>
                    <a:pt x="39" y="6"/>
                    <a:pt x="39" y="6"/>
                    <a:pt x="39" y="6"/>
                  </a:cubicBezTo>
                  <a:cubicBezTo>
                    <a:pt x="39" y="6"/>
                    <a:pt x="39" y="5"/>
                    <a:pt x="38" y="5"/>
                  </a:cubicBezTo>
                  <a:cubicBezTo>
                    <a:pt x="38" y="5"/>
                    <a:pt x="38" y="5"/>
                    <a:pt x="38" y="5"/>
                  </a:cubicBezTo>
                  <a:cubicBezTo>
                    <a:pt x="38" y="5"/>
                    <a:pt x="38" y="5"/>
                    <a:pt x="38" y="5"/>
                  </a:cubicBezTo>
                  <a:cubicBezTo>
                    <a:pt x="38" y="5"/>
                    <a:pt x="38" y="5"/>
                    <a:pt x="38" y="5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5" y="3"/>
                  </a:cubicBezTo>
                  <a:cubicBezTo>
                    <a:pt x="35" y="3"/>
                    <a:pt x="35" y="3"/>
                    <a:pt x="35" y="2"/>
                  </a:cubicBezTo>
                  <a:cubicBezTo>
                    <a:pt x="35" y="2"/>
                    <a:pt x="35" y="2"/>
                    <a:pt x="35" y="2"/>
                  </a:cubicBezTo>
                  <a:cubicBezTo>
                    <a:pt x="35" y="2"/>
                    <a:pt x="34" y="2"/>
                    <a:pt x="34" y="2"/>
                  </a:cubicBezTo>
                  <a:cubicBezTo>
                    <a:pt x="34" y="2"/>
                    <a:pt x="34" y="2"/>
                    <a:pt x="34" y="2"/>
                  </a:cubicBezTo>
                  <a:cubicBezTo>
                    <a:pt x="34" y="2"/>
                    <a:pt x="34" y="2"/>
                    <a:pt x="34" y="2"/>
                  </a:cubicBezTo>
                  <a:cubicBezTo>
                    <a:pt x="34" y="2"/>
                    <a:pt x="34" y="2"/>
                    <a:pt x="34" y="2"/>
                  </a:cubicBezTo>
                  <a:cubicBezTo>
                    <a:pt x="34" y="2"/>
                    <a:pt x="34" y="2"/>
                    <a:pt x="34" y="2"/>
                  </a:cubicBezTo>
                  <a:cubicBezTo>
                    <a:pt x="34" y="2"/>
                    <a:pt x="34" y="2"/>
                    <a:pt x="33" y="2"/>
                  </a:cubicBezTo>
                  <a:cubicBezTo>
                    <a:pt x="33" y="2"/>
                    <a:pt x="33" y="2"/>
                    <a:pt x="33" y="2"/>
                  </a:cubicBezTo>
                  <a:cubicBezTo>
                    <a:pt x="33" y="2"/>
                    <a:pt x="33" y="2"/>
                    <a:pt x="33" y="2"/>
                  </a:cubicBezTo>
                  <a:cubicBezTo>
                    <a:pt x="33" y="2"/>
                    <a:pt x="33" y="2"/>
                    <a:pt x="33" y="2"/>
                  </a:cubicBezTo>
                  <a:cubicBezTo>
                    <a:pt x="33" y="2"/>
                    <a:pt x="33" y="2"/>
                    <a:pt x="33" y="2"/>
                  </a:cubicBezTo>
                  <a:cubicBezTo>
                    <a:pt x="33" y="2"/>
                    <a:pt x="33" y="2"/>
                    <a:pt x="33" y="2"/>
                  </a:cubicBezTo>
                  <a:cubicBezTo>
                    <a:pt x="33" y="2"/>
                    <a:pt x="33" y="2"/>
                    <a:pt x="33" y="2"/>
                  </a:cubicBezTo>
                  <a:cubicBezTo>
                    <a:pt x="32" y="2"/>
                    <a:pt x="32" y="2"/>
                    <a:pt x="32" y="2"/>
                  </a:cubicBezTo>
                  <a:cubicBezTo>
                    <a:pt x="32" y="2"/>
                    <a:pt x="32" y="2"/>
                    <a:pt x="32" y="2"/>
                  </a:cubicBezTo>
                  <a:cubicBezTo>
                    <a:pt x="32" y="2"/>
                    <a:pt x="32" y="2"/>
                    <a:pt x="32" y="2"/>
                  </a:cubicBezTo>
                  <a:cubicBezTo>
                    <a:pt x="32" y="2"/>
                    <a:pt x="32" y="2"/>
                    <a:pt x="32" y="2"/>
                  </a:cubicBezTo>
                  <a:cubicBezTo>
                    <a:pt x="32" y="2"/>
                    <a:pt x="32" y="2"/>
                    <a:pt x="32" y="2"/>
                  </a:cubicBezTo>
                  <a:cubicBezTo>
                    <a:pt x="32" y="2"/>
                    <a:pt x="32" y="2"/>
                    <a:pt x="32" y="2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1" y="4"/>
                    <a:pt x="31" y="4"/>
                    <a:pt x="31" y="4"/>
                  </a:cubicBezTo>
                  <a:cubicBezTo>
                    <a:pt x="31" y="4"/>
                    <a:pt x="31" y="4"/>
                    <a:pt x="31" y="4"/>
                  </a:cubicBezTo>
                  <a:cubicBezTo>
                    <a:pt x="31" y="4"/>
                    <a:pt x="31" y="4"/>
                    <a:pt x="31" y="4"/>
                  </a:cubicBezTo>
                  <a:cubicBezTo>
                    <a:pt x="31" y="4"/>
                    <a:pt x="31" y="4"/>
                    <a:pt x="31" y="5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8"/>
                    <a:pt x="31" y="8"/>
                    <a:pt x="30" y="9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9" y="9"/>
                    <a:pt x="29" y="9"/>
                    <a:pt x="28" y="9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6" y="9"/>
                    <a:pt x="26" y="9"/>
                    <a:pt x="26" y="10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24" y="11"/>
                    <a:pt x="24" y="11"/>
                    <a:pt x="24" y="11"/>
                  </a:cubicBezTo>
                  <a:cubicBezTo>
                    <a:pt x="24" y="11"/>
                    <a:pt x="24" y="11"/>
                    <a:pt x="23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19" y="10"/>
                    <a:pt x="19" y="9"/>
                    <a:pt x="19" y="9"/>
                  </a:cubicBezTo>
                  <a:cubicBezTo>
                    <a:pt x="19" y="9"/>
                    <a:pt x="18" y="9"/>
                    <a:pt x="18" y="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7" y="8"/>
                    <a:pt x="16" y="7"/>
                    <a:pt x="16" y="7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6"/>
                    <a:pt x="14" y="6"/>
                    <a:pt x="14" y="5"/>
                  </a:cubicBezTo>
                  <a:cubicBezTo>
                    <a:pt x="14" y="5"/>
                    <a:pt x="14" y="5"/>
                    <a:pt x="13" y="5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11" y="3"/>
                    <a:pt x="10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2"/>
                    <a:pt x="9" y="2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8" y="1"/>
                    <a:pt x="8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5" y="1"/>
                    <a:pt x="5" y="1"/>
                  </a:cubicBezTo>
                  <a:cubicBezTo>
                    <a:pt x="5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9"/>
                    <a:pt x="11" y="9"/>
                    <a:pt x="12" y="10"/>
                  </a:cubicBezTo>
                  <a:cubicBezTo>
                    <a:pt x="13" y="10"/>
                    <a:pt x="13" y="11"/>
                    <a:pt x="14" y="11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18" y="17"/>
                    <a:pt x="18" y="17"/>
                    <a:pt x="18" y="17"/>
                  </a:cubicBezTo>
                  <a:cubicBezTo>
                    <a:pt x="18" y="17"/>
                    <a:pt x="18" y="17"/>
                    <a:pt x="18" y="17"/>
                  </a:cubicBezTo>
                  <a:cubicBezTo>
                    <a:pt x="18" y="17"/>
                    <a:pt x="18" y="17"/>
                    <a:pt x="18" y="17"/>
                  </a:cubicBezTo>
                  <a:cubicBezTo>
                    <a:pt x="18" y="17"/>
                    <a:pt x="18" y="17"/>
                    <a:pt x="18" y="17"/>
                  </a:cubicBezTo>
                  <a:cubicBezTo>
                    <a:pt x="18" y="17"/>
                    <a:pt x="18" y="17"/>
                    <a:pt x="18" y="17"/>
                  </a:cubicBezTo>
                  <a:cubicBezTo>
                    <a:pt x="18" y="17"/>
                    <a:pt x="18" y="17"/>
                    <a:pt x="18" y="17"/>
                  </a:cubicBezTo>
                  <a:cubicBezTo>
                    <a:pt x="18" y="17"/>
                    <a:pt x="18" y="18"/>
                    <a:pt x="18" y="18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18" y="18"/>
                    <a:pt x="17" y="18"/>
                    <a:pt x="17" y="19"/>
                  </a:cubicBezTo>
                  <a:cubicBezTo>
                    <a:pt x="17" y="19"/>
                    <a:pt x="17" y="19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6" y="20"/>
                    <a:pt x="15" y="20"/>
                    <a:pt x="15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5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21"/>
                    <a:pt x="10" y="21"/>
                    <a:pt x="9" y="21"/>
                  </a:cubicBezTo>
                  <a:cubicBezTo>
                    <a:pt x="9" y="21"/>
                    <a:pt x="8" y="21"/>
                    <a:pt x="7" y="21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"/>
                <a:ea typeface="微软雅黑"/>
                <a:cs typeface="+mn-cs"/>
              </a:endParaRPr>
            </a:p>
          </p:txBody>
        </p:sp>
        <p:sp>
          <p:nvSpPr>
            <p:cNvPr id="88" name="Freeform 20">
              <a:extLst>
                <a:ext uri="{FF2B5EF4-FFF2-40B4-BE49-F238E27FC236}">
                  <a16:creationId xmlns:a16="http://schemas.microsoft.com/office/drawing/2014/main" id="{BC193799-6940-4ADD-9B84-2D3D14D602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609650" y="5980656"/>
              <a:ext cx="88889" cy="89573"/>
            </a:xfrm>
            <a:custGeom>
              <a:avLst/>
              <a:gdLst>
                <a:gd name="T0" fmla="*/ 55 w 55"/>
                <a:gd name="T1" fmla="*/ 17 h 55"/>
                <a:gd name="T2" fmla="*/ 54 w 55"/>
                <a:gd name="T3" fmla="*/ 17 h 55"/>
                <a:gd name="T4" fmla="*/ 54 w 55"/>
                <a:gd name="T5" fmla="*/ 16 h 55"/>
                <a:gd name="T6" fmla="*/ 52 w 55"/>
                <a:gd name="T7" fmla="*/ 15 h 55"/>
                <a:gd name="T8" fmla="*/ 51 w 55"/>
                <a:gd name="T9" fmla="*/ 14 h 55"/>
                <a:gd name="T10" fmla="*/ 50 w 55"/>
                <a:gd name="T11" fmla="*/ 14 h 55"/>
                <a:gd name="T12" fmla="*/ 49 w 55"/>
                <a:gd name="T13" fmla="*/ 14 h 55"/>
                <a:gd name="T14" fmla="*/ 49 w 55"/>
                <a:gd name="T15" fmla="*/ 14 h 55"/>
                <a:gd name="T16" fmla="*/ 39 w 55"/>
                <a:gd name="T17" fmla="*/ 30 h 55"/>
                <a:gd name="T18" fmla="*/ 20 w 55"/>
                <a:gd name="T19" fmla="*/ 19 h 55"/>
                <a:gd name="T20" fmla="*/ 30 w 55"/>
                <a:gd name="T21" fmla="*/ 4 h 55"/>
                <a:gd name="T22" fmla="*/ 30 w 55"/>
                <a:gd name="T23" fmla="*/ 3 h 55"/>
                <a:gd name="T24" fmla="*/ 30 w 55"/>
                <a:gd name="T25" fmla="*/ 3 h 55"/>
                <a:gd name="T26" fmla="*/ 29 w 55"/>
                <a:gd name="T27" fmla="*/ 2 h 55"/>
                <a:gd name="T28" fmla="*/ 28 w 55"/>
                <a:gd name="T29" fmla="*/ 1 h 55"/>
                <a:gd name="T30" fmla="*/ 27 w 55"/>
                <a:gd name="T31" fmla="*/ 0 h 55"/>
                <a:gd name="T32" fmla="*/ 26 w 55"/>
                <a:gd name="T33" fmla="*/ 0 h 55"/>
                <a:gd name="T34" fmla="*/ 25 w 55"/>
                <a:gd name="T35" fmla="*/ 0 h 55"/>
                <a:gd name="T36" fmla="*/ 25 w 55"/>
                <a:gd name="T37" fmla="*/ 0 h 55"/>
                <a:gd name="T38" fmla="*/ 0 w 55"/>
                <a:gd name="T39" fmla="*/ 37 h 55"/>
                <a:gd name="T40" fmla="*/ 0 w 55"/>
                <a:gd name="T41" fmla="*/ 38 h 55"/>
                <a:gd name="T42" fmla="*/ 0 w 55"/>
                <a:gd name="T43" fmla="*/ 38 h 55"/>
                <a:gd name="T44" fmla="*/ 1 w 55"/>
                <a:gd name="T45" fmla="*/ 39 h 55"/>
                <a:gd name="T46" fmla="*/ 2 w 55"/>
                <a:gd name="T47" fmla="*/ 40 h 55"/>
                <a:gd name="T48" fmla="*/ 3 w 55"/>
                <a:gd name="T49" fmla="*/ 40 h 55"/>
                <a:gd name="T50" fmla="*/ 4 w 55"/>
                <a:gd name="T51" fmla="*/ 41 h 55"/>
                <a:gd name="T52" fmla="*/ 5 w 55"/>
                <a:gd name="T53" fmla="*/ 41 h 55"/>
                <a:gd name="T54" fmla="*/ 5 w 55"/>
                <a:gd name="T55" fmla="*/ 40 h 55"/>
                <a:gd name="T56" fmla="*/ 17 w 55"/>
                <a:gd name="T57" fmla="*/ 23 h 55"/>
                <a:gd name="T58" fmla="*/ 36 w 55"/>
                <a:gd name="T59" fmla="*/ 34 h 55"/>
                <a:gd name="T60" fmla="*/ 24 w 55"/>
                <a:gd name="T61" fmla="*/ 51 h 55"/>
                <a:gd name="T62" fmla="*/ 24 w 55"/>
                <a:gd name="T63" fmla="*/ 52 h 55"/>
                <a:gd name="T64" fmla="*/ 24 w 55"/>
                <a:gd name="T65" fmla="*/ 52 h 55"/>
                <a:gd name="T66" fmla="*/ 25 w 55"/>
                <a:gd name="T67" fmla="*/ 53 h 55"/>
                <a:gd name="T68" fmla="*/ 26 w 55"/>
                <a:gd name="T69" fmla="*/ 54 h 55"/>
                <a:gd name="T70" fmla="*/ 28 w 55"/>
                <a:gd name="T71" fmla="*/ 54 h 55"/>
                <a:gd name="T72" fmla="*/ 29 w 55"/>
                <a:gd name="T73" fmla="*/ 55 h 55"/>
                <a:gd name="T74" fmla="*/ 29 w 55"/>
                <a:gd name="T75" fmla="*/ 55 h 55"/>
                <a:gd name="T76" fmla="*/ 30 w 55"/>
                <a:gd name="T77" fmla="*/ 54 h 55"/>
                <a:gd name="T78" fmla="*/ 54 w 55"/>
                <a:gd name="T79" fmla="*/ 18 h 55"/>
                <a:gd name="T80" fmla="*/ 55 w 55"/>
                <a:gd name="T81" fmla="*/ 17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5" h="55">
                  <a:moveTo>
                    <a:pt x="55" y="17"/>
                  </a:moveTo>
                  <a:cubicBezTo>
                    <a:pt x="55" y="17"/>
                    <a:pt x="54" y="17"/>
                    <a:pt x="54" y="17"/>
                  </a:cubicBezTo>
                  <a:cubicBezTo>
                    <a:pt x="54" y="16"/>
                    <a:pt x="54" y="16"/>
                    <a:pt x="54" y="16"/>
                  </a:cubicBezTo>
                  <a:cubicBezTo>
                    <a:pt x="53" y="16"/>
                    <a:pt x="53" y="15"/>
                    <a:pt x="52" y="15"/>
                  </a:cubicBezTo>
                  <a:cubicBezTo>
                    <a:pt x="52" y="15"/>
                    <a:pt x="51" y="15"/>
                    <a:pt x="51" y="14"/>
                  </a:cubicBezTo>
                  <a:cubicBezTo>
                    <a:pt x="51" y="14"/>
                    <a:pt x="50" y="14"/>
                    <a:pt x="50" y="14"/>
                  </a:cubicBezTo>
                  <a:cubicBezTo>
                    <a:pt x="50" y="14"/>
                    <a:pt x="50" y="14"/>
                    <a:pt x="49" y="14"/>
                  </a:cubicBezTo>
                  <a:cubicBezTo>
                    <a:pt x="49" y="14"/>
                    <a:pt x="49" y="14"/>
                    <a:pt x="49" y="14"/>
                  </a:cubicBezTo>
                  <a:cubicBezTo>
                    <a:pt x="39" y="30"/>
                    <a:pt x="39" y="30"/>
                    <a:pt x="39" y="30"/>
                  </a:cubicBezTo>
                  <a:cubicBezTo>
                    <a:pt x="20" y="19"/>
                    <a:pt x="20" y="19"/>
                    <a:pt x="20" y="19"/>
                  </a:cubicBezTo>
                  <a:cubicBezTo>
                    <a:pt x="30" y="4"/>
                    <a:pt x="30" y="4"/>
                    <a:pt x="30" y="4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30" y="2"/>
                    <a:pt x="30" y="2"/>
                    <a:pt x="29" y="2"/>
                  </a:cubicBezTo>
                  <a:cubicBezTo>
                    <a:pt x="29" y="2"/>
                    <a:pt x="29" y="1"/>
                    <a:pt x="28" y="1"/>
                  </a:cubicBezTo>
                  <a:cubicBezTo>
                    <a:pt x="27" y="1"/>
                    <a:pt x="27" y="1"/>
                    <a:pt x="27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7"/>
                    <a:pt x="0" y="37"/>
                    <a:pt x="0" y="38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38"/>
                    <a:pt x="0" y="38"/>
                    <a:pt x="1" y="39"/>
                  </a:cubicBezTo>
                  <a:cubicBezTo>
                    <a:pt x="1" y="39"/>
                    <a:pt x="1" y="39"/>
                    <a:pt x="2" y="40"/>
                  </a:cubicBezTo>
                  <a:cubicBezTo>
                    <a:pt x="2" y="40"/>
                    <a:pt x="3" y="40"/>
                    <a:pt x="3" y="40"/>
                  </a:cubicBezTo>
                  <a:cubicBezTo>
                    <a:pt x="4" y="40"/>
                    <a:pt x="4" y="41"/>
                    <a:pt x="4" y="41"/>
                  </a:cubicBezTo>
                  <a:cubicBezTo>
                    <a:pt x="4" y="41"/>
                    <a:pt x="5" y="41"/>
                    <a:pt x="5" y="41"/>
                  </a:cubicBezTo>
                  <a:cubicBezTo>
                    <a:pt x="5" y="40"/>
                    <a:pt x="5" y="40"/>
                    <a:pt x="5" y="40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36" y="34"/>
                    <a:pt x="36" y="34"/>
                    <a:pt x="36" y="34"/>
                  </a:cubicBezTo>
                  <a:cubicBezTo>
                    <a:pt x="24" y="51"/>
                    <a:pt x="24" y="51"/>
                    <a:pt x="24" y="51"/>
                  </a:cubicBezTo>
                  <a:cubicBezTo>
                    <a:pt x="24" y="51"/>
                    <a:pt x="24" y="51"/>
                    <a:pt x="24" y="52"/>
                  </a:cubicBezTo>
                  <a:cubicBezTo>
                    <a:pt x="24" y="52"/>
                    <a:pt x="24" y="52"/>
                    <a:pt x="24" y="52"/>
                  </a:cubicBezTo>
                  <a:cubicBezTo>
                    <a:pt x="24" y="52"/>
                    <a:pt x="25" y="52"/>
                    <a:pt x="25" y="53"/>
                  </a:cubicBezTo>
                  <a:cubicBezTo>
                    <a:pt x="25" y="53"/>
                    <a:pt x="26" y="53"/>
                    <a:pt x="26" y="54"/>
                  </a:cubicBezTo>
                  <a:cubicBezTo>
                    <a:pt x="27" y="54"/>
                    <a:pt x="27" y="54"/>
                    <a:pt x="28" y="54"/>
                  </a:cubicBezTo>
                  <a:cubicBezTo>
                    <a:pt x="28" y="54"/>
                    <a:pt x="28" y="55"/>
                    <a:pt x="29" y="55"/>
                  </a:cubicBezTo>
                  <a:cubicBezTo>
                    <a:pt x="29" y="55"/>
                    <a:pt x="29" y="55"/>
                    <a:pt x="29" y="55"/>
                  </a:cubicBezTo>
                  <a:cubicBezTo>
                    <a:pt x="29" y="54"/>
                    <a:pt x="29" y="54"/>
                    <a:pt x="30" y="54"/>
                  </a:cubicBezTo>
                  <a:cubicBezTo>
                    <a:pt x="54" y="18"/>
                    <a:pt x="54" y="18"/>
                    <a:pt x="54" y="18"/>
                  </a:cubicBezTo>
                  <a:cubicBezTo>
                    <a:pt x="55" y="17"/>
                    <a:pt x="55" y="17"/>
                    <a:pt x="5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"/>
                <a:ea typeface="微软雅黑"/>
                <a:cs typeface="+mn-cs"/>
              </a:endParaRPr>
            </a:p>
          </p:txBody>
        </p:sp>
        <p:sp>
          <p:nvSpPr>
            <p:cNvPr id="89" name="Freeform 21">
              <a:extLst>
                <a:ext uri="{FF2B5EF4-FFF2-40B4-BE49-F238E27FC236}">
                  <a16:creationId xmlns:a16="http://schemas.microsoft.com/office/drawing/2014/main" id="{B7D7E2C9-1EC0-4E38-9DD8-6AA54495EC00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2556" y="5710570"/>
              <a:ext cx="82735" cy="45812"/>
            </a:xfrm>
            <a:custGeom>
              <a:avLst/>
              <a:gdLst>
                <a:gd name="T0" fmla="*/ 10 w 51"/>
                <a:gd name="T1" fmla="*/ 27 h 28"/>
                <a:gd name="T2" fmla="*/ 16 w 51"/>
                <a:gd name="T3" fmla="*/ 28 h 28"/>
                <a:gd name="T4" fmla="*/ 21 w 51"/>
                <a:gd name="T5" fmla="*/ 27 h 28"/>
                <a:gd name="T6" fmla="*/ 24 w 51"/>
                <a:gd name="T7" fmla="*/ 24 h 28"/>
                <a:gd name="T8" fmla="*/ 27 w 51"/>
                <a:gd name="T9" fmla="*/ 21 h 28"/>
                <a:gd name="T10" fmla="*/ 29 w 51"/>
                <a:gd name="T11" fmla="*/ 17 h 28"/>
                <a:gd name="T12" fmla="*/ 30 w 51"/>
                <a:gd name="T13" fmla="*/ 13 h 28"/>
                <a:gd name="T14" fmla="*/ 32 w 51"/>
                <a:gd name="T15" fmla="*/ 9 h 28"/>
                <a:gd name="T16" fmla="*/ 34 w 51"/>
                <a:gd name="T17" fmla="*/ 7 h 28"/>
                <a:gd name="T18" fmla="*/ 38 w 51"/>
                <a:gd name="T19" fmla="*/ 6 h 28"/>
                <a:gd name="T20" fmla="*/ 40 w 51"/>
                <a:gd name="T21" fmla="*/ 6 h 28"/>
                <a:gd name="T22" fmla="*/ 43 w 51"/>
                <a:gd name="T23" fmla="*/ 7 h 28"/>
                <a:gd name="T24" fmla="*/ 44 w 51"/>
                <a:gd name="T25" fmla="*/ 10 h 28"/>
                <a:gd name="T26" fmla="*/ 45 w 51"/>
                <a:gd name="T27" fmla="*/ 13 h 28"/>
                <a:gd name="T28" fmla="*/ 45 w 51"/>
                <a:gd name="T29" fmla="*/ 16 h 28"/>
                <a:gd name="T30" fmla="*/ 44 w 51"/>
                <a:gd name="T31" fmla="*/ 19 h 28"/>
                <a:gd name="T32" fmla="*/ 43 w 51"/>
                <a:gd name="T33" fmla="*/ 21 h 28"/>
                <a:gd name="T34" fmla="*/ 42 w 51"/>
                <a:gd name="T35" fmla="*/ 23 h 28"/>
                <a:gd name="T36" fmla="*/ 43 w 51"/>
                <a:gd name="T37" fmla="*/ 23 h 28"/>
                <a:gd name="T38" fmla="*/ 43 w 51"/>
                <a:gd name="T39" fmla="*/ 23 h 28"/>
                <a:gd name="T40" fmla="*/ 44 w 51"/>
                <a:gd name="T41" fmla="*/ 23 h 28"/>
                <a:gd name="T42" fmla="*/ 45 w 51"/>
                <a:gd name="T43" fmla="*/ 23 h 28"/>
                <a:gd name="T44" fmla="*/ 46 w 51"/>
                <a:gd name="T45" fmla="*/ 23 h 28"/>
                <a:gd name="T46" fmla="*/ 47 w 51"/>
                <a:gd name="T47" fmla="*/ 23 h 28"/>
                <a:gd name="T48" fmla="*/ 48 w 51"/>
                <a:gd name="T49" fmla="*/ 23 h 28"/>
                <a:gd name="T50" fmla="*/ 48 w 51"/>
                <a:gd name="T51" fmla="*/ 22 h 28"/>
                <a:gd name="T52" fmla="*/ 49 w 51"/>
                <a:gd name="T53" fmla="*/ 21 h 28"/>
                <a:gd name="T54" fmla="*/ 50 w 51"/>
                <a:gd name="T55" fmla="*/ 19 h 28"/>
                <a:gd name="T56" fmla="*/ 50 w 51"/>
                <a:gd name="T57" fmla="*/ 16 h 28"/>
                <a:gd name="T58" fmla="*/ 51 w 51"/>
                <a:gd name="T59" fmla="*/ 13 h 28"/>
                <a:gd name="T60" fmla="*/ 49 w 51"/>
                <a:gd name="T61" fmla="*/ 7 h 28"/>
                <a:gd name="T62" fmla="*/ 46 w 51"/>
                <a:gd name="T63" fmla="*/ 3 h 28"/>
                <a:gd name="T64" fmla="*/ 42 w 51"/>
                <a:gd name="T65" fmla="*/ 1 h 28"/>
                <a:gd name="T66" fmla="*/ 37 w 51"/>
                <a:gd name="T67" fmla="*/ 0 h 28"/>
                <a:gd name="T68" fmla="*/ 32 w 51"/>
                <a:gd name="T69" fmla="*/ 1 h 28"/>
                <a:gd name="T70" fmla="*/ 28 w 51"/>
                <a:gd name="T71" fmla="*/ 4 h 28"/>
                <a:gd name="T72" fmla="*/ 26 w 51"/>
                <a:gd name="T73" fmla="*/ 7 h 28"/>
                <a:gd name="T74" fmla="*/ 24 w 51"/>
                <a:gd name="T75" fmla="*/ 11 h 28"/>
                <a:gd name="T76" fmla="*/ 22 w 51"/>
                <a:gd name="T77" fmla="*/ 15 h 28"/>
                <a:gd name="T78" fmla="*/ 20 w 51"/>
                <a:gd name="T79" fmla="*/ 18 h 28"/>
                <a:gd name="T80" fmla="*/ 18 w 51"/>
                <a:gd name="T81" fmla="*/ 21 h 28"/>
                <a:gd name="T82" fmla="*/ 15 w 51"/>
                <a:gd name="T83" fmla="*/ 22 h 28"/>
                <a:gd name="T84" fmla="*/ 11 w 51"/>
                <a:gd name="T85" fmla="*/ 21 h 28"/>
                <a:gd name="T86" fmla="*/ 8 w 51"/>
                <a:gd name="T87" fmla="*/ 20 h 28"/>
                <a:gd name="T88" fmla="*/ 7 w 51"/>
                <a:gd name="T89" fmla="*/ 17 h 28"/>
                <a:gd name="T90" fmla="*/ 6 w 51"/>
                <a:gd name="T91" fmla="*/ 13 h 28"/>
                <a:gd name="T92" fmla="*/ 6 w 51"/>
                <a:gd name="T93" fmla="*/ 9 h 28"/>
                <a:gd name="T94" fmla="*/ 7 w 51"/>
                <a:gd name="T95" fmla="*/ 5 h 28"/>
                <a:gd name="T96" fmla="*/ 8 w 51"/>
                <a:gd name="T97" fmla="*/ 3 h 28"/>
                <a:gd name="T98" fmla="*/ 9 w 51"/>
                <a:gd name="T99" fmla="*/ 2 h 28"/>
                <a:gd name="T100" fmla="*/ 9 w 51"/>
                <a:gd name="T101" fmla="*/ 1 h 28"/>
                <a:gd name="T102" fmla="*/ 8 w 51"/>
                <a:gd name="T103" fmla="*/ 1 h 28"/>
                <a:gd name="T104" fmla="*/ 7 w 51"/>
                <a:gd name="T105" fmla="*/ 1 h 28"/>
                <a:gd name="T106" fmla="*/ 6 w 51"/>
                <a:gd name="T107" fmla="*/ 1 h 28"/>
                <a:gd name="T108" fmla="*/ 4 w 51"/>
                <a:gd name="T109" fmla="*/ 1 h 28"/>
                <a:gd name="T110" fmla="*/ 3 w 51"/>
                <a:gd name="T111" fmla="*/ 2 h 28"/>
                <a:gd name="T112" fmla="*/ 2 w 51"/>
                <a:gd name="T113" fmla="*/ 3 h 28"/>
                <a:gd name="T114" fmla="*/ 1 w 51"/>
                <a:gd name="T115" fmla="*/ 6 h 28"/>
                <a:gd name="T116" fmla="*/ 0 w 51"/>
                <a:gd name="T117" fmla="*/ 9 h 28"/>
                <a:gd name="T118" fmla="*/ 0 w 51"/>
                <a:gd name="T119" fmla="*/ 14 h 28"/>
                <a:gd name="T120" fmla="*/ 2 w 51"/>
                <a:gd name="T121" fmla="*/ 19 h 28"/>
                <a:gd name="T122" fmla="*/ 5 w 51"/>
                <a:gd name="T123" fmla="*/ 24 h 28"/>
                <a:gd name="T124" fmla="*/ 10 w 51"/>
                <a:gd name="T125" fmla="*/ 27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1" h="28">
                  <a:moveTo>
                    <a:pt x="10" y="27"/>
                  </a:moveTo>
                  <a:cubicBezTo>
                    <a:pt x="11" y="28"/>
                    <a:pt x="13" y="28"/>
                    <a:pt x="16" y="28"/>
                  </a:cubicBezTo>
                  <a:cubicBezTo>
                    <a:pt x="18" y="28"/>
                    <a:pt x="19" y="27"/>
                    <a:pt x="21" y="27"/>
                  </a:cubicBezTo>
                  <a:cubicBezTo>
                    <a:pt x="22" y="26"/>
                    <a:pt x="23" y="25"/>
                    <a:pt x="24" y="24"/>
                  </a:cubicBezTo>
                  <a:cubicBezTo>
                    <a:pt x="25" y="23"/>
                    <a:pt x="26" y="22"/>
                    <a:pt x="27" y="21"/>
                  </a:cubicBezTo>
                  <a:cubicBezTo>
                    <a:pt x="27" y="19"/>
                    <a:pt x="28" y="18"/>
                    <a:pt x="29" y="17"/>
                  </a:cubicBezTo>
                  <a:cubicBezTo>
                    <a:pt x="29" y="15"/>
                    <a:pt x="30" y="14"/>
                    <a:pt x="30" y="13"/>
                  </a:cubicBezTo>
                  <a:cubicBezTo>
                    <a:pt x="31" y="12"/>
                    <a:pt x="31" y="10"/>
                    <a:pt x="32" y="9"/>
                  </a:cubicBezTo>
                  <a:cubicBezTo>
                    <a:pt x="33" y="8"/>
                    <a:pt x="33" y="8"/>
                    <a:pt x="34" y="7"/>
                  </a:cubicBezTo>
                  <a:cubicBezTo>
                    <a:pt x="35" y="6"/>
                    <a:pt x="36" y="6"/>
                    <a:pt x="38" y="6"/>
                  </a:cubicBezTo>
                  <a:cubicBezTo>
                    <a:pt x="39" y="6"/>
                    <a:pt x="40" y="6"/>
                    <a:pt x="40" y="6"/>
                  </a:cubicBezTo>
                  <a:cubicBezTo>
                    <a:pt x="41" y="6"/>
                    <a:pt x="42" y="7"/>
                    <a:pt x="43" y="7"/>
                  </a:cubicBezTo>
                  <a:cubicBezTo>
                    <a:pt x="43" y="8"/>
                    <a:pt x="44" y="9"/>
                    <a:pt x="44" y="10"/>
                  </a:cubicBezTo>
                  <a:cubicBezTo>
                    <a:pt x="45" y="10"/>
                    <a:pt x="45" y="12"/>
                    <a:pt x="45" y="13"/>
                  </a:cubicBezTo>
                  <a:cubicBezTo>
                    <a:pt x="45" y="14"/>
                    <a:pt x="45" y="15"/>
                    <a:pt x="45" y="16"/>
                  </a:cubicBezTo>
                  <a:cubicBezTo>
                    <a:pt x="45" y="18"/>
                    <a:pt x="44" y="19"/>
                    <a:pt x="44" y="19"/>
                  </a:cubicBezTo>
                  <a:cubicBezTo>
                    <a:pt x="44" y="20"/>
                    <a:pt x="43" y="21"/>
                    <a:pt x="43" y="21"/>
                  </a:cubicBezTo>
                  <a:cubicBezTo>
                    <a:pt x="43" y="22"/>
                    <a:pt x="42" y="22"/>
                    <a:pt x="42" y="23"/>
                  </a:cubicBezTo>
                  <a:cubicBezTo>
                    <a:pt x="42" y="23"/>
                    <a:pt x="43" y="23"/>
                    <a:pt x="43" y="23"/>
                  </a:cubicBezTo>
                  <a:cubicBezTo>
                    <a:pt x="43" y="23"/>
                    <a:pt x="43" y="23"/>
                    <a:pt x="43" y="23"/>
                  </a:cubicBezTo>
                  <a:cubicBezTo>
                    <a:pt x="43" y="23"/>
                    <a:pt x="44" y="23"/>
                    <a:pt x="44" y="23"/>
                  </a:cubicBezTo>
                  <a:cubicBezTo>
                    <a:pt x="44" y="23"/>
                    <a:pt x="45" y="23"/>
                    <a:pt x="45" y="23"/>
                  </a:cubicBezTo>
                  <a:cubicBezTo>
                    <a:pt x="46" y="23"/>
                    <a:pt x="46" y="23"/>
                    <a:pt x="46" y="23"/>
                  </a:cubicBezTo>
                  <a:cubicBezTo>
                    <a:pt x="47" y="23"/>
                    <a:pt x="47" y="23"/>
                    <a:pt x="47" y="23"/>
                  </a:cubicBezTo>
                  <a:cubicBezTo>
                    <a:pt x="47" y="23"/>
                    <a:pt x="48" y="23"/>
                    <a:pt x="48" y="23"/>
                  </a:cubicBezTo>
                  <a:cubicBezTo>
                    <a:pt x="48" y="23"/>
                    <a:pt x="48" y="23"/>
                    <a:pt x="48" y="22"/>
                  </a:cubicBezTo>
                  <a:cubicBezTo>
                    <a:pt x="48" y="22"/>
                    <a:pt x="49" y="22"/>
                    <a:pt x="49" y="21"/>
                  </a:cubicBezTo>
                  <a:cubicBezTo>
                    <a:pt x="49" y="20"/>
                    <a:pt x="50" y="19"/>
                    <a:pt x="50" y="19"/>
                  </a:cubicBezTo>
                  <a:cubicBezTo>
                    <a:pt x="50" y="18"/>
                    <a:pt x="50" y="17"/>
                    <a:pt x="50" y="16"/>
                  </a:cubicBezTo>
                  <a:cubicBezTo>
                    <a:pt x="51" y="15"/>
                    <a:pt x="51" y="14"/>
                    <a:pt x="51" y="13"/>
                  </a:cubicBezTo>
                  <a:cubicBezTo>
                    <a:pt x="50" y="11"/>
                    <a:pt x="50" y="9"/>
                    <a:pt x="49" y="7"/>
                  </a:cubicBezTo>
                  <a:cubicBezTo>
                    <a:pt x="49" y="6"/>
                    <a:pt x="48" y="4"/>
                    <a:pt x="46" y="3"/>
                  </a:cubicBezTo>
                  <a:cubicBezTo>
                    <a:pt x="45" y="2"/>
                    <a:pt x="44" y="1"/>
                    <a:pt x="42" y="1"/>
                  </a:cubicBezTo>
                  <a:cubicBezTo>
                    <a:pt x="41" y="0"/>
                    <a:pt x="39" y="0"/>
                    <a:pt x="37" y="0"/>
                  </a:cubicBezTo>
                  <a:cubicBezTo>
                    <a:pt x="35" y="0"/>
                    <a:pt x="33" y="0"/>
                    <a:pt x="32" y="1"/>
                  </a:cubicBezTo>
                  <a:cubicBezTo>
                    <a:pt x="30" y="2"/>
                    <a:pt x="29" y="3"/>
                    <a:pt x="28" y="4"/>
                  </a:cubicBezTo>
                  <a:cubicBezTo>
                    <a:pt x="27" y="5"/>
                    <a:pt x="26" y="6"/>
                    <a:pt x="26" y="7"/>
                  </a:cubicBezTo>
                  <a:cubicBezTo>
                    <a:pt x="25" y="8"/>
                    <a:pt x="24" y="10"/>
                    <a:pt x="24" y="11"/>
                  </a:cubicBezTo>
                  <a:cubicBezTo>
                    <a:pt x="23" y="12"/>
                    <a:pt x="23" y="13"/>
                    <a:pt x="22" y="15"/>
                  </a:cubicBezTo>
                  <a:cubicBezTo>
                    <a:pt x="22" y="16"/>
                    <a:pt x="21" y="17"/>
                    <a:pt x="20" y="18"/>
                  </a:cubicBezTo>
                  <a:cubicBezTo>
                    <a:pt x="20" y="19"/>
                    <a:pt x="19" y="20"/>
                    <a:pt x="18" y="21"/>
                  </a:cubicBezTo>
                  <a:cubicBezTo>
                    <a:pt x="17" y="21"/>
                    <a:pt x="16" y="22"/>
                    <a:pt x="15" y="22"/>
                  </a:cubicBezTo>
                  <a:cubicBezTo>
                    <a:pt x="13" y="22"/>
                    <a:pt x="12" y="22"/>
                    <a:pt x="11" y="21"/>
                  </a:cubicBezTo>
                  <a:cubicBezTo>
                    <a:pt x="10" y="21"/>
                    <a:pt x="9" y="20"/>
                    <a:pt x="8" y="20"/>
                  </a:cubicBezTo>
                  <a:cubicBezTo>
                    <a:pt x="8" y="19"/>
                    <a:pt x="7" y="18"/>
                    <a:pt x="7" y="17"/>
                  </a:cubicBezTo>
                  <a:cubicBezTo>
                    <a:pt x="6" y="16"/>
                    <a:pt x="6" y="15"/>
                    <a:pt x="6" y="13"/>
                  </a:cubicBezTo>
                  <a:cubicBezTo>
                    <a:pt x="6" y="12"/>
                    <a:pt x="6" y="10"/>
                    <a:pt x="6" y="9"/>
                  </a:cubicBezTo>
                  <a:cubicBezTo>
                    <a:pt x="6" y="8"/>
                    <a:pt x="7" y="6"/>
                    <a:pt x="7" y="5"/>
                  </a:cubicBezTo>
                  <a:cubicBezTo>
                    <a:pt x="8" y="4"/>
                    <a:pt x="8" y="4"/>
                    <a:pt x="8" y="3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9" y="1"/>
                    <a:pt x="8" y="1"/>
                  </a:cubicBezTo>
                  <a:cubicBezTo>
                    <a:pt x="8" y="1"/>
                    <a:pt x="8" y="1"/>
                    <a:pt x="7" y="1"/>
                  </a:cubicBezTo>
                  <a:cubicBezTo>
                    <a:pt x="7" y="1"/>
                    <a:pt x="7" y="1"/>
                    <a:pt x="6" y="1"/>
                  </a:cubicBezTo>
                  <a:cubicBezTo>
                    <a:pt x="5" y="1"/>
                    <a:pt x="5" y="1"/>
                    <a:pt x="4" y="1"/>
                  </a:cubicBezTo>
                  <a:cubicBezTo>
                    <a:pt x="4" y="1"/>
                    <a:pt x="3" y="1"/>
                    <a:pt x="3" y="2"/>
                  </a:cubicBezTo>
                  <a:cubicBezTo>
                    <a:pt x="3" y="2"/>
                    <a:pt x="2" y="2"/>
                    <a:pt x="2" y="3"/>
                  </a:cubicBezTo>
                  <a:cubicBezTo>
                    <a:pt x="2" y="4"/>
                    <a:pt x="1" y="5"/>
                    <a:pt x="1" y="6"/>
                  </a:cubicBezTo>
                  <a:cubicBezTo>
                    <a:pt x="1" y="7"/>
                    <a:pt x="0" y="8"/>
                    <a:pt x="0" y="9"/>
                  </a:cubicBezTo>
                  <a:cubicBezTo>
                    <a:pt x="0" y="11"/>
                    <a:pt x="0" y="12"/>
                    <a:pt x="0" y="14"/>
                  </a:cubicBezTo>
                  <a:cubicBezTo>
                    <a:pt x="0" y="16"/>
                    <a:pt x="1" y="18"/>
                    <a:pt x="2" y="19"/>
                  </a:cubicBezTo>
                  <a:cubicBezTo>
                    <a:pt x="2" y="21"/>
                    <a:pt x="3" y="23"/>
                    <a:pt x="5" y="24"/>
                  </a:cubicBezTo>
                  <a:cubicBezTo>
                    <a:pt x="6" y="25"/>
                    <a:pt x="8" y="26"/>
                    <a:pt x="10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"/>
                <a:ea typeface="微软雅黑"/>
                <a:cs typeface="+mn-cs"/>
              </a:endParaRPr>
            </a:p>
          </p:txBody>
        </p:sp>
        <p:sp>
          <p:nvSpPr>
            <p:cNvPr id="90" name="Freeform 22">
              <a:extLst>
                <a:ext uri="{FF2B5EF4-FFF2-40B4-BE49-F238E27FC236}">
                  <a16:creationId xmlns:a16="http://schemas.microsoft.com/office/drawing/2014/main" id="{D9A74765-5DC8-4B98-9255-CFA94E1BDFF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57171" y="5843904"/>
              <a:ext cx="87521" cy="60171"/>
            </a:xfrm>
            <a:custGeom>
              <a:avLst/>
              <a:gdLst>
                <a:gd name="T0" fmla="*/ 54 w 54"/>
                <a:gd name="T1" fmla="*/ 6 h 37"/>
                <a:gd name="T2" fmla="*/ 54 w 54"/>
                <a:gd name="T3" fmla="*/ 6 h 37"/>
                <a:gd name="T4" fmla="*/ 54 w 54"/>
                <a:gd name="T5" fmla="*/ 4 h 37"/>
                <a:gd name="T6" fmla="*/ 53 w 54"/>
                <a:gd name="T7" fmla="*/ 3 h 37"/>
                <a:gd name="T8" fmla="*/ 53 w 54"/>
                <a:gd name="T9" fmla="*/ 1 h 37"/>
                <a:gd name="T10" fmla="*/ 52 w 54"/>
                <a:gd name="T11" fmla="*/ 0 h 37"/>
                <a:gd name="T12" fmla="*/ 51 w 54"/>
                <a:gd name="T13" fmla="*/ 0 h 37"/>
                <a:gd name="T14" fmla="*/ 50 w 54"/>
                <a:gd name="T15" fmla="*/ 0 h 37"/>
                <a:gd name="T16" fmla="*/ 2 w 54"/>
                <a:gd name="T17" fmla="*/ 1 h 37"/>
                <a:gd name="T18" fmla="*/ 1 w 54"/>
                <a:gd name="T19" fmla="*/ 1 h 37"/>
                <a:gd name="T20" fmla="*/ 0 w 54"/>
                <a:gd name="T21" fmla="*/ 2 h 37"/>
                <a:gd name="T22" fmla="*/ 0 w 54"/>
                <a:gd name="T23" fmla="*/ 3 h 37"/>
                <a:gd name="T24" fmla="*/ 1 w 54"/>
                <a:gd name="T25" fmla="*/ 4 h 37"/>
                <a:gd name="T26" fmla="*/ 2 w 54"/>
                <a:gd name="T27" fmla="*/ 6 h 37"/>
                <a:gd name="T28" fmla="*/ 2 w 54"/>
                <a:gd name="T29" fmla="*/ 7 h 37"/>
                <a:gd name="T30" fmla="*/ 3 w 54"/>
                <a:gd name="T31" fmla="*/ 7 h 37"/>
                <a:gd name="T32" fmla="*/ 3 w 54"/>
                <a:gd name="T33" fmla="*/ 7 h 37"/>
                <a:gd name="T34" fmla="*/ 16 w 54"/>
                <a:gd name="T35" fmla="*/ 6 h 37"/>
                <a:gd name="T36" fmla="*/ 23 w 54"/>
                <a:gd name="T37" fmla="*/ 24 h 37"/>
                <a:gd name="T38" fmla="*/ 14 w 54"/>
                <a:gd name="T39" fmla="*/ 31 h 37"/>
                <a:gd name="T40" fmla="*/ 14 w 54"/>
                <a:gd name="T41" fmla="*/ 32 h 37"/>
                <a:gd name="T42" fmla="*/ 13 w 54"/>
                <a:gd name="T43" fmla="*/ 32 h 37"/>
                <a:gd name="T44" fmla="*/ 14 w 54"/>
                <a:gd name="T45" fmla="*/ 33 h 37"/>
                <a:gd name="T46" fmla="*/ 14 w 54"/>
                <a:gd name="T47" fmla="*/ 35 h 37"/>
                <a:gd name="T48" fmla="*/ 15 w 54"/>
                <a:gd name="T49" fmla="*/ 37 h 37"/>
                <a:gd name="T50" fmla="*/ 16 w 54"/>
                <a:gd name="T51" fmla="*/ 37 h 37"/>
                <a:gd name="T52" fmla="*/ 17 w 54"/>
                <a:gd name="T53" fmla="*/ 37 h 37"/>
                <a:gd name="T54" fmla="*/ 18 w 54"/>
                <a:gd name="T55" fmla="*/ 37 h 37"/>
                <a:gd name="T56" fmla="*/ 54 w 54"/>
                <a:gd name="T57" fmla="*/ 7 h 37"/>
                <a:gd name="T58" fmla="*/ 54 w 54"/>
                <a:gd name="T59" fmla="*/ 6 h 37"/>
                <a:gd name="T60" fmla="*/ 28 w 54"/>
                <a:gd name="T61" fmla="*/ 20 h 37"/>
                <a:gd name="T62" fmla="*/ 21 w 54"/>
                <a:gd name="T63" fmla="*/ 6 h 37"/>
                <a:gd name="T64" fmla="*/ 47 w 54"/>
                <a:gd name="T65" fmla="*/ 5 h 37"/>
                <a:gd name="T66" fmla="*/ 47 w 54"/>
                <a:gd name="T67" fmla="*/ 5 h 37"/>
                <a:gd name="T68" fmla="*/ 28 w 54"/>
                <a:gd name="T69" fmla="*/ 2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4" h="37">
                  <a:moveTo>
                    <a:pt x="54" y="6"/>
                  </a:moveTo>
                  <a:cubicBezTo>
                    <a:pt x="54" y="6"/>
                    <a:pt x="54" y="6"/>
                    <a:pt x="54" y="6"/>
                  </a:cubicBezTo>
                  <a:cubicBezTo>
                    <a:pt x="54" y="5"/>
                    <a:pt x="54" y="5"/>
                    <a:pt x="54" y="4"/>
                  </a:cubicBezTo>
                  <a:cubicBezTo>
                    <a:pt x="54" y="4"/>
                    <a:pt x="54" y="3"/>
                    <a:pt x="53" y="3"/>
                  </a:cubicBezTo>
                  <a:cubicBezTo>
                    <a:pt x="53" y="2"/>
                    <a:pt x="53" y="1"/>
                    <a:pt x="53" y="1"/>
                  </a:cubicBezTo>
                  <a:cubicBezTo>
                    <a:pt x="52" y="1"/>
                    <a:pt x="52" y="0"/>
                    <a:pt x="52" y="0"/>
                  </a:cubicBezTo>
                  <a:cubicBezTo>
                    <a:pt x="52" y="0"/>
                    <a:pt x="51" y="0"/>
                    <a:pt x="51" y="0"/>
                  </a:cubicBezTo>
                  <a:cubicBezTo>
                    <a:pt x="51" y="0"/>
                    <a:pt x="51" y="0"/>
                    <a:pt x="5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1" y="1"/>
                    <a:pt x="1" y="1"/>
                  </a:cubicBezTo>
                  <a:cubicBezTo>
                    <a:pt x="1" y="2"/>
                    <a:pt x="0" y="2"/>
                    <a:pt x="0" y="2"/>
                  </a:cubicBezTo>
                  <a:cubicBezTo>
                    <a:pt x="0" y="2"/>
                    <a:pt x="0" y="2"/>
                    <a:pt x="0" y="3"/>
                  </a:cubicBezTo>
                  <a:cubicBezTo>
                    <a:pt x="0" y="3"/>
                    <a:pt x="1" y="4"/>
                    <a:pt x="1" y="4"/>
                  </a:cubicBezTo>
                  <a:cubicBezTo>
                    <a:pt x="1" y="5"/>
                    <a:pt x="1" y="5"/>
                    <a:pt x="2" y="6"/>
                  </a:cubicBezTo>
                  <a:cubicBezTo>
                    <a:pt x="2" y="6"/>
                    <a:pt x="2" y="6"/>
                    <a:pt x="2" y="7"/>
                  </a:cubicBezTo>
                  <a:cubicBezTo>
                    <a:pt x="2" y="7"/>
                    <a:pt x="3" y="7"/>
                    <a:pt x="3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23" y="24"/>
                    <a:pt x="23" y="24"/>
                    <a:pt x="23" y="24"/>
                  </a:cubicBezTo>
                  <a:cubicBezTo>
                    <a:pt x="14" y="31"/>
                    <a:pt x="14" y="31"/>
                    <a:pt x="14" y="31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14" y="32"/>
                    <a:pt x="13" y="32"/>
                    <a:pt x="13" y="32"/>
                  </a:cubicBezTo>
                  <a:cubicBezTo>
                    <a:pt x="13" y="33"/>
                    <a:pt x="14" y="33"/>
                    <a:pt x="14" y="33"/>
                  </a:cubicBezTo>
                  <a:cubicBezTo>
                    <a:pt x="14" y="34"/>
                    <a:pt x="14" y="34"/>
                    <a:pt x="14" y="35"/>
                  </a:cubicBezTo>
                  <a:cubicBezTo>
                    <a:pt x="15" y="36"/>
                    <a:pt x="15" y="36"/>
                    <a:pt x="15" y="37"/>
                  </a:cubicBezTo>
                  <a:cubicBezTo>
                    <a:pt x="15" y="37"/>
                    <a:pt x="16" y="37"/>
                    <a:pt x="16" y="37"/>
                  </a:cubicBezTo>
                  <a:cubicBezTo>
                    <a:pt x="16" y="37"/>
                    <a:pt x="16" y="37"/>
                    <a:pt x="17" y="37"/>
                  </a:cubicBezTo>
                  <a:cubicBezTo>
                    <a:pt x="17" y="37"/>
                    <a:pt x="17" y="37"/>
                    <a:pt x="18" y="37"/>
                  </a:cubicBezTo>
                  <a:cubicBezTo>
                    <a:pt x="54" y="7"/>
                    <a:pt x="54" y="7"/>
                    <a:pt x="54" y="7"/>
                  </a:cubicBezTo>
                  <a:cubicBezTo>
                    <a:pt x="54" y="7"/>
                    <a:pt x="54" y="7"/>
                    <a:pt x="54" y="6"/>
                  </a:cubicBezTo>
                  <a:close/>
                  <a:moveTo>
                    <a:pt x="28" y="20"/>
                  </a:moveTo>
                  <a:cubicBezTo>
                    <a:pt x="21" y="6"/>
                    <a:pt x="21" y="6"/>
                    <a:pt x="21" y="6"/>
                  </a:cubicBezTo>
                  <a:cubicBezTo>
                    <a:pt x="47" y="5"/>
                    <a:pt x="47" y="5"/>
                    <a:pt x="47" y="5"/>
                  </a:cubicBezTo>
                  <a:cubicBezTo>
                    <a:pt x="47" y="5"/>
                    <a:pt x="47" y="5"/>
                    <a:pt x="47" y="5"/>
                  </a:cubicBezTo>
                  <a:lnTo>
                    <a:pt x="28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"/>
                <a:ea typeface="微软雅黑"/>
                <a:cs typeface="+mn-cs"/>
              </a:endParaRPr>
            </a:p>
          </p:txBody>
        </p:sp>
        <p:sp>
          <p:nvSpPr>
            <p:cNvPr id="91" name="Freeform 23">
              <a:extLst>
                <a:ext uri="{FF2B5EF4-FFF2-40B4-BE49-F238E27FC236}">
                  <a16:creationId xmlns:a16="http://schemas.microsoft.com/office/drawing/2014/main" id="{CA843991-A003-4F4A-9693-1972AFDEBBFE}"/>
                </a:ext>
              </a:extLst>
            </p:cNvPr>
            <p:cNvSpPr>
              <a:spLocks/>
            </p:cNvSpPr>
            <p:nvPr/>
          </p:nvSpPr>
          <p:spPr bwMode="auto">
            <a:xfrm>
              <a:off x="1554265" y="5946468"/>
              <a:ext cx="82735" cy="75214"/>
            </a:xfrm>
            <a:custGeom>
              <a:avLst/>
              <a:gdLst>
                <a:gd name="T0" fmla="*/ 38 w 51"/>
                <a:gd name="T1" fmla="*/ 32 h 46"/>
                <a:gd name="T2" fmla="*/ 38 w 51"/>
                <a:gd name="T3" fmla="*/ 31 h 46"/>
                <a:gd name="T4" fmla="*/ 37 w 51"/>
                <a:gd name="T5" fmla="*/ 31 h 46"/>
                <a:gd name="T6" fmla="*/ 37 w 51"/>
                <a:gd name="T7" fmla="*/ 30 h 46"/>
                <a:gd name="T8" fmla="*/ 26 w 51"/>
                <a:gd name="T9" fmla="*/ 20 h 46"/>
                <a:gd name="T10" fmla="*/ 25 w 51"/>
                <a:gd name="T11" fmla="*/ 20 h 46"/>
                <a:gd name="T12" fmla="*/ 25 w 51"/>
                <a:gd name="T13" fmla="*/ 20 h 46"/>
                <a:gd name="T14" fmla="*/ 24 w 51"/>
                <a:gd name="T15" fmla="*/ 20 h 46"/>
                <a:gd name="T16" fmla="*/ 23 w 51"/>
                <a:gd name="T17" fmla="*/ 21 h 46"/>
                <a:gd name="T18" fmla="*/ 22 w 51"/>
                <a:gd name="T19" fmla="*/ 22 h 46"/>
                <a:gd name="T20" fmla="*/ 22 w 51"/>
                <a:gd name="T21" fmla="*/ 23 h 46"/>
                <a:gd name="T22" fmla="*/ 30 w 51"/>
                <a:gd name="T23" fmla="*/ 31 h 46"/>
                <a:gd name="T24" fmla="*/ 20 w 51"/>
                <a:gd name="T25" fmla="*/ 40 h 46"/>
                <a:gd name="T26" fmla="*/ 16 w 51"/>
                <a:gd name="T27" fmla="*/ 38 h 46"/>
                <a:gd name="T28" fmla="*/ 12 w 51"/>
                <a:gd name="T29" fmla="*/ 36 h 46"/>
                <a:gd name="T30" fmla="*/ 8 w 51"/>
                <a:gd name="T31" fmla="*/ 31 h 46"/>
                <a:gd name="T32" fmla="*/ 7 w 51"/>
                <a:gd name="T33" fmla="*/ 25 h 46"/>
                <a:gd name="T34" fmla="*/ 9 w 51"/>
                <a:gd name="T35" fmla="*/ 18 h 46"/>
                <a:gd name="T36" fmla="*/ 13 w 51"/>
                <a:gd name="T37" fmla="*/ 12 h 46"/>
                <a:gd name="T38" fmla="*/ 20 w 51"/>
                <a:gd name="T39" fmla="*/ 8 h 46"/>
                <a:gd name="T40" fmla="*/ 26 w 51"/>
                <a:gd name="T41" fmla="*/ 6 h 46"/>
                <a:gd name="T42" fmla="*/ 33 w 51"/>
                <a:gd name="T43" fmla="*/ 6 h 46"/>
                <a:gd name="T44" fmla="*/ 39 w 51"/>
                <a:gd name="T45" fmla="*/ 10 h 46"/>
                <a:gd name="T46" fmla="*/ 43 w 51"/>
                <a:gd name="T47" fmla="*/ 14 h 46"/>
                <a:gd name="T48" fmla="*/ 45 w 51"/>
                <a:gd name="T49" fmla="*/ 18 h 46"/>
                <a:gd name="T50" fmla="*/ 46 w 51"/>
                <a:gd name="T51" fmla="*/ 21 h 46"/>
                <a:gd name="T52" fmla="*/ 47 w 51"/>
                <a:gd name="T53" fmla="*/ 22 h 46"/>
                <a:gd name="T54" fmla="*/ 47 w 51"/>
                <a:gd name="T55" fmla="*/ 23 h 46"/>
                <a:gd name="T56" fmla="*/ 48 w 51"/>
                <a:gd name="T57" fmla="*/ 22 h 46"/>
                <a:gd name="T58" fmla="*/ 49 w 51"/>
                <a:gd name="T59" fmla="*/ 22 h 46"/>
                <a:gd name="T60" fmla="*/ 49 w 51"/>
                <a:gd name="T61" fmla="*/ 21 h 46"/>
                <a:gd name="T62" fmla="*/ 51 w 51"/>
                <a:gd name="T63" fmla="*/ 20 h 46"/>
                <a:gd name="T64" fmla="*/ 51 w 51"/>
                <a:gd name="T65" fmla="*/ 19 h 46"/>
                <a:gd name="T66" fmla="*/ 50 w 51"/>
                <a:gd name="T67" fmla="*/ 17 h 46"/>
                <a:gd name="T68" fmla="*/ 49 w 51"/>
                <a:gd name="T69" fmla="*/ 14 h 46"/>
                <a:gd name="T70" fmla="*/ 47 w 51"/>
                <a:gd name="T71" fmla="*/ 10 h 46"/>
                <a:gd name="T72" fmla="*/ 43 w 51"/>
                <a:gd name="T73" fmla="*/ 6 h 46"/>
                <a:gd name="T74" fmla="*/ 35 w 51"/>
                <a:gd name="T75" fmla="*/ 1 h 46"/>
                <a:gd name="T76" fmla="*/ 26 w 51"/>
                <a:gd name="T77" fmla="*/ 0 h 46"/>
                <a:gd name="T78" fmla="*/ 17 w 51"/>
                <a:gd name="T79" fmla="*/ 2 h 46"/>
                <a:gd name="T80" fmla="*/ 8 w 51"/>
                <a:gd name="T81" fmla="*/ 8 h 46"/>
                <a:gd name="T82" fmla="*/ 2 w 51"/>
                <a:gd name="T83" fmla="*/ 16 h 46"/>
                <a:gd name="T84" fmla="*/ 0 w 51"/>
                <a:gd name="T85" fmla="*/ 24 h 46"/>
                <a:gd name="T86" fmla="*/ 2 w 51"/>
                <a:gd name="T87" fmla="*/ 32 h 46"/>
                <a:gd name="T88" fmla="*/ 8 w 51"/>
                <a:gd name="T89" fmla="*/ 39 h 46"/>
                <a:gd name="T90" fmla="*/ 11 w 51"/>
                <a:gd name="T91" fmla="*/ 42 h 46"/>
                <a:gd name="T92" fmla="*/ 14 w 51"/>
                <a:gd name="T93" fmla="*/ 44 h 46"/>
                <a:gd name="T94" fmla="*/ 18 w 51"/>
                <a:gd name="T95" fmla="*/ 45 h 46"/>
                <a:gd name="T96" fmla="*/ 21 w 51"/>
                <a:gd name="T97" fmla="*/ 46 h 46"/>
                <a:gd name="T98" fmla="*/ 22 w 51"/>
                <a:gd name="T99" fmla="*/ 46 h 46"/>
                <a:gd name="T100" fmla="*/ 24 w 51"/>
                <a:gd name="T101" fmla="*/ 45 h 46"/>
                <a:gd name="T102" fmla="*/ 37 w 51"/>
                <a:gd name="T103" fmla="*/ 33 h 46"/>
                <a:gd name="T104" fmla="*/ 38 w 51"/>
                <a:gd name="T105" fmla="*/ 32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51" h="46">
                  <a:moveTo>
                    <a:pt x="38" y="32"/>
                  </a:moveTo>
                  <a:cubicBezTo>
                    <a:pt x="38" y="32"/>
                    <a:pt x="38" y="32"/>
                    <a:pt x="38" y="31"/>
                  </a:cubicBezTo>
                  <a:cubicBezTo>
                    <a:pt x="38" y="31"/>
                    <a:pt x="38" y="31"/>
                    <a:pt x="37" y="31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26" y="20"/>
                    <a:pt x="26" y="20"/>
                    <a:pt x="26" y="20"/>
                  </a:cubicBezTo>
                  <a:cubicBezTo>
                    <a:pt x="26" y="20"/>
                    <a:pt x="25" y="20"/>
                    <a:pt x="25" y="20"/>
                  </a:cubicBezTo>
                  <a:cubicBezTo>
                    <a:pt x="25" y="20"/>
                    <a:pt x="25" y="20"/>
                    <a:pt x="25" y="20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4" y="20"/>
                    <a:pt x="23" y="21"/>
                    <a:pt x="23" y="21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30" y="31"/>
                    <a:pt x="30" y="31"/>
                    <a:pt x="30" y="31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19" y="40"/>
                    <a:pt x="18" y="39"/>
                    <a:pt x="16" y="38"/>
                  </a:cubicBezTo>
                  <a:cubicBezTo>
                    <a:pt x="15" y="38"/>
                    <a:pt x="14" y="37"/>
                    <a:pt x="12" y="36"/>
                  </a:cubicBezTo>
                  <a:cubicBezTo>
                    <a:pt x="11" y="34"/>
                    <a:pt x="9" y="33"/>
                    <a:pt x="8" y="31"/>
                  </a:cubicBezTo>
                  <a:cubicBezTo>
                    <a:pt x="7" y="29"/>
                    <a:pt x="7" y="27"/>
                    <a:pt x="7" y="25"/>
                  </a:cubicBezTo>
                  <a:cubicBezTo>
                    <a:pt x="7" y="23"/>
                    <a:pt x="8" y="20"/>
                    <a:pt x="9" y="18"/>
                  </a:cubicBezTo>
                  <a:cubicBezTo>
                    <a:pt x="10" y="16"/>
                    <a:pt x="11" y="14"/>
                    <a:pt x="13" y="12"/>
                  </a:cubicBezTo>
                  <a:cubicBezTo>
                    <a:pt x="15" y="10"/>
                    <a:pt x="17" y="9"/>
                    <a:pt x="20" y="8"/>
                  </a:cubicBezTo>
                  <a:cubicBezTo>
                    <a:pt x="22" y="6"/>
                    <a:pt x="24" y="6"/>
                    <a:pt x="26" y="6"/>
                  </a:cubicBezTo>
                  <a:cubicBezTo>
                    <a:pt x="29" y="5"/>
                    <a:pt x="31" y="6"/>
                    <a:pt x="33" y="6"/>
                  </a:cubicBezTo>
                  <a:cubicBezTo>
                    <a:pt x="35" y="7"/>
                    <a:pt x="38" y="8"/>
                    <a:pt x="39" y="10"/>
                  </a:cubicBezTo>
                  <a:cubicBezTo>
                    <a:pt x="41" y="11"/>
                    <a:pt x="42" y="13"/>
                    <a:pt x="43" y="14"/>
                  </a:cubicBezTo>
                  <a:cubicBezTo>
                    <a:pt x="44" y="16"/>
                    <a:pt x="45" y="17"/>
                    <a:pt x="45" y="18"/>
                  </a:cubicBezTo>
                  <a:cubicBezTo>
                    <a:pt x="46" y="19"/>
                    <a:pt x="46" y="20"/>
                    <a:pt x="46" y="21"/>
                  </a:cubicBezTo>
                  <a:cubicBezTo>
                    <a:pt x="46" y="22"/>
                    <a:pt x="46" y="22"/>
                    <a:pt x="47" y="22"/>
                  </a:cubicBezTo>
                  <a:cubicBezTo>
                    <a:pt x="47" y="22"/>
                    <a:pt x="47" y="22"/>
                    <a:pt x="47" y="23"/>
                  </a:cubicBezTo>
                  <a:cubicBezTo>
                    <a:pt x="47" y="23"/>
                    <a:pt x="47" y="23"/>
                    <a:pt x="48" y="22"/>
                  </a:cubicBezTo>
                  <a:cubicBezTo>
                    <a:pt x="48" y="22"/>
                    <a:pt x="48" y="22"/>
                    <a:pt x="49" y="22"/>
                  </a:cubicBezTo>
                  <a:cubicBezTo>
                    <a:pt x="49" y="22"/>
                    <a:pt x="49" y="22"/>
                    <a:pt x="49" y="21"/>
                  </a:cubicBezTo>
                  <a:cubicBezTo>
                    <a:pt x="50" y="21"/>
                    <a:pt x="50" y="20"/>
                    <a:pt x="51" y="20"/>
                  </a:cubicBezTo>
                  <a:cubicBezTo>
                    <a:pt x="51" y="19"/>
                    <a:pt x="51" y="19"/>
                    <a:pt x="51" y="19"/>
                  </a:cubicBezTo>
                  <a:cubicBezTo>
                    <a:pt x="51" y="18"/>
                    <a:pt x="51" y="18"/>
                    <a:pt x="50" y="17"/>
                  </a:cubicBezTo>
                  <a:cubicBezTo>
                    <a:pt x="50" y="16"/>
                    <a:pt x="50" y="15"/>
                    <a:pt x="49" y="14"/>
                  </a:cubicBezTo>
                  <a:cubicBezTo>
                    <a:pt x="49" y="13"/>
                    <a:pt x="48" y="11"/>
                    <a:pt x="47" y="10"/>
                  </a:cubicBezTo>
                  <a:cubicBezTo>
                    <a:pt x="46" y="9"/>
                    <a:pt x="45" y="8"/>
                    <a:pt x="43" y="6"/>
                  </a:cubicBezTo>
                  <a:cubicBezTo>
                    <a:pt x="41" y="4"/>
                    <a:pt x="38" y="2"/>
                    <a:pt x="35" y="1"/>
                  </a:cubicBezTo>
                  <a:cubicBezTo>
                    <a:pt x="32" y="0"/>
                    <a:pt x="29" y="0"/>
                    <a:pt x="26" y="0"/>
                  </a:cubicBezTo>
                  <a:cubicBezTo>
                    <a:pt x="23" y="0"/>
                    <a:pt x="20" y="1"/>
                    <a:pt x="17" y="2"/>
                  </a:cubicBezTo>
                  <a:cubicBezTo>
                    <a:pt x="14" y="3"/>
                    <a:pt x="11" y="5"/>
                    <a:pt x="8" y="8"/>
                  </a:cubicBezTo>
                  <a:cubicBezTo>
                    <a:pt x="6" y="10"/>
                    <a:pt x="4" y="13"/>
                    <a:pt x="2" y="16"/>
                  </a:cubicBezTo>
                  <a:cubicBezTo>
                    <a:pt x="1" y="18"/>
                    <a:pt x="0" y="21"/>
                    <a:pt x="0" y="24"/>
                  </a:cubicBezTo>
                  <a:cubicBezTo>
                    <a:pt x="0" y="26"/>
                    <a:pt x="1" y="29"/>
                    <a:pt x="2" y="32"/>
                  </a:cubicBezTo>
                  <a:cubicBezTo>
                    <a:pt x="4" y="35"/>
                    <a:pt x="6" y="37"/>
                    <a:pt x="8" y="39"/>
                  </a:cubicBezTo>
                  <a:cubicBezTo>
                    <a:pt x="9" y="40"/>
                    <a:pt x="10" y="41"/>
                    <a:pt x="11" y="42"/>
                  </a:cubicBezTo>
                  <a:cubicBezTo>
                    <a:pt x="12" y="42"/>
                    <a:pt x="13" y="43"/>
                    <a:pt x="14" y="44"/>
                  </a:cubicBezTo>
                  <a:cubicBezTo>
                    <a:pt x="15" y="44"/>
                    <a:pt x="17" y="45"/>
                    <a:pt x="18" y="45"/>
                  </a:cubicBezTo>
                  <a:cubicBezTo>
                    <a:pt x="19" y="46"/>
                    <a:pt x="20" y="46"/>
                    <a:pt x="21" y="46"/>
                  </a:cubicBezTo>
                  <a:cubicBezTo>
                    <a:pt x="21" y="46"/>
                    <a:pt x="22" y="46"/>
                    <a:pt x="22" y="46"/>
                  </a:cubicBezTo>
                  <a:cubicBezTo>
                    <a:pt x="23" y="46"/>
                    <a:pt x="23" y="46"/>
                    <a:pt x="24" y="45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37" y="33"/>
                    <a:pt x="37" y="32"/>
                    <a:pt x="38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"/>
                <a:ea typeface="微软雅黑"/>
                <a:cs typeface="+mn-cs"/>
              </a:endParaRPr>
            </a:p>
          </p:txBody>
        </p:sp>
        <p:sp>
          <p:nvSpPr>
            <p:cNvPr id="92" name="Freeform 24">
              <a:extLst>
                <a:ext uri="{FF2B5EF4-FFF2-40B4-BE49-F238E27FC236}">
                  <a16:creationId xmlns:a16="http://schemas.microsoft.com/office/drawing/2014/main" id="{71AFE215-AC93-4B49-BA59-A6BED9BE4B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9394" y="5762536"/>
              <a:ext cx="88889" cy="67009"/>
            </a:xfrm>
            <a:custGeom>
              <a:avLst/>
              <a:gdLst>
                <a:gd name="T0" fmla="*/ 55 w 55"/>
                <a:gd name="T1" fmla="*/ 32 h 41"/>
                <a:gd name="T2" fmla="*/ 55 w 55"/>
                <a:gd name="T3" fmla="*/ 31 h 41"/>
                <a:gd name="T4" fmla="*/ 55 w 55"/>
                <a:gd name="T5" fmla="*/ 30 h 41"/>
                <a:gd name="T6" fmla="*/ 55 w 55"/>
                <a:gd name="T7" fmla="*/ 29 h 41"/>
                <a:gd name="T8" fmla="*/ 54 w 55"/>
                <a:gd name="T9" fmla="*/ 27 h 41"/>
                <a:gd name="T10" fmla="*/ 54 w 55"/>
                <a:gd name="T11" fmla="*/ 27 h 41"/>
                <a:gd name="T12" fmla="*/ 53 w 55"/>
                <a:gd name="T13" fmla="*/ 26 h 41"/>
                <a:gd name="T14" fmla="*/ 53 w 55"/>
                <a:gd name="T15" fmla="*/ 26 h 41"/>
                <a:gd name="T16" fmla="*/ 34 w 55"/>
                <a:gd name="T17" fmla="*/ 30 h 41"/>
                <a:gd name="T18" fmla="*/ 29 w 55"/>
                <a:gd name="T19" fmla="*/ 10 h 41"/>
                <a:gd name="T20" fmla="*/ 48 w 55"/>
                <a:gd name="T21" fmla="*/ 6 h 41"/>
                <a:gd name="T22" fmla="*/ 49 w 55"/>
                <a:gd name="T23" fmla="*/ 6 h 41"/>
                <a:gd name="T24" fmla="*/ 49 w 55"/>
                <a:gd name="T25" fmla="*/ 5 h 41"/>
                <a:gd name="T26" fmla="*/ 49 w 55"/>
                <a:gd name="T27" fmla="*/ 4 h 41"/>
                <a:gd name="T28" fmla="*/ 49 w 55"/>
                <a:gd name="T29" fmla="*/ 3 h 41"/>
                <a:gd name="T30" fmla="*/ 48 w 55"/>
                <a:gd name="T31" fmla="*/ 2 h 41"/>
                <a:gd name="T32" fmla="*/ 48 w 55"/>
                <a:gd name="T33" fmla="*/ 1 h 41"/>
                <a:gd name="T34" fmla="*/ 47 w 55"/>
                <a:gd name="T35" fmla="*/ 0 h 41"/>
                <a:gd name="T36" fmla="*/ 47 w 55"/>
                <a:gd name="T37" fmla="*/ 0 h 41"/>
                <a:gd name="T38" fmla="*/ 1 w 55"/>
                <a:gd name="T39" fmla="*/ 9 h 41"/>
                <a:gd name="T40" fmla="*/ 1 w 55"/>
                <a:gd name="T41" fmla="*/ 10 h 41"/>
                <a:gd name="T42" fmla="*/ 0 w 55"/>
                <a:gd name="T43" fmla="*/ 10 h 41"/>
                <a:gd name="T44" fmla="*/ 0 w 55"/>
                <a:gd name="T45" fmla="*/ 11 h 41"/>
                <a:gd name="T46" fmla="*/ 1 w 55"/>
                <a:gd name="T47" fmla="*/ 12 h 41"/>
                <a:gd name="T48" fmla="*/ 1 w 55"/>
                <a:gd name="T49" fmla="*/ 14 h 41"/>
                <a:gd name="T50" fmla="*/ 1 w 55"/>
                <a:gd name="T51" fmla="*/ 15 h 41"/>
                <a:gd name="T52" fmla="*/ 2 w 55"/>
                <a:gd name="T53" fmla="*/ 15 h 41"/>
                <a:gd name="T54" fmla="*/ 2 w 55"/>
                <a:gd name="T55" fmla="*/ 15 h 41"/>
                <a:gd name="T56" fmla="*/ 24 w 55"/>
                <a:gd name="T57" fmla="*/ 11 h 41"/>
                <a:gd name="T58" fmla="*/ 28 w 55"/>
                <a:gd name="T59" fmla="*/ 31 h 41"/>
                <a:gd name="T60" fmla="*/ 7 w 55"/>
                <a:gd name="T61" fmla="*/ 35 h 41"/>
                <a:gd name="T62" fmla="*/ 7 w 55"/>
                <a:gd name="T63" fmla="*/ 35 h 41"/>
                <a:gd name="T64" fmla="*/ 6 w 55"/>
                <a:gd name="T65" fmla="*/ 36 h 41"/>
                <a:gd name="T66" fmla="*/ 6 w 55"/>
                <a:gd name="T67" fmla="*/ 37 h 41"/>
                <a:gd name="T68" fmla="*/ 7 w 55"/>
                <a:gd name="T69" fmla="*/ 38 h 41"/>
                <a:gd name="T70" fmla="*/ 7 w 55"/>
                <a:gd name="T71" fmla="*/ 40 h 41"/>
                <a:gd name="T72" fmla="*/ 7 w 55"/>
                <a:gd name="T73" fmla="*/ 41 h 41"/>
                <a:gd name="T74" fmla="*/ 8 w 55"/>
                <a:gd name="T75" fmla="*/ 41 h 41"/>
                <a:gd name="T76" fmla="*/ 8 w 55"/>
                <a:gd name="T77" fmla="*/ 41 h 41"/>
                <a:gd name="T78" fmla="*/ 54 w 55"/>
                <a:gd name="T79" fmla="*/ 32 h 41"/>
                <a:gd name="T80" fmla="*/ 55 w 55"/>
                <a:gd name="T81" fmla="*/ 32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5" h="41">
                  <a:moveTo>
                    <a:pt x="55" y="32"/>
                  </a:moveTo>
                  <a:cubicBezTo>
                    <a:pt x="55" y="32"/>
                    <a:pt x="55" y="31"/>
                    <a:pt x="55" y="31"/>
                  </a:cubicBezTo>
                  <a:cubicBezTo>
                    <a:pt x="55" y="31"/>
                    <a:pt x="55" y="31"/>
                    <a:pt x="55" y="30"/>
                  </a:cubicBezTo>
                  <a:cubicBezTo>
                    <a:pt x="55" y="30"/>
                    <a:pt x="55" y="29"/>
                    <a:pt x="55" y="29"/>
                  </a:cubicBezTo>
                  <a:cubicBezTo>
                    <a:pt x="55" y="28"/>
                    <a:pt x="54" y="28"/>
                    <a:pt x="54" y="27"/>
                  </a:cubicBezTo>
                  <a:cubicBezTo>
                    <a:pt x="54" y="27"/>
                    <a:pt x="54" y="27"/>
                    <a:pt x="54" y="27"/>
                  </a:cubicBezTo>
                  <a:cubicBezTo>
                    <a:pt x="54" y="26"/>
                    <a:pt x="54" y="26"/>
                    <a:pt x="53" y="26"/>
                  </a:cubicBezTo>
                  <a:cubicBezTo>
                    <a:pt x="53" y="26"/>
                    <a:pt x="53" y="26"/>
                    <a:pt x="53" y="26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29" y="10"/>
                    <a:pt x="29" y="10"/>
                    <a:pt x="29" y="10"/>
                  </a:cubicBezTo>
                  <a:cubicBezTo>
                    <a:pt x="48" y="6"/>
                    <a:pt x="48" y="6"/>
                    <a:pt x="48" y="6"/>
                  </a:cubicBezTo>
                  <a:cubicBezTo>
                    <a:pt x="48" y="6"/>
                    <a:pt x="49" y="6"/>
                    <a:pt x="49" y="6"/>
                  </a:cubicBezTo>
                  <a:cubicBezTo>
                    <a:pt x="49" y="6"/>
                    <a:pt x="49" y="6"/>
                    <a:pt x="49" y="5"/>
                  </a:cubicBezTo>
                  <a:cubicBezTo>
                    <a:pt x="49" y="5"/>
                    <a:pt x="49" y="5"/>
                    <a:pt x="49" y="4"/>
                  </a:cubicBezTo>
                  <a:cubicBezTo>
                    <a:pt x="49" y="4"/>
                    <a:pt x="49" y="4"/>
                    <a:pt x="49" y="3"/>
                  </a:cubicBezTo>
                  <a:cubicBezTo>
                    <a:pt x="49" y="2"/>
                    <a:pt x="49" y="2"/>
                    <a:pt x="48" y="2"/>
                  </a:cubicBezTo>
                  <a:cubicBezTo>
                    <a:pt x="48" y="1"/>
                    <a:pt x="48" y="1"/>
                    <a:pt x="48" y="1"/>
                  </a:cubicBezTo>
                  <a:cubicBezTo>
                    <a:pt x="48" y="1"/>
                    <a:pt x="48" y="0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9"/>
                    <a:pt x="1" y="9"/>
                    <a:pt x="1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1"/>
                    <a:pt x="0" y="11"/>
                  </a:cubicBezTo>
                  <a:cubicBezTo>
                    <a:pt x="0" y="11"/>
                    <a:pt x="0" y="12"/>
                    <a:pt x="1" y="12"/>
                  </a:cubicBezTo>
                  <a:cubicBezTo>
                    <a:pt x="1" y="13"/>
                    <a:pt x="1" y="13"/>
                    <a:pt x="1" y="14"/>
                  </a:cubicBezTo>
                  <a:cubicBezTo>
                    <a:pt x="1" y="14"/>
                    <a:pt x="1" y="15"/>
                    <a:pt x="1" y="15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24" y="11"/>
                    <a:pt x="24" y="11"/>
                    <a:pt x="24" y="11"/>
                  </a:cubicBezTo>
                  <a:cubicBezTo>
                    <a:pt x="28" y="31"/>
                    <a:pt x="28" y="31"/>
                    <a:pt x="28" y="31"/>
                  </a:cubicBezTo>
                  <a:cubicBezTo>
                    <a:pt x="7" y="35"/>
                    <a:pt x="7" y="35"/>
                    <a:pt x="7" y="35"/>
                  </a:cubicBezTo>
                  <a:cubicBezTo>
                    <a:pt x="7" y="35"/>
                    <a:pt x="7" y="35"/>
                    <a:pt x="7" y="35"/>
                  </a:cubicBezTo>
                  <a:cubicBezTo>
                    <a:pt x="6" y="36"/>
                    <a:pt x="6" y="36"/>
                    <a:pt x="6" y="36"/>
                  </a:cubicBezTo>
                  <a:cubicBezTo>
                    <a:pt x="6" y="36"/>
                    <a:pt x="6" y="36"/>
                    <a:pt x="6" y="37"/>
                  </a:cubicBezTo>
                  <a:cubicBezTo>
                    <a:pt x="6" y="37"/>
                    <a:pt x="6" y="38"/>
                    <a:pt x="7" y="38"/>
                  </a:cubicBezTo>
                  <a:cubicBezTo>
                    <a:pt x="7" y="39"/>
                    <a:pt x="7" y="39"/>
                    <a:pt x="7" y="40"/>
                  </a:cubicBezTo>
                  <a:cubicBezTo>
                    <a:pt x="7" y="40"/>
                    <a:pt x="7" y="40"/>
                    <a:pt x="7" y="41"/>
                  </a:cubicBezTo>
                  <a:cubicBezTo>
                    <a:pt x="8" y="41"/>
                    <a:pt x="8" y="41"/>
                    <a:pt x="8" y="41"/>
                  </a:cubicBezTo>
                  <a:cubicBezTo>
                    <a:pt x="8" y="41"/>
                    <a:pt x="8" y="41"/>
                    <a:pt x="8" y="41"/>
                  </a:cubicBezTo>
                  <a:cubicBezTo>
                    <a:pt x="54" y="32"/>
                    <a:pt x="54" y="32"/>
                    <a:pt x="54" y="32"/>
                  </a:cubicBezTo>
                  <a:cubicBezTo>
                    <a:pt x="54" y="32"/>
                    <a:pt x="55" y="32"/>
                    <a:pt x="55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"/>
                <a:ea typeface="微软雅黑"/>
                <a:cs typeface="+mn-cs"/>
              </a:endParaRPr>
            </a:p>
          </p:txBody>
        </p:sp>
        <p:sp>
          <p:nvSpPr>
            <p:cNvPr id="93" name="Freeform 25">
              <a:extLst>
                <a:ext uri="{FF2B5EF4-FFF2-40B4-BE49-F238E27FC236}">
                  <a16:creationId xmlns:a16="http://schemas.microsoft.com/office/drawing/2014/main" id="{050F6677-0B8B-4AB0-A7E0-857CDFFD7259}"/>
                </a:ext>
              </a:extLst>
            </p:cNvPr>
            <p:cNvSpPr>
              <a:spLocks/>
            </p:cNvSpPr>
            <p:nvPr/>
          </p:nvSpPr>
          <p:spPr bwMode="auto">
            <a:xfrm>
              <a:off x="1494094" y="5882878"/>
              <a:ext cx="97778" cy="83419"/>
            </a:xfrm>
            <a:custGeom>
              <a:avLst/>
              <a:gdLst>
                <a:gd name="T0" fmla="*/ 60 w 60"/>
                <a:gd name="T1" fmla="*/ 28 h 51"/>
                <a:gd name="T2" fmla="*/ 60 w 60"/>
                <a:gd name="T3" fmla="*/ 27 h 51"/>
                <a:gd name="T4" fmla="*/ 59 w 60"/>
                <a:gd name="T5" fmla="*/ 26 h 51"/>
                <a:gd name="T6" fmla="*/ 59 w 60"/>
                <a:gd name="T7" fmla="*/ 25 h 51"/>
                <a:gd name="T8" fmla="*/ 58 w 60"/>
                <a:gd name="T9" fmla="*/ 24 h 51"/>
                <a:gd name="T10" fmla="*/ 57 w 60"/>
                <a:gd name="T11" fmla="*/ 23 h 51"/>
                <a:gd name="T12" fmla="*/ 56 w 60"/>
                <a:gd name="T13" fmla="*/ 23 h 51"/>
                <a:gd name="T14" fmla="*/ 56 w 60"/>
                <a:gd name="T15" fmla="*/ 23 h 51"/>
                <a:gd name="T16" fmla="*/ 34 w 60"/>
                <a:gd name="T17" fmla="*/ 37 h 51"/>
                <a:gd name="T18" fmla="*/ 29 w 60"/>
                <a:gd name="T19" fmla="*/ 40 h 51"/>
                <a:gd name="T20" fmla="*/ 23 w 60"/>
                <a:gd name="T21" fmla="*/ 43 h 51"/>
                <a:gd name="T22" fmla="*/ 23 w 60"/>
                <a:gd name="T23" fmla="*/ 43 h 51"/>
                <a:gd name="T24" fmla="*/ 25 w 60"/>
                <a:gd name="T25" fmla="*/ 40 h 51"/>
                <a:gd name="T26" fmla="*/ 27 w 60"/>
                <a:gd name="T27" fmla="*/ 37 h 51"/>
                <a:gd name="T28" fmla="*/ 29 w 60"/>
                <a:gd name="T29" fmla="*/ 33 h 51"/>
                <a:gd name="T30" fmla="*/ 31 w 60"/>
                <a:gd name="T31" fmla="*/ 30 h 51"/>
                <a:gd name="T32" fmla="*/ 43 w 60"/>
                <a:gd name="T33" fmla="*/ 10 h 51"/>
                <a:gd name="T34" fmla="*/ 44 w 60"/>
                <a:gd name="T35" fmla="*/ 8 h 51"/>
                <a:gd name="T36" fmla="*/ 44 w 60"/>
                <a:gd name="T37" fmla="*/ 6 h 51"/>
                <a:gd name="T38" fmla="*/ 44 w 60"/>
                <a:gd name="T39" fmla="*/ 5 h 51"/>
                <a:gd name="T40" fmla="*/ 43 w 60"/>
                <a:gd name="T41" fmla="*/ 4 h 51"/>
                <a:gd name="T42" fmla="*/ 42 w 60"/>
                <a:gd name="T43" fmla="*/ 1 h 51"/>
                <a:gd name="T44" fmla="*/ 40 w 60"/>
                <a:gd name="T45" fmla="*/ 0 h 51"/>
                <a:gd name="T46" fmla="*/ 38 w 60"/>
                <a:gd name="T47" fmla="*/ 0 h 51"/>
                <a:gd name="T48" fmla="*/ 0 w 60"/>
                <a:gd name="T49" fmla="*/ 23 h 51"/>
                <a:gd name="T50" fmla="*/ 0 w 60"/>
                <a:gd name="T51" fmla="*/ 23 h 51"/>
                <a:gd name="T52" fmla="*/ 0 w 60"/>
                <a:gd name="T53" fmla="*/ 24 h 51"/>
                <a:gd name="T54" fmla="*/ 0 w 60"/>
                <a:gd name="T55" fmla="*/ 25 h 51"/>
                <a:gd name="T56" fmla="*/ 1 w 60"/>
                <a:gd name="T57" fmla="*/ 26 h 51"/>
                <a:gd name="T58" fmla="*/ 2 w 60"/>
                <a:gd name="T59" fmla="*/ 27 h 51"/>
                <a:gd name="T60" fmla="*/ 2 w 60"/>
                <a:gd name="T61" fmla="*/ 28 h 51"/>
                <a:gd name="T62" fmla="*/ 3 w 60"/>
                <a:gd name="T63" fmla="*/ 28 h 51"/>
                <a:gd name="T64" fmla="*/ 3 w 60"/>
                <a:gd name="T65" fmla="*/ 28 h 51"/>
                <a:gd name="T66" fmla="*/ 28 w 60"/>
                <a:gd name="T67" fmla="*/ 13 h 51"/>
                <a:gd name="T68" fmla="*/ 33 w 60"/>
                <a:gd name="T69" fmla="*/ 10 h 51"/>
                <a:gd name="T70" fmla="*/ 37 w 60"/>
                <a:gd name="T71" fmla="*/ 7 h 51"/>
                <a:gd name="T72" fmla="*/ 37 w 60"/>
                <a:gd name="T73" fmla="*/ 7 h 51"/>
                <a:gd name="T74" fmla="*/ 35 w 60"/>
                <a:gd name="T75" fmla="*/ 11 h 51"/>
                <a:gd name="T76" fmla="*/ 32 w 60"/>
                <a:gd name="T77" fmla="*/ 16 h 51"/>
                <a:gd name="T78" fmla="*/ 17 w 60"/>
                <a:gd name="T79" fmla="*/ 41 h 51"/>
                <a:gd name="T80" fmla="*/ 16 w 60"/>
                <a:gd name="T81" fmla="*/ 44 h 51"/>
                <a:gd name="T82" fmla="*/ 16 w 60"/>
                <a:gd name="T83" fmla="*/ 45 h 51"/>
                <a:gd name="T84" fmla="*/ 16 w 60"/>
                <a:gd name="T85" fmla="*/ 47 h 51"/>
                <a:gd name="T86" fmla="*/ 17 w 60"/>
                <a:gd name="T87" fmla="*/ 48 h 51"/>
                <a:gd name="T88" fmla="*/ 18 w 60"/>
                <a:gd name="T89" fmla="*/ 50 h 51"/>
                <a:gd name="T90" fmla="*/ 18 w 60"/>
                <a:gd name="T91" fmla="*/ 51 h 51"/>
                <a:gd name="T92" fmla="*/ 19 w 60"/>
                <a:gd name="T93" fmla="*/ 51 h 51"/>
                <a:gd name="T94" fmla="*/ 20 w 60"/>
                <a:gd name="T95" fmla="*/ 51 h 51"/>
                <a:gd name="T96" fmla="*/ 22 w 60"/>
                <a:gd name="T97" fmla="*/ 51 h 51"/>
                <a:gd name="T98" fmla="*/ 59 w 60"/>
                <a:gd name="T99" fmla="*/ 28 h 51"/>
                <a:gd name="T100" fmla="*/ 60 w 60"/>
                <a:gd name="T101" fmla="*/ 28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60" h="51">
                  <a:moveTo>
                    <a:pt x="60" y="28"/>
                  </a:moveTo>
                  <a:cubicBezTo>
                    <a:pt x="60" y="28"/>
                    <a:pt x="60" y="27"/>
                    <a:pt x="60" y="27"/>
                  </a:cubicBezTo>
                  <a:cubicBezTo>
                    <a:pt x="60" y="27"/>
                    <a:pt x="60" y="27"/>
                    <a:pt x="59" y="26"/>
                  </a:cubicBezTo>
                  <a:cubicBezTo>
                    <a:pt x="59" y="26"/>
                    <a:pt x="59" y="26"/>
                    <a:pt x="59" y="25"/>
                  </a:cubicBezTo>
                  <a:cubicBezTo>
                    <a:pt x="58" y="25"/>
                    <a:pt x="58" y="24"/>
                    <a:pt x="58" y="24"/>
                  </a:cubicBezTo>
                  <a:cubicBezTo>
                    <a:pt x="58" y="24"/>
                    <a:pt x="57" y="24"/>
                    <a:pt x="57" y="23"/>
                  </a:cubicBezTo>
                  <a:cubicBezTo>
                    <a:pt x="57" y="23"/>
                    <a:pt x="57" y="23"/>
                    <a:pt x="56" y="23"/>
                  </a:cubicBezTo>
                  <a:cubicBezTo>
                    <a:pt x="56" y="23"/>
                    <a:pt x="56" y="23"/>
                    <a:pt x="56" y="23"/>
                  </a:cubicBezTo>
                  <a:cubicBezTo>
                    <a:pt x="34" y="37"/>
                    <a:pt x="34" y="37"/>
                    <a:pt x="34" y="37"/>
                  </a:cubicBezTo>
                  <a:cubicBezTo>
                    <a:pt x="32" y="38"/>
                    <a:pt x="30" y="39"/>
                    <a:pt x="29" y="40"/>
                  </a:cubicBezTo>
                  <a:cubicBezTo>
                    <a:pt x="27" y="41"/>
                    <a:pt x="25" y="42"/>
                    <a:pt x="23" y="43"/>
                  </a:cubicBezTo>
                  <a:cubicBezTo>
                    <a:pt x="23" y="43"/>
                    <a:pt x="23" y="43"/>
                    <a:pt x="23" y="43"/>
                  </a:cubicBezTo>
                  <a:cubicBezTo>
                    <a:pt x="24" y="42"/>
                    <a:pt x="25" y="41"/>
                    <a:pt x="25" y="40"/>
                  </a:cubicBezTo>
                  <a:cubicBezTo>
                    <a:pt x="26" y="39"/>
                    <a:pt x="27" y="38"/>
                    <a:pt x="27" y="37"/>
                  </a:cubicBezTo>
                  <a:cubicBezTo>
                    <a:pt x="28" y="35"/>
                    <a:pt x="29" y="34"/>
                    <a:pt x="29" y="33"/>
                  </a:cubicBezTo>
                  <a:cubicBezTo>
                    <a:pt x="30" y="32"/>
                    <a:pt x="31" y="31"/>
                    <a:pt x="31" y="30"/>
                  </a:cubicBezTo>
                  <a:cubicBezTo>
                    <a:pt x="43" y="10"/>
                    <a:pt x="43" y="10"/>
                    <a:pt x="43" y="10"/>
                  </a:cubicBezTo>
                  <a:cubicBezTo>
                    <a:pt x="43" y="9"/>
                    <a:pt x="44" y="8"/>
                    <a:pt x="44" y="8"/>
                  </a:cubicBezTo>
                  <a:cubicBezTo>
                    <a:pt x="44" y="7"/>
                    <a:pt x="44" y="7"/>
                    <a:pt x="44" y="6"/>
                  </a:cubicBezTo>
                  <a:cubicBezTo>
                    <a:pt x="44" y="6"/>
                    <a:pt x="44" y="5"/>
                    <a:pt x="44" y="5"/>
                  </a:cubicBezTo>
                  <a:cubicBezTo>
                    <a:pt x="44" y="5"/>
                    <a:pt x="44" y="4"/>
                    <a:pt x="43" y="4"/>
                  </a:cubicBezTo>
                  <a:cubicBezTo>
                    <a:pt x="42" y="1"/>
                    <a:pt x="42" y="1"/>
                    <a:pt x="42" y="1"/>
                  </a:cubicBezTo>
                  <a:cubicBezTo>
                    <a:pt x="41" y="1"/>
                    <a:pt x="41" y="0"/>
                    <a:pt x="40" y="0"/>
                  </a:cubicBezTo>
                  <a:cubicBezTo>
                    <a:pt x="39" y="0"/>
                    <a:pt x="39" y="0"/>
                    <a:pt x="38" y="0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5"/>
                    <a:pt x="0" y="25"/>
                  </a:cubicBezTo>
                  <a:cubicBezTo>
                    <a:pt x="0" y="25"/>
                    <a:pt x="0" y="26"/>
                    <a:pt x="1" y="26"/>
                  </a:cubicBezTo>
                  <a:cubicBezTo>
                    <a:pt x="1" y="27"/>
                    <a:pt x="1" y="27"/>
                    <a:pt x="2" y="27"/>
                  </a:cubicBezTo>
                  <a:cubicBezTo>
                    <a:pt x="2" y="27"/>
                    <a:pt x="2" y="28"/>
                    <a:pt x="2" y="28"/>
                  </a:cubicBezTo>
                  <a:cubicBezTo>
                    <a:pt x="2" y="28"/>
                    <a:pt x="3" y="28"/>
                    <a:pt x="3" y="28"/>
                  </a:cubicBezTo>
                  <a:cubicBezTo>
                    <a:pt x="3" y="28"/>
                    <a:pt x="3" y="28"/>
                    <a:pt x="3" y="28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30" y="12"/>
                    <a:pt x="31" y="11"/>
                    <a:pt x="33" y="10"/>
                  </a:cubicBezTo>
                  <a:cubicBezTo>
                    <a:pt x="34" y="9"/>
                    <a:pt x="36" y="8"/>
                    <a:pt x="37" y="7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37" y="9"/>
                    <a:pt x="36" y="10"/>
                    <a:pt x="35" y="11"/>
                  </a:cubicBezTo>
                  <a:cubicBezTo>
                    <a:pt x="34" y="13"/>
                    <a:pt x="33" y="14"/>
                    <a:pt x="32" y="16"/>
                  </a:cubicBezTo>
                  <a:cubicBezTo>
                    <a:pt x="17" y="41"/>
                    <a:pt x="17" y="41"/>
                    <a:pt x="17" y="41"/>
                  </a:cubicBezTo>
                  <a:cubicBezTo>
                    <a:pt x="17" y="42"/>
                    <a:pt x="16" y="43"/>
                    <a:pt x="16" y="44"/>
                  </a:cubicBezTo>
                  <a:cubicBezTo>
                    <a:pt x="16" y="44"/>
                    <a:pt x="16" y="45"/>
                    <a:pt x="16" y="45"/>
                  </a:cubicBezTo>
                  <a:cubicBezTo>
                    <a:pt x="16" y="46"/>
                    <a:pt x="16" y="47"/>
                    <a:pt x="16" y="47"/>
                  </a:cubicBezTo>
                  <a:cubicBezTo>
                    <a:pt x="16" y="47"/>
                    <a:pt x="16" y="48"/>
                    <a:pt x="17" y="48"/>
                  </a:cubicBezTo>
                  <a:cubicBezTo>
                    <a:pt x="18" y="50"/>
                    <a:pt x="18" y="50"/>
                    <a:pt x="18" y="50"/>
                  </a:cubicBezTo>
                  <a:cubicBezTo>
                    <a:pt x="18" y="50"/>
                    <a:pt x="18" y="50"/>
                    <a:pt x="18" y="51"/>
                  </a:cubicBezTo>
                  <a:cubicBezTo>
                    <a:pt x="19" y="51"/>
                    <a:pt x="19" y="51"/>
                    <a:pt x="19" y="51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1" y="51"/>
                    <a:pt x="21" y="51"/>
                    <a:pt x="22" y="51"/>
                  </a:cubicBezTo>
                  <a:cubicBezTo>
                    <a:pt x="59" y="28"/>
                    <a:pt x="59" y="28"/>
                    <a:pt x="59" y="28"/>
                  </a:cubicBezTo>
                  <a:cubicBezTo>
                    <a:pt x="59" y="28"/>
                    <a:pt x="60" y="28"/>
                    <a:pt x="60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"/>
                <a:ea typeface="微软雅黑"/>
                <a:cs typeface="+mn-cs"/>
              </a:endParaRPr>
            </a:p>
          </p:txBody>
        </p:sp>
        <p:sp>
          <p:nvSpPr>
            <p:cNvPr id="94" name="Freeform 26">
              <a:extLst>
                <a:ext uri="{FF2B5EF4-FFF2-40B4-BE49-F238E27FC236}">
                  <a16:creationId xmlns:a16="http://schemas.microsoft.com/office/drawing/2014/main" id="{5207A88B-DA3B-4612-B3A8-42B8BBED174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607" y="6018262"/>
              <a:ext cx="64957" cy="81368"/>
            </a:xfrm>
            <a:custGeom>
              <a:avLst/>
              <a:gdLst>
                <a:gd name="T0" fmla="*/ 39 w 40"/>
                <a:gd name="T1" fmla="*/ 2 h 50"/>
                <a:gd name="T2" fmla="*/ 38 w 40"/>
                <a:gd name="T3" fmla="*/ 2 h 50"/>
                <a:gd name="T4" fmla="*/ 36 w 40"/>
                <a:gd name="T5" fmla="*/ 1 h 50"/>
                <a:gd name="T6" fmla="*/ 35 w 40"/>
                <a:gd name="T7" fmla="*/ 1 h 50"/>
                <a:gd name="T8" fmla="*/ 33 w 40"/>
                <a:gd name="T9" fmla="*/ 0 h 50"/>
                <a:gd name="T10" fmla="*/ 33 w 40"/>
                <a:gd name="T11" fmla="*/ 1 h 50"/>
                <a:gd name="T12" fmla="*/ 32 w 40"/>
                <a:gd name="T13" fmla="*/ 1 h 50"/>
                <a:gd name="T14" fmla="*/ 1 w 40"/>
                <a:gd name="T15" fmla="*/ 35 h 50"/>
                <a:gd name="T16" fmla="*/ 0 w 40"/>
                <a:gd name="T17" fmla="*/ 36 h 50"/>
                <a:gd name="T18" fmla="*/ 0 w 40"/>
                <a:gd name="T19" fmla="*/ 37 h 50"/>
                <a:gd name="T20" fmla="*/ 1 w 40"/>
                <a:gd name="T21" fmla="*/ 37 h 50"/>
                <a:gd name="T22" fmla="*/ 3 w 40"/>
                <a:gd name="T23" fmla="*/ 38 h 50"/>
                <a:gd name="T24" fmla="*/ 4 w 40"/>
                <a:gd name="T25" fmla="*/ 39 h 50"/>
                <a:gd name="T26" fmla="*/ 5 w 40"/>
                <a:gd name="T27" fmla="*/ 39 h 50"/>
                <a:gd name="T28" fmla="*/ 6 w 40"/>
                <a:gd name="T29" fmla="*/ 39 h 50"/>
                <a:gd name="T30" fmla="*/ 7 w 40"/>
                <a:gd name="T31" fmla="*/ 38 h 50"/>
                <a:gd name="T32" fmla="*/ 14 w 40"/>
                <a:gd name="T33" fmla="*/ 29 h 50"/>
                <a:gd name="T34" fmla="*/ 33 w 40"/>
                <a:gd name="T35" fmla="*/ 36 h 50"/>
                <a:gd name="T36" fmla="*/ 33 w 40"/>
                <a:gd name="T37" fmla="*/ 47 h 50"/>
                <a:gd name="T38" fmla="*/ 33 w 40"/>
                <a:gd name="T39" fmla="*/ 48 h 50"/>
                <a:gd name="T40" fmla="*/ 34 w 40"/>
                <a:gd name="T41" fmla="*/ 48 h 50"/>
                <a:gd name="T42" fmla="*/ 35 w 40"/>
                <a:gd name="T43" fmla="*/ 49 h 50"/>
                <a:gd name="T44" fmla="*/ 36 w 40"/>
                <a:gd name="T45" fmla="*/ 49 h 50"/>
                <a:gd name="T46" fmla="*/ 38 w 40"/>
                <a:gd name="T47" fmla="*/ 50 h 50"/>
                <a:gd name="T48" fmla="*/ 39 w 40"/>
                <a:gd name="T49" fmla="*/ 50 h 50"/>
                <a:gd name="T50" fmla="*/ 40 w 40"/>
                <a:gd name="T51" fmla="*/ 49 h 50"/>
                <a:gd name="T52" fmla="*/ 40 w 40"/>
                <a:gd name="T53" fmla="*/ 48 h 50"/>
                <a:gd name="T54" fmla="*/ 40 w 40"/>
                <a:gd name="T55" fmla="*/ 4 h 50"/>
                <a:gd name="T56" fmla="*/ 40 w 40"/>
                <a:gd name="T57" fmla="*/ 3 h 50"/>
                <a:gd name="T58" fmla="*/ 39 w 40"/>
                <a:gd name="T59" fmla="*/ 2 h 50"/>
                <a:gd name="T60" fmla="*/ 34 w 40"/>
                <a:gd name="T61" fmla="*/ 31 h 50"/>
                <a:gd name="T62" fmla="*/ 18 w 40"/>
                <a:gd name="T63" fmla="*/ 25 h 50"/>
                <a:gd name="T64" fmla="*/ 34 w 40"/>
                <a:gd name="T65" fmla="*/ 7 h 50"/>
                <a:gd name="T66" fmla="*/ 34 w 40"/>
                <a:gd name="T67" fmla="*/ 7 h 50"/>
                <a:gd name="T68" fmla="*/ 34 w 40"/>
                <a:gd name="T69" fmla="*/ 31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0" h="50">
                  <a:moveTo>
                    <a:pt x="39" y="2"/>
                  </a:moveTo>
                  <a:cubicBezTo>
                    <a:pt x="39" y="2"/>
                    <a:pt x="39" y="2"/>
                    <a:pt x="38" y="2"/>
                  </a:cubicBezTo>
                  <a:cubicBezTo>
                    <a:pt x="38" y="2"/>
                    <a:pt x="37" y="1"/>
                    <a:pt x="36" y="1"/>
                  </a:cubicBezTo>
                  <a:cubicBezTo>
                    <a:pt x="36" y="1"/>
                    <a:pt x="35" y="1"/>
                    <a:pt x="35" y="1"/>
                  </a:cubicBezTo>
                  <a:cubicBezTo>
                    <a:pt x="34" y="0"/>
                    <a:pt x="34" y="0"/>
                    <a:pt x="33" y="0"/>
                  </a:cubicBezTo>
                  <a:cubicBezTo>
                    <a:pt x="33" y="0"/>
                    <a:pt x="33" y="0"/>
                    <a:pt x="33" y="1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1" y="35"/>
                    <a:pt x="1" y="35"/>
                    <a:pt x="1" y="35"/>
                  </a:cubicBezTo>
                  <a:cubicBezTo>
                    <a:pt x="1" y="35"/>
                    <a:pt x="0" y="36"/>
                    <a:pt x="0" y="36"/>
                  </a:cubicBezTo>
                  <a:cubicBezTo>
                    <a:pt x="0" y="36"/>
                    <a:pt x="0" y="37"/>
                    <a:pt x="0" y="37"/>
                  </a:cubicBezTo>
                  <a:cubicBezTo>
                    <a:pt x="0" y="37"/>
                    <a:pt x="1" y="37"/>
                    <a:pt x="1" y="37"/>
                  </a:cubicBezTo>
                  <a:cubicBezTo>
                    <a:pt x="1" y="38"/>
                    <a:pt x="2" y="38"/>
                    <a:pt x="3" y="38"/>
                  </a:cubicBezTo>
                  <a:cubicBezTo>
                    <a:pt x="3" y="38"/>
                    <a:pt x="4" y="38"/>
                    <a:pt x="4" y="39"/>
                  </a:cubicBezTo>
                  <a:cubicBezTo>
                    <a:pt x="5" y="39"/>
                    <a:pt x="5" y="39"/>
                    <a:pt x="5" y="39"/>
                  </a:cubicBezTo>
                  <a:cubicBezTo>
                    <a:pt x="6" y="39"/>
                    <a:pt x="6" y="39"/>
                    <a:pt x="6" y="39"/>
                  </a:cubicBezTo>
                  <a:cubicBezTo>
                    <a:pt x="6" y="38"/>
                    <a:pt x="6" y="38"/>
                    <a:pt x="7" y="38"/>
                  </a:cubicBezTo>
                  <a:cubicBezTo>
                    <a:pt x="14" y="29"/>
                    <a:pt x="14" y="29"/>
                    <a:pt x="14" y="29"/>
                  </a:cubicBezTo>
                  <a:cubicBezTo>
                    <a:pt x="33" y="36"/>
                    <a:pt x="33" y="36"/>
                    <a:pt x="33" y="36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7"/>
                    <a:pt x="33" y="48"/>
                    <a:pt x="33" y="48"/>
                  </a:cubicBezTo>
                  <a:cubicBezTo>
                    <a:pt x="33" y="48"/>
                    <a:pt x="34" y="48"/>
                    <a:pt x="34" y="48"/>
                  </a:cubicBezTo>
                  <a:cubicBezTo>
                    <a:pt x="34" y="48"/>
                    <a:pt x="34" y="49"/>
                    <a:pt x="35" y="49"/>
                  </a:cubicBezTo>
                  <a:cubicBezTo>
                    <a:pt x="35" y="49"/>
                    <a:pt x="36" y="49"/>
                    <a:pt x="36" y="49"/>
                  </a:cubicBezTo>
                  <a:cubicBezTo>
                    <a:pt x="37" y="50"/>
                    <a:pt x="38" y="50"/>
                    <a:pt x="38" y="50"/>
                  </a:cubicBezTo>
                  <a:cubicBezTo>
                    <a:pt x="39" y="50"/>
                    <a:pt x="39" y="50"/>
                    <a:pt x="39" y="50"/>
                  </a:cubicBezTo>
                  <a:cubicBezTo>
                    <a:pt x="39" y="50"/>
                    <a:pt x="40" y="50"/>
                    <a:pt x="40" y="49"/>
                  </a:cubicBezTo>
                  <a:cubicBezTo>
                    <a:pt x="40" y="49"/>
                    <a:pt x="40" y="49"/>
                    <a:pt x="40" y="48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0" y="3"/>
                    <a:pt x="40" y="3"/>
                    <a:pt x="40" y="3"/>
                  </a:cubicBezTo>
                  <a:cubicBezTo>
                    <a:pt x="40" y="3"/>
                    <a:pt x="40" y="3"/>
                    <a:pt x="39" y="2"/>
                  </a:cubicBezTo>
                  <a:close/>
                  <a:moveTo>
                    <a:pt x="34" y="31"/>
                  </a:moveTo>
                  <a:cubicBezTo>
                    <a:pt x="18" y="25"/>
                    <a:pt x="18" y="25"/>
                    <a:pt x="18" y="25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lnTo>
                    <a:pt x="34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"/>
                <a:ea typeface="微软雅黑"/>
                <a:cs typeface="+mn-cs"/>
              </a:endParaRPr>
            </a:p>
          </p:txBody>
        </p:sp>
        <p:sp>
          <p:nvSpPr>
            <p:cNvPr id="95" name="Freeform 27">
              <a:extLst>
                <a:ext uri="{FF2B5EF4-FFF2-40B4-BE49-F238E27FC236}">
                  <a16:creationId xmlns:a16="http://schemas.microsoft.com/office/drawing/2014/main" id="{C5B6605B-9F56-4C84-885F-28F035E18E9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30162" y="5933476"/>
              <a:ext cx="85470" cy="76581"/>
            </a:xfrm>
            <a:custGeom>
              <a:avLst/>
              <a:gdLst>
                <a:gd name="T0" fmla="*/ 52 w 53"/>
                <a:gd name="T1" fmla="*/ 29 h 47"/>
                <a:gd name="T2" fmla="*/ 52 w 53"/>
                <a:gd name="T3" fmla="*/ 28 h 47"/>
                <a:gd name="T4" fmla="*/ 51 w 53"/>
                <a:gd name="T5" fmla="*/ 28 h 47"/>
                <a:gd name="T6" fmla="*/ 50 w 53"/>
                <a:gd name="T7" fmla="*/ 27 h 47"/>
                <a:gd name="T8" fmla="*/ 49 w 53"/>
                <a:gd name="T9" fmla="*/ 27 h 47"/>
                <a:gd name="T10" fmla="*/ 49 w 53"/>
                <a:gd name="T11" fmla="*/ 27 h 47"/>
                <a:gd name="T12" fmla="*/ 35 w 53"/>
                <a:gd name="T13" fmla="*/ 40 h 47"/>
                <a:gd name="T14" fmla="*/ 23 w 53"/>
                <a:gd name="T15" fmla="*/ 29 h 47"/>
                <a:gd name="T16" fmla="*/ 34 w 53"/>
                <a:gd name="T17" fmla="*/ 18 h 47"/>
                <a:gd name="T18" fmla="*/ 34 w 53"/>
                <a:gd name="T19" fmla="*/ 18 h 47"/>
                <a:gd name="T20" fmla="*/ 34 w 53"/>
                <a:gd name="T21" fmla="*/ 17 h 47"/>
                <a:gd name="T22" fmla="*/ 34 w 53"/>
                <a:gd name="T23" fmla="*/ 17 h 47"/>
                <a:gd name="T24" fmla="*/ 33 w 53"/>
                <a:gd name="T25" fmla="*/ 16 h 47"/>
                <a:gd name="T26" fmla="*/ 32 w 53"/>
                <a:gd name="T27" fmla="*/ 15 h 47"/>
                <a:gd name="T28" fmla="*/ 31 w 53"/>
                <a:gd name="T29" fmla="*/ 15 h 47"/>
                <a:gd name="T30" fmla="*/ 31 w 53"/>
                <a:gd name="T31" fmla="*/ 15 h 47"/>
                <a:gd name="T32" fmla="*/ 30 w 53"/>
                <a:gd name="T33" fmla="*/ 15 h 47"/>
                <a:gd name="T34" fmla="*/ 19 w 53"/>
                <a:gd name="T35" fmla="*/ 26 h 47"/>
                <a:gd name="T36" fmla="*/ 8 w 53"/>
                <a:gd name="T37" fmla="*/ 16 h 47"/>
                <a:gd name="T38" fmla="*/ 21 w 53"/>
                <a:gd name="T39" fmla="*/ 3 h 47"/>
                <a:gd name="T40" fmla="*/ 21 w 53"/>
                <a:gd name="T41" fmla="*/ 3 h 47"/>
                <a:gd name="T42" fmla="*/ 21 w 53"/>
                <a:gd name="T43" fmla="*/ 2 h 47"/>
                <a:gd name="T44" fmla="*/ 21 w 53"/>
                <a:gd name="T45" fmla="*/ 2 h 47"/>
                <a:gd name="T46" fmla="*/ 20 w 53"/>
                <a:gd name="T47" fmla="*/ 1 h 47"/>
                <a:gd name="T48" fmla="*/ 19 w 53"/>
                <a:gd name="T49" fmla="*/ 0 h 47"/>
                <a:gd name="T50" fmla="*/ 18 w 53"/>
                <a:gd name="T51" fmla="*/ 0 h 47"/>
                <a:gd name="T52" fmla="*/ 18 w 53"/>
                <a:gd name="T53" fmla="*/ 0 h 47"/>
                <a:gd name="T54" fmla="*/ 17 w 53"/>
                <a:gd name="T55" fmla="*/ 0 h 47"/>
                <a:gd name="T56" fmla="*/ 1 w 53"/>
                <a:gd name="T57" fmla="*/ 15 h 47"/>
                <a:gd name="T58" fmla="*/ 0 w 53"/>
                <a:gd name="T59" fmla="*/ 17 h 47"/>
                <a:gd name="T60" fmla="*/ 1 w 53"/>
                <a:gd name="T61" fmla="*/ 18 h 47"/>
                <a:gd name="T62" fmla="*/ 33 w 53"/>
                <a:gd name="T63" fmla="*/ 46 h 47"/>
                <a:gd name="T64" fmla="*/ 35 w 53"/>
                <a:gd name="T65" fmla="*/ 47 h 47"/>
                <a:gd name="T66" fmla="*/ 36 w 53"/>
                <a:gd name="T67" fmla="*/ 46 h 47"/>
                <a:gd name="T68" fmla="*/ 53 w 53"/>
                <a:gd name="T69" fmla="*/ 31 h 47"/>
                <a:gd name="T70" fmla="*/ 53 w 53"/>
                <a:gd name="T71" fmla="*/ 30 h 47"/>
                <a:gd name="T72" fmla="*/ 53 w 53"/>
                <a:gd name="T73" fmla="*/ 30 h 47"/>
                <a:gd name="T74" fmla="*/ 52 w 53"/>
                <a:gd name="T75" fmla="*/ 29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53" h="47">
                  <a:moveTo>
                    <a:pt x="52" y="29"/>
                  </a:moveTo>
                  <a:cubicBezTo>
                    <a:pt x="52" y="29"/>
                    <a:pt x="52" y="29"/>
                    <a:pt x="52" y="28"/>
                  </a:cubicBezTo>
                  <a:cubicBezTo>
                    <a:pt x="51" y="28"/>
                    <a:pt x="51" y="28"/>
                    <a:pt x="51" y="28"/>
                  </a:cubicBezTo>
                  <a:cubicBezTo>
                    <a:pt x="50" y="27"/>
                    <a:pt x="50" y="27"/>
                    <a:pt x="50" y="27"/>
                  </a:cubicBezTo>
                  <a:cubicBezTo>
                    <a:pt x="50" y="27"/>
                    <a:pt x="49" y="27"/>
                    <a:pt x="49" y="27"/>
                  </a:cubicBezTo>
                  <a:cubicBezTo>
                    <a:pt x="49" y="27"/>
                    <a:pt x="49" y="27"/>
                    <a:pt x="49" y="27"/>
                  </a:cubicBezTo>
                  <a:cubicBezTo>
                    <a:pt x="35" y="40"/>
                    <a:pt x="35" y="40"/>
                    <a:pt x="35" y="40"/>
                  </a:cubicBezTo>
                  <a:cubicBezTo>
                    <a:pt x="23" y="29"/>
                    <a:pt x="23" y="29"/>
                    <a:pt x="23" y="29"/>
                  </a:cubicBezTo>
                  <a:cubicBezTo>
                    <a:pt x="34" y="18"/>
                    <a:pt x="34" y="18"/>
                    <a:pt x="34" y="18"/>
                  </a:cubicBezTo>
                  <a:cubicBezTo>
                    <a:pt x="34" y="18"/>
                    <a:pt x="34" y="18"/>
                    <a:pt x="34" y="18"/>
                  </a:cubicBezTo>
                  <a:cubicBezTo>
                    <a:pt x="34" y="18"/>
                    <a:pt x="34" y="17"/>
                    <a:pt x="34" y="17"/>
                  </a:cubicBezTo>
                  <a:cubicBezTo>
                    <a:pt x="34" y="17"/>
                    <a:pt x="34" y="17"/>
                    <a:pt x="34" y="17"/>
                  </a:cubicBezTo>
                  <a:cubicBezTo>
                    <a:pt x="34" y="16"/>
                    <a:pt x="34" y="16"/>
                    <a:pt x="33" y="16"/>
                  </a:cubicBezTo>
                  <a:cubicBezTo>
                    <a:pt x="33" y="15"/>
                    <a:pt x="33" y="15"/>
                    <a:pt x="32" y="15"/>
                  </a:cubicBezTo>
                  <a:cubicBezTo>
                    <a:pt x="32" y="15"/>
                    <a:pt x="32" y="15"/>
                    <a:pt x="31" y="15"/>
                  </a:cubicBezTo>
                  <a:cubicBezTo>
                    <a:pt x="31" y="15"/>
                    <a:pt x="31" y="15"/>
                    <a:pt x="31" y="15"/>
                  </a:cubicBezTo>
                  <a:cubicBezTo>
                    <a:pt x="31" y="15"/>
                    <a:pt x="30" y="15"/>
                    <a:pt x="30" y="15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22" y="3"/>
                    <a:pt x="21" y="2"/>
                    <a:pt x="21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1" y="1"/>
                    <a:pt x="21" y="1"/>
                    <a:pt x="20" y="1"/>
                  </a:cubicBezTo>
                  <a:cubicBezTo>
                    <a:pt x="20" y="0"/>
                    <a:pt x="19" y="0"/>
                    <a:pt x="19" y="0"/>
                  </a:cubicBezTo>
                  <a:cubicBezTo>
                    <a:pt x="19" y="0"/>
                    <a:pt x="19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7" y="0"/>
                    <a:pt x="17" y="0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1" y="16"/>
                    <a:pt x="1" y="16"/>
                    <a:pt x="0" y="17"/>
                  </a:cubicBezTo>
                  <a:cubicBezTo>
                    <a:pt x="0" y="17"/>
                    <a:pt x="1" y="18"/>
                    <a:pt x="1" y="18"/>
                  </a:cubicBezTo>
                  <a:cubicBezTo>
                    <a:pt x="33" y="46"/>
                    <a:pt x="33" y="46"/>
                    <a:pt x="33" y="46"/>
                  </a:cubicBezTo>
                  <a:cubicBezTo>
                    <a:pt x="33" y="47"/>
                    <a:pt x="34" y="47"/>
                    <a:pt x="35" y="47"/>
                  </a:cubicBezTo>
                  <a:cubicBezTo>
                    <a:pt x="35" y="47"/>
                    <a:pt x="36" y="47"/>
                    <a:pt x="36" y="46"/>
                  </a:cubicBezTo>
                  <a:cubicBezTo>
                    <a:pt x="53" y="31"/>
                    <a:pt x="53" y="31"/>
                    <a:pt x="53" y="31"/>
                  </a:cubicBezTo>
                  <a:cubicBezTo>
                    <a:pt x="53" y="31"/>
                    <a:pt x="53" y="31"/>
                    <a:pt x="53" y="30"/>
                  </a:cubicBezTo>
                  <a:cubicBezTo>
                    <a:pt x="53" y="30"/>
                    <a:pt x="53" y="30"/>
                    <a:pt x="53" y="30"/>
                  </a:cubicBezTo>
                  <a:cubicBezTo>
                    <a:pt x="53" y="30"/>
                    <a:pt x="53" y="29"/>
                    <a:pt x="52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"/>
                <a:ea typeface="微软雅黑"/>
                <a:cs typeface="+mn-cs"/>
              </a:endParaRPr>
            </a:p>
          </p:txBody>
        </p:sp>
        <p:sp>
          <p:nvSpPr>
            <p:cNvPr id="96" name="Freeform 28">
              <a:extLst>
                <a:ext uri="{FF2B5EF4-FFF2-40B4-BE49-F238E27FC236}">
                  <a16:creationId xmlns:a16="http://schemas.microsoft.com/office/drawing/2014/main" id="{E40BCC75-8C6D-4485-90A1-BF4214D7B4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70504" y="5893134"/>
              <a:ext cx="92308" cy="71111"/>
            </a:xfrm>
            <a:custGeom>
              <a:avLst/>
              <a:gdLst>
                <a:gd name="T0" fmla="*/ 56 w 57"/>
                <a:gd name="T1" fmla="*/ 19 h 44"/>
                <a:gd name="T2" fmla="*/ 56 w 57"/>
                <a:gd name="T3" fmla="*/ 19 h 44"/>
                <a:gd name="T4" fmla="*/ 54 w 57"/>
                <a:gd name="T5" fmla="*/ 18 h 44"/>
                <a:gd name="T6" fmla="*/ 42 w 57"/>
                <a:gd name="T7" fmla="*/ 16 h 44"/>
                <a:gd name="T8" fmla="*/ 39 w 57"/>
                <a:gd name="T9" fmla="*/ 15 h 44"/>
                <a:gd name="T10" fmla="*/ 36 w 57"/>
                <a:gd name="T11" fmla="*/ 15 h 44"/>
                <a:gd name="T12" fmla="*/ 33 w 57"/>
                <a:gd name="T13" fmla="*/ 15 h 44"/>
                <a:gd name="T14" fmla="*/ 31 w 57"/>
                <a:gd name="T15" fmla="*/ 16 h 44"/>
                <a:gd name="T16" fmla="*/ 32 w 57"/>
                <a:gd name="T17" fmla="*/ 12 h 44"/>
                <a:gd name="T18" fmla="*/ 31 w 57"/>
                <a:gd name="T19" fmla="*/ 9 h 44"/>
                <a:gd name="T20" fmla="*/ 30 w 57"/>
                <a:gd name="T21" fmla="*/ 5 h 44"/>
                <a:gd name="T22" fmla="*/ 26 w 57"/>
                <a:gd name="T23" fmla="*/ 2 h 44"/>
                <a:gd name="T24" fmla="*/ 22 w 57"/>
                <a:gd name="T25" fmla="*/ 1 h 44"/>
                <a:gd name="T26" fmla="*/ 18 w 57"/>
                <a:gd name="T27" fmla="*/ 0 h 44"/>
                <a:gd name="T28" fmla="*/ 14 w 57"/>
                <a:gd name="T29" fmla="*/ 1 h 44"/>
                <a:gd name="T30" fmla="*/ 9 w 57"/>
                <a:gd name="T31" fmla="*/ 4 h 44"/>
                <a:gd name="T32" fmla="*/ 8 w 57"/>
                <a:gd name="T33" fmla="*/ 6 h 44"/>
                <a:gd name="T34" fmla="*/ 6 w 57"/>
                <a:gd name="T35" fmla="*/ 8 h 44"/>
                <a:gd name="T36" fmla="*/ 0 w 57"/>
                <a:gd name="T37" fmla="*/ 16 h 44"/>
                <a:gd name="T38" fmla="*/ 0 w 57"/>
                <a:gd name="T39" fmla="*/ 17 h 44"/>
                <a:gd name="T40" fmla="*/ 1 w 57"/>
                <a:gd name="T41" fmla="*/ 19 h 44"/>
                <a:gd name="T42" fmla="*/ 37 w 57"/>
                <a:gd name="T43" fmla="*/ 43 h 44"/>
                <a:gd name="T44" fmla="*/ 38 w 57"/>
                <a:gd name="T45" fmla="*/ 44 h 44"/>
                <a:gd name="T46" fmla="*/ 38 w 57"/>
                <a:gd name="T47" fmla="*/ 43 h 44"/>
                <a:gd name="T48" fmla="*/ 39 w 57"/>
                <a:gd name="T49" fmla="*/ 43 h 44"/>
                <a:gd name="T50" fmla="*/ 40 w 57"/>
                <a:gd name="T51" fmla="*/ 42 h 44"/>
                <a:gd name="T52" fmla="*/ 41 w 57"/>
                <a:gd name="T53" fmla="*/ 40 h 44"/>
                <a:gd name="T54" fmla="*/ 41 w 57"/>
                <a:gd name="T55" fmla="*/ 40 h 44"/>
                <a:gd name="T56" fmla="*/ 41 w 57"/>
                <a:gd name="T57" fmla="*/ 39 h 44"/>
                <a:gd name="T58" fmla="*/ 41 w 57"/>
                <a:gd name="T59" fmla="*/ 39 h 44"/>
                <a:gd name="T60" fmla="*/ 24 w 57"/>
                <a:gd name="T61" fmla="*/ 27 h 44"/>
                <a:gd name="T62" fmla="*/ 27 w 57"/>
                <a:gd name="T63" fmla="*/ 24 h 44"/>
                <a:gd name="T64" fmla="*/ 30 w 57"/>
                <a:gd name="T65" fmla="*/ 22 h 44"/>
                <a:gd name="T66" fmla="*/ 33 w 57"/>
                <a:gd name="T67" fmla="*/ 21 h 44"/>
                <a:gd name="T68" fmla="*/ 36 w 57"/>
                <a:gd name="T69" fmla="*/ 21 h 44"/>
                <a:gd name="T70" fmla="*/ 40 w 57"/>
                <a:gd name="T71" fmla="*/ 21 h 44"/>
                <a:gd name="T72" fmla="*/ 52 w 57"/>
                <a:gd name="T73" fmla="*/ 24 h 44"/>
                <a:gd name="T74" fmla="*/ 53 w 57"/>
                <a:gd name="T75" fmla="*/ 24 h 44"/>
                <a:gd name="T76" fmla="*/ 54 w 57"/>
                <a:gd name="T77" fmla="*/ 24 h 44"/>
                <a:gd name="T78" fmla="*/ 54 w 57"/>
                <a:gd name="T79" fmla="*/ 24 h 44"/>
                <a:gd name="T80" fmla="*/ 55 w 57"/>
                <a:gd name="T81" fmla="*/ 22 h 44"/>
                <a:gd name="T82" fmla="*/ 56 w 57"/>
                <a:gd name="T83" fmla="*/ 21 h 44"/>
                <a:gd name="T84" fmla="*/ 57 w 57"/>
                <a:gd name="T85" fmla="*/ 20 h 44"/>
                <a:gd name="T86" fmla="*/ 57 w 57"/>
                <a:gd name="T87" fmla="*/ 20 h 44"/>
                <a:gd name="T88" fmla="*/ 56 w 57"/>
                <a:gd name="T89" fmla="*/ 19 h 44"/>
                <a:gd name="T90" fmla="*/ 26 w 57"/>
                <a:gd name="T91" fmla="*/ 16 h 44"/>
                <a:gd name="T92" fmla="*/ 24 w 57"/>
                <a:gd name="T93" fmla="*/ 20 h 44"/>
                <a:gd name="T94" fmla="*/ 20 w 57"/>
                <a:gd name="T95" fmla="*/ 25 h 44"/>
                <a:gd name="T96" fmla="*/ 7 w 57"/>
                <a:gd name="T97" fmla="*/ 16 h 44"/>
                <a:gd name="T98" fmla="*/ 10 w 57"/>
                <a:gd name="T99" fmla="*/ 12 h 44"/>
                <a:gd name="T100" fmla="*/ 12 w 57"/>
                <a:gd name="T101" fmla="*/ 9 h 44"/>
                <a:gd name="T102" fmla="*/ 13 w 57"/>
                <a:gd name="T103" fmla="*/ 8 h 44"/>
                <a:gd name="T104" fmla="*/ 18 w 57"/>
                <a:gd name="T105" fmla="*/ 6 h 44"/>
                <a:gd name="T106" fmla="*/ 23 w 57"/>
                <a:gd name="T107" fmla="*/ 8 h 44"/>
                <a:gd name="T108" fmla="*/ 25 w 57"/>
                <a:gd name="T109" fmla="*/ 10 h 44"/>
                <a:gd name="T110" fmla="*/ 26 w 57"/>
                <a:gd name="T111" fmla="*/ 13 h 44"/>
                <a:gd name="T112" fmla="*/ 26 w 57"/>
                <a:gd name="T113" fmla="*/ 16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7" h="44">
                  <a:moveTo>
                    <a:pt x="56" y="19"/>
                  </a:moveTo>
                  <a:cubicBezTo>
                    <a:pt x="56" y="19"/>
                    <a:pt x="56" y="19"/>
                    <a:pt x="56" y="19"/>
                  </a:cubicBezTo>
                  <a:cubicBezTo>
                    <a:pt x="55" y="19"/>
                    <a:pt x="55" y="19"/>
                    <a:pt x="54" y="18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1" y="15"/>
                    <a:pt x="40" y="15"/>
                    <a:pt x="39" y="15"/>
                  </a:cubicBezTo>
                  <a:cubicBezTo>
                    <a:pt x="38" y="15"/>
                    <a:pt x="37" y="15"/>
                    <a:pt x="36" y="15"/>
                  </a:cubicBezTo>
                  <a:cubicBezTo>
                    <a:pt x="35" y="15"/>
                    <a:pt x="34" y="15"/>
                    <a:pt x="33" y="15"/>
                  </a:cubicBezTo>
                  <a:cubicBezTo>
                    <a:pt x="32" y="15"/>
                    <a:pt x="32" y="16"/>
                    <a:pt x="31" y="16"/>
                  </a:cubicBezTo>
                  <a:cubicBezTo>
                    <a:pt x="31" y="15"/>
                    <a:pt x="32" y="13"/>
                    <a:pt x="32" y="12"/>
                  </a:cubicBezTo>
                  <a:cubicBezTo>
                    <a:pt x="32" y="11"/>
                    <a:pt x="32" y="10"/>
                    <a:pt x="31" y="9"/>
                  </a:cubicBezTo>
                  <a:cubicBezTo>
                    <a:pt x="31" y="7"/>
                    <a:pt x="30" y="6"/>
                    <a:pt x="30" y="5"/>
                  </a:cubicBezTo>
                  <a:cubicBezTo>
                    <a:pt x="29" y="4"/>
                    <a:pt x="28" y="3"/>
                    <a:pt x="26" y="2"/>
                  </a:cubicBezTo>
                  <a:cubicBezTo>
                    <a:pt x="25" y="2"/>
                    <a:pt x="24" y="1"/>
                    <a:pt x="22" y="1"/>
                  </a:cubicBezTo>
                  <a:cubicBezTo>
                    <a:pt x="21" y="0"/>
                    <a:pt x="19" y="0"/>
                    <a:pt x="18" y="0"/>
                  </a:cubicBezTo>
                  <a:cubicBezTo>
                    <a:pt x="17" y="0"/>
                    <a:pt x="15" y="1"/>
                    <a:pt x="14" y="1"/>
                  </a:cubicBezTo>
                  <a:cubicBezTo>
                    <a:pt x="12" y="2"/>
                    <a:pt x="11" y="3"/>
                    <a:pt x="9" y="4"/>
                  </a:cubicBezTo>
                  <a:cubicBezTo>
                    <a:pt x="9" y="5"/>
                    <a:pt x="9" y="5"/>
                    <a:pt x="8" y="6"/>
                  </a:cubicBezTo>
                  <a:cubicBezTo>
                    <a:pt x="7" y="6"/>
                    <a:pt x="7" y="7"/>
                    <a:pt x="6" y="8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7"/>
                    <a:pt x="0" y="17"/>
                  </a:cubicBezTo>
                  <a:cubicBezTo>
                    <a:pt x="0" y="18"/>
                    <a:pt x="0" y="18"/>
                    <a:pt x="1" y="19"/>
                  </a:cubicBezTo>
                  <a:cubicBezTo>
                    <a:pt x="37" y="43"/>
                    <a:pt x="37" y="43"/>
                    <a:pt x="37" y="43"/>
                  </a:cubicBezTo>
                  <a:cubicBezTo>
                    <a:pt x="37" y="44"/>
                    <a:pt x="38" y="44"/>
                    <a:pt x="38" y="44"/>
                  </a:cubicBezTo>
                  <a:cubicBezTo>
                    <a:pt x="38" y="44"/>
                    <a:pt x="38" y="44"/>
                    <a:pt x="38" y="43"/>
                  </a:cubicBezTo>
                  <a:cubicBezTo>
                    <a:pt x="39" y="43"/>
                    <a:pt x="39" y="43"/>
                    <a:pt x="39" y="43"/>
                  </a:cubicBezTo>
                  <a:cubicBezTo>
                    <a:pt x="40" y="43"/>
                    <a:pt x="40" y="42"/>
                    <a:pt x="40" y="42"/>
                  </a:cubicBezTo>
                  <a:cubicBezTo>
                    <a:pt x="41" y="41"/>
                    <a:pt x="41" y="41"/>
                    <a:pt x="41" y="40"/>
                  </a:cubicBezTo>
                  <a:cubicBezTo>
                    <a:pt x="41" y="40"/>
                    <a:pt x="41" y="40"/>
                    <a:pt x="41" y="40"/>
                  </a:cubicBezTo>
                  <a:cubicBezTo>
                    <a:pt x="42" y="39"/>
                    <a:pt x="42" y="39"/>
                    <a:pt x="41" y="39"/>
                  </a:cubicBezTo>
                  <a:cubicBezTo>
                    <a:pt x="41" y="39"/>
                    <a:pt x="41" y="39"/>
                    <a:pt x="41" y="39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7" y="24"/>
                    <a:pt x="27" y="24"/>
                    <a:pt x="27" y="24"/>
                  </a:cubicBezTo>
                  <a:cubicBezTo>
                    <a:pt x="28" y="23"/>
                    <a:pt x="29" y="22"/>
                    <a:pt x="30" y="22"/>
                  </a:cubicBezTo>
                  <a:cubicBezTo>
                    <a:pt x="31" y="21"/>
                    <a:pt x="32" y="21"/>
                    <a:pt x="33" y="21"/>
                  </a:cubicBezTo>
                  <a:cubicBezTo>
                    <a:pt x="34" y="20"/>
                    <a:pt x="35" y="20"/>
                    <a:pt x="36" y="21"/>
                  </a:cubicBezTo>
                  <a:cubicBezTo>
                    <a:pt x="37" y="21"/>
                    <a:pt x="39" y="21"/>
                    <a:pt x="40" y="21"/>
                  </a:cubicBezTo>
                  <a:cubicBezTo>
                    <a:pt x="52" y="24"/>
                    <a:pt x="52" y="24"/>
                    <a:pt x="52" y="24"/>
                  </a:cubicBezTo>
                  <a:cubicBezTo>
                    <a:pt x="52" y="24"/>
                    <a:pt x="53" y="24"/>
                    <a:pt x="53" y="24"/>
                  </a:cubicBezTo>
                  <a:cubicBezTo>
                    <a:pt x="53" y="24"/>
                    <a:pt x="53" y="24"/>
                    <a:pt x="54" y="24"/>
                  </a:cubicBezTo>
                  <a:cubicBezTo>
                    <a:pt x="54" y="24"/>
                    <a:pt x="54" y="24"/>
                    <a:pt x="54" y="24"/>
                  </a:cubicBezTo>
                  <a:cubicBezTo>
                    <a:pt x="55" y="23"/>
                    <a:pt x="55" y="23"/>
                    <a:pt x="55" y="22"/>
                  </a:cubicBezTo>
                  <a:cubicBezTo>
                    <a:pt x="56" y="22"/>
                    <a:pt x="56" y="21"/>
                    <a:pt x="56" y="21"/>
                  </a:cubicBezTo>
                  <a:cubicBezTo>
                    <a:pt x="57" y="21"/>
                    <a:pt x="57" y="20"/>
                    <a:pt x="57" y="20"/>
                  </a:cubicBezTo>
                  <a:cubicBezTo>
                    <a:pt x="57" y="20"/>
                    <a:pt x="57" y="20"/>
                    <a:pt x="57" y="20"/>
                  </a:cubicBezTo>
                  <a:cubicBezTo>
                    <a:pt x="57" y="19"/>
                    <a:pt x="57" y="19"/>
                    <a:pt x="56" y="19"/>
                  </a:cubicBezTo>
                  <a:close/>
                  <a:moveTo>
                    <a:pt x="26" y="16"/>
                  </a:moveTo>
                  <a:cubicBezTo>
                    <a:pt x="26" y="17"/>
                    <a:pt x="25" y="19"/>
                    <a:pt x="24" y="20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1" y="11"/>
                    <a:pt x="11" y="10"/>
                    <a:pt x="12" y="9"/>
                  </a:cubicBezTo>
                  <a:cubicBezTo>
                    <a:pt x="12" y="9"/>
                    <a:pt x="13" y="8"/>
                    <a:pt x="13" y="8"/>
                  </a:cubicBezTo>
                  <a:cubicBezTo>
                    <a:pt x="15" y="7"/>
                    <a:pt x="17" y="6"/>
                    <a:pt x="18" y="6"/>
                  </a:cubicBezTo>
                  <a:cubicBezTo>
                    <a:pt x="20" y="6"/>
                    <a:pt x="21" y="7"/>
                    <a:pt x="23" y="8"/>
                  </a:cubicBezTo>
                  <a:cubicBezTo>
                    <a:pt x="24" y="9"/>
                    <a:pt x="25" y="9"/>
                    <a:pt x="25" y="10"/>
                  </a:cubicBezTo>
                  <a:cubicBezTo>
                    <a:pt x="26" y="11"/>
                    <a:pt x="26" y="12"/>
                    <a:pt x="26" y="13"/>
                  </a:cubicBezTo>
                  <a:cubicBezTo>
                    <a:pt x="26" y="14"/>
                    <a:pt x="26" y="15"/>
                    <a:pt x="26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"/>
                <a:ea typeface="微软雅黑"/>
                <a:cs typeface="+mn-cs"/>
              </a:endParaRPr>
            </a:p>
          </p:txBody>
        </p:sp>
        <p:sp>
          <p:nvSpPr>
            <p:cNvPr id="97" name="Freeform 29">
              <a:extLst>
                <a:ext uri="{FF2B5EF4-FFF2-40B4-BE49-F238E27FC236}">
                  <a16:creationId xmlns:a16="http://schemas.microsoft.com/office/drawing/2014/main" id="{D3666F90-4407-401F-94F4-5057717CD17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8710" y="6031254"/>
              <a:ext cx="25983" cy="73163"/>
            </a:xfrm>
            <a:custGeom>
              <a:avLst/>
              <a:gdLst>
                <a:gd name="T0" fmla="*/ 15 w 16"/>
                <a:gd name="T1" fmla="*/ 1 h 45"/>
                <a:gd name="T2" fmla="*/ 14 w 16"/>
                <a:gd name="T3" fmla="*/ 1 h 45"/>
                <a:gd name="T4" fmla="*/ 13 w 16"/>
                <a:gd name="T5" fmla="*/ 0 h 45"/>
                <a:gd name="T6" fmla="*/ 11 w 16"/>
                <a:gd name="T7" fmla="*/ 0 h 45"/>
                <a:gd name="T8" fmla="*/ 10 w 16"/>
                <a:gd name="T9" fmla="*/ 0 h 45"/>
                <a:gd name="T10" fmla="*/ 9 w 16"/>
                <a:gd name="T11" fmla="*/ 0 h 45"/>
                <a:gd name="T12" fmla="*/ 9 w 16"/>
                <a:gd name="T13" fmla="*/ 1 h 45"/>
                <a:gd name="T14" fmla="*/ 0 w 16"/>
                <a:gd name="T15" fmla="*/ 43 h 45"/>
                <a:gd name="T16" fmla="*/ 0 w 16"/>
                <a:gd name="T17" fmla="*/ 44 h 45"/>
                <a:gd name="T18" fmla="*/ 1 w 16"/>
                <a:gd name="T19" fmla="*/ 44 h 45"/>
                <a:gd name="T20" fmla="*/ 2 w 16"/>
                <a:gd name="T21" fmla="*/ 44 h 45"/>
                <a:gd name="T22" fmla="*/ 3 w 16"/>
                <a:gd name="T23" fmla="*/ 45 h 45"/>
                <a:gd name="T24" fmla="*/ 5 w 16"/>
                <a:gd name="T25" fmla="*/ 45 h 45"/>
                <a:gd name="T26" fmla="*/ 6 w 16"/>
                <a:gd name="T27" fmla="*/ 45 h 45"/>
                <a:gd name="T28" fmla="*/ 6 w 16"/>
                <a:gd name="T29" fmla="*/ 45 h 45"/>
                <a:gd name="T30" fmla="*/ 7 w 16"/>
                <a:gd name="T31" fmla="*/ 44 h 45"/>
                <a:gd name="T32" fmla="*/ 16 w 16"/>
                <a:gd name="T33" fmla="*/ 2 h 45"/>
                <a:gd name="T34" fmla="*/ 15 w 16"/>
                <a:gd name="T35" fmla="*/ 1 h 45"/>
                <a:gd name="T36" fmla="*/ 15 w 16"/>
                <a:gd name="T37" fmla="*/ 1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" h="45">
                  <a:moveTo>
                    <a:pt x="15" y="1"/>
                  </a:moveTo>
                  <a:cubicBezTo>
                    <a:pt x="15" y="1"/>
                    <a:pt x="14" y="1"/>
                    <a:pt x="14" y="1"/>
                  </a:cubicBezTo>
                  <a:cubicBezTo>
                    <a:pt x="14" y="0"/>
                    <a:pt x="13" y="0"/>
                    <a:pt x="13" y="0"/>
                  </a:cubicBezTo>
                  <a:cubicBezTo>
                    <a:pt x="12" y="0"/>
                    <a:pt x="11" y="0"/>
                    <a:pt x="11" y="0"/>
                  </a:cubicBezTo>
                  <a:cubicBezTo>
                    <a:pt x="11" y="0"/>
                    <a:pt x="10" y="0"/>
                    <a:pt x="10" y="0"/>
                  </a:cubicBezTo>
                  <a:cubicBezTo>
                    <a:pt x="10" y="0"/>
                    <a:pt x="10" y="0"/>
                    <a:pt x="9" y="0"/>
                  </a:cubicBezTo>
                  <a:cubicBezTo>
                    <a:pt x="9" y="0"/>
                    <a:pt x="9" y="1"/>
                    <a:pt x="9" y="1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43"/>
                    <a:pt x="0" y="43"/>
                    <a:pt x="0" y="44"/>
                  </a:cubicBezTo>
                  <a:cubicBezTo>
                    <a:pt x="0" y="44"/>
                    <a:pt x="0" y="44"/>
                    <a:pt x="1" y="44"/>
                  </a:cubicBezTo>
                  <a:cubicBezTo>
                    <a:pt x="1" y="44"/>
                    <a:pt x="1" y="44"/>
                    <a:pt x="2" y="44"/>
                  </a:cubicBezTo>
                  <a:cubicBezTo>
                    <a:pt x="2" y="44"/>
                    <a:pt x="3" y="45"/>
                    <a:pt x="3" y="45"/>
                  </a:cubicBezTo>
                  <a:cubicBezTo>
                    <a:pt x="4" y="45"/>
                    <a:pt x="4" y="45"/>
                    <a:pt x="5" y="45"/>
                  </a:cubicBezTo>
                  <a:cubicBezTo>
                    <a:pt x="5" y="45"/>
                    <a:pt x="5" y="45"/>
                    <a:pt x="6" y="45"/>
                  </a:cubicBezTo>
                  <a:cubicBezTo>
                    <a:pt x="6" y="45"/>
                    <a:pt x="6" y="45"/>
                    <a:pt x="6" y="45"/>
                  </a:cubicBezTo>
                  <a:cubicBezTo>
                    <a:pt x="6" y="44"/>
                    <a:pt x="7" y="44"/>
                    <a:pt x="7" y="44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6" y="2"/>
                    <a:pt x="16" y="1"/>
                    <a:pt x="15" y="1"/>
                  </a:cubicBezTo>
                  <a:cubicBezTo>
                    <a:pt x="15" y="1"/>
                    <a:pt x="15" y="1"/>
                    <a:pt x="15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"/>
                <a:ea typeface="微软雅黑"/>
                <a:cs typeface="+mn-cs"/>
              </a:endParaRPr>
            </a:p>
          </p:txBody>
        </p:sp>
        <p:sp>
          <p:nvSpPr>
            <p:cNvPr id="98" name="Freeform 30">
              <a:extLst>
                <a:ext uri="{FF2B5EF4-FFF2-40B4-BE49-F238E27FC236}">
                  <a16:creationId xmlns:a16="http://schemas.microsoft.com/office/drawing/2014/main" id="{1DEB9151-8E1C-4681-A927-9A435683074F}"/>
                </a:ext>
              </a:extLst>
            </p:cNvPr>
            <p:cNvSpPr>
              <a:spLocks/>
            </p:cNvSpPr>
            <p:nvPr/>
          </p:nvSpPr>
          <p:spPr bwMode="auto">
            <a:xfrm>
              <a:off x="1972727" y="5966297"/>
              <a:ext cx="77949" cy="79316"/>
            </a:xfrm>
            <a:custGeom>
              <a:avLst/>
              <a:gdLst>
                <a:gd name="T0" fmla="*/ 35 w 48"/>
                <a:gd name="T1" fmla="*/ 1 h 49"/>
                <a:gd name="T2" fmla="*/ 34 w 48"/>
                <a:gd name="T3" fmla="*/ 0 h 49"/>
                <a:gd name="T4" fmla="*/ 34 w 48"/>
                <a:gd name="T5" fmla="*/ 0 h 49"/>
                <a:gd name="T6" fmla="*/ 33 w 48"/>
                <a:gd name="T7" fmla="*/ 0 h 49"/>
                <a:gd name="T8" fmla="*/ 31 w 48"/>
                <a:gd name="T9" fmla="*/ 1 h 49"/>
                <a:gd name="T10" fmla="*/ 30 w 48"/>
                <a:gd name="T11" fmla="*/ 2 h 49"/>
                <a:gd name="T12" fmla="*/ 29 w 48"/>
                <a:gd name="T13" fmla="*/ 2 h 49"/>
                <a:gd name="T14" fmla="*/ 29 w 48"/>
                <a:gd name="T15" fmla="*/ 3 h 49"/>
                <a:gd name="T16" fmla="*/ 29 w 48"/>
                <a:gd name="T17" fmla="*/ 4 h 49"/>
                <a:gd name="T18" fmla="*/ 41 w 48"/>
                <a:gd name="T19" fmla="*/ 42 h 49"/>
                <a:gd name="T20" fmla="*/ 41 w 48"/>
                <a:gd name="T21" fmla="*/ 42 h 49"/>
                <a:gd name="T22" fmla="*/ 6 w 48"/>
                <a:gd name="T23" fmla="*/ 18 h 49"/>
                <a:gd name="T24" fmla="*/ 6 w 48"/>
                <a:gd name="T25" fmla="*/ 18 h 49"/>
                <a:gd name="T26" fmla="*/ 5 w 48"/>
                <a:gd name="T27" fmla="*/ 18 h 49"/>
                <a:gd name="T28" fmla="*/ 4 w 48"/>
                <a:gd name="T29" fmla="*/ 18 h 49"/>
                <a:gd name="T30" fmla="*/ 3 w 48"/>
                <a:gd name="T31" fmla="*/ 19 h 49"/>
                <a:gd name="T32" fmla="*/ 1 w 48"/>
                <a:gd name="T33" fmla="*/ 20 h 49"/>
                <a:gd name="T34" fmla="*/ 0 w 48"/>
                <a:gd name="T35" fmla="*/ 21 h 49"/>
                <a:gd name="T36" fmla="*/ 0 w 48"/>
                <a:gd name="T37" fmla="*/ 22 h 49"/>
                <a:gd name="T38" fmla="*/ 1 w 48"/>
                <a:gd name="T39" fmla="*/ 23 h 49"/>
                <a:gd name="T40" fmla="*/ 41 w 48"/>
                <a:gd name="T41" fmla="*/ 48 h 49"/>
                <a:gd name="T42" fmla="*/ 41 w 48"/>
                <a:gd name="T43" fmla="*/ 49 h 49"/>
                <a:gd name="T44" fmla="*/ 42 w 48"/>
                <a:gd name="T45" fmla="*/ 49 h 49"/>
                <a:gd name="T46" fmla="*/ 42 w 48"/>
                <a:gd name="T47" fmla="*/ 49 h 49"/>
                <a:gd name="T48" fmla="*/ 43 w 48"/>
                <a:gd name="T49" fmla="*/ 48 h 49"/>
                <a:gd name="T50" fmla="*/ 44 w 48"/>
                <a:gd name="T51" fmla="*/ 48 h 49"/>
                <a:gd name="T52" fmla="*/ 45 w 48"/>
                <a:gd name="T53" fmla="*/ 47 h 49"/>
                <a:gd name="T54" fmla="*/ 46 w 48"/>
                <a:gd name="T55" fmla="*/ 46 h 49"/>
                <a:gd name="T56" fmla="*/ 47 w 48"/>
                <a:gd name="T57" fmla="*/ 45 h 49"/>
                <a:gd name="T58" fmla="*/ 48 w 48"/>
                <a:gd name="T59" fmla="*/ 45 h 49"/>
                <a:gd name="T60" fmla="*/ 48 w 48"/>
                <a:gd name="T61" fmla="*/ 44 h 49"/>
                <a:gd name="T62" fmla="*/ 35 w 48"/>
                <a:gd name="T63" fmla="*/ 1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8" h="49">
                  <a:moveTo>
                    <a:pt x="35" y="1"/>
                  </a:moveTo>
                  <a:cubicBezTo>
                    <a:pt x="35" y="1"/>
                    <a:pt x="34" y="0"/>
                    <a:pt x="34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2" y="0"/>
                    <a:pt x="32" y="0"/>
                    <a:pt x="31" y="1"/>
                  </a:cubicBezTo>
                  <a:cubicBezTo>
                    <a:pt x="30" y="1"/>
                    <a:pt x="30" y="1"/>
                    <a:pt x="30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29" y="3"/>
                    <a:pt x="29" y="3"/>
                    <a:pt x="29" y="4"/>
                  </a:cubicBezTo>
                  <a:cubicBezTo>
                    <a:pt x="41" y="42"/>
                    <a:pt x="41" y="42"/>
                    <a:pt x="41" y="42"/>
                  </a:cubicBezTo>
                  <a:cubicBezTo>
                    <a:pt x="41" y="42"/>
                    <a:pt x="41" y="42"/>
                    <a:pt x="41" y="42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8"/>
                    <a:pt x="4" y="18"/>
                    <a:pt x="4" y="18"/>
                  </a:cubicBezTo>
                  <a:cubicBezTo>
                    <a:pt x="4" y="18"/>
                    <a:pt x="3" y="19"/>
                    <a:pt x="3" y="19"/>
                  </a:cubicBezTo>
                  <a:cubicBezTo>
                    <a:pt x="2" y="20"/>
                    <a:pt x="1" y="20"/>
                    <a:pt x="1" y="20"/>
                  </a:cubicBezTo>
                  <a:cubicBezTo>
                    <a:pt x="1" y="21"/>
                    <a:pt x="0" y="21"/>
                    <a:pt x="0" y="21"/>
                  </a:cubicBezTo>
                  <a:cubicBezTo>
                    <a:pt x="0" y="21"/>
                    <a:pt x="0" y="22"/>
                    <a:pt x="0" y="22"/>
                  </a:cubicBezTo>
                  <a:cubicBezTo>
                    <a:pt x="1" y="22"/>
                    <a:pt x="1" y="22"/>
                    <a:pt x="1" y="23"/>
                  </a:cubicBezTo>
                  <a:cubicBezTo>
                    <a:pt x="41" y="48"/>
                    <a:pt x="41" y="48"/>
                    <a:pt x="41" y="48"/>
                  </a:cubicBezTo>
                  <a:cubicBezTo>
                    <a:pt x="41" y="49"/>
                    <a:pt x="41" y="49"/>
                    <a:pt x="41" y="49"/>
                  </a:cubicBezTo>
                  <a:cubicBezTo>
                    <a:pt x="41" y="49"/>
                    <a:pt x="41" y="49"/>
                    <a:pt x="42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42" y="49"/>
                    <a:pt x="43" y="48"/>
                    <a:pt x="43" y="48"/>
                  </a:cubicBezTo>
                  <a:cubicBezTo>
                    <a:pt x="43" y="48"/>
                    <a:pt x="43" y="48"/>
                    <a:pt x="44" y="48"/>
                  </a:cubicBezTo>
                  <a:cubicBezTo>
                    <a:pt x="44" y="48"/>
                    <a:pt x="45" y="47"/>
                    <a:pt x="45" y="47"/>
                  </a:cubicBezTo>
                  <a:cubicBezTo>
                    <a:pt x="46" y="47"/>
                    <a:pt x="46" y="46"/>
                    <a:pt x="46" y="46"/>
                  </a:cubicBezTo>
                  <a:cubicBezTo>
                    <a:pt x="47" y="46"/>
                    <a:pt x="47" y="46"/>
                    <a:pt x="47" y="45"/>
                  </a:cubicBezTo>
                  <a:cubicBezTo>
                    <a:pt x="48" y="45"/>
                    <a:pt x="48" y="45"/>
                    <a:pt x="48" y="45"/>
                  </a:cubicBezTo>
                  <a:cubicBezTo>
                    <a:pt x="48" y="44"/>
                    <a:pt x="48" y="44"/>
                    <a:pt x="48" y="44"/>
                  </a:cubicBezTo>
                  <a:lnTo>
                    <a:pt x="35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"/>
                <a:ea typeface="微软雅黑"/>
                <a:cs typeface="+mn-cs"/>
              </a:endParaRPr>
            </a:p>
          </p:txBody>
        </p:sp>
        <p:sp>
          <p:nvSpPr>
            <p:cNvPr id="99" name="Freeform 31">
              <a:extLst>
                <a:ext uri="{FF2B5EF4-FFF2-40B4-BE49-F238E27FC236}">
                  <a16:creationId xmlns:a16="http://schemas.microsoft.com/office/drawing/2014/main" id="{FC2BFBB1-BA2C-4A9A-8B32-EA671F02D8E0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5205" y="6016895"/>
              <a:ext cx="80000" cy="84103"/>
            </a:xfrm>
            <a:custGeom>
              <a:avLst/>
              <a:gdLst>
                <a:gd name="T0" fmla="*/ 35 w 49"/>
                <a:gd name="T1" fmla="*/ 0 h 52"/>
                <a:gd name="T2" fmla="*/ 35 w 49"/>
                <a:gd name="T3" fmla="*/ 0 h 52"/>
                <a:gd name="T4" fmla="*/ 34 w 49"/>
                <a:gd name="T5" fmla="*/ 0 h 52"/>
                <a:gd name="T6" fmla="*/ 33 w 49"/>
                <a:gd name="T7" fmla="*/ 0 h 52"/>
                <a:gd name="T8" fmla="*/ 32 w 49"/>
                <a:gd name="T9" fmla="*/ 0 h 52"/>
                <a:gd name="T10" fmla="*/ 31 w 49"/>
                <a:gd name="T11" fmla="*/ 0 h 52"/>
                <a:gd name="T12" fmla="*/ 30 w 49"/>
                <a:gd name="T13" fmla="*/ 1 h 52"/>
                <a:gd name="T14" fmla="*/ 29 w 49"/>
                <a:gd name="T15" fmla="*/ 1 h 52"/>
                <a:gd name="T16" fmla="*/ 29 w 49"/>
                <a:gd name="T17" fmla="*/ 2 h 52"/>
                <a:gd name="T18" fmla="*/ 37 w 49"/>
                <a:gd name="T19" fmla="*/ 25 h 52"/>
                <a:gd name="T20" fmla="*/ 39 w 49"/>
                <a:gd name="T21" fmla="*/ 31 h 52"/>
                <a:gd name="T22" fmla="*/ 41 w 49"/>
                <a:gd name="T23" fmla="*/ 36 h 52"/>
                <a:gd name="T24" fmla="*/ 41 w 49"/>
                <a:gd name="T25" fmla="*/ 36 h 52"/>
                <a:gd name="T26" fmla="*/ 38 w 49"/>
                <a:gd name="T27" fmla="*/ 33 h 52"/>
                <a:gd name="T28" fmla="*/ 35 w 49"/>
                <a:gd name="T29" fmla="*/ 31 h 52"/>
                <a:gd name="T30" fmla="*/ 32 w 49"/>
                <a:gd name="T31" fmla="*/ 28 h 52"/>
                <a:gd name="T32" fmla="*/ 29 w 49"/>
                <a:gd name="T33" fmla="*/ 25 h 52"/>
                <a:gd name="T34" fmla="*/ 12 w 49"/>
                <a:gd name="T35" fmla="*/ 10 h 52"/>
                <a:gd name="T36" fmla="*/ 10 w 49"/>
                <a:gd name="T37" fmla="*/ 8 h 52"/>
                <a:gd name="T38" fmla="*/ 8 w 49"/>
                <a:gd name="T39" fmla="*/ 8 h 52"/>
                <a:gd name="T40" fmla="*/ 7 w 49"/>
                <a:gd name="T41" fmla="*/ 7 h 52"/>
                <a:gd name="T42" fmla="*/ 5 w 49"/>
                <a:gd name="T43" fmla="*/ 8 h 52"/>
                <a:gd name="T44" fmla="*/ 2 w 49"/>
                <a:gd name="T45" fmla="*/ 8 h 52"/>
                <a:gd name="T46" fmla="*/ 1 w 49"/>
                <a:gd name="T47" fmla="*/ 10 h 52"/>
                <a:gd name="T48" fmla="*/ 1 w 49"/>
                <a:gd name="T49" fmla="*/ 12 h 52"/>
                <a:gd name="T50" fmla="*/ 14 w 49"/>
                <a:gd name="T51" fmla="*/ 51 h 52"/>
                <a:gd name="T52" fmla="*/ 14 w 49"/>
                <a:gd name="T53" fmla="*/ 52 h 52"/>
                <a:gd name="T54" fmla="*/ 15 w 49"/>
                <a:gd name="T55" fmla="*/ 52 h 52"/>
                <a:gd name="T56" fmla="*/ 16 w 49"/>
                <a:gd name="T57" fmla="*/ 52 h 52"/>
                <a:gd name="T58" fmla="*/ 17 w 49"/>
                <a:gd name="T59" fmla="*/ 52 h 52"/>
                <a:gd name="T60" fmla="*/ 18 w 49"/>
                <a:gd name="T61" fmla="*/ 51 h 52"/>
                <a:gd name="T62" fmla="*/ 19 w 49"/>
                <a:gd name="T63" fmla="*/ 51 h 52"/>
                <a:gd name="T64" fmla="*/ 20 w 49"/>
                <a:gd name="T65" fmla="*/ 50 h 52"/>
                <a:gd name="T66" fmla="*/ 20 w 49"/>
                <a:gd name="T67" fmla="*/ 50 h 52"/>
                <a:gd name="T68" fmla="*/ 11 w 49"/>
                <a:gd name="T69" fmla="*/ 24 h 52"/>
                <a:gd name="T70" fmla="*/ 9 w 49"/>
                <a:gd name="T71" fmla="*/ 19 h 52"/>
                <a:gd name="T72" fmla="*/ 8 w 49"/>
                <a:gd name="T73" fmla="*/ 14 h 52"/>
                <a:gd name="T74" fmla="*/ 8 w 49"/>
                <a:gd name="T75" fmla="*/ 14 h 52"/>
                <a:gd name="T76" fmla="*/ 11 w 49"/>
                <a:gd name="T77" fmla="*/ 17 h 52"/>
                <a:gd name="T78" fmla="*/ 15 w 49"/>
                <a:gd name="T79" fmla="*/ 21 h 52"/>
                <a:gd name="T80" fmla="*/ 38 w 49"/>
                <a:gd name="T81" fmla="*/ 41 h 52"/>
                <a:gd name="T82" fmla="*/ 40 w 49"/>
                <a:gd name="T83" fmla="*/ 43 h 52"/>
                <a:gd name="T84" fmla="*/ 41 w 49"/>
                <a:gd name="T85" fmla="*/ 44 h 52"/>
                <a:gd name="T86" fmla="*/ 43 w 49"/>
                <a:gd name="T87" fmla="*/ 44 h 52"/>
                <a:gd name="T88" fmla="*/ 45 w 49"/>
                <a:gd name="T89" fmla="*/ 44 h 52"/>
                <a:gd name="T90" fmla="*/ 47 w 49"/>
                <a:gd name="T91" fmla="*/ 43 h 52"/>
                <a:gd name="T92" fmla="*/ 48 w 49"/>
                <a:gd name="T93" fmla="*/ 43 h 52"/>
                <a:gd name="T94" fmla="*/ 48 w 49"/>
                <a:gd name="T95" fmla="*/ 42 h 52"/>
                <a:gd name="T96" fmla="*/ 49 w 49"/>
                <a:gd name="T97" fmla="*/ 41 h 52"/>
                <a:gd name="T98" fmla="*/ 48 w 49"/>
                <a:gd name="T99" fmla="*/ 40 h 52"/>
                <a:gd name="T100" fmla="*/ 35 w 49"/>
                <a:gd name="T101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9" h="52">
                  <a:moveTo>
                    <a:pt x="35" y="0"/>
                  </a:moveTo>
                  <a:cubicBezTo>
                    <a:pt x="35" y="0"/>
                    <a:pt x="35" y="0"/>
                    <a:pt x="35" y="0"/>
                  </a:cubicBezTo>
                  <a:cubicBezTo>
                    <a:pt x="35" y="0"/>
                    <a:pt x="35" y="0"/>
                    <a:pt x="34" y="0"/>
                  </a:cubicBezTo>
                  <a:cubicBezTo>
                    <a:pt x="34" y="0"/>
                    <a:pt x="34" y="0"/>
                    <a:pt x="33" y="0"/>
                  </a:cubicBezTo>
                  <a:cubicBezTo>
                    <a:pt x="33" y="0"/>
                    <a:pt x="33" y="0"/>
                    <a:pt x="32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0" y="1"/>
                    <a:pt x="30" y="1"/>
                    <a:pt x="30" y="1"/>
                  </a:cubicBezTo>
                  <a:cubicBezTo>
                    <a:pt x="30" y="1"/>
                    <a:pt x="29" y="1"/>
                    <a:pt x="29" y="1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37" y="25"/>
                    <a:pt x="37" y="25"/>
                    <a:pt x="37" y="25"/>
                  </a:cubicBezTo>
                  <a:cubicBezTo>
                    <a:pt x="38" y="27"/>
                    <a:pt x="38" y="29"/>
                    <a:pt x="39" y="31"/>
                  </a:cubicBezTo>
                  <a:cubicBezTo>
                    <a:pt x="40" y="33"/>
                    <a:pt x="40" y="34"/>
                    <a:pt x="41" y="36"/>
                  </a:cubicBezTo>
                  <a:cubicBezTo>
                    <a:pt x="41" y="36"/>
                    <a:pt x="41" y="36"/>
                    <a:pt x="41" y="36"/>
                  </a:cubicBezTo>
                  <a:cubicBezTo>
                    <a:pt x="40" y="35"/>
                    <a:pt x="39" y="34"/>
                    <a:pt x="38" y="33"/>
                  </a:cubicBezTo>
                  <a:cubicBezTo>
                    <a:pt x="37" y="33"/>
                    <a:pt x="36" y="32"/>
                    <a:pt x="35" y="31"/>
                  </a:cubicBezTo>
                  <a:cubicBezTo>
                    <a:pt x="34" y="30"/>
                    <a:pt x="33" y="29"/>
                    <a:pt x="32" y="28"/>
                  </a:cubicBezTo>
                  <a:cubicBezTo>
                    <a:pt x="31" y="27"/>
                    <a:pt x="30" y="26"/>
                    <a:pt x="29" y="25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1" y="9"/>
                    <a:pt x="10" y="9"/>
                    <a:pt x="10" y="8"/>
                  </a:cubicBezTo>
                  <a:cubicBezTo>
                    <a:pt x="9" y="8"/>
                    <a:pt x="9" y="8"/>
                    <a:pt x="8" y="8"/>
                  </a:cubicBezTo>
                  <a:cubicBezTo>
                    <a:pt x="8" y="7"/>
                    <a:pt x="7" y="7"/>
                    <a:pt x="7" y="7"/>
                  </a:cubicBezTo>
                  <a:cubicBezTo>
                    <a:pt x="6" y="7"/>
                    <a:pt x="6" y="7"/>
                    <a:pt x="5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9"/>
                    <a:pt x="1" y="9"/>
                    <a:pt x="1" y="10"/>
                  </a:cubicBezTo>
                  <a:cubicBezTo>
                    <a:pt x="0" y="10"/>
                    <a:pt x="0" y="11"/>
                    <a:pt x="1" y="12"/>
                  </a:cubicBezTo>
                  <a:cubicBezTo>
                    <a:pt x="14" y="51"/>
                    <a:pt x="14" y="51"/>
                    <a:pt x="14" y="51"/>
                  </a:cubicBezTo>
                  <a:cubicBezTo>
                    <a:pt x="14" y="51"/>
                    <a:pt x="14" y="52"/>
                    <a:pt x="14" y="52"/>
                  </a:cubicBezTo>
                  <a:cubicBezTo>
                    <a:pt x="14" y="52"/>
                    <a:pt x="14" y="52"/>
                    <a:pt x="15" y="52"/>
                  </a:cubicBezTo>
                  <a:cubicBezTo>
                    <a:pt x="15" y="52"/>
                    <a:pt x="15" y="52"/>
                    <a:pt x="16" y="52"/>
                  </a:cubicBezTo>
                  <a:cubicBezTo>
                    <a:pt x="16" y="52"/>
                    <a:pt x="16" y="52"/>
                    <a:pt x="17" y="52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9" y="51"/>
                    <a:pt x="19" y="51"/>
                    <a:pt x="19" y="51"/>
                  </a:cubicBezTo>
                  <a:cubicBezTo>
                    <a:pt x="19" y="50"/>
                    <a:pt x="20" y="50"/>
                    <a:pt x="20" y="50"/>
                  </a:cubicBezTo>
                  <a:cubicBezTo>
                    <a:pt x="20" y="50"/>
                    <a:pt x="20" y="50"/>
                    <a:pt x="20" y="50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10" y="22"/>
                    <a:pt x="10" y="20"/>
                    <a:pt x="9" y="19"/>
                  </a:cubicBezTo>
                  <a:cubicBezTo>
                    <a:pt x="9" y="17"/>
                    <a:pt x="8" y="15"/>
                    <a:pt x="8" y="14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9" y="15"/>
                    <a:pt x="10" y="16"/>
                    <a:pt x="11" y="17"/>
                  </a:cubicBezTo>
                  <a:cubicBezTo>
                    <a:pt x="12" y="18"/>
                    <a:pt x="14" y="20"/>
                    <a:pt x="15" y="21"/>
                  </a:cubicBezTo>
                  <a:cubicBezTo>
                    <a:pt x="38" y="41"/>
                    <a:pt x="38" y="41"/>
                    <a:pt x="38" y="41"/>
                  </a:cubicBezTo>
                  <a:cubicBezTo>
                    <a:pt x="38" y="42"/>
                    <a:pt x="39" y="42"/>
                    <a:pt x="40" y="43"/>
                  </a:cubicBezTo>
                  <a:cubicBezTo>
                    <a:pt x="40" y="43"/>
                    <a:pt x="41" y="43"/>
                    <a:pt x="41" y="44"/>
                  </a:cubicBezTo>
                  <a:cubicBezTo>
                    <a:pt x="42" y="44"/>
                    <a:pt x="42" y="44"/>
                    <a:pt x="43" y="44"/>
                  </a:cubicBezTo>
                  <a:cubicBezTo>
                    <a:pt x="43" y="44"/>
                    <a:pt x="44" y="44"/>
                    <a:pt x="45" y="44"/>
                  </a:cubicBezTo>
                  <a:cubicBezTo>
                    <a:pt x="47" y="43"/>
                    <a:pt x="47" y="43"/>
                    <a:pt x="47" y="43"/>
                  </a:cubicBezTo>
                  <a:cubicBezTo>
                    <a:pt x="47" y="43"/>
                    <a:pt x="47" y="43"/>
                    <a:pt x="48" y="43"/>
                  </a:cubicBezTo>
                  <a:cubicBezTo>
                    <a:pt x="48" y="42"/>
                    <a:pt x="48" y="42"/>
                    <a:pt x="48" y="42"/>
                  </a:cubicBezTo>
                  <a:cubicBezTo>
                    <a:pt x="48" y="42"/>
                    <a:pt x="49" y="41"/>
                    <a:pt x="49" y="41"/>
                  </a:cubicBezTo>
                  <a:cubicBezTo>
                    <a:pt x="49" y="41"/>
                    <a:pt x="49" y="40"/>
                    <a:pt x="48" y="40"/>
                  </a:cubicBezTo>
                  <a:lnTo>
                    <a:pt x="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"/>
                <a:ea typeface="微软雅黑"/>
                <a:cs typeface="+mn-cs"/>
              </a:endParaRPr>
            </a:p>
          </p:txBody>
        </p:sp>
        <p:sp>
          <p:nvSpPr>
            <p:cNvPr id="100" name="Freeform 32">
              <a:extLst>
                <a:ext uri="{FF2B5EF4-FFF2-40B4-BE49-F238E27FC236}">
                  <a16:creationId xmlns:a16="http://schemas.microsoft.com/office/drawing/2014/main" id="{C8BC608A-2463-483C-959E-9A6EEA90994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15462" y="6032622"/>
              <a:ext cx="63590" cy="76581"/>
            </a:xfrm>
            <a:custGeom>
              <a:avLst/>
              <a:gdLst>
                <a:gd name="T0" fmla="*/ 36 w 39"/>
                <a:gd name="T1" fmla="*/ 0 h 47"/>
                <a:gd name="T2" fmla="*/ 36 w 39"/>
                <a:gd name="T3" fmla="*/ 0 h 47"/>
                <a:gd name="T4" fmla="*/ 35 w 39"/>
                <a:gd name="T5" fmla="*/ 0 h 47"/>
                <a:gd name="T6" fmla="*/ 33 w 39"/>
                <a:gd name="T7" fmla="*/ 0 h 47"/>
                <a:gd name="T8" fmla="*/ 32 w 39"/>
                <a:gd name="T9" fmla="*/ 0 h 47"/>
                <a:gd name="T10" fmla="*/ 31 w 39"/>
                <a:gd name="T11" fmla="*/ 0 h 47"/>
                <a:gd name="T12" fmla="*/ 30 w 39"/>
                <a:gd name="T13" fmla="*/ 1 h 47"/>
                <a:gd name="T14" fmla="*/ 30 w 39"/>
                <a:gd name="T15" fmla="*/ 1 h 47"/>
                <a:gd name="T16" fmla="*/ 32 w 39"/>
                <a:gd name="T17" fmla="*/ 29 h 47"/>
                <a:gd name="T18" fmla="*/ 32 w 39"/>
                <a:gd name="T19" fmla="*/ 34 h 47"/>
                <a:gd name="T20" fmla="*/ 30 w 39"/>
                <a:gd name="T21" fmla="*/ 38 h 47"/>
                <a:gd name="T22" fmla="*/ 26 w 39"/>
                <a:gd name="T23" fmla="*/ 40 h 47"/>
                <a:gd name="T24" fmla="*/ 21 w 39"/>
                <a:gd name="T25" fmla="*/ 41 h 47"/>
                <a:gd name="T26" fmla="*/ 16 w 39"/>
                <a:gd name="T27" fmla="*/ 41 h 47"/>
                <a:gd name="T28" fmla="*/ 12 w 39"/>
                <a:gd name="T29" fmla="*/ 39 h 47"/>
                <a:gd name="T30" fmla="*/ 9 w 39"/>
                <a:gd name="T31" fmla="*/ 35 h 47"/>
                <a:gd name="T32" fmla="*/ 8 w 39"/>
                <a:gd name="T33" fmla="*/ 30 h 47"/>
                <a:gd name="T34" fmla="*/ 6 w 39"/>
                <a:gd name="T35" fmla="*/ 3 h 47"/>
                <a:gd name="T36" fmla="*/ 6 w 39"/>
                <a:gd name="T37" fmla="*/ 2 h 47"/>
                <a:gd name="T38" fmla="*/ 5 w 39"/>
                <a:gd name="T39" fmla="*/ 2 h 47"/>
                <a:gd name="T40" fmla="*/ 4 w 39"/>
                <a:gd name="T41" fmla="*/ 2 h 47"/>
                <a:gd name="T42" fmla="*/ 3 w 39"/>
                <a:gd name="T43" fmla="*/ 2 h 47"/>
                <a:gd name="T44" fmla="*/ 1 w 39"/>
                <a:gd name="T45" fmla="*/ 2 h 47"/>
                <a:gd name="T46" fmla="*/ 0 w 39"/>
                <a:gd name="T47" fmla="*/ 2 h 47"/>
                <a:gd name="T48" fmla="*/ 0 w 39"/>
                <a:gd name="T49" fmla="*/ 3 h 47"/>
                <a:gd name="T50" fmla="*/ 0 w 39"/>
                <a:gd name="T51" fmla="*/ 3 h 47"/>
                <a:gd name="T52" fmla="*/ 2 w 39"/>
                <a:gd name="T53" fmla="*/ 31 h 47"/>
                <a:gd name="T54" fmla="*/ 4 w 39"/>
                <a:gd name="T55" fmla="*/ 38 h 47"/>
                <a:gd name="T56" fmla="*/ 8 w 39"/>
                <a:gd name="T57" fmla="*/ 43 h 47"/>
                <a:gd name="T58" fmla="*/ 14 w 39"/>
                <a:gd name="T59" fmla="*/ 46 h 47"/>
                <a:gd name="T60" fmla="*/ 21 w 39"/>
                <a:gd name="T61" fmla="*/ 47 h 47"/>
                <a:gd name="T62" fmla="*/ 29 w 39"/>
                <a:gd name="T63" fmla="*/ 45 h 47"/>
                <a:gd name="T64" fmla="*/ 34 w 39"/>
                <a:gd name="T65" fmla="*/ 41 h 47"/>
                <a:gd name="T66" fmla="*/ 38 w 39"/>
                <a:gd name="T67" fmla="*/ 36 h 47"/>
                <a:gd name="T68" fmla="*/ 38 w 39"/>
                <a:gd name="T69" fmla="*/ 28 h 47"/>
                <a:gd name="T70" fmla="*/ 36 w 39"/>
                <a:gd name="T71" fmla="*/ 1 h 47"/>
                <a:gd name="T72" fmla="*/ 36 w 39"/>
                <a:gd name="T7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9" h="47">
                  <a:moveTo>
                    <a:pt x="36" y="0"/>
                  </a:moveTo>
                  <a:cubicBezTo>
                    <a:pt x="36" y="0"/>
                    <a:pt x="36" y="0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4" y="0"/>
                    <a:pt x="34" y="0"/>
                    <a:pt x="33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0" y="0"/>
                    <a:pt x="30" y="1"/>
                    <a:pt x="30" y="1"/>
                  </a:cubicBezTo>
                  <a:cubicBezTo>
                    <a:pt x="30" y="1"/>
                    <a:pt x="30" y="1"/>
                    <a:pt x="30" y="1"/>
                  </a:cubicBezTo>
                  <a:cubicBezTo>
                    <a:pt x="32" y="29"/>
                    <a:pt x="32" y="29"/>
                    <a:pt x="32" y="29"/>
                  </a:cubicBezTo>
                  <a:cubicBezTo>
                    <a:pt x="32" y="31"/>
                    <a:pt x="32" y="32"/>
                    <a:pt x="32" y="34"/>
                  </a:cubicBezTo>
                  <a:cubicBezTo>
                    <a:pt x="31" y="35"/>
                    <a:pt x="31" y="37"/>
                    <a:pt x="30" y="38"/>
                  </a:cubicBezTo>
                  <a:cubicBezTo>
                    <a:pt x="29" y="39"/>
                    <a:pt x="27" y="40"/>
                    <a:pt x="26" y="40"/>
                  </a:cubicBezTo>
                  <a:cubicBezTo>
                    <a:pt x="25" y="41"/>
                    <a:pt x="23" y="41"/>
                    <a:pt x="21" y="41"/>
                  </a:cubicBezTo>
                  <a:cubicBezTo>
                    <a:pt x="19" y="42"/>
                    <a:pt x="18" y="41"/>
                    <a:pt x="16" y="41"/>
                  </a:cubicBezTo>
                  <a:cubicBezTo>
                    <a:pt x="15" y="41"/>
                    <a:pt x="13" y="40"/>
                    <a:pt x="12" y="39"/>
                  </a:cubicBezTo>
                  <a:cubicBezTo>
                    <a:pt x="11" y="38"/>
                    <a:pt x="10" y="37"/>
                    <a:pt x="9" y="35"/>
                  </a:cubicBezTo>
                  <a:cubicBezTo>
                    <a:pt x="9" y="34"/>
                    <a:pt x="8" y="32"/>
                    <a:pt x="8" y="30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3"/>
                    <a:pt x="6" y="2"/>
                    <a:pt x="6" y="2"/>
                  </a:cubicBezTo>
                  <a:cubicBezTo>
                    <a:pt x="6" y="2"/>
                    <a:pt x="6" y="2"/>
                    <a:pt x="5" y="2"/>
                  </a:cubicBezTo>
                  <a:cubicBezTo>
                    <a:pt x="5" y="2"/>
                    <a:pt x="5" y="2"/>
                    <a:pt x="4" y="2"/>
                  </a:cubicBezTo>
                  <a:cubicBezTo>
                    <a:pt x="4" y="2"/>
                    <a:pt x="3" y="2"/>
                    <a:pt x="3" y="2"/>
                  </a:cubicBezTo>
                  <a:cubicBezTo>
                    <a:pt x="2" y="2"/>
                    <a:pt x="2" y="2"/>
                    <a:pt x="1" y="2"/>
                  </a:cubicBezTo>
                  <a:cubicBezTo>
                    <a:pt x="1" y="2"/>
                    <a:pt x="1" y="2"/>
                    <a:pt x="0" y="2"/>
                  </a:cubicBezTo>
                  <a:cubicBezTo>
                    <a:pt x="0" y="2"/>
                    <a:pt x="0" y="2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2" y="31"/>
                    <a:pt x="2" y="31"/>
                    <a:pt x="2" y="31"/>
                  </a:cubicBezTo>
                  <a:cubicBezTo>
                    <a:pt x="2" y="34"/>
                    <a:pt x="3" y="36"/>
                    <a:pt x="4" y="38"/>
                  </a:cubicBezTo>
                  <a:cubicBezTo>
                    <a:pt x="5" y="40"/>
                    <a:pt x="6" y="42"/>
                    <a:pt x="8" y="43"/>
                  </a:cubicBezTo>
                  <a:cubicBezTo>
                    <a:pt x="9" y="44"/>
                    <a:pt x="11" y="45"/>
                    <a:pt x="14" y="46"/>
                  </a:cubicBezTo>
                  <a:cubicBezTo>
                    <a:pt x="16" y="47"/>
                    <a:pt x="18" y="47"/>
                    <a:pt x="21" y="47"/>
                  </a:cubicBezTo>
                  <a:cubicBezTo>
                    <a:pt x="24" y="46"/>
                    <a:pt x="27" y="46"/>
                    <a:pt x="29" y="45"/>
                  </a:cubicBezTo>
                  <a:cubicBezTo>
                    <a:pt x="31" y="44"/>
                    <a:pt x="33" y="43"/>
                    <a:pt x="34" y="41"/>
                  </a:cubicBezTo>
                  <a:cubicBezTo>
                    <a:pt x="36" y="40"/>
                    <a:pt x="37" y="38"/>
                    <a:pt x="38" y="36"/>
                  </a:cubicBezTo>
                  <a:cubicBezTo>
                    <a:pt x="38" y="33"/>
                    <a:pt x="39" y="31"/>
                    <a:pt x="38" y="28"/>
                  </a:cubicBezTo>
                  <a:cubicBezTo>
                    <a:pt x="36" y="1"/>
                    <a:pt x="36" y="1"/>
                    <a:pt x="36" y="1"/>
                  </a:cubicBezTo>
                  <a:cubicBezTo>
                    <a:pt x="36" y="1"/>
                    <a:pt x="36" y="0"/>
                    <a:pt x="3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"/>
                <a:ea typeface="微软雅黑"/>
                <a:cs typeface="+mn-cs"/>
              </a:endParaRPr>
            </a:p>
          </p:txBody>
        </p:sp>
        <p:sp>
          <p:nvSpPr>
            <p:cNvPr id="101" name="Freeform 33">
              <a:extLst>
                <a:ext uri="{FF2B5EF4-FFF2-40B4-BE49-F238E27FC236}">
                  <a16:creationId xmlns:a16="http://schemas.microsoft.com/office/drawing/2014/main" id="{3709BA52-300E-41C3-9E96-2680FDCBE101}"/>
                </a:ext>
              </a:extLst>
            </p:cNvPr>
            <p:cNvSpPr>
              <a:spLocks/>
            </p:cNvSpPr>
            <p:nvPr/>
          </p:nvSpPr>
          <p:spPr bwMode="auto">
            <a:xfrm>
              <a:off x="1957000" y="6003904"/>
              <a:ext cx="41710" cy="69744"/>
            </a:xfrm>
            <a:custGeom>
              <a:avLst/>
              <a:gdLst>
                <a:gd name="T0" fmla="*/ 6 w 26"/>
                <a:gd name="T1" fmla="*/ 1 h 43"/>
                <a:gd name="T2" fmla="*/ 5 w 26"/>
                <a:gd name="T3" fmla="*/ 0 h 43"/>
                <a:gd name="T4" fmla="*/ 5 w 26"/>
                <a:gd name="T5" fmla="*/ 0 h 43"/>
                <a:gd name="T6" fmla="*/ 4 w 26"/>
                <a:gd name="T7" fmla="*/ 0 h 43"/>
                <a:gd name="T8" fmla="*/ 2 w 26"/>
                <a:gd name="T9" fmla="*/ 1 h 43"/>
                <a:gd name="T10" fmla="*/ 1 w 26"/>
                <a:gd name="T11" fmla="*/ 2 h 43"/>
                <a:gd name="T12" fmla="*/ 0 w 26"/>
                <a:gd name="T13" fmla="*/ 2 h 43"/>
                <a:gd name="T14" fmla="*/ 0 w 26"/>
                <a:gd name="T15" fmla="*/ 3 h 43"/>
                <a:gd name="T16" fmla="*/ 0 w 26"/>
                <a:gd name="T17" fmla="*/ 3 h 43"/>
                <a:gd name="T18" fmla="*/ 21 w 26"/>
                <a:gd name="T19" fmla="*/ 42 h 43"/>
                <a:gd name="T20" fmla="*/ 21 w 26"/>
                <a:gd name="T21" fmla="*/ 42 h 43"/>
                <a:gd name="T22" fmla="*/ 22 w 26"/>
                <a:gd name="T23" fmla="*/ 43 h 43"/>
                <a:gd name="T24" fmla="*/ 23 w 26"/>
                <a:gd name="T25" fmla="*/ 42 h 43"/>
                <a:gd name="T26" fmla="*/ 24 w 26"/>
                <a:gd name="T27" fmla="*/ 42 h 43"/>
                <a:gd name="T28" fmla="*/ 25 w 26"/>
                <a:gd name="T29" fmla="*/ 41 h 43"/>
                <a:gd name="T30" fmla="*/ 26 w 26"/>
                <a:gd name="T31" fmla="*/ 41 h 43"/>
                <a:gd name="T32" fmla="*/ 26 w 26"/>
                <a:gd name="T33" fmla="*/ 40 h 43"/>
                <a:gd name="T34" fmla="*/ 26 w 26"/>
                <a:gd name="T35" fmla="*/ 39 h 43"/>
                <a:gd name="T36" fmla="*/ 6 w 26"/>
                <a:gd name="T37" fmla="*/ 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6" h="43">
                  <a:moveTo>
                    <a:pt x="6" y="1"/>
                  </a:moveTo>
                  <a:cubicBezTo>
                    <a:pt x="6" y="1"/>
                    <a:pt x="6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4" y="0"/>
                    <a:pt x="4" y="0"/>
                  </a:cubicBezTo>
                  <a:cubicBezTo>
                    <a:pt x="3" y="1"/>
                    <a:pt x="3" y="1"/>
                    <a:pt x="2" y="1"/>
                  </a:cubicBezTo>
                  <a:cubicBezTo>
                    <a:pt x="2" y="1"/>
                    <a:pt x="1" y="2"/>
                    <a:pt x="1" y="2"/>
                  </a:cubicBezTo>
                  <a:cubicBezTo>
                    <a:pt x="1" y="2"/>
                    <a:pt x="0" y="2"/>
                    <a:pt x="0" y="2"/>
                  </a:cubicBezTo>
                  <a:cubicBezTo>
                    <a:pt x="0" y="2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21" y="42"/>
                    <a:pt x="21" y="42"/>
                    <a:pt x="21" y="42"/>
                  </a:cubicBezTo>
                  <a:cubicBezTo>
                    <a:pt x="21" y="42"/>
                    <a:pt x="21" y="42"/>
                    <a:pt x="21" y="42"/>
                  </a:cubicBezTo>
                  <a:cubicBezTo>
                    <a:pt x="21" y="43"/>
                    <a:pt x="21" y="43"/>
                    <a:pt x="22" y="43"/>
                  </a:cubicBezTo>
                  <a:cubicBezTo>
                    <a:pt x="22" y="43"/>
                    <a:pt x="22" y="42"/>
                    <a:pt x="23" y="42"/>
                  </a:cubicBezTo>
                  <a:cubicBezTo>
                    <a:pt x="23" y="42"/>
                    <a:pt x="23" y="42"/>
                    <a:pt x="24" y="42"/>
                  </a:cubicBezTo>
                  <a:cubicBezTo>
                    <a:pt x="25" y="42"/>
                    <a:pt x="25" y="41"/>
                    <a:pt x="25" y="41"/>
                  </a:cubicBezTo>
                  <a:cubicBezTo>
                    <a:pt x="26" y="41"/>
                    <a:pt x="26" y="41"/>
                    <a:pt x="26" y="41"/>
                  </a:cubicBezTo>
                  <a:cubicBezTo>
                    <a:pt x="26" y="40"/>
                    <a:pt x="26" y="40"/>
                    <a:pt x="26" y="40"/>
                  </a:cubicBezTo>
                  <a:cubicBezTo>
                    <a:pt x="26" y="40"/>
                    <a:pt x="26" y="40"/>
                    <a:pt x="26" y="39"/>
                  </a:cubicBezTo>
                  <a:lnTo>
                    <a:pt x="6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"/>
                <a:ea typeface="微软雅黑"/>
                <a:cs typeface="+mn-cs"/>
              </a:endParaRPr>
            </a:p>
          </p:txBody>
        </p:sp>
        <p:sp>
          <p:nvSpPr>
            <p:cNvPr id="102" name="Freeform 34">
              <a:extLst>
                <a:ext uri="{FF2B5EF4-FFF2-40B4-BE49-F238E27FC236}">
                  <a16:creationId xmlns:a16="http://schemas.microsoft.com/office/drawing/2014/main" id="{D5636ED9-6857-4BC0-A9C3-5731A6CCB82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22470" y="5816553"/>
              <a:ext cx="77949" cy="34188"/>
            </a:xfrm>
            <a:custGeom>
              <a:avLst/>
              <a:gdLst>
                <a:gd name="T0" fmla="*/ 47 w 48"/>
                <a:gd name="T1" fmla="*/ 15 h 21"/>
                <a:gd name="T2" fmla="*/ 3 w 48"/>
                <a:gd name="T3" fmla="*/ 1 h 21"/>
                <a:gd name="T4" fmla="*/ 3 w 48"/>
                <a:gd name="T5" fmla="*/ 1 h 21"/>
                <a:gd name="T6" fmla="*/ 2 w 48"/>
                <a:gd name="T7" fmla="*/ 1 h 21"/>
                <a:gd name="T8" fmla="*/ 2 w 48"/>
                <a:gd name="T9" fmla="*/ 2 h 21"/>
                <a:gd name="T10" fmla="*/ 1 w 48"/>
                <a:gd name="T11" fmla="*/ 3 h 21"/>
                <a:gd name="T12" fmla="*/ 1 w 48"/>
                <a:gd name="T13" fmla="*/ 4 h 21"/>
                <a:gd name="T14" fmla="*/ 0 w 48"/>
                <a:gd name="T15" fmla="*/ 5 h 21"/>
                <a:gd name="T16" fmla="*/ 1 w 48"/>
                <a:gd name="T17" fmla="*/ 6 h 21"/>
                <a:gd name="T18" fmla="*/ 1 w 48"/>
                <a:gd name="T19" fmla="*/ 6 h 21"/>
                <a:gd name="T20" fmla="*/ 45 w 48"/>
                <a:gd name="T21" fmla="*/ 21 h 21"/>
                <a:gd name="T22" fmla="*/ 46 w 48"/>
                <a:gd name="T23" fmla="*/ 21 h 21"/>
                <a:gd name="T24" fmla="*/ 46 w 48"/>
                <a:gd name="T25" fmla="*/ 21 h 21"/>
                <a:gd name="T26" fmla="*/ 47 w 48"/>
                <a:gd name="T27" fmla="*/ 20 h 21"/>
                <a:gd name="T28" fmla="*/ 47 w 48"/>
                <a:gd name="T29" fmla="*/ 18 h 21"/>
                <a:gd name="T30" fmla="*/ 48 w 48"/>
                <a:gd name="T31" fmla="*/ 17 h 21"/>
                <a:gd name="T32" fmla="*/ 48 w 48"/>
                <a:gd name="T33" fmla="*/ 16 h 21"/>
                <a:gd name="T34" fmla="*/ 48 w 48"/>
                <a:gd name="T35" fmla="*/ 16 h 21"/>
                <a:gd name="T36" fmla="*/ 47 w 48"/>
                <a:gd name="T37" fmla="*/ 15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8" h="21">
                  <a:moveTo>
                    <a:pt x="47" y="15"/>
                  </a:moveTo>
                  <a:cubicBezTo>
                    <a:pt x="3" y="1"/>
                    <a:pt x="3" y="1"/>
                    <a:pt x="3" y="1"/>
                  </a:cubicBezTo>
                  <a:cubicBezTo>
                    <a:pt x="3" y="0"/>
                    <a:pt x="3" y="0"/>
                    <a:pt x="3" y="1"/>
                  </a:cubicBezTo>
                  <a:cubicBezTo>
                    <a:pt x="3" y="1"/>
                    <a:pt x="2" y="1"/>
                    <a:pt x="2" y="1"/>
                  </a:cubicBezTo>
                  <a:cubicBezTo>
                    <a:pt x="2" y="1"/>
                    <a:pt x="2" y="1"/>
                    <a:pt x="2" y="2"/>
                  </a:cubicBezTo>
                  <a:cubicBezTo>
                    <a:pt x="1" y="2"/>
                    <a:pt x="1" y="2"/>
                    <a:pt x="1" y="3"/>
                  </a:cubicBezTo>
                  <a:cubicBezTo>
                    <a:pt x="1" y="3"/>
                    <a:pt x="1" y="4"/>
                    <a:pt x="1" y="4"/>
                  </a:cubicBezTo>
                  <a:cubicBezTo>
                    <a:pt x="1" y="5"/>
                    <a:pt x="0" y="5"/>
                    <a:pt x="0" y="5"/>
                  </a:cubicBezTo>
                  <a:cubicBezTo>
                    <a:pt x="0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45" y="21"/>
                    <a:pt x="45" y="21"/>
                    <a:pt x="45" y="21"/>
                  </a:cubicBezTo>
                  <a:cubicBezTo>
                    <a:pt x="45" y="21"/>
                    <a:pt x="45" y="21"/>
                    <a:pt x="46" y="21"/>
                  </a:cubicBezTo>
                  <a:cubicBezTo>
                    <a:pt x="46" y="21"/>
                    <a:pt x="46" y="21"/>
                    <a:pt x="46" y="21"/>
                  </a:cubicBezTo>
                  <a:cubicBezTo>
                    <a:pt x="46" y="20"/>
                    <a:pt x="47" y="20"/>
                    <a:pt x="47" y="20"/>
                  </a:cubicBezTo>
                  <a:cubicBezTo>
                    <a:pt x="47" y="19"/>
                    <a:pt x="47" y="19"/>
                    <a:pt x="47" y="18"/>
                  </a:cubicBezTo>
                  <a:cubicBezTo>
                    <a:pt x="48" y="18"/>
                    <a:pt x="48" y="17"/>
                    <a:pt x="48" y="17"/>
                  </a:cubicBezTo>
                  <a:cubicBezTo>
                    <a:pt x="48" y="17"/>
                    <a:pt x="48" y="16"/>
                    <a:pt x="48" y="16"/>
                  </a:cubicBezTo>
                  <a:cubicBezTo>
                    <a:pt x="48" y="16"/>
                    <a:pt x="48" y="16"/>
                    <a:pt x="48" y="16"/>
                  </a:cubicBezTo>
                  <a:cubicBezTo>
                    <a:pt x="48" y="15"/>
                    <a:pt x="48" y="15"/>
                    <a:pt x="47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"/>
                <a:ea typeface="微软雅黑"/>
                <a:cs typeface="+mn-cs"/>
              </a:endParaRPr>
            </a:p>
          </p:txBody>
        </p:sp>
        <p:sp>
          <p:nvSpPr>
            <p:cNvPr id="103" name="Freeform 35">
              <a:extLst>
                <a:ext uri="{FF2B5EF4-FFF2-40B4-BE49-F238E27FC236}">
                  <a16:creationId xmlns:a16="http://schemas.microsoft.com/office/drawing/2014/main" id="{778B5A02-62F0-489B-AEED-D59FF01513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4693" y="5845955"/>
              <a:ext cx="77949" cy="62906"/>
            </a:xfrm>
            <a:custGeom>
              <a:avLst/>
              <a:gdLst>
                <a:gd name="T0" fmla="*/ 45 w 48"/>
                <a:gd name="T1" fmla="*/ 14 h 39"/>
                <a:gd name="T2" fmla="*/ 40 w 48"/>
                <a:gd name="T3" fmla="*/ 10 h 39"/>
                <a:gd name="T4" fmla="*/ 35 w 48"/>
                <a:gd name="T5" fmla="*/ 9 h 39"/>
                <a:gd name="T6" fmla="*/ 31 w 48"/>
                <a:gd name="T7" fmla="*/ 10 h 39"/>
                <a:gd name="T8" fmla="*/ 27 w 48"/>
                <a:gd name="T9" fmla="*/ 12 h 39"/>
                <a:gd name="T10" fmla="*/ 23 w 48"/>
                <a:gd name="T11" fmla="*/ 14 h 39"/>
                <a:gd name="T12" fmla="*/ 20 w 48"/>
                <a:gd name="T13" fmla="*/ 17 h 39"/>
                <a:gd name="T14" fmla="*/ 16 w 48"/>
                <a:gd name="T15" fmla="*/ 19 h 39"/>
                <a:gd name="T16" fmla="*/ 13 w 48"/>
                <a:gd name="T17" fmla="*/ 20 h 39"/>
                <a:gd name="T18" fmla="*/ 9 w 48"/>
                <a:gd name="T19" fmla="*/ 20 h 39"/>
                <a:gd name="T20" fmla="*/ 7 w 48"/>
                <a:gd name="T21" fmla="*/ 18 h 39"/>
                <a:gd name="T22" fmla="*/ 6 w 48"/>
                <a:gd name="T23" fmla="*/ 16 h 39"/>
                <a:gd name="T24" fmla="*/ 6 w 48"/>
                <a:gd name="T25" fmla="*/ 14 h 39"/>
                <a:gd name="T26" fmla="*/ 7 w 48"/>
                <a:gd name="T27" fmla="*/ 10 h 39"/>
                <a:gd name="T28" fmla="*/ 9 w 48"/>
                <a:gd name="T29" fmla="*/ 7 h 39"/>
                <a:gd name="T30" fmla="*/ 11 w 48"/>
                <a:gd name="T31" fmla="*/ 5 h 39"/>
                <a:gd name="T32" fmla="*/ 13 w 48"/>
                <a:gd name="T33" fmla="*/ 4 h 39"/>
                <a:gd name="T34" fmla="*/ 14 w 48"/>
                <a:gd name="T35" fmla="*/ 3 h 39"/>
                <a:gd name="T36" fmla="*/ 14 w 48"/>
                <a:gd name="T37" fmla="*/ 3 h 39"/>
                <a:gd name="T38" fmla="*/ 14 w 48"/>
                <a:gd name="T39" fmla="*/ 2 h 39"/>
                <a:gd name="T40" fmla="*/ 13 w 48"/>
                <a:gd name="T41" fmla="*/ 2 h 39"/>
                <a:gd name="T42" fmla="*/ 12 w 48"/>
                <a:gd name="T43" fmla="*/ 1 h 39"/>
                <a:gd name="T44" fmla="*/ 11 w 48"/>
                <a:gd name="T45" fmla="*/ 1 h 39"/>
                <a:gd name="T46" fmla="*/ 10 w 48"/>
                <a:gd name="T47" fmla="*/ 0 h 39"/>
                <a:gd name="T48" fmla="*/ 10 w 48"/>
                <a:gd name="T49" fmla="*/ 0 h 39"/>
                <a:gd name="T50" fmla="*/ 9 w 48"/>
                <a:gd name="T51" fmla="*/ 1 h 39"/>
                <a:gd name="T52" fmla="*/ 7 w 48"/>
                <a:gd name="T53" fmla="*/ 1 h 39"/>
                <a:gd name="T54" fmla="*/ 5 w 48"/>
                <a:gd name="T55" fmla="*/ 3 h 39"/>
                <a:gd name="T56" fmla="*/ 3 w 48"/>
                <a:gd name="T57" fmla="*/ 5 h 39"/>
                <a:gd name="T58" fmla="*/ 2 w 48"/>
                <a:gd name="T59" fmla="*/ 8 h 39"/>
                <a:gd name="T60" fmla="*/ 0 w 48"/>
                <a:gd name="T61" fmla="*/ 13 h 39"/>
                <a:gd name="T62" fmla="*/ 0 w 48"/>
                <a:gd name="T63" fmla="*/ 18 h 39"/>
                <a:gd name="T64" fmla="*/ 3 w 48"/>
                <a:gd name="T65" fmla="*/ 22 h 39"/>
                <a:gd name="T66" fmla="*/ 7 w 48"/>
                <a:gd name="T67" fmla="*/ 25 h 39"/>
                <a:gd name="T68" fmla="*/ 12 w 48"/>
                <a:gd name="T69" fmla="*/ 27 h 39"/>
                <a:gd name="T70" fmla="*/ 17 w 48"/>
                <a:gd name="T71" fmla="*/ 26 h 39"/>
                <a:gd name="T72" fmla="*/ 20 w 48"/>
                <a:gd name="T73" fmla="*/ 24 h 39"/>
                <a:gd name="T74" fmla="*/ 24 w 48"/>
                <a:gd name="T75" fmla="*/ 22 h 39"/>
                <a:gd name="T76" fmla="*/ 28 w 48"/>
                <a:gd name="T77" fmla="*/ 19 h 39"/>
                <a:gd name="T78" fmla="*/ 31 w 48"/>
                <a:gd name="T79" fmla="*/ 17 h 39"/>
                <a:gd name="T80" fmla="*/ 34 w 48"/>
                <a:gd name="T81" fmla="*/ 16 h 39"/>
                <a:gd name="T82" fmla="*/ 38 w 48"/>
                <a:gd name="T83" fmla="*/ 16 h 39"/>
                <a:gd name="T84" fmla="*/ 41 w 48"/>
                <a:gd name="T85" fmla="*/ 18 h 39"/>
                <a:gd name="T86" fmla="*/ 42 w 48"/>
                <a:gd name="T87" fmla="*/ 21 h 39"/>
                <a:gd name="T88" fmla="*/ 42 w 48"/>
                <a:gd name="T89" fmla="*/ 24 h 39"/>
                <a:gd name="T90" fmla="*/ 41 w 48"/>
                <a:gd name="T91" fmla="*/ 27 h 39"/>
                <a:gd name="T92" fmla="*/ 39 w 48"/>
                <a:gd name="T93" fmla="*/ 31 h 39"/>
                <a:gd name="T94" fmla="*/ 36 w 48"/>
                <a:gd name="T95" fmla="*/ 34 h 39"/>
                <a:gd name="T96" fmla="*/ 33 w 48"/>
                <a:gd name="T97" fmla="*/ 35 h 39"/>
                <a:gd name="T98" fmla="*/ 32 w 48"/>
                <a:gd name="T99" fmla="*/ 36 h 39"/>
                <a:gd name="T100" fmla="*/ 32 w 48"/>
                <a:gd name="T101" fmla="*/ 37 h 39"/>
                <a:gd name="T102" fmla="*/ 32 w 48"/>
                <a:gd name="T103" fmla="*/ 37 h 39"/>
                <a:gd name="T104" fmla="*/ 33 w 48"/>
                <a:gd name="T105" fmla="*/ 38 h 39"/>
                <a:gd name="T106" fmla="*/ 34 w 48"/>
                <a:gd name="T107" fmla="*/ 38 h 39"/>
                <a:gd name="T108" fmla="*/ 36 w 48"/>
                <a:gd name="T109" fmla="*/ 39 h 39"/>
                <a:gd name="T110" fmla="*/ 37 w 48"/>
                <a:gd name="T111" fmla="*/ 39 h 39"/>
                <a:gd name="T112" fmla="*/ 39 w 48"/>
                <a:gd name="T113" fmla="*/ 38 h 39"/>
                <a:gd name="T114" fmla="*/ 41 w 48"/>
                <a:gd name="T115" fmla="*/ 36 h 39"/>
                <a:gd name="T116" fmla="*/ 44 w 48"/>
                <a:gd name="T117" fmla="*/ 33 h 39"/>
                <a:gd name="T118" fmla="*/ 46 w 48"/>
                <a:gd name="T119" fmla="*/ 30 h 39"/>
                <a:gd name="T120" fmla="*/ 48 w 48"/>
                <a:gd name="T121" fmla="*/ 24 h 39"/>
                <a:gd name="T122" fmla="*/ 48 w 48"/>
                <a:gd name="T123" fmla="*/ 19 h 39"/>
                <a:gd name="T124" fmla="*/ 45 w 48"/>
                <a:gd name="T125" fmla="*/ 14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8" h="39">
                  <a:moveTo>
                    <a:pt x="45" y="14"/>
                  </a:moveTo>
                  <a:cubicBezTo>
                    <a:pt x="44" y="12"/>
                    <a:pt x="42" y="11"/>
                    <a:pt x="40" y="10"/>
                  </a:cubicBezTo>
                  <a:cubicBezTo>
                    <a:pt x="38" y="10"/>
                    <a:pt x="37" y="9"/>
                    <a:pt x="35" y="9"/>
                  </a:cubicBezTo>
                  <a:cubicBezTo>
                    <a:pt x="34" y="9"/>
                    <a:pt x="32" y="9"/>
                    <a:pt x="31" y="10"/>
                  </a:cubicBezTo>
                  <a:cubicBezTo>
                    <a:pt x="29" y="10"/>
                    <a:pt x="28" y="11"/>
                    <a:pt x="27" y="12"/>
                  </a:cubicBezTo>
                  <a:cubicBezTo>
                    <a:pt x="25" y="13"/>
                    <a:pt x="24" y="13"/>
                    <a:pt x="23" y="14"/>
                  </a:cubicBezTo>
                  <a:cubicBezTo>
                    <a:pt x="22" y="15"/>
                    <a:pt x="21" y="16"/>
                    <a:pt x="20" y="17"/>
                  </a:cubicBezTo>
                  <a:cubicBezTo>
                    <a:pt x="19" y="18"/>
                    <a:pt x="17" y="19"/>
                    <a:pt x="16" y="19"/>
                  </a:cubicBezTo>
                  <a:cubicBezTo>
                    <a:pt x="15" y="20"/>
                    <a:pt x="14" y="20"/>
                    <a:pt x="13" y="20"/>
                  </a:cubicBezTo>
                  <a:cubicBezTo>
                    <a:pt x="12" y="20"/>
                    <a:pt x="11" y="20"/>
                    <a:pt x="9" y="20"/>
                  </a:cubicBezTo>
                  <a:cubicBezTo>
                    <a:pt x="8" y="19"/>
                    <a:pt x="8" y="19"/>
                    <a:pt x="7" y="18"/>
                  </a:cubicBezTo>
                  <a:cubicBezTo>
                    <a:pt x="6" y="18"/>
                    <a:pt x="6" y="17"/>
                    <a:pt x="6" y="16"/>
                  </a:cubicBezTo>
                  <a:cubicBezTo>
                    <a:pt x="6" y="15"/>
                    <a:pt x="5" y="15"/>
                    <a:pt x="6" y="14"/>
                  </a:cubicBezTo>
                  <a:cubicBezTo>
                    <a:pt x="6" y="13"/>
                    <a:pt x="6" y="12"/>
                    <a:pt x="7" y="10"/>
                  </a:cubicBezTo>
                  <a:cubicBezTo>
                    <a:pt x="7" y="9"/>
                    <a:pt x="8" y="8"/>
                    <a:pt x="9" y="7"/>
                  </a:cubicBezTo>
                  <a:cubicBezTo>
                    <a:pt x="9" y="6"/>
                    <a:pt x="10" y="6"/>
                    <a:pt x="11" y="5"/>
                  </a:cubicBezTo>
                  <a:cubicBezTo>
                    <a:pt x="12" y="5"/>
                    <a:pt x="12" y="4"/>
                    <a:pt x="13" y="4"/>
                  </a:cubicBezTo>
                  <a:cubicBezTo>
                    <a:pt x="14" y="4"/>
                    <a:pt x="14" y="3"/>
                    <a:pt x="14" y="3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3" y="2"/>
                    <a:pt x="13" y="2"/>
                  </a:cubicBezTo>
                  <a:cubicBezTo>
                    <a:pt x="13" y="1"/>
                    <a:pt x="12" y="1"/>
                    <a:pt x="12" y="1"/>
                  </a:cubicBezTo>
                  <a:cubicBezTo>
                    <a:pt x="12" y="1"/>
                    <a:pt x="11" y="1"/>
                    <a:pt x="11" y="1"/>
                  </a:cubicBezTo>
                  <a:cubicBezTo>
                    <a:pt x="11" y="1"/>
                    <a:pt x="10" y="1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9" y="0"/>
                    <a:pt x="9" y="1"/>
                  </a:cubicBezTo>
                  <a:cubicBezTo>
                    <a:pt x="9" y="1"/>
                    <a:pt x="8" y="1"/>
                    <a:pt x="7" y="1"/>
                  </a:cubicBezTo>
                  <a:cubicBezTo>
                    <a:pt x="7" y="2"/>
                    <a:pt x="6" y="3"/>
                    <a:pt x="5" y="3"/>
                  </a:cubicBezTo>
                  <a:cubicBezTo>
                    <a:pt x="5" y="4"/>
                    <a:pt x="4" y="5"/>
                    <a:pt x="3" y="5"/>
                  </a:cubicBezTo>
                  <a:cubicBezTo>
                    <a:pt x="3" y="6"/>
                    <a:pt x="2" y="7"/>
                    <a:pt x="2" y="8"/>
                  </a:cubicBezTo>
                  <a:cubicBezTo>
                    <a:pt x="1" y="10"/>
                    <a:pt x="0" y="12"/>
                    <a:pt x="0" y="13"/>
                  </a:cubicBezTo>
                  <a:cubicBezTo>
                    <a:pt x="0" y="15"/>
                    <a:pt x="0" y="17"/>
                    <a:pt x="0" y="18"/>
                  </a:cubicBezTo>
                  <a:cubicBezTo>
                    <a:pt x="1" y="20"/>
                    <a:pt x="1" y="21"/>
                    <a:pt x="3" y="22"/>
                  </a:cubicBezTo>
                  <a:cubicBezTo>
                    <a:pt x="4" y="24"/>
                    <a:pt x="5" y="25"/>
                    <a:pt x="7" y="25"/>
                  </a:cubicBezTo>
                  <a:cubicBezTo>
                    <a:pt x="9" y="26"/>
                    <a:pt x="11" y="27"/>
                    <a:pt x="12" y="27"/>
                  </a:cubicBezTo>
                  <a:cubicBezTo>
                    <a:pt x="14" y="27"/>
                    <a:pt x="15" y="26"/>
                    <a:pt x="17" y="26"/>
                  </a:cubicBezTo>
                  <a:cubicBezTo>
                    <a:pt x="18" y="26"/>
                    <a:pt x="19" y="25"/>
                    <a:pt x="20" y="24"/>
                  </a:cubicBezTo>
                  <a:cubicBezTo>
                    <a:pt x="22" y="23"/>
                    <a:pt x="23" y="22"/>
                    <a:pt x="24" y="22"/>
                  </a:cubicBezTo>
                  <a:cubicBezTo>
                    <a:pt x="25" y="21"/>
                    <a:pt x="26" y="20"/>
                    <a:pt x="28" y="19"/>
                  </a:cubicBezTo>
                  <a:cubicBezTo>
                    <a:pt x="29" y="18"/>
                    <a:pt x="30" y="17"/>
                    <a:pt x="31" y="17"/>
                  </a:cubicBezTo>
                  <a:cubicBezTo>
                    <a:pt x="32" y="16"/>
                    <a:pt x="33" y="16"/>
                    <a:pt x="34" y="16"/>
                  </a:cubicBezTo>
                  <a:cubicBezTo>
                    <a:pt x="35" y="16"/>
                    <a:pt x="37" y="16"/>
                    <a:pt x="38" y="16"/>
                  </a:cubicBezTo>
                  <a:cubicBezTo>
                    <a:pt x="39" y="17"/>
                    <a:pt x="40" y="17"/>
                    <a:pt x="41" y="18"/>
                  </a:cubicBezTo>
                  <a:cubicBezTo>
                    <a:pt x="41" y="19"/>
                    <a:pt x="42" y="20"/>
                    <a:pt x="42" y="21"/>
                  </a:cubicBezTo>
                  <a:cubicBezTo>
                    <a:pt x="42" y="22"/>
                    <a:pt x="43" y="23"/>
                    <a:pt x="42" y="24"/>
                  </a:cubicBezTo>
                  <a:cubicBezTo>
                    <a:pt x="42" y="25"/>
                    <a:pt x="42" y="26"/>
                    <a:pt x="41" y="27"/>
                  </a:cubicBezTo>
                  <a:cubicBezTo>
                    <a:pt x="40" y="29"/>
                    <a:pt x="40" y="30"/>
                    <a:pt x="39" y="31"/>
                  </a:cubicBezTo>
                  <a:cubicBezTo>
                    <a:pt x="38" y="32"/>
                    <a:pt x="37" y="33"/>
                    <a:pt x="36" y="34"/>
                  </a:cubicBezTo>
                  <a:cubicBezTo>
                    <a:pt x="35" y="34"/>
                    <a:pt x="34" y="35"/>
                    <a:pt x="33" y="35"/>
                  </a:cubicBezTo>
                  <a:cubicBezTo>
                    <a:pt x="33" y="36"/>
                    <a:pt x="32" y="36"/>
                    <a:pt x="32" y="36"/>
                  </a:cubicBezTo>
                  <a:cubicBezTo>
                    <a:pt x="32" y="36"/>
                    <a:pt x="32" y="37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3" y="37"/>
                    <a:pt x="33" y="38"/>
                    <a:pt x="33" y="38"/>
                  </a:cubicBezTo>
                  <a:cubicBezTo>
                    <a:pt x="33" y="38"/>
                    <a:pt x="34" y="38"/>
                    <a:pt x="34" y="38"/>
                  </a:cubicBezTo>
                  <a:cubicBezTo>
                    <a:pt x="35" y="39"/>
                    <a:pt x="36" y="39"/>
                    <a:pt x="36" y="39"/>
                  </a:cubicBezTo>
                  <a:cubicBezTo>
                    <a:pt x="37" y="39"/>
                    <a:pt x="37" y="39"/>
                    <a:pt x="37" y="39"/>
                  </a:cubicBezTo>
                  <a:cubicBezTo>
                    <a:pt x="38" y="39"/>
                    <a:pt x="38" y="38"/>
                    <a:pt x="39" y="38"/>
                  </a:cubicBezTo>
                  <a:cubicBezTo>
                    <a:pt x="40" y="38"/>
                    <a:pt x="41" y="37"/>
                    <a:pt x="41" y="36"/>
                  </a:cubicBezTo>
                  <a:cubicBezTo>
                    <a:pt x="42" y="35"/>
                    <a:pt x="43" y="34"/>
                    <a:pt x="44" y="33"/>
                  </a:cubicBezTo>
                  <a:cubicBezTo>
                    <a:pt x="45" y="32"/>
                    <a:pt x="45" y="31"/>
                    <a:pt x="46" y="30"/>
                  </a:cubicBezTo>
                  <a:cubicBezTo>
                    <a:pt x="47" y="28"/>
                    <a:pt x="48" y="26"/>
                    <a:pt x="48" y="24"/>
                  </a:cubicBezTo>
                  <a:cubicBezTo>
                    <a:pt x="48" y="22"/>
                    <a:pt x="48" y="20"/>
                    <a:pt x="48" y="19"/>
                  </a:cubicBezTo>
                  <a:cubicBezTo>
                    <a:pt x="47" y="17"/>
                    <a:pt x="46" y="15"/>
                    <a:pt x="45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"/>
                <a:ea typeface="微软雅黑"/>
                <a:cs typeface="+mn-cs"/>
              </a:endParaRPr>
            </a:p>
          </p:txBody>
        </p:sp>
        <p:sp>
          <p:nvSpPr>
            <p:cNvPr id="104" name="Freeform 36">
              <a:extLst>
                <a:ext uri="{FF2B5EF4-FFF2-40B4-BE49-F238E27FC236}">
                  <a16:creationId xmlns:a16="http://schemas.microsoft.com/office/drawing/2014/main" id="{1A02AE51-CE82-49BC-88CE-3BA8084CCD9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41616" y="5698946"/>
              <a:ext cx="81368" cy="54017"/>
            </a:xfrm>
            <a:custGeom>
              <a:avLst/>
              <a:gdLst>
                <a:gd name="T0" fmla="*/ 50 w 50"/>
                <a:gd name="T1" fmla="*/ 17 h 33"/>
                <a:gd name="T2" fmla="*/ 49 w 50"/>
                <a:gd name="T3" fmla="*/ 17 h 33"/>
                <a:gd name="T4" fmla="*/ 31 w 50"/>
                <a:gd name="T5" fmla="*/ 15 h 33"/>
                <a:gd name="T6" fmla="*/ 5 w 50"/>
                <a:gd name="T7" fmla="*/ 1 h 33"/>
                <a:gd name="T8" fmla="*/ 3 w 50"/>
                <a:gd name="T9" fmla="*/ 0 h 33"/>
                <a:gd name="T10" fmla="*/ 3 w 50"/>
                <a:gd name="T11" fmla="*/ 1 h 33"/>
                <a:gd name="T12" fmla="*/ 2 w 50"/>
                <a:gd name="T13" fmla="*/ 2 h 33"/>
                <a:gd name="T14" fmla="*/ 2 w 50"/>
                <a:gd name="T15" fmla="*/ 4 h 33"/>
                <a:gd name="T16" fmla="*/ 2 w 50"/>
                <a:gd name="T17" fmla="*/ 5 h 33"/>
                <a:gd name="T18" fmla="*/ 2 w 50"/>
                <a:gd name="T19" fmla="*/ 6 h 33"/>
                <a:gd name="T20" fmla="*/ 2 w 50"/>
                <a:gd name="T21" fmla="*/ 7 h 33"/>
                <a:gd name="T22" fmla="*/ 3 w 50"/>
                <a:gd name="T23" fmla="*/ 7 h 33"/>
                <a:gd name="T24" fmla="*/ 17 w 50"/>
                <a:gd name="T25" fmla="*/ 14 h 33"/>
                <a:gd name="T26" fmla="*/ 21 w 50"/>
                <a:gd name="T27" fmla="*/ 16 h 33"/>
                <a:gd name="T28" fmla="*/ 25 w 50"/>
                <a:gd name="T29" fmla="*/ 18 h 33"/>
                <a:gd name="T30" fmla="*/ 25 w 50"/>
                <a:gd name="T31" fmla="*/ 18 h 33"/>
                <a:gd name="T32" fmla="*/ 20 w 50"/>
                <a:gd name="T33" fmla="*/ 19 h 33"/>
                <a:gd name="T34" fmla="*/ 16 w 50"/>
                <a:gd name="T35" fmla="*/ 21 h 33"/>
                <a:gd name="T36" fmla="*/ 1 w 50"/>
                <a:gd name="T37" fmla="*/ 26 h 33"/>
                <a:gd name="T38" fmla="*/ 1 w 50"/>
                <a:gd name="T39" fmla="*/ 27 h 33"/>
                <a:gd name="T40" fmla="*/ 0 w 50"/>
                <a:gd name="T41" fmla="*/ 27 h 33"/>
                <a:gd name="T42" fmla="*/ 0 w 50"/>
                <a:gd name="T43" fmla="*/ 28 h 33"/>
                <a:gd name="T44" fmla="*/ 0 w 50"/>
                <a:gd name="T45" fmla="*/ 30 h 33"/>
                <a:gd name="T46" fmla="*/ 0 w 50"/>
                <a:gd name="T47" fmla="*/ 32 h 33"/>
                <a:gd name="T48" fmla="*/ 0 w 50"/>
                <a:gd name="T49" fmla="*/ 33 h 33"/>
                <a:gd name="T50" fmla="*/ 1 w 50"/>
                <a:gd name="T51" fmla="*/ 33 h 33"/>
                <a:gd name="T52" fmla="*/ 2 w 50"/>
                <a:gd name="T53" fmla="*/ 32 h 33"/>
                <a:gd name="T54" fmla="*/ 31 w 50"/>
                <a:gd name="T55" fmla="*/ 21 h 33"/>
                <a:gd name="T56" fmla="*/ 49 w 50"/>
                <a:gd name="T57" fmla="*/ 23 h 33"/>
                <a:gd name="T58" fmla="*/ 49 w 50"/>
                <a:gd name="T59" fmla="*/ 23 h 33"/>
                <a:gd name="T60" fmla="*/ 50 w 50"/>
                <a:gd name="T61" fmla="*/ 22 h 33"/>
                <a:gd name="T62" fmla="*/ 50 w 50"/>
                <a:gd name="T63" fmla="*/ 21 h 33"/>
                <a:gd name="T64" fmla="*/ 50 w 50"/>
                <a:gd name="T65" fmla="*/ 20 h 33"/>
                <a:gd name="T66" fmla="*/ 50 w 50"/>
                <a:gd name="T67" fmla="*/ 18 h 33"/>
                <a:gd name="T68" fmla="*/ 50 w 50"/>
                <a:gd name="T69" fmla="*/ 17 h 33"/>
                <a:gd name="T70" fmla="*/ 50 w 50"/>
                <a:gd name="T71" fmla="*/ 17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0" h="33">
                  <a:moveTo>
                    <a:pt x="50" y="17"/>
                  </a:moveTo>
                  <a:cubicBezTo>
                    <a:pt x="49" y="17"/>
                    <a:pt x="49" y="17"/>
                    <a:pt x="49" y="17"/>
                  </a:cubicBezTo>
                  <a:cubicBezTo>
                    <a:pt x="31" y="15"/>
                    <a:pt x="31" y="15"/>
                    <a:pt x="31" y="15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4" y="1"/>
                    <a:pt x="4" y="1"/>
                    <a:pt x="3" y="0"/>
                  </a:cubicBezTo>
                  <a:cubicBezTo>
                    <a:pt x="3" y="0"/>
                    <a:pt x="3" y="0"/>
                    <a:pt x="3" y="1"/>
                  </a:cubicBezTo>
                  <a:cubicBezTo>
                    <a:pt x="2" y="1"/>
                    <a:pt x="2" y="1"/>
                    <a:pt x="2" y="2"/>
                  </a:cubicBezTo>
                  <a:cubicBezTo>
                    <a:pt x="2" y="2"/>
                    <a:pt x="2" y="3"/>
                    <a:pt x="2" y="4"/>
                  </a:cubicBezTo>
                  <a:cubicBezTo>
                    <a:pt x="2" y="4"/>
                    <a:pt x="2" y="5"/>
                    <a:pt x="2" y="5"/>
                  </a:cubicBezTo>
                  <a:cubicBezTo>
                    <a:pt x="2" y="5"/>
                    <a:pt x="2" y="6"/>
                    <a:pt x="2" y="6"/>
                  </a:cubicBezTo>
                  <a:cubicBezTo>
                    <a:pt x="2" y="6"/>
                    <a:pt x="2" y="6"/>
                    <a:pt x="2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8" y="15"/>
                    <a:pt x="19" y="15"/>
                    <a:pt x="21" y="16"/>
                  </a:cubicBezTo>
                  <a:cubicBezTo>
                    <a:pt x="22" y="17"/>
                    <a:pt x="23" y="17"/>
                    <a:pt x="25" y="18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3" y="18"/>
                    <a:pt x="22" y="19"/>
                    <a:pt x="20" y="19"/>
                  </a:cubicBezTo>
                  <a:cubicBezTo>
                    <a:pt x="19" y="20"/>
                    <a:pt x="17" y="20"/>
                    <a:pt x="16" y="21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1" y="26"/>
                    <a:pt x="1" y="26"/>
                    <a:pt x="1" y="27"/>
                  </a:cubicBezTo>
                  <a:cubicBezTo>
                    <a:pt x="1" y="27"/>
                    <a:pt x="1" y="27"/>
                    <a:pt x="0" y="27"/>
                  </a:cubicBezTo>
                  <a:cubicBezTo>
                    <a:pt x="0" y="27"/>
                    <a:pt x="0" y="28"/>
                    <a:pt x="0" y="28"/>
                  </a:cubicBezTo>
                  <a:cubicBezTo>
                    <a:pt x="0" y="29"/>
                    <a:pt x="0" y="29"/>
                    <a:pt x="0" y="30"/>
                  </a:cubicBezTo>
                  <a:cubicBezTo>
                    <a:pt x="0" y="31"/>
                    <a:pt x="0" y="31"/>
                    <a:pt x="0" y="32"/>
                  </a:cubicBezTo>
                  <a:cubicBezTo>
                    <a:pt x="0" y="32"/>
                    <a:pt x="0" y="32"/>
                    <a:pt x="0" y="33"/>
                  </a:cubicBezTo>
                  <a:cubicBezTo>
                    <a:pt x="0" y="33"/>
                    <a:pt x="1" y="33"/>
                    <a:pt x="1" y="33"/>
                  </a:cubicBezTo>
                  <a:cubicBezTo>
                    <a:pt x="1" y="33"/>
                    <a:pt x="2" y="33"/>
                    <a:pt x="2" y="32"/>
                  </a:cubicBezTo>
                  <a:cubicBezTo>
                    <a:pt x="31" y="21"/>
                    <a:pt x="31" y="21"/>
                    <a:pt x="31" y="21"/>
                  </a:cubicBezTo>
                  <a:cubicBezTo>
                    <a:pt x="49" y="23"/>
                    <a:pt x="49" y="23"/>
                    <a:pt x="49" y="23"/>
                  </a:cubicBezTo>
                  <a:cubicBezTo>
                    <a:pt x="49" y="23"/>
                    <a:pt x="49" y="23"/>
                    <a:pt x="49" y="23"/>
                  </a:cubicBezTo>
                  <a:cubicBezTo>
                    <a:pt x="49" y="22"/>
                    <a:pt x="49" y="22"/>
                    <a:pt x="50" y="22"/>
                  </a:cubicBezTo>
                  <a:cubicBezTo>
                    <a:pt x="50" y="22"/>
                    <a:pt x="50" y="22"/>
                    <a:pt x="50" y="21"/>
                  </a:cubicBezTo>
                  <a:cubicBezTo>
                    <a:pt x="50" y="21"/>
                    <a:pt x="50" y="20"/>
                    <a:pt x="50" y="20"/>
                  </a:cubicBezTo>
                  <a:cubicBezTo>
                    <a:pt x="50" y="19"/>
                    <a:pt x="50" y="19"/>
                    <a:pt x="50" y="18"/>
                  </a:cubicBezTo>
                  <a:cubicBezTo>
                    <a:pt x="50" y="18"/>
                    <a:pt x="50" y="18"/>
                    <a:pt x="50" y="17"/>
                  </a:cubicBezTo>
                  <a:cubicBezTo>
                    <a:pt x="50" y="17"/>
                    <a:pt x="50" y="17"/>
                    <a:pt x="50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"/>
                <a:ea typeface="微软雅黑"/>
                <a:cs typeface="+mn-cs"/>
              </a:endParaRPr>
            </a:p>
          </p:txBody>
        </p:sp>
        <p:sp>
          <p:nvSpPr>
            <p:cNvPr id="105" name="Freeform 37">
              <a:extLst>
                <a:ext uri="{FF2B5EF4-FFF2-40B4-BE49-F238E27FC236}">
                  <a16:creationId xmlns:a16="http://schemas.microsoft.com/office/drawing/2014/main" id="{53624345-7431-432A-B789-2C194B9279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28624" y="5757750"/>
              <a:ext cx="84786" cy="54017"/>
            </a:xfrm>
            <a:custGeom>
              <a:avLst/>
              <a:gdLst>
                <a:gd name="T0" fmla="*/ 52 w 52"/>
                <a:gd name="T1" fmla="*/ 22 h 33"/>
                <a:gd name="T2" fmla="*/ 51 w 52"/>
                <a:gd name="T3" fmla="*/ 22 h 33"/>
                <a:gd name="T4" fmla="*/ 10 w 52"/>
                <a:gd name="T5" fmla="*/ 14 h 33"/>
                <a:gd name="T6" fmla="*/ 13 w 52"/>
                <a:gd name="T7" fmla="*/ 2 h 33"/>
                <a:gd name="T8" fmla="*/ 13 w 52"/>
                <a:gd name="T9" fmla="*/ 1 h 33"/>
                <a:gd name="T10" fmla="*/ 12 w 52"/>
                <a:gd name="T11" fmla="*/ 1 h 33"/>
                <a:gd name="T12" fmla="*/ 11 w 52"/>
                <a:gd name="T13" fmla="*/ 0 h 33"/>
                <a:gd name="T14" fmla="*/ 10 w 52"/>
                <a:gd name="T15" fmla="*/ 0 h 33"/>
                <a:gd name="T16" fmla="*/ 9 w 52"/>
                <a:gd name="T17" fmla="*/ 0 h 33"/>
                <a:gd name="T18" fmla="*/ 8 w 52"/>
                <a:gd name="T19" fmla="*/ 0 h 33"/>
                <a:gd name="T20" fmla="*/ 8 w 52"/>
                <a:gd name="T21" fmla="*/ 0 h 33"/>
                <a:gd name="T22" fmla="*/ 7 w 52"/>
                <a:gd name="T23" fmla="*/ 1 h 33"/>
                <a:gd name="T24" fmla="*/ 0 w 52"/>
                <a:gd name="T25" fmla="*/ 31 h 33"/>
                <a:gd name="T26" fmla="*/ 0 w 52"/>
                <a:gd name="T27" fmla="*/ 32 h 33"/>
                <a:gd name="T28" fmla="*/ 1 w 52"/>
                <a:gd name="T29" fmla="*/ 32 h 33"/>
                <a:gd name="T30" fmla="*/ 1 w 52"/>
                <a:gd name="T31" fmla="*/ 33 h 33"/>
                <a:gd name="T32" fmla="*/ 3 w 52"/>
                <a:gd name="T33" fmla="*/ 33 h 33"/>
                <a:gd name="T34" fmla="*/ 4 w 52"/>
                <a:gd name="T35" fmla="*/ 33 h 33"/>
                <a:gd name="T36" fmla="*/ 5 w 52"/>
                <a:gd name="T37" fmla="*/ 33 h 33"/>
                <a:gd name="T38" fmla="*/ 5 w 52"/>
                <a:gd name="T39" fmla="*/ 33 h 33"/>
                <a:gd name="T40" fmla="*/ 6 w 52"/>
                <a:gd name="T41" fmla="*/ 32 h 33"/>
                <a:gd name="T42" fmla="*/ 8 w 52"/>
                <a:gd name="T43" fmla="*/ 20 h 33"/>
                <a:gd name="T44" fmla="*/ 50 w 52"/>
                <a:gd name="T45" fmla="*/ 28 h 33"/>
                <a:gd name="T46" fmla="*/ 50 w 52"/>
                <a:gd name="T47" fmla="*/ 28 h 33"/>
                <a:gd name="T48" fmla="*/ 51 w 52"/>
                <a:gd name="T49" fmla="*/ 28 h 33"/>
                <a:gd name="T50" fmla="*/ 51 w 52"/>
                <a:gd name="T51" fmla="*/ 27 h 33"/>
                <a:gd name="T52" fmla="*/ 52 w 52"/>
                <a:gd name="T53" fmla="*/ 25 h 33"/>
                <a:gd name="T54" fmla="*/ 52 w 52"/>
                <a:gd name="T55" fmla="*/ 24 h 33"/>
                <a:gd name="T56" fmla="*/ 52 w 52"/>
                <a:gd name="T57" fmla="*/ 23 h 33"/>
                <a:gd name="T58" fmla="*/ 52 w 52"/>
                <a:gd name="T59" fmla="*/ 22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2" h="33">
                  <a:moveTo>
                    <a:pt x="52" y="22"/>
                  </a:moveTo>
                  <a:cubicBezTo>
                    <a:pt x="52" y="22"/>
                    <a:pt x="51" y="22"/>
                    <a:pt x="51" y="22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3" y="2"/>
                    <a:pt x="13" y="1"/>
                    <a:pt x="13" y="1"/>
                  </a:cubicBezTo>
                  <a:cubicBezTo>
                    <a:pt x="13" y="1"/>
                    <a:pt x="12" y="1"/>
                    <a:pt x="12" y="1"/>
                  </a:cubicBezTo>
                  <a:cubicBezTo>
                    <a:pt x="12" y="1"/>
                    <a:pt x="12" y="0"/>
                    <a:pt x="11" y="0"/>
                  </a:cubicBezTo>
                  <a:cubicBezTo>
                    <a:pt x="11" y="0"/>
                    <a:pt x="11" y="0"/>
                    <a:pt x="10" y="0"/>
                  </a:cubicBezTo>
                  <a:cubicBezTo>
                    <a:pt x="10" y="0"/>
                    <a:pt x="9" y="0"/>
                    <a:pt x="9" y="0"/>
                  </a:cubicBezTo>
                  <a:cubicBezTo>
                    <a:pt x="9" y="0"/>
                    <a:pt x="8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0"/>
                    <a:pt x="7" y="0"/>
                    <a:pt x="7" y="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1"/>
                    <a:pt x="0" y="32"/>
                    <a:pt x="0" y="32"/>
                  </a:cubicBezTo>
                  <a:cubicBezTo>
                    <a:pt x="0" y="32"/>
                    <a:pt x="0" y="32"/>
                    <a:pt x="1" y="32"/>
                  </a:cubicBezTo>
                  <a:cubicBezTo>
                    <a:pt x="1" y="32"/>
                    <a:pt x="1" y="32"/>
                    <a:pt x="1" y="33"/>
                  </a:cubicBezTo>
                  <a:cubicBezTo>
                    <a:pt x="2" y="33"/>
                    <a:pt x="2" y="33"/>
                    <a:pt x="3" y="33"/>
                  </a:cubicBezTo>
                  <a:cubicBezTo>
                    <a:pt x="3" y="33"/>
                    <a:pt x="4" y="33"/>
                    <a:pt x="4" y="33"/>
                  </a:cubicBezTo>
                  <a:cubicBezTo>
                    <a:pt x="4" y="33"/>
                    <a:pt x="5" y="33"/>
                    <a:pt x="5" y="33"/>
                  </a:cubicBezTo>
                  <a:cubicBezTo>
                    <a:pt x="5" y="33"/>
                    <a:pt x="5" y="33"/>
                    <a:pt x="5" y="33"/>
                  </a:cubicBezTo>
                  <a:cubicBezTo>
                    <a:pt x="5" y="33"/>
                    <a:pt x="6" y="32"/>
                    <a:pt x="6" y="32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50" y="28"/>
                    <a:pt x="50" y="28"/>
                    <a:pt x="50" y="28"/>
                  </a:cubicBezTo>
                  <a:cubicBezTo>
                    <a:pt x="50" y="28"/>
                    <a:pt x="50" y="28"/>
                    <a:pt x="50" y="28"/>
                  </a:cubicBezTo>
                  <a:cubicBezTo>
                    <a:pt x="51" y="28"/>
                    <a:pt x="51" y="28"/>
                    <a:pt x="51" y="28"/>
                  </a:cubicBezTo>
                  <a:cubicBezTo>
                    <a:pt x="51" y="27"/>
                    <a:pt x="51" y="27"/>
                    <a:pt x="51" y="27"/>
                  </a:cubicBezTo>
                  <a:cubicBezTo>
                    <a:pt x="51" y="26"/>
                    <a:pt x="52" y="26"/>
                    <a:pt x="52" y="25"/>
                  </a:cubicBezTo>
                  <a:cubicBezTo>
                    <a:pt x="52" y="25"/>
                    <a:pt x="52" y="24"/>
                    <a:pt x="52" y="24"/>
                  </a:cubicBezTo>
                  <a:cubicBezTo>
                    <a:pt x="52" y="23"/>
                    <a:pt x="52" y="23"/>
                    <a:pt x="52" y="23"/>
                  </a:cubicBezTo>
                  <a:cubicBezTo>
                    <a:pt x="52" y="23"/>
                    <a:pt x="52" y="23"/>
                    <a:pt x="52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"/>
                <a:ea typeface="微软雅黑"/>
                <a:cs typeface="+mn-cs"/>
              </a:endParaRPr>
            </a:p>
          </p:txBody>
        </p:sp>
        <p:sp>
          <p:nvSpPr>
            <p:cNvPr id="106" name="Freeform 38">
              <a:extLst>
                <a:ext uri="{FF2B5EF4-FFF2-40B4-BE49-F238E27FC236}">
                  <a16:creationId xmlns:a16="http://schemas.microsoft.com/office/drawing/2014/main" id="{C184BF77-8704-4E25-9899-CBA7493C93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2556" y="5153989"/>
              <a:ext cx="1368" cy="2735"/>
            </a:xfrm>
            <a:custGeom>
              <a:avLst/>
              <a:gdLst>
                <a:gd name="T0" fmla="*/ 0 w 2"/>
                <a:gd name="T1" fmla="*/ 4 h 4"/>
                <a:gd name="T2" fmla="*/ 0 w 2"/>
                <a:gd name="T3" fmla="*/ 2 h 4"/>
                <a:gd name="T4" fmla="*/ 2 w 2"/>
                <a:gd name="T5" fmla="*/ 2 h 4"/>
                <a:gd name="T6" fmla="*/ 2 w 2"/>
                <a:gd name="T7" fmla="*/ 2 h 4"/>
                <a:gd name="T8" fmla="*/ 2 w 2"/>
                <a:gd name="T9" fmla="*/ 0 h 4"/>
                <a:gd name="T10" fmla="*/ 0 w 2"/>
                <a:gd name="T11" fmla="*/ 4 h 4"/>
                <a:gd name="T12" fmla="*/ 0 w 2"/>
                <a:gd name="T13" fmla="*/ 4 h 4"/>
                <a:gd name="T14" fmla="*/ 0 w 2"/>
                <a:gd name="T15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" h="4">
                  <a:moveTo>
                    <a:pt x="0" y="4"/>
                  </a:moveTo>
                  <a:lnTo>
                    <a:pt x="0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0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"/>
                <a:ea typeface="微软雅黑"/>
                <a:cs typeface="+mn-cs"/>
              </a:endParaRPr>
            </a:p>
          </p:txBody>
        </p:sp>
        <p:sp>
          <p:nvSpPr>
            <p:cNvPr id="107" name="Freeform 39">
              <a:extLst>
                <a:ext uri="{FF2B5EF4-FFF2-40B4-BE49-F238E27FC236}">
                  <a16:creationId xmlns:a16="http://schemas.microsoft.com/office/drawing/2014/main" id="{679E0F70-89E2-4495-9FF4-BA114B5D647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0505" y="5156724"/>
              <a:ext cx="2051" cy="0"/>
            </a:xfrm>
            <a:custGeom>
              <a:avLst/>
              <a:gdLst>
                <a:gd name="T0" fmla="*/ 0 w 3"/>
                <a:gd name="T1" fmla="*/ 3 w 3"/>
                <a:gd name="T2" fmla="*/ 3 w 3"/>
                <a:gd name="T3" fmla="*/ 0 w 3"/>
                <a:gd name="T4" fmla="*/ 0 w 3"/>
                <a:gd name="T5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3" y="0"/>
                  </a:lnTo>
                  <a:lnTo>
                    <a:pt x="3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"/>
                <a:ea typeface="微软雅黑"/>
                <a:cs typeface="+mn-cs"/>
              </a:endParaRPr>
            </a:p>
          </p:txBody>
        </p:sp>
        <p:sp>
          <p:nvSpPr>
            <p:cNvPr id="108" name="Freeform 40">
              <a:extLst>
                <a:ext uri="{FF2B5EF4-FFF2-40B4-BE49-F238E27FC236}">
                  <a16:creationId xmlns:a16="http://schemas.microsoft.com/office/drawing/2014/main" id="{640AFAB2-A6E3-4CBC-A18B-DE56FD7994B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3923" y="5150570"/>
              <a:ext cx="0" cy="1368"/>
            </a:xfrm>
            <a:custGeom>
              <a:avLst/>
              <a:gdLst>
                <a:gd name="T0" fmla="*/ 2 h 2"/>
                <a:gd name="T1" fmla="*/ 0 h 2"/>
                <a:gd name="T2" fmla="*/ 2 h 2"/>
                <a:gd name="T3" fmla="*/ 2 h 2"/>
                <a:gd name="T4" fmla="*/ 2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</a:cxnLst>
              <a:rect l="0" t="0" r="r" b="b"/>
              <a:pathLst>
                <a:path h="2">
                  <a:moveTo>
                    <a:pt x="0" y="2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"/>
                <a:ea typeface="微软雅黑"/>
                <a:cs typeface="+mn-cs"/>
              </a:endParaRPr>
            </a:p>
          </p:txBody>
        </p:sp>
        <p:sp>
          <p:nvSpPr>
            <p:cNvPr id="109" name="Freeform 41">
              <a:extLst>
                <a:ext uri="{FF2B5EF4-FFF2-40B4-BE49-F238E27FC236}">
                  <a16:creationId xmlns:a16="http://schemas.microsoft.com/office/drawing/2014/main" id="{FAC2A4C3-1172-4F45-96A2-5FF243886D9B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7513" y="5151938"/>
              <a:ext cx="2051" cy="2051"/>
            </a:xfrm>
            <a:custGeom>
              <a:avLst/>
              <a:gdLst>
                <a:gd name="T0" fmla="*/ 0 w 3"/>
                <a:gd name="T1" fmla="*/ 0 h 3"/>
                <a:gd name="T2" fmla="*/ 0 w 3"/>
                <a:gd name="T3" fmla="*/ 3 h 3"/>
                <a:gd name="T4" fmla="*/ 3 w 3"/>
                <a:gd name="T5" fmla="*/ 3 h 3"/>
                <a:gd name="T6" fmla="*/ 0 w 3"/>
                <a:gd name="T7" fmla="*/ 0 h 3"/>
                <a:gd name="T8" fmla="*/ 0 w 3"/>
                <a:gd name="T9" fmla="*/ 0 h 3"/>
                <a:gd name="T10" fmla="*/ 0 w 3"/>
                <a:gd name="T11" fmla="*/ 0 h 3"/>
                <a:gd name="T12" fmla="*/ 0 w 3"/>
                <a:gd name="T13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3">
                  <a:moveTo>
                    <a:pt x="0" y="0"/>
                  </a:moveTo>
                  <a:lnTo>
                    <a:pt x="0" y="3"/>
                  </a:lnTo>
                  <a:lnTo>
                    <a:pt x="3" y="3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"/>
                <a:ea typeface="微软雅黑"/>
                <a:cs typeface="+mn-cs"/>
              </a:endParaRPr>
            </a:p>
          </p:txBody>
        </p:sp>
        <p:sp>
          <p:nvSpPr>
            <p:cNvPr id="110" name="Freeform 42">
              <a:extLst>
                <a:ext uri="{FF2B5EF4-FFF2-40B4-BE49-F238E27FC236}">
                  <a16:creationId xmlns:a16="http://schemas.microsoft.com/office/drawing/2014/main" id="{36D6EB6A-A2F8-4AB3-8A72-3E79971BDF8A}"/>
                </a:ext>
              </a:extLst>
            </p:cNvPr>
            <p:cNvSpPr>
              <a:spLocks/>
            </p:cNvSpPr>
            <p:nvPr/>
          </p:nvSpPr>
          <p:spPr bwMode="auto">
            <a:xfrm>
              <a:off x="1684180" y="5134160"/>
              <a:ext cx="16410" cy="11624"/>
            </a:xfrm>
            <a:custGeom>
              <a:avLst/>
              <a:gdLst>
                <a:gd name="T0" fmla="*/ 1 w 10"/>
                <a:gd name="T1" fmla="*/ 3 h 7"/>
                <a:gd name="T2" fmla="*/ 1 w 10"/>
                <a:gd name="T3" fmla="*/ 4 h 7"/>
                <a:gd name="T4" fmla="*/ 2 w 10"/>
                <a:gd name="T5" fmla="*/ 4 h 7"/>
                <a:gd name="T6" fmla="*/ 2 w 10"/>
                <a:gd name="T7" fmla="*/ 5 h 7"/>
                <a:gd name="T8" fmla="*/ 2 w 10"/>
                <a:gd name="T9" fmla="*/ 6 h 7"/>
                <a:gd name="T10" fmla="*/ 3 w 10"/>
                <a:gd name="T11" fmla="*/ 6 h 7"/>
                <a:gd name="T12" fmla="*/ 3 w 10"/>
                <a:gd name="T13" fmla="*/ 6 h 7"/>
                <a:gd name="T14" fmla="*/ 4 w 10"/>
                <a:gd name="T15" fmla="*/ 6 h 7"/>
                <a:gd name="T16" fmla="*/ 4 w 10"/>
                <a:gd name="T17" fmla="*/ 6 h 7"/>
                <a:gd name="T18" fmla="*/ 5 w 10"/>
                <a:gd name="T19" fmla="*/ 6 h 7"/>
                <a:gd name="T20" fmla="*/ 6 w 10"/>
                <a:gd name="T21" fmla="*/ 7 h 7"/>
                <a:gd name="T22" fmla="*/ 6 w 10"/>
                <a:gd name="T23" fmla="*/ 7 h 7"/>
                <a:gd name="T24" fmla="*/ 6 w 10"/>
                <a:gd name="T25" fmla="*/ 7 h 7"/>
                <a:gd name="T26" fmla="*/ 7 w 10"/>
                <a:gd name="T27" fmla="*/ 7 h 7"/>
                <a:gd name="T28" fmla="*/ 7 w 10"/>
                <a:gd name="T29" fmla="*/ 7 h 7"/>
                <a:gd name="T30" fmla="*/ 7 w 10"/>
                <a:gd name="T31" fmla="*/ 7 h 7"/>
                <a:gd name="T32" fmla="*/ 8 w 10"/>
                <a:gd name="T33" fmla="*/ 7 h 7"/>
                <a:gd name="T34" fmla="*/ 8 w 10"/>
                <a:gd name="T35" fmla="*/ 6 h 7"/>
                <a:gd name="T36" fmla="*/ 9 w 10"/>
                <a:gd name="T37" fmla="*/ 6 h 7"/>
                <a:gd name="T38" fmla="*/ 9 w 10"/>
                <a:gd name="T39" fmla="*/ 6 h 7"/>
                <a:gd name="T40" fmla="*/ 9 w 10"/>
                <a:gd name="T41" fmla="*/ 6 h 7"/>
                <a:gd name="T42" fmla="*/ 10 w 10"/>
                <a:gd name="T43" fmla="*/ 5 h 7"/>
                <a:gd name="T44" fmla="*/ 10 w 10"/>
                <a:gd name="T45" fmla="*/ 5 h 7"/>
                <a:gd name="T46" fmla="*/ 10 w 10"/>
                <a:gd name="T47" fmla="*/ 5 h 7"/>
                <a:gd name="T48" fmla="*/ 9 w 10"/>
                <a:gd name="T49" fmla="*/ 3 h 7"/>
                <a:gd name="T50" fmla="*/ 9 w 10"/>
                <a:gd name="T51" fmla="*/ 3 h 7"/>
                <a:gd name="T52" fmla="*/ 9 w 10"/>
                <a:gd name="T53" fmla="*/ 2 h 7"/>
                <a:gd name="T54" fmla="*/ 9 w 10"/>
                <a:gd name="T55" fmla="*/ 2 h 7"/>
                <a:gd name="T56" fmla="*/ 9 w 10"/>
                <a:gd name="T57" fmla="*/ 2 h 7"/>
                <a:gd name="T58" fmla="*/ 8 w 10"/>
                <a:gd name="T59" fmla="*/ 2 h 7"/>
                <a:gd name="T60" fmla="*/ 8 w 10"/>
                <a:gd name="T61" fmla="*/ 1 h 7"/>
                <a:gd name="T62" fmla="*/ 8 w 10"/>
                <a:gd name="T63" fmla="*/ 1 h 7"/>
                <a:gd name="T64" fmla="*/ 8 w 10"/>
                <a:gd name="T65" fmla="*/ 1 h 7"/>
                <a:gd name="T66" fmla="*/ 7 w 10"/>
                <a:gd name="T67" fmla="*/ 0 h 7"/>
                <a:gd name="T68" fmla="*/ 6 w 10"/>
                <a:gd name="T69" fmla="*/ 0 h 7"/>
                <a:gd name="T70" fmla="*/ 5 w 10"/>
                <a:gd name="T71" fmla="*/ 0 h 7"/>
                <a:gd name="T72" fmla="*/ 5 w 10"/>
                <a:gd name="T73" fmla="*/ 0 h 7"/>
                <a:gd name="T74" fmla="*/ 5 w 10"/>
                <a:gd name="T75" fmla="*/ 0 h 7"/>
                <a:gd name="T76" fmla="*/ 4 w 10"/>
                <a:gd name="T77" fmla="*/ 0 h 7"/>
                <a:gd name="T78" fmla="*/ 4 w 10"/>
                <a:gd name="T79" fmla="*/ 0 h 7"/>
                <a:gd name="T80" fmla="*/ 3 w 10"/>
                <a:gd name="T81" fmla="*/ 0 h 7"/>
                <a:gd name="T82" fmla="*/ 2 w 10"/>
                <a:gd name="T83" fmla="*/ 0 h 7"/>
                <a:gd name="T84" fmla="*/ 2 w 10"/>
                <a:gd name="T85" fmla="*/ 0 h 7"/>
                <a:gd name="T86" fmla="*/ 1 w 10"/>
                <a:gd name="T87" fmla="*/ 0 h 7"/>
                <a:gd name="T88" fmla="*/ 1 w 10"/>
                <a:gd name="T89" fmla="*/ 0 h 7"/>
                <a:gd name="T90" fmla="*/ 1 w 10"/>
                <a:gd name="T91" fmla="*/ 0 h 7"/>
                <a:gd name="T92" fmla="*/ 1 w 10"/>
                <a:gd name="T93" fmla="*/ 0 h 7"/>
                <a:gd name="T94" fmla="*/ 1 w 10"/>
                <a:gd name="T95" fmla="*/ 0 h 7"/>
                <a:gd name="T96" fmla="*/ 1 w 10"/>
                <a:gd name="T97" fmla="*/ 1 h 7"/>
                <a:gd name="T98" fmla="*/ 0 w 10"/>
                <a:gd name="T99" fmla="*/ 1 h 7"/>
                <a:gd name="T100" fmla="*/ 0 w 10"/>
                <a:gd name="T101" fmla="*/ 1 h 7"/>
                <a:gd name="T102" fmla="*/ 0 w 10"/>
                <a:gd name="T103" fmla="*/ 2 h 7"/>
                <a:gd name="T104" fmla="*/ 0 w 10"/>
                <a:gd name="T105" fmla="*/ 3 h 7"/>
                <a:gd name="T106" fmla="*/ 0 w 10"/>
                <a:gd name="T107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0" h="7">
                  <a:moveTo>
                    <a:pt x="0" y="3"/>
                  </a:move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"/>
                <a:ea typeface="微软雅黑"/>
                <a:cs typeface="+mn-cs"/>
              </a:endParaRPr>
            </a:p>
          </p:txBody>
        </p:sp>
        <p:sp>
          <p:nvSpPr>
            <p:cNvPr id="111" name="Freeform 43">
              <a:extLst>
                <a:ext uri="{FF2B5EF4-FFF2-40B4-BE49-F238E27FC236}">
                  <a16:creationId xmlns:a16="http://schemas.microsoft.com/office/drawing/2014/main" id="{C9A0EFA2-FD42-483B-B164-1D8DAD5D5031}"/>
                </a:ext>
              </a:extLst>
            </p:cNvPr>
            <p:cNvSpPr>
              <a:spLocks/>
            </p:cNvSpPr>
            <p:nvPr/>
          </p:nvSpPr>
          <p:spPr bwMode="auto">
            <a:xfrm>
              <a:off x="1693752" y="5153989"/>
              <a:ext cx="25983" cy="61538"/>
            </a:xfrm>
            <a:custGeom>
              <a:avLst/>
              <a:gdLst>
                <a:gd name="T0" fmla="*/ 3 w 16"/>
                <a:gd name="T1" fmla="*/ 0 h 38"/>
                <a:gd name="T2" fmla="*/ 1 w 16"/>
                <a:gd name="T3" fmla="*/ 1 h 38"/>
                <a:gd name="T4" fmla="*/ 1 w 16"/>
                <a:gd name="T5" fmla="*/ 1 h 38"/>
                <a:gd name="T6" fmla="*/ 1 w 16"/>
                <a:gd name="T7" fmla="*/ 2 h 38"/>
                <a:gd name="T8" fmla="*/ 1 w 16"/>
                <a:gd name="T9" fmla="*/ 2 h 38"/>
                <a:gd name="T10" fmla="*/ 0 w 16"/>
                <a:gd name="T11" fmla="*/ 3 h 38"/>
                <a:gd name="T12" fmla="*/ 0 w 16"/>
                <a:gd name="T13" fmla="*/ 4 h 38"/>
                <a:gd name="T14" fmla="*/ 0 w 16"/>
                <a:gd name="T15" fmla="*/ 5 h 38"/>
                <a:gd name="T16" fmla="*/ 0 w 16"/>
                <a:gd name="T17" fmla="*/ 6 h 38"/>
                <a:gd name="T18" fmla="*/ 0 w 16"/>
                <a:gd name="T19" fmla="*/ 7 h 38"/>
                <a:gd name="T20" fmla="*/ 0 w 16"/>
                <a:gd name="T21" fmla="*/ 9 h 38"/>
                <a:gd name="T22" fmla="*/ 0 w 16"/>
                <a:gd name="T23" fmla="*/ 12 h 38"/>
                <a:gd name="T24" fmla="*/ 0 w 16"/>
                <a:gd name="T25" fmla="*/ 12 h 38"/>
                <a:gd name="T26" fmla="*/ 0 w 16"/>
                <a:gd name="T27" fmla="*/ 14 h 38"/>
                <a:gd name="T28" fmla="*/ 3 w 16"/>
                <a:gd name="T29" fmla="*/ 23 h 38"/>
                <a:gd name="T30" fmla="*/ 4 w 16"/>
                <a:gd name="T31" fmla="*/ 25 h 38"/>
                <a:gd name="T32" fmla="*/ 6 w 16"/>
                <a:gd name="T33" fmla="*/ 31 h 38"/>
                <a:gd name="T34" fmla="*/ 8 w 16"/>
                <a:gd name="T35" fmla="*/ 34 h 38"/>
                <a:gd name="T36" fmla="*/ 9 w 16"/>
                <a:gd name="T37" fmla="*/ 36 h 38"/>
                <a:gd name="T38" fmla="*/ 10 w 16"/>
                <a:gd name="T39" fmla="*/ 37 h 38"/>
                <a:gd name="T40" fmla="*/ 10 w 16"/>
                <a:gd name="T41" fmla="*/ 37 h 38"/>
                <a:gd name="T42" fmla="*/ 11 w 16"/>
                <a:gd name="T43" fmla="*/ 38 h 38"/>
                <a:gd name="T44" fmla="*/ 11 w 16"/>
                <a:gd name="T45" fmla="*/ 38 h 38"/>
                <a:gd name="T46" fmla="*/ 11 w 16"/>
                <a:gd name="T47" fmla="*/ 38 h 38"/>
                <a:gd name="T48" fmla="*/ 12 w 16"/>
                <a:gd name="T49" fmla="*/ 38 h 38"/>
                <a:gd name="T50" fmla="*/ 12 w 16"/>
                <a:gd name="T51" fmla="*/ 38 h 38"/>
                <a:gd name="T52" fmla="*/ 13 w 16"/>
                <a:gd name="T53" fmla="*/ 38 h 38"/>
                <a:gd name="T54" fmla="*/ 14 w 16"/>
                <a:gd name="T55" fmla="*/ 38 h 38"/>
                <a:gd name="T56" fmla="*/ 16 w 16"/>
                <a:gd name="T57" fmla="*/ 36 h 38"/>
                <a:gd name="T58" fmla="*/ 16 w 16"/>
                <a:gd name="T59" fmla="*/ 35 h 38"/>
                <a:gd name="T60" fmla="*/ 16 w 16"/>
                <a:gd name="T61" fmla="*/ 29 h 38"/>
                <a:gd name="T62" fmla="*/ 16 w 16"/>
                <a:gd name="T63" fmla="*/ 28 h 38"/>
                <a:gd name="T64" fmla="*/ 15 w 16"/>
                <a:gd name="T65" fmla="*/ 27 h 38"/>
                <a:gd name="T66" fmla="*/ 14 w 16"/>
                <a:gd name="T67" fmla="*/ 26 h 38"/>
                <a:gd name="T68" fmla="*/ 14 w 16"/>
                <a:gd name="T69" fmla="*/ 26 h 38"/>
                <a:gd name="T70" fmla="*/ 13 w 16"/>
                <a:gd name="T71" fmla="*/ 27 h 38"/>
                <a:gd name="T72" fmla="*/ 11 w 16"/>
                <a:gd name="T73" fmla="*/ 26 h 38"/>
                <a:gd name="T74" fmla="*/ 10 w 16"/>
                <a:gd name="T75" fmla="*/ 26 h 38"/>
                <a:gd name="T76" fmla="*/ 10 w 16"/>
                <a:gd name="T77" fmla="*/ 25 h 38"/>
                <a:gd name="T78" fmla="*/ 9 w 16"/>
                <a:gd name="T79" fmla="*/ 23 h 38"/>
                <a:gd name="T80" fmla="*/ 8 w 16"/>
                <a:gd name="T81" fmla="*/ 19 h 38"/>
                <a:gd name="T82" fmla="*/ 7 w 16"/>
                <a:gd name="T83" fmla="*/ 16 h 38"/>
                <a:gd name="T84" fmla="*/ 5 w 16"/>
                <a:gd name="T85" fmla="*/ 7 h 38"/>
                <a:gd name="T86" fmla="*/ 6 w 16"/>
                <a:gd name="T87" fmla="*/ 6 h 38"/>
                <a:gd name="T88" fmla="*/ 6 w 16"/>
                <a:gd name="T89" fmla="*/ 5 h 38"/>
                <a:gd name="T90" fmla="*/ 6 w 16"/>
                <a:gd name="T91" fmla="*/ 4 h 38"/>
                <a:gd name="T92" fmla="*/ 6 w 16"/>
                <a:gd name="T93" fmla="*/ 4 h 38"/>
                <a:gd name="T94" fmla="*/ 5 w 16"/>
                <a:gd name="T95" fmla="*/ 2 h 38"/>
                <a:gd name="T96" fmla="*/ 4 w 16"/>
                <a:gd name="T97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6" h="38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8"/>
                    <a:pt x="0" y="8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0" y="13"/>
                    <a:pt x="0" y="13"/>
                  </a:cubicBezTo>
                  <a:cubicBezTo>
                    <a:pt x="0" y="13"/>
                    <a:pt x="0" y="14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1" y="18"/>
                    <a:pt x="2" y="20"/>
                    <a:pt x="3" y="23"/>
                  </a:cubicBezTo>
                  <a:cubicBezTo>
                    <a:pt x="3" y="23"/>
                    <a:pt x="3" y="23"/>
                    <a:pt x="3" y="23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7" y="32"/>
                    <a:pt x="7" y="33"/>
                    <a:pt x="7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9" y="36"/>
                    <a:pt x="9" y="36"/>
                    <a:pt x="9" y="36"/>
                  </a:cubicBezTo>
                  <a:cubicBezTo>
                    <a:pt x="9" y="36"/>
                    <a:pt x="9" y="36"/>
                    <a:pt x="9" y="36"/>
                  </a:cubicBezTo>
                  <a:cubicBezTo>
                    <a:pt x="9" y="36"/>
                    <a:pt x="9" y="36"/>
                    <a:pt x="9" y="36"/>
                  </a:cubicBezTo>
                  <a:cubicBezTo>
                    <a:pt x="9" y="37"/>
                    <a:pt x="9" y="37"/>
                    <a:pt x="9" y="37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3" y="38"/>
                    <a:pt x="13" y="38"/>
                    <a:pt x="13" y="38"/>
                  </a:cubicBezTo>
                  <a:cubicBezTo>
                    <a:pt x="13" y="38"/>
                    <a:pt x="13" y="38"/>
                    <a:pt x="13" y="38"/>
                  </a:cubicBezTo>
                  <a:cubicBezTo>
                    <a:pt x="13" y="38"/>
                    <a:pt x="13" y="38"/>
                    <a:pt x="13" y="38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6"/>
                    <a:pt x="15" y="36"/>
                    <a:pt x="16" y="36"/>
                  </a:cubicBezTo>
                  <a:cubicBezTo>
                    <a:pt x="16" y="36"/>
                    <a:pt x="16" y="35"/>
                    <a:pt x="16" y="35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5" y="27"/>
                    <a:pt x="15" y="27"/>
                    <a:pt x="15" y="27"/>
                  </a:cubicBezTo>
                  <a:cubicBezTo>
                    <a:pt x="15" y="27"/>
                    <a:pt x="15" y="27"/>
                    <a:pt x="15" y="27"/>
                  </a:cubicBezTo>
                  <a:cubicBezTo>
                    <a:pt x="15" y="27"/>
                    <a:pt x="15" y="27"/>
                    <a:pt x="15" y="27"/>
                  </a:cubicBezTo>
                  <a:cubicBezTo>
                    <a:pt x="15" y="26"/>
                    <a:pt x="15" y="26"/>
                    <a:pt x="15" y="26"/>
                  </a:cubicBezTo>
                  <a:cubicBezTo>
                    <a:pt x="15" y="26"/>
                    <a:pt x="15" y="26"/>
                    <a:pt x="15" y="26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5"/>
                    <a:pt x="10" y="25"/>
                    <a:pt x="10" y="25"/>
                  </a:cubicBezTo>
                  <a:cubicBezTo>
                    <a:pt x="10" y="25"/>
                    <a:pt x="10" y="25"/>
                    <a:pt x="10" y="25"/>
                  </a:cubicBezTo>
                  <a:cubicBezTo>
                    <a:pt x="10" y="25"/>
                    <a:pt x="10" y="25"/>
                    <a:pt x="10" y="25"/>
                  </a:cubicBezTo>
                  <a:cubicBezTo>
                    <a:pt x="9" y="24"/>
                    <a:pt x="9" y="24"/>
                    <a:pt x="9" y="24"/>
                  </a:cubicBezTo>
                  <a:cubicBezTo>
                    <a:pt x="9" y="24"/>
                    <a:pt x="9" y="24"/>
                    <a:pt x="9" y="24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7" y="14"/>
                    <a:pt x="6" y="12"/>
                    <a:pt x="6" y="10"/>
                  </a:cubicBezTo>
                  <a:cubicBezTo>
                    <a:pt x="6" y="9"/>
                    <a:pt x="6" y="9"/>
                    <a:pt x="6" y="8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5" y="3"/>
                    <a:pt x="5" y="2"/>
                    <a:pt x="5" y="2"/>
                  </a:cubicBezTo>
                  <a:cubicBezTo>
                    <a:pt x="5" y="1"/>
                    <a:pt x="5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"/>
                <a:ea typeface="微软雅黑"/>
                <a:cs typeface="+mn-cs"/>
              </a:endParaRPr>
            </a:p>
          </p:txBody>
        </p:sp>
        <p:sp>
          <p:nvSpPr>
            <p:cNvPr id="112" name="Freeform 44">
              <a:extLst>
                <a:ext uri="{FF2B5EF4-FFF2-40B4-BE49-F238E27FC236}">
                  <a16:creationId xmlns:a16="http://schemas.microsoft.com/office/drawing/2014/main" id="{2FE4A53E-70D6-4788-8D6C-AD962C8C739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08795" y="5104758"/>
              <a:ext cx="74530" cy="102564"/>
            </a:xfrm>
            <a:custGeom>
              <a:avLst/>
              <a:gdLst>
                <a:gd name="T0" fmla="*/ 2 w 46"/>
                <a:gd name="T1" fmla="*/ 24 h 63"/>
                <a:gd name="T2" fmla="*/ 2 w 46"/>
                <a:gd name="T3" fmla="*/ 25 h 63"/>
                <a:gd name="T4" fmla="*/ 4 w 46"/>
                <a:gd name="T5" fmla="*/ 25 h 63"/>
                <a:gd name="T6" fmla="*/ 10 w 46"/>
                <a:gd name="T7" fmla="*/ 22 h 63"/>
                <a:gd name="T8" fmla="*/ 11 w 46"/>
                <a:gd name="T9" fmla="*/ 35 h 63"/>
                <a:gd name="T10" fmla="*/ 9 w 46"/>
                <a:gd name="T11" fmla="*/ 46 h 63"/>
                <a:gd name="T12" fmla="*/ 5 w 46"/>
                <a:gd name="T13" fmla="*/ 50 h 63"/>
                <a:gd name="T14" fmla="*/ 7 w 46"/>
                <a:gd name="T15" fmla="*/ 53 h 63"/>
                <a:gd name="T16" fmla="*/ 9 w 46"/>
                <a:gd name="T17" fmla="*/ 52 h 63"/>
                <a:gd name="T18" fmla="*/ 15 w 46"/>
                <a:gd name="T19" fmla="*/ 59 h 63"/>
                <a:gd name="T20" fmla="*/ 17 w 46"/>
                <a:gd name="T21" fmla="*/ 61 h 63"/>
                <a:gd name="T22" fmla="*/ 20 w 46"/>
                <a:gd name="T23" fmla="*/ 62 h 63"/>
                <a:gd name="T24" fmla="*/ 31 w 46"/>
                <a:gd name="T25" fmla="*/ 63 h 63"/>
                <a:gd name="T26" fmla="*/ 34 w 46"/>
                <a:gd name="T27" fmla="*/ 62 h 63"/>
                <a:gd name="T28" fmla="*/ 38 w 46"/>
                <a:gd name="T29" fmla="*/ 49 h 63"/>
                <a:gd name="T30" fmla="*/ 38 w 46"/>
                <a:gd name="T31" fmla="*/ 47 h 63"/>
                <a:gd name="T32" fmla="*/ 41 w 46"/>
                <a:gd name="T33" fmla="*/ 31 h 63"/>
                <a:gd name="T34" fmla="*/ 45 w 46"/>
                <a:gd name="T35" fmla="*/ 26 h 63"/>
                <a:gd name="T36" fmla="*/ 44 w 46"/>
                <a:gd name="T37" fmla="*/ 25 h 63"/>
                <a:gd name="T38" fmla="*/ 40 w 46"/>
                <a:gd name="T39" fmla="*/ 25 h 63"/>
                <a:gd name="T40" fmla="*/ 30 w 46"/>
                <a:gd name="T41" fmla="*/ 20 h 63"/>
                <a:gd name="T42" fmla="*/ 27 w 46"/>
                <a:gd name="T43" fmla="*/ 19 h 63"/>
                <a:gd name="T44" fmla="*/ 26 w 46"/>
                <a:gd name="T45" fmla="*/ 18 h 63"/>
                <a:gd name="T46" fmla="*/ 24 w 46"/>
                <a:gd name="T47" fmla="*/ 17 h 63"/>
                <a:gd name="T48" fmla="*/ 23 w 46"/>
                <a:gd name="T49" fmla="*/ 18 h 63"/>
                <a:gd name="T50" fmla="*/ 22 w 46"/>
                <a:gd name="T51" fmla="*/ 10 h 63"/>
                <a:gd name="T52" fmla="*/ 21 w 46"/>
                <a:gd name="T53" fmla="*/ 6 h 63"/>
                <a:gd name="T54" fmla="*/ 20 w 46"/>
                <a:gd name="T55" fmla="*/ 5 h 63"/>
                <a:gd name="T56" fmla="*/ 18 w 46"/>
                <a:gd name="T57" fmla="*/ 5 h 63"/>
                <a:gd name="T58" fmla="*/ 16 w 46"/>
                <a:gd name="T59" fmla="*/ 6 h 63"/>
                <a:gd name="T60" fmla="*/ 7 w 46"/>
                <a:gd name="T61" fmla="*/ 16 h 63"/>
                <a:gd name="T62" fmla="*/ 6 w 46"/>
                <a:gd name="T63" fmla="*/ 0 h 63"/>
                <a:gd name="T64" fmla="*/ 3 w 46"/>
                <a:gd name="T65" fmla="*/ 0 h 63"/>
                <a:gd name="T66" fmla="*/ 0 w 46"/>
                <a:gd name="T67" fmla="*/ 18 h 63"/>
                <a:gd name="T68" fmla="*/ 30 w 46"/>
                <a:gd name="T69" fmla="*/ 39 h 63"/>
                <a:gd name="T70" fmla="*/ 31 w 46"/>
                <a:gd name="T71" fmla="*/ 45 h 63"/>
                <a:gd name="T72" fmla="*/ 32 w 46"/>
                <a:gd name="T73" fmla="*/ 47 h 63"/>
                <a:gd name="T74" fmla="*/ 31 w 46"/>
                <a:gd name="T75" fmla="*/ 49 h 63"/>
                <a:gd name="T76" fmla="*/ 31 w 46"/>
                <a:gd name="T77" fmla="*/ 51 h 63"/>
                <a:gd name="T78" fmla="*/ 29 w 46"/>
                <a:gd name="T79" fmla="*/ 53 h 63"/>
                <a:gd name="T80" fmla="*/ 22 w 46"/>
                <a:gd name="T81" fmla="*/ 55 h 63"/>
                <a:gd name="T82" fmla="*/ 18 w 46"/>
                <a:gd name="T83" fmla="*/ 44 h 63"/>
                <a:gd name="T84" fmla="*/ 21 w 46"/>
                <a:gd name="T85" fmla="*/ 43 h 63"/>
                <a:gd name="T86" fmla="*/ 24 w 46"/>
                <a:gd name="T87" fmla="*/ 48 h 63"/>
                <a:gd name="T88" fmla="*/ 26 w 46"/>
                <a:gd name="T89" fmla="*/ 49 h 63"/>
                <a:gd name="T90" fmla="*/ 28 w 46"/>
                <a:gd name="T91" fmla="*/ 48 h 63"/>
                <a:gd name="T92" fmla="*/ 28 w 46"/>
                <a:gd name="T93" fmla="*/ 46 h 63"/>
                <a:gd name="T94" fmla="*/ 24 w 46"/>
                <a:gd name="T95" fmla="*/ 39 h 63"/>
                <a:gd name="T96" fmla="*/ 26 w 46"/>
                <a:gd name="T97" fmla="*/ 37 h 63"/>
                <a:gd name="T98" fmla="*/ 28 w 46"/>
                <a:gd name="T99" fmla="*/ 37 h 63"/>
                <a:gd name="T100" fmla="*/ 21 w 46"/>
                <a:gd name="T101" fmla="*/ 26 h 63"/>
                <a:gd name="T102" fmla="*/ 26 w 46"/>
                <a:gd name="T103" fmla="*/ 24 h 63"/>
                <a:gd name="T104" fmla="*/ 28 w 46"/>
                <a:gd name="T105" fmla="*/ 29 h 63"/>
                <a:gd name="T106" fmla="*/ 26 w 46"/>
                <a:gd name="T107" fmla="*/ 33 h 63"/>
                <a:gd name="T108" fmla="*/ 19 w 46"/>
                <a:gd name="T109" fmla="*/ 30 h 63"/>
                <a:gd name="T110" fmla="*/ 16 w 46"/>
                <a:gd name="T111" fmla="*/ 35 h 63"/>
                <a:gd name="T112" fmla="*/ 18 w 46"/>
                <a:gd name="T113" fmla="*/ 34 h 63"/>
                <a:gd name="T114" fmla="*/ 20 w 46"/>
                <a:gd name="T115" fmla="*/ 37 h 63"/>
                <a:gd name="T116" fmla="*/ 16 w 46"/>
                <a:gd name="T117" fmla="*/ 37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6" h="63">
                  <a:moveTo>
                    <a:pt x="0" y="21"/>
                  </a:move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1" y="22"/>
                    <a:pt x="11" y="22"/>
                    <a:pt x="11" y="22"/>
                  </a:cubicBezTo>
                  <a:cubicBezTo>
                    <a:pt x="11" y="22"/>
                    <a:pt x="11" y="22"/>
                    <a:pt x="11" y="22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1" y="33"/>
                    <a:pt x="11" y="33"/>
                    <a:pt x="11" y="33"/>
                  </a:cubicBezTo>
                  <a:cubicBezTo>
                    <a:pt x="11" y="34"/>
                    <a:pt x="11" y="34"/>
                    <a:pt x="11" y="34"/>
                  </a:cubicBezTo>
                  <a:cubicBezTo>
                    <a:pt x="11" y="34"/>
                    <a:pt x="11" y="34"/>
                    <a:pt x="11" y="34"/>
                  </a:cubicBezTo>
                  <a:cubicBezTo>
                    <a:pt x="11" y="35"/>
                    <a:pt x="11" y="35"/>
                    <a:pt x="11" y="35"/>
                  </a:cubicBezTo>
                  <a:cubicBezTo>
                    <a:pt x="11" y="35"/>
                    <a:pt x="11" y="35"/>
                    <a:pt x="11" y="35"/>
                  </a:cubicBezTo>
                  <a:cubicBezTo>
                    <a:pt x="11" y="36"/>
                    <a:pt x="11" y="36"/>
                    <a:pt x="11" y="37"/>
                  </a:cubicBezTo>
                  <a:cubicBezTo>
                    <a:pt x="11" y="37"/>
                    <a:pt x="11" y="37"/>
                    <a:pt x="11" y="38"/>
                  </a:cubicBezTo>
                  <a:cubicBezTo>
                    <a:pt x="11" y="39"/>
                    <a:pt x="11" y="40"/>
                    <a:pt x="11" y="40"/>
                  </a:cubicBezTo>
                  <a:cubicBezTo>
                    <a:pt x="11" y="41"/>
                    <a:pt x="11" y="42"/>
                    <a:pt x="11" y="43"/>
                  </a:cubicBezTo>
                  <a:cubicBezTo>
                    <a:pt x="10" y="43"/>
                    <a:pt x="10" y="43"/>
                    <a:pt x="10" y="43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4"/>
                    <a:pt x="10" y="44"/>
                    <a:pt x="10" y="45"/>
                  </a:cubicBezTo>
                  <a:cubicBezTo>
                    <a:pt x="10" y="45"/>
                    <a:pt x="10" y="45"/>
                    <a:pt x="10" y="45"/>
                  </a:cubicBezTo>
                  <a:cubicBezTo>
                    <a:pt x="10" y="45"/>
                    <a:pt x="10" y="45"/>
                    <a:pt x="10" y="45"/>
                  </a:cubicBezTo>
                  <a:cubicBezTo>
                    <a:pt x="10" y="46"/>
                    <a:pt x="10" y="46"/>
                    <a:pt x="10" y="46"/>
                  </a:cubicBezTo>
                  <a:cubicBezTo>
                    <a:pt x="9" y="46"/>
                    <a:pt x="9" y="46"/>
                    <a:pt x="9" y="46"/>
                  </a:cubicBezTo>
                  <a:cubicBezTo>
                    <a:pt x="9" y="46"/>
                    <a:pt x="9" y="46"/>
                    <a:pt x="9" y="46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9" y="47"/>
                    <a:pt x="9" y="47"/>
                    <a:pt x="8" y="47"/>
                  </a:cubicBezTo>
                  <a:cubicBezTo>
                    <a:pt x="8" y="47"/>
                    <a:pt x="8" y="47"/>
                    <a:pt x="8" y="47"/>
                  </a:cubicBezTo>
                  <a:cubicBezTo>
                    <a:pt x="8" y="47"/>
                    <a:pt x="8" y="48"/>
                    <a:pt x="8" y="48"/>
                  </a:cubicBezTo>
                  <a:cubicBezTo>
                    <a:pt x="8" y="48"/>
                    <a:pt x="7" y="48"/>
                    <a:pt x="7" y="48"/>
                  </a:cubicBezTo>
                  <a:cubicBezTo>
                    <a:pt x="7" y="48"/>
                    <a:pt x="7" y="48"/>
                    <a:pt x="7" y="48"/>
                  </a:cubicBezTo>
                  <a:cubicBezTo>
                    <a:pt x="7" y="48"/>
                    <a:pt x="7" y="48"/>
                    <a:pt x="7" y="48"/>
                  </a:cubicBezTo>
                  <a:cubicBezTo>
                    <a:pt x="7" y="48"/>
                    <a:pt x="7" y="48"/>
                    <a:pt x="7" y="48"/>
                  </a:cubicBezTo>
                  <a:cubicBezTo>
                    <a:pt x="6" y="49"/>
                    <a:pt x="6" y="49"/>
                    <a:pt x="5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51"/>
                    <a:pt x="5" y="51"/>
                    <a:pt x="5" y="51"/>
                  </a:cubicBezTo>
                  <a:cubicBezTo>
                    <a:pt x="6" y="52"/>
                    <a:pt x="6" y="52"/>
                    <a:pt x="6" y="52"/>
                  </a:cubicBezTo>
                  <a:cubicBezTo>
                    <a:pt x="6" y="52"/>
                    <a:pt x="6" y="52"/>
                    <a:pt x="6" y="52"/>
                  </a:cubicBezTo>
                  <a:cubicBezTo>
                    <a:pt x="6" y="52"/>
                    <a:pt x="6" y="52"/>
                    <a:pt x="6" y="52"/>
                  </a:cubicBezTo>
                  <a:cubicBezTo>
                    <a:pt x="6" y="52"/>
                    <a:pt x="6" y="52"/>
                    <a:pt x="6" y="52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9" y="52"/>
                    <a:pt x="9" y="52"/>
                    <a:pt x="9" y="52"/>
                  </a:cubicBezTo>
                  <a:cubicBezTo>
                    <a:pt x="9" y="52"/>
                    <a:pt x="9" y="52"/>
                    <a:pt x="9" y="52"/>
                  </a:cubicBezTo>
                  <a:cubicBezTo>
                    <a:pt x="9" y="52"/>
                    <a:pt x="9" y="52"/>
                    <a:pt x="10" y="52"/>
                  </a:cubicBezTo>
                  <a:cubicBezTo>
                    <a:pt x="10" y="52"/>
                    <a:pt x="10" y="52"/>
                    <a:pt x="10" y="52"/>
                  </a:cubicBezTo>
                  <a:cubicBezTo>
                    <a:pt x="10" y="52"/>
                    <a:pt x="10" y="52"/>
                    <a:pt x="10" y="52"/>
                  </a:cubicBezTo>
                  <a:cubicBezTo>
                    <a:pt x="11" y="52"/>
                    <a:pt x="11" y="52"/>
                    <a:pt x="11" y="52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4" y="56"/>
                    <a:pt x="14" y="56"/>
                    <a:pt x="14" y="56"/>
                  </a:cubicBezTo>
                  <a:cubicBezTo>
                    <a:pt x="15" y="59"/>
                    <a:pt x="15" y="59"/>
                    <a:pt x="15" y="59"/>
                  </a:cubicBezTo>
                  <a:cubicBezTo>
                    <a:pt x="15" y="59"/>
                    <a:pt x="15" y="59"/>
                    <a:pt x="15" y="59"/>
                  </a:cubicBezTo>
                  <a:cubicBezTo>
                    <a:pt x="15" y="59"/>
                    <a:pt x="15" y="59"/>
                    <a:pt x="15" y="59"/>
                  </a:cubicBezTo>
                  <a:cubicBezTo>
                    <a:pt x="15" y="59"/>
                    <a:pt x="15" y="60"/>
                    <a:pt x="15" y="60"/>
                  </a:cubicBezTo>
                  <a:cubicBezTo>
                    <a:pt x="16" y="60"/>
                    <a:pt x="16" y="60"/>
                    <a:pt x="16" y="60"/>
                  </a:cubicBezTo>
                  <a:cubicBezTo>
                    <a:pt x="16" y="60"/>
                    <a:pt x="16" y="60"/>
                    <a:pt x="16" y="60"/>
                  </a:cubicBezTo>
                  <a:cubicBezTo>
                    <a:pt x="16" y="60"/>
                    <a:pt x="16" y="60"/>
                    <a:pt x="16" y="60"/>
                  </a:cubicBezTo>
                  <a:cubicBezTo>
                    <a:pt x="16" y="60"/>
                    <a:pt x="16" y="60"/>
                    <a:pt x="16" y="60"/>
                  </a:cubicBezTo>
                  <a:cubicBezTo>
                    <a:pt x="17" y="61"/>
                    <a:pt x="17" y="61"/>
                    <a:pt x="17" y="61"/>
                  </a:cubicBezTo>
                  <a:cubicBezTo>
                    <a:pt x="17" y="61"/>
                    <a:pt x="17" y="61"/>
                    <a:pt x="17" y="61"/>
                  </a:cubicBezTo>
                  <a:cubicBezTo>
                    <a:pt x="17" y="61"/>
                    <a:pt x="17" y="61"/>
                    <a:pt x="17" y="61"/>
                  </a:cubicBezTo>
                  <a:cubicBezTo>
                    <a:pt x="17" y="61"/>
                    <a:pt x="17" y="61"/>
                    <a:pt x="17" y="61"/>
                  </a:cubicBezTo>
                  <a:cubicBezTo>
                    <a:pt x="17" y="61"/>
                    <a:pt x="17" y="61"/>
                    <a:pt x="17" y="61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9" y="62"/>
                    <a:pt x="19" y="62"/>
                    <a:pt x="19" y="62"/>
                  </a:cubicBezTo>
                  <a:cubicBezTo>
                    <a:pt x="19" y="62"/>
                    <a:pt x="19" y="62"/>
                    <a:pt x="19" y="62"/>
                  </a:cubicBezTo>
                  <a:cubicBezTo>
                    <a:pt x="19" y="62"/>
                    <a:pt x="19" y="62"/>
                    <a:pt x="19" y="62"/>
                  </a:cubicBezTo>
                  <a:cubicBezTo>
                    <a:pt x="19" y="62"/>
                    <a:pt x="19" y="62"/>
                    <a:pt x="19" y="62"/>
                  </a:cubicBezTo>
                  <a:cubicBezTo>
                    <a:pt x="19" y="62"/>
                    <a:pt x="19" y="62"/>
                    <a:pt x="19" y="62"/>
                  </a:cubicBezTo>
                  <a:cubicBezTo>
                    <a:pt x="19" y="62"/>
                    <a:pt x="19" y="62"/>
                    <a:pt x="19" y="62"/>
                  </a:cubicBezTo>
                  <a:cubicBezTo>
                    <a:pt x="19" y="62"/>
                    <a:pt x="19" y="62"/>
                    <a:pt x="19" y="62"/>
                  </a:cubicBezTo>
                  <a:cubicBezTo>
                    <a:pt x="20" y="62"/>
                    <a:pt x="20" y="62"/>
                    <a:pt x="20" y="62"/>
                  </a:cubicBezTo>
                  <a:cubicBezTo>
                    <a:pt x="20" y="62"/>
                    <a:pt x="20" y="62"/>
                    <a:pt x="20" y="62"/>
                  </a:cubicBezTo>
                  <a:cubicBezTo>
                    <a:pt x="21" y="62"/>
                    <a:pt x="21" y="62"/>
                    <a:pt x="21" y="62"/>
                  </a:cubicBezTo>
                  <a:cubicBezTo>
                    <a:pt x="21" y="62"/>
                    <a:pt x="21" y="62"/>
                    <a:pt x="21" y="62"/>
                  </a:cubicBezTo>
                  <a:cubicBezTo>
                    <a:pt x="21" y="62"/>
                    <a:pt x="21" y="62"/>
                    <a:pt x="22" y="62"/>
                  </a:cubicBezTo>
                  <a:cubicBezTo>
                    <a:pt x="22" y="62"/>
                    <a:pt x="22" y="62"/>
                    <a:pt x="22" y="62"/>
                  </a:cubicBezTo>
                  <a:cubicBezTo>
                    <a:pt x="23" y="62"/>
                    <a:pt x="24" y="61"/>
                    <a:pt x="24" y="61"/>
                  </a:cubicBezTo>
                  <a:cubicBezTo>
                    <a:pt x="25" y="61"/>
                    <a:pt x="25" y="61"/>
                    <a:pt x="26" y="61"/>
                  </a:cubicBezTo>
                  <a:cubicBezTo>
                    <a:pt x="27" y="61"/>
                    <a:pt x="27" y="61"/>
                    <a:pt x="27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0" y="62"/>
                    <a:pt x="30" y="62"/>
                  </a:cubicBezTo>
                  <a:cubicBezTo>
                    <a:pt x="31" y="63"/>
                    <a:pt x="31" y="63"/>
                    <a:pt x="31" y="63"/>
                  </a:cubicBezTo>
                  <a:cubicBezTo>
                    <a:pt x="31" y="63"/>
                    <a:pt x="31" y="63"/>
                    <a:pt x="31" y="63"/>
                  </a:cubicBezTo>
                  <a:cubicBezTo>
                    <a:pt x="31" y="63"/>
                    <a:pt x="31" y="63"/>
                    <a:pt x="31" y="63"/>
                  </a:cubicBezTo>
                  <a:cubicBezTo>
                    <a:pt x="31" y="63"/>
                    <a:pt x="32" y="63"/>
                    <a:pt x="32" y="63"/>
                  </a:cubicBezTo>
                  <a:cubicBezTo>
                    <a:pt x="32" y="63"/>
                    <a:pt x="32" y="63"/>
                    <a:pt x="33" y="63"/>
                  </a:cubicBezTo>
                  <a:cubicBezTo>
                    <a:pt x="33" y="63"/>
                    <a:pt x="33" y="63"/>
                    <a:pt x="33" y="63"/>
                  </a:cubicBezTo>
                  <a:cubicBezTo>
                    <a:pt x="33" y="63"/>
                    <a:pt x="33" y="63"/>
                    <a:pt x="33" y="63"/>
                  </a:cubicBezTo>
                  <a:cubicBezTo>
                    <a:pt x="33" y="63"/>
                    <a:pt x="33" y="63"/>
                    <a:pt x="33" y="63"/>
                  </a:cubicBezTo>
                  <a:cubicBezTo>
                    <a:pt x="34" y="62"/>
                    <a:pt x="34" y="62"/>
                    <a:pt x="34" y="62"/>
                  </a:cubicBezTo>
                  <a:cubicBezTo>
                    <a:pt x="34" y="62"/>
                    <a:pt x="34" y="62"/>
                    <a:pt x="34" y="62"/>
                  </a:cubicBezTo>
                  <a:cubicBezTo>
                    <a:pt x="34" y="62"/>
                    <a:pt x="34" y="62"/>
                    <a:pt x="34" y="62"/>
                  </a:cubicBezTo>
                  <a:cubicBezTo>
                    <a:pt x="34" y="62"/>
                    <a:pt x="34" y="62"/>
                    <a:pt x="34" y="62"/>
                  </a:cubicBezTo>
                  <a:cubicBezTo>
                    <a:pt x="34" y="62"/>
                    <a:pt x="34" y="62"/>
                    <a:pt x="34" y="62"/>
                  </a:cubicBezTo>
                  <a:cubicBezTo>
                    <a:pt x="35" y="62"/>
                    <a:pt x="35" y="62"/>
                    <a:pt x="35" y="62"/>
                  </a:cubicBezTo>
                  <a:cubicBezTo>
                    <a:pt x="35" y="61"/>
                    <a:pt x="35" y="61"/>
                    <a:pt x="35" y="61"/>
                  </a:cubicBezTo>
                  <a:cubicBezTo>
                    <a:pt x="35" y="61"/>
                    <a:pt x="35" y="61"/>
                    <a:pt x="35" y="61"/>
                  </a:cubicBezTo>
                  <a:cubicBezTo>
                    <a:pt x="35" y="60"/>
                    <a:pt x="36" y="58"/>
                    <a:pt x="36" y="57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8" y="52"/>
                    <a:pt x="38" y="51"/>
                    <a:pt x="38" y="50"/>
                  </a:cubicBezTo>
                  <a:cubicBezTo>
                    <a:pt x="38" y="50"/>
                    <a:pt x="38" y="50"/>
                    <a:pt x="38" y="49"/>
                  </a:cubicBezTo>
                  <a:cubicBezTo>
                    <a:pt x="38" y="49"/>
                    <a:pt x="38" y="49"/>
                    <a:pt x="38" y="49"/>
                  </a:cubicBezTo>
                  <a:cubicBezTo>
                    <a:pt x="38" y="49"/>
                    <a:pt x="38" y="49"/>
                    <a:pt x="38" y="49"/>
                  </a:cubicBezTo>
                  <a:cubicBezTo>
                    <a:pt x="38" y="49"/>
                    <a:pt x="38" y="49"/>
                    <a:pt x="38" y="49"/>
                  </a:cubicBezTo>
                  <a:cubicBezTo>
                    <a:pt x="38" y="49"/>
                    <a:pt x="38" y="49"/>
                    <a:pt x="38" y="49"/>
                  </a:cubicBezTo>
                  <a:cubicBezTo>
                    <a:pt x="38" y="49"/>
                    <a:pt x="38" y="49"/>
                    <a:pt x="38" y="49"/>
                  </a:cubicBezTo>
                  <a:cubicBezTo>
                    <a:pt x="38" y="49"/>
                    <a:pt x="38" y="48"/>
                    <a:pt x="38" y="48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8" y="47"/>
                    <a:pt x="38" y="47"/>
                    <a:pt x="38" y="47"/>
                  </a:cubicBezTo>
                  <a:cubicBezTo>
                    <a:pt x="38" y="47"/>
                    <a:pt x="38" y="47"/>
                    <a:pt x="38" y="47"/>
                  </a:cubicBezTo>
                  <a:cubicBezTo>
                    <a:pt x="38" y="47"/>
                    <a:pt x="38" y="47"/>
                    <a:pt x="38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6" y="46"/>
                    <a:pt x="36" y="46"/>
                    <a:pt x="35" y="45"/>
                  </a:cubicBezTo>
                  <a:cubicBezTo>
                    <a:pt x="35" y="44"/>
                    <a:pt x="34" y="42"/>
                    <a:pt x="34" y="41"/>
                  </a:cubicBezTo>
                  <a:cubicBezTo>
                    <a:pt x="34" y="40"/>
                    <a:pt x="34" y="38"/>
                    <a:pt x="34" y="37"/>
                  </a:cubicBezTo>
                  <a:cubicBezTo>
                    <a:pt x="34" y="35"/>
                    <a:pt x="34" y="35"/>
                    <a:pt x="34" y="35"/>
                  </a:cubicBezTo>
                  <a:cubicBezTo>
                    <a:pt x="34" y="34"/>
                    <a:pt x="34" y="34"/>
                    <a:pt x="34" y="34"/>
                  </a:cubicBezTo>
                  <a:cubicBezTo>
                    <a:pt x="37" y="33"/>
                    <a:pt x="39" y="32"/>
                    <a:pt x="41" y="31"/>
                  </a:cubicBezTo>
                  <a:cubicBezTo>
                    <a:pt x="44" y="30"/>
                    <a:pt x="44" y="30"/>
                    <a:pt x="44" y="30"/>
                  </a:cubicBezTo>
                  <a:cubicBezTo>
                    <a:pt x="44" y="30"/>
                    <a:pt x="44" y="30"/>
                    <a:pt x="44" y="30"/>
                  </a:cubicBezTo>
                  <a:cubicBezTo>
                    <a:pt x="44" y="30"/>
                    <a:pt x="44" y="30"/>
                    <a:pt x="44" y="30"/>
                  </a:cubicBezTo>
                  <a:cubicBezTo>
                    <a:pt x="46" y="29"/>
                    <a:pt x="46" y="29"/>
                    <a:pt x="46" y="29"/>
                  </a:cubicBezTo>
                  <a:cubicBezTo>
                    <a:pt x="46" y="29"/>
                    <a:pt x="46" y="29"/>
                    <a:pt x="46" y="29"/>
                  </a:cubicBezTo>
                  <a:cubicBezTo>
                    <a:pt x="46" y="29"/>
                    <a:pt x="46" y="29"/>
                    <a:pt x="46" y="29"/>
                  </a:cubicBezTo>
                  <a:cubicBezTo>
                    <a:pt x="46" y="27"/>
                    <a:pt x="46" y="27"/>
                    <a:pt x="46" y="27"/>
                  </a:cubicBezTo>
                  <a:cubicBezTo>
                    <a:pt x="46" y="27"/>
                    <a:pt x="46" y="27"/>
                    <a:pt x="46" y="27"/>
                  </a:cubicBezTo>
                  <a:cubicBezTo>
                    <a:pt x="46" y="27"/>
                    <a:pt x="46" y="27"/>
                    <a:pt x="46" y="27"/>
                  </a:cubicBezTo>
                  <a:cubicBezTo>
                    <a:pt x="45" y="26"/>
                    <a:pt x="45" y="26"/>
                    <a:pt x="45" y="26"/>
                  </a:cubicBezTo>
                  <a:cubicBezTo>
                    <a:pt x="45" y="26"/>
                    <a:pt x="45" y="26"/>
                    <a:pt x="45" y="26"/>
                  </a:cubicBezTo>
                  <a:cubicBezTo>
                    <a:pt x="45" y="26"/>
                    <a:pt x="45" y="26"/>
                    <a:pt x="45" y="26"/>
                  </a:cubicBezTo>
                  <a:cubicBezTo>
                    <a:pt x="45" y="25"/>
                    <a:pt x="45" y="25"/>
                    <a:pt x="45" y="25"/>
                  </a:cubicBezTo>
                  <a:cubicBezTo>
                    <a:pt x="45" y="25"/>
                    <a:pt x="45" y="25"/>
                    <a:pt x="45" y="25"/>
                  </a:cubicBezTo>
                  <a:cubicBezTo>
                    <a:pt x="45" y="25"/>
                    <a:pt x="45" y="25"/>
                    <a:pt x="45" y="25"/>
                  </a:cubicBezTo>
                  <a:cubicBezTo>
                    <a:pt x="45" y="25"/>
                    <a:pt x="45" y="25"/>
                    <a:pt x="45" y="25"/>
                  </a:cubicBezTo>
                  <a:cubicBezTo>
                    <a:pt x="45" y="25"/>
                    <a:pt x="45" y="25"/>
                    <a:pt x="45" y="25"/>
                  </a:cubicBezTo>
                  <a:cubicBezTo>
                    <a:pt x="45" y="25"/>
                    <a:pt x="45" y="25"/>
                    <a:pt x="45" y="25"/>
                  </a:cubicBezTo>
                  <a:cubicBezTo>
                    <a:pt x="44" y="25"/>
                    <a:pt x="44" y="25"/>
                    <a:pt x="44" y="25"/>
                  </a:cubicBezTo>
                  <a:cubicBezTo>
                    <a:pt x="44" y="25"/>
                    <a:pt x="44" y="25"/>
                    <a:pt x="44" y="25"/>
                  </a:cubicBezTo>
                  <a:cubicBezTo>
                    <a:pt x="44" y="25"/>
                    <a:pt x="44" y="25"/>
                    <a:pt x="44" y="25"/>
                  </a:cubicBezTo>
                  <a:cubicBezTo>
                    <a:pt x="44" y="25"/>
                    <a:pt x="44" y="25"/>
                    <a:pt x="44" y="25"/>
                  </a:cubicBezTo>
                  <a:cubicBezTo>
                    <a:pt x="44" y="25"/>
                    <a:pt x="44" y="25"/>
                    <a:pt x="44" y="25"/>
                  </a:cubicBezTo>
                  <a:cubicBezTo>
                    <a:pt x="44" y="25"/>
                    <a:pt x="44" y="25"/>
                    <a:pt x="44" y="25"/>
                  </a:cubicBezTo>
                  <a:cubicBezTo>
                    <a:pt x="44" y="25"/>
                    <a:pt x="44" y="25"/>
                    <a:pt x="44" y="25"/>
                  </a:cubicBezTo>
                  <a:cubicBezTo>
                    <a:pt x="44" y="25"/>
                    <a:pt x="44" y="25"/>
                    <a:pt x="44" y="25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2" y="25"/>
                    <a:pt x="41" y="25"/>
                    <a:pt x="40" y="25"/>
                  </a:cubicBezTo>
                  <a:cubicBezTo>
                    <a:pt x="40" y="25"/>
                    <a:pt x="40" y="25"/>
                    <a:pt x="40" y="25"/>
                  </a:cubicBezTo>
                  <a:cubicBezTo>
                    <a:pt x="40" y="25"/>
                    <a:pt x="40" y="25"/>
                    <a:pt x="40" y="25"/>
                  </a:cubicBezTo>
                  <a:cubicBezTo>
                    <a:pt x="36" y="27"/>
                    <a:pt x="36" y="27"/>
                    <a:pt x="36" y="27"/>
                  </a:cubicBezTo>
                  <a:cubicBezTo>
                    <a:pt x="36" y="27"/>
                    <a:pt x="36" y="27"/>
                    <a:pt x="36" y="27"/>
                  </a:cubicBezTo>
                  <a:cubicBezTo>
                    <a:pt x="36" y="27"/>
                    <a:pt x="36" y="27"/>
                    <a:pt x="36" y="27"/>
                  </a:cubicBezTo>
                  <a:cubicBezTo>
                    <a:pt x="34" y="28"/>
                    <a:pt x="34" y="28"/>
                    <a:pt x="34" y="28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2" y="26"/>
                    <a:pt x="31" y="24"/>
                    <a:pt x="31" y="23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29" y="20"/>
                    <a:pt x="29" y="20"/>
                    <a:pt x="29" y="20"/>
                  </a:cubicBezTo>
                  <a:cubicBezTo>
                    <a:pt x="29" y="20"/>
                    <a:pt x="29" y="20"/>
                    <a:pt x="29" y="20"/>
                  </a:cubicBezTo>
                  <a:cubicBezTo>
                    <a:pt x="29" y="20"/>
                    <a:pt x="29" y="20"/>
                    <a:pt x="29" y="20"/>
                  </a:cubicBezTo>
                  <a:cubicBezTo>
                    <a:pt x="29" y="20"/>
                    <a:pt x="29" y="20"/>
                    <a:pt x="29" y="20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28" y="19"/>
                    <a:pt x="28" y="19"/>
                    <a:pt x="28" y="19"/>
                  </a:cubicBezTo>
                  <a:cubicBezTo>
                    <a:pt x="28" y="19"/>
                    <a:pt x="28" y="19"/>
                    <a:pt x="28" y="19"/>
                  </a:cubicBezTo>
                  <a:cubicBezTo>
                    <a:pt x="28" y="19"/>
                    <a:pt x="28" y="19"/>
                    <a:pt x="28" y="19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27" y="19"/>
                    <a:pt x="27" y="18"/>
                    <a:pt x="27" y="18"/>
                  </a:cubicBezTo>
                  <a:cubicBezTo>
                    <a:pt x="27" y="18"/>
                    <a:pt x="27" y="18"/>
                    <a:pt x="27" y="18"/>
                  </a:cubicBezTo>
                  <a:cubicBezTo>
                    <a:pt x="27" y="18"/>
                    <a:pt x="27" y="18"/>
                    <a:pt x="27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1" y="18"/>
                    <a:pt x="21" y="18"/>
                    <a:pt x="21" y="18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2" y="10"/>
                    <a:pt x="22" y="9"/>
                    <a:pt x="22" y="9"/>
                  </a:cubicBezTo>
                  <a:cubicBezTo>
                    <a:pt x="22" y="9"/>
                    <a:pt x="21" y="9"/>
                    <a:pt x="21" y="9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21" y="9"/>
                    <a:pt x="21" y="9"/>
                    <a:pt x="21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1" y="7"/>
                    <a:pt x="21" y="7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7" y="5"/>
                    <a:pt x="17" y="5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7" y="5"/>
                    <a:pt x="16" y="5"/>
                    <a:pt x="16" y="5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6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8"/>
                    <a:pt x="7" y="7"/>
                    <a:pt x="7" y="6"/>
                  </a:cubicBezTo>
                  <a:cubicBezTo>
                    <a:pt x="7" y="5"/>
                    <a:pt x="7" y="5"/>
                    <a:pt x="7" y="4"/>
                  </a:cubicBezTo>
                  <a:cubicBezTo>
                    <a:pt x="7" y="3"/>
                    <a:pt x="7" y="3"/>
                    <a:pt x="7" y="2"/>
                  </a:cubicBezTo>
                  <a:cubicBezTo>
                    <a:pt x="6" y="2"/>
                    <a:pt x="6" y="1"/>
                    <a:pt x="6" y="1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2"/>
                    <a:pt x="0" y="15"/>
                    <a:pt x="0" y="18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1"/>
                    <a:pt x="0" y="21"/>
                    <a:pt x="0" y="21"/>
                  </a:cubicBezTo>
                  <a:close/>
                  <a:moveTo>
                    <a:pt x="29" y="37"/>
                  </a:moveTo>
                  <a:cubicBezTo>
                    <a:pt x="29" y="37"/>
                    <a:pt x="29" y="37"/>
                    <a:pt x="29" y="37"/>
                  </a:cubicBezTo>
                  <a:cubicBezTo>
                    <a:pt x="29" y="37"/>
                    <a:pt x="29" y="37"/>
                    <a:pt x="29" y="37"/>
                  </a:cubicBezTo>
                  <a:cubicBezTo>
                    <a:pt x="29" y="38"/>
                    <a:pt x="29" y="38"/>
                    <a:pt x="29" y="38"/>
                  </a:cubicBezTo>
                  <a:cubicBezTo>
                    <a:pt x="29" y="38"/>
                    <a:pt x="29" y="38"/>
                    <a:pt x="29" y="38"/>
                  </a:cubicBezTo>
                  <a:cubicBezTo>
                    <a:pt x="30" y="38"/>
                    <a:pt x="30" y="38"/>
                    <a:pt x="30" y="38"/>
                  </a:cubicBezTo>
                  <a:cubicBezTo>
                    <a:pt x="30" y="39"/>
                    <a:pt x="30" y="39"/>
                    <a:pt x="30" y="39"/>
                  </a:cubicBezTo>
                  <a:cubicBezTo>
                    <a:pt x="30" y="39"/>
                    <a:pt x="30" y="39"/>
                    <a:pt x="30" y="39"/>
                  </a:cubicBezTo>
                  <a:cubicBezTo>
                    <a:pt x="30" y="39"/>
                    <a:pt x="30" y="39"/>
                    <a:pt x="30" y="39"/>
                  </a:cubicBezTo>
                  <a:cubicBezTo>
                    <a:pt x="30" y="39"/>
                    <a:pt x="30" y="39"/>
                    <a:pt x="30" y="39"/>
                  </a:cubicBezTo>
                  <a:cubicBezTo>
                    <a:pt x="30" y="39"/>
                    <a:pt x="30" y="39"/>
                    <a:pt x="30" y="39"/>
                  </a:cubicBezTo>
                  <a:cubicBezTo>
                    <a:pt x="30" y="40"/>
                    <a:pt x="30" y="40"/>
                    <a:pt x="30" y="41"/>
                  </a:cubicBezTo>
                  <a:cubicBezTo>
                    <a:pt x="30" y="41"/>
                    <a:pt x="30" y="42"/>
                    <a:pt x="31" y="42"/>
                  </a:cubicBezTo>
                  <a:cubicBezTo>
                    <a:pt x="31" y="43"/>
                    <a:pt x="31" y="43"/>
                    <a:pt x="31" y="43"/>
                  </a:cubicBezTo>
                  <a:cubicBezTo>
                    <a:pt x="31" y="43"/>
                    <a:pt x="31" y="43"/>
                    <a:pt x="31" y="43"/>
                  </a:cubicBezTo>
                  <a:cubicBezTo>
                    <a:pt x="31" y="43"/>
                    <a:pt x="31" y="43"/>
                    <a:pt x="31" y="43"/>
                  </a:cubicBezTo>
                  <a:cubicBezTo>
                    <a:pt x="31" y="43"/>
                    <a:pt x="31" y="43"/>
                    <a:pt x="31" y="43"/>
                  </a:cubicBezTo>
                  <a:cubicBezTo>
                    <a:pt x="31" y="45"/>
                    <a:pt x="31" y="45"/>
                    <a:pt x="31" y="45"/>
                  </a:cubicBezTo>
                  <a:cubicBezTo>
                    <a:pt x="31" y="45"/>
                    <a:pt x="31" y="45"/>
                    <a:pt x="31" y="45"/>
                  </a:cubicBezTo>
                  <a:cubicBezTo>
                    <a:pt x="31" y="45"/>
                    <a:pt x="31" y="45"/>
                    <a:pt x="31" y="45"/>
                  </a:cubicBezTo>
                  <a:cubicBezTo>
                    <a:pt x="31" y="45"/>
                    <a:pt x="31" y="45"/>
                    <a:pt x="31" y="45"/>
                  </a:cubicBezTo>
                  <a:cubicBezTo>
                    <a:pt x="31" y="45"/>
                    <a:pt x="31" y="45"/>
                    <a:pt x="31" y="45"/>
                  </a:cubicBezTo>
                  <a:cubicBezTo>
                    <a:pt x="31" y="45"/>
                    <a:pt x="31" y="45"/>
                    <a:pt x="31" y="45"/>
                  </a:cubicBezTo>
                  <a:cubicBezTo>
                    <a:pt x="31" y="45"/>
                    <a:pt x="31" y="45"/>
                    <a:pt x="31" y="45"/>
                  </a:cubicBezTo>
                  <a:cubicBezTo>
                    <a:pt x="31" y="45"/>
                    <a:pt x="31" y="45"/>
                    <a:pt x="31" y="45"/>
                  </a:cubicBezTo>
                  <a:cubicBezTo>
                    <a:pt x="31" y="45"/>
                    <a:pt x="31" y="45"/>
                    <a:pt x="31" y="45"/>
                  </a:cubicBezTo>
                  <a:cubicBezTo>
                    <a:pt x="31" y="46"/>
                    <a:pt x="31" y="46"/>
                    <a:pt x="31" y="46"/>
                  </a:cubicBezTo>
                  <a:cubicBezTo>
                    <a:pt x="31" y="46"/>
                    <a:pt x="31" y="46"/>
                    <a:pt x="31" y="46"/>
                  </a:cubicBezTo>
                  <a:cubicBezTo>
                    <a:pt x="31" y="46"/>
                    <a:pt x="31" y="46"/>
                    <a:pt x="31" y="46"/>
                  </a:cubicBezTo>
                  <a:cubicBezTo>
                    <a:pt x="31" y="46"/>
                    <a:pt x="31" y="47"/>
                    <a:pt x="32" y="47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2" y="48"/>
                    <a:pt x="32" y="48"/>
                    <a:pt x="32" y="48"/>
                  </a:cubicBezTo>
                  <a:cubicBezTo>
                    <a:pt x="32" y="48"/>
                    <a:pt x="32" y="48"/>
                    <a:pt x="32" y="48"/>
                  </a:cubicBezTo>
                  <a:cubicBezTo>
                    <a:pt x="31" y="48"/>
                    <a:pt x="31" y="48"/>
                    <a:pt x="31" y="48"/>
                  </a:cubicBezTo>
                  <a:cubicBezTo>
                    <a:pt x="31" y="48"/>
                    <a:pt x="31" y="49"/>
                    <a:pt x="31" y="49"/>
                  </a:cubicBezTo>
                  <a:cubicBezTo>
                    <a:pt x="31" y="49"/>
                    <a:pt x="31" y="49"/>
                    <a:pt x="31" y="49"/>
                  </a:cubicBezTo>
                  <a:cubicBezTo>
                    <a:pt x="31" y="49"/>
                    <a:pt x="31" y="49"/>
                    <a:pt x="31" y="49"/>
                  </a:cubicBezTo>
                  <a:cubicBezTo>
                    <a:pt x="31" y="49"/>
                    <a:pt x="31" y="49"/>
                    <a:pt x="31" y="49"/>
                  </a:cubicBezTo>
                  <a:cubicBezTo>
                    <a:pt x="31" y="49"/>
                    <a:pt x="31" y="49"/>
                    <a:pt x="31" y="49"/>
                  </a:cubicBezTo>
                  <a:cubicBezTo>
                    <a:pt x="31" y="49"/>
                    <a:pt x="31" y="49"/>
                    <a:pt x="31" y="49"/>
                  </a:cubicBezTo>
                  <a:cubicBezTo>
                    <a:pt x="31" y="49"/>
                    <a:pt x="31" y="49"/>
                    <a:pt x="31" y="49"/>
                  </a:cubicBezTo>
                  <a:cubicBezTo>
                    <a:pt x="31" y="49"/>
                    <a:pt x="31" y="49"/>
                    <a:pt x="31" y="49"/>
                  </a:cubicBezTo>
                  <a:cubicBezTo>
                    <a:pt x="31" y="49"/>
                    <a:pt x="31" y="49"/>
                    <a:pt x="31" y="49"/>
                  </a:cubicBezTo>
                  <a:cubicBezTo>
                    <a:pt x="31" y="49"/>
                    <a:pt x="31" y="49"/>
                    <a:pt x="31" y="49"/>
                  </a:cubicBezTo>
                  <a:cubicBezTo>
                    <a:pt x="31" y="49"/>
                    <a:pt x="31" y="49"/>
                    <a:pt x="31" y="49"/>
                  </a:cubicBezTo>
                  <a:cubicBezTo>
                    <a:pt x="31" y="50"/>
                    <a:pt x="31" y="50"/>
                    <a:pt x="31" y="50"/>
                  </a:cubicBezTo>
                  <a:cubicBezTo>
                    <a:pt x="31" y="50"/>
                    <a:pt x="31" y="50"/>
                    <a:pt x="31" y="50"/>
                  </a:cubicBezTo>
                  <a:cubicBezTo>
                    <a:pt x="31" y="50"/>
                    <a:pt x="31" y="50"/>
                    <a:pt x="31" y="50"/>
                  </a:cubicBezTo>
                  <a:cubicBezTo>
                    <a:pt x="31" y="51"/>
                    <a:pt x="31" y="51"/>
                    <a:pt x="31" y="51"/>
                  </a:cubicBezTo>
                  <a:cubicBezTo>
                    <a:pt x="31" y="51"/>
                    <a:pt x="31" y="51"/>
                    <a:pt x="31" y="51"/>
                  </a:cubicBezTo>
                  <a:cubicBezTo>
                    <a:pt x="31" y="51"/>
                    <a:pt x="31" y="51"/>
                    <a:pt x="31" y="51"/>
                  </a:cubicBezTo>
                  <a:cubicBezTo>
                    <a:pt x="31" y="51"/>
                    <a:pt x="31" y="51"/>
                    <a:pt x="31" y="51"/>
                  </a:cubicBezTo>
                  <a:cubicBezTo>
                    <a:pt x="31" y="51"/>
                    <a:pt x="31" y="51"/>
                    <a:pt x="31" y="51"/>
                  </a:cubicBezTo>
                  <a:cubicBezTo>
                    <a:pt x="31" y="51"/>
                    <a:pt x="31" y="52"/>
                    <a:pt x="31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0" y="52"/>
                    <a:pt x="30" y="52"/>
                    <a:pt x="30" y="52"/>
                  </a:cubicBezTo>
                  <a:cubicBezTo>
                    <a:pt x="30" y="52"/>
                    <a:pt x="30" y="52"/>
                    <a:pt x="30" y="52"/>
                  </a:cubicBezTo>
                  <a:cubicBezTo>
                    <a:pt x="30" y="52"/>
                    <a:pt x="30" y="52"/>
                    <a:pt x="30" y="52"/>
                  </a:cubicBezTo>
                  <a:cubicBezTo>
                    <a:pt x="30" y="53"/>
                    <a:pt x="30" y="53"/>
                    <a:pt x="30" y="53"/>
                  </a:cubicBezTo>
                  <a:cubicBezTo>
                    <a:pt x="30" y="53"/>
                    <a:pt x="30" y="53"/>
                    <a:pt x="30" y="53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8" y="53"/>
                    <a:pt x="28" y="53"/>
                    <a:pt x="28" y="53"/>
                  </a:cubicBezTo>
                  <a:cubicBezTo>
                    <a:pt x="28" y="53"/>
                    <a:pt x="27" y="54"/>
                    <a:pt x="27" y="54"/>
                  </a:cubicBezTo>
                  <a:cubicBezTo>
                    <a:pt x="26" y="54"/>
                    <a:pt x="26" y="54"/>
                    <a:pt x="26" y="54"/>
                  </a:cubicBezTo>
                  <a:cubicBezTo>
                    <a:pt x="25" y="54"/>
                    <a:pt x="24" y="55"/>
                    <a:pt x="24" y="55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22" y="55"/>
                    <a:pt x="22" y="55"/>
                    <a:pt x="22" y="55"/>
                  </a:cubicBezTo>
                  <a:cubicBezTo>
                    <a:pt x="22" y="55"/>
                    <a:pt x="22" y="55"/>
                    <a:pt x="22" y="55"/>
                  </a:cubicBezTo>
                  <a:cubicBezTo>
                    <a:pt x="22" y="55"/>
                    <a:pt x="22" y="55"/>
                    <a:pt x="22" y="55"/>
                  </a:cubicBezTo>
                  <a:cubicBezTo>
                    <a:pt x="21" y="55"/>
                    <a:pt x="21" y="55"/>
                    <a:pt x="21" y="55"/>
                  </a:cubicBezTo>
                  <a:cubicBezTo>
                    <a:pt x="21" y="55"/>
                    <a:pt x="21" y="55"/>
                    <a:pt x="21" y="55"/>
                  </a:cubicBezTo>
                  <a:cubicBezTo>
                    <a:pt x="21" y="55"/>
                    <a:pt x="21" y="55"/>
                    <a:pt x="21" y="55"/>
                  </a:cubicBezTo>
                  <a:cubicBezTo>
                    <a:pt x="21" y="55"/>
                    <a:pt x="21" y="55"/>
                    <a:pt x="21" y="55"/>
                  </a:cubicBezTo>
                  <a:cubicBezTo>
                    <a:pt x="21" y="54"/>
                    <a:pt x="21" y="54"/>
                    <a:pt x="21" y="54"/>
                  </a:cubicBezTo>
                  <a:cubicBezTo>
                    <a:pt x="20" y="54"/>
                    <a:pt x="20" y="54"/>
                    <a:pt x="20" y="54"/>
                  </a:cubicBezTo>
                  <a:cubicBezTo>
                    <a:pt x="19" y="52"/>
                    <a:pt x="19" y="51"/>
                    <a:pt x="18" y="49"/>
                  </a:cubicBezTo>
                  <a:cubicBezTo>
                    <a:pt x="18" y="48"/>
                    <a:pt x="18" y="46"/>
                    <a:pt x="17" y="45"/>
                  </a:cubicBezTo>
                  <a:cubicBezTo>
                    <a:pt x="17" y="44"/>
                    <a:pt x="17" y="44"/>
                    <a:pt x="17" y="44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9" y="43"/>
                    <a:pt x="19" y="43"/>
                    <a:pt x="19" y="43"/>
                  </a:cubicBezTo>
                  <a:cubicBezTo>
                    <a:pt x="19" y="43"/>
                    <a:pt x="19" y="43"/>
                    <a:pt x="19" y="43"/>
                  </a:cubicBezTo>
                  <a:cubicBezTo>
                    <a:pt x="19" y="43"/>
                    <a:pt x="19" y="43"/>
                    <a:pt x="19" y="43"/>
                  </a:cubicBezTo>
                  <a:cubicBezTo>
                    <a:pt x="20" y="43"/>
                    <a:pt x="20" y="43"/>
                    <a:pt x="20" y="43"/>
                  </a:cubicBezTo>
                  <a:cubicBezTo>
                    <a:pt x="20" y="43"/>
                    <a:pt x="20" y="43"/>
                    <a:pt x="20" y="43"/>
                  </a:cubicBezTo>
                  <a:cubicBezTo>
                    <a:pt x="20" y="43"/>
                    <a:pt x="20" y="43"/>
                    <a:pt x="20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1" y="43"/>
                    <a:pt x="22" y="43"/>
                  </a:cubicBezTo>
                  <a:cubicBezTo>
                    <a:pt x="22" y="43"/>
                    <a:pt x="22" y="43"/>
                    <a:pt x="22" y="43"/>
                  </a:cubicBezTo>
                  <a:cubicBezTo>
                    <a:pt x="22" y="44"/>
                    <a:pt x="22" y="44"/>
                    <a:pt x="22" y="45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23" y="47"/>
                    <a:pt x="24" y="48"/>
                    <a:pt x="24" y="48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24" y="48"/>
                    <a:pt x="24" y="48"/>
                    <a:pt x="24" y="49"/>
                  </a:cubicBezTo>
                  <a:cubicBezTo>
                    <a:pt x="24" y="49"/>
                    <a:pt x="24" y="49"/>
                    <a:pt x="24" y="49"/>
                  </a:cubicBezTo>
                  <a:cubicBezTo>
                    <a:pt x="24" y="49"/>
                    <a:pt x="24" y="49"/>
                    <a:pt x="24" y="49"/>
                  </a:cubicBezTo>
                  <a:cubicBezTo>
                    <a:pt x="25" y="49"/>
                    <a:pt x="25" y="49"/>
                    <a:pt x="25" y="49"/>
                  </a:cubicBezTo>
                  <a:cubicBezTo>
                    <a:pt x="25" y="49"/>
                    <a:pt x="26" y="49"/>
                    <a:pt x="26" y="49"/>
                  </a:cubicBezTo>
                  <a:cubicBezTo>
                    <a:pt x="26" y="49"/>
                    <a:pt x="26" y="49"/>
                    <a:pt x="26" y="49"/>
                  </a:cubicBezTo>
                  <a:cubicBezTo>
                    <a:pt x="26" y="49"/>
                    <a:pt x="26" y="49"/>
                    <a:pt x="26" y="49"/>
                  </a:cubicBezTo>
                  <a:cubicBezTo>
                    <a:pt x="26" y="49"/>
                    <a:pt x="26" y="49"/>
                    <a:pt x="26" y="49"/>
                  </a:cubicBezTo>
                  <a:cubicBezTo>
                    <a:pt x="26" y="49"/>
                    <a:pt x="26" y="49"/>
                    <a:pt x="26" y="49"/>
                  </a:cubicBezTo>
                  <a:cubicBezTo>
                    <a:pt x="26" y="49"/>
                    <a:pt x="26" y="49"/>
                    <a:pt x="26" y="49"/>
                  </a:cubicBezTo>
                  <a:cubicBezTo>
                    <a:pt x="26" y="49"/>
                    <a:pt x="26" y="49"/>
                    <a:pt x="27" y="49"/>
                  </a:cubicBezTo>
                  <a:cubicBezTo>
                    <a:pt x="28" y="48"/>
                    <a:pt x="28" y="48"/>
                    <a:pt x="28" y="48"/>
                  </a:cubicBezTo>
                  <a:cubicBezTo>
                    <a:pt x="28" y="48"/>
                    <a:pt x="28" y="48"/>
                    <a:pt x="28" y="48"/>
                  </a:cubicBezTo>
                  <a:cubicBezTo>
                    <a:pt x="28" y="48"/>
                    <a:pt x="28" y="48"/>
                    <a:pt x="28" y="48"/>
                  </a:cubicBezTo>
                  <a:cubicBezTo>
                    <a:pt x="28" y="48"/>
                    <a:pt x="28" y="48"/>
                    <a:pt x="28" y="48"/>
                  </a:cubicBezTo>
                  <a:cubicBezTo>
                    <a:pt x="28" y="48"/>
                    <a:pt x="28" y="48"/>
                    <a:pt x="28" y="48"/>
                  </a:cubicBezTo>
                  <a:cubicBezTo>
                    <a:pt x="28" y="48"/>
                    <a:pt x="28" y="48"/>
                    <a:pt x="28" y="48"/>
                  </a:cubicBezTo>
                  <a:cubicBezTo>
                    <a:pt x="28" y="48"/>
                    <a:pt x="28" y="48"/>
                    <a:pt x="28" y="48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6"/>
                    <a:pt x="28" y="46"/>
                    <a:pt x="28" y="46"/>
                  </a:cubicBezTo>
                  <a:cubicBezTo>
                    <a:pt x="28" y="46"/>
                    <a:pt x="28" y="46"/>
                    <a:pt x="28" y="46"/>
                  </a:cubicBezTo>
                  <a:cubicBezTo>
                    <a:pt x="28" y="46"/>
                    <a:pt x="28" y="46"/>
                    <a:pt x="28" y="46"/>
                  </a:cubicBezTo>
                  <a:cubicBezTo>
                    <a:pt x="28" y="46"/>
                    <a:pt x="28" y="46"/>
                    <a:pt x="28" y="46"/>
                  </a:cubicBezTo>
                  <a:cubicBezTo>
                    <a:pt x="28" y="46"/>
                    <a:pt x="28" y="46"/>
                    <a:pt x="28" y="46"/>
                  </a:cubicBezTo>
                  <a:cubicBezTo>
                    <a:pt x="28" y="46"/>
                    <a:pt x="28" y="46"/>
                    <a:pt x="28" y="46"/>
                  </a:cubicBezTo>
                  <a:cubicBezTo>
                    <a:pt x="28" y="46"/>
                    <a:pt x="28" y="46"/>
                    <a:pt x="28" y="46"/>
                  </a:cubicBezTo>
                  <a:cubicBezTo>
                    <a:pt x="28" y="46"/>
                    <a:pt x="28" y="46"/>
                    <a:pt x="28" y="46"/>
                  </a:cubicBezTo>
                  <a:cubicBezTo>
                    <a:pt x="28" y="46"/>
                    <a:pt x="28" y="46"/>
                    <a:pt x="28" y="46"/>
                  </a:cubicBezTo>
                  <a:cubicBezTo>
                    <a:pt x="28" y="46"/>
                    <a:pt x="28" y="46"/>
                    <a:pt x="28" y="46"/>
                  </a:cubicBezTo>
                  <a:cubicBezTo>
                    <a:pt x="28" y="46"/>
                    <a:pt x="28" y="46"/>
                    <a:pt x="28" y="46"/>
                  </a:cubicBezTo>
                  <a:cubicBezTo>
                    <a:pt x="28" y="46"/>
                    <a:pt x="27" y="45"/>
                    <a:pt x="27" y="45"/>
                  </a:cubicBezTo>
                  <a:cubicBezTo>
                    <a:pt x="27" y="45"/>
                    <a:pt x="27" y="45"/>
                    <a:pt x="27" y="45"/>
                  </a:cubicBezTo>
                  <a:cubicBezTo>
                    <a:pt x="27" y="45"/>
                    <a:pt x="27" y="45"/>
                    <a:pt x="27" y="45"/>
                  </a:cubicBezTo>
                  <a:cubicBezTo>
                    <a:pt x="25" y="44"/>
                    <a:pt x="24" y="43"/>
                    <a:pt x="24" y="41"/>
                  </a:cubicBezTo>
                  <a:cubicBezTo>
                    <a:pt x="24" y="40"/>
                    <a:pt x="24" y="40"/>
                    <a:pt x="24" y="40"/>
                  </a:cubicBezTo>
                  <a:cubicBezTo>
                    <a:pt x="24" y="40"/>
                    <a:pt x="24" y="40"/>
                    <a:pt x="24" y="40"/>
                  </a:cubicBezTo>
                  <a:cubicBezTo>
                    <a:pt x="24" y="40"/>
                    <a:pt x="24" y="39"/>
                    <a:pt x="24" y="39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5" y="38"/>
                    <a:pt x="25" y="38"/>
                    <a:pt x="25" y="38"/>
                  </a:cubicBezTo>
                  <a:cubicBezTo>
                    <a:pt x="25" y="38"/>
                    <a:pt x="25" y="38"/>
                    <a:pt x="25" y="38"/>
                  </a:cubicBezTo>
                  <a:cubicBezTo>
                    <a:pt x="25" y="38"/>
                    <a:pt x="25" y="38"/>
                    <a:pt x="25" y="38"/>
                  </a:cubicBezTo>
                  <a:cubicBezTo>
                    <a:pt x="25" y="38"/>
                    <a:pt x="25" y="38"/>
                    <a:pt x="25" y="38"/>
                  </a:cubicBezTo>
                  <a:cubicBezTo>
                    <a:pt x="25" y="38"/>
                    <a:pt x="26" y="38"/>
                    <a:pt x="26" y="38"/>
                  </a:cubicBezTo>
                  <a:cubicBezTo>
                    <a:pt x="26" y="38"/>
                    <a:pt x="26" y="38"/>
                    <a:pt x="26" y="38"/>
                  </a:cubicBezTo>
                  <a:cubicBezTo>
                    <a:pt x="26" y="38"/>
                    <a:pt x="26" y="38"/>
                    <a:pt x="26" y="38"/>
                  </a:cubicBezTo>
                  <a:cubicBezTo>
                    <a:pt x="26" y="38"/>
                    <a:pt x="26" y="37"/>
                    <a:pt x="26" y="37"/>
                  </a:cubicBezTo>
                  <a:cubicBezTo>
                    <a:pt x="26" y="37"/>
                    <a:pt x="26" y="37"/>
                    <a:pt x="26" y="37"/>
                  </a:cubicBezTo>
                  <a:cubicBezTo>
                    <a:pt x="26" y="37"/>
                    <a:pt x="26" y="37"/>
                    <a:pt x="26" y="37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7" y="37"/>
                    <a:pt x="28" y="37"/>
                    <a:pt x="28" y="37"/>
                  </a:cubicBezTo>
                  <a:cubicBezTo>
                    <a:pt x="28" y="37"/>
                    <a:pt x="28" y="37"/>
                    <a:pt x="28" y="37"/>
                  </a:cubicBezTo>
                  <a:cubicBezTo>
                    <a:pt x="28" y="37"/>
                    <a:pt x="28" y="37"/>
                    <a:pt x="28" y="37"/>
                  </a:cubicBezTo>
                  <a:cubicBezTo>
                    <a:pt x="28" y="37"/>
                    <a:pt x="28" y="37"/>
                    <a:pt x="28" y="37"/>
                  </a:cubicBezTo>
                  <a:cubicBezTo>
                    <a:pt x="28" y="37"/>
                    <a:pt x="28" y="37"/>
                    <a:pt x="28" y="37"/>
                  </a:cubicBezTo>
                  <a:cubicBezTo>
                    <a:pt x="28" y="37"/>
                    <a:pt x="28" y="37"/>
                    <a:pt x="29" y="37"/>
                  </a:cubicBezTo>
                  <a:close/>
                  <a:moveTo>
                    <a:pt x="18" y="29"/>
                  </a:moveTo>
                  <a:cubicBezTo>
                    <a:pt x="18" y="28"/>
                    <a:pt x="18" y="28"/>
                    <a:pt x="18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20" y="27"/>
                    <a:pt x="20" y="27"/>
                    <a:pt x="20" y="27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1" y="26"/>
                    <a:pt x="21" y="25"/>
                    <a:pt x="22" y="25"/>
                  </a:cubicBezTo>
                  <a:cubicBezTo>
                    <a:pt x="22" y="25"/>
                    <a:pt x="23" y="25"/>
                    <a:pt x="23" y="24"/>
                  </a:cubicBezTo>
                  <a:cubicBezTo>
                    <a:pt x="23" y="24"/>
                    <a:pt x="23" y="24"/>
                    <a:pt x="23" y="24"/>
                  </a:cubicBezTo>
                  <a:cubicBezTo>
                    <a:pt x="23" y="24"/>
                    <a:pt x="23" y="24"/>
                    <a:pt x="23" y="24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24" y="23"/>
                    <a:pt x="24" y="23"/>
                    <a:pt x="24" y="23"/>
                  </a:cubicBezTo>
                  <a:cubicBezTo>
                    <a:pt x="24" y="23"/>
                    <a:pt x="24" y="23"/>
                    <a:pt x="24" y="23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6" y="24"/>
                    <a:pt x="26" y="24"/>
                    <a:pt x="26" y="24"/>
                  </a:cubicBezTo>
                  <a:cubicBezTo>
                    <a:pt x="26" y="25"/>
                    <a:pt x="26" y="25"/>
                    <a:pt x="26" y="25"/>
                  </a:cubicBezTo>
                  <a:cubicBezTo>
                    <a:pt x="27" y="25"/>
                    <a:pt x="27" y="25"/>
                    <a:pt x="27" y="25"/>
                  </a:cubicBezTo>
                  <a:cubicBezTo>
                    <a:pt x="27" y="25"/>
                    <a:pt x="27" y="25"/>
                    <a:pt x="27" y="25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27" y="26"/>
                    <a:pt x="27" y="26"/>
                    <a:pt x="28" y="27"/>
                  </a:cubicBezTo>
                  <a:cubicBezTo>
                    <a:pt x="28" y="27"/>
                    <a:pt x="28" y="27"/>
                    <a:pt x="28" y="27"/>
                  </a:cubicBezTo>
                  <a:cubicBezTo>
                    <a:pt x="28" y="28"/>
                    <a:pt x="28" y="28"/>
                    <a:pt x="28" y="28"/>
                  </a:cubicBezTo>
                  <a:cubicBezTo>
                    <a:pt x="28" y="28"/>
                    <a:pt x="28" y="28"/>
                    <a:pt x="28" y="28"/>
                  </a:cubicBezTo>
                  <a:cubicBezTo>
                    <a:pt x="28" y="28"/>
                    <a:pt x="28" y="28"/>
                    <a:pt x="28" y="28"/>
                  </a:cubicBezTo>
                  <a:cubicBezTo>
                    <a:pt x="28" y="29"/>
                    <a:pt x="28" y="29"/>
                    <a:pt x="28" y="29"/>
                  </a:cubicBezTo>
                  <a:cubicBezTo>
                    <a:pt x="28" y="29"/>
                    <a:pt x="28" y="29"/>
                    <a:pt x="28" y="29"/>
                  </a:cubicBezTo>
                  <a:cubicBezTo>
                    <a:pt x="28" y="29"/>
                    <a:pt x="28" y="29"/>
                    <a:pt x="28" y="29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28" y="31"/>
                    <a:pt x="28" y="31"/>
                    <a:pt x="28" y="31"/>
                  </a:cubicBezTo>
                  <a:cubicBezTo>
                    <a:pt x="28" y="31"/>
                    <a:pt x="28" y="31"/>
                    <a:pt x="28" y="31"/>
                  </a:cubicBezTo>
                  <a:cubicBezTo>
                    <a:pt x="28" y="32"/>
                    <a:pt x="28" y="32"/>
                    <a:pt x="28" y="32"/>
                  </a:cubicBezTo>
                  <a:cubicBezTo>
                    <a:pt x="27" y="32"/>
                    <a:pt x="27" y="32"/>
                    <a:pt x="27" y="32"/>
                  </a:cubicBezTo>
                  <a:cubicBezTo>
                    <a:pt x="27" y="32"/>
                    <a:pt x="27" y="32"/>
                    <a:pt x="27" y="32"/>
                  </a:cubicBezTo>
                  <a:cubicBezTo>
                    <a:pt x="27" y="33"/>
                    <a:pt x="27" y="33"/>
                    <a:pt x="27" y="33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4" y="31"/>
                    <a:pt x="24" y="31"/>
                    <a:pt x="23" y="31"/>
                  </a:cubicBezTo>
                  <a:cubicBezTo>
                    <a:pt x="23" y="31"/>
                    <a:pt x="23" y="31"/>
                    <a:pt x="23" y="31"/>
                  </a:cubicBezTo>
                  <a:cubicBezTo>
                    <a:pt x="23" y="31"/>
                    <a:pt x="23" y="31"/>
                    <a:pt x="23" y="31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0" y="30"/>
                    <a:pt x="20" y="30"/>
                    <a:pt x="19" y="30"/>
                  </a:cubicBezTo>
                  <a:cubicBezTo>
                    <a:pt x="19" y="30"/>
                    <a:pt x="19" y="30"/>
                    <a:pt x="19" y="30"/>
                  </a:cubicBezTo>
                  <a:cubicBezTo>
                    <a:pt x="19" y="30"/>
                    <a:pt x="19" y="30"/>
                    <a:pt x="19" y="30"/>
                  </a:cubicBezTo>
                  <a:cubicBezTo>
                    <a:pt x="18" y="30"/>
                    <a:pt x="18" y="30"/>
                    <a:pt x="18" y="30"/>
                  </a:cubicBezTo>
                  <a:cubicBezTo>
                    <a:pt x="18" y="30"/>
                    <a:pt x="18" y="30"/>
                    <a:pt x="18" y="30"/>
                  </a:cubicBezTo>
                  <a:cubicBezTo>
                    <a:pt x="18" y="29"/>
                    <a:pt x="18" y="29"/>
                    <a:pt x="18" y="29"/>
                  </a:cubicBezTo>
                  <a:cubicBezTo>
                    <a:pt x="18" y="29"/>
                    <a:pt x="18" y="29"/>
                    <a:pt x="18" y="29"/>
                  </a:cubicBezTo>
                  <a:close/>
                  <a:moveTo>
                    <a:pt x="16" y="36"/>
                  </a:moveTo>
                  <a:cubicBezTo>
                    <a:pt x="16" y="36"/>
                    <a:pt x="16" y="36"/>
                    <a:pt x="16" y="36"/>
                  </a:cubicBezTo>
                  <a:cubicBezTo>
                    <a:pt x="16" y="36"/>
                    <a:pt x="16" y="36"/>
                    <a:pt x="16" y="35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17" y="35"/>
                    <a:pt x="17" y="35"/>
                    <a:pt x="18" y="34"/>
                  </a:cubicBezTo>
                  <a:cubicBezTo>
                    <a:pt x="18" y="34"/>
                    <a:pt x="18" y="34"/>
                    <a:pt x="18" y="34"/>
                  </a:cubicBezTo>
                  <a:cubicBezTo>
                    <a:pt x="18" y="34"/>
                    <a:pt x="18" y="34"/>
                    <a:pt x="18" y="34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20" y="35"/>
                    <a:pt x="20" y="35"/>
                    <a:pt x="20" y="35"/>
                  </a:cubicBezTo>
                  <a:cubicBezTo>
                    <a:pt x="20" y="35"/>
                    <a:pt x="20" y="35"/>
                    <a:pt x="20" y="35"/>
                  </a:cubicBezTo>
                  <a:cubicBezTo>
                    <a:pt x="20" y="36"/>
                    <a:pt x="20" y="36"/>
                    <a:pt x="20" y="36"/>
                  </a:cubicBezTo>
                  <a:cubicBezTo>
                    <a:pt x="20" y="36"/>
                    <a:pt x="20" y="36"/>
                    <a:pt x="20" y="36"/>
                  </a:cubicBezTo>
                  <a:cubicBezTo>
                    <a:pt x="20" y="37"/>
                    <a:pt x="20" y="37"/>
                    <a:pt x="20" y="37"/>
                  </a:cubicBezTo>
                  <a:cubicBezTo>
                    <a:pt x="20" y="37"/>
                    <a:pt x="20" y="37"/>
                    <a:pt x="20" y="37"/>
                  </a:cubicBezTo>
                  <a:cubicBezTo>
                    <a:pt x="20" y="37"/>
                    <a:pt x="20" y="37"/>
                    <a:pt x="20" y="37"/>
                  </a:cubicBezTo>
                  <a:cubicBezTo>
                    <a:pt x="19" y="38"/>
                    <a:pt x="19" y="38"/>
                    <a:pt x="19" y="38"/>
                  </a:cubicBezTo>
                  <a:cubicBezTo>
                    <a:pt x="19" y="38"/>
                    <a:pt x="19" y="39"/>
                    <a:pt x="18" y="39"/>
                  </a:cubicBezTo>
                  <a:cubicBezTo>
                    <a:pt x="18" y="39"/>
                    <a:pt x="18" y="39"/>
                    <a:pt x="18" y="39"/>
                  </a:cubicBezTo>
                  <a:cubicBezTo>
                    <a:pt x="18" y="39"/>
                    <a:pt x="18" y="39"/>
                    <a:pt x="17" y="39"/>
                  </a:cubicBezTo>
                  <a:cubicBezTo>
                    <a:pt x="17" y="39"/>
                    <a:pt x="17" y="39"/>
                    <a:pt x="17" y="39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6" y="37"/>
                    <a:pt x="16" y="37"/>
                    <a:pt x="16" y="36"/>
                  </a:cubicBezTo>
                  <a:cubicBezTo>
                    <a:pt x="15" y="36"/>
                    <a:pt x="15" y="36"/>
                    <a:pt x="15" y="36"/>
                  </a:cubicBezTo>
                  <a:lnTo>
                    <a:pt x="16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"/>
                <a:ea typeface="微软雅黑"/>
                <a:cs typeface="+mn-cs"/>
              </a:endParaRPr>
            </a:p>
          </p:txBody>
        </p:sp>
        <p:sp>
          <p:nvSpPr>
            <p:cNvPr id="113" name="Freeform 45">
              <a:extLst>
                <a:ext uri="{FF2B5EF4-FFF2-40B4-BE49-F238E27FC236}">
                  <a16:creationId xmlns:a16="http://schemas.microsoft.com/office/drawing/2014/main" id="{C551A12D-C0D9-4EB4-AC52-D61AA0ACBBF5}"/>
                </a:ext>
              </a:extLst>
            </p:cNvPr>
            <p:cNvSpPr>
              <a:spLocks/>
            </p:cNvSpPr>
            <p:nvPr/>
          </p:nvSpPr>
          <p:spPr bwMode="auto">
            <a:xfrm>
              <a:off x="1870847" y="5106810"/>
              <a:ext cx="79316" cy="116923"/>
            </a:xfrm>
            <a:custGeom>
              <a:avLst/>
              <a:gdLst>
                <a:gd name="T0" fmla="*/ 4 w 49"/>
                <a:gd name="T1" fmla="*/ 58 h 72"/>
                <a:gd name="T2" fmla="*/ 9 w 49"/>
                <a:gd name="T3" fmla="*/ 57 h 72"/>
                <a:gd name="T4" fmla="*/ 11 w 49"/>
                <a:gd name="T5" fmla="*/ 56 h 72"/>
                <a:gd name="T6" fmla="*/ 12 w 49"/>
                <a:gd name="T7" fmla="*/ 55 h 72"/>
                <a:gd name="T8" fmla="*/ 17 w 49"/>
                <a:gd name="T9" fmla="*/ 51 h 72"/>
                <a:gd name="T10" fmla="*/ 23 w 49"/>
                <a:gd name="T11" fmla="*/ 44 h 72"/>
                <a:gd name="T12" fmla="*/ 26 w 49"/>
                <a:gd name="T13" fmla="*/ 43 h 72"/>
                <a:gd name="T14" fmla="*/ 29 w 49"/>
                <a:gd name="T15" fmla="*/ 49 h 72"/>
                <a:gd name="T16" fmla="*/ 32 w 49"/>
                <a:gd name="T17" fmla="*/ 61 h 72"/>
                <a:gd name="T18" fmla="*/ 34 w 49"/>
                <a:gd name="T19" fmla="*/ 65 h 72"/>
                <a:gd name="T20" fmla="*/ 36 w 49"/>
                <a:gd name="T21" fmla="*/ 67 h 72"/>
                <a:gd name="T22" fmla="*/ 41 w 49"/>
                <a:gd name="T23" fmla="*/ 71 h 72"/>
                <a:gd name="T24" fmla="*/ 46 w 49"/>
                <a:gd name="T25" fmla="*/ 72 h 72"/>
                <a:gd name="T26" fmla="*/ 47 w 49"/>
                <a:gd name="T27" fmla="*/ 72 h 72"/>
                <a:gd name="T28" fmla="*/ 47 w 49"/>
                <a:gd name="T29" fmla="*/ 67 h 72"/>
                <a:gd name="T30" fmla="*/ 38 w 49"/>
                <a:gd name="T31" fmla="*/ 56 h 72"/>
                <a:gd name="T32" fmla="*/ 37 w 49"/>
                <a:gd name="T33" fmla="*/ 54 h 72"/>
                <a:gd name="T34" fmla="*/ 36 w 49"/>
                <a:gd name="T35" fmla="*/ 49 h 72"/>
                <a:gd name="T36" fmla="*/ 34 w 49"/>
                <a:gd name="T37" fmla="*/ 46 h 72"/>
                <a:gd name="T38" fmla="*/ 32 w 49"/>
                <a:gd name="T39" fmla="*/ 38 h 72"/>
                <a:gd name="T40" fmla="*/ 34 w 49"/>
                <a:gd name="T41" fmla="*/ 32 h 72"/>
                <a:gd name="T42" fmla="*/ 39 w 49"/>
                <a:gd name="T43" fmla="*/ 32 h 72"/>
                <a:gd name="T44" fmla="*/ 43 w 49"/>
                <a:gd name="T45" fmla="*/ 32 h 72"/>
                <a:gd name="T46" fmla="*/ 46 w 49"/>
                <a:gd name="T47" fmla="*/ 31 h 72"/>
                <a:gd name="T48" fmla="*/ 49 w 49"/>
                <a:gd name="T49" fmla="*/ 29 h 72"/>
                <a:gd name="T50" fmla="*/ 48 w 49"/>
                <a:gd name="T51" fmla="*/ 27 h 72"/>
                <a:gd name="T52" fmla="*/ 47 w 49"/>
                <a:gd name="T53" fmla="*/ 25 h 72"/>
                <a:gd name="T54" fmla="*/ 45 w 49"/>
                <a:gd name="T55" fmla="*/ 24 h 72"/>
                <a:gd name="T56" fmla="*/ 42 w 49"/>
                <a:gd name="T57" fmla="*/ 24 h 72"/>
                <a:gd name="T58" fmla="*/ 39 w 49"/>
                <a:gd name="T59" fmla="*/ 22 h 72"/>
                <a:gd name="T60" fmla="*/ 42 w 49"/>
                <a:gd name="T61" fmla="*/ 15 h 72"/>
                <a:gd name="T62" fmla="*/ 45 w 49"/>
                <a:gd name="T63" fmla="*/ 5 h 72"/>
                <a:gd name="T64" fmla="*/ 44 w 49"/>
                <a:gd name="T65" fmla="*/ 4 h 72"/>
                <a:gd name="T66" fmla="*/ 41 w 49"/>
                <a:gd name="T67" fmla="*/ 0 h 72"/>
                <a:gd name="T68" fmla="*/ 39 w 49"/>
                <a:gd name="T69" fmla="*/ 0 h 72"/>
                <a:gd name="T70" fmla="*/ 38 w 49"/>
                <a:gd name="T71" fmla="*/ 1 h 72"/>
                <a:gd name="T72" fmla="*/ 37 w 49"/>
                <a:gd name="T73" fmla="*/ 4 h 72"/>
                <a:gd name="T74" fmla="*/ 37 w 49"/>
                <a:gd name="T75" fmla="*/ 6 h 72"/>
                <a:gd name="T76" fmla="*/ 38 w 49"/>
                <a:gd name="T77" fmla="*/ 10 h 72"/>
                <a:gd name="T78" fmla="*/ 33 w 49"/>
                <a:gd name="T79" fmla="*/ 23 h 72"/>
                <a:gd name="T80" fmla="*/ 25 w 49"/>
                <a:gd name="T81" fmla="*/ 24 h 72"/>
                <a:gd name="T82" fmla="*/ 21 w 49"/>
                <a:gd name="T83" fmla="*/ 24 h 72"/>
                <a:gd name="T84" fmla="*/ 17 w 49"/>
                <a:gd name="T85" fmla="*/ 24 h 72"/>
                <a:gd name="T86" fmla="*/ 14 w 49"/>
                <a:gd name="T87" fmla="*/ 24 h 72"/>
                <a:gd name="T88" fmla="*/ 12 w 49"/>
                <a:gd name="T89" fmla="*/ 25 h 72"/>
                <a:gd name="T90" fmla="*/ 11 w 49"/>
                <a:gd name="T91" fmla="*/ 26 h 72"/>
                <a:gd name="T92" fmla="*/ 11 w 49"/>
                <a:gd name="T93" fmla="*/ 29 h 72"/>
                <a:gd name="T94" fmla="*/ 11 w 49"/>
                <a:gd name="T95" fmla="*/ 31 h 72"/>
                <a:gd name="T96" fmla="*/ 14 w 49"/>
                <a:gd name="T97" fmla="*/ 32 h 72"/>
                <a:gd name="T98" fmla="*/ 17 w 49"/>
                <a:gd name="T99" fmla="*/ 32 h 72"/>
                <a:gd name="T100" fmla="*/ 20 w 49"/>
                <a:gd name="T101" fmla="*/ 32 h 72"/>
                <a:gd name="T102" fmla="*/ 25 w 49"/>
                <a:gd name="T103" fmla="*/ 32 h 72"/>
                <a:gd name="T104" fmla="*/ 26 w 49"/>
                <a:gd name="T105" fmla="*/ 35 h 72"/>
                <a:gd name="T106" fmla="*/ 20 w 49"/>
                <a:gd name="T107" fmla="*/ 42 h 72"/>
                <a:gd name="T108" fmla="*/ 18 w 49"/>
                <a:gd name="T109" fmla="*/ 43 h 72"/>
                <a:gd name="T110" fmla="*/ 11 w 49"/>
                <a:gd name="T111" fmla="*/ 50 h 72"/>
                <a:gd name="T112" fmla="*/ 9 w 49"/>
                <a:gd name="T113" fmla="*/ 51 h 72"/>
                <a:gd name="T114" fmla="*/ 3 w 49"/>
                <a:gd name="T115" fmla="*/ 55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9" h="72">
                  <a:moveTo>
                    <a:pt x="1" y="57"/>
                  </a:moveTo>
                  <a:cubicBezTo>
                    <a:pt x="1" y="57"/>
                    <a:pt x="1" y="57"/>
                    <a:pt x="1" y="57"/>
                  </a:cubicBezTo>
                  <a:cubicBezTo>
                    <a:pt x="1" y="57"/>
                    <a:pt x="1" y="57"/>
                    <a:pt x="1" y="57"/>
                  </a:cubicBezTo>
                  <a:cubicBezTo>
                    <a:pt x="2" y="57"/>
                    <a:pt x="2" y="57"/>
                    <a:pt x="2" y="57"/>
                  </a:cubicBezTo>
                  <a:cubicBezTo>
                    <a:pt x="2" y="58"/>
                    <a:pt x="2" y="58"/>
                    <a:pt x="2" y="58"/>
                  </a:cubicBezTo>
                  <a:cubicBezTo>
                    <a:pt x="2" y="58"/>
                    <a:pt x="2" y="58"/>
                    <a:pt x="2" y="58"/>
                  </a:cubicBezTo>
                  <a:cubicBezTo>
                    <a:pt x="2" y="58"/>
                    <a:pt x="2" y="58"/>
                    <a:pt x="2" y="58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3" y="58"/>
                    <a:pt x="3" y="58"/>
                    <a:pt x="4" y="58"/>
                  </a:cubicBezTo>
                  <a:cubicBezTo>
                    <a:pt x="4" y="58"/>
                    <a:pt x="4" y="58"/>
                    <a:pt x="4" y="58"/>
                  </a:cubicBezTo>
                  <a:cubicBezTo>
                    <a:pt x="5" y="58"/>
                    <a:pt x="5" y="58"/>
                    <a:pt x="6" y="58"/>
                  </a:cubicBezTo>
                  <a:cubicBezTo>
                    <a:pt x="6" y="58"/>
                    <a:pt x="7" y="58"/>
                    <a:pt x="8" y="57"/>
                  </a:cubicBezTo>
                  <a:cubicBezTo>
                    <a:pt x="8" y="57"/>
                    <a:pt x="8" y="57"/>
                    <a:pt x="8" y="57"/>
                  </a:cubicBezTo>
                  <a:cubicBezTo>
                    <a:pt x="8" y="57"/>
                    <a:pt x="8" y="57"/>
                    <a:pt x="8" y="57"/>
                  </a:cubicBezTo>
                  <a:cubicBezTo>
                    <a:pt x="8" y="57"/>
                    <a:pt x="8" y="57"/>
                    <a:pt x="8" y="57"/>
                  </a:cubicBezTo>
                  <a:cubicBezTo>
                    <a:pt x="8" y="57"/>
                    <a:pt x="8" y="57"/>
                    <a:pt x="8" y="57"/>
                  </a:cubicBezTo>
                  <a:cubicBezTo>
                    <a:pt x="8" y="57"/>
                    <a:pt x="8" y="57"/>
                    <a:pt x="8" y="57"/>
                  </a:cubicBezTo>
                  <a:cubicBezTo>
                    <a:pt x="8" y="57"/>
                    <a:pt x="8" y="57"/>
                    <a:pt x="8" y="57"/>
                  </a:cubicBezTo>
                  <a:cubicBezTo>
                    <a:pt x="8" y="57"/>
                    <a:pt x="8" y="57"/>
                    <a:pt x="9" y="57"/>
                  </a:cubicBezTo>
                  <a:cubicBezTo>
                    <a:pt x="9" y="57"/>
                    <a:pt x="9" y="57"/>
                    <a:pt x="9" y="57"/>
                  </a:cubicBezTo>
                  <a:cubicBezTo>
                    <a:pt x="9" y="57"/>
                    <a:pt x="9" y="57"/>
                    <a:pt x="9" y="57"/>
                  </a:cubicBezTo>
                  <a:cubicBezTo>
                    <a:pt x="9" y="57"/>
                    <a:pt x="9" y="57"/>
                    <a:pt x="9" y="57"/>
                  </a:cubicBezTo>
                  <a:cubicBezTo>
                    <a:pt x="9" y="57"/>
                    <a:pt x="9" y="57"/>
                    <a:pt x="9" y="57"/>
                  </a:cubicBezTo>
                  <a:cubicBezTo>
                    <a:pt x="9" y="57"/>
                    <a:pt x="9" y="57"/>
                    <a:pt x="9" y="57"/>
                  </a:cubicBezTo>
                  <a:cubicBezTo>
                    <a:pt x="9" y="57"/>
                    <a:pt x="9" y="57"/>
                    <a:pt x="9" y="57"/>
                  </a:cubicBezTo>
                  <a:cubicBezTo>
                    <a:pt x="9" y="57"/>
                    <a:pt x="9" y="57"/>
                    <a:pt x="9" y="57"/>
                  </a:cubicBezTo>
                  <a:cubicBezTo>
                    <a:pt x="10" y="57"/>
                    <a:pt x="10" y="57"/>
                    <a:pt x="10" y="57"/>
                  </a:cubicBezTo>
                  <a:cubicBezTo>
                    <a:pt x="10" y="57"/>
                    <a:pt x="10" y="57"/>
                    <a:pt x="10" y="57"/>
                  </a:cubicBezTo>
                  <a:cubicBezTo>
                    <a:pt x="10" y="57"/>
                    <a:pt x="10" y="57"/>
                    <a:pt x="10" y="57"/>
                  </a:cubicBezTo>
                  <a:cubicBezTo>
                    <a:pt x="10" y="57"/>
                    <a:pt x="10" y="57"/>
                    <a:pt x="10" y="57"/>
                  </a:cubicBezTo>
                  <a:cubicBezTo>
                    <a:pt x="10" y="56"/>
                    <a:pt x="10" y="56"/>
                    <a:pt x="10" y="56"/>
                  </a:cubicBezTo>
                  <a:cubicBezTo>
                    <a:pt x="11" y="56"/>
                    <a:pt x="11" y="56"/>
                    <a:pt x="11" y="56"/>
                  </a:cubicBezTo>
                  <a:cubicBezTo>
                    <a:pt x="11" y="56"/>
                    <a:pt x="11" y="56"/>
                    <a:pt x="11" y="56"/>
                  </a:cubicBezTo>
                  <a:cubicBezTo>
                    <a:pt x="11" y="55"/>
                    <a:pt x="11" y="55"/>
                    <a:pt x="11" y="55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3" y="55"/>
                    <a:pt x="13" y="55"/>
                    <a:pt x="13" y="55"/>
                  </a:cubicBezTo>
                  <a:cubicBezTo>
                    <a:pt x="13" y="55"/>
                    <a:pt x="13" y="55"/>
                    <a:pt x="13" y="55"/>
                  </a:cubicBezTo>
                  <a:cubicBezTo>
                    <a:pt x="13" y="55"/>
                    <a:pt x="13" y="55"/>
                    <a:pt x="13" y="55"/>
                  </a:cubicBezTo>
                  <a:cubicBezTo>
                    <a:pt x="13" y="55"/>
                    <a:pt x="13" y="55"/>
                    <a:pt x="13" y="55"/>
                  </a:cubicBezTo>
                  <a:cubicBezTo>
                    <a:pt x="13" y="55"/>
                    <a:pt x="13" y="55"/>
                    <a:pt x="13" y="55"/>
                  </a:cubicBezTo>
                  <a:cubicBezTo>
                    <a:pt x="13" y="55"/>
                    <a:pt x="13" y="55"/>
                    <a:pt x="13" y="55"/>
                  </a:cubicBezTo>
                  <a:cubicBezTo>
                    <a:pt x="13" y="55"/>
                    <a:pt x="13" y="55"/>
                    <a:pt x="13" y="55"/>
                  </a:cubicBezTo>
                  <a:cubicBezTo>
                    <a:pt x="13" y="55"/>
                    <a:pt x="13" y="55"/>
                    <a:pt x="13" y="55"/>
                  </a:cubicBezTo>
                  <a:cubicBezTo>
                    <a:pt x="13" y="54"/>
                    <a:pt x="13" y="54"/>
                    <a:pt x="13" y="54"/>
                  </a:cubicBezTo>
                  <a:cubicBezTo>
                    <a:pt x="14" y="54"/>
                    <a:pt x="14" y="54"/>
                    <a:pt x="14" y="54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0"/>
                    <a:pt x="19" y="50"/>
                    <a:pt x="19" y="50"/>
                  </a:cubicBezTo>
                  <a:cubicBezTo>
                    <a:pt x="19" y="50"/>
                    <a:pt x="19" y="50"/>
                    <a:pt x="19" y="50"/>
                  </a:cubicBezTo>
                  <a:cubicBezTo>
                    <a:pt x="19" y="49"/>
                    <a:pt x="19" y="49"/>
                    <a:pt x="19" y="49"/>
                  </a:cubicBezTo>
                  <a:cubicBezTo>
                    <a:pt x="20" y="48"/>
                    <a:pt x="21" y="47"/>
                    <a:pt x="23" y="45"/>
                  </a:cubicBezTo>
                  <a:cubicBezTo>
                    <a:pt x="23" y="45"/>
                    <a:pt x="23" y="45"/>
                    <a:pt x="23" y="45"/>
                  </a:cubicBezTo>
                  <a:cubicBezTo>
                    <a:pt x="23" y="45"/>
                    <a:pt x="23" y="45"/>
                    <a:pt x="23" y="45"/>
                  </a:cubicBezTo>
                  <a:cubicBezTo>
                    <a:pt x="23" y="45"/>
                    <a:pt x="23" y="45"/>
                    <a:pt x="23" y="45"/>
                  </a:cubicBezTo>
                  <a:cubicBezTo>
                    <a:pt x="23" y="45"/>
                    <a:pt x="23" y="45"/>
                    <a:pt x="23" y="45"/>
                  </a:cubicBezTo>
                  <a:cubicBezTo>
                    <a:pt x="23" y="45"/>
                    <a:pt x="23" y="45"/>
                    <a:pt x="23" y="45"/>
                  </a:cubicBezTo>
                  <a:cubicBezTo>
                    <a:pt x="23" y="44"/>
                    <a:pt x="23" y="44"/>
                    <a:pt x="23" y="44"/>
                  </a:cubicBezTo>
                  <a:cubicBezTo>
                    <a:pt x="24" y="44"/>
                    <a:pt x="24" y="44"/>
                    <a:pt x="24" y="44"/>
                  </a:cubicBezTo>
                  <a:cubicBezTo>
                    <a:pt x="24" y="44"/>
                    <a:pt x="24" y="44"/>
                    <a:pt x="24" y="44"/>
                  </a:cubicBezTo>
                  <a:cubicBezTo>
                    <a:pt x="24" y="44"/>
                    <a:pt x="24" y="43"/>
                    <a:pt x="24" y="43"/>
                  </a:cubicBezTo>
                  <a:cubicBezTo>
                    <a:pt x="24" y="43"/>
                    <a:pt x="24" y="43"/>
                    <a:pt x="24" y="43"/>
                  </a:cubicBezTo>
                  <a:cubicBezTo>
                    <a:pt x="24" y="43"/>
                    <a:pt x="24" y="43"/>
                    <a:pt x="24" y="43"/>
                  </a:cubicBezTo>
                  <a:cubicBezTo>
                    <a:pt x="24" y="43"/>
                    <a:pt x="24" y="43"/>
                    <a:pt x="24" y="43"/>
                  </a:cubicBezTo>
                  <a:cubicBezTo>
                    <a:pt x="24" y="43"/>
                    <a:pt x="24" y="43"/>
                    <a:pt x="24" y="43"/>
                  </a:cubicBezTo>
                  <a:cubicBezTo>
                    <a:pt x="24" y="43"/>
                    <a:pt x="24" y="43"/>
                    <a:pt x="24" y="43"/>
                  </a:cubicBezTo>
                  <a:cubicBezTo>
                    <a:pt x="24" y="43"/>
                    <a:pt x="24" y="43"/>
                    <a:pt x="24" y="43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7" y="43"/>
                    <a:pt x="27" y="43"/>
                    <a:pt x="27" y="43"/>
                  </a:cubicBezTo>
                  <a:cubicBezTo>
                    <a:pt x="27" y="43"/>
                    <a:pt x="27" y="43"/>
                    <a:pt x="27" y="43"/>
                  </a:cubicBezTo>
                  <a:cubicBezTo>
                    <a:pt x="28" y="44"/>
                    <a:pt x="28" y="44"/>
                    <a:pt x="28" y="44"/>
                  </a:cubicBezTo>
                  <a:cubicBezTo>
                    <a:pt x="28" y="44"/>
                    <a:pt x="28" y="44"/>
                    <a:pt x="28" y="44"/>
                  </a:cubicBezTo>
                  <a:cubicBezTo>
                    <a:pt x="28" y="45"/>
                    <a:pt x="28" y="45"/>
                    <a:pt x="28" y="45"/>
                  </a:cubicBezTo>
                  <a:cubicBezTo>
                    <a:pt x="28" y="45"/>
                    <a:pt x="28" y="45"/>
                    <a:pt x="28" y="45"/>
                  </a:cubicBezTo>
                  <a:cubicBezTo>
                    <a:pt x="28" y="46"/>
                    <a:pt x="28" y="46"/>
                    <a:pt x="28" y="46"/>
                  </a:cubicBezTo>
                  <a:cubicBezTo>
                    <a:pt x="28" y="46"/>
                    <a:pt x="28" y="47"/>
                    <a:pt x="29" y="47"/>
                  </a:cubicBezTo>
                  <a:cubicBezTo>
                    <a:pt x="29" y="48"/>
                    <a:pt x="29" y="48"/>
                    <a:pt x="29" y="48"/>
                  </a:cubicBezTo>
                  <a:cubicBezTo>
                    <a:pt x="29" y="49"/>
                    <a:pt x="29" y="49"/>
                    <a:pt x="29" y="49"/>
                  </a:cubicBezTo>
                  <a:cubicBezTo>
                    <a:pt x="29" y="49"/>
                    <a:pt x="29" y="49"/>
                    <a:pt x="29" y="49"/>
                  </a:cubicBezTo>
                  <a:cubicBezTo>
                    <a:pt x="29" y="49"/>
                    <a:pt x="29" y="49"/>
                    <a:pt x="29" y="49"/>
                  </a:cubicBezTo>
                  <a:cubicBezTo>
                    <a:pt x="29" y="50"/>
                    <a:pt x="29" y="50"/>
                    <a:pt x="29" y="50"/>
                  </a:cubicBezTo>
                  <a:cubicBezTo>
                    <a:pt x="29" y="50"/>
                    <a:pt x="29" y="50"/>
                    <a:pt x="29" y="50"/>
                  </a:cubicBezTo>
                  <a:cubicBezTo>
                    <a:pt x="29" y="50"/>
                    <a:pt x="29" y="50"/>
                    <a:pt x="29" y="50"/>
                  </a:cubicBezTo>
                  <a:cubicBezTo>
                    <a:pt x="29" y="50"/>
                    <a:pt x="29" y="50"/>
                    <a:pt x="29" y="50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0" y="52"/>
                    <a:pt x="30" y="53"/>
                    <a:pt x="30" y="54"/>
                  </a:cubicBezTo>
                  <a:cubicBezTo>
                    <a:pt x="31" y="55"/>
                    <a:pt x="31" y="57"/>
                    <a:pt x="31" y="58"/>
                  </a:cubicBezTo>
                  <a:cubicBezTo>
                    <a:pt x="31" y="58"/>
                    <a:pt x="31" y="58"/>
                    <a:pt x="31" y="59"/>
                  </a:cubicBezTo>
                  <a:cubicBezTo>
                    <a:pt x="31" y="59"/>
                    <a:pt x="31" y="59"/>
                    <a:pt x="32" y="60"/>
                  </a:cubicBezTo>
                  <a:cubicBezTo>
                    <a:pt x="32" y="61"/>
                    <a:pt x="32" y="61"/>
                    <a:pt x="32" y="61"/>
                  </a:cubicBezTo>
                  <a:cubicBezTo>
                    <a:pt x="33" y="62"/>
                    <a:pt x="33" y="62"/>
                    <a:pt x="33" y="62"/>
                  </a:cubicBezTo>
                  <a:cubicBezTo>
                    <a:pt x="33" y="62"/>
                    <a:pt x="33" y="62"/>
                    <a:pt x="33" y="62"/>
                  </a:cubicBezTo>
                  <a:cubicBezTo>
                    <a:pt x="33" y="63"/>
                    <a:pt x="33" y="63"/>
                    <a:pt x="33" y="63"/>
                  </a:cubicBezTo>
                  <a:cubicBezTo>
                    <a:pt x="33" y="63"/>
                    <a:pt x="33" y="63"/>
                    <a:pt x="33" y="63"/>
                  </a:cubicBezTo>
                  <a:cubicBezTo>
                    <a:pt x="33" y="64"/>
                    <a:pt x="33" y="64"/>
                    <a:pt x="33" y="64"/>
                  </a:cubicBezTo>
                  <a:cubicBezTo>
                    <a:pt x="33" y="64"/>
                    <a:pt x="33" y="64"/>
                    <a:pt x="33" y="64"/>
                  </a:cubicBezTo>
                  <a:cubicBezTo>
                    <a:pt x="34" y="64"/>
                    <a:pt x="34" y="64"/>
                    <a:pt x="34" y="64"/>
                  </a:cubicBezTo>
                  <a:cubicBezTo>
                    <a:pt x="34" y="64"/>
                    <a:pt x="34" y="64"/>
                    <a:pt x="34" y="64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5" y="66"/>
                    <a:pt x="35" y="66"/>
                    <a:pt x="35" y="66"/>
                  </a:cubicBezTo>
                  <a:cubicBezTo>
                    <a:pt x="35" y="66"/>
                    <a:pt x="35" y="66"/>
                    <a:pt x="35" y="66"/>
                  </a:cubicBezTo>
                  <a:cubicBezTo>
                    <a:pt x="35" y="66"/>
                    <a:pt x="35" y="66"/>
                    <a:pt x="35" y="66"/>
                  </a:cubicBezTo>
                  <a:cubicBezTo>
                    <a:pt x="35" y="66"/>
                    <a:pt x="35" y="66"/>
                    <a:pt x="35" y="66"/>
                  </a:cubicBezTo>
                  <a:cubicBezTo>
                    <a:pt x="35" y="66"/>
                    <a:pt x="35" y="66"/>
                    <a:pt x="35" y="66"/>
                  </a:cubicBezTo>
                  <a:cubicBezTo>
                    <a:pt x="36" y="66"/>
                    <a:pt x="36" y="66"/>
                    <a:pt x="36" y="66"/>
                  </a:cubicBezTo>
                  <a:cubicBezTo>
                    <a:pt x="36" y="67"/>
                    <a:pt x="36" y="67"/>
                    <a:pt x="36" y="67"/>
                  </a:cubicBezTo>
                  <a:cubicBezTo>
                    <a:pt x="36" y="67"/>
                    <a:pt x="36" y="67"/>
                    <a:pt x="36" y="67"/>
                  </a:cubicBezTo>
                  <a:cubicBezTo>
                    <a:pt x="37" y="67"/>
                    <a:pt x="37" y="67"/>
                    <a:pt x="37" y="68"/>
                  </a:cubicBezTo>
                  <a:cubicBezTo>
                    <a:pt x="37" y="68"/>
                    <a:pt x="37" y="68"/>
                    <a:pt x="37" y="68"/>
                  </a:cubicBezTo>
                  <a:cubicBezTo>
                    <a:pt x="37" y="68"/>
                    <a:pt x="37" y="68"/>
                    <a:pt x="37" y="68"/>
                  </a:cubicBezTo>
                  <a:cubicBezTo>
                    <a:pt x="37" y="68"/>
                    <a:pt x="37" y="68"/>
                    <a:pt x="37" y="68"/>
                  </a:cubicBezTo>
                  <a:cubicBezTo>
                    <a:pt x="37" y="68"/>
                    <a:pt x="37" y="68"/>
                    <a:pt x="37" y="68"/>
                  </a:cubicBezTo>
                  <a:cubicBezTo>
                    <a:pt x="38" y="68"/>
                    <a:pt x="38" y="68"/>
                    <a:pt x="38" y="69"/>
                  </a:cubicBezTo>
                  <a:cubicBezTo>
                    <a:pt x="38" y="69"/>
                    <a:pt x="39" y="69"/>
                    <a:pt x="39" y="69"/>
                  </a:cubicBezTo>
                  <a:cubicBezTo>
                    <a:pt x="39" y="69"/>
                    <a:pt x="39" y="70"/>
                    <a:pt x="40" y="70"/>
                  </a:cubicBezTo>
                  <a:cubicBezTo>
                    <a:pt x="40" y="70"/>
                    <a:pt x="40" y="70"/>
                    <a:pt x="40" y="70"/>
                  </a:cubicBezTo>
                  <a:cubicBezTo>
                    <a:pt x="40" y="70"/>
                    <a:pt x="40" y="70"/>
                    <a:pt x="40" y="70"/>
                  </a:cubicBezTo>
                  <a:cubicBezTo>
                    <a:pt x="41" y="70"/>
                    <a:pt x="41" y="71"/>
                    <a:pt x="41" y="71"/>
                  </a:cubicBezTo>
                  <a:cubicBezTo>
                    <a:pt x="42" y="71"/>
                    <a:pt x="42" y="71"/>
                    <a:pt x="42" y="71"/>
                  </a:cubicBezTo>
                  <a:cubicBezTo>
                    <a:pt x="42" y="71"/>
                    <a:pt x="42" y="71"/>
                    <a:pt x="42" y="71"/>
                  </a:cubicBezTo>
                  <a:cubicBezTo>
                    <a:pt x="44" y="72"/>
                    <a:pt x="44" y="72"/>
                    <a:pt x="44" y="72"/>
                  </a:cubicBezTo>
                  <a:cubicBezTo>
                    <a:pt x="44" y="72"/>
                    <a:pt x="44" y="72"/>
                    <a:pt x="44" y="72"/>
                  </a:cubicBezTo>
                  <a:cubicBezTo>
                    <a:pt x="45" y="72"/>
                    <a:pt x="45" y="72"/>
                    <a:pt x="45" y="72"/>
                  </a:cubicBezTo>
                  <a:cubicBezTo>
                    <a:pt x="45" y="72"/>
                    <a:pt x="45" y="72"/>
                    <a:pt x="45" y="72"/>
                  </a:cubicBezTo>
                  <a:cubicBezTo>
                    <a:pt x="45" y="72"/>
                    <a:pt x="45" y="72"/>
                    <a:pt x="45" y="72"/>
                  </a:cubicBezTo>
                  <a:cubicBezTo>
                    <a:pt x="45" y="72"/>
                    <a:pt x="45" y="72"/>
                    <a:pt x="46" y="72"/>
                  </a:cubicBezTo>
                  <a:cubicBezTo>
                    <a:pt x="46" y="72"/>
                    <a:pt x="46" y="72"/>
                    <a:pt x="46" y="72"/>
                  </a:cubicBezTo>
                  <a:cubicBezTo>
                    <a:pt x="46" y="72"/>
                    <a:pt x="46" y="72"/>
                    <a:pt x="46" y="72"/>
                  </a:cubicBezTo>
                  <a:cubicBezTo>
                    <a:pt x="46" y="72"/>
                    <a:pt x="46" y="72"/>
                    <a:pt x="46" y="72"/>
                  </a:cubicBezTo>
                  <a:cubicBezTo>
                    <a:pt x="46" y="72"/>
                    <a:pt x="46" y="72"/>
                    <a:pt x="46" y="72"/>
                  </a:cubicBezTo>
                  <a:cubicBezTo>
                    <a:pt x="46" y="72"/>
                    <a:pt x="46" y="72"/>
                    <a:pt x="46" y="72"/>
                  </a:cubicBezTo>
                  <a:cubicBezTo>
                    <a:pt x="46" y="72"/>
                    <a:pt x="46" y="72"/>
                    <a:pt x="46" y="72"/>
                  </a:cubicBezTo>
                  <a:cubicBezTo>
                    <a:pt x="46" y="72"/>
                    <a:pt x="46" y="72"/>
                    <a:pt x="46" y="72"/>
                  </a:cubicBezTo>
                  <a:cubicBezTo>
                    <a:pt x="47" y="72"/>
                    <a:pt x="47" y="72"/>
                    <a:pt x="47" y="72"/>
                  </a:cubicBezTo>
                  <a:cubicBezTo>
                    <a:pt x="47" y="72"/>
                    <a:pt x="47" y="72"/>
                    <a:pt x="47" y="72"/>
                  </a:cubicBezTo>
                  <a:cubicBezTo>
                    <a:pt x="47" y="72"/>
                    <a:pt x="47" y="72"/>
                    <a:pt x="47" y="72"/>
                  </a:cubicBezTo>
                  <a:cubicBezTo>
                    <a:pt x="47" y="72"/>
                    <a:pt x="47" y="72"/>
                    <a:pt x="47" y="72"/>
                  </a:cubicBezTo>
                  <a:cubicBezTo>
                    <a:pt x="47" y="72"/>
                    <a:pt x="47" y="72"/>
                    <a:pt x="47" y="72"/>
                  </a:cubicBezTo>
                  <a:cubicBezTo>
                    <a:pt x="47" y="72"/>
                    <a:pt x="47" y="72"/>
                    <a:pt x="47" y="72"/>
                  </a:cubicBezTo>
                  <a:cubicBezTo>
                    <a:pt x="47" y="72"/>
                    <a:pt x="47" y="72"/>
                    <a:pt x="47" y="72"/>
                  </a:cubicBezTo>
                  <a:cubicBezTo>
                    <a:pt x="49" y="70"/>
                    <a:pt x="49" y="70"/>
                    <a:pt x="49" y="70"/>
                  </a:cubicBezTo>
                  <a:cubicBezTo>
                    <a:pt x="49" y="70"/>
                    <a:pt x="49" y="70"/>
                    <a:pt x="49" y="69"/>
                  </a:cubicBezTo>
                  <a:cubicBezTo>
                    <a:pt x="49" y="69"/>
                    <a:pt x="49" y="69"/>
                    <a:pt x="49" y="69"/>
                  </a:cubicBezTo>
                  <a:cubicBezTo>
                    <a:pt x="49" y="69"/>
                    <a:pt x="49" y="69"/>
                    <a:pt x="49" y="69"/>
                  </a:cubicBezTo>
                  <a:cubicBezTo>
                    <a:pt x="49" y="69"/>
                    <a:pt x="49" y="69"/>
                    <a:pt x="49" y="69"/>
                  </a:cubicBezTo>
                  <a:cubicBezTo>
                    <a:pt x="49" y="69"/>
                    <a:pt x="49" y="69"/>
                    <a:pt x="49" y="69"/>
                  </a:cubicBezTo>
                  <a:cubicBezTo>
                    <a:pt x="49" y="69"/>
                    <a:pt x="49" y="69"/>
                    <a:pt x="49" y="69"/>
                  </a:cubicBezTo>
                  <a:cubicBezTo>
                    <a:pt x="49" y="69"/>
                    <a:pt x="49" y="69"/>
                    <a:pt x="49" y="69"/>
                  </a:cubicBezTo>
                  <a:cubicBezTo>
                    <a:pt x="48" y="69"/>
                    <a:pt x="48" y="69"/>
                    <a:pt x="48" y="69"/>
                  </a:cubicBezTo>
                  <a:cubicBezTo>
                    <a:pt x="48" y="68"/>
                    <a:pt x="48" y="68"/>
                    <a:pt x="48" y="68"/>
                  </a:cubicBezTo>
                  <a:cubicBezTo>
                    <a:pt x="47" y="67"/>
                    <a:pt x="47" y="67"/>
                    <a:pt x="47" y="67"/>
                  </a:cubicBezTo>
                  <a:cubicBezTo>
                    <a:pt x="46" y="67"/>
                    <a:pt x="46" y="67"/>
                    <a:pt x="46" y="67"/>
                  </a:cubicBezTo>
                  <a:cubicBezTo>
                    <a:pt x="46" y="66"/>
                    <a:pt x="46" y="66"/>
                    <a:pt x="45" y="66"/>
                  </a:cubicBezTo>
                  <a:cubicBezTo>
                    <a:pt x="45" y="66"/>
                    <a:pt x="45" y="65"/>
                    <a:pt x="45" y="65"/>
                  </a:cubicBezTo>
                  <a:cubicBezTo>
                    <a:pt x="44" y="65"/>
                    <a:pt x="44" y="64"/>
                    <a:pt x="44" y="64"/>
                  </a:cubicBezTo>
                  <a:cubicBezTo>
                    <a:pt x="43" y="64"/>
                    <a:pt x="43" y="63"/>
                    <a:pt x="43" y="63"/>
                  </a:cubicBezTo>
                  <a:cubicBezTo>
                    <a:pt x="43" y="63"/>
                    <a:pt x="42" y="62"/>
                    <a:pt x="42" y="62"/>
                  </a:cubicBezTo>
                  <a:cubicBezTo>
                    <a:pt x="42" y="62"/>
                    <a:pt x="41" y="61"/>
                    <a:pt x="41" y="61"/>
                  </a:cubicBezTo>
                  <a:cubicBezTo>
                    <a:pt x="41" y="60"/>
                    <a:pt x="40" y="60"/>
                    <a:pt x="40" y="59"/>
                  </a:cubicBezTo>
                  <a:cubicBezTo>
                    <a:pt x="39" y="58"/>
                    <a:pt x="39" y="58"/>
                    <a:pt x="39" y="57"/>
                  </a:cubicBezTo>
                  <a:cubicBezTo>
                    <a:pt x="39" y="57"/>
                    <a:pt x="39" y="57"/>
                    <a:pt x="39" y="57"/>
                  </a:cubicBezTo>
                  <a:cubicBezTo>
                    <a:pt x="38" y="57"/>
                    <a:pt x="38" y="57"/>
                    <a:pt x="38" y="56"/>
                  </a:cubicBezTo>
                  <a:cubicBezTo>
                    <a:pt x="38" y="56"/>
                    <a:pt x="38" y="56"/>
                    <a:pt x="38" y="56"/>
                  </a:cubicBezTo>
                  <a:cubicBezTo>
                    <a:pt x="38" y="56"/>
                    <a:pt x="38" y="56"/>
                    <a:pt x="38" y="56"/>
                  </a:cubicBezTo>
                  <a:cubicBezTo>
                    <a:pt x="38" y="56"/>
                    <a:pt x="38" y="56"/>
                    <a:pt x="38" y="56"/>
                  </a:cubicBezTo>
                  <a:cubicBezTo>
                    <a:pt x="38" y="56"/>
                    <a:pt x="38" y="56"/>
                    <a:pt x="38" y="56"/>
                  </a:cubicBezTo>
                  <a:cubicBezTo>
                    <a:pt x="38" y="56"/>
                    <a:pt x="38" y="56"/>
                    <a:pt x="38" y="56"/>
                  </a:cubicBezTo>
                  <a:cubicBezTo>
                    <a:pt x="38" y="56"/>
                    <a:pt x="38" y="56"/>
                    <a:pt x="38" y="56"/>
                  </a:cubicBezTo>
                  <a:cubicBezTo>
                    <a:pt x="38" y="54"/>
                    <a:pt x="38" y="54"/>
                    <a:pt x="38" y="54"/>
                  </a:cubicBezTo>
                  <a:cubicBezTo>
                    <a:pt x="37" y="54"/>
                    <a:pt x="37" y="54"/>
                    <a:pt x="37" y="54"/>
                  </a:cubicBezTo>
                  <a:cubicBezTo>
                    <a:pt x="37" y="54"/>
                    <a:pt x="37" y="54"/>
                    <a:pt x="37" y="54"/>
                  </a:cubicBezTo>
                  <a:cubicBezTo>
                    <a:pt x="37" y="54"/>
                    <a:pt x="37" y="54"/>
                    <a:pt x="37" y="54"/>
                  </a:cubicBezTo>
                  <a:cubicBezTo>
                    <a:pt x="37" y="54"/>
                    <a:pt x="37" y="54"/>
                    <a:pt x="37" y="54"/>
                  </a:cubicBezTo>
                  <a:cubicBezTo>
                    <a:pt x="37" y="54"/>
                    <a:pt x="37" y="54"/>
                    <a:pt x="37" y="54"/>
                  </a:cubicBezTo>
                  <a:cubicBezTo>
                    <a:pt x="37" y="54"/>
                    <a:pt x="37" y="54"/>
                    <a:pt x="37" y="54"/>
                  </a:cubicBezTo>
                  <a:cubicBezTo>
                    <a:pt x="37" y="54"/>
                    <a:pt x="37" y="54"/>
                    <a:pt x="37" y="54"/>
                  </a:cubicBezTo>
                  <a:cubicBezTo>
                    <a:pt x="37" y="54"/>
                    <a:pt x="37" y="54"/>
                    <a:pt x="37" y="54"/>
                  </a:cubicBezTo>
                  <a:cubicBezTo>
                    <a:pt x="37" y="54"/>
                    <a:pt x="37" y="53"/>
                    <a:pt x="37" y="53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6" y="53"/>
                    <a:pt x="36" y="53"/>
                    <a:pt x="36" y="53"/>
                  </a:cubicBezTo>
                  <a:cubicBezTo>
                    <a:pt x="36" y="52"/>
                    <a:pt x="36" y="52"/>
                    <a:pt x="36" y="51"/>
                  </a:cubicBezTo>
                  <a:cubicBezTo>
                    <a:pt x="36" y="51"/>
                    <a:pt x="36" y="50"/>
                    <a:pt x="36" y="50"/>
                  </a:cubicBezTo>
                  <a:cubicBezTo>
                    <a:pt x="36" y="50"/>
                    <a:pt x="36" y="50"/>
                    <a:pt x="36" y="50"/>
                  </a:cubicBezTo>
                  <a:cubicBezTo>
                    <a:pt x="36" y="50"/>
                    <a:pt x="36" y="49"/>
                    <a:pt x="36" y="49"/>
                  </a:cubicBezTo>
                  <a:cubicBezTo>
                    <a:pt x="36" y="49"/>
                    <a:pt x="36" y="49"/>
                    <a:pt x="36" y="49"/>
                  </a:cubicBezTo>
                  <a:cubicBezTo>
                    <a:pt x="36" y="49"/>
                    <a:pt x="36" y="49"/>
                    <a:pt x="36" y="49"/>
                  </a:cubicBezTo>
                  <a:cubicBezTo>
                    <a:pt x="35" y="49"/>
                    <a:pt x="35" y="49"/>
                    <a:pt x="35" y="49"/>
                  </a:cubicBezTo>
                  <a:cubicBezTo>
                    <a:pt x="35" y="49"/>
                    <a:pt x="35" y="49"/>
                    <a:pt x="35" y="49"/>
                  </a:cubicBezTo>
                  <a:cubicBezTo>
                    <a:pt x="35" y="49"/>
                    <a:pt x="35" y="49"/>
                    <a:pt x="35" y="49"/>
                  </a:cubicBezTo>
                  <a:cubicBezTo>
                    <a:pt x="35" y="49"/>
                    <a:pt x="35" y="49"/>
                    <a:pt x="35" y="49"/>
                  </a:cubicBezTo>
                  <a:cubicBezTo>
                    <a:pt x="35" y="48"/>
                    <a:pt x="35" y="48"/>
                    <a:pt x="35" y="48"/>
                  </a:cubicBezTo>
                  <a:cubicBezTo>
                    <a:pt x="35" y="48"/>
                    <a:pt x="35" y="48"/>
                    <a:pt x="35" y="48"/>
                  </a:cubicBezTo>
                  <a:cubicBezTo>
                    <a:pt x="35" y="48"/>
                    <a:pt x="35" y="48"/>
                    <a:pt x="35" y="48"/>
                  </a:cubicBezTo>
                  <a:cubicBezTo>
                    <a:pt x="34" y="47"/>
                    <a:pt x="34" y="47"/>
                    <a:pt x="34" y="46"/>
                  </a:cubicBezTo>
                  <a:cubicBezTo>
                    <a:pt x="34" y="46"/>
                    <a:pt x="34" y="46"/>
                    <a:pt x="34" y="46"/>
                  </a:cubicBezTo>
                  <a:cubicBezTo>
                    <a:pt x="34" y="46"/>
                    <a:pt x="34" y="46"/>
                    <a:pt x="34" y="46"/>
                  </a:cubicBezTo>
                  <a:cubicBezTo>
                    <a:pt x="34" y="46"/>
                    <a:pt x="34" y="46"/>
                    <a:pt x="34" y="46"/>
                  </a:cubicBezTo>
                  <a:cubicBezTo>
                    <a:pt x="34" y="45"/>
                    <a:pt x="34" y="45"/>
                    <a:pt x="34" y="45"/>
                  </a:cubicBezTo>
                  <a:cubicBezTo>
                    <a:pt x="34" y="45"/>
                    <a:pt x="34" y="45"/>
                    <a:pt x="34" y="45"/>
                  </a:cubicBezTo>
                  <a:cubicBezTo>
                    <a:pt x="33" y="43"/>
                    <a:pt x="33" y="42"/>
                    <a:pt x="32" y="40"/>
                  </a:cubicBezTo>
                  <a:cubicBezTo>
                    <a:pt x="32" y="39"/>
                    <a:pt x="32" y="39"/>
                    <a:pt x="32" y="39"/>
                  </a:cubicBezTo>
                  <a:cubicBezTo>
                    <a:pt x="32" y="39"/>
                    <a:pt x="32" y="39"/>
                    <a:pt x="32" y="39"/>
                  </a:cubicBezTo>
                  <a:cubicBezTo>
                    <a:pt x="32" y="39"/>
                    <a:pt x="32" y="39"/>
                    <a:pt x="32" y="38"/>
                  </a:cubicBezTo>
                  <a:cubicBezTo>
                    <a:pt x="32" y="38"/>
                    <a:pt x="32" y="38"/>
                    <a:pt x="32" y="38"/>
                  </a:cubicBezTo>
                  <a:cubicBezTo>
                    <a:pt x="32" y="38"/>
                    <a:pt x="32" y="38"/>
                    <a:pt x="32" y="38"/>
                  </a:cubicBezTo>
                  <a:cubicBezTo>
                    <a:pt x="32" y="38"/>
                    <a:pt x="32" y="38"/>
                    <a:pt x="32" y="38"/>
                  </a:cubicBezTo>
                  <a:cubicBezTo>
                    <a:pt x="32" y="38"/>
                    <a:pt x="32" y="38"/>
                    <a:pt x="32" y="38"/>
                  </a:cubicBezTo>
                  <a:cubicBezTo>
                    <a:pt x="32" y="38"/>
                    <a:pt x="32" y="38"/>
                    <a:pt x="32" y="38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3" y="33"/>
                    <a:pt x="33" y="33"/>
                    <a:pt x="33" y="33"/>
                  </a:cubicBezTo>
                  <a:cubicBezTo>
                    <a:pt x="33" y="33"/>
                    <a:pt x="33" y="33"/>
                    <a:pt x="33" y="33"/>
                  </a:cubicBezTo>
                  <a:cubicBezTo>
                    <a:pt x="33" y="33"/>
                    <a:pt x="33" y="33"/>
                    <a:pt x="33" y="33"/>
                  </a:cubicBezTo>
                  <a:cubicBezTo>
                    <a:pt x="33" y="33"/>
                    <a:pt x="33" y="33"/>
                    <a:pt x="33" y="33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35" y="32"/>
                    <a:pt x="35" y="32"/>
                    <a:pt x="35" y="32"/>
                  </a:cubicBezTo>
                  <a:cubicBezTo>
                    <a:pt x="35" y="31"/>
                    <a:pt x="35" y="31"/>
                    <a:pt x="35" y="31"/>
                  </a:cubicBezTo>
                  <a:cubicBezTo>
                    <a:pt x="35" y="31"/>
                    <a:pt x="35" y="31"/>
                    <a:pt x="35" y="31"/>
                  </a:cubicBezTo>
                  <a:cubicBezTo>
                    <a:pt x="36" y="31"/>
                    <a:pt x="36" y="31"/>
                    <a:pt x="36" y="31"/>
                  </a:cubicBezTo>
                  <a:cubicBezTo>
                    <a:pt x="36" y="31"/>
                    <a:pt x="36" y="31"/>
                    <a:pt x="36" y="31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7" y="32"/>
                    <a:pt x="38" y="32"/>
                    <a:pt x="38" y="32"/>
                  </a:cubicBezTo>
                  <a:cubicBezTo>
                    <a:pt x="38" y="32"/>
                    <a:pt x="39" y="32"/>
                    <a:pt x="39" y="32"/>
                  </a:cubicBezTo>
                  <a:cubicBezTo>
                    <a:pt x="39" y="32"/>
                    <a:pt x="39" y="32"/>
                    <a:pt x="39" y="32"/>
                  </a:cubicBezTo>
                  <a:cubicBezTo>
                    <a:pt x="39" y="32"/>
                    <a:pt x="39" y="32"/>
                    <a:pt x="39" y="32"/>
                  </a:cubicBezTo>
                  <a:cubicBezTo>
                    <a:pt x="39" y="32"/>
                    <a:pt x="39" y="32"/>
                    <a:pt x="39" y="32"/>
                  </a:cubicBezTo>
                  <a:cubicBezTo>
                    <a:pt x="39" y="32"/>
                    <a:pt x="40" y="32"/>
                    <a:pt x="40" y="32"/>
                  </a:cubicBezTo>
                  <a:cubicBezTo>
                    <a:pt x="40" y="32"/>
                    <a:pt x="41" y="32"/>
                    <a:pt x="41" y="32"/>
                  </a:cubicBezTo>
                  <a:cubicBezTo>
                    <a:pt x="41" y="32"/>
                    <a:pt x="41" y="32"/>
                    <a:pt x="41" y="32"/>
                  </a:cubicBezTo>
                  <a:cubicBezTo>
                    <a:pt x="41" y="32"/>
                    <a:pt x="41" y="32"/>
                    <a:pt x="41" y="32"/>
                  </a:cubicBezTo>
                  <a:cubicBezTo>
                    <a:pt x="41" y="32"/>
                    <a:pt x="41" y="32"/>
                    <a:pt x="41" y="32"/>
                  </a:cubicBezTo>
                  <a:cubicBezTo>
                    <a:pt x="42" y="32"/>
                    <a:pt x="42" y="32"/>
                    <a:pt x="42" y="32"/>
                  </a:cubicBezTo>
                  <a:cubicBezTo>
                    <a:pt x="42" y="32"/>
                    <a:pt x="42" y="32"/>
                    <a:pt x="42" y="32"/>
                  </a:cubicBezTo>
                  <a:cubicBezTo>
                    <a:pt x="42" y="32"/>
                    <a:pt x="42" y="32"/>
                    <a:pt x="42" y="32"/>
                  </a:cubicBezTo>
                  <a:cubicBezTo>
                    <a:pt x="42" y="32"/>
                    <a:pt x="42" y="32"/>
                    <a:pt x="42" y="32"/>
                  </a:cubicBezTo>
                  <a:cubicBezTo>
                    <a:pt x="42" y="32"/>
                    <a:pt x="42" y="32"/>
                    <a:pt x="4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4" y="32"/>
                    <a:pt x="44" y="32"/>
                    <a:pt x="44" y="32"/>
                  </a:cubicBezTo>
                  <a:cubicBezTo>
                    <a:pt x="44" y="32"/>
                    <a:pt x="44" y="32"/>
                    <a:pt x="44" y="32"/>
                  </a:cubicBezTo>
                  <a:cubicBezTo>
                    <a:pt x="44" y="32"/>
                    <a:pt x="45" y="32"/>
                    <a:pt x="45" y="32"/>
                  </a:cubicBezTo>
                  <a:cubicBezTo>
                    <a:pt x="46" y="32"/>
                    <a:pt x="46" y="31"/>
                    <a:pt x="46" y="31"/>
                  </a:cubicBezTo>
                  <a:cubicBezTo>
                    <a:pt x="46" y="31"/>
                    <a:pt x="46" y="31"/>
                    <a:pt x="46" y="31"/>
                  </a:cubicBezTo>
                  <a:cubicBezTo>
                    <a:pt x="46" y="31"/>
                    <a:pt x="46" y="31"/>
                    <a:pt x="46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8" y="31"/>
                    <a:pt x="48" y="31"/>
                    <a:pt x="48" y="31"/>
                  </a:cubicBezTo>
                  <a:cubicBezTo>
                    <a:pt x="48" y="31"/>
                    <a:pt x="48" y="31"/>
                    <a:pt x="48" y="31"/>
                  </a:cubicBezTo>
                  <a:cubicBezTo>
                    <a:pt x="48" y="31"/>
                    <a:pt x="48" y="31"/>
                    <a:pt x="48" y="31"/>
                  </a:cubicBezTo>
                  <a:cubicBezTo>
                    <a:pt x="48" y="31"/>
                    <a:pt x="48" y="31"/>
                    <a:pt x="48" y="31"/>
                  </a:cubicBezTo>
                  <a:cubicBezTo>
                    <a:pt x="49" y="29"/>
                    <a:pt x="49" y="29"/>
                    <a:pt x="49" y="29"/>
                  </a:cubicBezTo>
                  <a:cubicBezTo>
                    <a:pt x="49" y="29"/>
                    <a:pt x="49" y="29"/>
                    <a:pt x="49" y="29"/>
                  </a:cubicBezTo>
                  <a:cubicBezTo>
                    <a:pt x="49" y="29"/>
                    <a:pt x="49" y="29"/>
                    <a:pt x="49" y="29"/>
                  </a:cubicBezTo>
                  <a:cubicBezTo>
                    <a:pt x="49" y="29"/>
                    <a:pt x="49" y="29"/>
                    <a:pt x="49" y="29"/>
                  </a:cubicBezTo>
                  <a:cubicBezTo>
                    <a:pt x="49" y="29"/>
                    <a:pt x="49" y="29"/>
                    <a:pt x="49" y="29"/>
                  </a:cubicBezTo>
                  <a:cubicBezTo>
                    <a:pt x="49" y="29"/>
                    <a:pt x="49" y="29"/>
                    <a:pt x="49" y="29"/>
                  </a:cubicBezTo>
                  <a:cubicBezTo>
                    <a:pt x="49" y="29"/>
                    <a:pt x="49" y="29"/>
                    <a:pt x="49" y="29"/>
                  </a:cubicBezTo>
                  <a:cubicBezTo>
                    <a:pt x="49" y="28"/>
                    <a:pt x="49" y="28"/>
                    <a:pt x="49" y="28"/>
                  </a:cubicBezTo>
                  <a:cubicBezTo>
                    <a:pt x="49" y="28"/>
                    <a:pt x="49" y="28"/>
                    <a:pt x="49" y="28"/>
                  </a:cubicBezTo>
                  <a:cubicBezTo>
                    <a:pt x="49" y="28"/>
                    <a:pt x="49" y="28"/>
                    <a:pt x="49" y="28"/>
                  </a:cubicBezTo>
                  <a:cubicBezTo>
                    <a:pt x="49" y="28"/>
                    <a:pt x="49" y="28"/>
                    <a:pt x="49" y="28"/>
                  </a:cubicBezTo>
                  <a:cubicBezTo>
                    <a:pt x="49" y="28"/>
                    <a:pt x="49" y="28"/>
                    <a:pt x="49" y="28"/>
                  </a:cubicBezTo>
                  <a:cubicBezTo>
                    <a:pt x="49" y="27"/>
                    <a:pt x="49" y="27"/>
                    <a:pt x="49" y="27"/>
                  </a:cubicBezTo>
                  <a:cubicBezTo>
                    <a:pt x="49" y="27"/>
                    <a:pt x="49" y="27"/>
                    <a:pt x="49" y="27"/>
                  </a:cubicBezTo>
                  <a:cubicBezTo>
                    <a:pt x="48" y="27"/>
                    <a:pt x="48" y="27"/>
                    <a:pt x="48" y="27"/>
                  </a:cubicBezTo>
                  <a:cubicBezTo>
                    <a:pt x="48" y="27"/>
                    <a:pt x="48" y="27"/>
                    <a:pt x="48" y="27"/>
                  </a:cubicBezTo>
                  <a:cubicBezTo>
                    <a:pt x="48" y="26"/>
                    <a:pt x="48" y="26"/>
                    <a:pt x="48" y="26"/>
                  </a:cubicBezTo>
                  <a:cubicBezTo>
                    <a:pt x="48" y="26"/>
                    <a:pt x="48" y="26"/>
                    <a:pt x="48" y="26"/>
                  </a:cubicBezTo>
                  <a:cubicBezTo>
                    <a:pt x="48" y="26"/>
                    <a:pt x="48" y="26"/>
                    <a:pt x="48" y="26"/>
                  </a:cubicBezTo>
                  <a:cubicBezTo>
                    <a:pt x="48" y="26"/>
                    <a:pt x="48" y="26"/>
                    <a:pt x="48" y="26"/>
                  </a:cubicBezTo>
                  <a:cubicBezTo>
                    <a:pt x="48" y="26"/>
                    <a:pt x="48" y="26"/>
                    <a:pt x="48" y="26"/>
                  </a:cubicBezTo>
                  <a:cubicBezTo>
                    <a:pt x="48" y="26"/>
                    <a:pt x="48" y="26"/>
                    <a:pt x="48" y="26"/>
                  </a:cubicBezTo>
                  <a:cubicBezTo>
                    <a:pt x="48" y="26"/>
                    <a:pt x="48" y="26"/>
                    <a:pt x="48" y="26"/>
                  </a:cubicBezTo>
                  <a:cubicBezTo>
                    <a:pt x="48" y="26"/>
                    <a:pt x="48" y="26"/>
                    <a:pt x="48" y="26"/>
                  </a:cubicBezTo>
                  <a:cubicBezTo>
                    <a:pt x="48" y="26"/>
                    <a:pt x="48" y="26"/>
                    <a:pt x="48" y="26"/>
                  </a:cubicBezTo>
                  <a:cubicBezTo>
                    <a:pt x="47" y="25"/>
                    <a:pt x="47" y="25"/>
                    <a:pt x="47" y="25"/>
                  </a:cubicBezTo>
                  <a:cubicBezTo>
                    <a:pt x="47" y="25"/>
                    <a:pt x="47" y="25"/>
                    <a:pt x="47" y="25"/>
                  </a:cubicBezTo>
                  <a:cubicBezTo>
                    <a:pt x="47" y="25"/>
                    <a:pt x="47" y="25"/>
                    <a:pt x="47" y="25"/>
                  </a:cubicBezTo>
                  <a:cubicBezTo>
                    <a:pt x="47" y="25"/>
                    <a:pt x="47" y="25"/>
                    <a:pt x="47" y="25"/>
                  </a:cubicBezTo>
                  <a:cubicBezTo>
                    <a:pt x="47" y="25"/>
                    <a:pt x="47" y="25"/>
                    <a:pt x="47" y="25"/>
                  </a:cubicBezTo>
                  <a:cubicBezTo>
                    <a:pt x="46" y="25"/>
                    <a:pt x="46" y="25"/>
                    <a:pt x="46" y="25"/>
                  </a:cubicBezTo>
                  <a:cubicBezTo>
                    <a:pt x="46" y="25"/>
                    <a:pt x="46" y="25"/>
                    <a:pt x="46" y="25"/>
                  </a:cubicBezTo>
                  <a:cubicBezTo>
                    <a:pt x="46" y="24"/>
                    <a:pt x="46" y="24"/>
                    <a:pt x="46" y="24"/>
                  </a:cubicBezTo>
                  <a:cubicBezTo>
                    <a:pt x="46" y="24"/>
                    <a:pt x="46" y="24"/>
                    <a:pt x="46" y="24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44" y="24"/>
                    <a:pt x="44" y="24"/>
                    <a:pt x="44" y="24"/>
                  </a:cubicBezTo>
                  <a:cubicBezTo>
                    <a:pt x="44" y="24"/>
                    <a:pt x="44" y="24"/>
                    <a:pt x="44" y="24"/>
                  </a:cubicBezTo>
                  <a:cubicBezTo>
                    <a:pt x="44" y="24"/>
                    <a:pt x="44" y="24"/>
                    <a:pt x="44" y="24"/>
                  </a:cubicBezTo>
                  <a:cubicBezTo>
                    <a:pt x="44" y="24"/>
                    <a:pt x="44" y="24"/>
                    <a:pt x="44" y="24"/>
                  </a:cubicBezTo>
                  <a:cubicBezTo>
                    <a:pt x="43" y="24"/>
                    <a:pt x="43" y="24"/>
                    <a:pt x="43" y="24"/>
                  </a:cubicBezTo>
                  <a:cubicBezTo>
                    <a:pt x="43" y="24"/>
                    <a:pt x="43" y="24"/>
                    <a:pt x="43" y="24"/>
                  </a:cubicBezTo>
                  <a:cubicBezTo>
                    <a:pt x="43" y="24"/>
                    <a:pt x="43" y="24"/>
                    <a:pt x="43" y="24"/>
                  </a:cubicBezTo>
                  <a:cubicBezTo>
                    <a:pt x="43" y="24"/>
                    <a:pt x="43" y="24"/>
                    <a:pt x="42" y="24"/>
                  </a:cubicBezTo>
                  <a:cubicBezTo>
                    <a:pt x="42" y="24"/>
                    <a:pt x="42" y="24"/>
                    <a:pt x="42" y="24"/>
                  </a:cubicBezTo>
                  <a:cubicBezTo>
                    <a:pt x="42" y="24"/>
                    <a:pt x="42" y="24"/>
                    <a:pt x="42" y="24"/>
                  </a:cubicBezTo>
                  <a:cubicBezTo>
                    <a:pt x="42" y="24"/>
                    <a:pt x="42" y="24"/>
                    <a:pt x="42" y="24"/>
                  </a:cubicBezTo>
                  <a:cubicBezTo>
                    <a:pt x="41" y="24"/>
                    <a:pt x="41" y="24"/>
                    <a:pt x="41" y="24"/>
                  </a:cubicBezTo>
                  <a:cubicBezTo>
                    <a:pt x="41" y="24"/>
                    <a:pt x="41" y="24"/>
                    <a:pt x="41" y="24"/>
                  </a:cubicBezTo>
                  <a:cubicBezTo>
                    <a:pt x="41" y="24"/>
                    <a:pt x="41" y="24"/>
                    <a:pt x="41" y="24"/>
                  </a:cubicBezTo>
                  <a:cubicBezTo>
                    <a:pt x="41" y="24"/>
                    <a:pt x="41" y="24"/>
                    <a:pt x="41" y="24"/>
                  </a:cubicBezTo>
                  <a:cubicBezTo>
                    <a:pt x="41" y="24"/>
                    <a:pt x="41" y="24"/>
                    <a:pt x="41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0" y="23"/>
                    <a:pt x="40" y="23"/>
                    <a:pt x="40" y="23"/>
                  </a:cubicBezTo>
                  <a:cubicBezTo>
                    <a:pt x="40" y="23"/>
                    <a:pt x="40" y="23"/>
                    <a:pt x="40" y="23"/>
                  </a:cubicBezTo>
                  <a:cubicBezTo>
                    <a:pt x="40" y="23"/>
                    <a:pt x="40" y="23"/>
                    <a:pt x="40" y="23"/>
                  </a:cubicBezTo>
                  <a:cubicBezTo>
                    <a:pt x="39" y="22"/>
                    <a:pt x="39" y="22"/>
                    <a:pt x="39" y="22"/>
                  </a:cubicBezTo>
                  <a:cubicBezTo>
                    <a:pt x="39" y="22"/>
                    <a:pt x="39" y="22"/>
                    <a:pt x="39" y="22"/>
                  </a:cubicBezTo>
                  <a:cubicBezTo>
                    <a:pt x="39" y="22"/>
                    <a:pt x="39" y="22"/>
                    <a:pt x="39" y="22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40" y="21"/>
                    <a:pt x="40" y="21"/>
                    <a:pt x="40" y="20"/>
                  </a:cubicBezTo>
                  <a:cubicBezTo>
                    <a:pt x="40" y="20"/>
                    <a:pt x="40" y="20"/>
                    <a:pt x="40" y="19"/>
                  </a:cubicBezTo>
                  <a:cubicBezTo>
                    <a:pt x="41" y="19"/>
                    <a:pt x="41" y="18"/>
                    <a:pt x="41" y="18"/>
                  </a:cubicBezTo>
                  <a:cubicBezTo>
                    <a:pt x="41" y="18"/>
                    <a:pt x="41" y="18"/>
                    <a:pt x="41" y="18"/>
                  </a:cubicBezTo>
                  <a:cubicBezTo>
                    <a:pt x="41" y="18"/>
                    <a:pt x="41" y="18"/>
                    <a:pt x="41" y="18"/>
                  </a:cubicBezTo>
                  <a:cubicBezTo>
                    <a:pt x="41" y="17"/>
                    <a:pt x="41" y="17"/>
                    <a:pt x="41" y="17"/>
                  </a:cubicBezTo>
                  <a:cubicBezTo>
                    <a:pt x="41" y="17"/>
                    <a:pt x="42" y="16"/>
                    <a:pt x="42" y="16"/>
                  </a:cubicBezTo>
                  <a:cubicBezTo>
                    <a:pt x="42" y="16"/>
                    <a:pt x="42" y="15"/>
                    <a:pt x="42" y="15"/>
                  </a:cubicBezTo>
                  <a:cubicBezTo>
                    <a:pt x="42" y="15"/>
                    <a:pt x="42" y="15"/>
                    <a:pt x="42" y="15"/>
                  </a:cubicBezTo>
                  <a:cubicBezTo>
                    <a:pt x="42" y="15"/>
                    <a:pt x="42" y="15"/>
                    <a:pt x="42" y="15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3" y="12"/>
                    <a:pt x="43" y="11"/>
                    <a:pt x="44" y="10"/>
                  </a:cubicBezTo>
                  <a:cubicBezTo>
                    <a:pt x="44" y="9"/>
                    <a:pt x="44" y="9"/>
                    <a:pt x="44" y="8"/>
                  </a:cubicBezTo>
                  <a:cubicBezTo>
                    <a:pt x="45" y="7"/>
                    <a:pt x="45" y="7"/>
                    <a:pt x="45" y="7"/>
                  </a:cubicBezTo>
                  <a:cubicBezTo>
                    <a:pt x="45" y="7"/>
                    <a:pt x="45" y="7"/>
                    <a:pt x="45" y="6"/>
                  </a:cubicBezTo>
                  <a:cubicBezTo>
                    <a:pt x="45" y="6"/>
                    <a:pt x="45" y="6"/>
                    <a:pt x="45" y="6"/>
                  </a:cubicBezTo>
                  <a:cubicBezTo>
                    <a:pt x="45" y="6"/>
                    <a:pt x="45" y="6"/>
                    <a:pt x="45" y="6"/>
                  </a:cubicBezTo>
                  <a:cubicBezTo>
                    <a:pt x="45" y="6"/>
                    <a:pt x="45" y="6"/>
                    <a:pt x="45" y="5"/>
                  </a:cubicBezTo>
                  <a:cubicBezTo>
                    <a:pt x="45" y="5"/>
                    <a:pt x="45" y="5"/>
                    <a:pt x="45" y="5"/>
                  </a:cubicBezTo>
                  <a:cubicBezTo>
                    <a:pt x="45" y="5"/>
                    <a:pt x="45" y="5"/>
                    <a:pt x="45" y="5"/>
                  </a:cubicBezTo>
                  <a:cubicBezTo>
                    <a:pt x="45" y="5"/>
                    <a:pt x="45" y="5"/>
                    <a:pt x="45" y="5"/>
                  </a:cubicBezTo>
                  <a:cubicBezTo>
                    <a:pt x="45" y="5"/>
                    <a:pt x="45" y="5"/>
                    <a:pt x="45" y="5"/>
                  </a:cubicBezTo>
                  <a:cubicBezTo>
                    <a:pt x="45" y="5"/>
                    <a:pt x="45" y="5"/>
                    <a:pt x="45" y="5"/>
                  </a:cubicBezTo>
                  <a:cubicBezTo>
                    <a:pt x="45" y="5"/>
                    <a:pt x="45" y="5"/>
                    <a:pt x="45" y="5"/>
                  </a:cubicBezTo>
                  <a:cubicBezTo>
                    <a:pt x="45" y="4"/>
                    <a:pt x="45" y="4"/>
                    <a:pt x="45" y="4"/>
                  </a:cubicBezTo>
                  <a:cubicBezTo>
                    <a:pt x="45" y="4"/>
                    <a:pt x="45" y="4"/>
                    <a:pt x="45" y="4"/>
                  </a:cubicBezTo>
                  <a:cubicBezTo>
                    <a:pt x="45" y="4"/>
                    <a:pt x="44" y="4"/>
                    <a:pt x="44" y="4"/>
                  </a:cubicBezTo>
                  <a:cubicBezTo>
                    <a:pt x="44" y="4"/>
                    <a:pt x="44" y="4"/>
                    <a:pt x="44" y="4"/>
                  </a:cubicBezTo>
                  <a:cubicBezTo>
                    <a:pt x="44" y="4"/>
                    <a:pt x="44" y="4"/>
                    <a:pt x="44" y="4"/>
                  </a:cubicBezTo>
                  <a:cubicBezTo>
                    <a:pt x="44" y="4"/>
                    <a:pt x="44" y="4"/>
                    <a:pt x="44" y="3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4" y="2"/>
                    <a:pt x="43" y="2"/>
                    <a:pt x="43" y="1"/>
                  </a:cubicBezTo>
                  <a:cubicBezTo>
                    <a:pt x="42" y="1"/>
                    <a:pt x="42" y="1"/>
                    <a:pt x="42" y="1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7" y="2"/>
                    <a:pt x="37" y="2"/>
                    <a:pt x="37" y="2"/>
                  </a:cubicBezTo>
                  <a:cubicBezTo>
                    <a:pt x="37" y="2"/>
                    <a:pt x="37" y="2"/>
                    <a:pt x="37" y="2"/>
                  </a:cubicBezTo>
                  <a:cubicBezTo>
                    <a:pt x="37" y="2"/>
                    <a:pt x="37" y="2"/>
                    <a:pt x="37" y="2"/>
                  </a:cubicBezTo>
                  <a:cubicBezTo>
                    <a:pt x="37" y="2"/>
                    <a:pt x="37" y="2"/>
                    <a:pt x="37" y="2"/>
                  </a:cubicBezTo>
                  <a:cubicBezTo>
                    <a:pt x="37" y="2"/>
                    <a:pt x="37" y="2"/>
                    <a:pt x="37" y="2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7" y="5"/>
                    <a:pt x="37" y="5"/>
                  </a:cubicBezTo>
                  <a:cubicBezTo>
                    <a:pt x="37" y="5"/>
                    <a:pt x="37" y="5"/>
                    <a:pt x="37" y="5"/>
                  </a:cubicBezTo>
                  <a:cubicBezTo>
                    <a:pt x="37" y="5"/>
                    <a:pt x="37" y="5"/>
                    <a:pt x="37" y="5"/>
                  </a:cubicBezTo>
                  <a:cubicBezTo>
                    <a:pt x="37" y="5"/>
                    <a:pt x="37" y="5"/>
                    <a:pt x="37" y="5"/>
                  </a:cubicBezTo>
                  <a:cubicBezTo>
                    <a:pt x="37" y="5"/>
                    <a:pt x="37" y="5"/>
                    <a:pt x="37" y="5"/>
                  </a:cubicBezTo>
                  <a:cubicBezTo>
                    <a:pt x="37" y="5"/>
                    <a:pt x="37" y="5"/>
                    <a:pt x="37" y="5"/>
                  </a:cubicBezTo>
                  <a:cubicBezTo>
                    <a:pt x="37" y="5"/>
                    <a:pt x="37" y="5"/>
                    <a:pt x="37" y="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8" y="6"/>
                    <a:pt x="38" y="6"/>
                    <a:pt x="38" y="6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38" y="9"/>
                    <a:pt x="38" y="9"/>
                    <a:pt x="38" y="9"/>
                  </a:cubicBezTo>
                  <a:cubicBezTo>
                    <a:pt x="38" y="10"/>
                    <a:pt x="38" y="10"/>
                    <a:pt x="38" y="10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2"/>
                    <a:pt x="37" y="12"/>
                    <a:pt x="37" y="12"/>
                  </a:cubicBezTo>
                  <a:cubicBezTo>
                    <a:pt x="37" y="13"/>
                    <a:pt x="37" y="13"/>
                    <a:pt x="36" y="13"/>
                  </a:cubicBezTo>
                  <a:cubicBezTo>
                    <a:pt x="36" y="14"/>
                    <a:pt x="36" y="14"/>
                    <a:pt x="36" y="14"/>
                  </a:cubicBezTo>
                  <a:cubicBezTo>
                    <a:pt x="36" y="15"/>
                    <a:pt x="36" y="15"/>
                    <a:pt x="36" y="16"/>
                  </a:cubicBezTo>
                  <a:cubicBezTo>
                    <a:pt x="35" y="16"/>
                    <a:pt x="35" y="17"/>
                    <a:pt x="35" y="17"/>
                  </a:cubicBezTo>
                  <a:cubicBezTo>
                    <a:pt x="35" y="18"/>
                    <a:pt x="35" y="18"/>
                    <a:pt x="34" y="19"/>
                  </a:cubicBezTo>
                  <a:cubicBezTo>
                    <a:pt x="34" y="20"/>
                    <a:pt x="34" y="20"/>
                    <a:pt x="34" y="21"/>
                  </a:cubicBezTo>
                  <a:cubicBezTo>
                    <a:pt x="33" y="21"/>
                    <a:pt x="33" y="21"/>
                    <a:pt x="33" y="21"/>
                  </a:cubicBezTo>
                  <a:cubicBezTo>
                    <a:pt x="33" y="22"/>
                    <a:pt x="33" y="22"/>
                    <a:pt x="33" y="23"/>
                  </a:cubicBezTo>
                  <a:cubicBezTo>
                    <a:pt x="32" y="23"/>
                    <a:pt x="32" y="23"/>
                    <a:pt x="32" y="23"/>
                  </a:cubicBezTo>
                  <a:cubicBezTo>
                    <a:pt x="32" y="23"/>
                    <a:pt x="31" y="23"/>
                    <a:pt x="30" y="23"/>
                  </a:cubicBezTo>
                  <a:cubicBezTo>
                    <a:pt x="30" y="24"/>
                    <a:pt x="29" y="24"/>
                    <a:pt x="29" y="24"/>
                  </a:cubicBezTo>
                  <a:cubicBezTo>
                    <a:pt x="28" y="24"/>
                    <a:pt x="28" y="24"/>
                    <a:pt x="28" y="24"/>
                  </a:cubicBezTo>
                  <a:cubicBezTo>
                    <a:pt x="28" y="24"/>
                    <a:pt x="28" y="24"/>
                    <a:pt x="28" y="24"/>
                  </a:cubicBezTo>
                  <a:cubicBezTo>
                    <a:pt x="28" y="24"/>
                    <a:pt x="27" y="24"/>
                    <a:pt x="27" y="24"/>
                  </a:cubicBezTo>
                  <a:cubicBezTo>
                    <a:pt x="27" y="24"/>
                    <a:pt x="27" y="24"/>
                    <a:pt x="27" y="24"/>
                  </a:cubicBezTo>
                  <a:cubicBezTo>
                    <a:pt x="27" y="24"/>
                    <a:pt x="27" y="24"/>
                    <a:pt x="27" y="24"/>
                  </a:cubicBezTo>
                  <a:cubicBezTo>
                    <a:pt x="27" y="24"/>
                    <a:pt x="27" y="24"/>
                    <a:pt x="27" y="24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23" y="24"/>
                    <a:pt x="23" y="24"/>
                    <a:pt x="23" y="24"/>
                  </a:cubicBezTo>
                  <a:cubicBezTo>
                    <a:pt x="23" y="24"/>
                    <a:pt x="23" y="24"/>
                    <a:pt x="23" y="24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21" y="24"/>
                    <a:pt x="21" y="24"/>
                    <a:pt x="21" y="24"/>
                  </a:cubicBezTo>
                  <a:cubicBezTo>
                    <a:pt x="21" y="24"/>
                    <a:pt x="21" y="24"/>
                    <a:pt x="21" y="24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19" y="25"/>
                    <a:pt x="19" y="25"/>
                    <a:pt x="18" y="25"/>
                  </a:cubicBezTo>
                  <a:cubicBezTo>
                    <a:pt x="18" y="25"/>
                    <a:pt x="18" y="25"/>
                    <a:pt x="18" y="25"/>
                  </a:cubicBezTo>
                  <a:cubicBezTo>
                    <a:pt x="18" y="25"/>
                    <a:pt x="18" y="25"/>
                    <a:pt x="18" y="25"/>
                  </a:cubicBezTo>
                  <a:cubicBezTo>
                    <a:pt x="18" y="25"/>
                    <a:pt x="18" y="25"/>
                    <a:pt x="18" y="25"/>
                  </a:cubicBezTo>
                  <a:cubicBezTo>
                    <a:pt x="17" y="24"/>
                    <a:pt x="17" y="24"/>
                    <a:pt x="17" y="24"/>
                  </a:cubicBezTo>
                  <a:cubicBezTo>
                    <a:pt x="17" y="24"/>
                    <a:pt x="17" y="24"/>
                    <a:pt x="17" y="24"/>
                  </a:cubicBezTo>
                  <a:cubicBezTo>
                    <a:pt x="17" y="24"/>
                    <a:pt x="17" y="24"/>
                    <a:pt x="17" y="24"/>
                  </a:cubicBezTo>
                  <a:cubicBezTo>
                    <a:pt x="17" y="24"/>
                    <a:pt x="17" y="24"/>
                    <a:pt x="17" y="24"/>
                  </a:cubicBezTo>
                  <a:cubicBezTo>
                    <a:pt x="16" y="24"/>
                    <a:pt x="16" y="24"/>
                    <a:pt x="16" y="24"/>
                  </a:cubicBezTo>
                  <a:cubicBezTo>
                    <a:pt x="16" y="24"/>
                    <a:pt x="16" y="24"/>
                    <a:pt x="16" y="24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8"/>
                    <a:pt x="10" y="28"/>
                    <a:pt x="10" y="28"/>
                  </a:cubicBezTo>
                  <a:cubicBezTo>
                    <a:pt x="10" y="28"/>
                    <a:pt x="10" y="28"/>
                    <a:pt x="10" y="28"/>
                  </a:cubicBezTo>
                  <a:cubicBezTo>
                    <a:pt x="10" y="28"/>
                    <a:pt x="10" y="28"/>
                    <a:pt x="10" y="28"/>
                  </a:cubicBezTo>
                  <a:cubicBezTo>
                    <a:pt x="10" y="28"/>
                    <a:pt x="10" y="28"/>
                    <a:pt x="10" y="28"/>
                  </a:cubicBezTo>
                  <a:cubicBezTo>
                    <a:pt x="10" y="28"/>
                    <a:pt x="10" y="28"/>
                    <a:pt x="10" y="28"/>
                  </a:cubicBezTo>
                  <a:cubicBezTo>
                    <a:pt x="11" y="29"/>
                    <a:pt x="11" y="29"/>
                    <a:pt x="11" y="29"/>
                  </a:cubicBezTo>
                  <a:cubicBezTo>
                    <a:pt x="11" y="29"/>
                    <a:pt x="11" y="29"/>
                    <a:pt x="11" y="29"/>
                  </a:cubicBezTo>
                  <a:cubicBezTo>
                    <a:pt x="11" y="29"/>
                    <a:pt x="11" y="29"/>
                    <a:pt x="11" y="29"/>
                  </a:cubicBezTo>
                  <a:cubicBezTo>
                    <a:pt x="11" y="30"/>
                    <a:pt x="11" y="30"/>
                    <a:pt x="11" y="30"/>
                  </a:cubicBezTo>
                  <a:cubicBezTo>
                    <a:pt x="11" y="30"/>
                    <a:pt x="11" y="30"/>
                    <a:pt x="11" y="30"/>
                  </a:cubicBezTo>
                  <a:cubicBezTo>
                    <a:pt x="11" y="30"/>
                    <a:pt x="11" y="30"/>
                    <a:pt x="11" y="30"/>
                  </a:cubicBezTo>
                  <a:cubicBezTo>
                    <a:pt x="11" y="30"/>
                    <a:pt x="11" y="30"/>
                    <a:pt x="11" y="30"/>
                  </a:cubicBezTo>
                  <a:cubicBezTo>
                    <a:pt x="11" y="30"/>
                    <a:pt x="11" y="30"/>
                    <a:pt x="11" y="30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15" y="32"/>
                    <a:pt x="15" y="32"/>
                    <a:pt x="15" y="32"/>
                  </a:cubicBezTo>
                  <a:cubicBezTo>
                    <a:pt x="15" y="32"/>
                    <a:pt x="15" y="32"/>
                    <a:pt x="15" y="32"/>
                  </a:cubicBezTo>
                  <a:cubicBezTo>
                    <a:pt x="15" y="32"/>
                    <a:pt x="15" y="32"/>
                    <a:pt x="15" y="32"/>
                  </a:cubicBezTo>
                  <a:cubicBezTo>
                    <a:pt x="15" y="32"/>
                    <a:pt x="15" y="32"/>
                    <a:pt x="15" y="32"/>
                  </a:cubicBezTo>
                  <a:cubicBezTo>
                    <a:pt x="15" y="32"/>
                    <a:pt x="15" y="32"/>
                    <a:pt x="15" y="32"/>
                  </a:cubicBezTo>
                  <a:cubicBezTo>
                    <a:pt x="15" y="32"/>
                    <a:pt x="15" y="32"/>
                    <a:pt x="15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32"/>
                    <a:pt x="19" y="32"/>
                    <a:pt x="19" y="32"/>
                  </a:cubicBezTo>
                  <a:cubicBezTo>
                    <a:pt x="19" y="32"/>
                    <a:pt x="19" y="32"/>
                    <a:pt x="19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0" y="32"/>
                    <a:pt x="21" y="32"/>
                    <a:pt x="21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1" y="32"/>
                    <a:pt x="22" y="32"/>
                    <a:pt x="22" y="32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5" y="32"/>
                    <a:pt x="25" y="32"/>
                  </a:cubicBezTo>
                  <a:cubicBezTo>
                    <a:pt x="25" y="32"/>
                    <a:pt x="25" y="32"/>
                    <a:pt x="26" y="32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5" y="35"/>
                    <a:pt x="25" y="36"/>
                    <a:pt x="25" y="36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5" y="36"/>
                    <a:pt x="25" y="36"/>
                    <a:pt x="24" y="37"/>
                  </a:cubicBezTo>
                  <a:cubicBezTo>
                    <a:pt x="24" y="37"/>
                    <a:pt x="24" y="37"/>
                    <a:pt x="24" y="37"/>
                  </a:cubicBezTo>
                  <a:cubicBezTo>
                    <a:pt x="23" y="38"/>
                    <a:pt x="23" y="38"/>
                    <a:pt x="23" y="39"/>
                  </a:cubicBezTo>
                  <a:cubicBezTo>
                    <a:pt x="22" y="39"/>
                    <a:pt x="21" y="40"/>
                    <a:pt x="20" y="41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9" y="42"/>
                    <a:pt x="19" y="42"/>
                    <a:pt x="19" y="43"/>
                  </a:cubicBezTo>
                  <a:cubicBezTo>
                    <a:pt x="19" y="43"/>
                    <a:pt x="19" y="43"/>
                    <a:pt x="19" y="43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7" y="44"/>
                    <a:pt x="17" y="44"/>
                    <a:pt x="17" y="44"/>
                  </a:cubicBezTo>
                  <a:cubicBezTo>
                    <a:pt x="17" y="44"/>
                    <a:pt x="17" y="44"/>
                    <a:pt x="17" y="44"/>
                  </a:cubicBezTo>
                  <a:cubicBezTo>
                    <a:pt x="17" y="44"/>
                    <a:pt x="17" y="44"/>
                    <a:pt x="17" y="44"/>
                  </a:cubicBezTo>
                  <a:cubicBezTo>
                    <a:pt x="17" y="44"/>
                    <a:pt x="17" y="44"/>
                    <a:pt x="17" y="44"/>
                  </a:cubicBezTo>
                  <a:cubicBezTo>
                    <a:pt x="17" y="45"/>
                    <a:pt x="17" y="45"/>
                    <a:pt x="16" y="45"/>
                  </a:cubicBezTo>
                  <a:cubicBezTo>
                    <a:pt x="16" y="45"/>
                    <a:pt x="16" y="45"/>
                    <a:pt x="16" y="45"/>
                  </a:cubicBezTo>
                  <a:cubicBezTo>
                    <a:pt x="16" y="45"/>
                    <a:pt x="15" y="46"/>
                    <a:pt x="15" y="46"/>
                  </a:cubicBezTo>
                  <a:cubicBezTo>
                    <a:pt x="15" y="47"/>
                    <a:pt x="14" y="47"/>
                    <a:pt x="14" y="48"/>
                  </a:cubicBezTo>
                  <a:cubicBezTo>
                    <a:pt x="14" y="48"/>
                    <a:pt x="14" y="48"/>
                    <a:pt x="14" y="48"/>
                  </a:cubicBezTo>
                  <a:cubicBezTo>
                    <a:pt x="13" y="48"/>
                    <a:pt x="12" y="49"/>
                    <a:pt x="11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0"/>
                    <a:pt x="10" y="51"/>
                    <a:pt x="10" y="51"/>
                  </a:cubicBezTo>
                  <a:cubicBezTo>
                    <a:pt x="10" y="51"/>
                    <a:pt x="10" y="51"/>
                    <a:pt x="10" y="51"/>
                  </a:cubicBezTo>
                  <a:cubicBezTo>
                    <a:pt x="9" y="51"/>
                    <a:pt x="9" y="51"/>
                    <a:pt x="9" y="51"/>
                  </a:cubicBezTo>
                  <a:cubicBezTo>
                    <a:pt x="9" y="51"/>
                    <a:pt x="9" y="51"/>
                    <a:pt x="9" y="51"/>
                  </a:cubicBezTo>
                  <a:cubicBezTo>
                    <a:pt x="9" y="51"/>
                    <a:pt x="9" y="51"/>
                    <a:pt x="9" y="51"/>
                  </a:cubicBezTo>
                  <a:cubicBezTo>
                    <a:pt x="9" y="51"/>
                    <a:pt x="9" y="51"/>
                    <a:pt x="9" y="51"/>
                  </a:cubicBezTo>
                  <a:cubicBezTo>
                    <a:pt x="9" y="51"/>
                    <a:pt x="9" y="51"/>
                    <a:pt x="9" y="51"/>
                  </a:cubicBezTo>
                  <a:cubicBezTo>
                    <a:pt x="9" y="51"/>
                    <a:pt x="9" y="51"/>
                    <a:pt x="9" y="51"/>
                  </a:cubicBezTo>
                  <a:cubicBezTo>
                    <a:pt x="8" y="51"/>
                    <a:pt x="8" y="51"/>
                    <a:pt x="8" y="51"/>
                  </a:cubicBezTo>
                  <a:cubicBezTo>
                    <a:pt x="8" y="52"/>
                    <a:pt x="7" y="52"/>
                    <a:pt x="6" y="53"/>
                  </a:cubicBezTo>
                  <a:cubicBezTo>
                    <a:pt x="5" y="53"/>
                    <a:pt x="4" y="54"/>
                    <a:pt x="4" y="54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3" y="54"/>
                    <a:pt x="3" y="54"/>
                    <a:pt x="3" y="54"/>
                  </a:cubicBezTo>
                  <a:cubicBezTo>
                    <a:pt x="3" y="54"/>
                    <a:pt x="3" y="54"/>
                    <a:pt x="3" y="54"/>
                  </a:cubicBezTo>
                  <a:cubicBezTo>
                    <a:pt x="3" y="54"/>
                    <a:pt x="3" y="54"/>
                    <a:pt x="3" y="54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1" y="56"/>
                    <a:pt x="1" y="56"/>
                    <a:pt x="1" y="56"/>
                  </a:cubicBezTo>
                  <a:cubicBezTo>
                    <a:pt x="1" y="56"/>
                    <a:pt x="1" y="56"/>
                    <a:pt x="1" y="56"/>
                  </a:cubicBezTo>
                  <a:cubicBezTo>
                    <a:pt x="1" y="56"/>
                    <a:pt x="1" y="56"/>
                    <a:pt x="1" y="56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1" y="57"/>
                    <a:pt x="1" y="57"/>
                    <a:pt x="1" y="57"/>
                  </a:cubicBezTo>
                  <a:cubicBezTo>
                    <a:pt x="1" y="57"/>
                    <a:pt x="1" y="57"/>
                    <a:pt x="1" y="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"/>
                <a:ea typeface="微软雅黑"/>
                <a:cs typeface="+mn-cs"/>
              </a:endParaRPr>
            </a:p>
          </p:txBody>
        </p:sp>
        <p:sp>
          <p:nvSpPr>
            <p:cNvPr id="114" name="Freeform 46">
              <a:extLst>
                <a:ext uri="{FF2B5EF4-FFF2-40B4-BE49-F238E27FC236}">
                  <a16:creationId xmlns:a16="http://schemas.microsoft.com/office/drawing/2014/main" id="{598FB3EF-19AC-42E7-8D31-C46D5F0F0C5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7940" y="5214160"/>
              <a:ext cx="75898" cy="56752"/>
            </a:xfrm>
            <a:custGeom>
              <a:avLst/>
              <a:gdLst>
                <a:gd name="T0" fmla="*/ 1 w 47"/>
                <a:gd name="T1" fmla="*/ 9 h 35"/>
                <a:gd name="T2" fmla="*/ 2 w 47"/>
                <a:gd name="T3" fmla="*/ 10 h 35"/>
                <a:gd name="T4" fmla="*/ 3 w 47"/>
                <a:gd name="T5" fmla="*/ 10 h 35"/>
                <a:gd name="T6" fmla="*/ 4 w 47"/>
                <a:gd name="T7" fmla="*/ 10 h 35"/>
                <a:gd name="T8" fmla="*/ 8 w 47"/>
                <a:gd name="T9" fmla="*/ 8 h 35"/>
                <a:gd name="T10" fmla="*/ 12 w 47"/>
                <a:gd name="T11" fmla="*/ 8 h 35"/>
                <a:gd name="T12" fmla="*/ 16 w 47"/>
                <a:gd name="T13" fmla="*/ 10 h 35"/>
                <a:gd name="T14" fmla="*/ 19 w 47"/>
                <a:gd name="T15" fmla="*/ 13 h 35"/>
                <a:gd name="T16" fmla="*/ 22 w 47"/>
                <a:gd name="T17" fmla="*/ 14 h 35"/>
                <a:gd name="T18" fmla="*/ 22 w 47"/>
                <a:gd name="T19" fmla="*/ 14 h 35"/>
                <a:gd name="T20" fmla="*/ 24 w 47"/>
                <a:gd name="T21" fmla="*/ 15 h 35"/>
                <a:gd name="T22" fmla="*/ 24 w 47"/>
                <a:gd name="T23" fmla="*/ 15 h 35"/>
                <a:gd name="T24" fmla="*/ 25 w 47"/>
                <a:gd name="T25" fmla="*/ 15 h 35"/>
                <a:gd name="T26" fmla="*/ 27 w 47"/>
                <a:gd name="T27" fmla="*/ 16 h 35"/>
                <a:gd name="T28" fmla="*/ 28 w 47"/>
                <a:gd name="T29" fmla="*/ 17 h 35"/>
                <a:gd name="T30" fmla="*/ 31 w 47"/>
                <a:gd name="T31" fmla="*/ 18 h 35"/>
                <a:gd name="T32" fmla="*/ 34 w 47"/>
                <a:gd name="T33" fmla="*/ 20 h 35"/>
                <a:gd name="T34" fmla="*/ 36 w 47"/>
                <a:gd name="T35" fmla="*/ 22 h 35"/>
                <a:gd name="T36" fmla="*/ 39 w 47"/>
                <a:gd name="T37" fmla="*/ 24 h 35"/>
                <a:gd name="T38" fmla="*/ 41 w 47"/>
                <a:gd name="T39" fmla="*/ 26 h 35"/>
                <a:gd name="T40" fmla="*/ 40 w 47"/>
                <a:gd name="T41" fmla="*/ 28 h 35"/>
                <a:gd name="T42" fmla="*/ 37 w 47"/>
                <a:gd name="T43" fmla="*/ 30 h 35"/>
                <a:gd name="T44" fmla="*/ 42 w 47"/>
                <a:gd name="T45" fmla="*/ 34 h 35"/>
                <a:gd name="T46" fmla="*/ 43 w 47"/>
                <a:gd name="T47" fmla="*/ 35 h 35"/>
                <a:gd name="T48" fmla="*/ 45 w 47"/>
                <a:gd name="T49" fmla="*/ 34 h 35"/>
                <a:gd name="T50" fmla="*/ 46 w 47"/>
                <a:gd name="T51" fmla="*/ 33 h 35"/>
                <a:gd name="T52" fmla="*/ 47 w 47"/>
                <a:gd name="T53" fmla="*/ 32 h 35"/>
                <a:gd name="T54" fmla="*/ 47 w 47"/>
                <a:gd name="T55" fmla="*/ 30 h 35"/>
                <a:gd name="T56" fmla="*/ 47 w 47"/>
                <a:gd name="T57" fmla="*/ 29 h 35"/>
                <a:gd name="T58" fmla="*/ 47 w 47"/>
                <a:gd name="T59" fmla="*/ 28 h 35"/>
                <a:gd name="T60" fmla="*/ 46 w 47"/>
                <a:gd name="T61" fmla="*/ 26 h 35"/>
                <a:gd name="T62" fmla="*/ 43 w 47"/>
                <a:gd name="T63" fmla="*/ 22 h 35"/>
                <a:gd name="T64" fmla="*/ 40 w 47"/>
                <a:gd name="T65" fmla="*/ 19 h 35"/>
                <a:gd name="T66" fmla="*/ 39 w 47"/>
                <a:gd name="T67" fmla="*/ 17 h 35"/>
                <a:gd name="T68" fmla="*/ 34 w 47"/>
                <a:gd name="T69" fmla="*/ 15 h 35"/>
                <a:gd name="T70" fmla="*/ 33 w 47"/>
                <a:gd name="T71" fmla="*/ 13 h 35"/>
                <a:gd name="T72" fmla="*/ 32 w 47"/>
                <a:gd name="T73" fmla="*/ 13 h 35"/>
                <a:gd name="T74" fmla="*/ 31 w 47"/>
                <a:gd name="T75" fmla="*/ 13 h 35"/>
                <a:gd name="T76" fmla="*/ 29 w 47"/>
                <a:gd name="T77" fmla="*/ 12 h 35"/>
                <a:gd name="T78" fmla="*/ 27 w 47"/>
                <a:gd name="T79" fmla="*/ 11 h 35"/>
                <a:gd name="T80" fmla="*/ 26 w 47"/>
                <a:gd name="T81" fmla="*/ 11 h 35"/>
                <a:gd name="T82" fmla="*/ 25 w 47"/>
                <a:gd name="T83" fmla="*/ 10 h 35"/>
                <a:gd name="T84" fmla="*/ 22 w 47"/>
                <a:gd name="T85" fmla="*/ 8 h 35"/>
                <a:gd name="T86" fmla="*/ 19 w 47"/>
                <a:gd name="T87" fmla="*/ 8 h 35"/>
                <a:gd name="T88" fmla="*/ 17 w 47"/>
                <a:gd name="T89" fmla="*/ 6 h 35"/>
                <a:gd name="T90" fmla="*/ 17 w 47"/>
                <a:gd name="T91" fmla="*/ 4 h 35"/>
                <a:gd name="T92" fmla="*/ 18 w 47"/>
                <a:gd name="T93" fmla="*/ 3 h 35"/>
                <a:gd name="T94" fmla="*/ 18 w 47"/>
                <a:gd name="T95" fmla="*/ 2 h 35"/>
                <a:gd name="T96" fmla="*/ 17 w 47"/>
                <a:gd name="T97" fmla="*/ 1 h 35"/>
                <a:gd name="T98" fmla="*/ 15 w 47"/>
                <a:gd name="T99" fmla="*/ 0 h 35"/>
                <a:gd name="T100" fmla="*/ 12 w 47"/>
                <a:gd name="T101" fmla="*/ 1 h 35"/>
                <a:gd name="T102" fmla="*/ 10 w 47"/>
                <a:gd name="T103" fmla="*/ 2 h 35"/>
                <a:gd name="T104" fmla="*/ 8 w 47"/>
                <a:gd name="T105" fmla="*/ 2 h 35"/>
                <a:gd name="T106" fmla="*/ 8 w 47"/>
                <a:gd name="T107" fmla="*/ 2 h 35"/>
                <a:gd name="T108" fmla="*/ 4 w 47"/>
                <a:gd name="T109" fmla="*/ 3 h 35"/>
                <a:gd name="T110" fmla="*/ 1 w 47"/>
                <a:gd name="T111" fmla="*/ 5 h 35"/>
                <a:gd name="T112" fmla="*/ 1 w 47"/>
                <a:gd name="T113" fmla="*/ 5 h 35"/>
                <a:gd name="T114" fmla="*/ 1 w 47"/>
                <a:gd name="T115" fmla="*/ 6 h 35"/>
                <a:gd name="T116" fmla="*/ 1 w 47"/>
                <a:gd name="T117" fmla="*/ 6 h 35"/>
                <a:gd name="T118" fmla="*/ 0 w 47"/>
                <a:gd name="T119" fmla="*/ 7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7" h="35">
                  <a:moveTo>
                    <a:pt x="1" y="8"/>
                  </a:moveTo>
                  <a:cubicBezTo>
                    <a:pt x="1" y="8"/>
                    <a:pt x="1" y="8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8"/>
                    <a:pt x="1" y="9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5" y="9"/>
                    <a:pt x="6" y="9"/>
                    <a:pt x="6" y="9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2" y="8"/>
                    <a:pt x="12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10"/>
                    <a:pt x="16" y="11"/>
                    <a:pt x="17" y="11"/>
                  </a:cubicBezTo>
                  <a:cubicBezTo>
                    <a:pt x="17" y="11"/>
                    <a:pt x="17" y="12"/>
                    <a:pt x="18" y="12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8" y="12"/>
                    <a:pt x="19" y="13"/>
                    <a:pt x="19" y="13"/>
                  </a:cubicBezTo>
                  <a:cubicBezTo>
                    <a:pt x="19" y="13"/>
                    <a:pt x="19" y="13"/>
                    <a:pt x="19" y="13"/>
                  </a:cubicBezTo>
                  <a:cubicBezTo>
                    <a:pt x="19" y="13"/>
                    <a:pt x="19" y="13"/>
                    <a:pt x="19" y="13"/>
                  </a:cubicBezTo>
                  <a:cubicBezTo>
                    <a:pt x="19" y="13"/>
                    <a:pt x="19" y="13"/>
                    <a:pt x="19" y="13"/>
                  </a:cubicBezTo>
                  <a:cubicBezTo>
                    <a:pt x="19" y="13"/>
                    <a:pt x="20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1" y="14"/>
                    <a:pt x="21" y="14"/>
                    <a:pt x="22" y="14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22" y="14"/>
                    <a:pt x="22" y="14"/>
                    <a:pt x="23" y="14"/>
                  </a:cubicBezTo>
                  <a:cubicBezTo>
                    <a:pt x="23" y="14"/>
                    <a:pt x="23" y="14"/>
                    <a:pt x="23" y="14"/>
                  </a:cubicBezTo>
                  <a:cubicBezTo>
                    <a:pt x="23" y="14"/>
                    <a:pt x="23" y="14"/>
                    <a:pt x="23" y="14"/>
                  </a:cubicBezTo>
                  <a:cubicBezTo>
                    <a:pt x="23" y="14"/>
                    <a:pt x="23" y="14"/>
                    <a:pt x="23" y="14"/>
                  </a:cubicBezTo>
                  <a:cubicBezTo>
                    <a:pt x="23" y="14"/>
                    <a:pt x="23" y="14"/>
                    <a:pt x="23" y="14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5" y="15"/>
                    <a:pt x="25" y="15"/>
                    <a:pt x="25" y="15"/>
                  </a:cubicBezTo>
                  <a:cubicBezTo>
                    <a:pt x="25" y="15"/>
                    <a:pt x="25" y="15"/>
                    <a:pt x="25" y="15"/>
                  </a:cubicBezTo>
                  <a:cubicBezTo>
                    <a:pt x="25" y="15"/>
                    <a:pt x="25" y="15"/>
                    <a:pt x="25" y="15"/>
                  </a:cubicBezTo>
                  <a:cubicBezTo>
                    <a:pt x="25" y="15"/>
                    <a:pt x="25" y="15"/>
                    <a:pt x="25" y="15"/>
                  </a:cubicBezTo>
                  <a:cubicBezTo>
                    <a:pt x="25" y="15"/>
                    <a:pt x="26" y="15"/>
                    <a:pt x="26" y="15"/>
                  </a:cubicBezTo>
                  <a:cubicBezTo>
                    <a:pt x="26" y="15"/>
                    <a:pt x="26" y="15"/>
                    <a:pt x="26" y="15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8" y="17"/>
                    <a:pt x="29" y="17"/>
                    <a:pt x="29" y="17"/>
                  </a:cubicBezTo>
                  <a:cubicBezTo>
                    <a:pt x="29" y="17"/>
                    <a:pt x="29" y="17"/>
                    <a:pt x="29" y="17"/>
                  </a:cubicBezTo>
                  <a:cubicBezTo>
                    <a:pt x="29" y="17"/>
                    <a:pt x="29" y="17"/>
                    <a:pt x="30" y="18"/>
                  </a:cubicBezTo>
                  <a:cubicBezTo>
                    <a:pt x="30" y="18"/>
                    <a:pt x="31" y="18"/>
                    <a:pt x="31" y="18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2" y="19"/>
                    <a:pt x="32" y="19"/>
                    <a:pt x="32" y="19"/>
                  </a:cubicBezTo>
                  <a:cubicBezTo>
                    <a:pt x="33" y="19"/>
                    <a:pt x="33" y="19"/>
                    <a:pt x="33" y="19"/>
                  </a:cubicBezTo>
                  <a:cubicBezTo>
                    <a:pt x="33" y="20"/>
                    <a:pt x="33" y="20"/>
                    <a:pt x="33" y="20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5" y="21"/>
                    <a:pt x="35" y="21"/>
                    <a:pt x="35" y="21"/>
                  </a:cubicBezTo>
                  <a:cubicBezTo>
                    <a:pt x="35" y="21"/>
                    <a:pt x="35" y="21"/>
                    <a:pt x="35" y="21"/>
                  </a:cubicBezTo>
                  <a:cubicBezTo>
                    <a:pt x="36" y="21"/>
                    <a:pt x="36" y="22"/>
                    <a:pt x="36" y="22"/>
                  </a:cubicBezTo>
                  <a:cubicBezTo>
                    <a:pt x="36" y="22"/>
                    <a:pt x="36" y="22"/>
                    <a:pt x="36" y="22"/>
                  </a:cubicBezTo>
                  <a:cubicBezTo>
                    <a:pt x="36" y="22"/>
                    <a:pt x="36" y="22"/>
                    <a:pt x="36" y="22"/>
                  </a:cubicBezTo>
                  <a:cubicBezTo>
                    <a:pt x="36" y="22"/>
                    <a:pt x="36" y="22"/>
                    <a:pt x="36" y="22"/>
                  </a:cubicBezTo>
                  <a:cubicBezTo>
                    <a:pt x="36" y="22"/>
                    <a:pt x="37" y="22"/>
                    <a:pt x="37" y="22"/>
                  </a:cubicBezTo>
                  <a:cubicBezTo>
                    <a:pt x="37" y="23"/>
                    <a:pt x="37" y="23"/>
                    <a:pt x="37" y="23"/>
                  </a:cubicBezTo>
                  <a:cubicBezTo>
                    <a:pt x="37" y="23"/>
                    <a:pt x="37" y="23"/>
                    <a:pt x="37" y="23"/>
                  </a:cubicBezTo>
                  <a:cubicBezTo>
                    <a:pt x="37" y="23"/>
                    <a:pt x="38" y="24"/>
                    <a:pt x="39" y="24"/>
                  </a:cubicBezTo>
                  <a:cubicBezTo>
                    <a:pt x="39" y="24"/>
                    <a:pt x="39" y="24"/>
                    <a:pt x="39" y="24"/>
                  </a:cubicBezTo>
                  <a:cubicBezTo>
                    <a:pt x="39" y="24"/>
                    <a:pt x="39" y="24"/>
                    <a:pt x="39" y="24"/>
                  </a:cubicBezTo>
                  <a:cubicBezTo>
                    <a:pt x="39" y="24"/>
                    <a:pt x="40" y="25"/>
                    <a:pt x="40" y="25"/>
                  </a:cubicBezTo>
                  <a:cubicBezTo>
                    <a:pt x="40" y="25"/>
                    <a:pt x="40" y="25"/>
                    <a:pt x="40" y="25"/>
                  </a:cubicBezTo>
                  <a:cubicBezTo>
                    <a:pt x="40" y="25"/>
                    <a:pt x="40" y="25"/>
                    <a:pt x="40" y="25"/>
                  </a:cubicBezTo>
                  <a:cubicBezTo>
                    <a:pt x="40" y="25"/>
                    <a:pt x="40" y="25"/>
                    <a:pt x="40" y="25"/>
                  </a:cubicBezTo>
                  <a:cubicBezTo>
                    <a:pt x="41" y="25"/>
                    <a:pt x="41" y="25"/>
                    <a:pt x="41" y="25"/>
                  </a:cubicBezTo>
                  <a:cubicBezTo>
                    <a:pt x="41" y="26"/>
                    <a:pt x="41" y="26"/>
                    <a:pt x="41" y="26"/>
                  </a:cubicBezTo>
                  <a:cubicBezTo>
                    <a:pt x="41" y="26"/>
                    <a:pt x="41" y="26"/>
                    <a:pt x="41" y="26"/>
                  </a:cubicBezTo>
                  <a:cubicBezTo>
                    <a:pt x="41" y="26"/>
                    <a:pt x="41" y="26"/>
                    <a:pt x="41" y="26"/>
                  </a:cubicBezTo>
                  <a:cubicBezTo>
                    <a:pt x="41" y="27"/>
                    <a:pt x="41" y="27"/>
                    <a:pt x="41" y="27"/>
                  </a:cubicBezTo>
                  <a:cubicBezTo>
                    <a:pt x="41" y="27"/>
                    <a:pt x="40" y="27"/>
                    <a:pt x="40" y="27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39" y="29"/>
                    <a:pt x="39" y="29"/>
                    <a:pt x="38" y="29"/>
                  </a:cubicBezTo>
                  <a:cubicBezTo>
                    <a:pt x="38" y="29"/>
                    <a:pt x="38" y="29"/>
                    <a:pt x="38" y="29"/>
                  </a:cubicBezTo>
                  <a:cubicBezTo>
                    <a:pt x="38" y="29"/>
                    <a:pt x="38" y="29"/>
                    <a:pt x="38" y="29"/>
                  </a:cubicBezTo>
                  <a:cubicBezTo>
                    <a:pt x="38" y="29"/>
                    <a:pt x="38" y="29"/>
                    <a:pt x="38" y="29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8" y="32"/>
                    <a:pt x="38" y="32"/>
                    <a:pt x="39" y="32"/>
                  </a:cubicBezTo>
                  <a:cubicBezTo>
                    <a:pt x="39" y="33"/>
                    <a:pt x="40" y="33"/>
                    <a:pt x="41" y="33"/>
                  </a:cubicBezTo>
                  <a:cubicBezTo>
                    <a:pt x="41" y="34"/>
                    <a:pt x="41" y="34"/>
                    <a:pt x="42" y="34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42" y="34"/>
                    <a:pt x="43" y="35"/>
                    <a:pt x="43" y="35"/>
                  </a:cubicBezTo>
                  <a:cubicBezTo>
                    <a:pt x="43" y="35"/>
                    <a:pt x="43" y="35"/>
                    <a:pt x="43" y="35"/>
                  </a:cubicBezTo>
                  <a:cubicBezTo>
                    <a:pt x="43" y="35"/>
                    <a:pt x="43" y="35"/>
                    <a:pt x="43" y="35"/>
                  </a:cubicBezTo>
                  <a:cubicBezTo>
                    <a:pt x="43" y="35"/>
                    <a:pt x="43" y="35"/>
                    <a:pt x="43" y="35"/>
                  </a:cubicBezTo>
                  <a:cubicBezTo>
                    <a:pt x="43" y="35"/>
                    <a:pt x="43" y="35"/>
                    <a:pt x="43" y="35"/>
                  </a:cubicBezTo>
                  <a:cubicBezTo>
                    <a:pt x="43" y="35"/>
                    <a:pt x="43" y="35"/>
                    <a:pt x="43" y="35"/>
                  </a:cubicBezTo>
                  <a:cubicBezTo>
                    <a:pt x="43" y="35"/>
                    <a:pt x="43" y="35"/>
                    <a:pt x="43" y="35"/>
                  </a:cubicBezTo>
                  <a:cubicBezTo>
                    <a:pt x="43" y="35"/>
                    <a:pt x="43" y="35"/>
                    <a:pt x="43" y="35"/>
                  </a:cubicBezTo>
                  <a:cubicBezTo>
                    <a:pt x="43" y="35"/>
                    <a:pt x="43" y="35"/>
                    <a:pt x="44" y="35"/>
                  </a:cubicBezTo>
                  <a:cubicBezTo>
                    <a:pt x="44" y="35"/>
                    <a:pt x="44" y="35"/>
                    <a:pt x="44" y="34"/>
                  </a:cubicBezTo>
                  <a:cubicBezTo>
                    <a:pt x="44" y="34"/>
                    <a:pt x="44" y="34"/>
                    <a:pt x="44" y="34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6" y="34"/>
                    <a:pt x="46" y="33"/>
                    <a:pt x="46" y="33"/>
                  </a:cubicBezTo>
                  <a:cubicBezTo>
                    <a:pt x="46" y="33"/>
                    <a:pt x="46" y="33"/>
                    <a:pt x="46" y="33"/>
                  </a:cubicBezTo>
                  <a:cubicBezTo>
                    <a:pt x="46" y="33"/>
                    <a:pt x="46" y="33"/>
                    <a:pt x="46" y="33"/>
                  </a:cubicBezTo>
                  <a:cubicBezTo>
                    <a:pt x="46" y="33"/>
                    <a:pt x="46" y="33"/>
                    <a:pt x="46" y="33"/>
                  </a:cubicBezTo>
                  <a:cubicBezTo>
                    <a:pt x="46" y="33"/>
                    <a:pt x="46" y="33"/>
                    <a:pt x="46" y="33"/>
                  </a:cubicBezTo>
                  <a:cubicBezTo>
                    <a:pt x="47" y="33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0"/>
                  </a:cubicBezTo>
                  <a:cubicBezTo>
                    <a:pt x="47" y="30"/>
                    <a:pt x="47" y="30"/>
                    <a:pt x="47" y="30"/>
                  </a:cubicBezTo>
                  <a:cubicBezTo>
                    <a:pt x="47" y="30"/>
                    <a:pt x="47" y="30"/>
                    <a:pt x="47" y="30"/>
                  </a:cubicBezTo>
                  <a:cubicBezTo>
                    <a:pt x="47" y="30"/>
                    <a:pt x="47" y="30"/>
                    <a:pt x="47" y="30"/>
                  </a:cubicBezTo>
                  <a:cubicBezTo>
                    <a:pt x="47" y="29"/>
                    <a:pt x="47" y="29"/>
                    <a:pt x="47" y="29"/>
                  </a:cubicBezTo>
                  <a:cubicBezTo>
                    <a:pt x="47" y="29"/>
                    <a:pt x="47" y="29"/>
                    <a:pt x="47" y="29"/>
                  </a:cubicBezTo>
                  <a:cubicBezTo>
                    <a:pt x="47" y="29"/>
                    <a:pt x="47" y="29"/>
                    <a:pt x="47" y="29"/>
                  </a:cubicBezTo>
                  <a:cubicBezTo>
                    <a:pt x="47" y="29"/>
                    <a:pt x="47" y="29"/>
                    <a:pt x="47" y="29"/>
                  </a:cubicBezTo>
                  <a:cubicBezTo>
                    <a:pt x="47" y="29"/>
                    <a:pt x="47" y="29"/>
                    <a:pt x="47" y="29"/>
                  </a:cubicBezTo>
                  <a:cubicBezTo>
                    <a:pt x="47" y="29"/>
                    <a:pt x="47" y="29"/>
                    <a:pt x="47" y="29"/>
                  </a:cubicBezTo>
                  <a:cubicBezTo>
                    <a:pt x="47" y="29"/>
                    <a:pt x="47" y="29"/>
                    <a:pt x="47" y="29"/>
                  </a:cubicBezTo>
                  <a:cubicBezTo>
                    <a:pt x="47" y="28"/>
                    <a:pt x="47" y="28"/>
                    <a:pt x="47" y="28"/>
                  </a:cubicBezTo>
                  <a:cubicBezTo>
                    <a:pt x="47" y="28"/>
                    <a:pt x="47" y="28"/>
                    <a:pt x="47" y="28"/>
                  </a:cubicBezTo>
                  <a:cubicBezTo>
                    <a:pt x="47" y="28"/>
                    <a:pt x="47" y="28"/>
                    <a:pt x="47" y="28"/>
                  </a:cubicBezTo>
                  <a:cubicBezTo>
                    <a:pt x="47" y="28"/>
                    <a:pt x="47" y="28"/>
                    <a:pt x="47" y="28"/>
                  </a:cubicBezTo>
                  <a:cubicBezTo>
                    <a:pt x="47" y="27"/>
                    <a:pt x="47" y="27"/>
                    <a:pt x="47" y="27"/>
                  </a:cubicBezTo>
                  <a:cubicBezTo>
                    <a:pt x="46" y="27"/>
                    <a:pt x="46" y="27"/>
                    <a:pt x="46" y="27"/>
                  </a:cubicBezTo>
                  <a:cubicBezTo>
                    <a:pt x="46" y="27"/>
                    <a:pt x="46" y="27"/>
                    <a:pt x="46" y="27"/>
                  </a:cubicBezTo>
                  <a:cubicBezTo>
                    <a:pt x="46" y="26"/>
                    <a:pt x="46" y="26"/>
                    <a:pt x="46" y="26"/>
                  </a:cubicBezTo>
                  <a:cubicBezTo>
                    <a:pt x="46" y="26"/>
                    <a:pt x="46" y="26"/>
                    <a:pt x="46" y="26"/>
                  </a:cubicBezTo>
                  <a:cubicBezTo>
                    <a:pt x="45" y="25"/>
                    <a:pt x="45" y="25"/>
                    <a:pt x="45" y="24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44" y="22"/>
                    <a:pt x="44" y="22"/>
                    <a:pt x="44" y="22"/>
                  </a:cubicBezTo>
                  <a:cubicBezTo>
                    <a:pt x="44" y="22"/>
                    <a:pt x="44" y="22"/>
                    <a:pt x="44" y="22"/>
                  </a:cubicBezTo>
                  <a:cubicBezTo>
                    <a:pt x="43" y="22"/>
                    <a:pt x="43" y="22"/>
                    <a:pt x="43" y="22"/>
                  </a:cubicBezTo>
                  <a:cubicBezTo>
                    <a:pt x="43" y="21"/>
                    <a:pt x="42" y="21"/>
                    <a:pt x="42" y="21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1" y="20"/>
                    <a:pt x="41" y="20"/>
                    <a:pt x="41" y="20"/>
                  </a:cubicBezTo>
                  <a:cubicBezTo>
                    <a:pt x="41" y="20"/>
                    <a:pt x="40" y="19"/>
                    <a:pt x="40" y="19"/>
                  </a:cubicBezTo>
                  <a:cubicBezTo>
                    <a:pt x="40" y="19"/>
                    <a:pt x="40" y="19"/>
                    <a:pt x="40" y="19"/>
                  </a:cubicBezTo>
                  <a:cubicBezTo>
                    <a:pt x="40" y="18"/>
                    <a:pt x="40" y="18"/>
                    <a:pt x="39" y="18"/>
                  </a:cubicBezTo>
                  <a:cubicBezTo>
                    <a:pt x="39" y="18"/>
                    <a:pt x="39" y="18"/>
                    <a:pt x="39" y="18"/>
                  </a:cubicBezTo>
                  <a:cubicBezTo>
                    <a:pt x="39" y="18"/>
                    <a:pt x="39" y="18"/>
                    <a:pt x="39" y="18"/>
                  </a:cubicBezTo>
                  <a:cubicBezTo>
                    <a:pt x="39" y="18"/>
                    <a:pt x="39" y="18"/>
                    <a:pt x="39" y="17"/>
                  </a:cubicBezTo>
                  <a:cubicBezTo>
                    <a:pt x="39" y="17"/>
                    <a:pt x="39" y="17"/>
                    <a:pt x="39" y="17"/>
                  </a:cubicBezTo>
                  <a:cubicBezTo>
                    <a:pt x="38" y="17"/>
                    <a:pt x="38" y="17"/>
                    <a:pt x="38" y="17"/>
                  </a:cubicBezTo>
                  <a:cubicBezTo>
                    <a:pt x="38" y="17"/>
                    <a:pt x="38" y="17"/>
                    <a:pt x="37" y="17"/>
                  </a:cubicBezTo>
                  <a:cubicBezTo>
                    <a:pt x="37" y="17"/>
                    <a:pt x="37" y="16"/>
                    <a:pt x="37" y="16"/>
                  </a:cubicBezTo>
                  <a:cubicBezTo>
                    <a:pt x="36" y="16"/>
                    <a:pt x="36" y="16"/>
                    <a:pt x="35" y="16"/>
                  </a:cubicBezTo>
                  <a:cubicBezTo>
                    <a:pt x="35" y="15"/>
                    <a:pt x="35" y="15"/>
                    <a:pt x="35" y="15"/>
                  </a:cubicBezTo>
                  <a:cubicBezTo>
                    <a:pt x="35" y="15"/>
                    <a:pt x="35" y="15"/>
                    <a:pt x="34" y="15"/>
                  </a:cubicBezTo>
                  <a:cubicBezTo>
                    <a:pt x="34" y="15"/>
                    <a:pt x="34" y="14"/>
                    <a:pt x="33" y="14"/>
                  </a:cubicBezTo>
                  <a:cubicBezTo>
                    <a:pt x="33" y="14"/>
                    <a:pt x="33" y="14"/>
                    <a:pt x="33" y="14"/>
                  </a:cubicBezTo>
                  <a:cubicBezTo>
                    <a:pt x="33" y="14"/>
                    <a:pt x="33" y="14"/>
                    <a:pt x="33" y="14"/>
                  </a:cubicBezTo>
                  <a:cubicBezTo>
                    <a:pt x="33" y="14"/>
                    <a:pt x="33" y="14"/>
                    <a:pt x="33" y="14"/>
                  </a:cubicBezTo>
                  <a:cubicBezTo>
                    <a:pt x="33" y="13"/>
                    <a:pt x="33" y="13"/>
                    <a:pt x="33" y="13"/>
                  </a:cubicBezTo>
                  <a:cubicBezTo>
                    <a:pt x="33" y="13"/>
                    <a:pt x="33" y="13"/>
                    <a:pt x="33" y="13"/>
                  </a:cubicBezTo>
                  <a:cubicBezTo>
                    <a:pt x="33" y="13"/>
                    <a:pt x="33" y="13"/>
                    <a:pt x="33" y="13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0" y="13"/>
                    <a:pt x="30" y="13"/>
                    <a:pt x="30" y="13"/>
                  </a:cubicBezTo>
                  <a:cubicBezTo>
                    <a:pt x="30" y="13"/>
                    <a:pt x="30" y="13"/>
                    <a:pt x="30" y="13"/>
                  </a:cubicBezTo>
                  <a:cubicBezTo>
                    <a:pt x="30" y="12"/>
                    <a:pt x="29" y="12"/>
                    <a:pt x="29" y="12"/>
                  </a:cubicBezTo>
                  <a:cubicBezTo>
                    <a:pt x="29" y="12"/>
                    <a:pt x="28" y="12"/>
                    <a:pt x="28" y="11"/>
                  </a:cubicBezTo>
                  <a:cubicBezTo>
                    <a:pt x="28" y="11"/>
                    <a:pt x="28" y="11"/>
                    <a:pt x="28" y="11"/>
                  </a:cubicBezTo>
                  <a:cubicBezTo>
                    <a:pt x="28" y="11"/>
                    <a:pt x="28" y="11"/>
                    <a:pt x="28" y="11"/>
                  </a:cubicBezTo>
                  <a:cubicBezTo>
                    <a:pt x="28" y="11"/>
                    <a:pt x="28" y="11"/>
                    <a:pt x="28" y="11"/>
                  </a:cubicBezTo>
                  <a:cubicBezTo>
                    <a:pt x="27" y="11"/>
                    <a:pt x="27" y="11"/>
                    <a:pt x="27" y="11"/>
                  </a:cubicBezTo>
                  <a:cubicBezTo>
                    <a:pt x="27" y="11"/>
                    <a:pt x="27" y="11"/>
                    <a:pt x="27" y="11"/>
                  </a:cubicBezTo>
                  <a:cubicBezTo>
                    <a:pt x="27" y="11"/>
                    <a:pt x="27" y="11"/>
                    <a:pt x="27" y="11"/>
                  </a:cubicBezTo>
                  <a:cubicBezTo>
                    <a:pt x="27" y="11"/>
                    <a:pt x="27" y="11"/>
                    <a:pt x="27" y="11"/>
                  </a:cubicBezTo>
                  <a:cubicBezTo>
                    <a:pt x="27" y="11"/>
                    <a:pt x="27" y="11"/>
                    <a:pt x="27" y="11"/>
                  </a:cubicBezTo>
                  <a:cubicBezTo>
                    <a:pt x="27" y="11"/>
                    <a:pt x="27" y="11"/>
                    <a:pt x="27" y="11"/>
                  </a:cubicBezTo>
                  <a:cubicBezTo>
                    <a:pt x="26" y="11"/>
                    <a:pt x="26" y="11"/>
                    <a:pt x="26" y="11"/>
                  </a:cubicBezTo>
                  <a:cubicBezTo>
                    <a:pt x="26" y="11"/>
                    <a:pt x="26" y="11"/>
                    <a:pt x="26" y="11"/>
                  </a:cubicBezTo>
                  <a:cubicBezTo>
                    <a:pt x="26" y="11"/>
                    <a:pt x="26" y="11"/>
                    <a:pt x="26" y="11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8" y="7"/>
                    <a:pt x="18" y="6"/>
                    <a:pt x="17" y="6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1"/>
                    <a:pt x="17" y="1"/>
                    <a:pt x="17" y="1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0"/>
                    <a:pt x="16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2"/>
                    <a:pt x="7" y="2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5" y="3"/>
                    <a:pt x="5" y="3"/>
                    <a:pt x="4" y="3"/>
                  </a:cubicBezTo>
                  <a:cubicBezTo>
                    <a:pt x="4" y="3"/>
                    <a:pt x="4" y="3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2" y="4"/>
                  </a:cubicBezTo>
                  <a:cubicBezTo>
                    <a:pt x="2" y="4"/>
                    <a:pt x="2" y="4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1" y="7"/>
                    <a:pt x="1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"/>
                <a:ea typeface="微软雅黑"/>
                <a:cs typeface="+mn-cs"/>
              </a:endParaRPr>
            </a:p>
          </p:txBody>
        </p:sp>
        <p:sp>
          <p:nvSpPr>
            <p:cNvPr id="115" name="Freeform 47">
              <a:extLst>
                <a:ext uri="{FF2B5EF4-FFF2-40B4-BE49-F238E27FC236}">
                  <a16:creationId xmlns:a16="http://schemas.microsoft.com/office/drawing/2014/main" id="{EDC126AA-2A5F-474A-AA34-25C7BECA061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9479" y="5217579"/>
              <a:ext cx="35556" cy="23932"/>
            </a:xfrm>
            <a:custGeom>
              <a:avLst/>
              <a:gdLst>
                <a:gd name="T0" fmla="*/ 1 w 22"/>
                <a:gd name="T1" fmla="*/ 8 h 15"/>
                <a:gd name="T2" fmla="*/ 1 w 22"/>
                <a:gd name="T3" fmla="*/ 9 h 15"/>
                <a:gd name="T4" fmla="*/ 2 w 22"/>
                <a:gd name="T5" fmla="*/ 11 h 15"/>
                <a:gd name="T6" fmla="*/ 3 w 22"/>
                <a:gd name="T7" fmla="*/ 12 h 15"/>
                <a:gd name="T8" fmla="*/ 6 w 22"/>
                <a:gd name="T9" fmla="*/ 13 h 15"/>
                <a:gd name="T10" fmla="*/ 8 w 22"/>
                <a:gd name="T11" fmla="*/ 14 h 15"/>
                <a:gd name="T12" fmla="*/ 9 w 22"/>
                <a:gd name="T13" fmla="*/ 14 h 15"/>
                <a:gd name="T14" fmla="*/ 12 w 22"/>
                <a:gd name="T15" fmla="*/ 15 h 15"/>
                <a:gd name="T16" fmla="*/ 12 w 22"/>
                <a:gd name="T17" fmla="*/ 15 h 15"/>
                <a:gd name="T18" fmla="*/ 13 w 22"/>
                <a:gd name="T19" fmla="*/ 15 h 15"/>
                <a:gd name="T20" fmla="*/ 13 w 22"/>
                <a:gd name="T21" fmla="*/ 15 h 15"/>
                <a:gd name="T22" fmla="*/ 14 w 22"/>
                <a:gd name="T23" fmla="*/ 15 h 15"/>
                <a:gd name="T24" fmla="*/ 15 w 22"/>
                <a:gd name="T25" fmla="*/ 15 h 15"/>
                <a:gd name="T26" fmla="*/ 15 w 22"/>
                <a:gd name="T27" fmla="*/ 15 h 15"/>
                <a:gd name="T28" fmla="*/ 16 w 22"/>
                <a:gd name="T29" fmla="*/ 15 h 15"/>
                <a:gd name="T30" fmla="*/ 17 w 22"/>
                <a:gd name="T31" fmla="*/ 15 h 15"/>
                <a:gd name="T32" fmla="*/ 17 w 22"/>
                <a:gd name="T33" fmla="*/ 15 h 15"/>
                <a:gd name="T34" fmla="*/ 18 w 22"/>
                <a:gd name="T35" fmla="*/ 14 h 15"/>
                <a:gd name="T36" fmla="*/ 21 w 22"/>
                <a:gd name="T37" fmla="*/ 13 h 15"/>
                <a:gd name="T38" fmla="*/ 21 w 22"/>
                <a:gd name="T39" fmla="*/ 13 h 15"/>
                <a:gd name="T40" fmla="*/ 22 w 22"/>
                <a:gd name="T41" fmla="*/ 12 h 15"/>
                <a:gd name="T42" fmla="*/ 22 w 22"/>
                <a:gd name="T43" fmla="*/ 11 h 15"/>
                <a:gd name="T44" fmla="*/ 22 w 22"/>
                <a:gd name="T45" fmla="*/ 11 h 15"/>
                <a:gd name="T46" fmla="*/ 22 w 22"/>
                <a:gd name="T47" fmla="*/ 10 h 15"/>
                <a:gd name="T48" fmla="*/ 22 w 22"/>
                <a:gd name="T49" fmla="*/ 10 h 15"/>
                <a:gd name="T50" fmla="*/ 22 w 22"/>
                <a:gd name="T51" fmla="*/ 9 h 15"/>
                <a:gd name="T52" fmla="*/ 21 w 22"/>
                <a:gd name="T53" fmla="*/ 9 h 15"/>
                <a:gd name="T54" fmla="*/ 21 w 22"/>
                <a:gd name="T55" fmla="*/ 8 h 15"/>
                <a:gd name="T56" fmla="*/ 19 w 22"/>
                <a:gd name="T57" fmla="*/ 7 h 15"/>
                <a:gd name="T58" fmla="*/ 19 w 22"/>
                <a:gd name="T59" fmla="*/ 7 h 15"/>
                <a:gd name="T60" fmla="*/ 16 w 22"/>
                <a:gd name="T61" fmla="*/ 8 h 15"/>
                <a:gd name="T62" fmla="*/ 15 w 22"/>
                <a:gd name="T63" fmla="*/ 8 h 15"/>
                <a:gd name="T64" fmla="*/ 14 w 22"/>
                <a:gd name="T65" fmla="*/ 8 h 15"/>
                <a:gd name="T66" fmla="*/ 13 w 22"/>
                <a:gd name="T67" fmla="*/ 8 h 15"/>
                <a:gd name="T68" fmla="*/ 12 w 22"/>
                <a:gd name="T69" fmla="*/ 8 h 15"/>
                <a:gd name="T70" fmla="*/ 11 w 22"/>
                <a:gd name="T71" fmla="*/ 9 h 15"/>
                <a:gd name="T72" fmla="*/ 9 w 22"/>
                <a:gd name="T73" fmla="*/ 9 h 15"/>
                <a:gd name="T74" fmla="*/ 9 w 22"/>
                <a:gd name="T75" fmla="*/ 9 h 15"/>
                <a:gd name="T76" fmla="*/ 6 w 22"/>
                <a:gd name="T77" fmla="*/ 6 h 15"/>
                <a:gd name="T78" fmla="*/ 7 w 22"/>
                <a:gd name="T79" fmla="*/ 6 h 15"/>
                <a:gd name="T80" fmla="*/ 7 w 22"/>
                <a:gd name="T81" fmla="*/ 5 h 15"/>
                <a:gd name="T82" fmla="*/ 8 w 22"/>
                <a:gd name="T83" fmla="*/ 5 h 15"/>
                <a:gd name="T84" fmla="*/ 8 w 22"/>
                <a:gd name="T85" fmla="*/ 5 h 15"/>
                <a:gd name="T86" fmla="*/ 9 w 22"/>
                <a:gd name="T87" fmla="*/ 5 h 15"/>
                <a:gd name="T88" fmla="*/ 9 w 22"/>
                <a:gd name="T89" fmla="*/ 5 h 15"/>
                <a:gd name="T90" fmla="*/ 10 w 22"/>
                <a:gd name="T91" fmla="*/ 4 h 15"/>
                <a:gd name="T92" fmla="*/ 11 w 22"/>
                <a:gd name="T93" fmla="*/ 3 h 15"/>
                <a:gd name="T94" fmla="*/ 11 w 22"/>
                <a:gd name="T95" fmla="*/ 3 h 15"/>
                <a:gd name="T96" fmla="*/ 11 w 22"/>
                <a:gd name="T97" fmla="*/ 2 h 15"/>
                <a:gd name="T98" fmla="*/ 11 w 22"/>
                <a:gd name="T99" fmla="*/ 0 h 15"/>
                <a:gd name="T100" fmla="*/ 10 w 22"/>
                <a:gd name="T101" fmla="*/ 0 h 15"/>
                <a:gd name="T102" fmla="*/ 8 w 22"/>
                <a:gd name="T103" fmla="*/ 0 h 15"/>
                <a:gd name="T104" fmla="*/ 7 w 22"/>
                <a:gd name="T105" fmla="*/ 0 h 15"/>
                <a:gd name="T106" fmla="*/ 6 w 22"/>
                <a:gd name="T107" fmla="*/ 0 h 15"/>
                <a:gd name="T108" fmla="*/ 3 w 22"/>
                <a:gd name="T109" fmla="*/ 1 h 15"/>
                <a:gd name="T110" fmla="*/ 2 w 22"/>
                <a:gd name="T111" fmla="*/ 2 h 15"/>
                <a:gd name="T112" fmla="*/ 2 w 22"/>
                <a:gd name="T113" fmla="*/ 2 h 15"/>
                <a:gd name="T114" fmla="*/ 1 w 22"/>
                <a:gd name="T115" fmla="*/ 4 h 15"/>
                <a:gd name="T116" fmla="*/ 0 w 22"/>
                <a:gd name="T117" fmla="*/ 5 h 15"/>
                <a:gd name="T118" fmla="*/ 0 w 22"/>
                <a:gd name="T119" fmla="*/ 6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2" h="15">
                  <a:moveTo>
                    <a:pt x="0" y="6"/>
                  </a:move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1" y="7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10"/>
                    <a:pt x="1" y="10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0"/>
                    <a:pt x="2" y="11"/>
                  </a:cubicBezTo>
                  <a:cubicBezTo>
                    <a:pt x="2" y="11"/>
                    <a:pt x="3" y="11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5" y="13"/>
                    <a:pt x="5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8" y="14"/>
                    <a:pt x="8" y="14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12" y="15"/>
                    <a:pt x="13" y="15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5"/>
                    <a:pt x="14" y="15"/>
                    <a:pt x="14" y="15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18" y="15"/>
                    <a:pt x="18" y="15"/>
                    <a:pt x="18" y="14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20" y="14"/>
                    <a:pt x="20" y="13"/>
                    <a:pt x="21" y="13"/>
                  </a:cubicBezTo>
                  <a:cubicBezTo>
                    <a:pt x="21" y="13"/>
                    <a:pt x="21" y="13"/>
                    <a:pt x="21" y="13"/>
                  </a:cubicBezTo>
                  <a:cubicBezTo>
                    <a:pt x="21" y="13"/>
                    <a:pt x="21" y="13"/>
                    <a:pt x="21" y="13"/>
                  </a:cubicBezTo>
                  <a:cubicBezTo>
                    <a:pt x="21" y="13"/>
                    <a:pt x="21" y="13"/>
                    <a:pt x="21" y="13"/>
                  </a:cubicBezTo>
                  <a:cubicBezTo>
                    <a:pt x="21" y="13"/>
                    <a:pt x="21" y="13"/>
                    <a:pt x="21" y="13"/>
                  </a:cubicBezTo>
                  <a:cubicBezTo>
                    <a:pt x="21" y="13"/>
                    <a:pt x="21" y="13"/>
                    <a:pt x="21" y="13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8" y="7"/>
                    <a:pt x="18" y="7"/>
                    <a:pt x="17" y="8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5" y="8"/>
                    <a:pt x="15" y="8"/>
                    <a:pt x="14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0" y="9"/>
                    <a:pt x="9" y="9"/>
                    <a:pt x="9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7"/>
                    <a:pt x="6" y="7"/>
                    <a:pt x="6" y="7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5"/>
                    <a:pt x="7" y="5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10" y="5"/>
                    <a:pt x="10" y="4"/>
                    <a:pt x="10" y="4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11" y="2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1"/>
                    <a:pt x="11" y="1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0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2" y="1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1" y="2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4"/>
                    <a:pt x="1" y="4"/>
                  </a:cubicBezTo>
                  <a:cubicBezTo>
                    <a:pt x="1" y="4"/>
                    <a:pt x="1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6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"/>
                <a:ea typeface="微软雅黑"/>
                <a:cs typeface="+mn-cs"/>
              </a:endParaRPr>
            </a:p>
          </p:txBody>
        </p:sp>
        <p:sp>
          <p:nvSpPr>
            <p:cNvPr id="116" name="Freeform 48">
              <a:extLst>
                <a:ext uri="{FF2B5EF4-FFF2-40B4-BE49-F238E27FC236}">
                  <a16:creationId xmlns:a16="http://schemas.microsoft.com/office/drawing/2014/main" id="{B3D5BD36-1249-4FFC-9C39-0B80B2A19F16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4863" y="5205955"/>
              <a:ext cx="21197" cy="19145"/>
            </a:xfrm>
            <a:custGeom>
              <a:avLst/>
              <a:gdLst>
                <a:gd name="T0" fmla="*/ 0 w 13"/>
                <a:gd name="T1" fmla="*/ 10 h 12"/>
                <a:gd name="T2" fmla="*/ 0 w 13"/>
                <a:gd name="T3" fmla="*/ 11 h 12"/>
                <a:gd name="T4" fmla="*/ 1 w 13"/>
                <a:gd name="T5" fmla="*/ 12 h 12"/>
                <a:gd name="T6" fmla="*/ 1 w 13"/>
                <a:gd name="T7" fmla="*/ 12 h 12"/>
                <a:gd name="T8" fmla="*/ 1 w 13"/>
                <a:gd name="T9" fmla="*/ 12 h 12"/>
                <a:gd name="T10" fmla="*/ 2 w 13"/>
                <a:gd name="T11" fmla="*/ 12 h 12"/>
                <a:gd name="T12" fmla="*/ 2 w 13"/>
                <a:gd name="T13" fmla="*/ 12 h 12"/>
                <a:gd name="T14" fmla="*/ 2 w 13"/>
                <a:gd name="T15" fmla="*/ 12 h 12"/>
                <a:gd name="T16" fmla="*/ 3 w 13"/>
                <a:gd name="T17" fmla="*/ 12 h 12"/>
                <a:gd name="T18" fmla="*/ 3 w 13"/>
                <a:gd name="T19" fmla="*/ 12 h 12"/>
                <a:gd name="T20" fmla="*/ 3 w 13"/>
                <a:gd name="T21" fmla="*/ 12 h 12"/>
                <a:gd name="T22" fmla="*/ 3 w 13"/>
                <a:gd name="T23" fmla="*/ 12 h 12"/>
                <a:gd name="T24" fmla="*/ 4 w 13"/>
                <a:gd name="T25" fmla="*/ 12 h 12"/>
                <a:gd name="T26" fmla="*/ 4 w 13"/>
                <a:gd name="T27" fmla="*/ 12 h 12"/>
                <a:gd name="T28" fmla="*/ 6 w 13"/>
                <a:gd name="T29" fmla="*/ 11 h 12"/>
                <a:gd name="T30" fmla="*/ 6 w 13"/>
                <a:gd name="T31" fmla="*/ 11 h 12"/>
                <a:gd name="T32" fmla="*/ 7 w 13"/>
                <a:gd name="T33" fmla="*/ 11 h 12"/>
                <a:gd name="T34" fmla="*/ 7 w 13"/>
                <a:gd name="T35" fmla="*/ 10 h 12"/>
                <a:gd name="T36" fmla="*/ 10 w 13"/>
                <a:gd name="T37" fmla="*/ 8 h 12"/>
                <a:gd name="T38" fmla="*/ 10 w 13"/>
                <a:gd name="T39" fmla="*/ 8 h 12"/>
                <a:gd name="T40" fmla="*/ 10 w 13"/>
                <a:gd name="T41" fmla="*/ 8 h 12"/>
                <a:gd name="T42" fmla="*/ 10 w 13"/>
                <a:gd name="T43" fmla="*/ 8 h 12"/>
                <a:gd name="T44" fmla="*/ 11 w 13"/>
                <a:gd name="T45" fmla="*/ 7 h 12"/>
                <a:gd name="T46" fmla="*/ 11 w 13"/>
                <a:gd name="T47" fmla="*/ 7 h 12"/>
                <a:gd name="T48" fmla="*/ 11 w 13"/>
                <a:gd name="T49" fmla="*/ 7 h 12"/>
                <a:gd name="T50" fmla="*/ 11 w 13"/>
                <a:gd name="T51" fmla="*/ 6 h 12"/>
                <a:gd name="T52" fmla="*/ 11 w 13"/>
                <a:gd name="T53" fmla="*/ 6 h 12"/>
                <a:gd name="T54" fmla="*/ 11 w 13"/>
                <a:gd name="T55" fmla="*/ 6 h 12"/>
                <a:gd name="T56" fmla="*/ 12 w 13"/>
                <a:gd name="T57" fmla="*/ 5 h 12"/>
                <a:gd name="T58" fmla="*/ 12 w 13"/>
                <a:gd name="T59" fmla="*/ 5 h 12"/>
                <a:gd name="T60" fmla="*/ 12 w 13"/>
                <a:gd name="T61" fmla="*/ 4 h 12"/>
                <a:gd name="T62" fmla="*/ 13 w 13"/>
                <a:gd name="T63" fmla="*/ 3 h 12"/>
                <a:gd name="T64" fmla="*/ 13 w 13"/>
                <a:gd name="T65" fmla="*/ 3 h 12"/>
                <a:gd name="T66" fmla="*/ 13 w 13"/>
                <a:gd name="T67" fmla="*/ 2 h 12"/>
                <a:gd name="T68" fmla="*/ 13 w 13"/>
                <a:gd name="T69" fmla="*/ 2 h 12"/>
                <a:gd name="T70" fmla="*/ 13 w 13"/>
                <a:gd name="T71" fmla="*/ 1 h 12"/>
                <a:gd name="T72" fmla="*/ 12 w 13"/>
                <a:gd name="T73" fmla="*/ 1 h 12"/>
                <a:gd name="T74" fmla="*/ 12 w 13"/>
                <a:gd name="T75" fmla="*/ 0 h 12"/>
                <a:gd name="T76" fmla="*/ 12 w 13"/>
                <a:gd name="T77" fmla="*/ 0 h 12"/>
                <a:gd name="T78" fmla="*/ 12 w 13"/>
                <a:gd name="T79" fmla="*/ 0 h 12"/>
                <a:gd name="T80" fmla="*/ 12 w 13"/>
                <a:gd name="T81" fmla="*/ 0 h 12"/>
                <a:gd name="T82" fmla="*/ 12 w 13"/>
                <a:gd name="T83" fmla="*/ 0 h 12"/>
                <a:gd name="T84" fmla="*/ 11 w 13"/>
                <a:gd name="T85" fmla="*/ 0 h 12"/>
                <a:gd name="T86" fmla="*/ 11 w 13"/>
                <a:gd name="T87" fmla="*/ 0 h 12"/>
                <a:gd name="T88" fmla="*/ 11 w 13"/>
                <a:gd name="T89" fmla="*/ 0 h 12"/>
                <a:gd name="T90" fmla="*/ 11 w 13"/>
                <a:gd name="T91" fmla="*/ 0 h 12"/>
                <a:gd name="T92" fmla="*/ 10 w 13"/>
                <a:gd name="T93" fmla="*/ 0 h 12"/>
                <a:gd name="T94" fmla="*/ 10 w 13"/>
                <a:gd name="T95" fmla="*/ 0 h 12"/>
                <a:gd name="T96" fmla="*/ 10 w 13"/>
                <a:gd name="T97" fmla="*/ 0 h 12"/>
                <a:gd name="T98" fmla="*/ 8 w 13"/>
                <a:gd name="T99" fmla="*/ 2 h 12"/>
                <a:gd name="T100" fmla="*/ 7 w 13"/>
                <a:gd name="T101" fmla="*/ 2 h 12"/>
                <a:gd name="T102" fmla="*/ 7 w 13"/>
                <a:gd name="T103" fmla="*/ 2 h 12"/>
                <a:gd name="T104" fmla="*/ 2 w 13"/>
                <a:gd name="T105" fmla="*/ 6 h 12"/>
                <a:gd name="T106" fmla="*/ 2 w 13"/>
                <a:gd name="T107" fmla="*/ 6 h 12"/>
                <a:gd name="T108" fmla="*/ 1 w 13"/>
                <a:gd name="T109" fmla="*/ 7 h 12"/>
                <a:gd name="T110" fmla="*/ 1 w 13"/>
                <a:gd name="T111" fmla="*/ 8 h 12"/>
                <a:gd name="T112" fmla="*/ 1 w 13"/>
                <a:gd name="T113" fmla="*/ 8 h 12"/>
                <a:gd name="T114" fmla="*/ 0 w 13"/>
                <a:gd name="T115" fmla="*/ 8 h 12"/>
                <a:gd name="T116" fmla="*/ 0 w 13"/>
                <a:gd name="T117" fmla="*/ 9 h 12"/>
                <a:gd name="T118" fmla="*/ 0 w 13"/>
                <a:gd name="T119" fmla="*/ 9 h 12"/>
                <a:gd name="T120" fmla="*/ 0 w 13"/>
                <a:gd name="T121" fmla="*/ 9 h 12"/>
                <a:gd name="T122" fmla="*/ 0 w 13"/>
                <a:gd name="T123" fmla="*/ 9 h 12"/>
                <a:gd name="T124" fmla="*/ 0 w 13"/>
                <a:gd name="T125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3" h="12">
                  <a:moveTo>
                    <a:pt x="0" y="1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1" y="11"/>
                    <a:pt x="1" y="11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5" y="12"/>
                    <a:pt x="5" y="12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2" y="4"/>
                    <a:pt x="13" y="4"/>
                    <a:pt x="13" y="4"/>
                  </a:cubicBezTo>
                  <a:cubicBezTo>
                    <a:pt x="13" y="4"/>
                    <a:pt x="13" y="4"/>
                    <a:pt x="13" y="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3"/>
                    <a:pt x="13" y="3"/>
                    <a:pt x="13" y="2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3" y="2"/>
                    <a:pt x="13" y="1"/>
                    <a:pt x="13" y="1"/>
                  </a:cubicBezTo>
                  <a:cubicBezTo>
                    <a:pt x="13" y="1"/>
                    <a:pt x="13" y="1"/>
                    <a:pt x="12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8" y="1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10"/>
                    <a:pt x="0" y="10"/>
                    <a:pt x="0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"/>
                <a:ea typeface="微软雅黑"/>
                <a:cs typeface="+mn-cs"/>
              </a:endParaRPr>
            </a:p>
          </p:txBody>
        </p:sp>
        <p:sp>
          <p:nvSpPr>
            <p:cNvPr id="117" name="Freeform 49">
              <a:extLst>
                <a:ext uri="{FF2B5EF4-FFF2-40B4-BE49-F238E27FC236}">
                  <a16:creationId xmlns:a16="http://schemas.microsoft.com/office/drawing/2014/main" id="{1CBA6D6D-8F84-4A22-919F-B851089DAFE6}"/>
                </a:ext>
              </a:extLst>
            </p:cNvPr>
            <p:cNvSpPr>
              <a:spLocks/>
            </p:cNvSpPr>
            <p:nvPr/>
          </p:nvSpPr>
          <p:spPr bwMode="auto">
            <a:xfrm>
              <a:off x="1541274" y="5220314"/>
              <a:ext cx="94359" cy="97778"/>
            </a:xfrm>
            <a:custGeom>
              <a:avLst/>
              <a:gdLst>
                <a:gd name="T0" fmla="*/ 3 w 58"/>
                <a:gd name="T1" fmla="*/ 8 h 60"/>
                <a:gd name="T2" fmla="*/ 21 w 58"/>
                <a:gd name="T3" fmla="*/ 32 h 60"/>
                <a:gd name="T4" fmla="*/ 26 w 58"/>
                <a:gd name="T5" fmla="*/ 41 h 60"/>
                <a:gd name="T6" fmla="*/ 17 w 58"/>
                <a:gd name="T7" fmla="*/ 54 h 60"/>
                <a:gd name="T8" fmla="*/ 16 w 58"/>
                <a:gd name="T9" fmla="*/ 56 h 60"/>
                <a:gd name="T10" fmla="*/ 15 w 58"/>
                <a:gd name="T11" fmla="*/ 58 h 60"/>
                <a:gd name="T12" fmla="*/ 14 w 58"/>
                <a:gd name="T13" fmla="*/ 60 h 60"/>
                <a:gd name="T14" fmla="*/ 20 w 58"/>
                <a:gd name="T15" fmla="*/ 60 h 60"/>
                <a:gd name="T16" fmla="*/ 21 w 58"/>
                <a:gd name="T17" fmla="*/ 60 h 60"/>
                <a:gd name="T18" fmla="*/ 22 w 58"/>
                <a:gd name="T19" fmla="*/ 59 h 60"/>
                <a:gd name="T20" fmla="*/ 22 w 58"/>
                <a:gd name="T21" fmla="*/ 59 h 60"/>
                <a:gd name="T22" fmla="*/ 24 w 58"/>
                <a:gd name="T23" fmla="*/ 56 h 60"/>
                <a:gd name="T24" fmla="*/ 33 w 58"/>
                <a:gd name="T25" fmla="*/ 44 h 60"/>
                <a:gd name="T26" fmla="*/ 50 w 58"/>
                <a:gd name="T27" fmla="*/ 28 h 60"/>
                <a:gd name="T28" fmla="*/ 54 w 58"/>
                <a:gd name="T29" fmla="*/ 26 h 60"/>
                <a:gd name="T30" fmla="*/ 55 w 58"/>
                <a:gd name="T31" fmla="*/ 26 h 60"/>
                <a:gd name="T32" fmla="*/ 57 w 58"/>
                <a:gd name="T33" fmla="*/ 25 h 60"/>
                <a:gd name="T34" fmla="*/ 58 w 58"/>
                <a:gd name="T35" fmla="*/ 23 h 60"/>
                <a:gd name="T36" fmla="*/ 58 w 58"/>
                <a:gd name="T37" fmla="*/ 22 h 60"/>
                <a:gd name="T38" fmla="*/ 58 w 58"/>
                <a:gd name="T39" fmla="*/ 21 h 60"/>
                <a:gd name="T40" fmla="*/ 58 w 58"/>
                <a:gd name="T41" fmla="*/ 20 h 60"/>
                <a:gd name="T42" fmla="*/ 58 w 58"/>
                <a:gd name="T43" fmla="*/ 20 h 60"/>
                <a:gd name="T44" fmla="*/ 57 w 58"/>
                <a:gd name="T45" fmla="*/ 19 h 60"/>
                <a:gd name="T46" fmla="*/ 56 w 58"/>
                <a:gd name="T47" fmla="*/ 19 h 60"/>
                <a:gd name="T48" fmla="*/ 54 w 58"/>
                <a:gd name="T49" fmla="*/ 18 h 60"/>
                <a:gd name="T50" fmla="*/ 52 w 58"/>
                <a:gd name="T51" fmla="*/ 19 h 60"/>
                <a:gd name="T52" fmla="*/ 50 w 58"/>
                <a:gd name="T53" fmla="*/ 20 h 60"/>
                <a:gd name="T54" fmla="*/ 39 w 58"/>
                <a:gd name="T55" fmla="*/ 28 h 60"/>
                <a:gd name="T56" fmla="*/ 33 w 58"/>
                <a:gd name="T57" fmla="*/ 32 h 60"/>
                <a:gd name="T58" fmla="*/ 30 w 58"/>
                <a:gd name="T59" fmla="*/ 32 h 60"/>
                <a:gd name="T60" fmla="*/ 25 w 58"/>
                <a:gd name="T61" fmla="*/ 25 h 60"/>
                <a:gd name="T62" fmla="*/ 23 w 58"/>
                <a:gd name="T63" fmla="*/ 22 h 60"/>
                <a:gd name="T64" fmla="*/ 23 w 58"/>
                <a:gd name="T65" fmla="*/ 20 h 60"/>
                <a:gd name="T66" fmla="*/ 24 w 58"/>
                <a:gd name="T67" fmla="*/ 18 h 60"/>
                <a:gd name="T68" fmla="*/ 27 w 58"/>
                <a:gd name="T69" fmla="*/ 15 h 60"/>
                <a:gd name="T70" fmla="*/ 28 w 58"/>
                <a:gd name="T71" fmla="*/ 13 h 60"/>
                <a:gd name="T72" fmla="*/ 29 w 58"/>
                <a:gd name="T73" fmla="*/ 12 h 60"/>
                <a:gd name="T74" fmla="*/ 30 w 58"/>
                <a:gd name="T75" fmla="*/ 10 h 60"/>
                <a:gd name="T76" fmla="*/ 30 w 58"/>
                <a:gd name="T77" fmla="*/ 9 h 60"/>
                <a:gd name="T78" fmla="*/ 29 w 58"/>
                <a:gd name="T79" fmla="*/ 8 h 60"/>
                <a:gd name="T80" fmla="*/ 29 w 58"/>
                <a:gd name="T81" fmla="*/ 7 h 60"/>
                <a:gd name="T82" fmla="*/ 29 w 58"/>
                <a:gd name="T83" fmla="*/ 7 h 60"/>
                <a:gd name="T84" fmla="*/ 28 w 58"/>
                <a:gd name="T85" fmla="*/ 7 h 60"/>
                <a:gd name="T86" fmla="*/ 27 w 58"/>
                <a:gd name="T87" fmla="*/ 7 h 60"/>
                <a:gd name="T88" fmla="*/ 25 w 58"/>
                <a:gd name="T89" fmla="*/ 8 h 60"/>
                <a:gd name="T90" fmla="*/ 24 w 58"/>
                <a:gd name="T91" fmla="*/ 10 h 60"/>
                <a:gd name="T92" fmla="*/ 20 w 58"/>
                <a:gd name="T93" fmla="*/ 16 h 60"/>
                <a:gd name="T94" fmla="*/ 16 w 58"/>
                <a:gd name="T95" fmla="*/ 15 h 60"/>
                <a:gd name="T96" fmla="*/ 10 w 58"/>
                <a:gd name="T97" fmla="*/ 3 h 60"/>
                <a:gd name="T98" fmla="*/ 9 w 58"/>
                <a:gd name="T99" fmla="*/ 2 h 60"/>
                <a:gd name="T100" fmla="*/ 8 w 58"/>
                <a:gd name="T101" fmla="*/ 1 h 60"/>
                <a:gd name="T102" fmla="*/ 7 w 58"/>
                <a:gd name="T103" fmla="*/ 0 h 60"/>
                <a:gd name="T104" fmla="*/ 6 w 58"/>
                <a:gd name="T105" fmla="*/ 0 h 60"/>
                <a:gd name="T106" fmla="*/ 3 w 58"/>
                <a:gd name="T107" fmla="*/ 0 h 60"/>
                <a:gd name="T108" fmla="*/ 0 w 58"/>
                <a:gd name="T109" fmla="*/ 1 h 60"/>
                <a:gd name="T110" fmla="*/ 0 w 58"/>
                <a:gd name="T111" fmla="*/ 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58" h="60">
                  <a:moveTo>
                    <a:pt x="0" y="4"/>
                  </a:moveTo>
                  <a:cubicBezTo>
                    <a:pt x="1" y="5"/>
                    <a:pt x="1" y="5"/>
                    <a:pt x="1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7"/>
                    <a:pt x="3" y="7"/>
                    <a:pt x="3" y="8"/>
                  </a:cubicBezTo>
                  <a:cubicBezTo>
                    <a:pt x="3" y="9"/>
                    <a:pt x="4" y="9"/>
                    <a:pt x="4" y="10"/>
                  </a:cubicBezTo>
                  <a:cubicBezTo>
                    <a:pt x="5" y="11"/>
                    <a:pt x="6" y="12"/>
                    <a:pt x="7" y="14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10" y="18"/>
                    <a:pt x="13" y="21"/>
                    <a:pt x="15" y="25"/>
                  </a:cubicBezTo>
                  <a:cubicBezTo>
                    <a:pt x="17" y="27"/>
                    <a:pt x="19" y="29"/>
                    <a:pt x="21" y="32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4" y="37"/>
                    <a:pt x="24" y="37"/>
                    <a:pt x="24" y="37"/>
                  </a:cubicBezTo>
                  <a:cubicBezTo>
                    <a:pt x="25" y="38"/>
                    <a:pt x="25" y="38"/>
                    <a:pt x="25" y="38"/>
                  </a:cubicBezTo>
                  <a:cubicBezTo>
                    <a:pt x="26" y="41"/>
                    <a:pt x="26" y="41"/>
                    <a:pt x="26" y="41"/>
                  </a:cubicBezTo>
                  <a:cubicBezTo>
                    <a:pt x="24" y="45"/>
                    <a:pt x="24" y="45"/>
                    <a:pt x="24" y="45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19" y="52"/>
                    <a:pt x="19" y="52"/>
                    <a:pt x="19" y="52"/>
                  </a:cubicBezTo>
                  <a:cubicBezTo>
                    <a:pt x="19" y="52"/>
                    <a:pt x="19" y="52"/>
                    <a:pt x="19" y="52"/>
                  </a:cubicBezTo>
                  <a:cubicBezTo>
                    <a:pt x="17" y="54"/>
                    <a:pt x="17" y="54"/>
                    <a:pt x="17" y="54"/>
                  </a:cubicBezTo>
                  <a:cubicBezTo>
                    <a:pt x="17" y="54"/>
                    <a:pt x="17" y="54"/>
                    <a:pt x="17" y="54"/>
                  </a:cubicBezTo>
                  <a:cubicBezTo>
                    <a:pt x="16" y="55"/>
                    <a:pt x="16" y="55"/>
                    <a:pt x="16" y="55"/>
                  </a:cubicBezTo>
                  <a:cubicBezTo>
                    <a:pt x="16" y="55"/>
                    <a:pt x="16" y="55"/>
                    <a:pt x="16" y="55"/>
                  </a:cubicBezTo>
                  <a:cubicBezTo>
                    <a:pt x="16" y="56"/>
                    <a:pt x="16" y="56"/>
                    <a:pt x="16" y="56"/>
                  </a:cubicBezTo>
                  <a:cubicBezTo>
                    <a:pt x="16" y="56"/>
                    <a:pt x="16" y="56"/>
                    <a:pt x="16" y="56"/>
                  </a:cubicBezTo>
                  <a:cubicBezTo>
                    <a:pt x="15" y="57"/>
                    <a:pt x="15" y="57"/>
                    <a:pt x="15" y="57"/>
                  </a:cubicBezTo>
                  <a:cubicBezTo>
                    <a:pt x="15" y="57"/>
                    <a:pt x="15" y="57"/>
                    <a:pt x="15" y="57"/>
                  </a:cubicBezTo>
                  <a:cubicBezTo>
                    <a:pt x="15" y="57"/>
                    <a:pt x="15" y="57"/>
                    <a:pt x="15" y="57"/>
                  </a:cubicBezTo>
                  <a:cubicBezTo>
                    <a:pt x="15" y="58"/>
                    <a:pt x="15" y="58"/>
                    <a:pt x="15" y="58"/>
                  </a:cubicBezTo>
                  <a:cubicBezTo>
                    <a:pt x="15" y="58"/>
                    <a:pt x="15" y="58"/>
                    <a:pt x="15" y="58"/>
                  </a:cubicBezTo>
                  <a:cubicBezTo>
                    <a:pt x="15" y="59"/>
                    <a:pt x="15" y="59"/>
                    <a:pt x="15" y="59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14" y="60"/>
                    <a:pt x="14" y="60"/>
                    <a:pt x="14" y="60"/>
                  </a:cubicBezTo>
                  <a:cubicBezTo>
                    <a:pt x="14" y="60"/>
                    <a:pt x="14" y="60"/>
                    <a:pt x="14" y="60"/>
                  </a:cubicBezTo>
                  <a:cubicBezTo>
                    <a:pt x="14" y="60"/>
                    <a:pt x="14" y="60"/>
                    <a:pt x="14" y="60"/>
                  </a:cubicBezTo>
                  <a:cubicBezTo>
                    <a:pt x="14" y="60"/>
                    <a:pt x="14" y="60"/>
                    <a:pt x="14" y="60"/>
                  </a:cubicBezTo>
                  <a:cubicBezTo>
                    <a:pt x="14" y="60"/>
                    <a:pt x="14" y="60"/>
                    <a:pt x="14" y="60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20" y="60"/>
                    <a:pt x="20" y="60"/>
                    <a:pt x="20" y="60"/>
                  </a:cubicBezTo>
                  <a:cubicBezTo>
                    <a:pt x="20" y="60"/>
                    <a:pt x="20" y="60"/>
                    <a:pt x="20" y="60"/>
                  </a:cubicBezTo>
                  <a:cubicBezTo>
                    <a:pt x="20" y="60"/>
                    <a:pt x="20" y="60"/>
                    <a:pt x="20" y="60"/>
                  </a:cubicBezTo>
                  <a:cubicBezTo>
                    <a:pt x="20" y="60"/>
                    <a:pt x="20" y="60"/>
                    <a:pt x="20" y="60"/>
                  </a:cubicBezTo>
                  <a:cubicBezTo>
                    <a:pt x="20" y="60"/>
                    <a:pt x="20" y="60"/>
                    <a:pt x="20" y="60"/>
                  </a:cubicBezTo>
                  <a:cubicBezTo>
                    <a:pt x="21" y="60"/>
                    <a:pt x="21" y="60"/>
                    <a:pt x="21" y="60"/>
                  </a:cubicBezTo>
                  <a:cubicBezTo>
                    <a:pt x="21" y="60"/>
                    <a:pt x="21" y="60"/>
                    <a:pt x="21" y="60"/>
                  </a:cubicBezTo>
                  <a:cubicBezTo>
                    <a:pt x="21" y="60"/>
                    <a:pt x="21" y="60"/>
                    <a:pt x="21" y="60"/>
                  </a:cubicBezTo>
                  <a:cubicBezTo>
                    <a:pt x="21" y="60"/>
                    <a:pt x="21" y="60"/>
                    <a:pt x="21" y="60"/>
                  </a:cubicBezTo>
                  <a:cubicBezTo>
                    <a:pt x="21" y="60"/>
                    <a:pt x="21" y="60"/>
                    <a:pt x="21" y="60"/>
                  </a:cubicBezTo>
                  <a:cubicBezTo>
                    <a:pt x="21" y="60"/>
                    <a:pt x="21" y="60"/>
                    <a:pt x="21" y="60"/>
                  </a:cubicBezTo>
                  <a:cubicBezTo>
                    <a:pt x="22" y="59"/>
                    <a:pt x="22" y="59"/>
                    <a:pt x="22" y="59"/>
                  </a:cubicBezTo>
                  <a:cubicBezTo>
                    <a:pt x="22" y="59"/>
                    <a:pt x="22" y="59"/>
                    <a:pt x="22" y="59"/>
                  </a:cubicBezTo>
                  <a:cubicBezTo>
                    <a:pt x="22" y="59"/>
                    <a:pt x="22" y="59"/>
                    <a:pt x="22" y="59"/>
                  </a:cubicBezTo>
                  <a:cubicBezTo>
                    <a:pt x="22" y="59"/>
                    <a:pt x="22" y="59"/>
                    <a:pt x="22" y="59"/>
                  </a:cubicBezTo>
                  <a:cubicBezTo>
                    <a:pt x="22" y="59"/>
                    <a:pt x="22" y="59"/>
                    <a:pt x="22" y="59"/>
                  </a:cubicBezTo>
                  <a:cubicBezTo>
                    <a:pt x="22" y="59"/>
                    <a:pt x="22" y="59"/>
                    <a:pt x="22" y="59"/>
                  </a:cubicBezTo>
                  <a:cubicBezTo>
                    <a:pt x="23" y="58"/>
                    <a:pt x="23" y="58"/>
                    <a:pt x="23" y="58"/>
                  </a:cubicBezTo>
                  <a:cubicBezTo>
                    <a:pt x="23" y="58"/>
                    <a:pt x="23" y="58"/>
                    <a:pt x="23" y="58"/>
                  </a:cubicBezTo>
                  <a:cubicBezTo>
                    <a:pt x="23" y="57"/>
                    <a:pt x="23" y="57"/>
                    <a:pt x="23" y="57"/>
                  </a:cubicBezTo>
                  <a:cubicBezTo>
                    <a:pt x="23" y="57"/>
                    <a:pt x="23" y="57"/>
                    <a:pt x="23" y="57"/>
                  </a:cubicBezTo>
                  <a:cubicBezTo>
                    <a:pt x="24" y="56"/>
                    <a:pt x="24" y="56"/>
                    <a:pt x="24" y="56"/>
                  </a:cubicBezTo>
                  <a:cubicBezTo>
                    <a:pt x="24" y="56"/>
                    <a:pt x="24" y="56"/>
                    <a:pt x="24" y="56"/>
                  </a:cubicBezTo>
                  <a:cubicBezTo>
                    <a:pt x="24" y="56"/>
                    <a:pt x="24" y="56"/>
                    <a:pt x="24" y="56"/>
                  </a:cubicBezTo>
                  <a:cubicBezTo>
                    <a:pt x="28" y="49"/>
                    <a:pt x="28" y="49"/>
                    <a:pt x="28" y="49"/>
                  </a:cubicBezTo>
                  <a:cubicBezTo>
                    <a:pt x="31" y="46"/>
                    <a:pt x="31" y="46"/>
                    <a:pt x="31" y="46"/>
                  </a:cubicBezTo>
                  <a:cubicBezTo>
                    <a:pt x="33" y="44"/>
                    <a:pt x="33" y="44"/>
                    <a:pt x="33" y="44"/>
                  </a:cubicBezTo>
                  <a:cubicBezTo>
                    <a:pt x="35" y="41"/>
                    <a:pt x="35" y="41"/>
                    <a:pt x="35" y="41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43" y="33"/>
                    <a:pt x="43" y="33"/>
                    <a:pt x="43" y="33"/>
                  </a:cubicBezTo>
                  <a:cubicBezTo>
                    <a:pt x="48" y="29"/>
                    <a:pt x="48" y="29"/>
                    <a:pt x="48" y="29"/>
                  </a:cubicBezTo>
                  <a:cubicBezTo>
                    <a:pt x="50" y="28"/>
                    <a:pt x="50" y="28"/>
                    <a:pt x="50" y="28"/>
                  </a:cubicBezTo>
                  <a:cubicBezTo>
                    <a:pt x="50" y="28"/>
                    <a:pt x="50" y="28"/>
                    <a:pt x="50" y="28"/>
                  </a:cubicBezTo>
                  <a:cubicBezTo>
                    <a:pt x="50" y="28"/>
                    <a:pt x="51" y="28"/>
                    <a:pt x="51" y="27"/>
                  </a:cubicBezTo>
                  <a:cubicBezTo>
                    <a:pt x="51" y="27"/>
                    <a:pt x="51" y="27"/>
                    <a:pt x="51" y="27"/>
                  </a:cubicBezTo>
                  <a:cubicBezTo>
                    <a:pt x="54" y="26"/>
                    <a:pt x="54" y="26"/>
                    <a:pt x="54" y="26"/>
                  </a:cubicBezTo>
                  <a:cubicBezTo>
                    <a:pt x="54" y="26"/>
                    <a:pt x="54" y="26"/>
                    <a:pt x="54" y="26"/>
                  </a:cubicBezTo>
                  <a:cubicBezTo>
                    <a:pt x="55" y="26"/>
                    <a:pt x="55" y="26"/>
                    <a:pt x="55" y="26"/>
                  </a:cubicBezTo>
                  <a:cubicBezTo>
                    <a:pt x="55" y="26"/>
                    <a:pt x="55" y="26"/>
                    <a:pt x="55" y="26"/>
                  </a:cubicBezTo>
                  <a:cubicBezTo>
                    <a:pt x="55" y="26"/>
                    <a:pt x="55" y="26"/>
                    <a:pt x="55" y="26"/>
                  </a:cubicBezTo>
                  <a:cubicBezTo>
                    <a:pt x="55" y="26"/>
                    <a:pt x="55" y="26"/>
                    <a:pt x="55" y="26"/>
                  </a:cubicBezTo>
                  <a:cubicBezTo>
                    <a:pt x="55" y="26"/>
                    <a:pt x="55" y="26"/>
                    <a:pt x="55" y="26"/>
                  </a:cubicBezTo>
                  <a:cubicBezTo>
                    <a:pt x="55" y="26"/>
                    <a:pt x="55" y="26"/>
                    <a:pt x="55" y="26"/>
                  </a:cubicBezTo>
                  <a:cubicBezTo>
                    <a:pt x="55" y="26"/>
                    <a:pt x="55" y="26"/>
                    <a:pt x="55" y="26"/>
                  </a:cubicBezTo>
                  <a:cubicBezTo>
                    <a:pt x="57" y="25"/>
                    <a:pt x="57" y="25"/>
                    <a:pt x="57" y="25"/>
                  </a:cubicBezTo>
                  <a:cubicBezTo>
                    <a:pt x="57" y="25"/>
                    <a:pt x="57" y="25"/>
                    <a:pt x="57" y="25"/>
                  </a:cubicBezTo>
                  <a:cubicBezTo>
                    <a:pt x="57" y="25"/>
                    <a:pt x="57" y="25"/>
                    <a:pt x="57" y="25"/>
                  </a:cubicBezTo>
                  <a:cubicBezTo>
                    <a:pt x="57" y="25"/>
                    <a:pt x="57" y="25"/>
                    <a:pt x="57" y="25"/>
                  </a:cubicBezTo>
                  <a:cubicBezTo>
                    <a:pt x="57" y="24"/>
                    <a:pt x="57" y="24"/>
                    <a:pt x="57" y="24"/>
                  </a:cubicBezTo>
                  <a:cubicBezTo>
                    <a:pt x="57" y="24"/>
                    <a:pt x="57" y="24"/>
                    <a:pt x="57" y="24"/>
                  </a:cubicBezTo>
                  <a:cubicBezTo>
                    <a:pt x="58" y="23"/>
                    <a:pt x="58" y="23"/>
                    <a:pt x="58" y="23"/>
                  </a:cubicBezTo>
                  <a:cubicBezTo>
                    <a:pt x="58" y="23"/>
                    <a:pt x="58" y="23"/>
                    <a:pt x="58" y="23"/>
                  </a:cubicBezTo>
                  <a:cubicBezTo>
                    <a:pt x="58" y="23"/>
                    <a:pt x="58" y="23"/>
                    <a:pt x="58" y="23"/>
                  </a:cubicBezTo>
                  <a:cubicBezTo>
                    <a:pt x="58" y="22"/>
                    <a:pt x="58" y="22"/>
                    <a:pt x="58" y="22"/>
                  </a:cubicBezTo>
                  <a:cubicBezTo>
                    <a:pt x="58" y="22"/>
                    <a:pt x="58" y="22"/>
                    <a:pt x="58" y="22"/>
                  </a:cubicBezTo>
                  <a:cubicBezTo>
                    <a:pt x="58" y="22"/>
                    <a:pt x="58" y="22"/>
                    <a:pt x="58" y="22"/>
                  </a:cubicBezTo>
                  <a:cubicBezTo>
                    <a:pt x="58" y="22"/>
                    <a:pt x="58" y="22"/>
                    <a:pt x="58" y="22"/>
                  </a:cubicBezTo>
                  <a:cubicBezTo>
                    <a:pt x="58" y="22"/>
                    <a:pt x="58" y="22"/>
                    <a:pt x="58" y="22"/>
                  </a:cubicBezTo>
                  <a:cubicBezTo>
                    <a:pt x="58" y="22"/>
                    <a:pt x="58" y="22"/>
                    <a:pt x="58" y="22"/>
                  </a:cubicBezTo>
                  <a:cubicBezTo>
                    <a:pt x="58" y="21"/>
                    <a:pt x="58" y="21"/>
                    <a:pt x="58" y="21"/>
                  </a:cubicBezTo>
                  <a:cubicBezTo>
                    <a:pt x="58" y="21"/>
                    <a:pt x="58" y="21"/>
                    <a:pt x="58" y="21"/>
                  </a:cubicBezTo>
                  <a:cubicBezTo>
                    <a:pt x="58" y="21"/>
                    <a:pt x="58" y="21"/>
                    <a:pt x="58" y="21"/>
                  </a:cubicBezTo>
                  <a:cubicBezTo>
                    <a:pt x="58" y="20"/>
                    <a:pt x="58" y="20"/>
                    <a:pt x="58" y="20"/>
                  </a:cubicBezTo>
                  <a:cubicBezTo>
                    <a:pt x="58" y="20"/>
                    <a:pt x="58" y="20"/>
                    <a:pt x="58" y="20"/>
                  </a:cubicBezTo>
                  <a:cubicBezTo>
                    <a:pt x="58" y="20"/>
                    <a:pt x="58" y="20"/>
                    <a:pt x="58" y="20"/>
                  </a:cubicBezTo>
                  <a:cubicBezTo>
                    <a:pt x="58" y="20"/>
                    <a:pt x="58" y="20"/>
                    <a:pt x="58" y="20"/>
                  </a:cubicBezTo>
                  <a:cubicBezTo>
                    <a:pt x="58" y="20"/>
                    <a:pt x="58" y="20"/>
                    <a:pt x="58" y="20"/>
                  </a:cubicBezTo>
                  <a:cubicBezTo>
                    <a:pt x="58" y="20"/>
                    <a:pt x="58" y="20"/>
                    <a:pt x="58" y="20"/>
                  </a:cubicBezTo>
                  <a:cubicBezTo>
                    <a:pt x="58" y="20"/>
                    <a:pt x="58" y="20"/>
                    <a:pt x="58" y="20"/>
                  </a:cubicBezTo>
                  <a:cubicBezTo>
                    <a:pt x="58" y="20"/>
                    <a:pt x="58" y="20"/>
                    <a:pt x="58" y="20"/>
                  </a:cubicBezTo>
                  <a:cubicBezTo>
                    <a:pt x="58" y="20"/>
                    <a:pt x="58" y="20"/>
                    <a:pt x="58" y="20"/>
                  </a:cubicBezTo>
                  <a:cubicBezTo>
                    <a:pt x="58" y="20"/>
                    <a:pt x="58" y="20"/>
                    <a:pt x="58" y="20"/>
                  </a:cubicBezTo>
                  <a:cubicBezTo>
                    <a:pt x="58" y="19"/>
                    <a:pt x="58" y="19"/>
                    <a:pt x="58" y="19"/>
                  </a:cubicBezTo>
                  <a:cubicBezTo>
                    <a:pt x="58" y="19"/>
                    <a:pt x="58" y="19"/>
                    <a:pt x="58" y="19"/>
                  </a:cubicBezTo>
                  <a:cubicBezTo>
                    <a:pt x="57" y="19"/>
                    <a:pt x="57" y="19"/>
                    <a:pt x="57" y="19"/>
                  </a:cubicBezTo>
                  <a:cubicBezTo>
                    <a:pt x="57" y="19"/>
                    <a:pt x="57" y="19"/>
                    <a:pt x="57" y="19"/>
                  </a:cubicBezTo>
                  <a:cubicBezTo>
                    <a:pt x="57" y="19"/>
                    <a:pt x="57" y="19"/>
                    <a:pt x="57" y="19"/>
                  </a:cubicBezTo>
                  <a:cubicBezTo>
                    <a:pt x="57" y="19"/>
                    <a:pt x="57" y="19"/>
                    <a:pt x="57" y="19"/>
                  </a:cubicBezTo>
                  <a:cubicBezTo>
                    <a:pt x="57" y="19"/>
                    <a:pt x="57" y="19"/>
                    <a:pt x="57" y="19"/>
                  </a:cubicBezTo>
                  <a:cubicBezTo>
                    <a:pt x="56" y="19"/>
                    <a:pt x="56" y="19"/>
                    <a:pt x="56" y="19"/>
                  </a:cubicBezTo>
                  <a:cubicBezTo>
                    <a:pt x="56" y="19"/>
                    <a:pt x="56" y="19"/>
                    <a:pt x="56" y="19"/>
                  </a:cubicBezTo>
                  <a:cubicBezTo>
                    <a:pt x="56" y="19"/>
                    <a:pt x="56" y="19"/>
                    <a:pt x="56" y="19"/>
                  </a:cubicBezTo>
                  <a:cubicBezTo>
                    <a:pt x="56" y="18"/>
                    <a:pt x="56" y="18"/>
                    <a:pt x="56" y="18"/>
                  </a:cubicBezTo>
                  <a:cubicBezTo>
                    <a:pt x="56" y="18"/>
                    <a:pt x="56" y="18"/>
                    <a:pt x="55" y="18"/>
                  </a:cubicBezTo>
                  <a:cubicBezTo>
                    <a:pt x="55" y="18"/>
                    <a:pt x="55" y="18"/>
                    <a:pt x="55" y="18"/>
                  </a:cubicBezTo>
                  <a:cubicBezTo>
                    <a:pt x="55" y="18"/>
                    <a:pt x="55" y="18"/>
                    <a:pt x="55" y="18"/>
                  </a:cubicBezTo>
                  <a:cubicBezTo>
                    <a:pt x="54" y="18"/>
                    <a:pt x="54" y="18"/>
                    <a:pt x="54" y="18"/>
                  </a:cubicBezTo>
                  <a:cubicBezTo>
                    <a:pt x="54" y="18"/>
                    <a:pt x="54" y="18"/>
                    <a:pt x="54" y="18"/>
                  </a:cubicBezTo>
                  <a:cubicBezTo>
                    <a:pt x="54" y="18"/>
                    <a:pt x="54" y="18"/>
                    <a:pt x="54" y="18"/>
                  </a:cubicBezTo>
                  <a:cubicBezTo>
                    <a:pt x="54" y="18"/>
                    <a:pt x="53" y="19"/>
                    <a:pt x="53" y="19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2" y="19"/>
                    <a:pt x="52" y="19"/>
                    <a:pt x="52" y="19"/>
                  </a:cubicBezTo>
                  <a:cubicBezTo>
                    <a:pt x="52" y="19"/>
                    <a:pt x="52" y="19"/>
                    <a:pt x="52" y="19"/>
                  </a:cubicBezTo>
                  <a:cubicBezTo>
                    <a:pt x="52" y="19"/>
                    <a:pt x="52" y="19"/>
                    <a:pt x="52" y="19"/>
                  </a:cubicBezTo>
                  <a:cubicBezTo>
                    <a:pt x="51" y="20"/>
                    <a:pt x="51" y="20"/>
                    <a:pt x="51" y="20"/>
                  </a:cubicBezTo>
                  <a:cubicBezTo>
                    <a:pt x="51" y="20"/>
                    <a:pt x="51" y="20"/>
                    <a:pt x="51" y="20"/>
                  </a:cubicBezTo>
                  <a:cubicBezTo>
                    <a:pt x="50" y="20"/>
                    <a:pt x="50" y="20"/>
                    <a:pt x="50" y="20"/>
                  </a:cubicBezTo>
                  <a:cubicBezTo>
                    <a:pt x="50" y="20"/>
                    <a:pt x="50" y="20"/>
                    <a:pt x="50" y="20"/>
                  </a:cubicBezTo>
                  <a:cubicBezTo>
                    <a:pt x="49" y="20"/>
                    <a:pt x="49" y="21"/>
                    <a:pt x="48" y="21"/>
                  </a:cubicBezTo>
                  <a:cubicBezTo>
                    <a:pt x="48" y="21"/>
                    <a:pt x="48" y="21"/>
                    <a:pt x="47" y="22"/>
                  </a:cubicBezTo>
                  <a:cubicBezTo>
                    <a:pt x="46" y="23"/>
                    <a:pt x="45" y="24"/>
                    <a:pt x="43" y="25"/>
                  </a:cubicBezTo>
                  <a:cubicBezTo>
                    <a:pt x="39" y="28"/>
                    <a:pt x="39" y="28"/>
                    <a:pt x="39" y="28"/>
                  </a:cubicBezTo>
                  <a:cubicBezTo>
                    <a:pt x="39" y="29"/>
                    <a:pt x="38" y="29"/>
                    <a:pt x="37" y="30"/>
                  </a:cubicBezTo>
                  <a:cubicBezTo>
                    <a:pt x="35" y="32"/>
                    <a:pt x="35" y="32"/>
                    <a:pt x="35" y="32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1"/>
                    <a:pt x="30" y="31"/>
                    <a:pt x="30" y="31"/>
                  </a:cubicBezTo>
                  <a:cubicBezTo>
                    <a:pt x="29" y="30"/>
                    <a:pt x="29" y="30"/>
                    <a:pt x="29" y="30"/>
                  </a:cubicBezTo>
                  <a:cubicBezTo>
                    <a:pt x="28" y="29"/>
                    <a:pt x="28" y="29"/>
                    <a:pt x="27" y="28"/>
                  </a:cubicBezTo>
                  <a:cubicBezTo>
                    <a:pt x="27" y="27"/>
                    <a:pt x="26" y="26"/>
                    <a:pt x="25" y="25"/>
                  </a:cubicBezTo>
                  <a:cubicBezTo>
                    <a:pt x="25" y="25"/>
                    <a:pt x="25" y="25"/>
                    <a:pt x="25" y="25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24" y="23"/>
                    <a:pt x="24" y="23"/>
                    <a:pt x="24" y="23"/>
                  </a:cubicBezTo>
                  <a:cubicBezTo>
                    <a:pt x="24" y="23"/>
                    <a:pt x="24" y="23"/>
                    <a:pt x="24" y="23"/>
                  </a:cubicBezTo>
                  <a:cubicBezTo>
                    <a:pt x="24" y="23"/>
                    <a:pt x="24" y="23"/>
                    <a:pt x="24" y="23"/>
                  </a:cubicBezTo>
                  <a:cubicBezTo>
                    <a:pt x="23" y="22"/>
                    <a:pt x="23" y="22"/>
                    <a:pt x="23" y="22"/>
                  </a:cubicBezTo>
                  <a:cubicBezTo>
                    <a:pt x="23" y="22"/>
                    <a:pt x="23" y="22"/>
                    <a:pt x="23" y="22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16"/>
                    <a:pt x="26" y="16"/>
                    <a:pt x="26" y="15"/>
                  </a:cubicBezTo>
                  <a:cubicBezTo>
                    <a:pt x="26" y="15"/>
                    <a:pt x="27" y="15"/>
                    <a:pt x="27" y="15"/>
                  </a:cubicBezTo>
                  <a:cubicBezTo>
                    <a:pt x="27" y="15"/>
                    <a:pt x="27" y="15"/>
                    <a:pt x="27" y="15"/>
                  </a:cubicBezTo>
                  <a:cubicBezTo>
                    <a:pt x="27" y="14"/>
                    <a:pt x="27" y="14"/>
                    <a:pt x="27" y="14"/>
                  </a:cubicBezTo>
                  <a:cubicBezTo>
                    <a:pt x="27" y="14"/>
                    <a:pt x="27" y="14"/>
                    <a:pt x="27" y="14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9" y="12"/>
                    <a:pt x="29" y="12"/>
                    <a:pt x="29" y="12"/>
                  </a:cubicBezTo>
                  <a:cubicBezTo>
                    <a:pt x="29" y="12"/>
                    <a:pt x="29" y="12"/>
                    <a:pt x="29" y="12"/>
                  </a:cubicBezTo>
                  <a:cubicBezTo>
                    <a:pt x="29" y="11"/>
                    <a:pt x="29" y="11"/>
                    <a:pt x="29" y="11"/>
                  </a:cubicBezTo>
                  <a:cubicBezTo>
                    <a:pt x="29" y="11"/>
                    <a:pt x="29" y="11"/>
                    <a:pt x="29" y="11"/>
                  </a:cubicBezTo>
                  <a:cubicBezTo>
                    <a:pt x="29" y="11"/>
                    <a:pt x="29" y="11"/>
                    <a:pt x="29" y="11"/>
                  </a:cubicBezTo>
                  <a:cubicBezTo>
                    <a:pt x="29" y="11"/>
                    <a:pt x="29" y="11"/>
                    <a:pt x="29" y="11"/>
                  </a:cubicBezTo>
                  <a:cubicBezTo>
                    <a:pt x="30" y="10"/>
                    <a:pt x="30" y="10"/>
                    <a:pt x="30" y="10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30" y="8"/>
                    <a:pt x="29" y="8"/>
                    <a:pt x="29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29" y="7"/>
                    <a:pt x="29" y="7"/>
                    <a:pt x="29" y="7"/>
                  </a:cubicBezTo>
                  <a:cubicBezTo>
                    <a:pt x="29" y="7"/>
                    <a:pt x="29" y="7"/>
                    <a:pt x="29" y="7"/>
                  </a:cubicBezTo>
                  <a:cubicBezTo>
                    <a:pt x="29" y="7"/>
                    <a:pt x="29" y="7"/>
                    <a:pt x="29" y="7"/>
                  </a:cubicBezTo>
                  <a:cubicBezTo>
                    <a:pt x="29" y="7"/>
                    <a:pt x="29" y="7"/>
                    <a:pt x="29" y="7"/>
                  </a:cubicBezTo>
                  <a:cubicBezTo>
                    <a:pt x="29" y="7"/>
                    <a:pt x="29" y="7"/>
                    <a:pt x="29" y="7"/>
                  </a:cubicBezTo>
                  <a:cubicBezTo>
                    <a:pt x="29" y="7"/>
                    <a:pt x="29" y="7"/>
                    <a:pt x="29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5" y="9"/>
                    <a:pt x="25" y="9"/>
                    <a:pt x="25" y="9"/>
                  </a:cubicBezTo>
                  <a:cubicBezTo>
                    <a:pt x="25" y="9"/>
                    <a:pt x="24" y="9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3" y="11"/>
                    <a:pt x="23" y="11"/>
                    <a:pt x="22" y="12"/>
                  </a:cubicBezTo>
                  <a:cubicBezTo>
                    <a:pt x="22" y="13"/>
                    <a:pt x="22" y="14"/>
                    <a:pt x="21" y="15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19" y="16"/>
                    <a:pt x="19" y="16"/>
                    <a:pt x="19" y="16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5" y="0"/>
                    <a:pt x="5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3"/>
                    <a:pt x="0" y="3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"/>
                <a:ea typeface="微软雅黑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56851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尾页">
    <p:bg>
      <p:bgPr>
        <a:gradFill flip="none" rotWithShape="1">
          <a:gsLst>
            <a:gs pos="0">
              <a:schemeClr val="accent5">
                <a:lumMod val="94000"/>
                <a:lumOff val="6000"/>
              </a:schemeClr>
            </a:gs>
            <a:gs pos="100000">
              <a:schemeClr val="accent5">
                <a:lumMod val="94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任意多边形: 形状 8">
            <a:extLst>
              <a:ext uri="{FF2B5EF4-FFF2-40B4-BE49-F238E27FC236}">
                <a16:creationId xmlns:a16="http://schemas.microsoft.com/office/drawing/2014/main" id="{F2033D5F-B1A0-4C12-9066-0CD9029F9F9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49000"/>
                </a:schemeClr>
              </a:gs>
            </a:gsLst>
            <a:lin ang="27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13" name="图形 12">
            <a:extLst>
              <a:ext uri="{FF2B5EF4-FFF2-40B4-BE49-F238E27FC236}">
                <a16:creationId xmlns:a16="http://schemas.microsoft.com/office/drawing/2014/main" id="{E22CEC00-5A00-4698-9AD3-185113E7D9C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143348">
            <a:off x="1552078" y="3340387"/>
            <a:ext cx="888672" cy="1119068"/>
          </a:xfrm>
          <a:prstGeom prst="rect">
            <a:avLst/>
          </a:prstGeom>
        </p:spPr>
      </p:pic>
      <p:sp>
        <p:nvSpPr>
          <p:cNvPr id="27" name="图形 28">
            <a:extLst>
              <a:ext uri="{FF2B5EF4-FFF2-40B4-BE49-F238E27FC236}">
                <a16:creationId xmlns:a16="http://schemas.microsoft.com/office/drawing/2014/main" id="{F143D555-0A29-457B-AF08-AB0E7FA6D3E2}"/>
              </a:ext>
            </a:extLst>
          </p:cNvPr>
          <p:cNvSpPr/>
          <p:nvPr userDrawn="1"/>
        </p:nvSpPr>
        <p:spPr>
          <a:xfrm>
            <a:off x="-101147" y="4482550"/>
            <a:ext cx="882055" cy="890512"/>
          </a:xfrm>
          <a:custGeom>
            <a:avLst/>
            <a:gdLst>
              <a:gd name="connsiteX0" fmla="*/ 480119 w 882055"/>
              <a:gd name="connsiteY0" fmla="*/ 794303 h 890512"/>
              <a:gd name="connsiteX1" fmla="*/ 100850 w 882055"/>
              <a:gd name="connsiteY1" fmla="*/ 890513 h 890512"/>
              <a:gd name="connsiteX2" fmla="*/ 96209 w 882055"/>
              <a:gd name="connsiteY2" fmla="*/ 848441 h 890512"/>
              <a:gd name="connsiteX3" fmla="*/ 90950 w 882055"/>
              <a:gd name="connsiteY3" fmla="*/ 825858 h 890512"/>
              <a:gd name="connsiteX4" fmla="*/ 107656 w 882055"/>
              <a:gd name="connsiteY4" fmla="*/ 861124 h 890512"/>
              <a:gd name="connsiteX5" fmla="*/ 112915 w 882055"/>
              <a:gd name="connsiteY5" fmla="*/ 879376 h 890512"/>
              <a:gd name="connsiteX6" fmla="*/ 365967 w 882055"/>
              <a:gd name="connsiteY6" fmla="*/ 813483 h 890512"/>
              <a:gd name="connsiteX7" fmla="*/ 866195 w 882055"/>
              <a:gd name="connsiteY7" fmla="*/ 680151 h 890512"/>
              <a:gd name="connsiteX8" fmla="*/ 863720 w 882055"/>
              <a:gd name="connsiteY8" fmla="*/ 640554 h 890512"/>
              <a:gd name="connsiteX9" fmla="*/ 858151 w 882055"/>
              <a:gd name="connsiteY9" fmla="*/ 623539 h 890512"/>
              <a:gd name="connsiteX10" fmla="*/ 729459 w 882055"/>
              <a:gd name="connsiteY10" fmla="*/ 658806 h 890512"/>
              <a:gd name="connsiteX11" fmla="*/ 454443 w 882055"/>
              <a:gd name="connsiteY11" fmla="*/ 728101 h 890512"/>
              <a:gd name="connsiteX12" fmla="*/ 451349 w 882055"/>
              <a:gd name="connsiteY12" fmla="*/ 729029 h 890512"/>
              <a:gd name="connsiteX13" fmla="*/ 186232 w 882055"/>
              <a:gd name="connsiteY13" fmla="*/ 795541 h 890512"/>
              <a:gd name="connsiteX14" fmla="*/ 85073 w 882055"/>
              <a:gd name="connsiteY14" fmla="*/ 822764 h 890512"/>
              <a:gd name="connsiteX15" fmla="*/ 94663 w 882055"/>
              <a:gd name="connsiteY15" fmla="*/ 809152 h 890512"/>
              <a:gd name="connsiteX16" fmla="*/ 100231 w 882055"/>
              <a:gd name="connsiteY16" fmla="*/ 799872 h 890512"/>
              <a:gd name="connsiteX17" fmla="*/ 104253 w 882055"/>
              <a:gd name="connsiteY17" fmla="*/ 811936 h 890512"/>
              <a:gd name="connsiteX18" fmla="*/ 266973 w 882055"/>
              <a:gd name="connsiteY18" fmla="*/ 764605 h 890512"/>
              <a:gd name="connsiteX19" fmla="*/ 460630 w 882055"/>
              <a:gd name="connsiteY19" fmla="*/ 716655 h 890512"/>
              <a:gd name="connsiteX20" fmla="*/ 464342 w 882055"/>
              <a:gd name="connsiteY20" fmla="*/ 715727 h 890512"/>
              <a:gd name="connsiteX21" fmla="*/ 666042 w 882055"/>
              <a:gd name="connsiteY21" fmla="*/ 665921 h 890512"/>
              <a:gd name="connsiteX22" fmla="*/ 822266 w 882055"/>
              <a:gd name="connsiteY22" fmla="*/ 621992 h 890512"/>
              <a:gd name="connsiteX23" fmla="*/ 791949 w 882055"/>
              <a:gd name="connsiteY23" fmla="*/ 608381 h 890512"/>
              <a:gd name="connsiteX24" fmla="*/ 757611 w 882055"/>
              <a:gd name="connsiteY24" fmla="*/ 589510 h 890512"/>
              <a:gd name="connsiteX25" fmla="*/ 754517 w 882055"/>
              <a:gd name="connsiteY25" fmla="*/ 591057 h 890512"/>
              <a:gd name="connsiteX26" fmla="*/ 738121 w 882055"/>
              <a:gd name="connsiteY26" fmla="*/ 596625 h 890512"/>
              <a:gd name="connsiteX27" fmla="*/ 724510 w 882055"/>
              <a:gd name="connsiteY27" fmla="*/ 598172 h 890512"/>
              <a:gd name="connsiteX28" fmla="*/ 715229 w 882055"/>
              <a:gd name="connsiteY28" fmla="*/ 621374 h 890512"/>
              <a:gd name="connsiteX29" fmla="*/ 736884 w 882055"/>
              <a:gd name="connsiteY29" fmla="*/ 617043 h 890512"/>
              <a:gd name="connsiteX30" fmla="*/ 665732 w 882055"/>
              <a:gd name="connsiteY30" fmla="*/ 650144 h 890512"/>
              <a:gd name="connsiteX31" fmla="*/ 606027 w 882055"/>
              <a:gd name="connsiteY31" fmla="*/ 652619 h 890512"/>
              <a:gd name="connsiteX32" fmla="*/ 610667 w 882055"/>
              <a:gd name="connsiteY32" fmla="*/ 650763 h 890512"/>
              <a:gd name="connsiteX33" fmla="*/ 611595 w 882055"/>
              <a:gd name="connsiteY33" fmla="*/ 650453 h 890512"/>
              <a:gd name="connsiteX34" fmla="*/ 622732 w 882055"/>
              <a:gd name="connsiteY34" fmla="*/ 646432 h 890512"/>
              <a:gd name="connsiteX35" fmla="*/ 633869 w 882055"/>
              <a:gd name="connsiteY35" fmla="*/ 642410 h 890512"/>
              <a:gd name="connsiteX36" fmla="*/ 636034 w 882055"/>
              <a:gd name="connsiteY36" fmla="*/ 641791 h 890512"/>
              <a:gd name="connsiteX37" fmla="*/ 624279 w 882055"/>
              <a:gd name="connsiteY37" fmla="*/ 631583 h 890512"/>
              <a:gd name="connsiteX38" fmla="*/ 614689 w 882055"/>
              <a:gd name="connsiteY38" fmla="*/ 624777 h 890512"/>
              <a:gd name="connsiteX39" fmla="*/ 590559 w 882055"/>
              <a:gd name="connsiteY39" fmla="*/ 635295 h 890512"/>
              <a:gd name="connsiteX40" fmla="*/ 564883 w 882055"/>
              <a:gd name="connsiteY40" fmla="*/ 640554 h 890512"/>
              <a:gd name="connsiteX41" fmla="*/ 539825 w 882055"/>
              <a:gd name="connsiteY41" fmla="*/ 645504 h 890512"/>
              <a:gd name="connsiteX42" fmla="*/ 507033 w 882055"/>
              <a:gd name="connsiteY42" fmla="*/ 673964 h 890512"/>
              <a:gd name="connsiteX43" fmla="*/ 520645 w 882055"/>
              <a:gd name="connsiteY43" fmla="*/ 671799 h 890512"/>
              <a:gd name="connsiteX44" fmla="*/ 532710 w 882055"/>
              <a:gd name="connsiteY44" fmla="*/ 670252 h 890512"/>
              <a:gd name="connsiteX45" fmla="*/ 470529 w 882055"/>
              <a:gd name="connsiteY45" fmla="*/ 700260 h 890512"/>
              <a:gd name="connsiteX46" fmla="*/ 404327 w 882055"/>
              <a:gd name="connsiteY46" fmla="*/ 708612 h 890512"/>
              <a:gd name="connsiteX47" fmla="*/ 402780 w 882055"/>
              <a:gd name="connsiteY47" fmla="*/ 704900 h 890512"/>
              <a:gd name="connsiteX48" fmla="*/ 412989 w 882055"/>
              <a:gd name="connsiteY48" fmla="*/ 699641 h 890512"/>
              <a:gd name="connsiteX49" fmla="*/ 420104 w 882055"/>
              <a:gd name="connsiteY49" fmla="*/ 698094 h 890512"/>
              <a:gd name="connsiteX50" fmla="*/ 426601 w 882055"/>
              <a:gd name="connsiteY50" fmla="*/ 696547 h 890512"/>
              <a:gd name="connsiteX51" fmla="*/ 430004 w 882055"/>
              <a:gd name="connsiteY51" fmla="*/ 695619 h 890512"/>
              <a:gd name="connsiteX52" fmla="*/ 382672 w 882055"/>
              <a:gd name="connsiteY52" fmla="*/ 687266 h 890512"/>
              <a:gd name="connsiteX53" fmla="*/ 363802 w 882055"/>
              <a:gd name="connsiteY53" fmla="*/ 692835 h 890512"/>
              <a:gd name="connsiteX54" fmla="*/ 344312 w 882055"/>
              <a:gd name="connsiteY54" fmla="*/ 698403 h 890512"/>
              <a:gd name="connsiteX55" fmla="*/ 311830 w 882055"/>
              <a:gd name="connsiteY55" fmla="*/ 702734 h 890512"/>
              <a:gd name="connsiteX56" fmla="*/ 308118 w 882055"/>
              <a:gd name="connsiteY56" fmla="*/ 713871 h 890512"/>
              <a:gd name="connsiteX57" fmla="*/ 303168 w 882055"/>
              <a:gd name="connsiteY57" fmla="*/ 728101 h 890512"/>
              <a:gd name="connsiteX58" fmla="*/ 315233 w 882055"/>
              <a:gd name="connsiteY58" fmla="*/ 726864 h 890512"/>
              <a:gd name="connsiteX59" fmla="*/ 329773 w 882055"/>
              <a:gd name="connsiteY59" fmla="*/ 727792 h 890512"/>
              <a:gd name="connsiteX60" fmla="*/ 264499 w 882055"/>
              <a:gd name="connsiteY60" fmla="*/ 754087 h 890512"/>
              <a:gd name="connsiteX61" fmla="*/ 197059 w 882055"/>
              <a:gd name="connsiteY61" fmla="*/ 763368 h 890512"/>
              <a:gd name="connsiteX62" fmla="*/ 215311 w 882055"/>
              <a:gd name="connsiteY62" fmla="*/ 752850 h 890512"/>
              <a:gd name="connsiteX63" fmla="*/ 223973 w 882055"/>
              <a:gd name="connsiteY63" fmla="*/ 749756 h 890512"/>
              <a:gd name="connsiteX64" fmla="*/ 179117 w 882055"/>
              <a:gd name="connsiteY64" fmla="*/ 738001 h 890512"/>
              <a:gd name="connsiteX65" fmla="*/ 165196 w 882055"/>
              <a:gd name="connsiteY65" fmla="*/ 742950 h 890512"/>
              <a:gd name="connsiteX66" fmla="*/ 148490 w 882055"/>
              <a:gd name="connsiteY66" fmla="*/ 773577 h 890512"/>
              <a:gd name="connsiteX67" fmla="*/ 132095 w 882055"/>
              <a:gd name="connsiteY67" fmla="*/ 799562 h 890512"/>
              <a:gd name="connsiteX68" fmla="*/ 126836 w 882055"/>
              <a:gd name="connsiteY68" fmla="*/ 801418 h 890512"/>
              <a:gd name="connsiteX69" fmla="*/ 114771 w 882055"/>
              <a:gd name="connsiteY69" fmla="*/ 803584 h 890512"/>
              <a:gd name="connsiteX70" fmla="*/ 107965 w 882055"/>
              <a:gd name="connsiteY70" fmla="*/ 804512 h 890512"/>
              <a:gd name="connsiteX71" fmla="*/ 55374 w 882055"/>
              <a:gd name="connsiteY71" fmla="*/ 608071 h 890512"/>
              <a:gd name="connsiteX72" fmla="*/ 23511 w 882055"/>
              <a:gd name="connsiteY72" fmla="*/ 476595 h 890512"/>
              <a:gd name="connsiteX73" fmla="*/ 15777 w 882055"/>
              <a:gd name="connsiteY73" fmla="*/ 475358 h 890512"/>
              <a:gd name="connsiteX74" fmla="*/ 0 w 882055"/>
              <a:gd name="connsiteY74" fmla="*/ 461128 h 890512"/>
              <a:gd name="connsiteX75" fmla="*/ 41763 w 882055"/>
              <a:gd name="connsiteY75" fmla="*/ 445970 h 890512"/>
              <a:gd name="connsiteX76" fmla="*/ 96519 w 882055"/>
              <a:gd name="connsiteY76" fmla="*/ 427408 h 890512"/>
              <a:gd name="connsiteX77" fmla="*/ 117864 w 882055"/>
              <a:gd name="connsiteY77" fmla="*/ 422768 h 890512"/>
              <a:gd name="connsiteX78" fmla="*/ 88475 w 882055"/>
              <a:gd name="connsiteY78" fmla="*/ 305522 h 890512"/>
              <a:gd name="connsiteX79" fmla="*/ 64655 w 882055"/>
              <a:gd name="connsiteY79" fmla="*/ 209931 h 890512"/>
              <a:gd name="connsiteX80" fmla="*/ 55374 w 882055"/>
              <a:gd name="connsiteY80" fmla="*/ 184874 h 890512"/>
              <a:gd name="connsiteX81" fmla="*/ 35885 w 882055"/>
              <a:gd name="connsiteY81" fmla="*/ 149917 h 890512"/>
              <a:gd name="connsiteX82" fmla="*/ 98375 w 882055"/>
              <a:gd name="connsiteY82" fmla="*/ 116197 h 890512"/>
              <a:gd name="connsiteX83" fmla="*/ 172930 w 882055"/>
              <a:gd name="connsiteY83" fmla="*/ 109700 h 890512"/>
              <a:gd name="connsiteX84" fmla="*/ 171073 w 882055"/>
              <a:gd name="connsiteY84" fmla="*/ 122693 h 890512"/>
              <a:gd name="connsiteX85" fmla="*/ 167361 w 882055"/>
              <a:gd name="connsiteY85" fmla="*/ 127953 h 890512"/>
              <a:gd name="connsiteX86" fmla="*/ 236966 w 882055"/>
              <a:gd name="connsiteY86" fmla="*/ 394307 h 890512"/>
              <a:gd name="connsiteX87" fmla="*/ 270067 w 882055"/>
              <a:gd name="connsiteY87" fmla="*/ 387192 h 890512"/>
              <a:gd name="connsiteX88" fmla="*/ 289866 w 882055"/>
              <a:gd name="connsiteY88" fmla="*/ 381624 h 890512"/>
              <a:gd name="connsiteX89" fmla="*/ 309974 w 882055"/>
              <a:gd name="connsiteY89" fmla="*/ 376055 h 890512"/>
              <a:gd name="connsiteX90" fmla="*/ 323895 w 882055"/>
              <a:gd name="connsiteY90" fmla="*/ 372652 h 890512"/>
              <a:gd name="connsiteX91" fmla="*/ 279348 w 882055"/>
              <a:gd name="connsiteY91" fmla="*/ 191061 h 890512"/>
              <a:gd name="connsiteX92" fmla="*/ 256146 w 882055"/>
              <a:gd name="connsiteY92" fmla="*/ 107844 h 890512"/>
              <a:gd name="connsiteX93" fmla="*/ 248412 w 882055"/>
              <a:gd name="connsiteY93" fmla="*/ 101348 h 890512"/>
              <a:gd name="connsiteX94" fmla="*/ 240369 w 882055"/>
              <a:gd name="connsiteY94" fmla="*/ 95779 h 890512"/>
              <a:gd name="connsiteX95" fmla="*/ 308736 w 882055"/>
              <a:gd name="connsiteY95" fmla="*/ 60513 h 890512"/>
              <a:gd name="connsiteX96" fmla="*/ 380507 w 882055"/>
              <a:gd name="connsiteY96" fmla="*/ 58657 h 890512"/>
              <a:gd name="connsiteX97" fmla="*/ 376795 w 882055"/>
              <a:gd name="connsiteY97" fmla="*/ 68556 h 890512"/>
              <a:gd name="connsiteX98" fmla="*/ 373392 w 882055"/>
              <a:gd name="connsiteY98" fmla="*/ 71959 h 890512"/>
              <a:gd name="connsiteX99" fmla="*/ 443615 w 882055"/>
              <a:gd name="connsiteY99" fmla="*/ 339861 h 890512"/>
              <a:gd name="connsiteX100" fmla="*/ 445471 w 882055"/>
              <a:gd name="connsiteY100" fmla="*/ 338933 h 890512"/>
              <a:gd name="connsiteX101" fmla="*/ 471148 w 882055"/>
              <a:gd name="connsiteY101" fmla="*/ 332436 h 890512"/>
              <a:gd name="connsiteX102" fmla="*/ 530854 w 882055"/>
              <a:gd name="connsiteY102" fmla="*/ 312947 h 890512"/>
              <a:gd name="connsiteX103" fmla="*/ 470529 w 882055"/>
              <a:gd name="connsiteY103" fmla="*/ 76599 h 890512"/>
              <a:gd name="connsiteX104" fmla="*/ 474860 w 882055"/>
              <a:gd name="connsiteY104" fmla="*/ 96089 h 890512"/>
              <a:gd name="connsiteX105" fmla="*/ 478263 w 882055"/>
              <a:gd name="connsiteY105" fmla="*/ 108772 h 890512"/>
              <a:gd name="connsiteX106" fmla="*/ 482594 w 882055"/>
              <a:gd name="connsiteY106" fmla="*/ 129499 h 890512"/>
              <a:gd name="connsiteX107" fmla="*/ 482285 w 882055"/>
              <a:gd name="connsiteY107" fmla="*/ 129809 h 890512"/>
              <a:gd name="connsiteX108" fmla="*/ 478572 w 882055"/>
              <a:gd name="connsiteY108" fmla="*/ 121456 h 890512"/>
              <a:gd name="connsiteX109" fmla="*/ 460939 w 882055"/>
              <a:gd name="connsiteY109" fmla="*/ 54326 h 890512"/>
              <a:gd name="connsiteX110" fmla="*/ 453824 w 882055"/>
              <a:gd name="connsiteY110" fmla="*/ 47211 h 890512"/>
              <a:gd name="connsiteX111" fmla="*/ 447018 w 882055"/>
              <a:gd name="connsiteY111" fmla="*/ 41951 h 890512"/>
              <a:gd name="connsiteX112" fmla="*/ 515076 w 882055"/>
              <a:gd name="connsiteY112" fmla="*/ 6685 h 890512"/>
              <a:gd name="connsiteX113" fmla="*/ 587156 w 882055"/>
              <a:gd name="connsiteY113" fmla="*/ 4829 h 890512"/>
              <a:gd name="connsiteX114" fmla="*/ 583444 w 882055"/>
              <a:gd name="connsiteY114" fmla="*/ 14728 h 890512"/>
              <a:gd name="connsiteX115" fmla="*/ 580041 w 882055"/>
              <a:gd name="connsiteY115" fmla="*/ 18131 h 890512"/>
              <a:gd name="connsiteX116" fmla="*/ 650265 w 882055"/>
              <a:gd name="connsiteY116" fmla="*/ 286342 h 890512"/>
              <a:gd name="connsiteX117" fmla="*/ 673776 w 882055"/>
              <a:gd name="connsiteY117" fmla="*/ 281702 h 890512"/>
              <a:gd name="connsiteX118" fmla="*/ 699452 w 882055"/>
              <a:gd name="connsiteY118" fmla="*/ 273968 h 890512"/>
              <a:gd name="connsiteX119" fmla="*/ 725129 w 882055"/>
              <a:gd name="connsiteY119" fmla="*/ 266234 h 890512"/>
              <a:gd name="connsiteX120" fmla="*/ 774316 w 882055"/>
              <a:gd name="connsiteY120" fmla="*/ 267781 h 890512"/>
              <a:gd name="connsiteX121" fmla="*/ 763798 w 882055"/>
              <a:gd name="connsiteY121" fmla="*/ 281083 h 890512"/>
              <a:gd name="connsiteX122" fmla="*/ 758539 w 882055"/>
              <a:gd name="connsiteY122" fmla="*/ 283558 h 890512"/>
              <a:gd name="connsiteX123" fmla="*/ 783906 w 882055"/>
              <a:gd name="connsiteY123" fmla="*/ 383171 h 890512"/>
              <a:gd name="connsiteX124" fmla="*/ 843302 w 882055"/>
              <a:gd name="connsiteY124" fmla="*/ 606525 h 890512"/>
              <a:gd name="connsiteX125" fmla="*/ 840827 w 882055"/>
              <a:gd name="connsiteY125" fmla="*/ 616115 h 890512"/>
              <a:gd name="connsiteX126" fmla="*/ 838043 w 882055"/>
              <a:gd name="connsiteY126" fmla="*/ 620755 h 890512"/>
              <a:gd name="connsiteX127" fmla="*/ 841755 w 882055"/>
              <a:gd name="connsiteY127" fmla="*/ 619518 h 890512"/>
              <a:gd name="connsiteX128" fmla="*/ 843302 w 882055"/>
              <a:gd name="connsiteY128" fmla="*/ 619208 h 890512"/>
              <a:gd name="connsiteX129" fmla="*/ 852274 w 882055"/>
              <a:gd name="connsiteY129" fmla="*/ 611165 h 890512"/>
              <a:gd name="connsiteX130" fmla="*/ 881044 w 882055"/>
              <a:gd name="connsiteY130" fmla="*/ 683245 h 890512"/>
              <a:gd name="connsiteX131" fmla="*/ 480119 w 882055"/>
              <a:gd name="connsiteY131" fmla="*/ 794303 h 890512"/>
              <a:gd name="connsiteX132" fmla="*/ 480119 w 882055"/>
              <a:gd name="connsiteY132" fmla="*/ 794303 h 890512"/>
              <a:gd name="connsiteX133" fmla="*/ 735028 w 882055"/>
              <a:gd name="connsiteY133" fmla="*/ 291292 h 890512"/>
              <a:gd name="connsiteX134" fmla="*/ 751733 w 882055"/>
              <a:gd name="connsiteY134" fmla="*/ 351307 h 890512"/>
              <a:gd name="connsiteX135" fmla="*/ 830309 w 882055"/>
              <a:gd name="connsiteY135" fmla="*/ 615187 h 890512"/>
              <a:gd name="connsiteX136" fmla="*/ 787618 w 882055"/>
              <a:gd name="connsiteY136" fmla="*/ 434523 h 890512"/>
              <a:gd name="connsiteX137" fmla="*/ 752352 w 882055"/>
              <a:gd name="connsiteY137" fmla="*/ 287889 h 890512"/>
              <a:gd name="connsiteX138" fmla="*/ 744927 w 882055"/>
              <a:gd name="connsiteY138" fmla="*/ 288507 h 890512"/>
              <a:gd name="connsiteX139" fmla="*/ 740906 w 882055"/>
              <a:gd name="connsiteY139" fmla="*/ 289745 h 890512"/>
              <a:gd name="connsiteX140" fmla="*/ 736884 w 882055"/>
              <a:gd name="connsiteY140" fmla="*/ 290982 h 890512"/>
              <a:gd name="connsiteX141" fmla="*/ 735028 w 882055"/>
              <a:gd name="connsiteY141" fmla="*/ 291292 h 890512"/>
              <a:gd name="connsiteX142" fmla="*/ 735028 w 882055"/>
              <a:gd name="connsiteY142" fmla="*/ 291292 h 890512"/>
              <a:gd name="connsiteX143" fmla="*/ 29698 w 882055"/>
              <a:gd name="connsiteY143" fmla="*/ 473811 h 890512"/>
              <a:gd name="connsiteX144" fmla="*/ 28151 w 882055"/>
              <a:gd name="connsiteY144" fmla="*/ 479070 h 890512"/>
              <a:gd name="connsiteX145" fmla="*/ 30936 w 882055"/>
              <a:gd name="connsiteY145" fmla="*/ 487113 h 890512"/>
              <a:gd name="connsiteX146" fmla="*/ 34029 w 882055"/>
              <a:gd name="connsiteY146" fmla="*/ 495466 h 890512"/>
              <a:gd name="connsiteX147" fmla="*/ 52590 w 882055"/>
              <a:gd name="connsiteY147" fmla="*/ 573424 h 890512"/>
              <a:gd name="connsiteX148" fmla="*/ 71461 w 882055"/>
              <a:gd name="connsiteY148" fmla="*/ 652000 h 890512"/>
              <a:gd name="connsiteX149" fmla="*/ 78576 w 882055"/>
              <a:gd name="connsiteY149" fmla="*/ 678914 h 890512"/>
              <a:gd name="connsiteX150" fmla="*/ 90332 w 882055"/>
              <a:gd name="connsiteY150" fmla="*/ 731195 h 890512"/>
              <a:gd name="connsiteX151" fmla="*/ 97447 w 882055"/>
              <a:gd name="connsiteY151" fmla="*/ 758109 h 890512"/>
              <a:gd name="connsiteX152" fmla="*/ 120648 w 882055"/>
              <a:gd name="connsiteY152" fmla="*/ 794303 h 890512"/>
              <a:gd name="connsiteX153" fmla="*/ 77029 w 882055"/>
              <a:gd name="connsiteY153" fmla="*/ 621374 h 890512"/>
              <a:gd name="connsiteX154" fmla="*/ 39288 w 882055"/>
              <a:gd name="connsiteY154" fmla="*/ 472265 h 890512"/>
              <a:gd name="connsiteX155" fmla="*/ 34029 w 882055"/>
              <a:gd name="connsiteY155" fmla="*/ 472883 h 890512"/>
              <a:gd name="connsiteX156" fmla="*/ 29698 w 882055"/>
              <a:gd name="connsiteY156" fmla="*/ 473811 h 890512"/>
              <a:gd name="connsiteX157" fmla="*/ 29698 w 882055"/>
              <a:gd name="connsiteY157" fmla="*/ 473811 h 890512"/>
              <a:gd name="connsiteX158" fmla="*/ 761323 w 882055"/>
              <a:gd name="connsiteY158" fmla="*/ 423696 h 890512"/>
              <a:gd name="connsiteX159" fmla="*/ 772151 w 882055"/>
              <a:gd name="connsiteY159" fmla="*/ 591057 h 890512"/>
              <a:gd name="connsiteX160" fmla="*/ 819482 w 882055"/>
              <a:gd name="connsiteY160" fmla="*/ 611474 h 890512"/>
              <a:gd name="connsiteX161" fmla="*/ 794733 w 882055"/>
              <a:gd name="connsiteY161" fmla="*/ 526402 h 890512"/>
              <a:gd name="connsiteX162" fmla="*/ 761323 w 882055"/>
              <a:gd name="connsiteY162" fmla="*/ 423696 h 890512"/>
              <a:gd name="connsiteX163" fmla="*/ 761323 w 882055"/>
              <a:gd name="connsiteY163" fmla="*/ 423696 h 890512"/>
              <a:gd name="connsiteX164" fmla="*/ 107037 w 882055"/>
              <a:gd name="connsiteY164" fmla="*/ 698713 h 890512"/>
              <a:gd name="connsiteX165" fmla="*/ 111677 w 882055"/>
              <a:gd name="connsiteY165" fmla="*/ 713871 h 890512"/>
              <a:gd name="connsiteX166" fmla="*/ 129929 w 882055"/>
              <a:gd name="connsiteY166" fmla="*/ 780073 h 890512"/>
              <a:gd name="connsiteX167" fmla="*/ 137663 w 882055"/>
              <a:gd name="connsiteY167" fmla="*/ 766771 h 890512"/>
              <a:gd name="connsiteX168" fmla="*/ 149728 w 882055"/>
              <a:gd name="connsiteY168" fmla="*/ 749137 h 890512"/>
              <a:gd name="connsiteX169" fmla="*/ 128382 w 882055"/>
              <a:gd name="connsiteY169" fmla="*/ 668086 h 890512"/>
              <a:gd name="connsiteX170" fmla="*/ 80742 w 882055"/>
              <a:gd name="connsiteY170" fmla="*/ 466696 h 890512"/>
              <a:gd name="connsiteX171" fmla="*/ 121886 w 882055"/>
              <a:gd name="connsiteY171" fmla="*/ 612402 h 890512"/>
              <a:gd name="connsiteX172" fmla="*/ 154987 w 882055"/>
              <a:gd name="connsiteY172" fmla="*/ 739238 h 890512"/>
              <a:gd name="connsiteX173" fmla="*/ 201390 w 882055"/>
              <a:gd name="connsiteY173" fmla="*/ 726555 h 890512"/>
              <a:gd name="connsiteX174" fmla="*/ 196750 w 882055"/>
              <a:gd name="connsiteY174" fmla="*/ 720058 h 890512"/>
              <a:gd name="connsiteX175" fmla="*/ 192110 w 882055"/>
              <a:gd name="connsiteY175" fmla="*/ 706137 h 890512"/>
              <a:gd name="connsiteX176" fmla="*/ 192419 w 882055"/>
              <a:gd name="connsiteY176" fmla="*/ 705519 h 890512"/>
              <a:gd name="connsiteX177" fmla="*/ 194584 w 882055"/>
              <a:gd name="connsiteY177" fmla="*/ 705828 h 890512"/>
              <a:gd name="connsiteX178" fmla="*/ 194894 w 882055"/>
              <a:gd name="connsiteY178" fmla="*/ 706137 h 890512"/>
              <a:gd name="connsiteX179" fmla="*/ 167670 w 882055"/>
              <a:gd name="connsiteY179" fmla="*/ 599100 h 890512"/>
              <a:gd name="connsiteX180" fmla="*/ 129001 w 882055"/>
              <a:gd name="connsiteY180" fmla="*/ 456488 h 890512"/>
              <a:gd name="connsiteX181" fmla="*/ 128073 w 882055"/>
              <a:gd name="connsiteY181" fmla="*/ 458034 h 890512"/>
              <a:gd name="connsiteX182" fmla="*/ 121886 w 882055"/>
              <a:gd name="connsiteY182" fmla="*/ 450919 h 890512"/>
              <a:gd name="connsiteX183" fmla="*/ 100231 w 882055"/>
              <a:gd name="connsiteY183" fmla="*/ 458962 h 890512"/>
              <a:gd name="connsiteX184" fmla="*/ 73626 w 882055"/>
              <a:gd name="connsiteY184" fmla="*/ 463912 h 890512"/>
              <a:gd name="connsiteX185" fmla="*/ 75792 w 882055"/>
              <a:gd name="connsiteY185" fmla="*/ 468862 h 890512"/>
              <a:gd name="connsiteX186" fmla="*/ 70533 w 882055"/>
              <a:gd name="connsiteY186" fmla="*/ 472265 h 890512"/>
              <a:gd name="connsiteX187" fmla="*/ 60943 w 882055"/>
              <a:gd name="connsiteY187" fmla="*/ 473502 h 890512"/>
              <a:gd name="connsiteX188" fmla="*/ 51662 w 882055"/>
              <a:gd name="connsiteY188" fmla="*/ 474739 h 890512"/>
              <a:gd name="connsiteX189" fmla="*/ 142303 w 882055"/>
              <a:gd name="connsiteY189" fmla="*/ 738929 h 890512"/>
              <a:gd name="connsiteX190" fmla="*/ 119411 w 882055"/>
              <a:gd name="connsiteY190" fmla="*/ 715727 h 890512"/>
              <a:gd name="connsiteX191" fmla="*/ 107037 w 882055"/>
              <a:gd name="connsiteY191" fmla="*/ 698713 h 890512"/>
              <a:gd name="connsiteX192" fmla="*/ 107037 w 882055"/>
              <a:gd name="connsiteY192" fmla="*/ 698713 h 890512"/>
              <a:gd name="connsiteX193" fmla="*/ 441450 w 882055"/>
              <a:gd name="connsiteY193" fmla="*/ 692835 h 890512"/>
              <a:gd name="connsiteX194" fmla="*/ 454752 w 882055"/>
              <a:gd name="connsiteY194" fmla="*/ 691288 h 890512"/>
              <a:gd name="connsiteX195" fmla="*/ 474551 w 882055"/>
              <a:gd name="connsiteY195" fmla="*/ 688813 h 890512"/>
              <a:gd name="connsiteX196" fmla="*/ 488472 w 882055"/>
              <a:gd name="connsiteY196" fmla="*/ 682317 h 890512"/>
              <a:gd name="connsiteX197" fmla="*/ 491565 w 882055"/>
              <a:gd name="connsiteY197" fmla="*/ 673036 h 890512"/>
              <a:gd name="connsiteX198" fmla="*/ 495896 w 882055"/>
              <a:gd name="connsiteY198" fmla="*/ 657568 h 890512"/>
              <a:gd name="connsiteX199" fmla="*/ 468673 w 882055"/>
              <a:gd name="connsiteY199" fmla="*/ 663137 h 890512"/>
              <a:gd name="connsiteX200" fmla="*/ 440212 w 882055"/>
              <a:gd name="connsiteY200" fmla="*/ 669014 h 890512"/>
              <a:gd name="connsiteX201" fmla="*/ 469601 w 882055"/>
              <a:gd name="connsiteY201" fmla="*/ 651691 h 890512"/>
              <a:gd name="connsiteX202" fmla="*/ 501465 w 882055"/>
              <a:gd name="connsiteY202" fmla="*/ 648288 h 890512"/>
              <a:gd name="connsiteX203" fmla="*/ 491565 w 882055"/>
              <a:gd name="connsiteY203" fmla="*/ 584870 h 890512"/>
              <a:gd name="connsiteX204" fmla="*/ 501465 w 882055"/>
              <a:gd name="connsiteY204" fmla="*/ 618280 h 890512"/>
              <a:gd name="connsiteX205" fmla="*/ 453515 w 882055"/>
              <a:gd name="connsiteY205" fmla="*/ 429883 h 890512"/>
              <a:gd name="connsiteX206" fmla="*/ 446709 w 882055"/>
              <a:gd name="connsiteY206" fmla="*/ 406681 h 890512"/>
              <a:gd name="connsiteX207" fmla="*/ 447637 w 882055"/>
              <a:gd name="connsiteY207" fmla="*/ 412559 h 890512"/>
              <a:gd name="connsiteX208" fmla="*/ 445471 w 882055"/>
              <a:gd name="connsiteY208" fmla="*/ 420293 h 890512"/>
              <a:gd name="connsiteX209" fmla="*/ 419176 w 882055"/>
              <a:gd name="connsiteY209" fmla="*/ 376674 h 890512"/>
              <a:gd name="connsiteX210" fmla="*/ 393500 w 882055"/>
              <a:gd name="connsiteY210" fmla="*/ 382242 h 890512"/>
              <a:gd name="connsiteX211" fmla="*/ 369679 w 882055"/>
              <a:gd name="connsiteY211" fmla="*/ 389048 h 890512"/>
              <a:gd name="connsiteX212" fmla="*/ 340909 w 882055"/>
              <a:gd name="connsiteY212" fmla="*/ 397401 h 890512"/>
              <a:gd name="connsiteX213" fmla="*/ 368133 w 882055"/>
              <a:gd name="connsiteY213" fmla="*/ 497322 h 890512"/>
              <a:gd name="connsiteX214" fmla="*/ 439594 w 882055"/>
              <a:gd name="connsiteY214" fmla="*/ 691597 h 890512"/>
              <a:gd name="connsiteX215" fmla="*/ 440831 w 882055"/>
              <a:gd name="connsiteY215" fmla="*/ 694072 h 890512"/>
              <a:gd name="connsiteX216" fmla="*/ 441450 w 882055"/>
              <a:gd name="connsiteY216" fmla="*/ 692835 h 890512"/>
              <a:gd name="connsiteX217" fmla="*/ 441450 w 882055"/>
              <a:gd name="connsiteY217" fmla="*/ 692835 h 890512"/>
              <a:gd name="connsiteX218" fmla="*/ 596437 w 882055"/>
              <a:gd name="connsiteY218" fmla="*/ 329343 h 890512"/>
              <a:gd name="connsiteX219" fmla="*/ 565811 w 882055"/>
              <a:gd name="connsiteY219" fmla="*/ 338314 h 890512"/>
              <a:gd name="connsiteX220" fmla="*/ 547868 w 882055"/>
              <a:gd name="connsiteY220" fmla="*/ 343573 h 890512"/>
              <a:gd name="connsiteX221" fmla="*/ 573854 w 882055"/>
              <a:gd name="connsiteY221" fmla="*/ 437926 h 890512"/>
              <a:gd name="connsiteX222" fmla="*/ 647480 w 882055"/>
              <a:gd name="connsiteY222" fmla="*/ 640863 h 890512"/>
              <a:gd name="connsiteX223" fmla="*/ 672229 w 882055"/>
              <a:gd name="connsiteY223" fmla="*/ 636223 h 890512"/>
              <a:gd name="connsiteX224" fmla="*/ 702855 w 882055"/>
              <a:gd name="connsiteY224" fmla="*/ 603431 h 890512"/>
              <a:gd name="connsiteX225" fmla="*/ 675322 w 882055"/>
              <a:gd name="connsiteY225" fmla="*/ 609309 h 890512"/>
              <a:gd name="connsiteX226" fmla="*/ 647171 w 882055"/>
              <a:gd name="connsiteY226" fmla="*/ 615187 h 890512"/>
              <a:gd name="connsiteX227" fmla="*/ 677488 w 882055"/>
              <a:gd name="connsiteY227" fmla="*/ 597244 h 890512"/>
              <a:gd name="connsiteX228" fmla="*/ 708423 w 882055"/>
              <a:gd name="connsiteY228" fmla="*/ 594460 h 890512"/>
              <a:gd name="connsiteX229" fmla="*/ 697905 w 882055"/>
              <a:gd name="connsiteY229" fmla="*/ 529495 h 890512"/>
              <a:gd name="connsiteX230" fmla="*/ 707495 w 882055"/>
              <a:gd name="connsiteY230" fmla="*/ 561359 h 890512"/>
              <a:gd name="connsiteX231" fmla="*/ 675632 w 882055"/>
              <a:gd name="connsiteY231" fmla="*/ 430811 h 890512"/>
              <a:gd name="connsiteX232" fmla="*/ 654286 w 882055"/>
              <a:gd name="connsiteY232" fmla="*/ 349450 h 890512"/>
              <a:gd name="connsiteX233" fmla="*/ 653049 w 882055"/>
              <a:gd name="connsiteY233" fmla="*/ 354091 h 890512"/>
              <a:gd name="connsiteX234" fmla="*/ 651193 w 882055"/>
              <a:gd name="connsiteY234" fmla="*/ 359659 h 890512"/>
              <a:gd name="connsiteX235" fmla="*/ 645006 w 882055"/>
              <a:gd name="connsiteY235" fmla="*/ 351307 h 890512"/>
              <a:gd name="connsiteX236" fmla="*/ 625826 w 882055"/>
              <a:gd name="connsiteY236" fmla="*/ 322846 h 890512"/>
              <a:gd name="connsiteX237" fmla="*/ 596437 w 882055"/>
              <a:gd name="connsiteY237" fmla="*/ 329343 h 890512"/>
              <a:gd name="connsiteX238" fmla="*/ 596437 w 882055"/>
              <a:gd name="connsiteY238" fmla="*/ 329343 h 890512"/>
              <a:gd name="connsiteX239" fmla="*/ 135497 w 882055"/>
              <a:gd name="connsiteY239" fmla="*/ 451538 h 890512"/>
              <a:gd name="connsiteX240" fmla="*/ 162721 w 882055"/>
              <a:gd name="connsiteY240" fmla="*/ 553625 h 890512"/>
              <a:gd name="connsiteX241" fmla="*/ 237894 w 882055"/>
              <a:gd name="connsiteY241" fmla="*/ 748209 h 890512"/>
              <a:gd name="connsiteX242" fmla="*/ 256765 w 882055"/>
              <a:gd name="connsiteY242" fmla="*/ 744497 h 890512"/>
              <a:gd name="connsiteX243" fmla="*/ 287700 w 882055"/>
              <a:gd name="connsiteY243" fmla="*/ 710159 h 890512"/>
              <a:gd name="connsiteX244" fmla="*/ 281822 w 882055"/>
              <a:gd name="connsiteY244" fmla="*/ 711706 h 890512"/>
              <a:gd name="connsiteX245" fmla="*/ 273470 w 882055"/>
              <a:gd name="connsiteY245" fmla="*/ 713871 h 890512"/>
              <a:gd name="connsiteX246" fmla="*/ 263880 w 882055"/>
              <a:gd name="connsiteY246" fmla="*/ 716655 h 890512"/>
              <a:gd name="connsiteX247" fmla="*/ 253671 w 882055"/>
              <a:gd name="connsiteY247" fmla="*/ 719439 h 890512"/>
              <a:gd name="connsiteX248" fmla="*/ 234182 w 882055"/>
              <a:gd name="connsiteY248" fmla="*/ 722842 h 890512"/>
              <a:gd name="connsiteX249" fmla="*/ 237585 w 882055"/>
              <a:gd name="connsiteY249" fmla="*/ 716346 h 890512"/>
              <a:gd name="connsiteX250" fmla="*/ 245937 w 882055"/>
              <a:gd name="connsiteY250" fmla="*/ 707375 h 890512"/>
              <a:gd name="connsiteX251" fmla="*/ 248412 w 882055"/>
              <a:gd name="connsiteY251" fmla="*/ 707375 h 890512"/>
              <a:gd name="connsiteX252" fmla="*/ 249031 w 882055"/>
              <a:gd name="connsiteY252" fmla="*/ 707375 h 890512"/>
              <a:gd name="connsiteX253" fmla="*/ 248721 w 882055"/>
              <a:gd name="connsiteY253" fmla="*/ 710159 h 890512"/>
              <a:gd name="connsiteX254" fmla="*/ 263261 w 882055"/>
              <a:gd name="connsiteY254" fmla="*/ 704591 h 890512"/>
              <a:gd name="connsiteX255" fmla="*/ 292650 w 882055"/>
              <a:gd name="connsiteY255" fmla="*/ 704900 h 890512"/>
              <a:gd name="connsiteX256" fmla="*/ 283369 w 882055"/>
              <a:gd name="connsiteY256" fmla="*/ 637460 h 890512"/>
              <a:gd name="connsiteX257" fmla="*/ 288010 w 882055"/>
              <a:gd name="connsiteY257" fmla="*/ 646432 h 890512"/>
              <a:gd name="connsiteX258" fmla="*/ 292031 w 882055"/>
              <a:gd name="connsiteY258" fmla="*/ 656640 h 890512"/>
              <a:gd name="connsiteX259" fmla="*/ 287082 w 882055"/>
              <a:gd name="connsiteY259" fmla="*/ 638698 h 890512"/>
              <a:gd name="connsiteX260" fmla="*/ 287082 w 882055"/>
              <a:gd name="connsiteY260" fmla="*/ 634367 h 890512"/>
              <a:gd name="connsiteX261" fmla="*/ 286772 w 882055"/>
              <a:gd name="connsiteY261" fmla="*/ 630036 h 890512"/>
              <a:gd name="connsiteX262" fmla="*/ 270067 w 882055"/>
              <a:gd name="connsiteY262" fmla="*/ 566927 h 890512"/>
              <a:gd name="connsiteX263" fmla="*/ 244081 w 882055"/>
              <a:gd name="connsiteY263" fmla="*/ 472265 h 890512"/>
              <a:gd name="connsiteX264" fmla="*/ 244700 w 882055"/>
              <a:gd name="connsiteY264" fmla="*/ 474739 h 890512"/>
              <a:gd name="connsiteX265" fmla="*/ 245937 w 882055"/>
              <a:gd name="connsiteY265" fmla="*/ 490516 h 890512"/>
              <a:gd name="connsiteX266" fmla="*/ 231398 w 882055"/>
              <a:gd name="connsiteY266" fmla="*/ 465459 h 890512"/>
              <a:gd name="connsiteX267" fmla="*/ 211908 w 882055"/>
              <a:gd name="connsiteY267" fmla="*/ 432976 h 890512"/>
              <a:gd name="connsiteX268" fmla="*/ 184994 w 882055"/>
              <a:gd name="connsiteY268" fmla="*/ 437308 h 890512"/>
              <a:gd name="connsiteX269" fmla="*/ 165814 w 882055"/>
              <a:gd name="connsiteY269" fmla="*/ 442876 h 890512"/>
              <a:gd name="connsiteX270" fmla="*/ 142613 w 882055"/>
              <a:gd name="connsiteY270" fmla="*/ 449682 h 890512"/>
              <a:gd name="connsiteX271" fmla="*/ 135497 w 882055"/>
              <a:gd name="connsiteY271" fmla="*/ 451538 h 890512"/>
              <a:gd name="connsiteX272" fmla="*/ 135497 w 882055"/>
              <a:gd name="connsiteY272" fmla="*/ 451538 h 890512"/>
              <a:gd name="connsiteX273" fmla="*/ 654596 w 882055"/>
              <a:gd name="connsiteY273" fmla="*/ 312328 h 890512"/>
              <a:gd name="connsiteX274" fmla="*/ 680272 w 882055"/>
              <a:gd name="connsiteY274" fmla="*/ 410084 h 890512"/>
              <a:gd name="connsiteX275" fmla="*/ 723582 w 882055"/>
              <a:gd name="connsiteY275" fmla="*/ 596625 h 890512"/>
              <a:gd name="connsiteX276" fmla="*/ 740287 w 882055"/>
              <a:gd name="connsiteY276" fmla="*/ 588273 h 890512"/>
              <a:gd name="connsiteX277" fmla="*/ 761014 w 882055"/>
              <a:gd name="connsiteY277" fmla="*/ 578992 h 890512"/>
              <a:gd name="connsiteX278" fmla="*/ 734719 w 882055"/>
              <a:gd name="connsiteY278" fmla="*/ 474430 h 890512"/>
              <a:gd name="connsiteX279" fmla="*/ 688934 w 882055"/>
              <a:gd name="connsiteY279" fmla="*/ 304594 h 890512"/>
              <a:gd name="connsiteX280" fmla="*/ 685531 w 882055"/>
              <a:gd name="connsiteY280" fmla="*/ 305832 h 890512"/>
              <a:gd name="connsiteX281" fmla="*/ 679653 w 882055"/>
              <a:gd name="connsiteY281" fmla="*/ 307378 h 890512"/>
              <a:gd name="connsiteX282" fmla="*/ 673157 w 882055"/>
              <a:gd name="connsiteY282" fmla="*/ 309234 h 890512"/>
              <a:gd name="connsiteX283" fmla="*/ 654596 w 882055"/>
              <a:gd name="connsiteY283" fmla="*/ 312328 h 890512"/>
              <a:gd name="connsiteX284" fmla="*/ 654596 w 882055"/>
              <a:gd name="connsiteY284" fmla="*/ 312328 h 890512"/>
              <a:gd name="connsiteX285" fmla="*/ 709351 w 882055"/>
              <a:gd name="connsiteY285" fmla="*/ 297479 h 890512"/>
              <a:gd name="connsiteX286" fmla="*/ 693265 w 882055"/>
              <a:gd name="connsiteY286" fmla="*/ 303975 h 890512"/>
              <a:gd name="connsiteX287" fmla="*/ 749877 w 882055"/>
              <a:gd name="connsiteY287" fmla="*/ 505675 h 890512"/>
              <a:gd name="connsiteX288" fmla="*/ 768129 w 882055"/>
              <a:gd name="connsiteY288" fmla="*/ 581158 h 890512"/>
              <a:gd name="connsiteX289" fmla="*/ 744618 w 882055"/>
              <a:gd name="connsiteY289" fmla="*/ 372034 h 890512"/>
              <a:gd name="connsiteX290" fmla="*/ 727603 w 882055"/>
              <a:gd name="connsiteY290" fmla="*/ 294385 h 890512"/>
              <a:gd name="connsiteX291" fmla="*/ 709351 w 882055"/>
              <a:gd name="connsiteY291" fmla="*/ 297479 h 890512"/>
              <a:gd name="connsiteX292" fmla="*/ 709351 w 882055"/>
              <a:gd name="connsiteY292" fmla="*/ 297479 h 890512"/>
              <a:gd name="connsiteX293" fmla="*/ 524357 w 882055"/>
              <a:gd name="connsiteY293" fmla="*/ 642720 h 890512"/>
              <a:gd name="connsiteX294" fmla="*/ 539825 w 882055"/>
              <a:gd name="connsiteY294" fmla="*/ 639007 h 890512"/>
              <a:gd name="connsiteX295" fmla="*/ 571070 w 882055"/>
              <a:gd name="connsiteY295" fmla="*/ 631892 h 890512"/>
              <a:gd name="connsiteX296" fmla="*/ 611595 w 882055"/>
              <a:gd name="connsiteY296" fmla="*/ 617661 h 890512"/>
              <a:gd name="connsiteX297" fmla="*/ 607264 w 882055"/>
              <a:gd name="connsiteY297" fmla="*/ 610237 h 890512"/>
              <a:gd name="connsiteX298" fmla="*/ 602624 w 882055"/>
              <a:gd name="connsiteY298" fmla="*/ 591366 h 890512"/>
              <a:gd name="connsiteX299" fmla="*/ 604789 w 882055"/>
              <a:gd name="connsiteY299" fmla="*/ 595388 h 890512"/>
              <a:gd name="connsiteX300" fmla="*/ 606027 w 882055"/>
              <a:gd name="connsiteY300" fmla="*/ 599100 h 890512"/>
              <a:gd name="connsiteX301" fmla="*/ 586537 w 882055"/>
              <a:gd name="connsiteY301" fmla="*/ 520524 h 890512"/>
              <a:gd name="connsiteX302" fmla="*/ 534256 w 882055"/>
              <a:gd name="connsiteY302" fmla="*/ 342954 h 890512"/>
              <a:gd name="connsiteX303" fmla="*/ 492803 w 882055"/>
              <a:gd name="connsiteY303" fmla="*/ 356566 h 890512"/>
              <a:gd name="connsiteX304" fmla="*/ 450112 w 882055"/>
              <a:gd name="connsiteY304" fmla="*/ 365537 h 890512"/>
              <a:gd name="connsiteX305" fmla="*/ 480119 w 882055"/>
              <a:gd name="connsiteY305" fmla="*/ 487113 h 890512"/>
              <a:gd name="connsiteX306" fmla="*/ 516004 w 882055"/>
              <a:gd name="connsiteY306" fmla="*/ 645194 h 890512"/>
              <a:gd name="connsiteX307" fmla="*/ 524357 w 882055"/>
              <a:gd name="connsiteY307" fmla="*/ 642720 h 890512"/>
              <a:gd name="connsiteX308" fmla="*/ 524357 w 882055"/>
              <a:gd name="connsiteY308" fmla="*/ 642720 h 890512"/>
              <a:gd name="connsiteX309" fmla="*/ 255218 w 882055"/>
              <a:gd name="connsiteY309" fmla="*/ 418127 h 890512"/>
              <a:gd name="connsiteX310" fmla="*/ 241916 w 882055"/>
              <a:gd name="connsiteY310" fmla="*/ 422149 h 890512"/>
              <a:gd name="connsiteX311" fmla="*/ 270067 w 882055"/>
              <a:gd name="connsiteY311" fmla="*/ 527639 h 890512"/>
              <a:gd name="connsiteX312" fmla="*/ 309665 w 882055"/>
              <a:gd name="connsiteY312" fmla="*/ 699641 h 890512"/>
              <a:gd name="connsiteX313" fmla="*/ 340291 w 882055"/>
              <a:gd name="connsiteY313" fmla="*/ 691907 h 890512"/>
              <a:gd name="connsiteX314" fmla="*/ 372773 w 882055"/>
              <a:gd name="connsiteY314" fmla="*/ 682935 h 890512"/>
              <a:gd name="connsiteX315" fmla="*/ 403709 w 882055"/>
              <a:gd name="connsiteY315" fmla="*/ 674273 h 890512"/>
              <a:gd name="connsiteX316" fmla="*/ 407730 w 882055"/>
              <a:gd name="connsiteY316" fmla="*/ 673345 h 890512"/>
              <a:gd name="connsiteX317" fmla="*/ 377413 w 882055"/>
              <a:gd name="connsiteY317" fmla="*/ 561359 h 890512"/>
              <a:gd name="connsiteX318" fmla="*/ 327916 w 882055"/>
              <a:gd name="connsiteY318" fmla="*/ 397710 h 890512"/>
              <a:gd name="connsiteX319" fmla="*/ 296362 w 882055"/>
              <a:gd name="connsiteY319" fmla="*/ 408228 h 890512"/>
              <a:gd name="connsiteX320" fmla="*/ 275017 w 882055"/>
              <a:gd name="connsiteY320" fmla="*/ 413487 h 890512"/>
              <a:gd name="connsiteX321" fmla="*/ 272851 w 882055"/>
              <a:gd name="connsiteY321" fmla="*/ 414106 h 890512"/>
              <a:gd name="connsiteX322" fmla="*/ 255218 w 882055"/>
              <a:gd name="connsiteY322" fmla="*/ 418127 h 890512"/>
              <a:gd name="connsiteX323" fmla="*/ 255218 w 882055"/>
              <a:gd name="connsiteY323" fmla="*/ 418127 h 890512"/>
              <a:gd name="connsiteX324" fmla="*/ 533328 w 882055"/>
              <a:gd name="connsiteY324" fmla="*/ 329961 h 890512"/>
              <a:gd name="connsiteX325" fmla="*/ 758539 w 882055"/>
              <a:gd name="connsiteY325" fmla="*/ 274587 h 890512"/>
              <a:gd name="connsiteX326" fmla="*/ 761632 w 882055"/>
              <a:gd name="connsiteY326" fmla="*/ 277061 h 890512"/>
              <a:gd name="connsiteX327" fmla="*/ 759467 w 882055"/>
              <a:gd name="connsiteY327" fmla="*/ 273659 h 890512"/>
              <a:gd name="connsiteX328" fmla="*/ 758848 w 882055"/>
              <a:gd name="connsiteY328" fmla="*/ 271184 h 890512"/>
              <a:gd name="connsiteX329" fmla="*/ 739668 w 882055"/>
              <a:gd name="connsiteY329" fmla="*/ 272731 h 890512"/>
              <a:gd name="connsiteX330" fmla="*/ 724819 w 882055"/>
              <a:gd name="connsiteY330" fmla="*/ 277061 h 890512"/>
              <a:gd name="connsiteX331" fmla="*/ 711826 w 882055"/>
              <a:gd name="connsiteY331" fmla="*/ 280774 h 890512"/>
              <a:gd name="connsiteX332" fmla="*/ 524357 w 882055"/>
              <a:gd name="connsiteY332" fmla="*/ 324393 h 890512"/>
              <a:gd name="connsiteX333" fmla="*/ 322348 w 882055"/>
              <a:gd name="connsiteY333" fmla="*/ 382552 h 890512"/>
              <a:gd name="connsiteX334" fmla="*/ 179117 w 882055"/>
              <a:gd name="connsiteY334" fmla="*/ 414724 h 890512"/>
              <a:gd name="connsiteX335" fmla="*/ 144160 w 882055"/>
              <a:gd name="connsiteY335" fmla="*/ 424933 h 890512"/>
              <a:gd name="connsiteX336" fmla="*/ 115389 w 882055"/>
              <a:gd name="connsiteY336" fmla="*/ 432048 h 890512"/>
              <a:gd name="connsiteX337" fmla="*/ 87238 w 882055"/>
              <a:gd name="connsiteY337" fmla="*/ 439164 h 890512"/>
              <a:gd name="connsiteX338" fmla="*/ 8662 w 882055"/>
              <a:gd name="connsiteY338" fmla="*/ 468243 h 890512"/>
              <a:gd name="connsiteX339" fmla="*/ 180973 w 882055"/>
              <a:gd name="connsiteY339" fmla="*/ 424314 h 890512"/>
              <a:gd name="connsiteX340" fmla="*/ 356996 w 882055"/>
              <a:gd name="connsiteY340" fmla="*/ 377293 h 890512"/>
              <a:gd name="connsiteX341" fmla="*/ 533328 w 882055"/>
              <a:gd name="connsiteY341" fmla="*/ 329961 h 890512"/>
              <a:gd name="connsiteX342" fmla="*/ 533328 w 882055"/>
              <a:gd name="connsiteY342" fmla="*/ 329961 h 890512"/>
              <a:gd name="connsiteX343" fmla="*/ 497134 w 882055"/>
              <a:gd name="connsiteY343" fmla="*/ 150845 h 890512"/>
              <a:gd name="connsiteX344" fmla="*/ 519717 w 882055"/>
              <a:gd name="connsiteY344" fmla="*/ 234370 h 890512"/>
              <a:gd name="connsiteX345" fmla="*/ 540134 w 882055"/>
              <a:gd name="connsiteY345" fmla="*/ 312637 h 890512"/>
              <a:gd name="connsiteX346" fmla="*/ 574163 w 882055"/>
              <a:gd name="connsiteY346" fmla="*/ 303047 h 890512"/>
              <a:gd name="connsiteX347" fmla="*/ 606645 w 882055"/>
              <a:gd name="connsiteY347" fmla="*/ 294385 h 890512"/>
              <a:gd name="connsiteX348" fmla="*/ 638509 w 882055"/>
              <a:gd name="connsiteY348" fmla="*/ 286342 h 890512"/>
              <a:gd name="connsiteX349" fmla="*/ 622423 w 882055"/>
              <a:gd name="connsiteY349" fmla="*/ 227255 h 890512"/>
              <a:gd name="connsiteX350" fmla="*/ 594890 w 882055"/>
              <a:gd name="connsiteY350" fmla="*/ 128262 h 890512"/>
              <a:gd name="connsiteX351" fmla="*/ 592106 w 882055"/>
              <a:gd name="connsiteY351" fmla="*/ 129809 h 890512"/>
              <a:gd name="connsiteX352" fmla="*/ 580041 w 882055"/>
              <a:gd name="connsiteY352" fmla="*/ 131046 h 890512"/>
              <a:gd name="connsiteX353" fmla="*/ 586228 w 882055"/>
              <a:gd name="connsiteY353" fmla="*/ 158888 h 890512"/>
              <a:gd name="connsiteX354" fmla="*/ 597674 w 882055"/>
              <a:gd name="connsiteY354" fmla="*/ 222615 h 890512"/>
              <a:gd name="connsiteX355" fmla="*/ 570142 w 882055"/>
              <a:gd name="connsiteY355" fmla="*/ 122075 h 890512"/>
              <a:gd name="connsiteX356" fmla="*/ 593343 w 882055"/>
              <a:gd name="connsiteY356" fmla="*/ 118981 h 890512"/>
              <a:gd name="connsiteX357" fmla="*/ 567357 w 882055"/>
              <a:gd name="connsiteY357" fmla="*/ 22462 h 890512"/>
              <a:gd name="connsiteX358" fmla="*/ 553127 w 882055"/>
              <a:gd name="connsiteY358" fmla="*/ 23390 h 890512"/>
              <a:gd name="connsiteX359" fmla="*/ 530854 w 882055"/>
              <a:gd name="connsiteY359" fmla="*/ 19369 h 890512"/>
              <a:gd name="connsiteX360" fmla="*/ 510436 w 882055"/>
              <a:gd name="connsiteY360" fmla="*/ 26793 h 890512"/>
              <a:gd name="connsiteX361" fmla="*/ 475169 w 882055"/>
              <a:gd name="connsiteY361" fmla="*/ 43189 h 890512"/>
              <a:gd name="connsiteX362" fmla="*/ 488162 w 882055"/>
              <a:gd name="connsiteY362" fmla="*/ 105060 h 890512"/>
              <a:gd name="connsiteX363" fmla="*/ 498062 w 882055"/>
              <a:gd name="connsiteY363" fmla="*/ 142492 h 890512"/>
              <a:gd name="connsiteX364" fmla="*/ 520335 w 882055"/>
              <a:gd name="connsiteY364" fmla="*/ 134449 h 890512"/>
              <a:gd name="connsiteX365" fmla="*/ 543846 w 882055"/>
              <a:gd name="connsiteY365" fmla="*/ 126715 h 890512"/>
              <a:gd name="connsiteX366" fmla="*/ 566429 w 882055"/>
              <a:gd name="connsiteY366" fmla="*/ 124240 h 890512"/>
              <a:gd name="connsiteX367" fmla="*/ 573544 w 882055"/>
              <a:gd name="connsiteY367" fmla="*/ 150226 h 890512"/>
              <a:gd name="connsiteX368" fmla="*/ 580041 w 882055"/>
              <a:gd name="connsiteY368" fmla="*/ 189514 h 890512"/>
              <a:gd name="connsiteX369" fmla="*/ 577566 w 882055"/>
              <a:gd name="connsiteY369" fmla="*/ 185492 h 890512"/>
              <a:gd name="connsiteX370" fmla="*/ 578185 w 882055"/>
              <a:gd name="connsiteY370" fmla="*/ 190442 h 890512"/>
              <a:gd name="connsiteX371" fmla="*/ 565501 w 882055"/>
              <a:gd name="connsiteY371" fmla="*/ 157032 h 890512"/>
              <a:gd name="connsiteX372" fmla="*/ 560552 w 882055"/>
              <a:gd name="connsiteY372" fmla="*/ 140327 h 890512"/>
              <a:gd name="connsiteX373" fmla="*/ 533019 w 882055"/>
              <a:gd name="connsiteY373" fmla="*/ 144658 h 890512"/>
              <a:gd name="connsiteX374" fmla="*/ 497134 w 882055"/>
              <a:gd name="connsiteY374" fmla="*/ 150845 h 890512"/>
              <a:gd name="connsiteX375" fmla="*/ 497134 w 882055"/>
              <a:gd name="connsiteY375" fmla="*/ 150845 h 890512"/>
              <a:gd name="connsiteX376" fmla="*/ 318945 w 882055"/>
              <a:gd name="connsiteY376" fmla="*/ 294076 h 890512"/>
              <a:gd name="connsiteX377" fmla="*/ 314614 w 882055"/>
              <a:gd name="connsiteY377" fmla="*/ 295313 h 890512"/>
              <a:gd name="connsiteX378" fmla="*/ 333794 w 882055"/>
              <a:gd name="connsiteY378" fmla="*/ 366774 h 890512"/>
              <a:gd name="connsiteX379" fmla="*/ 343075 w 882055"/>
              <a:gd name="connsiteY379" fmla="*/ 363990 h 890512"/>
              <a:gd name="connsiteX380" fmla="*/ 344931 w 882055"/>
              <a:gd name="connsiteY380" fmla="*/ 363371 h 890512"/>
              <a:gd name="connsiteX381" fmla="*/ 375248 w 882055"/>
              <a:gd name="connsiteY381" fmla="*/ 355019 h 890512"/>
              <a:gd name="connsiteX382" fmla="*/ 406183 w 882055"/>
              <a:gd name="connsiteY382" fmla="*/ 346357 h 890512"/>
              <a:gd name="connsiteX383" fmla="*/ 432169 w 882055"/>
              <a:gd name="connsiteY383" fmla="*/ 340479 h 890512"/>
              <a:gd name="connsiteX384" fmla="*/ 422579 w 882055"/>
              <a:gd name="connsiteY384" fmla="*/ 306450 h 890512"/>
              <a:gd name="connsiteX385" fmla="*/ 413608 w 882055"/>
              <a:gd name="connsiteY385" fmla="*/ 272421 h 890512"/>
              <a:gd name="connsiteX386" fmla="*/ 406183 w 882055"/>
              <a:gd name="connsiteY386" fmla="*/ 273040 h 890512"/>
              <a:gd name="connsiteX387" fmla="*/ 402162 w 882055"/>
              <a:gd name="connsiteY387" fmla="*/ 274277 h 890512"/>
              <a:gd name="connsiteX388" fmla="*/ 398140 w 882055"/>
              <a:gd name="connsiteY388" fmla="*/ 275515 h 890512"/>
              <a:gd name="connsiteX389" fmla="*/ 395356 w 882055"/>
              <a:gd name="connsiteY389" fmla="*/ 276133 h 890512"/>
              <a:gd name="connsiteX390" fmla="*/ 403709 w 882055"/>
              <a:gd name="connsiteY390" fmla="*/ 332746 h 890512"/>
              <a:gd name="connsiteX391" fmla="*/ 395975 w 882055"/>
              <a:gd name="connsiteY391" fmla="*/ 307688 h 890512"/>
              <a:gd name="connsiteX392" fmla="*/ 387313 w 882055"/>
              <a:gd name="connsiteY392" fmla="*/ 266853 h 890512"/>
              <a:gd name="connsiteX393" fmla="*/ 392572 w 882055"/>
              <a:gd name="connsiteY393" fmla="*/ 264687 h 890512"/>
              <a:gd name="connsiteX394" fmla="*/ 409896 w 882055"/>
              <a:gd name="connsiteY394" fmla="*/ 262213 h 890512"/>
              <a:gd name="connsiteX395" fmla="*/ 360708 w 882055"/>
              <a:gd name="connsiteY395" fmla="*/ 76909 h 890512"/>
              <a:gd name="connsiteX396" fmla="*/ 346478 w 882055"/>
              <a:gd name="connsiteY396" fmla="*/ 77837 h 890512"/>
              <a:gd name="connsiteX397" fmla="*/ 324204 w 882055"/>
              <a:gd name="connsiteY397" fmla="*/ 73815 h 890512"/>
              <a:gd name="connsiteX398" fmla="*/ 304406 w 882055"/>
              <a:gd name="connsiteY398" fmla="*/ 81240 h 890512"/>
              <a:gd name="connsiteX399" fmla="*/ 268520 w 882055"/>
              <a:gd name="connsiteY399" fmla="*/ 97945 h 890512"/>
              <a:gd name="connsiteX400" fmla="*/ 295743 w 882055"/>
              <a:gd name="connsiteY400" fmla="*/ 215809 h 890512"/>
              <a:gd name="connsiteX401" fmla="*/ 314614 w 882055"/>
              <a:gd name="connsiteY401" fmla="*/ 287889 h 890512"/>
              <a:gd name="connsiteX402" fmla="*/ 356377 w 882055"/>
              <a:gd name="connsiteY402" fmla="*/ 272421 h 890512"/>
              <a:gd name="connsiteX403" fmla="*/ 382363 w 882055"/>
              <a:gd name="connsiteY403" fmla="*/ 267781 h 890512"/>
              <a:gd name="connsiteX404" fmla="*/ 387622 w 882055"/>
              <a:gd name="connsiteY404" fmla="*/ 286342 h 890512"/>
              <a:gd name="connsiteX405" fmla="*/ 391334 w 882055"/>
              <a:gd name="connsiteY405" fmla="*/ 314803 h 890512"/>
              <a:gd name="connsiteX406" fmla="*/ 388859 w 882055"/>
              <a:gd name="connsiteY406" fmla="*/ 310781 h 890512"/>
              <a:gd name="connsiteX407" fmla="*/ 389478 w 882055"/>
              <a:gd name="connsiteY407" fmla="*/ 314803 h 890512"/>
              <a:gd name="connsiteX408" fmla="*/ 381744 w 882055"/>
              <a:gd name="connsiteY408" fmla="*/ 298716 h 890512"/>
              <a:gd name="connsiteX409" fmla="*/ 376795 w 882055"/>
              <a:gd name="connsiteY409" fmla="*/ 284486 h 890512"/>
              <a:gd name="connsiteX410" fmla="*/ 372773 w 882055"/>
              <a:gd name="connsiteY410" fmla="*/ 286342 h 890512"/>
              <a:gd name="connsiteX411" fmla="*/ 344622 w 882055"/>
              <a:gd name="connsiteY411" fmla="*/ 290673 h 890512"/>
              <a:gd name="connsiteX412" fmla="*/ 318945 w 882055"/>
              <a:gd name="connsiteY412" fmla="*/ 294076 h 890512"/>
              <a:gd name="connsiteX413" fmla="*/ 318945 w 882055"/>
              <a:gd name="connsiteY413" fmla="*/ 294076 h 890512"/>
              <a:gd name="connsiteX414" fmla="*/ 93735 w 882055"/>
              <a:gd name="connsiteY414" fmla="*/ 288507 h 890512"/>
              <a:gd name="connsiteX415" fmla="*/ 106109 w 882055"/>
              <a:gd name="connsiteY415" fmla="*/ 339551 h 890512"/>
              <a:gd name="connsiteX416" fmla="*/ 129001 w 882055"/>
              <a:gd name="connsiteY416" fmla="*/ 420293 h 890512"/>
              <a:gd name="connsiteX417" fmla="*/ 174476 w 882055"/>
              <a:gd name="connsiteY417" fmla="*/ 406063 h 890512"/>
              <a:gd name="connsiteX418" fmla="*/ 225520 w 882055"/>
              <a:gd name="connsiteY418" fmla="*/ 394307 h 890512"/>
              <a:gd name="connsiteX419" fmla="*/ 207887 w 882055"/>
              <a:gd name="connsiteY419" fmla="*/ 329033 h 890512"/>
              <a:gd name="connsiteX420" fmla="*/ 191491 w 882055"/>
              <a:gd name="connsiteY420" fmla="*/ 265925 h 890512"/>
              <a:gd name="connsiteX421" fmla="*/ 189016 w 882055"/>
              <a:gd name="connsiteY421" fmla="*/ 266853 h 890512"/>
              <a:gd name="connsiteX422" fmla="*/ 184066 w 882055"/>
              <a:gd name="connsiteY422" fmla="*/ 267472 h 890512"/>
              <a:gd name="connsiteX423" fmla="*/ 176951 w 882055"/>
              <a:gd name="connsiteY423" fmla="*/ 268400 h 890512"/>
              <a:gd name="connsiteX424" fmla="*/ 173548 w 882055"/>
              <a:gd name="connsiteY424" fmla="*/ 269637 h 890512"/>
              <a:gd name="connsiteX425" fmla="*/ 186232 w 882055"/>
              <a:gd name="connsiteY425" fmla="*/ 335220 h 890512"/>
              <a:gd name="connsiteX426" fmla="*/ 186541 w 882055"/>
              <a:gd name="connsiteY426" fmla="*/ 337695 h 890512"/>
              <a:gd name="connsiteX427" fmla="*/ 165196 w 882055"/>
              <a:gd name="connsiteY427" fmla="*/ 260666 h 890512"/>
              <a:gd name="connsiteX428" fmla="*/ 169217 w 882055"/>
              <a:gd name="connsiteY428" fmla="*/ 258810 h 890512"/>
              <a:gd name="connsiteX429" fmla="*/ 177570 w 882055"/>
              <a:gd name="connsiteY429" fmla="*/ 257572 h 890512"/>
              <a:gd name="connsiteX430" fmla="*/ 186541 w 882055"/>
              <a:gd name="connsiteY430" fmla="*/ 256335 h 890512"/>
              <a:gd name="connsiteX431" fmla="*/ 189635 w 882055"/>
              <a:gd name="connsiteY431" fmla="*/ 255097 h 890512"/>
              <a:gd name="connsiteX432" fmla="*/ 163340 w 882055"/>
              <a:gd name="connsiteY432" fmla="*/ 163837 h 890512"/>
              <a:gd name="connsiteX433" fmla="*/ 154678 w 882055"/>
              <a:gd name="connsiteY433" fmla="*/ 130427 h 890512"/>
              <a:gd name="connsiteX434" fmla="*/ 124051 w 882055"/>
              <a:gd name="connsiteY434" fmla="*/ 133830 h 890512"/>
              <a:gd name="connsiteX435" fmla="*/ 123742 w 882055"/>
              <a:gd name="connsiteY435" fmla="*/ 133830 h 890512"/>
              <a:gd name="connsiteX436" fmla="*/ 122505 w 882055"/>
              <a:gd name="connsiteY436" fmla="*/ 131974 h 890512"/>
              <a:gd name="connsiteX437" fmla="*/ 122195 w 882055"/>
              <a:gd name="connsiteY437" fmla="*/ 127953 h 890512"/>
              <a:gd name="connsiteX438" fmla="*/ 123433 w 882055"/>
              <a:gd name="connsiteY438" fmla="*/ 126096 h 890512"/>
              <a:gd name="connsiteX439" fmla="*/ 101159 w 882055"/>
              <a:gd name="connsiteY439" fmla="*/ 134449 h 890512"/>
              <a:gd name="connsiteX440" fmla="*/ 62799 w 882055"/>
              <a:gd name="connsiteY440" fmla="*/ 151773 h 890512"/>
              <a:gd name="connsiteX441" fmla="*/ 78886 w 882055"/>
              <a:gd name="connsiteY441" fmla="*/ 220759 h 890512"/>
              <a:gd name="connsiteX442" fmla="*/ 93116 w 882055"/>
              <a:gd name="connsiteY442" fmla="*/ 281392 h 890512"/>
              <a:gd name="connsiteX443" fmla="*/ 112915 w 882055"/>
              <a:gd name="connsiteY443" fmla="*/ 273659 h 890512"/>
              <a:gd name="connsiteX444" fmla="*/ 138282 w 882055"/>
              <a:gd name="connsiteY444" fmla="*/ 264997 h 890512"/>
              <a:gd name="connsiteX445" fmla="*/ 161483 w 882055"/>
              <a:gd name="connsiteY445" fmla="*/ 263141 h 890512"/>
              <a:gd name="connsiteX446" fmla="*/ 168289 w 882055"/>
              <a:gd name="connsiteY446" fmla="*/ 287579 h 890512"/>
              <a:gd name="connsiteX447" fmla="*/ 174476 w 882055"/>
              <a:gd name="connsiteY447" fmla="*/ 325012 h 890512"/>
              <a:gd name="connsiteX448" fmla="*/ 163030 w 882055"/>
              <a:gd name="connsiteY448" fmla="*/ 300882 h 890512"/>
              <a:gd name="connsiteX449" fmla="*/ 153749 w 882055"/>
              <a:gd name="connsiteY449" fmla="*/ 276752 h 890512"/>
              <a:gd name="connsiteX450" fmla="*/ 144469 w 882055"/>
              <a:gd name="connsiteY450" fmla="*/ 280155 h 890512"/>
              <a:gd name="connsiteX451" fmla="*/ 119720 w 882055"/>
              <a:gd name="connsiteY451" fmla="*/ 284486 h 890512"/>
              <a:gd name="connsiteX452" fmla="*/ 93735 w 882055"/>
              <a:gd name="connsiteY452" fmla="*/ 288507 h 890512"/>
              <a:gd name="connsiteX453" fmla="*/ 93735 w 882055"/>
              <a:gd name="connsiteY453" fmla="*/ 288507 h 890512"/>
              <a:gd name="connsiteX454" fmla="*/ 516004 w 882055"/>
              <a:gd name="connsiteY454" fmla="*/ 42261 h 890512"/>
              <a:gd name="connsiteX455" fmla="*/ 476407 w 882055"/>
              <a:gd name="connsiteY455" fmla="*/ 45354 h 890512"/>
              <a:gd name="connsiteX456" fmla="*/ 501465 w 882055"/>
              <a:gd name="connsiteY456" fmla="*/ 35455 h 890512"/>
              <a:gd name="connsiteX457" fmla="*/ 528997 w 882055"/>
              <a:gd name="connsiteY457" fmla="*/ 29268 h 890512"/>
              <a:gd name="connsiteX458" fmla="*/ 553436 w 882055"/>
              <a:gd name="connsiteY458" fmla="*/ 24009 h 890512"/>
              <a:gd name="connsiteX459" fmla="*/ 516004 w 882055"/>
              <a:gd name="connsiteY459" fmla="*/ 42261 h 890512"/>
              <a:gd name="connsiteX460" fmla="*/ 516004 w 882055"/>
              <a:gd name="connsiteY460" fmla="*/ 42261 h 890512"/>
              <a:gd name="connsiteX461" fmla="*/ 99612 w 882055"/>
              <a:gd name="connsiteY461" fmla="*/ 150845 h 890512"/>
              <a:gd name="connsiteX462" fmla="*/ 65274 w 882055"/>
              <a:gd name="connsiteY462" fmla="*/ 152701 h 890512"/>
              <a:gd name="connsiteX463" fmla="*/ 94663 w 882055"/>
              <a:gd name="connsiteY463" fmla="*/ 141873 h 890512"/>
              <a:gd name="connsiteX464" fmla="*/ 142922 w 882055"/>
              <a:gd name="connsiteY464" fmla="*/ 132902 h 890512"/>
              <a:gd name="connsiteX465" fmla="*/ 99612 w 882055"/>
              <a:gd name="connsiteY465" fmla="*/ 150845 h 890512"/>
              <a:gd name="connsiteX466" fmla="*/ 99612 w 882055"/>
              <a:gd name="connsiteY466" fmla="*/ 150845 h 890512"/>
              <a:gd name="connsiteX467" fmla="*/ 312449 w 882055"/>
              <a:gd name="connsiteY467" fmla="*/ 95161 h 890512"/>
              <a:gd name="connsiteX468" fmla="*/ 271304 w 882055"/>
              <a:gd name="connsiteY468" fmla="*/ 102585 h 890512"/>
              <a:gd name="connsiteX469" fmla="*/ 296362 w 882055"/>
              <a:gd name="connsiteY469" fmla="*/ 88664 h 890512"/>
              <a:gd name="connsiteX470" fmla="*/ 319255 w 882055"/>
              <a:gd name="connsiteY470" fmla="*/ 84024 h 890512"/>
              <a:gd name="connsiteX471" fmla="*/ 341837 w 882055"/>
              <a:gd name="connsiteY471" fmla="*/ 79384 h 890512"/>
              <a:gd name="connsiteX472" fmla="*/ 347406 w 882055"/>
              <a:gd name="connsiteY472" fmla="*/ 77837 h 890512"/>
              <a:gd name="connsiteX473" fmla="*/ 312449 w 882055"/>
              <a:gd name="connsiteY473" fmla="*/ 95161 h 890512"/>
              <a:gd name="connsiteX474" fmla="*/ 312449 w 882055"/>
              <a:gd name="connsiteY474" fmla="*/ 95161 h 890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</a:cxnLst>
            <a:rect l="l" t="t" r="r" b="b"/>
            <a:pathLst>
              <a:path w="882055" h="890512">
                <a:moveTo>
                  <a:pt x="480119" y="794303"/>
                </a:moveTo>
                <a:cubicBezTo>
                  <a:pt x="354830" y="827095"/>
                  <a:pt x="229232" y="858340"/>
                  <a:pt x="100850" y="890513"/>
                </a:cubicBezTo>
                <a:cubicBezTo>
                  <a:pt x="109202" y="879995"/>
                  <a:pt x="102396" y="863289"/>
                  <a:pt x="96209" y="848441"/>
                </a:cubicBezTo>
                <a:cubicBezTo>
                  <a:pt x="92188" y="838851"/>
                  <a:pt x="88785" y="830498"/>
                  <a:pt x="90950" y="825858"/>
                </a:cubicBezTo>
                <a:cubicBezTo>
                  <a:pt x="100850" y="830498"/>
                  <a:pt x="104562" y="846894"/>
                  <a:pt x="107656" y="861124"/>
                </a:cubicBezTo>
                <a:cubicBezTo>
                  <a:pt x="109202" y="868239"/>
                  <a:pt x="110749" y="875354"/>
                  <a:pt x="112915" y="879376"/>
                </a:cubicBezTo>
                <a:cubicBezTo>
                  <a:pt x="194275" y="858340"/>
                  <a:pt x="279348" y="836376"/>
                  <a:pt x="365967" y="813483"/>
                </a:cubicBezTo>
                <a:cubicBezTo>
                  <a:pt x="527451" y="771102"/>
                  <a:pt x="695740" y="726555"/>
                  <a:pt x="866195" y="680151"/>
                </a:cubicBezTo>
                <a:cubicBezTo>
                  <a:pt x="875475" y="672727"/>
                  <a:pt x="869288" y="655712"/>
                  <a:pt x="863720" y="640554"/>
                </a:cubicBezTo>
                <a:cubicBezTo>
                  <a:pt x="861554" y="634367"/>
                  <a:pt x="859389" y="628489"/>
                  <a:pt x="858151" y="623539"/>
                </a:cubicBezTo>
                <a:cubicBezTo>
                  <a:pt x="815770" y="635914"/>
                  <a:pt x="772769" y="647669"/>
                  <a:pt x="729459" y="658806"/>
                </a:cubicBezTo>
                <a:cubicBezTo>
                  <a:pt x="636344" y="683245"/>
                  <a:pt x="543846" y="705828"/>
                  <a:pt x="454443" y="728101"/>
                </a:cubicBezTo>
                <a:lnTo>
                  <a:pt x="451349" y="729029"/>
                </a:lnTo>
                <a:cubicBezTo>
                  <a:pt x="363492" y="750684"/>
                  <a:pt x="272851" y="772958"/>
                  <a:pt x="186232" y="795541"/>
                </a:cubicBezTo>
                <a:cubicBezTo>
                  <a:pt x="152203" y="804512"/>
                  <a:pt x="118483" y="813483"/>
                  <a:pt x="85073" y="822764"/>
                </a:cubicBezTo>
                <a:cubicBezTo>
                  <a:pt x="90022" y="818742"/>
                  <a:pt x="92188" y="814102"/>
                  <a:pt x="94663" y="809152"/>
                </a:cubicBezTo>
                <a:cubicBezTo>
                  <a:pt x="96209" y="806059"/>
                  <a:pt x="97756" y="802656"/>
                  <a:pt x="100231" y="799872"/>
                </a:cubicBezTo>
                <a:lnTo>
                  <a:pt x="104253" y="811936"/>
                </a:lnTo>
                <a:cubicBezTo>
                  <a:pt x="151275" y="796469"/>
                  <a:pt x="204793" y="781001"/>
                  <a:pt x="266973" y="764605"/>
                </a:cubicBezTo>
                <a:cubicBezTo>
                  <a:pt x="330082" y="748209"/>
                  <a:pt x="396593" y="732123"/>
                  <a:pt x="460630" y="716655"/>
                </a:cubicBezTo>
                <a:lnTo>
                  <a:pt x="464342" y="715727"/>
                </a:lnTo>
                <a:cubicBezTo>
                  <a:pt x="530544" y="699950"/>
                  <a:pt x="598912" y="683554"/>
                  <a:pt x="666042" y="665921"/>
                </a:cubicBezTo>
                <a:cubicBezTo>
                  <a:pt x="724201" y="650763"/>
                  <a:pt x="775244" y="636223"/>
                  <a:pt x="822266" y="621992"/>
                </a:cubicBezTo>
                <a:cubicBezTo>
                  <a:pt x="813913" y="615187"/>
                  <a:pt x="802777" y="611784"/>
                  <a:pt x="791949" y="608381"/>
                </a:cubicBezTo>
                <a:cubicBezTo>
                  <a:pt x="779266" y="604669"/>
                  <a:pt x="766273" y="600647"/>
                  <a:pt x="757611" y="589510"/>
                </a:cubicBezTo>
                <a:lnTo>
                  <a:pt x="754517" y="591057"/>
                </a:lnTo>
                <a:cubicBezTo>
                  <a:pt x="749258" y="593223"/>
                  <a:pt x="743690" y="595388"/>
                  <a:pt x="738121" y="596625"/>
                </a:cubicBezTo>
                <a:cubicBezTo>
                  <a:pt x="732862" y="597863"/>
                  <a:pt x="728531" y="598481"/>
                  <a:pt x="724510" y="598172"/>
                </a:cubicBezTo>
                <a:cubicBezTo>
                  <a:pt x="717085" y="608999"/>
                  <a:pt x="713682" y="617352"/>
                  <a:pt x="715229" y="621374"/>
                </a:cubicBezTo>
                <a:cubicBezTo>
                  <a:pt x="718013" y="621683"/>
                  <a:pt x="726675" y="619518"/>
                  <a:pt x="736884" y="617043"/>
                </a:cubicBezTo>
                <a:cubicBezTo>
                  <a:pt x="720798" y="630345"/>
                  <a:pt x="692028" y="643338"/>
                  <a:pt x="665732" y="650144"/>
                </a:cubicBezTo>
                <a:cubicBezTo>
                  <a:pt x="648099" y="654784"/>
                  <a:pt x="623660" y="658806"/>
                  <a:pt x="606027" y="652619"/>
                </a:cubicBezTo>
                <a:cubicBezTo>
                  <a:pt x="607574" y="651381"/>
                  <a:pt x="609120" y="651072"/>
                  <a:pt x="610667" y="650763"/>
                </a:cubicBezTo>
                <a:cubicBezTo>
                  <a:pt x="610977" y="650763"/>
                  <a:pt x="611286" y="650763"/>
                  <a:pt x="611595" y="650453"/>
                </a:cubicBezTo>
                <a:cubicBezTo>
                  <a:pt x="615617" y="649216"/>
                  <a:pt x="619329" y="647979"/>
                  <a:pt x="622732" y="646432"/>
                </a:cubicBezTo>
                <a:cubicBezTo>
                  <a:pt x="626135" y="644885"/>
                  <a:pt x="629847" y="643648"/>
                  <a:pt x="633869" y="642410"/>
                </a:cubicBezTo>
                <a:lnTo>
                  <a:pt x="636034" y="641791"/>
                </a:lnTo>
                <a:cubicBezTo>
                  <a:pt x="635106" y="638079"/>
                  <a:pt x="630157" y="634986"/>
                  <a:pt x="624279" y="631583"/>
                </a:cubicBezTo>
                <a:cubicBezTo>
                  <a:pt x="620876" y="629417"/>
                  <a:pt x="617164" y="627561"/>
                  <a:pt x="614689" y="624777"/>
                </a:cubicBezTo>
                <a:cubicBezTo>
                  <a:pt x="609120" y="629108"/>
                  <a:pt x="601386" y="632511"/>
                  <a:pt x="590559" y="635295"/>
                </a:cubicBezTo>
                <a:cubicBezTo>
                  <a:pt x="582206" y="637460"/>
                  <a:pt x="573544" y="639007"/>
                  <a:pt x="564883" y="640554"/>
                </a:cubicBezTo>
                <a:cubicBezTo>
                  <a:pt x="555911" y="642101"/>
                  <a:pt x="547559" y="643648"/>
                  <a:pt x="539825" y="645504"/>
                </a:cubicBezTo>
                <a:cubicBezTo>
                  <a:pt x="518170" y="651072"/>
                  <a:pt x="508580" y="659734"/>
                  <a:pt x="507033" y="673964"/>
                </a:cubicBezTo>
                <a:cubicBezTo>
                  <a:pt x="510436" y="673964"/>
                  <a:pt x="515695" y="672727"/>
                  <a:pt x="520645" y="671799"/>
                </a:cubicBezTo>
                <a:cubicBezTo>
                  <a:pt x="524666" y="670870"/>
                  <a:pt x="528997" y="669942"/>
                  <a:pt x="532710" y="670252"/>
                </a:cubicBezTo>
                <a:cubicBezTo>
                  <a:pt x="525285" y="681079"/>
                  <a:pt x="502083" y="691907"/>
                  <a:pt x="470529" y="700260"/>
                </a:cubicBezTo>
                <a:cubicBezTo>
                  <a:pt x="444234" y="707065"/>
                  <a:pt x="418867" y="710159"/>
                  <a:pt x="404327" y="708612"/>
                </a:cubicBezTo>
                <a:cubicBezTo>
                  <a:pt x="402780" y="707375"/>
                  <a:pt x="402471" y="706137"/>
                  <a:pt x="402780" y="704900"/>
                </a:cubicBezTo>
                <a:cubicBezTo>
                  <a:pt x="403399" y="702734"/>
                  <a:pt x="406493" y="701188"/>
                  <a:pt x="412989" y="699641"/>
                </a:cubicBezTo>
                <a:cubicBezTo>
                  <a:pt x="415155" y="699022"/>
                  <a:pt x="417630" y="698403"/>
                  <a:pt x="420104" y="698094"/>
                </a:cubicBezTo>
                <a:cubicBezTo>
                  <a:pt x="422579" y="697475"/>
                  <a:pt x="424745" y="697166"/>
                  <a:pt x="426601" y="696547"/>
                </a:cubicBezTo>
                <a:cubicBezTo>
                  <a:pt x="427838" y="696238"/>
                  <a:pt x="429076" y="695928"/>
                  <a:pt x="430004" y="695619"/>
                </a:cubicBezTo>
                <a:cubicBezTo>
                  <a:pt x="422888" y="679223"/>
                  <a:pt x="403090" y="682007"/>
                  <a:pt x="382672" y="687266"/>
                </a:cubicBezTo>
                <a:cubicBezTo>
                  <a:pt x="376485" y="688813"/>
                  <a:pt x="369989" y="690979"/>
                  <a:pt x="363802" y="692835"/>
                </a:cubicBezTo>
                <a:cubicBezTo>
                  <a:pt x="356996" y="694691"/>
                  <a:pt x="350809" y="696857"/>
                  <a:pt x="344312" y="698403"/>
                </a:cubicBezTo>
                <a:cubicBezTo>
                  <a:pt x="330082" y="702116"/>
                  <a:pt x="320183" y="703353"/>
                  <a:pt x="311830" y="702734"/>
                </a:cubicBezTo>
                <a:cubicBezTo>
                  <a:pt x="311830" y="704591"/>
                  <a:pt x="309974" y="709231"/>
                  <a:pt x="308118" y="713871"/>
                </a:cubicBezTo>
                <a:cubicBezTo>
                  <a:pt x="305952" y="719439"/>
                  <a:pt x="303477" y="725008"/>
                  <a:pt x="303168" y="728101"/>
                </a:cubicBezTo>
                <a:cubicBezTo>
                  <a:pt x="305643" y="729339"/>
                  <a:pt x="310593" y="728101"/>
                  <a:pt x="315233" y="726864"/>
                </a:cubicBezTo>
                <a:cubicBezTo>
                  <a:pt x="321111" y="725317"/>
                  <a:pt x="326988" y="724080"/>
                  <a:pt x="329773" y="727792"/>
                </a:cubicBezTo>
                <a:cubicBezTo>
                  <a:pt x="311521" y="738929"/>
                  <a:pt x="288319" y="747900"/>
                  <a:pt x="264499" y="754087"/>
                </a:cubicBezTo>
                <a:cubicBezTo>
                  <a:pt x="240678" y="760274"/>
                  <a:pt x="217167" y="763368"/>
                  <a:pt x="197059" y="763368"/>
                </a:cubicBezTo>
                <a:cubicBezTo>
                  <a:pt x="198915" y="757181"/>
                  <a:pt x="208196" y="754706"/>
                  <a:pt x="215311" y="752850"/>
                </a:cubicBezTo>
                <a:cubicBezTo>
                  <a:pt x="219023" y="751922"/>
                  <a:pt x="222426" y="750994"/>
                  <a:pt x="223973" y="749756"/>
                </a:cubicBezTo>
                <a:cubicBezTo>
                  <a:pt x="219333" y="737072"/>
                  <a:pt x="201699" y="732123"/>
                  <a:pt x="179117" y="738001"/>
                </a:cubicBezTo>
                <a:cubicBezTo>
                  <a:pt x="174476" y="739238"/>
                  <a:pt x="169836" y="740785"/>
                  <a:pt x="165196" y="742950"/>
                </a:cubicBezTo>
                <a:cubicBezTo>
                  <a:pt x="163958" y="756871"/>
                  <a:pt x="155915" y="765224"/>
                  <a:pt x="148490" y="773577"/>
                </a:cubicBezTo>
                <a:cubicBezTo>
                  <a:pt x="141685" y="780692"/>
                  <a:pt x="134879" y="788116"/>
                  <a:pt x="132095" y="799562"/>
                </a:cubicBezTo>
                <a:cubicBezTo>
                  <a:pt x="129929" y="800490"/>
                  <a:pt x="128382" y="801109"/>
                  <a:pt x="126836" y="801418"/>
                </a:cubicBezTo>
                <a:cubicBezTo>
                  <a:pt x="122505" y="802656"/>
                  <a:pt x="118792" y="802965"/>
                  <a:pt x="114771" y="803584"/>
                </a:cubicBezTo>
                <a:cubicBezTo>
                  <a:pt x="112605" y="803893"/>
                  <a:pt x="110130" y="804202"/>
                  <a:pt x="107965" y="804512"/>
                </a:cubicBezTo>
                <a:cubicBezTo>
                  <a:pt x="86310" y="747281"/>
                  <a:pt x="70533" y="676439"/>
                  <a:pt x="55374" y="608071"/>
                </a:cubicBezTo>
                <a:cubicBezTo>
                  <a:pt x="44856" y="560740"/>
                  <a:pt x="34957" y="516193"/>
                  <a:pt x="23511" y="476595"/>
                </a:cubicBezTo>
                <a:cubicBezTo>
                  <a:pt x="21345" y="475977"/>
                  <a:pt x="18561" y="475667"/>
                  <a:pt x="15777" y="475358"/>
                </a:cubicBezTo>
                <a:cubicBezTo>
                  <a:pt x="8352" y="474430"/>
                  <a:pt x="928" y="473502"/>
                  <a:pt x="0" y="461128"/>
                </a:cubicBezTo>
                <a:cubicBezTo>
                  <a:pt x="14849" y="456178"/>
                  <a:pt x="28461" y="450919"/>
                  <a:pt x="41763" y="445970"/>
                </a:cubicBezTo>
                <a:cubicBezTo>
                  <a:pt x="58777" y="439473"/>
                  <a:pt x="76411" y="432667"/>
                  <a:pt x="96519" y="427408"/>
                </a:cubicBezTo>
                <a:cubicBezTo>
                  <a:pt x="103325" y="425552"/>
                  <a:pt x="110440" y="424005"/>
                  <a:pt x="117864" y="422768"/>
                </a:cubicBezTo>
                <a:cubicBezTo>
                  <a:pt x="109512" y="383480"/>
                  <a:pt x="98684" y="343882"/>
                  <a:pt x="88475" y="305522"/>
                </a:cubicBezTo>
                <a:cubicBezTo>
                  <a:pt x="79504" y="272112"/>
                  <a:pt x="71152" y="240558"/>
                  <a:pt x="64655" y="209931"/>
                </a:cubicBezTo>
                <a:cubicBezTo>
                  <a:pt x="60015" y="203435"/>
                  <a:pt x="57540" y="193845"/>
                  <a:pt x="55374" y="184874"/>
                </a:cubicBezTo>
                <a:cubicBezTo>
                  <a:pt x="51353" y="169096"/>
                  <a:pt x="47331" y="152701"/>
                  <a:pt x="35885" y="149917"/>
                </a:cubicBezTo>
                <a:cubicBezTo>
                  <a:pt x="43619" y="136614"/>
                  <a:pt x="66511" y="124550"/>
                  <a:pt x="98375" y="116197"/>
                </a:cubicBezTo>
                <a:cubicBezTo>
                  <a:pt x="127145" y="108772"/>
                  <a:pt x="157152" y="105988"/>
                  <a:pt x="172930" y="109700"/>
                </a:cubicBezTo>
                <a:cubicBezTo>
                  <a:pt x="177261" y="117125"/>
                  <a:pt x="173858" y="120219"/>
                  <a:pt x="171073" y="122693"/>
                </a:cubicBezTo>
                <a:cubicBezTo>
                  <a:pt x="169217" y="124240"/>
                  <a:pt x="167670" y="125787"/>
                  <a:pt x="167361" y="127953"/>
                </a:cubicBezTo>
                <a:lnTo>
                  <a:pt x="236966" y="394307"/>
                </a:lnTo>
                <a:cubicBezTo>
                  <a:pt x="245628" y="393070"/>
                  <a:pt x="256146" y="390904"/>
                  <a:pt x="270067" y="387192"/>
                </a:cubicBezTo>
                <a:cubicBezTo>
                  <a:pt x="276564" y="385645"/>
                  <a:pt x="283369" y="383480"/>
                  <a:pt x="289866" y="381624"/>
                </a:cubicBezTo>
                <a:cubicBezTo>
                  <a:pt x="297909" y="379458"/>
                  <a:pt x="303787" y="377602"/>
                  <a:pt x="309974" y="376055"/>
                </a:cubicBezTo>
                <a:cubicBezTo>
                  <a:pt x="314614" y="374818"/>
                  <a:pt x="319255" y="373580"/>
                  <a:pt x="323895" y="372652"/>
                </a:cubicBezTo>
                <a:cubicBezTo>
                  <a:pt x="314924" y="313875"/>
                  <a:pt x="296672" y="251385"/>
                  <a:pt x="279348" y="191061"/>
                </a:cubicBezTo>
                <a:cubicBezTo>
                  <a:pt x="271304" y="163219"/>
                  <a:pt x="263261" y="135686"/>
                  <a:pt x="256146" y="107844"/>
                </a:cubicBezTo>
                <a:cubicBezTo>
                  <a:pt x="254909" y="103513"/>
                  <a:pt x="251815" y="102585"/>
                  <a:pt x="248412" y="101348"/>
                </a:cubicBezTo>
                <a:cubicBezTo>
                  <a:pt x="245319" y="100419"/>
                  <a:pt x="242225" y="99491"/>
                  <a:pt x="240369" y="95779"/>
                </a:cubicBezTo>
                <a:cubicBezTo>
                  <a:pt x="249650" y="82786"/>
                  <a:pt x="276254" y="69175"/>
                  <a:pt x="308736" y="60513"/>
                </a:cubicBezTo>
                <a:cubicBezTo>
                  <a:pt x="340600" y="52160"/>
                  <a:pt x="367205" y="51542"/>
                  <a:pt x="380507" y="58657"/>
                </a:cubicBezTo>
                <a:cubicBezTo>
                  <a:pt x="382982" y="65772"/>
                  <a:pt x="379579" y="67319"/>
                  <a:pt x="376795" y="68556"/>
                </a:cubicBezTo>
                <a:cubicBezTo>
                  <a:pt x="374938" y="69484"/>
                  <a:pt x="373392" y="70103"/>
                  <a:pt x="373392" y="71959"/>
                </a:cubicBezTo>
                <a:lnTo>
                  <a:pt x="443615" y="339861"/>
                </a:lnTo>
                <a:lnTo>
                  <a:pt x="445471" y="338933"/>
                </a:lnTo>
                <a:cubicBezTo>
                  <a:pt x="453205" y="337076"/>
                  <a:pt x="462177" y="334602"/>
                  <a:pt x="471148" y="332436"/>
                </a:cubicBezTo>
                <a:cubicBezTo>
                  <a:pt x="492184" y="326868"/>
                  <a:pt x="521573" y="318825"/>
                  <a:pt x="530854" y="312947"/>
                </a:cubicBezTo>
                <a:cubicBezTo>
                  <a:pt x="511364" y="228802"/>
                  <a:pt x="492803" y="155794"/>
                  <a:pt x="470529" y="76599"/>
                </a:cubicBezTo>
                <a:cubicBezTo>
                  <a:pt x="470529" y="81549"/>
                  <a:pt x="472695" y="88973"/>
                  <a:pt x="474860" y="96089"/>
                </a:cubicBezTo>
                <a:cubicBezTo>
                  <a:pt x="476098" y="100419"/>
                  <a:pt x="477644" y="104751"/>
                  <a:pt x="478263" y="108772"/>
                </a:cubicBezTo>
                <a:cubicBezTo>
                  <a:pt x="480429" y="114341"/>
                  <a:pt x="483213" y="127953"/>
                  <a:pt x="482594" y="129499"/>
                </a:cubicBezTo>
                <a:cubicBezTo>
                  <a:pt x="482594" y="129499"/>
                  <a:pt x="482285" y="129809"/>
                  <a:pt x="482285" y="129809"/>
                </a:cubicBezTo>
                <a:cubicBezTo>
                  <a:pt x="481357" y="130118"/>
                  <a:pt x="480738" y="128881"/>
                  <a:pt x="478572" y="121456"/>
                </a:cubicBezTo>
                <a:lnTo>
                  <a:pt x="460939" y="54326"/>
                </a:lnTo>
                <a:cubicBezTo>
                  <a:pt x="459702" y="49995"/>
                  <a:pt x="456918" y="48448"/>
                  <a:pt x="453824" y="47211"/>
                </a:cubicBezTo>
                <a:cubicBezTo>
                  <a:pt x="451349" y="45973"/>
                  <a:pt x="448565" y="44736"/>
                  <a:pt x="447018" y="41951"/>
                </a:cubicBezTo>
                <a:cubicBezTo>
                  <a:pt x="455989" y="28649"/>
                  <a:pt x="482594" y="15038"/>
                  <a:pt x="515076" y="6685"/>
                </a:cubicBezTo>
                <a:cubicBezTo>
                  <a:pt x="539515" y="189"/>
                  <a:pt x="571379" y="-3523"/>
                  <a:pt x="587156" y="4829"/>
                </a:cubicBezTo>
                <a:cubicBezTo>
                  <a:pt x="588703" y="11326"/>
                  <a:pt x="585919" y="13182"/>
                  <a:pt x="583444" y="14728"/>
                </a:cubicBezTo>
                <a:cubicBezTo>
                  <a:pt x="581897" y="15656"/>
                  <a:pt x="580350" y="16584"/>
                  <a:pt x="580041" y="18131"/>
                </a:cubicBezTo>
                <a:lnTo>
                  <a:pt x="650265" y="286342"/>
                </a:lnTo>
                <a:cubicBezTo>
                  <a:pt x="656142" y="285414"/>
                  <a:pt x="664186" y="284177"/>
                  <a:pt x="673776" y="281702"/>
                </a:cubicBezTo>
                <a:cubicBezTo>
                  <a:pt x="682128" y="279536"/>
                  <a:pt x="690790" y="276752"/>
                  <a:pt x="699452" y="273968"/>
                </a:cubicBezTo>
                <a:cubicBezTo>
                  <a:pt x="708423" y="271184"/>
                  <a:pt x="717085" y="268400"/>
                  <a:pt x="725129" y="266234"/>
                </a:cubicBezTo>
                <a:cubicBezTo>
                  <a:pt x="741215" y="261903"/>
                  <a:pt x="761632" y="258500"/>
                  <a:pt x="774316" y="267781"/>
                </a:cubicBezTo>
                <a:cubicBezTo>
                  <a:pt x="776791" y="276133"/>
                  <a:pt x="770294" y="278608"/>
                  <a:pt x="763798" y="281083"/>
                </a:cubicBezTo>
                <a:cubicBezTo>
                  <a:pt x="761942" y="282011"/>
                  <a:pt x="760086" y="282630"/>
                  <a:pt x="758539" y="283558"/>
                </a:cubicBezTo>
                <a:cubicBezTo>
                  <a:pt x="767201" y="315112"/>
                  <a:pt x="775553" y="348522"/>
                  <a:pt x="783906" y="383171"/>
                </a:cubicBezTo>
                <a:cubicBezTo>
                  <a:pt x="802467" y="458034"/>
                  <a:pt x="821338" y="535373"/>
                  <a:pt x="843302" y="606525"/>
                </a:cubicBezTo>
                <a:cubicBezTo>
                  <a:pt x="844849" y="611165"/>
                  <a:pt x="842683" y="613640"/>
                  <a:pt x="840827" y="616115"/>
                </a:cubicBezTo>
                <a:cubicBezTo>
                  <a:pt x="839590" y="617661"/>
                  <a:pt x="838353" y="618899"/>
                  <a:pt x="838043" y="620755"/>
                </a:cubicBezTo>
                <a:cubicBezTo>
                  <a:pt x="839281" y="620136"/>
                  <a:pt x="840518" y="619827"/>
                  <a:pt x="841755" y="619518"/>
                </a:cubicBezTo>
                <a:cubicBezTo>
                  <a:pt x="842374" y="619518"/>
                  <a:pt x="842683" y="619208"/>
                  <a:pt x="843302" y="619208"/>
                </a:cubicBezTo>
                <a:cubicBezTo>
                  <a:pt x="849799" y="617661"/>
                  <a:pt x="851036" y="615187"/>
                  <a:pt x="852274" y="611165"/>
                </a:cubicBezTo>
                <a:cubicBezTo>
                  <a:pt x="870216" y="618589"/>
                  <a:pt x="886303" y="659734"/>
                  <a:pt x="881044" y="683245"/>
                </a:cubicBezTo>
                <a:cubicBezTo>
                  <a:pt x="763179" y="718202"/>
                  <a:pt x="633250" y="754397"/>
                  <a:pt x="480119" y="794303"/>
                </a:cubicBezTo>
                <a:lnTo>
                  <a:pt x="480119" y="794303"/>
                </a:lnTo>
                <a:close/>
                <a:moveTo>
                  <a:pt x="735028" y="291292"/>
                </a:moveTo>
                <a:lnTo>
                  <a:pt x="751733" y="351307"/>
                </a:lnTo>
                <a:cubicBezTo>
                  <a:pt x="776791" y="441020"/>
                  <a:pt x="802467" y="534136"/>
                  <a:pt x="830309" y="615187"/>
                </a:cubicBezTo>
                <a:cubicBezTo>
                  <a:pt x="821957" y="560740"/>
                  <a:pt x="804633" y="496394"/>
                  <a:pt x="787618" y="434523"/>
                </a:cubicBezTo>
                <a:cubicBezTo>
                  <a:pt x="773079" y="381314"/>
                  <a:pt x="759467" y="330889"/>
                  <a:pt x="752352" y="287889"/>
                </a:cubicBezTo>
                <a:cubicBezTo>
                  <a:pt x="750496" y="287270"/>
                  <a:pt x="747402" y="287889"/>
                  <a:pt x="744927" y="288507"/>
                </a:cubicBezTo>
                <a:lnTo>
                  <a:pt x="740906" y="289745"/>
                </a:lnTo>
                <a:lnTo>
                  <a:pt x="736884" y="290982"/>
                </a:lnTo>
                <a:cubicBezTo>
                  <a:pt x="736575" y="290982"/>
                  <a:pt x="735647" y="290982"/>
                  <a:pt x="735028" y="291292"/>
                </a:cubicBezTo>
                <a:lnTo>
                  <a:pt x="735028" y="291292"/>
                </a:lnTo>
                <a:close/>
                <a:moveTo>
                  <a:pt x="29698" y="473811"/>
                </a:moveTo>
                <a:cubicBezTo>
                  <a:pt x="27842" y="475049"/>
                  <a:pt x="27533" y="476595"/>
                  <a:pt x="28151" y="479070"/>
                </a:cubicBezTo>
                <a:cubicBezTo>
                  <a:pt x="28461" y="482782"/>
                  <a:pt x="29698" y="484948"/>
                  <a:pt x="30936" y="487113"/>
                </a:cubicBezTo>
                <a:cubicBezTo>
                  <a:pt x="32173" y="489279"/>
                  <a:pt x="33720" y="491754"/>
                  <a:pt x="34029" y="495466"/>
                </a:cubicBezTo>
                <a:cubicBezTo>
                  <a:pt x="38051" y="519905"/>
                  <a:pt x="45475" y="547128"/>
                  <a:pt x="52590" y="573424"/>
                </a:cubicBezTo>
                <a:cubicBezTo>
                  <a:pt x="60015" y="600028"/>
                  <a:pt x="67439" y="627252"/>
                  <a:pt x="71461" y="652000"/>
                </a:cubicBezTo>
                <a:cubicBezTo>
                  <a:pt x="73626" y="660971"/>
                  <a:pt x="76101" y="669942"/>
                  <a:pt x="78576" y="678914"/>
                </a:cubicBezTo>
                <a:cubicBezTo>
                  <a:pt x="83526" y="696547"/>
                  <a:pt x="88475" y="714799"/>
                  <a:pt x="90332" y="731195"/>
                </a:cubicBezTo>
                <a:cubicBezTo>
                  <a:pt x="93735" y="738001"/>
                  <a:pt x="95591" y="748209"/>
                  <a:pt x="97447" y="758109"/>
                </a:cubicBezTo>
                <a:cubicBezTo>
                  <a:pt x="101159" y="778217"/>
                  <a:pt x="104562" y="797087"/>
                  <a:pt x="120648" y="794303"/>
                </a:cubicBezTo>
                <a:cubicBezTo>
                  <a:pt x="109512" y="740166"/>
                  <a:pt x="93116" y="679842"/>
                  <a:pt x="77029" y="621374"/>
                </a:cubicBezTo>
                <a:cubicBezTo>
                  <a:pt x="62490" y="568165"/>
                  <a:pt x="48878" y="517740"/>
                  <a:pt x="39288" y="472265"/>
                </a:cubicBezTo>
                <a:cubicBezTo>
                  <a:pt x="38360" y="471955"/>
                  <a:pt x="36813" y="472265"/>
                  <a:pt x="34029" y="472883"/>
                </a:cubicBezTo>
                <a:cubicBezTo>
                  <a:pt x="32792" y="473193"/>
                  <a:pt x="31554" y="473502"/>
                  <a:pt x="29698" y="473811"/>
                </a:cubicBezTo>
                <a:lnTo>
                  <a:pt x="29698" y="473811"/>
                </a:lnTo>
                <a:close/>
                <a:moveTo>
                  <a:pt x="761323" y="423696"/>
                </a:moveTo>
                <a:cubicBezTo>
                  <a:pt x="779266" y="490207"/>
                  <a:pt x="782359" y="544963"/>
                  <a:pt x="772151" y="591057"/>
                </a:cubicBezTo>
                <a:cubicBezTo>
                  <a:pt x="786381" y="598791"/>
                  <a:pt x="810201" y="610237"/>
                  <a:pt x="819482" y="611474"/>
                </a:cubicBezTo>
                <a:cubicBezTo>
                  <a:pt x="808654" y="585798"/>
                  <a:pt x="801539" y="555481"/>
                  <a:pt x="794733" y="526402"/>
                </a:cubicBezTo>
                <a:cubicBezTo>
                  <a:pt x="785762" y="490207"/>
                  <a:pt x="777100" y="452775"/>
                  <a:pt x="761323" y="423696"/>
                </a:cubicBezTo>
                <a:lnTo>
                  <a:pt x="761323" y="423696"/>
                </a:lnTo>
                <a:close/>
                <a:moveTo>
                  <a:pt x="107037" y="698713"/>
                </a:moveTo>
                <a:lnTo>
                  <a:pt x="111677" y="713871"/>
                </a:lnTo>
                <a:cubicBezTo>
                  <a:pt x="118174" y="734907"/>
                  <a:pt x="124670" y="756871"/>
                  <a:pt x="129929" y="780073"/>
                </a:cubicBezTo>
                <a:cubicBezTo>
                  <a:pt x="132713" y="777908"/>
                  <a:pt x="135188" y="772649"/>
                  <a:pt x="137663" y="766771"/>
                </a:cubicBezTo>
                <a:cubicBezTo>
                  <a:pt x="140447" y="760274"/>
                  <a:pt x="143850" y="752850"/>
                  <a:pt x="149728" y="749137"/>
                </a:cubicBezTo>
                <a:cubicBezTo>
                  <a:pt x="142922" y="723152"/>
                  <a:pt x="135807" y="695928"/>
                  <a:pt x="128382" y="668086"/>
                </a:cubicBezTo>
                <a:cubicBezTo>
                  <a:pt x="110749" y="601266"/>
                  <a:pt x="92807" y="532280"/>
                  <a:pt x="80742" y="466696"/>
                </a:cubicBezTo>
                <a:cubicBezTo>
                  <a:pt x="99922" y="516193"/>
                  <a:pt x="111059" y="565071"/>
                  <a:pt x="121886" y="612402"/>
                </a:cubicBezTo>
                <a:cubicBezTo>
                  <a:pt x="131167" y="653547"/>
                  <a:pt x="140757" y="695928"/>
                  <a:pt x="154987" y="739238"/>
                </a:cubicBezTo>
                <a:lnTo>
                  <a:pt x="201390" y="726555"/>
                </a:lnTo>
                <a:cubicBezTo>
                  <a:pt x="200153" y="725008"/>
                  <a:pt x="198606" y="722533"/>
                  <a:pt x="196750" y="720058"/>
                </a:cubicBezTo>
                <a:cubicBezTo>
                  <a:pt x="193656" y="715727"/>
                  <a:pt x="190253" y="711087"/>
                  <a:pt x="192110" y="706137"/>
                </a:cubicBezTo>
                <a:lnTo>
                  <a:pt x="192419" y="705519"/>
                </a:lnTo>
                <a:lnTo>
                  <a:pt x="194584" y="705828"/>
                </a:lnTo>
                <a:cubicBezTo>
                  <a:pt x="194584" y="705828"/>
                  <a:pt x="194894" y="706137"/>
                  <a:pt x="194894" y="706137"/>
                </a:cubicBezTo>
                <a:cubicBezTo>
                  <a:pt x="185613" y="673036"/>
                  <a:pt x="176642" y="635604"/>
                  <a:pt x="167670" y="599100"/>
                </a:cubicBezTo>
                <a:cubicBezTo>
                  <a:pt x="155606" y="549603"/>
                  <a:pt x="143231" y="498250"/>
                  <a:pt x="129001" y="456488"/>
                </a:cubicBezTo>
                <a:cubicBezTo>
                  <a:pt x="129001" y="457416"/>
                  <a:pt x="128692" y="458034"/>
                  <a:pt x="128073" y="458034"/>
                </a:cubicBezTo>
                <a:cubicBezTo>
                  <a:pt x="126836" y="458344"/>
                  <a:pt x="125598" y="457106"/>
                  <a:pt x="121886" y="450919"/>
                </a:cubicBezTo>
                <a:cubicBezTo>
                  <a:pt x="116936" y="454013"/>
                  <a:pt x="109202" y="456797"/>
                  <a:pt x="100231" y="458962"/>
                </a:cubicBezTo>
                <a:cubicBezTo>
                  <a:pt x="91260" y="461437"/>
                  <a:pt x="81670" y="462984"/>
                  <a:pt x="73626" y="463912"/>
                </a:cubicBezTo>
                <a:cubicBezTo>
                  <a:pt x="75792" y="465459"/>
                  <a:pt x="76411" y="467006"/>
                  <a:pt x="75792" y="468862"/>
                </a:cubicBezTo>
                <a:cubicBezTo>
                  <a:pt x="75173" y="470408"/>
                  <a:pt x="73626" y="471646"/>
                  <a:pt x="70533" y="472265"/>
                </a:cubicBezTo>
                <a:cubicBezTo>
                  <a:pt x="67749" y="472883"/>
                  <a:pt x="64346" y="473502"/>
                  <a:pt x="60943" y="473502"/>
                </a:cubicBezTo>
                <a:cubicBezTo>
                  <a:pt x="57540" y="473811"/>
                  <a:pt x="54137" y="474121"/>
                  <a:pt x="51662" y="474739"/>
                </a:cubicBezTo>
                <a:cubicBezTo>
                  <a:pt x="66821" y="560431"/>
                  <a:pt x="94663" y="681079"/>
                  <a:pt x="142303" y="738929"/>
                </a:cubicBezTo>
                <a:cubicBezTo>
                  <a:pt x="131785" y="736144"/>
                  <a:pt x="125289" y="725936"/>
                  <a:pt x="119411" y="715727"/>
                </a:cubicBezTo>
                <a:cubicBezTo>
                  <a:pt x="115699" y="709850"/>
                  <a:pt x="111677" y="703353"/>
                  <a:pt x="107037" y="698713"/>
                </a:cubicBezTo>
                <a:lnTo>
                  <a:pt x="107037" y="698713"/>
                </a:lnTo>
                <a:close/>
                <a:moveTo>
                  <a:pt x="441450" y="692835"/>
                </a:moveTo>
                <a:cubicBezTo>
                  <a:pt x="445162" y="691907"/>
                  <a:pt x="449802" y="691597"/>
                  <a:pt x="454752" y="691288"/>
                </a:cubicBezTo>
                <a:cubicBezTo>
                  <a:pt x="460939" y="690979"/>
                  <a:pt x="467745" y="690669"/>
                  <a:pt x="474551" y="688813"/>
                </a:cubicBezTo>
                <a:cubicBezTo>
                  <a:pt x="480119" y="687266"/>
                  <a:pt x="484760" y="685410"/>
                  <a:pt x="488472" y="682317"/>
                </a:cubicBezTo>
                <a:cubicBezTo>
                  <a:pt x="487544" y="679842"/>
                  <a:pt x="489400" y="676748"/>
                  <a:pt x="491565" y="673036"/>
                </a:cubicBezTo>
                <a:cubicBezTo>
                  <a:pt x="494040" y="668705"/>
                  <a:pt x="497134" y="663446"/>
                  <a:pt x="495896" y="657568"/>
                </a:cubicBezTo>
                <a:cubicBezTo>
                  <a:pt x="488472" y="658496"/>
                  <a:pt x="478882" y="660662"/>
                  <a:pt x="468673" y="663137"/>
                </a:cubicBezTo>
                <a:cubicBezTo>
                  <a:pt x="459702" y="665612"/>
                  <a:pt x="450112" y="667777"/>
                  <a:pt x="440212" y="669014"/>
                </a:cubicBezTo>
                <a:cubicBezTo>
                  <a:pt x="446400" y="660662"/>
                  <a:pt x="456608" y="655094"/>
                  <a:pt x="469601" y="651691"/>
                </a:cubicBezTo>
                <a:cubicBezTo>
                  <a:pt x="483832" y="647979"/>
                  <a:pt x="496824" y="647979"/>
                  <a:pt x="501465" y="648288"/>
                </a:cubicBezTo>
                <a:cubicBezTo>
                  <a:pt x="483522" y="632511"/>
                  <a:pt x="487234" y="604669"/>
                  <a:pt x="491565" y="584870"/>
                </a:cubicBezTo>
                <a:lnTo>
                  <a:pt x="501465" y="618280"/>
                </a:lnTo>
                <a:cubicBezTo>
                  <a:pt x="491565" y="561050"/>
                  <a:pt x="471457" y="491445"/>
                  <a:pt x="453515" y="429883"/>
                </a:cubicBezTo>
                <a:lnTo>
                  <a:pt x="446709" y="406681"/>
                </a:lnTo>
                <a:cubicBezTo>
                  <a:pt x="446709" y="407919"/>
                  <a:pt x="447328" y="410393"/>
                  <a:pt x="447637" y="412559"/>
                </a:cubicBezTo>
                <a:cubicBezTo>
                  <a:pt x="448256" y="415652"/>
                  <a:pt x="449184" y="419365"/>
                  <a:pt x="445471" y="420293"/>
                </a:cubicBezTo>
                <a:cubicBezTo>
                  <a:pt x="437119" y="405135"/>
                  <a:pt x="428766" y="389667"/>
                  <a:pt x="419176" y="376674"/>
                </a:cubicBezTo>
                <a:cubicBezTo>
                  <a:pt x="411442" y="378221"/>
                  <a:pt x="403090" y="379768"/>
                  <a:pt x="393500" y="382242"/>
                </a:cubicBezTo>
                <a:cubicBezTo>
                  <a:pt x="385457" y="384408"/>
                  <a:pt x="377723" y="386573"/>
                  <a:pt x="369679" y="389048"/>
                </a:cubicBezTo>
                <a:cubicBezTo>
                  <a:pt x="359471" y="392142"/>
                  <a:pt x="350499" y="394926"/>
                  <a:pt x="340909" y="397401"/>
                </a:cubicBezTo>
                <a:cubicBezTo>
                  <a:pt x="351427" y="428645"/>
                  <a:pt x="360089" y="463603"/>
                  <a:pt x="368133" y="497322"/>
                </a:cubicBezTo>
                <a:cubicBezTo>
                  <a:pt x="387313" y="574661"/>
                  <a:pt x="405255" y="647360"/>
                  <a:pt x="439594" y="691597"/>
                </a:cubicBezTo>
                <a:cubicBezTo>
                  <a:pt x="439903" y="692835"/>
                  <a:pt x="440522" y="693763"/>
                  <a:pt x="440831" y="694072"/>
                </a:cubicBezTo>
                <a:lnTo>
                  <a:pt x="441450" y="692835"/>
                </a:lnTo>
                <a:lnTo>
                  <a:pt x="441450" y="692835"/>
                </a:lnTo>
                <a:close/>
                <a:moveTo>
                  <a:pt x="596437" y="329343"/>
                </a:moveTo>
                <a:cubicBezTo>
                  <a:pt x="586228" y="332127"/>
                  <a:pt x="576019" y="335220"/>
                  <a:pt x="565811" y="338314"/>
                </a:cubicBezTo>
                <a:cubicBezTo>
                  <a:pt x="559933" y="340170"/>
                  <a:pt x="553746" y="342026"/>
                  <a:pt x="547868" y="343573"/>
                </a:cubicBezTo>
                <a:cubicBezTo>
                  <a:pt x="557458" y="371415"/>
                  <a:pt x="565192" y="403897"/>
                  <a:pt x="573854" y="437926"/>
                </a:cubicBezTo>
                <a:cubicBezTo>
                  <a:pt x="593034" y="514956"/>
                  <a:pt x="612833" y="594769"/>
                  <a:pt x="647480" y="640863"/>
                </a:cubicBezTo>
                <a:cubicBezTo>
                  <a:pt x="655214" y="639626"/>
                  <a:pt x="664186" y="638079"/>
                  <a:pt x="672229" y="636223"/>
                </a:cubicBezTo>
                <a:cubicBezTo>
                  <a:pt x="693884" y="630655"/>
                  <a:pt x="703783" y="620136"/>
                  <a:pt x="702855" y="603431"/>
                </a:cubicBezTo>
                <a:cubicBezTo>
                  <a:pt x="695121" y="604359"/>
                  <a:pt x="685531" y="606834"/>
                  <a:pt x="675322" y="609309"/>
                </a:cubicBezTo>
                <a:cubicBezTo>
                  <a:pt x="666351" y="611784"/>
                  <a:pt x="656761" y="613949"/>
                  <a:pt x="647171" y="615187"/>
                </a:cubicBezTo>
                <a:cubicBezTo>
                  <a:pt x="654596" y="606215"/>
                  <a:pt x="664804" y="600338"/>
                  <a:pt x="677488" y="597244"/>
                </a:cubicBezTo>
                <a:cubicBezTo>
                  <a:pt x="690790" y="593841"/>
                  <a:pt x="702546" y="594151"/>
                  <a:pt x="708423" y="594460"/>
                </a:cubicBezTo>
                <a:cubicBezTo>
                  <a:pt x="690790" y="578683"/>
                  <a:pt x="693574" y="552697"/>
                  <a:pt x="697905" y="529495"/>
                </a:cubicBezTo>
                <a:lnTo>
                  <a:pt x="707495" y="561359"/>
                </a:lnTo>
                <a:cubicBezTo>
                  <a:pt x="700999" y="520834"/>
                  <a:pt x="688006" y="475049"/>
                  <a:pt x="675632" y="430811"/>
                </a:cubicBezTo>
                <a:cubicBezTo>
                  <a:pt x="668207" y="403897"/>
                  <a:pt x="660473" y="375746"/>
                  <a:pt x="654286" y="349450"/>
                </a:cubicBezTo>
                <a:cubicBezTo>
                  <a:pt x="652430" y="350379"/>
                  <a:pt x="652430" y="351616"/>
                  <a:pt x="653049" y="354091"/>
                </a:cubicBezTo>
                <a:cubicBezTo>
                  <a:pt x="653358" y="356256"/>
                  <a:pt x="653977" y="359040"/>
                  <a:pt x="651193" y="359659"/>
                </a:cubicBezTo>
                <a:lnTo>
                  <a:pt x="645006" y="351307"/>
                </a:lnTo>
                <a:cubicBezTo>
                  <a:pt x="639128" y="341098"/>
                  <a:pt x="633250" y="330580"/>
                  <a:pt x="625826" y="322846"/>
                </a:cubicBezTo>
                <a:cubicBezTo>
                  <a:pt x="616854" y="324702"/>
                  <a:pt x="607264" y="326559"/>
                  <a:pt x="596437" y="329343"/>
                </a:cubicBezTo>
                <a:lnTo>
                  <a:pt x="596437" y="329343"/>
                </a:lnTo>
                <a:close/>
                <a:moveTo>
                  <a:pt x="135497" y="451538"/>
                </a:moveTo>
                <a:cubicBezTo>
                  <a:pt x="146016" y="483401"/>
                  <a:pt x="154368" y="518977"/>
                  <a:pt x="162721" y="553625"/>
                </a:cubicBezTo>
                <a:cubicBezTo>
                  <a:pt x="180663" y="628798"/>
                  <a:pt x="199534" y="706447"/>
                  <a:pt x="237894" y="748209"/>
                </a:cubicBezTo>
                <a:cubicBezTo>
                  <a:pt x="244081" y="747281"/>
                  <a:pt x="250887" y="746044"/>
                  <a:pt x="256765" y="744497"/>
                </a:cubicBezTo>
                <a:cubicBezTo>
                  <a:pt x="273779" y="740166"/>
                  <a:pt x="292650" y="730576"/>
                  <a:pt x="287700" y="710159"/>
                </a:cubicBezTo>
                <a:cubicBezTo>
                  <a:pt x="285844" y="710778"/>
                  <a:pt x="283988" y="711396"/>
                  <a:pt x="281822" y="711706"/>
                </a:cubicBezTo>
                <a:cubicBezTo>
                  <a:pt x="279038" y="712324"/>
                  <a:pt x="276254" y="713252"/>
                  <a:pt x="273470" y="713871"/>
                </a:cubicBezTo>
                <a:cubicBezTo>
                  <a:pt x="270067" y="714799"/>
                  <a:pt x="266973" y="715727"/>
                  <a:pt x="263880" y="716655"/>
                </a:cubicBezTo>
                <a:cubicBezTo>
                  <a:pt x="259858" y="717893"/>
                  <a:pt x="256765" y="718821"/>
                  <a:pt x="253671" y="719439"/>
                </a:cubicBezTo>
                <a:cubicBezTo>
                  <a:pt x="246556" y="721296"/>
                  <a:pt x="240369" y="722224"/>
                  <a:pt x="234182" y="722842"/>
                </a:cubicBezTo>
                <a:cubicBezTo>
                  <a:pt x="235110" y="720677"/>
                  <a:pt x="236347" y="718511"/>
                  <a:pt x="237585" y="716346"/>
                </a:cubicBezTo>
                <a:cubicBezTo>
                  <a:pt x="240060" y="712324"/>
                  <a:pt x="242534" y="708303"/>
                  <a:pt x="245937" y="707375"/>
                </a:cubicBezTo>
                <a:cubicBezTo>
                  <a:pt x="246865" y="707065"/>
                  <a:pt x="247484" y="707065"/>
                  <a:pt x="248412" y="707375"/>
                </a:cubicBezTo>
                <a:lnTo>
                  <a:pt x="249031" y="707375"/>
                </a:lnTo>
                <a:lnTo>
                  <a:pt x="248721" y="710159"/>
                </a:lnTo>
                <a:cubicBezTo>
                  <a:pt x="253362" y="707993"/>
                  <a:pt x="258002" y="706137"/>
                  <a:pt x="263261" y="704591"/>
                </a:cubicBezTo>
                <a:cubicBezTo>
                  <a:pt x="275017" y="701497"/>
                  <a:pt x="286154" y="702734"/>
                  <a:pt x="292650" y="704900"/>
                </a:cubicBezTo>
                <a:cubicBezTo>
                  <a:pt x="277801" y="690669"/>
                  <a:pt x="274707" y="652309"/>
                  <a:pt x="283369" y="637460"/>
                </a:cubicBezTo>
                <a:lnTo>
                  <a:pt x="288010" y="646432"/>
                </a:lnTo>
                <a:cubicBezTo>
                  <a:pt x="289866" y="651072"/>
                  <a:pt x="291413" y="655403"/>
                  <a:pt x="292031" y="656640"/>
                </a:cubicBezTo>
                <a:cubicBezTo>
                  <a:pt x="291103" y="654784"/>
                  <a:pt x="289247" y="646741"/>
                  <a:pt x="287082" y="638698"/>
                </a:cubicBezTo>
                <a:cubicBezTo>
                  <a:pt x="286154" y="636842"/>
                  <a:pt x="286772" y="635604"/>
                  <a:pt x="287082" y="634367"/>
                </a:cubicBezTo>
                <a:cubicBezTo>
                  <a:pt x="287700" y="633129"/>
                  <a:pt x="288010" y="632201"/>
                  <a:pt x="286772" y="630036"/>
                </a:cubicBezTo>
                <a:cubicBezTo>
                  <a:pt x="280894" y="609309"/>
                  <a:pt x="275635" y="587964"/>
                  <a:pt x="270067" y="566927"/>
                </a:cubicBezTo>
                <a:cubicBezTo>
                  <a:pt x="262024" y="535064"/>
                  <a:pt x="253981" y="501963"/>
                  <a:pt x="244081" y="472265"/>
                </a:cubicBezTo>
                <a:cubicBezTo>
                  <a:pt x="244081" y="473193"/>
                  <a:pt x="244391" y="473811"/>
                  <a:pt x="244700" y="474739"/>
                </a:cubicBezTo>
                <a:cubicBezTo>
                  <a:pt x="245628" y="480308"/>
                  <a:pt x="246865" y="485876"/>
                  <a:pt x="245937" y="490516"/>
                </a:cubicBezTo>
                <a:cubicBezTo>
                  <a:pt x="239750" y="483401"/>
                  <a:pt x="235729" y="474430"/>
                  <a:pt x="231398" y="465459"/>
                </a:cubicBezTo>
                <a:cubicBezTo>
                  <a:pt x="225829" y="453394"/>
                  <a:pt x="220261" y="441020"/>
                  <a:pt x="211908" y="432976"/>
                </a:cubicBezTo>
                <a:cubicBezTo>
                  <a:pt x="204484" y="433286"/>
                  <a:pt x="196131" y="434523"/>
                  <a:pt x="184994" y="437308"/>
                </a:cubicBezTo>
                <a:cubicBezTo>
                  <a:pt x="178807" y="438854"/>
                  <a:pt x="172311" y="440710"/>
                  <a:pt x="165814" y="442876"/>
                </a:cubicBezTo>
                <a:cubicBezTo>
                  <a:pt x="157771" y="445351"/>
                  <a:pt x="150347" y="447516"/>
                  <a:pt x="142613" y="449682"/>
                </a:cubicBezTo>
                <a:cubicBezTo>
                  <a:pt x="140447" y="450301"/>
                  <a:pt x="137972" y="450919"/>
                  <a:pt x="135497" y="451538"/>
                </a:cubicBezTo>
                <a:lnTo>
                  <a:pt x="135497" y="451538"/>
                </a:lnTo>
                <a:close/>
                <a:moveTo>
                  <a:pt x="654596" y="312328"/>
                </a:moveTo>
                <a:cubicBezTo>
                  <a:pt x="660164" y="337695"/>
                  <a:pt x="669754" y="372962"/>
                  <a:pt x="680272" y="410084"/>
                </a:cubicBezTo>
                <a:cubicBezTo>
                  <a:pt x="698215" y="475667"/>
                  <a:pt x="718941" y="549913"/>
                  <a:pt x="723582" y="596625"/>
                </a:cubicBezTo>
                <a:cubicBezTo>
                  <a:pt x="726675" y="592294"/>
                  <a:pt x="733172" y="590438"/>
                  <a:pt x="740287" y="588273"/>
                </a:cubicBezTo>
                <a:cubicBezTo>
                  <a:pt x="747711" y="586107"/>
                  <a:pt x="755755" y="583942"/>
                  <a:pt x="761014" y="578992"/>
                </a:cubicBezTo>
                <a:cubicBezTo>
                  <a:pt x="751114" y="544654"/>
                  <a:pt x="742762" y="508769"/>
                  <a:pt x="734719" y="474430"/>
                </a:cubicBezTo>
                <a:cubicBezTo>
                  <a:pt x="722035" y="419674"/>
                  <a:pt x="709042" y="363062"/>
                  <a:pt x="688934" y="304594"/>
                </a:cubicBezTo>
                <a:lnTo>
                  <a:pt x="685531" y="305832"/>
                </a:lnTo>
                <a:lnTo>
                  <a:pt x="679653" y="307378"/>
                </a:lnTo>
                <a:lnTo>
                  <a:pt x="673157" y="309234"/>
                </a:lnTo>
                <a:cubicBezTo>
                  <a:pt x="666970" y="310781"/>
                  <a:pt x="660473" y="312328"/>
                  <a:pt x="654596" y="312328"/>
                </a:cubicBezTo>
                <a:lnTo>
                  <a:pt x="654596" y="312328"/>
                </a:lnTo>
                <a:close/>
                <a:moveTo>
                  <a:pt x="709351" y="297479"/>
                </a:moveTo>
                <a:cubicBezTo>
                  <a:pt x="702236" y="299335"/>
                  <a:pt x="696359" y="301810"/>
                  <a:pt x="693265" y="303975"/>
                </a:cubicBezTo>
                <a:cubicBezTo>
                  <a:pt x="714920" y="357803"/>
                  <a:pt x="732553" y="432976"/>
                  <a:pt x="749877" y="505675"/>
                </a:cubicBezTo>
                <a:cubicBezTo>
                  <a:pt x="756064" y="531661"/>
                  <a:pt x="761942" y="557028"/>
                  <a:pt x="768129" y="581158"/>
                </a:cubicBezTo>
                <a:cubicBezTo>
                  <a:pt x="780194" y="523618"/>
                  <a:pt x="762251" y="446588"/>
                  <a:pt x="744618" y="372034"/>
                </a:cubicBezTo>
                <a:cubicBezTo>
                  <a:pt x="738121" y="344810"/>
                  <a:pt x="732244" y="318825"/>
                  <a:pt x="727603" y="294385"/>
                </a:cubicBezTo>
                <a:cubicBezTo>
                  <a:pt x="723582" y="294695"/>
                  <a:pt x="716467" y="295623"/>
                  <a:pt x="709351" y="297479"/>
                </a:cubicBezTo>
                <a:lnTo>
                  <a:pt x="709351" y="297479"/>
                </a:lnTo>
                <a:close/>
                <a:moveTo>
                  <a:pt x="524357" y="642720"/>
                </a:moveTo>
                <a:cubicBezTo>
                  <a:pt x="529307" y="641482"/>
                  <a:pt x="534566" y="640245"/>
                  <a:pt x="539825" y="639007"/>
                </a:cubicBezTo>
                <a:cubicBezTo>
                  <a:pt x="550034" y="636842"/>
                  <a:pt x="560552" y="634367"/>
                  <a:pt x="571070" y="631892"/>
                </a:cubicBezTo>
                <a:cubicBezTo>
                  <a:pt x="587156" y="627561"/>
                  <a:pt x="599840" y="623230"/>
                  <a:pt x="611595" y="617661"/>
                </a:cubicBezTo>
                <a:cubicBezTo>
                  <a:pt x="610358" y="615805"/>
                  <a:pt x="609120" y="613021"/>
                  <a:pt x="607264" y="610237"/>
                </a:cubicBezTo>
                <a:cubicBezTo>
                  <a:pt x="604171" y="604669"/>
                  <a:pt x="600458" y="598172"/>
                  <a:pt x="602624" y="591366"/>
                </a:cubicBezTo>
                <a:cubicBezTo>
                  <a:pt x="604171" y="592294"/>
                  <a:pt x="604480" y="593841"/>
                  <a:pt x="604789" y="595388"/>
                </a:cubicBezTo>
                <a:cubicBezTo>
                  <a:pt x="605099" y="596935"/>
                  <a:pt x="605099" y="598791"/>
                  <a:pt x="606027" y="599100"/>
                </a:cubicBezTo>
                <a:cubicBezTo>
                  <a:pt x="599840" y="574661"/>
                  <a:pt x="593343" y="547747"/>
                  <a:pt x="586537" y="520524"/>
                </a:cubicBezTo>
                <a:cubicBezTo>
                  <a:pt x="571070" y="457725"/>
                  <a:pt x="554983" y="392451"/>
                  <a:pt x="534256" y="342954"/>
                </a:cubicBezTo>
                <a:cubicBezTo>
                  <a:pt x="523120" y="347904"/>
                  <a:pt x="507961" y="352544"/>
                  <a:pt x="492803" y="356566"/>
                </a:cubicBezTo>
                <a:cubicBezTo>
                  <a:pt x="477644" y="360587"/>
                  <a:pt x="462486" y="363681"/>
                  <a:pt x="450112" y="365537"/>
                </a:cubicBezTo>
                <a:cubicBezTo>
                  <a:pt x="456608" y="402969"/>
                  <a:pt x="468054" y="443804"/>
                  <a:pt x="480119" y="487113"/>
                </a:cubicBezTo>
                <a:cubicBezTo>
                  <a:pt x="495278" y="540941"/>
                  <a:pt x="510745" y="596935"/>
                  <a:pt x="516004" y="645194"/>
                </a:cubicBezTo>
                <a:cubicBezTo>
                  <a:pt x="518479" y="644266"/>
                  <a:pt x="521573" y="643648"/>
                  <a:pt x="524357" y="642720"/>
                </a:cubicBezTo>
                <a:lnTo>
                  <a:pt x="524357" y="642720"/>
                </a:lnTo>
                <a:close/>
                <a:moveTo>
                  <a:pt x="255218" y="418127"/>
                </a:moveTo>
                <a:cubicBezTo>
                  <a:pt x="250268" y="419365"/>
                  <a:pt x="245937" y="420602"/>
                  <a:pt x="241916" y="422149"/>
                </a:cubicBezTo>
                <a:cubicBezTo>
                  <a:pt x="249959" y="455869"/>
                  <a:pt x="260168" y="492373"/>
                  <a:pt x="270067" y="527639"/>
                </a:cubicBezTo>
                <a:cubicBezTo>
                  <a:pt x="286463" y="585798"/>
                  <a:pt x="303168" y="646122"/>
                  <a:pt x="309665" y="699641"/>
                </a:cubicBezTo>
                <a:cubicBezTo>
                  <a:pt x="319255" y="697166"/>
                  <a:pt x="329773" y="694691"/>
                  <a:pt x="340291" y="691907"/>
                </a:cubicBezTo>
                <a:cubicBezTo>
                  <a:pt x="351118" y="689123"/>
                  <a:pt x="361945" y="686029"/>
                  <a:pt x="372773" y="682935"/>
                </a:cubicBezTo>
                <a:cubicBezTo>
                  <a:pt x="383600" y="679842"/>
                  <a:pt x="393809" y="677058"/>
                  <a:pt x="403709" y="674273"/>
                </a:cubicBezTo>
                <a:lnTo>
                  <a:pt x="407730" y="673345"/>
                </a:lnTo>
                <a:cubicBezTo>
                  <a:pt x="396284" y="641173"/>
                  <a:pt x="387003" y="602503"/>
                  <a:pt x="377413" y="561359"/>
                </a:cubicBezTo>
                <a:cubicBezTo>
                  <a:pt x="363183" y="502272"/>
                  <a:pt x="348643" y="441020"/>
                  <a:pt x="327916" y="397710"/>
                </a:cubicBezTo>
                <a:cubicBezTo>
                  <a:pt x="320801" y="401422"/>
                  <a:pt x="310593" y="404825"/>
                  <a:pt x="296362" y="408228"/>
                </a:cubicBezTo>
                <a:cubicBezTo>
                  <a:pt x="289556" y="410084"/>
                  <a:pt x="282132" y="411940"/>
                  <a:pt x="275017" y="413487"/>
                </a:cubicBezTo>
                <a:lnTo>
                  <a:pt x="272851" y="414106"/>
                </a:lnTo>
                <a:cubicBezTo>
                  <a:pt x="266664" y="415034"/>
                  <a:pt x="260786" y="416581"/>
                  <a:pt x="255218" y="418127"/>
                </a:cubicBezTo>
                <a:lnTo>
                  <a:pt x="255218" y="418127"/>
                </a:lnTo>
                <a:close/>
                <a:moveTo>
                  <a:pt x="533328" y="329961"/>
                </a:moveTo>
                <a:cubicBezTo>
                  <a:pt x="619638" y="307378"/>
                  <a:pt x="691100" y="290054"/>
                  <a:pt x="758539" y="274587"/>
                </a:cubicBezTo>
                <a:cubicBezTo>
                  <a:pt x="760704" y="276443"/>
                  <a:pt x="761323" y="276752"/>
                  <a:pt x="761632" y="277061"/>
                </a:cubicBezTo>
                <a:cubicBezTo>
                  <a:pt x="761323" y="276752"/>
                  <a:pt x="761014" y="275824"/>
                  <a:pt x="759467" y="273659"/>
                </a:cubicBezTo>
                <a:lnTo>
                  <a:pt x="758848" y="271184"/>
                </a:lnTo>
                <a:cubicBezTo>
                  <a:pt x="756992" y="269637"/>
                  <a:pt x="750496" y="269946"/>
                  <a:pt x="739668" y="272731"/>
                </a:cubicBezTo>
                <a:cubicBezTo>
                  <a:pt x="734719" y="273968"/>
                  <a:pt x="729459" y="275515"/>
                  <a:pt x="724819" y="277061"/>
                </a:cubicBezTo>
                <a:cubicBezTo>
                  <a:pt x="718632" y="278918"/>
                  <a:pt x="714920" y="280155"/>
                  <a:pt x="711826" y="280774"/>
                </a:cubicBezTo>
                <a:cubicBezTo>
                  <a:pt x="651502" y="296241"/>
                  <a:pt x="577876" y="315112"/>
                  <a:pt x="524357" y="324393"/>
                </a:cubicBezTo>
                <a:cubicBezTo>
                  <a:pt x="462486" y="342954"/>
                  <a:pt x="391953" y="364300"/>
                  <a:pt x="322348" y="382552"/>
                </a:cubicBezTo>
                <a:cubicBezTo>
                  <a:pt x="267592" y="396782"/>
                  <a:pt x="220570" y="407300"/>
                  <a:pt x="179117" y="414724"/>
                </a:cubicBezTo>
                <a:cubicBezTo>
                  <a:pt x="167980" y="418437"/>
                  <a:pt x="156224" y="421840"/>
                  <a:pt x="144160" y="424933"/>
                </a:cubicBezTo>
                <a:cubicBezTo>
                  <a:pt x="134879" y="427408"/>
                  <a:pt x="124979" y="429883"/>
                  <a:pt x="115389" y="432048"/>
                </a:cubicBezTo>
                <a:cubicBezTo>
                  <a:pt x="105799" y="434523"/>
                  <a:pt x="96519" y="436689"/>
                  <a:pt x="87238" y="439164"/>
                </a:cubicBezTo>
                <a:cubicBezTo>
                  <a:pt x="61562" y="445970"/>
                  <a:pt x="32173" y="454632"/>
                  <a:pt x="8662" y="468243"/>
                </a:cubicBezTo>
                <a:cubicBezTo>
                  <a:pt x="59706" y="455250"/>
                  <a:pt x="116318" y="441020"/>
                  <a:pt x="180973" y="424314"/>
                </a:cubicBezTo>
                <a:cubicBezTo>
                  <a:pt x="239441" y="409156"/>
                  <a:pt x="297909" y="393070"/>
                  <a:pt x="356996" y="377293"/>
                </a:cubicBezTo>
                <a:cubicBezTo>
                  <a:pt x="415464" y="361515"/>
                  <a:pt x="474241" y="345429"/>
                  <a:pt x="533328" y="329961"/>
                </a:cubicBezTo>
                <a:lnTo>
                  <a:pt x="533328" y="329961"/>
                </a:lnTo>
                <a:close/>
                <a:moveTo>
                  <a:pt x="497134" y="150845"/>
                </a:moveTo>
                <a:cubicBezTo>
                  <a:pt x="504249" y="175284"/>
                  <a:pt x="511673" y="204672"/>
                  <a:pt x="519717" y="234370"/>
                </a:cubicBezTo>
                <a:lnTo>
                  <a:pt x="540134" y="312637"/>
                </a:lnTo>
                <a:cubicBezTo>
                  <a:pt x="549415" y="309544"/>
                  <a:pt x="561480" y="306450"/>
                  <a:pt x="574163" y="303047"/>
                </a:cubicBezTo>
                <a:cubicBezTo>
                  <a:pt x="584681" y="300263"/>
                  <a:pt x="595818" y="297169"/>
                  <a:pt x="606645" y="294385"/>
                </a:cubicBezTo>
                <a:cubicBezTo>
                  <a:pt x="618092" y="291292"/>
                  <a:pt x="628919" y="288507"/>
                  <a:pt x="638509" y="286342"/>
                </a:cubicBezTo>
                <a:cubicBezTo>
                  <a:pt x="632941" y="268400"/>
                  <a:pt x="627682" y="247673"/>
                  <a:pt x="622423" y="227255"/>
                </a:cubicBezTo>
                <a:cubicBezTo>
                  <a:pt x="613451" y="191989"/>
                  <a:pt x="604480" y="155485"/>
                  <a:pt x="594890" y="128262"/>
                </a:cubicBezTo>
                <a:cubicBezTo>
                  <a:pt x="594271" y="128881"/>
                  <a:pt x="593343" y="129499"/>
                  <a:pt x="592106" y="129809"/>
                </a:cubicBezTo>
                <a:cubicBezTo>
                  <a:pt x="588084" y="130737"/>
                  <a:pt x="584063" y="131355"/>
                  <a:pt x="580041" y="131046"/>
                </a:cubicBezTo>
                <a:cubicBezTo>
                  <a:pt x="581897" y="138161"/>
                  <a:pt x="584063" y="148060"/>
                  <a:pt x="586228" y="158888"/>
                </a:cubicBezTo>
                <a:cubicBezTo>
                  <a:pt x="590559" y="179924"/>
                  <a:pt x="595199" y="203744"/>
                  <a:pt x="597674" y="222615"/>
                </a:cubicBezTo>
                <a:cubicBezTo>
                  <a:pt x="585919" y="194155"/>
                  <a:pt x="575091" y="152701"/>
                  <a:pt x="570142" y="122075"/>
                </a:cubicBezTo>
                <a:cubicBezTo>
                  <a:pt x="579113" y="119909"/>
                  <a:pt x="586847" y="118672"/>
                  <a:pt x="593343" y="118981"/>
                </a:cubicBezTo>
                <a:lnTo>
                  <a:pt x="567357" y="22462"/>
                </a:lnTo>
                <a:cubicBezTo>
                  <a:pt x="563645" y="22462"/>
                  <a:pt x="558386" y="22772"/>
                  <a:pt x="553127" y="23390"/>
                </a:cubicBezTo>
                <a:cubicBezTo>
                  <a:pt x="542918" y="24628"/>
                  <a:pt x="533019" y="25556"/>
                  <a:pt x="530854" y="19369"/>
                </a:cubicBezTo>
                <a:cubicBezTo>
                  <a:pt x="525285" y="22462"/>
                  <a:pt x="517861" y="24628"/>
                  <a:pt x="510436" y="26793"/>
                </a:cubicBezTo>
                <a:cubicBezTo>
                  <a:pt x="496515" y="30815"/>
                  <a:pt x="482594" y="35146"/>
                  <a:pt x="475169" y="43189"/>
                </a:cubicBezTo>
                <a:cubicBezTo>
                  <a:pt x="475169" y="61132"/>
                  <a:pt x="481666" y="83405"/>
                  <a:pt x="488162" y="105060"/>
                </a:cubicBezTo>
                <a:cubicBezTo>
                  <a:pt x="491875" y="117744"/>
                  <a:pt x="495587" y="130737"/>
                  <a:pt x="498062" y="142492"/>
                </a:cubicBezTo>
                <a:cubicBezTo>
                  <a:pt x="504868" y="140017"/>
                  <a:pt x="512602" y="137233"/>
                  <a:pt x="520335" y="134449"/>
                </a:cubicBezTo>
                <a:cubicBezTo>
                  <a:pt x="528069" y="131665"/>
                  <a:pt x="536113" y="128571"/>
                  <a:pt x="543846" y="126715"/>
                </a:cubicBezTo>
                <a:cubicBezTo>
                  <a:pt x="552508" y="124550"/>
                  <a:pt x="559933" y="123621"/>
                  <a:pt x="566429" y="124240"/>
                </a:cubicBezTo>
                <a:cubicBezTo>
                  <a:pt x="567976" y="132593"/>
                  <a:pt x="570760" y="141564"/>
                  <a:pt x="573544" y="150226"/>
                </a:cubicBezTo>
                <a:cubicBezTo>
                  <a:pt x="577876" y="164456"/>
                  <a:pt x="582516" y="178996"/>
                  <a:pt x="580041" y="189514"/>
                </a:cubicBezTo>
                <a:cubicBezTo>
                  <a:pt x="578494" y="186111"/>
                  <a:pt x="577876" y="185492"/>
                  <a:pt x="577566" y="185492"/>
                </a:cubicBezTo>
                <a:cubicBezTo>
                  <a:pt x="577566" y="185802"/>
                  <a:pt x="576947" y="187658"/>
                  <a:pt x="578185" y="190442"/>
                </a:cubicBezTo>
                <a:cubicBezTo>
                  <a:pt x="571688" y="179615"/>
                  <a:pt x="568285" y="167550"/>
                  <a:pt x="565501" y="157032"/>
                </a:cubicBezTo>
                <a:cubicBezTo>
                  <a:pt x="563955" y="150845"/>
                  <a:pt x="562408" y="145276"/>
                  <a:pt x="560552" y="140327"/>
                </a:cubicBezTo>
                <a:cubicBezTo>
                  <a:pt x="551580" y="142492"/>
                  <a:pt x="542300" y="143729"/>
                  <a:pt x="533019" y="144658"/>
                </a:cubicBezTo>
                <a:cubicBezTo>
                  <a:pt x="520954" y="146823"/>
                  <a:pt x="509199" y="148370"/>
                  <a:pt x="497134" y="150845"/>
                </a:cubicBezTo>
                <a:lnTo>
                  <a:pt x="497134" y="150845"/>
                </a:lnTo>
                <a:close/>
                <a:moveTo>
                  <a:pt x="318945" y="294076"/>
                </a:moveTo>
                <a:cubicBezTo>
                  <a:pt x="317398" y="294385"/>
                  <a:pt x="315852" y="295004"/>
                  <a:pt x="314614" y="295313"/>
                </a:cubicBezTo>
                <a:lnTo>
                  <a:pt x="333794" y="366774"/>
                </a:lnTo>
                <a:cubicBezTo>
                  <a:pt x="336269" y="365846"/>
                  <a:pt x="339672" y="364918"/>
                  <a:pt x="343075" y="363990"/>
                </a:cubicBezTo>
                <a:cubicBezTo>
                  <a:pt x="343694" y="363681"/>
                  <a:pt x="344312" y="363681"/>
                  <a:pt x="344931" y="363371"/>
                </a:cubicBezTo>
                <a:cubicBezTo>
                  <a:pt x="354521" y="360897"/>
                  <a:pt x="364730" y="357803"/>
                  <a:pt x="375248" y="355019"/>
                </a:cubicBezTo>
                <a:cubicBezTo>
                  <a:pt x="385766" y="351925"/>
                  <a:pt x="396284" y="349141"/>
                  <a:pt x="406183" y="346357"/>
                </a:cubicBezTo>
                <a:cubicBezTo>
                  <a:pt x="415464" y="343882"/>
                  <a:pt x="424126" y="341717"/>
                  <a:pt x="432169" y="340479"/>
                </a:cubicBezTo>
                <a:cubicBezTo>
                  <a:pt x="429076" y="330271"/>
                  <a:pt x="425673" y="317897"/>
                  <a:pt x="422579" y="306450"/>
                </a:cubicBezTo>
                <a:cubicBezTo>
                  <a:pt x="419176" y="293766"/>
                  <a:pt x="415773" y="282011"/>
                  <a:pt x="413608" y="272421"/>
                </a:cubicBezTo>
                <a:cubicBezTo>
                  <a:pt x="411752" y="271803"/>
                  <a:pt x="408658" y="272421"/>
                  <a:pt x="406183" y="273040"/>
                </a:cubicBezTo>
                <a:lnTo>
                  <a:pt x="402162" y="274277"/>
                </a:lnTo>
                <a:lnTo>
                  <a:pt x="398140" y="275515"/>
                </a:lnTo>
                <a:cubicBezTo>
                  <a:pt x="397212" y="275824"/>
                  <a:pt x="396284" y="275824"/>
                  <a:pt x="395356" y="276133"/>
                </a:cubicBezTo>
                <a:cubicBezTo>
                  <a:pt x="402471" y="286961"/>
                  <a:pt x="405874" y="316659"/>
                  <a:pt x="403709" y="332746"/>
                </a:cubicBezTo>
                <a:cubicBezTo>
                  <a:pt x="400924" y="324702"/>
                  <a:pt x="398449" y="316350"/>
                  <a:pt x="395975" y="307688"/>
                </a:cubicBezTo>
                <a:cubicBezTo>
                  <a:pt x="391953" y="293766"/>
                  <a:pt x="387931" y="279227"/>
                  <a:pt x="387313" y="266853"/>
                </a:cubicBezTo>
                <a:cubicBezTo>
                  <a:pt x="389478" y="265616"/>
                  <a:pt x="391025" y="265306"/>
                  <a:pt x="392572" y="264687"/>
                </a:cubicBezTo>
                <a:cubicBezTo>
                  <a:pt x="398449" y="263141"/>
                  <a:pt x="404018" y="262213"/>
                  <a:pt x="409896" y="262213"/>
                </a:cubicBezTo>
                <a:lnTo>
                  <a:pt x="360708" y="76909"/>
                </a:lnTo>
                <a:cubicBezTo>
                  <a:pt x="356996" y="76909"/>
                  <a:pt x="351737" y="77218"/>
                  <a:pt x="346478" y="77837"/>
                </a:cubicBezTo>
                <a:cubicBezTo>
                  <a:pt x="336269" y="78765"/>
                  <a:pt x="326370" y="80002"/>
                  <a:pt x="324204" y="73815"/>
                </a:cubicBezTo>
                <a:cubicBezTo>
                  <a:pt x="318636" y="76599"/>
                  <a:pt x="311521" y="79074"/>
                  <a:pt x="304406" y="81240"/>
                </a:cubicBezTo>
                <a:cubicBezTo>
                  <a:pt x="290485" y="85571"/>
                  <a:pt x="276254" y="89902"/>
                  <a:pt x="268520" y="97945"/>
                </a:cubicBezTo>
                <a:cubicBezTo>
                  <a:pt x="273161" y="134140"/>
                  <a:pt x="284607" y="175593"/>
                  <a:pt x="295743" y="215809"/>
                </a:cubicBezTo>
                <a:cubicBezTo>
                  <a:pt x="302549" y="239629"/>
                  <a:pt x="309355" y="264378"/>
                  <a:pt x="314614" y="287889"/>
                </a:cubicBezTo>
                <a:cubicBezTo>
                  <a:pt x="322039" y="283867"/>
                  <a:pt x="338435" y="277061"/>
                  <a:pt x="356377" y="272421"/>
                </a:cubicBezTo>
                <a:cubicBezTo>
                  <a:pt x="365967" y="269946"/>
                  <a:pt x="374629" y="268400"/>
                  <a:pt x="382363" y="267781"/>
                </a:cubicBezTo>
                <a:cubicBezTo>
                  <a:pt x="383600" y="273659"/>
                  <a:pt x="385766" y="280155"/>
                  <a:pt x="387622" y="286342"/>
                </a:cubicBezTo>
                <a:cubicBezTo>
                  <a:pt x="391025" y="296860"/>
                  <a:pt x="394737" y="307997"/>
                  <a:pt x="391334" y="314803"/>
                </a:cubicBezTo>
                <a:cubicBezTo>
                  <a:pt x="390097" y="311709"/>
                  <a:pt x="389169" y="310781"/>
                  <a:pt x="388859" y="310781"/>
                </a:cubicBezTo>
                <a:cubicBezTo>
                  <a:pt x="388550" y="310781"/>
                  <a:pt x="388241" y="312019"/>
                  <a:pt x="389478" y="314803"/>
                </a:cubicBezTo>
                <a:cubicBezTo>
                  <a:pt x="385457" y="311091"/>
                  <a:pt x="383600" y="304594"/>
                  <a:pt x="381744" y="298716"/>
                </a:cubicBezTo>
                <a:cubicBezTo>
                  <a:pt x="380197" y="293766"/>
                  <a:pt x="378960" y="288507"/>
                  <a:pt x="376795" y="284486"/>
                </a:cubicBezTo>
                <a:cubicBezTo>
                  <a:pt x="375866" y="285414"/>
                  <a:pt x="374320" y="285723"/>
                  <a:pt x="372773" y="286342"/>
                </a:cubicBezTo>
                <a:cubicBezTo>
                  <a:pt x="364111" y="288507"/>
                  <a:pt x="353593" y="289745"/>
                  <a:pt x="344622" y="290673"/>
                </a:cubicBezTo>
                <a:cubicBezTo>
                  <a:pt x="334722" y="291292"/>
                  <a:pt x="325751" y="292220"/>
                  <a:pt x="318945" y="294076"/>
                </a:cubicBezTo>
                <a:lnTo>
                  <a:pt x="318945" y="294076"/>
                </a:lnTo>
                <a:close/>
                <a:moveTo>
                  <a:pt x="93735" y="288507"/>
                </a:moveTo>
                <a:cubicBezTo>
                  <a:pt x="97447" y="304594"/>
                  <a:pt x="101778" y="322228"/>
                  <a:pt x="106109" y="339551"/>
                </a:cubicBezTo>
                <a:cubicBezTo>
                  <a:pt x="112915" y="367084"/>
                  <a:pt x="120030" y="395545"/>
                  <a:pt x="129001" y="420293"/>
                </a:cubicBezTo>
                <a:cubicBezTo>
                  <a:pt x="143541" y="414724"/>
                  <a:pt x="158699" y="410084"/>
                  <a:pt x="174476" y="406063"/>
                </a:cubicBezTo>
                <a:cubicBezTo>
                  <a:pt x="190253" y="402041"/>
                  <a:pt x="206031" y="398329"/>
                  <a:pt x="225520" y="394307"/>
                </a:cubicBezTo>
                <a:cubicBezTo>
                  <a:pt x="220261" y="374818"/>
                  <a:pt x="213764" y="351307"/>
                  <a:pt x="207887" y="329033"/>
                </a:cubicBezTo>
                <a:cubicBezTo>
                  <a:pt x="201390" y="304903"/>
                  <a:pt x="195203" y="282320"/>
                  <a:pt x="191491" y="265925"/>
                </a:cubicBezTo>
                <a:cubicBezTo>
                  <a:pt x="190563" y="266234"/>
                  <a:pt x="189944" y="266544"/>
                  <a:pt x="189016" y="266853"/>
                </a:cubicBezTo>
                <a:cubicBezTo>
                  <a:pt x="187160" y="267162"/>
                  <a:pt x="185613" y="267472"/>
                  <a:pt x="184066" y="267472"/>
                </a:cubicBezTo>
                <a:cubicBezTo>
                  <a:pt x="181901" y="267472"/>
                  <a:pt x="179426" y="267781"/>
                  <a:pt x="176951" y="268400"/>
                </a:cubicBezTo>
                <a:cubicBezTo>
                  <a:pt x="175714" y="268709"/>
                  <a:pt x="174786" y="269018"/>
                  <a:pt x="173548" y="269637"/>
                </a:cubicBezTo>
                <a:cubicBezTo>
                  <a:pt x="181282" y="283558"/>
                  <a:pt x="184066" y="314494"/>
                  <a:pt x="186232" y="335220"/>
                </a:cubicBezTo>
                <a:lnTo>
                  <a:pt x="186541" y="337695"/>
                </a:lnTo>
                <a:cubicBezTo>
                  <a:pt x="176951" y="316968"/>
                  <a:pt x="168289" y="283867"/>
                  <a:pt x="165196" y="260666"/>
                </a:cubicBezTo>
                <a:cubicBezTo>
                  <a:pt x="166742" y="259428"/>
                  <a:pt x="167980" y="259119"/>
                  <a:pt x="169217" y="258810"/>
                </a:cubicBezTo>
                <a:cubicBezTo>
                  <a:pt x="172311" y="257882"/>
                  <a:pt x="174786" y="257882"/>
                  <a:pt x="177570" y="257572"/>
                </a:cubicBezTo>
                <a:cubicBezTo>
                  <a:pt x="180663" y="257263"/>
                  <a:pt x="183448" y="257263"/>
                  <a:pt x="186541" y="256335"/>
                </a:cubicBezTo>
                <a:cubicBezTo>
                  <a:pt x="187469" y="256026"/>
                  <a:pt x="188707" y="255716"/>
                  <a:pt x="189635" y="255097"/>
                </a:cubicBezTo>
                <a:cubicBezTo>
                  <a:pt x="179735" y="226946"/>
                  <a:pt x="171383" y="194773"/>
                  <a:pt x="163340" y="163837"/>
                </a:cubicBezTo>
                <a:cubicBezTo>
                  <a:pt x="160555" y="152701"/>
                  <a:pt x="157462" y="141564"/>
                  <a:pt x="154678" y="130427"/>
                </a:cubicBezTo>
                <a:cubicBezTo>
                  <a:pt x="145088" y="129499"/>
                  <a:pt x="133332" y="131665"/>
                  <a:pt x="124051" y="133830"/>
                </a:cubicBezTo>
                <a:lnTo>
                  <a:pt x="123742" y="133830"/>
                </a:lnTo>
                <a:lnTo>
                  <a:pt x="122505" y="131974"/>
                </a:lnTo>
                <a:cubicBezTo>
                  <a:pt x="120958" y="129499"/>
                  <a:pt x="120958" y="129499"/>
                  <a:pt x="122195" y="127953"/>
                </a:cubicBezTo>
                <a:cubicBezTo>
                  <a:pt x="122505" y="127643"/>
                  <a:pt x="122814" y="127024"/>
                  <a:pt x="123433" y="126096"/>
                </a:cubicBezTo>
                <a:cubicBezTo>
                  <a:pt x="117246" y="129809"/>
                  <a:pt x="109202" y="132284"/>
                  <a:pt x="101159" y="134449"/>
                </a:cubicBezTo>
                <a:cubicBezTo>
                  <a:pt x="86001" y="138780"/>
                  <a:pt x="70533" y="143420"/>
                  <a:pt x="62799" y="151773"/>
                </a:cubicBezTo>
                <a:cubicBezTo>
                  <a:pt x="66821" y="173737"/>
                  <a:pt x="73008" y="197557"/>
                  <a:pt x="78886" y="220759"/>
                </a:cubicBezTo>
                <a:cubicBezTo>
                  <a:pt x="84145" y="240867"/>
                  <a:pt x="89404" y="261903"/>
                  <a:pt x="93116" y="281392"/>
                </a:cubicBezTo>
                <a:cubicBezTo>
                  <a:pt x="98684" y="279227"/>
                  <a:pt x="105799" y="276443"/>
                  <a:pt x="112915" y="273659"/>
                </a:cubicBezTo>
                <a:cubicBezTo>
                  <a:pt x="121267" y="270565"/>
                  <a:pt x="129929" y="267162"/>
                  <a:pt x="138282" y="264997"/>
                </a:cubicBezTo>
                <a:cubicBezTo>
                  <a:pt x="147562" y="262522"/>
                  <a:pt x="154987" y="261903"/>
                  <a:pt x="161483" y="263141"/>
                </a:cubicBezTo>
                <a:cubicBezTo>
                  <a:pt x="163030" y="270874"/>
                  <a:pt x="165814" y="279536"/>
                  <a:pt x="168289" y="287579"/>
                </a:cubicBezTo>
                <a:cubicBezTo>
                  <a:pt x="172620" y="301191"/>
                  <a:pt x="176951" y="315112"/>
                  <a:pt x="174476" y="325012"/>
                </a:cubicBezTo>
                <a:cubicBezTo>
                  <a:pt x="168598" y="320990"/>
                  <a:pt x="165814" y="311091"/>
                  <a:pt x="163030" y="300882"/>
                </a:cubicBezTo>
                <a:cubicBezTo>
                  <a:pt x="160555" y="291601"/>
                  <a:pt x="157771" y="282011"/>
                  <a:pt x="153749" y="276752"/>
                </a:cubicBezTo>
                <a:cubicBezTo>
                  <a:pt x="151275" y="278299"/>
                  <a:pt x="147872" y="279227"/>
                  <a:pt x="144469" y="280155"/>
                </a:cubicBezTo>
                <a:cubicBezTo>
                  <a:pt x="136735" y="282011"/>
                  <a:pt x="128382" y="283249"/>
                  <a:pt x="119720" y="284486"/>
                </a:cubicBezTo>
                <a:cubicBezTo>
                  <a:pt x="111059" y="285105"/>
                  <a:pt x="102087" y="286342"/>
                  <a:pt x="93735" y="288507"/>
                </a:cubicBezTo>
                <a:lnTo>
                  <a:pt x="93735" y="288507"/>
                </a:lnTo>
                <a:close/>
                <a:moveTo>
                  <a:pt x="516004" y="42261"/>
                </a:moveTo>
                <a:cubicBezTo>
                  <a:pt x="500846" y="46282"/>
                  <a:pt x="486925" y="47211"/>
                  <a:pt x="476407" y="45354"/>
                </a:cubicBezTo>
                <a:cubicBezTo>
                  <a:pt x="483522" y="41023"/>
                  <a:pt x="491565" y="38239"/>
                  <a:pt x="501465" y="35455"/>
                </a:cubicBezTo>
                <a:cubicBezTo>
                  <a:pt x="510436" y="32980"/>
                  <a:pt x="519717" y="31124"/>
                  <a:pt x="528997" y="29268"/>
                </a:cubicBezTo>
                <a:cubicBezTo>
                  <a:pt x="537350" y="27412"/>
                  <a:pt x="545703" y="25865"/>
                  <a:pt x="553436" y="24009"/>
                </a:cubicBezTo>
                <a:cubicBezTo>
                  <a:pt x="545084" y="31743"/>
                  <a:pt x="531163" y="38239"/>
                  <a:pt x="516004" y="42261"/>
                </a:cubicBezTo>
                <a:lnTo>
                  <a:pt x="516004" y="42261"/>
                </a:lnTo>
                <a:close/>
                <a:moveTo>
                  <a:pt x="99612" y="150845"/>
                </a:moveTo>
                <a:cubicBezTo>
                  <a:pt x="85691" y="154557"/>
                  <a:pt x="74555" y="155175"/>
                  <a:pt x="65274" y="152701"/>
                </a:cubicBezTo>
                <a:cubicBezTo>
                  <a:pt x="73626" y="148060"/>
                  <a:pt x="83526" y="144658"/>
                  <a:pt x="94663" y="141873"/>
                </a:cubicBezTo>
                <a:cubicBezTo>
                  <a:pt x="110130" y="137852"/>
                  <a:pt x="127764" y="134449"/>
                  <a:pt x="142922" y="132902"/>
                </a:cubicBezTo>
                <a:cubicBezTo>
                  <a:pt x="129620" y="140327"/>
                  <a:pt x="114771" y="146823"/>
                  <a:pt x="99612" y="150845"/>
                </a:cubicBezTo>
                <a:lnTo>
                  <a:pt x="99612" y="150845"/>
                </a:lnTo>
                <a:close/>
                <a:moveTo>
                  <a:pt x="312449" y="95161"/>
                </a:moveTo>
                <a:cubicBezTo>
                  <a:pt x="299456" y="98563"/>
                  <a:pt x="285535" y="100729"/>
                  <a:pt x="271304" y="102585"/>
                </a:cubicBezTo>
                <a:cubicBezTo>
                  <a:pt x="275945" y="96089"/>
                  <a:pt x="283988" y="92067"/>
                  <a:pt x="296362" y="88664"/>
                </a:cubicBezTo>
                <a:cubicBezTo>
                  <a:pt x="303477" y="86808"/>
                  <a:pt x="311521" y="85261"/>
                  <a:pt x="319255" y="84024"/>
                </a:cubicBezTo>
                <a:cubicBezTo>
                  <a:pt x="327298" y="82786"/>
                  <a:pt x="335032" y="81240"/>
                  <a:pt x="341837" y="79384"/>
                </a:cubicBezTo>
                <a:cubicBezTo>
                  <a:pt x="343694" y="78765"/>
                  <a:pt x="345550" y="78456"/>
                  <a:pt x="347406" y="77837"/>
                </a:cubicBezTo>
                <a:cubicBezTo>
                  <a:pt x="339672" y="85571"/>
                  <a:pt x="327916" y="90830"/>
                  <a:pt x="312449" y="95161"/>
                </a:cubicBezTo>
                <a:lnTo>
                  <a:pt x="312449" y="95161"/>
                </a:lnTo>
                <a:close/>
              </a:path>
            </a:pathLst>
          </a:custGeom>
          <a:solidFill>
            <a:schemeClr val="accent2">
              <a:alpha val="20000"/>
            </a:schemeClr>
          </a:solidFill>
          <a:ln w="30868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8" name="图形 28">
            <a:extLst>
              <a:ext uri="{FF2B5EF4-FFF2-40B4-BE49-F238E27FC236}">
                <a16:creationId xmlns:a16="http://schemas.microsoft.com/office/drawing/2014/main" id="{63F99520-296F-4CBA-90F7-0CF6CC75E648}"/>
              </a:ext>
            </a:extLst>
          </p:cNvPr>
          <p:cNvSpPr/>
          <p:nvPr userDrawn="1"/>
        </p:nvSpPr>
        <p:spPr>
          <a:xfrm rot="1415520">
            <a:off x="7474464" y="-126115"/>
            <a:ext cx="882055" cy="890512"/>
          </a:xfrm>
          <a:custGeom>
            <a:avLst/>
            <a:gdLst>
              <a:gd name="connsiteX0" fmla="*/ 480119 w 882055"/>
              <a:gd name="connsiteY0" fmla="*/ 794303 h 890512"/>
              <a:gd name="connsiteX1" fmla="*/ 100850 w 882055"/>
              <a:gd name="connsiteY1" fmla="*/ 890513 h 890512"/>
              <a:gd name="connsiteX2" fmla="*/ 96209 w 882055"/>
              <a:gd name="connsiteY2" fmla="*/ 848441 h 890512"/>
              <a:gd name="connsiteX3" fmla="*/ 90950 w 882055"/>
              <a:gd name="connsiteY3" fmla="*/ 825858 h 890512"/>
              <a:gd name="connsiteX4" fmla="*/ 107656 w 882055"/>
              <a:gd name="connsiteY4" fmla="*/ 861124 h 890512"/>
              <a:gd name="connsiteX5" fmla="*/ 112915 w 882055"/>
              <a:gd name="connsiteY5" fmla="*/ 879376 h 890512"/>
              <a:gd name="connsiteX6" fmla="*/ 365967 w 882055"/>
              <a:gd name="connsiteY6" fmla="*/ 813483 h 890512"/>
              <a:gd name="connsiteX7" fmla="*/ 866195 w 882055"/>
              <a:gd name="connsiteY7" fmla="*/ 680151 h 890512"/>
              <a:gd name="connsiteX8" fmla="*/ 863720 w 882055"/>
              <a:gd name="connsiteY8" fmla="*/ 640554 h 890512"/>
              <a:gd name="connsiteX9" fmla="*/ 858151 w 882055"/>
              <a:gd name="connsiteY9" fmla="*/ 623539 h 890512"/>
              <a:gd name="connsiteX10" fmla="*/ 729459 w 882055"/>
              <a:gd name="connsiteY10" fmla="*/ 658806 h 890512"/>
              <a:gd name="connsiteX11" fmla="*/ 454443 w 882055"/>
              <a:gd name="connsiteY11" fmla="*/ 728101 h 890512"/>
              <a:gd name="connsiteX12" fmla="*/ 451349 w 882055"/>
              <a:gd name="connsiteY12" fmla="*/ 729029 h 890512"/>
              <a:gd name="connsiteX13" fmla="*/ 186232 w 882055"/>
              <a:gd name="connsiteY13" fmla="*/ 795541 h 890512"/>
              <a:gd name="connsiteX14" fmla="*/ 85073 w 882055"/>
              <a:gd name="connsiteY14" fmla="*/ 822764 h 890512"/>
              <a:gd name="connsiteX15" fmla="*/ 94663 w 882055"/>
              <a:gd name="connsiteY15" fmla="*/ 809152 h 890512"/>
              <a:gd name="connsiteX16" fmla="*/ 100231 w 882055"/>
              <a:gd name="connsiteY16" fmla="*/ 799872 h 890512"/>
              <a:gd name="connsiteX17" fmla="*/ 104253 w 882055"/>
              <a:gd name="connsiteY17" fmla="*/ 811936 h 890512"/>
              <a:gd name="connsiteX18" fmla="*/ 266973 w 882055"/>
              <a:gd name="connsiteY18" fmla="*/ 764605 h 890512"/>
              <a:gd name="connsiteX19" fmla="*/ 460630 w 882055"/>
              <a:gd name="connsiteY19" fmla="*/ 716655 h 890512"/>
              <a:gd name="connsiteX20" fmla="*/ 464342 w 882055"/>
              <a:gd name="connsiteY20" fmla="*/ 715727 h 890512"/>
              <a:gd name="connsiteX21" fmla="*/ 666042 w 882055"/>
              <a:gd name="connsiteY21" fmla="*/ 665921 h 890512"/>
              <a:gd name="connsiteX22" fmla="*/ 822266 w 882055"/>
              <a:gd name="connsiteY22" fmla="*/ 621992 h 890512"/>
              <a:gd name="connsiteX23" fmla="*/ 791949 w 882055"/>
              <a:gd name="connsiteY23" fmla="*/ 608381 h 890512"/>
              <a:gd name="connsiteX24" fmla="*/ 757611 w 882055"/>
              <a:gd name="connsiteY24" fmla="*/ 589510 h 890512"/>
              <a:gd name="connsiteX25" fmla="*/ 754517 w 882055"/>
              <a:gd name="connsiteY25" fmla="*/ 591057 h 890512"/>
              <a:gd name="connsiteX26" fmla="*/ 738121 w 882055"/>
              <a:gd name="connsiteY26" fmla="*/ 596625 h 890512"/>
              <a:gd name="connsiteX27" fmla="*/ 724510 w 882055"/>
              <a:gd name="connsiteY27" fmla="*/ 598172 h 890512"/>
              <a:gd name="connsiteX28" fmla="*/ 715229 w 882055"/>
              <a:gd name="connsiteY28" fmla="*/ 621374 h 890512"/>
              <a:gd name="connsiteX29" fmla="*/ 736884 w 882055"/>
              <a:gd name="connsiteY29" fmla="*/ 617043 h 890512"/>
              <a:gd name="connsiteX30" fmla="*/ 665732 w 882055"/>
              <a:gd name="connsiteY30" fmla="*/ 650144 h 890512"/>
              <a:gd name="connsiteX31" fmla="*/ 606027 w 882055"/>
              <a:gd name="connsiteY31" fmla="*/ 652619 h 890512"/>
              <a:gd name="connsiteX32" fmla="*/ 610667 w 882055"/>
              <a:gd name="connsiteY32" fmla="*/ 650763 h 890512"/>
              <a:gd name="connsiteX33" fmla="*/ 611595 w 882055"/>
              <a:gd name="connsiteY33" fmla="*/ 650453 h 890512"/>
              <a:gd name="connsiteX34" fmla="*/ 622732 w 882055"/>
              <a:gd name="connsiteY34" fmla="*/ 646432 h 890512"/>
              <a:gd name="connsiteX35" fmla="*/ 633869 w 882055"/>
              <a:gd name="connsiteY35" fmla="*/ 642410 h 890512"/>
              <a:gd name="connsiteX36" fmla="*/ 636034 w 882055"/>
              <a:gd name="connsiteY36" fmla="*/ 641791 h 890512"/>
              <a:gd name="connsiteX37" fmla="*/ 624279 w 882055"/>
              <a:gd name="connsiteY37" fmla="*/ 631583 h 890512"/>
              <a:gd name="connsiteX38" fmla="*/ 614689 w 882055"/>
              <a:gd name="connsiteY38" fmla="*/ 624777 h 890512"/>
              <a:gd name="connsiteX39" fmla="*/ 590559 w 882055"/>
              <a:gd name="connsiteY39" fmla="*/ 635295 h 890512"/>
              <a:gd name="connsiteX40" fmla="*/ 564883 w 882055"/>
              <a:gd name="connsiteY40" fmla="*/ 640554 h 890512"/>
              <a:gd name="connsiteX41" fmla="*/ 539825 w 882055"/>
              <a:gd name="connsiteY41" fmla="*/ 645504 h 890512"/>
              <a:gd name="connsiteX42" fmla="*/ 507033 w 882055"/>
              <a:gd name="connsiteY42" fmla="*/ 673964 h 890512"/>
              <a:gd name="connsiteX43" fmla="*/ 520645 w 882055"/>
              <a:gd name="connsiteY43" fmla="*/ 671799 h 890512"/>
              <a:gd name="connsiteX44" fmla="*/ 532710 w 882055"/>
              <a:gd name="connsiteY44" fmla="*/ 670252 h 890512"/>
              <a:gd name="connsiteX45" fmla="*/ 470529 w 882055"/>
              <a:gd name="connsiteY45" fmla="*/ 700260 h 890512"/>
              <a:gd name="connsiteX46" fmla="*/ 404327 w 882055"/>
              <a:gd name="connsiteY46" fmla="*/ 708612 h 890512"/>
              <a:gd name="connsiteX47" fmla="*/ 402780 w 882055"/>
              <a:gd name="connsiteY47" fmla="*/ 704900 h 890512"/>
              <a:gd name="connsiteX48" fmla="*/ 412989 w 882055"/>
              <a:gd name="connsiteY48" fmla="*/ 699641 h 890512"/>
              <a:gd name="connsiteX49" fmla="*/ 420104 w 882055"/>
              <a:gd name="connsiteY49" fmla="*/ 698094 h 890512"/>
              <a:gd name="connsiteX50" fmla="*/ 426601 w 882055"/>
              <a:gd name="connsiteY50" fmla="*/ 696547 h 890512"/>
              <a:gd name="connsiteX51" fmla="*/ 430004 w 882055"/>
              <a:gd name="connsiteY51" fmla="*/ 695619 h 890512"/>
              <a:gd name="connsiteX52" fmla="*/ 382672 w 882055"/>
              <a:gd name="connsiteY52" fmla="*/ 687266 h 890512"/>
              <a:gd name="connsiteX53" fmla="*/ 363802 w 882055"/>
              <a:gd name="connsiteY53" fmla="*/ 692835 h 890512"/>
              <a:gd name="connsiteX54" fmla="*/ 344312 w 882055"/>
              <a:gd name="connsiteY54" fmla="*/ 698403 h 890512"/>
              <a:gd name="connsiteX55" fmla="*/ 311830 w 882055"/>
              <a:gd name="connsiteY55" fmla="*/ 702734 h 890512"/>
              <a:gd name="connsiteX56" fmla="*/ 308118 w 882055"/>
              <a:gd name="connsiteY56" fmla="*/ 713871 h 890512"/>
              <a:gd name="connsiteX57" fmla="*/ 303168 w 882055"/>
              <a:gd name="connsiteY57" fmla="*/ 728101 h 890512"/>
              <a:gd name="connsiteX58" fmla="*/ 315233 w 882055"/>
              <a:gd name="connsiteY58" fmla="*/ 726864 h 890512"/>
              <a:gd name="connsiteX59" fmla="*/ 329773 w 882055"/>
              <a:gd name="connsiteY59" fmla="*/ 727792 h 890512"/>
              <a:gd name="connsiteX60" fmla="*/ 264499 w 882055"/>
              <a:gd name="connsiteY60" fmla="*/ 754087 h 890512"/>
              <a:gd name="connsiteX61" fmla="*/ 197059 w 882055"/>
              <a:gd name="connsiteY61" fmla="*/ 763368 h 890512"/>
              <a:gd name="connsiteX62" fmla="*/ 215311 w 882055"/>
              <a:gd name="connsiteY62" fmla="*/ 752850 h 890512"/>
              <a:gd name="connsiteX63" fmla="*/ 223973 w 882055"/>
              <a:gd name="connsiteY63" fmla="*/ 749756 h 890512"/>
              <a:gd name="connsiteX64" fmla="*/ 179117 w 882055"/>
              <a:gd name="connsiteY64" fmla="*/ 738001 h 890512"/>
              <a:gd name="connsiteX65" fmla="*/ 165196 w 882055"/>
              <a:gd name="connsiteY65" fmla="*/ 742950 h 890512"/>
              <a:gd name="connsiteX66" fmla="*/ 148490 w 882055"/>
              <a:gd name="connsiteY66" fmla="*/ 773577 h 890512"/>
              <a:gd name="connsiteX67" fmla="*/ 132095 w 882055"/>
              <a:gd name="connsiteY67" fmla="*/ 799562 h 890512"/>
              <a:gd name="connsiteX68" fmla="*/ 126836 w 882055"/>
              <a:gd name="connsiteY68" fmla="*/ 801418 h 890512"/>
              <a:gd name="connsiteX69" fmla="*/ 114771 w 882055"/>
              <a:gd name="connsiteY69" fmla="*/ 803584 h 890512"/>
              <a:gd name="connsiteX70" fmla="*/ 107965 w 882055"/>
              <a:gd name="connsiteY70" fmla="*/ 804512 h 890512"/>
              <a:gd name="connsiteX71" fmla="*/ 55374 w 882055"/>
              <a:gd name="connsiteY71" fmla="*/ 608071 h 890512"/>
              <a:gd name="connsiteX72" fmla="*/ 23511 w 882055"/>
              <a:gd name="connsiteY72" fmla="*/ 476595 h 890512"/>
              <a:gd name="connsiteX73" fmla="*/ 15777 w 882055"/>
              <a:gd name="connsiteY73" fmla="*/ 475358 h 890512"/>
              <a:gd name="connsiteX74" fmla="*/ 0 w 882055"/>
              <a:gd name="connsiteY74" fmla="*/ 461128 h 890512"/>
              <a:gd name="connsiteX75" fmla="*/ 41763 w 882055"/>
              <a:gd name="connsiteY75" fmla="*/ 445970 h 890512"/>
              <a:gd name="connsiteX76" fmla="*/ 96519 w 882055"/>
              <a:gd name="connsiteY76" fmla="*/ 427408 h 890512"/>
              <a:gd name="connsiteX77" fmla="*/ 117864 w 882055"/>
              <a:gd name="connsiteY77" fmla="*/ 422768 h 890512"/>
              <a:gd name="connsiteX78" fmla="*/ 88475 w 882055"/>
              <a:gd name="connsiteY78" fmla="*/ 305522 h 890512"/>
              <a:gd name="connsiteX79" fmla="*/ 64655 w 882055"/>
              <a:gd name="connsiteY79" fmla="*/ 209931 h 890512"/>
              <a:gd name="connsiteX80" fmla="*/ 55374 w 882055"/>
              <a:gd name="connsiteY80" fmla="*/ 184874 h 890512"/>
              <a:gd name="connsiteX81" fmla="*/ 35885 w 882055"/>
              <a:gd name="connsiteY81" fmla="*/ 149917 h 890512"/>
              <a:gd name="connsiteX82" fmla="*/ 98375 w 882055"/>
              <a:gd name="connsiteY82" fmla="*/ 116197 h 890512"/>
              <a:gd name="connsiteX83" fmla="*/ 172930 w 882055"/>
              <a:gd name="connsiteY83" fmla="*/ 109700 h 890512"/>
              <a:gd name="connsiteX84" fmla="*/ 171073 w 882055"/>
              <a:gd name="connsiteY84" fmla="*/ 122693 h 890512"/>
              <a:gd name="connsiteX85" fmla="*/ 167361 w 882055"/>
              <a:gd name="connsiteY85" fmla="*/ 127953 h 890512"/>
              <a:gd name="connsiteX86" fmla="*/ 236966 w 882055"/>
              <a:gd name="connsiteY86" fmla="*/ 394307 h 890512"/>
              <a:gd name="connsiteX87" fmla="*/ 270067 w 882055"/>
              <a:gd name="connsiteY87" fmla="*/ 387192 h 890512"/>
              <a:gd name="connsiteX88" fmla="*/ 289866 w 882055"/>
              <a:gd name="connsiteY88" fmla="*/ 381624 h 890512"/>
              <a:gd name="connsiteX89" fmla="*/ 309974 w 882055"/>
              <a:gd name="connsiteY89" fmla="*/ 376055 h 890512"/>
              <a:gd name="connsiteX90" fmla="*/ 323895 w 882055"/>
              <a:gd name="connsiteY90" fmla="*/ 372652 h 890512"/>
              <a:gd name="connsiteX91" fmla="*/ 279348 w 882055"/>
              <a:gd name="connsiteY91" fmla="*/ 191061 h 890512"/>
              <a:gd name="connsiteX92" fmla="*/ 256146 w 882055"/>
              <a:gd name="connsiteY92" fmla="*/ 107844 h 890512"/>
              <a:gd name="connsiteX93" fmla="*/ 248412 w 882055"/>
              <a:gd name="connsiteY93" fmla="*/ 101348 h 890512"/>
              <a:gd name="connsiteX94" fmla="*/ 240369 w 882055"/>
              <a:gd name="connsiteY94" fmla="*/ 95779 h 890512"/>
              <a:gd name="connsiteX95" fmla="*/ 308736 w 882055"/>
              <a:gd name="connsiteY95" fmla="*/ 60513 h 890512"/>
              <a:gd name="connsiteX96" fmla="*/ 380507 w 882055"/>
              <a:gd name="connsiteY96" fmla="*/ 58657 h 890512"/>
              <a:gd name="connsiteX97" fmla="*/ 376795 w 882055"/>
              <a:gd name="connsiteY97" fmla="*/ 68556 h 890512"/>
              <a:gd name="connsiteX98" fmla="*/ 373392 w 882055"/>
              <a:gd name="connsiteY98" fmla="*/ 71959 h 890512"/>
              <a:gd name="connsiteX99" fmla="*/ 443615 w 882055"/>
              <a:gd name="connsiteY99" fmla="*/ 339861 h 890512"/>
              <a:gd name="connsiteX100" fmla="*/ 445471 w 882055"/>
              <a:gd name="connsiteY100" fmla="*/ 338933 h 890512"/>
              <a:gd name="connsiteX101" fmla="*/ 471148 w 882055"/>
              <a:gd name="connsiteY101" fmla="*/ 332436 h 890512"/>
              <a:gd name="connsiteX102" fmla="*/ 530854 w 882055"/>
              <a:gd name="connsiteY102" fmla="*/ 312947 h 890512"/>
              <a:gd name="connsiteX103" fmla="*/ 470529 w 882055"/>
              <a:gd name="connsiteY103" fmla="*/ 76599 h 890512"/>
              <a:gd name="connsiteX104" fmla="*/ 474860 w 882055"/>
              <a:gd name="connsiteY104" fmla="*/ 96089 h 890512"/>
              <a:gd name="connsiteX105" fmla="*/ 478263 w 882055"/>
              <a:gd name="connsiteY105" fmla="*/ 108772 h 890512"/>
              <a:gd name="connsiteX106" fmla="*/ 482594 w 882055"/>
              <a:gd name="connsiteY106" fmla="*/ 129499 h 890512"/>
              <a:gd name="connsiteX107" fmla="*/ 482285 w 882055"/>
              <a:gd name="connsiteY107" fmla="*/ 129809 h 890512"/>
              <a:gd name="connsiteX108" fmla="*/ 478572 w 882055"/>
              <a:gd name="connsiteY108" fmla="*/ 121456 h 890512"/>
              <a:gd name="connsiteX109" fmla="*/ 460939 w 882055"/>
              <a:gd name="connsiteY109" fmla="*/ 54326 h 890512"/>
              <a:gd name="connsiteX110" fmla="*/ 453824 w 882055"/>
              <a:gd name="connsiteY110" fmla="*/ 47211 h 890512"/>
              <a:gd name="connsiteX111" fmla="*/ 447018 w 882055"/>
              <a:gd name="connsiteY111" fmla="*/ 41951 h 890512"/>
              <a:gd name="connsiteX112" fmla="*/ 515076 w 882055"/>
              <a:gd name="connsiteY112" fmla="*/ 6685 h 890512"/>
              <a:gd name="connsiteX113" fmla="*/ 587156 w 882055"/>
              <a:gd name="connsiteY113" fmla="*/ 4829 h 890512"/>
              <a:gd name="connsiteX114" fmla="*/ 583444 w 882055"/>
              <a:gd name="connsiteY114" fmla="*/ 14728 h 890512"/>
              <a:gd name="connsiteX115" fmla="*/ 580041 w 882055"/>
              <a:gd name="connsiteY115" fmla="*/ 18131 h 890512"/>
              <a:gd name="connsiteX116" fmla="*/ 650265 w 882055"/>
              <a:gd name="connsiteY116" fmla="*/ 286342 h 890512"/>
              <a:gd name="connsiteX117" fmla="*/ 673776 w 882055"/>
              <a:gd name="connsiteY117" fmla="*/ 281702 h 890512"/>
              <a:gd name="connsiteX118" fmla="*/ 699452 w 882055"/>
              <a:gd name="connsiteY118" fmla="*/ 273968 h 890512"/>
              <a:gd name="connsiteX119" fmla="*/ 725129 w 882055"/>
              <a:gd name="connsiteY119" fmla="*/ 266234 h 890512"/>
              <a:gd name="connsiteX120" fmla="*/ 774316 w 882055"/>
              <a:gd name="connsiteY120" fmla="*/ 267781 h 890512"/>
              <a:gd name="connsiteX121" fmla="*/ 763798 w 882055"/>
              <a:gd name="connsiteY121" fmla="*/ 281083 h 890512"/>
              <a:gd name="connsiteX122" fmla="*/ 758539 w 882055"/>
              <a:gd name="connsiteY122" fmla="*/ 283558 h 890512"/>
              <a:gd name="connsiteX123" fmla="*/ 783906 w 882055"/>
              <a:gd name="connsiteY123" fmla="*/ 383171 h 890512"/>
              <a:gd name="connsiteX124" fmla="*/ 843302 w 882055"/>
              <a:gd name="connsiteY124" fmla="*/ 606525 h 890512"/>
              <a:gd name="connsiteX125" fmla="*/ 840827 w 882055"/>
              <a:gd name="connsiteY125" fmla="*/ 616115 h 890512"/>
              <a:gd name="connsiteX126" fmla="*/ 838043 w 882055"/>
              <a:gd name="connsiteY126" fmla="*/ 620755 h 890512"/>
              <a:gd name="connsiteX127" fmla="*/ 841755 w 882055"/>
              <a:gd name="connsiteY127" fmla="*/ 619518 h 890512"/>
              <a:gd name="connsiteX128" fmla="*/ 843302 w 882055"/>
              <a:gd name="connsiteY128" fmla="*/ 619208 h 890512"/>
              <a:gd name="connsiteX129" fmla="*/ 852274 w 882055"/>
              <a:gd name="connsiteY129" fmla="*/ 611165 h 890512"/>
              <a:gd name="connsiteX130" fmla="*/ 881044 w 882055"/>
              <a:gd name="connsiteY130" fmla="*/ 683245 h 890512"/>
              <a:gd name="connsiteX131" fmla="*/ 480119 w 882055"/>
              <a:gd name="connsiteY131" fmla="*/ 794303 h 890512"/>
              <a:gd name="connsiteX132" fmla="*/ 480119 w 882055"/>
              <a:gd name="connsiteY132" fmla="*/ 794303 h 890512"/>
              <a:gd name="connsiteX133" fmla="*/ 735028 w 882055"/>
              <a:gd name="connsiteY133" fmla="*/ 291292 h 890512"/>
              <a:gd name="connsiteX134" fmla="*/ 751733 w 882055"/>
              <a:gd name="connsiteY134" fmla="*/ 351307 h 890512"/>
              <a:gd name="connsiteX135" fmla="*/ 830309 w 882055"/>
              <a:gd name="connsiteY135" fmla="*/ 615187 h 890512"/>
              <a:gd name="connsiteX136" fmla="*/ 787618 w 882055"/>
              <a:gd name="connsiteY136" fmla="*/ 434523 h 890512"/>
              <a:gd name="connsiteX137" fmla="*/ 752352 w 882055"/>
              <a:gd name="connsiteY137" fmla="*/ 287889 h 890512"/>
              <a:gd name="connsiteX138" fmla="*/ 744927 w 882055"/>
              <a:gd name="connsiteY138" fmla="*/ 288507 h 890512"/>
              <a:gd name="connsiteX139" fmla="*/ 740906 w 882055"/>
              <a:gd name="connsiteY139" fmla="*/ 289745 h 890512"/>
              <a:gd name="connsiteX140" fmla="*/ 736884 w 882055"/>
              <a:gd name="connsiteY140" fmla="*/ 290982 h 890512"/>
              <a:gd name="connsiteX141" fmla="*/ 735028 w 882055"/>
              <a:gd name="connsiteY141" fmla="*/ 291292 h 890512"/>
              <a:gd name="connsiteX142" fmla="*/ 735028 w 882055"/>
              <a:gd name="connsiteY142" fmla="*/ 291292 h 890512"/>
              <a:gd name="connsiteX143" fmla="*/ 29698 w 882055"/>
              <a:gd name="connsiteY143" fmla="*/ 473811 h 890512"/>
              <a:gd name="connsiteX144" fmla="*/ 28151 w 882055"/>
              <a:gd name="connsiteY144" fmla="*/ 479070 h 890512"/>
              <a:gd name="connsiteX145" fmla="*/ 30936 w 882055"/>
              <a:gd name="connsiteY145" fmla="*/ 487113 h 890512"/>
              <a:gd name="connsiteX146" fmla="*/ 34029 w 882055"/>
              <a:gd name="connsiteY146" fmla="*/ 495466 h 890512"/>
              <a:gd name="connsiteX147" fmla="*/ 52590 w 882055"/>
              <a:gd name="connsiteY147" fmla="*/ 573424 h 890512"/>
              <a:gd name="connsiteX148" fmla="*/ 71461 w 882055"/>
              <a:gd name="connsiteY148" fmla="*/ 652000 h 890512"/>
              <a:gd name="connsiteX149" fmla="*/ 78576 w 882055"/>
              <a:gd name="connsiteY149" fmla="*/ 678914 h 890512"/>
              <a:gd name="connsiteX150" fmla="*/ 90332 w 882055"/>
              <a:gd name="connsiteY150" fmla="*/ 731195 h 890512"/>
              <a:gd name="connsiteX151" fmla="*/ 97447 w 882055"/>
              <a:gd name="connsiteY151" fmla="*/ 758109 h 890512"/>
              <a:gd name="connsiteX152" fmla="*/ 120648 w 882055"/>
              <a:gd name="connsiteY152" fmla="*/ 794303 h 890512"/>
              <a:gd name="connsiteX153" fmla="*/ 77029 w 882055"/>
              <a:gd name="connsiteY153" fmla="*/ 621374 h 890512"/>
              <a:gd name="connsiteX154" fmla="*/ 39288 w 882055"/>
              <a:gd name="connsiteY154" fmla="*/ 472265 h 890512"/>
              <a:gd name="connsiteX155" fmla="*/ 34029 w 882055"/>
              <a:gd name="connsiteY155" fmla="*/ 472883 h 890512"/>
              <a:gd name="connsiteX156" fmla="*/ 29698 w 882055"/>
              <a:gd name="connsiteY156" fmla="*/ 473811 h 890512"/>
              <a:gd name="connsiteX157" fmla="*/ 29698 w 882055"/>
              <a:gd name="connsiteY157" fmla="*/ 473811 h 890512"/>
              <a:gd name="connsiteX158" fmla="*/ 761323 w 882055"/>
              <a:gd name="connsiteY158" fmla="*/ 423696 h 890512"/>
              <a:gd name="connsiteX159" fmla="*/ 772151 w 882055"/>
              <a:gd name="connsiteY159" fmla="*/ 591057 h 890512"/>
              <a:gd name="connsiteX160" fmla="*/ 819482 w 882055"/>
              <a:gd name="connsiteY160" fmla="*/ 611474 h 890512"/>
              <a:gd name="connsiteX161" fmla="*/ 794733 w 882055"/>
              <a:gd name="connsiteY161" fmla="*/ 526402 h 890512"/>
              <a:gd name="connsiteX162" fmla="*/ 761323 w 882055"/>
              <a:gd name="connsiteY162" fmla="*/ 423696 h 890512"/>
              <a:gd name="connsiteX163" fmla="*/ 761323 w 882055"/>
              <a:gd name="connsiteY163" fmla="*/ 423696 h 890512"/>
              <a:gd name="connsiteX164" fmla="*/ 107037 w 882055"/>
              <a:gd name="connsiteY164" fmla="*/ 698713 h 890512"/>
              <a:gd name="connsiteX165" fmla="*/ 111677 w 882055"/>
              <a:gd name="connsiteY165" fmla="*/ 713871 h 890512"/>
              <a:gd name="connsiteX166" fmla="*/ 129929 w 882055"/>
              <a:gd name="connsiteY166" fmla="*/ 780073 h 890512"/>
              <a:gd name="connsiteX167" fmla="*/ 137663 w 882055"/>
              <a:gd name="connsiteY167" fmla="*/ 766771 h 890512"/>
              <a:gd name="connsiteX168" fmla="*/ 149728 w 882055"/>
              <a:gd name="connsiteY168" fmla="*/ 749137 h 890512"/>
              <a:gd name="connsiteX169" fmla="*/ 128382 w 882055"/>
              <a:gd name="connsiteY169" fmla="*/ 668086 h 890512"/>
              <a:gd name="connsiteX170" fmla="*/ 80742 w 882055"/>
              <a:gd name="connsiteY170" fmla="*/ 466696 h 890512"/>
              <a:gd name="connsiteX171" fmla="*/ 121886 w 882055"/>
              <a:gd name="connsiteY171" fmla="*/ 612402 h 890512"/>
              <a:gd name="connsiteX172" fmla="*/ 154987 w 882055"/>
              <a:gd name="connsiteY172" fmla="*/ 739238 h 890512"/>
              <a:gd name="connsiteX173" fmla="*/ 201390 w 882055"/>
              <a:gd name="connsiteY173" fmla="*/ 726555 h 890512"/>
              <a:gd name="connsiteX174" fmla="*/ 196750 w 882055"/>
              <a:gd name="connsiteY174" fmla="*/ 720058 h 890512"/>
              <a:gd name="connsiteX175" fmla="*/ 192110 w 882055"/>
              <a:gd name="connsiteY175" fmla="*/ 706137 h 890512"/>
              <a:gd name="connsiteX176" fmla="*/ 192419 w 882055"/>
              <a:gd name="connsiteY176" fmla="*/ 705519 h 890512"/>
              <a:gd name="connsiteX177" fmla="*/ 194584 w 882055"/>
              <a:gd name="connsiteY177" fmla="*/ 705828 h 890512"/>
              <a:gd name="connsiteX178" fmla="*/ 194894 w 882055"/>
              <a:gd name="connsiteY178" fmla="*/ 706137 h 890512"/>
              <a:gd name="connsiteX179" fmla="*/ 167670 w 882055"/>
              <a:gd name="connsiteY179" fmla="*/ 599100 h 890512"/>
              <a:gd name="connsiteX180" fmla="*/ 129001 w 882055"/>
              <a:gd name="connsiteY180" fmla="*/ 456488 h 890512"/>
              <a:gd name="connsiteX181" fmla="*/ 128073 w 882055"/>
              <a:gd name="connsiteY181" fmla="*/ 458034 h 890512"/>
              <a:gd name="connsiteX182" fmla="*/ 121886 w 882055"/>
              <a:gd name="connsiteY182" fmla="*/ 450919 h 890512"/>
              <a:gd name="connsiteX183" fmla="*/ 100231 w 882055"/>
              <a:gd name="connsiteY183" fmla="*/ 458962 h 890512"/>
              <a:gd name="connsiteX184" fmla="*/ 73626 w 882055"/>
              <a:gd name="connsiteY184" fmla="*/ 463912 h 890512"/>
              <a:gd name="connsiteX185" fmla="*/ 75792 w 882055"/>
              <a:gd name="connsiteY185" fmla="*/ 468862 h 890512"/>
              <a:gd name="connsiteX186" fmla="*/ 70533 w 882055"/>
              <a:gd name="connsiteY186" fmla="*/ 472265 h 890512"/>
              <a:gd name="connsiteX187" fmla="*/ 60943 w 882055"/>
              <a:gd name="connsiteY187" fmla="*/ 473502 h 890512"/>
              <a:gd name="connsiteX188" fmla="*/ 51662 w 882055"/>
              <a:gd name="connsiteY188" fmla="*/ 474739 h 890512"/>
              <a:gd name="connsiteX189" fmla="*/ 142303 w 882055"/>
              <a:gd name="connsiteY189" fmla="*/ 738929 h 890512"/>
              <a:gd name="connsiteX190" fmla="*/ 119411 w 882055"/>
              <a:gd name="connsiteY190" fmla="*/ 715727 h 890512"/>
              <a:gd name="connsiteX191" fmla="*/ 107037 w 882055"/>
              <a:gd name="connsiteY191" fmla="*/ 698713 h 890512"/>
              <a:gd name="connsiteX192" fmla="*/ 107037 w 882055"/>
              <a:gd name="connsiteY192" fmla="*/ 698713 h 890512"/>
              <a:gd name="connsiteX193" fmla="*/ 441450 w 882055"/>
              <a:gd name="connsiteY193" fmla="*/ 692835 h 890512"/>
              <a:gd name="connsiteX194" fmla="*/ 454752 w 882055"/>
              <a:gd name="connsiteY194" fmla="*/ 691288 h 890512"/>
              <a:gd name="connsiteX195" fmla="*/ 474551 w 882055"/>
              <a:gd name="connsiteY195" fmla="*/ 688813 h 890512"/>
              <a:gd name="connsiteX196" fmla="*/ 488472 w 882055"/>
              <a:gd name="connsiteY196" fmla="*/ 682317 h 890512"/>
              <a:gd name="connsiteX197" fmla="*/ 491565 w 882055"/>
              <a:gd name="connsiteY197" fmla="*/ 673036 h 890512"/>
              <a:gd name="connsiteX198" fmla="*/ 495896 w 882055"/>
              <a:gd name="connsiteY198" fmla="*/ 657568 h 890512"/>
              <a:gd name="connsiteX199" fmla="*/ 468673 w 882055"/>
              <a:gd name="connsiteY199" fmla="*/ 663137 h 890512"/>
              <a:gd name="connsiteX200" fmla="*/ 440212 w 882055"/>
              <a:gd name="connsiteY200" fmla="*/ 669014 h 890512"/>
              <a:gd name="connsiteX201" fmla="*/ 469601 w 882055"/>
              <a:gd name="connsiteY201" fmla="*/ 651691 h 890512"/>
              <a:gd name="connsiteX202" fmla="*/ 501465 w 882055"/>
              <a:gd name="connsiteY202" fmla="*/ 648288 h 890512"/>
              <a:gd name="connsiteX203" fmla="*/ 491565 w 882055"/>
              <a:gd name="connsiteY203" fmla="*/ 584870 h 890512"/>
              <a:gd name="connsiteX204" fmla="*/ 501465 w 882055"/>
              <a:gd name="connsiteY204" fmla="*/ 618280 h 890512"/>
              <a:gd name="connsiteX205" fmla="*/ 453515 w 882055"/>
              <a:gd name="connsiteY205" fmla="*/ 429883 h 890512"/>
              <a:gd name="connsiteX206" fmla="*/ 446709 w 882055"/>
              <a:gd name="connsiteY206" fmla="*/ 406681 h 890512"/>
              <a:gd name="connsiteX207" fmla="*/ 447637 w 882055"/>
              <a:gd name="connsiteY207" fmla="*/ 412559 h 890512"/>
              <a:gd name="connsiteX208" fmla="*/ 445471 w 882055"/>
              <a:gd name="connsiteY208" fmla="*/ 420293 h 890512"/>
              <a:gd name="connsiteX209" fmla="*/ 419176 w 882055"/>
              <a:gd name="connsiteY209" fmla="*/ 376674 h 890512"/>
              <a:gd name="connsiteX210" fmla="*/ 393500 w 882055"/>
              <a:gd name="connsiteY210" fmla="*/ 382242 h 890512"/>
              <a:gd name="connsiteX211" fmla="*/ 369679 w 882055"/>
              <a:gd name="connsiteY211" fmla="*/ 389048 h 890512"/>
              <a:gd name="connsiteX212" fmla="*/ 340909 w 882055"/>
              <a:gd name="connsiteY212" fmla="*/ 397401 h 890512"/>
              <a:gd name="connsiteX213" fmla="*/ 368133 w 882055"/>
              <a:gd name="connsiteY213" fmla="*/ 497322 h 890512"/>
              <a:gd name="connsiteX214" fmla="*/ 439594 w 882055"/>
              <a:gd name="connsiteY214" fmla="*/ 691597 h 890512"/>
              <a:gd name="connsiteX215" fmla="*/ 440831 w 882055"/>
              <a:gd name="connsiteY215" fmla="*/ 694072 h 890512"/>
              <a:gd name="connsiteX216" fmla="*/ 441450 w 882055"/>
              <a:gd name="connsiteY216" fmla="*/ 692835 h 890512"/>
              <a:gd name="connsiteX217" fmla="*/ 441450 w 882055"/>
              <a:gd name="connsiteY217" fmla="*/ 692835 h 890512"/>
              <a:gd name="connsiteX218" fmla="*/ 596437 w 882055"/>
              <a:gd name="connsiteY218" fmla="*/ 329343 h 890512"/>
              <a:gd name="connsiteX219" fmla="*/ 565811 w 882055"/>
              <a:gd name="connsiteY219" fmla="*/ 338314 h 890512"/>
              <a:gd name="connsiteX220" fmla="*/ 547868 w 882055"/>
              <a:gd name="connsiteY220" fmla="*/ 343573 h 890512"/>
              <a:gd name="connsiteX221" fmla="*/ 573854 w 882055"/>
              <a:gd name="connsiteY221" fmla="*/ 437926 h 890512"/>
              <a:gd name="connsiteX222" fmla="*/ 647480 w 882055"/>
              <a:gd name="connsiteY222" fmla="*/ 640863 h 890512"/>
              <a:gd name="connsiteX223" fmla="*/ 672229 w 882055"/>
              <a:gd name="connsiteY223" fmla="*/ 636223 h 890512"/>
              <a:gd name="connsiteX224" fmla="*/ 702855 w 882055"/>
              <a:gd name="connsiteY224" fmla="*/ 603431 h 890512"/>
              <a:gd name="connsiteX225" fmla="*/ 675322 w 882055"/>
              <a:gd name="connsiteY225" fmla="*/ 609309 h 890512"/>
              <a:gd name="connsiteX226" fmla="*/ 647171 w 882055"/>
              <a:gd name="connsiteY226" fmla="*/ 615187 h 890512"/>
              <a:gd name="connsiteX227" fmla="*/ 677488 w 882055"/>
              <a:gd name="connsiteY227" fmla="*/ 597244 h 890512"/>
              <a:gd name="connsiteX228" fmla="*/ 708423 w 882055"/>
              <a:gd name="connsiteY228" fmla="*/ 594460 h 890512"/>
              <a:gd name="connsiteX229" fmla="*/ 697905 w 882055"/>
              <a:gd name="connsiteY229" fmla="*/ 529495 h 890512"/>
              <a:gd name="connsiteX230" fmla="*/ 707495 w 882055"/>
              <a:gd name="connsiteY230" fmla="*/ 561359 h 890512"/>
              <a:gd name="connsiteX231" fmla="*/ 675632 w 882055"/>
              <a:gd name="connsiteY231" fmla="*/ 430811 h 890512"/>
              <a:gd name="connsiteX232" fmla="*/ 654286 w 882055"/>
              <a:gd name="connsiteY232" fmla="*/ 349450 h 890512"/>
              <a:gd name="connsiteX233" fmla="*/ 653049 w 882055"/>
              <a:gd name="connsiteY233" fmla="*/ 354091 h 890512"/>
              <a:gd name="connsiteX234" fmla="*/ 651193 w 882055"/>
              <a:gd name="connsiteY234" fmla="*/ 359659 h 890512"/>
              <a:gd name="connsiteX235" fmla="*/ 645006 w 882055"/>
              <a:gd name="connsiteY235" fmla="*/ 351307 h 890512"/>
              <a:gd name="connsiteX236" fmla="*/ 625826 w 882055"/>
              <a:gd name="connsiteY236" fmla="*/ 322846 h 890512"/>
              <a:gd name="connsiteX237" fmla="*/ 596437 w 882055"/>
              <a:gd name="connsiteY237" fmla="*/ 329343 h 890512"/>
              <a:gd name="connsiteX238" fmla="*/ 596437 w 882055"/>
              <a:gd name="connsiteY238" fmla="*/ 329343 h 890512"/>
              <a:gd name="connsiteX239" fmla="*/ 135497 w 882055"/>
              <a:gd name="connsiteY239" fmla="*/ 451538 h 890512"/>
              <a:gd name="connsiteX240" fmla="*/ 162721 w 882055"/>
              <a:gd name="connsiteY240" fmla="*/ 553625 h 890512"/>
              <a:gd name="connsiteX241" fmla="*/ 237894 w 882055"/>
              <a:gd name="connsiteY241" fmla="*/ 748209 h 890512"/>
              <a:gd name="connsiteX242" fmla="*/ 256765 w 882055"/>
              <a:gd name="connsiteY242" fmla="*/ 744497 h 890512"/>
              <a:gd name="connsiteX243" fmla="*/ 287700 w 882055"/>
              <a:gd name="connsiteY243" fmla="*/ 710159 h 890512"/>
              <a:gd name="connsiteX244" fmla="*/ 281822 w 882055"/>
              <a:gd name="connsiteY244" fmla="*/ 711706 h 890512"/>
              <a:gd name="connsiteX245" fmla="*/ 273470 w 882055"/>
              <a:gd name="connsiteY245" fmla="*/ 713871 h 890512"/>
              <a:gd name="connsiteX246" fmla="*/ 263880 w 882055"/>
              <a:gd name="connsiteY246" fmla="*/ 716655 h 890512"/>
              <a:gd name="connsiteX247" fmla="*/ 253671 w 882055"/>
              <a:gd name="connsiteY247" fmla="*/ 719439 h 890512"/>
              <a:gd name="connsiteX248" fmla="*/ 234182 w 882055"/>
              <a:gd name="connsiteY248" fmla="*/ 722842 h 890512"/>
              <a:gd name="connsiteX249" fmla="*/ 237585 w 882055"/>
              <a:gd name="connsiteY249" fmla="*/ 716346 h 890512"/>
              <a:gd name="connsiteX250" fmla="*/ 245937 w 882055"/>
              <a:gd name="connsiteY250" fmla="*/ 707375 h 890512"/>
              <a:gd name="connsiteX251" fmla="*/ 248412 w 882055"/>
              <a:gd name="connsiteY251" fmla="*/ 707375 h 890512"/>
              <a:gd name="connsiteX252" fmla="*/ 249031 w 882055"/>
              <a:gd name="connsiteY252" fmla="*/ 707375 h 890512"/>
              <a:gd name="connsiteX253" fmla="*/ 248721 w 882055"/>
              <a:gd name="connsiteY253" fmla="*/ 710159 h 890512"/>
              <a:gd name="connsiteX254" fmla="*/ 263261 w 882055"/>
              <a:gd name="connsiteY254" fmla="*/ 704591 h 890512"/>
              <a:gd name="connsiteX255" fmla="*/ 292650 w 882055"/>
              <a:gd name="connsiteY255" fmla="*/ 704900 h 890512"/>
              <a:gd name="connsiteX256" fmla="*/ 283369 w 882055"/>
              <a:gd name="connsiteY256" fmla="*/ 637460 h 890512"/>
              <a:gd name="connsiteX257" fmla="*/ 288010 w 882055"/>
              <a:gd name="connsiteY257" fmla="*/ 646432 h 890512"/>
              <a:gd name="connsiteX258" fmla="*/ 292031 w 882055"/>
              <a:gd name="connsiteY258" fmla="*/ 656640 h 890512"/>
              <a:gd name="connsiteX259" fmla="*/ 287082 w 882055"/>
              <a:gd name="connsiteY259" fmla="*/ 638698 h 890512"/>
              <a:gd name="connsiteX260" fmla="*/ 287082 w 882055"/>
              <a:gd name="connsiteY260" fmla="*/ 634367 h 890512"/>
              <a:gd name="connsiteX261" fmla="*/ 286772 w 882055"/>
              <a:gd name="connsiteY261" fmla="*/ 630036 h 890512"/>
              <a:gd name="connsiteX262" fmla="*/ 270067 w 882055"/>
              <a:gd name="connsiteY262" fmla="*/ 566927 h 890512"/>
              <a:gd name="connsiteX263" fmla="*/ 244081 w 882055"/>
              <a:gd name="connsiteY263" fmla="*/ 472265 h 890512"/>
              <a:gd name="connsiteX264" fmla="*/ 244700 w 882055"/>
              <a:gd name="connsiteY264" fmla="*/ 474739 h 890512"/>
              <a:gd name="connsiteX265" fmla="*/ 245937 w 882055"/>
              <a:gd name="connsiteY265" fmla="*/ 490516 h 890512"/>
              <a:gd name="connsiteX266" fmla="*/ 231398 w 882055"/>
              <a:gd name="connsiteY266" fmla="*/ 465459 h 890512"/>
              <a:gd name="connsiteX267" fmla="*/ 211908 w 882055"/>
              <a:gd name="connsiteY267" fmla="*/ 432976 h 890512"/>
              <a:gd name="connsiteX268" fmla="*/ 184994 w 882055"/>
              <a:gd name="connsiteY268" fmla="*/ 437308 h 890512"/>
              <a:gd name="connsiteX269" fmla="*/ 165814 w 882055"/>
              <a:gd name="connsiteY269" fmla="*/ 442876 h 890512"/>
              <a:gd name="connsiteX270" fmla="*/ 142613 w 882055"/>
              <a:gd name="connsiteY270" fmla="*/ 449682 h 890512"/>
              <a:gd name="connsiteX271" fmla="*/ 135497 w 882055"/>
              <a:gd name="connsiteY271" fmla="*/ 451538 h 890512"/>
              <a:gd name="connsiteX272" fmla="*/ 135497 w 882055"/>
              <a:gd name="connsiteY272" fmla="*/ 451538 h 890512"/>
              <a:gd name="connsiteX273" fmla="*/ 654596 w 882055"/>
              <a:gd name="connsiteY273" fmla="*/ 312328 h 890512"/>
              <a:gd name="connsiteX274" fmla="*/ 680272 w 882055"/>
              <a:gd name="connsiteY274" fmla="*/ 410084 h 890512"/>
              <a:gd name="connsiteX275" fmla="*/ 723582 w 882055"/>
              <a:gd name="connsiteY275" fmla="*/ 596625 h 890512"/>
              <a:gd name="connsiteX276" fmla="*/ 740287 w 882055"/>
              <a:gd name="connsiteY276" fmla="*/ 588273 h 890512"/>
              <a:gd name="connsiteX277" fmla="*/ 761014 w 882055"/>
              <a:gd name="connsiteY277" fmla="*/ 578992 h 890512"/>
              <a:gd name="connsiteX278" fmla="*/ 734719 w 882055"/>
              <a:gd name="connsiteY278" fmla="*/ 474430 h 890512"/>
              <a:gd name="connsiteX279" fmla="*/ 688934 w 882055"/>
              <a:gd name="connsiteY279" fmla="*/ 304594 h 890512"/>
              <a:gd name="connsiteX280" fmla="*/ 685531 w 882055"/>
              <a:gd name="connsiteY280" fmla="*/ 305832 h 890512"/>
              <a:gd name="connsiteX281" fmla="*/ 679653 w 882055"/>
              <a:gd name="connsiteY281" fmla="*/ 307378 h 890512"/>
              <a:gd name="connsiteX282" fmla="*/ 673157 w 882055"/>
              <a:gd name="connsiteY282" fmla="*/ 309234 h 890512"/>
              <a:gd name="connsiteX283" fmla="*/ 654596 w 882055"/>
              <a:gd name="connsiteY283" fmla="*/ 312328 h 890512"/>
              <a:gd name="connsiteX284" fmla="*/ 654596 w 882055"/>
              <a:gd name="connsiteY284" fmla="*/ 312328 h 890512"/>
              <a:gd name="connsiteX285" fmla="*/ 709351 w 882055"/>
              <a:gd name="connsiteY285" fmla="*/ 297479 h 890512"/>
              <a:gd name="connsiteX286" fmla="*/ 693265 w 882055"/>
              <a:gd name="connsiteY286" fmla="*/ 303975 h 890512"/>
              <a:gd name="connsiteX287" fmla="*/ 749877 w 882055"/>
              <a:gd name="connsiteY287" fmla="*/ 505675 h 890512"/>
              <a:gd name="connsiteX288" fmla="*/ 768129 w 882055"/>
              <a:gd name="connsiteY288" fmla="*/ 581158 h 890512"/>
              <a:gd name="connsiteX289" fmla="*/ 744618 w 882055"/>
              <a:gd name="connsiteY289" fmla="*/ 372034 h 890512"/>
              <a:gd name="connsiteX290" fmla="*/ 727603 w 882055"/>
              <a:gd name="connsiteY290" fmla="*/ 294385 h 890512"/>
              <a:gd name="connsiteX291" fmla="*/ 709351 w 882055"/>
              <a:gd name="connsiteY291" fmla="*/ 297479 h 890512"/>
              <a:gd name="connsiteX292" fmla="*/ 709351 w 882055"/>
              <a:gd name="connsiteY292" fmla="*/ 297479 h 890512"/>
              <a:gd name="connsiteX293" fmla="*/ 524357 w 882055"/>
              <a:gd name="connsiteY293" fmla="*/ 642720 h 890512"/>
              <a:gd name="connsiteX294" fmla="*/ 539825 w 882055"/>
              <a:gd name="connsiteY294" fmla="*/ 639007 h 890512"/>
              <a:gd name="connsiteX295" fmla="*/ 571070 w 882055"/>
              <a:gd name="connsiteY295" fmla="*/ 631892 h 890512"/>
              <a:gd name="connsiteX296" fmla="*/ 611595 w 882055"/>
              <a:gd name="connsiteY296" fmla="*/ 617661 h 890512"/>
              <a:gd name="connsiteX297" fmla="*/ 607264 w 882055"/>
              <a:gd name="connsiteY297" fmla="*/ 610237 h 890512"/>
              <a:gd name="connsiteX298" fmla="*/ 602624 w 882055"/>
              <a:gd name="connsiteY298" fmla="*/ 591366 h 890512"/>
              <a:gd name="connsiteX299" fmla="*/ 604789 w 882055"/>
              <a:gd name="connsiteY299" fmla="*/ 595388 h 890512"/>
              <a:gd name="connsiteX300" fmla="*/ 606027 w 882055"/>
              <a:gd name="connsiteY300" fmla="*/ 599100 h 890512"/>
              <a:gd name="connsiteX301" fmla="*/ 586537 w 882055"/>
              <a:gd name="connsiteY301" fmla="*/ 520524 h 890512"/>
              <a:gd name="connsiteX302" fmla="*/ 534256 w 882055"/>
              <a:gd name="connsiteY302" fmla="*/ 342954 h 890512"/>
              <a:gd name="connsiteX303" fmla="*/ 492803 w 882055"/>
              <a:gd name="connsiteY303" fmla="*/ 356566 h 890512"/>
              <a:gd name="connsiteX304" fmla="*/ 450112 w 882055"/>
              <a:gd name="connsiteY304" fmla="*/ 365537 h 890512"/>
              <a:gd name="connsiteX305" fmla="*/ 480119 w 882055"/>
              <a:gd name="connsiteY305" fmla="*/ 487113 h 890512"/>
              <a:gd name="connsiteX306" fmla="*/ 516004 w 882055"/>
              <a:gd name="connsiteY306" fmla="*/ 645194 h 890512"/>
              <a:gd name="connsiteX307" fmla="*/ 524357 w 882055"/>
              <a:gd name="connsiteY307" fmla="*/ 642720 h 890512"/>
              <a:gd name="connsiteX308" fmla="*/ 524357 w 882055"/>
              <a:gd name="connsiteY308" fmla="*/ 642720 h 890512"/>
              <a:gd name="connsiteX309" fmla="*/ 255218 w 882055"/>
              <a:gd name="connsiteY309" fmla="*/ 418127 h 890512"/>
              <a:gd name="connsiteX310" fmla="*/ 241916 w 882055"/>
              <a:gd name="connsiteY310" fmla="*/ 422149 h 890512"/>
              <a:gd name="connsiteX311" fmla="*/ 270067 w 882055"/>
              <a:gd name="connsiteY311" fmla="*/ 527639 h 890512"/>
              <a:gd name="connsiteX312" fmla="*/ 309665 w 882055"/>
              <a:gd name="connsiteY312" fmla="*/ 699641 h 890512"/>
              <a:gd name="connsiteX313" fmla="*/ 340291 w 882055"/>
              <a:gd name="connsiteY313" fmla="*/ 691907 h 890512"/>
              <a:gd name="connsiteX314" fmla="*/ 372773 w 882055"/>
              <a:gd name="connsiteY314" fmla="*/ 682935 h 890512"/>
              <a:gd name="connsiteX315" fmla="*/ 403709 w 882055"/>
              <a:gd name="connsiteY315" fmla="*/ 674273 h 890512"/>
              <a:gd name="connsiteX316" fmla="*/ 407730 w 882055"/>
              <a:gd name="connsiteY316" fmla="*/ 673345 h 890512"/>
              <a:gd name="connsiteX317" fmla="*/ 377413 w 882055"/>
              <a:gd name="connsiteY317" fmla="*/ 561359 h 890512"/>
              <a:gd name="connsiteX318" fmla="*/ 327916 w 882055"/>
              <a:gd name="connsiteY318" fmla="*/ 397710 h 890512"/>
              <a:gd name="connsiteX319" fmla="*/ 296362 w 882055"/>
              <a:gd name="connsiteY319" fmla="*/ 408228 h 890512"/>
              <a:gd name="connsiteX320" fmla="*/ 275017 w 882055"/>
              <a:gd name="connsiteY320" fmla="*/ 413487 h 890512"/>
              <a:gd name="connsiteX321" fmla="*/ 272851 w 882055"/>
              <a:gd name="connsiteY321" fmla="*/ 414106 h 890512"/>
              <a:gd name="connsiteX322" fmla="*/ 255218 w 882055"/>
              <a:gd name="connsiteY322" fmla="*/ 418127 h 890512"/>
              <a:gd name="connsiteX323" fmla="*/ 255218 w 882055"/>
              <a:gd name="connsiteY323" fmla="*/ 418127 h 890512"/>
              <a:gd name="connsiteX324" fmla="*/ 533328 w 882055"/>
              <a:gd name="connsiteY324" fmla="*/ 329961 h 890512"/>
              <a:gd name="connsiteX325" fmla="*/ 758539 w 882055"/>
              <a:gd name="connsiteY325" fmla="*/ 274587 h 890512"/>
              <a:gd name="connsiteX326" fmla="*/ 761632 w 882055"/>
              <a:gd name="connsiteY326" fmla="*/ 277061 h 890512"/>
              <a:gd name="connsiteX327" fmla="*/ 759467 w 882055"/>
              <a:gd name="connsiteY327" fmla="*/ 273659 h 890512"/>
              <a:gd name="connsiteX328" fmla="*/ 758848 w 882055"/>
              <a:gd name="connsiteY328" fmla="*/ 271184 h 890512"/>
              <a:gd name="connsiteX329" fmla="*/ 739668 w 882055"/>
              <a:gd name="connsiteY329" fmla="*/ 272731 h 890512"/>
              <a:gd name="connsiteX330" fmla="*/ 724819 w 882055"/>
              <a:gd name="connsiteY330" fmla="*/ 277061 h 890512"/>
              <a:gd name="connsiteX331" fmla="*/ 711826 w 882055"/>
              <a:gd name="connsiteY331" fmla="*/ 280774 h 890512"/>
              <a:gd name="connsiteX332" fmla="*/ 524357 w 882055"/>
              <a:gd name="connsiteY332" fmla="*/ 324393 h 890512"/>
              <a:gd name="connsiteX333" fmla="*/ 322348 w 882055"/>
              <a:gd name="connsiteY333" fmla="*/ 382552 h 890512"/>
              <a:gd name="connsiteX334" fmla="*/ 179117 w 882055"/>
              <a:gd name="connsiteY334" fmla="*/ 414724 h 890512"/>
              <a:gd name="connsiteX335" fmla="*/ 144160 w 882055"/>
              <a:gd name="connsiteY335" fmla="*/ 424933 h 890512"/>
              <a:gd name="connsiteX336" fmla="*/ 115389 w 882055"/>
              <a:gd name="connsiteY336" fmla="*/ 432048 h 890512"/>
              <a:gd name="connsiteX337" fmla="*/ 87238 w 882055"/>
              <a:gd name="connsiteY337" fmla="*/ 439164 h 890512"/>
              <a:gd name="connsiteX338" fmla="*/ 8662 w 882055"/>
              <a:gd name="connsiteY338" fmla="*/ 468243 h 890512"/>
              <a:gd name="connsiteX339" fmla="*/ 180973 w 882055"/>
              <a:gd name="connsiteY339" fmla="*/ 424314 h 890512"/>
              <a:gd name="connsiteX340" fmla="*/ 356996 w 882055"/>
              <a:gd name="connsiteY340" fmla="*/ 377293 h 890512"/>
              <a:gd name="connsiteX341" fmla="*/ 533328 w 882055"/>
              <a:gd name="connsiteY341" fmla="*/ 329961 h 890512"/>
              <a:gd name="connsiteX342" fmla="*/ 533328 w 882055"/>
              <a:gd name="connsiteY342" fmla="*/ 329961 h 890512"/>
              <a:gd name="connsiteX343" fmla="*/ 497134 w 882055"/>
              <a:gd name="connsiteY343" fmla="*/ 150845 h 890512"/>
              <a:gd name="connsiteX344" fmla="*/ 519717 w 882055"/>
              <a:gd name="connsiteY344" fmla="*/ 234370 h 890512"/>
              <a:gd name="connsiteX345" fmla="*/ 540134 w 882055"/>
              <a:gd name="connsiteY345" fmla="*/ 312637 h 890512"/>
              <a:gd name="connsiteX346" fmla="*/ 574163 w 882055"/>
              <a:gd name="connsiteY346" fmla="*/ 303047 h 890512"/>
              <a:gd name="connsiteX347" fmla="*/ 606645 w 882055"/>
              <a:gd name="connsiteY347" fmla="*/ 294385 h 890512"/>
              <a:gd name="connsiteX348" fmla="*/ 638509 w 882055"/>
              <a:gd name="connsiteY348" fmla="*/ 286342 h 890512"/>
              <a:gd name="connsiteX349" fmla="*/ 622423 w 882055"/>
              <a:gd name="connsiteY349" fmla="*/ 227255 h 890512"/>
              <a:gd name="connsiteX350" fmla="*/ 594890 w 882055"/>
              <a:gd name="connsiteY350" fmla="*/ 128262 h 890512"/>
              <a:gd name="connsiteX351" fmla="*/ 592106 w 882055"/>
              <a:gd name="connsiteY351" fmla="*/ 129809 h 890512"/>
              <a:gd name="connsiteX352" fmla="*/ 580041 w 882055"/>
              <a:gd name="connsiteY352" fmla="*/ 131046 h 890512"/>
              <a:gd name="connsiteX353" fmla="*/ 586228 w 882055"/>
              <a:gd name="connsiteY353" fmla="*/ 158888 h 890512"/>
              <a:gd name="connsiteX354" fmla="*/ 597674 w 882055"/>
              <a:gd name="connsiteY354" fmla="*/ 222615 h 890512"/>
              <a:gd name="connsiteX355" fmla="*/ 570142 w 882055"/>
              <a:gd name="connsiteY355" fmla="*/ 122075 h 890512"/>
              <a:gd name="connsiteX356" fmla="*/ 593343 w 882055"/>
              <a:gd name="connsiteY356" fmla="*/ 118981 h 890512"/>
              <a:gd name="connsiteX357" fmla="*/ 567357 w 882055"/>
              <a:gd name="connsiteY357" fmla="*/ 22462 h 890512"/>
              <a:gd name="connsiteX358" fmla="*/ 553127 w 882055"/>
              <a:gd name="connsiteY358" fmla="*/ 23390 h 890512"/>
              <a:gd name="connsiteX359" fmla="*/ 530854 w 882055"/>
              <a:gd name="connsiteY359" fmla="*/ 19369 h 890512"/>
              <a:gd name="connsiteX360" fmla="*/ 510436 w 882055"/>
              <a:gd name="connsiteY360" fmla="*/ 26793 h 890512"/>
              <a:gd name="connsiteX361" fmla="*/ 475169 w 882055"/>
              <a:gd name="connsiteY361" fmla="*/ 43189 h 890512"/>
              <a:gd name="connsiteX362" fmla="*/ 488162 w 882055"/>
              <a:gd name="connsiteY362" fmla="*/ 105060 h 890512"/>
              <a:gd name="connsiteX363" fmla="*/ 498062 w 882055"/>
              <a:gd name="connsiteY363" fmla="*/ 142492 h 890512"/>
              <a:gd name="connsiteX364" fmla="*/ 520335 w 882055"/>
              <a:gd name="connsiteY364" fmla="*/ 134449 h 890512"/>
              <a:gd name="connsiteX365" fmla="*/ 543846 w 882055"/>
              <a:gd name="connsiteY365" fmla="*/ 126715 h 890512"/>
              <a:gd name="connsiteX366" fmla="*/ 566429 w 882055"/>
              <a:gd name="connsiteY366" fmla="*/ 124240 h 890512"/>
              <a:gd name="connsiteX367" fmla="*/ 573544 w 882055"/>
              <a:gd name="connsiteY367" fmla="*/ 150226 h 890512"/>
              <a:gd name="connsiteX368" fmla="*/ 580041 w 882055"/>
              <a:gd name="connsiteY368" fmla="*/ 189514 h 890512"/>
              <a:gd name="connsiteX369" fmla="*/ 577566 w 882055"/>
              <a:gd name="connsiteY369" fmla="*/ 185492 h 890512"/>
              <a:gd name="connsiteX370" fmla="*/ 578185 w 882055"/>
              <a:gd name="connsiteY370" fmla="*/ 190442 h 890512"/>
              <a:gd name="connsiteX371" fmla="*/ 565501 w 882055"/>
              <a:gd name="connsiteY371" fmla="*/ 157032 h 890512"/>
              <a:gd name="connsiteX372" fmla="*/ 560552 w 882055"/>
              <a:gd name="connsiteY372" fmla="*/ 140327 h 890512"/>
              <a:gd name="connsiteX373" fmla="*/ 533019 w 882055"/>
              <a:gd name="connsiteY373" fmla="*/ 144658 h 890512"/>
              <a:gd name="connsiteX374" fmla="*/ 497134 w 882055"/>
              <a:gd name="connsiteY374" fmla="*/ 150845 h 890512"/>
              <a:gd name="connsiteX375" fmla="*/ 497134 w 882055"/>
              <a:gd name="connsiteY375" fmla="*/ 150845 h 890512"/>
              <a:gd name="connsiteX376" fmla="*/ 318945 w 882055"/>
              <a:gd name="connsiteY376" fmla="*/ 294076 h 890512"/>
              <a:gd name="connsiteX377" fmla="*/ 314614 w 882055"/>
              <a:gd name="connsiteY377" fmla="*/ 295313 h 890512"/>
              <a:gd name="connsiteX378" fmla="*/ 333794 w 882055"/>
              <a:gd name="connsiteY378" fmla="*/ 366774 h 890512"/>
              <a:gd name="connsiteX379" fmla="*/ 343075 w 882055"/>
              <a:gd name="connsiteY379" fmla="*/ 363990 h 890512"/>
              <a:gd name="connsiteX380" fmla="*/ 344931 w 882055"/>
              <a:gd name="connsiteY380" fmla="*/ 363371 h 890512"/>
              <a:gd name="connsiteX381" fmla="*/ 375248 w 882055"/>
              <a:gd name="connsiteY381" fmla="*/ 355019 h 890512"/>
              <a:gd name="connsiteX382" fmla="*/ 406183 w 882055"/>
              <a:gd name="connsiteY382" fmla="*/ 346357 h 890512"/>
              <a:gd name="connsiteX383" fmla="*/ 432169 w 882055"/>
              <a:gd name="connsiteY383" fmla="*/ 340479 h 890512"/>
              <a:gd name="connsiteX384" fmla="*/ 422579 w 882055"/>
              <a:gd name="connsiteY384" fmla="*/ 306450 h 890512"/>
              <a:gd name="connsiteX385" fmla="*/ 413608 w 882055"/>
              <a:gd name="connsiteY385" fmla="*/ 272421 h 890512"/>
              <a:gd name="connsiteX386" fmla="*/ 406183 w 882055"/>
              <a:gd name="connsiteY386" fmla="*/ 273040 h 890512"/>
              <a:gd name="connsiteX387" fmla="*/ 402162 w 882055"/>
              <a:gd name="connsiteY387" fmla="*/ 274277 h 890512"/>
              <a:gd name="connsiteX388" fmla="*/ 398140 w 882055"/>
              <a:gd name="connsiteY388" fmla="*/ 275515 h 890512"/>
              <a:gd name="connsiteX389" fmla="*/ 395356 w 882055"/>
              <a:gd name="connsiteY389" fmla="*/ 276133 h 890512"/>
              <a:gd name="connsiteX390" fmla="*/ 403709 w 882055"/>
              <a:gd name="connsiteY390" fmla="*/ 332746 h 890512"/>
              <a:gd name="connsiteX391" fmla="*/ 395975 w 882055"/>
              <a:gd name="connsiteY391" fmla="*/ 307688 h 890512"/>
              <a:gd name="connsiteX392" fmla="*/ 387313 w 882055"/>
              <a:gd name="connsiteY392" fmla="*/ 266853 h 890512"/>
              <a:gd name="connsiteX393" fmla="*/ 392572 w 882055"/>
              <a:gd name="connsiteY393" fmla="*/ 264687 h 890512"/>
              <a:gd name="connsiteX394" fmla="*/ 409896 w 882055"/>
              <a:gd name="connsiteY394" fmla="*/ 262213 h 890512"/>
              <a:gd name="connsiteX395" fmla="*/ 360708 w 882055"/>
              <a:gd name="connsiteY395" fmla="*/ 76909 h 890512"/>
              <a:gd name="connsiteX396" fmla="*/ 346478 w 882055"/>
              <a:gd name="connsiteY396" fmla="*/ 77837 h 890512"/>
              <a:gd name="connsiteX397" fmla="*/ 324204 w 882055"/>
              <a:gd name="connsiteY397" fmla="*/ 73815 h 890512"/>
              <a:gd name="connsiteX398" fmla="*/ 304406 w 882055"/>
              <a:gd name="connsiteY398" fmla="*/ 81240 h 890512"/>
              <a:gd name="connsiteX399" fmla="*/ 268520 w 882055"/>
              <a:gd name="connsiteY399" fmla="*/ 97945 h 890512"/>
              <a:gd name="connsiteX400" fmla="*/ 295743 w 882055"/>
              <a:gd name="connsiteY400" fmla="*/ 215809 h 890512"/>
              <a:gd name="connsiteX401" fmla="*/ 314614 w 882055"/>
              <a:gd name="connsiteY401" fmla="*/ 287889 h 890512"/>
              <a:gd name="connsiteX402" fmla="*/ 356377 w 882055"/>
              <a:gd name="connsiteY402" fmla="*/ 272421 h 890512"/>
              <a:gd name="connsiteX403" fmla="*/ 382363 w 882055"/>
              <a:gd name="connsiteY403" fmla="*/ 267781 h 890512"/>
              <a:gd name="connsiteX404" fmla="*/ 387622 w 882055"/>
              <a:gd name="connsiteY404" fmla="*/ 286342 h 890512"/>
              <a:gd name="connsiteX405" fmla="*/ 391334 w 882055"/>
              <a:gd name="connsiteY405" fmla="*/ 314803 h 890512"/>
              <a:gd name="connsiteX406" fmla="*/ 388859 w 882055"/>
              <a:gd name="connsiteY406" fmla="*/ 310781 h 890512"/>
              <a:gd name="connsiteX407" fmla="*/ 389478 w 882055"/>
              <a:gd name="connsiteY407" fmla="*/ 314803 h 890512"/>
              <a:gd name="connsiteX408" fmla="*/ 381744 w 882055"/>
              <a:gd name="connsiteY408" fmla="*/ 298716 h 890512"/>
              <a:gd name="connsiteX409" fmla="*/ 376795 w 882055"/>
              <a:gd name="connsiteY409" fmla="*/ 284486 h 890512"/>
              <a:gd name="connsiteX410" fmla="*/ 372773 w 882055"/>
              <a:gd name="connsiteY410" fmla="*/ 286342 h 890512"/>
              <a:gd name="connsiteX411" fmla="*/ 344622 w 882055"/>
              <a:gd name="connsiteY411" fmla="*/ 290673 h 890512"/>
              <a:gd name="connsiteX412" fmla="*/ 318945 w 882055"/>
              <a:gd name="connsiteY412" fmla="*/ 294076 h 890512"/>
              <a:gd name="connsiteX413" fmla="*/ 318945 w 882055"/>
              <a:gd name="connsiteY413" fmla="*/ 294076 h 890512"/>
              <a:gd name="connsiteX414" fmla="*/ 93735 w 882055"/>
              <a:gd name="connsiteY414" fmla="*/ 288507 h 890512"/>
              <a:gd name="connsiteX415" fmla="*/ 106109 w 882055"/>
              <a:gd name="connsiteY415" fmla="*/ 339551 h 890512"/>
              <a:gd name="connsiteX416" fmla="*/ 129001 w 882055"/>
              <a:gd name="connsiteY416" fmla="*/ 420293 h 890512"/>
              <a:gd name="connsiteX417" fmla="*/ 174476 w 882055"/>
              <a:gd name="connsiteY417" fmla="*/ 406063 h 890512"/>
              <a:gd name="connsiteX418" fmla="*/ 225520 w 882055"/>
              <a:gd name="connsiteY418" fmla="*/ 394307 h 890512"/>
              <a:gd name="connsiteX419" fmla="*/ 207887 w 882055"/>
              <a:gd name="connsiteY419" fmla="*/ 329033 h 890512"/>
              <a:gd name="connsiteX420" fmla="*/ 191491 w 882055"/>
              <a:gd name="connsiteY420" fmla="*/ 265925 h 890512"/>
              <a:gd name="connsiteX421" fmla="*/ 189016 w 882055"/>
              <a:gd name="connsiteY421" fmla="*/ 266853 h 890512"/>
              <a:gd name="connsiteX422" fmla="*/ 184066 w 882055"/>
              <a:gd name="connsiteY422" fmla="*/ 267472 h 890512"/>
              <a:gd name="connsiteX423" fmla="*/ 176951 w 882055"/>
              <a:gd name="connsiteY423" fmla="*/ 268400 h 890512"/>
              <a:gd name="connsiteX424" fmla="*/ 173548 w 882055"/>
              <a:gd name="connsiteY424" fmla="*/ 269637 h 890512"/>
              <a:gd name="connsiteX425" fmla="*/ 186232 w 882055"/>
              <a:gd name="connsiteY425" fmla="*/ 335220 h 890512"/>
              <a:gd name="connsiteX426" fmla="*/ 186541 w 882055"/>
              <a:gd name="connsiteY426" fmla="*/ 337695 h 890512"/>
              <a:gd name="connsiteX427" fmla="*/ 165196 w 882055"/>
              <a:gd name="connsiteY427" fmla="*/ 260666 h 890512"/>
              <a:gd name="connsiteX428" fmla="*/ 169217 w 882055"/>
              <a:gd name="connsiteY428" fmla="*/ 258810 h 890512"/>
              <a:gd name="connsiteX429" fmla="*/ 177570 w 882055"/>
              <a:gd name="connsiteY429" fmla="*/ 257572 h 890512"/>
              <a:gd name="connsiteX430" fmla="*/ 186541 w 882055"/>
              <a:gd name="connsiteY430" fmla="*/ 256335 h 890512"/>
              <a:gd name="connsiteX431" fmla="*/ 189635 w 882055"/>
              <a:gd name="connsiteY431" fmla="*/ 255097 h 890512"/>
              <a:gd name="connsiteX432" fmla="*/ 163340 w 882055"/>
              <a:gd name="connsiteY432" fmla="*/ 163837 h 890512"/>
              <a:gd name="connsiteX433" fmla="*/ 154678 w 882055"/>
              <a:gd name="connsiteY433" fmla="*/ 130427 h 890512"/>
              <a:gd name="connsiteX434" fmla="*/ 124051 w 882055"/>
              <a:gd name="connsiteY434" fmla="*/ 133830 h 890512"/>
              <a:gd name="connsiteX435" fmla="*/ 123742 w 882055"/>
              <a:gd name="connsiteY435" fmla="*/ 133830 h 890512"/>
              <a:gd name="connsiteX436" fmla="*/ 122505 w 882055"/>
              <a:gd name="connsiteY436" fmla="*/ 131974 h 890512"/>
              <a:gd name="connsiteX437" fmla="*/ 122195 w 882055"/>
              <a:gd name="connsiteY437" fmla="*/ 127953 h 890512"/>
              <a:gd name="connsiteX438" fmla="*/ 123433 w 882055"/>
              <a:gd name="connsiteY438" fmla="*/ 126096 h 890512"/>
              <a:gd name="connsiteX439" fmla="*/ 101159 w 882055"/>
              <a:gd name="connsiteY439" fmla="*/ 134449 h 890512"/>
              <a:gd name="connsiteX440" fmla="*/ 62799 w 882055"/>
              <a:gd name="connsiteY440" fmla="*/ 151773 h 890512"/>
              <a:gd name="connsiteX441" fmla="*/ 78886 w 882055"/>
              <a:gd name="connsiteY441" fmla="*/ 220759 h 890512"/>
              <a:gd name="connsiteX442" fmla="*/ 93116 w 882055"/>
              <a:gd name="connsiteY442" fmla="*/ 281392 h 890512"/>
              <a:gd name="connsiteX443" fmla="*/ 112915 w 882055"/>
              <a:gd name="connsiteY443" fmla="*/ 273659 h 890512"/>
              <a:gd name="connsiteX444" fmla="*/ 138282 w 882055"/>
              <a:gd name="connsiteY444" fmla="*/ 264997 h 890512"/>
              <a:gd name="connsiteX445" fmla="*/ 161483 w 882055"/>
              <a:gd name="connsiteY445" fmla="*/ 263141 h 890512"/>
              <a:gd name="connsiteX446" fmla="*/ 168289 w 882055"/>
              <a:gd name="connsiteY446" fmla="*/ 287579 h 890512"/>
              <a:gd name="connsiteX447" fmla="*/ 174476 w 882055"/>
              <a:gd name="connsiteY447" fmla="*/ 325012 h 890512"/>
              <a:gd name="connsiteX448" fmla="*/ 163030 w 882055"/>
              <a:gd name="connsiteY448" fmla="*/ 300882 h 890512"/>
              <a:gd name="connsiteX449" fmla="*/ 153749 w 882055"/>
              <a:gd name="connsiteY449" fmla="*/ 276752 h 890512"/>
              <a:gd name="connsiteX450" fmla="*/ 144469 w 882055"/>
              <a:gd name="connsiteY450" fmla="*/ 280155 h 890512"/>
              <a:gd name="connsiteX451" fmla="*/ 119720 w 882055"/>
              <a:gd name="connsiteY451" fmla="*/ 284486 h 890512"/>
              <a:gd name="connsiteX452" fmla="*/ 93735 w 882055"/>
              <a:gd name="connsiteY452" fmla="*/ 288507 h 890512"/>
              <a:gd name="connsiteX453" fmla="*/ 93735 w 882055"/>
              <a:gd name="connsiteY453" fmla="*/ 288507 h 890512"/>
              <a:gd name="connsiteX454" fmla="*/ 516004 w 882055"/>
              <a:gd name="connsiteY454" fmla="*/ 42261 h 890512"/>
              <a:gd name="connsiteX455" fmla="*/ 476407 w 882055"/>
              <a:gd name="connsiteY455" fmla="*/ 45354 h 890512"/>
              <a:gd name="connsiteX456" fmla="*/ 501465 w 882055"/>
              <a:gd name="connsiteY456" fmla="*/ 35455 h 890512"/>
              <a:gd name="connsiteX457" fmla="*/ 528997 w 882055"/>
              <a:gd name="connsiteY457" fmla="*/ 29268 h 890512"/>
              <a:gd name="connsiteX458" fmla="*/ 553436 w 882055"/>
              <a:gd name="connsiteY458" fmla="*/ 24009 h 890512"/>
              <a:gd name="connsiteX459" fmla="*/ 516004 w 882055"/>
              <a:gd name="connsiteY459" fmla="*/ 42261 h 890512"/>
              <a:gd name="connsiteX460" fmla="*/ 516004 w 882055"/>
              <a:gd name="connsiteY460" fmla="*/ 42261 h 890512"/>
              <a:gd name="connsiteX461" fmla="*/ 99612 w 882055"/>
              <a:gd name="connsiteY461" fmla="*/ 150845 h 890512"/>
              <a:gd name="connsiteX462" fmla="*/ 65274 w 882055"/>
              <a:gd name="connsiteY462" fmla="*/ 152701 h 890512"/>
              <a:gd name="connsiteX463" fmla="*/ 94663 w 882055"/>
              <a:gd name="connsiteY463" fmla="*/ 141873 h 890512"/>
              <a:gd name="connsiteX464" fmla="*/ 142922 w 882055"/>
              <a:gd name="connsiteY464" fmla="*/ 132902 h 890512"/>
              <a:gd name="connsiteX465" fmla="*/ 99612 w 882055"/>
              <a:gd name="connsiteY465" fmla="*/ 150845 h 890512"/>
              <a:gd name="connsiteX466" fmla="*/ 99612 w 882055"/>
              <a:gd name="connsiteY466" fmla="*/ 150845 h 890512"/>
              <a:gd name="connsiteX467" fmla="*/ 312449 w 882055"/>
              <a:gd name="connsiteY467" fmla="*/ 95161 h 890512"/>
              <a:gd name="connsiteX468" fmla="*/ 271304 w 882055"/>
              <a:gd name="connsiteY468" fmla="*/ 102585 h 890512"/>
              <a:gd name="connsiteX469" fmla="*/ 296362 w 882055"/>
              <a:gd name="connsiteY469" fmla="*/ 88664 h 890512"/>
              <a:gd name="connsiteX470" fmla="*/ 319255 w 882055"/>
              <a:gd name="connsiteY470" fmla="*/ 84024 h 890512"/>
              <a:gd name="connsiteX471" fmla="*/ 341837 w 882055"/>
              <a:gd name="connsiteY471" fmla="*/ 79384 h 890512"/>
              <a:gd name="connsiteX472" fmla="*/ 347406 w 882055"/>
              <a:gd name="connsiteY472" fmla="*/ 77837 h 890512"/>
              <a:gd name="connsiteX473" fmla="*/ 312449 w 882055"/>
              <a:gd name="connsiteY473" fmla="*/ 95161 h 890512"/>
              <a:gd name="connsiteX474" fmla="*/ 312449 w 882055"/>
              <a:gd name="connsiteY474" fmla="*/ 95161 h 890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</a:cxnLst>
            <a:rect l="l" t="t" r="r" b="b"/>
            <a:pathLst>
              <a:path w="882055" h="890512">
                <a:moveTo>
                  <a:pt x="480119" y="794303"/>
                </a:moveTo>
                <a:cubicBezTo>
                  <a:pt x="354830" y="827095"/>
                  <a:pt x="229232" y="858340"/>
                  <a:pt x="100850" y="890513"/>
                </a:cubicBezTo>
                <a:cubicBezTo>
                  <a:pt x="109202" y="879995"/>
                  <a:pt x="102396" y="863289"/>
                  <a:pt x="96209" y="848441"/>
                </a:cubicBezTo>
                <a:cubicBezTo>
                  <a:pt x="92188" y="838851"/>
                  <a:pt x="88785" y="830498"/>
                  <a:pt x="90950" y="825858"/>
                </a:cubicBezTo>
                <a:cubicBezTo>
                  <a:pt x="100850" y="830498"/>
                  <a:pt x="104562" y="846894"/>
                  <a:pt x="107656" y="861124"/>
                </a:cubicBezTo>
                <a:cubicBezTo>
                  <a:pt x="109202" y="868239"/>
                  <a:pt x="110749" y="875354"/>
                  <a:pt x="112915" y="879376"/>
                </a:cubicBezTo>
                <a:cubicBezTo>
                  <a:pt x="194275" y="858340"/>
                  <a:pt x="279348" y="836376"/>
                  <a:pt x="365967" y="813483"/>
                </a:cubicBezTo>
                <a:cubicBezTo>
                  <a:pt x="527451" y="771102"/>
                  <a:pt x="695740" y="726555"/>
                  <a:pt x="866195" y="680151"/>
                </a:cubicBezTo>
                <a:cubicBezTo>
                  <a:pt x="875475" y="672727"/>
                  <a:pt x="869288" y="655712"/>
                  <a:pt x="863720" y="640554"/>
                </a:cubicBezTo>
                <a:cubicBezTo>
                  <a:pt x="861554" y="634367"/>
                  <a:pt x="859389" y="628489"/>
                  <a:pt x="858151" y="623539"/>
                </a:cubicBezTo>
                <a:cubicBezTo>
                  <a:pt x="815770" y="635914"/>
                  <a:pt x="772769" y="647669"/>
                  <a:pt x="729459" y="658806"/>
                </a:cubicBezTo>
                <a:cubicBezTo>
                  <a:pt x="636344" y="683245"/>
                  <a:pt x="543846" y="705828"/>
                  <a:pt x="454443" y="728101"/>
                </a:cubicBezTo>
                <a:lnTo>
                  <a:pt x="451349" y="729029"/>
                </a:lnTo>
                <a:cubicBezTo>
                  <a:pt x="363492" y="750684"/>
                  <a:pt x="272851" y="772958"/>
                  <a:pt x="186232" y="795541"/>
                </a:cubicBezTo>
                <a:cubicBezTo>
                  <a:pt x="152203" y="804512"/>
                  <a:pt x="118483" y="813483"/>
                  <a:pt x="85073" y="822764"/>
                </a:cubicBezTo>
                <a:cubicBezTo>
                  <a:pt x="90022" y="818742"/>
                  <a:pt x="92188" y="814102"/>
                  <a:pt x="94663" y="809152"/>
                </a:cubicBezTo>
                <a:cubicBezTo>
                  <a:pt x="96209" y="806059"/>
                  <a:pt x="97756" y="802656"/>
                  <a:pt x="100231" y="799872"/>
                </a:cubicBezTo>
                <a:lnTo>
                  <a:pt x="104253" y="811936"/>
                </a:lnTo>
                <a:cubicBezTo>
                  <a:pt x="151275" y="796469"/>
                  <a:pt x="204793" y="781001"/>
                  <a:pt x="266973" y="764605"/>
                </a:cubicBezTo>
                <a:cubicBezTo>
                  <a:pt x="330082" y="748209"/>
                  <a:pt x="396593" y="732123"/>
                  <a:pt x="460630" y="716655"/>
                </a:cubicBezTo>
                <a:lnTo>
                  <a:pt x="464342" y="715727"/>
                </a:lnTo>
                <a:cubicBezTo>
                  <a:pt x="530544" y="699950"/>
                  <a:pt x="598912" y="683554"/>
                  <a:pt x="666042" y="665921"/>
                </a:cubicBezTo>
                <a:cubicBezTo>
                  <a:pt x="724201" y="650763"/>
                  <a:pt x="775244" y="636223"/>
                  <a:pt x="822266" y="621992"/>
                </a:cubicBezTo>
                <a:cubicBezTo>
                  <a:pt x="813913" y="615187"/>
                  <a:pt x="802777" y="611784"/>
                  <a:pt x="791949" y="608381"/>
                </a:cubicBezTo>
                <a:cubicBezTo>
                  <a:pt x="779266" y="604669"/>
                  <a:pt x="766273" y="600647"/>
                  <a:pt x="757611" y="589510"/>
                </a:cubicBezTo>
                <a:lnTo>
                  <a:pt x="754517" y="591057"/>
                </a:lnTo>
                <a:cubicBezTo>
                  <a:pt x="749258" y="593223"/>
                  <a:pt x="743690" y="595388"/>
                  <a:pt x="738121" y="596625"/>
                </a:cubicBezTo>
                <a:cubicBezTo>
                  <a:pt x="732862" y="597863"/>
                  <a:pt x="728531" y="598481"/>
                  <a:pt x="724510" y="598172"/>
                </a:cubicBezTo>
                <a:cubicBezTo>
                  <a:pt x="717085" y="608999"/>
                  <a:pt x="713682" y="617352"/>
                  <a:pt x="715229" y="621374"/>
                </a:cubicBezTo>
                <a:cubicBezTo>
                  <a:pt x="718013" y="621683"/>
                  <a:pt x="726675" y="619518"/>
                  <a:pt x="736884" y="617043"/>
                </a:cubicBezTo>
                <a:cubicBezTo>
                  <a:pt x="720798" y="630345"/>
                  <a:pt x="692028" y="643338"/>
                  <a:pt x="665732" y="650144"/>
                </a:cubicBezTo>
                <a:cubicBezTo>
                  <a:pt x="648099" y="654784"/>
                  <a:pt x="623660" y="658806"/>
                  <a:pt x="606027" y="652619"/>
                </a:cubicBezTo>
                <a:cubicBezTo>
                  <a:pt x="607574" y="651381"/>
                  <a:pt x="609120" y="651072"/>
                  <a:pt x="610667" y="650763"/>
                </a:cubicBezTo>
                <a:cubicBezTo>
                  <a:pt x="610977" y="650763"/>
                  <a:pt x="611286" y="650763"/>
                  <a:pt x="611595" y="650453"/>
                </a:cubicBezTo>
                <a:cubicBezTo>
                  <a:pt x="615617" y="649216"/>
                  <a:pt x="619329" y="647979"/>
                  <a:pt x="622732" y="646432"/>
                </a:cubicBezTo>
                <a:cubicBezTo>
                  <a:pt x="626135" y="644885"/>
                  <a:pt x="629847" y="643648"/>
                  <a:pt x="633869" y="642410"/>
                </a:cubicBezTo>
                <a:lnTo>
                  <a:pt x="636034" y="641791"/>
                </a:lnTo>
                <a:cubicBezTo>
                  <a:pt x="635106" y="638079"/>
                  <a:pt x="630157" y="634986"/>
                  <a:pt x="624279" y="631583"/>
                </a:cubicBezTo>
                <a:cubicBezTo>
                  <a:pt x="620876" y="629417"/>
                  <a:pt x="617164" y="627561"/>
                  <a:pt x="614689" y="624777"/>
                </a:cubicBezTo>
                <a:cubicBezTo>
                  <a:pt x="609120" y="629108"/>
                  <a:pt x="601386" y="632511"/>
                  <a:pt x="590559" y="635295"/>
                </a:cubicBezTo>
                <a:cubicBezTo>
                  <a:pt x="582206" y="637460"/>
                  <a:pt x="573544" y="639007"/>
                  <a:pt x="564883" y="640554"/>
                </a:cubicBezTo>
                <a:cubicBezTo>
                  <a:pt x="555911" y="642101"/>
                  <a:pt x="547559" y="643648"/>
                  <a:pt x="539825" y="645504"/>
                </a:cubicBezTo>
                <a:cubicBezTo>
                  <a:pt x="518170" y="651072"/>
                  <a:pt x="508580" y="659734"/>
                  <a:pt x="507033" y="673964"/>
                </a:cubicBezTo>
                <a:cubicBezTo>
                  <a:pt x="510436" y="673964"/>
                  <a:pt x="515695" y="672727"/>
                  <a:pt x="520645" y="671799"/>
                </a:cubicBezTo>
                <a:cubicBezTo>
                  <a:pt x="524666" y="670870"/>
                  <a:pt x="528997" y="669942"/>
                  <a:pt x="532710" y="670252"/>
                </a:cubicBezTo>
                <a:cubicBezTo>
                  <a:pt x="525285" y="681079"/>
                  <a:pt x="502083" y="691907"/>
                  <a:pt x="470529" y="700260"/>
                </a:cubicBezTo>
                <a:cubicBezTo>
                  <a:pt x="444234" y="707065"/>
                  <a:pt x="418867" y="710159"/>
                  <a:pt x="404327" y="708612"/>
                </a:cubicBezTo>
                <a:cubicBezTo>
                  <a:pt x="402780" y="707375"/>
                  <a:pt x="402471" y="706137"/>
                  <a:pt x="402780" y="704900"/>
                </a:cubicBezTo>
                <a:cubicBezTo>
                  <a:pt x="403399" y="702734"/>
                  <a:pt x="406493" y="701188"/>
                  <a:pt x="412989" y="699641"/>
                </a:cubicBezTo>
                <a:cubicBezTo>
                  <a:pt x="415155" y="699022"/>
                  <a:pt x="417630" y="698403"/>
                  <a:pt x="420104" y="698094"/>
                </a:cubicBezTo>
                <a:cubicBezTo>
                  <a:pt x="422579" y="697475"/>
                  <a:pt x="424745" y="697166"/>
                  <a:pt x="426601" y="696547"/>
                </a:cubicBezTo>
                <a:cubicBezTo>
                  <a:pt x="427838" y="696238"/>
                  <a:pt x="429076" y="695928"/>
                  <a:pt x="430004" y="695619"/>
                </a:cubicBezTo>
                <a:cubicBezTo>
                  <a:pt x="422888" y="679223"/>
                  <a:pt x="403090" y="682007"/>
                  <a:pt x="382672" y="687266"/>
                </a:cubicBezTo>
                <a:cubicBezTo>
                  <a:pt x="376485" y="688813"/>
                  <a:pt x="369989" y="690979"/>
                  <a:pt x="363802" y="692835"/>
                </a:cubicBezTo>
                <a:cubicBezTo>
                  <a:pt x="356996" y="694691"/>
                  <a:pt x="350809" y="696857"/>
                  <a:pt x="344312" y="698403"/>
                </a:cubicBezTo>
                <a:cubicBezTo>
                  <a:pt x="330082" y="702116"/>
                  <a:pt x="320183" y="703353"/>
                  <a:pt x="311830" y="702734"/>
                </a:cubicBezTo>
                <a:cubicBezTo>
                  <a:pt x="311830" y="704591"/>
                  <a:pt x="309974" y="709231"/>
                  <a:pt x="308118" y="713871"/>
                </a:cubicBezTo>
                <a:cubicBezTo>
                  <a:pt x="305952" y="719439"/>
                  <a:pt x="303477" y="725008"/>
                  <a:pt x="303168" y="728101"/>
                </a:cubicBezTo>
                <a:cubicBezTo>
                  <a:pt x="305643" y="729339"/>
                  <a:pt x="310593" y="728101"/>
                  <a:pt x="315233" y="726864"/>
                </a:cubicBezTo>
                <a:cubicBezTo>
                  <a:pt x="321111" y="725317"/>
                  <a:pt x="326988" y="724080"/>
                  <a:pt x="329773" y="727792"/>
                </a:cubicBezTo>
                <a:cubicBezTo>
                  <a:pt x="311521" y="738929"/>
                  <a:pt x="288319" y="747900"/>
                  <a:pt x="264499" y="754087"/>
                </a:cubicBezTo>
                <a:cubicBezTo>
                  <a:pt x="240678" y="760274"/>
                  <a:pt x="217167" y="763368"/>
                  <a:pt x="197059" y="763368"/>
                </a:cubicBezTo>
                <a:cubicBezTo>
                  <a:pt x="198915" y="757181"/>
                  <a:pt x="208196" y="754706"/>
                  <a:pt x="215311" y="752850"/>
                </a:cubicBezTo>
                <a:cubicBezTo>
                  <a:pt x="219023" y="751922"/>
                  <a:pt x="222426" y="750994"/>
                  <a:pt x="223973" y="749756"/>
                </a:cubicBezTo>
                <a:cubicBezTo>
                  <a:pt x="219333" y="737072"/>
                  <a:pt x="201699" y="732123"/>
                  <a:pt x="179117" y="738001"/>
                </a:cubicBezTo>
                <a:cubicBezTo>
                  <a:pt x="174476" y="739238"/>
                  <a:pt x="169836" y="740785"/>
                  <a:pt x="165196" y="742950"/>
                </a:cubicBezTo>
                <a:cubicBezTo>
                  <a:pt x="163958" y="756871"/>
                  <a:pt x="155915" y="765224"/>
                  <a:pt x="148490" y="773577"/>
                </a:cubicBezTo>
                <a:cubicBezTo>
                  <a:pt x="141685" y="780692"/>
                  <a:pt x="134879" y="788116"/>
                  <a:pt x="132095" y="799562"/>
                </a:cubicBezTo>
                <a:cubicBezTo>
                  <a:pt x="129929" y="800490"/>
                  <a:pt x="128382" y="801109"/>
                  <a:pt x="126836" y="801418"/>
                </a:cubicBezTo>
                <a:cubicBezTo>
                  <a:pt x="122505" y="802656"/>
                  <a:pt x="118792" y="802965"/>
                  <a:pt x="114771" y="803584"/>
                </a:cubicBezTo>
                <a:cubicBezTo>
                  <a:pt x="112605" y="803893"/>
                  <a:pt x="110130" y="804202"/>
                  <a:pt x="107965" y="804512"/>
                </a:cubicBezTo>
                <a:cubicBezTo>
                  <a:pt x="86310" y="747281"/>
                  <a:pt x="70533" y="676439"/>
                  <a:pt x="55374" y="608071"/>
                </a:cubicBezTo>
                <a:cubicBezTo>
                  <a:pt x="44856" y="560740"/>
                  <a:pt x="34957" y="516193"/>
                  <a:pt x="23511" y="476595"/>
                </a:cubicBezTo>
                <a:cubicBezTo>
                  <a:pt x="21345" y="475977"/>
                  <a:pt x="18561" y="475667"/>
                  <a:pt x="15777" y="475358"/>
                </a:cubicBezTo>
                <a:cubicBezTo>
                  <a:pt x="8352" y="474430"/>
                  <a:pt x="928" y="473502"/>
                  <a:pt x="0" y="461128"/>
                </a:cubicBezTo>
                <a:cubicBezTo>
                  <a:pt x="14849" y="456178"/>
                  <a:pt x="28461" y="450919"/>
                  <a:pt x="41763" y="445970"/>
                </a:cubicBezTo>
                <a:cubicBezTo>
                  <a:pt x="58777" y="439473"/>
                  <a:pt x="76411" y="432667"/>
                  <a:pt x="96519" y="427408"/>
                </a:cubicBezTo>
                <a:cubicBezTo>
                  <a:pt x="103325" y="425552"/>
                  <a:pt x="110440" y="424005"/>
                  <a:pt x="117864" y="422768"/>
                </a:cubicBezTo>
                <a:cubicBezTo>
                  <a:pt x="109512" y="383480"/>
                  <a:pt x="98684" y="343882"/>
                  <a:pt x="88475" y="305522"/>
                </a:cubicBezTo>
                <a:cubicBezTo>
                  <a:pt x="79504" y="272112"/>
                  <a:pt x="71152" y="240558"/>
                  <a:pt x="64655" y="209931"/>
                </a:cubicBezTo>
                <a:cubicBezTo>
                  <a:pt x="60015" y="203435"/>
                  <a:pt x="57540" y="193845"/>
                  <a:pt x="55374" y="184874"/>
                </a:cubicBezTo>
                <a:cubicBezTo>
                  <a:pt x="51353" y="169096"/>
                  <a:pt x="47331" y="152701"/>
                  <a:pt x="35885" y="149917"/>
                </a:cubicBezTo>
                <a:cubicBezTo>
                  <a:pt x="43619" y="136614"/>
                  <a:pt x="66511" y="124550"/>
                  <a:pt x="98375" y="116197"/>
                </a:cubicBezTo>
                <a:cubicBezTo>
                  <a:pt x="127145" y="108772"/>
                  <a:pt x="157152" y="105988"/>
                  <a:pt x="172930" y="109700"/>
                </a:cubicBezTo>
                <a:cubicBezTo>
                  <a:pt x="177261" y="117125"/>
                  <a:pt x="173858" y="120219"/>
                  <a:pt x="171073" y="122693"/>
                </a:cubicBezTo>
                <a:cubicBezTo>
                  <a:pt x="169217" y="124240"/>
                  <a:pt x="167670" y="125787"/>
                  <a:pt x="167361" y="127953"/>
                </a:cubicBezTo>
                <a:lnTo>
                  <a:pt x="236966" y="394307"/>
                </a:lnTo>
                <a:cubicBezTo>
                  <a:pt x="245628" y="393070"/>
                  <a:pt x="256146" y="390904"/>
                  <a:pt x="270067" y="387192"/>
                </a:cubicBezTo>
                <a:cubicBezTo>
                  <a:pt x="276564" y="385645"/>
                  <a:pt x="283369" y="383480"/>
                  <a:pt x="289866" y="381624"/>
                </a:cubicBezTo>
                <a:cubicBezTo>
                  <a:pt x="297909" y="379458"/>
                  <a:pt x="303787" y="377602"/>
                  <a:pt x="309974" y="376055"/>
                </a:cubicBezTo>
                <a:cubicBezTo>
                  <a:pt x="314614" y="374818"/>
                  <a:pt x="319255" y="373580"/>
                  <a:pt x="323895" y="372652"/>
                </a:cubicBezTo>
                <a:cubicBezTo>
                  <a:pt x="314924" y="313875"/>
                  <a:pt x="296672" y="251385"/>
                  <a:pt x="279348" y="191061"/>
                </a:cubicBezTo>
                <a:cubicBezTo>
                  <a:pt x="271304" y="163219"/>
                  <a:pt x="263261" y="135686"/>
                  <a:pt x="256146" y="107844"/>
                </a:cubicBezTo>
                <a:cubicBezTo>
                  <a:pt x="254909" y="103513"/>
                  <a:pt x="251815" y="102585"/>
                  <a:pt x="248412" y="101348"/>
                </a:cubicBezTo>
                <a:cubicBezTo>
                  <a:pt x="245319" y="100419"/>
                  <a:pt x="242225" y="99491"/>
                  <a:pt x="240369" y="95779"/>
                </a:cubicBezTo>
                <a:cubicBezTo>
                  <a:pt x="249650" y="82786"/>
                  <a:pt x="276254" y="69175"/>
                  <a:pt x="308736" y="60513"/>
                </a:cubicBezTo>
                <a:cubicBezTo>
                  <a:pt x="340600" y="52160"/>
                  <a:pt x="367205" y="51542"/>
                  <a:pt x="380507" y="58657"/>
                </a:cubicBezTo>
                <a:cubicBezTo>
                  <a:pt x="382982" y="65772"/>
                  <a:pt x="379579" y="67319"/>
                  <a:pt x="376795" y="68556"/>
                </a:cubicBezTo>
                <a:cubicBezTo>
                  <a:pt x="374938" y="69484"/>
                  <a:pt x="373392" y="70103"/>
                  <a:pt x="373392" y="71959"/>
                </a:cubicBezTo>
                <a:lnTo>
                  <a:pt x="443615" y="339861"/>
                </a:lnTo>
                <a:lnTo>
                  <a:pt x="445471" y="338933"/>
                </a:lnTo>
                <a:cubicBezTo>
                  <a:pt x="453205" y="337076"/>
                  <a:pt x="462177" y="334602"/>
                  <a:pt x="471148" y="332436"/>
                </a:cubicBezTo>
                <a:cubicBezTo>
                  <a:pt x="492184" y="326868"/>
                  <a:pt x="521573" y="318825"/>
                  <a:pt x="530854" y="312947"/>
                </a:cubicBezTo>
                <a:cubicBezTo>
                  <a:pt x="511364" y="228802"/>
                  <a:pt x="492803" y="155794"/>
                  <a:pt x="470529" y="76599"/>
                </a:cubicBezTo>
                <a:cubicBezTo>
                  <a:pt x="470529" y="81549"/>
                  <a:pt x="472695" y="88973"/>
                  <a:pt x="474860" y="96089"/>
                </a:cubicBezTo>
                <a:cubicBezTo>
                  <a:pt x="476098" y="100419"/>
                  <a:pt x="477644" y="104751"/>
                  <a:pt x="478263" y="108772"/>
                </a:cubicBezTo>
                <a:cubicBezTo>
                  <a:pt x="480429" y="114341"/>
                  <a:pt x="483213" y="127953"/>
                  <a:pt x="482594" y="129499"/>
                </a:cubicBezTo>
                <a:cubicBezTo>
                  <a:pt x="482594" y="129499"/>
                  <a:pt x="482285" y="129809"/>
                  <a:pt x="482285" y="129809"/>
                </a:cubicBezTo>
                <a:cubicBezTo>
                  <a:pt x="481357" y="130118"/>
                  <a:pt x="480738" y="128881"/>
                  <a:pt x="478572" y="121456"/>
                </a:cubicBezTo>
                <a:lnTo>
                  <a:pt x="460939" y="54326"/>
                </a:lnTo>
                <a:cubicBezTo>
                  <a:pt x="459702" y="49995"/>
                  <a:pt x="456918" y="48448"/>
                  <a:pt x="453824" y="47211"/>
                </a:cubicBezTo>
                <a:cubicBezTo>
                  <a:pt x="451349" y="45973"/>
                  <a:pt x="448565" y="44736"/>
                  <a:pt x="447018" y="41951"/>
                </a:cubicBezTo>
                <a:cubicBezTo>
                  <a:pt x="455989" y="28649"/>
                  <a:pt x="482594" y="15038"/>
                  <a:pt x="515076" y="6685"/>
                </a:cubicBezTo>
                <a:cubicBezTo>
                  <a:pt x="539515" y="189"/>
                  <a:pt x="571379" y="-3523"/>
                  <a:pt x="587156" y="4829"/>
                </a:cubicBezTo>
                <a:cubicBezTo>
                  <a:pt x="588703" y="11326"/>
                  <a:pt x="585919" y="13182"/>
                  <a:pt x="583444" y="14728"/>
                </a:cubicBezTo>
                <a:cubicBezTo>
                  <a:pt x="581897" y="15656"/>
                  <a:pt x="580350" y="16584"/>
                  <a:pt x="580041" y="18131"/>
                </a:cubicBezTo>
                <a:lnTo>
                  <a:pt x="650265" y="286342"/>
                </a:lnTo>
                <a:cubicBezTo>
                  <a:pt x="656142" y="285414"/>
                  <a:pt x="664186" y="284177"/>
                  <a:pt x="673776" y="281702"/>
                </a:cubicBezTo>
                <a:cubicBezTo>
                  <a:pt x="682128" y="279536"/>
                  <a:pt x="690790" y="276752"/>
                  <a:pt x="699452" y="273968"/>
                </a:cubicBezTo>
                <a:cubicBezTo>
                  <a:pt x="708423" y="271184"/>
                  <a:pt x="717085" y="268400"/>
                  <a:pt x="725129" y="266234"/>
                </a:cubicBezTo>
                <a:cubicBezTo>
                  <a:pt x="741215" y="261903"/>
                  <a:pt x="761632" y="258500"/>
                  <a:pt x="774316" y="267781"/>
                </a:cubicBezTo>
                <a:cubicBezTo>
                  <a:pt x="776791" y="276133"/>
                  <a:pt x="770294" y="278608"/>
                  <a:pt x="763798" y="281083"/>
                </a:cubicBezTo>
                <a:cubicBezTo>
                  <a:pt x="761942" y="282011"/>
                  <a:pt x="760086" y="282630"/>
                  <a:pt x="758539" y="283558"/>
                </a:cubicBezTo>
                <a:cubicBezTo>
                  <a:pt x="767201" y="315112"/>
                  <a:pt x="775553" y="348522"/>
                  <a:pt x="783906" y="383171"/>
                </a:cubicBezTo>
                <a:cubicBezTo>
                  <a:pt x="802467" y="458034"/>
                  <a:pt x="821338" y="535373"/>
                  <a:pt x="843302" y="606525"/>
                </a:cubicBezTo>
                <a:cubicBezTo>
                  <a:pt x="844849" y="611165"/>
                  <a:pt x="842683" y="613640"/>
                  <a:pt x="840827" y="616115"/>
                </a:cubicBezTo>
                <a:cubicBezTo>
                  <a:pt x="839590" y="617661"/>
                  <a:pt x="838353" y="618899"/>
                  <a:pt x="838043" y="620755"/>
                </a:cubicBezTo>
                <a:cubicBezTo>
                  <a:pt x="839281" y="620136"/>
                  <a:pt x="840518" y="619827"/>
                  <a:pt x="841755" y="619518"/>
                </a:cubicBezTo>
                <a:cubicBezTo>
                  <a:pt x="842374" y="619518"/>
                  <a:pt x="842683" y="619208"/>
                  <a:pt x="843302" y="619208"/>
                </a:cubicBezTo>
                <a:cubicBezTo>
                  <a:pt x="849799" y="617661"/>
                  <a:pt x="851036" y="615187"/>
                  <a:pt x="852274" y="611165"/>
                </a:cubicBezTo>
                <a:cubicBezTo>
                  <a:pt x="870216" y="618589"/>
                  <a:pt x="886303" y="659734"/>
                  <a:pt x="881044" y="683245"/>
                </a:cubicBezTo>
                <a:cubicBezTo>
                  <a:pt x="763179" y="718202"/>
                  <a:pt x="633250" y="754397"/>
                  <a:pt x="480119" y="794303"/>
                </a:cubicBezTo>
                <a:lnTo>
                  <a:pt x="480119" y="794303"/>
                </a:lnTo>
                <a:close/>
                <a:moveTo>
                  <a:pt x="735028" y="291292"/>
                </a:moveTo>
                <a:lnTo>
                  <a:pt x="751733" y="351307"/>
                </a:lnTo>
                <a:cubicBezTo>
                  <a:pt x="776791" y="441020"/>
                  <a:pt x="802467" y="534136"/>
                  <a:pt x="830309" y="615187"/>
                </a:cubicBezTo>
                <a:cubicBezTo>
                  <a:pt x="821957" y="560740"/>
                  <a:pt x="804633" y="496394"/>
                  <a:pt x="787618" y="434523"/>
                </a:cubicBezTo>
                <a:cubicBezTo>
                  <a:pt x="773079" y="381314"/>
                  <a:pt x="759467" y="330889"/>
                  <a:pt x="752352" y="287889"/>
                </a:cubicBezTo>
                <a:cubicBezTo>
                  <a:pt x="750496" y="287270"/>
                  <a:pt x="747402" y="287889"/>
                  <a:pt x="744927" y="288507"/>
                </a:cubicBezTo>
                <a:lnTo>
                  <a:pt x="740906" y="289745"/>
                </a:lnTo>
                <a:lnTo>
                  <a:pt x="736884" y="290982"/>
                </a:lnTo>
                <a:cubicBezTo>
                  <a:pt x="736575" y="290982"/>
                  <a:pt x="735647" y="290982"/>
                  <a:pt x="735028" y="291292"/>
                </a:cubicBezTo>
                <a:lnTo>
                  <a:pt x="735028" y="291292"/>
                </a:lnTo>
                <a:close/>
                <a:moveTo>
                  <a:pt x="29698" y="473811"/>
                </a:moveTo>
                <a:cubicBezTo>
                  <a:pt x="27842" y="475049"/>
                  <a:pt x="27533" y="476595"/>
                  <a:pt x="28151" y="479070"/>
                </a:cubicBezTo>
                <a:cubicBezTo>
                  <a:pt x="28461" y="482782"/>
                  <a:pt x="29698" y="484948"/>
                  <a:pt x="30936" y="487113"/>
                </a:cubicBezTo>
                <a:cubicBezTo>
                  <a:pt x="32173" y="489279"/>
                  <a:pt x="33720" y="491754"/>
                  <a:pt x="34029" y="495466"/>
                </a:cubicBezTo>
                <a:cubicBezTo>
                  <a:pt x="38051" y="519905"/>
                  <a:pt x="45475" y="547128"/>
                  <a:pt x="52590" y="573424"/>
                </a:cubicBezTo>
                <a:cubicBezTo>
                  <a:pt x="60015" y="600028"/>
                  <a:pt x="67439" y="627252"/>
                  <a:pt x="71461" y="652000"/>
                </a:cubicBezTo>
                <a:cubicBezTo>
                  <a:pt x="73626" y="660971"/>
                  <a:pt x="76101" y="669942"/>
                  <a:pt x="78576" y="678914"/>
                </a:cubicBezTo>
                <a:cubicBezTo>
                  <a:pt x="83526" y="696547"/>
                  <a:pt x="88475" y="714799"/>
                  <a:pt x="90332" y="731195"/>
                </a:cubicBezTo>
                <a:cubicBezTo>
                  <a:pt x="93735" y="738001"/>
                  <a:pt x="95591" y="748209"/>
                  <a:pt x="97447" y="758109"/>
                </a:cubicBezTo>
                <a:cubicBezTo>
                  <a:pt x="101159" y="778217"/>
                  <a:pt x="104562" y="797087"/>
                  <a:pt x="120648" y="794303"/>
                </a:cubicBezTo>
                <a:cubicBezTo>
                  <a:pt x="109512" y="740166"/>
                  <a:pt x="93116" y="679842"/>
                  <a:pt x="77029" y="621374"/>
                </a:cubicBezTo>
                <a:cubicBezTo>
                  <a:pt x="62490" y="568165"/>
                  <a:pt x="48878" y="517740"/>
                  <a:pt x="39288" y="472265"/>
                </a:cubicBezTo>
                <a:cubicBezTo>
                  <a:pt x="38360" y="471955"/>
                  <a:pt x="36813" y="472265"/>
                  <a:pt x="34029" y="472883"/>
                </a:cubicBezTo>
                <a:cubicBezTo>
                  <a:pt x="32792" y="473193"/>
                  <a:pt x="31554" y="473502"/>
                  <a:pt x="29698" y="473811"/>
                </a:cubicBezTo>
                <a:lnTo>
                  <a:pt x="29698" y="473811"/>
                </a:lnTo>
                <a:close/>
                <a:moveTo>
                  <a:pt x="761323" y="423696"/>
                </a:moveTo>
                <a:cubicBezTo>
                  <a:pt x="779266" y="490207"/>
                  <a:pt x="782359" y="544963"/>
                  <a:pt x="772151" y="591057"/>
                </a:cubicBezTo>
                <a:cubicBezTo>
                  <a:pt x="786381" y="598791"/>
                  <a:pt x="810201" y="610237"/>
                  <a:pt x="819482" y="611474"/>
                </a:cubicBezTo>
                <a:cubicBezTo>
                  <a:pt x="808654" y="585798"/>
                  <a:pt x="801539" y="555481"/>
                  <a:pt x="794733" y="526402"/>
                </a:cubicBezTo>
                <a:cubicBezTo>
                  <a:pt x="785762" y="490207"/>
                  <a:pt x="777100" y="452775"/>
                  <a:pt x="761323" y="423696"/>
                </a:cubicBezTo>
                <a:lnTo>
                  <a:pt x="761323" y="423696"/>
                </a:lnTo>
                <a:close/>
                <a:moveTo>
                  <a:pt x="107037" y="698713"/>
                </a:moveTo>
                <a:lnTo>
                  <a:pt x="111677" y="713871"/>
                </a:lnTo>
                <a:cubicBezTo>
                  <a:pt x="118174" y="734907"/>
                  <a:pt x="124670" y="756871"/>
                  <a:pt x="129929" y="780073"/>
                </a:cubicBezTo>
                <a:cubicBezTo>
                  <a:pt x="132713" y="777908"/>
                  <a:pt x="135188" y="772649"/>
                  <a:pt x="137663" y="766771"/>
                </a:cubicBezTo>
                <a:cubicBezTo>
                  <a:pt x="140447" y="760274"/>
                  <a:pt x="143850" y="752850"/>
                  <a:pt x="149728" y="749137"/>
                </a:cubicBezTo>
                <a:cubicBezTo>
                  <a:pt x="142922" y="723152"/>
                  <a:pt x="135807" y="695928"/>
                  <a:pt x="128382" y="668086"/>
                </a:cubicBezTo>
                <a:cubicBezTo>
                  <a:pt x="110749" y="601266"/>
                  <a:pt x="92807" y="532280"/>
                  <a:pt x="80742" y="466696"/>
                </a:cubicBezTo>
                <a:cubicBezTo>
                  <a:pt x="99922" y="516193"/>
                  <a:pt x="111059" y="565071"/>
                  <a:pt x="121886" y="612402"/>
                </a:cubicBezTo>
                <a:cubicBezTo>
                  <a:pt x="131167" y="653547"/>
                  <a:pt x="140757" y="695928"/>
                  <a:pt x="154987" y="739238"/>
                </a:cubicBezTo>
                <a:lnTo>
                  <a:pt x="201390" y="726555"/>
                </a:lnTo>
                <a:cubicBezTo>
                  <a:pt x="200153" y="725008"/>
                  <a:pt x="198606" y="722533"/>
                  <a:pt x="196750" y="720058"/>
                </a:cubicBezTo>
                <a:cubicBezTo>
                  <a:pt x="193656" y="715727"/>
                  <a:pt x="190253" y="711087"/>
                  <a:pt x="192110" y="706137"/>
                </a:cubicBezTo>
                <a:lnTo>
                  <a:pt x="192419" y="705519"/>
                </a:lnTo>
                <a:lnTo>
                  <a:pt x="194584" y="705828"/>
                </a:lnTo>
                <a:cubicBezTo>
                  <a:pt x="194584" y="705828"/>
                  <a:pt x="194894" y="706137"/>
                  <a:pt x="194894" y="706137"/>
                </a:cubicBezTo>
                <a:cubicBezTo>
                  <a:pt x="185613" y="673036"/>
                  <a:pt x="176642" y="635604"/>
                  <a:pt x="167670" y="599100"/>
                </a:cubicBezTo>
                <a:cubicBezTo>
                  <a:pt x="155606" y="549603"/>
                  <a:pt x="143231" y="498250"/>
                  <a:pt x="129001" y="456488"/>
                </a:cubicBezTo>
                <a:cubicBezTo>
                  <a:pt x="129001" y="457416"/>
                  <a:pt x="128692" y="458034"/>
                  <a:pt x="128073" y="458034"/>
                </a:cubicBezTo>
                <a:cubicBezTo>
                  <a:pt x="126836" y="458344"/>
                  <a:pt x="125598" y="457106"/>
                  <a:pt x="121886" y="450919"/>
                </a:cubicBezTo>
                <a:cubicBezTo>
                  <a:pt x="116936" y="454013"/>
                  <a:pt x="109202" y="456797"/>
                  <a:pt x="100231" y="458962"/>
                </a:cubicBezTo>
                <a:cubicBezTo>
                  <a:pt x="91260" y="461437"/>
                  <a:pt x="81670" y="462984"/>
                  <a:pt x="73626" y="463912"/>
                </a:cubicBezTo>
                <a:cubicBezTo>
                  <a:pt x="75792" y="465459"/>
                  <a:pt x="76411" y="467006"/>
                  <a:pt x="75792" y="468862"/>
                </a:cubicBezTo>
                <a:cubicBezTo>
                  <a:pt x="75173" y="470408"/>
                  <a:pt x="73626" y="471646"/>
                  <a:pt x="70533" y="472265"/>
                </a:cubicBezTo>
                <a:cubicBezTo>
                  <a:pt x="67749" y="472883"/>
                  <a:pt x="64346" y="473502"/>
                  <a:pt x="60943" y="473502"/>
                </a:cubicBezTo>
                <a:cubicBezTo>
                  <a:pt x="57540" y="473811"/>
                  <a:pt x="54137" y="474121"/>
                  <a:pt x="51662" y="474739"/>
                </a:cubicBezTo>
                <a:cubicBezTo>
                  <a:pt x="66821" y="560431"/>
                  <a:pt x="94663" y="681079"/>
                  <a:pt x="142303" y="738929"/>
                </a:cubicBezTo>
                <a:cubicBezTo>
                  <a:pt x="131785" y="736144"/>
                  <a:pt x="125289" y="725936"/>
                  <a:pt x="119411" y="715727"/>
                </a:cubicBezTo>
                <a:cubicBezTo>
                  <a:pt x="115699" y="709850"/>
                  <a:pt x="111677" y="703353"/>
                  <a:pt x="107037" y="698713"/>
                </a:cubicBezTo>
                <a:lnTo>
                  <a:pt x="107037" y="698713"/>
                </a:lnTo>
                <a:close/>
                <a:moveTo>
                  <a:pt x="441450" y="692835"/>
                </a:moveTo>
                <a:cubicBezTo>
                  <a:pt x="445162" y="691907"/>
                  <a:pt x="449802" y="691597"/>
                  <a:pt x="454752" y="691288"/>
                </a:cubicBezTo>
                <a:cubicBezTo>
                  <a:pt x="460939" y="690979"/>
                  <a:pt x="467745" y="690669"/>
                  <a:pt x="474551" y="688813"/>
                </a:cubicBezTo>
                <a:cubicBezTo>
                  <a:pt x="480119" y="687266"/>
                  <a:pt x="484760" y="685410"/>
                  <a:pt x="488472" y="682317"/>
                </a:cubicBezTo>
                <a:cubicBezTo>
                  <a:pt x="487544" y="679842"/>
                  <a:pt x="489400" y="676748"/>
                  <a:pt x="491565" y="673036"/>
                </a:cubicBezTo>
                <a:cubicBezTo>
                  <a:pt x="494040" y="668705"/>
                  <a:pt x="497134" y="663446"/>
                  <a:pt x="495896" y="657568"/>
                </a:cubicBezTo>
                <a:cubicBezTo>
                  <a:pt x="488472" y="658496"/>
                  <a:pt x="478882" y="660662"/>
                  <a:pt x="468673" y="663137"/>
                </a:cubicBezTo>
                <a:cubicBezTo>
                  <a:pt x="459702" y="665612"/>
                  <a:pt x="450112" y="667777"/>
                  <a:pt x="440212" y="669014"/>
                </a:cubicBezTo>
                <a:cubicBezTo>
                  <a:pt x="446400" y="660662"/>
                  <a:pt x="456608" y="655094"/>
                  <a:pt x="469601" y="651691"/>
                </a:cubicBezTo>
                <a:cubicBezTo>
                  <a:pt x="483832" y="647979"/>
                  <a:pt x="496824" y="647979"/>
                  <a:pt x="501465" y="648288"/>
                </a:cubicBezTo>
                <a:cubicBezTo>
                  <a:pt x="483522" y="632511"/>
                  <a:pt x="487234" y="604669"/>
                  <a:pt x="491565" y="584870"/>
                </a:cubicBezTo>
                <a:lnTo>
                  <a:pt x="501465" y="618280"/>
                </a:lnTo>
                <a:cubicBezTo>
                  <a:pt x="491565" y="561050"/>
                  <a:pt x="471457" y="491445"/>
                  <a:pt x="453515" y="429883"/>
                </a:cubicBezTo>
                <a:lnTo>
                  <a:pt x="446709" y="406681"/>
                </a:lnTo>
                <a:cubicBezTo>
                  <a:pt x="446709" y="407919"/>
                  <a:pt x="447328" y="410393"/>
                  <a:pt x="447637" y="412559"/>
                </a:cubicBezTo>
                <a:cubicBezTo>
                  <a:pt x="448256" y="415652"/>
                  <a:pt x="449184" y="419365"/>
                  <a:pt x="445471" y="420293"/>
                </a:cubicBezTo>
                <a:cubicBezTo>
                  <a:pt x="437119" y="405135"/>
                  <a:pt x="428766" y="389667"/>
                  <a:pt x="419176" y="376674"/>
                </a:cubicBezTo>
                <a:cubicBezTo>
                  <a:pt x="411442" y="378221"/>
                  <a:pt x="403090" y="379768"/>
                  <a:pt x="393500" y="382242"/>
                </a:cubicBezTo>
                <a:cubicBezTo>
                  <a:pt x="385457" y="384408"/>
                  <a:pt x="377723" y="386573"/>
                  <a:pt x="369679" y="389048"/>
                </a:cubicBezTo>
                <a:cubicBezTo>
                  <a:pt x="359471" y="392142"/>
                  <a:pt x="350499" y="394926"/>
                  <a:pt x="340909" y="397401"/>
                </a:cubicBezTo>
                <a:cubicBezTo>
                  <a:pt x="351427" y="428645"/>
                  <a:pt x="360089" y="463603"/>
                  <a:pt x="368133" y="497322"/>
                </a:cubicBezTo>
                <a:cubicBezTo>
                  <a:pt x="387313" y="574661"/>
                  <a:pt x="405255" y="647360"/>
                  <a:pt x="439594" y="691597"/>
                </a:cubicBezTo>
                <a:cubicBezTo>
                  <a:pt x="439903" y="692835"/>
                  <a:pt x="440522" y="693763"/>
                  <a:pt x="440831" y="694072"/>
                </a:cubicBezTo>
                <a:lnTo>
                  <a:pt x="441450" y="692835"/>
                </a:lnTo>
                <a:lnTo>
                  <a:pt x="441450" y="692835"/>
                </a:lnTo>
                <a:close/>
                <a:moveTo>
                  <a:pt x="596437" y="329343"/>
                </a:moveTo>
                <a:cubicBezTo>
                  <a:pt x="586228" y="332127"/>
                  <a:pt x="576019" y="335220"/>
                  <a:pt x="565811" y="338314"/>
                </a:cubicBezTo>
                <a:cubicBezTo>
                  <a:pt x="559933" y="340170"/>
                  <a:pt x="553746" y="342026"/>
                  <a:pt x="547868" y="343573"/>
                </a:cubicBezTo>
                <a:cubicBezTo>
                  <a:pt x="557458" y="371415"/>
                  <a:pt x="565192" y="403897"/>
                  <a:pt x="573854" y="437926"/>
                </a:cubicBezTo>
                <a:cubicBezTo>
                  <a:pt x="593034" y="514956"/>
                  <a:pt x="612833" y="594769"/>
                  <a:pt x="647480" y="640863"/>
                </a:cubicBezTo>
                <a:cubicBezTo>
                  <a:pt x="655214" y="639626"/>
                  <a:pt x="664186" y="638079"/>
                  <a:pt x="672229" y="636223"/>
                </a:cubicBezTo>
                <a:cubicBezTo>
                  <a:pt x="693884" y="630655"/>
                  <a:pt x="703783" y="620136"/>
                  <a:pt x="702855" y="603431"/>
                </a:cubicBezTo>
                <a:cubicBezTo>
                  <a:pt x="695121" y="604359"/>
                  <a:pt x="685531" y="606834"/>
                  <a:pt x="675322" y="609309"/>
                </a:cubicBezTo>
                <a:cubicBezTo>
                  <a:pt x="666351" y="611784"/>
                  <a:pt x="656761" y="613949"/>
                  <a:pt x="647171" y="615187"/>
                </a:cubicBezTo>
                <a:cubicBezTo>
                  <a:pt x="654596" y="606215"/>
                  <a:pt x="664804" y="600338"/>
                  <a:pt x="677488" y="597244"/>
                </a:cubicBezTo>
                <a:cubicBezTo>
                  <a:pt x="690790" y="593841"/>
                  <a:pt x="702546" y="594151"/>
                  <a:pt x="708423" y="594460"/>
                </a:cubicBezTo>
                <a:cubicBezTo>
                  <a:pt x="690790" y="578683"/>
                  <a:pt x="693574" y="552697"/>
                  <a:pt x="697905" y="529495"/>
                </a:cubicBezTo>
                <a:lnTo>
                  <a:pt x="707495" y="561359"/>
                </a:lnTo>
                <a:cubicBezTo>
                  <a:pt x="700999" y="520834"/>
                  <a:pt x="688006" y="475049"/>
                  <a:pt x="675632" y="430811"/>
                </a:cubicBezTo>
                <a:cubicBezTo>
                  <a:pt x="668207" y="403897"/>
                  <a:pt x="660473" y="375746"/>
                  <a:pt x="654286" y="349450"/>
                </a:cubicBezTo>
                <a:cubicBezTo>
                  <a:pt x="652430" y="350379"/>
                  <a:pt x="652430" y="351616"/>
                  <a:pt x="653049" y="354091"/>
                </a:cubicBezTo>
                <a:cubicBezTo>
                  <a:pt x="653358" y="356256"/>
                  <a:pt x="653977" y="359040"/>
                  <a:pt x="651193" y="359659"/>
                </a:cubicBezTo>
                <a:lnTo>
                  <a:pt x="645006" y="351307"/>
                </a:lnTo>
                <a:cubicBezTo>
                  <a:pt x="639128" y="341098"/>
                  <a:pt x="633250" y="330580"/>
                  <a:pt x="625826" y="322846"/>
                </a:cubicBezTo>
                <a:cubicBezTo>
                  <a:pt x="616854" y="324702"/>
                  <a:pt x="607264" y="326559"/>
                  <a:pt x="596437" y="329343"/>
                </a:cubicBezTo>
                <a:lnTo>
                  <a:pt x="596437" y="329343"/>
                </a:lnTo>
                <a:close/>
                <a:moveTo>
                  <a:pt x="135497" y="451538"/>
                </a:moveTo>
                <a:cubicBezTo>
                  <a:pt x="146016" y="483401"/>
                  <a:pt x="154368" y="518977"/>
                  <a:pt x="162721" y="553625"/>
                </a:cubicBezTo>
                <a:cubicBezTo>
                  <a:pt x="180663" y="628798"/>
                  <a:pt x="199534" y="706447"/>
                  <a:pt x="237894" y="748209"/>
                </a:cubicBezTo>
                <a:cubicBezTo>
                  <a:pt x="244081" y="747281"/>
                  <a:pt x="250887" y="746044"/>
                  <a:pt x="256765" y="744497"/>
                </a:cubicBezTo>
                <a:cubicBezTo>
                  <a:pt x="273779" y="740166"/>
                  <a:pt x="292650" y="730576"/>
                  <a:pt x="287700" y="710159"/>
                </a:cubicBezTo>
                <a:cubicBezTo>
                  <a:pt x="285844" y="710778"/>
                  <a:pt x="283988" y="711396"/>
                  <a:pt x="281822" y="711706"/>
                </a:cubicBezTo>
                <a:cubicBezTo>
                  <a:pt x="279038" y="712324"/>
                  <a:pt x="276254" y="713252"/>
                  <a:pt x="273470" y="713871"/>
                </a:cubicBezTo>
                <a:cubicBezTo>
                  <a:pt x="270067" y="714799"/>
                  <a:pt x="266973" y="715727"/>
                  <a:pt x="263880" y="716655"/>
                </a:cubicBezTo>
                <a:cubicBezTo>
                  <a:pt x="259858" y="717893"/>
                  <a:pt x="256765" y="718821"/>
                  <a:pt x="253671" y="719439"/>
                </a:cubicBezTo>
                <a:cubicBezTo>
                  <a:pt x="246556" y="721296"/>
                  <a:pt x="240369" y="722224"/>
                  <a:pt x="234182" y="722842"/>
                </a:cubicBezTo>
                <a:cubicBezTo>
                  <a:pt x="235110" y="720677"/>
                  <a:pt x="236347" y="718511"/>
                  <a:pt x="237585" y="716346"/>
                </a:cubicBezTo>
                <a:cubicBezTo>
                  <a:pt x="240060" y="712324"/>
                  <a:pt x="242534" y="708303"/>
                  <a:pt x="245937" y="707375"/>
                </a:cubicBezTo>
                <a:cubicBezTo>
                  <a:pt x="246865" y="707065"/>
                  <a:pt x="247484" y="707065"/>
                  <a:pt x="248412" y="707375"/>
                </a:cubicBezTo>
                <a:lnTo>
                  <a:pt x="249031" y="707375"/>
                </a:lnTo>
                <a:lnTo>
                  <a:pt x="248721" y="710159"/>
                </a:lnTo>
                <a:cubicBezTo>
                  <a:pt x="253362" y="707993"/>
                  <a:pt x="258002" y="706137"/>
                  <a:pt x="263261" y="704591"/>
                </a:cubicBezTo>
                <a:cubicBezTo>
                  <a:pt x="275017" y="701497"/>
                  <a:pt x="286154" y="702734"/>
                  <a:pt x="292650" y="704900"/>
                </a:cubicBezTo>
                <a:cubicBezTo>
                  <a:pt x="277801" y="690669"/>
                  <a:pt x="274707" y="652309"/>
                  <a:pt x="283369" y="637460"/>
                </a:cubicBezTo>
                <a:lnTo>
                  <a:pt x="288010" y="646432"/>
                </a:lnTo>
                <a:cubicBezTo>
                  <a:pt x="289866" y="651072"/>
                  <a:pt x="291413" y="655403"/>
                  <a:pt x="292031" y="656640"/>
                </a:cubicBezTo>
                <a:cubicBezTo>
                  <a:pt x="291103" y="654784"/>
                  <a:pt x="289247" y="646741"/>
                  <a:pt x="287082" y="638698"/>
                </a:cubicBezTo>
                <a:cubicBezTo>
                  <a:pt x="286154" y="636842"/>
                  <a:pt x="286772" y="635604"/>
                  <a:pt x="287082" y="634367"/>
                </a:cubicBezTo>
                <a:cubicBezTo>
                  <a:pt x="287700" y="633129"/>
                  <a:pt x="288010" y="632201"/>
                  <a:pt x="286772" y="630036"/>
                </a:cubicBezTo>
                <a:cubicBezTo>
                  <a:pt x="280894" y="609309"/>
                  <a:pt x="275635" y="587964"/>
                  <a:pt x="270067" y="566927"/>
                </a:cubicBezTo>
                <a:cubicBezTo>
                  <a:pt x="262024" y="535064"/>
                  <a:pt x="253981" y="501963"/>
                  <a:pt x="244081" y="472265"/>
                </a:cubicBezTo>
                <a:cubicBezTo>
                  <a:pt x="244081" y="473193"/>
                  <a:pt x="244391" y="473811"/>
                  <a:pt x="244700" y="474739"/>
                </a:cubicBezTo>
                <a:cubicBezTo>
                  <a:pt x="245628" y="480308"/>
                  <a:pt x="246865" y="485876"/>
                  <a:pt x="245937" y="490516"/>
                </a:cubicBezTo>
                <a:cubicBezTo>
                  <a:pt x="239750" y="483401"/>
                  <a:pt x="235729" y="474430"/>
                  <a:pt x="231398" y="465459"/>
                </a:cubicBezTo>
                <a:cubicBezTo>
                  <a:pt x="225829" y="453394"/>
                  <a:pt x="220261" y="441020"/>
                  <a:pt x="211908" y="432976"/>
                </a:cubicBezTo>
                <a:cubicBezTo>
                  <a:pt x="204484" y="433286"/>
                  <a:pt x="196131" y="434523"/>
                  <a:pt x="184994" y="437308"/>
                </a:cubicBezTo>
                <a:cubicBezTo>
                  <a:pt x="178807" y="438854"/>
                  <a:pt x="172311" y="440710"/>
                  <a:pt x="165814" y="442876"/>
                </a:cubicBezTo>
                <a:cubicBezTo>
                  <a:pt x="157771" y="445351"/>
                  <a:pt x="150347" y="447516"/>
                  <a:pt x="142613" y="449682"/>
                </a:cubicBezTo>
                <a:cubicBezTo>
                  <a:pt x="140447" y="450301"/>
                  <a:pt x="137972" y="450919"/>
                  <a:pt x="135497" y="451538"/>
                </a:cubicBezTo>
                <a:lnTo>
                  <a:pt x="135497" y="451538"/>
                </a:lnTo>
                <a:close/>
                <a:moveTo>
                  <a:pt x="654596" y="312328"/>
                </a:moveTo>
                <a:cubicBezTo>
                  <a:pt x="660164" y="337695"/>
                  <a:pt x="669754" y="372962"/>
                  <a:pt x="680272" y="410084"/>
                </a:cubicBezTo>
                <a:cubicBezTo>
                  <a:pt x="698215" y="475667"/>
                  <a:pt x="718941" y="549913"/>
                  <a:pt x="723582" y="596625"/>
                </a:cubicBezTo>
                <a:cubicBezTo>
                  <a:pt x="726675" y="592294"/>
                  <a:pt x="733172" y="590438"/>
                  <a:pt x="740287" y="588273"/>
                </a:cubicBezTo>
                <a:cubicBezTo>
                  <a:pt x="747711" y="586107"/>
                  <a:pt x="755755" y="583942"/>
                  <a:pt x="761014" y="578992"/>
                </a:cubicBezTo>
                <a:cubicBezTo>
                  <a:pt x="751114" y="544654"/>
                  <a:pt x="742762" y="508769"/>
                  <a:pt x="734719" y="474430"/>
                </a:cubicBezTo>
                <a:cubicBezTo>
                  <a:pt x="722035" y="419674"/>
                  <a:pt x="709042" y="363062"/>
                  <a:pt x="688934" y="304594"/>
                </a:cubicBezTo>
                <a:lnTo>
                  <a:pt x="685531" y="305832"/>
                </a:lnTo>
                <a:lnTo>
                  <a:pt x="679653" y="307378"/>
                </a:lnTo>
                <a:lnTo>
                  <a:pt x="673157" y="309234"/>
                </a:lnTo>
                <a:cubicBezTo>
                  <a:pt x="666970" y="310781"/>
                  <a:pt x="660473" y="312328"/>
                  <a:pt x="654596" y="312328"/>
                </a:cubicBezTo>
                <a:lnTo>
                  <a:pt x="654596" y="312328"/>
                </a:lnTo>
                <a:close/>
                <a:moveTo>
                  <a:pt x="709351" y="297479"/>
                </a:moveTo>
                <a:cubicBezTo>
                  <a:pt x="702236" y="299335"/>
                  <a:pt x="696359" y="301810"/>
                  <a:pt x="693265" y="303975"/>
                </a:cubicBezTo>
                <a:cubicBezTo>
                  <a:pt x="714920" y="357803"/>
                  <a:pt x="732553" y="432976"/>
                  <a:pt x="749877" y="505675"/>
                </a:cubicBezTo>
                <a:cubicBezTo>
                  <a:pt x="756064" y="531661"/>
                  <a:pt x="761942" y="557028"/>
                  <a:pt x="768129" y="581158"/>
                </a:cubicBezTo>
                <a:cubicBezTo>
                  <a:pt x="780194" y="523618"/>
                  <a:pt x="762251" y="446588"/>
                  <a:pt x="744618" y="372034"/>
                </a:cubicBezTo>
                <a:cubicBezTo>
                  <a:pt x="738121" y="344810"/>
                  <a:pt x="732244" y="318825"/>
                  <a:pt x="727603" y="294385"/>
                </a:cubicBezTo>
                <a:cubicBezTo>
                  <a:pt x="723582" y="294695"/>
                  <a:pt x="716467" y="295623"/>
                  <a:pt x="709351" y="297479"/>
                </a:cubicBezTo>
                <a:lnTo>
                  <a:pt x="709351" y="297479"/>
                </a:lnTo>
                <a:close/>
                <a:moveTo>
                  <a:pt x="524357" y="642720"/>
                </a:moveTo>
                <a:cubicBezTo>
                  <a:pt x="529307" y="641482"/>
                  <a:pt x="534566" y="640245"/>
                  <a:pt x="539825" y="639007"/>
                </a:cubicBezTo>
                <a:cubicBezTo>
                  <a:pt x="550034" y="636842"/>
                  <a:pt x="560552" y="634367"/>
                  <a:pt x="571070" y="631892"/>
                </a:cubicBezTo>
                <a:cubicBezTo>
                  <a:pt x="587156" y="627561"/>
                  <a:pt x="599840" y="623230"/>
                  <a:pt x="611595" y="617661"/>
                </a:cubicBezTo>
                <a:cubicBezTo>
                  <a:pt x="610358" y="615805"/>
                  <a:pt x="609120" y="613021"/>
                  <a:pt x="607264" y="610237"/>
                </a:cubicBezTo>
                <a:cubicBezTo>
                  <a:pt x="604171" y="604669"/>
                  <a:pt x="600458" y="598172"/>
                  <a:pt x="602624" y="591366"/>
                </a:cubicBezTo>
                <a:cubicBezTo>
                  <a:pt x="604171" y="592294"/>
                  <a:pt x="604480" y="593841"/>
                  <a:pt x="604789" y="595388"/>
                </a:cubicBezTo>
                <a:cubicBezTo>
                  <a:pt x="605099" y="596935"/>
                  <a:pt x="605099" y="598791"/>
                  <a:pt x="606027" y="599100"/>
                </a:cubicBezTo>
                <a:cubicBezTo>
                  <a:pt x="599840" y="574661"/>
                  <a:pt x="593343" y="547747"/>
                  <a:pt x="586537" y="520524"/>
                </a:cubicBezTo>
                <a:cubicBezTo>
                  <a:pt x="571070" y="457725"/>
                  <a:pt x="554983" y="392451"/>
                  <a:pt x="534256" y="342954"/>
                </a:cubicBezTo>
                <a:cubicBezTo>
                  <a:pt x="523120" y="347904"/>
                  <a:pt x="507961" y="352544"/>
                  <a:pt x="492803" y="356566"/>
                </a:cubicBezTo>
                <a:cubicBezTo>
                  <a:pt x="477644" y="360587"/>
                  <a:pt x="462486" y="363681"/>
                  <a:pt x="450112" y="365537"/>
                </a:cubicBezTo>
                <a:cubicBezTo>
                  <a:pt x="456608" y="402969"/>
                  <a:pt x="468054" y="443804"/>
                  <a:pt x="480119" y="487113"/>
                </a:cubicBezTo>
                <a:cubicBezTo>
                  <a:pt x="495278" y="540941"/>
                  <a:pt x="510745" y="596935"/>
                  <a:pt x="516004" y="645194"/>
                </a:cubicBezTo>
                <a:cubicBezTo>
                  <a:pt x="518479" y="644266"/>
                  <a:pt x="521573" y="643648"/>
                  <a:pt x="524357" y="642720"/>
                </a:cubicBezTo>
                <a:lnTo>
                  <a:pt x="524357" y="642720"/>
                </a:lnTo>
                <a:close/>
                <a:moveTo>
                  <a:pt x="255218" y="418127"/>
                </a:moveTo>
                <a:cubicBezTo>
                  <a:pt x="250268" y="419365"/>
                  <a:pt x="245937" y="420602"/>
                  <a:pt x="241916" y="422149"/>
                </a:cubicBezTo>
                <a:cubicBezTo>
                  <a:pt x="249959" y="455869"/>
                  <a:pt x="260168" y="492373"/>
                  <a:pt x="270067" y="527639"/>
                </a:cubicBezTo>
                <a:cubicBezTo>
                  <a:pt x="286463" y="585798"/>
                  <a:pt x="303168" y="646122"/>
                  <a:pt x="309665" y="699641"/>
                </a:cubicBezTo>
                <a:cubicBezTo>
                  <a:pt x="319255" y="697166"/>
                  <a:pt x="329773" y="694691"/>
                  <a:pt x="340291" y="691907"/>
                </a:cubicBezTo>
                <a:cubicBezTo>
                  <a:pt x="351118" y="689123"/>
                  <a:pt x="361945" y="686029"/>
                  <a:pt x="372773" y="682935"/>
                </a:cubicBezTo>
                <a:cubicBezTo>
                  <a:pt x="383600" y="679842"/>
                  <a:pt x="393809" y="677058"/>
                  <a:pt x="403709" y="674273"/>
                </a:cubicBezTo>
                <a:lnTo>
                  <a:pt x="407730" y="673345"/>
                </a:lnTo>
                <a:cubicBezTo>
                  <a:pt x="396284" y="641173"/>
                  <a:pt x="387003" y="602503"/>
                  <a:pt x="377413" y="561359"/>
                </a:cubicBezTo>
                <a:cubicBezTo>
                  <a:pt x="363183" y="502272"/>
                  <a:pt x="348643" y="441020"/>
                  <a:pt x="327916" y="397710"/>
                </a:cubicBezTo>
                <a:cubicBezTo>
                  <a:pt x="320801" y="401422"/>
                  <a:pt x="310593" y="404825"/>
                  <a:pt x="296362" y="408228"/>
                </a:cubicBezTo>
                <a:cubicBezTo>
                  <a:pt x="289556" y="410084"/>
                  <a:pt x="282132" y="411940"/>
                  <a:pt x="275017" y="413487"/>
                </a:cubicBezTo>
                <a:lnTo>
                  <a:pt x="272851" y="414106"/>
                </a:lnTo>
                <a:cubicBezTo>
                  <a:pt x="266664" y="415034"/>
                  <a:pt x="260786" y="416581"/>
                  <a:pt x="255218" y="418127"/>
                </a:cubicBezTo>
                <a:lnTo>
                  <a:pt x="255218" y="418127"/>
                </a:lnTo>
                <a:close/>
                <a:moveTo>
                  <a:pt x="533328" y="329961"/>
                </a:moveTo>
                <a:cubicBezTo>
                  <a:pt x="619638" y="307378"/>
                  <a:pt x="691100" y="290054"/>
                  <a:pt x="758539" y="274587"/>
                </a:cubicBezTo>
                <a:cubicBezTo>
                  <a:pt x="760704" y="276443"/>
                  <a:pt x="761323" y="276752"/>
                  <a:pt x="761632" y="277061"/>
                </a:cubicBezTo>
                <a:cubicBezTo>
                  <a:pt x="761323" y="276752"/>
                  <a:pt x="761014" y="275824"/>
                  <a:pt x="759467" y="273659"/>
                </a:cubicBezTo>
                <a:lnTo>
                  <a:pt x="758848" y="271184"/>
                </a:lnTo>
                <a:cubicBezTo>
                  <a:pt x="756992" y="269637"/>
                  <a:pt x="750496" y="269946"/>
                  <a:pt x="739668" y="272731"/>
                </a:cubicBezTo>
                <a:cubicBezTo>
                  <a:pt x="734719" y="273968"/>
                  <a:pt x="729459" y="275515"/>
                  <a:pt x="724819" y="277061"/>
                </a:cubicBezTo>
                <a:cubicBezTo>
                  <a:pt x="718632" y="278918"/>
                  <a:pt x="714920" y="280155"/>
                  <a:pt x="711826" y="280774"/>
                </a:cubicBezTo>
                <a:cubicBezTo>
                  <a:pt x="651502" y="296241"/>
                  <a:pt x="577876" y="315112"/>
                  <a:pt x="524357" y="324393"/>
                </a:cubicBezTo>
                <a:cubicBezTo>
                  <a:pt x="462486" y="342954"/>
                  <a:pt x="391953" y="364300"/>
                  <a:pt x="322348" y="382552"/>
                </a:cubicBezTo>
                <a:cubicBezTo>
                  <a:pt x="267592" y="396782"/>
                  <a:pt x="220570" y="407300"/>
                  <a:pt x="179117" y="414724"/>
                </a:cubicBezTo>
                <a:cubicBezTo>
                  <a:pt x="167980" y="418437"/>
                  <a:pt x="156224" y="421840"/>
                  <a:pt x="144160" y="424933"/>
                </a:cubicBezTo>
                <a:cubicBezTo>
                  <a:pt x="134879" y="427408"/>
                  <a:pt x="124979" y="429883"/>
                  <a:pt x="115389" y="432048"/>
                </a:cubicBezTo>
                <a:cubicBezTo>
                  <a:pt x="105799" y="434523"/>
                  <a:pt x="96519" y="436689"/>
                  <a:pt x="87238" y="439164"/>
                </a:cubicBezTo>
                <a:cubicBezTo>
                  <a:pt x="61562" y="445970"/>
                  <a:pt x="32173" y="454632"/>
                  <a:pt x="8662" y="468243"/>
                </a:cubicBezTo>
                <a:cubicBezTo>
                  <a:pt x="59706" y="455250"/>
                  <a:pt x="116318" y="441020"/>
                  <a:pt x="180973" y="424314"/>
                </a:cubicBezTo>
                <a:cubicBezTo>
                  <a:pt x="239441" y="409156"/>
                  <a:pt x="297909" y="393070"/>
                  <a:pt x="356996" y="377293"/>
                </a:cubicBezTo>
                <a:cubicBezTo>
                  <a:pt x="415464" y="361515"/>
                  <a:pt x="474241" y="345429"/>
                  <a:pt x="533328" y="329961"/>
                </a:cubicBezTo>
                <a:lnTo>
                  <a:pt x="533328" y="329961"/>
                </a:lnTo>
                <a:close/>
                <a:moveTo>
                  <a:pt x="497134" y="150845"/>
                </a:moveTo>
                <a:cubicBezTo>
                  <a:pt x="504249" y="175284"/>
                  <a:pt x="511673" y="204672"/>
                  <a:pt x="519717" y="234370"/>
                </a:cubicBezTo>
                <a:lnTo>
                  <a:pt x="540134" y="312637"/>
                </a:lnTo>
                <a:cubicBezTo>
                  <a:pt x="549415" y="309544"/>
                  <a:pt x="561480" y="306450"/>
                  <a:pt x="574163" y="303047"/>
                </a:cubicBezTo>
                <a:cubicBezTo>
                  <a:pt x="584681" y="300263"/>
                  <a:pt x="595818" y="297169"/>
                  <a:pt x="606645" y="294385"/>
                </a:cubicBezTo>
                <a:cubicBezTo>
                  <a:pt x="618092" y="291292"/>
                  <a:pt x="628919" y="288507"/>
                  <a:pt x="638509" y="286342"/>
                </a:cubicBezTo>
                <a:cubicBezTo>
                  <a:pt x="632941" y="268400"/>
                  <a:pt x="627682" y="247673"/>
                  <a:pt x="622423" y="227255"/>
                </a:cubicBezTo>
                <a:cubicBezTo>
                  <a:pt x="613451" y="191989"/>
                  <a:pt x="604480" y="155485"/>
                  <a:pt x="594890" y="128262"/>
                </a:cubicBezTo>
                <a:cubicBezTo>
                  <a:pt x="594271" y="128881"/>
                  <a:pt x="593343" y="129499"/>
                  <a:pt x="592106" y="129809"/>
                </a:cubicBezTo>
                <a:cubicBezTo>
                  <a:pt x="588084" y="130737"/>
                  <a:pt x="584063" y="131355"/>
                  <a:pt x="580041" y="131046"/>
                </a:cubicBezTo>
                <a:cubicBezTo>
                  <a:pt x="581897" y="138161"/>
                  <a:pt x="584063" y="148060"/>
                  <a:pt x="586228" y="158888"/>
                </a:cubicBezTo>
                <a:cubicBezTo>
                  <a:pt x="590559" y="179924"/>
                  <a:pt x="595199" y="203744"/>
                  <a:pt x="597674" y="222615"/>
                </a:cubicBezTo>
                <a:cubicBezTo>
                  <a:pt x="585919" y="194155"/>
                  <a:pt x="575091" y="152701"/>
                  <a:pt x="570142" y="122075"/>
                </a:cubicBezTo>
                <a:cubicBezTo>
                  <a:pt x="579113" y="119909"/>
                  <a:pt x="586847" y="118672"/>
                  <a:pt x="593343" y="118981"/>
                </a:cubicBezTo>
                <a:lnTo>
                  <a:pt x="567357" y="22462"/>
                </a:lnTo>
                <a:cubicBezTo>
                  <a:pt x="563645" y="22462"/>
                  <a:pt x="558386" y="22772"/>
                  <a:pt x="553127" y="23390"/>
                </a:cubicBezTo>
                <a:cubicBezTo>
                  <a:pt x="542918" y="24628"/>
                  <a:pt x="533019" y="25556"/>
                  <a:pt x="530854" y="19369"/>
                </a:cubicBezTo>
                <a:cubicBezTo>
                  <a:pt x="525285" y="22462"/>
                  <a:pt x="517861" y="24628"/>
                  <a:pt x="510436" y="26793"/>
                </a:cubicBezTo>
                <a:cubicBezTo>
                  <a:pt x="496515" y="30815"/>
                  <a:pt x="482594" y="35146"/>
                  <a:pt x="475169" y="43189"/>
                </a:cubicBezTo>
                <a:cubicBezTo>
                  <a:pt x="475169" y="61132"/>
                  <a:pt x="481666" y="83405"/>
                  <a:pt x="488162" y="105060"/>
                </a:cubicBezTo>
                <a:cubicBezTo>
                  <a:pt x="491875" y="117744"/>
                  <a:pt x="495587" y="130737"/>
                  <a:pt x="498062" y="142492"/>
                </a:cubicBezTo>
                <a:cubicBezTo>
                  <a:pt x="504868" y="140017"/>
                  <a:pt x="512602" y="137233"/>
                  <a:pt x="520335" y="134449"/>
                </a:cubicBezTo>
                <a:cubicBezTo>
                  <a:pt x="528069" y="131665"/>
                  <a:pt x="536113" y="128571"/>
                  <a:pt x="543846" y="126715"/>
                </a:cubicBezTo>
                <a:cubicBezTo>
                  <a:pt x="552508" y="124550"/>
                  <a:pt x="559933" y="123621"/>
                  <a:pt x="566429" y="124240"/>
                </a:cubicBezTo>
                <a:cubicBezTo>
                  <a:pt x="567976" y="132593"/>
                  <a:pt x="570760" y="141564"/>
                  <a:pt x="573544" y="150226"/>
                </a:cubicBezTo>
                <a:cubicBezTo>
                  <a:pt x="577876" y="164456"/>
                  <a:pt x="582516" y="178996"/>
                  <a:pt x="580041" y="189514"/>
                </a:cubicBezTo>
                <a:cubicBezTo>
                  <a:pt x="578494" y="186111"/>
                  <a:pt x="577876" y="185492"/>
                  <a:pt x="577566" y="185492"/>
                </a:cubicBezTo>
                <a:cubicBezTo>
                  <a:pt x="577566" y="185802"/>
                  <a:pt x="576947" y="187658"/>
                  <a:pt x="578185" y="190442"/>
                </a:cubicBezTo>
                <a:cubicBezTo>
                  <a:pt x="571688" y="179615"/>
                  <a:pt x="568285" y="167550"/>
                  <a:pt x="565501" y="157032"/>
                </a:cubicBezTo>
                <a:cubicBezTo>
                  <a:pt x="563955" y="150845"/>
                  <a:pt x="562408" y="145276"/>
                  <a:pt x="560552" y="140327"/>
                </a:cubicBezTo>
                <a:cubicBezTo>
                  <a:pt x="551580" y="142492"/>
                  <a:pt x="542300" y="143729"/>
                  <a:pt x="533019" y="144658"/>
                </a:cubicBezTo>
                <a:cubicBezTo>
                  <a:pt x="520954" y="146823"/>
                  <a:pt x="509199" y="148370"/>
                  <a:pt x="497134" y="150845"/>
                </a:cubicBezTo>
                <a:lnTo>
                  <a:pt x="497134" y="150845"/>
                </a:lnTo>
                <a:close/>
                <a:moveTo>
                  <a:pt x="318945" y="294076"/>
                </a:moveTo>
                <a:cubicBezTo>
                  <a:pt x="317398" y="294385"/>
                  <a:pt x="315852" y="295004"/>
                  <a:pt x="314614" y="295313"/>
                </a:cubicBezTo>
                <a:lnTo>
                  <a:pt x="333794" y="366774"/>
                </a:lnTo>
                <a:cubicBezTo>
                  <a:pt x="336269" y="365846"/>
                  <a:pt x="339672" y="364918"/>
                  <a:pt x="343075" y="363990"/>
                </a:cubicBezTo>
                <a:cubicBezTo>
                  <a:pt x="343694" y="363681"/>
                  <a:pt x="344312" y="363681"/>
                  <a:pt x="344931" y="363371"/>
                </a:cubicBezTo>
                <a:cubicBezTo>
                  <a:pt x="354521" y="360897"/>
                  <a:pt x="364730" y="357803"/>
                  <a:pt x="375248" y="355019"/>
                </a:cubicBezTo>
                <a:cubicBezTo>
                  <a:pt x="385766" y="351925"/>
                  <a:pt x="396284" y="349141"/>
                  <a:pt x="406183" y="346357"/>
                </a:cubicBezTo>
                <a:cubicBezTo>
                  <a:pt x="415464" y="343882"/>
                  <a:pt x="424126" y="341717"/>
                  <a:pt x="432169" y="340479"/>
                </a:cubicBezTo>
                <a:cubicBezTo>
                  <a:pt x="429076" y="330271"/>
                  <a:pt x="425673" y="317897"/>
                  <a:pt x="422579" y="306450"/>
                </a:cubicBezTo>
                <a:cubicBezTo>
                  <a:pt x="419176" y="293766"/>
                  <a:pt x="415773" y="282011"/>
                  <a:pt x="413608" y="272421"/>
                </a:cubicBezTo>
                <a:cubicBezTo>
                  <a:pt x="411752" y="271803"/>
                  <a:pt x="408658" y="272421"/>
                  <a:pt x="406183" y="273040"/>
                </a:cubicBezTo>
                <a:lnTo>
                  <a:pt x="402162" y="274277"/>
                </a:lnTo>
                <a:lnTo>
                  <a:pt x="398140" y="275515"/>
                </a:lnTo>
                <a:cubicBezTo>
                  <a:pt x="397212" y="275824"/>
                  <a:pt x="396284" y="275824"/>
                  <a:pt x="395356" y="276133"/>
                </a:cubicBezTo>
                <a:cubicBezTo>
                  <a:pt x="402471" y="286961"/>
                  <a:pt x="405874" y="316659"/>
                  <a:pt x="403709" y="332746"/>
                </a:cubicBezTo>
                <a:cubicBezTo>
                  <a:pt x="400924" y="324702"/>
                  <a:pt x="398449" y="316350"/>
                  <a:pt x="395975" y="307688"/>
                </a:cubicBezTo>
                <a:cubicBezTo>
                  <a:pt x="391953" y="293766"/>
                  <a:pt x="387931" y="279227"/>
                  <a:pt x="387313" y="266853"/>
                </a:cubicBezTo>
                <a:cubicBezTo>
                  <a:pt x="389478" y="265616"/>
                  <a:pt x="391025" y="265306"/>
                  <a:pt x="392572" y="264687"/>
                </a:cubicBezTo>
                <a:cubicBezTo>
                  <a:pt x="398449" y="263141"/>
                  <a:pt x="404018" y="262213"/>
                  <a:pt x="409896" y="262213"/>
                </a:cubicBezTo>
                <a:lnTo>
                  <a:pt x="360708" y="76909"/>
                </a:lnTo>
                <a:cubicBezTo>
                  <a:pt x="356996" y="76909"/>
                  <a:pt x="351737" y="77218"/>
                  <a:pt x="346478" y="77837"/>
                </a:cubicBezTo>
                <a:cubicBezTo>
                  <a:pt x="336269" y="78765"/>
                  <a:pt x="326370" y="80002"/>
                  <a:pt x="324204" y="73815"/>
                </a:cubicBezTo>
                <a:cubicBezTo>
                  <a:pt x="318636" y="76599"/>
                  <a:pt x="311521" y="79074"/>
                  <a:pt x="304406" y="81240"/>
                </a:cubicBezTo>
                <a:cubicBezTo>
                  <a:pt x="290485" y="85571"/>
                  <a:pt x="276254" y="89902"/>
                  <a:pt x="268520" y="97945"/>
                </a:cubicBezTo>
                <a:cubicBezTo>
                  <a:pt x="273161" y="134140"/>
                  <a:pt x="284607" y="175593"/>
                  <a:pt x="295743" y="215809"/>
                </a:cubicBezTo>
                <a:cubicBezTo>
                  <a:pt x="302549" y="239629"/>
                  <a:pt x="309355" y="264378"/>
                  <a:pt x="314614" y="287889"/>
                </a:cubicBezTo>
                <a:cubicBezTo>
                  <a:pt x="322039" y="283867"/>
                  <a:pt x="338435" y="277061"/>
                  <a:pt x="356377" y="272421"/>
                </a:cubicBezTo>
                <a:cubicBezTo>
                  <a:pt x="365967" y="269946"/>
                  <a:pt x="374629" y="268400"/>
                  <a:pt x="382363" y="267781"/>
                </a:cubicBezTo>
                <a:cubicBezTo>
                  <a:pt x="383600" y="273659"/>
                  <a:pt x="385766" y="280155"/>
                  <a:pt x="387622" y="286342"/>
                </a:cubicBezTo>
                <a:cubicBezTo>
                  <a:pt x="391025" y="296860"/>
                  <a:pt x="394737" y="307997"/>
                  <a:pt x="391334" y="314803"/>
                </a:cubicBezTo>
                <a:cubicBezTo>
                  <a:pt x="390097" y="311709"/>
                  <a:pt x="389169" y="310781"/>
                  <a:pt x="388859" y="310781"/>
                </a:cubicBezTo>
                <a:cubicBezTo>
                  <a:pt x="388550" y="310781"/>
                  <a:pt x="388241" y="312019"/>
                  <a:pt x="389478" y="314803"/>
                </a:cubicBezTo>
                <a:cubicBezTo>
                  <a:pt x="385457" y="311091"/>
                  <a:pt x="383600" y="304594"/>
                  <a:pt x="381744" y="298716"/>
                </a:cubicBezTo>
                <a:cubicBezTo>
                  <a:pt x="380197" y="293766"/>
                  <a:pt x="378960" y="288507"/>
                  <a:pt x="376795" y="284486"/>
                </a:cubicBezTo>
                <a:cubicBezTo>
                  <a:pt x="375866" y="285414"/>
                  <a:pt x="374320" y="285723"/>
                  <a:pt x="372773" y="286342"/>
                </a:cubicBezTo>
                <a:cubicBezTo>
                  <a:pt x="364111" y="288507"/>
                  <a:pt x="353593" y="289745"/>
                  <a:pt x="344622" y="290673"/>
                </a:cubicBezTo>
                <a:cubicBezTo>
                  <a:pt x="334722" y="291292"/>
                  <a:pt x="325751" y="292220"/>
                  <a:pt x="318945" y="294076"/>
                </a:cubicBezTo>
                <a:lnTo>
                  <a:pt x="318945" y="294076"/>
                </a:lnTo>
                <a:close/>
                <a:moveTo>
                  <a:pt x="93735" y="288507"/>
                </a:moveTo>
                <a:cubicBezTo>
                  <a:pt x="97447" y="304594"/>
                  <a:pt x="101778" y="322228"/>
                  <a:pt x="106109" y="339551"/>
                </a:cubicBezTo>
                <a:cubicBezTo>
                  <a:pt x="112915" y="367084"/>
                  <a:pt x="120030" y="395545"/>
                  <a:pt x="129001" y="420293"/>
                </a:cubicBezTo>
                <a:cubicBezTo>
                  <a:pt x="143541" y="414724"/>
                  <a:pt x="158699" y="410084"/>
                  <a:pt x="174476" y="406063"/>
                </a:cubicBezTo>
                <a:cubicBezTo>
                  <a:pt x="190253" y="402041"/>
                  <a:pt x="206031" y="398329"/>
                  <a:pt x="225520" y="394307"/>
                </a:cubicBezTo>
                <a:cubicBezTo>
                  <a:pt x="220261" y="374818"/>
                  <a:pt x="213764" y="351307"/>
                  <a:pt x="207887" y="329033"/>
                </a:cubicBezTo>
                <a:cubicBezTo>
                  <a:pt x="201390" y="304903"/>
                  <a:pt x="195203" y="282320"/>
                  <a:pt x="191491" y="265925"/>
                </a:cubicBezTo>
                <a:cubicBezTo>
                  <a:pt x="190563" y="266234"/>
                  <a:pt x="189944" y="266544"/>
                  <a:pt x="189016" y="266853"/>
                </a:cubicBezTo>
                <a:cubicBezTo>
                  <a:pt x="187160" y="267162"/>
                  <a:pt x="185613" y="267472"/>
                  <a:pt x="184066" y="267472"/>
                </a:cubicBezTo>
                <a:cubicBezTo>
                  <a:pt x="181901" y="267472"/>
                  <a:pt x="179426" y="267781"/>
                  <a:pt x="176951" y="268400"/>
                </a:cubicBezTo>
                <a:cubicBezTo>
                  <a:pt x="175714" y="268709"/>
                  <a:pt x="174786" y="269018"/>
                  <a:pt x="173548" y="269637"/>
                </a:cubicBezTo>
                <a:cubicBezTo>
                  <a:pt x="181282" y="283558"/>
                  <a:pt x="184066" y="314494"/>
                  <a:pt x="186232" y="335220"/>
                </a:cubicBezTo>
                <a:lnTo>
                  <a:pt x="186541" y="337695"/>
                </a:lnTo>
                <a:cubicBezTo>
                  <a:pt x="176951" y="316968"/>
                  <a:pt x="168289" y="283867"/>
                  <a:pt x="165196" y="260666"/>
                </a:cubicBezTo>
                <a:cubicBezTo>
                  <a:pt x="166742" y="259428"/>
                  <a:pt x="167980" y="259119"/>
                  <a:pt x="169217" y="258810"/>
                </a:cubicBezTo>
                <a:cubicBezTo>
                  <a:pt x="172311" y="257882"/>
                  <a:pt x="174786" y="257882"/>
                  <a:pt x="177570" y="257572"/>
                </a:cubicBezTo>
                <a:cubicBezTo>
                  <a:pt x="180663" y="257263"/>
                  <a:pt x="183448" y="257263"/>
                  <a:pt x="186541" y="256335"/>
                </a:cubicBezTo>
                <a:cubicBezTo>
                  <a:pt x="187469" y="256026"/>
                  <a:pt x="188707" y="255716"/>
                  <a:pt x="189635" y="255097"/>
                </a:cubicBezTo>
                <a:cubicBezTo>
                  <a:pt x="179735" y="226946"/>
                  <a:pt x="171383" y="194773"/>
                  <a:pt x="163340" y="163837"/>
                </a:cubicBezTo>
                <a:cubicBezTo>
                  <a:pt x="160555" y="152701"/>
                  <a:pt x="157462" y="141564"/>
                  <a:pt x="154678" y="130427"/>
                </a:cubicBezTo>
                <a:cubicBezTo>
                  <a:pt x="145088" y="129499"/>
                  <a:pt x="133332" y="131665"/>
                  <a:pt x="124051" y="133830"/>
                </a:cubicBezTo>
                <a:lnTo>
                  <a:pt x="123742" y="133830"/>
                </a:lnTo>
                <a:lnTo>
                  <a:pt x="122505" y="131974"/>
                </a:lnTo>
                <a:cubicBezTo>
                  <a:pt x="120958" y="129499"/>
                  <a:pt x="120958" y="129499"/>
                  <a:pt x="122195" y="127953"/>
                </a:cubicBezTo>
                <a:cubicBezTo>
                  <a:pt x="122505" y="127643"/>
                  <a:pt x="122814" y="127024"/>
                  <a:pt x="123433" y="126096"/>
                </a:cubicBezTo>
                <a:cubicBezTo>
                  <a:pt x="117246" y="129809"/>
                  <a:pt x="109202" y="132284"/>
                  <a:pt x="101159" y="134449"/>
                </a:cubicBezTo>
                <a:cubicBezTo>
                  <a:pt x="86001" y="138780"/>
                  <a:pt x="70533" y="143420"/>
                  <a:pt x="62799" y="151773"/>
                </a:cubicBezTo>
                <a:cubicBezTo>
                  <a:pt x="66821" y="173737"/>
                  <a:pt x="73008" y="197557"/>
                  <a:pt x="78886" y="220759"/>
                </a:cubicBezTo>
                <a:cubicBezTo>
                  <a:pt x="84145" y="240867"/>
                  <a:pt x="89404" y="261903"/>
                  <a:pt x="93116" y="281392"/>
                </a:cubicBezTo>
                <a:cubicBezTo>
                  <a:pt x="98684" y="279227"/>
                  <a:pt x="105799" y="276443"/>
                  <a:pt x="112915" y="273659"/>
                </a:cubicBezTo>
                <a:cubicBezTo>
                  <a:pt x="121267" y="270565"/>
                  <a:pt x="129929" y="267162"/>
                  <a:pt x="138282" y="264997"/>
                </a:cubicBezTo>
                <a:cubicBezTo>
                  <a:pt x="147562" y="262522"/>
                  <a:pt x="154987" y="261903"/>
                  <a:pt x="161483" y="263141"/>
                </a:cubicBezTo>
                <a:cubicBezTo>
                  <a:pt x="163030" y="270874"/>
                  <a:pt x="165814" y="279536"/>
                  <a:pt x="168289" y="287579"/>
                </a:cubicBezTo>
                <a:cubicBezTo>
                  <a:pt x="172620" y="301191"/>
                  <a:pt x="176951" y="315112"/>
                  <a:pt x="174476" y="325012"/>
                </a:cubicBezTo>
                <a:cubicBezTo>
                  <a:pt x="168598" y="320990"/>
                  <a:pt x="165814" y="311091"/>
                  <a:pt x="163030" y="300882"/>
                </a:cubicBezTo>
                <a:cubicBezTo>
                  <a:pt x="160555" y="291601"/>
                  <a:pt x="157771" y="282011"/>
                  <a:pt x="153749" y="276752"/>
                </a:cubicBezTo>
                <a:cubicBezTo>
                  <a:pt x="151275" y="278299"/>
                  <a:pt x="147872" y="279227"/>
                  <a:pt x="144469" y="280155"/>
                </a:cubicBezTo>
                <a:cubicBezTo>
                  <a:pt x="136735" y="282011"/>
                  <a:pt x="128382" y="283249"/>
                  <a:pt x="119720" y="284486"/>
                </a:cubicBezTo>
                <a:cubicBezTo>
                  <a:pt x="111059" y="285105"/>
                  <a:pt x="102087" y="286342"/>
                  <a:pt x="93735" y="288507"/>
                </a:cubicBezTo>
                <a:lnTo>
                  <a:pt x="93735" y="288507"/>
                </a:lnTo>
                <a:close/>
                <a:moveTo>
                  <a:pt x="516004" y="42261"/>
                </a:moveTo>
                <a:cubicBezTo>
                  <a:pt x="500846" y="46282"/>
                  <a:pt x="486925" y="47211"/>
                  <a:pt x="476407" y="45354"/>
                </a:cubicBezTo>
                <a:cubicBezTo>
                  <a:pt x="483522" y="41023"/>
                  <a:pt x="491565" y="38239"/>
                  <a:pt x="501465" y="35455"/>
                </a:cubicBezTo>
                <a:cubicBezTo>
                  <a:pt x="510436" y="32980"/>
                  <a:pt x="519717" y="31124"/>
                  <a:pt x="528997" y="29268"/>
                </a:cubicBezTo>
                <a:cubicBezTo>
                  <a:pt x="537350" y="27412"/>
                  <a:pt x="545703" y="25865"/>
                  <a:pt x="553436" y="24009"/>
                </a:cubicBezTo>
                <a:cubicBezTo>
                  <a:pt x="545084" y="31743"/>
                  <a:pt x="531163" y="38239"/>
                  <a:pt x="516004" y="42261"/>
                </a:cubicBezTo>
                <a:lnTo>
                  <a:pt x="516004" y="42261"/>
                </a:lnTo>
                <a:close/>
                <a:moveTo>
                  <a:pt x="99612" y="150845"/>
                </a:moveTo>
                <a:cubicBezTo>
                  <a:pt x="85691" y="154557"/>
                  <a:pt x="74555" y="155175"/>
                  <a:pt x="65274" y="152701"/>
                </a:cubicBezTo>
                <a:cubicBezTo>
                  <a:pt x="73626" y="148060"/>
                  <a:pt x="83526" y="144658"/>
                  <a:pt x="94663" y="141873"/>
                </a:cubicBezTo>
                <a:cubicBezTo>
                  <a:pt x="110130" y="137852"/>
                  <a:pt x="127764" y="134449"/>
                  <a:pt x="142922" y="132902"/>
                </a:cubicBezTo>
                <a:cubicBezTo>
                  <a:pt x="129620" y="140327"/>
                  <a:pt x="114771" y="146823"/>
                  <a:pt x="99612" y="150845"/>
                </a:cubicBezTo>
                <a:lnTo>
                  <a:pt x="99612" y="150845"/>
                </a:lnTo>
                <a:close/>
                <a:moveTo>
                  <a:pt x="312449" y="95161"/>
                </a:moveTo>
                <a:cubicBezTo>
                  <a:pt x="299456" y="98563"/>
                  <a:pt x="285535" y="100729"/>
                  <a:pt x="271304" y="102585"/>
                </a:cubicBezTo>
                <a:cubicBezTo>
                  <a:pt x="275945" y="96089"/>
                  <a:pt x="283988" y="92067"/>
                  <a:pt x="296362" y="88664"/>
                </a:cubicBezTo>
                <a:cubicBezTo>
                  <a:pt x="303477" y="86808"/>
                  <a:pt x="311521" y="85261"/>
                  <a:pt x="319255" y="84024"/>
                </a:cubicBezTo>
                <a:cubicBezTo>
                  <a:pt x="327298" y="82786"/>
                  <a:pt x="335032" y="81240"/>
                  <a:pt x="341837" y="79384"/>
                </a:cubicBezTo>
                <a:cubicBezTo>
                  <a:pt x="343694" y="78765"/>
                  <a:pt x="345550" y="78456"/>
                  <a:pt x="347406" y="77837"/>
                </a:cubicBezTo>
                <a:cubicBezTo>
                  <a:pt x="339672" y="85571"/>
                  <a:pt x="327916" y="90830"/>
                  <a:pt x="312449" y="95161"/>
                </a:cubicBezTo>
                <a:lnTo>
                  <a:pt x="312449" y="95161"/>
                </a:lnTo>
                <a:close/>
              </a:path>
            </a:pathLst>
          </a:custGeom>
          <a:solidFill>
            <a:schemeClr val="accent2">
              <a:alpha val="20000"/>
            </a:schemeClr>
          </a:solidFill>
          <a:ln w="30868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9" name="图形 28">
            <a:extLst>
              <a:ext uri="{FF2B5EF4-FFF2-40B4-BE49-F238E27FC236}">
                <a16:creationId xmlns:a16="http://schemas.microsoft.com/office/drawing/2014/main" id="{68606586-D352-4B2E-A1FC-1BDEC78FAD63}"/>
              </a:ext>
            </a:extLst>
          </p:cNvPr>
          <p:cNvSpPr/>
          <p:nvPr userDrawn="1"/>
        </p:nvSpPr>
        <p:spPr>
          <a:xfrm rot="1415520">
            <a:off x="6670641" y="5691072"/>
            <a:ext cx="882055" cy="890512"/>
          </a:xfrm>
          <a:custGeom>
            <a:avLst/>
            <a:gdLst>
              <a:gd name="connsiteX0" fmla="*/ 480119 w 882055"/>
              <a:gd name="connsiteY0" fmla="*/ 794303 h 890512"/>
              <a:gd name="connsiteX1" fmla="*/ 100850 w 882055"/>
              <a:gd name="connsiteY1" fmla="*/ 890513 h 890512"/>
              <a:gd name="connsiteX2" fmla="*/ 96209 w 882055"/>
              <a:gd name="connsiteY2" fmla="*/ 848441 h 890512"/>
              <a:gd name="connsiteX3" fmla="*/ 90950 w 882055"/>
              <a:gd name="connsiteY3" fmla="*/ 825858 h 890512"/>
              <a:gd name="connsiteX4" fmla="*/ 107656 w 882055"/>
              <a:gd name="connsiteY4" fmla="*/ 861124 h 890512"/>
              <a:gd name="connsiteX5" fmla="*/ 112915 w 882055"/>
              <a:gd name="connsiteY5" fmla="*/ 879376 h 890512"/>
              <a:gd name="connsiteX6" fmla="*/ 365967 w 882055"/>
              <a:gd name="connsiteY6" fmla="*/ 813483 h 890512"/>
              <a:gd name="connsiteX7" fmla="*/ 866195 w 882055"/>
              <a:gd name="connsiteY7" fmla="*/ 680151 h 890512"/>
              <a:gd name="connsiteX8" fmla="*/ 863720 w 882055"/>
              <a:gd name="connsiteY8" fmla="*/ 640554 h 890512"/>
              <a:gd name="connsiteX9" fmla="*/ 858151 w 882055"/>
              <a:gd name="connsiteY9" fmla="*/ 623539 h 890512"/>
              <a:gd name="connsiteX10" fmla="*/ 729459 w 882055"/>
              <a:gd name="connsiteY10" fmla="*/ 658806 h 890512"/>
              <a:gd name="connsiteX11" fmla="*/ 454443 w 882055"/>
              <a:gd name="connsiteY11" fmla="*/ 728101 h 890512"/>
              <a:gd name="connsiteX12" fmla="*/ 451349 w 882055"/>
              <a:gd name="connsiteY12" fmla="*/ 729029 h 890512"/>
              <a:gd name="connsiteX13" fmla="*/ 186232 w 882055"/>
              <a:gd name="connsiteY13" fmla="*/ 795541 h 890512"/>
              <a:gd name="connsiteX14" fmla="*/ 85073 w 882055"/>
              <a:gd name="connsiteY14" fmla="*/ 822764 h 890512"/>
              <a:gd name="connsiteX15" fmla="*/ 94663 w 882055"/>
              <a:gd name="connsiteY15" fmla="*/ 809152 h 890512"/>
              <a:gd name="connsiteX16" fmla="*/ 100231 w 882055"/>
              <a:gd name="connsiteY16" fmla="*/ 799872 h 890512"/>
              <a:gd name="connsiteX17" fmla="*/ 104253 w 882055"/>
              <a:gd name="connsiteY17" fmla="*/ 811936 h 890512"/>
              <a:gd name="connsiteX18" fmla="*/ 266973 w 882055"/>
              <a:gd name="connsiteY18" fmla="*/ 764605 h 890512"/>
              <a:gd name="connsiteX19" fmla="*/ 460630 w 882055"/>
              <a:gd name="connsiteY19" fmla="*/ 716655 h 890512"/>
              <a:gd name="connsiteX20" fmla="*/ 464342 w 882055"/>
              <a:gd name="connsiteY20" fmla="*/ 715727 h 890512"/>
              <a:gd name="connsiteX21" fmla="*/ 666042 w 882055"/>
              <a:gd name="connsiteY21" fmla="*/ 665921 h 890512"/>
              <a:gd name="connsiteX22" fmla="*/ 822266 w 882055"/>
              <a:gd name="connsiteY22" fmla="*/ 621992 h 890512"/>
              <a:gd name="connsiteX23" fmla="*/ 791949 w 882055"/>
              <a:gd name="connsiteY23" fmla="*/ 608381 h 890512"/>
              <a:gd name="connsiteX24" fmla="*/ 757611 w 882055"/>
              <a:gd name="connsiteY24" fmla="*/ 589510 h 890512"/>
              <a:gd name="connsiteX25" fmla="*/ 754517 w 882055"/>
              <a:gd name="connsiteY25" fmla="*/ 591057 h 890512"/>
              <a:gd name="connsiteX26" fmla="*/ 738121 w 882055"/>
              <a:gd name="connsiteY26" fmla="*/ 596625 h 890512"/>
              <a:gd name="connsiteX27" fmla="*/ 724510 w 882055"/>
              <a:gd name="connsiteY27" fmla="*/ 598172 h 890512"/>
              <a:gd name="connsiteX28" fmla="*/ 715229 w 882055"/>
              <a:gd name="connsiteY28" fmla="*/ 621374 h 890512"/>
              <a:gd name="connsiteX29" fmla="*/ 736884 w 882055"/>
              <a:gd name="connsiteY29" fmla="*/ 617043 h 890512"/>
              <a:gd name="connsiteX30" fmla="*/ 665732 w 882055"/>
              <a:gd name="connsiteY30" fmla="*/ 650144 h 890512"/>
              <a:gd name="connsiteX31" fmla="*/ 606027 w 882055"/>
              <a:gd name="connsiteY31" fmla="*/ 652619 h 890512"/>
              <a:gd name="connsiteX32" fmla="*/ 610667 w 882055"/>
              <a:gd name="connsiteY32" fmla="*/ 650763 h 890512"/>
              <a:gd name="connsiteX33" fmla="*/ 611595 w 882055"/>
              <a:gd name="connsiteY33" fmla="*/ 650453 h 890512"/>
              <a:gd name="connsiteX34" fmla="*/ 622732 w 882055"/>
              <a:gd name="connsiteY34" fmla="*/ 646432 h 890512"/>
              <a:gd name="connsiteX35" fmla="*/ 633869 w 882055"/>
              <a:gd name="connsiteY35" fmla="*/ 642410 h 890512"/>
              <a:gd name="connsiteX36" fmla="*/ 636034 w 882055"/>
              <a:gd name="connsiteY36" fmla="*/ 641791 h 890512"/>
              <a:gd name="connsiteX37" fmla="*/ 624279 w 882055"/>
              <a:gd name="connsiteY37" fmla="*/ 631583 h 890512"/>
              <a:gd name="connsiteX38" fmla="*/ 614689 w 882055"/>
              <a:gd name="connsiteY38" fmla="*/ 624777 h 890512"/>
              <a:gd name="connsiteX39" fmla="*/ 590559 w 882055"/>
              <a:gd name="connsiteY39" fmla="*/ 635295 h 890512"/>
              <a:gd name="connsiteX40" fmla="*/ 564883 w 882055"/>
              <a:gd name="connsiteY40" fmla="*/ 640554 h 890512"/>
              <a:gd name="connsiteX41" fmla="*/ 539825 w 882055"/>
              <a:gd name="connsiteY41" fmla="*/ 645504 h 890512"/>
              <a:gd name="connsiteX42" fmla="*/ 507033 w 882055"/>
              <a:gd name="connsiteY42" fmla="*/ 673964 h 890512"/>
              <a:gd name="connsiteX43" fmla="*/ 520645 w 882055"/>
              <a:gd name="connsiteY43" fmla="*/ 671799 h 890512"/>
              <a:gd name="connsiteX44" fmla="*/ 532710 w 882055"/>
              <a:gd name="connsiteY44" fmla="*/ 670252 h 890512"/>
              <a:gd name="connsiteX45" fmla="*/ 470529 w 882055"/>
              <a:gd name="connsiteY45" fmla="*/ 700260 h 890512"/>
              <a:gd name="connsiteX46" fmla="*/ 404327 w 882055"/>
              <a:gd name="connsiteY46" fmla="*/ 708612 h 890512"/>
              <a:gd name="connsiteX47" fmla="*/ 402780 w 882055"/>
              <a:gd name="connsiteY47" fmla="*/ 704900 h 890512"/>
              <a:gd name="connsiteX48" fmla="*/ 412989 w 882055"/>
              <a:gd name="connsiteY48" fmla="*/ 699641 h 890512"/>
              <a:gd name="connsiteX49" fmla="*/ 420104 w 882055"/>
              <a:gd name="connsiteY49" fmla="*/ 698094 h 890512"/>
              <a:gd name="connsiteX50" fmla="*/ 426601 w 882055"/>
              <a:gd name="connsiteY50" fmla="*/ 696547 h 890512"/>
              <a:gd name="connsiteX51" fmla="*/ 430004 w 882055"/>
              <a:gd name="connsiteY51" fmla="*/ 695619 h 890512"/>
              <a:gd name="connsiteX52" fmla="*/ 382672 w 882055"/>
              <a:gd name="connsiteY52" fmla="*/ 687266 h 890512"/>
              <a:gd name="connsiteX53" fmla="*/ 363802 w 882055"/>
              <a:gd name="connsiteY53" fmla="*/ 692835 h 890512"/>
              <a:gd name="connsiteX54" fmla="*/ 344312 w 882055"/>
              <a:gd name="connsiteY54" fmla="*/ 698403 h 890512"/>
              <a:gd name="connsiteX55" fmla="*/ 311830 w 882055"/>
              <a:gd name="connsiteY55" fmla="*/ 702734 h 890512"/>
              <a:gd name="connsiteX56" fmla="*/ 308118 w 882055"/>
              <a:gd name="connsiteY56" fmla="*/ 713871 h 890512"/>
              <a:gd name="connsiteX57" fmla="*/ 303168 w 882055"/>
              <a:gd name="connsiteY57" fmla="*/ 728101 h 890512"/>
              <a:gd name="connsiteX58" fmla="*/ 315233 w 882055"/>
              <a:gd name="connsiteY58" fmla="*/ 726864 h 890512"/>
              <a:gd name="connsiteX59" fmla="*/ 329773 w 882055"/>
              <a:gd name="connsiteY59" fmla="*/ 727792 h 890512"/>
              <a:gd name="connsiteX60" fmla="*/ 264499 w 882055"/>
              <a:gd name="connsiteY60" fmla="*/ 754087 h 890512"/>
              <a:gd name="connsiteX61" fmla="*/ 197059 w 882055"/>
              <a:gd name="connsiteY61" fmla="*/ 763368 h 890512"/>
              <a:gd name="connsiteX62" fmla="*/ 215311 w 882055"/>
              <a:gd name="connsiteY62" fmla="*/ 752850 h 890512"/>
              <a:gd name="connsiteX63" fmla="*/ 223973 w 882055"/>
              <a:gd name="connsiteY63" fmla="*/ 749756 h 890512"/>
              <a:gd name="connsiteX64" fmla="*/ 179117 w 882055"/>
              <a:gd name="connsiteY64" fmla="*/ 738001 h 890512"/>
              <a:gd name="connsiteX65" fmla="*/ 165196 w 882055"/>
              <a:gd name="connsiteY65" fmla="*/ 742950 h 890512"/>
              <a:gd name="connsiteX66" fmla="*/ 148490 w 882055"/>
              <a:gd name="connsiteY66" fmla="*/ 773577 h 890512"/>
              <a:gd name="connsiteX67" fmla="*/ 132095 w 882055"/>
              <a:gd name="connsiteY67" fmla="*/ 799562 h 890512"/>
              <a:gd name="connsiteX68" fmla="*/ 126836 w 882055"/>
              <a:gd name="connsiteY68" fmla="*/ 801418 h 890512"/>
              <a:gd name="connsiteX69" fmla="*/ 114771 w 882055"/>
              <a:gd name="connsiteY69" fmla="*/ 803584 h 890512"/>
              <a:gd name="connsiteX70" fmla="*/ 107965 w 882055"/>
              <a:gd name="connsiteY70" fmla="*/ 804512 h 890512"/>
              <a:gd name="connsiteX71" fmla="*/ 55374 w 882055"/>
              <a:gd name="connsiteY71" fmla="*/ 608071 h 890512"/>
              <a:gd name="connsiteX72" fmla="*/ 23511 w 882055"/>
              <a:gd name="connsiteY72" fmla="*/ 476595 h 890512"/>
              <a:gd name="connsiteX73" fmla="*/ 15777 w 882055"/>
              <a:gd name="connsiteY73" fmla="*/ 475358 h 890512"/>
              <a:gd name="connsiteX74" fmla="*/ 0 w 882055"/>
              <a:gd name="connsiteY74" fmla="*/ 461128 h 890512"/>
              <a:gd name="connsiteX75" fmla="*/ 41763 w 882055"/>
              <a:gd name="connsiteY75" fmla="*/ 445970 h 890512"/>
              <a:gd name="connsiteX76" fmla="*/ 96519 w 882055"/>
              <a:gd name="connsiteY76" fmla="*/ 427408 h 890512"/>
              <a:gd name="connsiteX77" fmla="*/ 117864 w 882055"/>
              <a:gd name="connsiteY77" fmla="*/ 422768 h 890512"/>
              <a:gd name="connsiteX78" fmla="*/ 88475 w 882055"/>
              <a:gd name="connsiteY78" fmla="*/ 305522 h 890512"/>
              <a:gd name="connsiteX79" fmla="*/ 64655 w 882055"/>
              <a:gd name="connsiteY79" fmla="*/ 209931 h 890512"/>
              <a:gd name="connsiteX80" fmla="*/ 55374 w 882055"/>
              <a:gd name="connsiteY80" fmla="*/ 184874 h 890512"/>
              <a:gd name="connsiteX81" fmla="*/ 35885 w 882055"/>
              <a:gd name="connsiteY81" fmla="*/ 149917 h 890512"/>
              <a:gd name="connsiteX82" fmla="*/ 98375 w 882055"/>
              <a:gd name="connsiteY82" fmla="*/ 116197 h 890512"/>
              <a:gd name="connsiteX83" fmla="*/ 172930 w 882055"/>
              <a:gd name="connsiteY83" fmla="*/ 109700 h 890512"/>
              <a:gd name="connsiteX84" fmla="*/ 171073 w 882055"/>
              <a:gd name="connsiteY84" fmla="*/ 122693 h 890512"/>
              <a:gd name="connsiteX85" fmla="*/ 167361 w 882055"/>
              <a:gd name="connsiteY85" fmla="*/ 127953 h 890512"/>
              <a:gd name="connsiteX86" fmla="*/ 236966 w 882055"/>
              <a:gd name="connsiteY86" fmla="*/ 394307 h 890512"/>
              <a:gd name="connsiteX87" fmla="*/ 270067 w 882055"/>
              <a:gd name="connsiteY87" fmla="*/ 387192 h 890512"/>
              <a:gd name="connsiteX88" fmla="*/ 289866 w 882055"/>
              <a:gd name="connsiteY88" fmla="*/ 381624 h 890512"/>
              <a:gd name="connsiteX89" fmla="*/ 309974 w 882055"/>
              <a:gd name="connsiteY89" fmla="*/ 376055 h 890512"/>
              <a:gd name="connsiteX90" fmla="*/ 323895 w 882055"/>
              <a:gd name="connsiteY90" fmla="*/ 372652 h 890512"/>
              <a:gd name="connsiteX91" fmla="*/ 279348 w 882055"/>
              <a:gd name="connsiteY91" fmla="*/ 191061 h 890512"/>
              <a:gd name="connsiteX92" fmla="*/ 256146 w 882055"/>
              <a:gd name="connsiteY92" fmla="*/ 107844 h 890512"/>
              <a:gd name="connsiteX93" fmla="*/ 248412 w 882055"/>
              <a:gd name="connsiteY93" fmla="*/ 101348 h 890512"/>
              <a:gd name="connsiteX94" fmla="*/ 240369 w 882055"/>
              <a:gd name="connsiteY94" fmla="*/ 95779 h 890512"/>
              <a:gd name="connsiteX95" fmla="*/ 308736 w 882055"/>
              <a:gd name="connsiteY95" fmla="*/ 60513 h 890512"/>
              <a:gd name="connsiteX96" fmla="*/ 380507 w 882055"/>
              <a:gd name="connsiteY96" fmla="*/ 58657 h 890512"/>
              <a:gd name="connsiteX97" fmla="*/ 376795 w 882055"/>
              <a:gd name="connsiteY97" fmla="*/ 68556 h 890512"/>
              <a:gd name="connsiteX98" fmla="*/ 373392 w 882055"/>
              <a:gd name="connsiteY98" fmla="*/ 71959 h 890512"/>
              <a:gd name="connsiteX99" fmla="*/ 443615 w 882055"/>
              <a:gd name="connsiteY99" fmla="*/ 339861 h 890512"/>
              <a:gd name="connsiteX100" fmla="*/ 445471 w 882055"/>
              <a:gd name="connsiteY100" fmla="*/ 338933 h 890512"/>
              <a:gd name="connsiteX101" fmla="*/ 471148 w 882055"/>
              <a:gd name="connsiteY101" fmla="*/ 332436 h 890512"/>
              <a:gd name="connsiteX102" fmla="*/ 530854 w 882055"/>
              <a:gd name="connsiteY102" fmla="*/ 312947 h 890512"/>
              <a:gd name="connsiteX103" fmla="*/ 470529 w 882055"/>
              <a:gd name="connsiteY103" fmla="*/ 76599 h 890512"/>
              <a:gd name="connsiteX104" fmla="*/ 474860 w 882055"/>
              <a:gd name="connsiteY104" fmla="*/ 96089 h 890512"/>
              <a:gd name="connsiteX105" fmla="*/ 478263 w 882055"/>
              <a:gd name="connsiteY105" fmla="*/ 108772 h 890512"/>
              <a:gd name="connsiteX106" fmla="*/ 482594 w 882055"/>
              <a:gd name="connsiteY106" fmla="*/ 129499 h 890512"/>
              <a:gd name="connsiteX107" fmla="*/ 482285 w 882055"/>
              <a:gd name="connsiteY107" fmla="*/ 129809 h 890512"/>
              <a:gd name="connsiteX108" fmla="*/ 478572 w 882055"/>
              <a:gd name="connsiteY108" fmla="*/ 121456 h 890512"/>
              <a:gd name="connsiteX109" fmla="*/ 460939 w 882055"/>
              <a:gd name="connsiteY109" fmla="*/ 54326 h 890512"/>
              <a:gd name="connsiteX110" fmla="*/ 453824 w 882055"/>
              <a:gd name="connsiteY110" fmla="*/ 47211 h 890512"/>
              <a:gd name="connsiteX111" fmla="*/ 447018 w 882055"/>
              <a:gd name="connsiteY111" fmla="*/ 41951 h 890512"/>
              <a:gd name="connsiteX112" fmla="*/ 515076 w 882055"/>
              <a:gd name="connsiteY112" fmla="*/ 6685 h 890512"/>
              <a:gd name="connsiteX113" fmla="*/ 587156 w 882055"/>
              <a:gd name="connsiteY113" fmla="*/ 4829 h 890512"/>
              <a:gd name="connsiteX114" fmla="*/ 583444 w 882055"/>
              <a:gd name="connsiteY114" fmla="*/ 14728 h 890512"/>
              <a:gd name="connsiteX115" fmla="*/ 580041 w 882055"/>
              <a:gd name="connsiteY115" fmla="*/ 18131 h 890512"/>
              <a:gd name="connsiteX116" fmla="*/ 650265 w 882055"/>
              <a:gd name="connsiteY116" fmla="*/ 286342 h 890512"/>
              <a:gd name="connsiteX117" fmla="*/ 673776 w 882055"/>
              <a:gd name="connsiteY117" fmla="*/ 281702 h 890512"/>
              <a:gd name="connsiteX118" fmla="*/ 699452 w 882055"/>
              <a:gd name="connsiteY118" fmla="*/ 273968 h 890512"/>
              <a:gd name="connsiteX119" fmla="*/ 725129 w 882055"/>
              <a:gd name="connsiteY119" fmla="*/ 266234 h 890512"/>
              <a:gd name="connsiteX120" fmla="*/ 774316 w 882055"/>
              <a:gd name="connsiteY120" fmla="*/ 267781 h 890512"/>
              <a:gd name="connsiteX121" fmla="*/ 763798 w 882055"/>
              <a:gd name="connsiteY121" fmla="*/ 281083 h 890512"/>
              <a:gd name="connsiteX122" fmla="*/ 758539 w 882055"/>
              <a:gd name="connsiteY122" fmla="*/ 283558 h 890512"/>
              <a:gd name="connsiteX123" fmla="*/ 783906 w 882055"/>
              <a:gd name="connsiteY123" fmla="*/ 383171 h 890512"/>
              <a:gd name="connsiteX124" fmla="*/ 843302 w 882055"/>
              <a:gd name="connsiteY124" fmla="*/ 606525 h 890512"/>
              <a:gd name="connsiteX125" fmla="*/ 840827 w 882055"/>
              <a:gd name="connsiteY125" fmla="*/ 616115 h 890512"/>
              <a:gd name="connsiteX126" fmla="*/ 838043 w 882055"/>
              <a:gd name="connsiteY126" fmla="*/ 620755 h 890512"/>
              <a:gd name="connsiteX127" fmla="*/ 841755 w 882055"/>
              <a:gd name="connsiteY127" fmla="*/ 619518 h 890512"/>
              <a:gd name="connsiteX128" fmla="*/ 843302 w 882055"/>
              <a:gd name="connsiteY128" fmla="*/ 619208 h 890512"/>
              <a:gd name="connsiteX129" fmla="*/ 852274 w 882055"/>
              <a:gd name="connsiteY129" fmla="*/ 611165 h 890512"/>
              <a:gd name="connsiteX130" fmla="*/ 881044 w 882055"/>
              <a:gd name="connsiteY130" fmla="*/ 683245 h 890512"/>
              <a:gd name="connsiteX131" fmla="*/ 480119 w 882055"/>
              <a:gd name="connsiteY131" fmla="*/ 794303 h 890512"/>
              <a:gd name="connsiteX132" fmla="*/ 480119 w 882055"/>
              <a:gd name="connsiteY132" fmla="*/ 794303 h 890512"/>
              <a:gd name="connsiteX133" fmla="*/ 735028 w 882055"/>
              <a:gd name="connsiteY133" fmla="*/ 291292 h 890512"/>
              <a:gd name="connsiteX134" fmla="*/ 751733 w 882055"/>
              <a:gd name="connsiteY134" fmla="*/ 351307 h 890512"/>
              <a:gd name="connsiteX135" fmla="*/ 830309 w 882055"/>
              <a:gd name="connsiteY135" fmla="*/ 615187 h 890512"/>
              <a:gd name="connsiteX136" fmla="*/ 787618 w 882055"/>
              <a:gd name="connsiteY136" fmla="*/ 434523 h 890512"/>
              <a:gd name="connsiteX137" fmla="*/ 752352 w 882055"/>
              <a:gd name="connsiteY137" fmla="*/ 287889 h 890512"/>
              <a:gd name="connsiteX138" fmla="*/ 744927 w 882055"/>
              <a:gd name="connsiteY138" fmla="*/ 288507 h 890512"/>
              <a:gd name="connsiteX139" fmla="*/ 740906 w 882055"/>
              <a:gd name="connsiteY139" fmla="*/ 289745 h 890512"/>
              <a:gd name="connsiteX140" fmla="*/ 736884 w 882055"/>
              <a:gd name="connsiteY140" fmla="*/ 290982 h 890512"/>
              <a:gd name="connsiteX141" fmla="*/ 735028 w 882055"/>
              <a:gd name="connsiteY141" fmla="*/ 291292 h 890512"/>
              <a:gd name="connsiteX142" fmla="*/ 735028 w 882055"/>
              <a:gd name="connsiteY142" fmla="*/ 291292 h 890512"/>
              <a:gd name="connsiteX143" fmla="*/ 29698 w 882055"/>
              <a:gd name="connsiteY143" fmla="*/ 473811 h 890512"/>
              <a:gd name="connsiteX144" fmla="*/ 28151 w 882055"/>
              <a:gd name="connsiteY144" fmla="*/ 479070 h 890512"/>
              <a:gd name="connsiteX145" fmla="*/ 30936 w 882055"/>
              <a:gd name="connsiteY145" fmla="*/ 487113 h 890512"/>
              <a:gd name="connsiteX146" fmla="*/ 34029 w 882055"/>
              <a:gd name="connsiteY146" fmla="*/ 495466 h 890512"/>
              <a:gd name="connsiteX147" fmla="*/ 52590 w 882055"/>
              <a:gd name="connsiteY147" fmla="*/ 573424 h 890512"/>
              <a:gd name="connsiteX148" fmla="*/ 71461 w 882055"/>
              <a:gd name="connsiteY148" fmla="*/ 652000 h 890512"/>
              <a:gd name="connsiteX149" fmla="*/ 78576 w 882055"/>
              <a:gd name="connsiteY149" fmla="*/ 678914 h 890512"/>
              <a:gd name="connsiteX150" fmla="*/ 90332 w 882055"/>
              <a:gd name="connsiteY150" fmla="*/ 731195 h 890512"/>
              <a:gd name="connsiteX151" fmla="*/ 97447 w 882055"/>
              <a:gd name="connsiteY151" fmla="*/ 758109 h 890512"/>
              <a:gd name="connsiteX152" fmla="*/ 120648 w 882055"/>
              <a:gd name="connsiteY152" fmla="*/ 794303 h 890512"/>
              <a:gd name="connsiteX153" fmla="*/ 77029 w 882055"/>
              <a:gd name="connsiteY153" fmla="*/ 621374 h 890512"/>
              <a:gd name="connsiteX154" fmla="*/ 39288 w 882055"/>
              <a:gd name="connsiteY154" fmla="*/ 472265 h 890512"/>
              <a:gd name="connsiteX155" fmla="*/ 34029 w 882055"/>
              <a:gd name="connsiteY155" fmla="*/ 472883 h 890512"/>
              <a:gd name="connsiteX156" fmla="*/ 29698 w 882055"/>
              <a:gd name="connsiteY156" fmla="*/ 473811 h 890512"/>
              <a:gd name="connsiteX157" fmla="*/ 29698 w 882055"/>
              <a:gd name="connsiteY157" fmla="*/ 473811 h 890512"/>
              <a:gd name="connsiteX158" fmla="*/ 761323 w 882055"/>
              <a:gd name="connsiteY158" fmla="*/ 423696 h 890512"/>
              <a:gd name="connsiteX159" fmla="*/ 772151 w 882055"/>
              <a:gd name="connsiteY159" fmla="*/ 591057 h 890512"/>
              <a:gd name="connsiteX160" fmla="*/ 819482 w 882055"/>
              <a:gd name="connsiteY160" fmla="*/ 611474 h 890512"/>
              <a:gd name="connsiteX161" fmla="*/ 794733 w 882055"/>
              <a:gd name="connsiteY161" fmla="*/ 526402 h 890512"/>
              <a:gd name="connsiteX162" fmla="*/ 761323 w 882055"/>
              <a:gd name="connsiteY162" fmla="*/ 423696 h 890512"/>
              <a:gd name="connsiteX163" fmla="*/ 761323 w 882055"/>
              <a:gd name="connsiteY163" fmla="*/ 423696 h 890512"/>
              <a:gd name="connsiteX164" fmla="*/ 107037 w 882055"/>
              <a:gd name="connsiteY164" fmla="*/ 698713 h 890512"/>
              <a:gd name="connsiteX165" fmla="*/ 111677 w 882055"/>
              <a:gd name="connsiteY165" fmla="*/ 713871 h 890512"/>
              <a:gd name="connsiteX166" fmla="*/ 129929 w 882055"/>
              <a:gd name="connsiteY166" fmla="*/ 780073 h 890512"/>
              <a:gd name="connsiteX167" fmla="*/ 137663 w 882055"/>
              <a:gd name="connsiteY167" fmla="*/ 766771 h 890512"/>
              <a:gd name="connsiteX168" fmla="*/ 149728 w 882055"/>
              <a:gd name="connsiteY168" fmla="*/ 749137 h 890512"/>
              <a:gd name="connsiteX169" fmla="*/ 128382 w 882055"/>
              <a:gd name="connsiteY169" fmla="*/ 668086 h 890512"/>
              <a:gd name="connsiteX170" fmla="*/ 80742 w 882055"/>
              <a:gd name="connsiteY170" fmla="*/ 466696 h 890512"/>
              <a:gd name="connsiteX171" fmla="*/ 121886 w 882055"/>
              <a:gd name="connsiteY171" fmla="*/ 612402 h 890512"/>
              <a:gd name="connsiteX172" fmla="*/ 154987 w 882055"/>
              <a:gd name="connsiteY172" fmla="*/ 739238 h 890512"/>
              <a:gd name="connsiteX173" fmla="*/ 201390 w 882055"/>
              <a:gd name="connsiteY173" fmla="*/ 726555 h 890512"/>
              <a:gd name="connsiteX174" fmla="*/ 196750 w 882055"/>
              <a:gd name="connsiteY174" fmla="*/ 720058 h 890512"/>
              <a:gd name="connsiteX175" fmla="*/ 192110 w 882055"/>
              <a:gd name="connsiteY175" fmla="*/ 706137 h 890512"/>
              <a:gd name="connsiteX176" fmla="*/ 192419 w 882055"/>
              <a:gd name="connsiteY176" fmla="*/ 705519 h 890512"/>
              <a:gd name="connsiteX177" fmla="*/ 194584 w 882055"/>
              <a:gd name="connsiteY177" fmla="*/ 705828 h 890512"/>
              <a:gd name="connsiteX178" fmla="*/ 194894 w 882055"/>
              <a:gd name="connsiteY178" fmla="*/ 706137 h 890512"/>
              <a:gd name="connsiteX179" fmla="*/ 167670 w 882055"/>
              <a:gd name="connsiteY179" fmla="*/ 599100 h 890512"/>
              <a:gd name="connsiteX180" fmla="*/ 129001 w 882055"/>
              <a:gd name="connsiteY180" fmla="*/ 456488 h 890512"/>
              <a:gd name="connsiteX181" fmla="*/ 128073 w 882055"/>
              <a:gd name="connsiteY181" fmla="*/ 458034 h 890512"/>
              <a:gd name="connsiteX182" fmla="*/ 121886 w 882055"/>
              <a:gd name="connsiteY182" fmla="*/ 450919 h 890512"/>
              <a:gd name="connsiteX183" fmla="*/ 100231 w 882055"/>
              <a:gd name="connsiteY183" fmla="*/ 458962 h 890512"/>
              <a:gd name="connsiteX184" fmla="*/ 73626 w 882055"/>
              <a:gd name="connsiteY184" fmla="*/ 463912 h 890512"/>
              <a:gd name="connsiteX185" fmla="*/ 75792 w 882055"/>
              <a:gd name="connsiteY185" fmla="*/ 468862 h 890512"/>
              <a:gd name="connsiteX186" fmla="*/ 70533 w 882055"/>
              <a:gd name="connsiteY186" fmla="*/ 472265 h 890512"/>
              <a:gd name="connsiteX187" fmla="*/ 60943 w 882055"/>
              <a:gd name="connsiteY187" fmla="*/ 473502 h 890512"/>
              <a:gd name="connsiteX188" fmla="*/ 51662 w 882055"/>
              <a:gd name="connsiteY188" fmla="*/ 474739 h 890512"/>
              <a:gd name="connsiteX189" fmla="*/ 142303 w 882055"/>
              <a:gd name="connsiteY189" fmla="*/ 738929 h 890512"/>
              <a:gd name="connsiteX190" fmla="*/ 119411 w 882055"/>
              <a:gd name="connsiteY190" fmla="*/ 715727 h 890512"/>
              <a:gd name="connsiteX191" fmla="*/ 107037 w 882055"/>
              <a:gd name="connsiteY191" fmla="*/ 698713 h 890512"/>
              <a:gd name="connsiteX192" fmla="*/ 107037 w 882055"/>
              <a:gd name="connsiteY192" fmla="*/ 698713 h 890512"/>
              <a:gd name="connsiteX193" fmla="*/ 441450 w 882055"/>
              <a:gd name="connsiteY193" fmla="*/ 692835 h 890512"/>
              <a:gd name="connsiteX194" fmla="*/ 454752 w 882055"/>
              <a:gd name="connsiteY194" fmla="*/ 691288 h 890512"/>
              <a:gd name="connsiteX195" fmla="*/ 474551 w 882055"/>
              <a:gd name="connsiteY195" fmla="*/ 688813 h 890512"/>
              <a:gd name="connsiteX196" fmla="*/ 488472 w 882055"/>
              <a:gd name="connsiteY196" fmla="*/ 682317 h 890512"/>
              <a:gd name="connsiteX197" fmla="*/ 491565 w 882055"/>
              <a:gd name="connsiteY197" fmla="*/ 673036 h 890512"/>
              <a:gd name="connsiteX198" fmla="*/ 495896 w 882055"/>
              <a:gd name="connsiteY198" fmla="*/ 657568 h 890512"/>
              <a:gd name="connsiteX199" fmla="*/ 468673 w 882055"/>
              <a:gd name="connsiteY199" fmla="*/ 663137 h 890512"/>
              <a:gd name="connsiteX200" fmla="*/ 440212 w 882055"/>
              <a:gd name="connsiteY200" fmla="*/ 669014 h 890512"/>
              <a:gd name="connsiteX201" fmla="*/ 469601 w 882055"/>
              <a:gd name="connsiteY201" fmla="*/ 651691 h 890512"/>
              <a:gd name="connsiteX202" fmla="*/ 501465 w 882055"/>
              <a:gd name="connsiteY202" fmla="*/ 648288 h 890512"/>
              <a:gd name="connsiteX203" fmla="*/ 491565 w 882055"/>
              <a:gd name="connsiteY203" fmla="*/ 584870 h 890512"/>
              <a:gd name="connsiteX204" fmla="*/ 501465 w 882055"/>
              <a:gd name="connsiteY204" fmla="*/ 618280 h 890512"/>
              <a:gd name="connsiteX205" fmla="*/ 453515 w 882055"/>
              <a:gd name="connsiteY205" fmla="*/ 429883 h 890512"/>
              <a:gd name="connsiteX206" fmla="*/ 446709 w 882055"/>
              <a:gd name="connsiteY206" fmla="*/ 406681 h 890512"/>
              <a:gd name="connsiteX207" fmla="*/ 447637 w 882055"/>
              <a:gd name="connsiteY207" fmla="*/ 412559 h 890512"/>
              <a:gd name="connsiteX208" fmla="*/ 445471 w 882055"/>
              <a:gd name="connsiteY208" fmla="*/ 420293 h 890512"/>
              <a:gd name="connsiteX209" fmla="*/ 419176 w 882055"/>
              <a:gd name="connsiteY209" fmla="*/ 376674 h 890512"/>
              <a:gd name="connsiteX210" fmla="*/ 393500 w 882055"/>
              <a:gd name="connsiteY210" fmla="*/ 382242 h 890512"/>
              <a:gd name="connsiteX211" fmla="*/ 369679 w 882055"/>
              <a:gd name="connsiteY211" fmla="*/ 389048 h 890512"/>
              <a:gd name="connsiteX212" fmla="*/ 340909 w 882055"/>
              <a:gd name="connsiteY212" fmla="*/ 397401 h 890512"/>
              <a:gd name="connsiteX213" fmla="*/ 368133 w 882055"/>
              <a:gd name="connsiteY213" fmla="*/ 497322 h 890512"/>
              <a:gd name="connsiteX214" fmla="*/ 439594 w 882055"/>
              <a:gd name="connsiteY214" fmla="*/ 691597 h 890512"/>
              <a:gd name="connsiteX215" fmla="*/ 440831 w 882055"/>
              <a:gd name="connsiteY215" fmla="*/ 694072 h 890512"/>
              <a:gd name="connsiteX216" fmla="*/ 441450 w 882055"/>
              <a:gd name="connsiteY216" fmla="*/ 692835 h 890512"/>
              <a:gd name="connsiteX217" fmla="*/ 441450 w 882055"/>
              <a:gd name="connsiteY217" fmla="*/ 692835 h 890512"/>
              <a:gd name="connsiteX218" fmla="*/ 596437 w 882055"/>
              <a:gd name="connsiteY218" fmla="*/ 329343 h 890512"/>
              <a:gd name="connsiteX219" fmla="*/ 565811 w 882055"/>
              <a:gd name="connsiteY219" fmla="*/ 338314 h 890512"/>
              <a:gd name="connsiteX220" fmla="*/ 547868 w 882055"/>
              <a:gd name="connsiteY220" fmla="*/ 343573 h 890512"/>
              <a:gd name="connsiteX221" fmla="*/ 573854 w 882055"/>
              <a:gd name="connsiteY221" fmla="*/ 437926 h 890512"/>
              <a:gd name="connsiteX222" fmla="*/ 647480 w 882055"/>
              <a:gd name="connsiteY222" fmla="*/ 640863 h 890512"/>
              <a:gd name="connsiteX223" fmla="*/ 672229 w 882055"/>
              <a:gd name="connsiteY223" fmla="*/ 636223 h 890512"/>
              <a:gd name="connsiteX224" fmla="*/ 702855 w 882055"/>
              <a:gd name="connsiteY224" fmla="*/ 603431 h 890512"/>
              <a:gd name="connsiteX225" fmla="*/ 675322 w 882055"/>
              <a:gd name="connsiteY225" fmla="*/ 609309 h 890512"/>
              <a:gd name="connsiteX226" fmla="*/ 647171 w 882055"/>
              <a:gd name="connsiteY226" fmla="*/ 615187 h 890512"/>
              <a:gd name="connsiteX227" fmla="*/ 677488 w 882055"/>
              <a:gd name="connsiteY227" fmla="*/ 597244 h 890512"/>
              <a:gd name="connsiteX228" fmla="*/ 708423 w 882055"/>
              <a:gd name="connsiteY228" fmla="*/ 594460 h 890512"/>
              <a:gd name="connsiteX229" fmla="*/ 697905 w 882055"/>
              <a:gd name="connsiteY229" fmla="*/ 529495 h 890512"/>
              <a:gd name="connsiteX230" fmla="*/ 707495 w 882055"/>
              <a:gd name="connsiteY230" fmla="*/ 561359 h 890512"/>
              <a:gd name="connsiteX231" fmla="*/ 675632 w 882055"/>
              <a:gd name="connsiteY231" fmla="*/ 430811 h 890512"/>
              <a:gd name="connsiteX232" fmla="*/ 654286 w 882055"/>
              <a:gd name="connsiteY232" fmla="*/ 349450 h 890512"/>
              <a:gd name="connsiteX233" fmla="*/ 653049 w 882055"/>
              <a:gd name="connsiteY233" fmla="*/ 354091 h 890512"/>
              <a:gd name="connsiteX234" fmla="*/ 651193 w 882055"/>
              <a:gd name="connsiteY234" fmla="*/ 359659 h 890512"/>
              <a:gd name="connsiteX235" fmla="*/ 645006 w 882055"/>
              <a:gd name="connsiteY235" fmla="*/ 351307 h 890512"/>
              <a:gd name="connsiteX236" fmla="*/ 625826 w 882055"/>
              <a:gd name="connsiteY236" fmla="*/ 322846 h 890512"/>
              <a:gd name="connsiteX237" fmla="*/ 596437 w 882055"/>
              <a:gd name="connsiteY237" fmla="*/ 329343 h 890512"/>
              <a:gd name="connsiteX238" fmla="*/ 596437 w 882055"/>
              <a:gd name="connsiteY238" fmla="*/ 329343 h 890512"/>
              <a:gd name="connsiteX239" fmla="*/ 135497 w 882055"/>
              <a:gd name="connsiteY239" fmla="*/ 451538 h 890512"/>
              <a:gd name="connsiteX240" fmla="*/ 162721 w 882055"/>
              <a:gd name="connsiteY240" fmla="*/ 553625 h 890512"/>
              <a:gd name="connsiteX241" fmla="*/ 237894 w 882055"/>
              <a:gd name="connsiteY241" fmla="*/ 748209 h 890512"/>
              <a:gd name="connsiteX242" fmla="*/ 256765 w 882055"/>
              <a:gd name="connsiteY242" fmla="*/ 744497 h 890512"/>
              <a:gd name="connsiteX243" fmla="*/ 287700 w 882055"/>
              <a:gd name="connsiteY243" fmla="*/ 710159 h 890512"/>
              <a:gd name="connsiteX244" fmla="*/ 281822 w 882055"/>
              <a:gd name="connsiteY244" fmla="*/ 711706 h 890512"/>
              <a:gd name="connsiteX245" fmla="*/ 273470 w 882055"/>
              <a:gd name="connsiteY245" fmla="*/ 713871 h 890512"/>
              <a:gd name="connsiteX246" fmla="*/ 263880 w 882055"/>
              <a:gd name="connsiteY246" fmla="*/ 716655 h 890512"/>
              <a:gd name="connsiteX247" fmla="*/ 253671 w 882055"/>
              <a:gd name="connsiteY247" fmla="*/ 719439 h 890512"/>
              <a:gd name="connsiteX248" fmla="*/ 234182 w 882055"/>
              <a:gd name="connsiteY248" fmla="*/ 722842 h 890512"/>
              <a:gd name="connsiteX249" fmla="*/ 237585 w 882055"/>
              <a:gd name="connsiteY249" fmla="*/ 716346 h 890512"/>
              <a:gd name="connsiteX250" fmla="*/ 245937 w 882055"/>
              <a:gd name="connsiteY250" fmla="*/ 707375 h 890512"/>
              <a:gd name="connsiteX251" fmla="*/ 248412 w 882055"/>
              <a:gd name="connsiteY251" fmla="*/ 707375 h 890512"/>
              <a:gd name="connsiteX252" fmla="*/ 249031 w 882055"/>
              <a:gd name="connsiteY252" fmla="*/ 707375 h 890512"/>
              <a:gd name="connsiteX253" fmla="*/ 248721 w 882055"/>
              <a:gd name="connsiteY253" fmla="*/ 710159 h 890512"/>
              <a:gd name="connsiteX254" fmla="*/ 263261 w 882055"/>
              <a:gd name="connsiteY254" fmla="*/ 704591 h 890512"/>
              <a:gd name="connsiteX255" fmla="*/ 292650 w 882055"/>
              <a:gd name="connsiteY255" fmla="*/ 704900 h 890512"/>
              <a:gd name="connsiteX256" fmla="*/ 283369 w 882055"/>
              <a:gd name="connsiteY256" fmla="*/ 637460 h 890512"/>
              <a:gd name="connsiteX257" fmla="*/ 288010 w 882055"/>
              <a:gd name="connsiteY257" fmla="*/ 646432 h 890512"/>
              <a:gd name="connsiteX258" fmla="*/ 292031 w 882055"/>
              <a:gd name="connsiteY258" fmla="*/ 656640 h 890512"/>
              <a:gd name="connsiteX259" fmla="*/ 287082 w 882055"/>
              <a:gd name="connsiteY259" fmla="*/ 638698 h 890512"/>
              <a:gd name="connsiteX260" fmla="*/ 287082 w 882055"/>
              <a:gd name="connsiteY260" fmla="*/ 634367 h 890512"/>
              <a:gd name="connsiteX261" fmla="*/ 286772 w 882055"/>
              <a:gd name="connsiteY261" fmla="*/ 630036 h 890512"/>
              <a:gd name="connsiteX262" fmla="*/ 270067 w 882055"/>
              <a:gd name="connsiteY262" fmla="*/ 566927 h 890512"/>
              <a:gd name="connsiteX263" fmla="*/ 244081 w 882055"/>
              <a:gd name="connsiteY263" fmla="*/ 472265 h 890512"/>
              <a:gd name="connsiteX264" fmla="*/ 244700 w 882055"/>
              <a:gd name="connsiteY264" fmla="*/ 474739 h 890512"/>
              <a:gd name="connsiteX265" fmla="*/ 245937 w 882055"/>
              <a:gd name="connsiteY265" fmla="*/ 490516 h 890512"/>
              <a:gd name="connsiteX266" fmla="*/ 231398 w 882055"/>
              <a:gd name="connsiteY266" fmla="*/ 465459 h 890512"/>
              <a:gd name="connsiteX267" fmla="*/ 211908 w 882055"/>
              <a:gd name="connsiteY267" fmla="*/ 432976 h 890512"/>
              <a:gd name="connsiteX268" fmla="*/ 184994 w 882055"/>
              <a:gd name="connsiteY268" fmla="*/ 437308 h 890512"/>
              <a:gd name="connsiteX269" fmla="*/ 165814 w 882055"/>
              <a:gd name="connsiteY269" fmla="*/ 442876 h 890512"/>
              <a:gd name="connsiteX270" fmla="*/ 142613 w 882055"/>
              <a:gd name="connsiteY270" fmla="*/ 449682 h 890512"/>
              <a:gd name="connsiteX271" fmla="*/ 135497 w 882055"/>
              <a:gd name="connsiteY271" fmla="*/ 451538 h 890512"/>
              <a:gd name="connsiteX272" fmla="*/ 135497 w 882055"/>
              <a:gd name="connsiteY272" fmla="*/ 451538 h 890512"/>
              <a:gd name="connsiteX273" fmla="*/ 654596 w 882055"/>
              <a:gd name="connsiteY273" fmla="*/ 312328 h 890512"/>
              <a:gd name="connsiteX274" fmla="*/ 680272 w 882055"/>
              <a:gd name="connsiteY274" fmla="*/ 410084 h 890512"/>
              <a:gd name="connsiteX275" fmla="*/ 723582 w 882055"/>
              <a:gd name="connsiteY275" fmla="*/ 596625 h 890512"/>
              <a:gd name="connsiteX276" fmla="*/ 740287 w 882055"/>
              <a:gd name="connsiteY276" fmla="*/ 588273 h 890512"/>
              <a:gd name="connsiteX277" fmla="*/ 761014 w 882055"/>
              <a:gd name="connsiteY277" fmla="*/ 578992 h 890512"/>
              <a:gd name="connsiteX278" fmla="*/ 734719 w 882055"/>
              <a:gd name="connsiteY278" fmla="*/ 474430 h 890512"/>
              <a:gd name="connsiteX279" fmla="*/ 688934 w 882055"/>
              <a:gd name="connsiteY279" fmla="*/ 304594 h 890512"/>
              <a:gd name="connsiteX280" fmla="*/ 685531 w 882055"/>
              <a:gd name="connsiteY280" fmla="*/ 305832 h 890512"/>
              <a:gd name="connsiteX281" fmla="*/ 679653 w 882055"/>
              <a:gd name="connsiteY281" fmla="*/ 307378 h 890512"/>
              <a:gd name="connsiteX282" fmla="*/ 673157 w 882055"/>
              <a:gd name="connsiteY282" fmla="*/ 309234 h 890512"/>
              <a:gd name="connsiteX283" fmla="*/ 654596 w 882055"/>
              <a:gd name="connsiteY283" fmla="*/ 312328 h 890512"/>
              <a:gd name="connsiteX284" fmla="*/ 654596 w 882055"/>
              <a:gd name="connsiteY284" fmla="*/ 312328 h 890512"/>
              <a:gd name="connsiteX285" fmla="*/ 709351 w 882055"/>
              <a:gd name="connsiteY285" fmla="*/ 297479 h 890512"/>
              <a:gd name="connsiteX286" fmla="*/ 693265 w 882055"/>
              <a:gd name="connsiteY286" fmla="*/ 303975 h 890512"/>
              <a:gd name="connsiteX287" fmla="*/ 749877 w 882055"/>
              <a:gd name="connsiteY287" fmla="*/ 505675 h 890512"/>
              <a:gd name="connsiteX288" fmla="*/ 768129 w 882055"/>
              <a:gd name="connsiteY288" fmla="*/ 581158 h 890512"/>
              <a:gd name="connsiteX289" fmla="*/ 744618 w 882055"/>
              <a:gd name="connsiteY289" fmla="*/ 372034 h 890512"/>
              <a:gd name="connsiteX290" fmla="*/ 727603 w 882055"/>
              <a:gd name="connsiteY290" fmla="*/ 294385 h 890512"/>
              <a:gd name="connsiteX291" fmla="*/ 709351 w 882055"/>
              <a:gd name="connsiteY291" fmla="*/ 297479 h 890512"/>
              <a:gd name="connsiteX292" fmla="*/ 709351 w 882055"/>
              <a:gd name="connsiteY292" fmla="*/ 297479 h 890512"/>
              <a:gd name="connsiteX293" fmla="*/ 524357 w 882055"/>
              <a:gd name="connsiteY293" fmla="*/ 642720 h 890512"/>
              <a:gd name="connsiteX294" fmla="*/ 539825 w 882055"/>
              <a:gd name="connsiteY294" fmla="*/ 639007 h 890512"/>
              <a:gd name="connsiteX295" fmla="*/ 571070 w 882055"/>
              <a:gd name="connsiteY295" fmla="*/ 631892 h 890512"/>
              <a:gd name="connsiteX296" fmla="*/ 611595 w 882055"/>
              <a:gd name="connsiteY296" fmla="*/ 617661 h 890512"/>
              <a:gd name="connsiteX297" fmla="*/ 607264 w 882055"/>
              <a:gd name="connsiteY297" fmla="*/ 610237 h 890512"/>
              <a:gd name="connsiteX298" fmla="*/ 602624 w 882055"/>
              <a:gd name="connsiteY298" fmla="*/ 591366 h 890512"/>
              <a:gd name="connsiteX299" fmla="*/ 604789 w 882055"/>
              <a:gd name="connsiteY299" fmla="*/ 595388 h 890512"/>
              <a:gd name="connsiteX300" fmla="*/ 606027 w 882055"/>
              <a:gd name="connsiteY300" fmla="*/ 599100 h 890512"/>
              <a:gd name="connsiteX301" fmla="*/ 586537 w 882055"/>
              <a:gd name="connsiteY301" fmla="*/ 520524 h 890512"/>
              <a:gd name="connsiteX302" fmla="*/ 534256 w 882055"/>
              <a:gd name="connsiteY302" fmla="*/ 342954 h 890512"/>
              <a:gd name="connsiteX303" fmla="*/ 492803 w 882055"/>
              <a:gd name="connsiteY303" fmla="*/ 356566 h 890512"/>
              <a:gd name="connsiteX304" fmla="*/ 450112 w 882055"/>
              <a:gd name="connsiteY304" fmla="*/ 365537 h 890512"/>
              <a:gd name="connsiteX305" fmla="*/ 480119 w 882055"/>
              <a:gd name="connsiteY305" fmla="*/ 487113 h 890512"/>
              <a:gd name="connsiteX306" fmla="*/ 516004 w 882055"/>
              <a:gd name="connsiteY306" fmla="*/ 645194 h 890512"/>
              <a:gd name="connsiteX307" fmla="*/ 524357 w 882055"/>
              <a:gd name="connsiteY307" fmla="*/ 642720 h 890512"/>
              <a:gd name="connsiteX308" fmla="*/ 524357 w 882055"/>
              <a:gd name="connsiteY308" fmla="*/ 642720 h 890512"/>
              <a:gd name="connsiteX309" fmla="*/ 255218 w 882055"/>
              <a:gd name="connsiteY309" fmla="*/ 418127 h 890512"/>
              <a:gd name="connsiteX310" fmla="*/ 241916 w 882055"/>
              <a:gd name="connsiteY310" fmla="*/ 422149 h 890512"/>
              <a:gd name="connsiteX311" fmla="*/ 270067 w 882055"/>
              <a:gd name="connsiteY311" fmla="*/ 527639 h 890512"/>
              <a:gd name="connsiteX312" fmla="*/ 309665 w 882055"/>
              <a:gd name="connsiteY312" fmla="*/ 699641 h 890512"/>
              <a:gd name="connsiteX313" fmla="*/ 340291 w 882055"/>
              <a:gd name="connsiteY313" fmla="*/ 691907 h 890512"/>
              <a:gd name="connsiteX314" fmla="*/ 372773 w 882055"/>
              <a:gd name="connsiteY314" fmla="*/ 682935 h 890512"/>
              <a:gd name="connsiteX315" fmla="*/ 403709 w 882055"/>
              <a:gd name="connsiteY315" fmla="*/ 674273 h 890512"/>
              <a:gd name="connsiteX316" fmla="*/ 407730 w 882055"/>
              <a:gd name="connsiteY316" fmla="*/ 673345 h 890512"/>
              <a:gd name="connsiteX317" fmla="*/ 377413 w 882055"/>
              <a:gd name="connsiteY317" fmla="*/ 561359 h 890512"/>
              <a:gd name="connsiteX318" fmla="*/ 327916 w 882055"/>
              <a:gd name="connsiteY318" fmla="*/ 397710 h 890512"/>
              <a:gd name="connsiteX319" fmla="*/ 296362 w 882055"/>
              <a:gd name="connsiteY319" fmla="*/ 408228 h 890512"/>
              <a:gd name="connsiteX320" fmla="*/ 275017 w 882055"/>
              <a:gd name="connsiteY320" fmla="*/ 413487 h 890512"/>
              <a:gd name="connsiteX321" fmla="*/ 272851 w 882055"/>
              <a:gd name="connsiteY321" fmla="*/ 414106 h 890512"/>
              <a:gd name="connsiteX322" fmla="*/ 255218 w 882055"/>
              <a:gd name="connsiteY322" fmla="*/ 418127 h 890512"/>
              <a:gd name="connsiteX323" fmla="*/ 255218 w 882055"/>
              <a:gd name="connsiteY323" fmla="*/ 418127 h 890512"/>
              <a:gd name="connsiteX324" fmla="*/ 533328 w 882055"/>
              <a:gd name="connsiteY324" fmla="*/ 329961 h 890512"/>
              <a:gd name="connsiteX325" fmla="*/ 758539 w 882055"/>
              <a:gd name="connsiteY325" fmla="*/ 274587 h 890512"/>
              <a:gd name="connsiteX326" fmla="*/ 761632 w 882055"/>
              <a:gd name="connsiteY326" fmla="*/ 277061 h 890512"/>
              <a:gd name="connsiteX327" fmla="*/ 759467 w 882055"/>
              <a:gd name="connsiteY327" fmla="*/ 273659 h 890512"/>
              <a:gd name="connsiteX328" fmla="*/ 758848 w 882055"/>
              <a:gd name="connsiteY328" fmla="*/ 271184 h 890512"/>
              <a:gd name="connsiteX329" fmla="*/ 739668 w 882055"/>
              <a:gd name="connsiteY329" fmla="*/ 272731 h 890512"/>
              <a:gd name="connsiteX330" fmla="*/ 724819 w 882055"/>
              <a:gd name="connsiteY330" fmla="*/ 277061 h 890512"/>
              <a:gd name="connsiteX331" fmla="*/ 711826 w 882055"/>
              <a:gd name="connsiteY331" fmla="*/ 280774 h 890512"/>
              <a:gd name="connsiteX332" fmla="*/ 524357 w 882055"/>
              <a:gd name="connsiteY332" fmla="*/ 324393 h 890512"/>
              <a:gd name="connsiteX333" fmla="*/ 322348 w 882055"/>
              <a:gd name="connsiteY333" fmla="*/ 382552 h 890512"/>
              <a:gd name="connsiteX334" fmla="*/ 179117 w 882055"/>
              <a:gd name="connsiteY334" fmla="*/ 414724 h 890512"/>
              <a:gd name="connsiteX335" fmla="*/ 144160 w 882055"/>
              <a:gd name="connsiteY335" fmla="*/ 424933 h 890512"/>
              <a:gd name="connsiteX336" fmla="*/ 115389 w 882055"/>
              <a:gd name="connsiteY336" fmla="*/ 432048 h 890512"/>
              <a:gd name="connsiteX337" fmla="*/ 87238 w 882055"/>
              <a:gd name="connsiteY337" fmla="*/ 439164 h 890512"/>
              <a:gd name="connsiteX338" fmla="*/ 8662 w 882055"/>
              <a:gd name="connsiteY338" fmla="*/ 468243 h 890512"/>
              <a:gd name="connsiteX339" fmla="*/ 180973 w 882055"/>
              <a:gd name="connsiteY339" fmla="*/ 424314 h 890512"/>
              <a:gd name="connsiteX340" fmla="*/ 356996 w 882055"/>
              <a:gd name="connsiteY340" fmla="*/ 377293 h 890512"/>
              <a:gd name="connsiteX341" fmla="*/ 533328 w 882055"/>
              <a:gd name="connsiteY341" fmla="*/ 329961 h 890512"/>
              <a:gd name="connsiteX342" fmla="*/ 533328 w 882055"/>
              <a:gd name="connsiteY342" fmla="*/ 329961 h 890512"/>
              <a:gd name="connsiteX343" fmla="*/ 497134 w 882055"/>
              <a:gd name="connsiteY343" fmla="*/ 150845 h 890512"/>
              <a:gd name="connsiteX344" fmla="*/ 519717 w 882055"/>
              <a:gd name="connsiteY344" fmla="*/ 234370 h 890512"/>
              <a:gd name="connsiteX345" fmla="*/ 540134 w 882055"/>
              <a:gd name="connsiteY345" fmla="*/ 312637 h 890512"/>
              <a:gd name="connsiteX346" fmla="*/ 574163 w 882055"/>
              <a:gd name="connsiteY346" fmla="*/ 303047 h 890512"/>
              <a:gd name="connsiteX347" fmla="*/ 606645 w 882055"/>
              <a:gd name="connsiteY347" fmla="*/ 294385 h 890512"/>
              <a:gd name="connsiteX348" fmla="*/ 638509 w 882055"/>
              <a:gd name="connsiteY348" fmla="*/ 286342 h 890512"/>
              <a:gd name="connsiteX349" fmla="*/ 622423 w 882055"/>
              <a:gd name="connsiteY349" fmla="*/ 227255 h 890512"/>
              <a:gd name="connsiteX350" fmla="*/ 594890 w 882055"/>
              <a:gd name="connsiteY350" fmla="*/ 128262 h 890512"/>
              <a:gd name="connsiteX351" fmla="*/ 592106 w 882055"/>
              <a:gd name="connsiteY351" fmla="*/ 129809 h 890512"/>
              <a:gd name="connsiteX352" fmla="*/ 580041 w 882055"/>
              <a:gd name="connsiteY352" fmla="*/ 131046 h 890512"/>
              <a:gd name="connsiteX353" fmla="*/ 586228 w 882055"/>
              <a:gd name="connsiteY353" fmla="*/ 158888 h 890512"/>
              <a:gd name="connsiteX354" fmla="*/ 597674 w 882055"/>
              <a:gd name="connsiteY354" fmla="*/ 222615 h 890512"/>
              <a:gd name="connsiteX355" fmla="*/ 570142 w 882055"/>
              <a:gd name="connsiteY355" fmla="*/ 122075 h 890512"/>
              <a:gd name="connsiteX356" fmla="*/ 593343 w 882055"/>
              <a:gd name="connsiteY356" fmla="*/ 118981 h 890512"/>
              <a:gd name="connsiteX357" fmla="*/ 567357 w 882055"/>
              <a:gd name="connsiteY357" fmla="*/ 22462 h 890512"/>
              <a:gd name="connsiteX358" fmla="*/ 553127 w 882055"/>
              <a:gd name="connsiteY358" fmla="*/ 23390 h 890512"/>
              <a:gd name="connsiteX359" fmla="*/ 530854 w 882055"/>
              <a:gd name="connsiteY359" fmla="*/ 19369 h 890512"/>
              <a:gd name="connsiteX360" fmla="*/ 510436 w 882055"/>
              <a:gd name="connsiteY360" fmla="*/ 26793 h 890512"/>
              <a:gd name="connsiteX361" fmla="*/ 475169 w 882055"/>
              <a:gd name="connsiteY361" fmla="*/ 43189 h 890512"/>
              <a:gd name="connsiteX362" fmla="*/ 488162 w 882055"/>
              <a:gd name="connsiteY362" fmla="*/ 105060 h 890512"/>
              <a:gd name="connsiteX363" fmla="*/ 498062 w 882055"/>
              <a:gd name="connsiteY363" fmla="*/ 142492 h 890512"/>
              <a:gd name="connsiteX364" fmla="*/ 520335 w 882055"/>
              <a:gd name="connsiteY364" fmla="*/ 134449 h 890512"/>
              <a:gd name="connsiteX365" fmla="*/ 543846 w 882055"/>
              <a:gd name="connsiteY365" fmla="*/ 126715 h 890512"/>
              <a:gd name="connsiteX366" fmla="*/ 566429 w 882055"/>
              <a:gd name="connsiteY366" fmla="*/ 124240 h 890512"/>
              <a:gd name="connsiteX367" fmla="*/ 573544 w 882055"/>
              <a:gd name="connsiteY367" fmla="*/ 150226 h 890512"/>
              <a:gd name="connsiteX368" fmla="*/ 580041 w 882055"/>
              <a:gd name="connsiteY368" fmla="*/ 189514 h 890512"/>
              <a:gd name="connsiteX369" fmla="*/ 577566 w 882055"/>
              <a:gd name="connsiteY369" fmla="*/ 185492 h 890512"/>
              <a:gd name="connsiteX370" fmla="*/ 578185 w 882055"/>
              <a:gd name="connsiteY370" fmla="*/ 190442 h 890512"/>
              <a:gd name="connsiteX371" fmla="*/ 565501 w 882055"/>
              <a:gd name="connsiteY371" fmla="*/ 157032 h 890512"/>
              <a:gd name="connsiteX372" fmla="*/ 560552 w 882055"/>
              <a:gd name="connsiteY372" fmla="*/ 140327 h 890512"/>
              <a:gd name="connsiteX373" fmla="*/ 533019 w 882055"/>
              <a:gd name="connsiteY373" fmla="*/ 144658 h 890512"/>
              <a:gd name="connsiteX374" fmla="*/ 497134 w 882055"/>
              <a:gd name="connsiteY374" fmla="*/ 150845 h 890512"/>
              <a:gd name="connsiteX375" fmla="*/ 497134 w 882055"/>
              <a:gd name="connsiteY375" fmla="*/ 150845 h 890512"/>
              <a:gd name="connsiteX376" fmla="*/ 318945 w 882055"/>
              <a:gd name="connsiteY376" fmla="*/ 294076 h 890512"/>
              <a:gd name="connsiteX377" fmla="*/ 314614 w 882055"/>
              <a:gd name="connsiteY377" fmla="*/ 295313 h 890512"/>
              <a:gd name="connsiteX378" fmla="*/ 333794 w 882055"/>
              <a:gd name="connsiteY378" fmla="*/ 366774 h 890512"/>
              <a:gd name="connsiteX379" fmla="*/ 343075 w 882055"/>
              <a:gd name="connsiteY379" fmla="*/ 363990 h 890512"/>
              <a:gd name="connsiteX380" fmla="*/ 344931 w 882055"/>
              <a:gd name="connsiteY380" fmla="*/ 363371 h 890512"/>
              <a:gd name="connsiteX381" fmla="*/ 375248 w 882055"/>
              <a:gd name="connsiteY381" fmla="*/ 355019 h 890512"/>
              <a:gd name="connsiteX382" fmla="*/ 406183 w 882055"/>
              <a:gd name="connsiteY382" fmla="*/ 346357 h 890512"/>
              <a:gd name="connsiteX383" fmla="*/ 432169 w 882055"/>
              <a:gd name="connsiteY383" fmla="*/ 340479 h 890512"/>
              <a:gd name="connsiteX384" fmla="*/ 422579 w 882055"/>
              <a:gd name="connsiteY384" fmla="*/ 306450 h 890512"/>
              <a:gd name="connsiteX385" fmla="*/ 413608 w 882055"/>
              <a:gd name="connsiteY385" fmla="*/ 272421 h 890512"/>
              <a:gd name="connsiteX386" fmla="*/ 406183 w 882055"/>
              <a:gd name="connsiteY386" fmla="*/ 273040 h 890512"/>
              <a:gd name="connsiteX387" fmla="*/ 402162 w 882055"/>
              <a:gd name="connsiteY387" fmla="*/ 274277 h 890512"/>
              <a:gd name="connsiteX388" fmla="*/ 398140 w 882055"/>
              <a:gd name="connsiteY388" fmla="*/ 275515 h 890512"/>
              <a:gd name="connsiteX389" fmla="*/ 395356 w 882055"/>
              <a:gd name="connsiteY389" fmla="*/ 276133 h 890512"/>
              <a:gd name="connsiteX390" fmla="*/ 403709 w 882055"/>
              <a:gd name="connsiteY390" fmla="*/ 332746 h 890512"/>
              <a:gd name="connsiteX391" fmla="*/ 395975 w 882055"/>
              <a:gd name="connsiteY391" fmla="*/ 307688 h 890512"/>
              <a:gd name="connsiteX392" fmla="*/ 387313 w 882055"/>
              <a:gd name="connsiteY392" fmla="*/ 266853 h 890512"/>
              <a:gd name="connsiteX393" fmla="*/ 392572 w 882055"/>
              <a:gd name="connsiteY393" fmla="*/ 264687 h 890512"/>
              <a:gd name="connsiteX394" fmla="*/ 409896 w 882055"/>
              <a:gd name="connsiteY394" fmla="*/ 262213 h 890512"/>
              <a:gd name="connsiteX395" fmla="*/ 360708 w 882055"/>
              <a:gd name="connsiteY395" fmla="*/ 76909 h 890512"/>
              <a:gd name="connsiteX396" fmla="*/ 346478 w 882055"/>
              <a:gd name="connsiteY396" fmla="*/ 77837 h 890512"/>
              <a:gd name="connsiteX397" fmla="*/ 324204 w 882055"/>
              <a:gd name="connsiteY397" fmla="*/ 73815 h 890512"/>
              <a:gd name="connsiteX398" fmla="*/ 304406 w 882055"/>
              <a:gd name="connsiteY398" fmla="*/ 81240 h 890512"/>
              <a:gd name="connsiteX399" fmla="*/ 268520 w 882055"/>
              <a:gd name="connsiteY399" fmla="*/ 97945 h 890512"/>
              <a:gd name="connsiteX400" fmla="*/ 295743 w 882055"/>
              <a:gd name="connsiteY400" fmla="*/ 215809 h 890512"/>
              <a:gd name="connsiteX401" fmla="*/ 314614 w 882055"/>
              <a:gd name="connsiteY401" fmla="*/ 287889 h 890512"/>
              <a:gd name="connsiteX402" fmla="*/ 356377 w 882055"/>
              <a:gd name="connsiteY402" fmla="*/ 272421 h 890512"/>
              <a:gd name="connsiteX403" fmla="*/ 382363 w 882055"/>
              <a:gd name="connsiteY403" fmla="*/ 267781 h 890512"/>
              <a:gd name="connsiteX404" fmla="*/ 387622 w 882055"/>
              <a:gd name="connsiteY404" fmla="*/ 286342 h 890512"/>
              <a:gd name="connsiteX405" fmla="*/ 391334 w 882055"/>
              <a:gd name="connsiteY405" fmla="*/ 314803 h 890512"/>
              <a:gd name="connsiteX406" fmla="*/ 388859 w 882055"/>
              <a:gd name="connsiteY406" fmla="*/ 310781 h 890512"/>
              <a:gd name="connsiteX407" fmla="*/ 389478 w 882055"/>
              <a:gd name="connsiteY407" fmla="*/ 314803 h 890512"/>
              <a:gd name="connsiteX408" fmla="*/ 381744 w 882055"/>
              <a:gd name="connsiteY408" fmla="*/ 298716 h 890512"/>
              <a:gd name="connsiteX409" fmla="*/ 376795 w 882055"/>
              <a:gd name="connsiteY409" fmla="*/ 284486 h 890512"/>
              <a:gd name="connsiteX410" fmla="*/ 372773 w 882055"/>
              <a:gd name="connsiteY410" fmla="*/ 286342 h 890512"/>
              <a:gd name="connsiteX411" fmla="*/ 344622 w 882055"/>
              <a:gd name="connsiteY411" fmla="*/ 290673 h 890512"/>
              <a:gd name="connsiteX412" fmla="*/ 318945 w 882055"/>
              <a:gd name="connsiteY412" fmla="*/ 294076 h 890512"/>
              <a:gd name="connsiteX413" fmla="*/ 318945 w 882055"/>
              <a:gd name="connsiteY413" fmla="*/ 294076 h 890512"/>
              <a:gd name="connsiteX414" fmla="*/ 93735 w 882055"/>
              <a:gd name="connsiteY414" fmla="*/ 288507 h 890512"/>
              <a:gd name="connsiteX415" fmla="*/ 106109 w 882055"/>
              <a:gd name="connsiteY415" fmla="*/ 339551 h 890512"/>
              <a:gd name="connsiteX416" fmla="*/ 129001 w 882055"/>
              <a:gd name="connsiteY416" fmla="*/ 420293 h 890512"/>
              <a:gd name="connsiteX417" fmla="*/ 174476 w 882055"/>
              <a:gd name="connsiteY417" fmla="*/ 406063 h 890512"/>
              <a:gd name="connsiteX418" fmla="*/ 225520 w 882055"/>
              <a:gd name="connsiteY418" fmla="*/ 394307 h 890512"/>
              <a:gd name="connsiteX419" fmla="*/ 207887 w 882055"/>
              <a:gd name="connsiteY419" fmla="*/ 329033 h 890512"/>
              <a:gd name="connsiteX420" fmla="*/ 191491 w 882055"/>
              <a:gd name="connsiteY420" fmla="*/ 265925 h 890512"/>
              <a:gd name="connsiteX421" fmla="*/ 189016 w 882055"/>
              <a:gd name="connsiteY421" fmla="*/ 266853 h 890512"/>
              <a:gd name="connsiteX422" fmla="*/ 184066 w 882055"/>
              <a:gd name="connsiteY422" fmla="*/ 267472 h 890512"/>
              <a:gd name="connsiteX423" fmla="*/ 176951 w 882055"/>
              <a:gd name="connsiteY423" fmla="*/ 268400 h 890512"/>
              <a:gd name="connsiteX424" fmla="*/ 173548 w 882055"/>
              <a:gd name="connsiteY424" fmla="*/ 269637 h 890512"/>
              <a:gd name="connsiteX425" fmla="*/ 186232 w 882055"/>
              <a:gd name="connsiteY425" fmla="*/ 335220 h 890512"/>
              <a:gd name="connsiteX426" fmla="*/ 186541 w 882055"/>
              <a:gd name="connsiteY426" fmla="*/ 337695 h 890512"/>
              <a:gd name="connsiteX427" fmla="*/ 165196 w 882055"/>
              <a:gd name="connsiteY427" fmla="*/ 260666 h 890512"/>
              <a:gd name="connsiteX428" fmla="*/ 169217 w 882055"/>
              <a:gd name="connsiteY428" fmla="*/ 258810 h 890512"/>
              <a:gd name="connsiteX429" fmla="*/ 177570 w 882055"/>
              <a:gd name="connsiteY429" fmla="*/ 257572 h 890512"/>
              <a:gd name="connsiteX430" fmla="*/ 186541 w 882055"/>
              <a:gd name="connsiteY430" fmla="*/ 256335 h 890512"/>
              <a:gd name="connsiteX431" fmla="*/ 189635 w 882055"/>
              <a:gd name="connsiteY431" fmla="*/ 255097 h 890512"/>
              <a:gd name="connsiteX432" fmla="*/ 163340 w 882055"/>
              <a:gd name="connsiteY432" fmla="*/ 163837 h 890512"/>
              <a:gd name="connsiteX433" fmla="*/ 154678 w 882055"/>
              <a:gd name="connsiteY433" fmla="*/ 130427 h 890512"/>
              <a:gd name="connsiteX434" fmla="*/ 124051 w 882055"/>
              <a:gd name="connsiteY434" fmla="*/ 133830 h 890512"/>
              <a:gd name="connsiteX435" fmla="*/ 123742 w 882055"/>
              <a:gd name="connsiteY435" fmla="*/ 133830 h 890512"/>
              <a:gd name="connsiteX436" fmla="*/ 122505 w 882055"/>
              <a:gd name="connsiteY436" fmla="*/ 131974 h 890512"/>
              <a:gd name="connsiteX437" fmla="*/ 122195 w 882055"/>
              <a:gd name="connsiteY437" fmla="*/ 127953 h 890512"/>
              <a:gd name="connsiteX438" fmla="*/ 123433 w 882055"/>
              <a:gd name="connsiteY438" fmla="*/ 126096 h 890512"/>
              <a:gd name="connsiteX439" fmla="*/ 101159 w 882055"/>
              <a:gd name="connsiteY439" fmla="*/ 134449 h 890512"/>
              <a:gd name="connsiteX440" fmla="*/ 62799 w 882055"/>
              <a:gd name="connsiteY440" fmla="*/ 151773 h 890512"/>
              <a:gd name="connsiteX441" fmla="*/ 78886 w 882055"/>
              <a:gd name="connsiteY441" fmla="*/ 220759 h 890512"/>
              <a:gd name="connsiteX442" fmla="*/ 93116 w 882055"/>
              <a:gd name="connsiteY442" fmla="*/ 281392 h 890512"/>
              <a:gd name="connsiteX443" fmla="*/ 112915 w 882055"/>
              <a:gd name="connsiteY443" fmla="*/ 273659 h 890512"/>
              <a:gd name="connsiteX444" fmla="*/ 138282 w 882055"/>
              <a:gd name="connsiteY444" fmla="*/ 264997 h 890512"/>
              <a:gd name="connsiteX445" fmla="*/ 161483 w 882055"/>
              <a:gd name="connsiteY445" fmla="*/ 263141 h 890512"/>
              <a:gd name="connsiteX446" fmla="*/ 168289 w 882055"/>
              <a:gd name="connsiteY446" fmla="*/ 287579 h 890512"/>
              <a:gd name="connsiteX447" fmla="*/ 174476 w 882055"/>
              <a:gd name="connsiteY447" fmla="*/ 325012 h 890512"/>
              <a:gd name="connsiteX448" fmla="*/ 163030 w 882055"/>
              <a:gd name="connsiteY448" fmla="*/ 300882 h 890512"/>
              <a:gd name="connsiteX449" fmla="*/ 153749 w 882055"/>
              <a:gd name="connsiteY449" fmla="*/ 276752 h 890512"/>
              <a:gd name="connsiteX450" fmla="*/ 144469 w 882055"/>
              <a:gd name="connsiteY450" fmla="*/ 280155 h 890512"/>
              <a:gd name="connsiteX451" fmla="*/ 119720 w 882055"/>
              <a:gd name="connsiteY451" fmla="*/ 284486 h 890512"/>
              <a:gd name="connsiteX452" fmla="*/ 93735 w 882055"/>
              <a:gd name="connsiteY452" fmla="*/ 288507 h 890512"/>
              <a:gd name="connsiteX453" fmla="*/ 93735 w 882055"/>
              <a:gd name="connsiteY453" fmla="*/ 288507 h 890512"/>
              <a:gd name="connsiteX454" fmla="*/ 516004 w 882055"/>
              <a:gd name="connsiteY454" fmla="*/ 42261 h 890512"/>
              <a:gd name="connsiteX455" fmla="*/ 476407 w 882055"/>
              <a:gd name="connsiteY455" fmla="*/ 45354 h 890512"/>
              <a:gd name="connsiteX456" fmla="*/ 501465 w 882055"/>
              <a:gd name="connsiteY456" fmla="*/ 35455 h 890512"/>
              <a:gd name="connsiteX457" fmla="*/ 528997 w 882055"/>
              <a:gd name="connsiteY457" fmla="*/ 29268 h 890512"/>
              <a:gd name="connsiteX458" fmla="*/ 553436 w 882055"/>
              <a:gd name="connsiteY458" fmla="*/ 24009 h 890512"/>
              <a:gd name="connsiteX459" fmla="*/ 516004 w 882055"/>
              <a:gd name="connsiteY459" fmla="*/ 42261 h 890512"/>
              <a:gd name="connsiteX460" fmla="*/ 516004 w 882055"/>
              <a:gd name="connsiteY460" fmla="*/ 42261 h 890512"/>
              <a:gd name="connsiteX461" fmla="*/ 99612 w 882055"/>
              <a:gd name="connsiteY461" fmla="*/ 150845 h 890512"/>
              <a:gd name="connsiteX462" fmla="*/ 65274 w 882055"/>
              <a:gd name="connsiteY462" fmla="*/ 152701 h 890512"/>
              <a:gd name="connsiteX463" fmla="*/ 94663 w 882055"/>
              <a:gd name="connsiteY463" fmla="*/ 141873 h 890512"/>
              <a:gd name="connsiteX464" fmla="*/ 142922 w 882055"/>
              <a:gd name="connsiteY464" fmla="*/ 132902 h 890512"/>
              <a:gd name="connsiteX465" fmla="*/ 99612 w 882055"/>
              <a:gd name="connsiteY465" fmla="*/ 150845 h 890512"/>
              <a:gd name="connsiteX466" fmla="*/ 99612 w 882055"/>
              <a:gd name="connsiteY466" fmla="*/ 150845 h 890512"/>
              <a:gd name="connsiteX467" fmla="*/ 312449 w 882055"/>
              <a:gd name="connsiteY467" fmla="*/ 95161 h 890512"/>
              <a:gd name="connsiteX468" fmla="*/ 271304 w 882055"/>
              <a:gd name="connsiteY468" fmla="*/ 102585 h 890512"/>
              <a:gd name="connsiteX469" fmla="*/ 296362 w 882055"/>
              <a:gd name="connsiteY469" fmla="*/ 88664 h 890512"/>
              <a:gd name="connsiteX470" fmla="*/ 319255 w 882055"/>
              <a:gd name="connsiteY470" fmla="*/ 84024 h 890512"/>
              <a:gd name="connsiteX471" fmla="*/ 341837 w 882055"/>
              <a:gd name="connsiteY471" fmla="*/ 79384 h 890512"/>
              <a:gd name="connsiteX472" fmla="*/ 347406 w 882055"/>
              <a:gd name="connsiteY472" fmla="*/ 77837 h 890512"/>
              <a:gd name="connsiteX473" fmla="*/ 312449 w 882055"/>
              <a:gd name="connsiteY473" fmla="*/ 95161 h 890512"/>
              <a:gd name="connsiteX474" fmla="*/ 312449 w 882055"/>
              <a:gd name="connsiteY474" fmla="*/ 95161 h 890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</a:cxnLst>
            <a:rect l="l" t="t" r="r" b="b"/>
            <a:pathLst>
              <a:path w="882055" h="890512">
                <a:moveTo>
                  <a:pt x="480119" y="794303"/>
                </a:moveTo>
                <a:cubicBezTo>
                  <a:pt x="354830" y="827095"/>
                  <a:pt x="229232" y="858340"/>
                  <a:pt x="100850" y="890513"/>
                </a:cubicBezTo>
                <a:cubicBezTo>
                  <a:pt x="109202" y="879995"/>
                  <a:pt x="102396" y="863289"/>
                  <a:pt x="96209" y="848441"/>
                </a:cubicBezTo>
                <a:cubicBezTo>
                  <a:pt x="92188" y="838851"/>
                  <a:pt x="88785" y="830498"/>
                  <a:pt x="90950" y="825858"/>
                </a:cubicBezTo>
                <a:cubicBezTo>
                  <a:pt x="100850" y="830498"/>
                  <a:pt x="104562" y="846894"/>
                  <a:pt x="107656" y="861124"/>
                </a:cubicBezTo>
                <a:cubicBezTo>
                  <a:pt x="109202" y="868239"/>
                  <a:pt x="110749" y="875354"/>
                  <a:pt x="112915" y="879376"/>
                </a:cubicBezTo>
                <a:cubicBezTo>
                  <a:pt x="194275" y="858340"/>
                  <a:pt x="279348" y="836376"/>
                  <a:pt x="365967" y="813483"/>
                </a:cubicBezTo>
                <a:cubicBezTo>
                  <a:pt x="527451" y="771102"/>
                  <a:pt x="695740" y="726555"/>
                  <a:pt x="866195" y="680151"/>
                </a:cubicBezTo>
                <a:cubicBezTo>
                  <a:pt x="875475" y="672727"/>
                  <a:pt x="869288" y="655712"/>
                  <a:pt x="863720" y="640554"/>
                </a:cubicBezTo>
                <a:cubicBezTo>
                  <a:pt x="861554" y="634367"/>
                  <a:pt x="859389" y="628489"/>
                  <a:pt x="858151" y="623539"/>
                </a:cubicBezTo>
                <a:cubicBezTo>
                  <a:pt x="815770" y="635914"/>
                  <a:pt x="772769" y="647669"/>
                  <a:pt x="729459" y="658806"/>
                </a:cubicBezTo>
                <a:cubicBezTo>
                  <a:pt x="636344" y="683245"/>
                  <a:pt x="543846" y="705828"/>
                  <a:pt x="454443" y="728101"/>
                </a:cubicBezTo>
                <a:lnTo>
                  <a:pt x="451349" y="729029"/>
                </a:lnTo>
                <a:cubicBezTo>
                  <a:pt x="363492" y="750684"/>
                  <a:pt x="272851" y="772958"/>
                  <a:pt x="186232" y="795541"/>
                </a:cubicBezTo>
                <a:cubicBezTo>
                  <a:pt x="152203" y="804512"/>
                  <a:pt x="118483" y="813483"/>
                  <a:pt x="85073" y="822764"/>
                </a:cubicBezTo>
                <a:cubicBezTo>
                  <a:pt x="90022" y="818742"/>
                  <a:pt x="92188" y="814102"/>
                  <a:pt x="94663" y="809152"/>
                </a:cubicBezTo>
                <a:cubicBezTo>
                  <a:pt x="96209" y="806059"/>
                  <a:pt x="97756" y="802656"/>
                  <a:pt x="100231" y="799872"/>
                </a:cubicBezTo>
                <a:lnTo>
                  <a:pt x="104253" y="811936"/>
                </a:lnTo>
                <a:cubicBezTo>
                  <a:pt x="151275" y="796469"/>
                  <a:pt x="204793" y="781001"/>
                  <a:pt x="266973" y="764605"/>
                </a:cubicBezTo>
                <a:cubicBezTo>
                  <a:pt x="330082" y="748209"/>
                  <a:pt x="396593" y="732123"/>
                  <a:pt x="460630" y="716655"/>
                </a:cubicBezTo>
                <a:lnTo>
                  <a:pt x="464342" y="715727"/>
                </a:lnTo>
                <a:cubicBezTo>
                  <a:pt x="530544" y="699950"/>
                  <a:pt x="598912" y="683554"/>
                  <a:pt x="666042" y="665921"/>
                </a:cubicBezTo>
                <a:cubicBezTo>
                  <a:pt x="724201" y="650763"/>
                  <a:pt x="775244" y="636223"/>
                  <a:pt x="822266" y="621992"/>
                </a:cubicBezTo>
                <a:cubicBezTo>
                  <a:pt x="813913" y="615187"/>
                  <a:pt x="802777" y="611784"/>
                  <a:pt x="791949" y="608381"/>
                </a:cubicBezTo>
                <a:cubicBezTo>
                  <a:pt x="779266" y="604669"/>
                  <a:pt x="766273" y="600647"/>
                  <a:pt x="757611" y="589510"/>
                </a:cubicBezTo>
                <a:lnTo>
                  <a:pt x="754517" y="591057"/>
                </a:lnTo>
                <a:cubicBezTo>
                  <a:pt x="749258" y="593223"/>
                  <a:pt x="743690" y="595388"/>
                  <a:pt x="738121" y="596625"/>
                </a:cubicBezTo>
                <a:cubicBezTo>
                  <a:pt x="732862" y="597863"/>
                  <a:pt x="728531" y="598481"/>
                  <a:pt x="724510" y="598172"/>
                </a:cubicBezTo>
                <a:cubicBezTo>
                  <a:pt x="717085" y="608999"/>
                  <a:pt x="713682" y="617352"/>
                  <a:pt x="715229" y="621374"/>
                </a:cubicBezTo>
                <a:cubicBezTo>
                  <a:pt x="718013" y="621683"/>
                  <a:pt x="726675" y="619518"/>
                  <a:pt x="736884" y="617043"/>
                </a:cubicBezTo>
                <a:cubicBezTo>
                  <a:pt x="720798" y="630345"/>
                  <a:pt x="692028" y="643338"/>
                  <a:pt x="665732" y="650144"/>
                </a:cubicBezTo>
                <a:cubicBezTo>
                  <a:pt x="648099" y="654784"/>
                  <a:pt x="623660" y="658806"/>
                  <a:pt x="606027" y="652619"/>
                </a:cubicBezTo>
                <a:cubicBezTo>
                  <a:pt x="607574" y="651381"/>
                  <a:pt x="609120" y="651072"/>
                  <a:pt x="610667" y="650763"/>
                </a:cubicBezTo>
                <a:cubicBezTo>
                  <a:pt x="610977" y="650763"/>
                  <a:pt x="611286" y="650763"/>
                  <a:pt x="611595" y="650453"/>
                </a:cubicBezTo>
                <a:cubicBezTo>
                  <a:pt x="615617" y="649216"/>
                  <a:pt x="619329" y="647979"/>
                  <a:pt x="622732" y="646432"/>
                </a:cubicBezTo>
                <a:cubicBezTo>
                  <a:pt x="626135" y="644885"/>
                  <a:pt x="629847" y="643648"/>
                  <a:pt x="633869" y="642410"/>
                </a:cubicBezTo>
                <a:lnTo>
                  <a:pt x="636034" y="641791"/>
                </a:lnTo>
                <a:cubicBezTo>
                  <a:pt x="635106" y="638079"/>
                  <a:pt x="630157" y="634986"/>
                  <a:pt x="624279" y="631583"/>
                </a:cubicBezTo>
                <a:cubicBezTo>
                  <a:pt x="620876" y="629417"/>
                  <a:pt x="617164" y="627561"/>
                  <a:pt x="614689" y="624777"/>
                </a:cubicBezTo>
                <a:cubicBezTo>
                  <a:pt x="609120" y="629108"/>
                  <a:pt x="601386" y="632511"/>
                  <a:pt x="590559" y="635295"/>
                </a:cubicBezTo>
                <a:cubicBezTo>
                  <a:pt x="582206" y="637460"/>
                  <a:pt x="573544" y="639007"/>
                  <a:pt x="564883" y="640554"/>
                </a:cubicBezTo>
                <a:cubicBezTo>
                  <a:pt x="555911" y="642101"/>
                  <a:pt x="547559" y="643648"/>
                  <a:pt x="539825" y="645504"/>
                </a:cubicBezTo>
                <a:cubicBezTo>
                  <a:pt x="518170" y="651072"/>
                  <a:pt x="508580" y="659734"/>
                  <a:pt x="507033" y="673964"/>
                </a:cubicBezTo>
                <a:cubicBezTo>
                  <a:pt x="510436" y="673964"/>
                  <a:pt x="515695" y="672727"/>
                  <a:pt x="520645" y="671799"/>
                </a:cubicBezTo>
                <a:cubicBezTo>
                  <a:pt x="524666" y="670870"/>
                  <a:pt x="528997" y="669942"/>
                  <a:pt x="532710" y="670252"/>
                </a:cubicBezTo>
                <a:cubicBezTo>
                  <a:pt x="525285" y="681079"/>
                  <a:pt x="502083" y="691907"/>
                  <a:pt x="470529" y="700260"/>
                </a:cubicBezTo>
                <a:cubicBezTo>
                  <a:pt x="444234" y="707065"/>
                  <a:pt x="418867" y="710159"/>
                  <a:pt x="404327" y="708612"/>
                </a:cubicBezTo>
                <a:cubicBezTo>
                  <a:pt x="402780" y="707375"/>
                  <a:pt x="402471" y="706137"/>
                  <a:pt x="402780" y="704900"/>
                </a:cubicBezTo>
                <a:cubicBezTo>
                  <a:pt x="403399" y="702734"/>
                  <a:pt x="406493" y="701188"/>
                  <a:pt x="412989" y="699641"/>
                </a:cubicBezTo>
                <a:cubicBezTo>
                  <a:pt x="415155" y="699022"/>
                  <a:pt x="417630" y="698403"/>
                  <a:pt x="420104" y="698094"/>
                </a:cubicBezTo>
                <a:cubicBezTo>
                  <a:pt x="422579" y="697475"/>
                  <a:pt x="424745" y="697166"/>
                  <a:pt x="426601" y="696547"/>
                </a:cubicBezTo>
                <a:cubicBezTo>
                  <a:pt x="427838" y="696238"/>
                  <a:pt x="429076" y="695928"/>
                  <a:pt x="430004" y="695619"/>
                </a:cubicBezTo>
                <a:cubicBezTo>
                  <a:pt x="422888" y="679223"/>
                  <a:pt x="403090" y="682007"/>
                  <a:pt x="382672" y="687266"/>
                </a:cubicBezTo>
                <a:cubicBezTo>
                  <a:pt x="376485" y="688813"/>
                  <a:pt x="369989" y="690979"/>
                  <a:pt x="363802" y="692835"/>
                </a:cubicBezTo>
                <a:cubicBezTo>
                  <a:pt x="356996" y="694691"/>
                  <a:pt x="350809" y="696857"/>
                  <a:pt x="344312" y="698403"/>
                </a:cubicBezTo>
                <a:cubicBezTo>
                  <a:pt x="330082" y="702116"/>
                  <a:pt x="320183" y="703353"/>
                  <a:pt x="311830" y="702734"/>
                </a:cubicBezTo>
                <a:cubicBezTo>
                  <a:pt x="311830" y="704591"/>
                  <a:pt x="309974" y="709231"/>
                  <a:pt x="308118" y="713871"/>
                </a:cubicBezTo>
                <a:cubicBezTo>
                  <a:pt x="305952" y="719439"/>
                  <a:pt x="303477" y="725008"/>
                  <a:pt x="303168" y="728101"/>
                </a:cubicBezTo>
                <a:cubicBezTo>
                  <a:pt x="305643" y="729339"/>
                  <a:pt x="310593" y="728101"/>
                  <a:pt x="315233" y="726864"/>
                </a:cubicBezTo>
                <a:cubicBezTo>
                  <a:pt x="321111" y="725317"/>
                  <a:pt x="326988" y="724080"/>
                  <a:pt x="329773" y="727792"/>
                </a:cubicBezTo>
                <a:cubicBezTo>
                  <a:pt x="311521" y="738929"/>
                  <a:pt x="288319" y="747900"/>
                  <a:pt x="264499" y="754087"/>
                </a:cubicBezTo>
                <a:cubicBezTo>
                  <a:pt x="240678" y="760274"/>
                  <a:pt x="217167" y="763368"/>
                  <a:pt x="197059" y="763368"/>
                </a:cubicBezTo>
                <a:cubicBezTo>
                  <a:pt x="198915" y="757181"/>
                  <a:pt x="208196" y="754706"/>
                  <a:pt x="215311" y="752850"/>
                </a:cubicBezTo>
                <a:cubicBezTo>
                  <a:pt x="219023" y="751922"/>
                  <a:pt x="222426" y="750994"/>
                  <a:pt x="223973" y="749756"/>
                </a:cubicBezTo>
                <a:cubicBezTo>
                  <a:pt x="219333" y="737072"/>
                  <a:pt x="201699" y="732123"/>
                  <a:pt x="179117" y="738001"/>
                </a:cubicBezTo>
                <a:cubicBezTo>
                  <a:pt x="174476" y="739238"/>
                  <a:pt x="169836" y="740785"/>
                  <a:pt x="165196" y="742950"/>
                </a:cubicBezTo>
                <a:cubicBezTo>
                  <a:pt x="163958" y="756871"/>
                  <a:pt x="155915" y="765224"/>
                  <a:pt x="148490" y="773577"/>
                </a:cubicBezTo>
                <a:cubicBezTo>
                  <a:pt x="141685" y="780692"/>
                  <a:pt x="134879" y="788116"/>
                  <a:pt x="132095" y="799562"/>
                </a:cubicBezTo>
                <a:cubicBezTo>
                  <a:pt x="129929" y="800490"/>
                  <a:pt x="128382" y="801109"/>
                  <a:pt x="126836" y="801418"/>
                </a:cubicBezTo>
                <a:cubicBezTo>
                  <a:pt x="122505" y="802656"/>
                  <a:pt x="118792" y="802965"/>
                  <a:pt x="114771" y="803584"/>
                </a:cubicBezTo>
                <a:cubicBezTo>
                  <a:pt x="112605" y="803893"/>
                  <a:pt x="110130" y="804202"/>
                  <a:pt x="107965" y="804512"/>
                </a:cubicBezTo>
                <a:cubicBezTo>
                  <a:pt x="86310" y="747281"/>
                  <a:pt x="70533" y="676439"/>
                  <a:pt x="55374" y="608071"/>
                </a:cubicBezTo>
                <a:cubicBezTo>
                  <a:pt x="44856" y="560740"/>
                  <a:pt x="34957" y="516193"/>
                  <a:pt x="23511" y="476595"/>
                </a:cubicBezTo>
                <a:cubicBezTo>
                  <a:pt x="21345" y="475977"/>
                  <a:pt x="18561" y="475667"/>
                  <a:pt x="15777" y="475358"/>
                </a:cubicBezTo>
                <a:cubicBezTo>
                  <a:pt x="8352" y="474430"/>
                  <a:pt x="928" y="473502"/>
                  <a:pt x="0" y="461128"/>
                </a:cubicBezTo>
                <a:cubicBezTo>
                  <a:pt x="14849" y="456178"/>
                  <a:pt x="28461" y="450919"/>
                  <a:pt x="41763" y="445970"/>
                </a:cubicBezTo>
                <a:cubicBezTo>
                  <a:pt x="58777" y="439473"/>
                  <a:pt x="76411" y="432667"/>
                  <a:pt x="96519" y="427408"/>
                </a:cubicBezTo>
                <a:cubicBezTo>
                  <a:pt x="103325" y="425552"/>
                  <a:pt x="110440" y="424005"/>
                  <a:pt x="117864" y="422768"/>
                </a:cubicBezTo>
                <a:cubicBezTo>
                  <a:pt x="109512" y="383480"/>
                  <a:pt x="98684" y="343882"/>
                  <a:pt x="88475" y="305522"/>
                </a:cubicBezTo>
                <a:cubicBezTo>
                  <a:pt x="79504" y="272112"/>
                  <a:pt x="71152" y="240558"/>
                  <a:pt x="64655" y="209931"/>
                </a:cubicBezTo>
                <a:cubicBezTo>
                  <a:pt x="60015" y="203435"/>
                  <a:pt x="57540" y="193845"/>
                  <a:pt x="55374" y="184874"/>
                </a:cubicBezTo>
                <a:cubicBezTo>
                  <a:pt x="51353" y="169096"/>
                  <a:pt x="47331" y="152701"/>
                  <a:pt x="35885" y="149917"/>
                </a:cubicBezTo>
                <a:cubicBezTo>
                  <a:pt x="43619" y="136614"/>
                  <a:pt x="66511" y="124550"/>
                  <a:pt x="98375" y="116197"/>
                </a:cubicBezTo>
                <a:cubicBezTo>
                  <a:pt x="127145" y="108772"/>
                  <a:pt x="157152" y="105988"/>
                  <a:pt x="172930" y="109700"/>
                </a:cubicBezTo>
                <a:cubicBezTo>
                  <a:pt x="177261" y="117125"/>
                  <a:pt x="173858" y="120219"/>
                  <a:pt x="171073" y="122693"/>
                </a:cubicBezTo>
                <a:cubicBezTo>
                  <a:pt x="169217" y="124240"/>
                  <a:pt x="167670" y="125787"/>
                  <a:pt x="167361" y="127953"/>
                </a:cubicBezTo>
                <a:lnTo>
                  <a:pt x="236966" y="394307"/>
                </a:lnTo>
                <a:cubicBezTo>
                  <a:pt x="245628" y="393070"/>
                  <a:pt x="256146" y="390904"/>
                  <a:pt x="270067" y="387192"/>
                </a:cubicBezTo>
                <a:cubicBezTo>
                  <a:pt x="276564" y="385645"/>
                  <a:pt x="283369" y="383480"/>
                  <a:pt x="289866" y="381624"/>
                </a:cubicBezTo>
                <a:cubicBezTo>
                  <a:pt x="297909" y="379458"/>
                  <a:pt x="303787" y="377602"/>
                  <a:pt x="309974" y="376055"/>
                </a:cubicBezTo>
                <a:cubicBezTo>
                  <a:pt x="314614" y="374818"/>
                  <a:pt x="319255" y="373580"/>
                  <a:pt x="323895" y="372652"/>
                </a:cubicBezTo>
                <a:cubicBezTo>
                  <a:pt x="314924" y="313875"/>
                  <a:pt x="296672" y="251385"/>
                  <a:pt x="279348" y="191061"/>
                </a:cubicBezTo>
                <a:cubicBezTo>
                  <a:pt x="271304" y="163219"/>
                  <a:pt x="263261" y="135686"/>
                  <a:pt x="256146" y="107844"/>
                </a:cubicBezTo>
                <a:cubicBezTo>
                  <a:pt x="254909" y="103513"/>
                  <a:pt x="251815" y="102585"/>
                  <a:pt x="248412" y="101348"/>
                </a:cubicBezTo>
                <a:cubicBezTo>
                  <a:pt x="245319" y="100419"/>
                  <a:pt x="242225" y="99491"/>
                  <a:pt x="240369" y="95779"/>
                </a:cubicBezTo>
                <a:cubicBezTo>
                  <a:pt x="249650" y="82786"/>
                  <a:pt x="276254" y="69175"/>
                  <a:pt x="308736" y="60513"/>
                </a:cubicBezTo>
                <a:cubicBezTo>
                  <a:pt x="340600" y="52160"/>
                  <a:pt x="367205" y="51542"/>
                  <a:pt x="380507" y="58657"/>
                </a:cubicBezTo>
                <a:cubicBezTo>
                  <a:pt x="382982" y="65772"/>
                  <a:pt x="379579" y="67319"/>
                  <a:pt x="376795" y="68556"/>
                </a:cubicBezTo>
                <a:cubicBezTo>
                  <a:pt x="374938" y="69484"/>
                  <a:pt x="373392" y="70103"/>
                  <a:pt x="373392" y="71959"/>
                </a:cubicBezTo>
                <a:lnTo>
                  <a:pt x="443615" y="339861"/>
                </a:lnTo>
                <a:lnTo>
                  <a:pt x="445471" y="338933"/>
                </a:lnTo>
                <a:cubicBezTo>
                  <a:pt x="453205" y="337076"/>
                  <a:pt x="462177" y="334602"/>
                  <a:pt x="471148" y="332436"/>
                </a:cubicBezTo>
                <a:cubicBezTo>
                  <a:pt x="492184" y="326868"/>
                  <a:pt x="521573" y="318825"/>
                  <a:pt x="530854" y="312947"/>
                </a:cubicBezTo>
                <a:cubicBezTo>
                  <a:pt x="511364" y="228802"/>
                  <a:pt x="492803" y="155794"/>
                  <a:pt x="470529" y="76599"/>
                </a:cubicBezTo>
                <a:cubicBezTo>
                  <a:pt x="470529" y="81549"/>
                  <a:pt x="472695" y="88973"/>
                  <a:pt x="474860" y="96089"/>
                </a:cubicBezTo>
                <a:cubicBezTo>
                  <a:pt x="476098" y="100419"/>
                  <a:pt x="477644" y="104751"/>
                  <a:pt x="478263" y="108772"/>
                </a:cubicBezTo>
                <a:cubicBezTo>
                  <a:pt x="480429" y="114341"/>
                  <a:pt x="483213" y="127953"/>
                  <a:pt x="482594" y="129499"/>
                </a:cubicBezTo>
                <a:cubicBezTo>
                  <a:pt x="482594" y="129499"/>
                  <a:pt x="482285" y="129809"/>
                  <a:pt x="482285" y="129809"/>
                </a:cubicBezTo>
                <a:cubicBezTo>
                  <a:pt x="481357" y="130118"/>
                  <a:pt x="480738" y="128881"/>
                  <a:pt x="478572" y="121456"/>
                </a:cubicBezTo>
                <a:lnTo>
                  <a:pt x="460939" y="54326"/>
                </a:lnTo>
                <a:cubicBezTo>
                  <a:pt x="459702" y="49995"/>
                  <a:pt x="456918" y="48448"/>
                  <a:pt x="453824" y="47211"/>
                </a:cubicBezTo>
                <a:cubicBezTo>
                  <a:pt x="451349" y="45973"/>
                  <a:pt x="448565" y="44736"/>
                  <a:pt x="447018" y="41951"/>
                </a:cubicBezTo>
                <a:cubicBezTo>
                  <a:pt x="455989" y="28649"/>
                  <a:pt x="482594" y="15038"/>
                  <a:pt x="515076" y="6685"/>
                </a:cubicBezTo>
                <a:cubicBezTo>
                  <a:pt x="539515" y="189"/>
                  <a:pt x="571379" y="-3523"/>
                  <a:pt x="587156" y="4829"/>
                </a:cubicBezTo>
                <a:cubicBezTo>
                  <a:pt x="588703" y="11326"/>
                  <a:pt x="585919" y="13182"/>
                  <a:pt x="583444" y="14728"/>
                </a:cubicBezTo>
                <a:cubicBezTo>
                  <a:pt x="581897" y="15656"/>
                  <a:pt x="580350" y="16584"/>
                  <a:pt x="580041" y="18131"/>
                </a:cubicBezTo>
                <a:lnTo>
                  <a:pt x="650265" y="286342"/>
                </a:lnTo>
                <a:cubicBezTo>
                  <a:pt x="656142" y="285414"/>
                  <a:pt x="664186" y="284177"/>
                  <a:pt x="673776" y="281702"/>
                </a:cubicBezTo>
                <a:cubicBezTo>
                  <a:pt x="682128" y="279536"/>
                  <a:pt x="690790" y="276752"/>
                  <a:pt x="699452" y="273968"/>
                </a:cubicBezTo>
                <a:cubicBezTo>
                  <a:pt x="708423" y="271184"/>
                  <a:pt x="717085" y="268400"/>
                  <a:pt x="725129" y="266234"/>
                </a:cubicBezTo>
                <a:cubicBezTo>
                  <a:pt x="741215" y="261903"/>
                  <a:pt x="761632" y="258500"/>
                  <a:pt x="774316" y="267781"/>
                </a:cubicBezTo>
                <a:cubicBezTo>
                  <a:pt x="776791" y="276133"/>
                  <a:pt x="770294" y="278608"/>
                  <a:pt x="763798" y="281083"/>
                </a:cubicBezTo>
                <a:cubicBezTo>
                  <a:pt x="761942" y="282011"/>
                  <a:pt x="760086" y="282630"/>
                  <a:pt x="758539" y="283558"/>
                </a:cubicBezTo>
                <a:cubicBezTo>
                  <a:pt x="767201" y="315112"/>
                  <a:pt x="775553" y="348522"/>
                  <a:pt x="783906" y="383171"/>
                </a:cubicBezTo>
                <a:cubicBezTo>
                  <a:pt x="802467" y="458034"/>
                  <a:pt x="821338" y="535373"/>
                  <a:pt x="843302" y="606525"/>
                </a:cubicBezTo>
                <a:cubicBezTo>
                  <a:pt x="844849" y="611165"/>
                  <a:pt x="842683" y="613640"/>
                  <a:pt x="840827" y="616115"/>
                </a:cubicBezTo>
                <a:cubicBezTo>
                  <a:pt x="839590" y="617661"/>
                  <a:pt x="838353" y="618899"/>
                  <a:pt x="838043" y="620755"/>
                </a:cubicBezTo>
                <a:cubicBezTo>
                  <a:pt x="839281" y="620136"/>
                  <a:pt x="840518" y="619827"/>
                  <a:pt x="841755" y="619518"/>
                </a:cubicBezTo>
                <a:cubicBezTo>
                  <a:pt x="842374" y="619518"/>
                  <a:pt x="842683" y="619208"/>
                  <a:pt x="843302" y="619208"/>
                </a:cubicBezTo>
                <a:cubicBezTo>
                  <a:pt x="849799" y="617661"/>
                  <a:pt x="851036" y="615187"/>
                  <a:pt x="852274" y="611165"/>
                </a:cubicBezTo>
                <a:cubicBezTo>
                  <a:pt x="870216" y="618589"/>
                  <a:pt x="886303" y="659734"/>
                  <a:pt x="881044" y="683245"/>
                </a:cubicBezTo>
                <a:cubicBezTo>
                  <a:pt x="763179" y="718202"/>
                  <a:pt x="633250" y="754397"/>
                  <a:pt x="480119" y="794303"/>
                </a:cubicBezTo>
                <a:lnTo>
                  <a:pt x="480119" y="794303"/>
                </a:lnTo>
                <a:close/>
                <a:moveTo>
                  <a:pt x="735028" y="291292"/>
                </a:moveTo>
                <a:lnTo>
                  <a:pt x="751733" y="351307"/>
                </a:lnTo>
                <a:cubicBezTo>
                  <a:pt x="776791" y="441020"/>
                  <a:pt x="802467" y="534136"/>
                  <a:pt x="830309" y="615187"/>
                </a:cubicBezTo>
                <a:cubicBezTo>
                  <a:pt x="821957" y="560740"/>
                  <a:pt x="804633" y="496394"/>
                  <a:pt x="787618" y="434523"/>
                </a:cubicBezTo>
                <a:cubicBezTo>
                  <a:pt x="773079" y="381314"/>
                  <a:pt x="759467" y="330889"/>
                  <a:pt x="752352" y="287889"/>
                </a:cubicBezTo>
                <a:cubicBezTo>
                  <a:pt x="750496" y="287270"/>
                  <a:pt x="747402" y="287889"/>
                  <a:pt x="744927" y="288507"/>
                </a:cubicBezTo>
                <a:lnTo>
                  <a:pt x="740906" y="289745"/>
                </a:lnTo>
                <a:lnTo>
                  <a:pt x="736884" y="290982"/>
                </a:lnTo>
                <a:cubicBezTo>
                  <a:pt x="736575" y="290982"/>
                  <a:pt x="735647" y="290982"/>
                  <a:pt x="735028" y="291292"/>
                </a:cubicBezTo>
                <a:lnTo>
                  <a:pt x="735028" y="291292"/>
                </a:lnTo>
                <a:close/>
                <a:moveTo>
                  <a:pt x="29698" y="473811"/>
                </a:moveTo>
                <a:cubicBezTo>
                  <a:pt x="27842" y="475049"/>
                  <a:pt x="27533" y="476595"/>
                  <a:pt x="28151" y="479070"/>
                </a:cubicBezTo>
                <a:cubicBezTo>
                  <a:pt x="28461" y="482782"/>
                  <a:pt x="29698" y="484948"/>
                  <a:pt x="30936" y="487113"/>
                </a:cubicBezTo>
                <a:cubicBezTo>
                  <a:pt x="32173" y="489279"/>
                  <a:pt x="33720" y="491754"/>
                  <a:pt x="34029" y="495466"/>
                </a:cubicBezTo>
                <a:cubicBezTo>
                  <a:pt x="38051" y="519905"/>
                  <a:pt x="45475" y="547128"/>
                  <a:pt x="52590" y="573424"/>
                </a:cubicBezTo>
                <a:cubicBezTo>
                  <a:pt x="60015" y="600028"/>
                  <a:pt x="67439" y="627252"/>
                  <a:pt x="71461" y="652000"/>
                </a:cubicBezTo>
                <a:cubicBezTo>
                  <a:pt x="73626" y="660971"/>
                  <a:pt x="76101" y="669942"/>
                  <a:pt x="78576" y="678914"/>
                </a:cubicBezTo>
                <a:cubicBezTo>
                  <a:pt x="83526" y="696547"/>
                  <a:pt x="88475" y="714799"/>
                  <a:pt x="90332" y="731195"/>
                </a:cubicBezTo>
                <a:cubicBezTo>
                  <a:pt x="93735" y="738001"/>
                  <a:pt x="95591" y="748209"/>
                  <a:pt x="97447" y="758109"/>
                </a:cubicBezTo>
                <a:cubicBezTo>
                  <a:pt x="101159" y="778217"/>
                  <a:pt x="104562" y="797087"/>
                  <a:pt x="120648" y="794303"/>
                </a:cubicBezTo>
                <a:cubicBezTo>
                  <a:pt x="109512" y="740166"/>
                  <a:pt x="93116" y="679842"/>
                  <a:pt x="77029" y="621374"/>
                </a:cubicBezTo>
                <a:cubicBezTo>
                  <a:pt x="62490" y="568165"/>
                  <a:pt x="48878" y="517740"/>
                  <a:pt x="39288" y="472265"/>
                </a:cubicBezTo>
                <a:cubicBezTo>
                  <a:pt x="38360" y="471955"/>
                  <a:pt x="36813" y="472265"/>
                  <a:pt x="34029" y="472883"/>
                </a:cubicBezTo>
                <a:cubicBezTo>
                  <a:pt x="32792" y="473193"/>
                  <a:pt x="31554" y="473502"/>
                  <a:pt x="29698" y="473811"/>
                </a:cubicBezTo>
                <a:lnTo>
                  <a:pt x="29698" y="473811"/>
                </a:lnTo>
                <a:close/>
                <a:moveTo>
                  <a:pt x="761323" y="423696"/>
                </a:moveTo>
                <a:cubicBezTo>
                  <a:pt x="779266" y="490207"/>
                  <a:pt x="782359" y="544963"/>
                  <a:pt x="772151" y="591057"/>
                </a:cubicBezTo>
                <a:cubicBezTo>
                  <a:pt x="786381" y="598791"/>
                  <a:pt x="810201" y="610237"/>
                  <a:pt x="819482" y="611474"/>
                </a:cubicBezTo>
                <a:cubicBezTo>
                  <a:pt x="808654" y="585798"/>
                  <a:pt x="801539" y="555481"/>
                  <a:pt x="794733" y="526402"/>
                </a:cubicBezTo>
                <a:cubicBezTo>
                  <a:pt x="785762" y="490207"/>
                  <a:pt x="777100" y="452775"/>
                  <a:pt x="761323" y="423696"/>
                </a:cubicBezTo>
                <a:lnTo>
                  <a:pt x="761323" y="423696"/>
                </a:lnTo>
                <a:close/>
                <a:moveTo>
                  <a:pt x="107037" y="698713"/>
                </a:moveTo>
                <a:lnTo>
                  <a:pt x="111677" y="713871"/>
                </a:lnTo>
                <a:cubicBezTo>
                  <a:pt x="118174" y="734907"/>
                  <a:pt x="124670" y="756871"/>
                  <a:pt x="129929" y="780073"/>
                </a:cubicBezTo>
                <a:cubicBezTo>
                  <a:pt x="132713" y="777908"/>
                  <a:pt x="135188" y="772649"/>
                  <a:pt x="137663" y="766771"/>
                </a:cubicBezTo>
                <a:cubicBezTo>
                  <a:pt x="140447" y="760274"/>
                  <a:pt x="143850" y="752850"/>
                  <a:pt x="149728" y="749137"/>
                </a:cubicBezTo>
                <a:cubicBezTo>
                  <a:pt x="142922" y="723152"/>
                  <a:pt x="135807" y="695928"/>
                  <a:pt x="128382" y="668086"/>
                </a:cubicBezTo>
                <a:cubicBezTo>
                  <a:pt x="110749" y="601266"/>
                  <a:pt x="92807" y="532280"/>
                  <a:pt x="80742" y="466696"/>
                </a:cubicBezTo>
                <a:cubicBezTo>
                  <a:pt x="99922" y="516193"/>
                  <a:pt x="111059" y="565071"/>
                  <a:pt x="121886" y="612402"/>
                </a:cubicBezTo>
                <a:cubicBezTo>
                  <a:pt x="131167" y="653547"/>
                  <a:pt x="140757" y="695928"/>
                  <a:pt x="154987" y="739238"/>
                </a:cubicBezTo>
                <a:lnTo>
                  <a:pt x="201390" y="726555"/>
                </a:lnTo>
                <a:cubicBezTo>
                  <a:pt x="200153" y="725008"/>
                  <a:pt x="198606" y="722533"/>
                  <a:pt x="196750" y="720058"/>
                </a:cubicBezTo>
                <a:cubicBezTo>
                  <a:pt x="193656" y="715727"/>
                  <a:pt x="190253" y="711087"/>
                  <a:pt x="192110" y="706137"/>
                </a:cubicBezTo>
                <a:lnTo>
                  <a:pt x="192419" y="705519"/>
                </a:lnTo>
                <a:lnTo>
                  <a:pt x="194584" y="705828"/>
                </a:lnTo>
                <a:cubicBezTo>
                  <a:pt x="194584" y="705828"/>
                  <a:pt x="194894" y="706137"/>
                  <a:pt x="194894" y="706137"/>
                </a:cubicBezTo>
                <a:cubicBezTo>
                  <a:pt x="185613" y="673036"/>
                  <a:pt x="176642" y="635604"/>
                  <a:pt x="167670" y="599100"/>
                </a:cubicBezTo>
                <a:cubicBezTo>
                  <a:pt x="155606" y="549603"/>
                  <a:pt x="143231" y="498250"/>
                  <a:pt x="129001" y="456488"/>
                </a:cubicBezTo>
                <a:cubicBezTo>
                  <a:pt x="129001" y="457416"/>
                  <a:pt x="128692" y="458034"/>
                  <a:pt x="128073" y="458034"/>
                </a:cubicBezTo>
                <a:cubicBezTo>
                  <a:pt x="126836" y="458344"/>
                  <a:pt x="125598" y="457106"/>
                  <a:pt x="121886" y="450919"/>
                </a:cubicBezTo>
                <a:cubicBezTo>
                  <a:pt x="116936" y="454013"/>
                  <a:pt x="109202" y="456797"/>
                  <a:pt x="100231" y="458962"/>
                </a:cubicBezTo>
                <a:cubicBezTo>
                  <a:pt x="91260" y="461437"/>
                  <a:pt x="81670" y="462984"/>
                  <a:pt x="73626" y="463912"/>
                </a:cubicBezTo>
                <a:cubicBezTo>
                  <a:pt x="75792" y="465459"/>
                  <a:pt x="76411" y="467006"/>
                  <a:pt x="75792" y="468862"/>
                </a:cubicBezTo>
                <a:cubicBezTo>
                  <a:pt x="75173" y="470408"/>
                  <a:pt x="73626" y="471646"/>
                  <a:pt x="70533" y="472265"/>
                </a:cubicBezTo>
                <a:cubicBezTo>
                  <a:pt x="67749" y="472883"/>
                  <a:pt x="64346" y="473502"/>
                  <a:pt x="60943" y="473502"/>
                </a:cubicBezTo>
                <a:cubicBezTo>
                  <a:pt x="57540" y="473811"/>
                  <a:pt x="54137" y="474121"/>
                  <a:pt x="51662" y="474739"/>
                </a:cubicBezTo>
                <a:cubicBezTo>
                  <a:pt x="66821" y="560431"/>
                  <a:pt x="94663" y="681079"/>
                  <a:pt x="142303" y="738929"/>
                </a:cubicBezTo>
                <a:cubicBezTo>
                  <a:pt x="131785" y="736144"/>
                  <a:pt x="125289" y="725936"/>
                  <a:pt x="119411" y="715727"/>
                </a:cubicBezTo>
                <a:cubicBezTo>
                  <a:pt x="115699" y="709850"/>
                  <a:pt x="111677" y="703353"/>
                  <a:pt x="107037" y="698713"/>
                </a:cubicBezTo>
                <a:lnTo>
                  <a:pt x="107037" y="698713"/>
                </a:lnTo>
                <a:close/>
                <a:moveTo>
                  <a:pt x="441450" y="692835"/>
                </a:moveTo>
                <a:cubicBezTo>
                  <a:pt x="445162" y="691907"/>
                  <a:pt x="449802" y="691597"/>
                  <a:pt x="454752" y="691288"/>
                </a:cubicBezTo>
                <a:cubicBezTo>
                  <a:pt x="460939" y="690979"/>
                  <a:pt x="467745" y="690669"/>
                  <a:pt x="474551" y="688813"/>
                </a:cubicBezTo>
                <a:cubicBezTo>
                  <a:pt x="480119" y="687266"/>
                  <a:pt x="484760" y="685410"/>
                  <a:pt x="488472" y="682317"/>
                </a:cubicBezTo>
                <a:cubicBezTo>
                  <a:pt x="487544" y="679842"/>
                  <a:pt x="489400" y="676748"/>
                  <a:pt x="491565" y="673036"/>
                </a:cubicBezTo>
                <a:cubicBezTo>
                  <a:pt x="494040" y="668705"/>
                  <a:pt x="497134" y="663446"/>
                  <a:pt x="495896" y="657568"/>
                </a:cubicBezTo>
                <a:cubicBezTo>
                  <a:pt x="488472" y="658496"/>
                  <a:pt x="478882" y="660662"/>
                  <a:pt x="468673" y="663137"/>
                </a:cubicBezTo>
                <a:cubicBezTo>
                  <a:pt x="459702" y="665612"/>
                  <a:pt x="450112" y="667777"/>
                  <a:pt x="440212" y="669014"/>
                </a:cubicBezTo>
                <a:cubicBezTo>
                  <a:pt x="446400" y="660662"/>
                  <a:pt x="456608" y="655094"/>
                  <a:pt x="469601" y="651691"/>
                </a:cubicBezTo>
                <a:cubicBezTo>
                  <a:pt x="483832" y="647979"/>
                  <a:pt x="496824" y="647979"/>
                  <a:pt x="501465" y="648288"/>
                </a:cubicBezTo>
                <a:cubicBezTo>
                  <a:pt x="483522" y="632511"/>
                  <a:pt x="487234" y="604669"/>
                  <a:pt x="491565" y="584870"/>
                </a:cubicBezTo>
                <a:lnTo>
                  <a:pt x="501465" y="618280"/>
                </a:lnTo>
                <a:cubicBezTo>
                  <a:pt x="491565" y="561050"/>
                  <a:pt x="471457" y="491445"/>
                  <a:pt x="453515" y="429883"/>
                </a:cubicBezTo>
                <a:lnTo>
                  <a:pt x="446709" y="406681"/>
                </a:lnTo>
                <a:cubicBezTo>
                  <a:pt x="446709" y="407919"/>
                  <a:pt x="447328" y="410393"/>
                  <a:pt x="447637" y="412559"/>
                </a:cubicBezTo>
                <a:cubicBezTo>
                  <a:pt x="448256" y="415652"/>
                  <a:pt x="449184" y="419365"/>
                  <a:pt x="445471" y="420293"/>
                </a:cubicBezTo>
                <a:cubicBezTo>
                  <a:pt x="437119" y="405135"/>
                  <a:pt x="428766" y="389667"/>
                  <a:pt x="419176" y="376674"/>
                </a:cubicBezTo>
                <a:cubicBezTo>
                  <a:pt x="411442" y="378221"/>
                  <a:pt x="403090" y="379768"/>
                  <a:pt x="393500" y="382242"/>
                </a:cubicBezTo>
                <a:cubicBezTo>
                  <a:pt x="385457" y="384408"/>
                  <a:pt x="377723" y="386573"/>
                  <a:pt x="369679" y="389048"/>
                </a:cubicBezTo>
                <a:cubicBezTo>
                  <a:pt x="359471" y="392142"/>
                  <a:pt x="350499" y="394926"/>
                  <a:pt x="340909" y="397401"/>
                </a:cubicBezTo>
                <a:cubicBezTo>
                  <a:pt x="351427" y="428645"/>
                  <a:pt x="360089" y="463603"/>
                  <a:pt x="368133" y="497322"/>
                </a:cubicBezTo>
                <a:cubicBezTo>
                  <a:pt x="387313" y="574661"/>
                  <a:pt x="405255" y="647360"/>
                  <a:pt x="439594" y="691597"/>
                </a:cubicBezTo>
                <a:cubicBezTo>
                  <a:pt x="439903" y="692835"/>
                  <a:pt x="440522" y="693763"/>
                  <a:pt x="440831" y="694072"/>
                </a:cubicBezTo>
                <a:lnTo>
                  <a:pt x="441450" y="692835"/>
                </a:lnTo>
                <a:lnTo>
                  <a:pt x="441450" y="692835"/>
                </a:lnTo>
                <a:close/>
                <a:moveTo>
                  <a:pt x="596437" y="329343"/>
                </a:moveTo>
                <a:cubicBezTo>
                  <a:pt x="586228" y="332127"/>
                  <a:pt x="576019" y="335220"/>
                  <a:pt x="565811" y="338314"/>
                </a:cubicBezTo>
                <a:cubicBezTo>
                  <a:pt x="559933" y="340170"/>
                  <a:pt x="553746" y="342026"/>
                  <a:pt x="547868" y="343573"/>
                </a:cubicBezTo>
                <a:cubicBezTo>
                  <a:pt x="557458" y="371415"/>
                  <a:pt x="565192" y="403897"/>
                  <a:pt x="573854" y="437926"/>
                </a:cubicBezTo>
                <a:cubicBezTo>
                  <a:pt x="593034" y="514956"/>
                  <a:pt x="612833" y="594769"/>
                  <a:pt x="647480" y="640863"/>
                </a:cubicBezTo>
                <a:cubicBezTo>
                  <a:pt x="655214" y="639626"/>
                  <a:pt x="664186" y="638079"/>
                  <a:pt x="672229" y="636223"/>
                </a:cubicBezTo>
                <a:cubicBezTo>
                  <a:pt x="693884" y="630655"/>
                  <a:pt x="703783" y="620136"/>
                  <a:pt x="702855" y="603431"/>
                </a:cubicBezTo>
                <a:cubicBezTo>
                  <a:pt x="695121" y="604359"/>
                  <a:pt x="685531" y="606834"/>
                  <a:pt x="675322" y="609309"/>
                </a:cubicBezTo>
                <a:cubicBezTo>
                  <a:pt x="666351" y="611784"/>
                  <a:pt x="656761" y="613949"/>
                  <a:pt x="647171" y="615187"/>
                </a:cubicBezTo>
                <a:cubicBezTo>
                  <a:pt x="654596" y="606215"/>
                  <a:pt x="664804" y="600338"/>
                  <a:pt x="677488" y="597244"/>
                </a:cubicBezTo>
                <a:cubicBezTo>
                  <a:pt x="690790" y="593841"/>
                  <a:pt x="702546" y="594151"/>
                  <a:pt x="708423" y="594460"/>
                </a:cubicBezTo>
                <a:cubicBezTo>
                  <a:pt x="690790" y="578683"/>
                  <a:pt x="693574" y="552697"/>
                  <a:pt x="697905" y="529495"/>
                </a:cubicBezTo>
                <a:lnTo>
                  <a:pt x="707495" y="561359"/>
                </a:lnTo>
                <a:cubicBezTo>
                  <a:pt x="700999" y="520834"/>
                  <a:pt x="688006" y="475049"/>
                  <a:pt x="675632" y="430811"/>
                </a:cubicBezTo>
                <a:cubicBezTo>
                  <a:pt x="668207" y="403897"/>
                  <a:pt x="660473" y="375746"/>
                  <a:pt x="654286" y="349450"/>
                </a:cubicBezTo>
                <a:cubicBezTo>
                  <a:pt x="652430" y="350379"/>
                  <a:pt x="652430" y="351616"/>
                  <a:pt x="653049" y="354091"/>
                </a:cubicBezTo>
                <a:cubicBezTo>
                  <a:pt x="653358" y="356256"/>
                  <a:pt x="653977" y="359040"/>
                  <a:pt x="651193" y="359659"/>
                </a:cubicBezTo>
                <a:lnTo>
                  <a:pt x="645006" y="351307"/>
                </a:lnTo>
                <a:cubicBezTo>
                  <a:pt x="639128" y="341098"/>
                  <a:pt x="633250" y="330580"/>
                  <a:pt x="625826" y="322846"/>
                </a:cubicBezTo>
                <a:cubicBezTo>
                  <a:pt x="616854" y="324702"/>
                  <a:pt x="607264" y="326559"/>
                  <a:pt x="596437" y="329343"/>
                </a:cubicBezTo>
                <a:lnTo>
                  <a:pt x="596437" y="329343"/>
                </a:lnTo>
                <a:close/>
                <a:moveTo>
                  <a:pt x="135497" y="451538"/>
                </a:moveTo>
                <a:cubicBezTo>
                  <a:pt x="146016" y="483401"/>
                  <a:pt x="154368" y="518977"/>
                  <a:pt x="162721" y="553625"/>
                </a:cubicBezTo>
                <a:cubicBezTo>
                  <a:pt x="180663" y="628798"/>
                  <a:pt x="199534" y="706447"/>
                  <a:pt x="237894" y="748209"/>
                </a:cubicBezTo>
                <a:cubicBezTo>
                  <a:pt x="244081" y="747281"/>
                  <a:pt x="250887" y="746044"/>
                  <a:pt x="256765" y="744497"/>
                </a:cubicBezTo>
                <a:cubicBezTo>
                  <a:pt x="273779" y="740166"/>
                  <a:pt x="292650" y="730576"/>
                  <a:pt x="287700" y="710159"/>
                </a:cubicBezTo>
                <a:cubicBezTo>
                  <a:pt x="285844" y="710778"/>
                  <a:pt x="283988" y="711396"/>
                  <a:pt x="281822" y="711706"/>
                </a:cubicBezTo>
                <a:cubicBezTo>
                  <a:pt x="279038" y="712324"/>
                  <a:pt x="276254" y="713252"/>
                  <a:pt x="273470" y="713871"/>
                </a:cubicBezTo>
                <a:cubicBezTo>
                  <a:pt x="270067" y="714799"/>
                  <a:pt x="266973" y="715727"/>
                  <a:pt x="263880" y="716655"/>
                </a:cubicBezTo>
                <a:cubicBezTo>
                  <a:pt x="259858" y="717893"/>
                  <a:pt x="256765" y="718821"/>
                  <a:pt x="253671" y="719439"/>
                </a:cubicBezTo>
                <a:cubicBezTo>
                  <a:pt x="246556" y="721296"/>
                  <a:pt x="240369" y="722224"/>
                  <a:pt x="234182" y="722842"/>
                </a:cubicBezTo>
                <a:cubicBezTo>
                  <a:pt x="235110" y="720677"/>
                  <a:pt x="236347" y="718511"/>
                  <a:pt x="237585" y="716346"/>
                </a:cubicBezTo>
                <a:cubicBezTo>
                  <a:pt x="240060" y="712324"/>
                  <a:pt x="242534" y="708303"/>
                  <a:pt x="245937" y="707375"/>
                </a:cubicBezTo>
                <a:cubicBezTo>
                  <a:pt x="246865" y="707065"/>
                  <a:pt x="247484" y="707065"/>
                  <a:pt x="248412" y="707375"/>
                </a:cubicBezTo>
                <a:lnTo>
                  <a:pt x="249031" y="707375"/>
                </a:lnTo>
                <a:lnTo>
                  <a:pt x="248721" y="710159"/>
                </a:lnTo>
                <a:cubicBezTo>
                  <a:pt x="253362" y="707993"/>
                  <a:pt x="258002" y="706137"/>
                  <a:pt x="263261" y="704591"/>
                </a:cubicBezTo>
                <a:cubicBezTo>
                  <a:pt x="275017" y="701497"/>
                  <a:pt x="286154" y="702734"/>
                  <a:pt x="292650" y="704900"/>
                </a:cubicBezTo>
                <a:cubicBezTo>
                  <a:pt x="277801" y="690669"/>
                  <a:pt x="274707" y="652309"/>
                  <a:pt x="283369" y="637460"/>
                </a:cubicBezTo>
                <a:lnTo>
                  <a:pt x="288010" y="646432"/>
                </a:lnTo>
                <a:cubicBezTo>
                  <a:pt x="289866" y="651072"/>
                  <a:pt x="291413" y="655403"/>
                  <a:pt x="292031" y="656640"/>
                </a:cubicBezTo>
                <a:cubicBezTo>
                  <a:pt x="291103" y="654784"/>
                  <a:pt x="289247" y="646741"/>
                  <a:pt x="287082" y="638698"/>
                </a:cubicBezTo>
                <a:cubicBezTo>
                  <a:pt x="286154" y="636842"/>
                  <a:pt x="286772" y="635604"/>
                  <a:pt x="287082" y="634367"/>
                </a:cubicBezTo>
                <a:cubicBezTo>
                  <a:pt x="287700" y="633129"/>
                  <a:pt x="288010" y="632201"/>
                  <a:pt x="286772" y="630036"/>
                </a:cubicBezTo>
                <a:cubicBezTo>
                  <a:pt x="280894" y="609309"/>
                  <a:pt x="275635" y="587964"/>
                  <a:pt x="270067" y="566927"/>
                </a:cubicBezTo>
                <a:cubicBezTo>
                  <a:pt x="262024" y="535064"/>
                  <a:pt x="253981" y="501963"/>
                  <a:pt x="244081" y="472265"/>
                </a:cubicBezTo>
                <a:cubicBezTo>
                  <a:pt x="244081" y="473193"/>
                  <a:pt x="244391" y="473811"/>
                  <a:pt x="244700" y="474739"/>
                </a:cubicBezTo>
                <a:cubicBezTo>
                  <a:pt x="245628" y="480308"/>
                  <a:pt x="246865" y="485876"/>
                  <a:pt x="245937" y="490516"/>
                </a:cubicBezTo>
                <a:cubicBezTo>
                  <a:pt x="239750" y="483401"/>
                  <a:pt x="235729" y="474430"/>
                  <a:pt x="231398" y="465459"/>
                </a:cubicBezTo>
                <a:cubicBezTo>
                  <a:pt x="225829" y="453394"/>
                  <a:pt x="220261" y="441020"/>
                  <a:pt x="211908" y="432976"/>
                </a:cubicBezTo>
                <a:cubicBezTo>
                  <a:pt x="204484" y="433286"/>
                  <a:pt x="196131" y="434523"/>
                  <a:pt x="184994" y="437308"/>
                </a:cubicBezTo>
                <a:cubicBezTo>
                  <a:pt x="178807" y="438854"/>
                  <a:pt x="172311" y="440710"/>
                  <a:pt x="165814" y="442876"/>
                </a:cubicBezTo>
                <a:cubicBezTo>
                  <a:pt x="157771" y="445351"/>
                  <a:pt x="150347" y="447516"/>
                  <a:pt x="142613" y="449682"/>
                </a:cubicBezTo>
                <a:cubicBezTo>
                  <a:pt x="140447" y="450301"/>
                  <a:pt x="137972" y="450919"/>
                  <a:pt x="135497" y="451538"/>
                </a:cubicBezTo>
                <a:lnTo>
                  <a:pt x="135497" y="451538"/>
                </a:lnTo>
                <a:close/>
                <a:moveTo>
                  <a:pt x="654596" y="312328"/>
                </a:moveTo>
                <a:cubicBezTo>
                  <a:pt x="660164" y="337695"/>
                  <a:pt x="669754" y="372962"/>
                  <a:pt x="680272" y="410084"/>
                </a:cubicBezTo>
                <a:cubicBezTo>
                  <a:pt x="698215" y="475667"/>
                  <a:pt x="718941" y="549913"/>
                  <a:pt x="723582" y="596625"/>
                </a:cubicBezTo>
                <a:cubicBezTo>
                  <a:pt x="726675" y="592294"/>
                  <a:pt x="733172" y="590438"/>
                  <a:pt x="740287" y="588273"/>
                </a:cubicBezTo>
                <a:cubicBezTo>
                  <a:pt x="747711" y="586107"/>
                  <a:pt x="755755" y="583942"/>
                  <a:pt x="761014" y="578992"/>
                </a:cubicBezTo>
                <a:cubicBezTo>
                  <a:pt x="751114" y="544654"/>
                  <a:pt x="742762" y="508769"/>
                  <a:pt x="734719" y="474430"/>
                </a:cubicBezTo>
                <a:cubicBezTo>
                  <a:pt x="722035" y="419674"/>
                  <a:pt x="709042" y="363062"/>
                  <a:pt x="688934" y="304594"/>
                </a:cubicBezTo>
                <a:lnTo>
                  <a:pt x="685531" y="305832"/>
                </a:lnTo>
                <a:lnTo>
                  <a:pt x="679653" y="307378"/>
                </a:lnTo>
                <a:lnTo>
                  <a:pt x="673157" y="309234"/>
                </a:lnTo>
                <a:cubicBezTo>
                  <a:pt x="666970" y="310781"/>
                  <a:pt x="660473" y="312328"/>
                  <a:pt x="654596" y="312328"/>
                </a:cubicBezTo>
                <a:lnTo>
                  <a:pt x="654596" y="312328"/>
                </a:lnTo>
                <a:close/>
                <a:moveTo>
                  <a:pt x="709351" y="297479"/>
                </a:moveTo>
                <a:cubicBezTo>
                  <a:pt x="702236" y="299335"/>
                  <a:pt x="696359" y="301810"/>
                  <a:pt x="693265" y="303975"/>
                </a:cubicBezTo>
                <a:cubicBezTo>
                  <a:pt x="714920" y="357803"/>
                  <a:pt x="732553" y="432976"/>
                  <a:pt x="749877" y="505675"/>
                </a:cubicBezTo>
                <a:cubicBezTo>
                  <a:pt x="756064" y="531661"/>
                  <a:pt x="761942" y="557028"/>
                  <a:pt x="768129" y="581158"/>
                </a:cubicBezTo>
                <a:cubicBezTo>
                  <a:pt x="780194" y="523618"/>
                  <a:pt x="762251" y="446588"/>
                  <a:pt x="744618" y="372034"/>
                </a:cubicBezTo>
                <a:cubicBezTo>
                  <a:pt x="738121" y="344810"/>
                  <a:pt x="732244" y="318825"/>
                  <a:pt x="727603" y="294385"/>
                </a:cubicBezTo>
                <a:cubicBezTo>
                  <a:pt x="723582" y="294695"/>
                  <a:pt x="716467" y="295623"/>
                  <a:pt x="709351" y="297479"/>
                </a:cubicBezTo>
                <a:lnTo>
                  <a:pt x="709351" y="297479"/>
                </a:lnTo>
                <a:close/>
                <a:moveTo>
                  <a:pt x="524357" y="642720"/>
                </a:moveTo>
                <a:cubicBezTo>
                  <a:pt x="529307" y="641482"/>
                  <a:pt x="534566" y="640245"/>
                  <a:pt x="539825" y="639007"/>
                </a:cubicBezTo>
                <a:cubicBezTo>
                  <a:pt x="550034" y="636842"/>
                  <a:pt x="560552" y="634367"/>
                  <a:pt x="571070" y="631892"/>
                </a:cubicBezTo>
                <a:cubicBezTo>
                  <a:pt x="587156" y="627561"/>
                  <a:pt x="599840" y="623230"/>
                  <a:pt x="611595" y="617661"/>
                </a:cubicBezTo>
                <a:cubicBezTo>
                  <a:pt x="610358" y="615805"/>
                  <a:pt x="609120" y="613021"/>
                  <a:pt x="607264" y="610237"/>
                </a:cubicBezTo>
                <a:cubicBezTo>
                  <a:pt x="604171" y="604669"/>
                  <a:pt x="600458" y="598172"/>
                  <a:pt x="602624" y="591366"/>
                </a:cubicBezTo>
                <a:cubicBezTo>
                  <a:pt x="604171" y="592294"/>
                  <a:pt x="604480" y="593841"/>
                  <a:pt x="604789" y="595388"/>
                </a:cubicBezTo>
                <a:cubicBezTo>
                  <a:pt x="605099" y="596935"/>
                  <a:pt x="605099" y="598791"/>
                  <a:pt x="606027" y="599100"/>
                </a:cubicBezTo>
                <a:cubicBezTo>
                  <a:pt x="599840" y="574661"/>
                  <a:pt x="593343" y="547747"/>
                  <a:pt x="586537" y="520524"/>
                </a:cubicBezTo>
                <a:cubicBezTo>
                  <a:pt x="571070" y="457725"/>
                  <a:pt x="554983" y="392451"/>
                  <a:pt x="534256" y="342954"/>
                </a:cubicBezTo>
                <a:cubicBezTo>
                  <a:pt x="523120" y="347904"/>
                  <a:pt x="507961" y="352544"/>
                  <a:pt x="492803" y="356566"/>
                </a:cubicBezTo>
                <a:cubicBezTo>
                  <a:pt x="477644" y="360587"/>
                  <a:pt x="462486" y="363681"/>
                  <a:pt x="450112" y="365537"/>
                </a:cubicBezTo>
                <a:cubicBezTo>
                  <a:pt x="456608" y="402969"/>
                  <a:pt x="468054" y="443804"/>
                  <a:pt x="480119" y="487113"/>
                </a:cubicBezTo>
                <a:cubicBezTo>
                  <a:pt x="495278" y="540941"/>
                  <a:pt x="510745" y="596935"/>
                  <a:pt x="516004" y="645194"/>
                </a:cubicBezTo>
                <a:cubicBezTo>
                  <a:pt x="518479" y="644266"/>
                  <a:pt x="521573" y="643648"/>
                  <a:pt x="524357" y="642720"/>
                </a:cubicBezTo>
                <a:lnTo>
                  <a:pt x="524357" y="642720"/>
                </a:lnTo>
                <a:close/>
                <a:moveTo>
                  <a:pt x="255218" y="418127"/>
                </a:moveTo>
                <a:cubicBezTo>
                  <a:pt x="250268" y="419365"/>
                  <a:pt x="245937" y="420602"/>
                  <a:pt x="241916" y="422149"/>
                </a:cubicBezTo>
                <a:cubicBezTo>
                  <a:pt x="249959" y="455869"/>
                  <a:pt x="260168" y="492373"/>
                  <a:pt x="270067" y="527639"/>
                </a:cubicBezTo>
                <a:cubicBezTo>
                  <a:pt x="286463" y="585798"/>
                  <a:pt x="303168" y="646122"/>
                  <a:pt x="309665" y="699641"/>
                </a:cubicBezTo>
                <a:cubicBezTo>
                  <a:pt x="319255" y="697166"/>
                  <a:pt x="329773" y="694691"/>
                  <a:pt x="340291" y="691907"/>
                </a:cubicBezTo>
                <a:cubicBezTo>
                  <a:pt x="351118" y="689123"/>
                  <a:pt x="361945" y="686029"/>
                  <a:pt x="372773" y="682935"/>
                </a:cubicBezTo>
                <a:cubicBezTo>
                  <a:pt x="383600" y="679842"/>
                  <a:pt x="393809" y="677058"/>
                  <a:pt x="403709" y="674273"/>
                </a:cubicBezTo>
                <a:lnTo>
                  <a:pt x="407730" y="673345"/>
                </a:lnTo>
                <a:cubicBezTo>
                  <a:pt x="396284" y="641173"/>
                  <a:pt x="387003" y="602503"/>
                  <a:pt x="377413" y="561359"/>
                </a:cubicBezTo>
                <a:cubicBezTo>
                  <a:pt x="363183" y="502272"/>
                  <a:pt x="348643" y="441020"/>
                  <a:pt x="327916" y="397710"/>
                </a:cubicBezTo>
                <a:cubicBezTo>
                  <a:pt x="320801" y="401422"/>
                  <a:pt x="310593" y="404825"/>
                  <a:pt x="296362" y="408228"/>
                </a:cubicBezTo>
                <a:cubicBezTo>
                  <a:pt x="289556" y="410084"/>
                  <a:pt x="282132" y="411940"/>
                  <a:pt x="275017" y="413487"/>
                </a:cubicBezTo>
                <a:lnTo>
                  <a:pt x="272851" y="414106"/>
                </a:lnTo>
                <a:cubicBezTo>
                  <a:pt x="266664" y="415034"/>
                  <a:pt x="260786" y="416581"/>
                  <a:pt x="255218" y="418127"/>
                </a:cubicBezTo>
                <a:lnTo>
                  <a:pt x="255218" y="418127"/>
                </a:lnTo>
                <a:close/>
                <a:moveTo>
                  <a:pt x="533328" y="329961"/>
                </a:moveTo>
                <a:cubicBezTo>
                  <a:pt x="619638" y="307378"/>
                  <a:pt x="691100" y="290054"/>
                  <a:pt x="758539" y="274587"/>
                </a:cubicBezTo>
                <a:cubicBezTo>
                  <a:pt x="760704" y="276443"/>
                  <a:pt x="761323" y="276752"/>
                  <a:pt x="761632" y="277061"/>
                </a:cubicBezTo>
                <a:cubicBezTo>
                  <a:pt x="761323" y="276752"/>
                  <a:pt x="761014" y="275824"/>
                  <a:pt x="759467" y="273659"/>
                </a:cubicBezTo>
                <a:lnTo>
                  <a:pt x="758848" y="271184"/>
                </a:lnTo>
                <a:cubicBezTo>
                  <a:pt x="756992" y="269637"/>
                  <a:pt x="750496" y="269946"/>
                  <a:pt x="739668" y="272731"/>
                </a:cubicBezTo>
                <a:cubicBezTo>
                  <a:pt x="734719" y="273968"/>
                  <a:pt x="729459" y="275515"/>
                  <a:pt x="724819" y="277061"/>
                </a:cubicBezTo>
                <a:cubicBezTo>
                  <a:pt x="718632" y="278918"/>
                  <a:pt x="714920" y="280155"/>
                  <a:pt x="711826" y="280774"/>
                </a:cubicBezTo>
                <a:cubicBezTo>
                  <a:pt x="651502" y="296241"/>
                  <a:pt x="577876" y="315112"/>
                  <a:pt x="524357" y="324393"/>
                </a:cubicBezTo>
                <a:cubicBezTo>
                  <a:pt x="462486" y="342954"/>
                  <a:pt x="391953" y="364300"/>
                  <a:pt x="322348" y="382552"/>
                </a:cubicBezTo>
                <a:cubicBezTo>
                  <a:pt x="267592" y="396782"/>
                  <a:pt x="220570" y="407300"/>
                  <a:pt x="179117" y="414724"/>
                </a:cubicBezTo>
                <a:cubicBezTo>
                  <a:pt x="167980" y="418437"/>
                  <a:pt x="156224" y="421840"/>
                  <a:pt x="144160" y="424933"/>
                </a:cubicBezTo>
                <a:cubicBezTo>
                  <a:pt x="134879" y="427408"/>
                  <a:pt x="124979" y="429883"/>
                  <a:pt x="115389" y="432048"/>
                </a:cubicBezTo>
                <a:cubicBezTo>
                  <a:pt x="105799" y="434523"/>
                  <a:pt x="96519" y="436689"/>
                  <a:pt x="87238" y="439164"/>
                </a:cubicBezTo>
                <a:cubicBezTo>
                  <a:pt x="61562" y="445970"/>
                  <a:pt x="32173" y="454632"/>
                  <a:pt x="8662" y="468243"/>
                </a:cubicBezTo>
                <a:cubicBezTo>
                  <a:pt x="59706" y="455250"/>
                  <a:pt x="116318" y="441020"/>
                  <a:pt x="180973" y="424314"/>
                </a:cubicBezTo>
                <a:cubicBezTo>
                  <a:pt x="239441" y="409156"/>
                  <a:pt x="297909" y="393070"/>
                  <a:pt x="356996" y="377293"/>
                </a:cubicBezTo>
                <a:cubicBezTo>
                  <a:pt x="415464" y="361515"/>
                  <a:pt x="474241" y="345429"/>
                  <a:pt x="533328" y="329961"/>
                </a:cubicBezTo>
                <a:lnTo>
                  <a:pt x="533328" y="329961"/>
                </a:lnTo>
                <a:close/>
                <a:moveTo>
                  <a:pt x="497134" y="150845"/>
                </a:moveTo>
                <a:cubicBezTo>
                  <a:pt x="504249" y="175284"/>
                  <a:pt x="511673" y="204672"/>
                  <a:pt x="519717" y="234370"/>
                </a:cubicBezTo>
                <a:lnTo>
                  <a:pt x="540134" y="312637"/>
                </a:lnTo>
                <a:cubicBezTo>
                  <a:pt x="549415" y="309544"/>
                  <a:pt x="561480" y="306450"/>
                  <a:pt x="574163" y="303047"/>
                </a:cubicBezTo>
                <a:cubicBezTo>
                  <a:pt x="584681" y="300263"/>
                  <a:pt x="595818" y="297169"/>
                  <a:pt x="606645" y="294385"/>
                </a:cubicBezTo>
                <a:cubicBezTo>
                  <a:pt x="618092" y="291292"/>
                  <a:pt x="628919" y="288507"/>
                  <a:pt x="638509" y="286342"/>
                </a:cubicBezTo>
                <a:cubicBezTo>
                  <a:pt x="632941" y="268400"/>
                  <a:pt x="627682" y="247673"/>
                  <a:pt x="622423" y="227255"/>
                </a:cubicBezTo>
                <a:cubicBezTo>
                  <a:pt x="613451" y="191989"/>
                  <a:pt x="604480" y="155485"/>
                  <a:pt x="594890" y="128262"/>
                </a:cubicBezTo>
                <a:cubicBezTo>
                  <a:pt x="594271" y="128881"/>
                  <a:pt x="593343" y="129499"/>
                  <a:pt x="592106" y="129809"/>
                </a:cubicBezTo>
                <a:cubicBezTo>
                  <a:pt x="588084" y="130737"/>
                  <a:pt x="584063" y="131355"/>
                  <a:pt x="580041" y="131046"/>
                </a:cubicBezTo>
                <a:cubicBezTo>
                  <a:pt x="581897" y="138161"/>
                  <a:pt x="584063" y="148060"/>
                  <a:pt x="586228" y="158888"/>
                </a:cubicBezTo>
                <a:cubicBezTo>
                  <a:pt x="590559" y="179924"/>
                  <a:pt x="595199" y="203744"/>
                  <a:pt x="597674" y="222615"/>
                </a:cubicBezTo>
                <a:cubicBezTo>
                  <a:pt x="585919" y="194155"/>
                  <a:pt x="575091" y="152701"/>
                  <a:pt x="570142" y="122075"/>
                </a:cubicBezTo>
                <a:cubicBezTo>
                  <a:pt x="579113" y="119909"/>
                  <a:pt x="586847" y="118672"/>
                  <a:pt x="593343" y="118981"/>
                </a:cubicBezTo>
                <a:lnTo>
                  <a:pt x="567357" y="22462"/>
                </a:lnTo>
                <a:cubicBezTo>
                  <a:pt x="563645" y="22462"/>
                  <a:pt x="558386" y="22772"/>
                  <a:pt x="553127" y="23390"/>
                </a:cubicBezTo>
                <a:cubicBezTo>
                  <a:pt x="542918" y="24628"/>
                  <a:pt x="533019" y="25556"/>
                  <a:pt x="530854" y="19369"/>
                </a:cubicBezTo>
                <a:cubicBezTo>
                  <a:pt x="525285" y="22462"/>
                  <a:pt x="517861" y="24628"/>
                  <a:pt x="510436" y="26793"/>
                </a:cubicBezTo>
                <a:cubicBezTo>
                  <a:pt x="496515" y="30815"/>
                  <a:pt x="482594" y="35146"/>
                  <a:pt x="475169" y="43189"/>
                </a:cubicBezTo>
                <a:cubicBezTo>
                  <a:pt x="475169" y="61132"/>
                  <a:pt x="481666" y="83405"/>
                  <a:pt x="488162" y="105060"/>
                </a:cubicBezTo>
                <a:cubicBezTo>
                  <a:pt x="491875" y="117744"/>
                  <a:pt x="495587" y="130737"/>
                  <a:pt x="498062" y="142492"/>
                </a:cubicBezTo>
                <a:cubicBezTo>
                  <a:pt x="504868" y="140017"/>
                  <a:pt x="512602" y="137233"/>
                  <a:pt x="520335" y="134449"/>
                </a:cubicBezTo>
                <a:cubicBezTo>
                  <a:pt x="528069" y="131665"/>
                  <a:pt x="536113" y="128571"/>
                  <a:pt x="543846" y="126715"/>
                </a:cubicBezTo>
                <a:cubicBezTo>
                  <a:pt x="552508" y="124550"/>
                  <a:pt x="559933" y="123621"/>
                  <a:pt x="566429" y="124240"/>
                </a:cubicBezTo>
                <a:cubicBezTo>
                  <a:pt x="567976" y="132593"/>
                  <a:pt x="570760" y="141564"/>
                  <a:pt x="573544" y="150226"/>
                </a:cubicBezTo>
                <a:cubicBezTo>
                  <a:pt x="577876" y="164456"/>
                  <a:pt x="582516" y="178996"/>
                  <a:pt x="580041" y="189514"/>
                </a:cubicBezTo>
                <a:cubicBezTo>
                  <a:pt x="578494" y="186111"/>
                  <a:pt x="577876" y="185492"/>
                  <a:pt x="577566" y="185492"/>
                </a:cubicBezTo>
                <a:cubicBezTo>
                  <a:pt x="577566" y="185802"/>
                  <a:pt x="576947" y="187658"/>
                  <a:pt x="578185" y="190442"/>
                </a:cubicBezTo>
                <a:cubicBezTo>
                  <a:pt x="571688" y="179615"/>
                  <a:pt x="568285" y="167550"/>
                  <a:pt x="565501" y="157032"/>
                </a:cubicBezTo>
                <a:cubicBezTo>
                  <a:pt x="563955" y="150845"/>
                  <a:pt x="562408" y="145276"/>
                  <a:pt x="560552" y="140327"/>
                </a:cubicBezTo>
                <a:cubicBezTo>
                  <a:pt x="551580" y="142492"/>
                  <a:pt x="542300" y="143729"/>
                  <a:pt x="533019" y="144658"/>
                </a:cubicBezTo>
                <a:cubicBezTo>
                  <a:pt x="520954" y="146823"/>
                  <a:pt x="509199" y="148370"/>
                  <a:pt x="497134" y="150845"/>
                </a:cubicBezTo>
                <a:lnTo>
                  <a:pt x="497134" y="150845"/>
                </a:lnTo>
                <a:close/>
                <a:moveTo>
                  <a:pt x="318945" y="294076"/>
                </a:moveTo>
                <a:cubicBezTo>
                  <a:pt x="317398" y="294385"/>
                  <a:pt x="315852" y="295004"/>
                  <a:pt x="314614" y="295313"/>
                </a:cubicBezTo>
                <a:lnTo>
                  <a:pt x="333794" y="366774"/>
                </a:lnTo>
                <a:cubicBezTo>
                  <a:pt x="336269" y="365846"/>
                  <a:pt x="339672" y="364918"/>
                  <a:pt x="343075" y="363990"/>
                </a:cubicBezTo>
                <a:cubicBezTo>
                  <a:pt x="343694" y="363681"/>
                  <a:pt x="344312" y="363681"/>
                  <a:pt x="344931" y="363371"/>
                </a:cubicBezTo>
                <a:cubicBezTo>
                  <a:pt x="354521" y="360897"/>
                  <a:pt x="364730" y="357803"/>
                  <a:pt x="375248" y="355019"/>
                </a:cubicBezTo>
                <a:cubicBezTo>
                  <a:pt x="385766" y="351925"/>
                  <a:pt x="396284" y="349141"/>
                  <a:pt x="406183" y="346357"/>
                </a:cubicBezTo>
                <a:cubicBezTo>
                  <a:pt x="415464" y="343882"/>
                  <a:pt x="424126" y="341717"/>
                  <a:pt x="432169" y="340479"/>
                </a:cubicBezTo>
                <a:cubicBezTo>
                  <a:pt x="429076" y="330271"/>
                  <a:pt x="425673" y="317897"/>
                  <a:pt x="422579" y="306450"/>
                </a:cubicBezTo>
                <a:cubicBezTo>
                  <a:pt x="419176" y="293766"/>
                  <a:pt x="415773" y="282011"/>
                  <a:pt x="413608" y="272421"/>
                </a:cubicBezTo>
                <a:cubicBezTo>
                  <a:pt x="411752" y="271803"/>
                  <a:pt x="408658" y="272421"/>
                  <a:pt x="406183" y="273040"/>
                </a:cubicBezTo>
                <a:lnTo>
                  <a:pt x="402162" y="274277"/>
                </a:lnTo>
                <a:lnTo>
                  <a:pt x="398140" y="275515"/>
                </a:lnTo>
                <a:cubicBezTo>
                  <a:pt x="397212" y="275824"/>
                  <a:pt x="396284" y="275824"/>
                  <a:pt x="395356" y="276133"/>
                </a:cubicBezTo>
                <a:cubicBezTo>
                  <a:pt x="402471" y="286961"/>
                  <a:pt x="405874" y="316659"/>
                  <a:pt x="403709" y="332746"/>
                </a:cubicBezTo>
                <a:cubicBezTo>
                  <a:pt x="400924" y="324702"/>
                  <a:pt x="398449" y="316350"/>
                  <a:pt x="395975" y="307688"/>
                </a:cubicBezTo>
                <a:cubicBezTo>
                  <a:pt x="391953" y="293766"/>
                  <a:pt x="387931" y="279227"/>
                  <a:pt x="387313" y="266853"/>
                </a:cubicBezTo>
                <a:cubicBezTo>
                  <a:pt x="389478" y="265616"/>
                  <a:pt x="391025" y="265306"/>
                  <a:pt x="392572" y="264687"/>
                </a:cubicBezTo>
                <a:cubicBezTo>
                  <a:pt x="398449" y="263141"/>
                  <a:pt x="404018" y="262213"/>
                  <a:pt x="409896" y="262213"/>
                </a:cubicBezTo>
                <a:lnTo>
                  <a:pt x="360708" y="76909"/>
                </a:lnTo>
                <a:cubicBezTo>
                  <a:pt x="356996" y="76909"/>
                  <a:pt x="351737" y="77218"/>
                  <a:pt x="346478" y="77837"/>
                </a:cubicBezTo>
                <a:cubicBezTo>
                  <a:pt x="336269" y="78765"/>
                  <a:pt x="326370" y="80002"/>
                  <a:pt x="324204" y="73815"/>
                </a:cubicBezTo>
                <a:cubicBezTo>
                  <a:pt x="318636" y="76599"/>
                  <a:pt x="311521" y="79074"/>
                  <a:pt x="304406" y="81240"/>
                </a:cubicBezTo>
                <a:cubicBezTo>
                  <a:pt x="290485" y="85571"/>
                  <a:pt x="276254" y="89902"/>
                  <a:pt x="268520" y="97945"/>
                </a:cubicBezTo>
                <a:cubicBezTo>
                  <a:pt x="273161" y="134140"/>
                  <a:pt x="284607" y="175593"/>
                  <a:pt x="295743" y="215809"/>
                </a:cubicBezTo>
                <a:cubicBezTo>
                  <a:pt x="302549" y="239629"/>
                  <a:pt x="309355" y="264378"/>
                  <a:pt x="314614" y="287889"/>
                </a:cubicBezTo>
                <a:cubicBezTo>
                  <a:pt x="322039" y="283867"/>
                  <a:pt x="338435" y="277061"/>
                  <a:pt x="356377" y="272421"/>
                </a:cubicBezTo>
                <a:cubicBezTo>
                  <a:pt x="365967" y="269946"/>
                  <a:pt x="374629" y="268400"/>
                  <a:pt x="382363" y="267781"/>
                </a:cubicBezTo>
                <a:cubicBezTo>
                  <a:pt x="383600" y="273659"/>
                  <a:pt x="385766" y="280155"/>
                  <a:pt x="387622" y="286342"/>
                </a:cubicBezTo>
                <a:cubicBezTo>
                  <a:pt x="391025" y="296860"/>
                  <a:pt x="394737" y="307997"/>
                  <a:pt x="391334" y="314803"/>
                </a:cubicBezTo>
                <a:cubicBezTo>
                  <a:pt x="390097" y="311709"/>
                  <a:pt x="389169" y="310781"/>
                  <a:pt x="388859" y="310781"/>
                </a:cubicBezTo>
                <a:cubicBezTo>
                  <a:pt x="388550" y="310781"/>
                  <a:pt x="388241" y="312019"/>
                  <a:pt x="389478" y="314803"/>
                </a:cubicBezTo>
                <a:cubicBezTo>
                  <a:pt x="385457" y="311091"/>
                  <a:pt x="383600" y="304594"/>
                  <a:pt x="381744" y="298716"/>
                </a:cubicBezTo>
                <a:cubicBezTo>
                  <a:pt x="380197" y="293766"/>
                  <a:pt x="378960" y="288507"/>
                  <a:pt x="376795" y="284486"/>
                </a:cubicBezTo>
                <a:cubicBezTo>
                  <a:pt x="375866" y="285414"/>
                  <a:pt x="374320" y="285723"/>
                  <a:pt x="372773" y="286342"/>
                </a:cubicBezTo>
                <a:cubicBezTo>
                  <a:pt x="364111" y="288507"/>
                  <a:pt x="353593" y="289745"/>
                  <a:pt x="344622" y="290673"/>
                </a:cubicBezTo>
                <a:cubicBezTo>
                  <a:pt x="334722" y="291292"/>
                  <a:pt x="325751" y="292220"/>
                  <a:pt x="318945" y="294076"/>
                </a:cubicBezTo>
                <a:lnTo>
                  <a:pt x="318945" y="294076"/>
                </a:lnTo>
                <a:close/>
                <a:moveTo>
                  <a:pt x="93735" y="288507"/>
                </a:moveTo>
                <a:cubicBezTo>
                  <a:pt x="97447" y="304594"/>
                  <a:pt x="101778" y="322228"/>
                  <a:pt x="106109" y="339551"/>
                </a:cubicBezTo>
                <a:cubicBezTo>
                  <a:pt x="112915" y="367084"/>
                  <a:pt x="120030" y="395545"/>
                  <a:pt x="129001" y="420293"/>
                </a:cubicBezTo>
                <a:cubicBezTo>
                  <a:pt x="143541" y="414724"/>
                  <a:pt x="158699" y="410084"/>
                  <a:pt x="174476" y="406063"/>
                </a:cubicBezTo>
                <a:cubicBezTo>
                  <a:pt x="190253" y="402041"/>
                  <a:pt x="206031" y="398329"/>
                  <a:pt x="225520" y="394307"/>
                </a:cubicBezTo>
                <a:cubicBezTo>
                  <a:pt x="220261" y="374818"/>
                  <a:pt x="213764" y="351307"/>
                  <a:pt x="207887" y="329033"/>
                </a:cubicBezTo>
                <a:cubicBezTo>
                  <a:pt x="201390" y="304903"/>
                  <a:pt x="195203" y="282320"/>
                  <a:pt x="191491" y="265925"/>
                </a:cubicBezTo>
                <a:cubicBezTo>
                  <a:pt x="190563" y="266234"/>
                  <a:pt x="189944" y="266544"/>
                  <a:pt x="189016" y="266853"/>
                </a:cubicBezTo>
                <a:cubicBezTo>
                  <a:pt x="187160" y="267162"/>
                  <a:pt x="185613" y="267472"/>
                  <a:pt x="184066" y="267472"/>
                </a:cubicBezTo>
                <a:cubicBezTo>
                  <a:pt x="181901" y="267472"/>
                  <a:pt x="179426" y="267781"/>
                  <a:pt x="176951" y="268400"/>
                </a:cubicBezTo>
                <a:cubicBezTo>
                  <a:pt x="175714" y="268709"/>
                  <a:pt x="174786" y="269018"/>
                  <a:pt x="173548" y="269637"/>
                </a:cubicBezTo>
                <a:cubicBezTo>
                  <a:pt x="181282" y="283558"/>
                  <a:pt x="184066" y="314494"/>
                  <a:pt x="186232" y="335220"/>
                </a:cubicBezTo>
                <a:lnTo>
                  <a:pt x="186541" y="337695"/>
                </a:lnTo>
                <a:cubicBezTo>
                  <a:pt x="176951" y="316968"/>
                  <a:pt x="168289" y="283867"/>
                  <a:pt x="165196" y="260666"/>
                </a:cubicBezTo>
                <a:cubicBezTo>
                  <a:pt x="166742" y="259428"/>
                  <a:pt x="167980" y="259119"/>
                  <a:pt x="169217" y="258810"/>
                </a:cubicBezTo>
                <a:cubicBezTo>
                  <a:pt x="172311" y="257882"/>
                  <a:pt x="174786" y="257882"/>
                  <a:pt x="177570" y="257572"/>
                </a:cubicBezTo>
                <a:cubicBezTo>
                  <a:pt x="180663" y="257263"/>
                  <a:pt x="183448" y="257263"/>
                  <a:pt x="186541" y="256335"/>
                </a:cubicBezTo>
                <a:cubicBezTo>
                  <a:pt x="187469" y="256026"/>
                  <a:pt x="188707" y="255716"/>
                  <a:pt x="189635" y="255097"/>
                </a:cubicBezTo>
                <a:cubicBezTo>
                  <a:pt x="179735" y="226946"/>
                  <a:pt x="171383" y="194773"/>
                  <a:pt x="163340" y="163837"/>
                </a:cubicBezTo>
                <a:cubicBezTo>
                  <a:pt x="160555" y="152701"/>
                  <a:pt x="157462" y="141564"/>
                  <a:pt x="154678" y="130427"/>
                </a:cubicBezTo>
                <a:cubicBezTo>
                  <a:pt x="145088" y="129499"/>
                  <a:pt x="133332" y="131665"/>
                  <a:pt x="124051" y="133830"/>
                </a:cubicBezTo>
                <a:lnTo>
                  <a:pt x="123742" y="133830"/>
                </a:lnTo>
                <a:lnTo>
                  <a:pt x="122505" y="131974"/>
                </a:lnTo>
                <a:cubicBezTo>
                  <a:pt x="120958" y="129499"/>
                  <a:pt x="120958" y="129499"/>
                  <a:pt x="122195" y="127953"/>
                </a:cubicBezTo>
                <a:cubicBezTo>
                  <a:pt x="122505" y="127643"/>
                  <a:pt x="122814" y="127024"/>
                  <a:pt x="123433" y="126096"/>
                </a:cubicBezTo>
                <a:cubicBezTo>
                  <a:pt x="117246" y="129809"/>
                  <a:pt x="109202" y="132284"/>
                  <a:pt x="101159" y="134449"/>
                </a:cubicBezTo>
                <a:cubicBezTo>
                  <a:pt x="86001" y="138780"/>
                  <a:pt x="70533" y="143420"/>
                  <a:pt x="62799" y="151773"/>
                </a:cubicBezTo>
                <a:cubicBezTo>
                  <a:pt x="66821" y="173737"/>
                  <a:pt x="73008" y="197557"/>
                  <a:pt x="78886" y="220759"/>
                </a:cubicBezTo>
                <a:cubicBezTo>
                  <a:pt x="84145" y="240867"/>
                  <a:pt x="89404" y="261903"/>
                  <a:pt x="93116" y="281392"/>
                </a:cubicBezTo>
                <a:cubicBezTo>
                  <a:pt x="98684" y="279227"/>
                  <a:pt x="105799" y="276443"/>
                  <a:pt x="112915" y="273659"/>
                </a:cubicBezTo>
                <a:cubicBezTo>
                  <a:pt x="121267" y="270565"/>
                  <a:pt x="129929" y="267162"/>
                  <a:pt x="138282" y="264997"/>
                </a:cubicBezTo>
                <a:cubicBezTo>
                  <a:pt x="147562" y="262522"/>
                  <a:pt x="154987" y="261903"/>
                  <a:pt x="161483" y="263141"/>
                </a:cubicBezTo>
                <a:cubicBezTo>
                  <a:pt x="163030" y="270874"/>
                  <a:pt x="165814" y="279536"/>
                  <a:pt x="168289" y="287579"/>
                </a:cubicBezTo>
                <a:cubicBezTo>
                  <a:pt x="172620" y="301191"/>
                  <a:pt x="176951" y="315112"/>
                  <a:pt x="174476" y="325012"/>
                </a:cubicBezTo>
                <a:cubicBezTo>
                  <a:pt x="168598" y="320990"/>
                  <a:pt x="165814" y="311091"/>
                  <a:pt x="163030" y="300882"/>
                </a:cubicBezTo>
                <a:cubicBezTo>
                  <a:pt x="160555" y="291601"/>
                  <a:pt x="157771" y="282011"/>
                  <a:pt x="153749" y="276752"/>
                </a:cubicBezTo>
                <a:cubicBezTo>
                  <a:pt x="151275" y="278299"/>
                  <a:pt x="147872" y="279227"/>
                  <a:pt x="144469" y="280155"/>
                </a:cubicBezTo>
                <a:cubicBezTo>
                  <a:pt x="136735" y="282011"/>
                  <a:pt x="128382" y="283249"/>
                  <a:pt x="119720" y="284486"/>
                </a:cubicBezTo>
                <a:cubicBezTo>
                  <a:pt x="111059" y="285105"/>
                  <a:pt x="102087" y="286342"/>
                  <a:pt x="93735" y="288507"/>
                </a:cubicBezTo>
                <a:lnTo>
                  <a:pt x="93735" y="288507"/>
                </a:lnTo>
                <a:close/>
                <a:moveTo>
                  <a:pt x="516004" y="42261"/>
                </a:moveTo>
                <a:cubicBezTo>
                  <a:pt x="500846" y="46282"/>
                  <a:pt x="486925" y="47211"/>
                  <a:pt x="476407" y="45354"/>
                </a:cubicBezTo>
                <a:cubicBezTo>
                  <a:pt x="483522" y="41023"/>
                  <a:pt x="491565" y="38239"/>
                  <a:pt x="501465" y="35455"/>
                </a:cubicBezTo>
                <a:cubicBezTo>
                  <a:pt x="510436" y="32980"/>
                  <a:pt x="519717" y="31124"/>
                  <a:pt x="528997" y="29268"/>
                </a:cubicBezTo>
                <a:cubicBezTo>
                  <a:pt x="537350" y="27412"/>
                  <a:pt x="545703" y="25865"/>
                  <a:pt x="553436" y="24009"/>
                </a:cubicBezTo>
                <a:cubicBezTo>
                  <a:pt x="545084" y="31743"/>
                  <a:pt x="531163" y="38239"/>
                  <a:pt x="516004" y="42261"/>
                </a:cubicBezTo>
                <a:lnTo>
                  <a:pt x="516004" y="42261"/>
                </a:lnTo>
                <a:close/>
                <a:moveTo>
                  <a:pt x="99612" y="150845"/>
                </a:moveTo>
                <a:cubicBezTo>
                  <a:pt x="85691" y="154557"/>
                  <a:pt x="74555" y="155175"/>
                  <a:pt x="65274" y="152701"/>
                </a:cubicBezTo>
                <a:cubicBezTo>
                  <a:pt x="73626" y="148060"/>
                  <a:pt x="83526" y="144658"/>
                  <a:pt x="94663" y="141873"/>
                </a:cubicBezTo>
                <a:cubicBezTo>
                  <a:pt x="110130" y="137852"/>
                  <a:pt x="127764" y="134449"/>
                  <a:pt x="142922" y="132902"/>
                </a:cubicBezTo>
                <a:cubicBezTo>
                  <a:pt x="129620" y="140327"/>
                  <a:pt x="114771" y="146823"/>
                  <a:pt x="99612" y="150845"/>
                </a:cubicBezTo>
                <a:lnTo>
                  <a:pt x="99612" y="150845"/>
                </a:lnTo>
                <a:close/>
                <a:moveTo>
                  <a:pt x="312449" y="95161"/>
                </a:moveTo>
                <a:cubicBezTo>
                  <a:pt x="299456" y="98563"/>
                  <a:pt x="285535" y="100729"/>
                  <a:pt x="271304" y="102585"/>
                </a:cubicBezTo>
                <a:cubicBezTo>
                  <a:pt x="275945" y="96089"/>
                  <a:pt x="283988" y="92067"/>
                  <a:pt x="296362" y="88664"/>
                </a:cubicBezTo>
                <a:cubicBezTo>
                  <a:pt x="303477" y="86808"/>
                  <a:pt x="311521" y="85261"/>
                  <a:pt x="319255" y="84024"/>
                </a:cubicBezTo>
                <a:cubicBezTo>
                  <a:pt x="327298" y="82786"/>
                  <a:pt x="335032" y="81240"/>
                  <a:pt x="341837" y="79384"/>
                </a:cubicBezTo>
                <a:cubicBezTo>
                  <a:pt x="343694" y="78765"/>
                  <a:pt x="345550" y="78456"/>
                  <a:pt x="347406" y="77837"/>
                </a:cubicBezTo>
                <a:cubicBezTo>
                  <a:pt x="339672" y="85571"/>
                  <a:pt x="327916" y="90830"/>
                  <a:pt x="312449" y="95161"/>
                </a:cubicBezTo>
                <a:lnTo>
                  <a:pt x="312449" y="95161"/>
                </a:lnTo>
                <a:close/>
              </a:path>
            </a:pathLst>
          </a:custGeom>
          <a:solidFill>
            <a:schemeClr val="accent2">
              <a:alpha val="20000"/>
            </a:schemeClr>
          </a:solidFill>
          <a:ln w="30868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4ABF345B-F07F-47FD-8453-94CACBB0C77C}"/>
              </a:ext>
            </a:extLst>
          </p:cNvPr>
          <p:cNvGrpSpPr/>
          <p:nvPr userDrawn="1"/>
        </p:nvGrpSpPr>
        <p:grpSpPr>
          <a:xfrm rot="3600000">
            <a:off x="30741" y="1644835"/>
            <a:ext cx="2892499" cy="3747720"/>
            <a:chOff x="4431213" y="1807519"/>
            <a:chExt cx="3122265" cy="4045421"/>
          </a:xfrm>
        </p:grpSpPr>
        <p:sp>
          <p:nvSpPr>
            <p:cNvPr id="16" name="图形 8">
              <a:extLst>
                <a:ext uri="{FF2B5EF4-FFF2-40B4-BE49-F238E27FC236}">
                  <a16:creationId xmlns:a16="http://schemas.microsoft.com/office/drawing/2014/main" id="{C10F6FF5-07A3-4A8D-AFE9-8CA069FC8444}"/>
                </a:ext>
              </a:extLst>
            </p:cNvPr>
            <p:cNvSpPr/>
            <p:nvPr/>
          </p:nvSpPr>
          <p:spPr>
            <a:xfrm flipH="1">
              <a:off x="4700562" y="1807519"/>
              <a:ext cx="2583955" cy="3219542"/>
            </a:xfrm>
            <a:custGeom>
              <a:avLst/>
              <a:gdLst>
                <a:gd name="connsiteX0" fmla="*/ 156673 w 2583955"/>
                <a:gd name="connsiteY0" fmla="*/ 559000 h 3219542"/>
                <a:gd name="connsiteX1" fmla="*/ 1312507 w 2583955"/>
                <a:gd name="connsiteY1" fmla="*/ 216601 h 3219542"/>
                <a:gd name="connsiteX2" fmla="*/ 1407092 w 2583955"/>
                <a:gd name="connsiteY2" fmla="*/ 261056 h 3219542"/>
                <a:gd name="connsiteX3" fmla="*/ 1366421 w 2583955"/>
                <a:gd name="connsiteY3" fmla="*/ 346183 h 3219542"/>
                <a:gd name="connsiteX4" fmla="*/ 154781 w 2583955"/>
                <a:gd name="connsiteY4" fmla="*/ 705608 h 3219542"/>
                <a:gd name="connsiteX5" fmla="*/ 180319 w 2583955"/>
                <a:gd name="connsiteY5" fmla="*/ 854107 h 3219542"/>
                <a:gd name="connsiteX6" fmla="*/ 1516812 w 2583955"/>
                <a:gd name="connsiteY6" fmla="*/ 457794 h 3219542"/>
                <a:gd name="connsiteX7" fmla="*/ 1611397 w 2583955"/>
                <a:gd name="connsiteY7" fmla="*/ 502249 h 3219542"/>
                <a:gd name="connsiteX8" fmla="*/ 1570725 w 2583955"/>
                <a:gd name="connsiteY8" fmla="*/ 587376 h 3219542"/>
                <a:gd name="connsiteX9" fmla="*/ 231395 w 2583955"/>
                <a:gd name="connsiteY9" fmla="*/ 984635 h 3219542"/>
                <a:gd name="connsiteX10" fmla="*/ 308955 w 2583955"/>
                <a:gd name="connsiteY10" fmla="*/ 1105704 h 3219542"/>
                <a:gd name="connsiteX11" fmla="*/ 316522 w 2583955"/>
                <a:gd name="connsiteY11" fmla="*/ 1115163 h 3219542"/>
                <a:gd name="connsiteX12" fmla="*/ 1619910 w 2583955"/>
                <a:gd name="connsiteY12" fmla="*/ 728308 h 3219542"/>
                <a:gd name="connsiteX13" fmla="*/ 1714495 w 2583955"/>
                <a:gd name="connsiteY13" fmla="*/ 772763 h 3219542"/>
                <a:gd name="connsiteX14" fmla="*/ 1673824 w 2583955"/>
                <a:gd name="connsiteY14" fmla="*/ 857890 h 3219542"/>
                <a:gd name="connsiteX15" fmla="*/ 425295 w 2583955"/>
                <a:gd name="connsiteY15" fmla="*/ 1227719 h 3219542"/>
                <a:gd name="connsiteX16" fmla="*/ 573795 w 2583955"/>
                <a:gd name="connsiteY16" fmla="*/ 1339330 h 3219542"/>
                <a:gd name="connsiteX17" fmla="*/ 1593426 w 2583955"/>
                <a:gd name="connsiteY17" fmla="*/ 1037603 h 3219542"/>
                <a:gd name="connsiteX18" fmla="*/ 1688011 w 2583955"/>
                <a:gd name="connsiteY18" fmla="*/ 1082058 h 3219542"/>
                <a:gd name="connsiteX19" fmla="*/ 1647340 w 2583955"/>
                <a:gd name="connsiteY19" fmla="*/ 1167185 h 3219542"/>
                <a:gd name="connsiteX20" fmla="*/ 739319 w 2583955"/>
                <a:gd name="connsiteY20" fmla="*/ 1436753 h 3219542"/>
                <a:gd name="connsiteX21" fmla="*/ 751615 w 2583955"/>
                <a:gd name="connsiteY21" fmla="*/ 1443374 h 3219542"/>
                <a:gd name="connsiteX22" fmla="*/ 938894 w 2583955"/>
                <a:gd name="connsiteY22" fmla="*/ 1533230 h 3219542"/>
                <a:gd name="connsiteX23" fmla="*/ 1478031 w 2583955"/>
                <a:gd name="connsiteY23" fmla="*/ 1373381 h 3219542"/>
                <a:gd name="connsiteX24" fmla="*/ 1572617 w 2583955"/>
                <a:gd name="connsiteY24" fmla="*/ 1417836 h 3219542"/>
                <a:gd name="connsiteX25" fmla="*/ 1531945 w 2583955"/>
                <a:gd name="connsiteY25" fmla="*/ 1502963 h 3219542"/>
                <a:gd name="connsiteX26" fmla="*/ 1141307 w 2583955"/>
                <a:gd name="connsiteY26" fmla="*/ 1619303 h 3219542"/>
                <a:gd name="connsiteX27" fmla="*/ 1344666 w 2583955"/>
                <a:gd name="connsiteY27" fmla="*/ 1702538 h 3219542"/>
                <a:gd name="connsiteX28" fmla="*/ 1936771 w 2583955"/>
                <a:gd name="connsiteY28" fmla="*/ 1974944 h 3219542"/>
                <a:gd name="connsiteX29" fmla="*/ 2396456 w 2583955"/>
                <a:gd name="connsiteY29" fmla="*/ 2347611 h 3219542"/>
                <a:gd name="connsiteX30" fmla="*/ 2546847 w 2583955"/>
                <a:gd name="connsiteY30" fmla="*/ 3202664 h 3219542"/>
                <a:gd name="connsiteX31" fmla="*/ 2543064 w 2583955"/>
                <a:gd name="connsiteY31" fmla="*/ 3218743 h 3219542"/>
                <a:gd name="connsiteX32" fmla="*/ 2424832 w 2583955"/>
                <a:gd name="connsiteY32" fmla="*/ 3085378 h 3219542"/>
                <a:gd name="connsiteX33" fmla="*/ 2274441 w 2583955"/>
                <a:gd name="connsiteY33" fmla="*/ 2507461 h 3219542"/>
                <a:gd name="connsiteX34" fmla="*/ 1828944 w 2583955"/>
                <a:gd name="connsiteY34" fmla="*/ 2170737 h 3219542"/>
                <a:gd name="connsiteX35" fmla="*/ 1229272 w 2583955"/>
                <a:gd name="connsiteY35" fmla="*/ 1910627 h 3219542"/>
                <a:gd name="connsiteX36" fmla="*/ 643788 w 2583955"/>
                <a:gd name="connsiteY36" fmla="*/ 1640112 h 3219542"/>
                <a:gd name="connsiteX37" fmla="*/ 187886 w 2583955"/>
                <a:gd name="connsiteY37" fmla="*/ 1267445 h 3219542"/>
                <a:gd name="connsiteX38" fmla="*/ 46008 w 2583955"/>
                <a:gd name="connsiteY38" fmla="*/ 380234 h 3219542"/>
                <a:gd name="connsiteX39" fmla="*/ 141539 w 2583955"/>
                <a:gd name="connsiteY39" fmla="*/ 0 h 3219542"/>
                <a:gd name="connsiteX40" fmla="*/ 156673 w 2583955"/>
                <a:gd name="connsiteY40" fmla="*/ 559000 h 3219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583955" h="3219542">
                  <a:moveTo>
                    <a:pt x="156673" y="559000"/>
                  </a:moveTo>
                  <a:lnTo>
                    <a:pt x="1312507" y="216601"/>
                  </a:lnTo>
                  <a:cubicBezTo>
                    <a:pt x="1349395" y="205250"/>
                    <a:pt x="1391959" y="226059"/>
                    <a:pt x="1407092" y="261056"/>
                  </a:cubicBezTo>
                  <a:cubicBezTo>
                    <a:pt x="1422226" y="296998"/>
                    <a:pt x="1403309" y="334833"/>
                    <a:pt x="1366421" y="346183"/>
                  </a:cubicBezTo>
                  <a:lnTo>
                    <a:pt x="154781" y="705608"/>
                  </a:lnTo>
                  <a:cubicBezTo>
                    <a:pt x="158564" y="755738"/>
                    <a:pt x="166131" y="804922"/>
                    <a:pt x="180319" y="854107"/>
                  </a:cubicBezTo>
                  <a:lnTo>
                    <a:pt x="1516812" y="457794"/>
                  </a:lnTo>
                  <a:cubicBezTo>
                    <a:pt x="1553700" y="446443"/>
                    <a:pt x="1596263" y="466306"/>
                    <a:pt x="1611397" y="502249"/>
                  </a:cubicBezTo>
                  <a:cubicBezTo>
                    <a:pt x="1626531" y="538191"/>
                    <a:pt x="1607614" y="576026"/>
                    <a:pt x="1570725" y="587376"/>
                  </a:cubicBezTo>
                  <a:lnTo>
                    <a:pt x="231395" y="984635"/>
                  </a:lnTo>
                  <a:cubicBezTo>
                    <a:pt x="252204" y="1026252"/>
                    <a:pt x="277742" y="1065978"/>
                    <a:pt x="308955" y="1105704"/>
                  </a:cubicBezTo>
                  <a:cubicBezTo>
                    <a:pt x="311793" y="1108542"/>
                    <a:pt x="313685" y="1112325"/>
                    <a:pt x="316522" y="1115163"/>
                  </a:cubicBezTo>
                  <a:lnTo>
                    <a:pt x="1619910" y="728308"/>
                  </a:lnTo>
                  <a:cubicBezTo>
                    <a:pt x="1656798" y="716958"/>
                    <a:pt x="1699361" y="737767"/>
                    <a:pt x="1714495" y="772763"/>
                  </a:cubicBezTo>
                  <a:cubicBezTo>
                    <a:pt x="1729629" y="808706"/>
                    <a:pt x="1710712" y="846540"/>
                    <a:pt x="1673824" y="857890"/>
                  </a:cubicBezTo>
                  <a:lnTo>
                    <a:pt x="425295" y="1227719"/>
                  </a:lnTo>
                  <a:cubicBezTo>
                    <a:pt x="471642" y="1268391"/>
                    <a:pt x="521773" y="1305279"/>
                    <a:pt x="573795" y="1339330"/>
                  </a:cubicBezTo>
                  <a:lnTo>
                    <a:pt x="1593426" y="1037603"/>
                  </a:lnTo>
                  <a:cubicBezTo>
                    <a:pt x="1630314" y="1026252"/>
                    <a:pt x="1672878" y="1047061"/>
                    <a:pt x="1688011" y="1082058"/>
                  </a:cubicBezTo>
                  <a:cubicBezTo>
                    <a:pt x="1703145" y="1118000"/>
                    <a:pt x="1684228" y="1155834"/>
                    <a:pt x="1647340" y="1167185"/>
                  </a:cubicBezTo>
                  <a:lnTo>
                    <a:pt x="739319" y="1436753"/>
                  </a:lnTo>
                  <a:cubicBezTo>
                    <a:pt x="743103" y="1438645"/>
                    <a:pt x="747832" y="1440537"/>
                    <a:pt x="751615" y="1443374"/>
                  </a:cubicBezTo>
                  <a:cubicBezTo>
                    <a:pt x="813096" y="1475533"/>
                    <a:pt x="875522" y="1504855"/>
                    <a:pt x="938894" y="1533230"/>
                  </a:cubicBezTo>
                  <a:lnTo>
                    <a:pt x="1478031" y="1373381"/>
                  </a:lnTo>
                  <a:cubicBezTo>
                    <a:pt x="1514920" y="1362031"/>
                    <a:pt x="1557483" y="1381894"/>
                    <a:pt x="1572617" y="1417836"/>
                  </a:cubicBezTo>
                  <a:cubicBezTo>
                    <a:pt x="1587751" y="1453779"/>
                    <a:pt x="1568834" y="1491613"/>
                    <a:pt x="1531945" y="1502963"/>
                  </a:cubicBezTo>
                  <a:lnTo>
                    <a:pt x="1141307" y="1619303"/>
                  </a:lnTo>
                  <a:cubicBezTo>
                    <a:pt x="1209409" y="1647679"/>
                    <a:pt x="1277510" y="1674163"/>
                    <a:pt x="1344666" y="1702538"/>
                  </a:cubicBezTo>
                  <a:cubicBezTo>
                    <a:pt x="1545187" y="1783882"/>
                    <a:pt x="1748546" y="1869009"/>
                    <a:pt x="1936771" y="1974944"/>
                  </a:cubicBezTo>
                  <a:cubicBezTo>
                    <a:pt x="2110808" y="2072368"/>
                    <a:pt x="2276333" y="2192491"/>
                    <a:pt x="2396456" y="2347611"/>
                  </a:cubicBezTo>
                  <a:cubicBezTo>
                    <a:pt x="2600761" y="2611505"/>
                    <a:pt x="2615895" y="2910395"/>
                    <a:pt x="2546847" y="3202664"/>
                  </a:cubicBezTo>
                  <a:lnTo>
                    <a:pt x="2543064" y="3218743"/>
                  </a:lnTo>
                  <a:cubicBezTo>
                    <a:pt x="2479692" y="3227256"/>
                    <a:pt x="2423886" y="3166721"/>
                    <a:pt x="2424832" y="3085378"/>
                  </a:cubicBezTo>
                  <a:cubicBezTo>
                    <a:pt x="2426724" y="2882965"/>
                    <a:pt x="2414428" y="2685281"/>
                    <a:pt x="2274441" y="2507461"/>
                  </a:cubicBezTo>
                  <a:cubicBezTo>
                    <a:pt x="2159993" y="2362745"/>
                    <a:pt x="1994468" y="2255864"/>
                    <a:pt x="1828944" y="2170737"/>
                  </a:cubicBezTo>
                  <a:cubicBezTo>
                    <a:pt x="1635989" y="2071422"/>
                    <a:pt x="1430739" y="1991970"/>
                    <a:pt x="1229272" y="1910627"/>
                  </a:cubicBezTo>
                  <a:cubicBezTo>
                    <a:pt x="1030642" y="1830229"/>
                    <a:pt x="830121" y="1745102"/>
                    <a:pt x="643788" y="1640112"/>
                  </a:cubicBezTo>
                  <a:cubicBezTo>
                    <a:pt x="471642" y="1542689"/>
                    <a:pt x="306118" y="1422565"/>
                    <a:pt x="187886" y="1267445"/>
                  </a:cubicBezTo>
                  <a:cubicBezTo>
                    <a:pt x="-25877" y="990310"/>
                    <a:pt x="-32498" y="681015"/>
                    <a:pt x="46008" y="380234"/>
                  </a:cubicBezTo>
                  <a:lnTo>
                    <a:pt x="141539" y="0"/>
                  </a:lnTo>
                  <a:cubicBezTo>
                    <a:pt x="150052" y="273352"/>
                    <a:pt x="146268" y="349020"/>
                    <a:pt x="156673" y="559000"/>
                  </a:cubicBezTo>
                </a:path>
              </a:pathLst>
            </a:custGeom>
            <a:solidFill>
              <a:schemeClr val="accent5"/>
            </a:solidFill>
            <a:ln w="943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" name="图形 8">
              <a:extLst>
                <a:ext uri="{FF2B5EF4-FFF2-40B4-BE49-F238E27FC236}">
                  <a16:creationId xmlns:a16="http://schemas.microsoft.com/office/drawing/2014/main" id="{2E1D5C39-B0AF-41D1-9AA0-D1C3731E4DBB}"/>
                </a:ext>
              </a:extLst>
            </p:cNvPr>
            <p:cNvSpPr/>
            <p:nvPr/>
          </p:nvSpPr>
          <p:spPr>
            <a:xfrm flipH="1">
              <a:off x="4431213" y="3513841"/>
              <a:ext cx="1141646" cy="1483100"/>
            </a:xfrm>
            <a:custGeom>
              <a:avLst/>
              <a:gdLst>
                <a:gd name="connsiteX0" fmla="*/ 0 w 1141646"/>
                <a:gd name="connsiteY0" fmla="*/ 0 h 1483100"/>
                <a:gd name="connsiteX1" fmla="*/ 1141646 w 1141646"/>
                <a:gd name="connsiteY1" fmla="*/ 1016794 h 1483100"/>
                <a:gd name="connsiteX2" fmla="*/ 1011118 w 1141646"/>
                <a:gd name="connsiteY2" fmla="*/ 1483100 h 1483100"/>
                <a:gd name="connsiteX3" fmla="*/ 0 w 1141646"/>
                <a:gd name="connsiteY3" fmla="*/ 0 h 1483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1646" h="1483100">
                  <a:moveTo>
                    <a:pt x="0" y="0"/>
                  </a:moveTo>
                  <a:cubicBezTo>
                    <a:pt x="612914" y="187279"/>
                    <a:pt x="1141646" y="417122"/>
                    <a:pt x="1141646" y="1016794"/>
                  </a:cubicBezTo>
                  <a:cubicBezTo>
                    <a:pt x="1127459" y="1155834"/>
                    <a:pt x="1084895" y="1310954"/>
                    <a:pt x="1011118" y="1483100"/>
                  </a:cubicBezTo>
                  <a:cubicBezTo>
                    <a:pt x="1201235" y="707499"/>
                    <a:pt x="663990" y="272406"/>
                    <a:pt x="0" y="0"/>
                  </a:cubicBezTo>
                </a:path>
              </a:pathLst>
            </a:custGeom>
            <a:solidFill>
              <a:schemeClr val="accent5"/>
            </a:solidFill>
            <a:ln w="943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" name="图形 8">
              <a:extLst>
                <a:ext uri="{FF2B5EF4-FFF2-40B4-BE49-F238E27FC236}">
                  <a16:creationId xmlns:a16="http://schemas.microsoft.com/office/drawing/2014/main" id="{8968F461-5395-477D-BC29-262CF63DB488}"/>
                </a:ext>
              </a:extLst>
            </p:cNvPr>
            <p:cNvSpPr/>
            <p:nvPr/>
          </p:nvSpPr>
          <p:spPr>
            <a:xfrm flipH="1">
              <a:off x="4757500" y="1882242"/>
              <a:ext cx="1587591" cy="3970698"/>
            </a:xfrm>
            <a:custGeom>
              <a:avLst/>
              <a:gdLst>
                <a:gd name="connsiteX0" fmla="*/ 487530 w 1587591"/>
                <a:gd name="connsiteY0" fmla="*/ 3566818 h 3970697"/>
                <a:gd name="connsiteX1" fmla="*/ 1546887 w 1587591"/>
                <a:gd name="connsiteY1" fmla="*/ 2991738 h 3970697"/>
                <a:gd name="connsiteX2" fmla="*/ 1581883 w 1587591"/>
                <a:gd name="connsiteY2" fmla="*/ 2893369 h 3970697"/>
                <a:gd name="connsiteX3" fmla="*/ 1492973 w 1587591"/>
                <a:gd name="connsiteY3" fmla="*/ 2862156 h 3970697"/>
                <a:gd name="connsiteX4" fmla="*/ 383486 w 1587591"/>
                <a:gd name="connsiteY4" fmla="*/ 3464666 h 3970697"/>
                <a:gd name="connsiteX5" fmla="*/ 296467 w 1587591"/>
                <a:gd name="connsiteY5" fmla="*/ 3341705 h 3970697"/>
                <a:gd name="connsiteX6" fmla="*/ 1521349 w 1587591"/>
                <a:gd name="connsiteY6" fmla="*/ 2676769 h 3970697"/>
                <a:gd name="connsiteX7" fmla="*/ 1556345 w 1587591"/>
                <a:gd name="connsiteY7" fmla="*/ 2578400 h 3970697"/>
                <a:gd name="connsiteX8" fmla="*/ 1467435 w 1587591"/>
                <a:gd name="connsiteY8" fmla="*/ 2547187 h 3970697"/>
                <a:gd name="connsiteX9" fmla="*/ 239716 w 1587591"/>
                <a:gd name="connsiteY9" fmla="*/ 3214014 h 3970697"/>
                <a:gd name="connsiteX10" fmla="*/ 208503 w 1587591"/>
                <a:gd name="connsiteY10" fmla="*/ 3073082 h 3970697"/>
                <a:gd name="connsiteX11" fmla="*/ 207557 w 1587591"/>
                <a:gd name="connsiteY11" fmla="*/ 3060786 h 3970697"/>
                <a:gd name="connsiteX12" fmla="*/ 1403117 w 1587591"/>
                <a:gd name="connsiteY12" fmla="*/ 2411930 h 3970697"/>
                <a:gd name="connsiteX13" fmla="*/ 1438114 w 1587591"/>
                <a:gd name="connsiteY13" fmla="*/ 2313561 h 3970697"/>
                <a:gd name="connsiteX14" fmla="*/ 1349203 w 1587591"/>
                <a:gd name="connsiteY14" fmla="*/ 2282347 h 3970697"/>
                <a:gd name="connsiteX15" fmla="*/ 204719 w 1587591"/>
                <a:gd name="connsiteY15" fmla="*/ 2903774 h 3970697"/>
                <a:gd name="connsiteX16" fmla="*/ 230257 w 1587591"/>
                <a:gd name="connsiteY16" fmla="*/ 2720278 h 3970697"/>
                <a:gd name="connsiteX17" fmla="*/ 1164762 w 1587591"/>
                <a:gd name="connsiteY17" fmla="*/ 2212354 h 3970697"/>
                <a:gd name="connsiteX18" fmla="*/ 1199758 w 1587591"/>
                <a:gd name="connsiteY18" fmla="*/ 2113985 h 3970697"/>
                <a:gd name="connsiteX19" fmla="*/ 1110848 w 1587591"/>
                <a:gd name="connsiteY19" fmla="*/ 2082772 h 3970697"/>
                <a:gd name="connsiteX20" fmla="*/ 278496 w 1587591"/>
                <a:gd name="connsiteY20" fmla="*/ 2534891 h 3970697"/>
                <a:gd name="connsiteX21" fmla="*/ 282279 w 1587591"/>
                <a:gd name="connsiteY21" fmla="*/ 2521649 h 3970697"/>
                <a:gd name="connsiteX22" fmla="*/ 351327 w 1587591"/>
                <a:gd name="connsiteY22" fmla="*/ 2324911 h 3970697"/>
                <a:gd name="connsiteX23" fmla="*/ 845063 w 1587591"/>
                <a:gd name="connsiteY23" fmla="*/ 2057234 h 3970697"/>
                <a:gd name="connsiteX24" fmla="*/ 880059 w 1587591"/>
                <a:gd name="connsiteY24" fmla="*/ 1958865 h 3970697"/>
                <a:gd name="connsiteX25" fmla="*/ 791149 w 1587591"/>
                <a:gd name="connsiteY25" fmla="*/ 1927652 h 3970697"/>
                <a:gd name="connsiteX26" fmla="*/ 432670 w 1587591"/>
                <a:gd name="connsiteY26" fmla="*/ 2122498 h 3970697"/>
                <a:gd name="connsiteX27" fmla="*/ 517797 w 1587591"/>
                <a:gd name="connsiteY27" fmla="*/ 1920085 h 3970697"/>
                <a:gd name="connsiteX28" fmla="*/ 743856 w 1587591"/>
                <a:gd name="connsiteY28" fmla="*/ 1309063 h 3970697"/>
                <a:gd name="connsiteX29" fmla="*/ 806283 w 1587591"/>
                <a:gd name="connsiteY29" fmla="*/ 720741 h 3970697"/>
                <a:gd name="connsiteX30" fmla="*/ 308763 w 1587591"/>
                <a:gd name="connsiteY30" fmla="*/ 9459 h 3970697"/>
                <a:gd name="connsiteX31" fmla="*/ 295521 w 1587591"/>
                <a:gd name="connsiteY31" fmla="*/ 0 h 3970697"/>
                <a:gd name="connsiteX32" fmla="*/ 305926 w 1587591"/>
                <a:gd name="connsiteY32" fmla="*/ 177821 h 3970697"/>
                <a:gd name="connsiteX33" fmla="*/ 607653 w 1587591"/>
                <a:gd name="connsiteY33" fmla="*/ 693311 h 3970697"/>
                <a:gd name="connsiteX34" fmla="*/ 531039 w 1587591"/>
                <a:gd name="connsiteY34" fmla="*/ 1246637 h 3970697"/>
                <a:gd name="connsiteX35" fmla="*/ 290792 w 1587591"/>
                <a:gd name="connsiteY35" fmla="*/ 1854821 h 3970697"/>
                <a:gd name="connsiteX36" fmla="*/ 68516 w 1587591"/>
                <a:gd name="connsiteY36" fmla="*/ 2460168 h 3970697"/>
                <a:gd name="connsiteX37" fmla="*/ 8927 w 1587591"/>
                <a:gd name="connsiteY37" fmla="*/ 3045652 h 3970697"/>
                <a:gd name="connsiteX38" fmla="*/ 535768 w 1587591"/>
                <a:gd name="connsiteY38" fmla="*/ 3770177 h 3970697"/>
                <a:gd name="connsiteX39" fmla="*/ 872493 w 1587591"/>
                <a:gd name="connsiteY39" fmla="*/ 3970698 h 3970697"/>
                <a:gd name="connsiteX40" fmla="*/ 487530 w 1587591"/>
                <a:gd name="connsiteY40" fmla="*/ 3566818 h 3970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1587591" h="3970697">
                  <a:moveTo>
                    <a:pt x="487530" y="3566818"/>
                  </a:moveTo>
                  <a:lnTo>
                    <a:pt x="1546887" y="2991738"/>
                  </a:lnTo>
                  <a:cubicBezTo>
                    <a:pt x="1580938" y="2972821"/>
                    <a:pt x="1597017" y="2929312"/>
                    <a:pt x="1581883" y="2893369"/>
                  </a:cubicBezTo>
                  <a:cubicBezTo>
                    <a:pt x="1566750" y="2857427"/>
                    <a:pt x="1527024" y="2843239"/>
                    <a:pt x="1492973" y="2862156"/>
                  </a:cubicBezTo>
                  <a:lnTo>
                    <a:pt x="383486" y="3464666"/>
                  </a:lnTo>
                  <a:cubicBezTo>
                    <a:pt x="350381" y="3426832"/>
                    <a:pt x="321059" y="3386160"/>
                    <a:pt x="296467" y="3341705"/>
                  </a:cubicBezTo>
                  <a:lnTo>
                    <a:pt x="1521349" y="2676769"/>
                  </a:lnTo>
                  <a:cubicBezTo>
                    <a:pt x="1555399" y="2657852"/>
                    <a:pt x="1571479" y="2614342"/>
                    <a:pt x="1556345" y="2578400"/>
                  </a:cubicBezTo>
                  <a:cubicBezTo>
                    <a:pt x="1541212" y="2542457"/>
                    <a:pt x="1501486" y="2528270"/>
                    <a:pt x="1467435" y="2547187"/>
                  </a:cubicBezTo>
                  <a:lnTo>
                    <a:pt x="239716" y="3214014"/>
                  </a:lnTo>
                  <a:cubicBezTo>
                    <a:pt x="225528" y="3170505"/>
                    <a:pt x="215124" y="3123212"/>
                    <a:pt x="208503" y="3073082"/>
                  </a:cubicBezTo>
                  <a:cubicBezTo>
                    <a:pt x="208503" y="3069299"/>
                    <a:pt x="207557" y="3065515"/>
                    <a:pt x="207557" y="3060786"/>
                  </a:cubicBezTo>
                  <a:lnTo>
                    <a:pt x="1403117" y="2411930"/>
                  </a:lnTo>
                  <a:cubicBezTo>
                    <a:pt x="1437168" y="2393012"/>
                    <a:pt x="1453247" y="2349503"/>
                    <a:pt x="1438114" y="2313561"/>
                  </a:cubicBezTo>
                  <a:cubicBezTo>
                    <a:pt x="1422980" y="2277618"/>
                    <a:pt x="1383254" y="2263430"/>
                    <a:pt x="1349203" y="2282347"/>
                  </a:cubicBezTo>
                  <a:lnTo>
                    <a:pt x="204719" y="2903774"/>
                  </a:lnTo>
                  <a:cubicBezTo>
                    <a:pt x="208503" y="2842293"/>
                    <a:pt x="217961" y="2780813"/>
                    <a:pt x="230257" y="2720278"/>
                  </a:cubicBezTo>
                  <a:lnTo>
                    <a:pt x="1164762" y="2212354"/>
                  </a:lnTo>
                  <a:cubicBezTo>
                    <a:pt x="1198812" y="2193437"/>
                    <a:pt x="1214892" y="2149928"/>
                    <a:pt x="1199758" y="2113985"/>
                  </a:cubicBezTo>
                  <a:cubicBezTo>
                    <a:pt x="1184624" y="2078043"/>
                    <a:pt x="1144899" y="2063855"/>
                    <a:pt x="1110848" y="2082772"/>
                  </a:cubicBezTo>
                  <a:lnTo>
                    <a:pt x="278496" y="2534891"/>
                  </a:lnTo>
                  <a:cubicBezTo>
                    <a:pt x="279442" y="2530161"/>
                    <a:pt x="281333" y="2526378"/>
                    <a:pt x="282279" y="2521649"/>
                  </a:cubicBezTo>
                  <a:cubicBezTo>
                    <a:pt x="303088" y="2455439"/>
                    <a:pt x="326734" y="2390175"/>
                    <a:pt x="351327" y="2324911"/>
                  </a:cubicBezTo>
                  <a:lnTo>
                    <a:pt x="845063" y="2057234"/>
                  </a:lnTo>
                  <a:cubicBezTo>
                    <a:pt x="879113" y="2038317"/>
                    <a:pt x="895193" y="1994807"/>
                    <a:pt x="880059" y="1958865"/>
                  </a:cubicBezTo>
                  <a:cubicBezTo>
                    <a:pt x="864926" y="1922923"/>
                    <a:pt x="825200" y="1908735"/>
                    <a:pt x="791149" y="1927652"/>
                  </a:cubicBezTo>
                  <a:lnTo>
                    <a:pt x="432670" y="2122498"/>
                  </a:lnTo>
                  <a:cubicBezTo>
                    <a:pt x="461046" y="2054396"/>
                    <a:pt x="490367" y="1987241"/>
                    <a:pt x="517797" y="1920085"/>
                  </a:cubicBezTo>
                  <a:cubicBezTo>
                    <a:pt x="601978" y="1720510"/>
                    <a:pt x="685213" y="1517151"/>
                    <a:pt x="743856" y="1309063"/>
                  </a:cubicBezTo>
                  <a:cubicBezTo>
                    <a:pt x="797770" y="1117054"/>
                    <a:pt x="830875" y="915587"/>
                    <a:pt x="806283" y="720741"/>
                  </a:cubicBezTo>
                  <a:cubicBezTo>
                    <a:pt x="763719" y="389692"/>
                    <a:pt x="563198" y="168362"/>
                    <a:pt x="308763" y="9459"/>
                  </a:cubicBezTo>
                  <a:lnTo>
                    <a:pt x="295521" y="0"/>
                  </a:lnTo>
                  <a:cubicBezTo>
                    <a:pt x="244445" y="39726"/>
                    <a:pt x="248228" y="121069"/>
                    <a:pt x="305926" y="177821"/>
                  </a:cubicBezTo>
                  <a:cubicBezTo>
                    <a:pt x="449696" y="319699"/>
                    <a:pt x="581169" y="467252"/>
                    <a:pt x="607653" y="693311"/>
                  </a:cubicBezTo>
                  <a:cubicBezTo>
                    <a:pt x="629408" y="876807"/>
                    <a:pt x="587790" y="1068816"/>
                    <a:pt x="531039" y="1246637"/>
                  </a:cubicBezTo>
                  <a:cubicBezTo>
                    <a:pt x="464829" y="1452833"/>
                    <a:pt x="374973" y="1655246"/>
                    <a:pt x="290792" y="1854821"/>
                  </a:cubicBezTo>
                  <a:cubicBezTo>
                    <a:pt x="207557" y="2051559"/>
                    <a:pt x="125267" y="2253972"/>
                    <a:pt x="68516" y="2460168"/>
                  </a:cubicBezTo>
                  <a:cubicBezTo>
                    <a:pt x="15548" y="2651231"/>
                    <a:pt x="-16611" y="2852698"/>
                    <a:pt x="8927" y="3045652"/>
                  </a:cubicBezTo>
                  <a:cubicBezTo>
                    <a:pt x="54328" y="3389943"/>
                    <a:pt x="268091" y="3613165"/>
                    <a:pt x="535768" y="3770177"/>
                  </a:cubicBezTo>
                  <a:lnTo>
                    <a:pt x="872493" y="3970698"/>
                  </a:lnTo>
                  <a:cubicBezTo>
                    <a:pt x="686159" y="3773014"/>
                    <a:pt x="629408" y="3721938"/>
                    <a:pt x="487530" y="3566818"/>
                  </a:cubicBezTo>
                </a:path>
              </a:pathLst>
            </a:custGeom>
            <a:solidFill>
              <a:schemeClr val="accent2"/>
            </a:solidFill>
            <a:ln w="943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" name="图形 8">
              <a:extLst>
                <a:ext uri="{FF2B5EF4-FFF2-40B4-BE49-F238E27FC236}">
                  <a16:creationId xmlns:a16="http://schemas.microsoft.com/office/drawing/2014/main" id="{6343E60E-80BF-427C-8878-B39DE63659BD}"/>
                </a:ext>
              </a:extLst>
            </p:cNvPr>
            <p:cNvSpPr/>
            <p:nvPr/>
          </p:nvSpPr>
          <p:spPr>
            <a:xfrm flipH="1">
              <a:off x="6316301" y="2078034"/>
              <a:ext cx="1237177" cy="1777260"/>
            </a:xfrm>
            <a:custGeom>
              <a:avLst/>
              <a:gdLst>
                <a:gd name="connsiteX0" fmla="*/ 1237178 w 1237177"/>
                <a:gd name="connsiteY0" fmla="*/ 1777261 h 1777260"/>
                <a:gd name="connsiteX1" fmla="*/ 0 w 1237177"/>
                <a:gd name="connsiteY1" fmla="*/ 529679 h 1777260"/>
                <a:gd name="connsiteX2" fmla="*/ 104044 w 1237177"/>
                <a:gd name="connsiteY2" fmla="*/ 0 h 1777260"/>
                <a:gd name="connsiteX3" fmla="*/ 1237178 w 1237177"/>
                <a:gd name="connsiteY3" fmla="*/ 1777261 h 1777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37177" h="1777260">
                  <a:moveTo>
                    <a:pt x="1237178" y="1777261"/>
                  </a:moveTo>
                  <a:cubicBezTo>
                    <a:pt x="596834" y="1521880"/>
                    <a:pt x="38780" y="1222044"/>
                    <a:pt x="0" y="529679"/>
                  </a:cubicBezTo>
                  <a:cubicBezTo>
                    <a:pt x="5675" y="369829"/>
                    <a:pt x="38780" y="193900"/>
                    <a:pt x="104044" y="0"/>
                  </a:cubicBezTo>
                  <a:cubicBezTo>
                    <a:pt x="-40672" y="883428"/>
                    <a:pt x="539137" y="1420674"/>
                    <a:pt x="1237178" y="1777261"/>
                  </a:cubicBezTo>
                </a:path>
              </a:pathLst>
            </a:custGeom>
            <a:solidFill>
              <a:schemeClr val="accent2"/>
            </a:solidFill>
            <a:ln w="943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34A77E9A-0735-47AE-A07C-DD631F2432AB}"/>
              </a:ext>
            </a:extLst>
          </p:cNvPr>
          <p:cNvGrpSpPr/>
          <p:nvPr userDrawn="1"/>
        </p:nvGrpSpPr>
        <p:grpSpPr>
          <a:xfrm rot="18000000" flipH="1">
            <a:off x="9346949" y="1644834"/>
            <a:ext cx="2892499" cy="3747720"/>
            <a:chOff x="4431213" y="1807519"/>
            <a:chExt cx="3122265" cy="4045421"/>
          </a:xfrm>
        </p:grpSpPr>
        <p:sp>
          <p:nvSpPr>
            <p:cNvPr id="21" name="图形 8">
              <a:extLst>
                <a:ext uri="{FF2B5EF4-FFF2-40B4-BE49-F238E27FC236}">
                  <a16:creationId xmlns:a16="http://schemas.microsoft.com/office/drawing/2014/main" id="{6D080FD6-A417-40C3-A4FF-FAE0D1FBBB75}"/>
                </a:ext>
              </a:extLst>
            </p:cNvPr>
            <p:cNvSpPr/>
            <p:nvPr/>
          </p:nvSpPr>
          <p:spPr>
            <a:xfrm flipH="1">
              <a:off x="4700562" y="1807519"/>
              <a:ext cx="2583955" cy="3219542"/>
            </a:xfrm>
            <a:custGeom>
              <a:avLst/>
              <a:gdLst>
                <a:gd name="connsiteX0" fmla="*/ 156673 w 2583955"/>
                <a:gd name="connsiteY0" fmla="*/ 559000 h 3219542"/>
                <a:gd name="connsiteX1" fmla="*/ 1312507 w 2583955"/>
                <a:gd name="connsiteY1" fmla="*/ 216601 h 3219542"/>
                <a:gd name="connsiteX2" fmla="*/ 1407092 w 2583955"/>
                <a:gd name="connsiteY2" fmla="*/ 261056 h 3219542"/>
                <a:gd name="connsiteX3" fmla="*/ 1366421 w 2583955"/>
                <a:gd name="connsiteY3" fmla="*/ 346183 h 3219542"/>
                <a:gd name="connsiteX4" fmla="*/ 154781 w 2583955"/>
                <a:gd name="connsiteY4" fmla="*/ 705608 h 3219542"/>
                <a:gd name="connsiteX5" fmla="*/ 180319 w 2583955"/>
                <a:gd name="connsiteY5" fmla="*/ 854107 h 3219542"/>
                <a:gd name="connsiteX6" fmla="*/ 1516812 w 2583955"/>
                <a:gd name="connsiteY6" fmla="*/ 457794 h 3219542"/>
                <a:gd name="connsiteX7" fmla="*/ 1611397 w 2583955"/>
                <a:gd name="connsiteY7" fmla="*/ 502249 h 3219542"/>
                <a:gd name="connsiteX8" fmla="*/ 1570725 w 2583955"/>
                <a:gd name="connsiteY8" fmla="*/ 587376 h 3219542"/>
                <a:gd name="connsiteX9" fmla="*/ 231395 w 2583955"/>
                <a:gd name="connsiteY9" fmla="*/ 984635 h 3219542"/>
                <a:gd name="connsiteX10" fmla="*/ 308955 w 2583955"/>
                <a:gd name="connsiteY10" fmla="*/ 1105704 h 3219542"/>
                <a:gd name="connsiteX11" fmla="*/ 316522 w 2583955"/>
                <a:gd name="connsiteY11" fmla="*/ 1115163 h 3219542"/>
                <a:gd name="connsiteX12" fmla="*/ 1619910 w 2583955"/>
                <a:gd name="connsiteY12" fmla="*/ 728308 h 3219542"/>
                <a:gd name="connsiteX13" fmla="*/ 1714495 w 2583955"/>
                <a:gd name="connsiteY13" fmla="*/ 772763 h 3219542"/>
                <a:gd name="connsiteX14" fmla="*/ 1673824 w 2583955"/>
                <a:gd name="connsiteY14" fmla="*/ 857890 h 3219542"/>
                <a:gd name="connsiteX15" fmla="*/ 425295 w 2583955"/>
                <a:gd name="connsiteY15" fmla="*/ 1227719 h 3219542"/>
                <a:gd name="connsiteX16" fmla="*/ 573795 w 2583955"/>
                <a:gd name="connsiteY16" fmla="*/ 1339330 h 3219542"/>
                <a:gd name="connsiteX17" fmla="*/ 1593426 w 2583955"/>
                <a:gd name="connsiteY17" fmla="*/ 1037603 h 3219542"/>
                <a:gd name="connsiteX18" fmla="*/ 1688011 w 2583955"/>
                <a:gd name="connsiteY18" fmla="*/ 1082058 h 3219542"/>
                <a:gd name="connsiteX19" fmla="*/ 1647340 w 2583955"/>
                <a:gd name="connsiteY19" fmla="*/ 1167185 h 3219542"/>
                <a:gd name="connsiteX20" fmla="*/ 739319 w 2583955"/>
                <a:gd name="connsiteY20" fmla="*/ 1436753 h 3219542"/>
                <a:gd name="connsiteX21" fmla="*/ 751615 w 2583955"/>
                <a:gd name="connsiteY21" fmla="*/ 1443374 h 3219542"/>
                <a:gd name="connsiteX22" fmla="*/ 938894 w 2583955"/>
                <a:gd name="connsiteY22" fmla="*/ 1533230 h 3219542"/>
                <a:gd name="connsiteX23" fmla="*/ 1478031 w 2583955"/>
                <a:gd name="connsiteY23" fmla="*/ 1373381 h 3219542"/>
                <a:gd name="connsiteX24" fmla="*/ 1572617 w 2583955"/>
                <a:gd name="connsiteY24" fmla="*/ 1417836 h 3219542"/>
                <a:gd name="connsiteX25" fmla="*/ 1531945 w 2583955"/>
                <a:gd name="connsiteY25" fmla="*/ 1502963 h 3219542"/>
                <a:gd name="connsiteX26" fmla="*/ 1141307 w 2583955"/>
                <a:gd name="connsiteY26" fmla="*/ 1619303 h 3219542"/>
                <a:gd name="connsiteX27" fmla="*/ 1344666 w 2583955"/>
                <a:gd name="connsiteY27" fmla="*/ 1702538 h 3219542"/>
                <a:gd name="connsiteX28" fmla="*/ 1936771 w 2583955"/>
                <a:gd name="connsiteY28" fmla="*/ 1974944 h 3219542"/>
                <a:gd name="connsiteX29" fmla="*/ 2396456 w 2583955"/>
                <a:gd name="connsiteY29" fmla="*/ 2347611 h 3219542"/>
                <a:gd name="connsiteX30" fmla="*/ 2546847 w 2583955"/>
                <a:gd name="connsiteY30" fmla="*/ 3202664 h 3219542"/>
                <a:gd name="connsiteX31" fmla="*/ 2543064 w 2583955"/>
                <a:gd name="connsiteY31" fmla="*/ 3218743 h 3219542"/>
                <a:gd name="connsiteX32" fmla="*/ 2424832 w 2583955"/>
                <a:gd name="connsiteY32" fmla="*/ 3085378 h 3219542"/>
                <a:gd name="connsiteX33" fmla="*/ 2274441 w 2583955"/>
                <a:gd name="connsiteY33" fmla="*/ 2507461 h 3219542"/>
                <a:gd name="connsiteX34" fmla="*/ 1828944 w 2583955"/>
                <a:gd name="connsiteY34" fmla="*/ 2170737 h 3219542"/>
                <a:gd name="connsiteX35" fmla="*/ 1229272 w 2583955"/>
                <a:gd name="connsiteY35" fmla="*/ 1910627 h 3219542"/>
                <a:gd name="connsiteX36" fmla="*/ 643788 w 2583955"/>
                <a:gd name="connsiteY36" fmla="*/ 1640112 h 3219542"/>
                <a:gd name="connsiteX37" fmla="*/ 187886 w 2583955"/>
                <a:gd name="connsiteY37" fmla="*/ 1267445 h 3219542"/>
                <a:gd name="connsiteX38" fmla="*/ 46008 w 2583955"/>
                <a:gd name="connsiteY38" fmla="*/ 380234 h 3219542"/>
                <a:gd name="connsiteX39" fmla="*/ 141539 w 2583955"/>
                <a:gd name="connsiteY39" fmla="*/ 0 h 3219542"/>
                <a:gd name="connsiteX40" fmla="*/ 156673 w 2583955"/>
                <a:gd name="connsiteY40" fmla="*/ 559000 h 3219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583955" h="3219542">
                  <a:moveTo>
                    <a:pt x="156673" y="559000"/>
                  </a:moveTo>
                  <a:lnTo>
                    <a:pt x="1312507" y="216601"/>
                  </a:lnTo>
                  <a:cubicBezTo>
                    <a:pt x="1349395" y="205250"/>
                    <a:pt x="1391959" y="226059"/>
                    <a:pt x="1407092" y="261056"/>
                  </a:cubicBezTo>
                  <a:cubicBezTo>
                    <a:pt x="1422226" y="296998"/>
                    <a:pt x="1403309" y="334833"/>
                    <a:pt x="1366421" y="346183"/>
                  </a:cubicBezTo>
                  <a:lnTo>
                    <a:pt x="154781" y="705608"/>
                  </a:lnTo>
                  <a:cubicBezTo>
                    <a:pt x="158564" y="755738"/>
                    <a:pt x="166131" y="804922"/>
                    <a:pt x="180319" y="854107"/>
                  </a:cubicBezTo>
                  <a:lnTo>
                    <a:pt x="1516812" y="457794"/>
                  </a:lnTo>
                  <a:cubicBezTo>
                    <a:pt x="1553700" y="446443"/>
                    <a:pt x="1596263" y="466306"/>
                    <a:pt x="1611397" y="502249"/>
                  </a:cubicBezTo>
                  <a:cubicBezTo>
                    <a:pt x="1626531" y="538191"/>
                    <a:pt x="1607614" y="576026"/>
                    <a:pt x="1570725" y="587376"/>
                  </a:cubicBezTo>
                  <a:lnTo>
                    <a:pt x="231395" y="984635"/>
                  </a:lnTo>
                  <a:cubicBezTo>
                    <a:pt x="252204" y="1026252"/>
                    <a:pt x="277742" y="1065978"/>
                    <a:pt x="308955" y="1105704"/>
                  </a:cubicBezTo>
                  <a:cubicBezTo>
                    <a:pt x="311793" y="1108542"/>
                    <a:pt x="313685" y="1112325"/>
                    <a:pt x="316522" y="1115163"/>
                  </a:cubicBezTo>
                  <a:lnTo>
                    <a:pt x="1619910" y="728308"/>
                  </a:lnTo>
                  <a:cubicBezTo>
                    <a:pt x="1656798" y="716958"/>
                    <a:pt x="1699361" y="737767"/>
                    <a:pt x="1714495" y="772763"/>
                  </a:cubicBezTo>
                  <a:cubicBezTo>
                    <a:pt x="1729629" y="808706"/>
                    <a:pt x="1710712" y="846540"/>
                    <a:pt x="1673824" y="857890"/>
                  </a:cubicBezTo>
                  <a:lnTo>
                    <a:pt x="425295" y="1227719"/>
                  </a:lnTo>
                  <a:cubicBezTo>
                    <a:pt x="471642" y="1268391"/>
                    <a:pt x="521773" y="1305279"/>
                    <a:pt x="573795" y="1339330"/>
                  </a:cubicBezTo>
                  <a:lnTo>
                    <a:pt x="1593426" y="1037603"/>
                  </a:lnTo>
                  <a:cubicBezTo>
                    <a:pt x="1630314" y="1026252"/>
                    <a:pt x="1672878" y="1047061"/>
                    <a:pt x="1688011" y="1082058"/>
                  </a:cubicBezTo>
                  <a:cubicBezTo>
                    <a:pt x="1703145" y="1118000"/>
                    <a:pt x="1684228" y="1155834"/>
                    <a:pt x="1647340" y="1167185"/>
                  </a:cubicBezTo>
                  <a:lnTo>
                    <a:pt x="739319" y="1436753"/>
                  </a:lnTo>
                  <a:cubicBezTo>
                    <a:pt x="743103" y="1438645"/>
                    <a:pt x="747832" y="1440537"/>
                    <a:pt x="751615" y="1443374"/>
                  </a:cubicBezTo>
                  <a:cubicBezTo>
                    <a:pt x="813096" y="1475533"/>
                    <a:pt x="875522" y="1504855"/>
                    <a:pt x="938894" y="1533230"/>
                  </a:cubicBezTo>
                  <a:lnTo>
                    <a:pt x="1478031" y="1373381"/>
                  </a:lnTo>
                  <a:cubicBezTo>
                    <a:pt x="1514920" y="1362031"/>
                    <a:pt x="1557483" y="1381894"/>
                    <a:pt x="1572617" y="1417836"/>
                  </a:cubicBezTo>
                  <a:cubicBezTo>
                    <a:pt x="1587751" y="1453779"/>
                    <a:pt x="1568834" y="1491613"/>
                    <a:pt x="1531945" y="1502963"/>
                  </a:cubicBezTo>
                  <a:lnTo>
                    <a:pt x="1141307" y="1619303"/>
                  </a:lnTo>
                  <a:cubicBezTo>
                    <a:pt x="1209409" y="1647679"/>
                    <a:pt x="1277510" y="1674163"/>
                    <a:pt x="1344666" y="1702538"/>
                  </a:cubicBezTo>
                  <a:cubicBezTo>
                    <a:pt x="1545187" y="1783882"/>
                    <a:pt x="1748546" y="1869009"/>
                    <a:pt x="1936771" y="1974944"/>
                  </a:cubicBezTo>
                  <a:cubicBezTo>
                    <a:pt x="2110808" y="2072368"/>
                    <a:pt x="2276333" y="2192491"/>
                    <a:pt x="2396456" y="2347611"/>
                  </a:cubicBezTo>
                  <a:cubicBezTo>
                    <a:pt x="2600761" y="2611505"/>
                    <a:pt x="2615895" y="2910395"/>
                    <a:pt x="2546847" y="3202664"/>
                  </a:cubicBezTo>
                  <a:lnTo>
                    <a:pt x="2543064" y="3218743"/>
                  </a:lnTo>
                  <a:cubicBezTo>
                    <a:pt x="2479692" y="3227256"/>
                    <a:pt x="2423886" y="3166721"/>
                    <a:pt x="2424832" y="3085378"/>
                  </a:cubicBezTo>
                  <a:cubicBezTo>
                    <a:pt x="2426724" y="2882965"/>
                    <a:pt x="2414428" y="2685281"/>
                    <a:pt x="2274441" y="2507461"/>
                  </a:cubicBezTo>
                  <a:cubicBezTo>
                    <a:pt x="2159993" y="2362745"/>
                    <a:pt x="1994468" y="2255864"/>
                    <a:pt x="1828944" y="2170737"/>
                  </a:cubicBezTo>
                  <a:cubicBezTo>
                    <a:pt x="1635989" y="2071422"/>
                    <a:pt x="1430739" y="1991970"/>
                    <a:pt x="1229272" y="1910627"/>
                  </a:cubicBezTo>
                  <a:cubicBezTo>
                    <a:pt x="1030642" y="1830229"/>
                    <a:pt x="830121" y="1745102"/>
                    <a:pt x="643788" y="1640112"/>
                  </a:cubicBezTo>
                  <a:cubicBezTo>
                    <a:pt x="471642" y="1542689"/>
                    <a:pt x="306118" y="1422565"/>
                    <a:pt x="187886" y="1267445"/>
                  </a:cubicBezTo>
                  <a:cubicBezTo>
                    <a:pt x="-25877" y="990310"/>
                    <a:pt x="-32498" y="681015"/>
                    <a:pt x="46008" y="380234"/>
                  </a:cubicBezTo>
                  <a:lnTo>
                    <a:pt x="141539" y="0"/>
                  </a:lnTo>
                  <a:cubicBezTo>
                    <a:pt x="150052" y="273352"/>
                    <a:pt x="146268" y="349020"/>
                    <a:pt x="156673" y="559000"/>
                  </a:cubicBezTo>
                </a:path>
              </a:pathLst>
            </a:custGeom>
            <a:solidFill>
              <a:schemeClr val="accent5"/>
            </a:solidFill>
            <a:ln w="943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" name="图形 8">
              <a:extLst>
                <a:ext uri="{FF2B5EF4-FFF2-40B4-BE49-F238E27FC236}">
                  <a16:creationId xmlns:a16="http://schemas.microsoft.com/office/drawing/2014/main" id="{5EFCD091-75B5-47BD-A97B-F81C6032A749}"/>
                </a:ext>
              </a:extLst>
            </p:cNvPr>
            <p:cNvSpPr/>
            <p:nvPr/>
          </p:nvSpPr>
          <p:spPr>
            <a:xfrm flipH="1">
              <a:off x="4431213" y="3513841"/>
              <a:ext cx="1141646" cy="1483100"/>
            </a:xfrm>
            <a:custGeom>
              <a:avLst/>
              <a:gdLst>
                <a:gd name="connsiteX0" fmla="*/ 0 w 1141646"/>
                <a:gd name="connsiteY0" fmla="*/ 0 h 1483100"/>
                <a:gd name="connsiteX1" fmla="*/ 1141646 w 1141646"/>
                <a:gd name="connsiteY1" fmla="*/ 1016794 h 1483100"/>
                <a:gd name="connsiteX2" fmla="*/ 1011118 w 1141646"/>
                <a:gd name="connsiteY2" fmla="*/ 1483100 h 1483100"/>
                <a:gd name="connsiteX3" fmla="*/ 0 w 1141646"/>
                <a:gd name="connsiteY3" fmla="*/ 0 h 1483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1646" h="1483100">
                  <a:moveTo>
                    <a:pt x="0" y="0"/>
                  </a:moveTo>
                  <a:cubicBezTo>
                    <a:pt x="612914" y="187279"/>
                    <a:pt x="1141646" y="417122"/>
                    <a:pt x="1141646" y="1016794"/>
                  </a:cubicBezTo>
                  <a:cubicBezTo>
                    <a:pt x="1127459" y="1155834"/>
                    <a:pt x="1084895" y="1310954"/>
                    <a:pt x="1011118" y="1483100"/>
                  </a:cubicBezTo>
                  <a:cubicBezTo>
                    <a:pt x="1201235" y="707499"/>
                    <a:pt x="663990" y="272406"/>
                    <a:pt x="0" y="0"/>
                  </a:cubicBezTo>
                </a:path>
              </a:pathLst>
            </a:custGeom>
            <a:solidFill>
              <a:schemeClr val="accent5"/>
            </a:solidFill>
            <a:ln w="943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" name="图形 8">
              <a:extLst>
                <a:ext uri="{FF2B5EF4-FFF2-40B4-BE49-F238E27FC236}">
                  <a16:creationId xmlns:a16="http://schemas.microsoft.com/office/drawing/2014/main" id="{98F3154A-28CA-41EB-8C0F-4AA314C31AD3}"/>
                </a:ext>
              </a:extLst>
            </p:cNvPr>
            <p:cNvSpPr/>
            <p:nvPr/>
          </p:nvSpPr>
          <p:spPr>
            <a:xfrm flipH="1">
              <a:off x="4757500" y="1882242"/>
              <a:ext cx="1587591" cy="3970698"/>
            </a:xfrm>
            <a:custGeom>
              <a:avLst/>
              <a:gdLst>
                <a:gd name="connsiteX0" fmla="*/ 487530 w 1587591"/>
                <a:gd name="connsiteY0" fmla="*/ 3566818 h 3970697"/>
                <a:gd name="connsiteX1" fmla="*/ 1546887 w 1587591"/>
                <a:gd name="connsiteY1" fmla="*/ 2991738 h 3970697"/>
                <a:gd name="connsiteX2" fmla="*/ 1581883 w 1587591"/>
                <a:gd name="connsiteY2" fmla="*/ 2893369 h 3970697"/>
                <a:gd name="connsiteX3" fmla="*/ 1492973 w 1587591"/>
                <a:gd name="connsiteY3" fmla="*/ 2862156 h 3970697"/>
                <a:gd name="connsiteX4" fmla="*/ 383486 w 1587591"/>
                <a:gd name="connsiteY4" fmla="*/ 3464666 h 3970697"/>
                <a:gd name="connsiteX5" fmla="*/ 296467 w 1587591"/>
                <a:gd name="connsiteY5" fmla="*/ 3341705 h 3970697"/>
                <a:gd name="connsiteX6" fmla="*/ 1521349 w 1587591"/>
                <a:gd name="connsiteY6" fmla="*/ 2676769 h 3970697"/>
                <a:gd name="connsiteX7" fmla="*/ 1556345 w 1587591"/>
                <a:gd name="connsiteY7" fmla="*/ 2578400 h 3970697"/>
                <a:gd name="connsiteX8" fmla="*/ 1467435 w 1587591"/>
                <a:gd name="connsiteY8" fmla="*/ 2547187 h 3970697"/>
                <a:gd name="connsiteX9" fmla="*/ 239716 w 1587591"/>
                <a:gd name="connsiteY9" fmla="*/ 3214014 h 3970697"/>
                <a:gd name="connsiteX10" fmla="*/ 208503 w 1587591"/>
                <a:gd name="connsiteY10" fmla="*/ 3073082 h 3970697"/>
                <a:gd name="connsiteX11" fmla="*/ 207557 w 1587591"/>
                <a:gd name="connsiteY11" fmla="*/ 3060786 h 3970697"/>
                <a:gd name="connsiteX12" fmla="*/ 1403117 w 1587591"/>
                <a:gd name="connsiteY12" fmla="*/ 2411930 h 3970697"/>
                <a:gd name="connsiteX13" fmla="*/ 1438114 w 1587591"/>
                <a:gd name="connsiteY13" fmla="*/ 2313561 h 3970697"/>
                <a:gd name="connsiteX14" fmla="*/ 1349203 w 1587591"/>
                <a:gd name="connsiteY14" fmla="*/ 2282347 h 3970697"/>
                <a:gd name="connsiteX15" fmla="*/ 204719 w 1587591"/>
                <a:gd name="connsiteY15" fmla="*/ 2903774 h 3970697"/>
                <a:gd name="connsiteX16" fmla="*/ 230257 w 1587591"/>
                <a:gd name="connsiteY16" fmla="*/ 2720278 h 3970697"/>
                <a:gd name="connsiteX17" fmla="*/ 1164762 w 1587591"/>
                <a:gd name="connsiteY17" fmla="*/ 2212354 h 3970697"/>
                <a:gd name="connsiteX18" fmla="*/ 1199758 w 1587591"/>
                <a:gd name="connsiteY18" fmla="*/ 2113985 h 3970697"/>
                <a:gd name="connsiteX19" fmla="*/ 1110848 w 1587591"/>
                <a:gd name="connsiteY19" fmla="*/ 2082772 h 3970697"/>
                <a:gd name="connsiteX20" fmla="*/ 278496 w 1587591"/>
                <a:gd name="connsiteY20" fmla="*/ 2534891 h 3970697"/>
                <a:gd name="connsiteX21" fmla="*/ 282279 w 1587591"/>
                <a:gd name="connsiteY21" fmla="*/ 2521649 h 3970697"/>
                <a:gd name="connsiteX22" fmla="*/ 351327 w 1587591"/>
                <a:gd name="connsiteY22" fmla="*/ 2324911 h 3970697"/>
                <a:gd name="connsiteX23" fmla="*/ 845063 w 1587591"/>
                <a:gd name="connsiteY23" fmla="*/ 2057234 h 3970697"/>
                <a:gd name="connsiteX24" fmla="*/ 880059 w 1587591"/>
                <a:gd name="connsiteY24" fmla="*/ 1958865 h 3970697"/>
                <a:gd name="connsiteX25" fmla="*/ 791149 w 1587591"/>
                <a:gd name="connsiteY25" fmla="*/ 1927652 h 3970697"/>
                <a:gd name="connsiteX26" fmla="*/ 432670 w 1587591"/>
                <a:gd name="connsiteY26" fmla="*/ 2122498 h 3970697"/>
                <a:gd name="connsiteX27" fmla="*/ 517797 w 1587591"/>
                <a:gd name="connsiteY27" fmla="*/ 1920085 h 3970697"/>
                <a:gd name="connsiteX28" fmla="*/ 743856 w 1587591"/>
                <a:gd name="connsiteY28" fmla="*/ 1309063 h 3970697"/>
                <a:gd name="connsiteX29" fmla="*/ 806283 w 1587591"/>
                <a:gd name="connsiteY29" fmla="*/ 720741 h 3970697"/>
                <a:gd name="connsiteX30" fmla="*/ 308763 w 1587591"/>
                <a:gd name="connsiteY30" fmla="*/ 9459 h 3970697"/>
                <a:gd name="connsiteX31" fmla="*/ 295521 w 1587591"/>
                <a:gd name="connsiteY31" fmla="*/ 0 h 3970697"/>
                <a:gd name="connsiteX32" fmla="*/ 305926 w 1587591"/>
                <a:gd name="connsiteY32" fmla="*/ 177821 h 3970697"/>
                <a:gd name="connsiteX33" fmla="*/ 607653 w 1587591"/>
                <a:gd name="connsiteY33" fmla="*/ 693311 h 3970697"/>
                <a:gd name="connsiteX34" fmla="*/ 531039 w 1587591"/>
                <a:gd name="connsiteY34" fmla="*/ 1246637 h 3970697"/>
                <a:gd name="connsiteX35" fmla="*/ 290792 w 1587591"/>
                <a:gd name="connsiteY35" fmla="*/ 1854821 h 3970697"/>
                <a:gd name="connsiteX36" fmla="*/ 68516 w 1587591"/>
                <a:gd name="connsiteY36" fmla="*/ 2460168 h 3970697"/>
                <a:gd name="connsiteX37" fmla="*/ 8927 w 1587591"/>
                <a:gd name="connsiteY37" fmla="*/ 3045652 h 3970697"/>
                <a:gd name="connsiteX38" fmla="*/ 535768 w 1587591"/>
                <a:gd name="connsiteY38" fmla="*/ 3770177 h 3970697"/>
                <a:gd name="connsiteX39" fmla="*/ 872493 w 1587591"/>
                <a:gd name="connsiteY39" fmla="*/ 3970698 h 3970697"/>
                <a:gd name="connsiteX40" fmla="*/ 487530 w 1587591"/>
                <a:gd name="connsiteY40" fmla="*/ 3566818 h 3970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1587591" h="3970697">
                  <a:moveTo>
                    <a:pt x="487530" y="3566818"/>
                  </a:moveTo>
                  <a:lnTo>
                    <a:pt x="1546887" y="2991738"/>
                  </a:lnTo>
                  <a:cubicBezTo>
                    <a:pt x="1580938" y="2972821"/>
                    <a:pt x="1597017" y="2929312"/>
                    <a:pt x="1581883" y="2893369"/>
                  </a:cubicBezTo>
                  <a:cubicBezTo>
                    <a:pt x="1566750" y="2857427"/>
                    <a:pt x="1527024" y="2843239"/>
                    <a:pt x="1492973" y="2862156"/>
                  </a:cubicBezTo>
                  <a:lnTo>
                    <a:pt x="383486" y="3464666"/>
                  </a:lnTo>
                  <a:cubicBezTo>
                    <a:pt x="350381" y="3426832"/>
                    <a:pt x="321059" y="3386160"/>
                    <a:pt x="296467" y="3341705"/>
                  </a:cubicBezTo>
                  <a:lnTo>
                    <a:pt x="1521349" y="2676769"/>
                  </a:lnTo>
                  <a:cubicBezTo>
                    <a:pt x="1555399" y="2657852"/>
                    <a:pt x="1571479" y="2614342"/>
                    <a:pt x="1556345" y="2578400"/>
                  </a:cubicBezTo>
                  <a:cubicBezTo>
                    <a:pt x="1541212" y="2542457"/>
                    <a:pt x="1501486" y="2528270"/>
                    <a:pt x="1467435" y="2547187"/>
                  </a:cubicBezTo>
                  <a:lnTo>
                    <a:pt x="239716" y="3214014"/>
                  </a:lnTo>
                  <a:cubicBezTo>
                    <a:pt x="225528" y="3170505"/>
                    <a:pt x="215124" y="3123212"/>
                    <a:pt x="208503" y="3073082"/>
                  </a:cubicBezTo>
                  <a:cubicBezTo>
                    <a:pt x="208503" y="3069299"/>
                    <a:pt x="207557" y="3065515"/>
                    <a:pt x="207557" y="3060786"/>
                  </a:cubicBezTo>
                  <a:lnTo>
                    <a:pt x="1403117" y="2411930"/>
                  </a:lnTo>
                  <a:cubicBezTo>
                    <a:pt x="1437168" y="2393012"/>
                    <a:pt x="1453247" y="2349503"/>
                    <a:pt x="1438114" y="2313561"/>
                  </a:cubicBezTo>
                  <a:cubicBezTo>
                    <a:pt x="1422980" y="2277618"/>
                    <a:pt x="1383254" y="2263430"/>
                    <a:pt x="1349203" y="2282347"/>
                  </a:cubicBezTo>
                  <a:lnTo>
                    <a:pt x="204719" y="2903774"/>
                  </a:lnTo>
                  <a:cubicBezTo>
                    <a:pt x="208503" y="2842293"/>
                    <a:pt x="217961" y="2780813"/>
                    <a:pt x="230257" y="2720278"/>
                  </a:cubicBezTo>
                  <a:lnTo>
                    <a:pt x="1164762" y="2212354"/>
                  </a:lnTo>
                  <a:cubicBezTo>
                    <a:pt x="1198812" y="2193437"/>
                    <a:pt x="1214892" y="2149928"/>
                    <a:pt x="1199758" y="2113985"/>
                  </a:cubicBezTo>
                  <a:cubicBezTo>
                    <a:pt x="1184624" y="2078043"/>
                    <a:pt x="1144899" y="2063855"/>
                    <a:pt x="1110848" y="2082772"/>
                  </a:cubicBezTo>
                  <a:lnTo>
                    <a:pt x="278496" y="2534891"/>
                  </a:lnTo>
                  <a:cubicBezTo>
                    <a:pt x="279442" y="2530161"/>
                    <a:pt x="281333" y="2526378"/>
                    <a:pt x="282279" y="2521649"/>
                  </a:cubicBezTo>
                  <a:cubicBezTo>
                    <a:pt x="303088" y="2455439"/>
                    <a:pt x="326734" y="2390175"/>
                    <a:pt x="351327" y="2324911"/>
                  </a:cubicBezTo>
                  <a:lnTo>
                    <a:pt x="845063" y="2057234"/>
                  </a:lnTo>
                  <a:cubicBezTo>
                    <a:pt x="879113" y="2038317"/>
                    <a:pt x="895193" y="1994807"/>
                    <a:pt x="880059" y="1958865"/>
                  </a:cubicBezTo>
                  <a:cubicBezTo>
                    <a:pt x="864926" y="1922923"/>
                    <a:pt x="825200" y="1908735"/>
                    <a:pt x="791149" y="1927652"/>
                  </a:cubicBezTo>
                  <a:lnTo>
                    <a:pt x="432670" y="2122498"/>
                  </a:lnTo>
                  <a:cubicBezTo>
                    <a:pt x="461046" y="2054396"/>
                    <a:pt x="490367" y="1987241"/>
                    <a:pt x="517797" y="1920085"/>
                  </a:cubicBezTo>
                  <a:cubicBezTo>
                    <a:pt x="601978" y="1720510"/>
                    <a:pt x="685213" y="1517151"/>
                    <a:pt x="743856" y="1309063"/>
                  </a:cubicBezTo>
                  <a:cubicBezTo>
                    <a:pt x="797770" y="1117054"/>
                    <a:pt x="830875" y="915587"/>
                    <a:pt x="806283" y="720741"/>
                  </a:cubicBezTo>
                  <a:cubicBezTo>
                    <a:pt x="763719" y="389692"/>
                    <a:pt x="563198" y="168362"/>
                    <a:pt x="308763" y="9459"/>
                  </a:cubicBezTo>
                  <a:lnTo>
                    <a:pt x="295521" y="0"/>
                  </a:lnTo>
                  <a:cubicBezTo>
                    <a:pt x="244445" y="39726"/>
                    <a:pt x="248228" y="121069"/>
                    <a:pt x="305926" y="177821"/>
                  </a:cubicBezTo>
                  <a:cubicBezTo>
                    <a:pt x="449696" y="319699"/>
                    <a:pt x="581169" y="467252"/>
                    <a:pt x="607653" y="693311"/>
                  </a:cubicBezTo>
                  <a:cubicBezTo>
                    <a:pt x="629408" y="876807"/>
                    <a:pt x="587790" y="1068816"/>
                    <a:pt x="531039" y="1246637"/>
                  </a:cubicBezTo>
                  <a:cubicBezTo>
                    <a:pt x="464829" y="1452833"/>
                    <a:pt x="374973" y="1655246"/>
                    <a:pt x="290792" y="1854821"/>
                  </a:cubicBezTo>
                  <a:cubicBezTo>
                    <a:pt x="207557" y="2051559"/>
                    <a:pt x="125267" y="2253972"/>
                    <a:pt x="68516" y="2460168"/>
                  </a:cubicBezTo>
                  <a:cubicBezTo>
                    <a:pt x="15548" y="2651231"/>
                    <a:pt x="-16611" y="2852698"/>
                    <a:pt x="8927" y="3045652"/>
                  </a:cubicBezTo>
                  <a:cubicBezTo>
                    <a:pt x="54328" y="3389943"/>
                    <a:pt x="268091" y="3613165"/>
                    <a:pt x="535768" y="3770177"/>
                  </a:cubicBezTo>
                  <a:lnTo>
                    <a:pt x="872493" y="3970698"/>
                  </a:lnTo>
                  <a:cubicBezTo>
                    <a:pt x="686159" y="3773014"/>
                    <a:pt x="629408" y="3721938"/>
                    <a:pt x="487530" y="3566818"/>
                  </a:cubicBezTo>
                </a:path>
              </a:pathLst>
            </a:custGeom>
            <a:solidFill>
              <a:schemeClr val="accent2"/>
            </a:solidFill>
            <a:ln w="943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" name="图形 8">
              <a:extLst>
                <a:ext uri="{FF2B5EF4-FFF2-40B4-BE49-F238E27FC236}">
                  <a16:creationId xmlns:a16="http://schemas.microsoft.com/office/drawing/2014/main" id="{6AD4BE7A-A138-4974-AA81-F0AA202E213F}"/>
                </a:ext>
              </a:extLst>
            </p:cNvPr>
            <p:cNvSpPr/>
            <p:nvPr/>
          </p:nvSpPr>
          <p:spPr>
            <a:xfrm flipH="1">
              <a:off x="6316301" y="2078034"/>
              <a:ext cx="1237177" cy="1777260"/>
            </a:xfrm>
            <a:custGeom>
              <a:avLst/>
              <a:gdLst>
                <a:gd name="connsiteX0" fmla="*/ 1237178 w 1237177"/>
                <a:gd name="connsiteY0" fmla="*/ 1777261 h 1777260"/>
                <a:gd name="connsiteX1" fmla="*/ 0 w 1237177"/>
                <a:gd name="connsiteY1" fmla="*/ 529679 h 1777260"/>
                <a:gd name="connsiteX2" fmla="*/ 104044 w 1237177"/>
                <a:gd name="connsiteY2" fmla="*/ 0 h 1777260"/>
                <a:gd name="connsiteX3" fmla="*/ 1237178 w 1237177"/>
                <a:gd name="connsiteY3" fmla="*/ 1777261 h 1777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37177" h="1777260">
                  <a:moveTo>
                    <a:pt x="1237178" y="1777261"/>
                  </a:moveTo>
                  <a:cubicBezTo>
                    <a:pt x="596834" y="1521880"/>
                    <a:pt x="38780" y="1222044"/>
                    <a:pt x="0" y="529679"/>
                  </a:cubicBezTo>
                  <a:cubicBezTo>
                    <a:pt x="5675" y="369829"/>
                    <a:pt x="38780" y="193900"/>
                    <a:pt x="104044" y="0"/>
                  </a:cubicBezTo>
                  <a:cubicBezTo>
                    <a:pt x="-40672" y="883428"/>
                    <a:pt x="539137" y="1420674"/>
                    <a:pt x="1237178" y="1777261"/>
                  </a:cubicBezTo>
                </a:path>
              </a:pathLst>
            </a:custGeom>
            <a:solidFill>
              <a:schemeClr val="accent2"/>
            </a:solidFill>
            <a:ln w="943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2" name="图形 9">
            <a:extLst>
              <a:ext uri="{FF2B5EF4-FFF2-40B4-BE49-F238E27FC236}">
                <a16:creationId xmlns:a16="http://schemas.microsoft.com/office/drawing/2014/main" id="{46094168-1F1F-4017-8DD8-452A0712CDEE}"/>
              </a:ext>
            </a:extLst>
          </p:cNvPr>
          <p:cNvSpPr/>
          <p:nvPr/>
        </p:nvSpPr>
        <p:spPr>
          <a:xfrm rot="3473952">
            <a:off x="5150291" y="2772622"/>
            <a:ext cx="873783" cy="1122058"/>
          </a:xfrm>
          <a:custGeom>
            <a:avLst/>
            <a:gdLst>
              <a:gd name="connsiteX0" fmla="*/ 529785 w 873783"/>
              <a:gd name="connsiteY0" fmla="*/ 1120353 h 1122058"/>
              <a:gd name="connsiteX1" fmla="*/ 510366 w 873783"/>
              <a:gd name="connsiteY1" fmla="*/ 1076907 h 1122058"/>
              <a:gd name="connsiteX2" fmla="*/ 480085 w 873783"/>
              <a:gd name="connsiteY2" fmla="*/ 1067362 h 1122058"/>
              <a:gd name="connsiteX3" fmla="*/ 315187 w 873783"/>
              <a:gd name="connsiteY3" fmla="*/ 1014371 h 1122058"/>
              <a:gd name="connsiteX4" fmla="*/ 151606 w 873783"/>
              <a:gd name="connsiteY4" fmla="*/ 962038 h 1122058"/>
              <a:gd name="connsiteX5" fmla="*/ 81499 w 873783"/>
              <a:gd name="connsiteY5" fmla="*/ 938669 h 1122058"/>
              <a:gd name="connsiteX6" fmla="*/ 34103 w 873783"/>
              <a:gd name="connsiteY6" fmla="*/ 955455 h 1122058"/>
              <a:gd name="connsiteX7" fmla="*/ 202 w 873783"/>
              <a:gd name="connsiteY7" fmla="*/ 911351 h 1122058"/>
              <a:gd name="connsiteX8" fmla="*/ 45952 w 873783"/>
              <a:gd name="connsiteY8" fmla="*/ 878108 h 1122058"/>
              <a:gd name="connsiteX9" fmla="*/ 82157 w 873783"/>
              <a:gd name="connsiteY9" fmla="*/ 863296 h 1122058"/>
              <a:gd name="connsiteX10" fmla="*/ 86436 w 873783"/>
              <a:gd name="connsiteY10" fmla="*/ 814255 h 1122058"/>
              <a:gd name="connsiteX11" fmla="*/ 137453 w 873783"/>
              <a:gd name="connsiteY11" fmla="*/ 797469 h 1122058"/>
              <a:gd name="connsiteX12" fmla="*/ 159505 w 873783"/>
              <a:gd name="connsiteY12" fmla="*/ 813597 h 1122058"/>
              <a:gd name="connsiteX13" fmla="*/ 174316 w 873783"/>
              <a:gd name="connsiteY13" fmla="*/ 809318 h 1122058"/>
              <a:gd name="connsiteX14" fmla="*/ 186823 w 873783"/>
              <a:gd name="connsiteY14" fmla="*/ 805368 h 1122058"/>
              <a:gd name="connsiteX15" fmla="*/ 231915 w 873783"/>
              <a:gd name="connsiteY15" fmla="*/ 752048 h 1122058"/>
              <a:gd name="connsiteX16" fmla="*/ 245410 w 873783"/>
              <a:gd name="connsiteY16" fmla="*/ 755669 h 1122058"/>
              <a:gd name="connsiteX17" fmla="*/ 283919 w 873783"/>
              <a:gd name="connsiteY17" fmla="*/ 783974 h 1122058"/>
              <a:gd name="connsiteX18" fmla="*/ 292476 w 873783"/>
              <a:gd name="connsiteY18" fmla="*/ 782329 h 1122058"/>
              <a:gd name="connsiteX19" fmla="*/ 307617 w 873783"/>
              <a:gd name="connsiteY19" fmla="*/ 781012 h 1122058"/>
              <a:gd name="connsiteX20" fmla="*/ 308933 w 873783"/>
              <a:gd name="connsiteY20" fmla="*/ 770480 h 1122058"/>
              <a:gd name="connsiteX21" fmla="*/ 319137 w 873783"/>
              <a:gd name="connsiteY21" fmla="*/ 744478 h 1122058"/>
              <a:gd name="connsiteX22" fmla="*/ 306629 w 873783"/>
              <a:gd name="connsiteY22" fmla="*/ 730983 h 1122058"/>
              <a:gd name="connsiteX23" fmla="*/ 291160 w 873783"/>
              <a:gd name="connsiteY23" fmla="*/ 712881 h 1122058"/>
              <a:gd name="connsiteX24" fmla="*/ 265487 w 873783"/>
              <a:gd name="connsiteY24" fmla="*/ 714855 h 1122058"/>
              <a:gd name="connsiteX25" fmla="*/ 245410 w 873783"/>
              <a:gd name="connsiteY25" fmla="*/ 696424 h 1122058"/>
              <a:gd name="connsiteX26" fmla="*/ 250018 w 873783"/>
              <a:gd name="connsiteY26" fmla="*/ 668776 h 1122058"/>
              <a:gd name="connsiteX27" fmla="*/ 237510 w 873783"/>
              <a:gd name="connsiteY27" fmla="*/ 651003 h 1122058"/>
              <a:gd name="connsiteX28" fmla="*/ 221712 w 873783"/>
              <a:gd name="connsiteY28" fmla="*/ 625988 h 1122058"/>
              <a:gd name="connsiteX29" fmla="*/ 195381 w 873783"/>
              <a:gd name="connsiteY29" fmla="*/ 629280 h 1122058"/>
              <a:gd name="connsiteX30" fmla="*/ 168392 w 873783"/>
              <a:gd name="connsiteY30" fmla="*/ 594062 h 1122058"/>
              <a:gd name="connsiteX31" fmla="*/ 186494 w 873783"/>
              <a:gd name="connsiteY31" fmla="*/ 558186 h 1122058"/>
              <a:gd name="connsiteX32" fmla="*/ 182215 w 873783"/>
              <a:gd name="connsiteY32" fmla="*/ 545020 h 1122058"/>
              <a:gd name="connsiteX33" fmla="*/ 177937 w 873783"/>
              <a:gd name="connsiteY33" fmla="*/ 520335 h 1122058"/>
              <a:gd name="connsiteX34" fmla="*/ 172999 w 873783"/>
              <a:gd name="connsiteY34" fmla="*/ 519677 h 1122058"/>
              <a:gd name="connsiteX35" fmla="*/ 152264 w 873783"/>
              <a:gd name="connsiteY35" fmla="*/ 502232 h 1122058"/>
              <a:gd name="connsiteX36" fmla="*/ 151276 w 873783"/>
              <a:gd name="connsiteY36" fmla="*/ 467673 h 1122058"/>
              <a:gd name="connsiteX37" fmla="*/ 199660 w 873783"/>
              <a:gd name="connsiteY37" fmla="*/ 439038 h 1122058"/>
              <a:gd name="connsiteX38" fmla="*/ 202951 w 873783"/>
              <a:gd name="connsiteY38" fmla="*/ 440355 h 1122058"/>
              <a:gd name="connsiteX39" fmla="*/ 212167 w 873783"/>
              <a:gd name="connsiteY39" fmla="*/ 430810 h 1122058"/>
              <a:gd name="connsiteX40" fmla="*/ 224016 w 873783"/>
              <a:gd name="connsiteY40" fmla="*/ 419948 h 1122058"/>
              <a:gd name="connsiteX41" fmla="*/ 234548 w 873783"/>
              <a:gd name="connsiteY41" fmla="*/ 376502 h 1122058"/>
              <a:gd name="connsiteX42" fmla="*/ 284248 w 873783"/>
              <a:gd name="connsiteY42" fmla="*/ 365311 h 1122058"/>
              <a:gd name="connsiteX43" fmla="*/ 306300 w 873783"/>
              <a:gd name="connsiteY43" fmla="*/ 380781 h 1122058"/>
              <a:gd name="connsiteX44" fmla="*/ 322428 w 873783"/>
              <a:gd name="connsiteY44" fmla="*/ 374856 h 1122058"/>
              <a:gd name="connsiteX45" fmla="*/ 327036 w 873783"/>
              <a:gd name="connsiteY45" fmla="*/ 372881 h 1122058"/>
              <a:gd name="connsiteX46" fmla="*/ 347772 w 873783"/>
              <a:gd name="connsiteY46" fmla="*/ 324169 h 1122058"/>
              <a:gd name="connsiteX47" fmla="*/ 395497 w 873783"/>
              <a:gd name="connsiteY47" fmla="*/ 317586 h 1122058"/>
              <a:gd name="connsiteX48" fmla="*/ 430714 w 873783"/>
              <a:gd name="connsiteY48" fmla="*/ 351487 h 1122058"/>
              <a:gd name="connsiteX49" fmla="*/ 442892 w 873783"/>
              <a:gd name="connsiteY49" fmla="*/ 350829 h 1122058"/>
              <a:gd name="connsiteX50" fmla="*/ 453754 w 873783"/>
              <a:gd name="connsiteY50" fmla="*/ 350171 h 1122058"/>
              <a:gd name="connsiteX51" fmla="*/ 464945 w 873783"/>
              <a:gd name="connsiteY51" fmla="*/ 313966 h 1122058"/>
              <a:gd name="connsiteX52" fmla="*/ 448159 w 873783"/>
              <a:gd name="connsiteY52" fmla="*/ 290926 h 1122058"/>
              <a:gd name="connsiteX53" fmla="*/ 436639 w 873783"/>
              <a:gd name="connsiteY53" fmla="*/ 277761 h 1122058"/>
              <a:gd name="connsiteX54" fmla="*/ 409979 w 873783"/>
              <a:gd name="connsiteY54" fmla="*/ 278419 h 1122058"/>
              <a:gd name="connsiteX55" fmla="*/ 385952 w 873783"/>
              <a:gd name="connsiteY55" fmla="*/ 232340 h 1122058"/>
              <a:gd name="connsiteX56" fmla="*/ 368836 w 873783"/>
              <a:gd name="connsiteY56" fmla="*/ 187577 h 1122058"/>
              <a:gd name="connsiteX57" fmla="*/ 340201 w 873783"/>
              <a:gd name="connsiteY57" fmla="*/ 189223 h 1122058"/>
              <a:gd name="connsiteX58" fmla="*/ 310908 w 873783"/>
              <a:gd name="connsiteY58" fmla="*/ 152030 h 1122058"/>
              <a:gd name="connsiteX59" fmla="*/ 331973 w 873783"/>
              <a:gd name="connsiteY59" fmla="*/ 116812 h 1122058"/>
              <a:gd name="connsiteX60" fmla="*/ 329669 w 873783"/>
              <a:gd name="connsiteY60" fmla="*/ 103318 h 1122058"/>
              <a:gd name="connsiteX61" fmla="*/ 327694 w 873783"/>
              <a:gd name="connsiteY61" fmla="*/ 84228 h 1122058"/>
              <a:gd name="connsiteX62" fmla="*/ 315187 w 873783"/>
              <a:gd name="connsiteY62" fmla="*/ 82911 h 1122058"/>
              <a:gd name="connsiteX63" fmla="*/ 295768 w 873783"/>
              <a:gd name="connsiteY63" fmla="*/ 31566 h 1122058"/>
              <a:gd name="connsiteX64" fmla="*/ 316833 w 873783"/>
              <a:gd name="connsiteY64" fmla="*/ 3589 h 1122058"/>
              <a:gd name="connsiteX65" fmla="*/ 342505 w 873783"/>
              <a:gd name="connsiteY65" fmla="*/ 1943 h 1122058"/>
              <a:gd name="connsiteX66" fmla="*/ 350076 w 873783"/>
              <a:gd name="connsiteY66" fmla="*/ 5235 h 1122058"/>
              <a:gd name="connsiteX67" fmla="*/ 373115 w 873783"/>
              <a:gd name="connsiteY67" fmla="*/ 41769 h 1122058"/>
              <a:gd name="connsiteX68" fmla="*/ 371140 w 873783"/>
              <a:gd name="connsiteY68" fmla="*/ 53618 h 1122058"/>
              <a:gd name="connsiteX69" fmla="*/ 451450 w 873783"/>
              <a:gd name="connsiteY69" fmla="*/ 80278 h 1122058"/>
              <a:gd name="connsiteX70" fmla="*/ 550850 w 873783"/>
              <a:gd name="connsiteY70" fmla="*/ 112204 h 1122058"/>
              <a:gd name="connsiteX71" fmla="*/ 653870 w 873783"/>
              <a:gd name="connsiteY71" fmla="*/ 145118 h 1122058"/>
              <a:gd name="connsiteX72" fmla="*/ 796716 w 873783"/>
              <a:gd name="connsiteY72" fmla="*/ 196464 h 1122058"/>
              <a:gd name="connsiteX73" fmla="*/ 841807 w 873783"/>
              <a:gd name="connsiteY73" fmla="*/ 172437 h 1122058"/>
              <a:gd name="connsiteX74" fmla="*/ 872746 w 873783"/>
              <a:gd name="connsiteY74" fmla="*/ 227732 h 1122058"/>
              <a:gd name="connsiteX75" fmla="*/ 819755 w 873783"/>
              <a:gd name="connsiteY75" fmla="*/ 250113 h 1122058"/>
              <a:gd name="connsiteX76" fmla="*/ 808894 w 873783"/>
              <a:gd name="connsiteY76" fmla="*/ 258671 h 1122058"/>
              <a:gd name="connsiteX77" fmla="*/ 799678 w 873783"/>
              <a:gd name="connsiteY77" fmla="*/ 266899 h 1122058"/>
              <a:gd name="connsiteX78" fmla="*/ 790462 w 873783"/>
              <a:gd name="connsiteY78" fmla="*/ 316599 h 1122058"/>
              <a:gd name="connsiteX79" fmla="*/ 742079 w 873783"/>
              <a:gd name="connsiteY79" fmla="*/ 329106 h 1122058"/>
              <a:gd name="connsiteX80" fmla="*/ 719039 w 873783"/>
              <a:gd name="connsiteY80" fmla="*/ 314953 h 1122058"/>
              <a:gd name="connsiteX81" fmla="*/ 695670 w 873783"/>
              <a:gd name="connsiteY81" fmla="*/ 324169 h 1122058"/>
              <a:gd name="connsiteX82" fmla="*/ 675264 w 873783"/>
              <a:gd name="connsiteY82" fmla="*/ 365640 h 1122058"/>
              <a:gd name="connsiteX83" fmla="*/ 628855 w 873783"/>
              <a:gd name="connsiteY83" fmla="*/ 371236 h 1122058"/>
              <a:gd name="connsiteX84" fmla="*/ 596929 w 873783"/>
              <a:gd name="connsiteY84" fmla="*/ 342601 h 1122058"/>
              <a:gd name="connsiteX85" fmla="*/ 574218 w 873783"/>
              <a:gd name="connsiteY85" fmla="*/ 346550 h 1122058"/>
              <a:gd name="connsiteX86" fmla="*/ 566319 w 873783"/>
              <a:gd name="connsiteY86" fmla="*/ 347538 h 1122058"/>
              <a:gd name="connsiteX87" fmla="*/ 555458 w 873783"/>
              <a:gd name="connsiteY87" fmla="*/ 381768 h 1122058"/>
              <a:gd name="connsiteX88" fmla="*/ 568952 w 873783"/>
              <a:gd name="connsiteY88" fmla="*/ 394604 h 1122058"/>
              <a:gd name="connsiteX89" fmla="*/ 586726 w 873783"/>
              <a:gd name="connsiteY89" fmla="*/ 414682 h 1122058"/>
              <a:gd name="connsiteX90" fmla="*/ 615032 w 873783"/>
              <a:gd name="connsiteY90" fmla="*/ 412049 h 1122058"/>
              <a:gd name="connsiteX91" fmla="*/ 635438 w 873783"/>
              <a:gd name="connsiteY91" fmla="*/ 429822 h 1122058"/>
              <a:gd name="connsiteX92" fmla="*/ 632476 w 873783"/>
              <a:gd name="connsiteY92" fmla="*/ 457799 h 1122058"/>
              <a:gd name="connsiteX93" fmla="*/ 673289 w 873783"/>
              <a:gd name="connsiteY93" fmla="*/ 498283 h 1122058"/>
              <a:gd name="connsiteX94" fmla="*/ 710481 w 873783"/>
              <a:gd name="connsiteY94" fmla="*/ 533501 h 1122058"/>
              <a:gd name="connsiteX95" fmla="*/ 696329 w 873783"/>
              <a:gd name="connsiteY95" fmla="*/ 568389 h 1122058"/>
              <a:gd name="connsiteX96" fmla="*/ 700607 w 873783"/>
              <a:gd name="connsiteY96" fmla="*/ 585833 h 1122058"/>
              <a:gd name="connsiteX97" fmla="*/ 705544 w 873783"/>
              <a:gd name="connsiteY97" fmla="*/ 604923 h 1122058"/>
              <a:gd name="connsiteX98" fmla="*/ 707848 w 873783"/>
              <a:gd name="connsiteY98" fmla="*/ 605253 h 1122058"/>
              <a:gd name="connsiteX99" fmla="*/ 731875 w 873783"/>
              <a:gd name="connsiteY99" fmla="*/ 657585 h 1122058"/>
              <a:gd name="connsiteX100" fmla="*/ 710811 w 873783"/>
              <a:gd name="connsiteY100" fmla="*/ 683916 h 1122058"/>
              <a:gd name="connsiteX101" fmla="*/ 682176 w 873783"/>
              <a:gd name="connsiteY101" fmla="*/ 685562 h 1122058"/>
              <a:gd name="connsiteX102" fmla="*/ 670656 w 873783"/>
              <a:gd name="connsiteY102" fmla="*/ 694120 h 1122058"/>
              <a:gd name="connsiteX103" fmla="*/ 657490 w 873783"/>
              <a:gd name="connsiteY103" fmla="*/ 704981 h 1122058"/>
              <a:gd name="connsiteX104" fmla="*/ 649262 w 873783"/>
              <a:gd name="connsiteY104" fmla="*/ 752377 h 1122058"/>
              <a:gd name="connsiteX105" fmla="*/ 596600 w 873783"/>
              <a:gd name="connsiteY105" fmla="*/ 766201 h 1122058"/>
              <a:gd name="connsiteX106" fmla="*/ 572573 w 873783"/>
              <a:gd name="connsiteY106" fmla="*/ 747111 h 1122058"/>
              <a:gd name="connsiteX107" fmla="*/ 561711 w 873783"/>
              <a:gd name="connsiteY107" fmla="*/ 750402 h 1122058"/>
              <a:gd name="connsiteX108" fmla="*/ 552166 w 873783"/>
              <a:gd name="connsiteY108" fmla="*/ 753364 h 1122058"/>
              <a:gd name="connsiteX109" fmla="*/ 538672 w 873783"/>
              <a:gd name="connsiteY109" fmla="*/ 798127 h 1122058"/>
              <a:gd name="connsiteX110" fmla="*/ 482718 w 873783"/>
              <a:gd name="connsiteY110" fmla="*/ 807343 h 1122058"/>
              <a:gd name="connsiteX111" fmla="*/ 448488 w 873783"/>
              <a:gd name="connsiteY111" fmla="*/ 774758 h 1122058"/>
              <a:gd name="connsiteX112" fmla="*/ 437297 w 873783"/>
              <a:gd name="connsiteY112" fmla="*/ 776404 h 1122058"/>
              <a:gd name="connsiteX113" fmla="*/ 424790 w 873783"/>
              <a:gd name="connsiteY113" fmla="*/ 777721 h 1122058"/>
              <a:gd name="connsiteX114" fmla="*/ 424132 w 873783"/>
              <a:gd name="connsiteY114" fmla="*/ 785291 h 1122058"/>
              <a:gd name="connsiteX115" fmla="*/ 414587 w 873783"/>
              <a:gd name="connsiteY115" fmla="*/ 816559 h 1122058"/>
              <a:gd name="connsiteX116" fmla="*/ 445855 w 873783"/>
              <a:gd name="connsiteY116" fmla="*/ 849473 h 1122058"/>
              <a:gd name="connsiteX117" fmla="*/ 469553 w 873783"/>
              <a:gd name="connsiteY117" fmla="*/ 849473 h 1122058"/>
              <a:gd name="connsiteX118" fmla="*/ 494238 w 873783"/>
              <a:gd name="connsiteY118" fmla="*/ 871854 h 1122058"/>
              <a:gd name="connsiteX119" fmla="*/ 505099 w 873783"/>
              <a:gd name="connsiteY119" fmla="*/ 923858 h 1122058"/>
              <a:gd name="connsiteX120" fmla="*/ 516290 w 873783"/>
              <a:gd name="connsiteY120" fmla="*/ 940644 h 1122058"/>
              <a:gd name="connsiteX121" fmla="*/ 536697 w 873783"/>
              <a:gd name="connsiteY121" fmla="*/ 941960 h 1122058"/>
              <a:gd name="connsiteX122" fmla="*/ 566977 w 873783"/>
              <a:gd name="connsiteY122" fmla="*/ 977507 h 1122058"/>
              <a:gd name="connsiteX123" fmla="*/ 547229 w 873783"/>
              <a:gd name="connsiteY123" fmla="*/ 1007788 h 1122058"/>
              <a:gd name="connsiteX124" fmla="*/ 550191 w 873783"/>
              <a:gd name="connsiteY124" fmla="*/ 1021283 h 1122058"/>
              <a:gd name="connsiteX125" fmla="*/ 552825 w 873783"/>
              <a:gd name="connsiteY125" fmla="*/ 1036423 h 1122058"/>
              <a:gd name="connsiteX126" fmla="*/ 558420 w 873783"/>
              <a:gd name="connsiteY126" fmla="*/ 1037739 h 1122058"/>
              <a:gd name="connsiteX127" fmla="*/ 595283 w 873783"/>
              <a:gd name="connsiteY127" fmla="*/ 1065716 h 1122058"/>
              <a:gd name="connsiteX128" fmla="*/ 589688 w 873783"/>
              <a:gd name="connsiteY128" fmla="*/ 1093693 h 1122058"/>
              <a:gd name="connsiteX129" fmla="*/ 529785 w 873783"/>
              <a:gd name="connsiteY129" fmla="*/ 1120353 h 1122058"/>
              <a:gd name="connsiteX130" fmla="*/ 529785 w 873783"/>
              <a:gd name="connsiteY130" fmla="*/ 1120353 h 1122058"/>
              <a:gd name="connsiteX131" fmla="*/ 534393 w 873783"/>
              <a:gd name="connsiteY131" fmla="*/ 1052222 h 1122058"/>
              <a:gd name="connsiteX132" fmla="*/ 529785 w 873783"/>
              <a:gd name="connsiteY132" fmla="*/ 1055842 h 1122058"/>
              <a:gd name="connsiteX133" fmla="*/ 521886 w 873783"/>
              <a:gd name="connsiteY133" fmla="*/ 1066045 h 1122058"/>
              <a:gd name="connsiteX134" fmla="*/ 527152 w 873783"/>
              <a:gd name="connsiteY134" fmla="*/ 1074274 h 1122058"/>
              <a:gd name="connsiteX135" fmla="*/ 516619 w 873783"/>
              <a:gd name="connsiteY135" fmla="*/ 1088098 h 1122058"/>
              <a:gd name="connsiteX136" fmla="*/ 524848 w 873783"/>
              <a:gd name="connsiteY136" fmla="*/ 1103896 h 1122058"/>
              <a:gd name="connsiteX137" fmla="*/ 539001 w 873783"/>
              <a:gd name="connsiteY137" fmla="*/ 1111795 h 1122058"/>
              <a:gd name="connsiteX138" fmla="*/ 578826 w 873783"/>
              <a:gd name="connsiteY138" fmla="*/ 1089085 h 1122058"/>
              <a:gd name="connsiteX139" fmla="*/ 564673 w 873783"/>
              <a:gd name="connsiteY139" fmla="*/ 1048930 h 1122058"/>
              <a:gd name="connsiteX140" fmla="*/ 541963 w 873783"/>
              <a:gd name="connsiteY140" fmla="*/ 1049588 h 1122058"/>
              <a:gd name="connsiteX141" fmla="*/ 547229 w 873783"/>
              <a:gd name="connsiteY141" fmla="*/ 1049259 h 1122058"/>
              <a:gd name="connsiteX142" fmla="*/ 550520 w 873783"/>
              <a:gd name="connsiteY142" fmla="*/ 1048930 h 1122058"/>
              <a:gd name="connsiteX143" fmla="*/ 551837 w 873783"/>
              <a:gd name="connsiteY143" fmla="*/ 1052222 h 1122058"/>
              <a:gd name="connsiteX144" fmla="*/ 546571 w 873783"/>
              <a:gd name="connsiteY144" fmla="*/ 1053867 h 1122058"/>
              <a:gd name="connsiteX145" fmla="*/ 543279 w 873783"/>
              <a:gd name="connsiteY145" fmla="*/ 1053867 h 1122058"/>
              <a:gd name="connsiteX146" fmla="*/ 544596 w 873783"/>
              <a:gd name="connsiteY146" fmla="*/ 1055842 h 1122058"/>
              <a:gd name="connsiteX147" fmla="*/ 557432 w 873783"/>
              <a:gd name="connsiteY147" fmla="*/ 1068678 h 1122058"/>
              <a:gd name="connsiteX148" fmla="*/ 552166 w 873783"/>
              <a:gd name="connsiteY148" fmla="*/ 1068678 h 1122058"/>
              <a:gd name="connsiteX149" fmla="*/ 534393 w 873783"/>
              <a:gd name="connsiteY149" fmla="*/ 1052222 h 1122058"/>
              <a:gd name="connsiteX150" fmla="*/ 534393 w 873783"/>
              <a:gd name="connsiteY150" fmla="*/ 1052222 h 1122058"/>
              <a:gd name="connsiteX151" fmla="*/ 10735 w 873783"/>
              <a:gd name="connsiteY151" fmla="*/ 903122 h 1122058"/>
              <a:gd name="connsiteX152" fmla="*/ 10735 w 873783"/>
              <a:gd name="connsiteY152" fmla="*/ 924516 h 1122058"/>
              <a:gd name="connsiteX153" fmla="*/ 32128 w 873783"/>
              <a:gd name="connsiteY153" fmla="*/ 941960 h 1122058"/>
              <a:gd name="connsiteX154" fmla="*/ 68334 w 873783"/>
              <a:gd name="connsiteY154" fmla="*/ 937682 h 1122058"/>
              <a:gd name="connsiteX155" fmla="*/ 67675 w 873783"/>
              <a:gd name="connsiteY155" fmla="*/ 921883 h 1122058"/>
              <a:gd name="connsiteX156" fmla="*/ 69650 w 873783"/>
              <a:gd name="connsiteY156" fmla="*/ 913325 h 1122058"/>
              <a:gd name="connsiteX157" fmla="*/ 67346 w 873783"/>
              <a:gd name="connsiteY157" fmla="*/ 912338 h 1122058"/>
              <a:gd name="connsiteX158" fmla="*/ 63726 w 873783"/>
              <a:gd name="connsiteY158" fmla="*/ 913984 h 1122058"/>
              <a:gd name="connsiteX159" fmla="*/ 57801 w 873783"/>
              <a:gd name="connsiteY159" fmla="*/ 915959 h 1122058"/>
              <a:gd name="connsiteX160" fmla="*/ 31141 w 873783"/>
              <a:gd name="connsiteY160" fmla="*/ 894565 h 1122058"/>
              <a:gd name="connsiteX161" fmla="*/ 14026 w 873783"/>
              <a:gd name="connsiteY161" fmla="*/ 898843 h 1122058"/>
              <a:gd name="connsiteX162" fmla="*/ 16330 w 873783"/>
              <a:gd name="connsiteY162" fmla="*/ 900818 h 1122058"/>
              <a:gd name="connsiteX163" fmla="*/ 19292 w 873783"/>
              <a:gd name="connsiteY163" fmla="*/ 903780 h 1122058"/>
              <a:gd name="connsiteX164" fmla="*/ 17317 w 873783"/>
              <a:gd name="connsiteY164" fmla="*/ 908059 h 1122058"/>
              <a:gd name="connsiteX165" fmla="*/ 14026 w 873783"/>
              <a:gd name="connsiteY165" fmla="*/ 908059 h 1122058"/>
              <a:gd name="connsiteX166" fmla="*/ 11064 w 873783"/>
              <a:gd name="connsiteY166" fmla="*/ 904439 h 1122058"/>
              <a:gd name="connsiteX167" fmla="*/ 10735 w 873783"/>
              <a:gd name="connsiteY167" fmla="*/ 903122 h 1122058"/>
              <a:gd name="connsiteX168" fmla="*/ 10735 w 873783"/>
              <a:gd name="connsiteY168" fmla="*/ 903122 h 1122058"/>
              <a:gd name="connsiteX169" fmla="*/ 77550 w 873783"/>
              <a:gd name="connsiteY169" fmla="*/ 881728 h 1122058"/>
              <a:gd name="connsiteX170" fmla="*/ 79195 w 873783"/>
              <a:gd name="connsiteY170" fmla="*/ 885020 h 1122058"/>
              <a:gd name="connsiteX171" fmla="*/ 85449 w 873783"/>
              <a:gd name="connsiteY171" fmla="*/ 926491 h 1122058"/>
              <a:gd name="connsiteX172" fmla="*/ 78208 w 873783"/>
              <a:gd name="connsiteY172" fmla="*/ 931099 h 1122058"/>
              <a:gd name="connsiteX173" fmla="*/ 254626 w 873783"/>
              <a:gd name="connsiteY173" fmla="*/ 982115 h 1122058"/>
              <a:gd name="connsiteX174" fmla="*/ 327365 w 873783"/>
              <a:gd name="connsiteY174" fmla="*/ 1006142 h 1122058"/>
              <a:gd name="connsiteX175" fmla="*/ 403067 w 873783"/>
              <a:gd name="connsiteY175" fmla="*/ 1031486 h 1122058"/>
              <a:gd name="connsiteX176" fmla="*/ 512670 w 873783"/>
              <a:gd name="connsiteY176" fmla="*/ 1066045 h 1122058"/>
              <a:gd name="connsiteX177" fmla="*/ 534393 w 873783"/>
              <a:gd name="connsiteY177" fmla="*/ 1041689 h 1122058"/>
              <a:gd name="connsiteX178" fmla="*/ 543279 w 873783"/>
              <a:gd name="connsiteY178" fmla="*/ 1036094 h 1122058"/>
              <a:gd name="connsiteX179" fmla="*/ 537684 w 873783"/>
              <a:gd name="connsiteY179" fmla="*/ 1013712 h 1122058"/>
              <a:gd name="connsiteX180" fmla="*/ 522544 w 873783"/>
              <a:gd name="connsiteY180" fmla="*/ 1011738 h 1122058"/>
              <a:gd name="connsiteX181" fmla="*/ 489630 w 873783"/>
              <a:gd name="connsiteY181" fmla="*/ 965987 h 1122058"/>
              <a:gd name="connsiteX182" fmla="*/ 395826 w 873783"/>
              <a:gd name="connsiteY182" fmla="*/ 939986 h 1122058"/>
              <a:gd name="connsiteX183" fmla="*/ 301692 w 873783"/>
              <a:gd name="connsiteY183" fmla="*/ 906414 h 1122058"/>
              <a:gd name="connsiteX184" fmla="*/ 203280 w 873783"/>
              <a:gd name="connsiteY184" fmla="*/ 871525 h 1122058"/>
              <a:gd name="connsiteX185" fmla="*/ 165100 w 873783"/>
              <a:gd name="connsiteY185" fmla="*/ 859676 h 1122058"/>
              <a:gd name="connsiteX186" fmla="*/ 108159 w 873783"/>
              <a:gd name="connsiteY186" fmla="*/ 882716 h 1122058"/>
              <a:gd name="connsiteX187" fmla="*/ 77550 w 873783"/>
              <a:gd name="connsiteY187" fmla="*/ 881728 h 1122058"/>
              <a:gd name="connsiteX188" fmla="*/ 77550 w 873783"/>
              <a:gd name="connsiteY188" fmla="*/ 881728 h 1122058"/>
              <a:gd name="connsiteX189" fmla="*/ 77550 w 873783"/>
              <a:gd name="connsiteY189" fmla="*/ 881728 h 1122058"/>
              <a:gd name="connsiteX190" fmla="*/ 107172 w 873783"/>
              <a:gd name="connsiteY190" fmla="*/ 808989 h 1122058"/>
              <a:gd name="connsiteX191" fmla="*/ 89398 w 873783"/>
              <a:gd name="connsiteY191" fmla="*/ 828408 h 1122058"/>
              <a:gd name="connsiteX192" fmla="*/ 97298 w 873783"/>
              <a:gd name="connsiteY192" fmla="*/ 865930 h 1122058"/>
              <a:gd name="connsiteX193" fmla="*/ 110792 w 873783"/>
              <a:gd name="connsiteY193" fmla="*/ 872841 h 1122058"/>
              <a:gd name="connsiteX194" fmla="*/ 153909 w 873783"/>
              <a:gd name="connsiteY194" fmla="*/ 850789 h 1122058"/>
              <a:gd name="connsiteX195" fmla="*/ 152922 w 873783"/>
              <a:gd name="connsiteY195" fmla="*/ 824787 h 1122058"/>
              <a:gd name="connsiteX196" fmla="*/ 131199 w 873783"/>
              <a:gd name="connsiteY196" fmla="*/ 807343 h 1122058"/>
              <a:gd name="connsiteX197" fmla="*/ 122971 w 873783"/>
              <a:gd name="connsiteY197" fmla="*/ 805368 h 1122058"/>
              <a:gd name="connsiteX198" fmla="*/ 121983 w 873783"/>
              <a:gd name="connsiteY198" fmla="*/ 806685 h 1122058"/>
              <a:gd name="connsiteX199" fmla="*/ 114742 w 873783"/>
              <a:gd name="connsiteY199" fmla="*/ 814913 h 1122058"/>
              <a:gd name="connsiteX200" fmla="*/ 111122 w 873783"/>
              <a:gd name="connsiteY200" fmla="*/ 814913 h 1122058"/>
              <a:gd name="connsiteX201" fmla="*/ 108488 w 873783"/>
              <a:gd name="connsiteY201" fmla="*/ 810964 h 1122058"/>
              <a:gd name="connsiteX202" fmla="*/ 107172 w 873783"/>
              <a:gd name="connsiteY202" fmla="*/ 808989 h 1122058"/>
              <a:gd name="connsiteX203" fmla="*/ 107172 w 873783"/>
              <a:gd name="connsiteY203" fmla="*/ 808989 h 1122058"/>
              <a:gd name="connsiteX204" fmla="*/ 507074 w 873783"/>
              <a:gd name="connsiteY204" fmla="*/ 975532 h 1122058"/>
              <a:gd name="connsiteX205" fmla="*/ 522215 w 873783"/>
              <a:gd name="connsiteY205" fmla="*/ 995610 h 1122058"/>
              <a:gd name="connsiteX206" fmla="*/ 526823 w 873783"/>
              <a:gd name="connsiteY206" fmla="*/ 998572 h 1122058"/>
              <a:gd name="connsiteX207" fmla="*/ 539330 w 873783"/>
              <a:gd name="connsiteY207" fmla="*/ 992977 h 1122058"/>
              <a:gd name="connsiteX208" fmla="*/ 557762 w 873783"/>
              <a:gd name="connsiteY208" fmla="*/ 973228 h 1122058"/>
              <a:gd name="connsiteX209" fmla="*/ 554799 w 873783"/>
              <a:gd name="connsiteY209" fmla="*/ 973558 h 1122058"/>
              <a:gd name="connsiteX210" fmla="*/ 550850 w 873783"/>
              <a:gd name="connsiteY210" fmla="*/ 969279 h 1122058"/>
              <a:gd name="connsiteX211" fmla="*/ 554799 w 873783"/>
              <a:gd name="connsiteY211" fmla="*/ 963354 h 1122058"/>
              <a:gd name="connsiteX212" fmla="*/ 539001 w 873783"/>
              <a:gd name="connsiteY212" fmla="*/ 954797 h 1122058"/>
              <a:gd name="connsiteX213" fmla="*/ 530772 w 873783"/>
              <a:gd name="connsiteY213" fmla="*/ 954468 h 1122058"/>
              <a:gd name="connsiteX214" fmla="*/ 531760 w 873783"/>
              <a:gd name="connsiteY214" fmla="*/ 954797 h 1122058"/>
              <a:gd name="connsiteX215" fmla="*/ 540317 w 873783"/>
              <a:gd name="connsiteY215" fmla="*/ 957759 h 1122058"/>
              <a:gd name="connsiteX216" fmla="*/ 551179 w 873783"/>
              <a:gd name="connsiteY216" fmla="*/ 964013 h 1122058"/>
              <a:gd name="connsiteX217" fmla="*/ 549533 w 873783"/>
              <a:gd name="connsiteY217" fmla="*/ 970595 h 1122058"/>
              <a:gd name="connsiteX218" fmla="*/ 540976 w 873783"/>
              <a:gd name="connsiteY218" fmla="*/ 969937 h 1122058"/>
              <a:gd name="connsiteX219" fmla="*/ 527481 w 873783"/>
              <a:gd name="connsiteY219" fmla="*/ 961380 h 1122058"/>
              <a:gd name="connsiteX220" fmla="*/ 516619 w 873783"/>
              <a:gd name="connsiteY220" fmla="*/ 953809 h 1122058"/>
              <a:gd name="connsiteX221" fmla="*/ 503783 w 873783"/>
              <a:gd name="connsiteY221" fmla="*/ 960392 h 1122058"/>
              <a:gd name="connsiteX222" fmla="*/ 518594 w 873783"/>
              <a:gd name="connsiteY222" fmla="*/ 973228 h 1122058"/>
              <a:gd name="connsiteX223" fmla="*/ 508062 w 873783"/>
              <a:gd name="connsiteY223" fmla="*/ 977507 h 1122058"/>
              <a:gd name="connsiteX224" fmla="*/ 507074 w 873783"/>
              <a:gd name="connsiteY224" fmla="*/ 975532 h 1122058"/>
              <a:gd name="connsiteX225" fmla="*/ 507074 w 873783"/>
              <a:gd name="connsiteY225" fmla="*/ 975532 h 1122058"/>
              <a:gd name="connsiteX226" fmla="*/ 199001 w 873783"/>
              <a:gd name="connsiteY226" fmla="*/ 860993 h 1122058"/>
              <a:gd name="connsiteX227" fmla="*/ 298401 w 873783"/>
              <a:gd name="connsiteY227" fmla="*/ 894894 h 1122058"/>
              <a:gd name="connsiteX228" fmla="*/ 397142 w 873783"/>
              <a:gd name="connsiteY228" fmla="*/ 928466 h 1122058"/>
              <a:gd name="connsiteX229" fmla="*/ 494567 w 873783"/>
              <a:gd name="connsiteY229" fmla="*/ 958088 h 1122058"/>
              <a:gd name="connsiteX230" fmla="*/ 501479 w 873783"/>
              <a:gd name="connsiteY230" fmla="*/ 949531 h 1122058"/>
              <a:gd name="connsiteX231" fmla="*/ 506745 w 873783"/>
              <a:gd name="connsiteY231" fmla="*/ 945581 h 1122058"/>
              <a:gd name="connsiteX232" fmla="*/ 499504 w 873783"/>
              <a:gd name="connsiteY232" fmla="*/ 934719 h 1122058"/>
              <a:gd name="connsiteX233" fmla="*/ 478439 w 873783"/>
              <a:gd name="connsiteY233" fmla="*/ 903122 h 1122058"/>
              <a:gd name="connsiteX234" fmla="*/ 448159 w 873783"/>
              <a:gd name="connsiteY234" fmla="*/ 906084 h 1122058"/>
              <a:gd name="connsiteX235" fmla="*/ 442234 w 873783"/>
              <a:gd name="connsiteY235" fmla="*/ 904110 h 1122058"/>
              <a:gd name="connsiteX236" fmla="*/ 432360 w 873783"/>
              <a:gd name="connsiteY236" fmla="*/ 885349 h 1122058"/>
              <a:gd name="connsiteX237" fmla="*/ 427094 w 873783"/>
              <a:gd name="connsiteY237" fmla="*/ 871525 h 1122058"/>
              <a:gd name="connsiteX238" fmla="*/ 397801 w 873783"/>
              <a:gd name="connsiteY238" fmla="*/ 862967 h 1122058"/>
              <a:gd name="connsiteX239" fmla="*/ 356329 w 873783"/>
              <a:gd name="connsiteY239" fmla="*/ 848156 h 1122058"/>
              <a:gd name="connsiteX240" fmla="*/ 315845 w 873783"/>
              <a:gd name="connsiteY240" fmla="*/ 833674 h 1122058"/>
              <a:gd name="connsiteX241" fmla="*/ 287210 w 873783"/>
              <a:gd name="connsiteY241" fmla="*/ 825446 h 1122058"/>
              <a:gd name="connsiteX242" fmla="*/ 285235 w 873783"/>
              <a:gd name="connsiteY242" fmla="*/ 827420 h 1122058"/>
              <a:gd name="connsiteX243" fmla="*/ 217762 w 873783"/>
              <a:gd name="connsiteY243" fmla="*/ 849473 h 1122058"/>
              <a:gd name="connsiteX244" fmla="*/ 202622 w 873783"/>
              <a:gd name="connsiteY244" fmla="*/ 842232 h 1122058"/>
              <a:gd name="connsiteX245" fmla="*/ 193735 w 873783"/>
              <a:gd name="connsiteY245" fmla="*/ 827091 h 1122058"/>
              <a:gd name="connsiteX246" fmla="*/ 187811 w 873783"/>
              <a:gd name="connsiteY246" fmla="*/ 815901 h 1122058"/>
              <a:gd name="connsiteX247" fmla="*/ 180570 w 873783"/>
              <a:gd name="connsiteY247" fmla="*/ 819521 h 1122058"/>
              <a:gd name="connsiteX248" fmla="*/ 166746 w 873783"/>
              <a:gd name="connsiteY248" fmla="*/ 823800 h 1122058"/>
              <a:gd name="connsiteX249" fmla="*/ 168392 w 873783"/>
              <a:gd name="connsiteY249" fmla="*/ 833016 h 1122058"/>
              <a:gd name="connsiteX250" fmla="*/ 172341 w 873783"/>
              <a:gd name="connsiteY250" fmla="*/ 852435 h 1122058"/>
              <a:gd name="connsiteX251" fmla="*/ 199001 w 873783"/>
              <a:gd name="connsiteY251" fmla="*/ 860993 h 1122058"/>
              <a:gd name="connsiteX252" fmla="*/ 199001 w 873783"/>
              <a:gd name="connsiteY252" fmla="*/ 860993 h 1122058"/>
              <a:gd name="connsiteX253" fmla="*/ 247055 w 873783"/>
              <a:gd name="connsiteY253" fmla="*/ 764555 h 1122058"/>
              <a:gd name="connsiteX254" fmla="*/ 225662 w 873783"/>
              <a:gd name="connsiteY254" fmla="*/ 760606 h 1122058"/>
              <a:gd name="connsiteX255" fmla="*/ 200318 w 873783"/>
              <a:gd name="connsiteY255" fmla="*/ 799773 h 1122058"/>
              <a:gd name="connsiteX256" fmla="*/ 205255 w 873783"/>
              <a:gd name="connsiteY256" fmla="*/ 829395 h 1122058"/>
              <a:gd name="connsiteX257" fmla="*/ 217433 w 873783"/>
              <a:gd name="connsiteY257" fmla="*/ 834991 h 1122058"/>
              <a:gd name="connsiteX258" fmla="*/ 264171 w 873783"/>
              <a:gd name="connsiteY258" fmla="*/ 826433 h 1122058"/>
              <a:gd name="connsiteX259" fmla="*/ 274374 w 873783"/>
              <a:gd name="connsiteY259" fmla="*/ 784633 h 1122058"/>
              <a:gd name="connsiteX260" fmla="*/ 247055 w 873783"/>
              <a:gd name="connsiteY260" fmla="*/ 764555 h 1122058"/>
              <a:gd name="connsiteX261" fmla="*/ 247055 w 873783"/>
              <a:gd name="connsiteY261" fmla="*/ 764555 h 1122058"/>
              <a:gd name="connsiteX262" fmla="*/ 308275 w 873783"/>
              <a:gd name="connsiteY262" fmla="*/ 792532 h 1122058"/>
              <a:gd name="connsiteX263" fmla="*/ 296426 w 873783"/>
              <a:gd name="connsiteY263" fmla="*/ 794178 h 1122058"/>
              <a:gd name="connsiteX264" fmla="*/ 284577 w 873783"/>
              <a:gd name="connsiteY264" fmla="*/ 796152 h 1122058"/>
              <a:gd name="connsiteX265" fmla="*/ 285565 w 873783"/>
              <a:gd name="connsiteY265" fmla="*/ 810635 h 1122058"/>
              <a:gd name="connsiteX266" fmla="*/ 284906 w 873783"/>
              <a:gd name="connsiteY266" fmla="*/ 814913 h 1122058"/>
              <a:gd name="connsiteX267" fmla="*/ 332302 w 873783"/>
              <a:gd name="connsiteY267" fmla="*/ 827091 h 1122058"/>
              <a:gd name="connsiteX268" fmla="*/ 371470 w 873783"/>
              <a:gd name="connsiteY268" fmla="*/ 840915 h 1122058"/>
              <a:gd name="connsiteX269" fmla="*/ 410308 w 873783"/>
              <a:gd name="connsiteY269" fmla="*/ 854410 h 1122058"/>
              <a:gd name="connsiteX270" fmla="*/ 436639 w 873783"/>
              <a:gd name="connsiteY270" fmla="*/ 862309 h 1122058"/>
              <a:gd name="connsiteX271" fmla="*/ 419524 w 873783"/>
              <a:gd name="connsiteY271" fmla="*/ 834332 h 1122058"/>
              <a:gd name="connsiteX272" fmla="*/ 407016 w 873783"/>
              <a:gd name="connsiteY272" fmla="*/ 821825 h 1122058"/>
              <a:gd name="connsiteX273" fmla="*/ 353038 w 873783"/>
              <a:gd name="connsiteY273" fmla="*/ 833674 h 1122058"/>
              <a:gd name="connsiteX274" fmla="*/ 308275 w 873783"/>
              <a:gd name="connsiteY274" fmla="*/ 792532 h 1122058"/>
              <a:gd name="connsiteX275" fmla="*/ 308275 w 873783"/>
              <a:gd name="connsiteY275" fmla="*/ 792532 h 1122058"/>
              <a:gd name="connsiteX276" fmla="*/ 376407 w 873783"/>
              <a:gd name="connsiteY276" fmla="*/ 738224 h 1122058"/>
              <a:gd name="connsiteX277" fmla="*/ 318808 w 873783"/>
              <a:gd name="connsiteY277" fmla="*/ 762910 h 1122058"/>
              <a:gd name="connsiteX278" fmla="*/ 325061 w 873783"/>
              <a:gd name="connsiteY278" fmla="*/ 798786 h 1122058"/>
              <a:gd name="connsiteX279" fmla="*/ 328353 w 873783"/>
              <a:gd name="connsiteY279" fmla="*/ 810305 h 1122058"/>
              <a:gd name="connsiteX280" fmla="*/ 351721 w 873783"/>
              <a:gd name="connsiteY280" fmla="*/ 814913 h 1122058"/>
              <a:gd name="connsiteX281" fmla="*/ 397142 w 873783"/>
              <a:gd name="connsiteY281" fmla="*/ 817876 h 1122058"/>
              <a:gd name="connsiteX282" fmla="*/ 412283 w 873783"/>
              <a:gd name="connsiteY282" fmla="*/ 774100 h 1122058"/>
              <a:gd name="connsiteX283" fmla="*/ 376407 w 873783"/>
              <a:gd name="connsiteY283" fmla="*/ 738224 h 1122058"/>
              <a:gd name="connsiteX284" fmla="*/ 376407 w 873783"/>
              <a:gd name="connsiteY284" fmla="*/ 738224 h 1122058"/>
              <a:gd name="connsiteX285" fmla="*/ 462641 w 873783"/>
              <a:gd name="connsiteY285" fmla="*/ 759947 h 1122058"/>
              <a:gd name="connsiteX286" fmla="*/ 465932 w 873783"/>
              <a:gd name="connsiteY286" fmla="*/ 763897 h 1122058"/>
              <a:gd name="connsiteX287" fmla="*/ 460995 w 873783"/>
              <a:gd name="connsiteY287" fmla="*/ 779366 h 1122058"/>
              <a:gd name="connsiteX288" fmla="*/ 484035 w 873783"/>
              <a:gd name="connsiteY288" fmla="*/ 795165 h 1122058"/>
              <a:gd name="connsiteX289" fmla="*/ 534064 w 873783"/>
              <a:gd name="connsiteY289" fmla="*/ 785291 h 1122058"/>
              <a:gd name="connsiteX290" fmla="*/ 539659 w 873783"/>
              <a:gd name="connsiteY290" fmla="*/ 744149 h 1122058"/>
              <a:gd name="connsiteX291" fmla="*/ 514644 w 873783"/>
              <a:gd name="connsiteY291" fmla="*/ 724071 h 1122058"/>
              <a:gd name="connsiteX292" fmla="*/ 465603 w 873783"/>
              <a:gd name="connsiteY292" fmla="*/ 740528 h 1122058"/>
              <a:gd name="connsiteX293" fmla="*/ 465932 w 873783"/>
              <a:gd name="connsiteY293" fmla="*/ 745794 h 1122058"/>
              <a:gd name="connsiteX294" fmla="*/ 465603 w 873783"/>
              <a:gd name="connsiteY294" fmla="*/ 753694 h 1122058"/>
              <a:gd name="connsiteX295" fmla="*/ 464286 w 873783"/>
              <a:gd name="connsiteY295" fmla="*/ 753364 h 1122058"/>
              <a:gd name="connsiteX296" fmla="*/ 462641 w 873783"/>
              <a:gd name="connsiteY296" fmla="*/ 752706 h 1122058"/>
              <a:gd name="connsiteX297" fmla="*/ 458362 w 873783"/>
              <a:gd name="connsiteY297" fmla="*/ 755669 h 1122058"/>
              <a:gd name="connsiteX298" fmla="*/ 455400 w 873783"/>
              <a:gd name="connsiteY298" fmla="*/ 759289 h 1122058"/>
              <a:gd name="connsiteX299" fmla="*/ 460337 w 873783"/>
              <a:gd name="connsiteY299" fmla="*/ 759618 h 1122058"/>
              <a:gd name="connsiteX300" fmla="*/ 462641 w 873783"/>
              <a:gd name="connsiteY300" fmla="*/ 759947 h 1122058"/>
              <a:gd name="connsiteX301" fmla="*/ 462641 w 873783"/>
              <a:gd name="connsiteY301" fmla="*/ 759947 h 1122058"/>
              <a:gd name="connsiteX302" fmla="*/ 358304 w 873783"/>
              <a:gd name="connsiteY302" fmla="*/ 718476 h 1122058"/>
              <a:gd name="connsiteX303" fmla="*/ 300047 w 873783"/>
              <a:gd name="connsiteY303" fmla="*/ 702019 h 1122058"/>
              <a:gd name="connsiteX304" fmla="*/ 299059 w 873783"/>
              <a:gd name="connsiteY304" fmla="*/ 707285 h 1122058"/>
              <a:gd name="connsiteX305" fmla="*/ 312883 w 873783"/>
              <a:gd name="connsiteY305" fmla="*/ 721767 h 1122058"/>
              <a:gd name="connsiteX306" fmla="*/ 327036 w 873783"/>
              <a:gd name="connsiteY306" fmla="*/ 737237 h 1122058"/>
              <a:gd name="connsiteX307" fmla="*/ 382989 w 873783"/>
              <a:gd name="connsiteY307" fmla="*/ 729667 h 1122058"/>
              <a:gd name="connsiteX308" fmla="*/ 423802 w 873783"/>
              <a:gd name="connsiteY308" fmla="*/ 767188 h 1122058"/>
              <a:gd name="connsiteX309" fmla="*/ 435322 w 873783"/>
              <a:gd name="connsiteY309" fmla="*/ 764884 h 1122058"/>
              <a:gd name="connsiteX310" fmla="*/ 450792 w 873783"/>
              <a:gd name="connsiteY310" fmla="*/ 759618 h 1122058"/>
              <a:gd name="connsiteX311" fmla="*/ 449146 w 873783"/>
              <a:gd name="connsiteY311" fmla="*/ 759618 h 1122058"/>
              <a:gd name="connsiteX312" fmla="*/ 448159 w 873783"/>
              <a:gd name="connsiteY312" fmla="*/ 754023 h 1122058"/>
              <a:gd name="connsiteX313" fmla="*/ 448159 w 873783"/>
              <a:gd name="connsiteY313" fmla="*/ 748427 h 1122058"/>
              <a:gd name="connsiteX314" fmla="*/ 426106 w 873783"/>
              <a:gd name="connsiteY314" fmla="*/ 741516 h 1122058"/>
              <a:gd name="connsiteX315" fmla="*/ 394838 w 873783"/>
              <a:gd name="connsiteY315" fmla="*/ 730983 h 1122058"/>
              <a:gd name="connsiteX316" fmla="*/ 391547 w 873783"/>
              <a:gd name="connsiteY316" fmla="*/ 729996 h 1122058"/>
              <a:gd name="connsiteX317" fmla="*/ 358304 w 873783"/>
              <a:gd name="connsiteY317" fmla="*/ 718476 h 1122058"/>
              <a:gd name="connsiteX318" fmla="*/ 358304 w 873783"/>
              <a:gd name="connsiteY318" fmla="*/ 718476 h 1122058"/>
              <a:gd name="connsiteX319" fmla="*/ 282931 w 873783"/>
              <a:gd name="connsiteY319" fmla="*/ 658573 h 1122058"/>
              <a:gd name="connsiteX320" fmla="*/ 311237 w 873783"/>
              <a:gd name="connsiteY320" fmla="*/ 696095 h 1122058"/>
              <a:gd name="connsiteX321" fmla="*/ 371140 w 873783"/>
              <a:gd name="connsiteY321" fmla="*/ 712551 h 1122058"/>
              <a:gd name="connsiteX322" fmla="*/ 406687 w 873783"/>
              <a:gd name="connsiteY322" fmla="*/ 724400 h 1122058"/>
              <a:gd name="connsiteX323" fmla="*/ 442563 w 873783"/>
              <a:gd name="connsiteY323" fmla="*/ 736579 h 1122058"/>
              <a:gd name="connsiteX324" fmla="*/ 453754 w 873783"/>
              <a:gd name="connsiteY324" fmla="*/ 740199 h 1122058"/>
              <a:gd name="connsiteX325" fmla="*/ 517936 w 873783"/>
              <a:gd name="connsiteY325" fmla="*/ 716172 h 1122058"/>
              <a:gd name="connsiteX326" fmla="*/ 553483 w 873783"/>
              <a:gd name="connsiteY326" fmla="*/ 743490 h 1122058"/>
              <a:gd name="connsiteX327" fmla="*/ 563028 w 873783"/>
              <a:gd name="connsiteY327" fmla="*/ 739541 h 1122058"/>
              <a:gd name="connsiteX328" fmla="*/ 569281 w 873783"/>
              <a:gd name="connsiteY328" fmla="*/ 737895 h 1122058"/>
              <a:gd name="connsiteX329" fmla="*/ 568294 w 873783"/>
              <a:gd name="connsiteY329" fmla="*/ 721109 h 1122058"/>
              <a:gd name="connsiteX330" fmla="*/ 567965 w 873783"/>
              <a:gd name="connsiteY330" fmla="*/ 714855 h 1122058"/>
              <a:gd name="connsiteX331" fmla="*/ 534722 w 873783"/>
              <a:gd name="connsiteY331" fmla="*/ 704323 h 1122058"/>
              <a:gd name="connsiteX332" fmla="*/ 413270 w 873783"/>
              <a:gd name="connsiteY332" fmla="*/ 663181 h 1122058"/>
              <a:gd name="connsiteX333" fmla="*/ 408991 w 873783"/>
              <a:gd name="connsiteY333" fmla="*/ 661535 h 1122058"/>
              <a:gd name="connsiteX334" fmla="*/ 293135 w 873783"/>
              <a:gd name="connsiteY334" fmla="*/ 622368 h 1122058"/>
              <a:gd name="connsiteX335" fmla="*/ 244422 w 873783"/>
              <a:gd name="connsiteY335" fmla="*/ 606569 h 1122058"/>
              <a:gd name="connsiteX336" fmla="*/ 236194 w 873783"/>
              <a:gd name="connsiteY336" fmla="*/ 616114 h 1122058"/>
              <a:gd name="connsiteX337" fmla="*/ 230928 w 873783"/>
              <a:gd name="connsiteY337" fmla="*/ 623026 h 1122058"/>
              <a:gd name="connsiteX338" fmla="*/ 250347 w 873783"/>
              <a:gd name="connsiteY338" fmla="*/ 652648 h 1122058"/>
              <a:gd name="connsiteX339" fmla="*/ 258246 w 873783"/>
              <a:gd name="connsiteY339" fmla="*/ 662852 h 1122058"/>
              <a:gd name="connsiteX340" fmla="*/ 282931 w 873783"/>
              <a:gd name="connsiteY340" fmla="*/ 658573 h 1122058"/>
              <a:gd name="connsiteX341" fmla="*/ 282931 w 873783"/>
              <a:gd name="connsiteY341" fmla="*/ 658573 h 1122058"/>
              <a:gd name="connsiteX342" fmla="*/ 591334 w 873783"/>
              <a:gd name="connsiteY342" fmla="*/ 691158 h 1122058"/>
              <a:gd name="connsiteX343" fmla="*/ 584422 w 873783"/>
              <a:gd name="connsiteY343" fmla="*/ 708602 h 1122058"/>
              <a:gd name="connsiteX344" fmla="*/ 575864 w 873783"/>
              <a:gd name="connsiteY344" fmla="*/ 726375 h 1122058"/>
              <a:gd name="connsiteX345" fmla="*/ 582118 w 873783"/>
              <a:gd name="connsiteY345" fmla="*/ 730325 h 1122058"/>
              <a:gd name="connsiteX346" fmla="*/ 589688 w 873783"/>
              <a:gd name="connsiteY346" fmla="*/ 736249 h 1122058"/>
              <a:gd name="connsiteX347" fmla="*/ 584751 w 873783"/>
              <a:gd name="connsiteY347" fmla="*/ 745794 h 1122058"/>
              <a:gd name="connsiteX348" fmla="*/ 605157 w 873783"/>
              <a:gd name="connsiteY348" fmla="*/ 755998 h 1122058"/>
              <a:gd name="connsiteX349" fmla="*/ 630172 w 873783"/>
              <a:gd name="connsiteY349" fmla="*/ 754681 h 1122058"/>
              <a:gd name="connsiteX350" fmla="*/ 645641 w 873783"/>
              <a:gd name="connsiteY350" fmla="*/ 730983 h 1122058"/>
              <a:gd name="connsiteX351" fmla="*/ 630172 w 873783"/>
              <a:gd name="connsiteY351" fmla="*/ 687537 h 1122058"/>
              <a:gd name="connsiteX352" fmla="*/ 606145 w 873783"/>
              <a:gd name="connsiteY352" fmla="*/ 693461 h 1122058"/>
              <a:gd name="connsiteX353" fmla="*/ 617665 w 873783"/>
              <a:gd name="connsiteY353" fmla="*/ 699715 h 1122058"/>
              <a:gd name="connsiteX354" fmla="*/ 635109 w 873783"/>
              <a:gd name="connsiteY354" fmla="*/ 715185 h 1122058"/>
              <a:gd name="connsiteX355" fmla="*/ 624247 w 873783"/>
              <a:gd name="connsiteY355" fmla="*/ 715514 h 1122058"/>
              <a:gd name="connsiteX356" fmla="*/ 608778 w 873783"/>
              <a:gd name="connsiteY356" fmla="*/ 703994 h 1122058"/>
              <a:gd name="connsiteX357" fmla="*/ 591334 w 873783"/>
              <a:gd name="connsiteY357" fmla="*/ 691158 h 1122058"/>
              <a:gd name="connsiteX358" fmla="*/ 591334 w 873783"/>
              <a:gd name="connsiteY358" fmla="*/ 691158 h 1122058"/>
              <a:gd name="connsiteX359" fmla="*/ 186165 w 873783"/>
              <a:gd name="connsiteY359" fmla="*/ 572010 h 1122058"/>
              <a:gd name="connsiteX360" fmla="*/ 181557 w 873783"/>
              <a:gd name="connsiteY360" fmla="*/ 572997 h 1122058"/>
              <a:gd name="connsiteX361" fmla="*/ 175633 w 873783"/>
              <a:gd name="connsiteY361" fmla="*/ 590441 h 1122058"/>
              <a:gd name="connsiteX362" fmla="*/ 176620 w 873783"/>
              <a:gd name="connsiteY362" fmla="*/ 592745 h 1122058"/>
              <a:gd name="connsiteX363" fmla="*/ 183861 w 873783"/>
              <a:gd name="connsiteY363" fmla="*/ 609202 h 1122058"/>
              <a:gd name="connsiteX364" fmla="*/ 195052 w 873783"/>
              <a:gd name="connsiteY364" fmla="*/ 611506 h 1122058"/>
              <a:gd name="connsiteX365" fmla="*/ 226649 w 873783"/>
              <a:gd name="connsiteY365" fmla="*/ 612823 h 1122058"/>
              <a:gd name="connsiteX366" fmla="*/ 230599 w 873783"/>
              <a:gd name="connsiteY366" fmla="*/ 596695 h 1122058"/>
              <a:gd name="connsiteX367" fmla="*/ 232244 w 873783"/>
              <a:gd name="connsiteY367" fmla="*/ 589783 h 1122058"/>
              <a:gd name="connsiteX368" fmla="*/ 224016 w 873783"/>
              <a:gd name="connsiteY368" fmla="*/ 586492 h 1122058"/>
              <a:gd name="connsiteX369" fmla="*/ 219079 w 873783"/>
              <a:gd name="connsiteY369" fmla="*/ 584846 h 1122058"/>
              <a:gd name="connsiteX370" fmla="*/ 199001 w 873783"/>
              <a:gd name="connsiteY370" fmla="*/ 572339 h 1122058"/>
              <a:gd name="connsiteX371" fmla="*/ 191431 w 873783"/>
              <a:gd name="connsiteY371" fmla="*/ 573655 h 1122058"/>
              <a:gd name="connsiteX372" fmla="*/ 188798 w 873783"/>
              <a:gd name="connsiteY372" fmla="*/ 572997 h 1122058"/>
              <a:gd name="connsiteX373" fmla="*/ 186165 w 873783"/>
              <a:gd name="connsiteY373" fmla="*/ 572010 h 1122058"/>
              <a:gd name="connsiteX374" fmla="*/ 186165 w 873783"/>
              <a:gd name="connsiteY374" fmla="*/ 572010 h 1122058"/>
              <a:gd name="connsiteX375" fmla="*/ 215787 w 873783"/>
              <a:gd name="connsiteY375" fmla="*/ 552920 h 1122058"/>
              <a:gd name="connsiteX376" fmla="*/ 250676 w 873783"/>
              <a:gd name="connsiteY376" fmla="*/ 601303 h 1122058"/>
              <a:gd name="connsiteX377" fmla="*/ 354684 w 873783"/>
              <a:gd name="connsiteY377" fmla="*/ 631913 h 1122058"/>
              <a:gd name="connsiteX378" fmla="*/ 438285 w 873783"/>
              <a:gd name="connsiteY378" fmla="*/ 660219 h 1122058"/>
              <a:gd name="connsiteX379" fmla="*/ 442563 w 873783"/>
              <a:gd name="connsiteY379" fmla="*/ 661864 h 1122058"/>
              <a:gd name="connsiteX380" fmla="*/ 520240 w 873783"/>
              <a:gd name="connsiteY380" fmla="*/ 688195 h 1122058"/>
              <a:gd name="connsiteX381" fmla="*/ 571585 w 873783"/>
              <a:gd name="connsiteY381" fmla="*/ 704323 h 1122058"/>
              <a:gd name="connsiteX382" fmla="*/ 581789 w 873783"/>
              <a:gd name="connsiteY382" fmla="*/ 683258 h 1122058"/>
              <a:gd name="connsiteX383" fmla="*/ 586067 w 873783"/>
              <a:gd name="connsiteY383" fmla="*/ 677663 h 1122058"/>
              <a:gd name="connsiteX384" fmla="*/ 624247 w 873783"/>
              <a:gd name="connsiteY384" fmla="*/ 677005 h 1122058"/>
              <a:gd name="connsiteX385" fmla="*/ 655515 w 873783"/>
              <a:gd name="connsiteY385" fmla="*/ 695765 h 1122058"/>
              <a:gd name="connsiteX386" fmla="*/ 663086 w 873783"/>
              <a:gd name="connsiteY386" fmla="*/ 687208 h 1122058"/>
              <a:gd name="connsiteX387" fmla="*/ 670656 w 873783"/>
              <a:gd name="connsiteY387" fmla="*/ 679967 h 1122058"/>
              <a:gd name="connsiteX388" fmla="*/ 650578 w 873783"/>
              <a:gd name="connsiteY388" fmla="*/ 637508 h 1122058"/>
              <a:gd name="connsiteX389" fmla="*/ 572573 w 873783"/>
              <a:gd name="connsiteY389" fmla="*/ 611177 h 1122058"/>
              <a:gd name="connsiteX390" fmla="*/ 451121 w 873783"/>
              <a:gd name="connsiteY390" fmla="*/ 572997 h 1122058"/>
              <a:gd name="connsiteX391" fmla="*/ 326378 w 873783"/>
              <a:gd name="connsiteY391" fmla="*/ 533830 h 1122058"/>
              <a:gd name="connsiteX392" fmla="*/ 225991 w 873783"/>
              <a:gd name="connsiteY392" fmla="*/ 498941 h 1122058"/>
              <a:gd name="connsiteX393" fmla="*/ 186494 w 873783"/>
              <a:gd name="connsiteY393" fmla="*/ 522310 h 1122058"/>
              <a:gd name="connsiteX394" fmla="*/ 190444 w 873783"/>
              <a:gd name="connsiteY394" fmla="*/ 539425 h 1122058"/>
              <a:gd name="connsiteX395" fmla="*/ 193735 w 873783"/>
              <a:gd name="connsiteY395" fmla="*/ 553578 h 1122058"/>
              <a:gd name="connsiteX396" fmla="*/ 215787 w 873783"/>
              <a:gd name="connsiteY396" fmla="*/ 552920 h 1122058"/>
              <a:gd name="connsiteX397" fmla="*/ 215787 w 873783"/>
              <a:gd name="connsiteY397" fmla="*/ 552920 h 1122058"/>
              <a:gd name="connsiteX398" fmla="*/ 161480 w 873783"/>
              <a:gd name="connsiteY398" fmla="*/ 499270 h 1122058"/>
              <a:gd name="connsiteX399" fmla="*/ 165758 w 873783"/>
              <a:gd name="connsiteY399" fmla="*/ 500916 h 1122058"/>
              <a:gd name="connsiteX400" fmla="*/ 174645 w 873783"/>
              <a:gd name="connsiteY400" fmla="*/ 503878 h 1122058"/>
              <a:gd name="connsiteX401" fmla="*/ 212496 w 873783"/>
              <a:gd name="connsiteY401" fmla="*/ 499270 h 1122058"/>
              <a:gd name="connsiteX402" fmla="*/ 218750 w 873783"/>
              <a:gd name="connsiteY402" fmla="*/ 479193 h 1122058"/>
              <a:gd name="connsiteX403" fmla="*/ 222699 w 873783"/>
              <a:gd name="connsiteY403" fmla="*/ 474914 h 1122058"/>
              <a:gd name="connsiteX404" fmla="*/ 217433 w 873783"/>
              <a:gd name="connsiteY404" fmla="*/ 466686 h 1122058"/>
              <a:gd name="connsiteX405" fmla="*/ 208546 w 873783"/>
              <a:gd name="connsiteY405" fmla="*/ 454178 h 1122058"/>
              <a:gd name="connsiteX406" fmla="*/ 195052 w 873783"/>
              <a:gd name="connsiteY406" fmla="*/ 458128 h 1122058"/>
              <a:gd name="connsiteX407" fmla="*/ 194393 w 873783"/>
              <a:gd name="connsiteY407" fmla="*/ 450887 h 1122058"/>
              <a:gd name="connsiteX408" fmla="*/ 194393 w 873783"/>
              <a:gd name="connsiteY408" fmla="*/ 445292 h 1122058"/>
              <a:gd name="connsiteX409" fmla="*/ 192089 w 873783"/>
              <a:gd name="connsiteY409" fmla="*/ 446937 h 1122058"/>
              <a:gd name="connsiteX410" fmla="*/ 174316 w 873783"/>
              <a:gd name="connsiteY410" fmla="*/ 449570 h 1122058"/>
              <a:gd name="connsiteX411" fmla="*/ 172670 w 873783"/>
              <a:gd name="connsiteY411" fmla="*/ 448583 h 1122058"/>
              <a:gd name="connsiteX412" fmla="*/ 158517 w 873783"/>
              <a:gd name="connsiteY412" fmla="*/ 498283 h 1122058"/>
              <a:gd name="connsiteX413" fmla="*/ 161480 w 873783"/>
              <a:gd name="connsiteY413" fmla="*/ 499270 h 1122058"/>
              <a:gd name="connsiteX414" fmla="*/ 161480 w 873783"/>
              <a:gd name="connsiteY414" fmla="*/ 499270 h 1122058"/>
              <a:gd name="connsiteX415" fmla="*/ 680859 w 873783"/>
              <a:gd name="connsiteY415" fmla="*/ 666472 h 1122058"/>
              <a:gd name="connsiteX416" fmla="*/ 695012 w 873783"/>
              <a:gd name="connsiteY416" fmla="*/ 674701 h 1122058"/>
              <a:gd name="connsiteX417" fmla="*/ 718710 w 873783"/>
              <a:gd name="connsiteY417" fmla="*/ 656269 h 1122058"/>
              <a:gd name="connsiteX418" fmla="*/ 703570 w 873783"/>
              <a:gd name="connsiteY418" fmla="*/ 615785 h 1122058"/>
              <a:gd name="connsiteX419" fmla="*/ 689417 w 873783"/>
              <a:gd name="connsiteY419" fmla="*/ 620722 h 1122058"/>
              <a:gd name="connsiteX420" fmla="*/ 691062 w 873783"/>
              <a:gd name="connsiteY420" fmla="*/ 621051 h 1122058"/>
              <a:gd name="connsiteX421" fmla="*/ 703570 w 873783"/>
              <a:gd name="connsiteY421" fmla="*/ 631254 h 1122058"/>
              <a:gd name="connsiteX422" fmla="*/ 704557 w 873783"/>
              <a:gd name="connsiteY422" fmla="*/ 629938 h 1122058"/>
              <a:gd name="connsiteX423" fmla="*/ 708178 w 873783"/>
              <a:gd name="connsiteY423" fmla="*/ 629938 h 1122058"/>
              <a:gd name="connsiteX424" fmla="*/ 710811 w 873783"/>
              <a:gd name="connsiteY424" fmla="*/ 630925 h 1122058"/>
              <a:gd name="connsiteX425" fmla="*/ 711140 w 873783"/>
              <a:gd name="connsiteY425" fmla="*/ 630925 h 1122058"/>
              <a:gd name="connsiteX426" fmla="*/ 715419 w 873783"/>
              <a:gd name="connsiteY426" fmla="*/ 632571 h 1122058"/>
              <a:gd name="connsiteX427" fmla="*/ 714102 w 873783"/>
              <a:gd name="connsiteY427" fmla="*/ 643433 h 1122058"/>
              <a:gd name="connsiteX428" fmla="*/ 705544 w 873783"/>
              <a:gd name="connsiteY428" fmla="*/ 642445 h 1122058"/>
              <a:gd name="connsiteX429" fmla="*/ 688429 w 873783"/>
              <a:gd name="connsiteY429" fmla="*/ 629938 h 1122058"/>
              <a:gd name="connsiteX430" fmla="*/ 671643 w 873783"/>
              <a:gd name="connsiteY430" fmla="*/ 617431 h 1122058"/>
              <a:gd name="connsiteX431" fmla="*/ 667694 w 873783"/>
              <a:gd name="connsiteY431" fmla="*/ 622368 h 1122058"/>
              <a:gd name="connsiteX432" fmla="*/ 664073 w 873783"/>
              <a:gd name="connsiteY432" fmla="*/ 626976 h 1122058"/>
              <a:gd name="connsiteX433" fmla="*/ 666706 w 873783"/>
              <a:gd name="connsiteY433" fmla="*/ 626647 h 1122058"/>
              <a:gd name="connsiteX434" fmla="*/ 670985 w 873783"/>
              <a:gd name="connsiteY434" fmla="*/ 629938 h 1122058"/>
              <a:gd name="connsiteX435" fmla="*/ 669010 w 873783"/>
              <a:gd name="connsiteY435" fmla="*/ 644091 h 1122058"/>
              <a:gd name="connsiteX436" fmla="*/ 667364 w 873783"/>
              <a:gd name="connsiteY436" fmla="*/ 649357 h 1122058"/>
              <a:gd name="connsiteX437" fmla="*/ 667035 w 873783"/>
              <a:gd name="connsiteY437" fmla="*/ 650015 h 1122058"/>
              <a:gd name="connsiteX438" fmla="*/ 664402 w 873783"/>
              <a:gd name="connsiteY438" fmla="*/ 649028 h 1122058"/>
              <a:gd name="connsiteX439" fmla="*/ 658149 w 873783"/>
              <a:gd name="connsiteY439" fmla="*/ 650674 h 1122058"/>
              <a:gd name="connsiteX440" fmla="*/ 671643 w 873783"/>
              <a:gd name="connsiteY440" fmla="*/ 663839 h 1122058"/>
              <a:gd name="connsiteX441" fmla="*/ 675922 w 873783"/>
              <a:gd name="connsiteY441" fmla="*/ 665156 h 1122058"/>
              <a:gd name="connsiteX442" fmla="*/ 680859 w 873783"/>
              <a:gd name="connsiteY442" fmla="*/ 666472 h 1122058"/>
              <a:gd name="connsiteX443" fmla="*/ 680859 w 873783"/>
              <a:gd name="connsiteY443" fmla="*/ 666472 h 1122058"/>
              <a:gd name="connsiteX444" fmla="*/ 227965 w 873783"/>
              <a:gd name="connsiteY444" fmla="*/ 429493 h 1122058"/>
              <a:gd name="connsiteX445" fmla="*/ 219408 w 873783"/>
              <a:gd name="connsiteY445" fmla="*/ 439038 h 1122058"/>
              <a:gd name="connsiteX446" fmla="*/ 211838 w 873783"/>
              <a:gd name="connsiteY446" fmla="*/ 446937 h 1122058"/>
              <a:gd name="connsiteX447" fmla="*/ 229611 w 873783"/>
              <a:gd name="connsiteY447" fmla="*/ 490713 h 1122058"/>
              <a:gd name="connsiteX448" fmla="*/ 234219 w 873783"/>
              <a:gd name="connsiteY448" fmla="*/ 491700 h 1122058"/>
              <a:gd name="connsiteX449" fmla="*/ 376407 w 873783"/>
              <a:gd name="connsiteY449" fmla="*/ 537121 h 1122058"/>
              <a:gd name="connsiteX450" fmla="*/ 380356 w 873783"/>
              <a:gd name="connsiteY450" fmla="*/ 538438 h 1122058"/>
              <a:gd name="connsiteX451" fmla="*/ 515961 w 873783"/>
              <a:gd name="connsiteY451" fmla="*/ 581555 h 1122058"/>
              <a:gd name="connsiteX452" fmla="*/ 652224 w 873783"/>
              <a:gd name="connsiteY452" fmla="*/ 628951 h 1122058"/>
              <a:gd name="connsiteX453" fmla="*/ 659136 w 873783"/>
              <a:gd name="connsiteY453" fmla="*/ 620064 h 1122058"/>
              <a:gd name="connsiteX454" fmla="*/ 692708 w 873783"/>
              <a:gd name="connsiteY454" fmla="*/ 604265 h 1122058"/>
              <a:gd name="connsiteX455" fmla="*/ 684809 w 873783"/>
              <a:gd name="connsiteY455" fmla="*/ 572997 h 1122058"/>
              <a:gd name="connsiteX456" fmla="*/ 663744 w 873783"/>
              <a:gd name="connsiteY456" fmla="*/ 573985 h 1122058"/>
              <a:gd name="connsiteX457" fmla="*/ 628197 w 873783"/>
              <a:gd name="connsiteY457" fmla="*/ 530868 h 1122058"/>
              <a:gd name="connsiteX458" fmla="*/ 623260 w 873783"/>
              <a:gd name="connsiteY458" fmla="*/ 529551 h 1122058"/>
              <a:gd name="connsiteX459" fmla="*/ 526823 w 873783"/>
              <a:gd name="connsiteY459" fmla="*/ 498941 h 1122058"/>
              <a:gd name="connsiteX460" fmla="*/ 523531 w 873783"/>
              <a:gd name="connsiteY460" fmla="*/ 497954 h 1122058"/>
              <a:gd name="connsiteX461" fmla="*/ 432689 w 873783"/>
              <a:gd name="connsiteY461" fmla="*/ 468990 h 1122058"/>
              <a:gd name="connsiteX462" fmla="*/ 307946 w 873783"/>
              <a:gd name="connsiteY462" fmla="*/ 423898 h 1122058"/>
              <a:gd name="connsiteX463" fmla="*/ 294122 w 873783"/>
              <a:gd name="connsiteY463" fmla="*/ 443317 h 1122058"/>
              <a:gd name="connsiteX464" fmla="*/ 251005 w 873783"/>
              <a:gd name="connsiteY464" fmla="*/ 446937 h 1122058"/>
              <a:gd name="connsiteX465" fmla="*/ 227965 w 873783"/>
              <a:gd name="connsiteY465" fmla="*/ 429493 h 1122058"/>
              <a:gd name="connsiteX466" fmla="*/ 227965 w 873783"/>
              <a:gd name="connsiteY466" fmla="*/ 429493 h 1122058"/>
              <a:gd name="connsiteX467" fmla="*/ 276349 w 873783"/>
              <a:gd name="connsiteY467" fmla="*/ 371236 h 1122058"/>
              <a:gd name="connsiteX468" fmla="*/ 241131 w 873783"/>
              <a:gd name="connsiteY468" fmla="*/ 383085 h 1122058"/>
              <a:gd name="connsiteX469" fmla="*/ 237181 w 873783"/>
              <a:gd name="connsiteY469" fmla="*/ 428506 h 1122058"/>
              <a:gd name="connsiteX470" fmla="*/ 242448 w 873783"/>
              <a:gd name="connsiteY470" fmla="*/ 430151 h 1122058"/>
              <a:gd name="connsiteX471" fmla="*/ 298072 w 873783"/>
              <a:gd name="connsiteY471" fmla="*/ 427189 h 1122058"/>
              <a:gd name="connsiteX472" fmla="*/ 303996 w 873783"/>
              <a:gd name="connsiteY472" fmla="*/ 408099 h 1122058"/>
              <a:gd name="connsiteX473" fmla="*/ 310579 w 873783"/>
              <a:gd name="connsiteY473" fmla="*/ 395592 h 1122058"/>
              <a:gd name="connsiteX474" fmla="*/ 300047 w 873783"/>
              <a:gd name="connsiteY474" fmla="*/ 390326 h 1122058"/>
              <a:gd name="connsiteX475" fmla="*/ 296426 w 873783"/>
              <a:gd name="connsiteY475" fmla="*/ 389667 h 1122058"/>
              <a:gd name="connsiteX476" fmla="*/ 276349 w 873783"/>
              <a:gd name="connsiteY476" fmla="*/ 371236 h 1122058"/>
              <a:gd name="connsiteX477" fmla="*/ 276349 w 873783"/>
              <a:gd name="connsiteY477" fmla="*/ 371236 h 1122058"/>
              <a:gd name="connsiteX478" fmla="*/ 652224 w 873783"/>
              <a:gd name="connsiteY478" fmla="*/ 520006 h 1122058"/>
              <a:gd name="connsiteX479" fmla="*/ 655186 w 873783"/>
              <a:gd name="connsiteY479" fmla="*/ 523626 h 1122058"/>
              <a:gd name="connsiteX480" fmla="*/ 643337 w 873783"/>
              <a:gd name="connsiteY480" fmla="*/ 546008 h 1122058"/>
              <a:gd name="connsiteX481" fmla="*/ 667035 w 873783"/>
              <a:gd name="connsiteY481" fmla="*/ 560490 h 1122058"/>
              <a:gd name="connsiteX482" fmla="*/ 677568 w 873783"/>
              <a:gd name="connsiteY482" fmla="*/ 562794 h 1122058"/>
              <a:gd name="connsiteX483" fmla="*/ 682176 w 873783"/>
              <a:gd name="connsiteY483" fmla="*/ 553907 h 1122058"/>
              <a:gd name="connsiteX484" fmla="*/ 689417 w 873783"/>
              <a:gd name="connsiteY484" fmla="*/ 553578 h 1122058"/>
              <a:gd name="connsiteX485" fmla="*/ 693037 w 873783"/>
              <a:gd name="connsiteY485" fmla="*/ 555224 h 1122058"/>
              <a:gd name="connsiteX486" fmla="*/ 698303 w 873783"/>
              <a:gd name="connsiteY486" fmla="*/ 545020 h 1122058"/>
              <a:gd name="connsiteX487" fmla="*/ 699620 w 873783"/>
              <a:gd name="connsiteY487" fmla="*/ 539096 h 1122058"/>
              <a:gd name="connsiteX488" fmla="*/ 687771 w 873783"/>
              <a:gd name="connsiteY488" fmla="*/ 538767 h 1122058"/>
              <a:gd name="connsiteX489" fmla="*/ 670985 w 873783"/>
              <a:gd name="connsiteY489" fmla="*/ 526260 h 1122058"/>
              <a:gd name="connsiteX490" fmla="*/ 654857 w 873783"/>
              <a:gd name="connsiteY490" fmla="*/ 514081 h 1122058"/>
              <a:gd name="connsiteX491" fmla="*/ 649920 w 873783"/>
              <a:gd name="connsiteY491" fmla="*/ 518360 h 1122058"/>
              <a:gd name="connsiteX492" fmla="*/ 647616 w 873783"/>
              <a:gd name="connsiteY492" fmla="*/ 519677 h 1122058"/>
              <a:gd name="connsiteX493" fmla="*/ 647945 w 873783"/>
              <a:gd name="connsiteY493" fmla="*/ 520006 h 1122058"/>
              <a:gd name="connsiteX494" fmla="*/ 652224 w 873783"/>
              <a:gd name="connsiteY494" fmla="*/ 520006 h 1122058"/>
              <a:gd name="connsiteX495" fmla="*/ 652224 w 873783"/>
              <a:gd name="connsiteY495" fmla="*/ 520006 h 1122058"/>
              <a:gd name="connsiteX496" fmla="*/ 316504 w 873783"/>
              <a:gd name="connsiteY496" fmla="*/ 387363 h 1122058"/>
              <a:gd name="connsiteX497" fmla="*/ 314529 w 873783"/>
              <a:gd name="connsiteY497" fmla="*/ 398225 h 1122058"/>
              <a:gd name="connsiteX498" fmla="*/ 311566 w 873783"/>
              <a:gd name="connsiteY498" fmla="*/ 415669 h 1122058"/>
              <a:gd name="connsiteX499" fmla="*/ 480414 w 873783"/>
              <a:gd name="connsiteY499" fmla="*/ 471294 h 1122058"/>
              <a:gd name="connsiteX500" fmla="*/ 633792 w 873783"/>
              <a:gd name="connsiteY500" fmla="*/ 522639 h 1122058"/>
              <a:gd name="connsiteX501" fmla="*/ 640375 w 873783"/>
              <a:gd name="connsiteY501" fmla="*/ 515727 h 1122058"/>
              <a:gd name="connsiteX502" fmla="*/ 652224 w 873783"/>
              <a:gd name="connsiteY502" fmla="*/ 503549 h 1122058"/>
              <a:gd name="connsiteX503" fmla="*/ 624576 w 873783"/>
              <a:gd name="connsiteY503" fmla="*/ 465369 h 1122058"/>
              <a:gd name="connsiteX504" fmla="*/ 600220 w 873783"/>
              <a:gd name="connsiteY504" fmla="*/ 471294 h 1122058"/>
              <a:gd name="connsiteX505" fmla="*/ 571915 w 873783"/>
              <a:gd name="connsiteY505" fmla="*/ 437063 h 1122058"/>
              <a:gd name="connsiteX506" fmla="*/ 519252 w 873783"/>
              <a:gd name="connsiteY506" fmla="*/ 422581 h 1122058"/>
              <a:gd name="connsiteX507" fmla="*/ 463628 w 873783"/>
              <a:gd name="connsiteY507" fmla="*/ 403162 h 1122058"/>
              <a:gd name="connsiteX508" fmla="*/ 424461 w 873783"/>
              <a:gd name="connsiteY508" fmla="*/ 389338 h 1122058"/>
              <a:gd name="connsiteX509" fmla="*/ 375419 w 873783"/>
              <a:gd name="connsiteY509" fmla="*/ 415669 h 1122058"/>
              <a:gd name="connsiteX510" fmla="*/ 366532 w 873783"/>
              <a:gd name="connsiteY510" fmla="*/ 413694 h 1122058"/>
              <a:gd name="connsiteX511" fmla="*/ 340201 w 873783"/>
              <a:gd name="connsiteY511" fmla="*/ 395921 h 1122058"/>
              <a:gd name="connsiteX512" fmla="*/ 325719 w 873783"/>
              <a:gd name="connsiteY512" fmla="*/ 384730 h 1122058"/>
              <a:gd name="connsiteX513" fmla="*/ 316504 w 873783"/>
              <a:gd name="connsiteY513" fmla="*/ 387363 h 1122058"/>
              <a:gd name="connsiteX514" fmla="*/ 316504 w 873783"/>
              <a:gd name="connsiteY514" fmla="*/ 387363 h 1122058"/>
              <a:gd name="connsiteX515" fmla="*/ 316504 w 873783"/>
              <a:gd name="connsiteY515" fmla="*/ 387363 h 1122058"/>
              <a:gd name="connsiteX516" fmla="*/ 397801 w 873783"/>
              <a:gd name="connsiteY516" fmla="*/ 326473 h 1122058"/>
              <a:gd name="connsiteX517" fmla="*/ 341189 w 873783"/>
              <a:gd name="connsiteY517" fmla="*/ 345892 h 1122058"/>
              <a:gd name="connsiteX518" fmla="*/ 346455 w 873783"/>
              <a:gd name="connsiteY518" fmla="*/ 391971 h 1122058"/>
              <a:gd name="connsiteX519" fmla="*/ 359291 w 873783"/>
              <a:gd name="connsiteY519" fmla="*/ 397896 h 1122058"/>
              <a:gd name="connsiteX520" fmla="*/ 408004 w 873783"/>
              <a:gd name="connsiteY520" fmla="*/ 390984 h 1122058"/>
              <a:gd name="connsiteX521" fmla="*/ 419524 w 873783"/>
              <a:gd name="connsiteY521" fmla="*/ 348854 h 1122058"/>
              <a:gd name="connsiteX522" fmla="*/ 397801 w 873783"/>
              <a:gd name="connsiteY522" fmla="*/ 326473 h 1122058"/>
              <a:gd name="connsiteX523" fmla="*/ 397801 w 873783"/>
              <a:gd name="connsiteY523" fmla="*/ 326473 h 1122058"/>
              <a:gd name="connsiteX524" fmla="*/ 439272 w 873783"/>
              <a:gd name="connsiteY524" fmla="*/ 382426 h 1122058"/>
              <a:gd name="connsiteX525" fmla="*/ 471857 w 873783"/>
              <a:gd name="connsiteY525" fmla="*/ 394275 h 1122058"/>
              <a:gd name="connsiteX526" fmla="*/ 520569 w 873783"/>
              <a:gd name="connsiteY526" fmla="*/ 412049 h 1122058"/>
              <a:gd name="connsiteX527" fmla="*/ 580143 w 873783"/>
              <a:gd name="connsiteY527" fmla="*/ 425873 h 1122058"/>
              <a:gd name="connsiteX528" fmla="*/ 568952 w 873783"/>
              <a:gd name="connsiteY528" fmla="*/ 414353 h 1122058"/>
              <a:gd name="connsiteX529" fmla="*/ 544925 w 873783"/>
              <a:gd name="connsiteY529" fmla="*/ 390326 h 1122058"/>
              <a:gd name="connsiteX530" fmla="*/ 507074 w 873783"/>
              <a:gd name="connsiteY530" fmla="*/ 403491 h 1122058"/>
              <a:gd name="connsiteX531" fmla="*/ 476465 w 873783"/>
              <a:gd name="connsiteY531" fmla="*/ 383743 h 1122058"/>
              <a:gd name="connsiteX532" fmla="*/ 448159 w 873783"/>
              <a:gd name="connsiteY532" fmla="*/ 364653 h 1122058"/>
              <a:gd name="connsiteX533" fmla="*/ 429727 w 873783"/>
              <a:gd name="connsiteY533" fmla="*/ 366957 h 1122058"/>
              <a:gd name="connsiteX534" fmla="*/ 429727 w 873783"/>
              <a:gd name="connsiteY534" fmla="*/ 371236 h 1122058"/>
              <a:gd name="connsiteX535" fmla="*/ 428081 w 873783"/>
              <a:gd name="connsiteY535" fmla="*/ 379135 h 1122058"/>
              <a:gd name="connsiteX536" fmla="*/ 439272 w 873783"/>
              <a:gd name="connsiteY536" fmla="*/ 382426 h 1122058"/>
              <a:gd name="connsiteX537" fmla="*/ 439272 w 873783"/>
              <a:gd name="connsiteY537" fmla="*/ 382426 h 1122058"/>
              <a:gd name="connsiteX538" fmla="*/ 520569 w 873783"/>
              <a:gd name="connsiteY538" fmla="*/ 305408 h 1122058"/>
              <a:gd name="connsiteX539" fmla="*/ 483706 w 873783"/>
              <a:gd name="connsiteY539" fmla="*/ 308370 h 1122058"/>
              <a:gd name="connsiteX540" fmla="*/ 461982 w 873783"/>
              <a:gd name="connsiteY540" fmla="*/ 347538 h 1122058"/>
              <a:gd name="connsiteX541" fmla="*/ 497529 w 873783"/>
              <a:gd name="connsiteY541" fmla="*/ 383414 h 1122058"/>
              <a:gd name="connsiteX542" fmla="*/ 538342 w 873783"/>
              <a:gd name="connsiteY542" fmla="*/ 385059 h 1122058"/>
              <a:gd name="connsiteX543" fmla="*/ 556116 w 873783"/>
              <a:gd name="connsiteY543" fmla="*/ 341613 h 1122058"/>
              <a:gd name="connsiteX544" fmla="*/ 520569 w 873783"/>
              <a:gd name="connsiteY544" fmla="*/ 305408 h 1122058"/>
              <a:gd name="connsiteX545" fmla="*/ 520569 w 873783"/>
              <a:gd name="connsiteY545" fmla="*/ 305408 h 1122058"/>
              <a:gd name="connsiteX546" fmla="*/ 612728 w 873783"/>
              <a:gd name="connsiteY546" fmla="*/ 325815 h 1122058"/>
              <a:gd name="connsiteX547" fmla="*/ 616677 w 873783"/>
              <a:gd name="connsiteY547" fmla="*/ 330094 h 1122058"/>
              <a:gd name="connsiteX548" fmla="*/ 612728 w 873783"/>
              <a:gd name="connsiteY548" fmla="*/ 343917 h 1122058"/>
              <a:gd name="connsiteX549" fmla="*/ 609765 w 873783"/>
              <a:gd name="connsiteY549" fmla="*/ 350829 h 1122058"/>
              <a:gd name="connsiteX550" fmla="*/ 628197 w 873783"/>
              <a:gd name="connsiteY550" fmla="*/ 360703 h 1122058"/>
              <a:gd name="connsiteX551" fmla="*/ 681188 w 873783"/>
              <a:gd name="connsiteY551" fmla="*/ 339309 h 1122058"/>
              <a:gd name="connsiteX552" fmla="*/ 678884 w 873783"/>
              <a:gd name="connsiteY552" fmla="*/ 300471 h 1122058"/>
              <a:gd name="connsiteX553" fmla="*/ 658807 w 873783"/>
              <a:gd name="connsiteY553" fmla="*/ 289280 h 1122058"/>
              <a:gd name="connsiteX554" fmla="*/ 621285 w 873783"/>
              <a:gd name="connsiteY554" fmla="*/ 292572 h 1122058"/>
              <a:gd name="connsiteX555" fmla="*/ 604170 w 873783"/>
              <a:gd name="connsiteY555" fmla="*/ 324169 h 1122058"/>
              <a:gd name="connsiteX556" fmla="*/ 609107 w 873783"/>
              <a:gd name="connsiteY556" fmla="*/ 325156 h 1122058"/>
              <a:gd name="connsiteX557" fmla="*/ 612728 w 873783"/>
              <a:gd name="connsiteY557" fmla="*/ 325815 h 1122058"/>
              <a:gd name="connsiteX558" fmla="*/ 612728 w 873783"/>
              <a:gd name="connsiteY558" fmla="*/ 325815 h 1122058"/>
              <a:gd name="connsiteX559" fmla="*/ 526164 w 873783"/>
              <a:gd name="connsiteY559" fmla="*/ 297180 h 1122058"/>
              <a:gd name="connsiteX560" fmla="*/ 567636 w 873783"/>
              <a:gd name="connsiteY560" fmla="*/ 337005 h 1122058"/>
              <a:gd name="connsiteX561" fmla="*/ 583105 w 873783"/>
              <a:gd name="connsiteY561" fmla="*/ 333385 h 1122058"/>
              <a:gd name="connsiteX562" fmla="*/ 596271 w 873783"/>
              <a:gd name="connsiteY562" fmla="*/ 331410 h 1122058"/>
              <a:gd name="connsiteX563" fmla="*/ 596271 w 873783"/>
              <a:gd name="connsiteY563" fmla="*/ 324498 h 1122058"/>
              <a:gd name="connsiteX564" fmla="*/ 597587 w 873783"/>
              <a:gd name="connsiteY564" fmla="*/ 313307 h 1122058"/>
              <a:gd name="connsiteX565" fmla="*/ 548217 w 873783"/>
              <a:gd name="connsiteY565" fmla="*/ 295205 h 1122058"/>
              <a:gd name="connsiteX566" fmla="*/ 527810 w 873783"/>
              <a:gd name="connsiteY566" fmla="*/ 288622 h 1122058"/>
              <a:gd name="connsiteX567" fmla="*/ 507074 w 873783"/>
              <a:gd name="connsiteY567" fmla="*/ 282039 h 1122058"/>
              <a:gd name="connsiteX568" fmla="*/ 451779 w 873783"/>
              <a:gd name="connsiteY568" fmla="*/ 259658 h 1122058"/>
              <a:gd name="connsiteX569" fmla="*/ 507403 w 873783"/>
              <a:gd name="connsiteY569" fmla="*/ 275457 h 1122058"/>
              <a:gd name="connsiteX570" fmla="*/ 576193 w 873783"/>
              <a:gd name="connsiteY570" fmla="*/ 296851 h 1122058"/>
              <a:gd name="connsiteX571" fmla="*/ 600879 w 873783"/>
              <a:gd name="connsiteY571" fmla="*/ 305079 h 1122058"/>
              <a:gd name="connsiteX572" fmla="*/ 661111 w 873783"/>
              <a:gd name="connsiteY572" fmla="*/ 282039 h 1122058"/>
              <a:gd name="connsiteX573" fmla="*/ 694683 w 873783"/>
              <a:gd name="connsiteY573" fmla="*/ 312978 h 1122058"/>
              <a:gd name="connsiteX574" fmla="*/ 711798 w 873783"/>
              <a:gd name="connsiteY574" fmla="*/ 303433 h 1122058"/>
              <a:gd name="connsiteX575" fmla="*/ 711798 w 873783"/>
              <a:gd name="connsiteY575" fmla="*/ 295205 h 1122058"/>
              <a:gd name="connsiteX576" fmla="*/ 710481 w 873783"/>
              <a:gd name="connsiteY576" fmla="*/ 274140 h 1122058"/>
              <a:gd name="connsiteX577" fmla="*/ 581789 w 873783"/>
              <a:gd name="connsiteY577" fmla="*/ 233985 h 1122058"/>
              <a:gd name="connsiteX578" fmla="*/ 526823 w 873783"/>
              <a:gd name="connsiteY578" fmla="*/ 215883 h 1122058"/>
              <a:gd name="connsiteX579" fmla="*/ 522544 w 873783"/>
              <a:gd name="connsiteY579" fmla="*/ 214237 h 1122058"/>
              <a:gd name="connsiteX580" fmla="*/ 463299 w 873783"/>
              <a:gd name="connsiteY580" fmla="*/ 194489 h 1122058"/>
              <a:gd name="connsiteX581" fmla="*/ 383648 w 873783"/>
              <a:gd name="connsiteY581" fmla="*/ 168816 h 1122058"/>
              <a:gd name="connsiteX582" fmla="*/ 379698 w 873783"/>
              <a:gd name="connsiteY582" fmla="*/ 176715 h 1122058"/>
              <a:gd name="connsiteX583" fmla="*/ 375748 w 873783"/>
              <a:gd name="connsiteY583" fmla="*/ 182640 h 1122058"/>
              <a:gd name="connsiteX584" fmla="*/ 395167 w 873783"/>
              <a:gd name="connsiteY584" fmla="*/ 214237 h 1122058"/>
              <a:gd name="connsiteX585" fmla="*/ 400763 w 873783"/>
              <a:gd name="connsiteY585" fmla="*/ 222465 h 1122058"/>
              <a:gd name="connsiteX586" fmla="*/ 423473 w 873783"/>
              <a:gd name="connsiteY586" fmla="*/ 216541 h 1122058"/>
              <a:gd name="connsiteX587" fmla="*/ 453754 w 873783"/>
              <a:gd name="connsiteY587" fmla="*/ 257354 h 1122058"/>
              <a:gd name="connsiteX588" fmla="*/ 448488 w 873783"/>
              <a:gd name="connsiteY588" fmla="*/ 258341 h 1122058"/>
              <a:gd name="connsiteX589" fmla="*/ 444538 w 873783"/>
              <a:gd name="connsiteY589" fmla="*/ 259000 h 1122058"/>
              <a:gd name="connsiteX590" fmla="*/ 446842 w 873783"/>
              <a:gd name="connsiteY590" fmla="*/ 258671 h 1122058"/>
              <a:gd name="connsiteX591" fmla="*/ 447171 w 873783"/>
              <a:gd name="connsiteY591" fmla="*/ 258671 h 1122058"/>
              <a:gd name="connsiteX592" fmla="*/ 449146 w 873783"/>
              <a:gd name="connsiteY592" fmla="*/ 260645 h 1122058"/>
              <a:gd name="connsiteX593" fmla="*/ 445196 w 873783"/>
              <a:gd name="connsiteY593" fmla="*/ 267886 h 1122058"/>
              <a:gd name="connsiteX594" fmla="*/ 442563 w 873783"/>
              <a:gd name="connsiteY594" fmla="*/ 271178 h 1122058"/>
              <a:gd name="connsiteX595" fmla="*/ 452767 w 873783"/>
              <a:gd name="connsiteY595" fmla="*/ 282698 h 1122058"/>
              <a:gd name="connsiteX596" fmla="*/ 473173 w 873783"/>
              <a:gd name="connsiteY596" fmla="*/ 306066 h 1122058"/>
              <a:gd name="connsiteX597" fmla="*/ 526164 w 873783"/>
              <a:gd name="connsiteY597" fmla="*/ 297180 h 1122058"/>
              <a:gd name="connsiteX598" fmla="*/ 526164 w 873783"/>
              <a:gd name="connsiteY598" fmla="*/ 297180 h 1122058"/>
              <a:gd name="connsiteX599" fmla="*/ 728255 w 873783"/>
              <a:gd name="connsiteY599" fmla="*/ 292572 h 1122058"/>
              <a:gd name="connsiteX600" fmla="*/ 733850 w 873783"/>
              <a:gd name="connsiteY600" fmla="*/ 295534 h 1122058"/>
              <a:gd name="connsiteX601" fmla="*/ 734838 w 873783"/>
              <a:gd name="connsiteY601" fmla="*/ 305737 h 1122058"/>
              <a:gd name="connsiteX602" fmla="*/ 734838 w 873783"/>
              <a:gd name="connsiteY602" fmla="*/ 312978 h 1122058"/>
              <a:gd name="connsiteX603" fmla="*/ 746028 w 873783"/>
              <a:gd name="connsiteY603" fmla="*/ 317915 h 1122058"/>
              <a:gd name="connsiteX604" fmla="*/ 771043 w 873783"/>
              <a:gd name="connsiteY604" fmla="*/ 316599 h 1122058"/>
              <a:gd name="connsiteX605" fmla="*/ 788487 w 873783"/>
              <a:gd name="connsiteY605" fmla="*/ 294876 h 1122058"/>
              <a:gd name="connsiteX606" fmla="*/ 771701 w 873783"/>
              <a:gd name="connsiteY606" fmla="*/ 252746 h 1122058"/>
              <a:gd name="connsiteX607" fmla="*/ 752611 w 873783"/>
              <a:gd name="connsiteY607" fmla="*/ 251430 h 1122058"/>
              <a:gd name="connsiteX608" fmla="*/ 755902 w 873783"/>
              <a:gd name="connsiteY608" fmla="*/ 251759 h 1122058"/>
              <a:gd name="connsiteX609" fmla="*/ 756561 w 873783"/>
              <a:gd name="connsiteY609" fmla="*/ 252746 h 1122058"/>
              <a:gd name="connsiteX610" fmla="*/ 751295 w 873783"/>
              <a:gd name="connsiteY610" fmla="*/ 256367 h 1122058"/>
              <a:gd name="connsiteX611" fmla="*/ 758206 w 873783"/>
              <a:gd name="connsiteY611" fmla="*/ 261633 h 1122058"/>
              <a:gd name="connsiteX612" fmla="*/ 769397 w 873783"/>
              <a:gd name="connsiteY612" fmla="*/ 279406 h 1122058"/>
              <a:gd name="connsiteX613" fmla="*/ 734509 w 873783"/>
              <a:gd name="connsiteY613" fmla="*/ 253734 h 1122058"/>
              <a:gd name="connsiteX614" fmla="*/ 726938 w 873783"/>
              <a:gd name="connsiteY614" fmla="*/ 270520 h 1122058"/>
              <a:gd name="connsiteX615" fmla="*/ 719368 w 873783"/>
              <a:gd name="connsiteY615" fmla="*/ 289939 h 1122058"/>
              <a:gd name="connsiteX616" fmla="*/ 723647 w 873783"/>
              <a:gd name="connsiteY616" fmla="*/ 291584 h 1122058"/>
              <a:gd name="connsiteX617" fmla="*/ 725951 w 873783"/>
              <a:gd name="connsiteY617" fmla="*/ 292243 h 1122058"/>
              <a:gd name="connsiteX618" fmla="*/ 728255 w 873783"/>
              <a:gd name="connsiteY618" fmla="*/ 292572 h 1122058"/>
              <a:gd name="connsiteX619" fmla="*/ 728255 w 873783"/>
              <a:gd name="connsiteY619" fmla="*/ 292572 h 1122058"/>
              <a:gd name="connsiteX620" fmla="*/ 329998 w 873783"/>
              <a:gd name="connsiteY620" fmla="*/ 137219 h 1122058"/>
              <a:gd name="connsiteX621" fmla="*/ 330656 w 873783"/>
              <a:gd name="connsiteY621" fmla="*/ 137548 h 1122058"/>
              <a:gd name="connsiteX622" fmla="*/ 332302 w 873783"/>
              <a:gd name="connsiteY622" fmla="*/ 138865 h 1122058"/>
              <a:gd name="connsiteX623" fmla="*/ 317820 w 873783"/>
              <a:gd name="connsiteY623" fmla="*/ 153017 h 1122058"/>
              <a:gd name="connsiteX624" fmla="*/ 341189 w 873783"/>
              <a:gd name="connsiteY624" fmla="*/ 175399 h 1122058"/>
              <a:gd name="connsiteX625" fmla="*/ 372128 w 873783"/>
              <a:gd name="connsiteY625" fmla="*/ 168816 h 1122058"/>
              <a:gd name="connsiteX626" fmla="*/ 372128 w 873783"/>
              <a:gd name="connsiteY626" fmla="*/ 161575 h 1122058"/>
              <a:gd name="connsiteX627" fmla="*/ 376736 w 873783"/>
              <a:gd name="connsiteY627" fmla="*/ 154992 h 1122058"/>
              <a:gd name="connsiteX628" fmla="*/ 366532 w 873783"/>
              <a:gd name="connsiteY628" fmla="*/ 154005 h 1122058"/>
              <a:gd name="connsiteX629" fmla="*/ 342835 w 873783"/>
              <a:gd name="connsiteY629" fmla="*/ 138535 h 1122058"/>
              <a:gd name="connsiteX630" fmla="*/ 328682 w 873783"/>
              <a:gd name="connsiteY630" fmla="*/ 127674 h 1122058"/>
              <a:gd name="connsiteX631" fmla="*/ 323745 w 873783"/>
              <a:gd name="connsiteY631" fmla="*/ 135902 h 1122058"/>
              <a:gd name="connsiteX632" fmla="*/ 318478 w 873783"/>
              <a:gd name="connsiteY632" fmla="*/ 144131 h 1122058"/>
              <a:gd name="connsiteX633" fmla="*/ 329998 w 873783"/>
              <a:gd name="connsiteY633" fmla="*/ 137219 h 1122058"/>
              <a:gd name="connsiteX634" fmla="*/ 329998 w 873783"/>
              <a:gd name="connsiteY634" fmla="*/ 137219 h 1122058"/>
              <a:gd name="connsiteX635" fmla="*/ 355671 w 873783"/>
              <a:gd name="connsiteY635" fmla="*/ 114837 h 1122058"/>
              <a:gd name="connsiteX636" fmla="*/ 389572 w 873783"/>
              <a:gd name="connsiteY636" fmla="*/ 165854 h 1122058"/>
              <a:gd name="connsiteX637" fmla="*/ 554799 w 873783"/>
              <a:gd name="connsiteY637" fmla="*/ 214895 h 1122058"/>
              <a:gd name="connsiteX638" fmla="*/ 613386 w 873783"/>
              <a:gd name="connsiteY638" fmla="*/ 234314 h 1122058"/>
              <a:gd name="connsiteX639" fmla="*/ 622602 w 873783"/>
              <a:gd name="connsiteY639" fmla="*/ 237277 h 1122058"/>
              <a:gd name="connsiteX640" fmla="*/ 676580 w 873783"/>
              <a:gd name="connsiteY640" fmla="*/ 255050 h 1122058"/>
              <a:gd name="connsiteX641" fmla="*/ 715089 w 873783"/>
              <a:gd name="connsiteY641" fmla="*/ 267557 h 1122058"/>
              <a:gd name="connsiteX642" fmla="*/ 732205 w 873783"/>
              <a:gd name="connsiteY642" fmla="*/ 245834 h 1122058"/>
              <a:gd name="connsiteX643" fmla="*/ 771701 w 873783"/>
              <a:gd name="connsiteY643" fmla="*/ 244518 h 1122058"/>
              <a:gd name="connsiteX644" fmla="*/ 795399 w 873783"/>
              <a:gd name="connsiteY644" fmla="*/ 257683 h 1122058"/>
              <a:gd name="connsiteX645" fmla="*/ 801653 w 873783"/>
              <a:gd name="connsiteY645" fmla="*/ 248796 h 1122058"/>
              <a:gd name="connsiteX646" fmla="*/ 808235 w 873783"/>
              <a:gd name="connsiteY646" fmla="*/ 241226 h 1122058"/>
              <a:gd name="connsiteX647" fmla="*/ 796057 w 873783"/>
              <a:gd name="connsiteY647" fmla="*/ 201072 h 1122058"/>
              <a:gd name="connsiteX648" fmla="*/ 781246 w 873783"/>
              <a:gd name="connsiteY648" fmla="*/ 196793 h 1122058"/>
              <a:gd name="connsiteX649" fmla="*/ 544596 w 873783"/>
              <a:gd name="connsiteY649" fmla="*/ 120433 h 1122058"/>
              <a:gd name="connsiteX650" fmla="*/ 367520 w 873783"/>
              <a:gd name="connsiteY650" fmla="*/ 60859 h 1122058"/>
              <a:gd name="connsiteX651" fmla="*/ 344480 w 873783"/>
              <a:gd name="connsiteY651" fmla="*/ 82582 h 1122058"/>
              <a:gd name="connsiteX652" fmla="*/ 336252 w 873783"/>
              <a:gd name="connsiteY652" fmla="*/ 86532 h 1122058"/>
              <a:gd name="connsiteX653" fmla="*/ 340201 w 873783"/>
              <a:gd name="connsiteY653" fmla="*/ 101343 h 1122058"/>
              <a:gd name="connsiteX654" fmla="*/ 342505 w 873783"/>
              <a:gd name="connsiteY654" fmla="*/ 113192 h 1122058"/>
              <a:gd name="connsiteX655" fmla="*/ 355671 w 873783"/>
              <a:gd name="connsiteY655" fmla="*/ 114837 h 1122058"/>
              <a:gd name="connsiteX656" fmla="*/ 355671 w 873783"/>
              <a:gd name="connsiteY656" fmla="*/ 114837 h 1122058"/>
              <a:gd name="connsiteX657" fmla="*/ 325719 w 873783"/>
              <a:gd name="connsiteY657" fmla="*/ 9184 h 1122058"/>
              <a:gd name="connsiteX658" fmla="*/ 301363 w 873783"/>
              <a:gd name="connsiteY658" fmla="*/ 38807 h 1122058"/>
              <a:gd name="connsiteX659" fmla="*/ 322757 w 873783"/>
              <a:gd name="connsiteY659" fmla="*/ 70404 h 1122058"/>
              <a:gd name="connsiteX660" fmla="*/ 353367 w 873783"/>
              <a:gd name="connsiteY660" fmla="*/ 64150 h 1122058"/>
              <a:gd name="connsiteX661" fmla="*/ 353367 w 873783"/>
              <a:gd name="connsiteY661" fmla="*/ 57238 h 1122058"/>
              <a:gd name="connsiteX662" fmla="*/ 358962 w 873783"/>
              <a:gd name="connsiteY662" fmla="*/ 40452 h 1122058"/>
              <a:gd name="connsiteX663" fmla="*/ 355671 w 873783"/>
              <a:gd name="connsiteY663" fmla="*/ 40123 h 1122058"/>
              <a:gd name="connsiteX664" fmla="*/ 353696 w 873783"/>
              <a:gd name="connsiteY664" fmla="*/ 38148 h 1122058"/>
              <a:gd name="connsiteX665" fmla="*/ 354684 w 873783"/>
              <a:gd name="connsiteY665" fmla="*/ 33870 h 1122058"/>
              <a:gd name="connsiteX666" fmla="*/ 362583 w 873783"/>
              <a:gd name="connsiteY666" fmla="*/ 30578 h 1122058"/>
              <a:gd name="connsiteX667" fmla="*/ 358962 w 873783"/>
              <a:gd name="connsiteY667" fmla="*/ 28603 h 1122058"/>
              <a:gd name="connsiteX668" fmla="*/ 338227 w 873783"/>
              <a:gd name="connsiteY668" fmla="*/ 11817 h 1122058"/>
              <a:gd name="connsiteX669" fmla="*/ 329340 w 873783"/>
              <a:gd name="connsiteY669" fmla="*/ 10501 h 1122058"/>
              <a:gd name="connsiteX670" fmla="*/ 330656 w 873783"/>
              <a:gd name="connsiteY670" fmla="*/ 10830 h 1122058"/>
              <a:gd name="connsiteX671" fmla="*/ 332631 w 873783"/>
              <a:gd name="connsiteY671" fmla="*/ 13134 h 1122058"/>
              <a:gd name="connsiteX672" fmla="*/ 329669 w 873783"/>
              <a:gd name="connsiteY672" fmla="*/ 15438 h 1122058"/>
              <a:gd name="connsiteX673" fmla="*/ 339872 w 873783"/>
              <a:gd name="connsiteY673" fmla="*/ 22679 h 1122058"/>
              <a:gd name="connsiteX674" fmla="*/ 353038 w 873783"/>
              <a:gd name="connsiteY674" fmla="*/ 32224 h 1122058"/>
              <a:gd name="connsiteX675" fmla="*/ 352050 w 873783"/>
              <a:gd name="connsiteY675" fmla="*/ 41111 h 1122058"/>
              <a:gd name="connsiteX676" fmla="*/ 331973 w 873783"/>
              <a:gd name="connsiteY676" fmla="*/ 35186 h 1122058"/>
              <a:gd name="connsiteX677" fmla="*/ 325719 w 873783"/>
              <a:gd name="connsiteY677" fmla="*/ 23995 h 1122058"/>
              <a:gd name="connsiteX678" fmla="*/ 319137 w 873783"/>
              <a:gd name="connsiteY678" fmla="*/ 13134 h 1122058"/>
              <a:gd name="connsiteX679" fmla="*/ 326049 w 873783"/>
              <a:gd name="connsiteY679" fmla="*/ 9843 h 1122058"/>
              <a:gd name="connsiteX680" fmla="*/ 325719 w 873783"/>
              <a:gd name="connsiteY680" fmla="*/ 9184 h 1122058"/>
              <a:gd name="connsiteX681" fmla="*/ 325719 w 873783"/>
              <a:gd name="connsiteY681" fmla="*/ 9184 h 1122058"/>
              <a:gd name="connsiteX682" fmla="*/ 803627 w 873783"/>
              <a:gd name="connsiteY682" fmla="*/ 208971 h 1122058"/>
              <a:gd name="connsiteX683" fmla="*/ 808894 w 873783"/>
              <a:gd name="connsiteY683" fmla="*/ 229048 h 1122058"/>
              <a:gd name="connsiteX684" fmla="*/ 811198 w 873783"/>
              <a:gd name="connsiteY684" fmla="*/ 227732 h 1122058"/>
              <a:gd name="connsiteX685" fmla="*/ 813502 w 873783"/>
              <a:gd name="connsiteY685" fmla="*/ 230036 h 1122058"/>
              <a:gd name="connsiteX686" fmla="*/ 814160 w 873783"/>
              <a:gd name="connsiteY686" fmla="*/ 224440 h 1122058"/>
              <a:gd name="connsiteX687" fmla="*/ 820743 w 873783"/>
              <a:gd name="connsiteY687" fmla="*/ 223453 h 1122058"/>
              <a:gd name="connsiteX688" fmla="*/ 824692 w 873783"/>
              <a:gd name="connsiteY688" fmla="*/ 225099 h 1122058"/>
              <a:gd name="connsiteX689" fmla="*/ 828642 w 873783"/>
              <a:gd name="connsiteY689" fmla="*/ 226744 h 1122058"/>
              <a:gd name="connsiteX690" fmla="*/ 828971 w 873783"/>
              <a:gd name="connsiteY690" fmla="*/ 226744 h 1122058"/>
              <a:gd name="connsiteX691" fmla="*/ 831604 w 873783"/>
              <a:gd name="connsiteY691" fmla="*/ 227403 h 1122058"/>
              <a:gd name="connsiteX692" fmla="*/ 831933 w 873783"/>
              <a:gd name="connsiteY692" fmla="*/ 232340 h 1122058"/>
              <a:gd name="connsiteX693" fmla="*/ 832921 w 873783"/>
              <a:gd name="connsiteY693" fmla="*/ 236618 h 1122058"/>
              <a:gd name="connsiteX694" fmla="*/ 864518 w 873783"/>
              <a:gd name="connsiteY694" fmla="*/ 217858 h 1122058"/>
              <a:gd name="connsiteX695" fmla="*/ 850365 w 873783"/>
              <a:gd name="connsiteY695" fmla="*/ 183627 h 1122058"/>
              <a:gd name="connsiteX696" fmla="*/ 839833 w 873783"/>
              <a:gd name="connsiteY696" fmla="*/ 182311 h 1122058"/>
              <a:gd name="connsiteX697" fmla="*/ 839833 w 873783"/>
              <a:gd name="connsiteY697" fmla="*/ 184615 h 1122058"/>
              <a:gd name="connsiteX698" fmla="*/ 843453 w 873783"/>
              <a:gd name="connsiteY698" fmla="*/ 187577 h 1122058"/>
              <a:gd name="connsiteX699" fmla="*/ 847732 w 873783"/>
              <a:gd name="connsiteY699" fmla="*/ 192514 h 1122058"/>
              <a:gd name="connsiteX700" fmla="*/ 846744 w 873783"/>
              <a:gd name="connsiteY700" fmla="*/ 195147 h 1122058"/>
              <a:gd name="connsiteX701" fmla="*/ 841807 w 873783"/>
              <a:gd name="connsiteY701" fmla="*/ 200413 h 1122058"/>
              <a:gd name="connsiteX702" fmla="*/ 841807 w 873783"/>
              <a:gd name="connsiteY702" fmla="*/ 200413 h 1122058"/>
              <a:gd name="connsiteX703" fmla="*/ 833579 w 873783"/>
              <a:gd name="connsiteY703" fmla="*/ 193172 h 1122058"/>
              <a:gd name="connsiteX704" fmla="*/ 827325 w 873783"/>
              <a:gd name="connsiteY704" fmla="*/ 186919 h 1122058"/>
              <a:gd name="connsiteX705" fmla="*/ 811527 w 873783"/>
              <a:gd name="connsiteY705" fmla="*/ 210287 h 1122058"/>
              <a:gd name="connsiteX706" fmla="*/ 803627 w 873783"/>
              <a:gd name="connsiteY706" fmla="*/ 208971 h 1122058"/>
              <a:gd name="connsiteX707" fmla="*/ 803627 w 873783"/>
              <a:gd name="connsiteY707" fmla="*/ 208971 h 11220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</a:cxnLst>
            <a:rect l="l" t="t" r="r" b="b"/>
            <a:pathLst>
              <a:path w="873783" h="1122058">
                <a:moveTo>
                  <a:pt x="529785" y="1120353"/>
                </a:moveTo>
                <a:cubicBezTo>
                  <a:pt x="519582" y="1117062"/>
                  <a:pt x="507733" y="1106529"/>
                  <a:pt x="510366" y="1076907"/>
                </a:cubicBezTo>
                <a:lnTo>
                  <a:pt x="480085" y="1067362"/>
                </a:lnTo>
                <a:cubicBezTo>
                  <a:pt x="424132" y="1048930"/>
                  <a:pt x="369166" y="1031486"/>
                  <a:pt x="315187" y="1014371"/>
                </a:cubicBezTo>
                <a:cubicBezTo>
                  <a:pt x="258904" y="996597"/>
                  <a:pt x="205255" y="979482"/>
                  <a:pt x="151606" y="962038"/>
                </a:cubicBezTo>
                <a:cubicBezTo>
                  <a:pt x="128237" y="954468"/>
                  <a:pt x="104868" y="946568"/>
                  <a:pt x="81499" y="938669"/>
                </a:cubicBezTo>
                <a:cubicBezTo>
                  <a:pt x="71954" y="959405"/>
                  <a:pt x="49902" y="960721"/>
                  <a:pt x="34103" y="955455"/>
                </a:cubicBezTo>
                <a:cubicBezTo>
                  <a:pt x="15672" y="949201"/>
                  <a:pt x="-2102" y="932415"/>
                  <a:pt x="202" y="911351"/>
                </a:cubicBezTo>
                <a:cubicBezTo>
                  <a:pt x="7114" y="883374"/>
                  <a:pt x="26862" y="880741"/>
                  <a:pt x="45952" y="878108"/>
                </a:cubicBezTo>
                <a:cubicBezTo>
                  <a:pt x="59447" y="876133"/>
                  <a:pt x="73271" y="874158"/>
                  <a:pt x="82157" y="863296"/>
                </a:cubicBezTo>
                <a:cubicBezTo>
                  <a:pt x="72612" y="847498"/>
                  <a:pt x="74258" y="829066"/>
                  <a:pt x="86436" y="814255"/>
                </a:cubicBezTo>
                <a:cubicBezTo>
                  <a:pt x="99273" y="798456"/>
                  <a:pt x="119679" y="791874"/>
                  <a:pt x="137453" y="797469"/>
                </a:cubicBezTo>
                <a:cubicBezTo>
                  <a:pt x="146010" y="800102"/>
                  <a:pt x="153251" y="805697"/>
                  <a:pt x="159505" y="813597"/>
                </a:cubicBezTo>
                <a:cubicBezTo>
                  <a:pt x="164771" y="813268"/>
                  <a:pt x="169708" y="811293"/>
                  <a:pt x="174316" y="809318"/>
                </a:cubicBezTo>
                <a:cubicBezTo>
                  <a:pt x="178266" y="807672"/>
                  <a:pt x="182215" y="806027"/>
                  <a:pt x="186823" y="805368"/>
                </a:cubicBezTo>
                <a:cubicBezTo>
                  <a:pt x="189127" y="774758"/>
                  <a:pt x="212167" y="755998"/>
                  <a:pt x="231915" y="752048"/>
                </a:cubicBezTo>
                <a:cubicBezTo>
                  <a:pt x="236852" y="753364"/>
                  <a:pt x="241131" y="754352"/>
                  <a:pt x="245410" y="755669"/>
                </a:cubicBezTo>
                <a:cubicBezTo>
                  <a:pt x="266475" y="762580"/>
                  <a:pt x="278982" y="771796"/>
                  <a:pt x="283919" y="783974"/>
                </a:cubicBezTo>
                <a:cubicBezTo>
                  <a:pt x="286552" y="783316"/>
                  <a:pt x="289514" y="782658"/>
                  <a:pt x="292476" y="782329"/>
                </a:cubicBezTo>
                <a:cubicBezTo>
                  <a:pt x="297084" y="781341"/>
                  <a:pt x="302021" y="780354"/>
                  <a:pt x="307617" y="781012"/>
                </a:cubicBezTo>
                <a:cubicBezTo>
                  <a:pt x="307617" y="777721"/>
                  <a:pt x="308275" y="774100"/>
                  <a:pt x="308933" y="770480"/>
                </a:cubicBezTo>
                <a:cubicBezTo>
                  <a:pt x="310250" y="760606"/>
                  <a:pt x="311566" y="751390"/>
                  <a:pt x="319137" y="744478"/>
                </a:cubicBezTo>
                <a:cubicBezTo>
                  <a:pt x="315187" y="740528"/>
                  <a:pt x="310908" y="735920"/>
                  <a:pt x="306629" y="730983"/>
                </a:cubicBezTo>
                <a:cubicBezTo>
                  <a:pt x="301363" y="725059"/>
                  <a:pt x="295768" y="719134"/>
                  <a:pt x="291160" y="712881"/>
                </a:cubicBezTo>
                <a:cubicBezTo>
                  <a:pt x="284248" y="717159"/>
                  <a:pt x="274703" y="718147"/>
                  <a:pt x="265487" y="714855"/>
                </a:cubicBezTo>
                <a:cubicBezTo>
                  <a:pt x="255942" y="711564"/>
                  <a:pt x="248372" y="704652"/>
                  <a:pt x="245410" y="696424"/>
                </a:cubicBezTo>
                <a:cubicBezTo>
                  <a:pt x="242448" y="687866"/>
                  <a:pt x="244093" y="678321"/>
                  <a:pt x="250018" y="668776"/>
                </a:cubicBezTo>
                <a:cubicBezTo>
                  <a:pt x="246397" y="662852"/>
                  <a:pt x="241789" y="656927"/>
                  <a:pt x="237510" y="651003"/>
                </a:cubicBezTo>
                <a:cubicBezTo>
                  <a:pt x="231586" y="643103"/>
                  <a:pt x="225662" y="635204"/>
                  <a:pt x="221712" y="625988"/>
                </a:cubicBezTo>
                <a:cubicBezTo>
                  <a:pt x="213483" y="631254"/>
                  <a:pt x="204268" y="632242"/>
                  <a:pt x="195381" y="629280"/>
                </a:cubicBezTo>
                <a:cubicBezTo>
                  <a:pt x="181228" y="624672"/>
                  <a:pt x="170037" y="610190"/>
                  <a:pt x="168392" y="594062"/>
                </a:cubicBezTo>
                <a:cubicBezTo>
                  <a:pt x="166746" y="578922"/>
                  <a:pt x="173329" y="566085"/>
                  <a:pt x="186494" y="558186"/>
                </a:cubicBezTo>
                <a:cubicBezTo>
                  <a:pt x="185178" y="554236"/>
                  <a:pt x="183861" y="549628"/>
                  <a:pt x="182215" y="545020"/>
                </a:cubicBezTo>
                <a:cubicBezTo>
                  <a:pt x="179911" y="538109"/>
                  <a:pt x="177278" y="530209"/>
                  <a:pt x="177937" y="520335"/>
                </a:cubicBezTo>
                <a:cubicBezTo>
                  <a:pt x="176620" y="520664"/>
                  <a:pt x="174645" y="520335"/>
                  <a:pt x="172999" y="519677"/>
                </a:cubicBezTo>
                <a:cubicBezTo>
                  <a:pt x="163454" y="516715"/>
                  <a:pt x="156213" y="510790"/>
                  <a:pt x="152264" y="502232"/>
                </a:cubicBezTo>
                <a:cubicBezTo>
                  <a:pt x="147327" y="492358"/>
                  <a:pt x="146998" y="479851"/>
                  <a:pt x="151276" y="467673"/>
                </a:cubicBezTo>
                <a:cubicBezTo>
                  <a:pt x="158188" y="447925"/>
                  <a:pt x="176949" y="431468"/>
                  <a:pt x="199660" y="439038"/>
                </a:cubicBezTo>
                <a:cubicBezTo>
                  <a:pt x="200647" y="439367"/>
                  <a:pt x="201964" y="439696"/>
                  <a:pt x="202951" y="440355"/>
                </a:cubicBezTo>
                <a:cubicBezTo>
                  <a:pt x="205913" y="437722"/>
                  <a:pt x="208875" y="434101"/>
                  <a:pt x="212167" y="430810"/>
                </a:cubicBezTo>
                <a:cubicBezTo>
                  <a:pt x="215787" y="426860"/>
                  <a:pt x="219737" y="422910"/>
                  <a:pt x="224016" y="419948"/>
                </a:cubicBezTo>
                <a:cubicBezTo>
                  <a:pt x="218750" y="403491"/>
                  <a:pt x="222699" y="387693"/>
                  <a:pt x="234548" y="376502"/>
                </a:cubicBezTo>
                <a:cubicBezTo>
                  <a:pt x="247055" y="364324"/>
                  <a:pt x="267133" y="359716"/>
                  <a:pt x="284248" y="365311"/>
                </a:cubicBezTo>
                <a:cubicBezTo>
                  <a:pt x="292806" y="368273"/>
                  <a:pt x="300376" y="373540"/>
                  <a:pt x="306300" y="380781"/>
                </a:cubicBezTo>
                <a:cubicBezTo>
                  <a:pt x="311566" y="379464"/>
                  <a:pt x="317162" y="376831"/>
                  <a:pt x="322428" y="374856"/>
                </a:cubicBezTo>
                <a:lnTo>
                  <a:pt x="327036" y="372881"/>
                </a:lnTo>
                <a:cubicBezTo>
                  <a:pt x="326378" y="345563"/>
                  <a:pt x="338227" y="331410"/>
                  <a:pt x="347772" y="324169"/>
                </a:cubicBezTo>
                <a:cubicBezTo>
                  <a:pt x="360937" y="314624"/>
                  <a:pt x="378711" y="312320"/>
                  <a:pt x="395497" y="317586"/>
                </a:cubicBezTo>
                <a:cubicBezTo>
                  <a:pt x="412283" y="323182"/>
                  <a:pt x="425119" y="335360"/>
                  <a:pt x="430714" y="351487"/>
                </a:cubicBezTo>
                <a:cubicBezTo>
                  <a:pt x="434993" y="352146"/>
                  <a:pt x="438943" y="351487"/>
                  <a:pt x="442892" y="350829"/>
                </a:cubicBezTo>
                <a:cubicBezTo>
                  <a:pt x="446184" y="350171"/>
                  <a:pt x="449804" y="349842"/>
                  <a:pt x="453754" y="350171"/>
                </a:cubicBezTo>
                <a:lnTo>
                  <a:pt x="464945" y="313966"/>
                </a:lnTo>
                <a:cubicBezTo>
                  <a:pt x="461653" y="305408"/>
                  <a:pt x="454741" y="298167"/>
                  <a:pt x="448159" y="290926"/>
                </a:cubicBezTo>
                <a:cubicBezTo>
                  <a:pt x="444209" y="286647"/>
                  <a:pt x="439930" y="282369"/>
                  <a:pt x="436639" y="277761"/>
                </a:cubicBezTo>
                <a:cubicBezTo>
                  <a:pt x="426106" y="280723"/>
                  <a:pt x="416891" y="280723"/>
                  <a:pt x="409979" y="278419"/>
                </a:cubicBezTo>
                <a:cubicBezTo>
                  <a:pt x="392205" y="272494"/>
                  <a:pt x="389243" y="253075"/>
                  <a:pt x="385952" y="232340"/>
                </a:cubicBezTo>
                <a:cubicBezTo>
                  <a:pt x="383319" y="215224"/>
                  <a:pt x="380356" y="197451"/>
                  <a:pt x="368836" y="187577"/>
                </a:cubicBezTo>
                <a:cubicBezTo>
                  <a:pt x="359621" y="191856"/>
                  <a:pt x="349746" y="192185"/>
                  <a:pt x="340201" y="189223"/>
                </a:cubicBezTo>
                <a:cubicBezTo>
                  <a:pt x="324403" y="183956"/>
                  <a:pt x="312225" y="168816"/>
                  <a:pt x="310908" y="152030"/>
                </a:cubicBezTo>
                <a:cubicBezTo>
                  <a:pt x="309592" y="137219"/>
                  <a:pt x="317491" y="124382"/>
                  <a:pt x="331973" y="116812"/>
                </a:cubicBezTo>
                <a:cubicBezTo>
                  <a:pt x="331315" y="112534"/>
                  <a:pt x="330656" y="107926"/>
                  <a:pt x="329669" y="103318"/>
                </a:cubicBezTo>
                <a:cubicBezTo>
                  <a:pt x="328353" y="97393"/>
                  <a:pt x="327036" y="91140"/>
                  <a:pt x="327694" y="84228"/>
                </a:cubicBezTo>
                <a:cubicBezTo>
                  <a:pt x="323415" y="84886"/>
                  <a:pt x="319137" y="84228"/>
                  <a:pt x="315187" y="82911"/>
                </a:cubicBezTo>
                <a:cubicBezTo>
                  <a:pt x="294122" y="75999"/>
                  <a:pt x="289514" y="51972"/>
                  <a:pt x="295768" y="31566"/>
                </a:cubicBezTo>
                <a:cubicBezTo>
                  <a:pt x="299718" y="18729"/>
                  <a:pt x="307288" y="8526"/>
                  <a:pt x="316833" y="3589"/>
                </a:cubicBezTo>
                <a:cubicBezTo>
                  <a:pt x="324732" y="-690"/>
                  <a:pt x="333290" y="-1019"/>
                  <a:pt x="342505" y="1943"/>
                </a:cubicBezTo>
                <a:cubicBezTo>
                  <a:pt x="344809" y="2602"/>
                  <a:pt x="347442" y="3589"/>
                  <a:pt x="350076" y="5235"/>
                </a:cubicBezTo>
                <a:cubicBezTo>
                  <a:pt x="360937" y="13134"/>
                  <a:pt x="371140" y="29591"/>
                  <a:pt x="373115" y="41769"/>
                </a:cubicBezTo>
                <a:cubicBezTo>
                  <a:pt x="373774" y="46706"/>
                  <a:pt x="373115" y="50656"/>
                  <a:pt x="371140" y="53618"/>
                </a:cubicBezTo>
                <a:cubicBezTo>
                  <a:pt x="395497" y="61846"/>
                  <a:pt x="422815" y="71062"/>
                  <a:pt x="451450" y="80278"/>
                </a:cubicBezTo>
                <a:cubicBezTo>
                  <a:pt x="483376" y="90810"/>
                  <a:pt x="516948" y="101343"/>
                  <a:pt x="550850" y="112204"/>
                </a:cubicBezTo>
                <a:cubicBezTo>
                  <a:pt x="586067" y="123395"/>
                  <a:pt x="620298" y="134257"/>
                  <a:pt x="653870" y="145118"/>
                </a:cubicBezTo>
                <a:cubicBezTo>
                  <a:pt x="714760" y="165196"/>
                  <a:pt x="760181" y="181323"/>
                  <a:pt x="796716" y="196464"/>
                </a:cubicBezTo>
                <a:cubicBezTo>
                  <a:pt x="813502" y="168158"/>
                  <a:pt x="832262" y="169145"/>
                  <a:pt x="841807" y="172437"/>
                </a:cubicBezTo>
                <a:cubicBezTo>
                  <a:pt x="862543" y="179348"/>
                  <a:pt x="878013" y="206667"/>
                  <a:pt x="872746" y="227732"/>
                </a:cubicBezTo>
                <a:cubicBezTo>
                  <a:pt x="868468" y="246493"/>
                  <a:pt x="849049" y="254721"/>
                  <a:pt x="819755" y="250113"/>
                </a:cubicBezTo>
                <a:cubicBezTo>
                  <a:pt x="815476" y="251430"/>
                  <a:pt x="812185" y="255050"/>
                  <a:pt x="808894" y="258671"/>
                </a:cubicBezTo>
                <a:cubicBezTo>
                  <a:pt x="806261" y="261633"/>
                  <a:pt x="803298" y="264924"/>
                  <a:pt x="799678" y="266899"/>
                </a:cubicBezTo>
                <a:cubicBezTo>
                  <a:pt x="806919" y="283356"/>
                  <a:pt x="803298" y="302775"/>
                  <a:pt x="790462" y="316599"/>
                </a:cubicBezTo>
                <a:cubicBezTo>
                  <a:pt x="777626" y="330094"/>
                  <a:pt x="759523" y="334701"/>
                  <a:pt x="742079" y="329106"/>
                </a:cubicBezTo>
                <a:cubicBezTo>
                  <a:pt x="734179" y="326473"/>
                  <a:pt x="726280" y="321865"/>
                  <a:pt x="719039" y="314953"/>
                </a:cubicBezTo>
                <a:cubicBezTo>
                  <a:pt x="711140" y="315941"/>
                  <a:pt x="703240" y="318903"/>
                  <a:pt x="695670" y="324169"/>
                </a:cubicBezTo>
                <a:cubicBezTo>
                  <a:pt x="695012" y="347209"/>
                  <a:pt x="684150" y="359716"/>
                  <a:pt x="675264" y="365640"/>
                </a:cubicBezTo>
                <a:cubicBezTo>
                  <a:pt x="662427" y="374527"/>
                  <a:pt x="644983" y="376502"/>
                  <a:pt x="628855" y="371236"/>
                </a:cubicBezTo>
                <a:cubicBezTo>
                  <a:pt x="614044" y="366299"/>
                  <a:pt x="602524" y="356095"/>
                  <a:pt x="596929" y="342601"/>
                </a:cubicBezTo>
                <a:lnTo>
                  <a:pt x="574218" y="346550"/>
                </a:lnTo>
                <a:lnTo>
                  <a:pt x="566319" y="347538"/>
                </a:lnTo>
                <a:cubicBezTo>
                  <a:pt x="567307" y="356754"/>
                  <a:pt x="561382" y="372223"/>
                  <a:pt x="555458" y="381768"/>
                </a:cubicBezTo>
                <a:cubicBezTo>
                  <a:pt x="559078" y="386047"/>
                  <a:pt x="564344" y="390326"/>
                  <a:pt x="568952" y="394604"/>
                </a:cubicBezTo>
                <a:cubicBezTo>
                  <a:pt x="575864" y="400529"/>
                  <a:pt x="583105" y="407112"/>
                  <a:pt x="586726" y="414682"/>
                </a:cubicBezTo>
                <a:cubicBezTo>
                  <a:pt x="594296" y="409745"/>
                  <a:pt x="605157" y="408757"/>
                  <a:pt x="615032" y="412049"/>
                </a:cubicBezTo>
                <a:cubicBezTo>
                  <a:pt x="624576" y="415340"/>
                  <a:pt x="632147" y="421594"/>
                  <a:pt x="635438" y="429822"/>
                </a:cubicBezTo>
                <a:cubicBezTo>
                  <a:pt x="638729" y="438051"/>
                  <a:pt x="637742" y="447925"/>
                  <a:pt x="632476" y="457799"/>
                </a:cubicBezTo>
                <a:cubicBezTo>
                  <a:pt x="634780" y="476231"/>
                  <a:pt x="654199" y="487421"/>
                  <a:pt x="673289" y="498283"/>
                </a:cubicBezTo>
                <a:cubicBezTo>
                  <a:pt x="691062" y="508486"/>
                  <a:pt x="707848" y="518031"/>
                  <a:pt x="710481" y="533501"/>
                </a:cubicBezTo>
                <a:cubicBezTo>
                  <a:pt x="712127" y="543375"/>
                  <a:pt x="707519" y="554895"/>
                  <a:pt x="696329" y="568389"/>
                </a:cubicBezTo>
                <a:cubicBezTo>
                  <a:pt x="695999" y="572997"/>
                  <a:pt x="698303" y="579251"/>
                  <a:pt x="700607" y="585833"/>
                </a:cubicBezTo>
                <a:cubicBezTo>
                  <a:pt x="702911" y="592087"/>
                  <a:pt x="705215" y="598670"/>
                  <a:pt x="705544" y="604923"/>
                </a:cubicBezTo>
                <a:lnTo>
                  <a:pt x="707848" y="605253"/>
                </a:lnTo>
                <a:cubicBezTo>
                  <a:pt x="732863" y="613481"/>
                  <a:pt x="737800" y="638166"/>
                  <a:pt x="731875" y="657585"/>
                </a:cubicBezTo>
                <a:cubicBezTo>
                  <a:pt x="727926" y="669434"/>
                  <a:pt x="720356" y="678979"/>
                  <a:pt x="710811" y="683916"/>
                </a:cubicBezTo>
                <a:cubicBezTo>
                  <a:pt x="702253" y="688195"/>
                  <a:pt x="692379" y="688854"/>
                  <a:pt x="682176" y="685562"/>
                </a:cubicBezTo>
                <a:cubicBezTo>
                  <a:pt x="677239" y="687208"/>
                  <a:pt x="673947" y="690828"/>
                  <a:pt x="670656" y="694120"/>
                </a:cubicBezTo>
                <a:cubicBezTo>
                  <a:pt x="666706" y="698399"/>
                  <a:pt x="662756" y="702677"/>
                  <a:pt x="657490" y="704981"/>
                </a:cubicBezTo>
                <a:cubicBezTo>
                  <a:pt x="664731" y="721767"/>
                  <a:pt x="661440" y="739212"/>
                  <a:pt x="649262" y="752377"/>
                </a:cubicBezTo>
                <a:cubicBezTo>
                  <a:pt x="635767" y="766530"/>
                  <a:pt x="614702" y="772125"/>
                  <a:pt x="596600" y="766201"/>
                </a:cubicBezTo>
                <a:cubicBezTo>
                  <a:pt x="586726" y="762910"/>
                  <a:pt x="578497" y="756327"/>
                  <a:pt x="572573" y="747111"/>
                </a:cubicBezTo>
                <a:cubicBezTo>
                  <a:pt x="568952" y="747769"/>
                  <a:pt x="565332" y="749086"/>
                  <a:pt x="561711" y="750402"/>
                </a:cubicBezTo>
                <a:cubicBezTo>
                  <a:pt x="558749" y="751390"/>
                  <a:pt x="555458" y="752706"/>
                  <a:pt x="552166" y="753364"/>
                </a:cubicBezTo>
                <a:cubicBezTo>
                  <a:pt x="556774" y="776733"/>
                  <a:pt x="547229" y="790557"/>
                  <a:pt x="538672" y="798127"/>
                </a:cubicBezTo>
                <a:cubicBezTo>
                  <a:pt x="524519" y="810305"/>
                  <a:pt x="502466" y="813597"/>
                  <a:pt x="482718" y="807343"/>
                </a:cubicBezTo>
                <a:cubicBezTo>
                  <a:pt x="465932" y="801748"/>
                  <a:pt x="453754" y="790228"/>
                  <a:pt x="448488" y="774758"/>
                </a:cubicBezTo>
                <a:cubicBezTo>
                  <a:pt x="444538" y="774758"/>
                  <a:pt x="440918" y="775417"/>
                  <a:pt x="437297" y="776404"/>
                </a:cubicBezTo>
                <a:cubicBezTo>
                  <a:pt x="433347" y="777392"/>
                  <a:pt x="429398" y="778379"/>
                  <a:pt x="424790" y="777721"/>
                </a:cubicBezTo>
                <a:lnTo>
                  <a:pt x="424132" y="785291"/>
                </a:lnTo>
                <a:cubicBezTo>
                  <a:pt x="422486" y="796482"/>
                  <a:pt x="420840" y="807014"/>
                  <a:pt x="414587" y="816559"/>
                </a:cubicBezTo>
                <a:cubicBezTo>
                  <a:pt x="424790" y="826104"/>
                  <a:pt x="435322" y="836965"/>
                  <a:pt x="445855" y="849473"/>
                </a:cubicBezTo>
                <a:cubicBezTo>
                  <a:pt x="452767" y="846840"/>
                  <a:pt x="461324" y="846840"/>
                  <a:pt x="469553" y="849473"/>
                </a:cubicBezTo>
                <a:cubicBezTo>
                  <a:pt x="481072" y="853422"/>
                  <a:pt x="490617" y="861651"/>
                  <a:pt x="494238" y="871854"/>
                </a:cubicBezTo>
                <a:cubicBezTo>
                  <a:pt x="484693" y="896210"/>
                  <a:pt x="494567" y="909705"/>
                  <a:pt x="505099" y="923858"/>
                </a:cubicBezTo>
                <a:cubicBezTo>
                  <a:pt x="509049" y="929124"/>
                  <a:pt x="513328" y="934719"/>
                  <a:pt x="516290" y="940644"/>
                </a:cubicBezTo>
                <a:cubicBezTo>
                  <a:pt x="522544" y="938998"/>
                  <a:pt x="529785" y="939327"/>
                  <a:pt x="536697" y="941960"/>
                </a:cubicBezTo>
                <a:cubicBezTo>
                  <a:pt x="553154" y="947227"/>
                  <a:pt x="565990" y="962367"/>
                  <a:pt x="566977" y="977507"/>
                </a:cubicBezTo>
                <a:cubicBezTo>
                  <a:pt x="567965" y="990014"/>
                  <a:pt x="561053" y="1000876"/>
                  <a:pt x="547229" y="1007788"/>
                </a:cubicBezTo>
                <a:cubicBezTo>
                  <a:pt x="547558" y="1012396"/>
                  <a:pt x="548875" y="1016675"/>
                  <a:pt x="550191" y="1021283"/>
                </a:cubicBezTo>
                <a:cubicBezTo>
                  <a:pt x="551508" y="1025890"/>
                  <a:pt x="553154" y="1030828"/>
                  <a:pt x="552825" y="1036423"/>
                </a:cubicBezTo>
                <a:cubicBezTo>
                  <a:pt x="554470" y="1036423"/>
                  <a:pt x="556445" y="1037081"/>
                  <a:pt x="558420" y="1037739"/>
                </a:cubicBezTo>
                <a:cubicBezTo>
                  <a:pt x="578826" y="1044322"/>
                  <a:pt x="591334" y="1053867"/>
                  <a:pt x="595283" y="1065716"/>
                </a:cubicBezTo>
                <a:cubicBezTo>
                  <a:pt x="598245" y="1074603"/>
                  <a:pt x="596600" y="1084148"/>
                  <a:pt x="589688" y="1093693"/>
                </a:cubicBezTo>
                <a:cubicBezTo>
                  <a:pt x="577510" y="1112125"/>
                  <a:pt x="550191" y="1127265"/>
                  <a:pt x="529785" y="1120353"/>
                </a:cubicBezTo>
                <a:lnTo>
                  <a:pt x="529785" y="1120353"/>
                </a:lnTo>
                <a:close/>
                <a:moveTo>
                  <a:pt x="534393" y="1052222"/>
                </a:moveTo>
                <a:cubicBezTo>
                  <a:pt x="533076" y="1053538"/>
                  <a:pt x="531431" y="1054525"/>
                  <a:pt x="529785" y="1055842"/>
                </a:cubicBezTo>
                <a:cubicBezTo>
                  <a:pt x="526493" y="1057817"/>
                  <a:pt x="523202" y="1060121"/>
                  <a:pt x="521886" y="1066045"/>
                </a:cubicBezTo>
                <a:cubicBezTo>
                  <a:pt x="525506" y="1067691"/>
                  <a:pt x="527481" y="1070982"/>
                  <a:pt x="527152" y="1074274"/>
                </a:cubicBezTo>
                <a:cubicBezTo>
                  <a:pt x="526823" y="1080198"/>
                  <a:pt x="520898" y="1086123"/>
                  <a:pt x="516619" y="1088098"/>
                </a:cubicBezTo>
                <a:cubicBezTo>
                  <a:pt x="515961" y="1094680"/>
                  <a:pt x="520240" y="1099288"/>
                  <a:pt x="524848" y="1103896"/>
                </a:cubicBezTo>
                <a:cubicBezTo>
                  <a:pt x="530443" y="1107846"/>
                  <a:pt x="534722" y="1110479"/>
                  <a:pt x="539001" y="1111795"/>
                </a:cubicBezTo>
                <a:cubicBezTo>
                  <a:pt x="559078" y="1118378"/>
                  <a:pt x="573231" y="1105213"/>
                  <a:pt x="578826" y="1089085"/>
                </a:cubicBezTo>
                <a:cubicBezTo>
                  <a:pt x="583763" y="1073616"/>
                  <a:pt x="580472" y="1054196"/>
                  <a:pt x="564673" y="1048930"/>
                </a:cubicBezTo>
                <a:cubicBezTo>
                  <a:pt x="558420" y="1046955"/>
                  <a:pt x="550850" y="1046955"/>
                  <a:pt x="541963" y="1049588"/>
                </a:cubicBezTo>
                <a:cubicBezTo>
                  <a:pt x="544925" y="1049588"/>
                  <a:pt x="546242" y="1049588"/>
                  <a:pt x="547229" y="1049259"/>
                </a:cubicBezTo>
                <a:cubicBezTo>
                  <a:pt x="548875" y="1048930"/>
                  <a:pt x="549862" y="1048601"/>
                  <a:pt x="550520" y="1048930"/>
                </a:cubicBezTo>
                <a:cubicBezTo>
                  <a:pt x="551837" y="1049259"/>
                  <a:pt x="552166" y="1050905"/>
                  <a:pt x="551837" y="1052222"/>
                </a:cubicBezTo>
                <a:cubicBezTo>
                  <a:pt x="550850" y="1054855"/>
                  <a:pt x="548217" y="1054196"/>
                  <a:pt x="546571" y="1053867"/>
                </a:cubicBezTo>
                <a:cubicBezTo>
                  <a:pt x="545254" y="1053538"/>
                  <a:pt x="543938" y="1053209"/>
                  <a:pt x="543279" y="1053867"/>
                </a:cubicBezTo>
                <a:lnTo>
                  <a:pt x="544596" y="1055842"/>
                </a:lnTo>
                <a:cubicBezTo>
                  <a:pt x="551179" y="1058804"/>
                  <a:pt x="558091" y="1061767"/>
                  <a:pt x="557432" y="1068678"/>
                </a:cubicBezTo>
                <a:cubicBezTo>
                  <a:pt x="555458" y="1069337"/>
                  <a:pt x="553812" y="1069008"/>
                  <a:pt x="552166" y="1068678"/>
                </a:cubicBezTo>
                <a:cubicBezTo>
                  <a:pt x="544596" y="1066045"/>
                  <a:pt x="537026" y="1058146"/>
                  <a:pt x="534393" y="1052222"/>
                </a:cubicBezTo>
                <a:lnTo>
                  <a:pt x="534393" y="1052222"/>
                </a:lnTo>
                <a:close/>
                <a:moveTo>
                  <a:pt x="10735" y="903122"/>
                </a:moveTo>
                <a:cubicBezTo>
                  <a:pt x="7772" y="910692"/>
                  <a:pt x="7772" y="917933"/>
                  <a:pt x="10735" y="924516"/>
                </a:cubicBezTo>
                <a:cubicBezTo>
                  <a:pt x="14355" y="932086"/>
                  <a:pt x="21925" y="938669"/>
                  <a:pt x="32128" y="941960"/>
                </a:cubicBezTo>
                <a:cubicBezTo>
                  <a:pt x="45294" y="946239"/>
                  <a:pt x="59776" y="944594"/>
                  <a:pt x="68334" y="937682"/>
                </a:cubicBezTo>
                <a:cubicBezTo>
                  <a:pt x="62738" y="934390"/>
                  <a:pt x="65371" y="927807"/>
                  <a:pt x="67675" y="921883"/>
                </a:cubicBezTo>
                <a:cubicBezTo>
                  <a:pt x="68992" y="918592"/>
                  <a:pt x="70308" y="915629"/>
                  <a:pt x="69650" y="913325"/>
                </a:cubicBezTo>
                <a:cubicBezTo>
                  <a:pt x="68992" y="912996"/>
                  <a:pt x="68005" y="912667"/>
                  <a:pt x="67346" y="912338"/>
                </a:cubicBezTo>
                <a:cubicBezTo>
                  <a:pt x="66030" y="912009"/>
                  <a:pt x="65042" y="912996"/>
                  <a:pt x="63726" y="913984"/>
                </a:cubicBezTo>
                <a:cubicBezTo>
                  <a:pt x="62080" y="915300"/>
                  <a:pt x="60763" y="916946"/>
                  <a:pt x="57801" y="915959"/>
                </a:cubicBezTo>
                <a:cubicBezTo>
                  <a:pt x="48585" y="906414"/>
                  <a:pt x="40028" y="897527"/>
                  <a:pt x="31141" y="894565"/>
                </a:cubicBezTo>
                <a:cubicBezTo>
                  <a:pt x="24558" y="892590"/>
                  <a:pt x="18963" y="893906"/>
                  <a:pt x="14026" y="898843"/>
                </a:cubicBezTo>
                <a:cubicBezTo>
                  <a:pt x="14026" y="899502"/>
                  <a:pt x="15013" y="900160"/>
                  <a:pt x="16330" y="900818"/>
                </a:cubicBezTo>
                <a:cubicBezTo>
                  <a:pt x="17646" y="901476"/>
                  <a:pt x="18963" y="902464"/>
                  <a:pt x="19292" y="903780"/>
                </a:cubicBezTo>
                <a:cubicBezTo>
                  <a:pt x="19621" y="905097"/>
                  <a:pt x="18963" y="906414"/>
                  <a:pt x="17317" y="908059"/>
                </a:cubicBezTo>
                <a:cubicBezTo>
                  <a:pt x="15672" y="908388"/>
                  <a:pt x="14684" y="908059"/>
                  <a:pt x="14026" y="908059"/>
                </a:cubicBezTo>
                <a:cubicBezTo>
                  <a:pt x="11722" y="907401"/>
                  <a:pt x="11393" y="905755"/>
                  <a:pt x="11064" y="904439"/>
                </a:cubicBezTo>
                <a:cubicBezTo>
                  <a:pt x="11393" y="904439"/>
                  <a:pt x="11064" y="903780"/>
                  <a:pt x="10735" y="903122"/>
                </a:cubicBezTo>
                <a:lnTo>
                  <a:pt x="10735" y="903122"/>
                </a:lnTo>
                <a:close/>
                <a:moveTo>
                  <a:pt x="77550" y="881728"/>
                </a:moveTo>
                <a:cubicBezTo>
                  <a:pt x="78208" y="882057"/>
                  <a:pt x="78537" y="883374"/>
                  <a:pt x="79195" y="885020"/>
                </a:cubicBezTo>
                <a:cubicBezTo>
                  <a:pt x="83145" y="895223"/>
                  <a:pt x="91044" y="916617"/>
                  <a:pt x="85449" y="926491"/>
                </a:cubicBezTo>
                <a:cubicBezTo>
                  <a:pt x="83803" y="929124"/>
                  <a:pt x="81499" y="930770"/>
                  <a:pt x="78208" y="931099"/>
                </a:cubicBezTo>
                <a:cubicBezTo>
                  <a:pt x="138440" y="944594"/>
                  <a:pt x="201305" y="964342"/>
                  <a:pt x="254626" y="982115"/>
                </a:cubicBezTo>
                <a:cubicBezTo>
                  <a:pt x="278324" y="990014"/>
                  <a:pt x="302680" y="997914"/>
                  <a:pt x="327365" y="1006142"/>
                </a:cubicBezTo>
                <a:cubicBezTo>
                  <a:pt x="353038" y="1014700"/>
                  <a:pt x="378052" y="1022928"/>
                  <a:pt x="403067" y="1031486"/>
                </a:cubicBezTo>
                <a:cubicBezTo>
                  <a:pt x="438943" y="1043335"/>
                  <a:pt x="475477" y="1054855"/>
                  <a:pt x="512670" y="1066045"/>
                </a:cubicBezTo>
                <a:cubicBezTo>
                  <a:pt x="516290" y="1052222"/>
                  <a:pt x="525506" y="1046955"/>
                  <a:pt x="534393" y="1041689"/>
                </a:cubicBezTo>
                <a:cubicBezTo>
                  <a:pt x="537355" y="1040043"/>
                  <a:pt x="540317" y="1038069"/>
                  <a:pt x="543279" y="1036094"/>
                </a:cubicBezTo>
                <a:cubicBezTo>
                  <a:pt x="541634" y="1028853"/>
                  <a:pt x="539659" y="1021283"/>
                  <a:pt x="537684" y="1013712"/>
                </a:cubicBezTo>
                <a:cubicBezTo>
                  <a:pt x="532747" y="1014042"/>
                  <a:pt x="527481" y="1013383"/>
                  <a:pt x="522544" y="1011738"/>
                </a:cubicBezTo>
                <a:cubicBezTo>
                  <a:pt x="500492" y="1004497"/>
                  <a:pt x="493251" y="983432"/>
                  <a:pt x="489630" y="965987"/>
                </a:cubicBezTo>
                <a:cubicBezTo>
                  <a:pt x="460666" y="959734"/>
                  <a:pt x="429727" y="951176"/>
                  <a:pt x="395826" y="939986"/>
                </a:cubicBezTo>
                <a:cubicBezTo>
                  <a:pt x="364229" y="929453"/>
                  <a:pt x="333619" y="918262"/>
                  <a:pt x="301692" y="906414"/>
                </a:cubicBezTo>
                <a:cubicBezTo>
                  <a:pt x="269437" y="894565"/>
                  <a:pt x="237181" y="882716"/>
                  <a:pt x="203280" y="871525"/>
                </a:cubicBezTo>
                <a:cubicBezTo>
                  <a:pt x="190773" y="867575"/>
                  <a:pt x="178266" y="863626"/>
                  <a:pt x="165100" y="859676"/>
                </a:cubicBezTo>
                <a:cubicBezTo>
                  <a:pt x="157859" y="892919"/>
                  <a:pt x="131528" y="887324"/>
                  <a:pt x="108159" y="882716"/>
                </a:cubicBezTo>
                <a:cubicBezTo>
                  <a:pt x="95981" y="880083"/>
                  <a:pt x="84461" y="877779"/>
                  <a:pt x="77550" y="881728"/>
                </a:cubicBezTo>
                <a:lnTo>
                  <a:pt x="77550" y="881728"/>
                </a:lnTo>
                <a:lnTo>
                  <a:pt x="77550" y="881728"/>
                </a:lnTo>
                <a:close/>
                <a:moveTo>
                  <a:pt x="107172" y="808989"/>
                </a:moveTo>
                <a:cubicBezTo>
                  <a:pt x="95652" y="811293"/>
                  <a:pt x="91044" y="822154"/>
                  <a:pt x="89398" y="828408"/>
                </a:cubicBezTo>
                <a:cubicBezTo>
                  <a:pt x="85778" y="842561"/>
                  <a:pt x="89069" y="859347"/>
                  <a:pt x="97298" y="865930"/>
                </a:cubicBezTo>
                <a:cubicBezTo>
                  <a:pt x="101577" y="868892"/>
                  <a:pt x="106184" y="871525"/>
                  <a:pt x="110792" y="872841"/>
                </a:cubicBezTo>
                <a:cubicBezTo>
                  <a:pt x="131528" y="879753"/>
                  <a:pt x="148314" y="866917"/>
                  <a:pt x="153909" y="850789"/>
                </a:cubicBezTo>
                <a:cubicBezTo>
                  <a:pt x="157201" y="841903"/>
                  <a:pt x="156872" y="832687"/>
                  <a:pt x="152922" y="824787"/>
                </a:cubicBezTo>
                <a:cubicBezTo>
                  <a:pt x="148972" y="816888"/>
                  <a:pt x="141402" y="810635"/>
                  <a:pt x="131199" y="807343"/>
                </a:cubicBezTo>
                <a:cubicBezTo>
                  <a:pt x="128895" y="806685"/>
                  <a:pt x="125933" y="806027"/>
                  <a:pt x="122971" y="805368"/>
                </a:cubicBezTo>
                <a:lnTo>
                  <a:pt x="121983" y="806685"/>
                </a:lnTo>
                <a:cubicBezTo>
                  <a:pt x="119350" y="808330"/>
                  <a:pt x="117375" y="809976"/>
                  <a:pt x="114742" y="814913"/>
                </a:cubicBezTo>
                <a:cubicBezTo>
                  <a:pt x="113096" y="815242"/>
                  <a:pt x="112109" y="815242"/>
                  <a:pt x="111122" y="814913"/>
                </a:cubicBezTo>
                <a:cubicBezTo>
                  <a:pt x="108818" y="814255"/>
                  <a:pt x="108818" y="812609"/>
                  <a:pt x="108488" y="810964"/>
                </a:cubicBezTo>
                <a:cubicBezTo>
                  <a:pt x="108159" y="810305"/>
                  <a:pt x="107830" y="809318"/>
                  <a:pt x="107172" y="808989"/>
                </a:cubicBezTo>
                <a:lnTo>
                  <a:pt x="107172" y="808989"/>
                </a:lnTo>
                <a:close/>
                <a:moveTo>
                  <a:pt x="507074" y="975532"/>
                </a:moveTo>
                <a:cubicBezTo>
                  <a:pt x="506416" y="985077"/>
                  <a:pt x="513986" y="990014"/>
                  <a:pt x="522215" y="995610"/>
                </a:cubicBezTo>
                <a:lnTo>
                  <a:pt x="526823" y="998572"/>
                </a:lnTo>
                <a:cubicBezTo>
                  <a:pt x="529785" y="995281"/>
                  <a:pt x="534393" y="993964"/>
                  <a:pt x="539330" y="992977"/>
                </a:cubicBezTo>
                <a:cubicBezTo>
                  <a:pt x="547887" y="991002"/>
                  <a:pt x="556445" y="989027"/>
                  <a:pt x="557762" y="973228"/>
                </a:cubicBezTo>
                <a:cubicBezTo>
                  <a:pt x="557103" y="973887"/>
                  <a:pt x="555787" y="973887"/>
                  <a:pt x="554799" y="973558"/>
                </a:cubicBezTo>
                <a:cubicBezTo>
                  <a:pt x="552495" y="972899"/>
                  <a:pt x="550850" y="971254"/>
                  <a:pt x="550850" y="969279"/>
                </a:cubicBezTo>
                <a:cubicBezTo>
                  <a:pt x="550850" y="966975"/>
                  <a:pt x="552166" y="964671"/>
                  <a:pt x="554799" y="963354"/>
                </a:cubicBezTo>
                <a:cubicBezTo>
                  <a:pt x="549862" y="960721"/>
                  <a:pt x="544596" y="956442"/>
                  <a:pt x="539001" y="954797"/>
                </a:cubicBezTo>
                <a:cubicBezTo>
                  <a:pt x="536038" y="953809"/>
                  <a:pt x="533076" y="953809"/>
                  <a:pt x="530772" y="954468"/>
                </a:cubicBezTo>
                <a:cubicBezTo>
                  <a:pt x="531101" y="954468"/>
                  <a:pt x="531431" y="954468"/>
                  <a:pt x="531760" y="954797"/>
                </a:cubicBezTo>
                <a:cubicBezTo>
                  <a:pt x="534064" y="955455"/>
                  <a:pt x="537355" y="956772"/>
                  <a:pt x="540317" y="957759"/>
                </a:cubicBezTo>
                <a:cubicBezTo>
                  <a:pt x="544596" y="959405"/>
                  <a:pt x="549204" y="961050"/>
                  <a:pt x="551179" y="964013"/>
                </a:cubicBezTo>
                <a:lnTo>
                  <a:pt x="549533" y="970595"/>
                </a:lnTo>
                <a:cubicBezTo>
                  <a:pt x="546242" y="971254"/>
                  <a:pt x="543609" y="970925"/>
                  <a:pt x="540976" y="969937"/>
                </a:cubicBezTo>
                <a:cubicBezTo>
                  <a:pt x="535709" y="968291"/>
                  <a:pt x="531431" y="964671"/>
                  <a:pt x="527481" y="961380"/>
                </a:cubicBezTo>
                <a:cubicBezTo>
                  <a:pt x="523202" y="957759"/>
                  <a:pt x="519911" y="954797"/>
                  <a:pt x="516619" y="953809"/>
                </a:cubicBezTo>
                <a:cubicBezTo>
                  <a:pt x="512341" y="952493"/>
                  <a:pt x="508062" y="954468"/>
                  <a:pt x="503783" y="960392"/>
                </a:cubicBezTo>
                <a:cubicBezTo>
                  <a:pt x="511024" y="964013"/>
                  <a:pt x="516619" y="967633"/>
                  <a:pt x="518594" y="973228"/>
                </a:cubicBezTo>
                <a:cubicBezTo>
                  <a:pt x="515961" y="976520"/>
                  <a:pt x="512999" y="979153"/>
                  <a:pt x="508062" y="977507"/>
                </a:cubicBezTo>
                <a:lnTo>
                  <a:pt x="507074" y="975532"/>
                </a:lnTo>
                <a:lnTo>
                  <a:pt x="507074" y="975532"/>
                </a:lnTo>
                <a:close/>
                <a:moveTo>
                  <a:pt x="199001" y="860993"/>
                </a:moveTo>
                <a:cubicBezTo>
                  <a:pt x="232903" y="872183"/>
                  <a:pt x="265816" y="883703"/>
                  <a:pt x="298401" y="894894"/>
                </a:cubicBezTo>
                <a:cubicBezTo>
                  <a:pt x="331973" y="906743"/>
                  <a:pt x="364558" y="917933"/>
                  <a:pt x="397142" y="928466"/>
                </a:cubicBezTo>
                <a:cubicBezTo>
                  <a:pt x="432689" y="940315"/>
                  <a:pt x="464616" y="949860"/>
                  <a:pt x="494567" y="958088"/>
                </a:cubicBezTo>
                <a:cubicBezTo>
                  <a:pt x="495225" y="953151"/>
                  <a:pt x="498517" y="951176"/>
                  <a:pt x="501479" y="949531"/>
                </a:cubicBezTo>
                <a:cubicBezTo>
                  <a:pt x="503454" y="948543"/>
                  <a:pt x="505099" y="947227"/>
                  <a:pt x="506745" y="945581"/>
                </a:cubicBezTo>
                <a:cubicBezTo>
                  <a:pt x="504441" y="942619"/>
                  <a:pt x="502137" y="938669"/>
                  <a:pt x="499504" y="934719"/>
                </a:cubicBezTo>
                <a:cubicBezTo>
                  <a:pt x="493251" y="923858"/>
                  <a:pt x="486668" y="912996"/>
                  <a:pt x="478439" y="903122"/>
                </a:cubicBezTo>
                <a:cubicBezTo>
                  <a:pt x="472515" y="910034"/>
                  <a:pt x="462312" y="910692"/>
                  <a:pt x="448159" y="906084"/>
                </a:cubicBezTo>
                <a:cubicBezTo>
                  <a:pt x="446184" y="905426"/>
                  <a:pt x="444209" y="904768"/>
                  <a:pt x="442234" y="904110"/>
                </a:cubicBezTo>
                <a:cubicBezTo>
                  <a:pt x="435322" y="899502"/>
                  <a:pt x="433677" y="892261"/>
                  <a:pt x="432360" y="885349"/>
                </a:cubicBezTo>
                <a:cubicBezTo>
                  <a:pt x="431373" y="880412"/>
                  <a:pt x="430385" y="875475"/>
                  <a:pt x="427094" y="871525"/>
                </a:cubicBezTo>
                <a:cubicBezTo>
                  <a:pt x="417549" y="869221"/>
                  <a:pt x="407675" y="866259"/>
                  <a:pt x="397801" y="862967"/>
                </a:cubicBezTo>
                <a:cubicBezTo>
                  <a:pt x="383977" y="858359"/>
                  <a:pt x="370153" y="853422"/>
                  <a:pt x="356329" y="848156"/>
                </a:cubicBezTo>
                <a:cubicBezTo>
                  <a:pt x="341518" y="842561"/>
                  <a:pt x="328353" y="837953"/>
                  <a:pt x="315845" y="833674"/>
                </a:cubicBezTo>
                <a:cubicBezTo>
                  <a:pt x="305971" y="830383"/>
                  <a:pt x="296426" y="827750"/>
                  <a:pt x="287210" y="825446"/>
                </a:cubicBezTo>
                <a:lnTo>
                  <a:pt x="285235" y="827420"/>
                </a:lnTo>
                <a:cubicBezTo>
                  <a:pt x="270095" y="839928"/>
                  <a:pt x="247055" y="859018"/>
                  <a:pt x="217762" y="849473"/>
                </a:cubicBezTo>
                <a:cubicBezTo>
                  <a:pt x="212825" y="847827"/>
                  <a:pt x="207888" y="845523"/>
                  <a:pt x="202622" y="842232"/>
                </a:cubicBezTo>
                <a:cubicBezTo>
                  <a:pt x="198343" y="837624"/>
                  <a:pt x="196039" y="832358"/>
                  <a:pt x="193735" y="827091"/>
                </a:cubicBezTo>
                <a:cubicBezTo>
                  <a:pt x="191760" y="823142"/>
                  <a:pt x="190115" y="819192"/>
                  <a:pt x="187811" y="815901"/>
                </a:cubicBezTo>
                <a:cubicBezTo>
                  <a:pt x="185836" y="816888"/>
                  <a:pt x="183203" y="818205"/>
                  <a:pt x="180570" y="819521"/>
                </a:cubicBezTo>
                <a:cubicBezTo>
                  <a:pt x="176291" y="821496"/>
                  <a:pt x="172012" y="823800"/>
                  <a:pt x="166746" y="823800"/>
                </a:cubicBezTo>
                <a:cubicBezTo>
                  <a:pt x="167733" y="826433"/>
                  <a:pt x="168062" y="829724"/>
                  <a:pt x="168392" y="833016"/>
                </a:cubicBezTo>
                <a:cubicBezTo>
                  <a:pt x="169050" y="839599"/>
                  <a:pt x="169708" y="846510"/>
                  <a:pt x="172341" y="852435"/>
                </a:cubicBezTo>
                <a:cubicBezTo>
                  <a:pt x="181228" y="855068"/>
                  <a:pt x="190115" y="858030"/>
                  <a:pt x="199001" y="860993"/>
                </a:cubicBezTo>
                <a:lnTo>
                  <a:pt x="199001" y="860993"/>
                </a:lnTo>
                <a:close/>
                <a:moveTo>
                  <a:pt x="247055" y="764555"/>
                </a:moveTo>
                <a:cubicBezTo>
                  <a:pt x="240473" y="762580"/>
                  <a:pt x="232903" y="760935"/>
                  <a:pt x="225662" y="760606"/>
                </a:cubicBezTo>
                <a:cubicBezTo>
                  <a:pt x="213483" y="768834"/>
                  <a:pt x="203280" y="784303"/>
                  <a:pt x="200318" y="799773"/>
                </a:cubicBezTo>
                <a:cubicBezTo>
                  <a:pt x="198014" y="810964"/>
                  <a:pt x="199989" y="821496"/>
                  <a:pt x="205255" y="829395"/>
                </a:cubicBezTo>
                <a:cubicBezTo>
                  <a:pt x="208875" y="831699"/>
                  <a:pt x="213154" y="833674"/>
                  <a:pt x="217433" y="834991"/>
                </a:cubicBezTo>
                <a:cubicBezTo>
                  <a:pt x="234219" y="840586"/>
                  <a:pt x="252651" y="836965"/>
                  <a:pt x="264171" y="826433"/>
                </a:cubicBezTo>
                <a:cubicBezTo>
                  <a:pt x="275032" y="816559"/>
                  <a:pt x="278653" y="801748"/>
                  <a:pt x="274374" y="784633"/>
                </a:cubicBezTo>
                <a:cubicBezTo>
                  <a:pt x="268779" y="773442"/>
                  <a:pt x="256271" y="767517"/>
                  <a:pt x="247055" y="764555"/>
                </a:cubicBezTo>
                <a:lnTo>
                  <a:pt x="247055" y="764555"/>
                </a:lnTo>
                <a:close/>
                <a:moveTo>
                  <a:pt x="308275" y="792532"/>
                </a:moveTo>
                <a:cubicBezTo>
                  <a:pt x="304984" y="794507"/>
                  <a:pt x="300376" y="794507"/>
                  <a:pt x="296426" y="794178"/>
                </a:cubicBezTo>
                <a:cubicBezTo>
                  <a:pt x="291818" y="794178"/>
                  <a:pt x="287539" y="793848"/>
                  <a:pt x="284577" y="796152"/>
                </a:cubicBezTo>
                <a:cubicBezTo>
                  <a:pt x="287539" y="799444"/>
                  <a:pt x="286552" y="805039"/>
                  <a:pt x="285565" y="810635"/>
                </a:cubicBezTo>
                <a:lnTo>
                  <a:pt x="284906" y="814913"/>
                </a:lnTo>
                <a:cubicBezTo>
                  <a:pt x="297743" y="816559"/>
                  <a:pt x="312883" y="820509"/>
                  <a:pt x="332302" y="827091"/>
                </a:cubicBezTo>
                <a:cubicBezTo>
                  <a:pt x="345139" y="831370"/>
                  <a:pt x="358304" y="835978"/>
                  <a:pt x="371470" y="840915"/>
                </a:cubicBezTo>
                <a:cubicBezTo>
                  <a:pt x="385952" y="846181"/>
                  <a:pt x="398459" y="850460"/>
                  <a:pt x="410308" y="854410"/>
                </a:cubicBezTo>
                <a:cubicBezTo>
                  <a:pt x="419524" y="857372"/>
                  <a:pt x="428410" y="860005"/>
                  <a:pt x="436639" y="862309"/>
                </a:cubicBezTo>
                <a:cubicBezTo>
                  <a:pt x="437626" y="849802"/>
                  <a:pt x="428740" y="842232"/>
                  <a:pt x="419524" y="834332"/>
                </a:cubicBezTo>
                <a:cubicBezTo>
                  <a:pt x="414916" y="830383"/>
                  <a:pt x="410308" y="826433"/>
                  <a:pt x="407016" y="821825"/>
                </a:cubicBezTo>
                <a:cubicBezTo>
                  <a:pt x="396484" y="840257"/>
                  <a:pt x="372128" y="839928"/>
                  <a:pt x="353038" y="833674"/>
                </a:cubicBezTo>
                <a:cubicBezTo>
                  <a:pt x="332631" y="827091"/>
                  <a:pt x="310908" y="810964"/>
                  <a:pt x="308275" y="792532"/>
                </a:cubicBezTo>
                <a:lnTo>
                  <a:pt x="308275" y="792532"/>
                </a:lnTo>
                <a:close/>
                <a:moveTo>
                  <a:pt x="376407" y="738224"/>
                </a:moveTo>
                <a:cubicBezTo>
                  <a:pt x="357317" y="731971"/>
                  <a:pt x="330986" y="734604"/>
                  <a:pt x="318808" y="762910"/>
                </a:cubicBezTo>
                <a:cubicBezTo>
                  <a:pt x="317820" y="776404"/>
                  <a:pt x="321441" y="787595"/>
                  <a:pt x="325061" y="798786"/>
                </a:cubicBezTo>
                <a:cubicBezTo>
                  <a:pt x="326378" y="802735"/>
                  <a:pt x="327365" y="806356"/>
                  <a:pt x="328353" y="810305"/>
                </a:cubicBezTo>
                <a:cubicBezTo>
                  <a:pt x="334606" y="809976"/>
                  <a:pt x="342835" y="812280"/>
                  <a:pt x="351721" y="814913"/>
                </a:cubicBezTo>
                <a:cubicBezTo>
                  <a:pt x="366862" y="819192"/>
                  <a:pt x="383977" y="824458"/>
                  <a:pt x="397142" y="817876"/>
                </a:cubicBezTo>
                <a:cubicBezTo>
                  <a:pt x="414257" y="800431"/>
                  <a:pt x="414916" y="784633"/>
                  <a:pt x="412283" y="774100"/>
                </a:cubicBezTo>
                <a:cubicBezTo>
                  <a:pt x="408991" y="758302"/>
                  <a:pt x="394838" y="744149"/>
                  <a:pt x="376407" y="738224"/>
                </a:cubicBezTo>
                <a:lnTo>
                  <a:pt x="376407" y="738224"/>
                </a:lnTo>
                <a:close/>
                <a:moveTo>
                  <a:pt x="462641" y="759947"/>
                </a:moveTo>
                <a:cubicBezTo>
                  <a:pt x="463628" y="760276"/>
                  <a:pt x="466590" y="761264"/>
                  <a:pt x="465932" y="763897"/>
                </a:cubicBezTo>
                <a:lnTo>
                  <a:pt x="460995" y="779366"/>
                </a:lnTo>
                <a:cubicBezTo>
                  <a:pt x="466590" y="786278"/>
                  <a:pt x="474490" y="791874"/>
                  <a:pt x="484035" y="795165"/>
                </a:cubicBezTo>
                <a:cubicBezTo>
                  <a:pt x="502137" y="801089"/>
                  <a:pt x="522544" y="796811"/>
                  <a:pt x="534064" y="785291"/>
                </a:cubicBezTo>
                <a:cubicBezTo>
                  <a:pt x="543609" y="775088"/>
                  <a:pt x="545913" y="760606"/>
                  <a:pt x="539659" y="744149"/>
                </a:cubicBezTo>
                <a:cubicBezTo>
                  <a:pt x="534393" y="734933"/>
                  <a:pt x="525506" y="727692"/>
                  <a:pt x="514644" y="724071"/>
                </a:cubicBezTo>
                <a:cubicBezTo>
                  <a:pt x="497200" y="718476"/>
                  <a:pt x="474819" y="722096"/>
                  <a:pt x="465603" y="740528"/>
                </a:cubicBezTo>
                <a:cubicBezTo>
                  <a:pt x="464286" y="742832"/>
                  <a:pt x="464945" y="744149"/>
                  <a:pt x="465932" y="745794"/>
                </a:cubicBezTo>
                <a:cubicBezTo>
                  <a:pt x="466920" y="747769"/>
                  <a:pt x="468236" y="749744"/>
                  <a:pt x="465603" y="753694"/>
                </a:cubicBezTo>
                <a:cubicBezTo>
                  <a:pt x="464945" y="753694"/>
                  <a:pt x="464616" y="753364"/>
                  <a:pt x="464286" y="753364"/>
                </a:cubicBezTo>
                <a:cubicBezTo>
                  <a:pt x="463628" y="753035"/>
                  <a:pt x="462970" y="753035"/>
                  <a:pt x="462641" y="752706"/>
                </a:cubicBezTo>
                <a:cubicBezTo>
                  <a:pt x="460666" y="752048"/>
                  <a:pt x="459678" y="753364"/>
                  <a:pt x="458362" y="755669"/>
                </a:cubicBezTo>
                <a:cubicBezTo>
                  <a:pt x="457704" y="756985"/>
                  <a:pt x="456716" y="758631"/>
                  <a:pt x="455400" y="759289"/>
                </a:cubicBezTo>
                <a:cubicBezTo>
                  <a:pt x="458033" y="759289"/>
                  <a:pt x="459349" y="759289"/>
                  <a:pt x="460337" y="759618"/>
                </a:cubicBezTo>
                <a:cubicBezTo>
                  <a:pt x="460337" y="759289"/>
                  <a:pt x="461653" y="759618"/>
                  <a:pt x="462641" y="759947"/>
                </a:cubicBezTo>
                <a:lnTo>
                  <a:pt x="462641" y="759947"/>
                </a:lnTo>
                <a:close/>
                <a:moveTo>
                  <a:pt x="358304" y="718476"/>
                </a:moveTo>
                <a:cubicBezTo>
                  <a:pt x="334277" y="710577"/>
                  <a:pt x="316504" y="705640"/>
                  <a:pt x="300047" y="702019"/>
                </a:cubicBezTo>
                <a:lnTo>
                  <a:pt x="299059" y="707285"/>
                </a:lnTo>
                <a:cubicBezTo>
                  <a:pt x="302680" y="712222"/>
                  <a:pt x="307946" y="717159"/>
                  <a:pt x="312883" y="721767"/>
                </a:cubicBezTo>
                <a:cubicBezTo>
                  <a:pt x="318149" y="726704"/>
                  <a:pt x="323415" y="731641"/>
                  <a:pt x="327036" y="737237"/>
                </a:cubicBezTo>
                <a:cubicBezTo>
                  <a:pt x="339543" y="725388"/>
                  <a:pt x="361266" y="722426"/>
                  <a:pt x="382989" y="729667"/>
                </a:cubicBezTo>
                <a:cubicBezTo>
                  <a:pt x="403725" y="736579"/>
                  <a:pt x="418865" y="750402"/>
                  <a:pt x="423802" y="767188"/>
                </a:cubicBezTo>
                <a:cubicBezTo>
                  <a:pt x="425777" y="765543"/>
                  <a:pt x="430385" y="765213"/>
                  <a:pt x="435322" y="764884"/>
                </a:cubicBezTo>
                <a:cubicBezTo>
                  <a:pt x="442892" y="764555"/>
                  <a:pt x="450463" y="763897"/>
                  <a:pt x="450792" y="759618"/>
                </a:cubicBezTo>
                <a:cubicBezTo>
                  <a:pt x="450133" y="759947"/>
                  <a:pt x="449475" y="759947"/>
                  <a:pt x="449146" y="759618"/>
                </a:cubicBezTo>
                <a:cubicBezTo>
                  <a:pt x="447830" y="759289"/>
                  <a:pt x="447830" y="756985"/>
                  <a:pt x="448159" y="754023"/>
                </a:cubicBezTo>
                <a:cubicBezTo>
                  <a:pt x="448488" y="751719"/>
                  <a:pt x="448817" y="749086"/>
                  <a:pt x="448159" y="748427"/>
                </a:cubicBezTo>
                <a:cubicBezTo>
                  <a:pt x="441247" y="746453"/>
                  <a:pt x="433677" y="744149"/>
                  <a:pt x="426106" y="741516"/>
                </a:cubicBezTo>
                <a:cubicBezTo>
                  <a:pt x="415574" y="738224"/>
                  <a:pt x="405371" y="734604"/>
                  <a:pt x="394838" y="730983"/>
                </a:cubicBezTo>
                <a:lnTo>
                  <a:pt x="391547" y="729996"/>
                </a:lnTo>
                <a:cubicBezTo>
                  <a:pt x="380685" y="725717"/>
                  <a:pt x="369495" y="722096"/>
                  <a:pt x="358304" y="718476"/>
                </a:cubicBezTo>
                <a:lnTo>
                  <a:pt x="358304" y="718476"/>
                </a:lnTo>
                <a:close/>
                <a:moveTo>
                  <a:pt x="282931" y="658573"/>
                </a:moveTo>
                <a:cubicBezTo>
                  <a:pt x="299388" y="663839"/>
                  <a:pt x="312554" y="681613"/>
                  <a:pt x="311237" y="696095"/>
                </a:cubicBezTo>
                <a:cubicBezTo>
                  <a:pt x="325719" y="698399"/>
                  <a:pt x="344809" y="703994"/>
                  <a:pt x="371140" y="712551"/>
                </a:cubicBezTo>
                <a:cubicBezTo>
                  <a:pt x="382989" y="716501"/>
                  <a:pt x="394838" y="720451"/>
                  <a:pt x="406687" y="724400"/>
                </a:cubicBezTo>
                <a:cubicBezTo>
                  <a:pt x="420182" y="729008"/>
                  <a:pt x="431702" y="732958"/>
                  <a:pt x="442563" y="736579"/>
                </a:cubicBezTo>
                <a:lnTo>
                  <a:pt x="453754" y="740199"/>
                </a:lnTo>
                <a:cubicBezTo>
                  <a:pt x="463628" y="712222"/>
                  <a:pt x="493251" y="707944"/>
                  <a:pt x="517936" y="716172"/>
                </a:cubicBezTo>
                <a:cubicBezTo>
                  <a:pt x="534064" y="721438"/>
                  <a:pt x="547229" y="731641"/>
                  <a:pt x="553483" y="743490"/>
                </a:cubicBezTo>
                <a:cubicBezTo>
                  <a:pt x="555787" y="741516"/>
                  <a:pt x="559407" y="740528"/>
                  <a:pt x="563028" y="739541"/>
                </a:cubicBezTo>
                <a:cubicBezTo>
                  <a:pt x="565003" y="738882"/>
                  <a:pt x="567307" y="738553"/>
                  <a:pt x="569281" y="737895"/>
                </a:cubicBezTo>
                <a:cubicBezTo>
                  <a:pt x="568952" y="732629"/>
                  <a:pt x="568623" y="727034"/>
                  <a:pt x="568294" y="721109"/>
                </a:cubicBezTo>
                <a:lnTo>
                  <a:pt x="567965" y="714855"/>
                </a:lnTo>
                <a:cubicBezTo>
                  <a:pt x="557103" y="711893"/>
                  <a:pt x="545913" y="708273"/>
                  <a:pt x="534722" y="704323"/>
                </a:cubicBezTo>
                <a:cubicBezTo>
                  <a:pt x="493580" y="690828"/>
                  <a:pt x="453425" y="677005"/>
                  <a:pt x="413270" y="663181"/>
                </a:cubicBezTo>
                <a:lnTo>
                  <a:pt x="408991" y="661535"/>
                </a:lnTo>
                <a:cubicBezTo>
                  <a:pt x="370811" y="648370"/>
                  <a:pt x="332302" y="635204"/>
                  <a:pt x="293135" y="622368"/>
                </a:cubicBezTo>
                <a:cubicBezTo>
                  <a:pt x="277007" y="617102"/>
                  <a:pt x="260879" y="611835"/>
                  <a:pt x="244422" y="606569"/>
                </a:cubicBezTo>
                <a:cubicBezTo>
                  <a:pt x="241460" y="608215"/>
                  <a:pt x="238827" y="612164"/>
                  <a:pt x="236194" y="616114"/>
                </a:cubicBezTo>
                <a:cubicBezTo>
                  <a:pt x="234548" y="618747"/>
                  <a:pt x="232903" y="621380"/>
                  <a:pt x="230928" y="623026"/>
                </a:cubicBezTo>
                <a:cubicBezTo>
                  <a:pt x="235206" y="633558"/>
                  <a:pt x="242777" y="643433"/>
                  <a:pt x="250347" y="652648"/>
                </a:cubicBezTo>
                <a:cubicBezTo>
                  <a:pt x="252980" y="655940"/>
                  <a:pt x="255613" y="659560"/>
                  <a:pt x="258246" y="662852"/>
                </a:cubicBezTo>
                <a:cubicBezTo>
                  <a:pt x="266145" y="655281"/>
                  <a:pt x="276020" y="656269"/>
                  <a:pt x="282931" y="658573"/>
                </a:cubicBezTo>
                <a:lnTo>
                  <a:pt x="282931" y="658573"/>
                </a:lnTo>
                <a:close/>
                <a:moveTo>
                  <a:pt x="591334" y="691158"/>
                </a:moveTo>
                <a:cubicBezTo>
                  <a:pt x="584422" y="695436"/>
                  <a:pt x="584422" y="702348"/>
                  <a:pt x="584422" y="708602"/>
                </a:cubicBezTo>
                <a:cubicBezTo>
                  <a:pt x="584422" y="715514"/>
                  <a:pt x="584093" y="722426"/>
                  <a:pt x="575864" y="726375"/>
                </a:cubicBezTo>
                <a:cubicBezTo>
                  <a:pt x="577510" y="728679"/>
                  <a:pt x="579814" y="729337"/>
                  <a:pt x="582118" y="730325"/>
                </a:cubicBezTo>
                <a:cubicBezTo>
                  <a:pt x="584422" y="731312"/>
                  <a:pt x="587384" y="732300"/>
                  <a:pt x="589688" y="736249"/>
                </a:cubicBezTo>
                <a:cubicBezTo>
                  <a:pt x="586726" y="738882"/>
                  <a:pt x="585409" y="741845"/>
                  <a:pt x="584751" y="745794"/>
                </a:cubicBezTo>
                <a:cubicBezTo>
                  <a:pt x="591663" y="750402"/>
                  <a:pt x="598575" y="754023"/>
                  <a:pt x="605157" y="755998"/>
                </a:cubicBezTo>
                <a:cubicBezTo>
                  <a:pt x="614702" y="759289"/>
                  <a:pt x="623260" y="758631"/>
                  <a:pt x="630172" y="754681"/>
                </a:cubicBezTo>
                <a:cubicBezTo>
                  <a:pt x="637742" y="750402"/>
                  <a:pt x="643337" y="741845"/>
                  <a:pt x="645641" y="730983"/>
                </a:cubicBezTo>
                <a:cubicBezTo>
                  <a:pt x="649262" y="713868"/>
                  <a:pt x="644654" y="692145"/>
                  <a:pt x="630172" y="687537"/>
                </a:cubicBezTo>
                <a:cubicBezTo>
                  <a:pt x="623260" y="685233"/>
                  <a:pt x="615032" y="687208"/>
                  <a:pt x="606145" y="693461"/>
                </a:cubicBezTo>
                <a:cubicBezTo>
                  <a:pt x="609436" y="695107"/>
                  <a:pt x="613715" y="697411"/>
                  <a:pt x="617665" y="699715"/>
                </a:cubicBezTo>
                <a:cubicBezTo>
                  <a:pt x="625235" y="703665"/>
                  <a:pt x="632805" y="707944"/>
                  <a:pt x="635109" y="715185"/>
                </a:cubicBezTo>
                <a:cubicBezTo>
                  <a:pt x="630830" y="716830"/>
                  <a:pt x="627539" y="716830"/>
                  <a:pt x="624247" y="715514"/>
                </a:cubicBezTo>
                <a:cubicBezTo>
                  <a:pt x="618323" y="713539"/>
                  <a:pt x="613715" y="708931"/>
                  <a:pt x="608778" y="703994"/>
                </a:cubicBezTo>
                <a:cubicBezTo>
                  <a:pt x="603841" y="698728"/>
                  <a:pt x="598575" y="693461"/>
                  <a:pt x="591334" y="691158"/>
                </a:cubicBezTo>
                <a:lnTo>
                  <a:pt x="591334" y="691158"/>
                </a:lnTo>
                <a:close/>
                <a:moveTo>
                  <a:pt x="186165" y="572010"/>
                </a:moveTo>
                <a:cubicBezTo>
                  <a:pt x="183861" y="571351"/>
                  <a:pt x="182215" y="571351"/>
                  <a:pt x="181557" y="572997"/>
                </a:cubicBezTo>
                <a:cubicBezTo>
                  <a:pt x="187482" y="581226"/>
                  <a:pt x="182874" y="585504"/>
                  <a:pt x="175633" y="590441"/>
                </a:cubicBezTo>
                <a:lnTo>
                  <a:pt x="176620" y="592745"/>
                </a:lnTo>
                <a:cubicBezTo>
                  <a:pt x="178266" y="598670"/>
                  <a:pt x="179582" y="604594"/>
                  <a:pt x="183861" y="609202"/>
                </a:cubicBezTo>
                <a:cubicBezTo>
                  <a:pt x="187482" y="609531"/>
                  <a:pt x="191431" y="610519"/>
                  <a:pt x="195052" y="611506"/>
                </a:cubicBezTo>
                <a:cubicBezTo>
                  <a:pt x="205255" y="614139"/>
                  <a:pt x="214471" y="616443"/>
                  <a:pt x="226649" y="612823"/>
                </a:cubicBezTo>
                <a:cubicBezTo>
                  <a:pt x="227307" y="606898"/>
                  <a:pt x="229282" y="601303"/>
                  <a:pt x="230599" y="596695"/>
                </a:cubicBezTo>
                <a:cubicBezTo>
                  <a:pt x="231586" y="593733"/>
                  <a:pt x="232573" y="590441"/>
                  <a:pt x="232244" y="589783"/>
                </a:cubicBezTo>
                <a:cubicBezTo>
                  <a:pt x="230269" y="588796"/>
                  <a:pt x="227307" y="587808"/>
                  <a:pt x="224016" y="586492"/>
                </a:cubicBezTo>
                <a:lnTo>
                  <a:pt x="219079" y="584846"/>
                </a:lnTo>
                <a:cubicBezTo>
                  <a:pt x="210850" y="582213"/>
                  <a:pt x="202622" y="578592"/>
                  <a:pt x="199001" y="572339"/>
                </a:cubicBezTo>
                <a:cubicBezTo>
                  <a:pt x="197356" y="575301"/>
                  <a:pt x="194064" y="574643"/>
                  <a:pt x="191431" y="573655"/>
                </a:cubicBezTo>
                <a:lnTo>
                  <a:pt x="188798" y="572997"/>
                </a:lnTo>
                <a:lnTo>
                  <a:pt x="186165" y="572010"/>
                </a:lnTo>
                <a:lnTo>
                  <a:pt x="186165" y="572010"/>
                </a:lnTo>
                <a:close/>
                <a:moveTo>
                  <a:pt x="215787" y="552920"/>
                </a:moveTo>
                <a:cubicBezTo>
                  <a:pt x="236194" y="559502"/>
                  <a:pt x="247385" y="583200"/>
                  <a:pt x="250676" y="601303"/>
                </a:cubicBezTo>
                <a:cubicBezTo>
                  <a:pt x="279640" y="608215"/>
                  <a:pt x="312883" y="618418"/>
                  <a:pt x="354684" y="631913"/>
                </a:cubicBezTo>
                <a:cubicBezTo>
                  <a:pt x="382331" y="641129"/>
                  <a:pt x="410637" y="650674"/>
                  <a:pt x="438285" y="660219"/>
                </a:cubicBezTo>
                <a:lnTo>
                  <a:pt x="442563" y="661864"/>
                </a:lnTo>
                <a:cubicBezTo>
                  <a:pt x="469223" y="671080"/>
                  <a:pt x="495225" y="679967"/>
                  <a:pt x="520240" y="688195"/>
                </a:cubicBezTo>
                <a:cubicBezTo>
                  <a:pt x="537684" y="694120"/>
                  <a:pt x="554799" y="699386"/>
                  <a:pt x="571585" y="704323"/>
                </a:cubicBezTo>
                <a:cubicBezTo>
                  <a:pt x="572902" y="694778"/>
                  <a:pt x="577510" y="688854"/>
                  <a:pt x="581789" y="683258"/>
                </a:cubicBezTo>
                <a:cubicBezTo>
                  <a:pt x="583105" y="681283"/>
                  <a:pt x="584751" y="679638"/>
                  <a:pt x="586067" y="677663"/>
                </a:cubicBezTo>
                <a:cubicBezTo>
                  <a:pt x="595942" y="672397"/>
                  <a:pt x="609436" y="672068"/>
                  <a:pt x="624247" y="677005"/>
                </a:cubicBezTo>
                <a:cubicBezTo>
                  <a:pt x="636425" y="680954"/>
                  <a:pt x="648933" y="688524"/>
                  <a:pt x="655515" y="695765"/>
                </a:cubicBezTo>
                <a:cubicBezTo>
                  <a:pt x="657161" y="692145"/>
                  <a:pt x="660123" y="689512"/>
                  <a:pt x="663086" y="687208"/>
                </a:cubicBezTo>
                <a:cubicBezTo>
                  <a:pt x="665719" y="684904"/>
                  <a:pt x="668352" y="682600"/>
                  <a:pt x="670656" y="679967"/>
                </a:cubicBezTo>
                <a:cubicBezTo>
                  <a:pt x="658807" y="669434"/>
                  <a:pt x="646300" y="657585"/>
                  <a:pt x="650578" y="637508"/>
                </a:cubicBezTo>
                <a:cubicBezTo>
                  <a:pt x="625235" y="628951"/>
                  <a:pt x="599233" y="619735"/>
                  <a:pt x="572573" y="611177"/>
                </a:cubicBezTo>
                <a:cubicBezTo>
                  <a:pt x="532747" y="598012"/>
                  <a:pt x="492263" y="585504"/>
                  <a:pt x="451121" y="572997"/>
                </a:cubicBezTo>
                <a:cubicBezTo>
                  <a:pt x="409979" y="560490"/>
                  <a:pt x="368178" y="547324"/>
                  <a:pt x="326378" y="533830"/>
                </a:cubicBezTo>
                <a:cubicBezTo>
                  <a:pt x="289514" y="521652"/>
                  <a:pt x="256600" y="510132"/>
                  <a:pt x="225991" y="498941"/>
                </a:cubicBezTo>
                <a:cubicBezTo>
                  <a:pt x="214800" y="515069"/>
                  <a:pt x="201964" y="522310"/>
                  <a:pt x="186494" y="522310"/>
                </a:cubicBezTo>
                <a:cubicBezTo>
                  <a:pt x="186494" y="528563"/>
                  <a:pt x="188469" y="534159"/>
                  <a:pt x="190444" y="539425"/>
                </a:cubicBezTo>
                <a:cubicBezTo>
                  <a:pt x="192089" y="543704"/>
                  <a:pt x="193406" y="548312"/>
                  <a:pt x="193735" y="553578"/>
                </a:cubicBezTo>
                <a:cubicBezTo>
                  <a:pt x="201305" y="550287"/>
                  <a:pt x="208875" y="550616"/>
                  <a:pt x="215787" y="552920"/>
                </a:cubicBezTo>
                <a:lnTo>
                  <a:pt x="215787" y="552920"/>
                </a:lnTo>
                <a:close/>
                <a:moveTo>
                  <a:pt x="161480" y="499270"/>
                </a:moveTo>
                <a:cubicBezTo>
                  <a:pt x="162796" y="499599"/>
                  <a:pt x="164442" y="500258"/>
                  <a:pt x="165758" y="500916"/>
                </a:cubicBezTo>
                <a:cubicBezTo>
                  <a:pt x="168721" y="501903"/>
                  <a:pt x="171683" y="502891"/>
                  <a:pt x="174645" y="503878"/>
                </a:cubicBezTo>
                <a:cubicBezTo>
                  <a:pt x="188469" y="508486"/>
                  <a:pt x="203609" y="511448"/>
                  <a:pt x="212496" y="499270"/>
                </a:cubicBezTo>
                <a:cubicBezTo>
                  <a:pt x="206901" y="492029"/>
                  <a:pt x="213483" y="485117"/>
                  <a:pt x="218750" y="479193"/>
                </a:cubicBezTo>
                <a:cubicBezTo>
                  <a:pt x="220066" y="477547"/>
                  <a:pt x="221712" y="476231"/>
                  <a:pt x="222699" y="474914"/>
                </a:cubicBezTo>
                <a:cubicBezTo>
                  <a:pt x="220395" y="472939"/>
                  <a:pt x="219079" y="469648"/>
                  <a:pt x="217433" y="466686"/>
                </a:cubicBezTo>
                <a:cubicBezTo>
                  <a:pt x="215458" y="462078"/>
                  <a:pt x="213154" y="457470"/>
                  <a:pt x="208546" y="454178"/>
                </a:cubicBezTo>
                <a:cubicBezTo>
                  <a:pt x="204597" y="456811"/>
                  <a:pt x="199330" y="457799"/>
                  <a:pt x="195052" y="458128"/>
                </a:cubicBezTo>
                <a:cubicBezTo>
                  <a:pt x="192419" y="456482"/>
                  <a:pt x="193406" y="453520"/>
                  <a:pt x="194393" y="450887"/>
                </a:cubicBezTo>
                <a:cubicBezTo>
                  <a:pt x="195381" y="447925"/>
                  <a:pt x="196039" y="445950"/>
                  <a:pt x="194393" y="445292"/>
                </a:cubicBezTo>
                <a:lnTo>
                  <a:pt x="192089" y="446937"/>
                </a:lnTo>
                <a:cubicBezTo>
                  <a:pt x="186823" y="449900"/>
                  <a:pt x="182544" y="452204"/>
                  <a:pt x="174316" y="449570"/>
                </a:cubicBezTo>
                <a:lnTo>
                  <a:pt x="172670" y="448583"/>
                </a:lnTo>
                <a:cubicBezTo>
                  <a:pt x="157201" y="457470"/>
                  <a:pt x="151276" y="484788"/>
                  <a:pt x="158517" y="498283"/>
                </a:cubicBezTo>
                <a:cubicBezTo>
                  <a:pt x="159505" y="498612"/>
                  <a:pt x="160163" y="498941"/>
                  <a:pt x="161480" y="499270"/>
                </a:cubicBezTo>
                <a:lnTo>
                  <a:pt x="161480" y="499270"/>
                </a:lnTo>
                <a:close/>
                <a:moveTo>
                  <a:pt x="680859" y="666472"/>
                </a:moveTo>
                <a:cubicBezTo>
                  <a:pt x="686125" y="668118"/>
                  <a:pt x="691391" y="670422"/>
                  <a:pt x="695012" y="674701"/>
                </a:cubicBezTo>
                <a:cubicBezTo>
                  <a:pt x="712127" y="676017"/>
                  <a:pt x="717393" y="663510"/>
                  <a:pt x="718710" y="656269"/>
                </a:cubicBezTo>
                <a:cubicBezTo>
                  <a:pt x="722001" y="639812"/>
                  <a:pt x="714431" y="619405"/>
                  <a:pt x="703570" y="615785"/>
                </a:cubicBezTo>
                <a:cubicBezTo>
                  <a:pt x="698962" y="614139"/>
                  <a:pt x="694025" y="615785"/>
                  <a:pt x="689417" y="620722"/>
                </a:cubicBezTo>
                <a:cubicBezTo>
                  <a:pt x="690075" y="620722"/>
                  <a:pt x="690404" y="621051"/>
                  <a:pt x="691062" y="621051"/>
                </a:cubicBezTo>
                <a:cubicBezTo>
                  <a:pt x="697316" y="623026"/>
                  <a:pt x="701266" y="626647"/>
                  <a:pt x="703570" y="631254"/>
                </a:cubicBezTo>
                <a:cubicBezTo>
                  <a:pt x="703570" y="630596"/>
                  <a:pt x="703899" y="630267"/>
                  <a:pt x="704557" y="629938"/>
                </a:cubicBezTo>
                <a:cubicBezTo>
                  <a:pt x="705544" y="629280"/>
                  <a:pt x="707190" y="629609"/>
                  <a:pt x="708178" y="629938"/>
                </a:cubicBezTo>
                <a:cubicBezTo>
                  <a:pt x="709165" y="630267"/>
                  <a:pt x="709823" y="630596"/>
                  <a:pt x="710811" y="630925"/>
                </a:cubicBezTo>
                <a:lnTo>
                  <a:pt x="711140" y="630925"/>
                </a:lnTo>
                <a:lnTo>
                  <a:pt x="715419" y="632571"/>
                </a:lnTo>
                <a:cubicBezTo>
                  <a:pt x="716406" y="636192"/>
                  <a:pt x="716077" y="639483"/>
                  <a:pt x="714102" y="643433"/>
                </a:cubicBezTo>
                <a:cubicBezTo>
                  <a:pt x="710481" y="643762"/>
                  <a:pt x="707848" y="643103"/>
                  <a:pt x="705544" y="642445"/>
                </a:cubicBezTo>
                <a:cubicBezTo>
                  <a:pt x="697974" y="640141"/>
                  <a:pt x="693037" y="634875"/>
                  <a:pt x="688429" y="629938"/>
                </a:cubicBezTo>
                <a:cubicBezTo>
                  <a:pt x="683821" y="625001"/>
                  <a:pt x="678884" y="619735"/>
                  <a:pt x="671643" y="617431"/>
                </a:cubicBezTo>
                <a:cubicBezTo>
                  <a:pt x="670985" y="619735"/>
                  <a:pt x="669339" y="621051"/>
                  <a:pt x="667694" y="622368"/>
                </a:cubicBezTo>
                <a:cubicBezTo>
                  <a:pt x="666048" y="623355"/>
                  <a:pt x="664731" y="624343"/>
                  <a:pt x="664073" y="626976"/>
                </a:cubicBezTo>
                <a:cubicBezTo>
                  <a:pt x="664731" y="626317"/>
                  <a:pt x="665719" y="626647"/>
                  <a:pt x="666706" y="626647"/>
                </a:cubicBezTo>
                <a:cubicBezTo>
                  <a:pt x="668681" y="627305"/>
                  <a:pt x="670327" y="628621"/>
                  <a:pt x="670985" y="629938"/>
                </a:cubicBezTo>
                <a:cubicBezTo>
                  <a:pt x="672631" y="633558"/>
                  <a:pt x="670985" y="638825"/>
                  <a:pt x="669010" y="644091"/>
                </a:cubicBezTo>
                <a:cubicBezTo>
                  <a:pt x="668352" y="645737"/>
                  <a:pt x="667694" y="647711"/>
                  <a:pt x="667364" y="649357"/>
                </a:cubicBezTo>
                <a:lnTo>
                  <a:pt x="667035" y="650015"/>
                </a:lnTo>
                <a:lnTo>
                  <a:pt x="664402" y="649028"/>
                </a:lnTo>
                <a:cubicBezTo>
                  <a:pt x="660453" y="647711"/>
                  <a:pt x="658807" y="649357"/>
                  <a:pt x="658149" y="650674"/>
                </a:cubicBezTo>
                <a:cubicBezTo>
                  <a:pt x="658478" y="657915"/>
                  <a:pt x="663744" y="661206"/>
                  <a:pt x="671643" y="663839"/>
                </a:cubicBezTo>
                <a:lnTo>
                  <a:pt x="675922" y="665156"/>
                </a:lnTo>
                <a:lnTo>
                  <a:pt x="680859" y="666472"/>
                </a:lnTo>
                <a:lnTo>
                  <a:pt x="680859" y="666472"/>
                </a:lnTo>
                <a:close/>
                <a:moveTo>
                  <a:pt x="227965" y="429493"/>
                </a:moveTo>
                <a:cubicBezTo>
                  <a:pt x="225332" y="433114"/>
                  <a:pt x="222370" y="436076"/>
                  <a:pt x="219408" y="439038"/>
                </a:cubicBezTo>
                <a:cubicBezTo>
                  <a:pt x="216775" y="441342"/>
                  <a:pt x="214142" y="443975"/>
                  <a:pt x="211838" y="446937"/>
                </a:cubicBezTo>
                <a:cubicBezTo>
                  <a:pt x="225003" y="455166"/>
                  <a:pt x="230599" y="469319"/>
                  <a:pt x="229611" y="490713"/>
                </a:cubicBezTo>
                <a:lnTo>
                  <a:pt x="234219" y="491700"/>
                </a:lnTo>
                <a:cubicBezTo>
                  <a:pt x="281944" y="507499"/>
                  <a:pt x="329340" y="522310"/>
                  <a:pt x="376407" y="537121"/>
                </a:cubicBezTo>
                <a:lnTo>
                  <a:pt x="380356" y="538438"/>
                </a:lnTo>
                <a:cubicBezTo>
                  <a:pt x="425777" y="552920"/>
                  <a:pt x="471198" y="567073"/>
                  <a:pt x="515961" y="581555"/>
                </a:cubicBezTo>
                <a:cubicBezTo>
                  <a:pt x="568294" y="598670"/>
                  <a:pt x="611740" y="613810"/>
                  <a:pt x="652224" y="628951"/>
                </a:cubicBezTo>
                <a:cubicBezTo>
                  <a:pt x="654199" y="626317"/>
                  <a:pt x="656832" y="623355"/>
                  <a:pt x="659136" y="620064"/>
                </a:cubicBezTo>
                <a:cubicBezTo>
                  <a:pt x="667364" y="609531"/>
                  <a:pt x="675922" y="598670"/>
                  <a:pt x="692708" y="604265"/>
                </a:cubicBezTo>
                <a:cubicBezTo>
                  <a:pt x="692708" y="593074"/>
                  <a:pt x="689088" y="582542"/>
                  <a:pt x="684809" y="572997"/>
                </a:cubicBezTo>
                <a:cubicBezTo>
                  <a:pt x="678226" y="576288"/>
                  <a:pt x="670985" y="576288"/>
                  <a:pt x="663744" y="573985"/>
                </a:cubicBezTo>
                <a:cubicBezTo>
                  <a:pt x="645971" y="568060"/>
                  <a:pt x="633463" y="546995"/>
                  <a:pt x="628197" y="530868"/>
                </a:cubicBezTo>
                <a:lnTo>
                  <a:pt x="623260" y="529551"/>
                </a:lnTo>
                <a:cubicBezTo>
                  <a:pt x="590675" y="519019"/>
                  <a:pt x="558749" y="508815"/>
                  <a:pt x="526823" y="498941"/>
                </a:cubicBezTo>
                <a:lnTo>
                  <a:pt x="523531" y="497954"/>
                </a:lnTo>
                <a:cubicBezTo>
                  <a:pt x="492921" y="488080"/>
                  <a:pt x="462312" y="478535"/>
                  <a:pt x="432689" y="468990"/>
                </a:cubicBezTo>
                <a:cubicBezTo>
                  <a:pt x="382989" y="452533"/>
                  <a:pt x="343493" y="438380"/>
                  <a:pt x="307946" y="423898"/>
                </a:cubicBezTo>
                <a:cubicBezTo>
                  <a:pt x="307288" y="431797"/>
                  <a:pt x="302021" y="438709"/>
                  <a:pt x="294122" y="443317"/>
                </a:cubicBezTo>
                <a:cubicBezTo>
                  <a:pt x="282273" y="450229"/>
                  <a:pt x="265487" y="451545"/>
                  <a:pt x="251005" y="446937"/>
                </a:cubicBezTo>
                <a:cubicBezTo>
                  <a:pt x="241131" y="443317"/>
                  <a:pt x="233232" y="437392"/>
                  <a:pt x="227965" y="429493"/>
                </a:cubicBezTo>
                <a:lnTo>
                  <a:pt x="227965" y="429493"/>
                </a:lnTo>
                <a:close/>
                <a:moveTo>
                  <a:pt x="276349" y="371236"/>
                </a:moveTo>
                <a:cubicBezTo>
                  <a:pt x="264171" y="367286"/>
                  <a:pt x="250347" y="371894"/>
                  <a:pt x="241131" y="383085"/>
                </a:cubicBezTo>
                <a:cubicBezTo>
                  <a:pt x="230269" y="395921"/>
                  <a:pt x="228624" y="413036"/>
                  <a:pt x="237181" y="428506"/>
                </a:cubicBezTo>
                <a:lnTo>
                  <a:pt x="242448" y="430151"/>
                </a:lnTo>
                <a:cubicBezTo>
                  <a:pt x="267462" y="438380"/>
                  <a:pt x="285565" y="437392"/>
                  <a:pt x="298072" y="427189"/>
                </a:cubicBezTo>
                <a:cubicBezTo>
                  <a:pt x="295768" y="420277"/>
                  <a:pt x="300047" y="414024"/>
                  <a:pt x="303996" y="408099"/>
                </a:cubicBezTo>
                <a:cubicBezTo>
                  <a:pt x="306629" y="404149"/>
                  <a:pt x="309592" y="400200"/>
                  <a:pt x="310579" y="395592"/>
                </a:cubicBezTo>
                <a:cubicBezTo>
                  <a:pt x="306300" y="393288"/>
                  <a:pt x="303667" y="391642"/>
                  <a:pt x="300047" y="390326"/>
                </a:cubicBezTo>
                <a:cubicBezTo>
                  <a:pt x="298730" y="389997"/>
                  <a:pt x="297414" y="389667"/>
                  <a:pt x="296426" y="389667"/>
                </a:cubicBezTo>
                <a:cubicBezTo>
                  <a:pt x="290831" y="380122"/>
                  <a:pt x="284248" y="373869"/>
                  <a:pt x="276349" y="371236"/>
                </a:cubicBezTo>
                <a:lnTo>
                  <a:pt x="276349" y="371236"/>
                </a:lnTo>
                <a:close/>
                <a:moveTo>
                  <a:pt x="652224" y="520006"/>
                </a:moveTo>
                <a:cubicBezTo>
                  <a:pt x="653870" y="520335"/>
                  <a:pt x="655515" y="521981"/>
                  <a:pt x="655186" y="523626"/>
                </a:cubicBezTo>
                <a:cubicBezTo>
                  <a:pt x="654199" y="534488"/>
                  <a:pt x="651566" y="540083"/>
                  <a:pt x="643337" y="546008"/>
                </a:cubicBezTo>
                <a:cubicBezTo>
                  <a:pt x="651237" y="552591"/>
                  <a:pt x="658807" y="557528"/>
                  <a:pt x="667035" y="560490"/>
                </a:cubicBezTo>
                <a:cubicBezTo>
                  <a:pt x="670327" y="561477"/>
                  <a:pt x="673947" y="562465"/>
                  <a:pt x="677568" y="562794"/>
                </a:cubicBezTo>
                <a:cubicBezTo>
                  <a:pt x="677897" y="558515"/>
                  <a:pt x="679543" y="555224"/>
                  <a:pt x="682176" y="553907"/>
                </a:cubicBezTo>
                <a:cubicBezTo>
                  <a:pt x="684150" y="552920"/>
                  <a:pt x="686454" y="552591"/>
                  <a:pt x="689417" y="553578"/>
                </a:cubicBezTo>
                <a:cubicBezTo>
                  <a:pt x="690404" y="553907"/>
                  <a:pt x="691721" y="554565"/>
                  <a:pt x="693037" y="555224"/>
                </a:cubicBezTo>
                <a:cubicBezTo>
                  <a:pt x="696987" y="552261"/>
                  <a:pt x="697645" y="549957"/>
                  <a:pt x="698303" y="545020"/>
                </a:cubicBezTo>
                <a:cubicBezTo>
                  <a:pt x="698632" y="543375"/>
                  <a:pt x="698962" y="541400"/>
                  <a:pt x="699620" y="539096"/>
                </a:cubicBezTo>
                <a:cubicBezTo>
                  <a:pt x="695670" y="540412"/>
                  <a:pt x="691391" y="540083"/>
                  <a:pt x="687771" y="538767"/>
                </a:cubicBezTo>
                <a:cubicBezTo>
                  <a:pt x="680530" y="536463"/>
                  <a:pt x="675593" y="531197"/>
                  <a:pt x="670985" y="526260"/>
                </a:cubicBezTo>
                <a:cubicBezTo>
                  <a:pt x="666377" y="521322"/>
                  <a:pt x="661440" y="516385"/>
                  <a:pt x="654857" y="514081"/>
                </a:cubicBezTo>
                <a:cubicBezTo>
                  <a:pt x="654857" y="516056"/>
                  <a:pt x="651895" y="517373"/>
                  <a:pt x="649920" y="518360"/>
                </a:cubicBezTo>
                <a:cubicBezTo>
                  <a:pt x="648933" y="518689"/>
                  <a:pt x="647945" y="519348"/>
                  <a:pt x="647616" y="519677"/>
                </a:cubicBezTo>
                <a:cubicBezTo>
                  <a:pt x="647616" y="519677"/>
                  <a:pt x="647945" y="519677"/>
                  <a:pt x="647945" y="520006"/>
                </a:cubicBezTo>
                <a:cubicBezTo>
                  <a:pt x="649262" y="519677"/>
                  <a:pt x="650908" y="519677"/>
                  <a:pt x="652224" y="520006"/>
                </a:cubicBezTo>
                <a:lnTo>
                  <a:pt x="652224" y="520006"/>
                </a:lnTo>
                <a:close/>
                <a:moveTo>
                  <a:pt x="316504" y="387363"/>
                </a:moveTo>
                <a:cubicBezTo>
                  <a:pt x="313212" y="390326"/>
                  <a:pt x="313870" y="393617"/>
                  <a:pt x="314529" y="398225"/>
                </a:cubicBezTo>
                <a:cubicBezTo>
                  <a:pt x="315187" y="403162"/>
                  <a:pt x="316174" y="409087"/>
                  <a:pt x="311566" y="415669"/>
                </a:cubicBezTo>
                <a:cubicBezTo>
                  <a:pt x="367191" y="434101"/>
                  <a:pt x="423473" y="452862"/>
                  <a:pt x="480414" y="471294"/>
                </a:cubicBezTo>
                <a:cubicBezTo>
                  <a:pt x="531101" y="488080"/>
                  <a:pt x="582118" y="504866"/>
                  <a:pt x="633792" y="522639"/>
                </a:cubicBezTo>
                <a:cubicBezTo>
                  <a:pt x="635438" y="520335"/>
                  <a:pt x="638071" y="518031"/>
                  <a:pt x="640375" y="515727"/>
                </a:cubicBezTo>
                <a:cubicBezTo>
                  <a:pt x="644325" y="511777"/>
                  <a:pt x="648604" y="507828"/>
                  <a:pt x="652224" y="503549"/>
                </a:cubicBezTo>
                <a:cubicBezTo>
                  <a:pt x="644325" y="492687"/>
                  <a:pt x="635109" y="478535"/>
                  <a:pt x="624576" y="465369"/>
                </a:cubicBezTo>
                <a:cubicBezTo>
                  <a:pt x="617994" y="472281"/>
                  <a:pt x="609107" y="474256"/>
                  <a:pt x="600220" y="471294"/>
                </a:cubicBezTo>
                <a:cubicBezTo>
                  <a:pt x="585409" y="466356"/>
                  <a:pt x="573889" y="449900"/>
                  <a:pt x="571915" y="437063"/>
                </a:cubicBezTo>
                <a:cubicBezTo>
                  <a:pt x="556774" y="434101"/>
                  <a:pt x="539330" y="429164"/>
                  <a:pt x="519252" y="422581"/>
                </a:cubicBezTo>
                <a:cubicBezTo>
                  <a:pt x="500492" y="416657"/>
                  <a:pt x="482060" y="409745"/>
                  <a:pt x="463628" y="403162"/>
                </a:cubicBezTo>
                <a:cubicBezTo>
                  <a:pt x="450463" y="398225"/>
                  <a:pt x="437297" y="393617"/>
                  <a:pt x="424461" y="389338"/>
                </a:cubicBezTo>
                <a:cubicBezTo>
                  <a:pt x="414587" y="407441"/>
                  <a:pt x="398130" y="416328"/>
                  <a:pt x="375419" y="415669"/>
                </a:cubicBezTo>
                <a:cubicBezTo>
                  <a:pt x="372128" y="415340"/>
                  <a:pt x="369166" y="414682"/>
                  <a:pt x="366532" y="413694"/>
                </a:cubicBezTo>
                <a:cubicBezTo>
                  <a:pt x="354684" y="409745"/>
                  <a:pt x="347113" y="402504"/>
                  <a:pt x="340201" y="395921"/>
                </a:cubicBezTo>
                <a:cubicBezTo>
                  <a:pt x="335594" y="391313"/>
                  <a:pt x="330986" y="387363"/>
                  <a:pt x="325719" y="384730"/>
                </a:cubicBezTo>
                <a:cubicBezTo>
                  <a:pt x="323086" y="387034"/>
                  <a:pt x="320782" y="389009"/>
                  <a:pt x="316504" y="387363"/>
                </a:cubicBezTo>
                <a:lnTo>
                  <a:pt x="316504" y="387363"/>
                </a:lnTo>
                <a:lnTo>
                  <a:pt x="316504" y="387363"/>
                </a:lnTo>
                <a:close/>
                <a:moveTo>
                  <a:pt x="397801" y="326473"/>
                </a:moveTo>
                <a:cubicBezTo>
                  <a:pt x="378711" y="320219"/>
                  <a:pt x="352709" y="329106"/>
                  <a:pt x="341189" y="345892"/>
                </a:cubicBezTo>
                <a:cubicBezTo>
                  <a:pt x="331644" y="359716"/>
                  <a:pt x="333619" y="376173"/>
                  <a:pt x="346455" y="391971"/>
                </a:cubicBezTo>
                <a:cubicBezTo>
                  <a:pt x="350405" y="394275"/>
                  <a:pt x="354684" y="396250"/>
                  <a:pt x="359291" y="397896"/>
                </a:cubicBezTo>
                <a:cubicBezTo>
                  <a:pt x="377723" y="403820"/>
                  <a:pt x="396155" y="401187"/>
                  <a:pt x="408004" y="390984"/>
                </a:cubicBezTo>
                <a:cubicBezTo>
                  <a:pt x="415574" y="384401"/>
                  <a:pt x="423802" y="371565"/>
                  <a:pt x="419524" y="348854"/>
                </a:cubicBezTo>
                <a:cubicBezTo>
                  <a:pt x="416232" y="337664"/>
                  <a:pt x="408662" y="330094"/>
                  <a:pt x="397801" y="326473"/>
                </a:cubicBezTo>
                <a:lnTo>
                  <a:pt x="397801" y="326473"/>
                </a:lnTo>
                <a:close/>
                <a:moveTo>
                  <a:pt x="439272" y="382426"/>
                </a:moveTo>
                <a:cubicBezTo>
                  <a:pt x="450133" y="386047"/>
                  <a:pt x="460995" y="389997"/>
                  <a:pt x="471857" y="394275"/>
                </a:cubicBezTo>
                <a:cubicBezTo>
                  <a:pt x="488313" y="400529"/>
                  <a:pt x="504441" y="406783"/>
                  <a:pt x="520569" y="412049"/>
                </a:cubicBezTo>
                <a:cubicBezTo>
                  <a:pt x="543279" y="419619"/>
                  <a:pt x="562369" y="423898"/>
                  <a:pt x="580143" y="425873"/>
                </a:cubicBezTo>
                <a:cubicBezTo>
                  <a:pt x="575535" y="422910"/>
                  <a:pt x="572244" y="418632"/>
                  <a:pt x="568952" y="414353"/>
                </a:cubicBezTo>
                <a:cubicBezTo>
                  <a:pt x="562369" y="405795"/>
                  <a:pt x="555458" y="397238"/>
                  <a:pt x="544925" y="390326"/>
                </a:cubicBezTo>
                <a:cubicBezTo>
                  <a:pt x="533734" y="403820"/>
                  <a:pt x="521227" y="408099"/>
                  <a:pt x="507074" y="403491"/>
                </a:cubicBezTo>
                <a:cubicBezTo>
                  <a:pt x="495884" y="399871"/>
                  <a:pt x="485680" y="391313"/>
                  <a:pt x="476465" y="383743"/>
                </a:cubicBezTo>
                <a:cubicBezTo>
                  <a:pt x="465932" y="375185"/>
                  <a:pt x="457045" y="367615"/>
                  <a:pt x="448159" y="364653"/>
                </a:cubicBezTo>
                <a:cubicBezTo>
                  <a:pt x="441247" y="362349"/>
                  <a:pt x="435322" y="363336"/>
                  <a:pt x="429727" y="366957"/>
                </a:cubicBezTo>
                <a:cubicBezTo>
                  <a:pt x="429398" y="368273"/>
                  <a:pt x="429398" y="369919"/>
                  <a:pt x="429727" y="371236"/>
                </a:cubicBezTo>
                <a:cubicBezTo>
                  <a:pt x="430056" y="373540"/>
                  <a:pt x="430056" y="375514"/>
                  <a:pt x="428081" y="379135"/>
                </a:cubicBezTo>
                <a:cubicBezTo>
                  <a:pt x="431702" y="380122"/>
                  <a:pt x="435651" y="381439"/>
                  <a:pt x="439272" y="382426"/>
                </a:cubicBezTo>
                <a:lnTo>
                  <a:pt x="439272" y="382426"/>
                </a:lnTo>
                <a:close/>
                <a:moveTo>
                  <a:pt x="520569" y="305408"/>
                </a:moveTo>
                <a:cubicBezTo>
                  <a:pt x="507074" y="301129"/>
                  <a:pt x="493909" y="302117"/>
                  <a:pt x="483706" y="308370"/>
                </a:cubicBezTo>
                <a:cubicBezTo>
                  <a:pt x="472186" y="315611"/>
                  <a:pt x="464616" y="329106"/>
                  <a:pt x="461982" y="347538"/>
                </a:cubicBezTo>
                <a:cubicBezTo>
                  <a:pt x="466261" y="364324"/>
                  <a:pt x="479098" y="377489"/>
                  <a:pt x="497529" y="383414"/>
                </a:cubicBezTo>
                <a:cubicBezTo>
                  <a:pt x="510037" y="387693"/>
                  <a:pt x="524189" y="388022"/>
                  <a:pt x="538342" y="385059"/>
                </a:cubicBezTo>
                <a:cubicBezTo>
                  <a:pt x="557103" y="368273"/>
                  <a:pt x="558420" y="352146"/>
                  <a:pt x="556116" y="341613"/>
                </a:cubicBezTo>
                <a:cubicBezTo>
                  <a:pt x="552495" y="325156"/>
                  <a:pt x="538672" y="311003"/>
                  <a:pt x="520569" y="305408"/>
                </a:cubicBezTo>
                <a:lnTo>
                  <a:pt x="520569" y="305408"/>
                </a:lnTo>
                <a:close/>
                <a:moveTo>
                  <a:pt x="612728" y="325815"/>
                </a:moveTo>
                <a:cubicBezTo>
                  <a:pt x="614373" y="326473"/>
                  <a:pt x="617006" y="327460"/>
                  <a:pt x="616677" y="330094"/>
                </a:cubicBezTo>
                <a:cubicBezTo>
                  <a:pt x="619310" y="335360"/>
                  <a:pt x="615690" y="339968"/>
                  <a:pt x="612728" y="343917"/>
                </a:cubicBezTo>
                <a:cubicBezTo>
                  <a:pt x="610753" y="346550"/>
                  <a:pt x="608778" y="348854"/>
                  <a:pt x="609765" y="350829"/>
                </a:cubicBezTo>
                <a:cubicBezTo>
                  <a:pt x="615690" y="355108"/>
                  <a:pt x="621943" y="358728"/>
                  <a:pt x="628197" y="360703"/>
                </a:cubicBezTo>
                <a:cubicBezTo>
                  <a:pt x="653541" y="368932"/>
                  <a:pt x="672631" y="354450"/>
                  <a:pt x="681188" y="339309"/>
                </a:cubicBezTo>
                <a:cubicBezTo>
                  <a:pt x="688100" y="326802"/>
                  <a:pt x="690404" y="310016"/>
                  <a:pt x="678884" y="300471"/>
                </a:cubicBezTo>
                <a:cubicBezTo>
                  <a:pt x="672960" y="295534"/>
                  <a:pt x="666048" y="291584"/>
                  <a:pt x="658807" y="289280"/>
                </a:cubicBezTo>
                <a:cubicBezTo>
                  <a:pt x="644983" y="284673"/>
                  <a:pt x="631488" y="285989"/>
                  <a:pt x="621285" y="292572"/>
                </a:cubicBezTo>
                <a:cubicBezTo>
                  <a:pt x="611411" y="298825"/>
                  <a:pt x="605487" y="309687"/>
                  <a:pt x="604170" y="324169"/>
                </a:cubicBezTo>
                <a:cubicBezTo>
                  <a:pt x="606803" y="324827"/>
                  <a:pt x="608120" y="324827"/>
                  <a:pt x="609107" y="325156"/>
                </a:cubicBezTo>
                <a:cubicBezTo>
                  <a:pt x="610424" y="325156"/>
                  <a:pt x="611740" y="325156"/>
                  <a:pt x="612728" y="325815"/>
                </a:cubicBezTo>
                <a:lnTo>
                  <a:pt x="612728" y="325815"/>
                </a:lnTo>
                <a:close/>
                <a:moveTo>
                  <a:pt x="526164" y="297180"/>
                </a:moveTo>
                <a:cubicBezTo>
                  <a:pt x="547887" y="304092"/>
                  <a:pt x="564015" y="319890"/>
                  <a:pt x="567636" y="337005"/>
                </a:cubicBezTo>
                <a:cubicBezTo>
                  <a:pt x="571585" y="334043"/>
                  <a:pt x="577181" y="333714"/>
                  <a:pt x="583105" y="333385"/>
                </a:cubicBezTo>
                <a:cubicBezTo>
                  <a:pt x="587713" y="333056"/>
                  <a:pt x="592321" y="332727"/>
                  <a:pt x="596271" y="331410"/>
                </a:cubicBezTo>
                <a:cubicBezTo>
                  <a:pt x="596271" y="329106"/>
                  <a:pt x="596271" y="326802"/>
                  <a:pt x="596271" y="324498"/>
                </a:cubicBezTo>
                <a:cubicBezTo>
                  <a:pt x="596271" y="321207"/>
                  <a:pt x="596271" y="317586"/>
                  <a:pt x="597587" y="313307"/>
                </a:cubicBezTo>
                <a:cubicBezTo>
                  <a:pt x="578497" y="305408"/>
                  <a:pt x="561382" y="299484"/>
                  <a:pt x="548217" y="295205"/>
                </a:cubicBezTo>
                <a:cubicBezTo>
                  <a:pt x="541305" y="292901"/>
                  <a:pt x="534393" y="290926"/>
                  <a:pt x="527810" y="288622"/>
                </a:cubicBezTo>
                <a:cubicBezTo>
                  <a:pt x="520240" y="286318"/>
                  <a:pt x="513657" y="284014"/>
                  <a:pt x="507074" y="282039"/>
                </a:cubicBezTo>
                <a:cubicBezTo>
                  <a:pt x="490947" y="276773"/>
                  <a:pt x="471857" y="269861"/>
                  <a:pt x="451779" y="259658"/>
                </a:cubicBezTo>
                <a:cubicBezTo>
                  <a:pt x="470869" y="264266"/>
                  <a:pt x="488972" y="269861"/>
                  <a:pt x="507403" y="275457"/>
                </a:cubicBezTo>
                <a:cubicBezTo>
                  <a:pt x="529785" y="282039"/>
                  <a:pt x="552495" y="288951"/>
                  <a:pt x="576193" y="296851"/>
                </a:cubicBezTo>
                <a:cubicBezTo>
                  <a:pt x="584093" y="299484"/>
                  <a:pt x="592650" y="302446"/>
                  <a:pt x="600879" y="305079"/>
                </a:cubicBezTo>
                <a:cubicBezTo>
                  <a:pt x="609765" y="280065"/>
                  <a:pt x="638071" y="274140"/>
                  <a:pt x="661111" y="282039"/>
                </a:cubicBezTo>
                <a:cubicBezTo>
                  <a:pt x="677568" y="287635"/>
                  <a:pt x="690075" y="299155"/>
                  <a:pt x="694683" y="312978"/>
                </a:cubicBezTo>
                <a:cubicBezTo>
                  <a:pt x="698962" y="308700"/>
                  <a:pt x="704886" y="305408"/>
                  <a:pt x="711798" y="303433"/>
                </a:cubicBezTo>
                <a:cubicBezTo>
                  <a:pt x="711469" y="301129"/>
                  <a:pt x="711798" y="298167"/>
                  <a:pt x="711798" y="295205"/>
                </a:cubicBezTo>
                <a:cubicBezTo>
                  <a:pt x="712456" y="287635"/>
                  <a:pt x="713115" y="280065"/>
                  <a:pt x="710481" y="274140"/>
                </a:cubicBezTo>
                <a:cubicBezTo>
                  <a:pt x="665719" y="261304"/>
                  <a:pt x="620298" y="246493"/>
                  <a:pt x="581789" y="233985"/>
                </a:cubicBezTo>
                <a:lnTo>
                  <a:pt x="526823" y="215883"/>
                </a:lnTo>
                <a:lnTo>
                  <a:pt x="522544" y="214237"/>
                </a:lnTo>
                <a:lnTo>
                  <a:pt x="463299" y="194489"/>
                </a:lnTo>
                <a:cubicBezTo>
                  <a:pt x="437297" y="185931"/>
                  <a:pt x="410637" y="177374"/>
                  <a:pt x="383648" y="168816"/>
                </a:cubicBezTo>
                <a:cubicBezTo>
                  <a:pt x="383648" y="172437"/>
                  <a:pt x="381344" y="174411"/>
                  <a:pt x="379698" y="176715"/>
                </a:cubicBezTo>
                <a:cubicBezTo>
                  <a:pt x="378052" y="178361"/>
                  <a:pt x="376736" y="180007"/>
                  <a:pt x="375748" y="182640"/>
                </a:cubicBezTo>
                <a:cubicBezTo>
                  <a:pt x="380356" y="193831"/>
                  <a:pt x="387926" y="204034"/>
                  <a:pt x="395167" y="214237"/>
                </a:cubicBezTo>
                <a:lnTo>
                  <a:pt x="400763" y="222465"/>
                </a:lnTo>
                <a:cubicBezTo>
                  <a:pt x="406029" y="215554"/>
                  <a:pt x="414257" y="213579"/>
                  <a:pt x="423473" y="216541"/>
                </a:cubicBezTo>
                <a:cubicBezTo>
                  <a:pt x="440259" y="222136"/>
                  <a:pt x="456058" y="243201"/>
                  <a:pt x="453754" y="257354"/>
                </a:cubicBezTo>
                <a:cubicBezTo>
                  <a:pt x="452437" y="259000"/>
                  <a:pt x="450463" y="258671"/>
                  <a:pt x="448488" y="258341"/>
                </a:cubicBezTo>
                <a:cubicBezTo>
                  <a:pt x="446184" y="258012"/>
                  <a:pt x="445196" y="257683"/>
                  <a:pt x="444538" y="259000"/>
                </a:cubicBezTo>
                <a:cubicBezTo>
                  <a:pt x="445196" y="258012"/>
                  <a:pt x="446184" y="258341"/>
                  <a:pt x="446842" y="258671"/>
                </a:cubicBezTo>
                <a:lnTo>
                  <a:pt x="447171" y="258671"/>
                </a:lnTo>
                <a:lnTo>
                  <a:pt x="449146" y="260645"/>
                </a:lnTo>
                <a:cubicBezTo>
                  <a:pt x="449804" y="262620"/>
                  <a:pt x="447500" y="265253"/>
                  <a:pt x="445196" y="267886"/>
                </a:cubicBezTo>
                <a:cubicBezTo>
                  <a:pt x="444209" y="269203"/>
                  <a:pt x="442892" y="270520"/>
                  <a:pt x="442563" y="271178"/>
                </a:cubicBezTo>
                <a:cubicBezTo>
                  <a:pt x="445855" y="274469"/>
                  <a:pt x="449475" y="278748"/>
                  <a:pt x="452767" y="282698"/>
                </a:cubicBezTo>
                <a:cubicBezTo>
                  <a:pt x="459020" y="290597"/>
                  <a:pt x="465932" y="298496"/>
                  <a:pt x="473173" y="306066"/>
                </a:cubicBezTo>
                <a:cubicBezTo>
                  <a:pt x="484035" y="293559"/>
                  <a:pt x="504770" y="289939"/>
                  <a:pt x="526164" y="297180"/>
                </a:cubicBezTo>
                <a:lnTo>
                  <a:pt x="526164" y="297180"/>
                </a:lnTo>
                <a:close/>
                <a:moveTo>
                  <a:pt x="728255" y="292572"/>
                </a:moveTo>
                <a:cubicBezTo>
                  <a:pt x="730230" y="293230"/>
                  <a:pt x="732205" y="294218"/>
                  <a:pt x="733850" y="295534"/>
                </a:cubicBezTo>
                <a:cubicBezTo>
                  <a:pt x="735167" y="298825"/>
                  <a:pt x="735167" y="302446"/>
                  <a:pt x="734838" y="305737"/>
                </a:cubicBezTo>
                <a:cubicBezTo>
                  <a:pt x="734838" y="308370"/>
                  <a:pt x="734509" y="311003"/>
                  <a:pt x="734838" y="312978"/>
                </a:cubicBezTo>
                <a:cubicBezTo>
                  <a:pt x="738458" y="314953"/>
                  <a:pt x="742408" y="316928"/>
                  <a:pt x="746028" y="317915"/>
                </a:cubicBezTo>
                <a:cubicBezTo>
                  <a:pt x="754915" y="320878"/>
                  <a:pt x="763802" y="320548"/>
                  <a:pt x="771043" y="316599"/>
                </a:cubicBezTo>
                <a:cubicBezTo>
                  <a:pt x="778942" y="312649"/>
                  <a:pt x="785196" y="304750"/>
                  <a:pt x="788487" y="294876"/>
                </a:cubicBezTo>
                <a:cubicBezTo>
                  <a:pt x="793753" y="278748"/>
                  <a:pt x="789804" y="258671"/>
                  <a:pt x="771701" y="252746"/>
                </a:cubicBezTo>
                <a:cubicBezTo>
                  <a:pt x="766106" y="251100"/>
                  <a:pt x="759852" y="250442"/>
                  <a:pt x="752611" y="251430"/>
                </a:cubicBezTo>
                <a:cubicBezTo>
                  <a:pt x="754257" y="251430"/>
                  <a:pt x="755573" y="251430"/>
                  <a:pt x="755902" y="251759"/>
                </a:cubicBezTo>
                <a:cubicBezTo>
                  <a:pt x="756561" y="252088"/>
                  <a:pt x="756561" y="252088"/>
                  <a:pt x="756561" y="252746"/>
                </a:cubicBezTo>
                <a:cubicBezTo>
                  <a:pt x="752940" y="253734"/>
                  <a:pt x="750965" y="254392"/>
                  <a:pt x="751295" y="256367"/>
                </a:cubicBezTo>
                <a:cubicBezTo>
                  <a:pt x="752940" y="258012"/>
                  <a:pt x="755573" y="259987"/>
                  <a:pt x="758206" y="261633"/>
                </a:cubicBezTo>
                <a:cubicBezTo>
                  <a:pt x="764460" y="266241"/>
                  <a:pt x="770714" y="270849"/>
                  <a:pt x="769397" y="279406"/>
                </a:cubicBezTo>
                <a:cubicBezTo>
                  <a:pt x="756890" y="267557"/>
                  <a:pt x="749320" y="262949"/>
                  <a:pt x="734509" y="253734"/>
                </a:cubicBezTo>
                <a:cubicBezTo>
                  <a:pt x="727268" y="257683"/>
                  <a:pt x="726938" y="263608"/>
                  <a:pt x="726938" y="270520"/>
                </a:cubicBezTo>
                <a:cubicBezTo>
                  <a:pt x="726938" y="277102"/>
                  <a:pt x="726609" y="284343"/>
                  <a:pt x="719368" y="289939"/>
                </a:cubicBezTo>
                <a:cubicBezTo>
                  <a:pt x="721014" y="290597"/>
                  <a:pt x="722330" y="291255"/>
                  <a:pt x="723647" y="291584"/>
                </a:cubicBezTo>
                <a:lnTo>
                  <a:pt x="725951" y="292243"/>
                </a:lnTo>
                <a:lnTo>
                  <a:pt x="728255" y="292572"/>
                </a:lnTo>
                <a:lnTo>
                  <a:pt x="728255" y="292572"/>
                </a:lnTo>
                <a:close/>
                <a:moveTo>
                  <a:pt x="329998" y="137219"/>
                </a:moveTo>
                <a:lnTo>
                  <a:pt x="330656" y="137548"/>
                </a:lnTo>
                <a:lnTo>
                  <a:pt x="332302" y="138865"/>
                </a:lnTo>
                <a:cubicBezTo>
                  <a:pt x="328682" y="148739"/>
                  <a:pt x="322099" y="151372"/>
                  <a:pt x="317820" y="153017"/>
                </a:cubicBezTo>
                <a:cubicBezTo>
                  <a:pt x="316504" y="160588"/>
                  <a:pt x="327365" y="170791"/>
                  <a:pt x="341189" y="175399"/>
                </a:cubicBezTo>
                <a:cubicBezTo>
                  <a:pt x="347442" y="177374"/>
                  <a:pt x="363241" y="180994"/>
                  <a:pt x="372128" y="168816"/>
                </a:cubicBezTo>
                <a:cubicBezTo>
                  <a:pt x="371140" y="167829"/>
                  <a:pt x="371140" y="164866"/>
                  <a:pt x="372128" y="161575"/>
                </a:cubicBezTo>
                <a:cubicBezTo>
                  <a:pt x="373115" y="158284"/>
                  <a:pt x="374761" y="155980"/>
                  <a:pt x="376736" y="154992"/>
                </a:cubicBezTo>
                <a:cubicBezTo>
                  <a:pt x="373115" y="155980"/>
                  <a:pt x="369824" y="155321"/>
                  <a:pt x="366532" y="154005"/>
                </a:cubicBezTo>
                <a:cubicBezTo>
                  <a:pt x="356658" y="150713"/>
                  <a:pt x="349746" y="144460"/>
                  <a:pt x="342835" y="138535"/>
                </a:cubicBezTo>
                <a:cubicBezTo>
                  <a:pt x="338556" y="134586"/>
                  <a:pt x="333948" y="130636"/>
                  <a:pt x="328682" y="127674"/>
                </a:cubicBezTo>
                <a:cubicBezTo>
                  <a:pt x="328682" y="129649"/>
                  <a:pt x="326049" y="132940"/>
                  <a:pt x="323745" y="135902"/>
                </a:cubicBezTo>
                <a:cubicBezTo>
                  <a:pt x="321441" y="138865"/>
                  <a:pt x="318149" y="143143"/>
                  <a:pt x="318478" y="144131"/>
                </a:cubicBezTo>
                <a:cubicBezTo>
                  <a:pt x="321111" y="139852"/>
                  <a:pt x="323745" y="134915"/>
                  <a:pt x="329998" y="137219"/>
                </a:cubicBezTo>
                <a:lnTo>
                  <a:pt x="329998" y="137219"/>
                </a:lnTo>
                <a:close/>
                <a:moveTo>
                  <a:pt x="355671" y="114837"/>
                </a:moveTo>
                <a:cubicBezTo>
                  <a:pt x="376407" y="121749"/>
                  <a:pt x="393851" y="147751"/>
                  <a:pt x="389572" y="165854"/>
                </a:cubicBezTo>
                <a:cubicBezTo>
                  <a:pt x="446184" y="180007"/>
                  <a:pt x="504770" y="198438"/>
                  <a:pt x="554799" y="214895"/>
                </a:cubicBezTo>
                <a:cubicBezTo>
                  <a:pt x="574218" y="221478"/>
                  <a:pt x="593967" y="228061"/>
                  <a:pt x="613386" y="234314"/>
                </a:cubicBezTo>
                <a:lnTo>
                  <a:pt x="622602" y="237277"/>
                </a:lnTo>
                <a:lnTo>
                  <a:pt x="676580" y="255050"/>
                </a:lnTo>
                <a:cubicBezTo>
                  <a:pt x="689417" y="259329"/>
                  <a:pt x="702253" y="263608"/>
                  <a:pt x="715089" y="267557"/>
                </a:cubicBezTo>
                <a:cubicBezTo>
                  <a:pt x="717393" y="257683"/>
                  <a:pt x="723318" y="250113"/>
                  <a:pt x="732205" y="245834"/>
                </a:cubicBezTo>
                <a:cubicBezTo>
                  <a:pt x="742737" y="240239"/>
                  <a:pt x="757219" y="239910"/>
                  <a:pt x="771701" y="244518"/>
                </a:cubicBezTo>
                <a:cubicBezTo>
                  <a:pt x="780588" y="247480"/>
                  <a:pt x="788487" y="252088"/>
                  <a:pt x="795399" y="257683"/>
                </a:cubicBezTo>
                <a:cubicBezTo>
                  <a:pt x="795728" y="253075"/>
                  <a:pt x="799020" y="250771"/>
                  <a:pt x="801653" y="248796"/>
                </a:cubicBezTo>
                <a:cubicBezTo>
                  <a:pt x="804286" y="246822"/>
                  <a:pt x="806919" y="245176"/>
                  <a:pt x="808235" y="241226"/>
                </a:cubicBezTo>
                <a:cubicBezTo>
                  <a:pt x="796386" y="231681"/>
                  <a:pt x="792437" y="217858"/>
                  <a:pt x="796057" y="201072"/>
                </a:cubicBezTo>
                <a:lnTo>
                  <a:pt x="781246" y="196793"/>
                </a:lnTo>
                <a:cubicBezTo>
                  <a:pt x="701266" y="171120"/>
                  <a:pt x="622602" y="146106"/>
                  <a:pt x="544596" y="120433"/>
                </a:cubicBezTo>
                <a:cubicBezTo>
                  <a:pt x="485022" y="101014"/>
                  <a:pt x="425777" y="80936"/>
                  <a:pt x="367520" y="60859"/>
                </a:cubicBezTo>
                <a:cubicBezTo>
                  <a:pt x="363570" y="74024"/>
                  <a:pt x="353696" y="78303"/>
                  <a:pt x="344480" y="82582"/>
                </a:cubicBezTo>
                <a:cubicBezTo>
                  <a:pt x="341518" y="83899"/>
                  <a:pt x="338885" y="85215"/>
                  <a:pt x="336252" y="86532"/>
                </a:cubicBezTo>
                <a:cubicBezTo>
                  <a:pt x="338227" y="90810"/>
                  <a:pt x="339214" y="96077"/>
                  <a:pt x="340201" y="101343"/>
                </a:cubicBezTo>
                <a:cubicBezTo>
                  <a:pt x="340860" y="105292"/>
                  <a:pt x="341518" y="109242"/>
                  <a:pt x="342505" y="113192"/>
                </a:cubicBezTo>
                <a:cubicBezTo>
                  <a:pt x="346455" y="112863"/>
                  <a:pt x="351063" y="113192"/>
                  <a:pt x="355671" y="114837"/>
                </a:cubicBezTo>
                <a:lnTo>
                  <a:pt x="355671" y="114837"/>
                </a:lnTo>
                <a:close/>
                <a:moveTo>
                  <a:pt x="325719" y="9184"/>
                </a:moveTo>
                <a:cubicBezTo>
                  <a:pt x="310579" y="13792"/>
                  <a:pt x="301692" y="24654"/>
                  <a:pt x="301363" y="38807"/>
                </a:cubicBezTo>
                <a:cubicBezTo>
                  <a:pt x="301363" y="52960"/>
                  <a:pt x="310250" y="66125"/>
                  <a:pt x="322757" y="70404"/>
                </a:cubicBezTo>
                <a:cubicBezTo>
                  <a:pt x="329340" y="72708"/>
                  <a:pt x="340201" y="73366"/>
                  <a:pt x="353367" y="64150"/>
                </a:cubicBezTo>
                <a:cubicBezTo>
                  <a:pt x="353367" y="62505"/>
                  <a:pt x="353367" y="59871"/>
                  <a:pt x="353367" y="57238"/>
                </a:cubicBezTo>
                <a:cubicBezTo>
                  <a:pt x="353367" y="51314"/>
                  <a:pt x="353038" y="44731"/>
                  <a:pt x="358962" y="40452"/>
                </a:cubicBezTo>
                <a:cubicBezTo>
                  <a:pt x="357646" y="40452"/>
                  <a:pt x="356329" y="40452"/>
                  <a:pt x="355671" y="40123"/>
                </a:cubicBezTo>
                <a:cubicBezTo>
                  <a:pt x="354354" y="39794"/>
                  <a:pt x="354025" y="39136"/>
                  <a:pt x="353696" y="38148"/>
                </a:cubicBezTo>
                <a:cubicBezTo>
                  <a:pt x="353367" y="36832"/>
                  <a:pt x="353696" y="35515"/>
                  <a:pt x="354684" y="33870"/>
                </a:cubicBezTo>
                <a:cubicBezTo>
                  <a:pt x="356658" y="31566"/>
                  <a:pt x="359950" y="29591"/>
                  <a:pt x="362583" y="30578"/>
                </a:cubicBezTo>
                <a:lnTo>
                  <a:pt x="358962" y="28603"/>
                </a:lnTo>
                <a:cubicBezTo>
                  <a:pt x="353696" y="22350"/>
                  <a:pt x="347113" y="14450"/>
                  <a:pt x="338227" y="11817"/>
                </a:cubicBezTo>
                <a:cubicBezTo>
                  <a:pt x="335594" y="10501"/>
                  <a:pt x="332302" y="10172"/>
                  <a:pt x="329340" y="10501"/>
                </a:cubicBezTo>
                <a:cubicBezTo>
                  <a:pt x="329669" y="10501"/>
                  <a:pt x="330327" y="10501"/>
                  <a:pt x="330656" y="10830"/>
                </a:cubicBezTo>
                <a:cubicBezTo>
                  <a:pt x="332302" y="11159"/>
                  <a:pt x="332631" y="12147"/>
                  <a:pt x="332631" y="13134"/>
                </a:cubicBezTo>
                <a:cubicBezTo>
                  <a:pt x="332631" y="14450"/>
                  <a:pt x="331315" y="14780"/>
                  <a:pt x="329669" y="15438"/>
                </a:cubicBezTo>
                <a:cubicBezTo>
                  <a:pt x="330327" y="18729"/>
                  <a:pt x="334935" y="20704"/>
                  <a:pt x="339872" y="22679"/>
                </a:cubicBezTo>
                <a:cubicBezTo>
                  <a:pt x="345468" y="24983"/>
                  <a:pt x="351063" y="27616"/>
                  <a:pt x="353038" y="32224"/>
                </a:cubicBezTo>
                <a:cubicBezTo>
                  <a:pt x="354025" y="34857"/>
                  <a:pt x="353696" y="37490"/>
                  <a:pt x="352050" y="41111"/>
                </a:cubicBezTo>
                <a:lnTo>
                  <a:pt x="331973" y="35186"/>
                </a:lnTo>
                <a:cubicBezTo>
                  <a:pt x="333948" y="28603"/>
                  <a:pt x="330327" y="26629"/>
                  <a:pt x="325719" y="23995"/>
                </a:cubicBezTo>
                <a:cubicBezTo>
                  <a:pt x="321770" y="21692"/>
                  <a:pt x="316833" y="19058"/>
                  <a:pt x="319137" y="13134"/>
                </a:cubicBezTo>
                <a:cubicBezTo>
                  <a:pt x="321441" y="12476"/>
                  <a:pt x="325719" y="10830"/>
                  <a:pt x="326049" y="9843"/>
                </a:cubicBezTo>
                <a:lnTo>
                  <a:pt x="325719" y="9184"/>
                </a:lnTo>
                <a:lnTo>
                  <a:pt x="325719" y="9184"/>
                </a:lnTo>
                <a:close/>
                <a:moveTo>
                  <a:pt x="803627" y="208971"/>
                </a:moveTo>
                <a:cubicBezTo>
                  <a:pt x="802311" y="215883"/>
                  <a:pt x="803957" y="227732"/>
                  <a:pt x="808894" y="229048"/>
                </a:cubicBezTo>
                <a:lnTo>
                  <a:pt x="811198" y="227732"/>
                </a:lnTo>
                <a:cubicBezTo>
                  <a:pt x="811856" y="227732"/>
                  <a:pt x="812843" y="228390"/>
                  <a:pt x="813502" y="230036"/>
                </a:cubicBezTo>
                <a:lnTo>
                  <a:pt x="814160" y="224440"/>
                </a:lnTo>
                <a:cubicBezTo>
                  <a:pt x="815806" y="222136"/>
                  <a:pt x="818768" y="222795"/>
                  <a:pt x="820743" y="223453"/>
                </a:cubicBezTo>
                <a:cubicBezTo>
                  <a:pt x="822059" y="223782"/>
                  <a:pt x="823376" y="224440"/>
                  <a:pt x="824692" y="225099"/>
                </a:cubicBezTo>
                <a:cubicBezTo>
                  <a:pt x="826009" y="225757"/>
                  <a:pt x="827325" y="226415"/>
                  <a:pt x="828642" y="226744"/>
                </a:cubicBezTo>
                <a:lnTo>
                  <a:pt x="828971" y="226744"/>
                </a:lnTo>
                <a:lnTo>
                  <a:pt x="831604" y="227403"/>
                </a:lnTo>
                <a:cubicBezTo>
                  <a:pt x="832921" y="228719"/>
                  <a:pt x="832592" y="230694"/>
                  <a:pt x="831933" y="232340"/>
                </a:cubicBezTo>
                <a:cubicBezTo>
                  <a:pt x="831275" y="234973"/>
                  <a:pt x="831275" y="235960"/>
                  <a:pt x="832921" y="236618"/>
                </a:cubicBezTo>
                <a:cubicBezTo>
                  <a:pt x="850036" y="240897"/>
                  <a:pt x="860897" y="230365"/>
                  <a:pt x="864518" y="217858"/>
                </a:cubicBezTo>
                <a:cubicBezTo>
                  <a:pt x="868468" y="205021"/>
                  <a:pt x="864847" y="188564"/>
                  <a:pt x="850365" y="183627"/>
                </a:cubicBezTo>
                <a:cubicBezTo>
                  <a:pt x="847074" y="182640"/>
                  <a:pt x="843782" y="182311"/>
                  <a:pt x="839833" y="182311"/>
                </a:cubicBezTo>
                <a:cubicBezTo>
                  <a:pt x="839833" y="182969"/>
                  <a:pt x="839503" y="183956"/>
                  <a:pt x="839833" y="184615"/>
                </a:cubicBezTo>
                <a:cubicBezTo>
                  <a:pt x="840162" y="185931"/>
                  <a:pt x="841807" y="186589"/>
                  <a:pt x="843453" y="187577"/>
                </a:cubicBezTo>
                <a:cubicBezTo>
                  <a:pt x="845428" y="188893"/>
                  <a:pt x="847732" y="189881"/>
                  <a:pt x="847732" y="192514"/>
                </a:cubicBezTo>
                <a:cubicBezTo>
                  <a:pt x="847403" y="193501"/>
                  <a:pt x="847074" y="194489"/>
                  <a:pt x="846744" y="195147"/>
                </a:cubicBezTo>
                <a:cubicBezTo>
                  <a:pt x="845428" y="197780"/>
                  <a:pt x="844441" y="200742"/>
                  <a:pt x="841807" y="200413"/>
                </a:cubicBezTo>
                <a:cubicBezTo>
                  <a:pt x="841807" y="200413"/>
                  <a:pt x="841807" y="200413"/>
                  <a:pt x="841807" y="200413"/>
                </a:cubicBezTo>
                <a:cubicBezTo>
                  <a:pt x="836212" y="198768"/>
                  <a:pt x="834896" y="195805"/>
                  <a:pt x="833579" y="193172"/>
                </a:cubicBezTo>
                <a:cubicBezTo>
                  <a:pt x="832262" y="190539"/>
                  <a:pt x="830946" y="188235"/>
                  <a:pt x="827325" y="186919"/>
                </a:cubicBezTo>
                <a:cubicBezTo>
                  <a:pt x="814160" y="185931"/>
                  <a:pt x="812514" y="203046"/>
                  <a:pt x="811527" y="210287"/>
                </a:cubicBezTo>
                <a:lnTo>
                  <a:pt x="803627" y="208971"/>
                </a:lnTo>
                <a:lnTo>
                  <a:pt x="803627" y="208971"/>
                </a:lnTo>
                <a:close/>
              </a:path>
            </a:pathLst>
          </a:custGeom>
          <a:solidFill>
            <a:schemeClr val="accent2">
              <a:alpha val="20000"/>
            </a:schemeClr>
          </a:solidFill>
          <a:ln w="32808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3" name="图形 30">
            <a:extLst>
              <a:ext uri="{FF2B5EF4-FFF2-40B4-BE49-F238E27FC236}">
                <a16:creationId xmlns:a16="http://schemas.microsoft.com/office/drawing/2014/main" id="{6CC6D47F-8DA1-4972-9FEC-639132ABFA62}"/>
              </a:ext>
            </a:extLst>
          </p:cNvPr>
          <p:cNvSpPr/>
          <p:nvPr/>
        </p:nvSpPr>
        <p:spPr>
          <a:xfrm>
            <a:off x="11159172" y="-359203"/>
            <a:ext cx="1018971" cy="1361210"/>
          </a:xfrm>
          <a:custGeom>
            <a:avLst/>
            <a:gdLst>
              <a:gd name="connsiteX0" fmla="*/ 412745 w 1018971"/>
              <a:gd name="connsiteY0" fmla="*/ 1361210 h 1361210"/>
              <a:gd name="connsiteX1" fmla="*/ 316270 w 1018971"/>
              <a:gd name="connsiteY1" fmla="*/ 1303174 h 1361210"/>
              <a:gd name="connsiteX2" fmla="*/ 317777 w 1018971"/>
              <a:gd name="connsiteY2" fmla="*/ 1194639 h 1361210"/>
              <a:gd name="connsiteX3" fmla="*/ 415760 w 1018971"/>
              <a:gd name="connsiteY3" fmla="*/ 1121529 h 1361210"/>
              <a:gd name="connsiteX4" fmla="*/ 416514 w 1018971"/>
              <a:gd name="connsiteY4" fmla="*/ 1095149 h 1361210"/>
              <a:gd name="connsiteX5" fmla="*/ 379582 w 1018971"/>
              <a:gd name="connsiteY5" fmla="*/ 743164 h 1361210"/>
              <a:gd name="connsiteX6" fmla="*/ 374306 w 1018971"/>
              <a:gd name="connsiteY6" fmla="*/ 745425 h 1361210"/>
              <a:gd name="connsiteX7" fmla="*/ 353202 w 1018971"/>
              <a:gd name="connsiteY7" fmla="*/ 736380 h 1361210"/>
              <a:gd name="connsiteX8" fmla="*/ 333605 w 1018971"/>
              <a:gd name="connsiteY8" fmla="*/ 728089 h 1361210"/>
              <a:gd name="connsiteX9" fmla="*/ 324561 w 1018971"/>
              <a:gd name="connsiteY9" fmla="*/ 731858 h 1361210"/>
              <a:gd name="connsiteX10" fmla="*/ 222809 w 1018971"/>
              <a:gd name="connsiteY10" fmla="*/ 932346 h 1361210"/>
              <a:gd name="connsiteX11" fmla="*/ 215272 w 1018971"/>
              <a:gd name="connsiteY11" fmla="*/ 944406 h 1361210"/>
              <a:gd name="connsiteX12" fmla="*/ 240898 w 1018971"/>
              <a:gd name="connsiteY12" fmla="*/ 1037866 h 1361210"/>
              <a:gd name="connsiteX13" fmla="*/ 116535 w 1018971"/>
              <a:gd name="connsiteY13" fmla="*/ 1147155 h 1361210"/>
              <a:gd name="connsiteX14" fmla="*/ 463 w 1018971"/>
              <a:gd name="connsiteY14" fmla="*/ 1014501 h 1361210"/>
              <a:gd name="connsiteX15" fmla="*/ 116535 w 1018971"/>
              <a:gd name="connsiteY15" fmla="*/ 892399 h 1361210"/>
              <a:gd name="connsiteX16" fmla="*/ 197936 w 1018971"/>
              <a:gd name="connsiteY16" fmla="*/ 924809 h 1361210"/>
              <a:gd name="connsiteX17" fmla="*/ 277830 w 1018971"/>
              <a:gd name="connsiteY17" fmla="*/ 788387 h 1361210"/>
              <a:gd name="connsiteX18" fmla="*/ 322299 w 1018971"/>
              <a:gd name="connsiteY18" fmla="*/ 717537 h 1361210"/>
              <a:gd name="connsiteX19" fmla="*/ 273308 w 1018971"/>
              <a:gd name="connsiteY19" fmla="*/ 622569 h 1361210"/>
              <a:gd name="connsiteX20" fmla="*/ 253711 w 1018971"/>
              <a:gd name="connsiteY20" fmla="*/ 558503 h 1361210"/>
              <a:gd name="connsiteX21" fmla="*/ 439125 w 1018971"/>
              <a:gd name="connsiteY21" fmla="*/ 428864 h 1361210"/>
              <a:gd name="connsiteX22" fmla="*/ 462491 w 1018971"/>
              <a:gd name="connsiteY22" fmla="*/ 204257 h 1361210"/>
              <a:gd name="connsiteX23" fmla="*/ 484348 w 1018971"/>
              <a:gd name="connsiteY23" fmla="*/ 2261 h 1361210"/>
              <a:gd name="connsiteX24" fmla="*/ 509975 w 1018971"/>
              <a:gd name="connsiteY24" fmla="*/ 0 h 1361210"/>
              <a:gd name="connsiteX25" fmla="*/ 641875 w 1018971"/>
              <a:gd name="connsiteY25" fmla="*/ 67081 h 1361210"/>
              <a:gd name="connsiteX26" fmla="*/ 642629 w 1018971"/>
              <a:gd name="connsiteY26" fmla="*/ 171093 h 1361210"/>
              <a:gd name="connsiteX27" fmla="*/ 475304 w 1018971"/>
              <a:gd name="connsiteY27" fmla="*/ 430372 h 1361210"/>
              <a:gd name="connsiteX28" fmla="*/ 584593 w 1018971"/>
              <a:gd name="connsiteY28" fmla="*/ 585637 h 1361210"/>
              <a:gd name="connsiteX29" fmla="*/ 790357 w 1018971"/>
              <a:gd name="connsiteY29" fmla="*/ 538153 h 1361210"/>
              <a:gd name="connsiteX30" fmla="*/ 793372 w 1018971"/>
              <a:gd name="connsiteY30" fmla="*/ 520817 h 1361210"/>
              <a:gd name="connsiteX31" fmla="*/ 864975 w 1018971"/>
              <a:gd name="connsiteY31" fmla="*/ 394193 h 1361210"/>
              <a:gd name="connsiteX32" fmla="*/ 878542 w 1018971"/>
              <a:gd name="connsiteY32" fmla="*/ 393440 h 1361210"/>
              <a:gd name="connsiteX33" fmla="*/ 906429 w 1018971"/>
              <a:gd name="connsiteY33" fmla="*/ 392686 h 1361210"/>
              <a:gd name="connsiteX34" fmla="*/ 999136 w 1018971"/>
              <a:gd name="connsiteY34" fmla="*/ 423588 h 1361210"/>
              <a:gd name="connsiteX35" fmla="*/ 1005166 w 1018971"/>
              <a:gd name="connsiteY35" fmla="*/ 563779 h 1361210"/>
              <a:gd name="connsiteX36" fmla="*/ 877034 w 1018971"/>
              <a:gd name="connsiteY36" fmla="*/ 604480 h 1361210"/>
              <a:gd name="connsiteX37" fmla="*/ 794125 w 1018971"/>
              <a:gd name="connsiteY37" fmla="*/ 601465 h 1361210"/>
              <a:gd name="connsiteX38" fmla="*/ 707448 w 1018971"/>
              <a:gd name="connsiteY38" fmla="*/ 597696 h 1361210"/>
              <a:gd name="connsiteX39" fmla="*/ 583085 w 1018971"/>
              <a:gd name="connsiteY39" fmla="*/ 622569 h 1361210"/>
              <a:gd name="connsiteX40" fmla="*/ 467013 w 1018971"/>
              <a:gd name="connsiteY40" fmla="*/ 763514 h 1361210"/>
              <a:gd name="connsiteX41" fmla="*/ 421790 w 1018971"/>
              <a:gd name="connsiteY41" fmla="*/ 795924 h 1361210"/>
              <a:gd name="connsiteX42" fmla="*/ 457968 w 1018971"/>
              <a:gd name="connsiteY42" fmla="*/ 993397 h 1361210"/>
              <a:gd name="connsiteX43" fmla="*/ 473796 w 1018971"/>
              <a:gd name="connsiteY43" fmla="*/ 1135096 h 1361210"/>
              <a:gd name="connsiteX44" fmla="*/ 537108 w 1018971"/>
              <a:gd name="connsiteY44" fmla="*/ 1245138 h 1361210"/>
              <a:gd name="connsiteX45" fmla="*/ 412745 w 1018971"/>
              <a:gd name="connsiteY45" fmla="*/ 1361210 h 1361210"/>
              <a:gd name="connsiteX46" fmla="*/ 412745 w 1018971"/>
              <a:gd name="connsiteY46" fmla="*/ 1361210 h 1361210"/>
              <a:gd name="connsiteX47" fmla="*/ 421036 w 1018971"/>
              <a:gd name="connsiteY47" fmla="*/ 1175043 h 1361210"/>
              <a:gd name="connsiteX48" fmla="*/ 370537 w 1018971"/>
              <a:gd name="connsiteY48" fmla="*/ 1193132 h 1361210"/>
              <a:gd name="connsiteX49" fmla="*/ 351694 w 1018971"/>
              <a:gd name="connsiteY49" fmla="*/ 1244384 h 1361210"/>
              <a:gd name="connsiteX50" fmla="*/ 348679 w 1018971"/>
              <a:gd name="connsiteY50" fmla="*/ 1273779 h 1361210"/>
              <a:gd name="connsiteX51" fmla="*/ 457215 w 1018971"/>
              <a:gd name="connsiteY51" fmla="*/ 1323525 h 1361210"/>
              <a:gd name="connsiteX52" fmla="*/ 509221 w 1018971"/>
              <a:gd name="connsiteY52" fmla="*/ 1236094 h 1361210"/>
              <a:gd name="connsiteX53" fmla="*/ 421036 w 1018971"/>
              <a:gd name="connsiteY53" fmla="*/ 1175043 h 1361210"/>
              <a:gd name="connsiteX54" fmla="*/ 421036 w 1018971"/>
              <a:gd name="connsiteY54" fmla="*/ 1175043 h 1361210"/>
              <a:gd name="connsiteX55" fmla="*/ 138393 w 1018971"/>
              <a:gd name="connsiteY55" fmla="*/ 951189 h 1361210"/>
              <a:gd name="connsiteX56" fmla="*/ 109752 w 1018971"/>
              <a:gd name="connsiteY56" fmla="*/ 954204 h 1361210"/>
              <a:gd name="connsiteX57" fmla="*/ 70558 w 1018971"/>
              <a:gd name="connsiteY57" fmla="*/ 962495 h 1361210"/>
              <a:gd name="connsiteX58" fmla="*/ 38149 w 1018971"/>
              <a:gd name="connsiteY58" fmla="*/ 1031083 h 1361210"/>
              <a:gd name="connsiteX59" fmla="*/ 36641 w 1018971"/>
              <a:gd name="connsiteY59" fmla="*/ 1042389 h 1361210"/>
              <a:gd name="connsiteX60" fmla="*/ 124072 w 1018971"/>
              <a:gd name="connsiteY60" fmla="*/ 1099671 h 1361210"/>
              <a:gd name="connsiteX61" fmla="*/ 201705 w 1018971"/>
              <a:gd name="connsiteY61" fmla="*/ 1058217 h 1361210"/>
              <a:gd name="connsiteX62" fmla="*/ 138393 w 1018971"/>
              <a:gd name="connsiteY62" fmla="*/ 951189 h 1361210"/>
              <a:gd name="connsiteX63" fmla="*/ 138393 w 1018971"/>
              <a:gd name="connsiteY63" fmla="*/ 951189 h 1361210"/>
              <a:gd name="connsiteX64" fmla="*/ 431588 w 1018971"/>
              <a:gd name="connsiteY64" fmla="*/ 483885 h 1361210"/>
              <a:gd name="connsiteX65" fmla="*/ 301949 w 1018971"/>
              <a:gd name="connsiteY65" fmla="*/ 546444 h 1361210"/>
              <a:gd name="connsiteX66" fmla="*/ 304964 w 1018971"/>
              <a:gd name="connsiteY66" fmla="*/ 600711 h 1361210"/>
              <a:gd name="connsiteX67" fmla="*/ 307979 w 1018971"/>
              <a:gd name="connsiteY67" fmla="*/ 655733 h 1361210"/>
              <a:gd name="connsiteX68" fmla="*/ 443648 w 1018971"/>
              <a:gd name="connsiteY68" fmla="*/ 725074 h 1361210"/>
              <a:gd name="connsiteX69" fmla="*/ 498669 w 1018971"/>
              <a:gd name="connsiteY69" fmla="*/ 701709 h 1361210"/>
              <a:gd name="connsiteX70" fmla="*/ 529571 w 1018971"/>
              <a:gd name="connsiteY70" fmla="*/ 605234 h 1361210"/>
              <a:gd name="connsiteX71" fmla="*/ 431588 w 1018971"/>
              <a:gd name="connsiteY71" fmla="*/ 483885 h 1361210"/>
              <a:gd name="connsiteX72" fmla="*/ 431588 w 1018971"/>
              <a:gd name="connsiteY72" fmla="*/ 483885 h 1361210"/>
              <a:gd name="connsiteX73" fmla="*/ 947130 w 1018971"/>
              <a:gd name="connsiteY73" fmla="*/ 437155 h 1361210"/>
              <a:gd name="connsiteX74" fmla="*/ 880049 w 1018971"/>
              <a:gd name="connsiteY74" fmla="*/ 474841 h 1361210"/>
              <a:gd name="connsiteX75" fmla="*/ 856684 w 1018971"/>
              <a:gd name="connsiteY75" fmla="*/ 523079 h 1361210"/>
              <a:gd name="connsiteX76" fmla="*/ 964465 w 1018971"/>
              <a:gd name="connsiteY76" fmla="*/ 561518 h 1361210"/>
              <a:gd name="connsiteX77" fmla="*/ 976525 w 1018971"/>
              <a:gd name="connsiteY77" fmla="*/ 562272 h 1361210"/>
              <a:gd name="connsiteX78" fmla="*/ 952406 w 1018971"/>
              <a:gd name="connsiteY78" fmla="*/ 437909 h 1361210"/>
              <a:gd name="connsiteX79" fmla="*/ 947130 w 1018971"/>
              <a:gd name="connsiteY79" fmla="*/ 437155 h 1361210"/>
              <a:gd name="connsiteX80" fmla="*/ 947130 w 1018971"/>
              <a:gd name="connsiteY80" fmla="*/ 437155 h 1361210"/>
              <a:gd name="connsiteX81" fmla="*/ 520527 w 1018971"/>
              <a:gd name="connsiteY81" fmla="*/ 27887 h 1361210"/>
              <a:gd name="connsiteX82" fmla="*/ 463244 w 1018971"/>
              <a:gd name="connsiteY82" fmla="*/ 153004 h 1361210"/>
              <a:gd name="connsiteX83" fmla="*/ 525803 w 1018971"/>
              <a:gd name="connsiteY83" fmla="*/ 184660 h 1361210"/>
              <a:gd name="connsiteX84" fmla="*/ 589869 w 1018971"/>
              <a:gd name="connsiteY84" fmla="*/ 168079 h 1361210"/>
              <a:gd name="connsiteX85" fmla="*/ 600421 w 1018971"/>
              <a:gd name="connsiteY85" fmla="*/ 163556 h 1361210"/>
              <a:gd name="connsiteX86" fmla="*/ 594391 w 1018971"/>
              <a:gd name="connsiteY86" fmla="*/ 87431 h 1361210"/>
              <a:gd name="connsiteX87" fmla="*/ 520527 w 1018971"/>
              <a:gd name="connsiteY87" fmla="*/ 27887 h 1361210"/>
              <a:gd name="connsiteX88" fmla="*/ 520527 w 1018971"/>
              <a:gd name="connsiteY88" fmla="*/ 27887 h 1361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</a:cxnLst>
            <a:rect l="l" t="t" r="r" b="b"/>
            <a:pathLst>
              <a:path w="1018971" h="1361210">
                <a:moveTo>
                  <a:pt x="412745" y="1361210"/>
                </a:moveTo>
                <a:cubicBezTo>
                  <a:pt x="377321" y="1361210"/>
                  <a:pt x="344157" y="1340860"/>
                  <a:pt x="316270" y="1303174"/>
                </a:cubicBezTo>
                <a:cubicBezTo>
                  <a:pt x="298181" y="1274533"/>
                  <a:pt x="298934" y="1233079"/>
                  <a:pt x="317777" y="1194639"/>
                </a:cubicBezTo>
                <a:cubicBezTo>
                  <a:pt x="338127" y="1153185"/>
                  <a:pt x="375060" y="1126051"/>
                  <a:pt x="415760" y="1121529"/>
                </a:cubicBezTo>
                <a:lnTo>
                  <a:pt x="416514" y="1095149"/>
                </a:lnTo>
                <a:cubicBezTo>
                  <a:pt x="424805" y="979830"/>
                  <a:pt x="433849" y="859989"/>
                  <a:pt x="379582" y="743164"/>
                </a:cubicBezTo>
                <a:cubicBezTo>
                  <a:pt x="379582" y="744671"/>
                  <a:pt x="376567" y="745425"/>
                  <a:pt x="374306" y="745425"/>
                </a:cubicBezTo>
                <a:cubicBezTo>
                  <a:pt x="366769" y="745425"/>
                  <a:pt x="359985" y="740902"/>
                  <a:pt x="353202" y="736380"/>
                </a:cubicBezTo>
                <a:cubicBezTo>
                  <a:pt x="346418" y="732612"/>
                  <a:pt x="339635" y="728089"/>
                  <a:pt x="333605" y="728089"/>
                </a:cubicBezTo>
                <a:cubicBezTo>
                  <a:pt x="330590" y="728089"/>
                  <a:pt x="327575" y="728843"/>
                  <a:pt x="324561" y="731858"/>
                </a:cubicBezTo>
                <a:cubicBezTo>
                  <a:pt x="307225" y="798185"/>
                  <a:pt x="265017" y="866773"/>
                  <a:pt x="222809" y="932346"/>
                </a:cubicBezTo>
                <a:lnTo>
                  <a:pt x="215272" y="944406"/>
                </a:lnTo>
                <a:cubicBezTo>
                  <a:pt x="240144" y="975308"/>
                  <a:pt x="249189" y="1006964"/>
                  <a:pt x="240898" y="1037866"/>
                </a:cubicBezTo>
                <a:cubicBezTo>
                  <a:pt x="223563" y="1101178"/>
                  <a:pt x="141408" y="1137357"/>
                  <a:pt x="116535" y="1147155"/>
                </a:cubicBezTo>
                <a:cubicBezTo>
                  <a:pt x="23828" y="1131327"/>
                  <a:pt x="-4059" y="1068015"/>
                  <a:pt x="463" y="1014501"/>
                </a:cubicBezTo>
                <a:cubicBezTo>
                  <a:pt x="5739" y="955711"/>
                  <a:pt x="51715" y="892399"/>
                  <a:pt x="116535" y="892399"/>
                </a:cubicBezTo>
                <a:cubicBezTo>
                  <a:pt x="143669" y="892399"/>
                  <a:pt x="171556" y="902951"/>
                  <a:pt x="197936" y="924809"/>
                </a:cubicBezTo>
                <a:cubicBezTo>
                  <a:pt x="219794" y="879586"/>
                  <a:pt x="249189" y="832856"/>
                  <a:pt x="277830" y="788387"/>
                </a:cubicBezTo>
                <a:cubicBezTo>
                  <a:pt x="292905" y="765021"/>
                  <a:pt x="307979" y="741656"/>
                  <a:pt x="322299" y="717537"/>
                </a:cubicBezTo>
                <a:cubicBezTo>
                  <a:pt x="278584" y="700956"/>
                  <a:pt x="275569" y="659501"/>
                  <a:pt x="273308" y="622569"/>
                </a:cubicBezTo>
                <a:cubicBezTo>
                  <a:pt x="271047" y="596943"/>
                  <a:pt x="269539" y="572070"/>
                  <a:pt x="253711" y="558503"/>
                </a:cubicBezTo>
                <a:cubicBezTo>
                  <a:pt x="280845" y="486900"/>
                  <a:pt x="341896" y="444692"/>
                  <a:pt x="439125" y="428864"/>
                </a:cubicBezTo>
                <a:cubicBezTo>
                  <a:pt x="517512" y="345202"/>
                  <a:pt x="489624" y="273599"/>
                  <a:pt x="462491" y="204257"/>
                </a:cubicBezTo>
                <a:cubicBezTo>
                  <a:pt x="436110" y="137176"/>
                  <a:pt x="410484" y="73110"/>
                  <a:pt x="484348" y="2261"/>
                </a:cubicBezTo>
                <a:cubicBezTo>
                  <a:pt x="493393" y="754"/>
                  <a:pt x="501684" y="0"/>
                  <a:pt x="509975" y="0"/>
                </a:cubicBezTo>
                <a:cubicBezTo>
                  <a:pt x="564242" y="0"/>
                  <a:pt x="617002" y="27134"/>
                  <a:pt x="641875" y="67081"/>
                </a:cubicBezTo>
                <a:cubicBezTo>
                  <a:pt x="655442" y="88938"/>
                  <a:pt x="666748" y="125117"/>
                  <a:pt x="642629" y="171093"/>
                </a:cubicBezTo>
                <a:cubicBezTo>
                  <a:pt x="524295" y="244204"/>
                  <a:pt x="499423" y="309023"/>
                  <a:pt x="475304" y="430372"/>
                </a:cubicBezTo>
                <a:cubicBezTo>
                  <a:pt x="540123" y="459766"/>
                  <a:pt x="574040" y="530616"/>
                  <a:pt x="584593" y="585637"/>
                </a:cubicBezTo>
                <a:cubicBezTo>
                  <a:pt x="648658" y="578100"/>
                  <a:pt x="718754" y="562272"/>
                  <a:pt x="790357" y="538153"/>
                </a:cubicBezTo>
                <a:lnTo>
                  <a:pt x="793372" y="520817"/>
                </a:lnTo>
                <a:cubicBezTo>
                  <a:pt x="803170" y="472580"/>
                  <a:pt x="809200" y="443185"/>
                  <a:pt x="864975" y="394193"/>
                </a:cubicBezTo>
                <a:lnTo>
                  <a:pt x="878542" y="393440"/>
                </a:lnTo>
                <a:cubicBezTo>
                  <a:pt x="887586" y="392686"/>
                  <a:pt x="897385" y="392686"/>
                  <a:pt x="906429" y="392686"/>
                </a:cubicBezTo>
                <a:cubicBezTo>
                  <a:pt x="934317" y="392686"/>
                  <a:pt x="966726" y="396454"/>
                  <a:pt x="999136" y="423588"/>
                </a:cubicBezTo>
                <a:cubicBezTo>
                  <a:pt x="1023255" y="489161"/>
                  <a:pt x="1025516" y="534384"/>
                  <a:pt x="1005166" y="563779"/>
                </a:cubicBezTo>
                <a:cubicBezTo>
                  <a:pt x="980293" y="599204"/>
                  <a:pt x="923765" y="604480"/>
                  <a:pt x="877034" y="604480"/>
                </a:cubicBezTo>
                <a:cubicBezTo>
                  <a:pt x="850654" y="604480"/>
                  <a:pt x="822767" y="602972"/>
                  <a:pt x="794125" y="601465"/>
                </a:cubicBezTo>
                <a:cubicBezTo>
                  <a:pt x="763977" y="599958"/>
                  <a:pt x="735336" y="597696"/>
                  <a:pt x="707448" y="597696"/>
                </a:cubicBezTo>
                <a:cubicBezTo>
                  <a:pt x="649412" y="597696"/>
                  <a:pt x="610219" y="605987"/>
                  <a:pt x="583085" y="622569"/>
                </a:cubicBezTo>
                <a:cubicBezTo>
                  <a:pt x="581578" y="687389"/>
                  <a:pt x="518266" y="729597"/>
                  <a:pt x="467013" y="763514"/>
                </a:cubicBezTo>
                <a:cubicBezTo>
                  <a:pt x="449677" y="774820"/>
                  <a:pt x="433849" y="785372"/>
                  <a:pt x="421790" y="795924"/>
                </a:cubicBezTo>
                <a:cubicBezTo>
                  <a:pt x="452692" y="860743"/>
                  <a:pt x="455707" y="927824"/>
                  <a:pt x="457968" y="993397"/>
                </a:cubicBezTo>
                <a:cubicBezTo>
                  <a:pt x="460229" y="1040128"/>
                  <a:pt x="462491" y="1087612"/>
                  <a:pt x="473796" y="1135096"/>
                </a:cubicBezTo>
                <a:cubicBezTo>
                  <a:pt x="522788" y="1153185"/>
                  <a:pt x="546153" y="1193886"/>
                  <a:pt x="537108" y="1245138"/>
                </a:cubicBezTo>
                <a:cubicBezTo>
                  <a:pt x="528064" y="1300159"/>
                  <a:pt x="474550" y="1361210"/>
                  <a:pt x="412745" y="1361210"/>
                </a:cubicBezTo>
                <a:lnTo>
                  <a:pt x="412745" y="1361210"/>
                </a:lnTo>
                <a:close/>
                <a:moveTo>
                  <a:pt x="421036" y="1175043"/>
                </a:moveTo>
                <a:cubicBezTo>
                  <a:pt x="402193" y="1175043"/>
                  <a:pt x="384858" y="1181826"/>
                  <a:pt x="370537" y="1193132"/>
                </a:cubicBezTo>
                <a:cubicBezTo>
                  <a:pt x="350941" y="1209713"/>
                  <a:pt x="350941" y="1226295"/>
                  <a:pt x="351694" y="1244384"/>
                </a:cubicBezTo>
                <a:cubicBezTo>
                  <a:pt x="351694" y="1254183"/>
                  <a:pt x="351694" y="1263981"/>
                  <a:pt x="348679" y="1273779"/>
                </a:cubicBezTo>
                <a:cubicBezTo>
                  <a:pt x="387873" y="1304682"/>
                  <a:pt x="424051" y="1321263"/>
                  <a:pt x="457215" y="1323525"/>
                </a:cubicBezTo>
                <a:cubicBezTo>
                  <a:pt x="499423" y="1299406"/>
                  <a:pt x="518266" y="1267750"/>
                  <a:pt x="509221" y="1236094"/>
                </a:cubicBezTo>
                <a:cubicBezTo>
                  <a:pt x="499423" y="1202176"/>
                  <a:pt x="460229" y="1175043"/>
                  <a:pt x="421036" y="1175043"/>
                </a:cubicBezTo>
                <a:lnTo>
                  <a:pt x="421036" y="1175043"/>
                </a:lnTo>
                <a:close/>
                <a:moveTo>
                  <a:pt x="138393" y="951189"/>
                </a:moveTo>
                <a:cubicBezTo>
                  <a:pt x="128594" y="954204"/>
                  <a:pt x="118796" y="954204"/>
                  <a:pt x="109752" y="954204"/>
                </a:cubicBezTo>
                <a:cubicBezTo>
                  <a:pt x="96185" y="954204"/>
                  <a:pt x="83372" y="954204"/>
                  <a:pt x="70558" y="962495"/>
                </a:cubicBezTo>
                <a:cubicBezTo>
                  <a:pt x="44178" y="985106"/>
                  <a:pt x="41163" y="1007718"/>
                  <a:pt x="38149" y="1031083"/>
                </a:cubicBezTo>
                <a:lnTo>
                  <a:pt x="36641" y="1042389"/>
                </a:lnTo>
                <a:cubicBezTo>
                  <a:pt x="64529" y="1080074"/>
                  <a:pt x="94677" y="1099671"/>
                  <a:pt x="124072" y="1099671"/>
                </a:cubicBezTo>
                <a:cubicBezTo>
                  <a:pt x="148945" y="1099671"/>
                  <a:pt x="175325" y="1085350"/>
                  <a:pt x="201705" y="1058217"/>
                </a:cubicBezTo>
                <a:cubicBezTo>
                  <a:pt x="193414" y="1023546"/>
                  <a:pt x="182862" y="987367"/>
                  <a:pt x="138393" y="951189"/>
                </a:cubicBezTo>
                <a:lnTo>
                  <a:pt x="138393" y="951189"/>
                </a:lnTo>
                <a:close/>
                <a:moveTo>
                  <a:pt x="431588" y="483885"/>
                </a:moveTo>
                <a:cubicBezTo>
                  <a:pt x="393902" y="483885"/>
                  <a:pt x="350187" y="504989"/>
                  <a:pt x="301949" y="546444"/>
                </a:cubicBezTo>
                <a:cubicBezTo>
                  <a:pt x="296673" y="564533"/>
                  <a:pt x="301195" y="583376"/>
                  <a:pt x="304964" y="600711"/>
                </a:cubicBezTo>
                <a:cubicBezTo>
                  <a:pt x="308733" y="618801"/>
                  <a:pt x="312501" y="637643"/>
                  <a:pt x="307979" y="655733"/>
                </a:cubicBezTo>
                <a:cubicBezTo>
                  <a:pt x="359231" y="701709"/>
                  <a:pt x="404454" y="725074"/>
                  <a:pt x="443648" y="725074"/>
                </a:cubicBezTo>
                <a:cubicBezTo>
                  <a:pt x="465505" y="725074"/>
                  <a:pt x="484348" y="717537"/>
                  <a:pt x="498669" y="701709"/>
                </a:cubicBezTo>
                <a:cubicBezTo>
                  <a:pt x="519773" y="680605"/>
                  <a:pt x="531079" y="644427"/>
                  <a:pt x="529571" y="605234"/>
                </a:cubicBezTo>
                <a:cubicBezTo>
                  <a:pt x="528064" y="547198"/>
                  <a:pt x="495654" y="483885"/>
                  <a:pt x="431588" y="483885"/>
                </a:cubicBezTo>
                <a:lnTo>
                  <a:pt x="431588" y="483885"/>
                </a:lnTo>
                <a:close/>
                <a:moveTo>
                  <a:pt x="947130" y="437155"/>
                </a:moveTo>
                <a:cubicBezTo>
                  <a:pt x="929041" y="437155"/>
                  <a:pt x="900399" y="452983"/>
                  <a:pt x="880049" y="474841"/>
                </a:cubicBezTo>
                <a:cubicBezTo>
                  <a:pt x="864221" y="491423"/>
                  <a:pt x="855930" y="508758"/>
                  <a:pt x="856684" y="523079"/>
                </a:cubicBezTo>
                <a:cubicBezTo>
                  <a:pt x="886079" y="558503"/>
                  <a:pt x="922257" y="560011"/>
                  <a:pt x="964465" y="561518"/>
                </a:cubicBezTo>
                <a:lnTo>
                  <a:pt x="976525" y="562272"/>
                </a:lnTo>
                <a:cubicBezTo>
                  <a:pt x="1001397" y="520817"/>
                  <a:pt x="993106" y="478609"/>
                  <a:pt x="952406" y="437909"/>
                </a:cubicBezTo>
                <a:lnTo>
                  <a:pt x="947130" y="437155"/>
                </a:lnTo>
                <a:lnTo>
                  <a:pt x="947130" y="437155"/>
                </a:lnTo>
                <a:close/>
                <a:moveTo>
                  <a:pt x="520527" y="27887"/>
                </a:moveTo>
                <a:cubicBezTo>
                  <a:pt x="470028" y="68588"/>
                  <a:pt x="450431" y="110042"/>
                  <a:pt x="463244" y="153004"/>
                </a:cubicBezTo>
                <a:cubicBezTo>
                  <a:pt x="482087" y="174108"/>
                  <a:pt x="502437" y="184660"/>
                  <a:pt x="525803" y="184660"/>
                </a:cubicBezTo>
                <a:cubicBezTo>
                  <a:pt x="546907" y="184660"/>
                  <a:pt x="568764" y="176369"/>
                  <a:pt x="589869" y="168079"/>
                </a:cubicBezTo>
                <a:lnTo>
                  <a:pt x="600421" y="163556"/>
                </a:lnTo>
                <a:cubicBezTo>
                  <a:pt x="610219" y="141699"/>
                  <a:pt x="608711" y="114565"/>
                  <a:pt x="594391" y="87431"/>
                </a:cubicBezTo>
                <a:cubicBezTo>
                  <a:pt x="577809" y="56529"/>
                  <a:pt x="549168" y="33163"/>
                  <a:pt x="520527" y="27887"/>
                </a:cubicBezTo>
                <a:lnTo>
                  <a:pt x="520527" y="27887"/>
                </a:lnTo>
                <a:close/>
              </a:path>
            </a:pathLst>
          </a:custGeom>
          <a:solidFill>
            <a:schemeClr val="accent2">
              <a:alpha val="20000"/>
            </a:schemeClr>
          </a:solidFill>
          <a:ln w="74839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4" name="图形 29">
            <a:extLst>
              <a:ext uri="{FF2B5EF4-FFF2-40B4-BE49-F238E27FC236}">
                <a16:creationId xmlns:a16="http://schemas.microsoft.com/office/drawing/2014/main" id="{19A61348-AC14-4C6B-9B6D-EACA1C2E8FC4}"/>
              </a:ext>
            </a:extLst>
          </p:cNvPr>
          <p:cNvSpPr/>
          <p:nvPr/>
        </p:nvSpPr>
        <p:spPr>
          <a:xfrm>
            <a:off x="11129414" y="4320837"/>
            <a:ext cx="1051149" cy="902783"/>
          </a:xfrm>
          <a:custGeom>
            <a:avLst/>
            <a:gdLst>
              <a:gd name="connsiteX0" fmla="*/ 486954 w 1051149"/>
              <a:gd name="connsiteY0" fmla="*/ 902784 h 902783"/>
              <a:gd name="connsiteX1" fmla="*/ 365926 w 1051149"/>
              <a:gd name="connsiteY1" fmla="*/ 827493 h 902783"/>
              <a:gd name="connsiteX2" fmla="*/ 357482 w 1051149"/>
              <a:gd name="connsiteY2" fmla="*/ 702243 h 902783"/>
              <a:gd name="connsiteX3" fmla="*/ 153424 w 1051149"/>
              <a:gd name="connsiteY3" fmla="*/ 553070 h 902783"/>
              <a:gd name="connsiteX4" fmla="*/ 97132 w 1051149"/>
              <a:gd name="connsiteY4" fmla="*/ 567846 h 902783"/>
              <a:gd name="connsiteX5" fmla="*/ 34507 w 1051149"/>
              <a:gd name="connsiteY5" fmla="*/ 541107 h 902783"/>
              <a:gd name="connsiteX6" fmla="*/ 28 w 1051149"/>
              <a:gd name="connsiteY6" fmla="*/ 446115 h 902783"/>
              <a:gd name="connsiteX7" fmla="*/ 122463 w 1051149"/>
              <a:gd name="connsiteY7" fmla="*/ 323679 h 902783"/>
              <a:gd name="connsiteX8" fmla="*/ 132314 w 1051149"/>
              <a:gd name="connsiteY8" fmla="*/ 323679 h 902783"/>
              <a:gd name="connsiteX9" fmla="*/ 292747 w 1051149"/>
              <a:gd name="connsiteY9" fmla="*/ 151989 h 902783"/>
              <a:gd name="connsiteX10" fmla="*/ 279377 w 1051149"/>
              <a:gd name="connsiteY10" fmla="*/ 107659 h 902783"/>
              <a:gd name="connsiteX11" fmla="*/ 368741 w 1051149"/>
              <a:gd name="connsiteY11" fmla="*/ 1407 h 902783"/>
              <a:gd name="connsiteX12" fmla="*/ 382814 w 1051149"/>
              <a:gd name="connsiteY12" fmla="*/ 0 h 902783"/>
              <a:gd name="connsiteX13" fmla="*/ 522137 w 1051149"/>
              <a:gd name="connsiteY13" fmla="*/ 121028 h 902783"/>
              <a:gd name="connsiteX14" fmla="*/ 683976 w 1051149"/>
              <a:gd name="connsiteY14" fmla="*/ 167469 h 902783"/>
              <a:gd name="connsiteX15" fmla="*/ 841594 w 1051149"/>
              <a:gd name="connsiteY15" fmla="*/ 142137 h 902783"/>
              <a:gd name="connsiteX16" fmla="*/ 914070 w 1051149"/>
              <a:gd name="connsiteY16" fmla="*/ 125250 h 902783"/>
              <a:gd name="connsiteX17" fmla="*/ 983028 w 1051149"/>
              <a:gd name="connsiteY17" fmla="*/ 251907 h 902783"/>
              <a:gd name="connsiteX18" fmla="*/ 915477 w 1051149"/>
              <a:gd name="connsiteY18" fmla="*/ 343382 h 902783"/>
              <a:gd name="connsiteX19" fmla="*/ 928847 w 1051149"/>
              <a:gd name="connsiteY19" fmla="*/ 522813 h 902783"/>
              <a:gd name="connsiteX20" fmla="*/ 942920 w 1051149"/>
              <a:gd name="connsiteY20" fmla="*/ 605843 h 902783"/>
              <a:gd name="connsiteX21" fmla="*/ 1044949 w 1051149"/>
              <a:gd name="connsiteY21" fmla="*/ 694503 h 902783"/>
              <a:gd name="connsiteX22" fmla="*/ 1012581 w 1051149"/>
              <a:gd name="connsiteY22" fmla="*/ 828197 h 902783"/>
              <a:gd name="connsiteX23" fmla="*/ 1009767 w 1051149"/>
              <a:gd name="connsiteY23" fmla="*/ 828197 h 902783"/>
              <a:gd name="connsiteX24" fmla="*/ 842298 w 1051149"/>
              <a:gd name="connsiteY24" fmla="*/ 800755 h 902783"/>
              <a:gd name="connsiteX25" fmla="*/ 679051 w 1051149"/>
              <a:gd name="connsiteY25" fmla="*/ 774016 h 902783"/>
              <a:gd name="connsiteX26" fmla="*/ 591798 w 1051149"/>
              <a:gd name="connsiteY26" fmla="*/ 785274 h 902783"/>
              <a:gd name="connsiteX27" fmla="*/ 572096 w 1051149"/>
              <a:gd name="connsiteY27" fmla="*/ 834530 h 902783"/>
              <a:gd name="connsiteX28" fmla="*/ 543950 w 1051149"/>
              <a:gd name="connsiteY28" fmla="*/ 886600 h 902783"/>
              <a:gd name="connsiteX29" fmla="*/ 486954 w 1051149"/>
              <a:gd name="connsiteY29" fmla="*/ 902784 h 902783"/>
              <a:gd name="connsiteX30" fmla="*/ 486954 w 1051149"/>
              <a:gd name="connsiteY30" fmla="*/ 902784 h 902783"/>
              <a:gd name="connsiteX31" fmla="*/ 467956 w 1051149"/>
              <a:gd name="connsiteY31" fmla="*/ 728982 h 902783"/>
              <a:gd name="connsiteX32" fmla="*/ 396183 w 1051149"/>
              <a:gd name="connsiteY32" fmla="*/ 763461 h 902783"/>
              <a:gd name="connsiteX33" fmla="*/ 408849 w 1051149"/>
              <a:gd name="connsiteY33" fmla="*/ 847899 h 902783"/>
              <a:gd name="connsiteX34" fmla="*/ 456697 w 1051149"/>
              <a:gd name="connsiteY34" fmla="*/ 861269 h 902783"/>
              <a:gd name="connsiteX35" fmla="*/ 496805 w 1051149"/>
              <a:gd name="connsiteY35" fmla="*/ 857047 h 902783"/>
              <a:gd name="connsiteX36" fmla="*/ 531284 w 1051149"/>
              <a:gd name="connsiteY36" fmla="*/ 852825 h 902783"/>
              <a:gd name="connsiteX37" fmla="*/ 544653 w 1051149"/>
              <a:gd name="connsiteY37" fmla="*/ 767683 h 902783"/>
              <a:gd name="connsiteX38" fmla="*/ 467956 w 1051149"/>
              <a:gd name="connsiteY38" fmla="*/ 728982 h 902783"/>
              <a:gd name="connsiteX39" fmla="*/ 467956 w 1051149"/>
              <a:gd name="connsiteY39" fmla="*/ 728982 h 902783"/>
              <a:gd name="connsiteX40" fmla="*/ 919699 w 1051149"/>
              <a:gd name="connsiteY40" fmla="*/ 650173 h 902783"/>
              <a:gd name="connsiteX41" fmla="*/ 871851 w 1051149"/>
              <a:gd name="connsiteY41" fmla="*/ 728279 h 902783"/>
              <a:gd name="connsiteX42" fmla="*/ 977399 w 1051149"/>
              <a:gd name="connsiteY42" fmla="*/ 803569 h 902783"/>
              <a:gd name="connsiteX43" fmla="*/ 1004841 w 1051149"/>
              <a:gd name="connsiteY43" fmla="*/ 798644 h 902783"/>
              <a:gd name="connsiteX44" fmla="*/ 1012581 w 1051149"/>
              <a:gd name="connsiteY44" fmla="*/ 705058 h 902783"/>
              <a:gd name="connsiteX45" fmla="*/ 921107 w 1051149"/>
              <a:gd name="connsiteY45" fmla="*/ 650173 h 902783"/>
              <a:gd name="connsiteX46" fmla="*/ 919699 w 1051149"/>
              <a:gd name="connsiteY46" fmla="*/ 650173 h 902783"/>
              <a:gd name="connsiteX47" fmla="*/ 919699 w 1051149"/>
              <a:gd name="connsiteY47" fmla="*/ 650173 h 902783"/>
              <a:gd name="connsiteX48" fmla="*/ 650905 w 1051149"/>
              <a:gd name="connsiteY48" fmla="*/ 747277 h 902783"/>
              <a:gd name="connsiteX49" fmla="*/ 737454 w 1051149"/>
              <a:gd name="connsiteY49" fmla="*/ 763461 h 902783"/>
              <a:gd name="connsiteX50" fmla="*/ 832447 w 1051149"/>
              <a:gd name="connsiteY50" fmla="*/ 733908 h 902783"/>
              <a:gd name="connsiteX51" fmla="*/ 781784 w 1051149"/>
              <a:gd name="connsiteY51" fmla="*/ 730390 h 902783"/>
              <a:gd name="connsiteX52" fmla="*/ 690309 w 1051149"/>
              <a:gd name="connsiteY52" fmla="*/ 740944 h 902783"/>
              <a:gd name="connsiteX53" fmla="*/ 650905 w 1051149"/>
              <a:gd name="connsiteY53" fmla="*/ 747277 h 902783"/>
              <a:gd name="connsiteX54" fmla="*/ 650905 w 1051149"/>
              <a:gd name="connsiteY54" fmla="*/ 747277 h 902783"/>
              <a:gd name="connsiteX55" fmla="*/ 436291 w 1051149"/>
              <a:gd name="connsiteY55" fmla="*/ 684652 h 902783"/>
              <a:gd name="connsiteX56" fmla="*/ 587576 w 1051149"/>
              <a:gd name="connsiteY56" fmla="*/ 724057 h 902783"/>
              <a:gd name="connsiteX57" fmla="*/ 649497 w 1051149"/>
              <a:gd name="connsiteY57" fmla="*/ 746573 h 902783"/>
              <a:gd name="connsiteX58" fmla="*/ 649497 w 1051149"/>
              <a:gd name="connsiteY58" fmla="*/ 738833 h 902783"/>
              <a:gd name="connsiteX59" fmla="*/ 688198 w 1051149"/>
              <a:gd name="connsiteY59" fmla="*/ 728982 h 902783"/>
              <a:gd name="connsiteX60" fmla="*/ 698753 w 1051149"/>
              <a:gd name="connsiteY60" fmla="*/ 728279 h 902783"/>
              <a:gd name="connsiteX61" fmla="*/ 681162 w 1051149"/>
              <a:gd name="connsiteY61" fmla="*/ 721946 h 902783"/>
              <a:gd name="connsiteX62" fmla="*/ 670607 w 1051149"/>
              <a:gd name="connsiteY62" fmla="*/ 722649 h 902783"/>
              <a:gd name="connsiteX63" fmla="*/ 658645 w 1051149"/>
              <a:gd name="connsiteY63" fmla="*/ 722649 h 902783"/>
              <a:gd name="connsiteX64" fmla="*/ 616426 w 1051149"/>
              <a:gd name="connsiteY64" fmla="*/ 702947 h 902783"/>
              <a:gd name="connsiteX65" fmla="*/ 684680 w 1051149"/>
              <a:gd name="connsiteY65" fmla="*/ 692392 h 902783"/>
              <a:gd name="connsiteX66" fmla="*/ 737454 w 1051149"/>
              <a:gd name="connsiteY66" fmla="*/ 695207 h 902783"/>
              <a:gd name="connsiteX67" fmla="*/ 792339 w 1051149"/>
              <a:gd name="connsiteY67" fmla="*/ 698022 h 902783"/>
              <a:gd name="connsiteX68" fmla="*/ 826817 w 1051149"/>
              <a:gd name="connsiteY68" fmla="*/ 695911 h 902783"/>
              <a:gd name="connsiteX69" fmla="*/ 902108 w 1051149"/>
              <a:gd name="connsiteY69" fmla="*/ 610065 h 902783"/>
              <a:gd name="connsiteX70" fmla="*/ 888739 w 1051149"/>
              <a:gd name="connsiteY70" fmla="*/ 492556 h 902783"/>
              <a:gd name="connsiteX71" fmla="*/ 885220 w 1051149"/>
              <a:gd name="connsiteY71" fmla="*/ 346900 h 902783"/>
              <a:gd name="connsiteX72" fmla="*/ 745194 w 1051149"/>
              <a:gd name="connsiteY72" fmla="*/ 207577 h 902783"/>
              <a:gd name="connsiteX73" fmla="*/ 726195 w 1051149"/>
              <a:gd name="connsiteY73" fmla="*/ 204059 h 902783"/>
              <a:gd name="connsiteX74" fmla="*/ 503842 w 1051149"/>
              <a:gd name="connsiteY74" fmla="*/ 149174 h 902783"/>
              <a:gd name="connsiteX75" fmla="*/ 360297 w 1051149"/>
              <a:gd name="connsiteY75" fmla="*/ 242056 h 902783"/>
              <a:gd name="connsiteX76" fmla="*/ 187903 w 1051149"/>
              <a:gd name="connsiteY76" fmla="*/ 379971 h 902783"/>
              <a:gd name="connsiteX77" fmla="*/ 204087 w 1051149"/>
              <a:gd name="connsiteY77" fmla="*/ 493259 h 902783"/>
              <a:gd name="connsiteX78" fmla="*/ 193532 w 1051149"/>
              <a:gd name="connsiteY78" fmla="*/ 536182 h 902783"/>
              <a:gd name="connsiteX79" fmla="*/ 361001 w 1051149"/>
              <a:gd name="connsiteY79" fmla="*/ 669876 h 902783"/>
              <a:gd name="connsiteX80" fmla="*/ 391961 w 1051149"/>
              <a:gd name="connsiteY80" fmla="*/ 690985 h 902783"/>
              <a:gd name="connsiteX81" fmla="*/ 436291 w 1051149"/>
              <a:gd name="connsiteY81" fmla="*/ 684652 h 902783"/>
              <a:gd name="connsiteX82" fmla="*/ 436291 w 1051149"/>
              <a:gd name="connsiteY82" fmla="*/ 684652 h 902783"/>
              <a:gd name="connsiteX83" fmla="*/ 112612 w 1051149"/>
              <a:gd name="connsiteY83" fmla="*/ 387008 h 902783"/>
              <a:gd name="connsiteX84" fmla="*/ 49283 w 1051149"/>
              <a:gd name="connsiteY84" fmla="*/ 453855 h 902783"/>
              <a:gd name="connsiteX85" fmla="*/ 148498 w 1051149"/>
              <a:gd name="connsiteY85" fmla="*/ 534775 h 902783"/>
              <a:gd name="connsiteX86" fmla="*/ 200568 w 1051149"/>
              <a:gd name="connsiteY86" fmla="*/ 428523 h 902783"/>
              <a:gd name="connsiteX87" fmla="*/ 197754 w 1051149"/>
              <a:gd name="connsiteY87" fmla="*/ 427116 h 902783"/>
              <a:gd name="connsiteX88" fmla="*/ 192828 w 1051149"/>
              <a:gd name="connsiteY88" fmla="*/ 429227 h 902783"/>
              <a:gd name="connsiteX89" fmla="*/ 112612 w 1051149"/>
              <a:gd name="connsiteY89" fmla="*/ 387008 h 902783"/>
              <a:gd name="connsiteX90" fmla="*/ 112612 w 1051149"/>
              <a:gd name="connsiteY90" fmla="*/ 387008 h 902783"/>
              <a:gd name="connsiteX91" fmla="*/ 313856 w 1051149"/>
              <a:gd name="connsiteY91" fmla="*/ 202651 h 902783"/>
              <a:gd name="connsiteX92" fmla="*/ 173126 w 1051149"/>
              <a:gd name="connsiteY92" fmla="*/ 325087 h 902783"/>
              <a:gd name="connsiteX93" fmla="*/ 149905 w 1051149"/>
              <a:gd name="connsiteY93" fmla="*/ 353936 h 902783"/>
              <a:gd name="connsiteX94" fmla="*/ 154831 w 1051149"/>
              <a:gd name="connsiteY94" fmla="*/ 353233 h 902783"/>
              <a:gd name="connsiteX95" fmla="*/ 163275 w 1051149"/>
              <a:gd name="connsiteY95" fmla="*/ 353233 h 902783"/>
              <a:gd name="connsiteX96" fmla="*/ 277266 w 1051149"/>
              <a:gd name="connsiteY96" fmla="*/ 254018 h 902783"/>
              <a:gd name="connsiteX97" fmla="*/ 320189 w 1051149"/>
              <a:gd name="connsiteY97" fmla="*/ 200540 h 902783"/>
              <a:gd name="connsiteX98" fmla="*/ 315263 w 1051149"/>
              <a:gd name="connsiteY98" fmla="*/ 202651 h 902783"/>
              <a:gd name="connsiteX99" fmla="*/ 313856 w 1051149"/>
              <a:gd name="connsiteY99" fmla="*/ 202651 h 902783"/>
              <a:gd name="connsiteX100" fmla="*/ 313856 w 1051149"/>
              <a:gd name="connsiteY100" fmla="*/ 202651 h 902783"/>
              <a:gd name="connsiteX101" fmla="*/ 870444 w 1051149"/>
              <a:gd name="connsiteY101" fmla="*/ 291311 h 902783"/>
              <a:gd name="connsiteX102" fmla="*/ 920403 w 1051149"/>
              <a:gd name="connsiteY102" fmla="*/ 313828 h 902783"/>
              <a:gd name="connsiteX103" fmla="*/ 952067 w 1051149"/>
              <a:gd name="connsiteY103" fmla="*/ 225168 h 902783"/>
              <a:gd name="connsiteX104" fmla="*/ 869036 w 1051149"/>
              <a:gd name="connsiteY104" fmla="*/ 147767 h 902783"/>
              <a:gd name="connsiteX105" fmla="*/ 828928 w 1051149"/>
              <a:gd name="connsiteY105" fmla="*/ 159729 h 902783"/>
              <a:gd name="connsiteX106" fmla="*/ 810633 w 1051149"/>
              <a:gd name="connsiteY106" fmla="*/ 204762 h 902783"/>
              <a:gd name="connsiteX107" fmla="*/ 790228 w 1051149"/>
              <a:gd name="connsiteY107" fmla="*/ 240649 h 902783"/>
              <a:gd name="connsiteX108" fmla="*/ 809930 w 1051149"/>
              <a:gd name="connsiteY108" fmla="*/ 268091 h 902783"/>
              <a:gd name="connsiteX109" fmla="*/ 823299 w 1051149"/>
              <a:gd name="connsiteY109" fmla="*/ 292015 h 902783"/>
              <a:gd name="connsiteX110" fmla="*/ 836669 w 1051149"/>
              <a:gd name="connsiteY110" fmla="*/ 292015 h 902783"/>
              <a:gd name="connsiteX111" fmla="*/ 854260 w 1051149"/>
              <a:gd name="connsiteY111" fmla="*/ 291311 h 902783"/>
              <a:gd name="connsiteX112" fmla="*/ 870444 w 1051149"/>
              <a:gd name="connsiteY112" fmla="*/ 291311 h 902783"/>
              <a:gd name="connsiteX113" fmla="*/ 870444 w 1051149"/>
              <a:gd name="connsiteY113" fmla="*/ 291311 h 902783"/>
              <a:gd name="connsiteX114" fmla="*/ 396183 w 1051149"/>
              <a:gd name="connsiteY114" fmla="*/ 30961 h 902783"/>
              <a:gd name="connsiteX115" fmla="*/ 325114 w 1051149"/>
              <a:gd name="connsiteY115" fmla="*/ 134397 h 902783"/>
              <a:gd name="connsiteX116" fmla="*/ 322300 w 1051149"/>
              <a:gd name="connsiteY116" fmla="*/ 148470 h 902783"/>
              <a:gd name="connsiteX117" fmla="*/ 370148 w 1051149"/>
              <a:gd name="connsiteY117" fmla="*/ 195615 h 902783"/>
              <a:gd name="connsiteX118" fmla="*/ 382814 w 1051149"/>
              <a:gd name="connsiteY118" fmla="*/ 194208 h 902783"/>
              <a:gd name="connsiteX119" fmla="*/ 460215 w 1051149"/>
              <a:gd name="connsiteY119" fmla="*/ 168876 h 902783"/>
              <a:gd name="connsiteX120" fmla="*/ 465141 w 1051149"/>
              <a:gd name="connsiteY120" fmla="*/ 87956 h 902783"/>
              <a:gd name="connsiteX121" fmla="*/ 396183 w 1051149"/>
              <a:gd name="connsiteY121" fmla="*/ 30961 h 902783"/>
              <a:gd name="connsiteX122" fmla="*/ 396183 w 1051149"/>
              <a:gd name="connsiteY122" fmla="*/ 30961 h 9027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</a:cxnLst>
            <a:rect l="l" t="t" r="r" b="b"/>
            <a:pathLst>
              <a:path w="1051149" h="902783">
                <a:moveTo>
                  <a:pt x="486954" y="902784"/>
                </a:moveTo>
                <a:cubicBezTo>
                  <a:pt x="441217" y="902784"/>
                  <a:pt x="393369" y="873231"/>
                  <a:pt x="365926" y="827493"/>
                </a:cubicBezTo>
                <a:cubicBezTo>
                  <a:pt x="340595" y="785274"/>
                  <a:pt x="337780" y="739537"/>
                  <a:pt x="357482" y="702243"/>
                </a:cubicBezTo>
                <a:cubicBezTo>
                  <a:pt x="293450" y="654395"/>
                  <a:pt x="209716" y="593178"/>
                  <a:pt x="153424" y="553070"/>
                </a:cubicBezTo>
                <a:cubicBezTo>
                  <a:pt x="134425" y="562921"/>
                  <a:pt x="115427" y="567846"/>
                  <a:pt x="97132" y="567846"/>
                </a:cubicBezTo>
                <a:cubicBezTo>
                  <a:pt x="73208" y="567846"/>
                  <a:pt x="51394" y="558699"/>
                  <a:pt x="34507" y="541107"/>
                </a:cubicBezTo>
                <a:cubicBezTo>
                  <a:pt x="11990" y="519294"/>
                  <a:pt x="-676" y="483408"/>
                  <a:pt x="28" y="446115"/>
                </a:cubicBezTo>
                <a:cubicBezTo>
                  <a:pt x="1435" y="385601"/>
                  <a:pt x="40136" y="323679"/>
                  <a:pt x="122463" y="323679"/>
                </a:cubicBezTo>
                <a:cubicBezTo>
                  <a:pt x="125981" y="323679"/>
                  <a:pt x="128796" y="323679"/>
                  <a:pt x="132314" y="323679"/>
                </a:cubicBezTo>
                <a:cubicBezTo>
                  <a:pt x="194235" y="265980"/>
                  <a:pt x="246306" y="205466"/>
                  <a:pt x="292747" y="151989"/>
                </a:cubicBezTo>
                <a:cubicBezTo>
                  <a:pt x="281488" y="140027"/>
                  <a:pt x="276563" y="123843"/>
                  <a:pt x="279377" y="107659"/>
                </a:cubicBezTo>
                <a:cubicBezTo>
                  <a:pt x="283599" y="75994"/>
                  <a:pt x="313856" y="40108"/>
                  <a:pt x="368741" y="1407"/>
                </a:cubicBezTo>
                <a:cubicBezTo>
                  <a:pt x="373666" y="704"/>
                  <a:pt x="377888" y="0"/>
                  <a:pt x="382814" y="0"/>
                </a:cubicBezTo>
                <a:cubicBezTo>
                  <a:pt x="441217" y="0"/>
                  <a:pt x="511582" y="61218"/>
                  <a:pt x="522137" y="121028"/>
                </a:cubicBezTo>
                <a:cubicBezTo>
                  <a:pt x="574910" y="152692"/>
                  <a:pt x="626277" y="167469"/>
                  <a:pt x="683976" y="167469"/>
                </a:cubicBezTo>
                <a:cubicBezTo>
                  <a:pt x="736046" y="167469"/>
                  <a:pt x="787413" y="154803"/>
                  <a:pt x="841594" y="142137"/>
                </a:cubicBezTo>
                <a:cubicBezTo>
                  <a:pt x="864815" y="136508"/>
                  <a:pt x="889442" y="130879"/>
                  <a:pt x="914070" y="125250"/>
                </a:cubicBezTo>
                <a:cubicBezTo>
                  <a:pt x="963326" y="157618"/>
                  <a:pt x="987953" y="203355"/>
                  <a:pt x="983028" y="251907"/>
                </a:cubicBezTo>
                <a:cubicBezTo>
                  <a:pt x="978806" y="293422"/>
                  <a:pt x="952771" y="328605"/>
                  <a:pt x="915477" y="343382"/>
                </a:cubicBezTo>
                <a:cubicBezTo>
                  <a:pt x="904923" y="402488"/>
                  <a:pt x="917588" y="463706"/>
                  <a:pt x="928847" y="522813"/>
                </a:cubicBezTo>
                <a:cubicBezTo>
                  <a:pt x="934476" y="550255"/>
                  <a:pt x="940105" y="578401"/>
                  <a:pt x="942920" y="605843"/>
                </a:cubicBezTo>
                <a:cubicBezTo>
                  <a:pt x="992175" y="616398"/>
                  <a:pt x="1030876" y="650173"/>
                  <a:pt x="1044949" y="694503"/>
                </a:cubicBezTo>
                <a:cubicBezTo>
                  <a:pt x="1059726" y="739537"/>
                  <a:pt x="1047764" y="788089"/>
                  <a:pt x="1012581" y="828197"/>
                </a:cubicBezTo>
                <a:cubicBezTo>
                  <a:pt x="1011878" y="828197"/>
                  <a:pt x="1010470" y="828197"/>
                  <a:pt x="1009767" y="828197"/>
                </a:cubicBezTo>
                <a:cubicBezTo>
                  <a:pt x="949956" y="828197"/>
                  <a:pt x="895072" y="814124"/>
                  <a:pt x="842298" y="800755"/>
                </a:cubicBezTo>
                <a:cubicBezTo>
                  <a:pt x="789524" y="787385"/>
                  <a:pt x="735343" y="774016"/>
                  <a:pt x="679051" y="774016"/>
                </a:cubicBezTo>
                <a:cubicBezTo>
                  <a:pt x="648794" y="774016"/>
                  <a:pt x="620648" y="777534"/>
                  <a:pt x="591798" y="785274"/>
                </a:cubicBezTo>
                <a:cubicBezTo>
                  <a:pt x="600242" y="800051"/>
                  <a:pt x="586873" y="816939"/>
                  <a:pt x="572096" y="834530"/>
                </a:cubicBezTo>
                <a:cubicBezTo>
                  <a:pt x="559430" y="850714"/>
                  <a:pt x="546061" y="867601"/>
                  <a:pt x="543950" y="886600"/>
                </a:cubicBezTo>
                <a:cubicBezTo>
                  <a:pt x="524951" y="897858"/>
                  <a:pt x="506656" y="902784"/>
                  <a:pt x="486954" y="902784"/>
                </a:cubicBezTo>
                <a:lnTo>
                  <a:pt x="486954" y="902784"/>
                </a:lnTo>
                <a:close/>
                <a:moveTo>
                  <a:pt x="467956" y="728982"/>
                </a:moveTo>
                <a:cubicBezTo>
                  <a:pt x="435588" y="728982"/>
                  <a:pt x="408145" y="742352"/>
                  <a:pt x="396183" y="763461"/>
                </a:cubicBezTo>
                <a:cubicBezTo>
                  <a:pt x="384221" y="785274"/>
                  <a:pt x="388443" y="814124"/>
                  <a:pt x="408849" y="847899"/>
                </a:cubicBezTo>
                <a:cubicBezTo>
                  <a:pt x="422922" y="857047"/>
                  <a:pt x="438402" y="861269"/>
                  <a:pt x="456697" y="861269"/>
                </a:cubicBezTo>
                <a:cubicBezTo>
                  <a:pt x="470066" y="861269"/>
                  <a:pt x="483436" y="859158"/>
                  <a:pt x="496805" y="857047"/>
                </a:cubicBezTo>
                <a:cubicBezTo>
                  <a:pt x="508064" y="854936"/>
                  <a:pt x="520026" y="853528"/>
                  <a:pt x="531284" y="852825"/>
                </a:cubicBezTo>
                <a:cubicBezTo>
                  <a:pt x="552394" y="820457"/>
                  <a:pt x="557319" y="790200"/>
                  <a:pt x="544653" y="767683"/>
                </a:cubicBezTo>
                <a:cubicBezTo>
                  <a:pt x="531988" y="743759"/>
                  <a:pt x="501731" y="728982"/>
                  <a:pt x="467956" y="728982"/>
                </a:cubicBezTo>
                <a:lnTo>
                  <a:pt x="467956" y="728982"/>
                </a:lnTo>
                <a:close/>
                <a:moveTo>
                  <a:pt x="919699" y="650173"/>
                </a:moveTo>
                <a:cubicBezTo>
                  <a:pt x="880999" y="669876"/>
                  <a:pt x="864111" y="698022"/>
                  <a:pt x="871851" y="728279"/>
                </a:cubicBezTo>
                <a:cubicBezTo>
                  <a:pt x="880999" y="767683"/>
                  <a:pt x="931661" y="803569"/>
                  <a:pt x="977399" y="803569"/>
                </a:cubicBezTo>
                <a:cubicBezTo>
                  <a:pt x="987250" y="803569"/>
                  <a:pt x="996397" y="802162"/>
                  <a:pt x="1004841" y="798644"/>
                </a:cubicBezTo>
                <a:cubicBezTo>
                  <a:pt x="1025247" y="769794"/>
                  <a:pt x="1028765" y="736019"/>
                  <a:pt x="1012581" y="705058"/>
                </a:cubicBezTo>
                <a:cubicBezTo>
                  <a:pt x="995694" y="671283"/>
                  <a:pt x="960511" y="650173"/>
                  <a:pt x="921107" y="650173"/>
                </a:cubicBezTo>
                <a:lnTo>
                  <a:pt x="919699" y="650173"/>
                </a:lnTo>
                <a:lnTo>
                  <a:pt x="919699" y="650173"/>
                </a:lnTo>
                <a:close/>
                <a:moveTo>
                  <a:pt x="650905" y="747277"/>
                </a:moveTo>
                <a:cubicBezTo>
                  <a:pt x="679754" y="756425"/>
                  <a:pt x="708604" y="763461"/>
                  <a:pt x="737454" y="763461"/>
                </a:cubicBezTo>
                <a:cubicBezTo>
                  <a:pt x="771933" y="763461"/>
                  <a:pt x="802893" y="753610"/>
                  <a:pt x="832447" y="733908"/>
                </a:cubicBezTo>
                <a:cubicBezTo>
                  <a:pt x="816966" y="732500"/>
                  <a:pt x="800079" y="730390"/>
                  <a:pt x="781784" y="730390"/>
                </a:cubicBezTo>
                <a:cubicBezTo>
                  <a:pt x="751527" y="730390"/>
                  <a:pt x="720566" y="735315"/>
                  <a:pt x="690309" y="740944"/>
                </a:cubicBezTo>
                <a:cubicBezTo>
                  <a:pt x="676940" y="743055"/>
                  <a:pt x="663570" y="745870"/>
                  <a:pt x="650905" y="747277"/>
                </a:cubicBezTo>
                <a:lnTo>
                  <a:pt x="650905" y="747277"/>
                </a:lnTo>
                <a:close/>
                <a:moveTo>
                  <a:pt x="436291" y="684652"/>
                </a:moveTo>
                <a:cubicBezTo>
                  <a:pt x="486954" y="684652"/>
                  <a:pt x="537617" y="704354"/>
                  <a:pt x="587576" y="724057"/>
                </a:cubicBezTo>
                <a:cubicBezTo>
                  <a:pt x="607982" y="731797"/>
                  <a:pt x="628388" y="740241"/>
                  <a:pt x="649497" y="746573"/>
                </a:cubicBezTo>
                <a:cubicBezTo>
                  <a:pt x="647386" y="743055"/>
                  <a:pt x="648090" y="740944"/>
                  <a:pt x="649497" y="738833"/>
                </a:cubicBezTo>
                <a:cubicBezTo>
                  <a:pt x="655127" y="731093"/>
                  <a:pt x="674125" y="730390"/>
                  <a:pt x="688198" y="728982"/>
                </a:cubicBezTo>
                <a:cubicBezTo>
                  <a:pt x="692420" y="728982"/>
                  <a:pt x="695938" y="728279"/>
                  <a:pt x="698753" y="728279"/>
                </a:cubicBezTo>
                <a:cubicBezTo>
                  <a:pt x="695938" y="724057"/>
                  <a:pt x="691716" y="721946"/>
                  <a:pt x="681162" y="721946"/>
                </a:cubicBezTo>
                <a:cubicBezTo>
                  <a:pt x="677643" y="721946"/>
                  <a:pt x="674125" y="721946"/>
                  <a:pt x="670607" y="722649"/>
                </a:cubicBezTo>
                <a:cubicBezTo>
                  <a:pt x="667089" y="722649"/>
                  <a:pt x="662867" y="722649"/>
                  <a:pt x="658645" y="722649"/>
                </a:cubicBezTo>
                <a:cubicBezTo>
                  <a:pt x="644572" y="722649"/>
                  <a:pt x="627684" y="720538"/>
                  <a:pt x="616426" y="702947"/>
                </a:cubicBezTo>
                <a:cubicBezTo>
                  <a:pt x="637535" y="695207"/>
                  <a:pt x="658645" y="692392"/>
                  <a:pt x="684680" y="692392"/>
                </a:cubicBezTo>
                <a:cubicBezTo>
                  <a:pt x="702271" y="692392"/>
                  <a:pt x="719862" y="693800"/>
                  <a:pt x="737454" y="695207"/>
                </a:cubicBezTo>
                <a:cubicBezTo>
                  <a:pt x="756452" y="696614"/>
                  <a:pt x="774747" y="698022"/>
                  <a:pt x="792339" y="698022"/>
                </a:cubicBezTo>
                <a:cubicBezTo>
                  <a:pt x="803597" y="698022"/>
                  <a:pt x="815559" y="697318"/>
                  <a:pt x="826817" y="695911"/>
                </a:cubicBezTo>
                <a:cubicBezTo>
                  <a:pt x="831039" y="666357"/>
                  <a:pt x="869036" y="623435"/>
                  <a:pt x="902108" y="610065"/>
                </a:cubicBezTo>
                <a:cubicBezTo>
                  <a:pt x="910552" y="572068"/>
                  <a:pt x="899293" y="531256"/>
                  <a:pt x="888739" y="492556"/>
                </a:cubicBezTo>
                <a:cubicBezTo>
                  <a:pt x="876073" y="444707"/>
                  <a:pt x="862000" y="395452"/>
                  <a:pt x="885220" y="346900"/>
                </a:cubicBezTo>
                <a:cubicBezTo>
                  <a:pt x="814152" y="319457"/>
                  <a:pt x="762785" y="284275"/>
                  <a:pt x="745194" y="207577"/>
                </a:cubicBezTo>
                <a:lnTo>
                  <a:pt x="726195" y="204059"/>
                </a:lnTo>
                <a:cubicBezTo>
                  <a:pt x="653719" y="188578"/>
                  <a:pt x="578429" y="171691"/>
                  <a:pt x="503842" y="149174"/>
                </a:cubicBezTo>
                <a:cubicBezTo>
                  <a:pt x="463734" y="202651"/>
                  <a:pt x="411663" y="222354"/>
                  <a:pt x="360297" y="242056"/>
                </a:cubicBezTo>
                <a:cubicBezTo>
                  <a:pt x="297672" y="266684"/>
                  <a:pt x="232233" y="291311"/>
                  <a:pt x="187903" y="379971"/>
                </a:cubicBezTo>
                <a:cubicBezTo>
                  <a:pt x="228011" y="416561"/>
                  <a:pt x="216049" y="455262"/>
                  <a:pt x="204087" y="493259"/>
                </a:cubicBezTo>
                <a:cubicBezTo>
                  <a:pt x="199865" y="507332"/>
                  <a:pt x="194939" y="522109"/>
                  <a:pt x="193532" y="536182"/>
                </a:cubicBezTo>
                <a:cubicBezTo>
                  <a:pt x="249120" y="593881"/>
                  <a:pt x="306116" y="632582"/>
                  <a:pt x="361001" y="669876"/>
                </a:cubicBezTo>
                <a:lnTo>
                  <a:pt x="391961" y="690985"/>
                </a:lnTo>
                <a:cubicBezTo>
                  <a:pt x="405331" y="686763"/>
                  <a:pt x="420811" y="684652"/>
                  <a:pt x="436291" y="684652"/>
                </a:cubicBezTo>
                <a:lnTo>
                  <a:pt x="436291" y="684652"/>
                </a:lnTo>
                <a:close/>
                <a:moveTo>
                  <a:pt x="112612" y="387008"/>
                </a:moveTo>
                <a:cubicBezTo>
                  <a:pt x="73911" y="387008"/>
                  <a:pt x="49987" y="420783"/>
                  <a:pt x="49283" y="453855"/>
                </a:cubicBezTo>
                <a:cubicBezTo>
                  <a:pt x="47876" y="489037"/>
                  <a:pt x="73911" y="531256"/>
                  <a:pt x="148498" y="534775"/>
                </a:cubicBezTo>
                <a:cubicBezTo>
                  <a:pt x="180162" y="505221"/>
                  <a:pt x="192124" y="470742"/>
                  <a:pt x="200568" y="428523"/>
                </a:cubicBezTo>
                <a:cubicBezTo>
                  <a:pt x="199865" y="427820"/>
                  <a:pt x="198457" y="427116"/>
                  <a:pt x="197754" y="427116"/>
                </a:cubicBezTo>
                <a:cubicBezTo>
                  <a:pt x="195643" y="427116"/>
                  <a:pt x="194235" y="428523"/>
                  <a:pt x="192828" y="429227"/>
                </a:cubicBezTo>
                <a:cubicBezTo>
                  <a:pt x="164682" y="401785"/>
                  <a:pt x="137240" y="387008"/>
                  <a:pt x="112612" y="387008"/>
                </a:cubicBezTo>
                <a:lnTo>
                  <a:pt x="112612" y="387008"/>
                </a:lnTo>
                <a:close/>
                <a:moveTo>
                  <a:pt x="313856" y="202651"/>
                </a:moveTo>
                <a:cubicBezTo>
                  <a:pt x="270933" y="202651"/>
                  <a:pt x="211827" y="276535"/>
                  <a:pt x="173126" y="325087"/>
                </a:cubicBezTo>
                <a:cubicBezTo>
                  <a:pt x="163978" y="336345"/>
                  <a:pt x="156238" y="346196"/>
                  <a:pt x="149905" y="353936"/>
                </a:cubicBezTo>
                <a:cubicBezTo>
                  <a:pt x="151313" y="353936"/>
                  <a:pt x="152720" y="353233"/>
                  <a:pt x="154831" y="353233"/>
                </a:cubicBezTo>
                <a:cubicBezTo>
                  <a:pt x="157646" y="353233"/>
                  <a:pt x="160460" y="353233"/>
                  <a:pt x="163275" y="353233"/>
                </a:cubicBezTo>
                <a:cubicBezTo>
                  <a:pt x="203383" y="353233"/>
                  <a:pt x="242787" y="300459"/>
                  <a:pt x="277266" y="254018"/>
                </a:cubicBezTo>
                <a:cubicBezTo>
                  <a:pt x="292747" y="233612"/>
                  <a:pt x="306820" y="214613"/>
                  <a:pt x="320189" y="200540"/>
                </a:cubicBezTo>
                <a:cubicBezTo>
                  <a:pt x="318078" y="202651"/>
                  <a:pt x="316671" y="202651"/>
                  <a:pt x="315263" y="202651"/>
                </a:cubicBezTo>
                <a:cubicBezTo>
                  <a:pt x="314560" y="202651"/>
                  <a:pt x="313856" y="202651"/>
                  <a:pt x="313856" y="202651"/>
                </a:cubicBezTo>
                <a:lnTo>
                  <a:pt x="313856" y="202651"/>
                </a:lnTo>
                <a:close/>
                <a:moveTo>
                  <a:pt x="870444" y="291311"/>
                </a:moveTo>
                <a:cubicBezTo>
                  <a:pt x="887331" y="291311"/>
                  <a:pt x="905626" y="294126"/>
                  <a:pt x="920403" y="313828"/>
                </a:cubicBezTo>
                <a:cubicBezTo>
                  <a:pt x="954178" y="294830"/>
                  <a:pt x="959104" y="255425"/>
                  <a:pt x="952067" y="225168"/>
                </a:cubicBezTo>
                <a:cubicBezTo>
                  <a:pt x="942920" y="186467"/>
                  <a:pt x="911255" y="147767"/>
                  <a:pt x="869036" y="147767"/>
                </a:cubicBezTo>
                <a:cubicBezTo>
                  <a:pt x="855667" y="147767"/>
                  <a:pt x="842298" y="151989"/>
                  <a:pt x="828928" y="159729"/>
                </a:cubicBezTo>
                <a:cubicBezTo>
                  <a:pt x="809226" y="173098"/>
                  <a:pt x="809930" y="189986"/>
                  <a:pt x="810633" y="204762"/>
                </a:cubicBezTo>
                <a:cubicBezTo>
                  <a:pt x="811337" y="219539"/>
                  <a:pt x="812041" y="233612"/>
                  <a:pt x="790228" y="240649"/>
                </a:cubicBezTo>
                <a:cubicBezTo>
                  <a:pt x="802893" y="248389"/>
                  <a:pt x="806412" y="258240"/>
                  <a:pt x="809930" y="268091"/>
                </a:cubicBezTo>
                <a:cubicBezTo>
                  <a:pt x="812744" y="276535"/>
                  <a:pt x="816263" y="284275"/>
                  <a:pt x="823299" y="292015"/>
                </a:cubicBezTo>
                <a:cubicBezTo>
                  <a:pt x="827521" y="292015"/>
                  <a:pt x="831743" y="292015"/>
                  <a:pt x="836669" y="292015"/>
                </a:cubicBezTo>
                <a:cubicBezTo>
                  <a:pt x="842298" y="292015"/>
                  <a:pt x="848631" y="292015"/>
                  <a:pt x="854260" y="291311"/>
                </a:cubicBezTo>
                <a:cubicBezTo>
                  <a:pt x="859889" y="292015"/>
                  <a:pt x="865518" y="291311"/>
                  <a:pt x="870444" y="291311"/>
                </a:cubicBezTo>
                <a:lnTo>
                  <a:pt x="870444" y="291311"/>
                </a:lnTo>
                <a:close/>
                <a:moveTo>
                  <a:pt x="396183" y="30961"/>
                </a:moveTo>
                <a:cubicBezTo>
                  <a:pt x="340595" y="43626"/>
                  <a:pt x="332151" y="93586"/>
                  <a:pt x="325114" y="134397"/>
                </a:cubicBezTo>
                <a:lnTo>
                  <a:pt x="322300" y="148470"/>
                </a:lnTo>
                <a:lnTo>
                  <a:pt x="370148" y="195615"/>
                </a:lnTo>
                <a:lnTo>
                  <a:pt x="382814" y="194208"/>
                </a:lnTo>
                <a:cubicBezTo>
                  <a:pt x="408145" y="192097"/>
                  <a:pt x="434180" y="189986"/>
                  <a:pt x="460215" y="168876"/>
                </a:cubicBezTo>
                <a:cubicBezTo>
                  <a:pt x="474992" y="147767"/>
                  <a:pt x="476399" y="116806"/>
                  <a:pt x="465141" y="87956"/>
                </a:cubicBezTo>
                <a:cubicBezTo>
                  <a:pt x="451772" y="56996"/>
                  <a:pt x="427144" y="35886"/>
                  <a:pt x="396183" y="30961"/>
                </a:cubicBezTo>
                <a:lnTo>
                  <a:pt x="396183" y="30961"/>
                </a:lnTo>
                <a:close/>
              </a:path>
            </a:pathLst>
          </a:custGeom>
          <a:solidFill>
            <a:schemeClr val="accent2">
              <a:alpha val="20000"/>
            </a:schemeClr>
          </a:solidFill>
          <a:ln w="6985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5" name="图形 11">
            <a:extLst>
              <a:ext uri="{FF2B5EF4-FFF2-40B4-BE49-F238E27FC236}">
                <a16:creationId xmlns:a16="http://schemas.microsoft.com/office/drawing/2014/main" id="{25EAE95B-C490-44A3-A198-2353BF752152}"/>
              </a:ext>
            </a:extLst>
          </p:cNvPr>
          <p:cNvSpPr/>
          <p:nvPr/>
        </p:nvSpPr>
        <p:spPr>
          <a:xfrm>
            <a:off x="225797" y="1526229"/>
            <a:ext cx="876459" cy="631623"/>
          </a:xfrm>
          <a:custGeom>
            <a:avLst/>
            <a:gdLst>
              <a:gd name="connsiteX0" fmla="*/ 99564 w 876459"/>
              <a:gd name="connsiteY0" fmla="*/ 631624 h 631623"/>
              <a:gd name="connsiteX1" fmla="*/ 50867 w 876459"/>
              <a:gd name="connsiteY1" fmla="*/ 621598 h 631623"/>
              <a:gd name="connsiteX2" fmla="*/ 40364 w 876459"/>
              <a:gd name="connsiteY2" fmla="*/ 610617 h 631623"/>
              <a:gd name="connsiteX3" fmla="*/ 28906 w 876459"/>
              <a:gd name="connsiteY3" fmla="*/ 604411 h 631623"/>
              <a:gd name="connsiteX4" fmla="*/ 2170 w 876459"/>
              <a:gd name="connsiteY4" fmla="*/ 511314 h 631623"/>
              <a:gd name="connsiteX5" fmla="*/ 54209 w 876459"/>
              <a:gd name="connsiteY5" fmla="*/ 445908 h 631623"/>
              <a:gd name="connsiteX6" fmla="*/ 56596 w 876459"/>
              <a:gd name="connsiteY6" fmla="*/ 450682 h 631623"/>
              <a:gd name="connsiteX7" fmla="*/ 20790 w 876459"/>
              <a:gd name="connsiteY7" fmla="*/ 555714 h 631623"/>
              <a:gd name="connsiteX8" fmla="*/ 92402 w 876459"/>
              <a:gd name="connsiteY8" fmla="*/ 615391 h 631623"/>
              <a:gd name="connsiteX9" fmla="*/ 98609 w 876459"/>
              <a:gd name="connsiteY9" fmla="*/ 615391 h 631623"/>
              <a:gd name="connsiteX10" fmla="*/ 173563 w 876459"/>
              <a:gd name="connsiteY10" fmla="*/ 576721 h 631623"/>
              <a:gd name="connsiteX11" fmla="*/ 186454 w 876459"/>
              <a:gd name="connsiteY11" fmla="*/ 534708 h 631623"/>
              <a:gd name="connsiteX12" fmla="*/ 175951 w 876459"/>
              <a:gd name="connsiteY12" fmla="*/ 558101 h 631623"/>
              <a:gd name="connsiteX13" fmla="*/ 102428 w 876459"/>
              <a:gd name="connsiteY13" fmla="*/ 594385 h 631623"/>
              <a:gd name="connsiteX14" fmla="*/ 47525 w 876459"/>
              <a:gd name="connsiteY14" fmla="*/ 578153 h 631623"/>
              <a:gd name="connsiteX15" fmla="*/ 48480 w 876459"/>
              <a:gd name="connsiteY15" fmla="*/ 562875 h 631623"/>
              <a:gd name="connsiteX16" fmla="*/ 50390 w 876459"/>
              <a:gd name="connsiteY16" fmla="*/ 553805 h 631623"/>
              <a:gd name="connsiteX17" fmla="*/ 56596 w 876459"/>
              <a:gd name="connsiteY17" fmla="*/ 553805 h 631623"/>
              <a:gd name="connsiteX18" fmla="*/ 80944 w 876459"/>
              <a:gd name="connsiteY18" fmla="*/ 554759 h 631623"/>
              <a:gd name="connsiteX19" fmla="*/ 129641 w 876459"/>
              <a:gd name="connsiteY19" fmla="*/ 547121 h 631623"/>
              <a:gd name="connsiteX20" fmla="*/ 147783 w 876459"/>
              <a:gd name="connsiteY20" fmla="*/ 543301 h 631623"/>
              <a:gd name="connsiteX21" fmla="*/ 136325 w 876459"/>
              <a:gd name="connsiteY21" fmla="*/ 525637 h 631623"/>
              <a:gd name="connsiteX22" fmla="*/ 107680 w 876459"/>
              <a:gd name="connsiteY22" fmla="*/ 530411 h 631623"/>
              <a:gd name="connsiteX23" fmla="*/ 86196 w 876459"/>
              <a:gd name="connsiteY23" fmla="*/ 524682 h 631623"/>
              <a:gd name="connsiteX24" fmla="*/ 85719 w 876459"/>
              <a:gd name="connsiteY24" fmla="*/ 525159 h 631623"/>
              <a:gd name="connsiteX25" fmla="*/ 83331 w 876459"/>
              <a:gd name="connsiteY25" fmla="*/ 521340 h 631623"/>
              <a:gd name="connsiteX26" fmla="*/ 81422 w 876459"/>
              <a:gd name="connsiteY26" fmla="*/ 516089 h 631623"/>
              <a:gd name="connsiteX27" fmla="*/ 87628 w 876459"/>
              <a:gd name="connsiteY27" fmla="*/ 515134 h 631623"/>
              <a:gd name="connsiteX28" fmla="*/ 102906 w 876459"/>
              <a:gd name="connsiteY28" fmla="*/ 517521 h 631623"/>
              <a:gd name="connsiteX29" fmla="*/ 135370 w 876459"/>
              <a:gd name="connsiteY29" fmla="*/ 505108 h 631623"/>
              <a:gd name="connsiteX30" fmla="*/ 158763 w 876459"/>
              <a:gd name="connsiteY30" fmla="*/ 493650 h 631623"/>
              <a:gd name="connsiteX31" fmla="*/ 106725 w 876459"/>
              <a:gd name="connsiteY31" fmla="*/ 448773 h 631623"/>
              <a:gd name="connsiteX32" fmla="*/ 85719 w 876459"/>
              <a:gd name="connsiteY32" fmla="*/ 441611 h 631623"/>
              <a:gd name="connsiteX33" fmla="*/ 89538 w 876459"/>
              <a:gd name="connsiteY33" fmla="*/ 436360 h 631623"/>
              <a:gd name="connsiteX34" fmla="*/ 139189 w 876459"/>
              <a:gd name="connsiteY34" fmla="*/ 446863 h 631623"/>
              <a:gd name="connsiteX35" fmla="*/ 138235 w 876459"/>
              <a:gd name="connsiteY35" fmla="*/ 445908 h 631623"/>
              <a:gd name="connsiteX36" fmla="*/ 144441 w 876459"/>
              <a:gd name="connsiteY36" fmla="*/ 446863 h 631623"/>
              <a:gd name="connsiteX37" fmla="*/ 173086 w 876459"/>
              <a:gd name="connsiteY37" fmla="*/ 465482 h 631623"/>
              <a:gd name="connsiteX38" fmla="*/ 179770 w 876459"/>
              <a:gd name="connsiteY38" fmla="*/ 472644 h 631623"/>
              <a:gd name="connsiteX39" fmla="*/ 235628 w 876459"/>
              <a:gd name="connsiteY39" fmla="*/ 431586 h 631623"/>
              <a:gd name="connsiteX40" fmla="*/ 346866 w 876459"/>
              <a:gd name="connsiteY40" fmla="*/ 354244 h 631623"/>
              <a:gd name="connsiteX41" fmla="*/ 309150 w 876459"/>
              <a:gd name="connsiteY41" fmla="*/ 266877 h 631623"/>
              <a:gd name="connsiteX42" fmla="*/ 297215 w 876459"/>
              <a:gd name="connsiteY42" fmla="*/ 264489 h 631623"/>
              <a:gd name="connsiteX43" fmla="*/ 244699 w 876459"/>
              <a:gd name="connsiteY43" fmla="*/ 309844 h 631623"/>
              <a:gd name="connsiteX44" fmla="*/ 205073 w 876459"/>
              <a:gd name="connsiteY44" fmla="*/ 293612 h 631623"/>
              <a:gd name="connsiteX45" fmla="*/ 195047 w 876459"/>
              <a:gd name="connsiteY45" fmla="*/ 255418 h 631623"/>
              <a:gd name="connsiteX46" fmla="*/ 200299 w 876459"/>
              <a:gd name="connsiteY46" fmla="*/ 255896 h 631623"/>
              <a:gd name="connsiteX47" fmla="*/ 210802 w 876459"/>
              <a:gd name="connsiteY47" fmla="*/ 282154 h 631623"/>
              <a:gd name="connsiteX48" fmla="*/ 248518 w 876459"/>
              <a:gd name="connsiteY48" fmla="*/ 297909 h 631623"/>
              <a:gd name="connsiteX49" fmla="*/ 277163 w 876459"/>
              <a:gd name="connsiteY49" fmla="*/ 286928 h 631623"/>
              <a:gd name="connsiteX50" fmla="*/ 285757 w 876459"/>
              <a:gd name="connsiteY50" fmla="*/ 253509 h 631623"/>
              <a:gd name="connsiteX51" fmla="*/ 286234 w 876459"/>
              <a:gd name="connsiteY51" fmla="*/ 249689 h 631623"/>
              <a:gd name="connsiteX52" fmla="*/ 268570 w 876459"/>
              <a:gd name="connsiteY52" fmla="*/ 279289 h 631623"/>
              <a:gd name="connsiteX53" fmla="*/ 264750 w 876459"/>
              <a:gd name="connsiteY53" fmla="*/ 274515 h 631623"/>
              <a:gd name="connsiteX54" fmla="*/ 266182 w 876459"/>
              <a:gd name="connsiteY54" fmla="*/ 269741 h 631623"/>
              <a:gd name="connsiteX55" fmla="*/ 267615 w 876459"/>
              <a:gd name="connsiteY55" fmla="*/ 264967 h 631623"/>
              <a:gd name="connsiteX56" fmla="*/ 266182 w 876459"/>
              <a:gd name="connsiteY56" fmla="*/ 263057 h 631623"/>
              <a:gd name="connsiteX57" fmla="*/ 266182 w 876459"/>
              <a:gd name="connsiteY57" fmla="*/ 256851 h 631623"/>
              <a:gd name="connsiteX58" fmla="*/ 255202 w 876459"/>
              <a:gd name="connsiteY58" fmla="*/ 253509 h 631623"/>
              <a:gd name="connsiteX59" fmla="*/ 243266 w 876459"/>
              <a:gd name="connsiteY59" fmla="*/ 265444 h 631623"/>
              <a:gd name="connsiteX60" fmla="*/ 241834 w 876459"/>
              <a:gd name="connsiteY60" fmla="*/ 266399 h 631623"/>
              <a:gd name="connsiteX61" fmla="*/ 236105 w 876459"/>
              <a:gd name="connsiteY61" fmla="*/ 264489 h 631623"/>
              <a:gd name="connsiteX62" fmla="*/ 232763 w 876459"/>
              <a:gd name="connsiteY62" fmla="*/ 263535 h 631623"/>
              <a:gd name="connsiteX63" fmla="*/ 230854 w 876459"/>
              <a:gd name="connsiteY63" fmla="*/ 259715 h 631623"/>
              <a:gd name="connsiteX64" fmla="*/ 237060 w 876459"/>
              <a:gd name="connsiteY64" fmla="*/ 248257 h 631623"/>
              <a:gd name="connsiteX65" fmla="*/ 250905 w 876459"/>
              <a:gd name="connsiteY65" fmla="*/ 224386 h 631623"/>
              <a:gd name="connsiteX66" fmla="*/ 242789 w 876459"/>
              <a:gd name="connsiteY66" fmla="*/ 217225 h 631623"/>
              <a:gd name="connsiteX67" fmla="*/ 238970 w 876459"/>
              <a:gd name="connsiteY67" fmla="*/ 221044 h 631623"/>
              <a:gd name="connsiteX68" fmla="*/ 232286 w 876459"/>
              <a:gd name="connsiteY68" fmla="*/ 222477 h 631623"/>
              <a:gd name="connsiteX69" fmla="*/ 224170 w 876459"/>
              <a:gd name="connsiteY69" fmla="*/ 222477 h 631623"/>
              <a:gd name="connsiteX70" fmla="*/ 227512 w 876459"/>
              <a:gd name="connsiteY70" fmla="*/ 217225 h 631623"/>
              <a:gd name="connsiteX71" fmla="*/ 248041 w 876459"/>
              <a:gd name="connsiteY71" fmla="*/ 210064 h 631623"/>
              <a:gd name="connsiteX72" fmla="*/ 279073 w 876459"/>
              <a:gd name="connsiteY72" fmla="*/ 227728 h 631623"/>
              <a:gd name="connsiteX73" fmla="*/ 279073 w 876459"/>
              <a:gd name="connsiteY73" fmla="*/ 225819 h 631623"/>
              <a:gd name="connsiteX74" fmla="*/ 283370 w 876459"/>
              <a:gd name="connsiteY74" fmla="*/ 228683 h 631623"/>
              <a:gd name="connsiteX75" fmla="*/ 297692 w 876459"/>
              <a:gd name="connsiteY75" fmla="*/ 259238 h 631623"/>
              <a:gd name="connsiteX76" fmla="*/ 304853 w 876459"/>
              <a:gd name="connsiteY76" fmla="*/ 256373 h 631623"/>
              <a:gd name="connsiteX77" fmla="*/ 310105 w 876459"/>
              <a:gd name="connsiteY77" fmla="*/ 256851 h 631623"/>
              <a:gd name="connsiteX78" fmla="*/ 341614 w 876459"/>
              <a:gd name="connsiteY78" fmla="*/ 162322 h 631623"/>
              <a:gd name="connsiteX79" fmla="*/ 293873 w 876459"/>
              <a:gd name="connsiteY79" fmla="*/ 123174 h 631623"/>
              <a:gd name="connsiteX80" fmla="*/ 261886 w 876459"/>
              <a:gd name="connsiteY80" fmla="*/ 95484 h 631623"/>
              <a:gd name="connsiteX81" fmla="*/ 262363 w 876459"/>
              <a:gd name="connsiteY81" fmla="*/ 95006 h 631623"/>
              <a:gd name="connsiteX82" fmla="*/ 232286 w 876459"/>
              <a:gd name="connsiteY82" fmla="*/ 105509 h 631623"/>
              <a:gd name="connsiteX83" fmla="*/ 182634 w 876459"/>
              <a:gd name="connsiteY83" fmla="*/ 50129 h 631623"/>
              <a:gd name="connsiteX84" fmla="*/ 227512 w 876459"/>
              <a:gd name="connsiteY84" fmla="*/ 477 h 631623"/>
              <a:gd name="connsiteX85" fmla="*/ 235150 w 876459"/>
              <a:gd name="connsiteY85" fmla="*/ 0 h 631623"/>
              <a:gd name="connsiteX86" fmla="*/ 278118 w 876459"/>
              <a:gd name="connsiteY86" fmla="*/ 31987 h 631623"/>
              <a:gd name="connsiteX87" fmla="*/ 267615 w 876459"/>
              <a:gd name="connsiteY87" fmla="*/ 91187 h 631623"/>
              <a:gd name="connsiteX88" fmla="*/ 266182 w 876459"/>
              <a:gd name="connsiteY88" fmla="*/ 89755 h 631623"/>
              <a:gd name="connsiteX89" fmla="*/ 265228 w 876459"/>
              <a:gd name="connsiteY89" fmla="*/ 91187 h 631623"/>
              <a:gd name="connsiteX90" fmla="*/ 325860 w 876459"/>
              <a:gd name="connsiteY90" fmla="*/ 135587 h 631623"/>
              <a:gd name="connsiteX91" fmla="*/ 349253 w 876459"/>
              <a:gd name="connsiteY91" fmla="*/ 155638 h 631623"/>
              <a:gd name="connsiteX92" fmla="*/ 417524 w 876459"/>
              <a:gd name="connsiteY92" fmla="*/ 111238 h 631623"/>
              <a:gd name="connsiteX93" fmla="*/ 419434 w 876459"/>
              <a:gd name="connsiteY93" fmla="*/ 116013 h 631623"/>
              <a:gd name="connsiteX94" fmla="*/ 327769 w 876459"/>
              <a:gd name="connsiteY94" fmla="*/ 256851 h 631623"/>
              <a:gd name="connsiteX95" fmla="*/ 332066 w 876459"/>
              <a:gd name="connsiteY95" fmla="*/ 256373 h 631623"/>
              <a:gd name="connsiteX96" fmla="*/ 339705 w 876459"/>
              <a:gd name="connsiteY96" fmla="*/ 262580 h 631623"/>
              <a:gd name="connsiteX97" fmla="*/ 330156 w 876459"/>
              <a:gd name="connsiteY97" fmla="*/ 275947 h 631623"/>
              <a:gd name="connsiteX98" fmla="*/ 357847 w 876459"/>
              <a:gd name="connsiteY98" fmla="*/ 341831 h 631623"/>
              <a:gd name="connsiteX99" fmla="*/ 360711 w 876459"/>
              <a:gd name="connsiteY99" fmla="*/ 346128 h 631623"/>
              <a:gd name="connsiteX100" fmla="*/ 362621 w 876459"/>
              <a:gd name="connsiteY100" fmla="*/ 341831 h 631623"/>
              <a:gd name="connsiteX101" fmla="*/ 375511 w 876459"/>
              <a:gd name="connsiteY101" fmla="*/ 335625 h 631623"/>
              <a:gd name="connsiteX102" fmla="*/ 341614 w 876459"/>
              <a:gd name="connsiteY102" fmla="*/ 282154 h 631623"/>
              <a:gd name="connsiteX103" fmla="*/ 337795 w 876459"/>
              <a:gd name="connsiteY103" fmla="*/ 273560 h 631623"/>
              <a:gd name="connsiteX104" fmla="*/ 345434 w 876459"/>
              <a:gd name="connsiteY104" fmla="*/ 279289 h 631623"/>
              <a:gd name="connsiteX105" fmla="*/ 366440 w 876459"/>
              <a:gd name="connsiteY105" fmla="*/ 302205 h 631623"/>
              <a:gd name="connsiteX106" fmla="*/ 381240 w 876459"/>
              <a:gd name="connsiteY106" fmla="*/ 320825 h 631623"/>
              <a:gd name="connsiteX107" fmla="*/ 388879 w 876459"/>
              <a:gd name="connsiteY107" fmla="*/ 318915 h 631623"/>
              <a:gd name="connsiteX108" fmla="*/ 391266 w 876459"/>
              <a:gd name="connsiteY108" fmla="*/ 323212 h 631623"/>
              <a:gd name="connsiteX109" fmla="*/ 391743 w 876459"/>
              <a:gd name="connsiteY109" fmla="*/ 316051 h 631623"/>
              <a:gd name="connsiteX110" fmla="*/ 396040 w 876459"/>
              <a:gd name="connsiteY110" fmla="*/ 296476 h 631623"/>
              <a:gd name="connsiteX111" fmla="*/ 433756 w 876459"/>
              <a:gd name="connsiteY111" fmla="*/ 299341 h 631623"/>
              <a:gd name="connsiteX112" fmla="*/ 502982 w 876459"/>
              <a:gd name="connsiteY112" fmla="*/ 283586 h 631623"/>
              <a:gd name="connsiteX113" fmla="*/ 553588 w 876459"/>
              <a:gd name="connsiteY113" fmla="*/ 270218 h 631623"/>
              <a:gd name="connsiteX114" fmla="*/ 526853 w 876459"/>
              <a:gd name="connsiteY114" fmla="*/ 241096 h 631623"/>
              <a:gd name="connsiteX115" fmla="*/ 522556 w 876459"/>
              <a:gd name="connsiteY115" fmla="*/ 235844 h 631623"/>
              <a:gd name="connsiteX116" fmla="*/ 470040 w 876459"/>
              <a:gd name="connsiteY116" fmla="*/ 251122 h 631623"/>
              <a:gd name="connsiteX117" fmla="*/ 444737 w 876459"/>
              <a:gd name="connsiteY117" fmla="*/ 245870 h 631623"/>
              <a:gd name="connsiteX118" fmla="*/ 438530 w 876459"/>
              <a:gd name="connsiteY118" fmla="*/ 243006 h 631623"/>
              <a:gd name="connsiteX119" fmla="*/ 444737 w 876459"/>
              <a:gd name="connsiteY119" fmla="*/ 241096 h 631623"/>
              <a:gd name="connsiteX120" fmla="*/ 466221 w 876459"/>
              <a:gd name="connsiteY120" fmla="*/ 237277 h 631623"/>
              <a:gd name="connsiteX121" fmla="*/ 520169 w 876459"/>
              <a:gd name="connsiteY121" fmla="*/ 225341 h 631623"/>
              <a:gd name="connsiteX122" fmla="*/ 550723 w 876459"/>
              <a:gd name="connsiteY122" fmla="*/ 255418 h 631623"/>
              <a:gd name="connsiteX123" fmla="*/ 558840 w 876459"/>
              <a:gd name="connsiteY123" fmla="*/ 266877 h 631623"/>
              <a:gd name="connsiteX124" fmla="*/ 555498 w 876459"/>
              <a:gd name="connsiteY124" fmla="*/ 270218 h 631623"/>
              <a:gd name="connsiteX125" fmla="*/ 557407 w 876459"/>
              <a:gd name="connsiteY125" fmla="*/ 270218 h 631623"/>
              <a:gd name="connsiteX126" fmla="*/ 558362 w 876459"/>
              <a:gd name="connsiteY126" fmla="*/ 275470 h 631623"/>
              <a:gd name="connsiteX127" fmla="*/ 528762 w 876459"/>
              <a:gd name="connsiteY127" fmla="*/ 287883 h 631623"/>
              <a:gd name="connsiteX128" fmla="*/ 437098 w 876459"/>
              <a:gd name="connsiteY128" fmla="*/ 311754 h 631623"/>
              <a:gd name="connsiteX129" fmla="*/ 401769 w 876459"/>
              <a:gd name="connsiteY129" fmla="*/ 306980 h 631623"/>
              <a:gd name="connsiteX130" fmla="*/ 405111 w 876459"/>
              <a:gd name="connsiteY130" fmla="*/ 314618 h 631623"/>
              <a:gd name="connsiteX131" fmla="*/ 406543 w 876459"/>
              <a:gd name="connsiteY131" fmla="*/ 320347 h 631623"/>
              <a:gd name="connsiteX132" fmla="*/ 402724 w 876459"/>
              <a:gd name="connsiteY132" fmla="*/ 328941 h 631623"/>
              <a:gd name="connsiteX133" fmla="*/ 436143 w 876459"/>
              <a:gd name="connsiteY133" fmla="*/ 335625 h 631623"/>
              <a:gd name="connsiteX134" fmla="*/ 453808 w 876459"/>
              <a:gd name="connsiteY134" fmla="*/ 334670 h 631623"/>
              <a:gd name="connsiteX135" fmla="*/ 470995 w 876459"/>
              <a:gd name="connsiteY135" fmla="*/ 334192 h 631623"/>
              <a:gd name="connsiteX136" fmla="*/ 492956 w 876459"/>
              <a:gd name="connsiteY136" fmla="*/ 338967 h 631623"/>
              <a:gd name="connsiteX137" fmla="*/ 571730 w 876459"/>
              <a:gd name="connsiteY137" fmla="*/ 277380 h 631623"/>
              <a:gd name="connsiteX138" fmla="*/ 564091 w 876459"/>
              <a:gd name="connsiteY138" fmla="*/ 187625 h 631623"/>
              <a:gd name="connsiteX139" fmla="*/ 545949 w 876459"/>
              <a:gd name="connsiteY139" fmla="*/ 213406 h 631623"/>
              <a:gd name="connsiteX140" fmla="*/ 540698 w 876459"/>
              <a:gd name="connsiteY140" fmla="*/ 214361 h 631623"/>
              <a:gd name="connsiteX141" fmla="*/ 543562 w 876459"/>
              <a:gd name="connsiteY141" fmla="*/ 209586 h 631623"/>
              <a:gd name="connsiteX142" fmla="*/ 548336 w 876459"/>
              <a:gd name="connsiteY142" fmla="*/ 164709 h 631623"/>
              <a:gd name="connsiteX143" fmla="*/ 447124 w 876459"/>
              <a:gd name="connsiteY143" fmla="*/ 119354 h 631623"/>
              <a:gd name="connsiteX144" fmla="*/ 443304 w 876459"/>
              <a:gd name="connsiteY144" fmla="*/ 114580 h 631623"/>
              <a:gd name="connsiteX145" fmla="*/ 433279 w 876459"/>
              <a:gd name="connsiteY145" fmla="*/ 111238 h 631623"/>
              <a:gd name="connsiteX146" fmla="*/ 457627 w 876459"/>
              <a:gd name="connsiteY146" fmla="*/ 100735 h 631623"/>
              <a:gd name="connsiteX147" fmla="*/ 462401 w 876459"/>
              <a:gd name="connsiteY147" fmla="*/ 100735 h 631623"/>
              <a:gd name="connsiteX148" fmla="*/ 460969 w 876459"/>
              <a:gd name="connsiteY148" fmla="*/ 108851 h 631623"/>
              <a:gd name="connsiteX149" fmla="*/ 462401 w 876459"/>
              <a:gd name="connsiteY149" fmla="*/ 108851 h 631623"/>
              <a:gd name="connsiteX150" fmla="*/ 540220 w 876459"/>
              <a:gd name="connsiteY150" fmla="*/ 132722 h 631623"/>
              <a:gd name="connsiteX151" fmla="*/ 471472 w 876459"/>
              <a:gd name="connsiteY151" fmla="*/ 106942 h 631623"/>
              <a:gd name="connsiteX152" fmla="*/ 471472 w 876459"/>
              <a:gd name="connsiteY152" fmla="*/ 101690 h 631623"/>
              <a:gd name="connsiteX153" fmla="*/ 599897 w 876459"/>
              <a:gd name="connsiteY153" fmla="*/ 176167 h 631623"/>
              <a:gd name="connsiteX154" fmla="*/ 671033 w 876459"/>
              <a:gd name="connsiteY154" fmla="*/ 112193 h 631623"/>
              <a:gd name="connsiteX155" fmla="*/ 669600 w 876459"/>
              <a:gd name="connsiteY155" fmla="*/ 63497 h 631623"/>
              <a:gd name="connsiteX156" fmla="*/ 692039 w 876459"/>
              <a:gd name="connsiteY156" fmla="*/ 44877 h 631623"/>
              <a:gd name="connsiteX157" fmla="*/ 693949 w 876459"/>
              <a:gd name="connsiteY157" fmla="*/ 49651 h 631623"/>
              <a:gd name="connsiteX158" fmla="*/ 674852 w 876459"/>
              <a:gd name="connsiteY158" fmla="*/ 91187 h 631623"/>
              <a:gd name="connsiteX159" fmla="*/ 688220 w 876459"/>
              <a:gd name="connsiteY159" fmla="*/ 111238 h 631623"/>
              <a:gd name="connsiteX160" fmla="*/ 688697 w 876459"/>
              <a:gd name="connsiteY160" fmla="*/ 102167 h 631623"/>
              <a:gd name="connsiteX161" fmla="*/ 689175 w 876459"/>
              <a:gd name="connsiteY161" fmla="*/ 100258 h 631623"/>
              <a:gd name="connsiteX162" fmla="*/ 692517 w 876459"/>
              <a:gd name="connsiteY162" fmla="*/ 97871 h 631623"/>
              <a:gd name="connsiteX163" fmla="*/ 697291 w 876459"/>
              <a:gd name="connsiteY163" fmla="*/ 97871 h 631623"/>
              <a:gd name="connsiteX164" fmla="*/ 729278 w 876459"/>
              <a:gd name="connsiteY164" fmla="*/ 89277 h 631623"/>
              <a:gd name="connsiteX165" fmla="*/ 727368 w 876459"/>
              <a:gd name="connsiteY165" fmla="*/ 90232 h 631623"/>
              <a:gd name="connsiteX166" fmla="*/ 723549 w 876459"/>
              <a:gd name="connsiteY166" fmla="*/ 90232 h 631623"/>
              <a:gd name="connsiteX167" fmla="*/ 714478 w 876459"/>
              <a:gd name="connsiteY167" fmla="*/ 90709 h 631623"/>
              <a:gd name="connsiteX168" fmla="*/ 700633 w 876459"/>
              <a:gd name="connsiteY168" fmla="*/ 84980 h 631623"/>
              <a:gd name="connsiteX169" fmla="*/ 721162 w 876459"/>
              <a:gd name="connsiteY169" fmla="*/ 72567 h 631623"/>
              <a:gd name="connsiteX170" fmla="*/ 741213 w 876459"/>
              <a:gd name="connsiteY170" fmla="*/ 63974 h 631623"/>
              <a:gd name="connsiteX171" fmla="*/ 707794 w 876459"/>
              <a:gd name="connsiteY171" fmla="*/ 45832 h 631623"/>
              <a:gd name="connsiteX172" fmla="*/ 715910 w 876459"/>
              <a:gd name="connsiteY172" fmla="*/ 37239 h 631623"/>
              <a:gd name="connsiteX173" fmla="*/ 716865 w 876459"/>
              <a:gd name="connsiteY173" fmla="*/ 37239 h 631623"/>
              <a:gd name="connsiteX174" fmla="*/ 721162 w 876459"/>
              <a:gd name="connsiteY174" fmla="*/ 38671 h 631623"/>
              <a:gd name="connsiteX175" fmla="*/ 730233 w 876459"/>
              <a:gd name="connsiteY175" fmla="*/ 41535 h 631623"/>
              <a:gd name="connsiteX176" fmla="*/ 730710 w 876459"/>
              <a:gd name="connsiteY176" fmla="*/ 41535 h 631623"/>
              <a:gd name="connsiteX177" fmla="*/ 735484 w 876459"/>
              <a:gd name="connsiteY177" fmla="*/ 41058 h 631623"/>
              <a:gd name="connsiteX178" fmla="*/ 765562 w 876459"/>
              <a:gd name="connsiteY178" fmla="*/ 91664 h 631623"/>
              <a:gd name="connsiteX179" fmla="*/ 712091 w 876459"/>
              <a:gd name="connsiteY179" fmla="*/ 140838 h 631623"/>
              <a:gd name="connsiteX180" fmla="*/ 674852 w 876459"/>
              <a:gd name="connsiteY180" fmla="*/ 118400 h 631623"/>
              <a:gd name="connsiteX181" fmla="*/ 648594 w 876459"/>
              <a:gd name="connsiteY181" fmla="*/ 146567 h 631623"/>
              <a:gd name="connsiteX182" fmla="*/ 602285 w 876459"/>
              <a:gd name="connsiteY182" fmla="*/ 184283 h 631623"/>
              <a:gd name="connsiteX183" fmla="*/ 584620 w 876459"/>
              <a:gd name="connsiteY183" fmla="*/ 363792 h 631623"/>
              <a:gd name="connsiteX184" fmla="*/ 584143 w 876459"/>
              <a:gd name="connsiteY184" fmla="*/ 364270 h 631623"/>
              <a:gd name="connsiteX185" fmla="*/ 634749 w 876459"/>
              <a:gd name="connsiteY185" fmla="*/ 405805 h 631623"/>
              <a:gd name="connsiteX186" fmla="*/ 703975 w 876459"/>
              <a:gd name="connsiteY186" fmla="*/ 465005 h 631623"/>
              <a:gd name="connsiteX187" fmla="*/ 704929 w 876459"/>
              <a:gd name="connsiteY187" fmla="*/ 459753 h 631623"/>
              <a:gd name="connsiteX188" fmla="*/ 724026 w 876459"/>
              <a:gd name="connsiteY188" fmla="*/ 444476 h 631623"/>
              <a:gd name="connsiteX189" fmla="*/ 726891 w 876459"/>
              <a:gd name="connsiteY189" fmla="*/ 448773 h 631623"/>
              <a:gd name="connsiteX190" fmla="*/ 701587 w 876459"/>
              <a:gd name="connsiteY190" fmla="*/ 557146 h 631623"/>
              <a:gd name="connsiteX191" fmla="*/ 766516 w 876459"/>
              <a:gd name="connsiteY191" fmla="*/ 609185 h 631623"/>
              <a:gd name="connsiteX192" fmla="*/ 839561 w 876459"/>
              <a:gd name="connsiteY192" fmla="*/ 588179 h 631623"/>
              <a:gd name="connsiteX193" fmla="*/ 864387 w 876459"/>
              <a:gd name="connsiteY193" fmla="*/ 528979 h 631623"/>
              <a:gd name="connsiteX194" fmla="*/ 855316 w 876459"/>
              <a:gd name="connsiteY194" fmla="*/ 483147 h 631623"/>
              <a:gd name="connsiteX195" fmla="*/ 861045 w 876459"/>
              <a:gd name="connsiteY195" fmla="*/ 510360 h 631623"/>
              <a:gd name="connsiteX196" fmla="*/ 797071 w 876459"/>
              <a:gd name="connsiteY196" fmla="*/ 590088 h 631623"/>
              <a:gd name="connsiteX197" fmla="*/ 796116 w 876459"/>
              <a:gd name="connsiteY197" fmla="*/ 590088 h 631623"/>
              <a:gd name="connsiteX198" fmla="*/ 795161 w 876459"/>
              <a:gd name="connsiteY198" fmla="*/ 589611 h 631623"/>
              <a:gd name="connsiteX199" fmla="*/ 766994 w 876459"/>
              <a:gd name="connsiteY199" fmla="*/ 585792 h 631623"/>
              <a:gd name="connsiteX200" fmla="*/ 729278 w 876459"/>
              <a:gd name="connsiteY200" fmla="*/ 576721 h 631623"/>
              <a:gd name="connsiteX201" fmla="*/ 729755 w 876459"/>
              <a:gd name="connsiteY201" fmla="*/ 565263 h 631623"/>
              <a:gd name="connsiteX202" fmla="*/ 733097 w 876459"/>
              <a:gd name="connsiteY202" fmla="*/ 550463 h 631623"/>
              <a:gd name="connsiteX203" fmla="*/ 757923 w 876459"/>
              <a:gd name="connsiteY203" fmla="*/ 551417 h 631623"/>
              <a:gd name="connsiteX204" fmla="*/ 798026 w 876459"/>
              <a:gd name="connsiteY204" fmla="*/ 542347 h 631623"/>
              <a:gd name="connsiteX205" fmla="*/ 828581 w 876459"/>
              <a:gd name="connsiteY205" fmla="*/ 533276 h 631623"/>
              <a:gd name="connsiteX206" fmla="*/ 816645 w 876459"/>
              <a:gd name="connsiteY206" fmla="*/ 519908 h 631623"/>
              <a:gd name="connsiteX207" fmla="*/ 776542 w 876459"/>
              <a:gd name="connsiteY207" fmla="*/ 524682 h 631623"/>
              <a:gd name="connsiteX208" fmla="*/ 766039 w 876459"/>
              <a:gd name="connsiteY208" fmla="*/ 524205 h 631623"/>
              <a:gd name="connsiteX209" fmla="*/ 760310 w 876459"/>
              <a:gd name="connsiteY209" fmla="*/ 522295 h 631623"/>
              <a:gd name="connsiteX210" fmla="*/ 761742 w 876459"/>
              <a:gd name="connsiteY210" fmla="*/ 514656 h 631623"/>
              <a:gd name="connsiteX211" fmla="*/ 783703 w 876459"/>
              <a:gd name="connsiteY211" fmla="*/ 509882 h 631623"/>
              <a:gd name="connsiteX212" fmla="*/ 805665 w 876459"/>
              <a:gd name="connsiteY212" fmla="*/ 506063 h 631623"/>
              <a:gd name="connsiteX213" fmla="*/ 803755 w 876459"/>
              <a:gd name="connsiteY213" fmla="*/ 506063 h 631623"/>
              <a:gd name="connsiteX214" fmla="*/ 797548 w 876459"/>
              <a:gd name="connsiteY214" fmla="*/ 499379 h 631623"/>
              <a:gd name="connsiteX215" fmla="*/ 828581 w 876459"/>
              <a:gd name="connsiteY215" fmla="*/ 476940 h 631623"/>
              <a:gd name="connsiteX216" fmla="*/ 766039 w 876459"/>
              <a:gd name="connsiteY216" fmla="*/ 439224 h 631623"/>
              <a:gd name="connsiteX217" fmla="*/ 755536 w 876459"/>
              <a:gd name="connsiteY217" fmla="*/ 440179 h 631623"/>
              <a:gd name="connsiteX218" fmla="*/ 754103 w 876459"/>
              <a:gd name="connsiteY218" fmla="*/ 434928 h 631623"/>
              <a:gd name="connsiteX219" fmla="*/ 781794 w 876459"/>
              <a:gd name="connsiteY219" fmla="*/ 429676 h 631623"/>
              <a:gd name="connsiteX220" fmla="*/ 836219 w 876459"/>
              <a:gd name="connsiteY220" fmla="*/ 452115 h 631623"/>
              <a:gd name="connsiteX221" fmla="*/ 837652 w 876459"/>
              <a:gd name="connsiteY221" fmla="*/ 449727 h 631623"/>
              <a:gd name="connsiteX222" fmla="*/ 876322 w 876459"/>
              <a:gd name="connsiteY222" fmla="*/ 530888 h 631623"/>
              <a:gd name="connsiteX223" fmla="*/ 830490 w 876459"/>
              <a:gd name="connsiteY223" fmla="*/ 613482 h 631623"/>
              <a:gd name="connsiteX224" fmla="*/ 825239 w 876459"/>
              <a:gd name="connsiteY224" fmla="*/ 612527 h 631623"/>
              <a:gd name="connsiteX225" fmla="*/ 824284 w 876459"/>
              <a:gd name="connsiteY225" fmla="*/ 612527 h 631623"/>
              <a:gd name="connsiteX226" fmla="*/ 820465 w 876459"/>
              <a:gd name="connsiteY226" fmla="*/ 614914 h 631623"/>
              <a:gd name="connsiteX227" fmla="*/ 776065 w 876459"/>
              <a:gd name="connsiteY227" fmla="*/ 627804 h 631623"/>
              <a:gd name="connsiteX228" fmla="*/ 689175 w 876459"/>
              <a:gd name="connsiteY228" fmla="*/ 571946 h 631623"/>
              <a:gd name="connsiteX229" fmla="*/ 695858 w 876459"/>
              <a:gd name="connsiteY229" fmla="*/ 468824 h 631623"/>
              <a:gd name="connsiteX230" fmla="*/ 638091 w 876459"/>
              <a:gd name="connsiteY230" fmla="*/ 422992 h 631623"/>
              <a:gd name="connsiteX231" fmla="*/ 573162 w 876459"/>
              <a:gd name="connsiteY231" fmla="*/ 367134 h 631623"/>
              <a:gd name="connsiteX232" fmla="*/ 533059 w 876459"/>
              <a:gd name="connsiteY232" fmla="*/ 390050 h 631623"/>
              <a:gd name="connsiteX233" fmla="*/ 521124 w 876459"/>
              <a:gd name="connsiteY233" fmla="*/ 392437 h 631623"/>
              <a:gd name="connsiteX234" fmla="*/ 522556 w 876459"/>
              <a:gd name="connsiteY234" fmla="*/ 394347 h 631623"/>
              <a:gd name="connsiteX235" fmla="*/ 468130 w 876459"/>
              <a:gd name="connsiteY235" fmla="*/ 412966 h 631623"/>
              <a:gd name="connsiteX236" fmla="*/ 382672 w 876459"/>
              <a:gd name="connsiteY236" fmla="*/ 387663 h 631623"/>
              <a:gd name="connsiteX237" fmla="*/ 346389 w 876459"/>
              <a:gd name="connsiteY237" fmla="*/ 433973 h 631623"/>
              <a:gd name="connsiteX238" fmla="*/ 302466 w 876459"/>
              <a:gd name="connsiteY238" fmla="*/ 484579 h 631623"/>
              <a:gd name="connsiteX239" fmla="*/ 301989 w 876459"/>
              <a:gd name="connsiteY239" fmla="*/ 484579 h 631623"/>
              <a:gd name="connsiteX240" fmla="*/ 300079 w 876459"/>
              <a:gd name="connsiteY240" fmla="*/ 490785 h 631623"/>
              <a:gd name="connsiteX241" fmla="*/ 292440 w 876459"/>
              <a:gd name="connsiteY241" fmla="*/ 486011 h 631623"/>
              <a:gd name="connsiteX242" fmla="*/ 296260 w 876459"/>
              <a:gd name="connsiteY242" fmla="*/ 482192 h 631623"/>
              <a:gd name="connsiteX243" fmla="*/ 300079 w 876459"/>
              <a:gd name="connsiteY243" fmla="*/ 478373 h 631623"/>
              <a:gd name="connsiteX244" fmla="*/ 343524 w 876459"/>
              <a:gd name="connsiteY244" fmla="*/ 422992 h 631623"/>
              <a:gd name="connsiteX245" fmla="*/ 376943 w 876459"/>
              <a:gd name="connsiteY245" fmla="*/ 384799 h 631623"/>
              <a:gd name="connsiteX246" fmla="*/ 376943 w 876459"/>
              <a:gd name="connsiteY246" fmla="*/ 381457 h 631623"/>
              <a:gd name="connsiteX247" fmla="*/ 376943 w 876459"/>
              <a:gd name="connsiteY247" fmla="*/ 379547 h 631623"/>
              <a:gd name="connsiteX248" fmla="*/ 368827 w 876459"/>
              <a:gd name="connsiteY248" fmla="*/ 375728 h 631623"/>
              <a:gd name="connsiteX249" fmla="*/ 351163 w 876459"/>
              <a:gd name="connsiteY249" fmla="*/ 366179 h 631623"/>
              <a:gd name="connsiteX250" fmla="*/ 351163 w 876459"/>
              <a:gd name="connsiteY250" fmla="*/ 366179 h 631623"/>
              <a:gd name="connsiteX251" fmla="*/ 319653 w 876459"/>
              <a:gd name="connsiteY251" fmla="*/ 389095 h 631623"/>
              <a:gd name="connsiteX252" fmla="*/ 314879 w 876459"/>
              <a:gd name="connsiteY252" fmla="*/ 392437 h 631623"/>
              <a:gd name="connsiteX253" fmla="*/ 267137 w 876459"/>
              <a:gd name="connsiteY253" fmla="*/ 426334 h 631623"/>
              <a:gd name="connsiteX254" fmla="*/ 256157 w 876459"/>
              <a:gd name="connsiteY254" fmla="*/ 433973 h 631623"/>
              <a:gd name="connsiteX255" fmla="*/ 183589 w 876459"/>
              <a:gd name="connsiteY255" fmla="*/ 481237 h 631623"/>
              <a:gd name="connsiteX256" fmla="*/ 199344 w 876459"/>
              <a:gd name="connsiteY256" fmla="*/ 524682 h 631623"/>
              <a:gd name="connsiteX257" fmla="*/ 208415 w 876459"/>
              <a:gd name="connsiteY257" fmla="*/ 521818 h 631623"/>
              <a:gd name="connsiteX258" fmla="*/ 205073 w 876459"/>
              <a:gd name="connsiteY258" fmla="*/ 529456 h 631623"/>
              <a:gd name="connsiteX259" fmla="*/ 197912 w 876459"/>
              <a:gd name="connsiteY259" fmla="*/ 534230 h 631623"/>
              <a:gd name="connsiteX260" fmla="*/ 172609 w 876459"/>
              <a:gd name="connsiteY260" fmla="*/ 602024 h 631623"/>
              <a:gd name="connsiteX261" fmla="*/ 99564 w 876459"/>
              <a:gd name="connsiteY261" fmla="*/ 631624 h 631623"/>
              <a:gd name="connsiteX262" fmla="*/ 99564 w 876459"/>
              <a:gd name="connsiteY262" fmla="*/ 631624 h 631623"/>
              <a:gd name="connsiteX263" fmla="*/ 56596 w 876459"/>
              <a:gd name="connsiteY263" fmla="*/ 562875 h 631623"/>
              <a:gd name="connsiteX264" fmla="*/ 59938 w 876459"/>
              <a:gd name="connsiteY264" fmla="*/ 567650 h 631623"/>
              <a:gd name="connsiteX265" fmla="*/ 59461 w 876459"/>
              <a:gd name="connsiteY265" fmla="*/ 575766 h 631623"/>
              <a:gd name="connsiteX266" fmla="*/ 82377 w 876459"/>
              <a:gd name="connsiteY266" fmla="*/ 577675 h 631623"/>
              <a:gd name="connsiteX267" fmla="*/ 125822 w 876459"/>
              <a:gd name="connsiteY267" fmla="*/ 571946 h 631623"/>
              <a:gd name="connsiteX268" fmla="*/ 132983 w 876459"/>
              <a:gd name="connsiteY268" fmla="*/ 570514 h 631623"/>
              <a:gd name="connsiteX269" fmla="*/ 138712 w 876459"/>
              <a:gd name="connsiteY269" fmla="*/ 569559 h 631623"/>
              <a:gd name="connsiteX270" fmla="*/ 136325 w 876459"/>
              <a:gd name="connsiteY270" fmla="*/ 575288 h 631623"/>
              <a:gd name="connsiteX271" fmla="*/ 162105 w 876459"/>
              <a:gd name="connsiteY271" fmla="*/ 554282 h 631623"/>
              <a:gd name="connsiteX272" fmla="*/ 165447 w 876459"/>
              <a:gd name="connsiteY272" fmla="*/ 504153 h 631623"/>
              <a:gd name="connsiteX273" fmla="*/ 143486 w 876459"/>
              <a:gd name="connsiteY273" fmla="*/ 518476 h 631623"/>
              <a:gd name="connsiteX274" fmla="*/ 149693 w 876459"/>
              <a:gd name="connsiteY274" fmla="*/ 526114 h 631623"/>
              <a:gd name="connsiteX275" fmla="*/ 159718 w 876459"/>
              <a:gd name="connsiteY275" fmla="*/ 552850 h 631623"/>
              <a:gd name="connsiteX276" fmla="*/ 128209 w 876459"/>
              <a:gd name="connsiteY276" fmla="*/ 561921 h 631623"/>
              <a:gd name="connsiteX277" fmla="*/ 86196 w 876459"/>
              <a:gd name="connsiteY277" fmla="*/ 569082 h 631623"/>
              <a:gd name="connsiteX278" fmla="*/ 56596 w 876459"/>
              <a:gd name="connsiteY278" fmla="*/ 562875 h 631623"/>
              <a:gd name="connsiteX279" fmla="*/ 56596 w 876459"/>
              <a:gd name="connsiteY279" fmla="*/ 562875 h 631623"/>
              <a:gd name="connsiteX280" fmla="*/ 744078 w 876459"/>
              <a:gd name="connsiteY280" fmla="*/ 570037 h 631623"/>
              <a:gd name="connsiteX281" fmla="*/ 748852 w 876459"/>
              <a:gd name="connsiteY281" fmla="*/ 571469 h 631623"/>
              <a:gd name="connsiteX282" fmla="*/ 761265 w 876459"/>
              <a:gd name="connsiteY282" fmla="*/ 576243 h 631623"/>
              <a:gd name="connsiteX283" fmla="*/ 785136 w 876459"/>
              <a:gd name="connsiteY283" fmla="*/ 568604 h 631623"/>
              <a:gd name="connsiteX284" fmla="*/ 817123 w 876459"/>
              <a:gd name="connsiteY284" fmla="*/ 559534 h 631623"/>
              <a:gd name="connsiteX285" fmla="*/ 825716 w 876459"/>
              <a:gd name="connsiteY285" fmla="*/ 555237 h 631623"/>
              <a:gd name="connsiteX286" fmla="*/ 820465 w 876459"/>
              <a:gd name="connsiteY286" fmla="*/ 563353 h 631623"/>
              <a:gd name="connsiteX287" fmla="*/ 818555 w 876459"/>
              <a:gd name="connsiteY287" fmla="*/ 565740 h 631623"/>
              <a:gd name="connsiteX288" fmla="*/ 841471 w 876459"/>
              <a:gd name="connsiteY288" fmla="*/ 543779 h 631623"/>
              <a:gd name="connsiteX289" fmla="*/ 840994 w 876459"/>
              <a:gd name="connsiteY289" fmla="*/ 492695 h 631623"/>
              <a:gd name="connsiteX290" fmla="*/ 826671 w 876459"/>
              <a:gd name="connsiteY290" fmla="*/ 505585 h 631623"/>
              <a:gd name="connsiteX291" fmla="*/ 819987 w 876459"/>
              <a:gd name="connsiteY291" fmla="*/ 508927 h 631623"/>
              <a:gd name="connsiteX292" fmla="*/ 836219 w 876459"/>
              <a:gd name="connsiteY292" fmla="*/ 528501 h 631623"/>
              <a:gd name="connsiteX293" fmla="*/ 838129 w 876459"/>
              <a:gd name="connsiteY293" fmla="*/ 532798 h 631623"/>
              <a:gd name="connsiteX294" fmla="*/ 837174 w 876459"/>
              <a:gd name="connsiteY294" fmla="*/ 533276 h 631623"/>
              <a:gd name="connsiteX295" fmla="*/ 843858 w 876459"/>
              <a:gd name="connsiteY295" fmla="*/ 533276 h 631623"/>
              <a:gd name="connsiteX296" fmla="*/ 837174 w 876459"/>
              <a:gd name="connsiteY296" fmla="*/ 539005 h 631623"/>
              <a:gd name="connsiteX297" fmla="*/ 761742 w 876459"/>
              <a:gd name="connsiteY297" fmla="*/ 563353 h 631623"/>
              <a:gd name="connsiteX298" fmla="*/ 740736 w 876459"/>
              <a:gd name="connsiteY298" fmla="*/ 560966 h 631623"/>
              <a:gd name="connsiteX299" fmla="*/ 742645 w 876459"/>
              <a:gd name="connsiteY299" fmla="*/ 564785 h 631623"/>
              <a:gd name="connsiteX300" fmla="*/ 744078 w 876459"/>
              <a:gd name="connsiteY300" fmla="*/ 570037 h 631623"/>
              <a:gd name="connsiteX301" fmla="*/ 744078 w 876459"/>
              <a:gd name="connsiteY301" fmla="*/ 570037 h 631623"/>
              <a:gd name="connsiteX302" fmla="*/ 409408 w 876459"/>
              <a:gd name="connsiteY302" fmla="*/ 391483 h 631623"/>
              <a:gd name="connsiteX303" fmla="*/ 466698 w 876459"/>
              <a:gd name="connsiteY303" fmla="*/ 400553 h 631623"/>
              <a:gd name="connsiteX304" fmla="*/ 508233 w 876459"/>
              <a:gd name="connsiteY304" fmla="*/ 395779 h 631623"/>
              <a:gd name="connsiteX305" fmla="*/ 510143 w 876459"/>
              <a:gd name="connsiteY305" fmla="*/ 392437 h 631623"/>
              <a:gd name="connsiteX306" fmla="*/ 523033 w 876459"/>
              <a:gd name="connsiteY306" fmla="*/ 381457 h 631623"/>
              <a:gd name="connsiteX307" fmla="*/ 539743 w 876459"/>
              <a:gd name="connsiteY307" fmla="*/ 365225 h 631623"/>
              <a:gd name="connsiteX308" fmla="*/ 547382 w 876459"/>
              <a:gd name="connsiteY308" fmla="*/ 363792 h 631623"/>
              <a:gd name="connsiteX309" fmla="*/ 552156 w 876459"/>
              <a:gd name="connsiteY309" fmla="*/ 360928 h 631623"/>
              <a:gd name="connsiteX310" fmla="*/ 559794 w 876459"/>
              <a:gd name="connsiteY310" fmla="*/ 355676 h 631623"/>
              <a:gd name="connsiteX311" fmla="*/ 555498 w 876459"/>
              <a:gd name="connsiteY311" fmla="*/ 354244 h 631623"/>
              <a:gd name="connsiteX312" fmla="*/ 547382 w 876459"/>
              <a:gd name="connsiteY312" fmla="*/ 345173 h 631623"/>
              <a:gd name="connsiteX313" fmla="*/ 547859 w 876459"/>
              <a:gd name="connsiteY313" fmla="*/ 340876 h 631623"/>
              <a:gd name="connsiteX314" fmla="*/ 500595 w 876459"/>
              <a:gd name="connsiteY314" fmla="*/ 361883 h 631623"/>
              <a:gd name="connsiteX315" fmla="*/ 491046 w 876459"/>
              <a:gd name="connsiteY315" fmla="*/ 361883 h 631623"/>
              <a:gd name="connsiteX316" fmla="*/ 495820 w 876459"/>
              <a:gd name="connsiteY316" fmla="*/ 357108 h 631623"/>
              <a:gd name="connsiteX317" fmla="*/ 506801 w 876459"/>
              <a:gd name="connsiteY317" fmla="*/ 350425 h 631623"/>
              <a:gd name="connsiteX318" fmla="*/ 513485 w 876459"/>
              <a:gd name="connsiteY318" fmla="*/ 347083 h 631623"/>
              <a:gd name="connsiteX319" fmla="*/ 465743 w 876459"/>
              <a:gd name="connsiteY319" fmla="*/ 353767 h 631623"/>
              <a:gd name="connsiteX320" fmla="*/ 393176 w 876459"/>
              <a:gd name="connsiteY320" fmla="*/ 333715 h 631623"/>
              <a:gd name="connsiteX321" fmla="*/ 420866 w 876459"/>
              <a:gd name="connsiteY321" fmla="*/ 348992 h 631623"/>
              <a:gd name="connsiteX322" fmla="*/ 419911 w 876459"/>
              <a:gd name="connsiteY322" fmla="*/ 355199 h 631623"/>
              <a:gd name="connsiteX323" fmla="*/ 385059 w 876459"/>
              <a:gd name="connsiteY323" fmla="*/ 343263 h 631623"/>
              <a:gd name="connsiteX324" fmla="*/ 386492 w 876459"/>
              <a:gd name="connsiteY324" fmla="*/ 348992 h 631623"/>
              <a:gd name="connsiteX325" fmla="*/ 386969 w 876459"/>
              <a:gd name="connsiteY325" fmla="*/ 351379 h 631623"/>
              <a:gd name="connsiteX326" fmla="*/ 384582 w 876459"/>
              <a:gd name="connsiteY326" fmla="*/ 356154 h 631623"/>
              <a:gd name="connsiteX327" fmla="*/ 375989 w 876459"/>
              <a:gd name="connsiteY327" fmla="*/ 359018 h 631623"/>
              <a:gd name="connsiteX328" fmla="*/ 377898 w 876459"/>
              <a:gd name="connsiteY328" fmla="*/ 360450 h 631623"/>
              <a:gd name="connsiteX329" fmla="*/ 396518 w 876459"/>
              <a:gd name="connsiteY329" fmla="*/ 371431 h 631623"/>
              <a:gd name="connsiteX330" fmla="*/ 401292 w 876459"/>
              <a:gd name="connsiteY330" fmla="*/ 369521 h 631623"/>
              <a:gd name="connsiteX331" fmla="*/ 406543 w 876459"/>
              <a:gd name="connsiteY331" fmla="*/ 364270 h 631623"/>
              <a:gd name="connsiteX332" fmla="*/ 405588 w 876459"/>
              <a:gd name="connsiteY332" fmla="*/ 371431 h 631623"/>
              <a:gd name="connsiteX333" fmla="*/ 408930 w 876459"/>
              <a:gd name="connsiteY333" fmla="*/ 378592 h 631623"/>
              <a:gd name="connsiteX334" fmla="*/ 414182 w 876459"/>
              <a:gd name="connsiteY334" fmla="*/ 388618 h 631623"/>
              <a:gd name="connsiteX335" fmla="*/ 409408 w 876459"/>
              <a:gd name="connsiteY335" fmla="*/ 391483 h 631623"/>
              <a:gd name="connsiteX336" fmla="*/ 409408 w 876459"/>
              <a:gd name="connsiteY336" fmla="*/ 391483 h 631623"/>
              <a:gd name="connsiteX337" fmla="*/ 561227 w 876459"/>
              <a:gd name="connsiteY337" fmla="*/ 342786 h 631623"/>
              <a:gd name="connsiteX338" fmla="*/ 569343 w 876459"/>
              <a:gd name="connsiteY338" fmla="*/ 350902 h 631623"/>
              <a:gd name="connsiteX339" fmla="*/ 593691 w 876459"/>
              <a:gd name="connsiteY339" fmla="*/ 207677 h 631623"/>
              <a:gd name="connsiteX340" fmla="*/ 585098 w 876459"/>
              <a:gd name="connsiteY340" fmla="*/ 297431 h 631623"/>
              <a:gd name="connsiteX341" fmla="*/ 567433 w 876459"/>
              <a:gd name="connsiteY341" fmla="*/ 317960 h 631623"/>
              <a:gd name="connsiteX342" fmla="*/ 552156 w 876459"/>
              <a:gd name="connsiteY342" fmla="*/ 336579 h 631623"/>
              <a:gd name="connsiteX343" fmla="*/ 556452 w 876459"/>
              <a:gd name="connsiteY343" fmla="*/ 335625 h 631623"/>
              <a:gd name="connsiteX344" fmla="*/ 565523 w 876459"/>
              <a:gd name="connsiteY344" fmla="*/ 339921 h 631623"/>
              <a:gd name="connsiteX345" fmla="*/ 561227 w 876459"/>
              <a:gd name="connsiteY345" fmla="*/ 342786 h 631623"/>
              <a:gd name="connsiteX346" fmla="*/ 561227 w 876459"/>
              <a:gd name="connsiteY346" fmla="*/ 342786 h 631623"/>
              <a:gd name="connsiteX347" fmla="*/ 702065 w 876459"/>
              <a:gd name="connsiteY347" fmla="*/ 119832 h 631623"/>
              <a:gd name="connsiteX348" fmla="*/ 722594 w 876459"/>
              <a:gd name="connsiteY348" fmla="*/ 125083 h 631623"/>
              <a:gd name="connsiteX349" fmla="*/ 749807 w 876459"/>
              <a:gd name="connsiteY349" fmla="*/ 109329 h 631623"/>
              <a:gd name="connsiteX350" fmla="*/ 716387 w 876459"/>
              <a:gd name="connsiteY350" fmla="*/ 121742 h 631623"/>
              <a:gd name="connsiteX351" fmla="*/ 702065 w 876459"/>
              <a:gd name="connsiteY351" fmla="*/ 119832 h 631623"/>
              <a:gd name="connsiteX352" fmla="*/ 702065 w 876459"/>
              <a:gd name="connsiteY352" fmla="*/ 119832 h 631623"/>
              <a:gd name="connsiteX353" fmla="*/ 206983 w 876459"/>
              <a:gd name="connsiteY353" fmla="*/ 79729 h 631623"/>
              <a:gd name="connsiteX354" fmla="*/ 230854 w 876459"/>
              <a:gd name="connsiteY354" fmla="*/ 91664 h 631623"/>
              <a:gd name="connsiteX355" fmla="*/ 252337 w 876459"/>
              <a:gd name="connsiteY355" fmla="*/ 83071 h 631623"/>
              <a:gd name="connsiteX356" fmla="*/ 234195 w 876459"/>
              <a:gd name="connsiteY356" fmla="*/ 85458 h 631623"/>
              <a:gd name="connsiteX357" fmla="*/ 206983 w 876459"/>
              <a:gd name="connsiteY357" fmla="*/ 79729 h 631623"/>
              <a:gd name="connsiteX358" fmla="*/ 206983 w 876459"/>
              <a:gd name="connsiteY358" fmla="*/ 79729 h 631623"/>
              <a:gd name="connsiteX359" fmla="*/ 222737 w 876459"/>
              <a:gd name="connsiteY359" fmla="*/ 9071 h 631623"/>
              <a:gd name="connsiteX360" fmla="*/ 194092 w 876459"/>
              <a:gd name="connsiteY360" fmla="*/ 48219 h 631623"/>
              <a:gd name="connsiteX361" fmla="*/ 206983 w 876459"/>
              <a:gd name="connsiteY361" fmla="*/ 78774 h 631623"/>
              <a:gd name="connsiteX362" fmla="*/ 205073 w 876459"/>
              <a:gd name="connsiteY362" fmla="*/ 67316 h 631623"/>
              <a:gd name="connsiteX363" fmla="*/ 226079 w 876459"/>
              <a:gd name="connsiteY363" fmla="*/ 60632 h 631623"/>
              <a:gd name="connsiteX364" fmla="*/ 244221 w 876459"/>
              <a:gd name="connsiteY364" fmla="*/ 55858 h 631623"/>
              <a:gd name="connsiteX365" fmla="*/ 244699 w 876459"/>
              <a:gd name="connsiteY365" fmla="*/ 51084 h 631623"/>
              <a:gd name="connsiteX366" fmla="*/ 235628 w 876459"/>
              <a:gd name="connsiteY366" fmla="*/ 53948 h 631623"/>
              <a:gd name="connsiteX367" fmla="*/ 217486 w 876459"/>
              <a:gd name="connsiteY367" fmla="*/ 47742 h 631623"/>
              <a:gd name="connsiteX368" fmla="*/ 228466 w 876459"/>
              <a:gd name="connsiteY368" fmla="*/ 39148 h 631623"/>
              <a:gd name="connsiteX369" fmla="*/ 258066 w 876459"/>
              <a:gd name="connsiteY369" fmla="*/ 26258 h 631623"/>
              <a:gd name="connsiteX370" fmla="*/ 238970 w 876459"/>
              <a:gd name="connsiteY370" fmla="*/ 15755 h 631623"/>
              <a:gd name="connsiteX371" fmla="*/ 222737 w 876459"/>
              <a:gd name="connsiteY371" fmla="*/ 9071 h 631623"/>
              <a:gd name="connsiteX372" fmla="*/ 222737 w 876459"/>
              <a:gd name="connsiteY372" fmla="*/ 9071 h 631623"/>
              <a:gd name="connsiteX373" fmla="*/ 255202 w 876459"/>
              <a:gd name="connsiteY373" fmla="*/ 575288 h 631623"/>
              <a:gd name="connsiteX374" fmla="*/ 210802 w 876459"/>
              <a:gd name="connsiteY374" fmla="*/ 529934 h 631623"/>
              <a:gd name="connsiteX375" fmla="*/ 239924 w 876459"/>
              <a:gd name="connsiteY375" fmla="*/ 479805 h 631623"/>
              <a:gd name="connsiteX376" fmla="*/ 244699 w 876459"/>
              <a:gd name="connsiteY376" fmla="*/ 477418 h 631623"/>
              <a:gd name="connsiteX377" fmla="*/ 243266 w 876459"/>
              <a:gd name="connsiteY377" fmla="*/ 483147 h 631623"/>
              <a:gd name="connsiteX378" fmla="*/ 238492 w 876459"/>
              <a:gd name="connsiteY378" fmla="*/ 491263 h 631623"/>
              <a:gd name="connsiteX379" fmla="*/ 223215 w 876459"/>
              <a:gd name="connsiteY379" fmla="*/ 520385 h 631623"/>
              <a:gd name="connsiteX380" fmla="*/ 230854 w 876459"/>
              <a:gd name="connsiteY380" fmla="*/ 524682 h 631623"/>
              <a:gd name="connsiteX381" fmla="*/ 230854 w 876459"/>
              <a:gd name="connsiteY381" fmla="*/ 532321 h 631623"/>
              <a:gd name="connsiteX382" fmla="*/ 230376 w 876459"/>
              <a:gd name="connsiteY382" fmla="*/ 534230 h 631623"/>
              <a:gd name="connsiteX383" fmla="*/ 225602 w 876459"/>
              <a:gd name="connsiteY383" fmla="*/ 537572 h 631623"/>
              <a:gd name="connsiteX384" fmla="*/ 262841 w 876459"/>
              <a:gd name="connsiteY384" fmla="*/ 563353 h 631623"/>
              <a:gd name="connsiteX385" fmla="*/ 295782 w 876459"/>
              <a:gd name="connsiteY385" fmla="*/ 550463 h 631623"/>
              <a:gd name="connsiteX386" fmla="*/ 297692 w 876459"/>
              <a:gd name="connsiteY386" fmla="*/ 548553 h 631623"/>
              <a:gd name="connsiteX387" fmla="*/ 266660 w 876459"/>
              <a:gd name="connsiteY387" fmla="*/ 559534 h 631623"/>
              <a:gd name="connsiteX388" fmla="*/ 235628 w 876459"/>
              <a:gd name="connsiteY388" fmla="*/ 549030 h 631623"/>
              <a:gd name="connsiteX389" fmla="*/ 236583 w 876459"/>
              <a:gd name="connsiteY389" fmla="*/ 536618 h 631623"/>
              <a:gd name="connsiteX390" fmla="*/ 237537 w 876459"/>
              <a:gd name="connsiteY390" fmla="*/ 535185 h 631623"/>
              <a:gd name="connsiteX391" fmla="*/ 240402 w 876459"/>
              <a:gd name="connsiteY391" fmla="*/ 532798 h 631623"/>
              <a:gd name="connsiteX392" fmla="*/ 257589 w 876459"/>
              <a:gd name="connsiteY392" fmla="*/ 534708 h 631623"/>
              <a:gd name="connsiteX393" fmla="*/ 279550 w 876459"/>
              <a:gd name="connsiteY393" fmla="*/ 528501 h 631623"/>
              <a:gd name="connsiteX394" fmla="*/ 267137 w 876459"/>
              <a:gd name="connsiteY394" fmla="*/ 528024 h 631623"/>
              <a:gd name="connsiteX395" fmla="*/ 249950 w 876459"/>
              <a:gd name="connsiteY395" fmla="*/ 519908 h 631623"/>
              <a:gd name="connsiteX396" fmla="*/ 268570 w 876459"/>
              <a:gd name="connsiteY396" fmla="*/ 510837 h 631623"/>
              <a:gd name="connsiteX397" fmla="*/ 292440 w 876459"/>
              <a:gd name="connsiteY397" fmla="*/ 502721 h 631623"/>
              <a:gd name="connsiteX398" fmla="*/ 295782 w 876459"/>
              <a:gd name="connsiteY398" fmla="*/ 491263 h 631623"/>
              <a:gd name="connsiteX399" fmla="*/ 312015 w 876459"/>
              <a:gd name="connsiteY399" fmla="*/ 541392 h 631623"/>
              <a:gd name="connsiteX400" fmla="*/ 255202 w 876459"/>
              <a:gd name="connsiteY400" fmla="*/ 575288 h 631623"/>
              <a:gd name="connsiteX401" fmla="*/ 255202 w 876459"/>
              <a:gd name="connsiteY401" fmla="*/ 575288 h 631623"/>
              <a:gd name="connsiteX402" fmla="*/ 690129 w 876459"/>
              <a:gd name="connsiteY402" fmla="*/ 372863 h 631623"/>
              <a:gd name="connsiteX403" fmla="*/ 666736 w 876459"/>
              <a:gd name="connsiteY403" fmla="*/ 362837 h 631623"/>
              <a:gd name="connsiteX404" fmla="*/ 663871 w 876459"/>
              <a:gd name="connsiteY404" fmla="*/ 334670 h 631623"/>
              <a:gd name="connsiteX405" fmla="*/ 670078 w 876459"/>
              <a:gd name="connsiteY405" fmla="*/ 327986 h 631623"/>
              <a:gd name="connsiteX406" fmla="*/ 690607 w 876459"/>
              <a:gd name="connsiteY406" fmla="*/ 316528 h 631623"/>
              <a:gd name="connsiteX407" fmla="*/ 696336 w 876459"/>
              <a:gd name="connsiteY407" fmla="*/ 317005 h 631623"/>
              <a:gd name="connsiteX408" fmla="*/ 686310 w 876459"/>
              <a:gd name="connsiteY408" fmla="*/ 330850 h 631623"/>
              <a:gd name="connsiteX409" fmla="*/ 682013 w 876459"/>
              <a:gd name="connsiteY409" fmla="*/ 332760 h 631623"/>
              <a:gd name="connsiteX410" fmla="*/ 688697 w 876459"/>
              <a:gd name="connsiteY410" fmla="*/ 349470 h 631623"/>
              <a:gd name="connsiteX411" fmla="*/ 690129 w 876459"/>
              <a:gd name="connsiteY411" fmla="*/ 336579 h 631623"/>
              <a:gd name="connsiteX412" fmla="*/ 702542 w 876459"/>
              <a:gd name="connsiteY412" fmla="*/ 341354 h 631623"/>
              <a:gd name="connsiteX413" fmla="*/ 712568 w 876459"/>
              <a:gd name="connsiteY413" fmla="*/ 348038 h 631623"/>
              <a:gd name="connsiteX414" fmla="*/ 712568 w 876459"/>
              <a:gd name="connsiteY414" fmla="*/ 338012 h 631623"/>
              <a:gd name="connsiteX415" fmla="*/ 712091 w 876459"/>
              <a:gd name="connsiteY415" fmla="*/ 328463 h 631623"/>
              <a:gd name="connsiteX416" fmla="*/ 717342 w 876459"/>
              <a:gd name="connsiteY416" fmla="*/ 336102 h 631623"/>
              <a:gd name="connsiteX417" fmla="*/ 718775 w 876459"/>
              <a:gd name="connsiteY417" fmla="*/ 358541 h 631623"/>
              <a:gd name="connsiteX418" fmla="*/ 690129 w 876459"/>
              <a:gd name="connsiteY418" fmla="*/ 372863 h 631623"/>
              <a:gd name="connsiteX419" fmla="*/ 690129 w 876459"/>
              <a:gd name="connsiteY419" fmla="*/ 372863 h 631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</a:cxnLst>
            <a:rect l="l" t="t" r="r" b="b"/>
            <a:pathLst>
              <a:path w="876459" h="631623">
                <a:moveTo>
                  <a:pt x="99564" y="631624"/>
                </a:moveTo>
                <a:cubicBezTo>
                  <a:pt x="83331" y="631624"/>
                  <a:pt x="67099" y="628282"/>
                  <a:pt x="50867" y="621598"/>
                </a:cubicBezTo>
                <a:cubicBezTo>
                  <a:pt x="49912" y="614914"/>
                  <a:pt x="47048" y="613482"/>
                  <a:pt x="40364" y="610617"/>
                </a:cubicBezTo>
                <a:cubicBezTo>
                  <a:pt x="36067" y="608708"/>
                  <a:pt x="32248" y="606798"/>
                  <a:pt x="28906" y="604411"/>
                </a:cubicBezTo>
                <a:cubicBezTo>
                  <a:pt x="5990" y="584359"/>
                  <a:pt x="-4991" y="547121"/>
                  <a:pt x="2170" y="511314"/>
                </a:cubicBezTo>
                <a:cubicBezTo>
                  <a:pt x="8377" y="478850"/>
                  <a:pt x="27474" y="454979"/>
                  <a:pt x="54209" y="445908"/>
                </a:cubicBezTo>
                <a:lnTo>
                  <a:pt x="56596" y="450682"/>
                </a:lnTo>
                <a:cubicBezTo>
                  <a:pt x="20790" y="471689"/>
                  <a:pt x="11241" y="519430"/>
                  <a:pt x="20790" y="555714"/>
                </a:cubicBezTo>
                <a:cubicBezTo>
                  <a:pt x="30338" y="592953"/>
                  <a:pt x="57551" y="615391"/>
                  <a:pt x="92402" y="615391"/>
                </a:cubicBezTo>
                <a:lnTo>
                  <a:pt x="98609" y="615391"/>
                </a:lnTo>
                <a:cubicBezTo>
                  <a:pt x="130596" y="615391"/>
                  <a:pt x="158286" y="601546"/>
                  <a:pt x="173563" y="576721"/>
                </a:cubicBezTo>
                <a:cubicBezTo>
                  <a:pt x="181680" y="564308"/>
                  <a:pt x="185976" y="549985"/>
                  <a:pt x="186454" y="534708"/>
                </a:cubicBezTo>
                <a:cubicBezTo>
                  <a:pt x="184544" y="542824"/>
                  <a:pt x="181202" y="550940"/>
                  <a:pt x="175951" y="558101"/>
                </a:cubicBezTo>
                <a:cubicBezTo>
                  <a:pt x="160673" y="580540"/>
                  <a:pt x="132505" y="594385"/>
                  <a:pt x="102428" y="594385"/>
                </a:cubicBezTo>
                <a:cubicBezTo>
                  <a:pt x="83331" y="594385"/>
                  <a:pt x="64235" y="588656"/>
                  <a:pt x="47525" y="578153"/>
                </a:cubicBezTo>
                <a:cubicBezTo>
                  <a:pt x="46093" y="570514"/>
                  <a:pt x="47525" y="566695"/>
                  <a:pt x="48480" y="562875"/>
                </a:cubicBezTo>
                <a:cubicBezTo>
                  <a:pt x="49435" y="560011"/>
                  <a:pt x="50390" y="557146"/>
                  <a:pt x="50390" y="553805"/>
                </a:cubicBezTo>
                <a:cubicBezTo>
                  <a:pt x="52299" y="553805"/>
                  <a:pt x="54686" y="553805"/>
                  <a:pt x="56596" y="553805"/>
                </a:cubicBezTo>
                <a:cubicBezTo>
                  <a:pt x="65667" y="553805"/>
                  <a:pt x="73306" y="554759"/>
                  <a:pt x="80944" y="554759"/>
                </a:cubicBezTo>
                <a:cubicBezTo>
                  <a:pt x="98131" y="554759"/>
                  <a:pt x="114841" y="550940"/>
                  <a:pt x="129641" y="547121"/>
                </a:cubicBezTo>
                <a:cubicBezTo>
                  <a:pt x="136325" y="545688"/>
                  <a:pt x="142054" y="544256"/>
                  <a:pt x="147783" y="543301"/>
                </a:cubicBezTo>
                <a:cubicBezTo>
                  <a:pt x="142531" y="538527"/>
                  <a:pt x="139189" y="531843"/>
                  <a:pt x="136325" y="525637"/>
                </a:cubicBezTo>
                <a:cubicBezTo>
                  <a:pt x="132028" y="528024"/>
                  <a:pt x="119138" y="530411"/>
                  <a:pt x="107680" y="530411"/>
                </a:cubicBezTo>
                <a:cubicBezTo>
                  <a:pt x="97654" y="530411"/>
                  <a:pt x="90970" y="528501"/>
                  <a:pt x="86196" y="524682"/>
                </a:cubicBezTo>
                <a:lnTo>
                  <a:pt x="85719" y="525159"/>
                </a:lnTo>
                <a:lnTo>
                  <a:pt x="83331" y="521340"/>
                </a:lnTo>
                <a:lnTo>
                  <a:pt x="81422" y="516089"/>
                </a:lnTo>
                <a:lnTo>
                  <a:pt x="87628" y="515134"/>
                </a:lnTo>
                <a:cubicBezTo>
                  <a:pt x="92880" y="516566"/>
                  <a:pt x="98131" y="517521"/>
                  <a:pt x="102906" y="517521"/>
                </a:cubicBezTo>
                <a:cubicBezTo>
                  <a:pt x="116273" y="517521"/>
                  <a:pt x="125822" y="511314"/>
                  <a:pt x="135370" y="505108"/>
                </a:cubicBezTo>
                <a:cubicBezTo>
                  <a:pt x="142054" y="500811"/>
                  <a:pt x="149693" y="496037"/>
                  <a:pt x="158763" y="493650"/>
                </a:cubicBezTo>
                <a:cubicBezTo>
                  <a:pt x="163060" y="466437"/>
                  <a:pt x="135847" y="457844"/>
                  <a:pt x="106725" y="448773"/>
                </a:cubicBezTo>
                <a:cubicBezTo>
                  <a:pt x="99086" y="446386"/>
                  <a:pt x="91925" y="443998"/>
                  <a:pt x="85719" y="441611"/>
                </a:cubicBezTo>
                <a:lnTo>
                  <a:pt x="89538" y="436360"/>
                </a:lnTo>
                <a:cubicBezTo>
                  <a:pt x="108635" y="436360"/>
                  <a:pt x="124867" y="439702"/>
                  <a:pt x="139189" y="446863"/>
                </a:cubicBezTo>
                <a:lnTo>
                  <a:pt x="138235" y="445908"/>
                </a:lnTo>
                <a:lnTo>
                  <a:pt x="144441" y="446863"/>
                </a:lnTo>
                <a:cubicBezTo>
                  <a:pt x="158286" y="449250"/>
                  <a:pt x="165925" y="457844"/>
                  <a:pt x="173086" y="465482"/>
                </a:cubicBezTo>
                <a:lnTo>
                  <a:pt x="179770" y="472644"/>
                </a:lnTo>
                <a:cubicBezTo>
                  <a:pt x="195525" y="458798"/>
                  <a:pt x="215576" y="445431"/>
                  <a:pt x="235628" y="431586"/>
                </a:cubicBezTo>
                <a:cubicBezTo>
                  <a:pt x="268570" y="409624"/>
                  <a:pt x="309627" y="381934"/>
                  <a:pt x="346866" y="354244"/>
                </a:cubicBezTo>
                <a:cubicBezTo>
                  <a:pt x="328247" y="330850"/>
                  <a:pt x="311537" y="306025"/>
                  <a:pt x="309150" y="266877"/>
                </a:cubicBezTo>
                <a:cubicBezTo>
                  <a:pt x="304853" y="266877"/>
                  <a:pt x="300557" y="265922"/>
                  <a:pt x="297215" y="264489"/>
                </a:cubicBezTo>
                <a:cubicBezTo>
                  <a:pt x="300079" y="293612"/>
                  <a:pt x="271911" y="309844"/>
                  <a:pt x="244699" y="309844"/>
                </a:cubicBezTo>
                <a:cubicBezTo>
                  <a:pt x="228466" y="309844"/>
                  <a:pt x="214144" y="304115"/>
                  <a:pt x="205073" y="293612"/>
                </a:cubicBezTo>
                <a:cubicBezTo>
                  <a:pt x="196479" y="284064"/>
                  <a:pt x="193138" y="270696"/>
                  <a:pt x="195047" y="255418"/>
                </a:cubicBezTo>
                <a:lnTo>
                  <a:pt x="200299" y="255896"/>
                </a:lnTo>
                <a:cubicBezTo>
                  <a:pt x="200776" y="266399"/>
                  <a:pt x="204118" y="274993"/>
                  <a:pt x="210802" y="282154"/>
                </a:cubicBezTo>
                <a:cubicBezTo>
                  <a:pt x="219873" y="292180"/>
                  <a:pt x="234195" y="297909"/>
                  <a:pt x="248518" y="297909"/>
                </a:cubicBezTo>
                <a:cubicBezTo>
                  <a:pt x="260453" y="297909"/>
                  <a:pt x="270479" y="294089"/>
                  <a:pt x="277163" y="286928"/>
                </a:cubicBezTo>
                <a:cubicBezTo>
                  <a:pt x="284324" y="279289"/>
                  <a:pt x="287189" y="267831"/>
                  <a:pt x="285757" y="253509"/>
                </a:cubicBezTo>
                <a:cubicBezTo>
                  <a:pt x="286711" y="251599"/>
                  <a:pt x="286234" y="250644"/>
                  <a:pt x="286234" y="249689"/>
                </a:cubicBezTo>
                <a:cubicBezTo>
                  <a:pt x="286711" y="262102"/>
                  <a:pt x="280505" y="273083"/>
                  <a:pt x="268570" y="279289"/>
                </a:cubicBezTo>
                <a:lnTo>
                  <a:pt x="264750" y="274515"/>
                </a:lnTo>
                <a:cubicBezTo>
                  <a:pt x="265705" y="273560"/>
                  <a:pt x="266182" y="271651"/>
                  <a:pt x="266182" y="269741"/>
                </a:cubicBezTo>
                <a:cubicBezTo>
                  <a:pt x="266660" y="268309"/>
                  <a:pt x="266660" y="266399"/>
                  <a:pt x="267615" y="264967"/>
                </a:cubicBezTo>
                <a:cubicBezTo>
                  <a:pt x="267137" y="264489"/>
                  <a:pt x="266660" y="264012"/>
                  <a:pt x="266182" y="263057"/>
                </a:cubicBezTo>
                <a:cubicBezTo>
                  <a:pt x="266182" y="260193"/>
                  <a:pt x="266182" y="258283"/>
                  <a:pt x="266182" y="256851"/>
                </a:cubicBezTo>
                <a:cubicBezTo>
                  <a:pt x="263318" y="256851"/>
                  <a:pt x="258066" y="256851"/>
                  <a:pt x="255202" y="253509"/>
                </a:cubicBezTo>
                <a:cubicBezTo>
                  <a:pt x="251383" y="258283"/>
                  <a:pt x="247563" y="262102"/>
                  <a:pt x="243266" y="265444"/>
                </a:cubicBezTo>
                <a:lnTo>
                  <a:pt x="241834" y="266399"/>
                </a:lnTo>
                <a:lnTo>
                  <a:pt x="236105" y="264489"/>
                </a:lnTo>
                <a:lnTo>
                  <a:pt x="232763" y="263535"/>
                </a:lnTo>
                <a:lnTo>
                  <a:pt x="230854" y="259715"/>
                </a:lnTo>
                <a:cubicBezTo>
                  <a:pt x="233241" y="255896"/>
                  <a:pt x="235150" y="252077"/>
                  <a:pt x="237060" y="248257"/>
                </a:cubicBezTo>
                <a:cubicBezTo>
                  <a:pt x="240879" y="240141"/>
                  <a:pt x="245176" y="231548"/>
                  <a:pt x="250905" y="224386"/>
                </a:cubicBezTo>
                <a:cubicBezTo>
                  <a:pt x="246131" y="223431"/>
                  <a:pt x="242789" y="221999"/>
                  <a:pt x="242789" y="217225"/>
                </a:cubicBezTo>
                <a:lnTo>
                  <a:pt x="238970" y="221044"/>
                </a:lnTo>
                <a:cubicBezTo>
                  <a:pt x="237060" y="221999"/>
                  <a:pt x="234673" y="222477"/>
                  <a:pt x="232286" y="222477"/>
                </a:cubicBezTo>
                <a:lnTo>
                  <a:pt x="224170" y="222477"/>
                </a:lnTo>
                <a:lnTo>
                  <a:pt x="227512" y="217225"/>
                </a:lnTo>
                <a:cubicBezTo>
                  <a:pt x="233718" y="212451"/>
                  <a:pt x="240402" y="210064"/>
                  <a:pt x="248041" y="210064"/>
                </a:cubicBezTo>
                <a:cubicBezTo>
                  <a:pt x="261408" y="210064"/>
                  <a:pt x="272389" y="217702"/>
                  <a:pt x="279073" y="227728"/>
                </a:cubicBezTo>
                <a:lnTo>
                  <a:pt x="279073" y="225819"/>
                </a:lnTo>
                <a:lnTo>
                  <a:pt x="283370" y="228683"/>
                </a:lnTo>
                <a:cubicBezTo>
                  <a:pt x="292918" y="234412"/>
                  <a:pt x="295305" y="245870"/>
                  <a:pt x="297692" y="259238"/>
                </a:cubicBezTo>
                <a:lnTo>
                  <a:pt x="304853" y="256373"/>
                </a:lnTo>
                <a:cubicBezTo>
                  <a:pt x="306763" y="256373"/>
                  <a:pt x="308673" y="256373"/>
                  <a:pt x="310105" y="256851"/>
                </a:cubicBezTo>
                <a:cubicBezTo>
                  <a:pt x="310105" y="219612"/>
                  <a:pt x="320131" y="189535"/>
                  <a:pt x="341614" y="162322"/>
                </a:cubicBezTo>
                <a:cubicBezTo>
                  <a:pt x="327292" y="150864"/>
                  <a:pt x="310582" y="137019"/>
                  <a:pt x="293873" y="123174"/>
                </a:cubicBezTo>
                <a:cubicBezTo>
                  <a:pt x="281460" y="112671"/>
                  <a:pt x="271434" y="104554"/>
                  <a:pt x="261886" y="95484"/>
                </a:cubicBezTo>
                <a:lnTo>
                  <a:pt x="262363" y="95006"/>
                </a:lnTo>
                <a:cubicBezTo>
                  <a:pt x="252815" y="101690"/>
                  <a:pt x="242312" y="105509"/>
                  <a:pt x="232286" y="105509"/>
                </a:cubicBezTo>
                <a:cubicBezTo>
                  <a:pt x="203163" y="105509"/>
                  <a:pt x="183589" y="76864"/>
                  <a:pt x="182634" y="50129"/>
                </a:cubicBezTo>
                <a:cubicBezTo>
                  <a:pt x="181680" y="27690"/>
                  <a:pt x="193138" y="3342"/>
                  <a:pt x="227512" y="477"/>
                </a:cubicBezTo>
                <a:cubicBezTo>
                  <a:pt x="229899" y="0"/>
                  <a:pt x="232763" y="0"/>
                  <a:pt x="235150" y="0"/>
                </a:cubicBezTo>
                <a:cubicBezTo>
                  <a:pt x="254247" y="0"/>
                  <a:pt x="270479" y="11935"/>
                  <a:pt x="278118" y="31987"/>
                </a:cubicBezTo>
                <a:cubicBezTo>
                  <a:pt x="286234" y="53948"/>
                  <a:pt x="281937" y="78297"/>
                  <a:pt x="267615" y="91187"/>
                </a:cubicBezTo>
                <a:cubicBezTo>
                  <a:pt x="267137" y="90709"/>
                  <a:pt x="266660" y="90232"/>
                  <a:pt x="266182" y="89755"/>
                </a:cubicBezTo>
                <a:lnTo>
                  <a:pt x="265228" y="91187"/>
                </a:lnTo>
                <a:cubicBezTo>
                  <a:pt x="286234" y="102167"/>
                  <a:pt x="307240" y="119832"/>
                  <a:pt x="325860" y="135587"/>
                </a:cubicBezTo>
                <a:cubicBezTo>
                  <a:pt x="333976" y="142748"/>
                  <a:pt x="341614" y="149432"/>
                  <a:pt x="349253" y="155638"/>
                </a:cubicBezTo>
                <a:cubicBezTo>
                  <a:pt x="368350" y="133677"/>
                  <a:pt x="390788" y="119354"/>
                  <a:pt x="417524" y="111238"/>
                </a:cubicBezTo>
                <a:lnTo>
                  <a:pt x="419434" y="116013"/>
                </a:lnTo>
                <a:cubicBezTo>
                  <a:pt x="358324" y="149432"/>
                  <a:pt x="330156" y="192877"/>
                  <a:pt x="327769" y="256851"/>
                </a:cubicBezTo>
                <a:cubicBezTo>
                  <a:pt x="329202" y="256373"/>
                  <a:pt x="330634" y="256373"/>
                  <a:pt x="332066" y="256373"/>
                </a:cubicBezTo>
                <a:cubicBezTo>
                  <a:pt x="336363" y="256373"/>
                  <a:pt x="339705" y="257806"/>
                  <a:pt x="339705" y="262580"/>
                </a:cubicBezTo>
                <a:cubicBezTo>
                  <a:pt x="341137" y="272128"/>
                  <a:pt x="334453" y="274515"/>
                  <a:pt x="330156" y="275947"/>
                </a:cubicBezTo>
                <a:cubicBezTo>
                  <a:pt x="332544" y="303638"/>
                  <a:pt x="347344" y="325599"/>
                  <a:pt x="357847" y="341831"/>
                </a:cubicBezTo>
                <a:lnTo>
                  <a:pt x="360711" y="346128"/>
                </a:lnTo>
                <a:lnTo>
                  <a:pt x="362621" y="341831"/>
                </a:lnTo>
                <a:cubicBezTo>
                  <a:pt x="366440" y="338967"/>
                  <a:pt x="370260" y="336579"/>
                  <a:pt x="375511" y="335625"/>
                </a:cubicBezTo>
                <a:cubicBezTo>
                  <a:pt x="362143" y="323689"/>
                  <a:pt x="351163" y="306025"/>
                  <a:pt x="341614" y="282154"/>
                </a:cubicBezTo>
                <a:lnTo>
                  <a:pt x="337795" y="273560"/>
                </a:lnTo>
                <a:lnTo>
                  <a:pt x="345434" y="279289"/>
                </a:lnTo>
                <a:cubicBezTo>
                  <a:pt x="353550" y="285496"/>
                  <a:pt x="359756" y="293612"/>
                  <a:pt x="366440" y="302205"/>
                </a:cubicBezTo>
                <a:cubicBezTo>
                  <a:pt x="371214" y="308412"/>
                  <a:pt x="375989" y="315096"/>
                  <a:pt x="381240" y="320825"/>
                </a:cubicBezTo>
                <a:lnTo>
                  <a:pt x="388879" y="318915"/>
                </a:lnTo>
                <a:lnTo>
                  <a:pt x="391266" y="323212"/>
                </a:lnTo>
                <a:cubicBezTo>
                  <a:pt x="390788" y="320825"/>
                  <a:pt x="391266" y="318438"/>
                  <a:pt x="391743" y="316051"/>
                </a:cubicBezTo>
                <a:cubicBezTo>
                  <a:pt x="393176" y="308889"/>
                  <a:pt x="393653" y="302205"/>
                  <a:pt x="396040" y="296476"/>
                </a:cubicBezTo>
                <a:cubicBezTo>
                  <a:pt x="411795" y="297909"/>
                  <a:pt x="422775" y="299341"/>
                  <a:pt x="433756" y="299341"/>
                </a:cubicBezTo>
                <a:cubicBezTo>
                  <a:pt x="459537" y="299341"/>
                  <a:pt x="481498" y="291225"/>
                  <a:pt x="502982" y="283586"/>
                </a:cubicBezTo>
                <a:cubicBezTo>
                  <a:pt x="520169" y="277380"/>
                  <a:pt x="536401" y="271651"/>
                  <a:pt x="553588" y="270218"/>
                </a:cubicBezTo>
                <a:cubicBezTo>
                  <a:pt x="544994" y="264012"/>
                  <a:pt x="535446" y="251599"/>
                  <a:pt x="526853" y="241096"/>
                </a:cubicBezTo>
                <a:lnTo>
                  <a:pt x="522556" y="235844"/>
                </a:lnTo>
                <a:cubicBezTo>
                  <a:pt x="512530" y="243006"/>
                  <a:pt x="490091" y="251122"/>
                  <a:pt x="470040" y="251122"/>
                </a:cubicBezTo>
                <a:cubicBezTo>
                  <a:pt x="460014" y="251122"/>
                  <a:pt x="451898" y="249212"/>
                  <a:pt x="444737" y="245870"/>
                </a:cubicBezTo>
                <a:lnTo>
                  <a:pt x="438530" y="243006"/>
                </a:lnTo>
                <a:lnTo>
                  <a:pt x="444737" y="241096"/>
                </a:lnTo>
                <a:cubicBezTo>
                  <a:pt x="451898" y="238709"/>
                  <a:pt x="459059" y="237754"/>
                  <a:pt x="466221" y="237277"/>
                </a:cubicBezTo>
                <a:cubicBezTo>
                  <a:pt x="486749" y="234890"/>
                  <a:pt x="505846" y="232025"/>
                  <a:pt x="520169" y="225341"/>
                </a:cubicBezTo>
                <a:cubicBezTo>
                  <a:pt x="534014" y="230115"/>
                  <a:pt x="542607" y="243006"/>
                  <a:pt x="550723" y="255418"/>
                </a:cubicBezTo>
                <a:cubicBezTo>
                  <a:pt x="553588" y="259238"/>
                  <a:pt x="556452" y="263535"/>
                  <a:pt x="558840" y="266877"/>
                </a:cubicBezTo>
                <a:lnTo>
                  <a:pt x="555498" y="270218"/>
                </a:lnTo>
                <a:cubicBezTo>
                  <a:pt x="555975" y="270218"/>
                  <a:pt x="556930" y="270218"/>
                  <a:pt x="557407" y="270218"/>
                </a:cubicBezTo>
                <a:lnTo>
                  <a:pt x="558362" y="275470"/>
                </a:lnTo>
                <a:lnTo>
                  <a:pt x="528762" y="287883"/>
                </a:lnTo>
                <a:cubicBezTo>
                  <a:pt x="503459" y="298386"/>
                  <a:pt x="471950" y="311754"/>
                  <a:pt x="437098" y="311754"/>
                </a:cubicBezTo>
                <a:cubicBezTo>
                  <a:pt x="424685" y="311754"/>
                  <a:pt x="412750" y="310322"/>
                  <a:pt x="401769" y="306980"/>
                </a:cubicBezTo>
                <a:cubicBezTo>
                  <a:pt x="406543" y="308412"/>
                  <a:pt x="405588" y="312231"/>
                  <a:pt x="405111" y="314618"/>
                </a:cubicBezTo>
                <a:cubicBezTo>
                  <a:pt x="404156" y="319392"/>
                  <a:pt x="404156" y="319392"/>
                  <a:pt x="406543" y="320347"/>
                </a:cubicBezTo>
                <a:lnTo>
                  <a:pt x="402724" y="328941"/>
                </a:lnTo>
                <a:cubicBezTo>
                  <a:pt x="409885" y="332760"/>
                  <a:pt x="420866" y="335625"/>
                  <a:pt x="436143" y="335625"/>
                </a:cubicBezTo>
                <a:cubicBezTo>
                  <a:pt x="441872" y="335625"/>
                  <a:pt x="447601" y="335147"/>
                  <a:pt x="453808" y="334670"/>
                </a:cubicBezTo>
                <a:cubicBezTo>
                  <a:pt x="460014" y="334192"/>
                  <a:pt x="465266" y="334192"/>
                  <a:pt x="470995" y="334192"/>
                </a:cubicBezTo>
                <a:cubicBezTo>
                  <a:pt x="480543" y="334192"/>
                  <a:pt x="487704" y="335625"/>
                  <a:pt x="492956" y="338967"/>
                </a:cubicBezTo>
                <a:cubicBezTo>
                  <a:pt x="523511" y="335147"/>
                  <a:pt x="556930" y="309844"/>
                  <a:pt x="571730" y="277380"/>
                </a:cubicBezTo>
                <a:cubicBezTo>
                  <a:pt x="585575" y="247302"/>
                  <a:pt x="583188" y="215315"/>
                  <a:pt x="564091" y="187625"/>
                </a:cubicBezTo>
                <a:cubicBezTo>
                  <a:pt x="561704" y="199561"/>
                  <a:pt x="557885" y="211496"/>
                  <a:pt x="545949" y="213406"/>
                </a:cubicBezTo>
                <a:lnTo>
                  <a:pt x="540698" y="214361"/>
                </a:lnTo>
                <a:lnTo>
                  <a:pt x="543562" y="209586"/>
                </a:lnTo>
                <a:cubicBezTo>
                  <a:pt x="553588" y="192399"/>
                  <a:pt x="555020" y="177599"/>
                  <a:pt x="548336" y="164709"/>
                </a:cubicBezTo>
                <a:cubicBezTo>
                  <a:pt x="533059" y="135109"/>
                  <a:pt x="479588" y="121742"/>
                  <a:pt x="447124" y="119354"/>
                </a:cubicBezTo>
                <a:cubicBezTo>
                  <a:pt x="447601" y="115535"/>
                  <a:pt x="444737" y="114580"/>
                  <a:pt x="443304" y="114580"/>
                </a:cubicBezTo>
                <a:cubicBezTo>
                  <a:pt x="438530" y="113625"/>
                  <a:pt x="435188" y="112671"/>
                  <a:pt x="433279" y="111238"/>
                </a:cubicBezTo>
                <a:cubicBezTo>
                  <a:pt x="438053" y="101213"/>
                  <a:pt x="446646" y="100735"/>
                  <a:pt x="457627" y="100735"/>
                </a:cubicBezTo>
                <a:lnTo>
                  <a:pt x="462401" y="100735"/>
                </a:lnTo>
                <a:lnTo>
                  <a:pt x="460969" y="108851"/>
                </a:lnTo>
                <a:cubicBezTo>
                  <a:pt x="461446" y="108851"/>
                  <a:pt x="461924" y="108851"/>
                  <a:pt x="462401" y="108851"/>
                </a:cubicBezTo>
                <a:cubicBezTo>
                  <a:pt x="490569" y="108851"/>
                  <a:pt x="517782" y="117445"/>
                  <a:pt x="540220" y="132722"/>
                </a:cubicBezTo>
                <a:cubicBezTo>
                  <a:pt x="520169" y="117922"/>
                  <a:pt x="496298" y="108851"/>
                  <a:pt x="471472" y="106942"/>
                </a:cubicBezTo>
                <a:lnTo>
                  <a:pt x="471472" y="101690"/>
                </a:lnTo>
                <a:cubicBezTo>
                  <a:pt x="538311" y="102645"/>
                  <a:pt x="578414" y="142748"/>
                  <a:pt x="599897" y="176167"/>
                </a:cubicBezTo>
                <a:cubicBezTo>
                  <a:pt x="620426" y="155638"/>
                  <a:pt x="644775" y="135109"/>
                  <a:pt x="671033" y="112193"/>
                </a:cubicBezTo>
                <a:cubicBezTo>
                  <a:pt x="662439" y="100258"/>
                  <a:pt x="661962" y="78774"/>
                  <a:pt x="669600" y="63497"/>
                </a:cubicBezTo>
                <a:cubicBezTo>
                  <a:pt x="674852" y="52993"/>
                  <a:pt x="682491" y="46787"/>
                  <a:pt x="692039" y="44877"/>
                </a:cubicBezTo>
                <a:lnTo>
                  <a:pt x="693949" y="49651"/>
                </a:lnTo>
                <a:cubicBezTo>
                  <a:pt x="682013" y="58245"/>
                  <a:pt x="669123" y="72567"/>
                  <a:pt x="674852" y="91187"/>
                </a:cubicBezTo>
                <a:cubicBezTo>
                  <a:pt x="677239" y="98348"/>
                  <a:pt x="682013" y="105509"/>
                  <a:pt x="688220" y="111238"/>
                </a:cubicBezTo>
                <a:cubicBezTo>
                  <a:pt x="687742" y="106942"/>
                  <a:pt x="688220" y="104554"/>
                  <a:pt x="688697" y="102167"/>
                </a:cubicBezTo>
                <a:lnTo>
                  <a:pt x="689175" y="100258"/>
                </a:lnTo>
                <a:lnTo>
                  <a:pt x="692517" y="97871"/>
                </a:lnTo>
                <a:lnTo>
                  <a:pt x="697291" y="97871"/>
                </a:lnTo>
                <a:cubicBezTo>
                  <a:pt x="714000" y="97871"/>
                  <a:pt x="725936" y="97393"/>
                  <a:pt x="729278" y="89277"/>
                </a:cubicBezTo>
                <a:cubicBezTo>
                  <a:pt x="729278" y="89755"/>
                  <a:pt x="728323" y="90232"/>
                  <a:pt x="727368" y="90232"/>
                </a:cubicBezTo>
                <a:cubicBezTo>
                  <a:pt x="726413" y="90232"/>
                  <a:pt x="724981" y="90232"/>
                  <a:pt x="723549" y="90232"/>
                </a:cubicBezTo>
                <a:lnTo>
                  <a:pt x="714478" y="90709"/>
                </a:lnTo>
                <a:cubicBezTo>
                  <a:pt x="709704" y="90709"/>
                  <a:pt x="703497" y="90232"/>
                  <a:pt x="700633" y="84980"/>
                </a:cubicBezTo>
                <a:cubicBezTo>
                  <a:pt x="707794" y="77819"/>
                  <a:pt x="714478" y="74955"/>
                  <a:pt x="721162" y="72567"/>
                </a:cubicBezTo>
                <a:cubicBezTo>
                  <a:pt x="727845" y="70180"/>
                  <a:pt x="735007" y="67316"/>
                  <a:pt x="741213" y="63974"/>
                </a:cubicBezTo>
                <a:cubicBezTo>
                  <a:pt x="737394" y="52516"/>
                  <a:pt x="723549" y="49651"/>
                  <a:pt x="707794" y="45832"/>
                </a:cubicBezTo>
                <a:cubicBezTo>
                  <a:pt x="706362" y="38671"/>
                  <a:pt x="712568" y="37239"/>
                  <a:pt x="715910" y="37239"/>
                </a:cubicBezTo>
                <a:lnTo>
                  <a:pt x="716865" y="37239"/>
                </a:lnTo>
                <a:lnTo>
                  <a:pt x="721162" y="38671"/>
                </a:lnTo>
                <a:cubicBezTo>
                  <a:pt x="726891" y="41058"/>
                  <a:pt x="728323" y="41535"/>
                  <a:pt x="730233" y="41535"/>
                </a:cubicBezTo>
                <a:lnTo>
                  <a:pt x="730710" y="41535"/>
                </a:lnTo>
                <a:lnTo>
                  <a:pt x="735484" y="41058"/>
                </a:lnTo>
                <a:cubicBezTo>
                  <a:pt x="758878" y="50129"/>
                  <a:pt x="769858" y="68748"/>
                  <a:pt x="765562" y="91664"/>
                </a:cubicBezTo>
                <a:cubicBezTo>
                  <a:pt x="760787" y="115535"/>
                  <a:pt x="738349" y="140838"/>
                  <a:pt x="712091" y="140838"/>
                </a:cubicBezTo>
                <a:cubicBezTo>
                  <a:pt x="697768" y="140838"/>
                  <a:pt x="684878" y="133200"/>
                  <a:pt x="674852" y="118400"/>
                </a:cubicBezTo>
                <a:cubicBezTo>
                  <a:pt x="668168" y="127471"/>
                  <a:pt x="658142" y="137019"/>
                  <a:pt x="648594" y="146567"/>
                </a:cubicBezTo>
                <a:cubicBezTo>
                  <a:pt x="633794" y="160890"/>
                  <a:pt x="619472" y="174257"/>
                  <a:pt x="602285" y="184283"/>
                </a:cubicBezTo>
                <a:cubicBezTo>
                  <a:pt x="640478" y="240141"/>
                  <a:pt x="618039" y="331328"/>
                  <a:pt x="584620" y="363792"/>
                </a:cubicBezTo>
                <a:lnTo>
                  <a:pt x="584143" y="364270"/>
                </a:lnTo>
                <a:cubicBezTo>
                  <a:pt x="600852" y="379070"/>
                  <a:pt x="618039" y="392437"/>
                  <a:pt x="634749" y="405805"/>
                </a:cubicBezTo>
                <a:cubicBezTo>
                  <a:pt x="660530" y="426334"/>
                  <a:pt x="683446" y="444476"/>
                  <a:pt x="703975" y="465005"/>
                </a:cubicBezTo>
                <a:lnTo>
                  <a:pt x="704929" y="459753"/>
                </a:lnTo>
                <a:cubicBezTo>
                  <a:pt x="711136" y="454502"/>
                  <a:pt x="716865" y="448773"/>
                  <a:pt x="724026" y="444476"/>
                </a:cubicBezTo>
                <a:lnTo>
                  <a:pt x="726891" y="448773"/>
                </a:lnTo>
                <a:cubicBezTo>
                  <a:pt x="700155" y="470256"/>
                  <a:pt x="689175" y="517521"/>
                  <a:pt x="701587" y="557146"/>
                </a:cubicBezTo>
                <a:cubicBezTo>
                  <a:pt x="711613" y="589611"/>
                  <a:pt x="735484" y="608708"/>
                  <a:pt x="766516" y="609185"/>
                </a:cubicBezTo>
                <a:cubicBezTo>
                  <a:pt x="797071" y="608230"/>
                  <a:pt x="819032" y="598204"/>
                  <a:pt x="839561" y="588179"/>
                </a:cubicBezTo>
                <a:cubicBezTo>
                  <a:pt x="861045" y="573379"/>
                  <a:pt x="864387" y="544734"/>
                  <a:pt x="864387" y="528979"/>
                </a:cubicBezTo>
                <a:cubicBezTo>
                  <a:pt x="864387" y="512747"/>
                  <a:pt x="861045" y="496514"/>
                  <a:pt x="855316" y="483147"/>
                </a:cubicBezTo>
                <a:cubicBezTo>
                  <a:pt x="858658" y="491740"/>
                  <a:pt x="860568" y="501289"/>
                  <a:pt x="861045" y="510360"/>
                </a:cubicBezTo>
                <a:cubicBezTo>
                  <a:pt x="863432" y="542824"/>
                  <a:pt x="847677" y="583404"/>
                  <a:pt x="797071" y="590088"/>
                </a:cubicBezTo>
                <a:lnTo>
                  <a:pt x="796116" y="590088"/>
                </a:lnTo>
                <a:lnTo>
                  <a:pt x="795161" y="589611"/>
                </a:lnTo>
                <a:cubicBezTo>
                  <a:pt x="787045" y="585792"/>
                  <a:pt x="777020" y="585792"/>
                  <a:pt x="766994" y="585792"/>
                </a:cubicBezTo>
                <a:cubicBezTo>
                  <a:pt x="752194" y="585792"/>
                  <a:pt x="738349" y="585792"/>
                  <a:pt x="729278" y="576721"/>
                </a:cubicBezTo>
                <a:lnTo>
                  <a:pt x="729755" y="565263"/>
                </a:lnTo>
                <a:cubicBezTo>
                  <a:pt x="730710" y="560488"/>
                  <a:pt x="731665" y="555237"/>
                  <a:pt x="733097" y="550463"/>
                </a:cubicBezTo>
                <a:cubicBezTo>
                  <a:pt x="744078" y="550463"/>
                  <a:pt x="751239" y="551417"/>
                  <a:pt x="757923" y="551417"/>
                </a:cubicBezTo>
                <a:cubicBezTo>
                  <a:pt x="771768" y="551417"/>
                  <a:pt x="785136" y="547121"/>
                  <a:pt x="798026" y="542347"/>
                </a:cubicBezTo>
                <a:cubicBezTo>
                  <a:pt x="809484" y="538050"/>
                  <a:pt x="819032" y="534708"/>
                  <a:pt x="828581" y="533276"/>
                </a:cubicBezTo>
                <a:cubicBezTo>
                  <a:pt x="822374" y="530411"/>
                  <a:pt x="819032" y="524682"/>
                  <a:pt x="816645" y="519908"/>
                </a:cubicBezTo>
                <a:cubicBezTo>
                  <a:pt x="807097" y="521818"/>
                  <a:pt x="793729" y="524682"/>
                  <a:pt x="776542" y="524682"/>
                </a:cubicBezTo>
                <a:cubicBezTo>
                  <a:pt x="773200" y="524682"/>
                  <a:pt x="769858" y="524682"/>
                  <a:pt x="766039" y="524205"/>
                </a:cubicBezTo>
                <a:lnTo>
                  <a:pt x="760310" y="522295"/>
                </a:lnTo>
                <a:lnTo>
                  <a:pt x="761742" y="514656"/>
                </a:lnTo>
                <a:cubicBezTo>
                  <a:pt x="767949" y="511314"/>
                  <a:pt x="776065" y="510837"/>
                  <a:pt x="783703" y="509882"/>
                </a:cubicBezTo>
                <a:cubicBezTo>
                  <a:pt x="790865" y="509405"/>
                  <a:pt x="799936" y="508450"/>
                  <a:pt x="805665" y="506063"/>
                </a:cubicBezTo>
                <a:cubicBezTo>
                  <a:pt x="805187" y="506063"/>
                  <a:pt x="804232" y="506063"/>
                  <a:pt x="803755" y="506063"/>
                </a:cubicBezTo>
                <a:cubicBezTo>
                  <a:pt x="799936" y="506063"/>
                  <a:pt x="796594" y="504153"/>
                  <a:pt x="797548" y="499379"/>
                </a:cubicBezTo>
                <a:cubicBezTo>
                  <a:pt x="813303" y="494605"/>
                  <a:pt x="829535" y="489353"/>
                  <a:pt x="828581" y="476940"/>
                </a:cubicBezTo>
                <a:cubicBezTo>
                  <a:pt x="828103" y="460708"/>
                  <a:pt x="797071" y="439224"/>
                  <a:pt x="766039" y="439224"/>
                </a:cubicBezTo>
                <a:cubicBezTo>
                  <a:pt x="762697" y="439224"/>
                  <a:pt x="758878" y="439224"/>
                  <a:pt x="755536" y="440179"/>
                </a:cubicBezTo>
                <a:lnTo>
                  <a:pt x="754103" y="434928"/>
                </a:lnTo>
                <a:cubicBezTo>
                  <a:pt x="762220" y="431586"/>
                  <a:pt x="771768" y="429676"/>
                  <a:pt x="781794" y="429676"/>
                </a:cubicBezTo>
                <a:cubicBezTo>
                  <a:pt x="804232" y="429676"/>
                  <a:pt x="822852" y="438747"/>
                  <a:pt x="836219" y="452115"/>
                </a:cubicBezTo>
                <a:lnTo>
                  <a:pt x="837652" y="449727"/>
                </a:lnTo>
                <a:cubicBezTo>
                  <a:pt x="868206" y="463573"/>
                  <a:pt x="877755" y="500811"/>
                  <a:pt x="876322" y="530888"/>
                </a:cubicBezTo>
                <a:cubicBezTo>
                  <a:pt x="874890" y="563830"/>
                  <a:pt x="860090" y="602024"/>
                  <a:pt x="830490" y="613482"/>
                </a:cubicBezTo>
                <a:cubicBezTo>
                  <a:pt x="828581" y="613004"/>
                  <a:pt x="826671" y="612527"/>
                  <a:pt x="825239" y="612527"/>
                </a:cubicBezTo>
                <a:cubicBezTo>
                  <a:pt x="824761" y="612527"/>
                  <a:pt x="824761" y="612527"/>
                  <a:pt x="824284" y="612527"/>
                </a:cubicBezTo>
                <a:lnTo>
                  <a:pt x="820465" y="614914"/>
                </a:lnTo>
                <a:cubicBezTo>
                  <a:pt x="807574" y="623508"/>
                  <a:pt x="792297" y="627804"/>
                  <a:pt x="776065" y="627804"/>
                </a:cubicBezTo>
                <a:cubicBezTo>
                  <a:pt x="741213" y="627804"/>
                  <a:pt x="706839" y="605843"/>
                  <a:pt x="689175" y="571946"/>
                </a:cubicBezTo>
                <a:cubicBezTo>
                  <a:pt x="671510" y="538050"/>
                  <a:pt x="674375" y="499379"/>
                  <a:pt x="695858" y="468824"/>
                </a:cubicBezTo>
                <a:cubicBezTo>
                  <a:pt x="677239" y="455934"/>
                  <a:pt x="657665" y="439224"/>
                  <a:pt x="638091" y="422992"/>
                </a:cubicBezTo>
                <a:cubicBezTo>
                  <a:pt x="614697" y="403418"/>
                  <a:pt x="593691" y="385276"/>
                  <a:pt x="573162" y="367134"/>
                </a:cubicBezTo>
                <a:cubicBezTo>
                  <a:pt x="558840" y="384321"/>
                  <a:pt x="551201" y="386231"/>
                  <a:pt x="533059" y="390050"/>
                </a:cubicBezTo>
                <a:cubicBezTo>
                  <a:pt x="529717" y="391005"/>
                  <a:pt x="525420" y="391483"/>
                  <a:pt x="521124" y="392437"/>
                </a:cubicBezTo>
                <a:lnTo>
                  <a:pt x="522556" y="394347"/>
                </a:lnTo>
                <a:cubicBezTo>
                  <a:pt x="508233" y="410102"/>
                  <a:pt x="484840" y="412966"/>
                  <a:pt x="468130" y="412966"/>
                </a:cubicBezTo>
                <a:cubicBezTo>
                  <a:pt x="437575" y="412966"/>
                  <a:pt x="401769" y="402463"/>
                  <a:pt x="382672" y="387663"/>
                </a:cubicBezTo>
                <a:cubicBezTo>
                  <a:pt x="373124" y="402463"/>
                  <a:pt x="359756" y="418695"/>
                  <a:pt x="346389" y="433973"/>
                </a:cubicBezTo>
                <a:cubicBezTo>
                  <a:pt x="332544" y="450682"/>
                  <a:pt x="317744" y="468347"/>
                  <a:pt x="302466" y="484579"/>
                </a:cubicBezTo>
                <a:lnTo>
                  <a:pt x="301989" y="484579"/>
                </a:lnTo>
                <a:cubicBezTo>
                  <a:pt x="301511" y="486966"/>
                  <a:pt x="300557" y="488876"/>
                  <a:pt x="300079" y="490785"/>
                </a:cubicBezTo>
                <a:lnTo>
                  <a:pt x="292440" y="486011"/>
                </a:lnTo>
                <a:lnTo>
                  <a:pt x="296260" y="482192"/>
                </a:lnTo>
                <a:lnTo>
                  <a:pt x="300079" y="478373"/>
                </a:lnTo>
                <a:cubicBezTo>
                  <a:pt x="310582" y="457366"/>
                  <a:pt x="327292" y="439702"/>
                  <a:pt x="343524" y="422992"/>
                </a:cubicBezTo>
                <a:cubicBezTo>
                  <a:pt x="356414" y="409147"/>
                  <a:pt x="367872" y="397212"/>
                  <a:pt x="376943" y="384799"/>
                </a:cubicBezTo>
                <a:lnTo>
                  <a:pt x="376943" y="381457"/>
                </a:lnTo>
                <a:lnTo>
                  <a:pt x="376943" y="379547"/>
                </a:lnTo>
                <a:cubicBezTo>
                  <a:pt x="375034" y="377637"/>
                  <a:pt x="372169" y="376683"/>
                  <a:pt x="368827" y="375728"/>
                </a:cubicBezTo>
                <a:cubicBezTo>
                  <a:pt x="362621" y="374773"/>
                  <a:pt x="356892" y="372863"/>
                  <a:pt x="351163" y="366179"/>
                </a:cubicBezTo>
                <a:cubicBezTo>
                  <a:pt x="351163" y="366179"/>
                  <a:pt x="351163" y="366179"/>
                  <a:pt x="351163" y="366179"/>
                </a:cubicBezTo>
                <a:cubicBezTo>
                  <a:pt x="340660" y="373341"/>
                  <a:pt x="330156" y="381457"/>
                  <a:pt x="319653" y="389095"/>
                </a:cubicBezTo>
                <a:lnTo>
                  <a:pt x="314879" y="392437"/>
                </a:lnTo>
                <a:cubicBezTo>
                  <a:pt x="298647" y="404373"/>
                  <a:pt x="282892" y="416308"/>
                  <a:pt x="267137" y="426334"/>
                </a:cubicBezTo>
                <a:lnTo>
                  <a:pt x="256157" y="433973"/>
                </a:lnTo>
                <a:cubicBezTo>
                  <a:pt x="236105" y="447340"/>
                  <a:pt x="213189" y="463095"/>
                  <a:pt x="183589" y="481237"/>
                </a:cubicBezTo>
                <a:cubicBezTo>
                  <a:pt x="193615" y="496037"/>
                  <a:pt x="197912" y="509405"/>
                  <a:pt x="199344" y="524682"/>
                </a:cubicBezTo>
                <a:lnTo>
                  <a:pt x="208415" y="521818"/>
                </a:lnTo>
                <a:lnTo>
                  <a:pt x="205073" y="529456"/>
                </a:lnTo>
                <a:cubicBezTo>
                  <a:pt x="202208" y="531366"/>
                  <a:pt x="200776" y="534230"/>
                  <a:pt x="197912" y="534230"/>
                </a:cubicBezTo>
                <a:cubicBezTo>
                  <a:pt x="199821" y="559534"/>
                  <a:pt x="190273" y="583882"/>
                  <a:pt x="172609" y="602024"/>
                </a:cubicBezTo>
                <a:cubicBezTo>
                  <a:pt x="153989" y="621598"/>
                  <a:pt x="127731" y="631624"/>
                  <a:pt x="99564" y="631624"/>
                </a:cubicBezTo>
                <a:lnTo>
                  <a:pt x="99564" y="631624"/>
                </a:lnTo>
                <a:close/>
                <a:moveTo>
                  <a:pt x="56596" y="562875"/>
                </a:moveTo>
                <a:lnTo>
                  <a:pt x="59938" y="567650"/>
                </a:lnTo>
                <a:cubicBezTo>
                  <a:pt x="59938" y="569559"/>
                  <a:pt x="59938" y="572424"/>
                  <a:pt x="59461" y="575766"/>
                </a:cubicBezTo>
                <a:cubicBezTo>
                  <a:pt x="63280" y="576243"/>
                  <a:pt x="71873" y="577675"/>
                  <a:pt x="82377" y="577675"/>
                </a:cubicBezTo>
                <a:cubicBezTo>
                  <a:pt x="96699" y="577675"/>
                  <a:pt x="112454" y="574811"/>
                  <a:pt x="125822" y="571946"/>
                </a:cubicBezTo>
                <a:lnTo>
                  <a:pt x="132983" y="570514"/>
                </a:lnTo>
                <a:lnTo>
                  <a:pt x="138712" y="569559"/>
                </a:lnTo>
                <a:lnTo>
                  <a:pt x="136325" y="575288"/>
                </a:lnTo>
                <a:cubicBezTo>
                  <a:pt x="146351" y="570992"/>
                  <a:pt x="155899" y="563353"/>
                  <a:pt x="162105" y="554282"/>
                </a:cubicBezTo>
                <a:cubicBezTo>
                  <a:pt x="172131" y="539482"/>
                  <a:pt x="173086" y="521340"/>
                  <a:pt x="165447" y="504153"/>
                </a:cubicBezTo>
                <a:cubicBezTo>
                  <a:pt x="163538" y="511792"/>
                  <a:pt x="153034" y="515134"/>
                  <a:pt x="143486" y="518476"/>
                </a:cubicBezTo>
                <a:cubicBezTo>
                  <a:pt x="144441" y="518953"/>
                  <a:pt x="147305" y="522772"/>
                  <a:pt x="149693" y="526114"/>
                </a:cubicBezTo>
                <a:cubicBezTo>
                  <a:pt x="154944" y="533276"/>
                  <a:pt x="161151" y="541392"/>
                  <a:pt x="159718" y="552850"/>
                </a:cubicBezTo>
                <a:cubicBezTo>
                  <a:pt x="147305" y="557146"/>
                  <a:pt x="137757" y="559056"/>
                  <a:pt x="128209" y="561921"/>
                </a:cubicBezTo>
                <a:cubicBezTo>
                  <a:pt x="112931" y="565740"/>
                  <a:pt x="100041" y="569082"/>
                  <a:pt x="86196" y="569082"/>
                </a:cubicBezTo>
                <a:cubicBezTo>
                  <a:pt x="75693" y="568604"/>
                  <a:pt x="66144" y="566695"/>
                  <a:pt x="56596" y="562875"/>
                </a:cubicBezTo>
                <a:lnTo>
                  <a:pt x="56596" y="562875"/>
                </a:lnTo>
                <a:close/>
                <a:moveTo>
                  <a:pt x="744078" y="570037"/>
                </a:moveTo>
                <a:cubicBezTo>
                  <a:pt x="745510" y="570514"/>
                  <a:pt x="747420" y="570992"/>
                  <a:pt x="748852" y="571469"/>
                </a:cubicBezTo>
                <a:cubicBezTo>
                  <a:pt x="752671" y="572901"/>
                  <a:pt x="756491" y="573856"/>
                  <a:pt x="761265" y="576243"/>
                </a:cubicBezTo>
                <a:cubicBezTo>
                  <a:pt x="766516" y="572424"/>
                  <a:pt x="775587" y="570514"/>
                  <a:pt x="785136" y="568604"/>
                </a:cubicBezTo>
                <a:cubicBezTo>
                  <a:pt x="797071" y="566217"/>
                  <a:pt x="807574" y="564308"/>
                  <a:pt x="817123" y="559534"/>
                </a:cubicBezTo>
                <a:lnTo>
                  <a:pt x="825716" y="555237"/>
                </a:lnTo>
                <a:lnTo>
                  <a:pt x="820465" y="563353"/>
                </a:lnTo>
                <a:cubicBezTo>
                  <a:pt x="819987" y="564308"/>
                  <a:pt x="819510" y="564785"/>
                  <a:pt x="818555" y="565740"/>
                </a:cubicBezTo>
                <a:cubicBezTo>
                  <a:pt x="827626" y="561443"/>
                  <a:pt x="836219" y="553805"/>
                  <a:pt x="841471" y="543779"/>
                </a:cubicBezTo>
                <a:cubicBezTo>
                  <a:pt x="851019" y="527069"/>
                  <a:pt x="850542" y="507972"/>
                  <a:pt x="840994" y="492695"/>
                </a:cubicBezTo>
                <a:cubicBezTo>
                  <a:pt x="840994" y="498901"/>
                  <a:pt x="833355" y="502243"/>
                  <a:pt x="826671" y="505585"/>
                </a:cubicBezTo>
                <a:cubicBezTo>
                  <a:pt x="824284" y="507018"/>
                  <a:pt x="821897" y="507972"/>
                  <a:pt x="819987" y="508927"/>
                </a:cubicBezTo>
                <a:cubicBezTo>
                  <a:pt x="828103" y="512747"/>
                  <a:pt x="832400" y="520863"/>
                  <a:pt x="836219" y="528501"/>
                </a:cubicBezTo>
                <a:lnTo>
                  <a:pt x="838129" y="532798"/>
                </a:lnTo>
                <a:lnTo>
                  <a:pt x="837174" y="533276"/>
                </a:lnTo>
                <a:lnTo>
                  <a:pt x="843858" y="533276"/>
                </a:lnTo>
                <a:lnTo>
                  <a:pt x="837174" y="539005"/>
                </a:lnTo>
                <a:cubicBezTo>
                  <a:pt x="819510" y="549508"/>
                  <a:pt x="792297" y="563353"/>
                  <a:pt x="761742" y="563353"/>
                </a:cubicBezTo>
                <a:cubicBezTo>
                  <a:pt x="754103" y="563353"/>
                  <a:pt x="747420" y="562398"/>
                  <a:pt x="740736" y="560966"/>
                </a:cubicBezTo>
                <a:cubicBezTo>
                  <a:pt x="742168" y="561443"/>
                  <a:pt x="742168" y="562875"/>
                  <a:pt x="742645" y="564785"/>
                </a:cubicBezTo>
                <a:cubicBezTo>
                  <a:pt x="744078" y="566695"/>
                  <a:pt x="744555" y="568604"/>
                  <a:pt x="744078" y="570037"/>
                </a:cubicBezTo>
                <a:lnTo>
                  <a:pt x="744078" y="570037"/>
                </a:lnTo>
                <a:close/>
                <a:moveTo>
                  <a:pt x="409408" y="391483"/>
                </a:moveTo>
                <a:cubicBezTo>
                  <a:pt x="424685" y="397212"/>
                  <a:pt x="445214" y="400553"/>
                  <a:pt x="466698" y="400553"/>
                </a:cubicBezTo>
                <a:cubicBezTo>
                  <a:pt x="481975" y="400553"/>
                  <a:pt x="496298" y="398644"/>
                  <a:pt x="508233" y="395779"/>
                </a:cubicBezTo>
                <a:lnTo>
                  <a:pt x="510143" y="392437"/>
                </a:lnTo>
                <a:cubicBezTo>
                  <a:pt x="513485" y="387186"/>
                  <a:pt x="518736" y="384321"/>
                  <a:pt x="523033" y="381457"/>
                </a:cubicBezTo>
                <a:cubicBezTo>
                  <a:pt x="530672" y="377160"/>
                  <a:pt x="537356" y="373341"/>
                  <a:pt x="539743" y="365225"/>
                </a:cubicBezTo>
                <a:lnTo>
                  <a:pt x="547382" y="363792"/>
                </a:lnTo>
                <a:cubicBezTo>
                  <a:pt x="548814" y="363792"/>
                  <a:pt x="550246" y="362837"/>
                  <a:pt x="552156" y="360928"/>
                </a:cubicBezTo>
                <a:cubicBezTo>
                  <a:pt x="554065" y="359018"/>
                  <a:pt x="556452" y="356631"/>
                  <a:pt x="559794" y="355676"/>
                </a:cubicBezTo>
                <a:cubicBezTo>
                  <a:pt x="558362" y="355676"/>
                  <a:pt x="557407" y="354721"/>
                  <a:pt x="555498" y="354244"/>
                </a:cubicBezTo>
                <a:cubicBezTo>
                  <a:pt x="552156" y="352812"/>
                  <a:pt x="548336" y="350902"/>
                  <a:pt x="547382" y="345173"/>
                </a:cubicBezTo>
                <a:cubicBezTo>
                  <a:pt x="547382" y="343263"/>
                  <a:pt x="547382" y="341831"/>
                  <a:pt x="547859" y="340876"/>
                </a:cubicBezTo>
                <a:cubicBezTo>
                  <a:pt x="535446" y="352812"/>
                  <a:pt x="521124" y="361883"/>
                  <a:pt x="500595" y="361883"/>
                </a:cubicBezTo>
                <a:lnTo>
                  <a:pt x="491046" y="361883"/>
                </a:lnTo>
                <a:lnTo>
                  <a:pt x="495820" y="357108"/>
                </a:lnTo>
                <a:lnTo>
                  <a:pt x="506801" y="350425"/>
                </a:lnTo>
                <a:cubicBezTo>
                  <a:pt x="509188" y="348992"/>
                  <a:pt x="511098" y="348038"/>
                  <a:pt x="513485" y="347083"/>
                </a:cubicBezTo>
                <a:cubicBezTo>
                  <a:pt x="498685" y="351379"/>
                  <a:pt x="482453" y="353767"/>
                  <a:pt x="465743" y="353767"/>
                </a:cubicBezTo>
                <a:cubicBezTo>
                  <a:pt x="437098" y="353767"/>
                  <a:pt x="411317" y="346605"/>
                  <a:pt x="393176" y="333715"/>
                </a:cubicBezTo>
                <a:cubicBezTo>
                  <a:pt x="401292" y="339921"/>
                  <a:pt x="410363" y="345650"/>
                  <a:pt x="420866" y="348992"/>
                </a:cubicBezTo>
                <a:lnTo>
                  <a:pt x="419911" y="355199"/>
                </a:lnTo>
                <a:cubicBezTo>
                  <a:pt x="407021" y="354244"/>
                  <a:pt x="395563" y="350425"/>
                  <a:pt x="385059" y="343263"/>
                </a:cubicBezTo>
                <a:cubicBezTo>
                  <a:pt x="386014" y="345173"/>
                  <a:pt x="386014" y="347083"/>
                  <a:pt x="386492" y="348992"/>
                </a:cubicBezTo>
                <a:lnTo>
                  <a:pt x="386969" y="351379"/>
                </a:lnTo>
                <a:lnTo>
                  <a:pt x="384582" y="356154"/>
                </a:lnTo>
                <a:cubicBezTo>
                  <a:pt x="380763" y="356631"/>
                  <a:pt x="378376" y="358063"/>
                  <a:pt x="375989" y="359018"/>
                </a:cubicBezTo>
                <a:cubicBezTo>
                  <a:pt x="376466" y="359496"/>
                  <a:pt x="376943" y="359973"/>
                  <a:pt x="377898" y="360450"/>
                </a:cubicBezTo>
                <a:cubicBezTo>
                  <a:pt x="384105" y="365702"/>
                  <a:pt x="390788" y="371431"/>
                  <a:pt x="396518" y="371431"/>
                </a:cubicBezTo>
                <a:cubicBezTo>
                  <a:pt x="398427" y="371431"/>
                  <a:pt x="399859" y="370954"/>
                  <a:pt x="401292" y="369521"/>
                </a:cubicBezTo>
                <a:lnTo>
                  <a:pt x="406543" y="364270"/>
                </a:lnTo>
                <a:lnTo>
                  <a:pt x="405588" y="371431"/>
                </a:lnTo>
                <a:cubicBezTo>
                  <a:pt x="405111" y="376205"/>
                  <a:pt x="406543" y="377160"/>
                  <a:pt x="408930" y="378592"/>
                </a:cubicBezTo>
                <a:cubicBezTo>
                  <a:pt x="411317" y="380025"/>
                  <a:pt x="414659" y="382889"/>
                  <a:pt x="414182" y="388618"/>
                </a:cubicBezTo>
                <a:cubicBezTo>
                  <a:pt x="412272" y="390528"/>
                  <a:pt x="410840" y="391483"/>
                  <a:pt x="409408" y="391483"/>
                </a:cubicBezTo>
                <a:lnTo>
                  <a:pt x="409408" y="391483"/>
                </a:lnTo>
                <a:close/>
                <a:moveTo>
                  <a:pt x="561227" y="342786"/>
                </a:moveTo>
                <a:cubicBezTo>
                  <a:pt x="564091" y="345650"/>
                  <a:pt x="566956" y="348038"/>
                  <a:pt x="569343" y="350902"/>
                </a:cubicBezTo>
                <a:cubicBezTo>
                  <a:pt x="601807" y="310799"/>
                  <a:pt x="610878" y="257806"/>
                  <a:pt x="593691" y="207677"/>
                </a:cubicBezTo>
                <a:cubicBezTo>
                  <a:pt x="600852" y="236322"/>
                  <a:pt x="597988" y="266877"/>
                  <a:pt x="585098" y="297431"/>
                </a:cubicBezTo>
                <a:cubicBezTo>
                  <a:pt x="578414" y="304115"/>
                  <a:pt x="573162" y="310799"/>
                  <a:pt x="567433" y="317960"/>
                </a:cubicBezTo>
                <a:cubicBezTo>
                  <a:pt x="562659" y="324167"/>
                  <a:pt x="557407" y="330850"/>
                  <a:pt x="552156" y="336579"/>
                </a:cubicBezTo>
                <a:cubicBezTo>
                  <a:pt x="553588" y="336102"/>
                  <a:pt x="555020" y="335625"/>
                  <a:pt x="556452" y="335625"/>
                </a:cubicBezTo>
                <a:cubicBezTo>
                  <a:pt x="560272" y="335625"/>
                  <a:pt x="563614" y="337534"/>
                  <a:pt x="565523" y="339921"/>
                </a:cubicBezTo>
                <a:lnTo>
                  <a:pt x="561227" y="342786"/>
                </a:lnTo>
                <a:lnTo>
                  <a:pt x="561227" y="342786"/>
                </a:lnTo>
                <a:close/>
                <a:moveTo>
                  <a:pt x="702065" y="119832"/>
                </a:moveTo>
                <a:cubicBezTo>
                  <a:pt x="708749" y="123174"/>
                  <a:pt x="715910" y="125083"/>
                  <a:pt x="722594" y="125083"/>
                </a:cubicBezTo>
                <a:cubicBezTo>
                  <a:pt x="734529" y="125083"/>
                  <a:pt x="743600" y="119354"/>
                  <a:pt x="749807" y="109329"/>
                </a:cubicBezTo>
                <a:cubicBezTo>
                  <a:pt x="741691" y="116967"/>
                  <a:pt x="729755" y="121742"/>
                  <a:pt x="716387" y="121742"/>
                </a:cubicBezTo>
                <a:cubicBezTo>
                  <a:pt x="711613" y="121742"/>
                  <a:pt x="706839" y="121264"/>
                  <a:pt x="702065" y="119832"/>
                </a:cubicBezTo>
                <a:lnTo>
                  <a:pt x="702065" y="119832"/>
                </a:lnTo>
                <a:close/>
                <a:moveTo>
                  <a:pt x="206983" y="79729"/>
                </a:moveTo>
                <a:cubicBezTo>
                  <a:pt x="213189" y="86890"/>
                  <a:pt x="221305" y="91664"/>
                  <a:pt x="230854" y="91664"/>
                </a:cubicBezTo>
                <a:cubicBezTo>
                  <a:pt x="238015" y="91664"/>
                  <a:pt x="245176" y="88800"/>
                  <a:pt x="252337" y="83071"/>
                </a:cubicBezTo>
                <a:cubicBezTo>
                  <a:pt x="246608" y="84503"/>
                  <a:pt x="240402" y="85458"/>
                  <a:pt x="234195" y="85458"/>
                </a:cubicBezTo>
                <a:cubicBezTo>
                  <a:pt x="225125" y="85458"/>
                  <a:pt x="215576" y="83071"/>
                  <a:pt x="206983" y="79729"/>
                </a:cubicBezTo>
                <a:lnTo>
                  <a:pt x="206983" y="79729"/>
                </a:lnTo>
                <a:close/>
                <a:moveTo>
                  <a:pt x="222737" y="9071"/>
                </a:moveTo>
                <a:cubicBezTo>
                  <a:pt x="203641" y="13368"/>
                  <a:pt x="192183" y="27690"/>
                  <a:pt x="194092" y="48219"/>
                </a:cubicBezTo>
                <a:cubicBezTo>
                  <a:pt x="195047" y="59200"/>
                  <a:pt x="199821" y="70658"/>
                  <a:pt x="206983" y="78774"/>
                </a:cubicBezTo>
                <a:lnTo>
                  <a:pt x="205073" y="67316"/>
                </a:lnTo>
                <a:cubicBezTo>
                  <a:pt x="211757" y="61587"/>
                  <a:pt x="219396" y="61109"/>
                  <a:pt x="226079" y="60632"/>
                </a:cubicBezTo>
                <a:cubicBezTo>
                  <a:pt x="232763" y="60155"/>
                  <a:pt x="241834" y="59200"/>
                  <a:pt x="244221" y="55858"/>
                </a:cubicBezTo>
                <a:cubicBezTo>
                  <a:pt x="245176" y="54426"/>
                  <a:pt x="244699" y="52516"/>
                  <a:pt x="244699" y="51084"/>
                </a:cubicBezTo>
                <a:lnTo>
                  <a:pt x="235628" y="53948"/>
                </a:lnTo>
                <a:cubicBezTo>
                  <a:pt x="228466" y="53948"/>
                  <a:pt x="220828" y="52993"/>
                  <a:pt x="217486" y="47742"/>
                </a:cubicBezTo>
                <a:lnTo>
                  <a:pt x="228466" y="39148"/>
                </a:lnTo>
                <a:cubicBezTo>
                  <a:pt x="239924" y="34851"/>
                  <a:pt x="249473" y="30555"/>
                  <a:pt x="258066" y="26258"/>
                </a:cubicBezTo>
                <a:cubicBezTo>
                  <a:pt x="256157" y="21006"/>
                  <a:pt x="249473" y="18619"/>
                  <a:pt x="238970" y="15755"/>
                </a:cubicBezTo>
                <a:cubicBezTo>
                  <a:pt x="233241" y="14323"/>
                  <a:pt x="227034" y="12890"/>
                  <a:pt x="222737" y="9071"/>
                </a:cubicBezTo>
                <a:lnTo>
                  <a:pt x="222737" y="9071"/>
                </a:lnTo>
                <a:close/>
                <a:moveTo>
                  <a:pt x="255202" y="575288"/>
                </a:moveTo>
                <a:cubicBezTo>
                  <a:pt x="229421" y="575288"/>
                  <a:pt x="213189" y="558101"/>
                  <a:pt x="210802" y="529934"/>
                </a:cubicBezTo>
                <a:cubicBezTo>
                  <a:pt x="210802" y="505108"/>
                  <a:pt x="220828" y="489831"/>
                  <a:pt x="239924" y="479805"/>
                </a:cubicBezTo>
                <a:lnTo>
                  <a:pt x="244699" y="477418"/>
                </a:lnTo>
                <a:lnTo>
                  <a:pt x="243266" y="483147"/>
                </a:lnTo>
                <a:cubicBezTo>
                  <a:pt x="242789" y="486011"/>
                  <a:pt x="240879" y="488398"/>
                  <a:pt x="238492" y="491263"/>
                </a:cubicBezTo>
                <a:cubicBezTo>
                  <a:pt x="231331" y="499856"/>
                  <a:pt x="224170" y="508450"/>
                  <a:pt x="223215" y="520385"/>
                </a:cubicBezTo>
                <a:cubicBezTo>
                  <a:pt x="227034" y="521340"/>
                  <a:pt x="229421" y="522295"/>
                  <a:pt x="230854" y="524682"/>
                </a:cubicBezTo>
                <a:cubicBezTo>
                  <a:pt x="232286" y="527547"/>
                  <a:pt x="231331" y="530411"/>
                  <a:pt x="230854" y="532321"/>
                </a:cubicBezTo>
                <a:lnTo>
                  <a:pt x="230376" y="534230"/>
                </a:lnTo>
                <a:lnTo>
                  <a:pt x="225602" y="537572"/>
                </a:lnTo>
                <a:cubicBezTo>
                  <a:pt x="225602" y="554282"/>
                  <a:pt x="245176" y="563353"/>
                  <a:pt x="262841" y="563353"/>
                </a:cubicBezTo>
                <a:cubicBezTo>
                  <a:pt x="276208" y="563353"/>
                  <a:pt x="288144" y="558579"/>
                  <a:pt x="295782" y="550463"/>
                </a:cubicBezTo>
                <a:cubicBezTo>
                  <a:pt x="296260" y="549985"/>
                  <a:pt x="297215" y="549030"/>
                  <a:pt x="297692" y="548553"/>
                </a:cubicBezTo>
                <a:cubicBezTo>
                  <a:pt x="289576" y="555714"/>
                  <a:pt x="277641" y="559534"/>
                  <a:pt x="266660" y="559534"/>
                </a:cubicBezTo>
                <a:cubicBezTo>
                  <a:pt x="254724" y="559534"/>
                  <a:pt x="243744" y="555714"/>
                  <a:pt x="235628" y="549030"/>
                </a:cubicBezTo>
                <a:cubicBezTo>
                  <a:pt x="233718" y="541869"/>
                  <a:pt x="235150" y="539005"/>
                  <a:pt x="236583" y="536618"/>
                </a:cubicBezTo>
                <a:lnTo>
                  <a:pt x="237537" y="535185"/>
                </a:lnTo>
                <a:lnTo>
                  <a:pt x="240402" y="532798"/>
                </a:lnTo>
                <a:cubicBezTo>
                  <a:pt x="246608" y="533753"/>
                  <a:pt x="251860" y="534708"/>
                  <a:pt x="257589" y="534708"/>
                </a:cubicBezTo>
                <a:cubicBezTo>
                  <a:pt x="266660" y="534708"/>
                  <a:pt x="274299" y="532798"/>
                  <a:pt x="279550" y="528501"/>
                </a:cubicBezTo>
                <a:cubicBezTo>
                  <a:pt x="278118" y="528501"/>
                  <a:pt x="273344" y="528024"/>
                  <a:pt x="267137" y="528024"/>
                </a:cubicBezTo>
                <a:cubicBezTo>
                  <a:pt x="260931" y="528024"/>
                  <a:pt x="251860" y="527547"/>
                  <a:pt x="249950" y="519908"/>
                </a:cubicBezTo>
                <a:cubicBezTo>
                  <a:pt x="257112" y="514179"/>
                  <a:pt x="262841" y="512269"/>
                  <a:pt x="268570" y="510837"/>
                </a:cubicBezTo>
                <a:cubicBezTo>
                  <a:pt x="277641" y="508450"/>
                  <a:pt x="285757" y="506063"/>
                  <a:pt x="292440" y="502721"/>
                </a:cubicBezTo>
                <a:cubicBezTo>
                  <a:pt x="291963" y="500334"/>
                  <a:pt x="293873" y="495560"/>
                  <a:pt x="295782" y="491263"/>
                </a:cubicBezTo>
                <a:cubicBezTo>
                  <a:pt x="315357" y="506540"/>
                  <a:pt x="319653" y="524682"/>
                  <a:pt x="312015" y="541392"/>
                </a:cubicBezTo>
                <a:cubicBezTo>
                  <a:pt x="302466" y="560488"/>
                  <a:pt x="278118" y="575288"/>
                  <a:pt x="255202" y="575288"/>
                </a:cubicBezTo>
                <a:lnTo>
                  <a:pt x="255202" y="575288"/>
                </a:lnTo>
                <a:close/>
                <a:moveTo>
                  <a:pt x="690129" y="372863"/>
                </a:moveTo>
                <a:cubicBezTo>
                  <a:pt x="680104" y="372863"/>
                  <a:pt x="671988" y="369044"/>
                  <a:pt x="666736" y="362837"/>
                </a:cubicBezTo>
                <a:cubicBezTo>
                  <a:pt x="661484" y="355676"/>
                  <a:pt x="660530" y="346128"/>
                  <a:pt x="663871" y="334670"/>
                </a:cubicBezTo>
                <a:cubicBezTo>
                  <a:pt x="666736" y="331805"/>
                  <a:pt x="668168" y="329896"/>
                  <a:pt x="670078" y="327986"/>
                </a:cubicBezTo>
                <a:cubicBezTo>
                  <a:pt x="674375" y="323212"/>
                  <a:pt x="679626" y="316528"/>
                  <a:pt x="690607" y="316528"/>
                </a:cubicBezTo>
                <a:cubicBezTo>
                  <a:pt x="692039" y="316528"/>
                  <a:pt x="694426" y="316528"/>
                  <a:pt x="696336" y="317005"/>
                </a:cubicBezTo>
                <a:cubicBezTo>
                  <a:pt x="695858" y="326554"/>
                  <a:pt x="691084" y="328941"/>
                  <a:pt x="686310" y="330850"/>
                </a:cubicBezTo>
                <a:cubicBezTo>
                  <a:pt x="684878" y="331805"/>
                  <a:pt x="683446" y="332283"/>
                  <a:pt x="682013" y="332760"/>
                </a:cubicBezTo>
                <a:cubicBezTo>
                  <a:pt x="682968" y="340876"/>
                  <a:pt x="685833" y="345173"/>
                  <a:pt x="688697" y="349470"/>
                </a:cubicBezTo>
                <a:cubicBezTo>
                  <a:pt x="688697" y="347083"/>
                  <a:pt x="686788" y="342309"/>
                  <a:pt x="690129" y="336579"/>
                </a:cubicBezTo>
                <a:cubicBezTo>
                  <a:pt x="697291" y="337057"/>
                  <a:pt x="700155" y="339444"/>
                  <a:pt x="702542" y="341354"/>
                </a:cubicBezTo>
                <a:cubicBezTo>
                  <a:pt x="705884" y="344218"/>
                  <a:pt x="708749" y="347083"/>
                  <a:pt x="712568" y="348038"/>
                </a:cubicBezTo>
                <a:cubicBezTo>
                  <a:pt x="711613" y="347083"/>
                  <a:pt x="712568" y="343741"/>
                  <a:pt x="712568" y="338012"/>
                </a:cubicBezTo>
                <a:lnTo>
                  <a:pt x="712091" y="328463"/>
                </a:lnTo>
                <a:lnTo>
                  <a:pt x="717342" y="336102"/>
                </a:lnTo>
                <a:cubicBezTo>
                  <a:pt x="722116" y="343741"/>
                  <a:pt x="722594" y="351379"/>
                  <a:pt x="718775" y="358541"/>
                </a:cubicBezTo>
                <a:cubicBezTo>
                  <a:pt x="713523" y="367612"/>
                  <a:pt x="702065" y="372863"/>
                  <a:pt x="690129" y="372863"/>
                </a:cubicBezTo>
                <a:lnTo>
                  <a:pt x="690129" y="372863"/>
                </a:lnTo>
                <a:close/>
              </a:path>
            </a:pathLst>
          </a:custGeom>
          <a:solidFill>
            <a:schemeClr val="accent2">
              <a:alpha val="20000"/>
            </a:schemeClr>
          </a:solidFill>
          <a:ln w="476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35427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401024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9" r:id="rId2"/>
    <p:sldLayoutId id="2147483663" r:id="rId3"/>
    <p:sldLayoutId id="2147483664" r:id="rId4"/>
    <p:sldLayoutId id="2147483667" r:id="rId5"/>
    <p:sldLayoutId id="2147483665" r:id="rId6"/>
    <p:sldLayoutId id="2147483666" r:id="rId7"/>
    <p:sldLayoutId id="2147483668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8.xml"/><Relationship Id="rId5" Type="http://schemas.openxmlformats.org/officeDocument/2006/relationships/image" Target="../media/image28.wmf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svg"/><Relationship Id="rId3" Type="http://schemas.openxmlformats.org/officeDocument/2006/relationships/image" Target="../media/image29.png"/><Relationship Id="rId7" Type="http://schemas.openxmlformats.org/officeDocument/2006/relationships/image" Target="https://www.scut.edu.cn/_upload/article/images/93/f1/da8bef494e929b2303b75fcae24a/715f7ef5-dc45-4063-9cbd-983e739acab4.jpg" TargetMode="External"/><Relationship Id="rId12" Type="http://schemas.openxmlformats.org/officeDocument/2006/relationships/image" Target="../media/image3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jpeg"/><Relationship Id="rId11" Type="http://schemas.openxmlformats.org/officeDocument/2006/relationships/image" Target="../media/image36.svg"/><Relationship Id="rId5" Type="http://schemas.openxmlformats.org/officeDocument/2006/relationships/image" Target="../media/image31.png"/><Relationship Id="rId10" Type="http://schemas.openxmlformats.org/officeDocument/2006/relationships/image" Target="../media/image35.png"/><Relationship Id="rId4" Type="http://schemas.openxmlformats.org/officeDocument/2006/relationships/image" Target="../media/image30.png"/><Relationship Id="rId9" Type="http://schemas.openxmlformats.org/officeDocument/2006/relationships/image" Target="../media/image34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0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emf"/><Relationship Id="rId3" Type="http://schemas.openxmlformats.org/officeDocument/2006/relationships/tags" Target="../tags/tag5.xml"/><Relationship Id="rId7" Type="http://schemas.openxmlformats.org/officeDocument/2006/relationships/image" Target="../media/image12.png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image" Target="../media/image11.png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tags" Target="../tags/tag8.xml"/><Relationship Id="rId7" Type="http://schemas.openxmlformats.org/officeDocument/2006/relationships/notesSlide" Target="../notesSlides/notesSlide4.xml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slideLayout" Target="../slideLayouts/slideLayout4.xml"/><Relationship Id="rId5" Type="http://schemas.openxmlformats.org/officeDocument/2006/relationships/tags" Target="../tags/tag10.xml"/><Relationship Id="rId4" Type="http://schemas.openxmlformats.org/officeDocument/2006/relationships/tags" Target="../tags/tag9.xml"/><Relationship Id="rId9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1.xml"/><Relationship Id="rId4" Type="http://schemas.openxmlformats.org/officeDocument/2006/relationships/image" Target="../media/image16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2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image" Target="../media/image19.emf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5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4.emf"/><Relationship Id="rId2" Type="http://schemas.openxmlformats.org/officeDocument/2006/relationships/tags" Target="../tags/tag16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3.wmf"/><Relationship Id="rId5" Type="http://schemas.openxmlformats.org/officeDocument/2006/relationships/oleObject" Target="../embeddings/oleObject1.bin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005FFBE-CE19-4356-A198-0291B841ACC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34194" y="1893946"/>
            <a:ext cx="5378976" cy="1873250"/>
          </a:xfrm>
        </p:spPr>
        <p:txBody>
          <a:bodyPr/>
          <a:lstStyle/>
          <a:p>
            <a:pPr>
              <a:lnSpc>
                <a:spcPct val="125000"/>
              </a:lnSpc>
            </a:pPr>
            <a:r>
              <a:rPr lang="zh-CN" altLang="en-US" sz="4800" dirty="0"/>
              <a:t>抗乳腺癌候选药物的优化建模</a:t>
            </a:r>
            <a:endParaRPr lang="en-US" altLang="zh-CN" sz="4800" dirty="0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580B88A9-7A9A-444C-B332-8D71E992244E}"/>
              </a:ext>
            </a:extLst>
          </p:cNvPr>
          <p:cNvGrpSpPr/>
          <p:nvPr/>
        </p:nvGrpSpPr>
        <p:grpSpPr>
          <a:xfrm>
            <a:off x="257153" y="203892"/>
            <a:ext cx="1713325" cy="582331"/>
            <a:chOff x="1398368" y="5051425"/>
            <a:chExt cx="3242941" cy="1102222"/>
          </a:xfrm>
          <a:solidFill>
            <a:schemeClr val="bg1"/>
          </a:solidFill>
        </p:grpSpPr>
        <p:sp>
          <p:nvSpPr>
            <p:cNvPr id="7" name="Freeform 5">
              <a:extLst>
                <a:ext uri="{FF2B5EF4-FFF2-40B4-BE49-F238E27FC236}">
                  <a16:creationId xmlns:a16="http://schemas.microsoft.com/office/drawing/2014/main" id="{10BAEBB8-3035-42B5-9D2F-1D0A08295A1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60589" y="5861533"/>
              <a:ext cx="2257131" cy="148138"/>
            </a:xfrm>
            <a:custGeom>
              <a:avLst/>
              <a:gdLst>
                <a:gd name="T0" fmla="*/ 1349 w 1682"/>
                <a:gd name="T1" fmla="*/ 31 h 110"/>
                <a:gd name="T2" fmla="*/ 1337 w 1682"/>
                <a:gd name="T3" fmla="*/ 66 h 110"/>
                <a:gd name="T4" fmla="*/ 1299 w 1682"/>
                <a:gd name="T5" fmla="*/ 106 h 110"/>
                <a:gd name="T6" fmla="*/ 1358 w 1682"/>
                <a:gd name="T7" fmla="*/ 47 h 110"/>
                <a:gd name="T8" fmla="*/ 1269 w 1682"/>
                <a:gd name="T9" fmla="*/ 107 h 110"/>
                <a:gd name="T10" fmla="*/ 1269 w 1682"/>
                <a:gd name="T11" fmla="*/ 5 h 110"/>
                <a:gd name="T12" fmla="*/ 1263 w 1682"/>
                <a:gd name="T13" fmla="*/ 53 h 110"/>
                <a:gd name="T14" fmla="*/ 1151 w 1682"/>
                <a:gd name="T15" fmla="*/ 106 h 110"/>
                <a:gd name="T16" fmla="*/ 1097 w 1682"/>
                <a:gd name="T17" fmla="*/ 4 h 110"/>
                <a:gd name="T18" fmla="*/ 1174 w 1682"/>
                <a:gd name="T19" fmla="*/ 2 h 110"/>
                <a:gd name="T20" fmla="*/ 1066 w 1682"/>
                <a:gd name="T21" fmla="*/ 109 h 110"/>
                <a:gd name="T22" fmla="*/ 1073 w 1682"/>
                <a:gd name="T23" fmla="*/ 3 h 110"/>
                <a:gd name="T24" fmla="*/ 1001 w 1682"/>
                <a:gd name="T25" fmla="*/ 98 h 110"/>
                <a:gd name="T26" fmla="*/ 947 w 1682"/>
                <a:gd name="T27" fmla="*/ 109 h 110"/>
                <a:gd name="T28" fmla="*/ 994 w 1682"/>
                <a:gd name="T29" fmla="*/ 57 h 110"/>
                <a:gd name="T30" fmla="*/ 1018 w 1682"/>
                <a:gd name="T31" fmla="*/ 2 h 110"/>
                <a:gd name="T32" fmla="*/ 840 w 1682"/>
                <a:gd name="T33" fmla="*/ 100 h 110"/>
                <a:gd name="T34" fmla="*/ 843 w 1682"/>
                <a:gd name="T35" fmla="*/ 68 h 110"/>
                <a:gd name="T36" fmla="*/ 899 w 1682"/>
                <a:gd name="T37" fmla="*/ 2 h 110"/>
                <a:gd name="T38" fmla="*/ 755 w 1682"/>
                <a:gd name="T39" fmla="*/ 109 h 110"/>
                <a:gd name="T40" fmla="*/ 766 w 1682"/>
                <a:gd name="T41" fmla="*/ 4 h 110"/>
                <a:gd name="T42" fmla="*/ 717 w 1682"/>
                <a:gd name="T43" fmla="*/ 109 h 110"/>
                <a:gd name="T44" fmla="*/ 637 w 1682"/>
                <a:gd name="T45" fmla="*/ 108 h 110"/>
                <a:gd name="T46" fmla="*/ 727 w 1682"/>
                <a:gd name="T47" fmla="*/ 103 h 110"/>
                <a:gd name="T48" fmla="*/ 550 w 1682"/>
                <a:gd name="T49" fmla="*/ 106 h 110"/>
                <a:gd name="T50" fmla="*/ 540 w 1682"/>
                <a:gd name="T51" fmla="*/ 2 h 110"/>
                <a:gd name="T52" fmla="*/ 605 w 1682"/>
                <a:gd name="T53" fmla="*/ 1 h 110"/>
                <a:gd name="T54" fmla="*/ 491 w 1682"/>
                <a:gd name="T55" fmla="*/ 18 h 110"/>
                <a:gd name="T56" fmla="*/ 489 w 1682"/>
                <a:gd name="T57" fmla="*/ 93 h 110"/>
                <a:gd name="T58" fmla="*/ 502 w 1682"/>
                <a:gd name="T59" fmla="*/ 53 h 110"/>
                <a:gd name="T60" fmla="*/ 416 w 1682"/>
                <a:gd name="T61" fmla="*/ 56 h 110"/>
                <a:gd name="T62" fmla="*/ 388 w 1682"/>
                <a:gd name="T63" fmla="*/ 105 h 110"/>
                <a:gd name="T64" fmla="*/ 321 w 1682"/>
                <a:gd name="T65" fmla="*/ 18 h 110"/>
                <a:gd name="T66" fmla="*/ 308 w 1682"/>
                <a:gd name="T67" fmla="*/ 8 h 110"/>
                <a:gd name="T68" fmla="*/ 375 w 1682"/>
                <a:gd name="T69" fmla="*/ 89 h 110"/>
                <a:gd name="T70" fmla="*/ 388 w 1682"/>
                <a:gd name="T71" fmla="*/ 4 h 110"/>
                <a:gd name="T72" fmla="*/ 273 w 1682"/>
                <a:gd name="T73" fmla="*/ 109 h 110"/>
                <a:gd name="T74" fmla="*/ 193 w 1682"/>
                <a:gd name="T75" fmla="*/ 108 h 110"/>
                <a:gd name="T76" fmla="*/ 283 w 1682"/>
                <a:gd name="T77" fmla="*/ 103 h 110"/>
                <a:gd name="T78" fmla="*/ 106 w 1682"/>
                <a:gd name="T79" fmla="*/ 106 h 110"/>
                <a:gd name="T80" fmla="*/ 96 w 1682"/>
                <a:gd name="T81" fmla="*/ 2 h 110"/>
                <a:gd name="T82" fmla="*/ 162 w 1682"/>
                <a:gd name="T83" fmla="*/ 1 h 110"/>
                <a:gd name="T84" fmla="*/ 11 w 1682"/>
                <a:gd name="T85" fmla="*/ 107 h 110"/>
                <a:gd name="T86" fmla="*/ 30 w 1682"/>
                <a:gd name="T87" fmla="*/ 98 h 110"/>
                <a:gd name="T88" fmla="*/ 3 w 1682"/>
                <a:gd name="T89" fmla="*/ 28 h 110"/>
                <a:gd name="T90" fmla="*/ 59 w 1682"/>
                <a:gd name="T91" fmla="*/ 14 h 110"/>
                <a:gd name="T92" fmla="*/ 17 w 1682"/>
                <a:gd name="T93" fmla="*/ 27 h 110"/>
                <a:gd name="T94" fmla="*/ 1649 w 1682"/>
                <a:gd name="T95" fmla="*/ 108 h 110"/>
                <a:gd name="T96" fmla="*/ 1612 w 1682"/>
                <a:gd name="T97" fmla="*/ 1 h 110"/>
                <a:gd name="T98" fmla="*/ 1667 w 1682"/>
                <a:gd name="T99" fmla="*/ 3 h 110"/>
                <a:gd name="T100" fmla="*/ 1593 w 1682"/>
                <a:gd name="T101" fmla="*/ 14 h 110"/>
                <a:gd name="T102" fmla="*/ 1548 w 1682"/>
                <a:gd name="T103" fmla="*/ 14 h 110"/>
                <a:gd name="T104" fmla="*/ 1594 w 1682"/>
                <a:gd name="T105" fmla="*/ 3 h 110"/>
                <a:gd name="T106" fmla="*/ 1479 w 1682"/>
                <a:gd name="T107" fmla="*/ 4 h 110"/>
                <a:gd name="T108" fmla="*/ 1442 w 1682"/>
                <a:gd name="T109" fmla="*/ 102 h 110"/>
                <a:gd name="T110" fmla="*/ 1389 w 1682"/>
                <a:gd name="T111" fmla="*/ 89 h 110"/>
                <a:gd name="T112" fmla="*/ 1413 w 1682"/>
                <a:gd name="T113" fmla="*/ 58 h 110"/>
                <a:gd name="T114" fmla="*/ 1444 w 1682"/>
                <a:gd name="T115" fmla="*/ 7 h 110"/>
                <a:gd name="T116" fmla="*/ 1421 w 1682"/>
                <a:gd name="T117" fmla="*/ 12 h 110"/>
                <a:gd name="T118" fmla="*/ 1452 w 1682"/>
                <a:gd name="T119" fmla="*/ 79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682" h="110">
                  <a:moveTo>
                    <a:pt x="1349" y="31"/>
                  </a:moveTo>
                  <a:cubicBezTo>
                    <a:pt x="1349" y="27"/>
                    <a:pt x="1348" y="24"/>
                    <a:pt x="1346" y="21"/>
                  </a:cubicBezTo>
                  <a:cubicBezTo>
                    <a:pt x="1344" y="18"/>
                    <a:pt x="1341" y="16"/>
                    <a:pt x="1336" y="15"/>
                  </a:cubicBezTo>
                  <a:cubicBezTo>
                    <a:pt x="1335" y="14"/>
                    <a:pt x="1334" y="14"/>
                    <a:pt x="1332" y="14"/>
                  </a:cubicBezTo>
                  <a:cubicBezTo>
                    <a:pt x="1330" y="14"/>
                    <a:pt x="1328" y="14"/>
                    <a:pt x="1325" y="14"/>
                  </a:cubicBezTo>
                  <a:cubicBezTo>
                    <a:pt x="1313" y="14"/>
                    <a:pt x="1313" y="14"/>
                    <a:pt x="1313" y="14"/>
                  </a:cubicBezTo>
                  <a:cubicBezTo>
                    <a:pt x="1313" y="49"/>
                    <a:pt x="1313" y="49"/>
                    <a:pt x="1313" y="49"/>
                  </a:cubicBezTo>
                  <a:cubicBezTo>
                    <a:pt x="1327" y="49"/>
                    <a:pt x="1327" y="49"/>
                    <a:pt x="1327" y="49"/>
                  </a:cubicBezTo>
                  <a:cubicBezTo>
                    <a:pt x="1331" y="49"/>
                    <a:pt x="1334" y="49"/>
                    <a:pt x="1337" y="48"/>
                  </a:cubicBezTo>
                  <a:cubicBezTo>
                    <a:pt x="1339" y="47"/>
                    <a:pt x="1342" y="46"/>
                    <a:pt x="1343" y="44"/>
                  </a:cubicBezTo>
                  <a:cubicBezTo>
                    <a:pt x="1345" y="43"/>
                    <a:pt x="1347" y="41"/>
                    <a:pt x="1347" y="39"/>
                  </a:cubicBezTo>
                  <a:cubicBezTo>
                    <a:pt x="1348" y="36"/>
                    <a:pt x="1349" y="34"/>
                    <a:pt x="1349" y="31"/>
                  </a:cubicBezTo>
                  <a:moveTo>
                    <a:pt x="1370" y="106"/>
                  </a:moveTo>
                  <a:cubicBezTo>
                    <a:pt x="1370" y="107"/>
                    <a:pt x="1370" y="107"/>
                    <a:pt x="1370" y="107"/>
                  </a:cubicBezTo>
                  <a:cubicBezTo>
                    <a:pt x="1370" y="108"/>
                    <a:pt x="1369" y="108"/>
                    <a:pt x="1369" y="108"/>
                  </a:cubicBezTo>
                  <a:cubicBezTo>
                    <a:pt x="1368" y="108"/>
                    <a:pt x="1367" y="109"/>
                    <a:pt x="1366" y="109"/>
                  </a:cubicBezTo>
                  <a:cubicBezTo>
                    <a:pt x="1365" y="109"/>
                    <a:pt x="1364" y="109"/>
                    <a:pt x="1362" y="109"/>
                  </a:cubicBezTo>
                  <a:cubicBezTo>
                    <a:pt x="1361" y="109"/>
                    <a:pt x="1360" y="109"/>
                    <a:pt x="1359" y="109"/>
                  </a:cubicBezTo>
                  <a:cubicBezTo>
                    <a:pt x="1358" y="109"/>
                    <a:pt x="1357" y="108"/>
                    <a:pt x="1357" y="108"/>
                  </a:cubicBezTo>
                  <a:cubicBezTo>
                    <a:pt x="1356" y="108"/>
                    <a:pt x="1356" y="108"/>
                    <a:pt x="1355" y="107"/>
                  </a:cubicBezTo>
                  <a:cubicBezTo>
                    <a:pt x="1355" y="107"/>
                    <a:pt x="1355" y="106"/>
                    <a:pt x="1355" y="105"/>
                  </a:cubicBezTo>
                  <a:cubicBezTo>
                    <a:pt x="1345" y="80"/>
                    <a:pt x="1345" y="80"/>
                    <a:pt x="1345" y="80"/>
                  </a:cubicBezTo>
                  <a:cubicBezTo>
                    <a:pt x="1344" y="78"/>
                    <a:pt x="1343" y="75"/>
                    <a:pt x="1341" y="73"/>
                  </a:cubicBezTo>
                  <a:cubicBezTo>
                    <a:pt x="1340" y="70"/>
                    <a:pt x="1339" y="68"/>
                    <a:pt x="1337" y="66"/>
                  </a:cubicBezTo>
                  <a:cubicBezTo>
                    <a:pt x="1335" y="65"/>
                    <a:pt x="1333" y="63"/>
                    <a:pt x="1331" y="62"/>
                  </a:cubicBezTo>
                  <a:cubicBezTo>
                    <a:pt x="1329" y="61"/>
                    <a:pt x="1326" y="61"/>
                    <a:pt x="1323" y="61"/>
                  </a:cubicBezTo>
                  <a:cubicBezTo>
                    <a:pt x="1313" y="61"/>
                    <a:pt x="1313" y="61"/>
                    <a:pt x="1313" y="61"/>
                  </a:cubicBezTo>
                  <a:cubicBezTo>
                    <a:pt x="1313" y="106"/>
                    <a:pt x="1313" y="106"/>
                    <a:pt x="1313" y="106"/>
                  </a:cubicBezTo>
                  <a:cubicBezTo>
                    <a:pt x="1313" y="107"/>
                    <a:pt x="1313" y="107"/>
                    <a:pt x="1313" y="107"/>
                  </a:cubicBezTo>
                  <a:cubicBezTo>
                    <a:pt x="1313" y="108"/>
                    <a:pt x="1312" y="108"/>
                    <a:pt x="1312" y="108"/>
                  </a:cubicBezTo>
                  <a:cubicBezTo>
                    <a:pt x="1311" y="108"/>
                    <a:pt x="1310" y="108"/>
                    <a:pt x="1309" y="109"/>
                  </a:cubicBezTo>
                  <a:cubicBezTo>
                    <a:pt x="1309" y="109"/>
                    <a:pt x="1307" y="109"/>
                    <a:pt x="1306" y="109"/>
                  </a:cubicBezTo>
                  <a:cubicBezTo>
                    <a:pt x="1305" y="109"/>
                    <a:pt x="1304" y="109"/>
                    <a:pt x="1303" y="109"/>
                  </a:cubicBezTo>
                  <a:cubicBezTo>
                    <a:pt x="1302" y="108"/>
                    <a:pt x="1301" y="108"/>
                    <a:pt x="1300" y="108"/>
                  </a:cubicBezTo>
                  <a:cubicBezTo>
                    <a:pt x="1300" y="108"/>
                    <a:pt x="1300" y="108"/>
                    <a:pt x="1299" y="107"/>
                  </a:cubicBezTo>
                  <a:cubicBezTo>
                    <a:pt x="1299" y="107"/>
                    <a:pt x="1299" y="107"/>
                    <a:pt x="1299" y="106"/>
                  </a:cubicBezTo>
                  <a:cubicBezTo>
                    <a:pt x="1299" y="8"/>
                    <a:pt x="1299" y="8"/>
                    <a:pt x="1299" y="8"/>
                  </a:cubicBezTo>
                  <a:cubicBezTo>
                    <a:pt x="1299" y="6"/>
                    <a:pt x="1300" y="4"/>
                    <a:pt x="1301" y="3"/>
                  </a:cubicBezTo>
                  <a:cubicBezTo>
                    <a:pt x="1302" y="2"/>
                    <a:pt x="1303" y="2"/>
                    <a:pt x="1304" y="2"/>
                  </a:cubicBezTo>
                  <a:cubicBezTo>
                    <a:pt x="1327" y="2"/>
                    <a:pt x="1327" y="2"/>
                    <a:pt x="1327" y="2"/>
                  </a:cubicBezTo>
                  <a:cubicBezTo>
                    <a:pt x="1330" y="2"/>
                    <a:pt x="1332" y="2"/>
                    <a:pt x="1334" y="2"/>
                  </a:cubicBezTo>
                  <a:cubicBezTo>
                    <a:pt x="1335" y="2"/>
                    <a:pt x="1337" y="2"/>
                    <a:pt x="1338" y="3"/>
                  </a:cubicBezTo>
                  <a:cubicBezTo>
                    <a:pt x="1342" y="3"/>
                    <a:pt x="1346" y="4"/>
                    <a:pt x="1349" y="6"/>
                  </a:cubicBezTo>
                  <a:cubicBezTo>
                    <a:pt x="1352" y="8"/>
                    <a:pt x="1355" y="9"/>
                    <a:pt x="1357" y="12"/>
                  </a:cubicBezTo>
                  <a:cubicBezTo>
                    <a:pt x="1359" y="14"/>
                    <a:pt x="1361" y="17"/>
                    <a:pt x="1362" y="20"/>
                  </a:cubicBezTo>
                  <a:cubicBezTo>
                    <a:pt x="1363" y="23"/>
                    <a:pt x="1364" y="26"/>
                    <a:pt x="1364" y="30"/>
                  </a:cubicBezTo>
                  <a:cubicBezTo>
                    <a:pt x="1364" y="34"/>
                    <a:pt x="1363" y="37"/>
                    <a:pt x="1362" y="40"/>
                  </a:cubicBezTo>
                  <a:cubicBezTo>
                    <a:pt x="1361" y="42"/>
                    <a:pt x="1360" y="45"/>
                    <a:pt x="1358" y="47"/>
                  </a:cubicBezTo>
                  <a:cubicBezTo>
                    <a:pt x="1356" y="49"/>
                    <a:pt x="1354" y="51"/>
                    <a:pt x="1352" y="53"/>
                  </a:cubicBezTo>
                  <a:cubicBezTo>
                    <a:pt x="1349" y="54"/>
                    <a:pt x="1346" y="56"/>
                    <a:pt x="1343" y="57"/>
                  </a:cubicBezTo>
                  <a:cubicBezTo>
                    <a:pt x="1345" y="57"/>
                    <a:pt x="1346" y="58"/>
                    <a:pt x="1348" y="60"/>
                  </a:cubicBezTo>
                  <a:cubicBezTo>
                    <a:pt x="1349" y="61"/>
                    <a:pt x="1351" y="62"/>
                    <a:pt x="1352" y="64"/>
                  </a:cubicBezTo>
                  <a:cubicBezTo>
                    <a:pt x="1353" y="66"/>
                    <a:pt x="1354" y="67"/>
                    <a:pt x="1355" y="70"/>
                  </a:cubicBezTo>
                  <a:cubicBezTo>
                    <a:pt x="1356" y="72"/>
                    <a:pt x="1358" y="74"/>
                    <a:pt x="1359" y="77"/>
                  </a:cubicBezTo>
                  <a:cubicBezTo>
                    <a:pt x="1368" y="100"/>
                    <a:pt x="1368" y="100"/>
                    <a:pt x="1368" y="100"/>
                  </a:cubicBezTo>
                  <a:cubicBezTo>
                    <a:pt x="1369" y="102"/>
                    <a:pt x="1369" y="104"/>
                    <a:pt x="1370" y="104"/>
                  </a:cubicBezTo>
                  <a:cubicBezTo>
                    <a:pt x="1370" y="105"/>
                    <a:pt x="1370" y="106"/>
                    <a:pt x="1370" y="106"/>
                  </a:cubicBezTo>
                  <a:close/>
                  <a:moveTo>
                    <a:pt x="1269" y="103"/>
                  </a:moveTo>
                  <a:cubicBezTo>
                    <a:pt x="1269" y="104"/>
                    <a:pt x="1269" y="104"/>
                    <a:pt x="1269" y="105"/>
                  </a:cubicBezTo>
                  <a:cubicBezTo>
                    <a:pt x="1269" y="106"/>
                    <a:pt x="1269" y="106"/>
                    <a:pt x="1269" y="107"/>
                  </a:cubicBezTo>
                  <a:cubicBezTo>
                    <a:pt x="1268" y="107"/>
                    <a:pt x="1268" y="108"/>
                    <a:pt x="1268" y="108"/>
                  </a:cubicBezTo>
                  <a:cubicBezTo>
                    <a:pt x="1267" y="108"/>
                    <a:pt x="1267" y="108"/>
                    <a:pt x="1267" y="108"/>
                  </a:cubicBezTo>
                  <a:cubicBezTo>
                    <a:pt x="1215" y="108"/>
                    <a:pt x="1215" y="108"/>
                    <a:pt x="1215" y="108"/>
                  </a:cubicBezTo>
                  <a:cubicBezTo>
                    <a:pt x="1214" y="108"/>
                    <a:pt x="1213" y="108"/>
                    <a:pt x="1212" y="107"/>
                  </a:cubicBezTo>
                  <a:cubicBezTo>
                    <a:pt x="1211" y="106"/>
                    <a:pt x="1210" y="105"/>
                    <a:pt x="1210" y="103"/>
                  </a:cubicBezTo>
                  <a:cubicBezTo>
                    <a:pt x="1210" y="8"/>
                    <a:pt x="1210" y="8"/>
                    <a:pt x="1210" y="8"/>
                  </a:cubicBezTo>
                  <a:cubicBezTo>
                    <a:pt x="1210" y="6"/>
                    <a:pt x="1211" y="4"/>
                    <a:pt x="1212" y="3"/>
                  </a:cubicBezTo>
                  <a:cubicBezTo>
                    <a:pt x="1213" y="2"/>
                    <a:pt x="1214" y="2"/>
                    <a:pt x="1215" y="2"/>
                  </a:cubicBezTo>
                  <a:cubicBezTo>
                    <a:pt x="1266" y="2"/>
                    <a:pt x="1266" y="2"/>
                    <a:pt x="1266" y="2"/>
                  </a:cubicBezTo>
                  <a:cubicBezTo>
                    <a:pt x="1266" y="2"/>
                    <a:pt x="1267" y="2"/>
                    <a:pt x="1267" y="2"/>
                  </a:cubicBezTo>
                  <a:cubicBezTo>
                    <a:pt x="1267" y="3"/>
                    <a:pt x="1268" y="3"/>
                    <a:pt x="1268" y="3"/>
                  </a:cubicBezTo>
                  <a:cubicBezTo>
                    <a:pt x="1268" y="4"/>
                    <a:pt x="1268" y="4"/>
                    <a:pt x="1269" y="5"/>
                  </a:cubicBezTo>
                  <a:cubicBezTo>
                    <a:pt x="1269" y="6"/>
                    <a:pt x="1269" y="7"/>
                    <a:pt x="1269" y="8"/>
                  </a:cubicBezTo>
                  <a:cubicBezTo>
                    <a:pt x="1269" y="9"/>
                    <a:pt x="1269" y="10"/>
                    <a:pt x="1269" y="11"/>
                  </a:cubicBezTo>
                  <a:cubicBezTo>
                    <a:pt x="1268" y="11"/>
                    <a:pt x="1268" y="12"/>
                    <a:pt x="1268" y="12"/>
                  </a:cubicBezTo>
                  <a:cubicBezTo>
                    <a:pt x="1268" y="13"/>
                    <a:pt x="1267" y="13"/>
                    <a:pt x="1267" y="13"/>
                  </a:cubicBezTo>
                  <a:cubicBezTo>
                    <a:pt x="1267" y="14"/>
                    <a:pt x="1266" y="14"/>
                    <a:pt x="1266" y="14"/>
                  </a:cubicBezTo>
                  <a:cubicBezTo>
                    <a:pt x="1224" y="14"/>
                    <a:pt x="1224" y="14"/>
                    <a:pt x="1224" y="14"/>
                  </a:cubicBezTo>
                  <a:cubicBezTo>
                    <a:pt x="1224" y="47"/>
                    <a:pt x="1224" y="47"/>
                    <a:pt x="1224" y="47"/>
                  </a:cubicBezTo>
                  <a:cubicBezTo>
                    <a:pt x="1260" y="47"/>
                    <a:pt x="1260" y="47"/>
                    <a:pt x="1260" y="47"/>
                  </a:cubicBezTo>
                  <a:cubicBezTo>
                    <a:pt x="1260" y="47"/>
                    <a:pt x="1261" y="47"/>
                    <a:pt x="1261" y="47"/>
                  </a:cubicBezTo>
                  <a:cubicBezTo>
                    <a:pt x="1262" y="48"/>
                    <a:pt x="1262" y="48"/>
                    <a:pt x="1262" y="48"/>
                  </a:cubicBezTo>
                  <a:cubicBezTo>
                    <a:pt x="1262" y="49"/>
                    <a:pt x="1263" y="50"/>
                    <a:pt x="1263" y="50"/>
                  </a:cubicBezTo>
                  <a:cubicBezTo>
                    <a:pt x="1263" y="51"/>
                    <a:pt x="1263" y="52"/>
                    <a:pt x="1263" y="53"/>
                  </a:cubicBezTo>
                  <a:cubicBezTo>
                    <a:pt x="1263" y="54"/>
                    <a:pt x="1263" y="55"/>
                    <a:pt x="1263" y="56"/>
                  </a:cubicBezTo>
                  <a:cubicBezTo>
                    <a:pt x="1263" y="56"/>
                    <a:pt x="1262" y="57"/>
                    <a:pt x="1262" y="57"/>
                  </a:cubicBezTo>
                  <a:cubicBezTo>
                    <a:pt x="1262" y="58"/>
                    <a:pt x="1262" y="58"/>
                    <a:pt x="1261" y="58"/>
                  </a:cubicBezTo>
                  <a:cubicBezTo>
                    <a:pt x="1261" y="58"/>
                    <a:pt x="1260" y="59"/>
                    <a:pt x="1260" y="59"/>
                  </a:cubicBezTo>
                  <a:cubicBezTo>
                    <a:pt x="1224" y="59"/>
                    <a:pt x="1224" y="59"/>
                    <a:pt x="1224" y="59"/>
                  </a:cubicBezTo>
                  <a:cubicBezTo>
                    <a:pt x="1224" y="97"/>
                    <a:pt x="1224" y="97"/>
                    <a:pt x="1224" y="97"/>
                  </a:cubicBezTo>
                  <a:cubicBezTo>
                    <a:pt x="1267" y="97"/>
                    <a:pt x="1267" y="97"/>
                    <a:pt x="1267" y="97"/>
                  </a:cubicBezTo>
                  <a:cubicBezTo>
                    <a:pt x="1267" y="97"/>
                    <a:pt x="1267" y="97"/>
                    <a:pt x="1268" y="97"/>
                  </a:cubicBezTo>
                  <a:cubicBezTo>
                    <a:pt x="1268" y="97"/>
                    <a:pt x="1268" y="97"/>
                    <a:pt x="1269" y="98"/>
                  </a:cubicBezTo>
                  <a:cubicBezTo>
                    <a:pt x="1269" y="98"/>
                    <a:pt x="1269" y="99"/>
                    <a:pt x="1269" y="100"/>
                  </a:cubicBezTo>
                  <a:cubicBezTo>
                    <a:pt x="1269" y="100"/>
                    <a:pt x="1269" y="101"/>
                    <a:pt x="1269" y="103"/>
                  </a:cubicBezTo>
                  <a:close/>
                  <a:moveTo>
                    <a:pt x="1151" y="106"/>
                  </a:moveTo>
                  <a:cubicBezTo>
                    <a:pt x="1151" y="107"/>
                    <a:pt x="1151" y="107"/>
                    <a:pt x="1150" y="107"/>
                  </a:cubicBezTo>
                  <a:cubicBezTo>
                    <a:pt x="1150" y="108"/>
                    <a:pt x="1149" y="108"/>
                    <a:pt x="1149" y="108"/>
                  </a:cubicBezTo>
                  <a:cubicBezTo>
                    <a:pt x="1148" y="108"/>
                    <a:pt x="1147" y="109"/>
                    <a:pt x="1146" y="109"/>
                  </a:cubicBezTo>
                  <a:cubicBezTo>
                    <a:pt x="1145" y="109"/>
                    <a:pt x="1144" y="109"/>
                    <a:pt x="1142" y="109"/>
                  </a:cubicBezTo>
                  <a:cubicBezTo>
                    <a:pt x="1141" y="109"/>
                    <a:pt x="1140" y="109"/>
                    <a:pt x="1139" y="109"/>
                  </a:cubicBezTo>
                  <a:cubicBezTo>
                    <a:pt x="1138" y="109"/>
                    <a:pt x="1137" y="109"/>
                    <a:pt x="1136" y="109"/>
                  </a:cubicBezTo>
                  <a:cubicBezTo>
                    <a:pt x="1136" y="108"/>
                    <a:pt x="1135" y="108"/>
                    <a:pt x="1135" y="108"/>
                  </a:cubicBezTo>
                  <a:cubicBezTo>
                    <a:pt x="1134" y="108"/>
                    <a:pt x="1134" y="108"/>
                    <a:pt x="1134" y="108"/>
                  </a:cubicBezTo>
                  <a:cubicBezTo>
                    <a:pt x="1133" y="107"/>
                    <a:pt x="1133" y="107"/>
                    <a:pt x="1133" y="107"/>
                  </a:cubicBezTo>
                  <a:cubicBezTo>
                    <a:pt x="1133" y="107"/>
                    <a:pt x="1132" y="106"/>
                    <a:pt x="1132" y="106"/>
                  </a:cubicBezTo>
                  <a:cubicBezTo>
                    <a:pt x="1097" y="7"/>
                    <a:pt x="1097" y="7"/>
                    <a:pt x="1097" y="7"/>
                  </a:cubicBezTo>
                  <a:cubicBezTo>
                    <a:pt x="1097" y="6"/>
                    <a:pt x="1097" y="5"/>
                    <a:pt x="1097" y="4"/>
                  </a:cubicBezTo>
                  <a:cubicBezTo>
                    <a:pt x="1097" y="3"/>
                    <a:pt x="1097" y="3"/>
                    <a:pt x="1097" y="2"/>
                  </a:cubicBezTo>
                  <a:cubicBezTo>
                    <a:pt x="1098" y="2"/>
                    <a:pt x="1099" y="2"/>
                    <a:pt x="1100" y="2"/>
                  </a:cubicBezTo>
                  <a:cubicBezTo>
                    <a:pt x="1101" y="2"/>
                    <a:pt x="1102" y="1"/>
                    <a:pt x="1104" y="1"/>
                  </a:cubicBezTo>
                  <a:cubicBezTo>
                    <a:pt x="1106" y="1"/>
                    <a:pt x="1107" y="2"/>
                    <a:pt x="1108" y="2"/>
                  </a:cubicBezTo>
                  <a:cubicBezTo>
                    <a:pt x="1109" y="2"/>
                    <a:pt x="1110" y="2"/>
                    <a:pt x="1110" y="2"/>
                  </a:cubicBezTo>
                  <a:cubicBezTo>
                    <a:pt x="1111" y="2"/>
                    <a:pt x="1111" y="3"/>
                    <a:pt x="1111" y="3"/>
                  </a:cubicBezTo>
                  <a:cubicBezTo>
                    <a:pt x="1111" y="3"/>
                    <a:pt x="1112" y="4"/>
                    <a:pt x="1112" y="4"/>
                  </a:cubicBezTo>
                  <a:cubicBezTo>
                    <a:pt x="1142" y="94"/>
                    <a:pt x="1142" y="94"/>
                    <a:pt x="1142" y="94"/>
                  </a:cubicBezTo>
                  <a:cubicBezTo>
                    <a:pt x="1142" y="94"/>
                    <a:pt x="1142" y="94"/>
                    <a:pt x="1142" y="94"/>
                  </a:cubicBezTo>
                  <a:cubicBezTo>
                    <a:pt x="1172" y="4"/>
                    <a:pt x="1172" y="4"/>
                    <a:pt x="1172" y="4"/>
                  </a:cubicBezTo>
                  <a:cubicBezTo>
                    <a:pt x="1172" y="4"/>
                    <a:pt x="1172" y="3"/>
                    <a:pt x="1173" y="3"/>
                  </a:cubicBezTo>
                  <a:cubicBezTo>
                    <a:pt x="1173" y="3"/>
                    <a:pt x="1173" y="2"/>
                    <a:pt x="1174" y="2"/>
                  </a:cubicBezTo>
                  <a:cubicBezTo>
                    <a:pt x="1174" y="2"/>
                    <a:pt x="1175" y="2"/>
                    <a:pt x="1176" y="2"/>
                  </a:cubicBezTo>
                  <a:cubicBezTo>
                    <a:pt x="1177" y="2"/>
                    <a:pt x="1178" y="1"/>
                    <a:pt x="1180" y="1"/>
                  </a:cubicBezTo>
                  <a:cubicBezTo>
                    <a:pt x="1182" y="1"/>
                    <a:pt x="1183" y="2"/>
                    <a:pt x="1184" y="2"/>
                  </a:cubicBezTo>
                  <a:cubicBezTo>
                    <a:pt x="1185" y="2"/>
                    <a:pt x="1186" y="2"/>
                    <a:pt x="1186" y="2"/>
                  </a:cubicBezTo>
                  <a:cubicBezTo>
                    <a:pt x="1186" y="3"/>
                    <a:pt x="1187" y="3"/>
                    <a:pt x="1187" y="4"/>
                  </a:cubicBezTo>
                  <a:cubicBezTo>
                    <a:pt x="1186" y="5"/>
                    <a:pt x="1186" y="6"/>
                    <a:pt x="1186" y="7"/>
                  </a:cubicBezTo>
                  <a:lnTo>
                    <a:pt x="1151" y="106"/>
                  </a:lnTo>
                  <a:close/>
                  <a:moveTo>
                    <a:pt x="1073" y="106"/>
                  </a:moveTo>
                  <a:cubicBezTo>
                    <a:pt x="1073" y="107"/>
                    <a:pt x="1073" y="107"/>
                    <a:pt x="1073" y="107"/>
                  </a:cubicBezTo>
                  <a:cubicBezTo>
                    <a:pt x="1073" y="108"/>
                    <a:pt x="1072" y="108"/>
                    <a:pt x="1072" y="108"/>
                  </a:cubicBezTo>
                  <a:cubicBezTo>
                    <a:pt x="1071" y="108"/>
                    <a:pt x="1070" y="108"/>
                    <a:pt x="1070" y="109"/>
                  </a:cubicBezTo>
                  <a:cubicBezTo>
                    <a:pt x="1069" y="109"/>
                    <a:pt x="1068" y="109"/>
                    <a:pt x="1066" y="109"/>
                  </a:cubicBezTo>
                  <a:cubicBezTo>
                    <a:pt x="1065" y="109"/>
                    <a:pt x="1064" y="109"/>
                    <a:pt x="1063" y="109"/>
                  </a:cubicBezTo>
                  <a:cubicBezTo>
                    <a:pt x="1062" y="108"/>
                    <a:pt x="1061" y="108"/>
                    <a:pt x="1061" y="108"/>
                  </a:cubicBezTo>
                  <a:cubicBezTo>
                    <a:pt x="1060" y="108"/>
                    <a:pt x="1060" y="108"/>
                    <a:pt x="1059" y="107"/>
                  </a:cubicBezTo>
                  <a:cubicBezTo>
                    <a:pt x="1059" y="107"/>
                    <a:pt x="1059" y="107"/>
                    <a:pt x="1059" y="106"/>
                  </a:cubicBezTo>
                  <a:cubicBezTo>
                    <a:pt x="1059" y="4"/>
                    <a:pt x="1059" y="4"/>
                    <a:pt x="1059" y="4"/>
                  </a:cubicBezTo>
                  <a:cubicBezTo>
                    <a:pt x="1059" y="4"/>
                    <a:pt x="1059" y="3"/>
                    <a:pt x="1059" y="3"/>
                  </a:cubicBezTo>
                  <a:cubicBezTo>
                    <a:pt x="1060" y="3"/>
                    <a:pt x="1060" y="2"/>
                    <a:pt x="1061" y="2"/>
                  </a:cubicBezTo>
                  <a:cubicBezTo>
                    <a:pt x="1061" y="2"/>
                    <a:pt x="1062" y="2"/>
                    <a:pt x="1063" y="2"/>
                  </a:cubicBezTo>
                  <a:cubicBezTo>
                    <a:pt x="1064" y="2"/>
                    <a:pt x="1065" y="1"/>
                    <a:pt x="1066" y="1"/>
                  </a:cubicBezTo>
                  <a:cubicBezTo>
                    <a:pt x="1068" y="1"/>
                    <a:pt x="1069" y="2"/>
                    <a:pt x="1070" y="2"/>
                  </a:cubicBezTo>
                  <a:cubicBezTo>
                    <a:pt x="1070" y="2"/>
                    <a:pt x="1071" y="2"/>
                    <a:pt x="1072" y="2"/>
                  </a:cubicBezTo>
                  <a:cubicBezTo>
                    <a:pt x="1072" y="2"/>
                    <a:pt x="1073" y="3"/>
                    <a:pt x="1073" y="3"/>
                  </a:cubicBezTo>
                  <a:cubicBezTo>
                    <a:pt x="1073" y="3"/>
                    <a:pt x="1073" y="4"/>
                    <a:pt x="1073" y="4"/>
                  </a:cubicBezTo>
                  <a:lnTo>
                    <a:pt x="1073" y="106"/>
                  </a:lnTo>
                  <a:close/>
                  <a:moveTo>
                    <a:pt x="1024" y="103"/>
                  </a:moveTo>
                  <a:cubicBezTo>
                    <a:pt x="1024" y="104"/>
                    <a:pt x="1024" y="105"/>
                    <a:pt x="1024" y="105"/>
                  </a:cubicBezTo>
                  <a:cubicBezTo>
                    <a:pt x="1023" y="106"/>
                    <a:pt x="1023" y="107"/>
                    <a:pt x="1022" y="107"/>
                  </a:cubicBezTo>
                  <a:cubicBezTo>
                    <a:pt x="1022" y="108"/>
                    <a:pt x="1021" y="108"/>
                    <a:pt x="1020" y="108"/>
                  </a:cubicBezTo>
                  <a:cubicBezTo>
                    <a:pt x="1020" y="108"/>
                    <a:pt x="1019" y="109"/>
                    <a:pt x="1018" y="109"/>
                  </a:cubicBezTo>
                  <a:cubicBezTo>
                    <a:pt x="1014" y="109"/>
                    <a:pt x="1014" y="109"/>
                    <a:pt x="1014" y="109"/>
                  </a:cubicBezTo>
                  <a:cubicBezTo>
                    <a:pt x="1012" y="109"/>
                    <a:pt x="1011" y="108"/>
                    <a:pt x="1010" y="108"/>
                  </a:cubicBezTo>
                  <a:cubicBezTo>
                    <a:pt x="1009" y="108"/>
                    <a:pt x="1008" y="107"/>
                    <a:pt x="1007" y="107"/>
                  </a:cubicBezTo>
                  <a:cubicBezTo>
                    <a:pt x="1006" y="106"/>
                    <a:pt x="1005" y="105"/>
                    <a:pt x="1004" y="103"/>
                  </a:cubicBezTo>
                  <a:cubicBezTo>
                    <a:pt x="1003" y="102"/>
                    <a:pt x="1002" y="100"/>
                    <a:pt x="1001" y="98"/>
                  </a:cubicBezTo>
                  <a:cubicBezTo>
                    <a:pt x="967" y="37"/>
                    <a:pt x="967" y="37"/>
                    <a:pt x="967" y="37"/>
                  </a:cubicBezTo>
                  <a:cubicBezTo>
                    <a:pt x="966" y="34"/>
                    <a:pt x="964" y="31"/>
                    <a:pt x="962" y="28"/>
                  </a:cubicBezTo>
                  <a:cubicBezTo>
                    <a:pt x="960" y="24"/>
                    <a:pt x="959" y="21"/>
                    <a:pt x="957" y="18"/>
                  </a:cubicBezTo>
                  <a:cubicBezTo>
                    <a:pt x="957" y="18"/>
                    <a:pt x="957" y="18"/>
                    <a:pt x="957" y="18"/>
                  </a:cubicBezTo>
                  <a:cubicBezTo>
                    <a:pt x="957" y="22"/>
                    <a:pt x="957" y="26"/>
                    <a:pt x="957" y="30"/>
                  </a:cubicBezTo>
                  <a:cubicBezTo>
                    <a:pt x="957" y="34"/>
                    <a:pt x="957" y="38"/>
                    <a:pt x="957" y="42"/>
                  </a:cubicBezTo>
                  <a:cubicBezTo>
                    <a:pt x="957" y="106"/>
                    <a:pt x="957" y="106"/>
                    <a:pt x="957" y="106"/>
                  </a:cubicBezTo>
                  <a:cubicBezTo>
                    <a:pt x="957" y="107"/>
                    <a:pt x="957" y="107"/>
                    <a:pt x="957" y="107"/>
                  </a:cubicBezTo>
                  <a:cubicBezTo>
                    <a:pt x="957" y="108"/>
                    <a:pt x="956" y="108"/>
                    <a:pt x="956" y="108"/>
                  </a:cubicBezTo>
                  <a:cubicBezTo>
                    <a:pt x="955" y="108"/>
                    <a:pt x="955" y="108"/>
                    <a:pt x="954" y="109"/>
                  </a:cubicBezTo>
                  <a:cubicBezTo>
                    <a:pt x="953" y="109"/>
                    <a:pt x="952" y="109"/>
                    <a:pt x="950" y="109"/>
                  </a:cubicBezTo>
                  <a:cubicBezTo>
                    <a:pt x="949" y="109"/>
                    <a:pt x="948" y="109"/>
                    <a:pt x="947" y="109"/>
                  </a:cubicBezTo>
                  <a:cubicBezTo>
                    <a:pt x="946" y="108"/>
                    <a:pt x="946" y="108"/>
                    <a:pt x="945" y="108"/>
                  </a:cubicBezTo>
                  <a:cubicBezTo>
                    <a:pt x="945" y="108"/>
                    <a:pt x="944" y="108"/>
                    <a:pt x="944" y="107"/>
                  </a:cubicBezTo>
                  <a:cubicBezTo>
                    <a:pt x="944" y="107"/>
                    <a:pt x="944" y="107"/>
                    <a:pt x="944" y="106"/>
                  </a:cubicBezTo>
                  <a:cubicBezTo>
                    <a:pt x="944" y="8"/>
                    <a:pt x="944" y="8"/>
                    <a:pt x="944" y="8"/>
                  </a:cubicBezTo>
                  <a:cubicBezTo>
                    <a:pt x="944" y="6"/>
                    <a:pt x="944" y="4"/>
                    <a:pt x="946" y="3"/>
                  </a:cubicBezTo>
                  <a:cubicBezTo>
                    <a:pt x="947" y="2"/>
                    <a:pt x="948" y="2"/>
                    <a:pt x="950" y="2"/>
                  </a:cubicBezTo>
                  <a:cubicBezTo>
                    <a:pt x="956" y="2"/>
                    <a:pt x="956" y="2"/>
                    <a:pt x="956" y="2"/>
                  </a:cubicBezTo>
                  <a:cubicBezTo>
                    <a:pt x="958" y="2"/>
                    <a:pt x="959" y="2"/>
                    <a:pt x="960" y="2"/>
                  </a:cubicBezTo>
                  <a:cubicBezTo>
                    <a:pt x="961" y="3"/>
                    <a:pt x="962" y="3"/>
                    <a:pt x="963" y="4"/>
                  </a:cubicBezTo>
                  <a:cubicBezTo>
                    <a:pt x="964" y="4"/>
                    <a:pt x="965" y="5"/>
                    <a:pt x="966" y="6"/>
                  </a:cubicBezTo>
                  <a:cubicBezTo>
                    <a:pt x="966" y="7"/>
                    <a:pt x="967" y="9"/>
                    <a:pt x="968" y="11"/>
                  </a:cubicBezTo>
                  <a:cubicBezTo>
                    <a:pt x="994" y="57"/>
                    <a:pt x="994" y="57"/>
                    <a:pt x="994" y="57"/>
                  </a:cubicBezTo>
                  <a:cubicBezTo>
                    <a:pt x="996" y="60"/>
                    <a:pt x="997" y="63"/>
                    <a:pt x="999" y="66"/>
                  </a:cubicBezTo>
                  <a:cubicBezTo>
                    <a:pt x="1000" y="68"/>
                    <a:pt x="1002" y="71"/>
                    <a:pt x="1003" y="74"/>
                  </a:cubicBezTo>
                  <a:cubicBezTo>
                    <a:pt x="1004" y="76"/>
                    <a:pt x="1006" y="79"/>
                    <a:pt x="1007" y="81"/>
                  </a:cubicBezTo>
                  <a:cubicBezTo>
                    <a:pt x="1008" y="84"/>
                    <a:pt x="1010" y="87"/>
                    <a:pt x="1011" y="89"/>
                  </a:cubicBezTo>
                  <a:cubicBezTo>
                    <a:pt x="1011" y="89"/>
                    <a:pt x="1011" y="89"/>
                    <a:pt x="1011" y="89"/>
                  </a:cubicBezTo>
                  <a:cubicBezTo>
                    <a:pt x="1011" y="85"/>
                    <a:pt x="1011" y="80"/>
                    <a:pt x="1011" y="76"/>
                  </a:cubicBezTo>
                  <a:cubicBezTo>
                    <a:pt x="1011" y="71"/>
                    <a:pt x="1011" y="66"/>
                    <a:pt x="1011" y="62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11" y="4"/>
                    <a:pt x="1011" y="4"/>
                    <a:pt x="1011" y="3"/>
                  </a:cubicBezTo>
                  <a:cubicBezTo>
                    <a:pt x="1011" y="3"/>
                    <a:pt x="1012" y="3"/>
                    <a:pt x="1012" y="2"/>
                  </a:cubicBezTo>
                  <a:cubicBezTo>
                    <a:pt x="1013" y="2"/>
                    <a:pt x="1013" y="2"/>
                    <a:pt x="1014" y="2"/>
                  </a:cubicBezTo>
                  <a:cubicBezTo>
                    <a:pt x="1015" y="2"/>
                    <a:pt x="1016" y="2"/>
                    <a:pt x="1018" y="2"/>
                  </a:cubicBezTo>
                  <a:cubicBezTo>
                    <a:pt x="1019" y="2"/>
                    <a:pt x="1020" y="2"/>
                    <a:pt x="1021" y="2"/>
                  </a:cubicBezTo>
                  <a:cubicBezTo>
                    <a:pt x="1022" y="2"/>
                    <a:pt x="1022" y="2"/>
                    <a:pt x="1023" y="2"/>
                  </a:cubicBezTo>
                  <a:cubicBezTo>
                    <a:pt x="1023" y="3"/>
                    <a:pt x="1024" y="3"/>
                    <a:pt x="1024" y="3"/>
                  </a:cubicBezTo>
                  <a:cubicBezTo>
                    <a:pt x="1024" y="4"/>
                    <a:pt x="1024" y="4"/>
                    <a:pt x="1024" y="4"/>
                  </a:cubicBezTo>
                  <a:lnTo>
                    <a:pt x="1024" y="103"/>
                  </a:lnTo>
                  <a:close/>
                  <a:moveTo>
                    <a:pt x="909" y="69"/>
                  </a:moveTo>
                  <a:cubicBezTo>
                    <a:pt x="909" y="76"/>
                    <a:pt x="908" y="81"/>
                    <a:pt x="906" y="86"/>
                  </a:cubicBezTo>
                  <a:cubicBezTo>
                    <a:pt x="904" y="91"/>
                    <a:pt x="902" y="96"/>
                    <a:pt x="898" y="99"/>
                  </a:cubicBezTo>
                  <a:cubicBezTo>
                    <a:pt x="895" y="103"/>
                    <a:pt x="890" y="105"/>
                    <a:pt x="885" y="107"/>
                  </a:cubicBezTo>
                  <a:cubicBezTo>
                    <a:pt x="880" y="109"/>
                    <a:pt x="875" y="110"/>
                    <a:pt x="868" y="110"/>
                  </a:cubicBezTo>
                  <a:cubicBezTo>
                    <a:pt x="862" y="110"/>
                    <a:pt x="857" y="109"/>
                    <a:pt x="852" y="107"/>
                  </a:cubicBezTo>
                  <a:cubicBezTo>
                    <a:pt x="847" y="106"/>
                    <a:pt x="843" y="103"/>
                    <a:pt x="840" y="100"/>
                  </a:cubicBezTo>
                  <a:cubicBezTo>
                    <a:pt x="836" y="97"/>
                    <a:pt x="834" y="92"/>
                    <a:pt x="832" y="87"/>
                  </a:cubicBezTo>
                  <a:cubicBezTo>
                    <a:pt x="830" y="82"/>
                    <a:pt x="829" y="77"/>
                    <a:pt x="829" y="70"/>
                  </a:cubicBezTo>
                  <a:cubicBezTo>
                    <a:pt x="829" y="4"/>
                    <a:pt x="829" y="4"/>
                    <a:pt x="829" y="4"/>
                  </a:cubicBezTo>
                  <a:cubicBezTo>
                    <a:pt x="829" y="4"/>
                    <a:pt x="829" y="3"/>
                    <a:pt x="829" y="3"/>
                  </a:cubicBezTo>
                  <a:cubicBezTo>
                    <a:pt x="830" y="3"/>
                    <a:pt x="830" y="2"/>
                    <a:pt x="830" y="2"/>
                  </a:cubicBezTo>
                  <a:cubicBezTo>
                    <a:pt x="831" y="2"/>
                    <a:pt x="832" y="2"/>
                    <a:pt x="833" y="2"/>
                  </a:cubicBezTo>
                  <a:cubicBezTo>
                    <a:pt x="833" y="2"/>
                    <a:pt x="835" y="1"/>
                    <a:pt x="836" y="1"/>
                  </a:cubicBezTo>
                  <a:cubicBezTo>
                    <a:pt x="837" y="1"/>
                    <a:pt x="839" y="2"/>
                    <a:pt x="839" y="2"/>
                  </a:cubicBezTo>
                  <a:cubicBezTo>
                    <a:pt x="840" y="2"/>
                    <a:pt x="841" y="2"/>
                    <a:pt x="842" y="2"/>
                  </a:cubicBezTo>
                  <a:cubicBezTo>
                    <a:pt x="842" y="2"/>
                    <a:pt x="843" y="3"/>
                    <a:pt x="843" y="3"/>
                  </a:cubicBezTo>
                  <a:cubicBezTo>
                    <a:pt x="843" y="3"/>
                    <a:pt x="843" y="4"/>
                    <a:pt x="843" y="4"/>
                  </a:cubicBezTo>
                  <a:cubicBezTo>
                    <a:pt x="843" y="68"/>
                    <a:pt x="843" y="68"/>
                    <a:pt x="843" y="68"/>
                  </a:cubicBezTo>
                  <a:cubicBezTo>
                    <a:pt x="843" y="73"/>
                    <a:pt x="844" y="78"/>
                    <a:pt x="845" y="81"/>
                  </a:cubicBezTo>
                  <a:cubicBezTo>
                    <a:pt x="846" y="85"/>
                    <a:pt x="848" y="88"/>
                    <a:pt x="850" y="90"/>
                  </a:cubicBezTo>
                  <a:cubicBezTo>
                    <a:pt x="852" y="93"/>
                    <a:pt x="855" y="95"/>
                    <a:pt x="858" y="96"/>
                  </a:cubicBezTo>
                  <a:cubicBezTo>
                    <a:pt x="862" y="97"/>
                    <a:pt x="865" y="98"/>
                    <a:pt x="869" y="98"/>
                  </a:cubicBezTo>
                  <a:cubicBezTo>
                    <a:pt x="873" y="98"/>
                    <a:pt x="877" y="97"/>
                    <a:pt x="880" y="96"/>
                  </a:cubicBezTo>
                  <a:cubicBezTo>
                    <a:pt x="883" y="95"/>
                    <a:pt x="886" y="93"/>
                    <a:pt x="888" y="91"/>
                  </a:cubicBezTo>
                  <a:cubicBezTo>
                    <a:pt x="890" y="88"/>
                    <a:pt x="892" y="85"/>
                    <a:pt x="893" y="82"/>
                  </a:cubicBezTo>
                  <a:cubicBezTo>
                    <a:pt x="895" y="78"/>
                    <a:pt x="895" y="74"/>
                    <a:pt x="895" y="69"/>
                  </a:cubicBezTo>
                  <a:cubicBezTo>
                    <a:pt x="895" y="4"/>
                    <a:pt x="895" y="4"/>
                    <a:pt x="895" y="4"/>
                  </a:cubicBezTo>
                  <a:cubicBezTo>
                    <a:pt x="895" y="4"/>
                    <a:pt x="895" y="3"/>
                    <a:pt x="895" y="3"/>
                  </a:cubicBezTo>
                  <a:cubicBezTo>
                    <a:pt x="896" y="3"/>
                    <a:pt x="896" y="2"/>
                    <a:pt x="897" y="2"/>
                  </a:cubicBezTo>
                  <a:cubicBezTo>
                    <a:pt x="897" y="2"/>
                    <a:pt x="898" y="2"/>
                    <a:pt x="899" y="2"/>
                  </a:cubicBezTo>
                  <a:cubicBezTo>
                    <a:pt x="900" y="2"/>
                    <a:pt x="901" y="1"/>
                    <a:pt x="902" y="1"/>
                  </a:cubicBezTo>
                  <a:cubicBezTo>
                    <a:pt x="903" y="1"/>
                    <a:pt x="905" y="2"/>
                    <a:pt x="906" y="2"/>
                  </a:cubicBezTo>
                  <a:cubicBezTo>
                    <a:pt x="906" y="2"/>
                    <a:pt x="907" y="2"/>
                    <a:pt x="908" y="2"/>
                  </a:cubicBezTo>
                  <a:cubicBezTo>
                    <a:pt x="908" y="2"/>
                    <a:pt x="909" y="3"/>
                    <a:pt x="909" y="3"/>
                  </a:cubicBezTo>
                  <a:cubicBezTo>
                    <a:pt x="909" y="3"/>
                    <a:pt x="909" y="4"/>
                    <a:pt x="909" y="4"/>
                  </a:cubicBezTo>
                  <a:lnTo>
                    <a:pt x="909" y="69"/>
                  </a:lnTo>
                  <a:close/>
                  <a:moveTo>
                    <a:pt x="766" y="106"/>
                  </a:moveTo>
                  <a:cubicBezTo>
                    <a:pt x="766" y="107"/>
                    <a:pt x="765" y="107"/>
                    <a:pt x="765" y="107"/>
                  </a:cubicBezTo>
                  <a:cubicBezTo>
                    <a:pt x="765" y="108"/>
                    <a:pt x="765" y="108"/>
                    <a:pt x="764" y="108"/>
                  </a:cubicBezTo>
                  <a:cubicBezTo>
                    <a:pt x="763" y="108"/>
                    <a:pt x="763" y="108"/>
                    <a:pt x="762" y="109"/>
                  </a:cubicBezTo>
                  <a:cubicBezTo>
                    <a:pt x="761" y="109"/>
                    <a:pt x="760" y="109"/>
                    <a:pt x="758" y="109"/>
                  </a:cubicBezTo>
                  <a:cubicBezTo>
                    <a:pt x="757" y="109"/>
                    <a:pt x="756" y="109"/>
                    <a:pt x="755" y="109"/>
                  </a:cubicBezTo>
                  <a:cubicBezTo>
                    <a:pt x="754" y="108"/>
                    <a:pt x="753" y="108"/>
                    <a:pt x="753" y="108"/>
                  </a:cubicBezTo>
                  <a:cubicBezTo>
                    <a:pt x="752" y="108"/>
                    <a:pt x="752" y="108"/>
                    <a:pt x="752" y="107"/>
                  </a:cubicBezTo>
                  <a:cubicBezTo>
                    <a:pt x="751" y="107"/>
                    <a:pt x="751" y="107"/>
                    <a:pt x="751" y="106"/>
                  </a:cubicBezTo>
                  <a:cubicBezTo>
                    <a:pt x="751" y="4"/>
                    <a:pt x="751" y="4"/>
                    <a:pt x="751" y="4"/>
                  </a:cubicBezTo>
                  <a:cubicBezTo>
                    <a:pt x="751" y="4"/>
                    <a:pt x="751" y="3"/>
                    <a:pt x="752" y="3"/>
                  </a:cubicBezTo>
                  <a:cubicBezTo>
                    <a:pt x="752" y="3"/>
                    <a:pt x="752" y="2"/>
                    <a:pt x="753" y="2"/>
                  </a:cubicBezTo>
                  <a:cubicBezTo>
                    <a:pt x="754" y="2"/>
                    <a:pt x="754" y="2"/>
                    <a:pt x="755" y="2"/>
                  </a:cubicBezTo>
                  <a:cubicBezTo>
                    <a:pt x="756" y="2"/>
                    <a:pt x="757" y="1"/>
                    <a:pt x="758" y="1"/>
                  </a:cubicBezTo>
                  <a:cubicBezTo>
                    <a:pt x="760" y="1"/>
                    <a:pt x="761" y="2"/>
                    <a:pt x="762" y="2"/>
                  </a:cubicBezTo>
                  <a:cubicBezTo>
                    <a:pt x="763" y="2"/>
                    <a:pt x="763" y="2"/>
                    <a:pt x="764" y="2"/>
                  </a:cubicBezTo>
                  <a:cubicBezTo>
                    <a:pt x="765" y="2"/>
                    <a:pt x="765" y="3"/>
                    <a:pt x="765" y="3"/>
                  </a:cubicBezTo>
                  <a:cubicBezTo>
                    <a:pt x="765" y="3"/>
                    <a:pt x="766" y="4"/>
                    <a:pt x="766" y="4"/>
                  </a:cubicBezTo>
                  <a:lnTo>
                    <a:pt x="766" y="106"/>
                  </a:lnTo>
                  <a:close/>
                  <a:moveTo>
                    <a:pt x="681" y="16"/>
                  </a:moveTo>
                  <a:cubicBezTo>
                    <a:pt x="681" y="16"/>
                    <a:pt x="681" y="16"/>
                    <a:pt x="681" y="16"/>
                  </a:cubicBezTo>
                  <a:cubicBezTo>
                    <a:pt x="663" y="69"/>
                    <a:pt x="663" y="69"/>
                    <a:pt x="663" y="69"/>
                  </a:cubicBezTo>
                  <a:cubicBezTo>
                    <a:pt x="700" y="69"/>
                    <a:pt x="700" y="69"/>
                    <a:pt x="700" y="69"/>
                  </a:cubicBezTo>
                  <a:lnTo>
                    <a:pt x="681" y="16"/>
                  </a:lnTo>
                  <a:close/>
                  <a:moveTo>
                    <a:pt x="727" y="103"/>
                  </a:moveTo>
                  <a:cubicBezTo>
                    <a:pt x="727" y="105"/>
                    <a:pt x="728" y="106"/>
                    <a:pt x="728" y="106"/>
                  </a:cubicBezTo>
                  <a:cubicBezTo>
                    <a:pt x="728" y="107"/>
                    <a:pt x="728" y="108"/>
                    <a:pt x="727" y="108"/>
                  </a:cubicBezTo>
                  <a:cubicBezTo>
                    <a:pt x="727" y="108"/>
                    <a:pt x="726" y="109"/>
                    <a:pt x="725" y="109"/>
                  </a:cubicBezTo>
                  <a:cubicBezTo>
                    <a:pt x="724" y="109"/>
                    <a:pt x="723" y="109"/>
                    <a:pt x="721" y="109"/>
                  </a:cubicBezTo>
                  <a:cubicBezTo>
                    <a:pt x="719" y="109"/>
                    <a:pt x="718" y="109"/>
                    <a:pt x="717" y="109"/>
                  </a:cubicBezTo>
                  <a:cubicBezTo>
                    <a:pt x="716" y="109"/>
                    <a:pt x="715" y="108"/>
                    <a:pt x="714" y="108"/>
                  </a:cubicBezTo>
                  <a:cubicBezTo>
                    <a:pt x="714" y="108"/>
                    <a:pt x="714" y="108"/>
                    <a:pt x="713" y="108"/>
                  </a:cubicBezTo>
                  <a:cubicBezTo>
                    <a:pt x="713" y="107"/>
                    <a:pt x="713" y="107"/>
                    <a:pt x="713" y="106"/>
                  </a:cubicBezTo>
                  <a:cubicBezTo>
                    <a:pt x="704" y="80"/>
                    <a:pt x="704" y="80"/>
                    <a:pt x="704" y="80"/>
                  </a:cubicBezTo>
                  <a:cubicBezTo>
                    <a:pt x="659" y="80"/>
                    <a:pt x="659" y="80"/>
                    <a:pt x="659" y="80"/>
                  </a:cubicBezTo>
                  <a:cubicBezTo>
                    <a:pt x="651" y="106"/>
                    <a:pt x="651" y="106"/>
                    <a:pt x="651" y="106"/>
                  </a:cubicBezTo>
                  <a:cubicBezTo>
                    <a:pt x="650" y="106"/>
                    <a:pt x="650" y="107"/>
                    <a:pt x="650" y="107"/>
                  </a:cubicBezTo>
                  <a:cubicBezTo>
                    <a:pt x="650" y="108"/>
                    <a:pt x="649" y="108"/>
                    <a:pt x="649" y="108"/>
                  </a:cubicBezTo>
                  <a:cubicBezTo>
                    <a:pt x="648" y="108"/>
                    <a:pt x="647" y="109"/>
                    <a:pt x="646" y="109"/>
                  </a:cubicBezTo>
                  <a:cubicBezTo>
                    <a:pt x="646" y="109"/>
                    <a:pt x="644" y="109"/>
                    <a:pt x="643" y="109"/>
                  </a:cubicBezTo>
                  <a:cubicBezTo>
                    <a:pt x="641" y="109"/>
                    <a:pt x="640" y="109"/>
                    <a:pt x="639" y="109"/>
                  </a:cubicBezTo>
                  <a:cubicBezTo>
                    <a:pt x="638" y="108"/>
                    <a:pt x="637" y="108"/>
                    <a:pt x="637" y="108"/>
                  </a:cubicBezTo>
                  <a:cubicBezTo>
                    <a:pt x="636" y="107"/>
                    <a:pt x="636" y="107"/>
                    <a:pt x="636" y="106"/>
                  </a:cubicBezTo>
                  <a:cubicBezTo>
                    <a:pt x="636" y="105"/>
                    <a:pt x="636" y="104"/>
                    <a:pt x="637" y="103"/>
                  </a:cubicBezTo>
                  <a:cubicBezTo>
                    <a:pt x="672" y="4"/>
                    <a:pt x="672" y="4"/>
                    <a:pt x="672" y="4"/>
                  </a:cubicBezTo>
                  <a:cubicBezTo>
                    <a:pt x="673" y="4"/>
                    <a:pt x="673" y="3"/>
                    <a:pt x="673" y="3"/>
                  </a:cubicBezTo>
                  <a:cubicBezTo>
                    <a:pt x="674" y="3"/>
                    <a:pt x="674" y="2"/>
                    <a:pt x="675" y="2"/>
                  </a:cubicBezTo>
                  <a:cubicBezTo>
                    <a:pt x="676" y="2"/>
                    <a:pt x="676" y="2"/>
                    <a:pt x="678" y="2"/>
                  </a:cubicBezTo>
                  <a:cubicBezTo>
                    <a:pt x="679" y="2"/>
                    <a:pt x="680" y="1"/>
                    <a:pt x="682" y="1"/>
                  </a:cubicBezTo>
                  <a:cubicBezTo>
                    <a:pt x="683" y="1"/>
                    <a:pt x="685" y="2"/>
                    <a:pt x="686" y="2"/>
                  </a:cubicBezTo>
                  <a:cubicBezTo>
                    <a:pt x="687" y="2"/>
                    <a:pt x="688" y="2"/>
                    <a:pt x="689" y="2"/>
                  </a:cubicBezTo>
                  <a:cubicBezTo>
                    <a:pt x="690" y="2"/>
                    <a:pt x="690" y="3"/>
                    <a:pt x="690" y="3"/>
                  </a:cubicBezTo>
                  <a:cubicBezTo>
                    <a:pt x="691" y="3"/>
                    <a:pt x="691" y="4"/>
                    <a:pt x="691" y="5"/>
                  </a:cubicBezTo>
                  <a:lnTo>
                    <a:pt x="727" y="103"/>
                  </a:lnTo>
                  <a:close/>
                  <a:moveTo>
                    <a:pt x="612" y="106"/>
                  </a:moveTo>
                  <a:cubicBezTo>
                    <a:pt x="612" y="107"/>
                    <a:pt x="612" y="107"/>
                    <a:pt x="612" y="107"/>
                  </a:cubicBezTo>
                  <a:cubicBezTo>
                    <a:pt x="612" y="108"/>
                    <a:pt x="612" y="108"/>
                    <a:pt x="611" y="108"/>
                  </a:cubicBezTo>
                  <a:cubicBezTo>
                    <a:pt x="610" y="108"/>
                    <a:pt x="610" y="108"/>
                    <a:pt x="609" y="109"/>
                  </a:cubicBezTo>
                  <a:cubicBezTo>
                    <a:pt x="608" y="109"/>
                    <a:pt x="607" y="109"/>
                    <a:pt x="605" y="109"/>
                  </a:cubicBezTo>
                  <a:cubicBezTo>
                    <a:pt x="604" y="109"/>
                    <a:pt x="603" y="109"/>
                    <a:pt x="602" y="109"/>
                  </a:cubicBezTo>
                  <a:cubicBezTo>
                    <a:pt x="601" y="108"/>
                    <a:pt x="600" y="108"/>
                    <a:pt x="600" y="108"/>
                  </a:cubicBezTo>
                  <a:cubicBezTo>
                    <a:pt x="599" y="108"/>
                    <a:pt x="599" y="108"/>
                    <a:pt x="599" y="107"/>
                  </a:cubicBezTo>
                  <a:cubicBezTo>
                    <a:pt x="599" y="107"/>
                    <a:pt x="598" y="107"/>
                    <a:pt x="598" y="106"/>
                  </a:cubicBezTo>
                  <a:cubicBezTo>
                    <a:pt x="598" y="59"/>
                    <a:pt x="598" y="59"/>
                    <a:pt x="598" y="59"/>
                  </a:cubicBezTo>
                  <a:cubicBezTo>
                    <a:pt x="550" y="59"/>
                    <a:pt x="550" y="59"/>
                    <a:pt x="550" y="59"/>
                  </a:cubicBezTo>
                  <a:cubicBezTo>
                    <a:pt x="550" y="106"/>
                    <a:pt x="550" y="106"/>
                    <a:pt x="550" y="106"/>
                  </a:cubicBezTo>
                  <a:cubicBezTo>
                    <a:pt x="550" y="107"/>
                    <a:pt x="550" y="107"/>
                    <a:pt x="550" y="107"/>
                  </a:cubicBezTo>
                  <a:cubicBezTo>
                    <a:pt x="549" y="108"/>
                    <a:pt x="549" y="108"/>
                    <a:pt x="549" y="108"/>
                  </a:cubicBezTo>
                  <a:cubicBezTo>
                    <a:pt x="548" y="108"/>
                    <a:pt x="547" y="108"/>
                    <a:pt x="546" y="109"/>
                  </a:cubicBezTo>
                  <a:cubicBezTo>
                    <a:pt x="545" y="109"/>
                    <a:pt x="544" y="109"/>
                    <a:pt x="543" y="109"/>
                  </a:cubicBezTo>
                  <a:cubicBezTo>
                    <a:pt x="542" y="109"/>
                    <a:pt x="540" y="109"/>
                    <a:pt x="540" y="109"/>
                  </a:cubicBezTo>
                  <a:cubicBezTo>
                    <a:pt x="539" y="108"/>
                    <a:pt x="538" y="108"/>
                    <a:pt x="537" y="108"/>
                  </a:cubicBezTo>
                  <a:cubicBezTo>
                    <a:pt x="537" y="108"/>
                    <a:pt x="536" y="108"/>
                    <a:pt x="536" y="107"/>
                  </a:cubicBezTo>
                  <a:cubicBezTo>
                    <a:pt x="536" y="107"/>
                    <a:pt x="536" y="107"/>
                    <a:pt x="536" y="106"/>
                  </a:cubicBezTo>
                  <a:cubicBezTo>
                    <a:pt x="536" y="4"/>
                    <a:pt x="536" y="4"/>
                    <a:pt x="536" y="4"/>
                  </a:cubicBezTo>
                  <a:cubicBezTo>
                    <a:pt x="536" y="4"/>
                    <a:pt x="536" y="3"/>
                    <a:pt x="536" y="3"/>
                  </a:cubicBezTo>
                  <a:cubicBezTo>
                    <a:pt x="536" y="3"/>
                    <a:pt x="537" y="2"/>
                    <a:pt x="537" y="2"/>
                  </a:cubicBezTo>
                  <a:cubicBezTo>
                    <a:pt x="538" y="2"/>
                    <a:pt x="539" y="2"/>
                    <a:pt x="540" y="2"/>
                  </a:cubicBezTo>
                  <a:cubicBezTo>
                    <a:pt x="540" y="2"/>
                    <a:pt x="542" y="1"/>
                    <a:pt x="543" y="1"/>
                  </a:cubicBezTo>
                  <a:cubicBezTo>
                    <a:pt x="544" y="1"/>
                    <a:pt x="545" y="2"/>
                    <a:pt x="546" y="2"/>
                  </a:cubicBezTo>
                  <a:cubicBezTo>
                    <a:pt x="547" y="2"/>
                    <a:pt x="548" y="2"/>
                    <a:pt x="549" y="2"/>
                  </a:cubicBezTo>
                  <a:cubicBezTo>
                    <a:pt x="549" y="2"/>
                    <a:pt x="549" y="3"/>
                    <a:pt x="550" y="3"/>
                  </a:cubicBezTo>
                  <a:cubicBezTo>
                    <a:pt x="550" y="3"/>
                    <a:pt x="550" y="4"/>
                    <a:pt x="550" y="4"/>
                  </a:cubicBezTo>
                  <a:cubicBezTo>
                    <a:pt x="550" y="47"/>
                    <a:pt x="550" y="47"/>
                    <a:pt x="550" y="47"/>
                  </a:cubicBezTo>
                  <a:cubicBezTo>
                    <a:pt x="598" y="47"/>
                    <a:pt x="598" y="47"/>
                    <a:pt x="598" y="47"/>
                  </a:cubicBezTo>
                  <a:cubicBezTo>
                    <a:pt x="598" y="4"/>
                    <a:pt x="598" y="4"/>
                    <a:pt x="598" y="4"/>
                  </a:cubicBezTo>
                  <a:cubicBezTo>
                    <a:pt x="598" y="4"/>
                    <a:pt x="599" y="3"/>
                    <a:pt x="599" y="3"/>
                  </a:cubicBezTo>
                  <a:cubicBezTo>
                    <a:pt x="599" y="3"/>
                    <a:pt x="599" y="2"/>
                    <a:pt x="600" y="2"/>
                  </a:cubicBezTo>
                  <a:cubicBezTo>
                    <a:pt x="600" y="2"/>
                    <a:pt x="601" y="2"/>
                    <a:pt x="602" y="2"/>
                  </a:cubicBezTo>
                  <a:cubicBezTo>
                    <a:pt x="603" y="2"/>
                    <a:pt x="604" y="1"/>
                    <a:pt x="605" y="1"/>
                  </a:cubicBezTo>
                  <a:cubicBezTo>
                    <a:pt x="607" y="1"/>
                    <a:pt x="608" y="2"/>
                    <a:pt x="609" y="2"/>
                  </a:cubicBezTo>
                  <a:cubicBezTo>
                    <a:pt x="610" y="2"/>
                    <a:pt x="610" y="2"/>
                    <a:pt x="611" y="2"/>
                  </a:cubicBezTo>
                  <a:cubicBezTo>
                    <a:pt x="612" y="2"/>
                    <a:pt x="612" y="3"/>
                    <a:pt x="612" y="3"/>
                  </a:cubicBezTo>
                  <a:cubicBezTo>
                    <a:pt x="612" y="3"/>
                    <a:pt x="612" y="4"/>
                    <a:pt x="612" y="4"/>
                  </a:cubicBezTo>
                  <a:lnTo>
                    <a:pt x="612" y="106"/>
                  </a:lnTo>
                  <a:close/>
                  <a:moveTo>
                    <a:pt x="503" y="16"/>
                  </a:moveTo>
                  <a:cubicBezTo>
                    <a:pt x="503" y="17"/>
                    <a:pt x="503" y="18"/>
                    <a:pt x="503" y="19"/>
                  </a:cubicBezTo>
                  <a:cubicBezTo>
                    <a:pt x="503" y="20"/>
                    <a:pt x="503" y="21"/>
                    <a:pt x="502" y="21"/>
                  </a:cubicBezTo>
                  <a:cubicBezTo>
                    <a:pt x="502" y="22"/>
                    <a:pt x="502" y="22"/>
                    <a:pt x="502" y="22"/>
                  </a:cubicBezTo>
                  <a:cubicBezTo>
                    <a:pt x="501" y="22"/>
                    <a:pt x="501" y="23"/>
                    <a:pt x="500" y="23"/>
                  </a:cubicBezTo>
                  <a:cubicBezTo>
                    <a:pt x="500" y="23"/>
                    <a:pt x="499" y="22"/>
                    <a:pt x="497" y="21"/>
                  </a:cubicBezTo>
                  <a:cubicBezTo>
                    <a:pt x="496" y="20"/>
                    <a:pt x="494" y="19"/>
                    <a:pt x="491" y="18"/>
                  </a:cubicBezTo>
                  <a:cubicBezTo>
                    <a:pt x="488" y="16"/>
                    <a:pt x="485" y="15"/>
                    <a:pt x="482" y="14"/>
                  </a:cubicBezTo>
                  <a:cubicBezTo>
                    <a:pt x="478" y="13"/>
                    <a:pt x="474" y="13"/>
                    <a:pt x="469" y="13"/>
                  </a:cubicBezTo>
                  <a:cubicBezTo>
                    <a:pt x="463" y="13"/>
                    <a:pt x="458" y="14"/>
                    <a:pt x="453" y="16"/>
                  </a:cubicBezTo>
                  <a:cubicBezTo>
                    <a:pt x="448" y="18"/>
                    <a:pt x="445" y="21"/>
                    <a:pt x="441" y="25"/>
                  </a:cubicBezTo>
                  <a:cubicBezTo>
                    <a:pt x="438" y="28"/>
                    <a:pt x="436" y="33"/>
                    <a:pt x="434" y="38"/>
                  </a:cubicBezTo>
                  <a:cubicBezTo>
                    <a:pt x="432" y="43"/>
                    <a:pt x="431" y="49"/>
                    <a:pt x="431" y="55"/>
                  </a:cubicBezTo>
                  <a:cubicBezTo>
                    <a:pt x="431" y="62"/>
                    <a:pt x="432" y="68"/>
                    <a:pt x="434" y="73"/>
                  </a:cubicBezTo>
                  <a:cubicBezTo>
                    <a:pt x="436" y="78"/>
                    <a:pt x="439" y="83"/>
                    <a:pt x="442" y="86"/>
                  </a:cubicBezTo>
                  <a:cubicBezTo>
                    <a:pt x="445" y="90"/>
                    <a:pt x="449" y="93"/>
                    <a:pt x="454" y="95"/>
                  </a:cubicBezTo>
                  <a:cubicBezTo>
                    <a:pt x="459" y="97"/>
                    <a:pt x="464" y="97"/>
                    <a:pt x="469" y="97"/>
                  </a:cubicBezTo>
                  <a:cubicBezTo>
                    <a:pt x="472" y="97"/>
                    <a:pt x="476" y="97"/>
                    <a:pt x="479" y="96"/>
                  </a:cubicBezTo>
                  <a:cubicBezTo>
                    <a:pt x="483" y="96"/>
                    <a:pt x="486" y="94"/>
                    <a:pt x="489" y="93"/>
                  </a:cubicBezTo>
                  <a:cubicBezTo>
                    <a:pt x="489" y="62"/>
                    <a:pt x="489" y="62"/>
                    <a:pt x="489" y="62"/>
                  </a:cubicBezTo>
                  <a:cubicBezTo>
                    <a:pt x="464" y="62"/>
                    <a:pt x="464" y="62"/>
                    <a:pt x="464" y="62"/>
                  </a:cubicBezTo>
                  <a:cubicBezTo>
                    <a:pt x="463" y="62"/>
                    <a:pt x="462" y="61"/>
                    <a:pt x="462" y="60"/>
                  </a:cubicBezTo>
                  <a:cubicBezTo>
                    <a:pt x="461" y="59"/>
                    <a:pt x="461" y="58"/>
                    <a:pt x="461" y="56"/>
                  </a:cubicBezTo>
                  <a:cubicBezTo>
                    <a:pt x="461" y="55"/>
                    <a:pt x="461" y="54"/>
                    <a:pt x="461" y="53"/>
                  </a:cubicBezTo>
                  <a:cubicBezTo>
                    <a:pt x="461" y="53"/>
                    <a:pt x="462" y="52"/>
                    <a:pt x="462" y="51"/>
                  </a:cubicBezTo>
                  <a:cubicBezTo>
                    <a:pt x="462" y="51"/>
                    <a:pt x="462" y="51"/>
                    <a:pt x="463" y="50"/>
                  </a:cubicBezTo>
                  <a:cubicBezTo>
                    <a:pt x="463" y="50"/>
                    <a:pt x="463" y="50"/>
                    <a:pt x="464" y="50"/>
                  </a:cubicBezTo>
                  <a:cubicBezTo>
                    <a:pt x="498" y="50"/>
                    <a:pt x="498" y="50"/>
                    <a:pt x="498" y="50"/>
                  </a:cubicBezTo>
                  <a:cubicBezTo>
                    <a:pt x="498" y="50"/>
                    <a:pt x="499" y="50"/>
                    <a:pt x="500" y="50"/>
                  </a:cubicBezTo>
                  <a:cubicBezTo>
                    <a:pt x="500" y="51"/>
                    <a:pt x="501" y="51"/>
                    <a:pt x="501" y="51"/>
                  </a:cubicBezTo>
                  <a:cubicBezTo>
                    <a:pt x="502" y="52"/>
                    <a:pt x="502" y="53"/>
                    <a:pt x="502" y="53"/>
                  </a:cubicBezTo>
                  <a:cubicBezTo>
                    <a:pt x="503" y="54"/>
                    <a:pt x="503" y="55"/>
                    <a:pt x="503" y="56"/>
                  </a:cubicBezTo>
                  <a:cubicBezTo>
                    <a:pt x="503" y="96"/>
                    <a:pt x="503" y="96"/>
                    <a:pt x="503" y="96"/>
                  </a:cubicBezTo>
                  <a:cubicBezTo>
                    <a:pt x="503" y="98"/>
                    <a:pt x="502" y="99"/>
                    <a:pt x="502" y="100"/>
                  </a:cubicBezTo>
                  <a:cubicBezTo>
                    <a:pt x="502" y="101"/>
                    <a:pt x="500" y="102"/>
                    <a:pt x="499" y="103"/>
                  </a:cubicBezTo>
                  <a:cubicBezTo>
                    <a:pt x="497" y="104"/>
                    <a:pt x="495" y="105"/>
                    <a:pt x="493" y="105"/>
                  </a:cubicBezTo>
                  <a:cubicBezTo>
                    <a:pt x="490" y="106"/>
                    <a:pt x="488" y="107"/>
                    <a:pt x="485" y="108"/>
                  </a:cubicBezTo>
                  <a:cubicBezTo>
                    <a:pt x="482" y="109"/>
                    <a:pt x="480" y="109"/>
                    <a:pt x="477" y="109"/>
                  </a:cubicBezTo>
                  <a:cubicBezTo>
                    <a:pt x="474" y="110"/>
                    <a:pt x="471" y="110"/>
                    <a:pt x="469" y="110"/>
                  </a:cubicBezTo>
                  <a:cubicBezTo>
                    <a:pt x="460" y="110"/>
                    <a:pt x="453" y="109"/>
                    <a:pt x="447" y="106"/>
                  </a:cubicBezTo>
                  <a:cubicBezTo>
                    <a:pt x="440" y="103"/>
                    <a:pt x="435" y="100"/>
                    <a:pt x="430" y="95"/>
                  </a:cubicBezTo>
                  <a:cubicBezTo>
                    <a:pt x="426" y="90"/>
                    <a:pt x="422" y="85"/>
                    <a:pt x="420" y="78"/>
                  </a:cubicBezTo>
                  <a:cubicBezTo>
                    <a:pt x="418" y="72"/>
                    <a:pt x="416" y="64"/>
                    <a:pt x="416" y="56"/>
                  </a:cubicBezTo>
                  <a:cubicBezTo>
                    <a:pt x="416" y="48"/>
                    <a:pt x="418" y="40"/>
                    <a:pt x="420" y="33"/>
                  </a:cubicBezTo>
                  <a:cubicBezTo>
                    <a:pt x="423" y="26"/>
                    <a:pt x="426" y="21"/>
                    <a:pt x="431" y="16"/>
                  </a:cubicBezTo>
                  <a:cubicBezTo>
                    <a:pt x="436" y="11"/>
                    <a:pt x="441" y="7"/>
                    <a:pt x="448" y="4"/>
                  </a:cubicBezTo>
                  <a:cubicBezTo>
                    <a:pt x="454" y="2"/>
                    <a:pt x="461" y="0"/>
                    <a:pt x="469" y="0"/>
                  </a:cubicBezTo>
                  <a:cubicBezTo>
                    <a:pt x="473" y="0"/>
                    <a:pt x="477" y="1"/>
                    <a:pt x="481" y="2"/>
                  </a:cubicBezTo>
                  <a:cubicBezTo>
                    <a:pt x="484" y="2"/>
                    <a:pt x="487" y="3"/>
                    <a:pt x="490" y="4"/>
                  </a:cubicBezTo>
                  <a:cubicBezTo>
                    <a:pt x="493" y="5"/>
                    <a:pt x="495" y="6"/>
                    <a:pt x="497" y="7"/>
                  </a:cubicBezTo>
                  <a:cubicBezTo>
                    <a:pt x="499" y="8"/>
                    <a:pt x="500" y="9"/>
                    <a:pt x="501" y="10"/>
                  </a:cubicBezTo>
                  <a:cubicBezTo>
                    <a:pt x="502" y="11"/>
                    <a:pt x="502" y="11"/>
                    <a:pt x="503" y="12"/>
                  </a:cubicBezTo>
                  <a:cubicBezTo>
                    <a:pt x="503" y="13"/>
                    <a:pt x="503" y="15"/>
                    <a:pt x="503" y="16"/>
                  </a:cubicBezTo>
                  <a:close/>
                  <a:moveTo>
                    <a:pt x="388" y="103"/>
                  </a:moveTo>
                  <a:cubicBezTo>
                    <a:pt x="388" y="104"/>
                    <a:pt x="388" y="105"/>
                    <a:pt x="388" y="105"/>
                  </a:cubicBezTo>
                  <a:cubicBezTo>
                    <a:pt x="387" y="106"/>
                    <a:pt x="387" y="107"/>
                    <a:pt x="386" y="107"/>
                  </a:cubicBezTo>
                  <a:cubicBezTo>
                    <a:pt x="386" y="108"/>
                    <a:pt x="385" y="108"/>
                    <a:pt x="384" y="108"/>
                  </a:cubicBezTo>
                  <a:cubicBezTo>
                    <a:pt x="384" y="108"/>
                    <a:pt x="383" y="109"/>
                    <a:pt x="382" y="109"/>
                  </a:cubicBezTo>
                  <a:cubicBezTo>
                    <a:pt x="378" y="109"/>
                    <a:pt x="378" y="109"/>
                    <a:pt x="378" y="109"/>
                  </a:cubicBezTo>
                  <a:cubicBezTo>
                    <a:pt x="376" y="109"/>
                    <a:pt x="375" y="108"/>
                    <a:pt x="374" y="108"/>
                  </a:cubicBezTo>
                  <a:cubicBezTo>
                    <a:pt x="373" y="108"/>
                    <a:pt x="372" y="107"/>
                    <a:pt x="371" y="107"/>
                  </a:cubicBezTo>
                  <a:cubicBezTo>
                    <a:pt x="370" y="106"/>
                    <a:pt x="369" y="105"/>
                    <a:pt x="368" y="103"/>
                  </a:cubicBezTo>
                  <a:cubicBezTo>
                    <a:pt x="367" y="102"/>
                    <a:pt x="366" y="100"/>
                    <a:pt x="365" y="98"/>
                  </a:cubicBezTo>
                  <a:cubicBezTo>
                    <a:pt x="331" y="37"/>
                    <a:pt x="331" y="37"/>
                    <a:pt x="331" y="37"/>
                  </a:cubicBezTo>
                  <a:cubicBezTo>
                    <a:pt x="330" y="34"/>
                    <a:pt x="328" y="31"/>
                    <a:pt x="326" y="28"/>
                  </a:cubicBezTo>
                  <a:cubicBezTo>
                    <a:pt x="324" y="24"/>
                    <a:pt x="323" y="21"/>
                    <a:pt x="321" y="18"/>
                  </a:cubicBezTo>
                  <a:cubicBezTo>
                    <a:pt x="321" y="18"/>
                    <a:pt x="321" y="18"/>
                    <a:pt x="321" y="18"/>
                  </a:cubicBezTo>
                  <a:cubicBezTo>
                    <a:pt x="321" y="22"/>
                    <a:pt x="321" y="26"/>
                    <a:pt x="321" y="30"/>
                  </a:cubicBezTo>
                  <a:cubicBezTo>
                    <a:pt x="321" y="34"/>
                    <a:pt x="321" y="38"/>
                    <a:pt x="321" y="42"/>
                  </a:cubicBezTo>
                  <a:cubicBezTo>
                    <a:pt x="321" y="106"/>
                    <a:pt x="321" y="106"/>
                    <a:pt x="321" y="106"/>
                  </a:cubicBezTo>
                  <a:cubicBezTo>
                    <a:pt x="321" y="107"/>
                    <a:pt x="321" y="107"/>
                    <a:pt x="321" y="107"/>
                  </a:cubicBezTo>
                  <a:cubicBezTo>
                    <a:pt x="321" y="108"/>
                    <a:pt x="320" y="108"/>
                    <a:pt x="320" y="108"/>
                  </a:cubicBezTo>
                  <a:cubicBezTo>
                    <a:pt x="319" y="108"/>
                    <a:pt x="319" y="108"/>
                    <a:pt x="318" y="109"/>
                  </a:cubicBezTo>
                  <a:cubicBezTo>
                    <a:pt x="317" y="109"/>
                    <a:pt x="316" y="109"/>
                    <a:pt x="314" y="109"/>
                  </a:cubicBezTo>
                  <a:cubicBezTo>
                    <a:pt x="313" y="109"/>
                    <a:pt x="312" y="109"/>
                    <a:pt x="311" y="109"/>
                  </a:cubicBezTo>
                  <a:cubicBezTo>
                    <a:pt x="310" y="108"/>
                    <a:pt x="310" y="108"/>
                    <a:pt x="309" y="108"/>
                  </a:cubicBezTo>
                  <a:cubicBezTo>
                    <a:pt x="309" y="108"/>
                    <a:pt x="308" y="108"/>
                    <a:pt x="308" y="107"/>
                  </a:cubicBezTo>
                  <a:cubicBezTo>
                    <a:pt x="308" y="107"/>
                    <a:pt x="308" y="107"/>
                    <a:pt x="308" y="106"/>
                  </a:cubicBezTo>
                  <a:cubicBezTo>
                    <a:pt x="308" y="8"/>
                    <a:pt x="308" y="8"/>
                    <a:pt x="308" y="8"/>
                  </a:cubicBezTo>
                  <a:cubicBezTo>
                    <a:pt x="308" y="6"/>
                    <a:pt x="308" y="4"/>
                    <a:pt x="310" y="3"/>
                  </a:cubicBezTo>
                  <a:cubicBezTo>
                    <a:pt x="311" y="2"/>
                    <a:pt x="312" y="2"/>
                    <a:pt x="314" y="2"/>
                  </a:cubicBezTo>
                  <a:cubicBezTo>
                    <a:pt x="320" y="2"/>
                    <a:pt x="320" y="2"/>
                    <a:pt x="320" y="2"/>
                  </a:cubicBezTo>
                  <a:cubicBezTo>
                    <a:pt x="322" y="2"/>
                    <a:pt x="323" y="2"/>
                    <a:pt x="324" y="2"/>
                  </a:cubicBezTo>
                  <a:cubicBezTo>
                    <a:pt x="325" y="3"/>
                    <a:pt x="326" y="3"/>
                    <a:pt x="327" y="4"/>
                  </a:cubicBezTo>
                  <a:cubicBezTo>
                    <a:pt x="328" y="4"/>
                    <a:pt x="329" y="5"/>
                    <a:pt x="330" y="6"/>
                  </a:cubicBezTo>
                  <a:cubicBezTo>
                    <a:pt x="330" y="7"/>
                    <a:pt x="331" y="9"/>
                    <a:pt x="332" y="11"/>
                  </a:cubicBezTo>
                  <a:cubicBezTo>
                    <a:pt x="358" y="57"/>
                    <a:pt x="358" y="57"/>
                    <a:pt x="358" y="57"/>
                  </a:cubicBezTo>
                  <a:cubicBezTo>
                    <a:pt x="360" y="60"/>
                    <a:pt x="361" y="63"/>
                    <a:pt x="363" y="66"/>
                  </a:cubicBezTo>
                  <a:cubicBezTo>
                    <a:pt x="364" y="68"/>
                    <a:pt x="366" y="71"/>
                    <a:pt x="367" y="74"/>
                  </a:cubicBezTo>
                  <a:cubicBezTo>
                    <a:pt x="368" y="76"/>
                    <a:pt x="370" y="79"/>
                    <a:pt x="371" y="81"/>
                  </a:cubicBezTo>
                  <a:cubicBezTo>
                    <a:pt x="372" y="84"/>
                    <a:pt x="374" y="87"/>
                    <a:pt x="375" y="89"/>
                  </a:cubicBezTo>
                  <a:cubicBezTo>
                    <a:pt x="375" y="89"/>
                    <a:pt x="375" y="89"/>
                    <a:pt x="375" y="89"/>
                  </a:cubicBezTo>
                  <a:cubicBezTo>
                    <a:pt x="375" y="85"/>
                    <a:pt x="375" y="80"/>
                    <a:pt x="375" y="76"/>
                  </a:cubicBezTo>
                  <a:cubicBezTo>
                    <a:pt x="375" y="71"/>
                    <a:pt x="375" y="66"/>
                    <a:pt x="375" y="62"/>
                  </a:cubicBezTo>
                  <a:cubicBezTo>
                    <a:pt x="375" y="4"/>
                    <a:pt x="375" y="4"/>
                    <a:pt x="375" y="4"/>
                  </a:cubicBezTo>
                  <a:cubicBezTo>
                    <a:pt x="375" y="4"/>
                    <a:pt x="375" y="4"/>
                    <a:pt x="375" y="3"/>
                  </a:cubicBezTo>
                  <a:cubicBezTo>
                    <a:pt x="375" y="3"/>
                    <a:pt x="376" y="3"/>
                    <a:pt x="376" y="2"/>
                  </a:cubicBezTo>
                  <a:cubicBezTo>
                    <a:pt x="377" y="2"/>
                    <a:pt x="377" y="2"/>
                    <a:pt x="378" y="2"/>
                  </a:cubicBezTo>
                  <a:cubicBezTo>
                    <a:pt x="379" y="2"/>
                    <a:pt x="380" y="2"/>
                    <a:pt x="382" y="2"/>
                  </a:cubicBezTo>
                  <a:cubicBezTo>
                    <a:pt x="383" y="2"/>
                    <a:pt x="384" y="2"/>
                    <a:pt x="385" y="2"/>
                  </a:cubicBezTo>
                  <a:cubicBezTo>
                    <a:pt x="386" y="2"/>
                    <a:pt x="386" y="2"/>
                    <a:pt x="387" y="2"/>
                  </a:cubicBezTo>
                  <a:cubicBezTo>
                    <a:pt x="387" y="3"/>
                    <a:pt x="388" y="3"/>
                    <a:pt x="388" y="3"/>
                  </a:cubicBezTo>
                  <a:cubicBezTo>
                    <a:pt x="388" y="4"/>
                    <a:pt x="388" y="4"/>
                    <a:pt x="388" y="4"/>
                  </a:cubicBezTo>
                  <a:lnTo>
                    <a:pt x="388" y="103"/>
                  </a:lnTo>
                  <a:close/>
                  <a:moveTo>
                    <a:pt x="238" y="16"/>
                  </a:moveTo>
                  <a:cubicBezTo>
                    <a:pt x="238" y="16"/>
                    <a:pt x="238" y="16"/>
                    <a:pt x="238" y="16"/>
                  </a:cubicBezTo>
                  <a:cubicBezTo>
                    <a:pt x="219" y="69"/>
                    <a:pt x="219" y="69"/>
                    <a:pt x="219" y="69"/>
                  </a:cubicBezTo>
                  <a:cubicBezTo>
                    <a:pt x="256" y="69"/>
                    <a:pt x="256" y="69"/>
                    <a:pt x="256" y="69"/>
                  </a:cubicBezTo>
                  <a:lnTo>
                    <a:pt x="238" y="16"/>
                  </a:lnTo>
                  <a:close/>
                  <a:moveTo>
                    <a:pt x="283" y="103"/>
                  </a:moveTo>
                  <a:cubicBezTo>
                    <a:pt x="284" y="105"/>
                    <a:pt x="284" y="106"/>
                    <a:pt x="284" y="106"/>
                  </a:cubicBezTo>
                  <a:cubicBezTo>
                    <a:pt x="284" y="107"/>
                    <a:pt x="284" y="108"/>
                    <a:pt x="284" y="108"/>
                  </a:cubicBezTo>
                  <a:cubicBezTo>
                    <a:pt x="283" y="108"/>
                    <a:pt x="282" y="109"/>
                    <a:pt x="281" y="109"/>
                  </a:cubicBezTo>
                  <a:cubicBezTo>
                    <a:pt x="280" y="109"/>
                    <a:pt x="279" y="109"/>
                    <a:pt x="277" y="109"/>
                  </a:cubicBezTo>
                  <a:cubicBezTo>
                    <a:pt x="276" y="109"/>
                    <a:pt x="274" y="109"/>
                    <a:pt x="273" y="109"/>
                  </a:cubicBezTo>
                  <a:cubicBezTo>
                    <a:pt x="272" y="109"/>
                    <a:pt x="271" y="108"/>
                    <a:pt x="271" y="108"/>
                  </a:cubicBezTo>
                  <a:cubicBezTo>
                    <a:pt x="270" y="108"/>
                    <a:pt x="270" y="108"/>
                    <a:pt x="270" y="108"/>
                  </a:cubicBezTo>
                  <a:cubicBezTo>
                    <a:pt x="270" y="107"/>
                    <a:pt x="269" y="107"/>
                    <a:pt x="269" y="106"/>
                  </a:cubicBezTo>
                  <a:cubicBezTo>
                    <a:pt x="260" y="80"/>
                    <a:pt x="260" y="80"/>
                    <a:pt x="260" y="80"/>
                  </a:cubicBezTo>
                  <a:cubicBezTo>
                    <a:pt x="216" y="80"/>
                    <a:pt x="216" y="80"/>
                    <a:pt x="216" y="80"/>
                  </a:cubicBezTo>
                  <a:cubicBezTo>
                    <a:pt x="207" y="106"/>
                    <a:pt x="207" y="106"/>
                    <a:pt x="207" y="106"/>
                  </a:cubicBezTo>
                  <a:cubicBezTo>
                    <a:pt x="207" y="106"/>
                    <a:pt x="207" y="107"/>
                    <a:pt x="206" y="107"/>
                  </a:cubicBezTo>
                  <a:cubicBezTo>
                    <a:pt x="206" y="108"/>
                    <a:pt x="206" y="108"/>
                    <a:pt x="205" y="108"/>
                  </a:cubicBezTo>
                  <a:cubicBezTo>
                    <a:pt x="205" y="108"/>
                    <a:pt x="204" y="109"/>
                    <a:pt x="203" y="109"/>
                  </a:cubicBezTo>
                  <a:cubicBezTo>
                    <a:pt x="202" y="109"/>
                    <a:pt x="201" y="109"/>
                    <a:pt x="199" y="109"/>
                  </a:cubicBezTo>
                  <a:cubicBezTo>
                    <a:pt x="198" y="109"/>
                    <a:pt x="196" y="109"/>
                    <a:pt x="195" y="109"/>
                  </a:cubicBezTo>
                  <a:cubicBezTo>
                    <a:pt x="194" y="108"/>
                    <a:pt x="194" y="108"/>
                    <a:pt x="193" y="108"/>
                  </a:cubicBezTo>
                  <a:cubicBezTo>
                    <a:pt x="193" y="107"/>
                    <a:pt x="193" y="107"/>
                    <a:pt x="193" y="106"/>
                  </a:cubicBezTo>
                  <a:cubicBezTo>
                    <a:pt x="193" y="105"/>
                    <a:pt x="193" y="104"/>
                    <a:pt x="193" y="103"/>
                  </a:cubicBezTo>
                  <a:cubicBezTo>
                    <a:pt x="229" y="4"/>
                    <a:pt x="229" y="4"/>
                    <a:pt x="229" y="4"/>
                  </a:cubicBezTo>
                  <a:cubicBezTo>
                    <a:pt x="229" y="4"/>
                    <a:pt x="229" y="3"/>
                    <a:pt x="230" y="3"/>
                  </a:cubicBezTo>
                  <a:cubicBezTo>
                    <a:pt x="230" y="3"/>
                    <a:pt x="231" y="2"/>
                    <a:pt x="231" y="2"/>
                  </a:cubicBezTo>
                  <a:cubicBezTo>
                    <a:pt x="232" y="2"/>
                    <a:pt x="233" y="2"/>
                    <a:pt x="234" y="2"/>
                  </a:cubicBezTo>
                  <a:cubicBezTo>
                    <a:pt x="235" y="2"/>
                    <a:pt x="236" y="1"/>
                    <a:pt x="238" y="1"/>
                  </a:cubicBezTo>
                  <a:cubicBezTo>
                    <a:pt x="240" y="1"/>
                    <a:pt x="241" y="2"/>
                    <a:pt x="242" y="2"/>
                  </a:cubicBezTo>
                  <a:cubicBezTo>
                    <a:pt x="244" y="2"/>
                    <a:pt x="245" y="2"/>
                    <a:pt x="245" y="2"/>
                  </a:cubicBezTo>
                  <a:cubicBezTo>
                    <a:pt x="246" y="2"/>
                    <a:pt x="246" y="3"/>
                    <a:pt x="247" y="3"/>
                  </a:cubicBezTo>
                  <a:cubicBezTo>
                    <a:pt x="247" y="3"/>
                    <a:pt x="248" y="4"/>
                    <a:pt x="248" y="5"/>
                  </a:cubicBezTo>
                  <a:lnTo>
                    <a:pt x="283" y="103"/>
                  </a:lnTo>
                  <a:close/>
                  <a:moveTo>
                    <a:pt x="169" y="106"/>
                  </a:moveTo>
                  <a:cubicBezTo>
                    <a:pt x="169" y="107"/>
                    <a:pt x="169" y="107"/>
                    <a:pt x="169" y="107"/>
                  </a:cubicBezTo>
                  <a:cubicBezTo>
                    <a:pt x="168" y="108"/>
                    <a:pt x="168" y="108"/>
                    <a:pt x="167" y="108"/>
                  </a:cubicBezTo>
                  <a:cubicBezTo>
                    <a:pt x="167" y="108"/>
                    <a:pt x="166" y="108"/>
                    <a:pt x="165" y="109"/>
                  </a:cubicBezTo>
                  <a:cubicBezTo>
                    <a:pt x="164" y="109"/>
                    <a:pt x="163" y="109"/>
                    <a:pt x="162" y="109"/>
                  </a:cubicBezTo>
                  <a:cubicBezTo>
                    <a:pt x="161" y="109"/>
                    <a:pt x="159" y="109"/>
                    <a:pt x="158" y="109"/>
                  </a:cubicBezTo>
                  <a:cubicBezTo>
                    <a:pt x="158" y="108"/>
                    <a:pt x="157" y="108"/>
                    <a:pt x="156" y="108"/>
                  </a:cubicBezTo>
                  <a:cubicBezTo>
                    <a:pt x="156" y="108"/>
                    <a:pt x="155" y="108"/>
                    <a:pt x="155" y="107"/>
                  </a:cubicBezTo>
                  <a:cubicBezTo>
                    <a:pt x="155" y="107"/>
                    <a:pt x="155" y="107"/>
                    <a:pt x="155" y="106"/>
                  </a:cubicBezTo>
                  <a:cubicBezTo>
                    <a:pt x="155" y="59"/>
                    <a:pt x="155" y="59"/>
                    <a:pt x="155" y="59"/>
                  </a:cubicBezTo>
                  <a:cubicBezTo>
                    <a:pt x="106" y="59"/>
                    <a:pt x="106" y="59"/>
                    <a:pt x="106" y="59"/>
                  </a:cubicBezTo>
                  <a:cubicBezTo>
                    <a:pt x="106" y="106"/>
                    <a:pt x="106" y="106"/>
                    <a:pt x="106" y="106"/>
                  </a:cubicBezTo>
                  <a:cubicBezTo>
                    <a:pt x="106" y="107"/>
                    <a:pt x="106" y="107"/>
                    <a:pt x="106" y="107"/>
                  </a:cubicBezTo>
                  <a:cubicBezTo>
                    <a:pt x="106" y="108"/>
                    <a:pt x="106" y="108"/>
                    <a:pt x="105" y="108"/>
                  </a:cubicBezTo>
                  <a:cubicBezTo>
                    <a:pt x="104" y="108"/>
                    <a:pt x="104" y="108"/>
                    <a:pt x="103" y="109"/>
                  </a:cubicBezTo>
                  <a:cubicBezTo>
                    <a:pt x="102" y="109"/>
                    <a:pt x="101" y="109"/>
                    <a:pt x="99" y="109"/>
                  </a:cubicBezTo>
                  <a:cubicBezTo>
                    <a:pt x="98" y="109"/>
                    <a:pt x="97" y="109"/>
                    <a:pt x="96" y="109"/>
                  </a:cubicBezTo>
                  <a:cubicBezTo>
                    <a:pt x="95" y="108"/>
                    <a:pt x="94" y="108"/>
                    <a:pt x="94" y="108"/>
                  </a:cubicBezTo>
                  <a:cubicBezTo>
                    <a:pt x="93" y="108"/>
                    <a:pt x="93" y="108"/>
                    <a:pt x="93" y="107"/>
                  </a:cubicBezTo>
                  <a:cubicBezTo>
                    <a:pt x="92" y="107"/>
                    <a:pt x="92" y="107"/>
                    <a:pt x="92" y="106"/>
                  </a:cubicBezTo>
                  <a:cubicBezTo>
                    <a:pt x="92" y="4"/>
                    <a:pt x="92" y="4"/>
                    <a:pt x="92" y="4"/>
                  </a:cubicBezTo>
                  <a:cubicBezTo>
                    <a:pt x="92" y="4"/>
                    <a:pt x="92" y="3"/>
                    <a:pt x="93" y="3"/>
                  </a:cubicBezTo>
                  <a:cubicBezTo>
                    <a:pt x="93" y="3"/>
                    <a:pt x="93" y="2"/>
                    <a:pt x="94" y="2"/>
                  </a:cubicBezTo>
                  <a:cubicBezTo>
                    <a:pt x="94" y="2"/>
                    <a:pt x="95" y="2"/>
                    <a:pt x="96" y="2"/>
                  </a:cubicBezTo>
                  <a:cubicBezTo>
                    <a:pt x="97" y="2"/>
                    <a:pt x="98" y="1"/>
                    <a:pt x="99" y="1"/>
                  </a:cubicBezTo>
                  <a:cubicBezTo>
                    <a:pt x="101" y="1"/>
                    <a:pt x="102" y="2"/>
                    <a:pt x="103" y="2"/>
                  </a:cubicBezTo>
                  <a:cubicBezTo>
                    <a:pt x="104" y="2"/>
                    <a:pt x="104" y="2"/>
                    <a:pt x="105" y="2"/>
                  </a:cubicBezTo>
                  <a:cubicBezTo>
                    <a:pt x="106" y="2"/>
                    <a:pt x="106" y="3"/>
                    <a:pt x="106" y="3"/>
                  </a:cubicBezTo>
                  <a:cubicBezTo>
                    <a:pt x="106" y="3"/>
                    <a:pt x="106" y="4"/>
                    <a:pt x="106" y="4"/>
                  </a:cubicBezTo>
                  <a:cubicBezTo>
                    <a:pt x="106" y="47"/>
                    <a:pt x="106" y="47"/>
                    <a:pt x="106" y="47"/>
                  </a:cubicBezTo>
                  <a:cubicBezTo>
                    <a:pt x="155" y="47"/>
                    <a:pt x="155" y="47"/>
                    <a:pt x="155" y="47"/>
                  </a:cubicBezTo>
                  <a:cubicBezTo>
                    <a:pt x="155" y="4"/>
                    <a:pt x="155" y="4"/>
                    <a:pt x="155" y="4"/>
                  </a:cubicBezTo>
                  <a:cubicBezTo>
                    <a:pt x="155" y="4"/>
                    <a:pt x="155" y="3"/>
                    <a:pt x="155" y="3"/>
                  </a:cubicBezTo>
                  <a:cubicBezTo>
                    <a:pt x="155" y="3"/>
                    <a:pt x="156" y="2"/>
                    <a:pt x="156" y="2"/>
                  </a:cubicBezTo>
                  <a:cubicBezTo>
                    <a:pt x="157" y="2"/>
                    <a:pt x="158" y="2"/>
                    <a:pt x="158" y="2"/>
                  </a:cubicBezTo>
                  <a:cubicBezTo>
                    <a:pt x="159" y="2"/>
                    <a:pt x="161" y="1"/>
                    <a:pt x="162" y="1"/>
                  </a:cubicBezTo>
                  <a:cubicBezTo>
                    <a:pt x="163" y="1"/>
                    <a:pt x="164" y="2"/>
                    <a:pt x="165" y="2"/>
                  </a:cubicBezTo>
                  <a:cubicBezTo>
                    <a:pt x="166" y="2"/>
                    <a:pt x="167" y="2"/>
                    <a:pt x="167" y="2"/>
                  </a:cubicBezTo>
                  <a:cubicBezTo>
                    <a:pt x="168" y="2"/>
                    <a:pt x="168" y="3"/>
                    <a:pt x="169" y="3"/>
                  </a:cubicBezTo>
                  <a:cubicBezTo>
                    <a:pt x="169" y="3"/>
                    <a:pt x="169" y="4"/>
                    <a:pt x="169" y="4"/>
                  </a:cubicBezTo>
                  <a:lnTo>
                    <a:pt x="169" y="106"/>
                  </a:lnTo>
                  <a:close/>
                  <a:moveTo>
                    <a:pt x="65" y="79"/>
                  </a:moveTo>
                  <a:cubicBezTo>
                    <a:pt x="65" y="83"/>
                    <a:pt x="65" y="88"/>
                    <a:pt x="63" y="92"/>
                  </a:cubicBezTo>
                  <a:cubicBezTo>
                    <a:pt x="61" y="96"/>
                    <a:pt x="58" y="99"/>
                    <a:pt x="55" y="102"/>
                  </a:cubicBezTo>
                  <a:cubicBezTo>
                    <a:pt x="52" y="104"/>
                    <a:pt x="48" y="107"/>
                    <a:pt x="44" y="108"/>
                  </a:cubicBezTo>
                  <a:cubicBezTo>
                    <a:pt x="39" y="109"/>
                    <a:pt x="34" y="110"/>
                    <a:pt x="29" y="110"/>
                  </a:cubicBezTo>
                  <a:cubicBezTo>
                    <a:pt x="26" y="110"/>
                    <a:pt x="22" y="110"/>
                    <a:pt x="19" y="109"/>
                  </a:cubicBezTo>
                  <a:cubicBezTo>
                    <a:pt x="16" y="108"/>
                    <a:pt x="14" y="108"/>
                    <a:pt x="11" y="107"/>
                  </a:cubicBezTo>
                  <a:cubicBezTo>
                    <a:pt x="9" y="106"/>
                    <a:pt x="7" y="105"/>
                    <a:pt x="5" y="104"/>
                  </a:cubicBezTo>
                  <a:cubicBezTo>
                    <a:pt x="4" y="103"/>
                    <a:pt x="3" y="102"/>
                    <a:pt x="2" y="102"/>
                  </a:cubicBezTo>
                  <a:cubicBezTo>
                    <a:pt x="1" y="101"/>
                    <a:pt x="1" y="100"/>
                    <a:pt x="1" y="99"/>
                  </a:cubicBezTo>
                  <a:cubicBezTo>
                    <a:pt x="0" y="98"/>
                    <a:pt x="0" y="97"/>
                    <a:pt x="0" y="95"/>
                  </a:cubicBezTo>
                  <a:cubicBezTo>
                    <a:pt x="0" y="94"/>
                    <a:pt x="0" y="93"/>
                    <a:pt x="0" y="92"/>
                  </a:cubicBezTo>
                  <a:cubicBezTo>
                    <a:pt x="0" y="91"/>
                    <a:pt x="1" y="91"/>
                    <a:pt x="1" y="90"/>
                  </a:cubicBezTo>
                  <a:cubicBezTo>
                    <a:pt x="1" y="90"/>
                    <a:pt x="1" y="89"/>
                    <a:pt x="2" y="89"/>
                  </a:cubicBezTo>
                  <a:cubicBezTo>
                    <a:pt x="2" y="89"/>
                    <a:pt x="2" y="89"/>
                    <a:pt x="3" y="89"/>
                  </a:cubicBezTo>
                  <a:cubicBezTo>
                    <a:pt x="3" y="89"/>
                    <a:pt x="5" y="89"/>
                    <a:pt x="6" y="90"/>
                  </a:cubicBezTo>
                  <a:cubicBezTo>
                    <a:pt x="7" y="91"/>
                    <a:pt x="9" y="92"/>
                    <a:pt x="11" y="93"/>
                  </a:cubicBezTo>
                  <a:cubicBezTo>
                    <a:pt x="14" y="94"/>
                    <a:pt x="16" y="95"/>
                    <a:pt x="19" y="96"/>
                  </a:cubicBezTo>
                  <a:cubicBezTo>
                    <a:pt x="22" y="97"/>
                    <a:pt x="26" y="98"/>
                    <a:pt x="30" y="98"/>
                  </a:cubicBezTo>
                  <a:cubicBezTo>
                    <a:pt x="33" y="98"/>
                    <a:pt x="36" y="97"/>
                    <a:pt x="38" y="97"/>
                  </a:cubicBezTo>
                  <a:cubicBezTo>
                    <a:pt x="41" y="96"/>
                    <a:pt x="43" y="95"/>
                    <a:pt x="45" y="93"/>
                  </a:cubicBezTo>
                  <a:cubicBezTo>
                    <a:pt x="47" y="92"/>
                    <a:pt x="48" y="90"/>
                    <a:pt x="49" y="88"/>
                  </a:cubicBezTo>
                  <a:cubicBezTo>
                    <a:pt x="50" y="85"/>
                    <a:pt x="51" y="83"/>
                    <a:pt x="51" y="80"/>
                  </a:cubicBezTo>
                  <a:cubicBezTo>
                    <a:pt x="51" y="77"/>
                    <a:pt x="50" y="74"/>
                    <a:pt x="49" y="72"/>
                  </a:cubicBezTo>
                  <a:cubicBezTo>
                    <a:pt x="47" y="70"/>
                    <a:pt x="45" y="68"/>
                    <a:pt x="43" y="67"/>
                  </a:cubicBezTo>
                  <a:cubicBezTo>
                    <a:pt x="41" y="65"/>
                    <a:pt x="38" y="64"/>
                    <a:pt x="36" y="62"/>
                  </a:cubicBezTo>
                  <a:cubicBezTo>
                    <a:pt x="33" y="61"/>
                    <a:pt x="30" y="60"/>
                    <a:pt x="27" y="58"/>
                  </a:cubicBezTo>
                  <a:cubicBezTo>
                    <a:pt x="24" y="57"/>
                    <a:pt x="21" y="55"/>
                    <a:pt x="18" y="54"/>
                  </a:cubicBezTo>
                  <a:cubicBezTo>
                    <a:pt x="15" y="52"/>
                    <a:pt x="12" y="50"/>
                    <a:pt x="10" y="48"/>
                  </a:cubicBezTo>
                  <a:cubicBezTo>
                    <a:pt x="8" y="45"/>
                    <a:pt x="6" y="43"/>
                    <a:pt x="5" y="39"/>
                  </a:cubicBezTo>
                  <a:cubicBezTo>
                    <a:pt x="3" y="36"/>
                    <a:pt x="3" y="33"/>
                    <a:pt x="3" y="28"/>
                  </a:cubicBezTo>
                  <a:cubicBezTo>
                    <a:pt x="3" y="24"/>
                    <a:pt x="4" y="20"/>
                    <a:pt x="5" y="16"/>
                  </a:cubicBezTo>
                  <a:cubicBezTo>
                    <a:pt x="7" y="13"/>
                    <a:pt x="9" y="10"/>
                    <a:pt x="12" y="8"/>
                  </a:cubicBezTo>
                  <a:cubicBezTo>
                    <a:pt x="15" y="5"/>
                    <a:pt x="18" y="3"/>
                    <a:pt x="22" y="2"/>
                  </a:cubicBezTo>
                  <a:cubicBezTo>
                    <a:pt x="26" y="1"/>
                    <a:pt x="30" y="0"/>
                    <a:pt x="35" y="0"/>
                  </a:cubicBezTo>
                  <a:cubicBezTo>
                    <a:pt x="37" y="0"/>
                    <a:pt x="40" y="1"/>
                    <a:pt x="42" y="1"/>
                  </a:cubicBezTo>
                  <a:cubicBezTo>
                    <a:pt x="44" y="1"/>
                    <a:pt x="47" y="2"/>
                    <a:pt x="49" y="3"/>
                  </a:cubicBezTo>
                  <a:cubicBezTo>
                    <a:pt x="51" y="3"/>
                    <a:pt x="53" y="4"/>
                    <a:pt x="54" y="5"/>
                  </a:cubicBezTo>
                  <a:cubicBezTo>
                    <a:pt x="56" y="6"/>
                    <a:pt x="57" y="7"/>
                    <a:pt x="58" y="7"/>
                  </a:cubicBezTo>
                  <a:cubicBezTo>
                    <a:pt x="58" y="8"/>
                    <a:pt x="59" y="8"/>
                    <a:pt x="59" y="8"/>
                  </a:cubicBezTo>
                  <a:cubicBezTo>
                    <a:pt x="59" y="9"/>
                    <a:pt x="59" y="9"/>
                    <a:pt x="59" y="9"/>
                  </a:cubicBezTo>
                  <a:cubicBezTo>
                    <a:pt x="59" y="10"/>
                    <a:pt x="59" y="10"/>
                    <a:pt x="59" y="11"/>
                  </a:cubicBezTo>
                  <a:cubicBezTo>
                    <a:pt x="59" y="12"/>
                    <a:pt x="59" y="13"/>
                    <a:pt x="59" y="14"/>
                  </a:cubicBezTo>
                  <a:cubicBezTo>
                    <a:pt x="59" y="15"/>
                    <a:pt x="59" y="15"/>
                    <a:pt x="59" y="16"/>
                  </a:cubicBezTo>
                  <a:cubicBezTo>
                    <a:pt x="59" y="17"/>
                    <a:pt x="59" y="18"/>
                    <a:pt x="59" y="18"/>
                  </a:cubicBezTo>
                  <a:cubicBezTo>
                    <a:pt x="59" y="19"/>
                    <a:pt x="59" y="19"/>
                    <a:pt x="58" y="19"/>
                  </a:cubicBezTo>
                  <a:cubicBezTo>
                    <a:pt x="58" y="20"/>
                    <a:pt x="58" y="20"/>
                    <a:pt x="57" y="20"/>
                  </a:cubicBezTo>
                  <a:cubicBezTo>
                    <a:pt x="57" y="20"/>
                    <a:pt x="56" y="19"/>
                    <a:pt x="54" y="19"/>
                  </a:cubicBezTo>
                  <a:cubicBezTo>
                    <a:pt x="53" y="18"/>
                    <a:pt x="52" y="17"/>
                    <a:pt x="50" y="16"/>
                  </a:cubicBezTo>
                  <a:cubicBezTo>
                    <a:pt x="48" y="15"/>
                    <a:pt x="46" y="14"/>
                    <a:pt x="43" y="13"/>
                  </a:cubicBezTo>
                  <a:cubicBezTo>
                    <a:pt x="41" y="13"/>
                    <a:pt x="38" y="12"/>
                    <a:pt x="35" y="12"/>
                  </a:cubicBezTo>
                  <a:cubicBezTo>
                    <a:pt x="32" y="12"/>
                    <a:pt x="29" y="13"/>
                    <a:pt x="27" y="13"/>
                  </a:cubicBezTo>
                  <a:cubicBezTo>
                    <a:pt x="25" y="14"/>
                    <a:pt x="23" y="15"/>
                    <a:pt x="21" y="17"/>
                  </a:cubicBezTo>
                  <a:cubicBezTo>
                    <a:pt x="20" y="18"/>
                    <a:pt x="19" y="19"/>
                    <a:pt x="18" y="21"/>
                  </a:cubicBezTo>
                  <a:cubicBezTo>
                    <a:pt x="17" y="23"/>
                    <a:pt x="17" y="25"/>
                    <a:pt x="17" y="27"/>
                  </a:cubicBezTo>
                  <a:cubicBezTo>
                    <a:pt x="17" y="30"/>
                    <a:pt x="18" y="32"/>
                    <a:pt x="19" y="35"/>
                  </a:cubicBezTo>
                  <a:cubicBezTo>
                    <a:pt x="21" y="37"/>
                    <a:pt x="22" y="39"/>
                    <a:pt x="25" y="40"/>
                  </a:cubicBezTo>
                  <a:cubicBezTo>
                    <a:pt x="27" y="42"/>
                    <a:pt x="29" y="43"/>
                    <a:pt x="32" y="45"/>
                  </a:cubicBezTo>
                  <a:cubicBezTo>
                    <a:pt x="35" y="46"/>
                    <a:pt x="38" y="48"/>
                    <a:pt x="41" y="49"/>
                  </a:cubicBezTo>
                  <a:cubicBezTo>
                    <a:pt x="44" y="50"/>
                    <a:pt x="47" y="52"/>
                    <a:pt x="50" y="54"/>
                  </a:cubicBezTo>
                  <a:cubicBezTo>
                    <a:pt x="53" y="55"/>
                    <a:pt x="56" y="57"/>
                    <a:pt x="58" y="59"/>
                  </a:cubicBezTo>
                  <a:cubicBezTo>
                    <a:pt x="60" y="62"/>
                    <a:pt x="62" y="64"/>
                    <a:pt x="63" y="68"/>
                  </a:cubicBezTo>
                  <a:cubicBezTo>
                    <a:pt x="65" y="71"/>
                    <a:pt x="65" y="74"/>
                    <a:pt x="65" y="79"/>
                  </a:cubicBezTo>
                  <a:close/>
                  <a:moveTo>
                    <a:pt x="1650" y="67"/>
                  </a:moveTo>
                  <a:cubicBezTo>
                    <a:pt x="1650" y="106"/>
                    <a:pt x="1650" y="106"/>
                    <a:pt x="1650" y="106"/>
                  </a:cubicBezTo>
                  <a:cubicBezTo>
                    <a:pt x="1650" y="107"/>
                    <a:pt x="1650" y="107"/>
                    <a:pt x="1650" y="107"/>
                  </a:cubicBezTo>
                  <a:cubicBezTo>
                    <a:pt x="1650" y="108"/>
                    <a:pt x="1649" y="108"/>
                    <a:pt x="1649" y="108"/>
                  </a:cubicBezTo>
                  <a:cubicBezTo>
                    <a:pt x="1648" y="108"/>
                    <a:pt x="1648" y="108"/>
                    <a:pt x="1647" y="109"/>
                  </a:cubicBezTo>
                  <a:cubicBezTo>
                    <a:pt x="1646" y="109"/>
                    <a:pt x="1645" y="109"/>
                    <a:pt x="1643" y="109"/>
                  </a:cubicBezTo>
                  <a:cubicBezTo>
                    <a:pt x="1642" y="109"/>
                    <a:pt x="1641" y="109"/>
                    <a:pt x="1640" y="109"/>
                  </a:cubicBezTo>
                  <a:cubicBezTo>
                    <a:pt x="1639" y="108"/>
                    <a:pt x="1638" y="108"/>
                    <a:pt x="1638" y="108"/>
                  </a:cubicBezTo>
                  <a:cubicBezTo>
                    <a:pt x="1637" y="108"/>
                    <a:pt x="1637" y="108"/>
                    <a:pt x="1636" y="107"/>
                  </a:cubicBezTo>
                  <a:cubicBezTo>
                    <a:pt x="1636" y="107"/>
                    <a:pt x="1636" y="107"/>
                    <a:pt x="1636" y="106"/>
                  </a:cubicBezTo>
                  <a:cubicBezTo>
                    <a:pt x="1636" y="67"/>
                    <a:pt x="1636" y="67"/>
                    <a:pt x="1636" y="67"/>
                  </a:cubicBezTo>
                  <a:cubicBezTo>
                    <a:pt x="1606" y="7"/>
                    <a:pt x="1606" y="7"/>
                    <a:pt x="1606" y="7"/>
                  </a:cubicBezTo>
                  <a:cubicBezTo>
                    <a:pt x="1605" y="6"/>
                    <a:pt x="1605" y="5"/>
                    <a:pt x="1605" y="4"/>
                  </a:cubicBezTo>
                  <a:cubicBezTo>
                    <a:pt x="1605" y="3"/>
                    <a:pt x="1605" y="3"/>
                    <a:pt x="1605" y="2"/>
                  </a:cubicBezTo>
                  <a:cubicBezTo>
                    <a:pt x="1606" y="2"/>
                    <a:pt x="1606" y="2"/>
                    <a:pt x="1608" y="2"/>
                  </a:cubicBezTo>
                  <a:cubicBezTo>
                    <a:pt x="1609" y="2"/>
                    <a:pt x="1610" y="1"/>
                    <a:pt x="1612" y="1"/>
                  </a:cubicBezTo>
                  <a:cubicBezTo>
                    <a:pt x="1613" y="1"/>
                    <a:pt x="1615" y="2"/>
                    <a:pt x="1616" y="2"/>
                  </a:cubicBezTo>
                  <a:cubicBezTo>
                    <a:pt x="1617" y="2"/>
                    <a:pt x="1618" y="2"/>
                    <a:pt x="1618" y="2"/>
                  </a:cubicBezTo>
                  <a:cubicBezTo>
                    <a:pt x="1619" y="2"/>
                    <a:pt x="1619" y="3"/>
                    <a:pt x="1620" y="3"/>
                  </a:cubicBezTo>
                  <a:cubicBezTo>
                    <a:pt x="1620" y="3"/>
                    <a:pt x="1620" y="4"/>
                    <a:pt x="1620" y="4"/>
                  </a:cubicBezTo>
                  <a:cubicBezTo>
                    <a:pt x="1635" y="35"/>
                    <a:pt x="1635" y="35"/>
                    <a:pt x="1635" y="35"/>
                  </a:cubicBezTo>
                  <a:cubicBezTo>
                    <a:pt x="1637" y="38"/>
                    <a:pt x="1638" y="41"/>
                    <a:pt x="1639" y="44"/>
                  </a:cubicBezTo>
                  <a:cubicBezTo>
                    <a:pt x="1641" y="47"/>
                    <a:pt x="1642" y="50"/>
                    <a:pt x="1644" y="54"/>
                  </a:cubicBezTo>
                  <a:cubicBezTo>
                    <a:pt x="1644" y="54"/>
                    <a:pt x="1644" y="54"/>
                    <a:pt x="1644" y="54"/>
                  </a:cubicBezTo>
                  <a:cubicBezTo>
                    <a:pt x="1645" y="50"/>
                    <a:pt x="1646" y="47"/>
                    <a:pt x="1648" y="44"/>
                  </a:cubicBezTo>
                  <a:cubicBezTo>
                    <a:pt x="1649" y="41"/>
                    <a:pt x="1650" y="38"/>
                    <a:pt x="1652" y="35"/>
                  </a:cubicBezTo>
                  <a:cubicBezTo>
                    <a:pt x="1666" y="4"/>
                    <a:pt x="1666" y="4"/>
                    <a:pt x="1666" y="4"/>
                  </a:cubicBezTo>
                  <a:cubicBezTo>
                    <a:pt x="1667" y="4"/>
                    <a:pt x="1667" y="3"/>
                    <a:pt x="1667" y="3"/>
                  </a:cubicBezTo>
                  <a:cubicBezTo>
                    <a:pt x="1667" y="3"/>
                    <a:pt x="1668" y="2"/>
                    <a:pt x="1668" y="2"/>
                  </a:cubicBezTo>
                  <a:cubicBezTo>
                    <a:pt x="1669" y="2"/>
                    <a:pt x="1670" y="2"/>
                    <a:pt x="1671" y="2"/>
                  </a:cubicBezTo>
                  <a:cubicBezTo>
                    <a:pt x="1672" y="2"/>
                    <a:pt x="1673" y="1"/>
                    <a:pt x="1674" y="1"/>
                  </a:cubicBezTo>
                  <a:cubicBezTo>
                    <a:pt x="1676" y="1"/>
                    <a:pt x="1678" y="2"/>
                    <a:pt x="1679" y="2"/>
                  </a:cubicBezTo>
                  <a:cubicBezTo>
                    <a:pt x="1680" y="2"/>
                    <a:pt x="1681" y="2"/>
                    <a:pt x="1681" y="2"/>
                  </a:cubicBezTo>
                  <a:cubicBezTo>
                    <a:pt x="1682" y="3"/>
                    <a:pt x="1682" y="3"/>
                    <a:pt x="1682" y="4"/>
                  </a:cubicBezTo>
                  <a:cubicBezTo>
                    <a:pt x="1681" y="5"/>
                    <a:pt x="1681" y="6"/>
                    <a:pt x="1680" y="7"/>
                  </a:cubicBezTo>
                  <a:lnTo>
                    <a:pt x="1650" y="67"/>
                  </a:lnTo>
                  <a:close/>
                  <a:moveTo>
                    <a:pt x="1594" y="8"/>
                  </a:moveTo>
                  <a:cubicBezTo>
                    <a:pt x="1594" y="9"/>
                    <a:pt x="1594" y="10"/>
                    <a:pt x="1594" y="11"/>
                  </a:cubicBezTo>
                  <a:cubicBezTo>
                    <a:pt x="1594" y="12"/>
                    <a:pt x="1594" y="12"/>
                    <a:pt x="1594" y="13"/>
                  </a:cubicBezTo>
                  <a:cubicBezTo>
                    <a:pt x="1593" y="13"/>
                    <a:pt x="1593" y="13"/>
                    <a:pt x="1593" y="14"/>
                  </a:cubicBezTo>
                  <a:cubicBezTo>
                    <a:pt x="1592" y="14"/>
                    <a:pt x="1592" y="14"/>
                    <a:pt x="1592" y="14"/>
                  </a:cubicBezTo>
                  <a:cubicBezTo>
                    <a:pt x="1562" y="14"/>
                    <a:pt x="1562" y="14"/>
                    <a:pt x="1562" y="14"/>
                  </a:cubicBezTo>
                  <a:cubicBezTo>
                    <a:pt x="1562" y="106"/>
                    <a:pt x="1562" y="106"/>
                    <a:pt x="1562" y="106"/>
                  </a:cubicBezTo>
                  <a:cubicBezTo>
                    <a:pt x="1562" y="107"/>
                    <a:pt x="1562" y="107"/>
                    <a:pt x="1561" y="107"/>
                  </a:cubicBezTo>
                  <a:cubicBezTo>
                    <a:pt x="1561" y="108"/>
                    <a:pt x="1561" y="108"/>
                    <a:pt x="1560" y="108"/>
                  </a:cubicBezTo>
                  <a:cubicBezTo>
                    <a:pt x="1560" y="108"/>
                    <a:pt x="1559" y="108"/>
                    <a:pt x="1558" y="109"/>
                  </a:cubicBezTo>
                  <a:cubicBezTo>
                    <a:pt x="1557" y="109"/>
                    <a:pt x="1556" y="109"/>
                    <a:pt x="1555" y="109"/>
                  </a:cubicBezTo>
                  <a:cubicBezTo>
                    <a:pt x="1553" y="109"/>
                    <a:pt x="1552" y="109"/>
                    <a:pt x="1551" y="109"/>
                  </a:cubicBezTo>
                  <a:cubicBezTo>
                    <a:pt x="1550" y="108"/>
                    <a:pt x="1550" y="108"/>
                    <a:pt x="1549" y="108"/>
                  </a:cubicBezTo>
                  <a:cubicBezTo>
                    <a:pt x="1548" y="108"/>
                    <a:pt x="1548" y="108"/>
                    <a:pt x="1548" y="107"/>
                  </a:cubicBezTo>
                  <a:cubicBezTo>
                    <a:pt x="1548" y="107"/>
                    <a:pt x="1548" y="107"/>
                    <a:pt x="1548" y="106"/>
                  </a:cubicBezTo>
                  <a:cubicBezTo>
                    <a:pt x="1548" y="14"/>
                    <a:pt x="1548" y="14"/>
                    <a:pt x="1548" y="14"/>
                  </a:cubicBezTo>
                  <a:cubicBezTo>
                    <a:pt x="1518" y="14"/>
                    <a:pt x="1518" y="14"/>
                    <a:pt x="1518" y="14"/>
                  </a:cubicBezTo>
                  <a:cubicBezTo>
                    <a:pt x="1517" y="14"/>
                    <a:pt x="1517" y="14"/>
                    <a:pt x="1516" y="14"/>
                  </a:cubicBezTo>
                  <a:cubicBezTo>
                    <a:pt x="1516" y="13"/>
                    <a:pt x="1516" y="13"/>
                    <a:pt x="1516" y="13"/>
                  </a:cubicBezTo>
                  <a:cubicBezTo>
                    <a:pt x="1515" y="12"/>
                    <a:pt x="1515" y="12"/>
                    <a:pt x="1515" y="11"/>
                  </a:cubicBezTo>
                  <a:cubicBezTo>
                    <a:pt x="1515" y="10"/>
                    <a:pt x="1515" y="9"/>
                    <a:pt x="1515" y="8"/>
                  </a:cubicBezTo>
                  <a:cubicBezTo>
                    <a:pt x="1515" y="7"/>
                    <a:pt x="1515" y="6"/>
                    <a:pt x="1515" y="5"/>
                  </a:cubicBezTo>
                  <a:cubicBezTo>
                    <a:pt x="1515" y="4"/>
                    <a:pt x="1515" y="4"/>
                    <a:pt x="1516" y="3"/>
                  </a:cubicBezTo>
                  <a:cubicBezTo>
                    <a:pt x="1516" y="3"/>
                    <a:pt x="1516" y="3"/>
                    <a:pt x="1516" y="2"/>
                  </a:cubicBezTo>
                  <a:cubicBezTo>
                    <a:pt x="1517" y="2"/>
                    <a:pt x="1517" y="2"/>
                    <a:pt x="1518" y="2"/>
                  </a:cubicBezTo>
                  <a:cubicBezTo>
                    <a:pt x="1592" y="2"/>
                    <a:pt x="1592" y="2"/>
                    <a:pt x="1592" y="2"/>
                  </a:cubicBezTo>
                  <a:cubicBezTo>
                    <a:pt x="1592" y="2"/>
                    <a:pt x="1592" y="2"/>
                    <a:pt x="1593" y="2"/>
                  </a:cubicBezTo>
                  <a:cubicBezTo>
                    <a:pt x="1593" y="3"/>
                    <a:pt x="1593" y="3"/>
                    <a:pt x="1594" y="3"/>
                  </a:cubicBezTo>
                  <a:cubicBezTo>
                    <a:pt x="1594" y="4"/>
                    <a:pt x="1594" y="4"/>
                    <a:pt x="1594" y="5"/>
                  </a:cubicBezTo>
                  <a:cubicBezTo>
                    <a:pt x="1594" y="6"/>
                    <a:pt x="1594" y="7"/>
                    <a:pt x="1594" y="8"/>
                  </a:cubicBezTo>
                  <a:close/>
                  <a:moveTo>
                    <a:pt x="1493" y="106"/>
                  </a:moveTo>
                  <a:cubicBezTo>
                    <a:pt x="1493" y="107"/>
                    <a:pt x="1493" y="107"/>
                    <a:pt x="1493" y="107"/>
                  </a:cubicBezTo>
                  <a:cubicBezTo>
                    <a:pt x="1492" y="108"/>
                    <a:pt x="1492" y="108"/>
                    <a:pt x="1491" y="108"/>
                  </a:cubicBezTo>
                  <a:cubicBezTo>
                    <a:pt x="1491" y="108"/>
                    <a:pt x="1490" y="108"/>
                    <a:pt x="1489" y="109"/>
                  </a:cubicBezTo>
                  <a:cubicBezTo>
                    <a:pt x="1488" y="109"/>
                    <a:pt x="1487" y="109"/>
                    <a:pt x="1486" y="109"/>
                  </a:cubicBezTo>
                  <a:cubicBezTo>
                    <a:pt x="1484" y="109"/>
                    <a:pt x="1483" y="109"/>
                    <a:pt x="1482" y="109"/>
                  </a:cubicBezTo>
                  <a:cubicBezTo>
                    <a:pt x="1482" y="108"/>
                    <a:pt x="1481" y="108"/>
                    <a:pt x="1480" y="108"/>
                  </a:cubicBezTo>
                  <a:cubicBezTo>
                    <a:pt x="1480" y="108"/>
                    <a:pt x="1479" y="108"/>
                    <a:pt x="1479" y="107"/>
                  </a:cubicBezTo>
                  <a:cubicBezTo>
                    <a:pt x="1479" y="107"/>
                    <a:pt x="1479" y="107"/>
                    <a:pt x="1479" y="106"/>
                  </a:cubicBezTo>
                  <a:cubicBezTo>
                    <a:pt x="1479" y="4"/>
                    <a:pt x="1479" y="4"/>
                    <a:pt x="1479" y="4"/>
                  </a:cubicBezTo>
                  <a:cubicBezTo>
                    <a:pt x="1479" y="4"/>
                    <a:pt x="1479" y="3"/>
                    <a:pt x="1479" y="3"/>
                  </a:cubicBezTo>
                  <a:cubicBezTo>
                    <a:pt x="1479" y="3"/>
                    <a:pt x="1480" y="2"/>
                    <a:pt x="1480" y="2"/>
                  </a:cubicBezTo>
                  <a:cubicBezTo>
                    <a:pt x="1481" y="2"/>
                    <a:pt x="1482" y="2"/>
                    <a:pt x="1483" y="2"/>
                  </a:cubicBezTo>
                  <a:cubicBezTo>
                    <a:pt x="1483" y="2"/>
                    <a:pt x="1485" y="1"/>
                    <a:pt x="1486" y="1"/>
                  </a:cubicBezTo>
                  <a:cubicBezTo>
                    <a:pt x="1487" y="1"/>
                    <a:pt x="1488" y="2"/>
                    <a:pt x="1489" y="2"/>
                  </a:cubicBezTo>
                  <a:cubicBezTo>
                    <a:pt x="1490" y="2"/>
                    <a:pt x="1491" y="2"/>
                    <a:pt x="1491" y="2"/>
                  </a:cubicBezTo>
                  <a:cubicBezTo>
                    <a:pt x="1492" y="2"/>
                    <a:pt x="1492" y="3"/>
                    <a:pt x="1493" y="3"/>
                  </a:cubicBezTo>
                  <a:cubicBezTo>
                    <a:pt x="1493" y="3"/>
                    <a:pt x="1493" y="4"/>
                    <a:pt x="1493" y="4"/>
                  </a:cubicBezTo>
                  <a:lnTo>
                    <a:pt x="1493" y="106"/>
                  </a:lnTo>
                  <a:close/>
                  <a:moveTo>
                    <a:pt x="1452" y="79"/>
                  </a:moveTo>
                  <a:cubicBezTo>
                    <a:pt x="1452" y="83"/>
                    <a:pt x="1451" y="88"/>
                    <a:pt x="1449" y="92"/>
                  </a:cubicBezTo>
                  <a:cubicBezTo>
                    <a:pt x="1447" y="96"/>
                    <a:pt x="1445" y="99"/>
                    <a:pt x="1442" y="102"/>
                  </a:cubicBezTo>
                  <a:cubicBezTo>
                    <a:pt x="1438" y="104"/>
                    <a:pt x="1434" y="107"/>
                    <a:pt x="1430" y="108"/>
                  </a:cubicBezTo>
                  <a:cubicBezTo>
                    <a:pt x="1426" y="109"/>
                    <a:pt x="1421" y="110"/>
                    <a:pt x="1416" y="110"/>
                  </a:cubicBezTo>
                  <a:cubicBezTo>
                    <a:pt x="1412" y="110"/>
                    <a:pt x="1409" y="110"/>
                    <a:pt x="1406" y="109"/>
                  </a:cubicBezTo>
                  <a:cubicBezTo>
                    <a:pt x="1403" y="108"/>
                    <a:pt x="1400" y="108"/>
                    <a:pt x="1398" y="107"/>
                  </a:cubicBezTo>
                  <a:cubicBezTo>
                    <a:pt x="1395" y="106"/>
                    <a:pt x="1393" y="105"/>
                    <a:pt x="1392" y="104"/>
                  </a:cubicBezTo>
                  <a:cubicBezTo>
                    <a:pt x="1390" y="103"/>
                    <a:pt x="1389" y="102"/>
                    <a:pt x="1388" y="102"/>
                  </a:cubicBezTo>
                  <a:cubicBezTo>
                    <a:pt x="1388" y="101"/>
                    <a:pt x="1387" y="100"/>
                    <a:pt x="1387" y="99"/>
                  </a:cubicBezTo>
                  <a:cubicBezTo>
                    <a:pt x="1387" y="98"/>
                    <a:pt x="1386" y="97"/>
                    <a:pt x="1386" y="95"/>
                  </a:cubicBezTo>
                  <a:cubicBezTo>
                    <a:pt x="1386" y="94"/>
                    <a:pt x="1387" y="93"/>
                    <a:pt x="1387" y="92"/>
                  </a:cubicBezTo>
                  <a:cubicBezTo>
                    <a:pt x="1387" y="91"/>
                    <a:pt x="1387" y="91"/>
                    <a:pt x="1387" y="90"/>
                  </a:cubicBezTo>
                  <a:cubicBezTo>
                    <a:pt x="1387" y="90"/>
                    <a:pt x="1388" y="89"/>
                    <a:pt x="1388" y="89"/>
                  </a:cubicBezTo>
                  <a:cubicBezTo>
                    <a:pt x="1388" y="89"/>
                    <a:pt x="1389" y="89"/>
                    <a:pt x="1389" y="89"/>
                  </a:cubicBezTo>
                  <a:cubicBezTo>
                    <a:pt x="1390" y="89"/>
                    <a:pt x="1391" y="89"/>
                    <a:pt x="1392" y="90"/>
                  </a:cubicBezTo>
                  <a:cubicBezTo>
                    <a:pt x="1394" y="91"/>
                    <a:pt x="1396" y="92"/>
                    <a:pt x="1398" y="93"/>
                  </a:cubicBezTo>
                  <a:cubicBezTo>
                    <a:pt x="1400" y="94"/>
                    <a:pt x="1403" y="95"/>
                    <a:pt x="1406" y="96"/>
                  </a:cubicBezTo>
                  <a:cubicBezTo>
                    <a:pt x="1409" y="97"/>
                    <a:pt x="1412" y="98"/>
                    <a:pt x="1416" y="98"/>
                  </a:cubicBezTo>
                  <a:cubicBezTo>
                    <a:pt x="1419" y="98"/>
                    <a:pt x="1422" y="97"/>
                    <a:pt x="1425" y="97"/>
                  </a:cubicBezTo>
                  <a:cubicBezTo>
                    <a:pt x="1427" y="96"/>
                    <a:pt x="1430" y="95"/>
                    <a:pt x="1431" y="93"/>
                  </a:cubicBezTo>
                  <a:cubicBezTo>
                    <a:pt x="1433" y="92"/>
                    <a:pt x="1435" y="90"/>
                    <a:pt x="1436" y="88"/>
                  </a:cubicBezTo>
                  <a:cubicBezTo>
                    <a:pt x="1437" y="85"/>
                    <a:pt x="1437" y="83"/>
                    <a:pt x="1437" y="80"/>
                  </a:cubicBezTo>
                  <a:cubicBezTo>
                    <a:pt x="1437" y="77"/>
                    <a:pt x="1436" y="74"/>
                    <a:pt x="1435" y="72"/>
                  </a:cubicBezTo>
                  <a:cubicBezTo>
                    <a:pt x="1434" y="70"/>
                    <a:pt x="1432" y="68"/>
                    <a:pt x="1430" y="67"/>
                  </a:cubicBezTo>
                  <a:cubicBezTo>
                    <a:pt x="1427" y="65"/>
                    <a:pt x="1425" y="64"/>
                    <a:pt x="1422" y="62"/>
                  </a:cubicBezTo>
                  <a:cubicBezTo>
                    <a:pt x="1419" y="61"/>
                    <a:pt x="1416" y="60"/>
                    <a:pt x="1413" y="58"/>
                  </a:cubicBezTo>
                  <a:cubicBezTo>
                    <a:pt x="1410" y="57"/>
                    <a:pt x="1407" y="55"/>
                    <a:pt x="1404" y="54"/>
                  </a:cubicBezTo>
                  <a:cubicBezTo>
                    <a:pt x="1401" y="52"/>
                    <a:pt x="1399" y="50"/>
                    <a:pt x="1397" y="48"/>
                  </a:cubicBezTo>
                  <a:cubicBezTo>
                    <a:pt x="1394" y="45"/>
                    <a:pt x="1393" y="43"/>
                    <a:pt x="1391" y="39"/>
                  </a:cubicBezTo>
                  <a:cubicBezTo>
                    <a:pt x="1390" y="36"/>
                    <a:pt x="1389" y="33"/>
                    <a:pt x="1389" y="28"/>
                  </a:cubicBezTo>
                  <a:cubicBezTo>
                    <a:pt x="1389" y="24"/>
                    <a:pt x="1390" y="20"/>
                    <a:pt x="1392" y="16"/>
                  </a:cubicBezTo>
                  <a:cubicBezTo>
                    <a:pt x="1393" y="13"/>
                    <a:pt x="1395" y="10"/>
                    <a:pt x="1398" y="8"/>
                  </a:cubicBezTo>
                  <a:cubicBezTo>
                    <a:pt x="1401" y="5"/>
                    <a:pt x="1405" y="3"/>
                    <a:pt x="1409" y="2"/>
                  </a:cubicBezTo>
                  <a:cubicBezTo>
                    <a:pt x="1413" y="1"/>
                    <a:pt x="1417" y="0"/>
                    <a:pt x="1421" y="0"/>
                  </a:cubicBezTo>
                  <a:cubicBezTo>
                    <a:pt x="1424" y="0"/>
                    <a:pt x="1426" y="1"/>
                    <a:pt x="1429" y="1"/>
                  </a:cubicBezTo>
                  <a:cubicBezTo>
                    <a:pt x="1431" y="1"/>
                    <a:pt x="1433" y="2"/>
                    <a:pt x="1435" y="3"/>
                  </a:cubicBezTo>
                  <a:cubicBezTo>
                    <a:pt x="1437" y="3"/>
                    <a:pt x="1439" y="4"/>
                    <a:pt x="1441" y="5"/>
                  </a:cubicBezTo>
                  <a:cubicBezTo>
                    <a:pt x="1443" y="6"/>
                    <a:pt x="1444" y="7"/>
                    <a:pt x="1444" y="7"/>
                  </a:cubicBezTo>
                  <a:cubicBezTo>
                    <a:pt x="1445" y="8"/>
                    <a:pt x="1445" y="8"/>
                    <a:pt x="1445" y="8"/>
                  </a:cubicBezTo>
                  <a:cubicBezTo>
                    <a:pt x="1445" y="9"/>
                    <a:pt x="1445" y="9"/>
                    <a:pt x="1446" y="9"/>
                  </a:cubicBezTo>
                  <a:cubicBezTo>
                    <a:pt x="1446" y="10"/>
                    <a:pt x="1446" y="10"/>
                    <a:pt x="1446" y="11"/>
                  </a:cubicBezTo>
                  <a:cubicBezTo>
                    <a:pt x="1446" y="12"/>
                    <a:pt x="1446" y="13"/>
                    <a:pt x="1446" y="14"/>
                  </a:cubicBezTo>
                  <a:cubicBezTo>
                    <a:pt x="1446" y="15"/>
                    <a:pt x="1446" y="15"/>
                    <a:pt x="1446" y="16"/>
                  </a:cubicBezTo>
                  <a:cubicBezTo>
                    <a:pt x="1446" y="17"/>
                    <a:pt x="1446" y="18"/>
                    <a:pt x="1445" y="18"/>
                  </a:cubicBezTo>
                  <a:cubicBezTo>
                    <a:pt x="1445" y="19"/>
                    <a:pt x="1445" y="19"/>
                    <a:pt x="1445" y="19"/>
                  </a:cubicBezTo>
                  <a:cubicBezTo>
                    <a:pt x="1444" y="20"/>
                    <a:pt x="1444" y="20"/>
                    <a:pt x="1444" y="20"/>
                  </a:cubicBezTo>
                  <a:cubicBezTo>
                    <a:pt x="1443" y="20"/>
                    <a:pt x="1442" y="19"/>
                    <a:pt x="1441" y="19"/>
                  </a:cubicBezTo>
                  <a:cubicBezTo>
                    <a:pt x="1440" y="18"/>
                    <a:pt x="1438" y="17"/>
                    <a:pt x="1436" y="16"/>
                  </a:cubicBezTo>
                  <a:cubicBezTo>
                    <a:pt x="1434" y="15"/>
                    <a:pt x="1432" y="14"/>
                    <a:pt x="1430" y="13"/>
                  </a:cubicBezTo>
                  <a:cubicBezTo>
                    <a:pt x="1427" y="13"/>
                    <a:pt x="1424" y="12"/>
                    <a:pt x="1421" y="12"/>
                  </a:cubicBezTo>
                  <a:cubicBezTo>
                    <a:pt x="1418" y="12"/>
                    <a:pt x="1415" y="13"/>
                    <a:pt x="1413" y="13"/>
                  </a:cubicBezTo>
                  <a:cubicBezTo>
                    <a:pt x="1411" y="14"/>
                    <a:pt x="1409" y="15"/>
                    <a:pt x="1408" y="17"/>
                  </a:cubicBezTo>
                  <a:cubicBezTo>
                    <a:pt x="1406" y="18"/>
                    <a:pt x="1405" y="19"/>
                    <a:pt x="1405" y="21"/>
                  </a:cubicBezTo>
                  <a:cubicBezTo>
                    <a:pt x="1404" y="23"/>
                    <a:pt x="1403" y="25"/>
                    <a:pt x="1403" y="27"/>
                  </a:cubicBezTo>
                  <a:cubicBezTo>
                    <a:pt x="1403" y="30"/>
                    <a:pt x="1404" y="32"/>
                    <a:pt x="1406" y="35"/>
                  </a:cubicBezTo>
                  <a:cubicBezTo>
                    <a:pt x="1407" y="37"/>
                    <a:pt x="1409" y="39"/>
                    <a:pt x="1411" y="40"/>
                  </a:cubicBezTo>
                  <a:cubicBezTo>
                    <a:pt x="1413" y="42"/>
                    <a:pt x="1416" y="43"/>
                    <a:pt x="1419" y="45"/>
                  </a:cubicBezTo>
                  <a:cubicBezTo>
                    <a:pt x="1422" y="46"/>
                    <a:pt x="1425" y="48"/>
                    <a:pt x="1428" y="49"/>
                  </a:cubicBezTo>
                  <a:cubicBezTo>
                    <a:pt x="1431" y="50"/>
                    <a:pt x="1434" y="52"/>
                    <a:pt x="1437" y="54"/>
                  </a:cubicBezTo>
                  <a:cubicBezTo>
                    <a:pt x="1439" y="55"/>
                    <a:pt x="1442" y="57"/>
                    <a:pt x="1444" y="59"/>
                  </a:cubicBezTo>
                  <a:cubicBezTo>
                    <a:pt x="1447" y="62"/>
                    <a:pt x="1448" y="64"/>
                    <a:pt x="1450" y="68"/>
                  </a:cubicBezTo>
                  <a:cubicBezTo>
                    <a:pt x="1451" y="71"/>
                    <a:pt x="1452" y="74"/>
                    <a:pt x="1452" y="7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"/>
                <a:ea typeface="微软雅黑"/>
                <a:cs typeface="+mn-cs"/>
              </a:endParaRPr>
            </a:p>
          </p:txBody>
        </p:sp>
        <p:sp>
          <p:nvSpPr>
            <p:cNvPr id="9" name="Freeform 7">
              <a:extLst>
                <a:ext uri="{FF2B5EF4-FFF2-40B4-BE49-F238E27FC236}">
                  <a16:creationId xmlns:a16="http://schemas.microsoft.com/office/drawing/2014/main" id="{FCAB28A2-B901-43B7-BED6-060E8ED7697A}"/>
                </a:ext>
              </a:extLst>
            </p:cNvPr>
            <p:cNvSpPr>
              <a:spLocks/>
            </p:cNvSpPr>
            <p:nvPr/>
          </p:nvSpPr>
          <p:spPr bwMode="auto">
            <a:xfrm>
              <a:off x="3600940" y="5175672"/>
              <a:ext cx="475474" cy="584915"/>
            </a:xfrm>
            <a:custGeom>
              <a:avLst/>
              <a:gdLst>
                <a:gd name="T0" fmla="*/ 112 w 271"/>
                <a:gd name="T1" fmla="*/ 216 h 332"/>
                <a:gd name="T2" fmla="*/ 75 w 271"/>
                <a:gd name="T3" fmla="*/ 291 h 332"/>
                <a:gd name="T4" fmla="*/ 38 w 271"/>
                <a:gd name="T5" fmla="*/ 324 h 332"/>
                <a:gd name="T6" fmla="*/ 35 w 271"/>
                <a:gd name="T7" fmla="*/ 316 h 332"/>
                <a:gd name="T8" fmla="*/ 9 w 271"/>
                <a:gd name="T9" fmla="*/ 324 h 332"/>
                <a:gd name="T10" fmla="*/ 83 w 271"/>
                <a:gd name="T11" fmla="*/ 238 h 332"/>
                <a:gd name="T12" fmla="*/ 104 w 271"/>
                <a:gd name="T13" fmla="*/ 170 h 332"/>
                <a:gd name="T14" fmla="*/ 97 w 271"/>
                <a:gd name="T15" fmla="*/ 163 h 332"/>
                <a:gd name="T16" fmla="*/ 45 w 271"/>
                <a:gd name="T17" fmla="*/ 182 h 332"/>
                <a:gd name="T18" fmla="*/ 21 w 271"/>
                <a:gd name="T19" fmla="*/ 165 h 332"/>
                <a:gd name="T20" fmla="*/ 33 w 271"/>
                <a:gd name="T21" fmla="*/ 154 h 332"/>
                <a:gd name="T22" fmla="*/ 108 w 271"/>
                <a:gd name="T23" fmla="*/ 126 h 332"/>
                <a:gd name="T24" fmla="*/ 121 w 271"/>
                <a:gd name="T25" fmla="*/ 48 h 332"/>
                <a:gd name="T26" fmla="*/ 109 w 271"/>
                <a:gd name="T27" fmla="*/ 26 h 332"/>
                <a:gd name="T28" fmla="*/ 113 w 271"/>
                <a:gd name="T29" fmla="*/ 4 h 332"/>
                <a:gd name="T30" fmla="*/ 143 w 271"/>
                <a:gd name="T31" fmla="*/ 35 h 332"/>
                <a:gd name="T32" fmla="*/ 141 w 271"/>
                <a:gd name="T33" fmla="*/ 79 h 332"/>
                <a:gd name="T34" fmla="*/ 138 w 271"/>
                <a:gd name="T35" fmla="*/ 114 h 332"/>
                <a:gd name="T36" fmla="*/ 161 w 271"/>
                <a:gd name="T37" fmla="*/ 107 h 332"/>
                <a:gd name="T38" fmla="*/ 190 w 271"/>
                <a:gd name="T39" fmla="*/ 108 h 332"/>
                <a:gd name="T40" fmla="*/ 197 w 271"/>
                <a:gd name="T41" fmla="*/ 119 h 332"/>
                <a:gd name="T42" fmla="*/ 187 w 271"/>
                <a:gd name="T43" fmla="*/ 134 h 332"/>
                <a:gd name="T44" fmla="*/ 157 w 271"/>
                <a:gd name="T45" fmla="*/ 142 h 332"/>
                <a:gd name="T46" fmla="*/ 130 w 271"/>
                <a:gd name="T47" fmla="*/ 156 h 332"/>
                <a:gd name="T48" fmla="*/ 128 w 271"/>
                <a:gd name="T49" fmla="*/ 185 h 332"/>
                <a:gd name="T50" fmla="*/ 148 w 271"/>
                <a:gd name="T51" fmla="*/ 208 h 332"/>
                <a:gd name="T52" fmla="*/ 187 w 271"/>
                <a:gd name="T53" fmla="*/ 258 h 332"/>
                <a:gd name="T54" fmla="*/ 241 w 271"/>
                <a:gd name="T55" fmla="*/ 293 h 332"/>
                <a:gd name="T56" fmla="*/ 265 w 271"/>
                <a:gd name="T57" fmla="*/ 302 h 332"/>
                <a:gd name="T58" fmla="*/ 261 w 271"/>
                <a:gd name="T59" fmla="*/ 315 h 332"/>
                <a:gd name="T60" fmla="*/ 255 w 271"/>
                <a:gd name="T61" fmla="*/ 323 h 332"/>
                <a:gd name="T62" fmla="*/ 204 w 271"/>
                <a:gd name="T63" fmla="*/ 315 h 332"/>
                <a:gd name="T64" fmla="*/ 160 w 271"/>
                <a:gd name="T65" fmla="*/ 271 h 332"/>
                <a:gd name="T66" fmla="*/ 122 w 271"/>
                <a:gd name="T67" fmla="*/ 219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71" h="332">
                  <a:moveTo>
                    <a:pt x="115" y="212"/>
                  </a:moveTo>
                  <a:cubicBezTo>
                    <a:pt x="113" y="214"/>
                    <a:pt x="113" y="215"/>
                    <a:pt x="112" y="216"/>
                  </a:cubicBezTo>
                  <a:cubicBezTo>
                    <a:pt x="106" y="230"/>
                    <a:pt x="101" y="244"/>
                    <a:pt x="94" y="257"/>
                  </a:cubicBezTo>
                  <a:cubicBezTo>
                    <a:pt x="89" y="269"/>
                    <a:pt x="83" y="281"/>
                    <a:pt x="75" y="291"/>
                  </a:cubicBezTo>
                  <a:cubicBezTo>
                    <a:pt x="70" y="297"/>
                    <a:pt x="66" y="303"/>
                    <a:pt x="60" y="308"/>
                  </a:cubicBezTo>
                  <a:cubicBezTo>
                    <a:pt x="54" y="314"/>
                    <a:pt x="46" y="319"/>
                    <a:pt x="38" y="324"/>
                  </a:cubicBezTo>
                  <a:cubicBezTo>
                    <a:pt x="37" y="325"/>
                    <a:pt x="19" y="332"/>
                    <a:pt x="18" y="331"/>
                  </a:cubicBezTo>
                  <a:cubicBezTo>
                    <a:pt x="18" y="330"/>
                    <a:pt x="35" y="322"/>
                    <a:pt x="35" y="316"/>
                  </a:cubicBezTo>
                  <a:cubicBezTo>
                    <a:pt x="26" y="321"/>
                    <a:pt x="11" y="328"/>
                    <a:pt x="0" y="327"/>
                  </a:cubicBezTo>
                  <a:cubicBezTo>
                    <a:pt x="5" y="325"/>
                    <a:pt x="8" y="324"/>
                    <a:pt x="9" y="324"/>
                  </a:cubicBezTo>
                  <a:cubicBezTo>
                    <a:pt x="29" y="315"/>
                    <a:pt x="45" y="301"/>
                    <a:pt x="57" y="283"/>
                  </a:cubicBezTo>
                  <a:cubicBezTo>
                    <a:pt x="67" y="269"/>
                    <a:pt x="77" y="255"/>
                    <a:pt x="83" y="238"/>
                  </a:cubicBezTo>
                  <a:cubicBezTo>
                    <a:pt x="87" y="227"/>
                    <a:pt x="92" y="217"/>
                    <a:pt x="96" y="205"/>
                  </a:cubicBezTo>
                  <a:cubicBezTo>
                    <a:pt x="99" y="194"/>
                    <a:pt x="101" y="182"/>
                    <a:pt x="104" y="170"/>
                  </a:cubicBezTo>
                  <a:cubicBezTo>
                    <a:pt x="104" y="169"/>
                    <a:pt x="104" y="168"/>
                    <a:pt x="104" y="167"/>
                  </a:cubicBezTo>
                  <a:cubicBezTo>
                    <a:pt x="103" y="162"/>
                    <a:pt x="102" y="161"/>
                    <a:pt x="97" y="163"/>
                  </a:cubicBezTo>
                  <a:cubicBezTo>
                    <a:pt x="83" y="171"/>
                    <a:pt x="67" y="176"/>
                    <a:pt x="52" y="180"/>
                  </a:cubicBezTo>
                  <a:cubicBezTo>
                    <a:pt x="49" y="180"/>
                    <a:pt x="47" y="181"/>
                    <a:pt x="45" y="182"/>
                  </a:cubicBezTo>
                  <a:cubicBezTo>
                    <a:pt x="36" y="187"/>
                    <a:pt x="26" y="182"/>
                    <a:pt x="23" y="172"/>
                  </a:cubicBezTo>
                  <a:cubicBezTo>
                    <a:pt x="23" y="170"/>
                    <a:pt x="21" y="167"/>
                    <a:pt x="21" y="165"/>
                  </a:cubicBezTo>
                  <a:cubicBezTo>
                    <a:pt x="21" y="163"/>
                    <a:pt x="22" y="160"/>
                    <a:pt x="24" y="159"/>
                  </a:cubicBezTo>
                  <a:cubicBezTo>
                    <a:pt x="26" y="157"/>
                    <a:pt x="30" y="155"/>
                    <a:pt x="33" y="154"/>
                  </a:cubicBezTo>
                  <a:cubicBezTo>
                    <a:pt x="46" y="152"/>
                    <a:pt x="58" y="147"/>
                    <a:pt x="70" y="141"/>
                  </a:cubicBezTo>
                  <a:cubicBezTo>
                    <a:pt x="82" y="136"/>
                    <a:pt x="95" y="131"/>
                    <a:pt x="108" y="126"/>
                  </a:cubicBezTo>
                  <a:cubicBezTo>
                    <a:pt x="113" y="124"/>
                    <a:pt x="116" y="122"/>
                    <a:pt x="116" y="116"/>
                  </a:cubicBezTo>
                  <a:cubicBezTo>
                    <a:pt x="119" y="93"/>
                    <a:pt x="123" y="71"/>
                    <a:pt x="121" y="48"/>
                  </a:cubicBezTo>
                  <a:cubicBezTo>
                    <a:pt x="120" y="41"/>
                    <a:pt x="119" y="34"/>
                    <a:pt x="111" y="31"/>
                  </a:cubicBezTo>
                  <a:cubicBezTo>
                    <a:pt x="110" y="30"/>
                    <a:pt x="109" y="28"/>
                    <a:pt x="109" y="26"/>
                  </a:cubicBezTo>
                  <a:cubicBezTo>
                    <a:pt x="108" y="24"/>
                    <a:pt x="108" y="21"/>
                    <a:pt x="108" y="19"/>
                  </a:cubicBezTo>
                  <a:cubicBezTo>
                    <a:pt x="107" y="12"/>
                    <a:pt x="107" y="7"/>
                    <a:pt x="113" y="4"/>
                  </a:cubicBezTo>
                  <a:cubicBezTo>
                    <a:pt x="121" y="0"/>
                    <a:pt x="128" y="0"/>
                    <a:pt x="132" y="6"/>
                  </a:cubicBezTo>
                  <a:cubicBezTo>
                    <a:pt x="139" y="14"/>
                    <a:pt x="143" y="24"/>
                    <a:pt x="143" y="35"/>
                  </a:cubicBezTo>
                  <a:cubicBezTo>
                    <a:pt x="144" y="41"/>
                    <a:pt x="144" y="48"/>
                    <a:pt x="144" y="54"/>
                  </a:cubicBezTo>
                  <a:cubicBezTo>
                    <a:pt x="143" y="62"/>
                    <a:pt x="142" y="71"/>
                    <a:pt x="141" y="79"/>
                  </a:cubicBezTo>
                  <a:cubicBezTo>
                    <a:pt x="140" y="88"/>
                    <a:pt x="139" y="97"/>
                    <a:pt x="138" y="107"/>
                  </a:cubicBezTo>
                  <a:cubicBezTo>
                    <a:pt x="138" y="109"/>
                    <a:pt x="138" y="111"/>
                    <a:pt x="138" y="114"/>
                  </a:cubicBezTo>
                  <a:cubicBezTo>
                    <a:pt x="144" y="112"/>
                    <a:pt x="150" y="111"/>
                    <a:pt x="155" y="109"/>
                  </a:cubicBezTo>
                  <a:cubicBezTo>
                    <a:pt x="157" y="108"/>
                    <a:pt x="159" y="107"/>
                    <a:pt x="161" y="107"/>
                  </a:cubicBezTo>
                  <a:cubicBezTo>
                    <a:pt x="167" y="106"/>
                    <a:pt x="173" y="105"/>
                    <a:pt x="178" y="105"/>
                  </a:cubicBezTo>
                  <a:cubicBezTo>
                    <a:pt x="183" y="104"/>
                    <a:pt x="187" y="105"/>
                    <a:pt x="190" y="108"/>
                  </a:cubicBezTo>
                  <a:cubicBezTo>
                    <a:pt x="190" y="109"/>
                    <a:pt x="191" y="110"/>
                    <a:pt x="192" y="110"/>
                  </a:cubicBezTo>
                  <a:cubicBezTo>
                    <a:pt x="196" y="112"/>
                    <a:pt x="198" y="115"/>
                    <a:pt x="197" y="119"/>
                  </a:cubicBezTo>
                  <a:cubicBezTo>
                    <a:pt x="196" y="122"/>
                    <a:pt x="194" y="124"/>
                    <a:pt x="192" y="127"/>
                  </a:cubicBezTo>
                  <a:cubicBezTo>
                    <a:pt x="191" y="129"/>
                    <a:pt x="189" y="132"/>
                    <a:pt x="187" y="134"/>
                  </a:cubicBezTo>
                  <a:cubicBezTo>
                    <a:pt x="185" y="136"/>
                    <a:pt x="183" y="138"/>
                    <a:pt x="180" y="138"/>
                  </a:cubicBezTo>
                  <a:cubicBezTo>
                    <a:pt x="172" y="140"/>
                    <a:pt x="165" y="140"/>
                    <a:pt x="157" y="142"/>
                  </a:cubicBezTo>
                  <a:cubicBezTo>
                    <a:pt x="150" y="143"/>
                    <a:pt x="143" y="145"/>
                    <a:pt x="137" y="147"/>
                  </a:cubicBezTo>
                  <a:cubicBezTo>
                    <a:pt x="134" y="149"/>
                    <a:pt x="131" y="153"/>
                    <a:pt x="130" y="156"/>
                  </a:cubicBezTo>
                  <a:cubicBezTo>
                    <a:pt x="127" y="164"/>
                    <a:pt x="125" y="172"/>
                    <a:pt x="123" y="180"/>
                  </a:cubicBezTo>
                  <a:cubicBezTo>
                    <a:pt x="123" y="184"/>
                    <a:pt x="126" y="185"/>
                    <a:pt x="128" y="185"/>
                  </a:cubicBezTo>
                  <a:cubicBezTo>
                    <a:pt x="133" y="185"/>
                    <a:pt x="135" y="189"/>
                    <a:pt x="136" y="192"/>
                  </a:cubicBezTo>
                  <a:cubicBezTo>
                    <a:pt x="138" y="199"/>
                    <a:pt x="144" y="203"/>
                    <a:pt x="148" y="208"/>
                  </a:cubicBezTo>
                  <a:cubicBezTo>
                    <a:pt x="151" y="213"/>
                    <a:pt x="156" y="217"/>
                    <a:pt x="159" y="222"/>
                  </a:cubicBezTo>
                  <a:cubicBezTo>
                    <a:pt x="167" y="235"/>
                    <a:pt x="176" y="247"/>
                    <a:pt x="187" y="258"/>
                  </a:cubicBezTo>
                  <a:cubicBezTo>
                    <a:pt x="192" y="264"/>
                    <a:pt x="200" y="268"/>
                    <a:pt x="207" y="273"/>
                  </a:cubicBezTo>
                  <a:cubicBezTo>
                    <a:pt x="218" y="280"/>
                    <a:pt x="229" y="287"/>
                    <a:pt x="241" y="293"/>
                  </a:cubicBezTo>
                  <a:cubicBezTo>
                    <a:pt x="247" y="297"/>
                    <a:pt x="255" y="299"/>
                    <a:pt x="263" y="301"/>
                  </a:cubicBezTo>
                  <a:cubicBezTo>
                    <a:pt x="263" y="302"/>
                    <a:pt x="264" y="302"/>
                    <a:pt x="265" y="302"/>
                  </a:cubicBezTo>
                  <a:cubicBezTo>
                    <a:pt x="268" y="304"/>
                    <a:pt x="271" y="306"/>
                    <a:pt x="270" y="310"/>
                  </a:cubicBezTo>
                  <a:cubicBezTo>
                    <a:pt x="269" y="314"/>
                    <a:pt x="266" y="316"/>
                    <a:pt x="261" y="315"/>
                  </a:cubicBezTo>
                  <a:cubicBezTo>
                    <a:pt x="261" y="315"/>
                    <a:pt x="260" y="315"/>
                    <a:pt x="259" y="315"/>
                  </a:cubicBezTo>
                  <a:cubicBezTo>
                    <a:pt x="261" y="320"/>
                    <a:pt x="259" y="323"/>
                    <a:pt x="255" y="323"/>
                  </a:cubicBezTo>
                  <a:cubicBezTo>
                    <a:pt x="247" y="323"/>
                    <a:pt x="239" y="322"/>
                    <a:pt x="231" y="321"/>
                  </a:cubicBezTo>
                  <a:cubicBezTo>
                    <a:pt x="222" y="319"/>
                    <a:pt x="213" y="317"/>
                    <a:pt x="204" y="315"/>
                  </a:cubicBezTo>
                  <a:cubicBezTo>
                    <a:pt x="195" y="313"/>
                    <a:pt x="187" y="308"/>
                    <a:pt x="181" y="301"/>
                  </a:cubicBezTo>
                  <a:cubicBezTo>
                    <a:pt x="174" y="292"/>
                    <a:pt x="167" y="281"/>
                    <a:pt x="160" y="271"/>
                  </a:cubicBezTo>
                  <a:cubicBezTo>
                    <a:pt x="151" y="260"/>
                    <a:pt x="143" y="248"/>
                    <a:pt x="135" y="237"/>
                  </a:cubicBezTo>
                  <a:cubicBezTo>
                    <a:pt x="131" y="231"/>
                    <a:pt x="126" y="225"/>
                    <a:pt x="122" y="219"/>
                  </a:cubicBezTo>
                  <a:cubicBezTo>
                    <a:pt x="120" y="217"/>
                    <a:pt x="117" y="215"/>
                    <a:pt x="115" y="2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"/>
                <a:ea typeface="微软雅黑"/>
                <a:cs typeface="+mn-cs"/>
              </a:endParaRPr>
            </a:p>
          </p:txBody>
        </p:sp>
        <p:sp>
          <p:nvSpPr>
            <p:cNvPr id="10" name="Freeform 8">
              <a:extLst>
                <a:ext uri="{FF2B5EF4-FFF2-40B4-BE49-F238E27FC236}">
                  <a16:creationId xmlns:a16="http://schemas.microsoft.com/office/drawing/2014/main" id="{0338AE43-796C-4872-BE89-DB62ED9F3F0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19070" y="5307345"/>
              <a:ext cx="426670" cy="443677"/>
            </a:xfrm>
            <a:custGeom>
              <a:avLst/>
              <a:gdLst>
                <a:gd name="T0" fmla="*/ 84 w 243"/>
                <a:gd name="T1" fmla="*/ 61 h 252"/>
                <a:gd name="T2" fmla="*/ 85 w 243"/>
                <a:gd name="T3" fmla="*/ 66 h 252"/>
                <a:gd name="T4" fmla="*/ 85 w 243"/>
                <a:gd name="T5" fmla="*/ 77 h 252"/>
                <a:gd name="T6" fmla="*/ 84 w 243"/>
                <a:gd name="T7" fmla="*/ 102 h 252"/>
                <a:gd name="T8" fmla="*/ 85 w 243"/>
                <a:gd name="T9" fmla="*/ 125 h 252"/>
                <a:gd name="T10" fmla="*/ 86 w 243"/>
                <a:gd name="T11" fmla="*/ 128 h 252"/>
                <a:gd name="T12" fmla="*/ 87 w 243"/>
                <a:gd name="T13" fmla="*/ 141 h 252"/>
                <a:gd name="T14" fmla="*/ 86 w 243"/>
                <a:gd name="T15" fmla="*/ 165 h 252"/>
                <a:gd name="T16" fmla="*/ 87 w 243"/>
                <a:gd name="T17" fmla="*/ 182 h 252"/>
                <a:gd name="T18" fmla="*/ 86 w 243"/>
                <a:gd name="T19" fmla="*/ 188 h 252"/>
                <a:gd name="T20" fmla="*/ 86 w 243"/>
                <a:gd name="T21" fmla="*/ 195 h 252"/>
                <a:gd name="T22" fmla="*/ 84 w 243"/>
                <a:gd name="T23" fmla="*/ 200 h 252"/>
                <a:gd name="T24" fmla="*/ 79 w 243"/>
                <a:gd name="T25" fmla="*/ 201 h 252"/>
                <a:gd name="T26" fmla="*/ 27 w 243"/>
                <a:gd name="T27" fmla="*/ 218 h 252"/>
                <a:gd name="T28" fmla="*/ 11 w 243"/>
                <a:gd name="T29" fmla="*/ 224 h 252"/>
                <a:gd name="T30" fmla="*/ 3 w 243"/>
                <a:gd name="T31" fmla="*/ 237 h 252"/>
                <a:gd name="T32" fmla="*/ 12 w 243"/>
                <a:gd name="T33" fmla="*/ 247 h 252"/>
                <a:gd name="T34" fmla="*/ 27 w 243"/>
                <a:gd name="T35" fmla="*/ 250 h 252"/>
                <a:gd name="T36" fmla="*/ 38 w 243"/>
                <a:gd name="T37" fmla="*/ 247 h 252"/>
                <a:gd name="T38" fmla="*/ 72 w 243"/>
                <a:gd name="T39" fmla="*/ 237 h 252"/>
                <a:gd name="T40" fmla="*/ 128 w 243"/>
                <a:gd name="T41" fmla="*/ 221 h 252"/>
                <a:gd name="T42" fmla="*/ 179 w 243"/>
                <a:gd name="T43" fmla="*/ 216 h 252"/>
                <a:gd name="T44" fmla="*/ 214 w 243"/>
                <a:gd name="T45" fmla="*/ 221 h 252"/>
                <a:gd name="T46" fmla="*/ 237 w 243"/>
                <a:gd name="T47" fmla="*/ 217 h 252"/>
                <a:gd name="T48" fmla="*/ 242 w 243"/>
                <a:gd name="T49" fmla="*/ 205 h 252"/>
                <a:gd name="T50" fmla="*/ 229 w 243"/>
                <a:gd name="T51" fmla="*/ 189 h 252"/>
                <a:gd name="T52" fmla="*/ 182 w 243"/>
                <a:gd name="T53" fmla="*/ 184 h 252"/>
                <a:gd name="T54" fmla="*/ 130 w 243"/>
                <a:gd name="T55" fmla="*/ 188 h 252"/>
                <a:gd name="T56" fmla="*/ 124 w 243"/>
                <a:gd name="T57" fmla="*/ 183 h 252"/>
                <a:gd name="T58" fmla="*/ 124 w 243"/>
                <a:gd name="T59" fmla="*/ 139 h 252"/>
                <a:gd name="T60" fmla="*/ 132 w 243"/>
                <a:gd name="T61" fmla="*/ 126 h 252"/>
                <a:gd name="T62" fmla="*/ 137 w 243"/>
                <a:gd name="T63" fmla="*/ 123 h 252"/>
                <a:gd name="T64" fmla="*/ 152 w 243"/>
                <a:gd name="T65" fmla="*/ 119 h 252"/>
                <a:gd name="T66" fmla="*/ 165 w 243"/>
                <a:gd name="T67" fmla="*/ 117 h 252"/>
                <a:gd name="T68" fmla="*/ 179 w 243"/>
                <a:gd name="T69" fmla="*/ 108 h 252"/>
                <a:gd name="T70" fmla="*/ 178 w 243"/>
                <a:gd name="T71" fmla="*/ 92 h 252"/>
                <a:gd name="T72" fmla="*/ 159 w 243"/>
                <a:gd name="T73" fmla="*/ 87 h 252"/>
                <a:gd name="T74" fmla="*/ 129 w 243"/>
                <a:gd name="T75" fmla="*/ 97 h 252"/>
                <a:gd name="T76" fmla="*/ 124 w 243"/>
                <a:gd name="T77" fmla="*/ 94 h 252"/>
                <a:gd name="T78" fmla="*/ 127 w 243"/>
                <a:gd name="T79" fmla="*/ 42 h 252"/>
                <a:gd name="T80" fmla="*/ 129 w 243"/>
                <a:gd name="T81" fmla="*/ 27 h 252"/>
                <a:gd name="T82" fmla="*/ 128 w 243"/>
                <a:gd name="T83" fmla="*/ 23 h 252"/>
                <a:gd name="T84" fmla="*/ 115 w 243"/>
                <a:gd name="T85" fmla="*/ 6 h 252"/>
                <a:gd name="T86" fmla="*/ 97 w 243"/>
                <a:gd name="T87" fmla="*/ 2 h 252"/>
                <a:gd name="T88" fmla="*/ 96 w 243"/>
                <a:gd name="T89" fmla="*/ 2 h 252"/>
                <a:gd name="T90" fmla="*/ 85 w 243"/>
                <a:gd name="T91" fmla="*/ 10 h 252"/>
                <a:gd name="T92" fmla="*/ 84 w 243"/>
                <a:gd name="T93" fmla="*/ 13 h 252"/>
                <a:gd name="T94" fmla="*/ 85 w 243"/>
                <a:gd name="T95" fmla="*/ 36 h 252"/>
                <a:gd name="T96" fmla="*/ 84 w 243"/>
                <a:gd name="T97" fmla="*/ 61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43" h="252">
                  <a:moveTo>
                    <a:pt x="84" y="61"/>
                  </a:moveTo>
                  <a:cubicBezTo>
                    <a:pt x="85" y="63"/>
                    <a:pt x="85" y="65"/>
                    <a:pt x="85" y="66"/>
                  </a:cubicBezTo>
                  <a:cubicBezTo>
                    <a:pt x="85" y="70"/>
                    <a:pt x="85" y="74"/>
                    <a:pt x="85" y="77"/>
                  </a:cubicBezTo>
                  <a:cubicBezTo>
                    <a:pt x="85" y="85"/>
                    <a:pt x="85" y="94"/>
                    <a:pt x="84" y="102"/>
                  </a:cubicBezTo>
                  <a:cubicBezTo>
                    <a:pt x="84" y="110"/>
                    <a:pt x="89" y="117"/>
                    <a:pt x="85" y="125"/>
                  </a:cubicBezTo>
                  <a:cubicBezTo>
                    <a:pt x="85" y="126"/>
                    <a:pt x="86" y="127"/>
                    <a:pt x="86" y="128"/>
                  </a:cubicBezTo>
                  <a:cubicBezTo>
                    <a:pt x="86" y="132"/>
                    <a:pt x="87" y="137"/>
                    <a:pt x="87" y="141"/>
                  </a:cubicBezTo>
                  <a:cubicBezTo>
                    <a:pt x="87" y="149"/>
                    <a:pt x="86" y="157"/>
                    <a:pt x="86" y="165"/>
                  </a:cubicBezTo>
                  <a:cubicBezTo>
                    <a:pt x="86" y="171"/>
                    <a:pt x="86" y="177"/>
                    <a:pt x="87" y="182"/>
                  </a:cubicBezTo>
                  <a:cubicBezTo>
                    <a:pt x="87" y="184"/>
                    <a:pt x="87" y="186"/>
                    <a:pt x="86" y="188"/>
                  </a:cubicBezTo>
                  <a:cubicBezTo>
                    <a:pt x="85" y="190"/>
                    <a:pt x="85" y="192"/>
                    <a:pt x="86" y="195"/>
                  </a:cubicBezTo>
                  <a:cubicBezTo>
                    <a:pt x="87" y="197"/>
                    <a:pt x="87" y="199"/>
                    <a:pt x="84" y="200"/>
                  </a:cubicBezTo>
                  <a:cubicBezTo>
                    <a:pt x="82" y="200"/>
                    <a:pt x="80" y="201"/>
                    <a:pt x="79" y="201"/>
                  </a:cubicBezTo>
                  <a:cubicBezTo>
                    <a:pt x="61" y="207"/>
                    <a:pt x="45" y="212"/>
                    <a:pt x="27" y="218"/>
                  </a:cubicBezTo>
                  <a:cubicBezTo>
                    <a:pt x="22" y="220"/>
                    <a:pt x="16" y="223"/>
                    <a:pt x="11" y="224"/>
                  </a:cubicBezTo>
                  <a:cubicBezTo>
                    <a:pt x="3" y="224"/>
                    <a:pt x="0" y="232"/>
                    <a:pt x="3" y="237"/>
                  </a:cubicBezTo>
                  <a:cubicBezTo>
                    <a:pt x="6" y="241"/>
                    <a:pt x="9" y="244"/>
                    <a:pt x="12" y="247"/>
                  </a:cubicBezTo>
                  <a:cubicBezTo>
                    <a:pt x="16" y="252"/>
                    <a:pt x="22" y="252"/>
                    <a:pt x="27" y="250"/>
                  </a:cubicBezTo>
                  <a:cubicBezTo>
                    <a:pt x="31" y="249"/>
                    <a:pt x="34" y="248"/>
                    <a:pt x="38" y="247"/>
                  </a:cubicBezTo>
                  <a:cubicBezTo>
                    <a:pt x="49" y="244"/>
                    <a:pt x="61" y="241"/>
                    <a:pt x="72" y="237"/>
                  </a:cubicBezTo>
                  <a:cubicBezTo>
                    <a:pt x="90" y="230"/>
                    <a:pt x="108" y="223"/>
                    <a:pt x="128" y="221"/>
                  </a:cubicBezTo>
                  <a:cubicBezTo>
                    <a:pt x="145" y="218"/>
                    <a:pt x="162" y="219"/>
                    <a:pt x="179" y="216"/>
                  </a:cubicBezTo>
                  <a:cubicBezTo>
                    <a:pt x="191" y="214"/>
                    <a:pt x="203" y="217"/>
                    <a:pt x="214" y="221"/>
                  </a:cubicBezTo>
                  <a:cubicBezTo>
                    <a:pt x="223" y="224"/>
                    <a:pt x="230" y="222"/>
                    <a:pt x="237" y="217"/>
                  </a:cubicBezTo>
                  <a:cubicBezTo>
                    <a:pt x="240" y="214"/>
                    <a:pt x="243" y="209"/>
                    <a:pt x="242" y="205"/>
                  </a:cubicBezTo>
                  <a:cubicBezTo>
                    <a:pt x="242" y="197"/>
                    <a:pt x="237" y="191"/>
                    <a:pt x="229" y="189"/>
                  </a:cubicBezTo>
                  <a:cubicBezTo>
                    <a:pt x="214" y="184"/>
                    <a:pt x="198" y="182"/>
                    <a:pt x="182" y="184"/>
                  </a:cubicBezTo>
                  <a:cubicBezTo>
                    <a:pt x="165" y="185"/>
                    <a:pt x="147" y="187"/>
                    <a:pt x="130" y="188"/>
                  </a:cubicBezTo>
                  <a:cubicBezTo>
                    <a:pt x="125" y="189"/>
                    <a:pt x="124" y="189"/>
                    <a:pt x="124" y="183"/>
                  </a:cubicBezTo>
                  <a:cubicBezTo>
                    <a:pt x="124" y="168"/>
                    <a:pt x="124" y="153"/>
                    <a:pt x="124" y="139"/>
                  </a:cubicBezTo>
                  <a:cubicBezTo>
                    <a:pt x="124" y="132"/>
                    <a:pt x="126" y="128"/>
                    <a:pt x="132" y="126"/>
                  </a:cubicBezTo>
                  <a:cubicBezTo>
                    <a:pt x="133" y="125"/>
                    <a:pt x="135" y="124"/>
                    <a:pt x="137" y="123"/>
                  </a:cubicBezTo>
                  <a:cubicBezTo>
                    <a:pt x="142" y="121"/>
                    <a:pt x="147" y="120"/>
                    <a:pt x="152" y="119"/>
                  </a:cubicBezTo>
                  <a:cubicBezTo>
                    <a:pt x="156" y="118"/>
                    <a:pt x="161" y="119"/>
                    <a:pt x="165" y="117"/>
                  </a:cubicBezTo>
                  <a:cubicBezTo>
                    <a:pt x="170" y="115"/>
                    <a:pt x="175" y="111"/>
                    <a:pt x="179" y="108"/>
                  </a:cubicBezTo>
                  <a:cubicBezTo>
                    <a:pt x="184" y="103"/>
                    <a:pt x="183" y="97"/>
                    <a:pt x="178" y="92"/>
                  </a:cubicBezTo>
                  <a:cubicBezTo>
                    <a:pt x="173" y="86"/>
                    <a:pt x="165" y="85"/>
                    <a:pt x="159" y="87"/>
                  </a:cubicBezTo>
                  <a:cubicBezTo>
                    <a:pt x="148" y="90"/>
                    <a:pt x="139" y="94"/>
                    <a:pt x="129" y="97"/>
                  </a:cubicBezTo>
                  <a:cubicBezTo>
                    <a:pt x="124" y="99"/>
                    <a:pt x="124" y="100"/>
                    <a:pt x="124" y="94"/>
                  </a:cubicBezTo>
                  <a:cubicBezTo>
                    <a:pt x="125" y="77"/>
                    <a:pt x="125" y="59"/>
                    <a:pt x="127" y="42"/>
                  </a:cubicBezTo>
                  <a:cubicBezTo>
                    <a:pt x="127" y="37"/>
                    <a:pt x="126" y="31"/>
                    <a:pt x="129" y="27"/>
                  </a:cubicBezTo>
                  <a:cubicBezTo>
                    <a:pt x="129" y="26"/>
                    <a:pt x="129" y="24"/>
                    <a:pt x="128" y="23"/>
                  </a:cubicBezTo>
                  <a:cubicBezTo>
                    <a:pt x="124" y="17"/>
                    <a:pt x="119" y="12"/>
                    <a:pt x="115" y="6"/>
                  </a:cubicBezTo>
                  <a:cubicBezTo>
                    <a:pt x="112" y="3"/>
                    <a:pt x="100" y="0"/>
                    <a:pt x="97" y="2"/>
                  </a:cubicBezTo>
                  <a:cubicBezTo>
                    <a:pt x="96" y="2"/>
                    <a:pt x="96" y="2"/>
                    <a:pt x="96" y="2"/>
                  </a:cubicBezTo>
                  <a:cubicBezTo>
                    <a:pt x="92" y="5"/>
                    <a:pt x="88" y="7"/>
                    <a:pt x="85" y="10"/>
                  </a:cubicBezTo>
                  <a:cubicBezTo>
                    <a:pt x="84" y="11"/>
                    <a:pt x="84" y="13"/>
                    <a:pt x="84" y="13"/>
                  </a:cubicBezTo>
                  <a:cubicBezTo>
                    <a:pt x="85" y="21"/>
                    <a:pt x="85" y="28"/>
                    <a:pt x="85" y="36"/>
                  </a:cubicBezTo>
                  <a:lnTo>
                    <a:pt x="84" y="6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"/>
                <a:ea typeface="微软雅黑"/>
                <a:cs typeface="+mn-cs"/>
              </a:endParaRPr>
            </a:p>
          </p:txBody>
        </p:sp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AFEA9F96-2637-4DD7-AB34-CA83243C4CB7}"/>
                </a:ext>
              </a:extLst>
            </p:cNvPr>
            <p:cNvGrpSpPr/>
            <p:nvPr/>
          </p:nvGrpSpPr>
          <p:grpSpPr>
            <a:xfrm>
              <a:off x="2921957" y="5168150"/>
              <a:ext cx="542765" cy="642593"/>
              <a:chOff x="3102298" y="5183391"/>
              <a:chExt cx="501880" cy="594188"/>
            </a:xfrm>
            <a:grpFill/>
          </p:grpSpPr>
          <p:sp>
            <p:nvSpPr>
              <p:cNvPr id="52" name="Freeform 6">
                <a:extLst>
                  <a:ext uri="{FF2B5EF4-FFF2-40B4-BE49-F238E27FC236}">
                    <a16:creationId xmlns:a16="http://schemas.microsoft.com/office/drawing/2014/main" id="{AD21BD7E-CFE1-4D1F-B2EA-7F2FF9AC723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202811" y="5183391"/>
                <a:ext cx="401367" cy="594188"/>
              </a:xfrm>
              <a:custGeom>
                <a:avLst/>
                <a:gdLst>
                  <a:gd name="T0" fmla="*/ 100 w 247"/>
                  <a:gd name="T1" fmla="*/ 342 h 365"/>
                  <a:gd name="T2" fmla="*/ 105 w 247"/>
                  <a:gd name="T3" fmla="*/ 338 h 365"/>
                  <a:gd name="T4" fmla="*/ 100 w 247"/>
                  <a:gd name="T5" fmla="*/ 337 h 365"/>
                  <a:gd name="T6" fmla="*/ 52 w 247"/>
                  <a:gd name="T7" fmla="*/ 333 h 365"/>
                  <a:gd name="T8" fmla="*/ 34 w 247"/>
                  <a:gd name="T9" fmla="*/ 311 h 365"/>
                  <a:gd name="T10" fmla="*/ 35 w 247"/>
                  <a:gd name="T11" fmla="*/ 265 h 365"/>
                  <a:gd name="T12" fmla="*/ 30 w 247"/>
                  <a:gd name="T13" fmla="*/ 261 h 365"/>
                  <a:gd name="T14" fmla="*/ 10 w 247"/>
                  <a:gd name="T15" fmla="*/ 265 h 365"/>
                  <a:gd name="T16" fmla="*/ 8 w 247"/>
                  <a:gd name="T17" fmla="*/ 247 h 365"/>
                  <a:gd name="T18" fmla="*/ 43 w 247"/>
                  <a:gd name="T19" fmla="*/ 230 h 365"/>
                  <a:gd name="T20" fmla="*/ 78 w 247"/>
                  <a:gd name="T21" fmla="*/ 153 h 365"/>
                  <a:gd name="T22" fmla="*/ 96 w 247"/>
                  <a:gd name="T23" fmla="*/ 119 h 365"/>
                  <a:gd name="T24" fmla="*/ 68 w 247"/>
                  <a:gd name="T25" fmla="*/ 133 h 365"/>
                  <a:gd name="T26" fmla="*/ 49 w 247"/>
                  <a:gd name="T27" fmla="*/ 132 h 365"/>
                  <a:gd name="T28" fmla="*/ 52 w 247"/>
                  <a:gd name="T29" fmla="*/ 64 h 365"/>
                  <a:gd name="T30" fmla="*/ 82 w 247"/>
                  <a:gd name="T31" fmla="*/ 12 h 365"/>
                  <a:gd name="T32" fmla="*/ 115 w 247"/>
                  <a:gd name="T33" fmla="*/ 19 h 365"/>
                  <a:gd name="T34" fmla="*/ 95 w 247"/>
                  <a:gd name="T35" fmla="*/ 66 h 365"/>
                  <a:gd name="T36" fmla="*/ 81 w 247"/>
                  <a:gd name="T37" fmla="*/ 91 h 365"/>
                  <a:gd name="T38" fmla="*/ 127 w 247"/>
                  <a:gd name="T39" fmla="*/ 67 h 365"/>
                  <a:gd name="T40" fmla="*/ 157 w 247"/>
                  <a:gd name="T41" fmla="*/ 54 h 365"/>
                  <a:gd name="T42" fmla="*/ 171 w 247"/>
                  <a:gd name="T43" fmla="*/ 77 h 365"/>
                  <a:gd name="T44" fmla="*/ 133 w 247"/>
                  <a:gd name="T45" fmla="*/ 132 h 365"/>
                  <a:gd name="T46" fmla="*/ 131 w 247"/>
                  <a:gd name="T47" fmla="*/ 137 h 365"/>
                  <a:gd name="T48" fmla="*/ 172 w 247"/>
                  <a:gd name="T49" fmla="*/ 144 h 365"/>
                  <a:gd name="T50" fmla="*/ 177 w 247"/>
                  <a:gd name="T51" fmla="*/ 172 h 365"/>
                  <a:gd name="T52" fmla="*/ 179 w 247"/>
                  <a:gd name="T53" fmla="*/ 201 h 365"/>
                  <a:gd name="T54" fmla="*/ 214 w 247"/>
                  <a:gd name="T55" fmla="*/ 199 h 365"/>
                  <a:gd name="T56" fmla="*/ 235 w 247"/>
                  <a:gd name="T57" fmla="*/ 205 h 365"/>
                  <a:gd name="T58" fmla="*/ 242 w 247"/>
                  <a:gd name="T59" fmla="*/ 223 h 365"/>
                  <a:gd name="T60" fmla="*/ 211 w 247"/>
                  <a:gd name="T61" fmla="*/ 224 h 365"/>
                  <a:gd name="T62" fmla="*/ 166 w 247"/>
                  <a:gd name="T63" fmla="*/ 232 h 365"/>
                  <a:gd name="T64" fmla="*/ 150 w 247"/>
                  <a:gd name="T65" fmla="*/ 296 h 365"/>
                  <a:gd name="T66" fmla="*/ 167 w 247"/>
                  <a:gd name="T67" fmla="*/ 304 h 365"/>
                  <a:gd name="T68" fmla="*/ 151 w 247"/>
                  <a:gd name="T69" fmla="*/ 326 h 365"/>
                  <a:gd name="T70" fmla="*/ 116 w 247"/>
                  <a:gd name="T71" fmla="*/ 362 h 365"/>
                  <a:gd name="T72" fmla="*/ 96 w 247"/>
                  <a:gd name="T73" fmla="*/ 349 h 365"/>
                  <a:gd name="T74" fmla="*/ 92 w 247"/>
                  <a:gd name="T75" fmla="*/ 338 h 365"/>
                  <a:gd name="T76" fmla="*/ 104 w 247"/>
                  <a:gd name="T77" fmla="*/ 284 h 365"/>
                  <a:gd name="T78" fmla="*/ 100 w 247"/>
                  <a:gd name="T79" fmla="*/ 272 h 365"/>
                  <a:gd name="T80" fmla="*/ 93 w 247"/>
                  <a:gd name="T81" fmla="*/ 238 h 365"/>
                  <a:gd name="T82" fmla="*/ 72 w 247"/>
                  <a:gd name="T83" fmla="*/ 250 h 365"/>
                  <a:gd name="T84" fmla="*/ 65 w 247"/>
                  <a:gd name="T85" fmla="*/ 305 h 365"/>
                  <a:gd name="T86" fmla="*/ 114 w 247"/>
                  <a:gd name="T87" fmla="*/ 309 h 365"/>
                  <a:gd name="T88" fmla="*/ 133 w 247"/>
                  <a:gd name="T89" fmla="*/ 302 h 365"/>
                  <a:gd name="T90" fmla="*/ 152 w 247"/>
                  <a:gd name="T91" fmla="*/ 232 h 365"/>
                  <a:gd name="T92" fmla="*/ 131 w 247"/>
                  <a:gd name="T93" fmla="*/ 231 h 365"/>
                  <a:gd name="T94" fmla="*/ 107 w 247"/>
                  <a:gd name="T95" fmla="*/ 241 h 365"/>
                  <a:gd name="T96" fmla="*/ 122 w 247"/>
                  <a:gd name="T97" fmla="*/ 274 h 365"/>
                  <a:gd name="T98" fmla="*/ 105 w 247"/>
                  <a:gd name="T99" fmla="*/ 287 h 365"/>
                  <a:gd name="T100" fmla="*/ 112 w 247"/>
                  <a:gd name="T101" fmla="*/ 162 h 365"/>
                  <a:gd name="T102" fmla="*/ 104 w 247"/>
                  <a:gd name="T103" fmla="*/ 183 h 365"/>
                  <a:gd name="T104" fmla="*/ 129 w 247"/>
                  <a:gd name="T105" fmla="*/ 206 h 365"/>
                  <a:gd name="T106" fmla="*/ 153 w 247"/>
                  <a:gd name="T107" fmla="*/ 206 h 365"/>
                  <a:gd name="T108" fmla="*/ 160 w 247"/>
                  <a:gd name="T109" fmla="*/ 184 h 365"/>
                  <a:gd name="T110" fmla="*/ 150 w 247"/>
                  <a:gd name="T111" fmla="*/ 156 h 365"/>
                  <a:gd name="T112" fmla="*/ 125 w 247"/>
                  <a:gd name="T113" fmla="*/ 166 h 365"/>
                  <a:gd name="T114" fmla="*/ 114 w 247"/>
                  <a:gd name="T115" fmla="*/ 163 h 365"/>
                  <a:gd name="T116" fmla="*/ 83 w 247"/>
                  <a:gd name="T117" fmla="*/ 221 h 365"/>
                  <a:gd name="T118" fmla="*/ 105 w 247"/>
                  <a:gd name="T119" fmla="*/ 208 h 365"/>
                  <a:gd name="T120" fmla="*/ 94 w 247"/>
                  <a:gd name="T121" fmla="*/ 197 h 365"/>
                  <a:gd name="T122" fmla="*/ 83 w 247"/>
                  <a:gd name="T123" fmla="*/ 221 h 3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47" h="365">
                    <a:moveTo>
                      <a:pt x="92" y="338"/>
                    </a:moveTo>
                    <a:cubicBezTo>
                      <a:pt x="95" y="339"/>
                      <a:pt x="97" y="341"/>
                      <a:pt x="100" y="342"/>
                    </a:cubicBezTo>
                    <a:cubicBezTo>
                      <a:pt x="101" y="342"/>
                      <a:pt x="103" y="342"/>
                      <a:pt x="104" y="342"/>
                    </a:cubicBezTo>
                    <a:cubicBezTo>
                      <a:pt x="105" y="341"/>
                      <a:pt x="105" y="339"/>
                      <a:pt x="105" y="338"/>
                    </a:cubicBezTo>
                    <a:cubicBezTo>
                      <a:pt x="105" y="338"/>
                      <a:pt x="103" y="338"/>
                      <a:pt x="101" y="337"/>
                    </a:cubicBezTo>
                    <a:cubicBezTo>
                      <a:pt x="101" y="337"/>
                      <a:pt x="100" y="338"/>
                      <a:pt x="100" y="337"/>
                    </a:cubicBezTo>
                    <a:cubicBezTo>
                      <a:pt x="91" y="335"/>
                      <a:pt x="83" y="336"/>
                      <a:pt x="74" y="338"/>
                    </a:cubicBezTo>
                    <a:cubicBezTo>
                      <a:pt x="66" y="340"/>
                      <a:pt x="59" y="336"/>
                      <a:pt x="52" y="333"/>
                    </a:cubicBezTo>
                    <a:cubicBezTo>
                      <a:pt x="51" y="332"/>
                      <a:pt x="51" y="332"/>
                      <a:pt x="50" y="331"/>
                    </a:cubicBezTo>
                    <a:cubicBezTo>
                      <a:pt x="39" y="329"/>
                      <a:pt x="36" y="320"/>
                      <a:pt x="34" y="311"/>
                    </a:cubicBezTo>
                    <a:cubicBezTo>
                      <a:pt x="31" y="298"/>
                      <a:pt x="32" y="286"/>
                      <a:pt x="34" y="273"/>
                    </a:cubicBezTo>
                    <a:cubicBezTo>
                      <a:pt x="34" y="270"/>
                      <a:pt x="35" y="267"/>
                      <a:pt x="35" y="265"/>
                    </a:cubicBezTo>
                    <a:cubicBezTo>
                      <a:pt x="35" y="263"/>
                      <a:pt x="34" y="262"/>
                      <a:pt x="34" y="260"/>
                    </a:cubicBezTo>
                    <a:cubicBezTo>
                      <a:pt x="33" y="261"/>
                      <a:pt x="31" y="261"/>
                      <a:pt x="30" y="261"/>
                    </a:cubicBezTo>
                    <a:cubicBezTo>
                      <a:pt x="27" y="262"/>
                      <a:pt x="24" y="264"/>
                      <a:pt x="21" y="265"/>
                    </a:cubicBezTo>
                    <a:cubicBezTo>
                      <a:pt x="17" y="265"/>
                      <a:pt x="14" y="266"/>
                      <a:pt x="10" y="265"/>
                    </a:cubicBezTo>
                    <a:cubicBezTo>
                      <a:pt x="3" y="264"/>
                      <a:pt x="0" y="255"/>
                      <a:pt x="3" y="249"/>
                    </a:cubicBezTo>
                    <a:cubicBezTo>
                      <a:pt x="4" y="248"/>
                      <a:pt x="6" y="247"/>
                      <a:pt x="8" y="247"/>
                    </a:cubicBezTo>
                    <a:cubicBezTo>
                      <a:pt x="20" y="245"/>
                      <a:pt x="30" y="239"/>
                      <a:pt x="40" y="234"/>
                    </a:cubicBezTo>
                    <a:cubicBezTo>
                      <a:pt x="42" y="233"/>
                      <a:pt x="43" y="231"/>
                      <a:pt x="43" y="230"/>
                    </a:cubicBezTo>
                    <a:cubicBezTo>
                      <a:pt x="47" y="221"/>
                      <a:pt x="49" y="212"/>
                      <a:pt x="53" y="204"/>
                    </a:cubicBezTo>
                    <a:cubicBezTo>
                      <a:pt x="61" y="187"/>
                      <a:pt x="69" y="170"/>
                      <a:pt x="78" y="153"/>
                    </a:cubicBezTo>
                    <a:cubicBezTo>
                      <a:pt x="83" y="144"/>
                      <a:pt x="88" y="135"/>
                      <a:pt x="94" y="126"/>
                    </a:cubicBezTo>
                    <a:cubicBezTo>
                      <a:pt x="95" y="124"/>
                      <a:pt x="96" y="122"/>
                      <a:pt x="96" y="119"/>
                    </a:cubicBezTo>
                    <a:cubicBezTo>
                      <a:pt x="93" y="121"/>
                      <a:pt x="90" y="122"/>
                      <a:pt x="87" y="123"/>
                    </a:cubicBezTo>
                    <a:cubicBezTo>
                      <a:pt x="80" y="125"/>
                      <a:pt x="74" y="129"/>
                      <a:pt x="68" y="133"/>
                    </a:cubicBezTo>
                    <a:cubicBezTo>
                      <a:pt x="64" y="136"/>
                      <a:pt x="59" y="136"/>
                      <a:pt x="56" y="138"/>
                    </a:cubicBezTo>
                    <a:cubicBezTo>
                      <a:pt x="53" y="135"/>
                      <a:pt x="51" y="133"/>
                      <a:pt x="49" y="132"/>
                    </a:cubicBezTo>
                    <a:cubicBezTo>
                      <a:pt x="40" y="128"/>
                      <a:pt x="37" y="119"/>
                      <a:pt x="38" y="110"/>
                    </a:cubicBezTo>
                    <a:cubicBezTo>
                      <a:pt x="40" y="94"/>
                      <a:pt x="46" y="79"/>
                      <a:pt x="52" y="64"/>
                    </a:cubicBezTo>
                    <a:cubicBezTo>
                      <a:pt x="59" y="47"/>
                      <a:pt x="69" y="32"/>
                      <a:pt x="79" y="16"/>
                    </a:cubicBezTo>
                    <a:cubicBezTo>
                      <a:pt x="80" y="15"/>
                      <a:pt x="81" y="13"/>
                      <a:pt x="82" y="12"/>
                    </a:cubicBezTo>
                    <a:cubicBezTo>
                      <a:pt x="87" y="5"/>
                      <a:pt x="92" y="0"/>
                      <a:pt x="102" y="3"/>
                    </a:cubicBezTo>
                    <a:cubicBezTo>
                      <a:pt x="110" y="5"/>
                      <a:pt x="115" y="11"/>
                      <a:pt x="115" y="19"/>
                    </a:cubicBezTo>
                    <a:cubicBezTo>
                      <a:pt x="114" y="22"/>
                      <a:pt x="113" y="25"/>
                      <a:pt x="113" y="29"/>
                    </a:cubicBezTo>
                    <a:cubicBezTo>
                      <a:pt x="109" y="42"/>
                      <a:pt x="102" y="54"/>
                      <a:pt x="95" y="66"/>
                    </a:cubicBezTo>
                    <a:cubicBezTo>
                      <a:pt x="91" y="72"/>
                      <a:pt x="87" y="78"/>
                      <a:pt x="84" y="84"/>
                    </a:cubicBezTo>
                    <a:cubicBezTo>
                      <a:pt x="83" y="86"/>
                      <a:pt x="82" y="88"/>
                      <a:pt x="81" y="91"/>
                    </a:cubicBezTo>
                    <a:cubicBezTo>
                      <a:pt x="84" y="90"/>
                      <a:pt x="86" y="90"/>
                      <a:pt x="87" y="90"/>
                    </a:cubicBezTo>
                    <a:cubicBezTo>
                      <a:pt x="100" y="82"/>
                      <a:pt x="113" y="74"/>
                      <a:pt x="127" y="67"/>
                    </a:cubicBezTo>
                    <a:cubicBezTo>
                      <a:pt x="134" y="63"/>
                      <a:pt x="142" y="59"/>
                      <a:pt x="149" y="56"/>
                    </a:cubicBezTo>
                    <a:cubicBezTo>
                      <a:pt x="151" y="55"/>
                      <a:pt x="155" y="53"/>
                      <a:pt x="157" y="54"/>
                    </a:cubicBezTo>
                    <a:cubicBezTo>
                      <a:pt x="162" y="57"/>
                      <a:pt x="169" y="60"/>
                      <a:pt x="171" y="67"/>
                    </a:cubicBezTo>
                    <a:cubicBezTo>
                      <a:pt x="172" y="69"/>
                      <a:pt x="172" y="74"/>
                      <a:pt x="171" y="77"/>
                    </a:cubicBezTo>
                    <a:cubicBezTo>
                      <a:pt x="168" y="86"/>
                      <a:pt x="161" y="93"/>
                      <a:pt x="156" y="100"/>
                    </a:cubicBezTo>
                    <a:cubicBezTo>
                      <a:pt x="148" y="111"/>
                      <a:pt x="140" y="121"/>
                      <a:pt x="133" y="132"/>
                    </a:cubicBezTo>
                    <a:cubicBezTo>
                      <a:pt x="132" y="133"/>
                      <a:pt x="131" y="134"/>
                      <a:pt x="131" y="136"/>
                    </a:cubicBezTo>
                    <a:cubicBezTo>
                      <a:pt x="131" y="136"/>
                      <a:pt x="131" y="136"/>
                      <a:pt x="131" y="137"/>
                    </a:cubicBezTo>
                    <a:cubicBezTo>
                      <a:pt x="134" y="136"/>
                      <a:pt x="136" y="135"/>
                      <a:pt x="139" y="133"/>
                    </a:cubicBezTo>
                    <a:cubicBezTo>
                      <a:pt x="152" y="124"/>
                      <a:pt x="167" y="130"/>
                      <a:pt x="172" y="144"/>
                    </a:cubicBezTo>
                    <a:cubicBezTo>
                      <a:pt x="172" y="146"/>
                      <a:pt x="174" y="148"/>
                      <a:pt x="175" y="150"/>
                    </a:cubicBezTo>
                    <a:cubicBezTo>
                      <a:pt x="178" y="157"/>
                      <a:pt x="179" y="164"/>
                      <a:pt x="177" y="172"/>
                    </a:cubicBezTo>
                    <a:cubicBezTo>
                      <a:pt x="176" y="180"/>
                      <a:pt x="176" y="188"/>
                      <a:pt x="175" y="197"/>
                    </a:cubicBezTo>
                    <a:cubicBezTo>
                      <a:pt x="175" y="200"/>
                      <a:pt x="177" y="201"/>
                      <a:pt x="179" y="201"/>
                    </a:cubicBezTo>
                    <a:cubicBezTo>
                      <a:pt x="188" y="200"/>
                      <a:pt x="196" y="200"/>
                      <a:pt x="205" y="199"/>
                    </a:cubicBezTo>
                    <a:cubicBezTo>
                      <a:pt x="208" y="198"/>
                      <a:pt x="211" y="197"/>
                      <a:pt x="214" y="199"/>
                    </a:cubicBezTo>
                    <a:cubicBezTo>
                      <a:pt x="216" y="200"/>
                      <a:pt x="218" y="200"/>
                      <a:pt x="219" y="201"/>
                    </a:cubicBezTo>
                    <a:cubicBezTo>
                      <a:pt x="225" y="202"/>
                      <a:pt x="230" y="203"/>
                      <a:pt x="235" y="205"/>
                    </a:cubicBezTo>
                    <a:cubicBezTo>
                      <a:pt x="243" y="207"/>
                      <a:pt x="247" y="214"/>
                      <a:pt x="244" y="220"/>
                    </a:cubicBezTo>
                    <a:cubicBezTo>
                      <a:pt x="244" y="221"/>
                      <a:pt x="243" y="222"/>
                      <a:pt x="242" y="223"/>
                    </a:cubicBezTo>
                    <a:cubicBezTo>
                      <a:pt x="235" y="225"/>
                      <a:pt x="228" y="229"/>
                      <a:pt x="221" y="226"/>
                    </a:cubicBezTo>
                    <a:cubicBezTo>
                      <a:pt x="218" y="224"/>
                      <a:pt x="215" y="224"/>
                      <a:pt x="211" y="224"/>
                    </a:cubicBezTo>
                    <a:cubicBezTo>
                      <a:pt x="199" y="223"/>
                      <a:pt x="186" y="223"/>
                      <a:pt x="174" y="225"/>
                    </a:cubicBezTo>
                    <a:cubicBezTo>
                      <a:pt x="170" y="225"/>
                      <a:pt x="167" y="228"/>
                      <a:pt x="166" y="232"/>
                    </a:cubicBezTo>
                    <a:cubicBezTo>
                      <a:pt x="162" y="250"/>
                      <a:pt x="157" y="269"/>
                      <a:pt x="152" y="287"/>
                    </a:cubicBezTo>
                    <a:cubicBezTo>
                      <a:pt x="151" y="289"/>
                      <a:pt x="151" y="292"/>
                      <a:pt x="150" y="296"/>
                    </a:cubicBezTo>
                    <a:cubicBezTo>
                      <a:pt x="157" y="291"/>
                      <a:pt x="161" y="294"/>
                      <a:pt x="165" y="298"/>
                    </a:cubicBezTo>
                    <a:cubicBezTo>
                      <a:pt x="168" y="299"/>
                      <a:pt x="168" y="301"/>
                      <a:pt x="167" y="304"/>
                    </a:cubicBezTo>
                    <a:cubicBezTo>
                      <a:pt x="164" y="309"/>
                      <a:pt x="161" y="315"/>
                      <a:pt x="158" y="320"/>
                    </a:cubicBezTo>
                    <a:cubicBezTo>
                      <a:pt x="156" y="322"/>
                      <a:pt x="154" y="325"/>
                      <a:pt x="151" y="326"/>
                    </a:cubicBezTo>
                    <a:cubicBezTo>
                      <a:pt x="141" y="330"/>
                      <a:pt x="135" y="336"/>
                      <a:pt x="131" y="345"/>
                    </a:cubicBezTo>
                    <a:cubicBezTo>
                      <a:pt x="128" y="352"/>
                      <a:pt x="121" y="357"/>
                      <a:pt x="116" y="362"/>
                    </a:cubicBezTo>
                    <a:cubicBezTo>
                      <a:pt x="114" y="364"/>
                      <a:pt x="111" y="365"/>
                      <a:pt x="108" y="362"/>
                    </a:cubicBezTo>
                    <a:cubicBezTo>
                      <a:pt x="104" y="358"/>
                      <a:pt x="100" y="354"/>
                      <a:pt x="96" y="349"/>
                    </a:cubicBezTo>
                    <a:cubicBezTo>
                      <a:pt x="95" y="348"/>
                      <a:pt x="94" y="347"/>
                      <a:pt x="93" y="346"/>
                    </a:cubicBezTo>
                    <a:cubicBezTo>
                      <a:pt x="90" y="344"/>
                      <a:pt x="90" y="342"/>
                      <a:pt x="92" y="338"/>
                    </a:cubicBezTo>
                    <a:close/>
                    <a:moveTo>
                      <a:pt x="95" y="294"/>
                    </a:moveTo>
                    <a:cubicBezTo>
                      <a:pt x="95" y="294"/>
                      <a:pt x="104" y="284"/>
                      <a:pt x="104" y="284"/>
                    </a:cubicBezTo>
                    <a:cubicBezTo>
                      <a:pt x="106" y="279"/>
                      <a:pt x="104" y="277"/>
                      <a:pt x="101" y="274"/>
                    </a:cubicBezTo>
                    <a:cubicBezTo>
                      <a:pt x="101" y="273"/>
                      <a:pt x="101" y="273"/>
                      <a:pt x="100" y="272"/>
                    </a:cubicBezTo>
                    <a:cubicBezTo>
                      <a:pt x="95" y="263"/>
                      <a:pt x="95" y="253"/>
                      <a:pt x="98" y="243"/>
                    </a:cubicBezTo>
                    <a:cubicBezTo>
                      <a:pt x="99" y="239"/>
                      <a:pt x="98" y="237"/>
                      <a:pt x="93" y="238"/>
                    </a:cubicBezTo>
                    <a:cubicBezTo>
                      <a:pt x="87" y="241"/>
                      <a:pt x="81" y="243"/>
                      <a:pt x="75" y="246"/>
                    </a:cubicBezTo>
                    <a:cubicBezTo>
                      <a:pt x="74" y="247"/>
                      <a:pt x="73" y="249"/>
                      <a:pt x="72" y="250"/>
                    </a:cubicBezTo>
                    <a:cubicBezTo>
                      <a:pt x="71" y="259"/>
                      <a:pt x="70" y="268"/>
                      <a:pt x="67" y="277"/>
                    </a:cubicBezTo>
                    <a:cubicBezTo>
                      <a:pt x="64" y="286"/>
                      <a:pt x="66" y="295"/>
                      <a:pt x="65" y="305"/>
                    </a:cubicBezTo>
                    <a:cubicBezTo>
                      <a:pt x="65" y="307"/>
                      <a:pt x="66" y="309"/>
                      <a:pt x="69" y="309"/>
                    </a:cubicBezTo>
                    <a:cubicBezTo>
                      <a:pt x="84" y="309"/>
                      <a:pt x="99" y="309"/>
                      <a:pt x="114" y="309"/>
                    </a:cubicBezTo>
                    <a:cubicBezTo>
                      <a:pt x="118" y="309"/>
                      <a:pt x="123" y="308"/>
                      <a:pt x="127" y="306"/>
                    </a:cubicBezTo>
                    <a:cubicBezTo>
                      <a:pt x="129" y="306"/>
                      <a:pt x="132" y="304"/>
                      <a:pt x="133" y="302"/>
                    </a:cubicBezTo>
                    <a:cubicBezTo>
                      <a:pt x="135" y="298"/>
                      <a:pt x="136" y="294"/>
                      <a:pt x="137" y="290"/>
                    </a:cubicBezTo>
                    <a:cubicBezTo>
                      <a:pt x="142" y="271"/>
                      <a:pt x="147" y="252"/>
                      <a:pt x="152" y="232"/>
                    </a:cubicBezTo>
                    <a:cubicBezTo>
                      <a:pt x="153" y="229"/>
                      <a:pt x="152" y="228"/>
                      <a:pt x="148" y="228"/>
                    </a:cubicBezTo>
                    <a:cubicBezTo>
                      <a:pt x="142" y="229"/>
                      <a:pt x="137" y="230"/>
                      <a:pt x="131" y="231"/>
                    </a:cubicBezTo>
                    <a:cubicBezTo>
                      <a:pt x="125" y="232"/>
                      <a:pt x="119" y="233"/>
                      <a:pt x="113" y="234"/>
                    </a:cubicBezTo>
                    <a:cubicBezTo>
                      <a:pt x="109" y="235"/>
                      <a:pt x="107" y="237"/>
                      <a:pt x="107" y="241"/>
                    </a:cubicBezTo>
                    <a:cubicBezTo>
                      <a:pt x="106" y="248"/>
                      <a:pt x="108" y="255"/>
                      <a:pt x="112" y="261"/>
                    </a:cubicBezTo>
                    <a:cubicBezTo>
                      <a:pt x="115" y="265"/>
                      <a:pt x="119" y="269"/>
                      <a:pt x="122" y="274"/>
                    </a:cubicBezTo>
                    <a:cubicBezTo>
                      <a:pt x="124" y="277"/>
                      <a:pt x="124" y="281"/>
                      <a:pt x="120" y="283"/>
                    </a:cubicBezTo>
                    <a:cubicBezTo>
                      <a:pt x="116" y="287"/>
                      <a:pt x="111" y="288"/>
                      <a:pt x="105" y="287"/>
                    </a:cubicBezTo>
                    <a:cubicBezTo>
                      <a:pt x="100" y="288"/>
                      <a:pt x="95" y="294"/>
                      <a:pt x="95" y="294"/>
                    </a:cubicBezTo>
                    <a:close/>
                    <a:moveTo>
                      <a:pt x="112" y="162"/>
                    </a:moveTo>
                    <a:cubicBezTo>
                      <a:pt x="109" y="168"/>
                      <a:pt x="105" y="173"/>
                      <a:pt x="102" y="179"/>
                    </a:cubicBezTo>
                    <a:cubicBezTo>
                      <a:pt x="102" y="180"/>
                      <a:pt x="103" y="182"/>
                      <a:pt x="104" y="183"/>
                    </a:cubicBezTo>
                    <a:cubicBezTo>
                      <a:pt x="108" y="186"/>
                      <a:pt x="112" y="188"/>
                      <a:pt x="117" y="191"/>
                    </a:cubicBezTo>
                    <a:cubicBezTo>
                      <a:pt x="122" y="195"/>
                      <a:pt x="127" y="199"/>
                      <a:pt x="129" y="206"/>
                    </a:cubicBezTo>
                    <a:cubicBezTo>
                      <a:pt x="129" y="207"/>
                      <a:pt x="131" y="209"/>
                      <a:pt x="132" y="209"/>
                    </a:cubicBezTo>
                    <a:cubicBezTo>
                      <a:pt x="139" y="208"/>
                      <a:pt x="146" y="207"/>
                      <a:pt x="153" y="206"/>
                    </a:cubicBezTo>
                    <a:cubicBezTo>
                      <a:pt x="156" y="206"/>
                      <a:pt x="157" y="204"/>
                      <a:pt x="158" y="202"/>
                    </a:cubicBezTo>
                    <a:cubicBezTo>
                      <a:pt x="159" y="196"/>
                      <a:pt x="160" y="190"/>
                      <a:pt x="160" y="184"/>
                    </a:cubicBezTo>
                    <a:cubicBezTo>
                      <a:pt x="161" y="178"/>
                      <a:pt x="162" y="172"/>
                      <a:pt x="162" y="166"/>
                    </a:cubicBezTo>
                    <a:cubicBezTo>
                      <a:pt x="162" y="160"/>
                      <a:pt x="154" y="154"/>
                      <a:pt x="150" y="156"/>
                    </a:cubicBezTo>
                    <a:cubicBezTo>
                      <a:pt x="144" y="159"/>
                      <a:pt x="139" y="162"/>
                      <a:pt x="134" y="165"/>
                    </a:cubicBezTo>
                    <a:cubicBezTo>
                      <a:pt x="131" y="167"/>
                      <a:pt x="129" y="168"/>
                      <a:pt x="125" y="166"/>
                    </a:cubicBezTo>
                    <a:cubicBezTo>
                      <a:pt x="124" y="166"/>
                      <a:pt x="123" y="165"/>
                      <a:pt x="122" y="166"/>
                    </a:cubicBezTo>
                    <a:cubicBezTo>
                      <a:pt x="118" y="169"/>
                      <a:pt x="116" y="167"/>
                      <a:pt x="114" y="163"/>
                    </a:cubicBezTo>
                    <a:cubicBezTo>
                      <a:pt x="114" y="163"/>
                      <a:pt x="113" y="162"/>
                      <a:pt x="112" y="162"/>
                    </a:cubicBezTo>
                    <a:close/>
                    <a:moveTo>
                      <a:pt x="83" y="221"/>
                    </a:moveTo>
                    <a:cubicBezTo>
                      <a:pt x="90" y="219"/>
                      <a:pt x="96" y="217"/>
                      <a:pt x="102" y="215"/>
                    </a:cubicBezTo>
                    <a:cubicBezTo>
                      <a:pt x="106" y="213"/>
                      <a:pt x="106" y="211"/>
                      <a:pt x="105" y="208"/>
                    </a:cubicBezTo>
                    <a:cubicBezTo>
                      <a:pt x="103" y="204"/>
                      <a:pt x="100" y="201"/>
                      <a:pt x="98" y="197"/>
                    </a:cubicBezTo>
                    <a:cubicBezTo>
                      <a:pt x="97" y="196"/>
                      <a:pt x="95" y="195"/>
                      <a:pt x="94" y="197"/>
                    </a:cubicBezTo>
                    <a:cubicBezTo>
                      <a:pt x="91" y="204"/>
                      <a:pt x="87" y="210"/>
                      <a:pt x="84" y="217"/>
                    </a:cubicBezTo>
                    <a:cubicBezTo>
                      <a:pt x="83" y="218"/>
                      <a:pt x="84" y="219"/>
                      <a:pt x="83" y="2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IN"/>
                  <a:ea typeface="微软雅黑"/>
                  <a:cs typeface="+mn-cs"/>
                </a:endParaRPr>
              </a:p>
            </p:txBody>
          </p:sp>
          <p:sp>
            <p:nvSpPr>
              <p:cNvPr id="53" name="Freeform 10">
                <a:extLst>
                  <a:ext uri="{FF2B5EF4-FFF2-40B4-BE49-F238E27FC236}">
                    <a16:creationId xmlns:a16="http://schemas.microsoft.com/office/drawing/2014/main" id="{B14CBB70-2F51-4753-B4BE-B043682825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02298" y="5393305"/>
                <a:ext cx="126496" cy="341880"/>
              </a:xfrm>
              <a:custGeom>
                <a:avLst/>
                <a:gdLst>
                  <a:gd name="T0" fmla="*/ 38 w 78"/>
                  <a:gd name="T1" fmla="*/ 167 h 210"/>
                  <a:gd name="T2" fmla="*/ 42 w 78"/>
                  <a:gd name="T3" fmla="*/ 160 h 210"/>
                  <a:gd name="T4" fmla="*/ 51 w 78"/>
                  <a:gd name="T5" fmla="*/ 125 h 210"/>
                  <a:gd name="T6" fmla="*/ 78 w 78"/>
                  <a:gd name="T7" fmla="*/ 62 h 210"/>
                  <a:gd name="T8" fmla="*/ 56 w 78"/>
                  <a:gd name="T9" fmla="*/ 117 h 210"/>
                  <a:gd name="T10" fmla="*/ 55 w 78"/>
                  <a:gd name="T11" fmla="*/ 130 h 210"/>
                  <a:gd name="T12" fmla="*/ 52 w 78"/>
                  <a:gd name="T13" fmla="*/ 154 h 210"/>
                  <a:gd name="T14" fmla="*/ 47 w 78"/>
                  <a:gd name="T15" fmla="*/ 179 h 210"/>
                  <a:gd name="T16" fmla="*/ 47 w 78"/>
                  <a:gd name="T17" fmla="*/ 184 h 210"/>
                  <a:gd name="T18" fmla="*/ 41 w 78"/>
                  <a:gd name="T19" fmla="*/ 194 h 210"/>
                  <a:gd name="T20" fmla="*/ 36 w 78"/>
                  <a:gd name="T21" fmla="*/ 198 h 210"/>
                  <a:gd name="T22" fmla="*/ 33 w 78"/>
                  <a:gd name="T23" fmla="*/ 203 h 210"/>
                  <a:gd name="T24" fmla="*/ 14 w 78"/>
                  <a:gd name="T25" fmla="*/ 201 h 210"/>
                  <a:gd name="T26" fmla="*/ 3 w 78"/>
                  <a:gd name="T27" fmla="*/ 165 h 210"/>
                  <a:gd name="T28" fmla="*/ 5 w 78"/>
                  <a:gd name="T29" fmla="*/ 83 h 210"/>
                  <a:gd name="T30" fmla="*/ 26 w 78"/>
                  <a:gd name="T31" fmla="*/ 17 h 210"/>
                  <a:gd name="T32" fmla="*/ 37 w 78"/>
                  <a:gd name="T33" fmla="*/ 3 h 210"/>
                  <a:gd name="T34" fmla="*/ 55 w 78"/>
                  <a:gd name="T35" fmla="*/ 7 h 210"/>
                  <a:gd name="T36" fmla="*/ 56 w 78"/>
                  <a:gd name="T37" fmla="*/ 14 h 210"/>
                  <a:gd name="T38" fmla="*/ 45 w 78"/>
                  <a:gd name="T39" fmla="*/ 52 h 210"/>
                  <a:gd name="T40" fmla="*/ 35 w 78"/>
                  <a:gd name="T41" fmla="*/ 160 h 210"/>
                  <a:gd name="T42" fmla="*/ 36 w 78"/>
                  <a:gd name="T43" fmla="*/ 166 h 210"/>
                  <a:gd name="T44" fmla="*/ 38 w 78"/>
                  <a:gd name="T45" fmla="*/ 167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78" h="210">
                    <a:moveTo>
                      <a:pt x="38" y="167"/>
                    </a:moveTo>
                    <a:cubicBezTo>
                      <a:pt x="39" y="165"/>
                      <a:pt x="41" y="163"/>
                      <a:pt x="42" y="160"/>
                    </a:cubicBezTo>
                    <a:cubicBezTo>
                      <a:pt x="45" y="149"/>
                      <a:pt x="47" y="136"/>
                      <a:pt x="51" y="125"/>
                    </a:cubicBezTo>
                    <a:cubicBezTo>
                      <a:pt x="53" y="119"/>
                      <a:pt x="63" y="81"/>
                      <a:pt x="78" y="62"/>
                    </a:cubicBezTo>
                    <a:cubicBezTo>
                      <a:pt x="61" y="97"/>
                      <a:pt x="57" y="114"/>
                      <a:pt x="56" y="117"/>
                    </a:cubicBezTo>
                    <a:cubicBezTo>
                      <a:pt x="56" y="122"/>
                      <a:pt x="56" y="126"/>
                      <a:pt x="55" y="130"/>
                    </a:cubicBezTo>
                    <a:cubicBezTo>
                      <a:pt x="54" y="138"/>
                      <a:pt x="54" y="146"/>
                      <a:pt x="52" y="154"/>
                    </a:cubicBezTo>
                    <a:cubicBezTo>
                      <a:pt x="51" y="163"/>
                      <a:pt x="49" y="171"/>
                      <a:pt x="47" y="179"/>
                    </a:cubicBezTo>
                    <a:cubicBezTo>
                      <a:pt x="47" y="180"/>
                      <a:pt x="47" y="182"/>
                      <a:pt x="47" y="184"/>
                    </a:cubicBezTo>
                    <a:cubicBezTo>
                      <a:pt x="47" y="189"/>
                      <a:pt x="45" y="191"/>
                      <a:pt x="41" y="194"/>
                    </a:cubicBezTo>
                    <a:cubicBezTo>
                      <a:pt x="39" y="195"/>
                      <a:pt x="37" y="196"/>
                      <a:pt x="36" y="198"/>
                    </a:cubicBezTo>
                    <a:cubicBezTo>
                      <a:pt x="35" y="200"/>
                      <a:pt x="34" y="201"/>
                      <a:pt x="33" y="203"/>
                    </a:cubicBezTo>
                    <a:cubicBezTo>
                      <a:pt x="26" y="210"/>
                      <a:pt x="19" y="209"/>
                      <a:pt x="14" y="201"/>
                    </a:cubicBezTo>
                    <a:cubicBezTo>
                      <a:pt x="8" y="189"/>
                      <a:pt x="5" y="177"/>
                      <a:pt x="3" y="165"/>
                    </a:cubicBezTo>
                    <a:cubicBezTo>
                      <a:pt x="0" y="137"/>
                      <a:pt x="0" y="110"/>
                      <a:pt x="5" y="83"/>
                    </a:cubicBezTo>
                    <a:cubicBezTo>
                      <a:pt x="9" y="60"/>
                      <a:pt x="16" y="38"/>
                      <a:pt x="26" y="17"/>
                    </a:cubicBezTo>
                    <a:cubicBezTo>
                      <a:pt x="29" y="12"/>
                      <a:pt x="32" y="6"/>
                      <a:pt x="37" y="3"/>
                    </a:cubicBezTo>
                    <a:cubicBezTo>
                      <a:pt x="45" y="0"/>
                      <a:pt x="50" y="1"/>
                      <a:pt x="55" y="7"/>
                    </a:cubicBezTo>
                    <a:cubicBezTo>
                      <a:pt x="56" y="9"/>
                      <a:pt x="57" y="12"/>
                      <a:pt x="56" y="14"/>
                    </a:cubicBezTo>
                    <a:cubicBezTo>
                      <a:pt x="53" y="27"/>
                      <a:pt x="50" y="39"/>
                      <a:pt x="45" y="52"/>
                    </a:cubicBezTo>
                    <a:cubicBezTo>
                      <a:pt x="33" y="87"/>
                      <a:pt x="31" y="124"/>
                      <a:pt x="35" y="160"/>
                    </a:cubicBezTo>
                    <a:cubicBezTo>
                      <a:pt x="35" y="162"/>
                      <a:pt x="36" y="164"/>
                      <a:pt x="36" y="166"/>
                    </a:cubicBezTo>
                    <a:cubicBezTo>
                      <a:pt x="37" y="166"/>
                      <a:pt x="38" y="167"/>
                      <a:pt x="38" y="16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IN"/>
                  <a:ea typeface="微软雅黑"/>
                  <a:cs typeface="+mn-cs"/>
                </a:endParaRPr>
              </a:p>
            </p:txBody>
          </p:sp>
          <p:sp>
            <p:nvSpPr>
              <p:cNvPr id="54" name="Freeform 13">
                <a:extLst>
                  <a:ext uri="{FF2B5EF4-FFF2-40B4-BE49-F238E27FC236}">
                    <a16:creationId xmlns:a16="http://schemas.microsoft.com/office/drawing/2014/main" id="{DC65AF9F-0C33-4675-841C-43FBDE48F1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41273" y="5280485"/>
                <a:ext cx="77949" cy="76581"/>
              </a:xfrm>
              <a:custGeom>
                <a:avLst/>
                <a:gdLst>
                  <a:gd name="T0" fmla="*/ 31 w 48"/>
                  <a:gd name="T1" fmla="*/ 47 h 47"/>
                  <a:gd name="T2" fmla="*/ 20 w 48"/>
                  <a:gd name="T3" fmla="*/ 42 h 47"/>
                  <a:gd name="T4" fmla="*/ 8 w 48"/>
                  <a:gd name="T5" fmla="*/ 28 h 47"/>
                  <a:gd name="T6" fmla="*/ 1 w 48"/>
                  <a:gd name="T7" fmla="*/ 9 h 47"/>
                  <a:gd name="T8" fmla="*/ 3 w 48"/>
                  <a:gd name="T9" fmla="*/ 4 h 47"/>
                  <a:gd name="T10" fmla="*/ 19 w 48"/>
                  <a:gd name="T11" fmla="*/ 2 h 47"/>
                  <a:gd name="T12" fmla="*/ 45 w 48"/>
                  <a:gd name="T13" fmla="*/ 26 h 47"/>
                  <a:gd name="T14" fmla="*/ 31 w 48"/>
                  <a:gd name="T15" fmla="*/ 47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8" h="47">
                    <a:moveTo>
                      <a:pt x="31" y="47"/>
                    </a:moveTo>
                    <a:cubicBezTo>
                      <a:pt x="27" y="45"/>
                      <a:pt x="23" y="43"/>
                      <a:pt x="20" y="42"/>
                    </a:cubicBezTo>
                    <a:cubicBezTo>
                      <a:pt x="13" y="40"/>
                      <a:pt x="11" y="33"/>
                      <a:pt x="8" y="28"/>
                    </a:cubicBezTo>
                    <a:cubicBezTo>
                      <a:pt x="3" y="23"/>
                      <a:pt x="4" y="15"/>
                      <a:pt x="1" y="9"/>
                    </a:cubicBezTo>
                    <a:cubicBezTo>
                      <a:pt x="0" y="8"/>
                      <a:pt x="1" y="5"/>
                      <a:pt x="3" y="4"/>
                    </a:cubicBezTo>
                    <a:cubicBezTo>
                      <a:pt x="7" y="1"/>
                      <a:pt x="13" y="0"/>
                      <a:pt x="19" y="2"/>
                    </a:cubicBezTo>
                    <a:cubicBezTo>
                      <a:pt x="31" y="6"/>
                      <a:pt x="41" y="13"/>
                      <a:pt x="45" y="26"/>
                    </a:cubicBezTo>
                    <a:cubicBezTo>
                      <a:pt x="48" y="37"/>
                      <a:pt x="42" y="45"/>
                      <a:pt x="31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IN"/>
                  <a:ea typeface="微软雅黑"/>
                  <a:cs typeface="+mn-cs"/>
                </a:endParaRPr>
              </a:p>
            </p:txBody>
          </p:sp>
        </p:grpSp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532207E0-E48F-4EB6-89FB-6F1FFDCA051C}"/>
                </a:ext>
              </a:extLst>
            </p:cNvPr>
            <p:cNvGrpSpPr/>
            <p:nvPr/>
          </p:nvGrpSpPr>
          <p:grpSpPr>
            <a:xfrm>
              <a:off x="4196892" y="5154476"/>
              <a:ext cx="444417" cy="649987"/>
              <a:chOff x="4257853" y="5169716"/>
              <a:chExt cx="410940" cy="601025"/>
            </a:xfrm>
            <a:grpFill/>
          </p:grpSpPr>
          <p:sp>
            <p:nvSpPr>
              <p:cNvPr id="47" name="Freeform 9">
                <a:extLst>
                  <a:ext uri="{FF2B5EF4-FFF2-40B4-BE49-F238E27FC236}">
                    <a16:creationId xmlns:a16="http://schemas.microsoft.com/office/drawing/2014/main" id="{7DDFF1EB-5E7D-4E11-A246-D66DFA0E46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98195" y="5435698"/>
                <a:ext cx="363760" cy="335043"/>
              </a:xfrm>
              <a:custGeom>
                <a:avLst/>
                <a:gdLst>
                  <a:gd name="T0" fmla="*/ 67 w 224"/>
                  <a:gd name="T1" fmla="*/ 174 h 206"/>
                  <a:gd name="T2" fmla="*/ 74 w 224"/>
                  <a:gd name="T3" fmla="*/ 177 h 206"/>
                  <a:gd name="T4" fmla="*/ 84 w 224"/>
                  <a:gd name="T5" fmla="*/ 181 h 206"/>
                  <a:gd name="T6" fmla="*/ 96 w 224"/>
                  <a:gd name="T7" fmla="*/ 176 h 206"/>
                  <a:gd name="T8" fmla="*/ 107 w 224"/>
                  <a:gd name="T9" fmla="*/ 154 h 206"/>
                  <a:gd name="T10" fmla="*/ 115 w 224"/>
                  <a:gd name="T11" fmla="*/ 117 h 206"/>
                  <a:gd name="T12" fmla="*/ 110 w 224"/>
                  <a:gd name="T13" fmla="*/ 112 h 206"/>
                  <a:gd name="T14" fmla="*/ 79 w 224"/>
                  <a:gd name="T15" fmla="*/ 118 h 206"/>
                  <a:gd name="T16" fmla="*/ 63 w 224"/>
                  <a:gd name="T17" fmla="*/ 122 h 206"/>
                  <a:gd name="T18" fmla="*/ 23 w 224"/>
                  <a:gd name="T19" fmla="*/ 129 h 206"/>
                  <a:gd name="T20" fmla="*/ 10 w 224"/>
                  <a:gd name="T21" fmla="*/ 128 h 206"/>
                  <a:gd name="T22" fmla="*/ 2 w 224"/>
                  <a:gd name="T23" fmla="*/ 113 h 206"/>
                  <a:gd name="T24" fmla="*/ 11 w 224"/>
                  <a:gd name="T25" fmla="*/ 109 h 206"/>
                  <a:gd name="T26" fmla="*/ 35 w 224"/>
                  <a:gd name="T27" fmla="*/ 105 h 206"/>
                  <a:gd name="T28" fmla="*/ 106 w 224"/>
                  <a:gd name="T29" fmla="*/ 86 h 206"/>
                  <a:gd name="T30" fmla="*/ 109 w 224"/>
                  <a:gd name="T31" fmla="*/ 79 h 206"/>
                  <a:gd name="T32" fmla="*/ 103 w 224"/>
                  <a:gd name="T33" fmla="*/ 68 h 206"/>
                  <a:gd name="T34" fmla="*/ 109 w 224"/>
                  <a:gd name="T35" fmla="*/ 46 h 206"/>
                  <a:gd name="T36" fmla="*/ 124 w 224"/>
                  <a:gd name="T37" fmla="*/ 22 h 206"/>
                  <a:gd name="T38" fmla="*/ 120 w 224"/>
                  <a:gd name="T39" fmla="*/ 24 h 206"/>
                  <a:gd name="T40" fmla="*/ 114 w 224"/>
                  <a:gd name="T41" fmla="*/ 27 h 206"/>
                  <a:gd name="T42" fmla="*/ 87 w 224"/>
                  <a:gd name="T43" fmla="*/ 16 h 206"/>
                  <a:gd name="T44" fmla="*/ 89 w 224"/>
                  <a:gd name="T45" fmla="*/ 13 h 206"/>
                  <a:gd name="T46" fmla="*/ 132 w 224"/>
                  <a:gd name="T47" fmla="*/ 1 h 206"/>
                  <a:gd name="T48" fmla="*/ 151 w 224"/>
                  <a:gd name="T49" fmla="*/ 12 h 206"/>
                  <a:gd name="T50" fmla="*/ 149 w 224"/>
                  <a:gd name="T51" fmla="*/ 33 h 206"/>
                  <a:gd name="T52" fmla="*/ 136 w 224"/>
                  <a:gd name="T53" fmla="*/ 51 h 206"/>
                  <a:gd name="T54" fmla="*/ 128 w 224"/>
                  <a:gd name="T55" fmla="*/ 61 h 206"/>
                  <a:gd name="T56" fmla="*/ 127 w 224"/>
                  <a:gd name="T57" fmla="*/ 63 h 206"/>
                  <a:gd name="T58" fmla="*/ 132 w 224"/>
                  <a:gd name="T59" fmla="*/ 79 h 206"/>
                  <a:gd name="T60" fmla="*/ 138 w 224"/>
                  <a:gd name="T61" fmla="*/ 81 h 206"/>
                  <a:gd name="T62" fmla="*/ 184 w 224"/>
                  <a:gd name="T63" fmla="*/ 79 h 206"/>
                  <a:gd name="T64" fmla="*/ 209 w 224"/>
                  <a:gd name="T65" fmla="*/ 81 h 206"/>
                  <a:gd name="T66" fmla="*/ 223 w 224"/>
                  <a:gd name="T67" fmla="*/ 95 h 206"/>
                  <a:gd name="T68" fmla="*/ 217 w 224"/>
                  <a:gd name="T69" fmla="*/ 105 h 206"/>
                  <a:gd name="T70" fmla="*/ 209 w 224"/>
                  <a:gd name="T71" fmla="*/ 110 h 206"/>
                  <a:gd name="T72" fmla="*/ 188 w 224"/>
                  <a:gd name="T73" fmla="*/ 111 h 206"/>
                  <a:gd name="T74" fmla="*/ 141 w 224"/>
                  <a:gd name="T75" fmla="*/ 110 h 206"/>
                  <a:gd name="T76" fmla="*/ 136 w 224"/>
                  <a:gd name="T77" fmla="*/ 115 h 206"/>
                  <a:gd name="T78" fmla="*/ 133 w 224"/>
                  <a:gd name="T79" fmla="*/ 136 h 206"/>
                  <a:gd name="T80" fmla="*/ 125 w 224"/>
                  <a:gd name="T81" fmla="*/ 165 h 206"/>
                  <a:gd name="T82" fmla="*/ 98 w 224"/>
                  <a:gd name="T83" fmla="*/ 202 h 206"/>
                  <a:gd name="T84" fmla="*/ 84 w 224"/>
                  <a:gd name="T85" fmla="*/ 206 h 206"/>
                  <a:gd name="T86" fmla="*/ 72 w 224"/>
                  <a:gd name="T87" fmla="*/ 196 h 206"/>
                  <a:gd name="T88" fmla="*/ 73 w 224"/>
                  <a:gd name="T89" fmla="*/ 193 h 206"/>
                  <a:gd name="T90" fmla="*/ 73 w 224"/>
                  <a:gd name="T91" fmla="*/ 185 h 206"/>
                  <a:gd name="T92" fmla="*/ 66 w 224"/>
                  <a:gd name="T93" fmla="*/ 175 h 206"/>
                  <a:gd name="T94" fmla="*/ 67 w 224"/>
                  <a:gd name="T95" fmla="*/ 174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24" h="206">
                    <a:moveTo>
                      <a:pt x="67" y="174"/>
                    </a:moveTo>
                    <a:cubicBezTo>
                      <a:pt x="69" y="175"/>
                      <a:pt x="72" y="176"/>
                      <a:pt x="74" y="177"/>
                    </a:cubicBezTo>
                    <a:cubicBezTo>
                      <a:pt x="77" y="178"/>
                      <a:pt x="80" y="180"/>
                      <a:pt x="84" y="181"/>
                    </a:cubicBezTo>
                    <a:cubicBezTo>
                      <a:pt x="89" y="183"/>
                      <a:pt x="94" y="180"/>
                      <a:pt x="96" y="176"/>
                    </a:cubicBezTo>
                    <a:cubicBezTo>
                      <a:pt x="100" y="169"/>
                      <a:pt x="105" y="162"/>
                      <a:pt x="107" y="154"/>
                    </a:cubicBezTo>
                    <a:cubicBezTo>
                      <a:pt x="110" y="142"/>
                      <a:pt x="113" y="129"/>
                      <a:pt x="115" y="117"/>
                    </a:cubicBezTo>
                    <a:cubicBezTo>
                      <a:pt x="116" y="112"/>
                      <a:pt x="115" y="111"/>
                      <a:pt x="110" y="112"/>
                    </a:cubicBezTo>
                    <a:cubicBezTo>
                      <a:pt x="100" y="114"/>
                      <a:pt x="90" y="116"/>
                      <a:pt x="79" y="118"/>
                    </a:cubicBezTo>
                    <a:cubicBezTo>
                      <a:pt x="74" y="119"/>
                      <a:pt x="68" y="120"/>
                      <a:pt x="63" y="122"/>
                    </a:cubicBezTo>
                    <a:cubicBezTo>
                      <a:pt x="50" y="127"/>
                      <a:pt x="36" y="128"/>
                      <a:pt x="23" y="129"/>
                    </a:cubicBezTo>
                    <a:cubicBezTo>
                      <a:pt x="19" y="129"/>
                      <a:pt x="14" y="129"/>
                      <a:pt x="10" y="128"/>
                    </a:cubicBezTo>
                    <a:cubicBezTo>
                      <a:pt x="4" y="127"/>
                      <a:pt x="0" y="118"/>
                      <a:pt x="2" y="113"/>
                    </a:cubicBezTo>
                    <a:cubicBezTo>
                      <a:pt x="4" y="109"/>
                      <a:pt x="7" y="109"/>
                      <a:pt x="11" y="109"/>
                    </a:cubicBezTo>
                    <a:cubicBezTo>
                      <a:pt x="19" y="110"/>
                      <a:pt x="27" y="108"/>
                      <a:pt x="35" y="105"/>
                    </a:cubicBezTo>
                    <a:cubicBezTo>
                      <a:pt x="58" y="96"/>
                      <a:pt x="82" y="90"/>
                      <a:pt x="106" y="86"/>
                    </a:cubicBezTo>
                    <a:cubicBezTo>
                      <a:pt x="111" y="85"/>
                      <a:pt x="111" y="84"/>
                      <a:pt x="109" y="79"/>
                    </a:cubicBezTo>
                    <a:cubicBezTo>
                      <a:pt x="107" y="76"/>
                      <a:pt x="105" y="72"/>
                      <a:pt x="103" y="68"/>
                    </a:cubicBezTo>
                    <a:cubicBezTo>
                      <a:pt x="100" y="60"/>
                      <a:pt x="102" y="51"/>
                      <a:pt x="109" y="46"/>
                    </a:cubicBezTo>
                    <a:cubicBezTo>
                      <a:pt x="116" y="40"/>
                      <a:pt x="120" y="32"/>
                      <a:pt x="124" y="22"/>
                    </a:cubicBezTo>
                    <a:cubicBezTo>
                      <a:pt x="122" y="23"/>
                      <a:pt x="121" y="23"/>
                      <a:pt x="120" y="24"/>
                    </a:cubicBezTo>
                    <a:cubicBezTo>
                      <a:pt x="118" y="25"/>
                      <a:pt x="116" y="26"/>
                      <a:pt x="114" y="27"/>
                    </a:cubicBezTo>
                    <a:cubicBezTo>
                      <a:pt x="100" y="33"/>
                      <a:pt x="93" y="30"/>
                      <a:pt x="87" y="16"/>
                    </a:cubicBezTo>
                    <a:cubicBezTo>
                      <a:pt x="87" y="16"/>
                      <a:pt x="88" y="13"/>
                      <a:pt x="89" y="13"/>
                    </a:cubicBezTo>
                    <a:cubicBezTo>
                      <a:pt x="103" y="9"/>
                      <a:pt x="116" y="0"/>
                      <a:pt x="132" y="1"/>
                    </a:cubicBezTo>
                    <a:cubicBezTo>
                      <a:pt x="140" y="1"/>
                      <a:pt x="147" y="5"/>
                      <a:pt x="151" y="12"/>
                    </a:cubicBezTo>
                    <a:cubicBezTo>
                      <a:pt x="155" y="19"/>
                      <a:pt x="153" y="27"/>
                      <a:pt x="149" y="33"/>
                    </a:cubicBezTo>
                    <a:cubicBezTo>
                      <a:pt x="145" y="39"/>
                      <a:pt x="140" y="45"/>
                      <a:pt x="136" y="51"/>
                    </a:cubicBezTo>
                    <a:cubicBezTo>
                      <a:pt x="134" y="54"/>
                      <a:pt x="131" y="58"/>
                      <a:pt x="128" y="61"/>
                    </a:cubicBezTo>
                    <a:cubicBezTo>
                      <a:pt x="127" y="62"/>
                      <a:pt x="127" y="62"/>
                      <a:pt x="127" y="63"/>
                    </a:cubicBezTo>
                    <a:cubicBezTo>
                      <a:pt x="126" y="69"/>
                      <a:pt x="130" y="74"/>
                      <a:pt x="132" y="79"/>
                    </a:cubicBezTo>
                    <a:cubicBezTo>
                      <a:pt x="133" y="80"/>
                      <a:pt x="136" y="81"/>
                      <a:pt x="138" y="81"/>
                    </a:cubicBezTo>
                    <a:cubicBezTo>
                      <a:pt x="153" y="80"/>
                      <a:pt x="169" y="79"/>
                      <a:pt x="184" y="79"/>
                    </a:cubicBezTo>
                    <a:cubicBezTo>
                      <a:pt x="192" y="79"/>
                      <a:pt x="201" y="80"/>
                      <a:pt x="209" y="81"/>
                    </a:cubicBezTo>
                    <a:cubicBezTo>
                      <a:pt x="217" y="82"/>
                      <a:pt x="222" y="87"/>
                      <a:pt x="223" y="95"/>
                    </a:cubicBezTo>
                    <a:cubicBezTo>
                      <a:pt x="224" y="100"/>
                      <a:pt x="220" y="102"/>
                      <a:pt x="217" y="105"/>
                    </a:cubicBezTo>
                    <a:cubicBezTo>
                      <a:pt x="215" y="107"/>
                      <a:pt x="212" y="108"/>
                      <a:pt x="209" y="110"/>
                    </a:cubicBezTo>
                    <a:cubicBezTo>
                      <a:pt x="203" y="114"/>
                      <a:pt x="195" y="113"/>
                      <a:pt x="188" y="111"/>
                    </a:cubicBezTo>
                    <a:cubicBezTo>
                      <a:pt x="173" y="106"/>
                      <a:pt x="157" y="108"/>
                      <a:pt x="141" y="110"/>
                    </a:cubicBezTo>
                    <a:cubicBezTo>
                      <a:pt x="138" y="110"/>
                      <a:pt x="137" y="112"/>
                      <a:pt x="136" y="115"/>
                    </a:cubicBezTo>
                    <a:cubicBezTo>
                      <a:pt x="135" y="122"/>
                      <a:pt x="134" y="129"/>
                      <a:pt x="133" y="136"/>
                    </a:cubicBezTo>
                    <a:cubicBezTo>
                      <a:pt x="130" y="146"/>
                      <a:pt x="128" y="156"/>
                      <a:pt x="125" y="165"/>
                    </a:cubicBezTo>
                    <a:cubicBezTo>
                      <a:pt x="120" y="180"/>
                      <a:pt x="113" y="194"/>
                      <a:pt x="98" y="202"/>
                    </a:cubicBezTo>
                    <a:cubicBezTo>
                      <a:pt x="94" y="204"/>
                      <a:pt x="89" y="205"/>
                      <a:pt x="84" y="206"/>
                    </a:cubicBezTo>
                    <a:cubicBezTo>
                      <a:pt x="78" y="206"/>
                      <a:pt x="73" y="202"/>
                      <a:pt x="72" y="196"/>
                    </a:cubicBezTo>
                    <a:cubicBezTo>
                      <a:pt x="72" y="195"/>
                      <a:pt x="72" y="194"/>
                      <a:pt x="73" y="193"/>
                    </a:cubicBezTo>
                    <a:cubicBezTo>
                      <a:pt x="76" y="190"/>
                      <a:pt x="75" y="187"/>
                      <a:pt x="73" y="185"/>
                    </a:cubicBezTo>
                    <a:cubicBezTo>
                      <a:pt x="71" y="182"/>
                      <a:pt x="69" y="179"/>
                      <a:pt x="66" y="175"/>
                    </a:cubicBezTo>
                    <a:cubicBezTo>
                      <a:pt x="67" y="175"/>
                      <a:pt x="67" y="175"/>
                      <a:pt x="67" y="1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IN"/>
                  <a:ea typeface="微软雅黑"/>
                  <a:cs typeface="+mn-cs"/>
                </a:endParaRPr>
              </a:p>
            </p:txBody>
          </p:sp>
          <p:sp>
            <p:nvSpPr>
              <p:cNvPr id="48" name="Freeform 11">
                <a:extLst>
                  <a:ext uri="{FF2B5EF4-FFF2-40B4-BE49-F238E27FC236}">
                    <a16:creationId xmlns:a16="http://schemas.microsoft.com/office/drawing/2014/main" id="{FB16EC14-00D1-43E7-BC5F-FBBB72A5E42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425375" y="5169716"/>
                <a:ext cx="175043" cy="185983"/>
              </a:xfrm>
              <a:custGeom>
                <a:avLst/>
                <a:gdLst>
                  <a:gd name="T0" fmla="*/ 32 w 108"/>
                  <a:gd name="T1" fmla="*/ 102 h 114"/>
                  <a:gd name="T2" fmla="*/ 24 w 108"/>
                  <a:gd name="T3" fmla="*/ 100 h 114"/>
                  <a:gd name="T4" fmla="*/ 0 w 108"/>
                  <a:gd name="T5" fmla="*/ 114 h 114"/>
                  <a:gd name="T6" fmla="*/ 27 w 108"/>
                  <a:gd name="T7" fmla="*/ 92 h 114"/>
                  <a:gd name="T8" fmla="*/ 18 w 108"/>
                  <a:gd name="T9" fmla="*/ 94 h 114"/>
                  <a:gd name="T10" fmla="*/ 30 w 108"/>
                  <a:gd name="T11" fmla="*/ 82 h 114"/>
                  <a:gd name="T12" fmla="*/ 13 w 108"/>
                  <a:gd name="T13" fmla="*/ 76 h 114"/>
                  <a:gd name="T14" fmla="*/ 8 w 108"/>
                  <a:gd name="T15" fmla="*/ 58 h 114"/>
                  <a:gd name="T16" fmla="*/ 19 w 108"/>
                  <a:gd name="T17" fmla="*/ 23 h 114"/>
                  <a:gd name="T18" fmla="*/ 23 w 108"/>
                  <a:gd name="T19" fmla="*/ 19 h 114"/>
                  <a:gd name="T20" fmla="*/ 27 w 108"/>
                  <a:gd name="T21" fmla="*/ 19 h 114"/>
                  <a:gd name="T22" fmla="*/ 39 w 108"/>
                  <a:gd name="T23" fmla="*/ 28 h 114"/>
                  <a:gd name="T24" fmla="*/ 38 w 108"/>
                  <a:gd name="T25" fmla="*/ 59 h 114"/>
                  <a:gd name="T26" fmla="*/ 36 w 108"/>
                  <a:gd name="T27" fmla="*/ 73 h 114"/>
                  <a:gd name="T28" fmla="*/ 37 w 108"/>
                  <a:gd name="T29" fmla="*/ 74 h 114"/>
                  <a:gd name="T30" fmla="*/ 51 w 108"/>
                  <a:gd name="T31" fmla="*/ 60 h 114"/>
                  <a:gd name="T32" fmla="*/ 75 w 108"/>
                  <a:gd name="T33" fmla="*/ 28 h 114"/>
                  <a:gd name="T34" fmla="*/ 80 w 108"/>
                  <a:gd name="T35" fmla="*/ 18 h 114"/>
                  <a:gd name="T36" fmla="*/ 80 w 108"/>
                  <a:gd name="T37" fmla="*/ 9 h 114"/>
                  <a:gd name="T38" fmla="*/ 83 w 108"/>
                  <a:gd name="T39" fmla="*/ 3 h 114"/>
                  <a:gd name="T40" fmla="*/ 108 w 108"/>
                  <a:gd name="T41" fmla="*/ 26 h 114"/>
                  <a:gd name="T42" fmla="*/ 99 w 108"/>
                  <a:gd name="T43" fmla="*/ 49 h 114"/>
                  <a:gd name="T44" fmla="*/ 77 w 108"/>
                  <a:gd name="T45" fmla="*/ 71 h 114"/>
                  <a:gd name="T46" fmla="*/ 57 w 108"/>
                  <a:gd name="T47" fmla="*/ 84 h 114"/>
                  <a:gd name="T48" fmla="*/ 56 w 108"/>
                  <a:gd name="T49" fmla="*/ 86 h 114"/>
                  <a:gd name="T50" fmla="*/ 50 w 108"/>
                  <a:gd name="T51" fmla="*/ 91 h 114"/>
                  <a:gd name="T52" fmla="*/ 32 w 108"/>
                  <a:gd name="T53" fmla="*/ 102 h 114"/>
                  <a:gd name="T54" fmla="*/ 40 w 108"/>
                  <a:gd name="T55" fmla="*/ 92 h 114"/>
                  <a:gd name="T56" fmla="*/ 42 w 108"/>
                  <a:gd name="T57" fmla="*/ 92 h 114"/>
                  <a:gd name="T58" fmla="*/ 56 w 108"/>
                  <a:gd name="T59" fmla="*/ 78 h 114"/>
                  <a:gd name="T60" fmla="*/ 54 w 108"/>
                  <a:gd name="T61" fmla="*/ 76 h 114"/>
                  <a:gd name="T62" fmla="*/ 40 w 108"/>
                  <a:gd name="T63" fmla="*/ 92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08" h="114">
                    <a:moveTo>
                      <a:pt x="32" y="102"/>
                    </a:moveTo>
                    <a:cubicBezTo>
                      <a:pt x="29" y="97"/>
                      <a:pt x="29" y="97"/>
                      <a:pt x="24" y="100"/>
                    </a:cubicBezTo>
                    <a:cubicBezTo>
                      <a:pt x="20" y="103"/>
                      <a:pt x="12" y="107"/>
                      <a:pt x="0" y="114"/>
                    </a:cubicBezTo>
                    <a:cubicBezTo>
                      <a:pt x="6" y="110"/>
                      <a:pt x="27" y="92"/>
                      <a:pt x="27" y="92"/>
                    </a:cubicBezTo>
                    <a:cubicBezTo>
                      <a:pt x="25" y="92"/>
                      <a:pt x="21" y="94"/>
                      <a:pt x="18" y="94"/>
                    </a:cubicBezTo>
                    <a:cubicBezTo>
                      <a:pt x="23" y="90"/>
                      <a:pt x="26" y="86"/>
                      <a:pt x="30" y="82"/>
                    </a:cubicBezTo>
                    <a:cubicBezTo>
                      <a:pt x="22" y="82"/>
                      <a:pt x="17" y="82"/>
                      <a:pt x="13" y="76"/>
                    </a:cubicBezTo>
                    <a:cubicBezTo>
                      <a:pt x="8" y="71"/>
                      <a:pt x="7" y="65"/>
                      <a:pt x="8" y="58"/>
                    </a:cubicBezTo>
                    <a:cubicBezTo>
                      <a:pt x="9" y="46"/>
                      <a:pt x="14" y="34"/>
                      <a:pt x="19" y="23"/>
                    </a:cubicBezTo>
                    <a:cubicBezTo>
                      <a:pt x="19" y="21"/>
                      <a:pt x="22" y="20"/>
                      <a:pt x="23" y="19"/>
                    </a:cubicBezTo>
                    <a:cubicBezTo>
                      <a:pt x="24" y="19"/>
                      <a:pt x="25" y="19"/>
                      <a:pt x="27" y="19"/>
                    </a:cubicBezTo>
                    <a:cubicBezTo>
                      <a:pt x="34" y="18"/>
                      <a:pt x="39" y="20"/>
                      <a:pt x="39" y="28"/>
                    </a:cubicBezTo>
                    <a:cubicBezTo>
                      <a:pt x="40" y="38"/>
                      <a:pt x="38" y="48"/>
                      <a:pt x="38" y="59"/>
                    </a:cubicBezTo>
                    <a:cubicBezTo>
                      <a:pt x="38" y="63"/>
                      <a:pt x="36" y="69"/>
                      <a:pt x="36" y="73"/>
                    </a:cubicBezTo>
                    <a:cubicBezTo>
                      <a:pt x="36" y="74"/>
                      <a:pt x="37" y="74"/>
                      <a:pt x="37" y="74"/>
                    </a:cubicBezTo>
                    <a:cubicBezTo>
                      <a:pt x="41" y="70"/>
                      <a:pt x="47" y="64"/>
                      <a:pt x="51" y="60"/>
                    </a:cubicBezTo>
                    <a:cubicBezTo>
                      <a:pt x="59" y="49"/>
                      <a:pt x="67" y="39"/>
                      <a:pt x="75" y="28"/>
                    </a:cubicBezTo>
                    <a:cubicBezTo>
                      <a:pt x="77" y="25"/>
                      <a:pt x="79" y="22"/>
                      <a:pt x="80" y="18"/>
                    </a:cubicBezTo>
                    <a:cubicBezTo>
                      <a:pt x="81" y="15"/>
                      <a:pt x="81" y="12"/>
                      <a:pt x="80" y="9"/>
                    </a:cubicBezTo>
                    <a:cubicBezTo>
                      <a:pt x="79" y="5"/>
                      <a:pt x="80" y="4"/>
                      <a:pt x="83" y="3"/>
                    </a:cubicBezTo>
                    <a:cubicBezTo>
                      <a:pt x="99" y="0"/>
                      <a:pt x="108" y="7"/>
                      <a:pt x="108" y="26"/>
                    </a:cubicBezTo>
                    <a:cubicBezTo>
                      <a:pt x="108" y="34"/>
                      <a:pt x="105" y="42"/>
                      <a:pt x="99" y="49"/>
                    </a:cubicBezTo>
                    <a:cubicBezTo>
                      <a:pt x="92" y="56"/>
                      <a:pt x="85" y="64"/>
                      <a:pt x="77" y="71"/>
                    </a:cubicBezTo>
                    <a:cubicBezTo>
                      <a:pt x="71" y="76"/>
                      <a:pt x="66" y="82"/>
                      <a:pt x="57" y="84"/>
                    </a:cubicBezTo>
                    <a:cubicBezTo>
                      <a:pt x="57" y="85"/>
                      <a:pt x="56" y="85"/>
                      <a:pt x="56" y="86"/>
                    </a:cubicBezTo>
                    <a:cubicBezTo>
                      <a:pt x="54" y="88"/>
                      <a:pt x="52" y="90"/>
                      <a:pt x="50" y="91"/>
                    </a:cubicBezTo>
                    <a:cubicBezTo>
                      <a:pt x="44" y="95"/>
                      <a:pt x="38" y="98"/>
                      <a:pt x="32" y="102"/>
                    </a:cubicBezTo>
                    <a:close/>
                    <a:moveTo>
                      <a:pt x="40" y="92"/>
                    </a:moveTo>
                    <a:cubicBezTo>
                      <a:pt x="40" y="93"/>
                      <a:pt x="42" y="91"/>
                      <a:pt x="42" y="92"/>
                    </a:cubicBezTo>
                    <a:cubicBezTo>
                      <a:pt x="46" y="88"/>
                      <a:pt x="52" y="81"/>
                      <a:pt x="56" y="78"/>
                    </a:cubicBezTo>
                    <a:cubicBezTo>
                      <a:pt x="55" y="77"/>
                      <a:pt x="55" y="76"/>
                      <a:pt x="54" y="76"/>
                    </a:cubicBezTo>
                    <a:cubicBezTo>
                      <a:pt x="52" y="81"/>
                      <a:pt x="39" y="84"/>
                      <a:pt x="40" y="9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IN"/>
                  <a:ea typeface="微软雅黑"/>
                  <a:cs typeface="+mn-cs"/>
                </a:endParaRPr>
              </a:p>
            </p:txBody>
          </p:sp>
          <p:sp>
            <p:nvSpPr>
              <p:cNvPr id="49" name="Freeform 12">
                <a:extLst>
                  <a:ext uri="{FF2B5EF4-FFF2-40B4-BE49-F238E27FC236}">
                    <a16:creationId xmlns:a16="http://schemas.microsoft.com/office/drawing/2014/main" id="{232D25D3-2112-44B2-9075-1842AEFFE3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34434" y="5238092"/>
                <a:ext cx="95726" cy="160000"/>
              </a:xfrm>
              <a:custGeom>
                <a:avLst/>
                <a:gdLst>
                  <a:gd name="T0" fmla="*/ 32 w 59"/>
                  <a:gd name="T1" fmla="*/ 29 h 98"/>
                  <a:gd name="T2" fmla="*/ 40 w 59"/>
                  <a:gd name="T3" fmla="*/ 18 h 98"/>
                  <a:gd name="T4" fmla="*/ 54 w 59"/>
                  <a:gd name="T5" fmla="*/ 4 h 98"/>
                  <a:gd name="T6" fmla="*/ 57 w 59"/>
                  <a:gd name="T7" fmla="*/ 1 h 98"/>
                  <a:gd name="T8" fmla="*/ 57 w 59"/>
                  <a:gd name="T9" fmla="*/ 4 h 98"/>
                  <a:gd name="T10" fmla="*/ 49 w 59"/>
                  <a:gd name="T11" fmla="*/ 10 h 98"/>
                  <a:gd name="T12" fmla="*/ 39 w 59"/>
                  <a:gd name="T13" fmla="*/ 33 h 98"/>
                  <a:gd name="T14" fmla="*/ 36 w 59"/>
                  <a:gd name="T15" fmla="*/ 52 h 98"/>
                  <a:gd name="T16" fmla="*/ 38 w 59"/>
                  <a:gd name="T17" fmla="*/ 59 h 98"/>
                  <a:gd name="T18" fmla="*/ 38 w 59"/>
                  <a:gd name="T19" fmla="*/ 61 h 98"/>
                  <a:gd name="T20" fmla="*/ 39 w 59"/>
                  <a:gd name="T21" fmla="*/ 77 h 98"/>
                  <a:gd name="T22" fmla="*/ 29 w 59"/>
                  <a:gd name="T23" fmla="*/ 95 h 98"/>
                  <a:gd name="T24" fmla="*/ 18 w 59"/>
                  <a:gd name="T25" fmla="*/ 94 h 98"/>
                  <a:gd name="T26" fmla="*/ 3 w 59"/>
                  <a:gd name="T27" fmla="*/ 67 h 98"/>
                  <a:gd name="T28" fmla="*/ 3 w 59"/>
                  <a:gd name="T29" fmla="*/ 17 h 98"/>
                  <a:gd name="T30" fmla="*/ 10 w 59"/>
                  <a:gd name="T31" fmla="*/ 9 h 98"/>
                  <a:gd name="T32" fmla="*/ 25 w 59"/>
                  <a:gd name="T33" fmla="*/ 13 h 98"/>
                  <a:gd name="T34" fmla="*/ 32 w 59"/>
                  <a:gd name="T35" fmla="*/ 29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9" h="98">
                    <a:moveTo>
                      <a:pt x="32" y="29"/>
                    </a:moveTo>
                    <a:cubicBezTo>
                      <a:pt x="35" y="25"/>
                      <a:pt x="37" y="21"/>
                      <a:pt x="40" y="18"/>
                    </a:cubicBezTo>
                    <a:cubicBezTo>
                      <a:pt x="42" y="16"/>
                      <a:pt x="50" y="8"/>
                      <a:pt x="54" y="4"/>
                    </a:cubicBezTo>
                    <a:cubicBezTo>
                      <a:pt x="55" y="3"/>
                      <a:pt x="57" y="1"/>
                      <a:pt x="57" y="1"/>
                    </a:cubicBezTo>
                    <a:cubicBezTo>
                      <a:pt x="58" y="0"/>
                      <a:pt x="59" y="2"/>
                      <a:pt x="57" y="4"/>
                    </a:cubicBezTo>
                    <a:cubicBezTo>
                      <a:pt x="54" y="7"/>
                      <a:pt x="49" y="9"/>
                      <a:pt x="49" y="10"/>
                    </a:cubicBezTo>
                    <a:cubicBezTo>
                      <a:pt x="44" y="15"/>
                      <a:pt x="39" y="26"/>
                      <a:pt x="39" y="33"/>
                    </a:cubicBezTo>
                    <a:cubicBezTo>
                      <a:pt x="39" y="39"/>
                      <a:pt x="37" y="46"/>
                      <a:pt x="36" y="52"/>
                    </a:cubicBezTo>
                    <a:cubicBezTo>
                      <a:pt x="35" y="55"/>
                      <a:pt x="34" y="58"/>
                      <a:pt x="38" y="59"/>
                    </a:cubicBezTo>
                    <a:cubicBezTo>
                      <a:pt x="38" y="60"/>
                      <a:pt x="38" y="61"/>
                      <a:pt x="38" y="61"/>
                    </a:cubicBezTo>
                    <a:cubicBezTo>
                      <a:pt x="39" y="67"/>
                      <a:pt x="39" y="72"/>
                      <a:pt x="39" y="77"/>
                    </a:cubicBezTo>
                    <a:cubicBezTo>
                      <a:pt x="40" y="86"/>
                      <a:pt x="34" y="91"/>
                      <a:pt x="29" y="95"/>
                    </a:cubicBezTo>
                    <a:cubicBezTo>
                      <a:pt x="25" y="98"/>
                      <a:pt x="21" y="97"/>
                      <a:pt x="18" y="94"/>
                    </a:cubicBezTo>
                    <a:cubicBezTo>
                      <a:pt x="10" y="87"/>
                      <a:pt x="4" y="78"/>
                      <a:pt x="3" y="67"/>
                    </a:cubicBezTo>
                    <a:cubicBezTo>
                      <a:pt x="1" y="50"/>
                      <a:pt x="0" y="34"/>
                      <a:pt x="3" y="17"/>
                    </a:cubicBezTo>
                    <a:cubicBezTo>
                      <a:pt x="4" y="13"/>
                      <a:pt x="5" y="10"/>
                      <a:pt x="10" y="9"/>
                    </a:cubicBezTo>
                    <a:cubicBezTo>
                      <a:pt x="16" y="7"/>
                      <a:pt x="22" y="7"/>
                      <a:pt x="25" y="13"/>
                    </a:cubicBezTo>
                    <a:cubicBezTo>
                      <a:pt x="27" y="18"/>
                      <a:pt x="29" y="23"/>
                      <a:pt x="32" y="2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IN"/>
                  <a:ea typeface="微软雅黑"/>
                  <a:cs typeface="+mn-cs"/>
                </a:endParaRPr>
              </a:p>
            </p:txBody>
          </p:sp>
          <p:sp>
            <p:nvSpPr>
              <p:cNvPr id="50" name="Freeform 14">
                <a:extLst>
                  <a:ext uri="{FF2B5EF4-FFF2-40B4-BE49-F238E27FC236}">
                    <a16:creationId xmlns:a16="http://schemas.microsoft.com/office/drawing/2014/main" id="{86199493-779A-41C8-88BF-02651F430B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06913" y="5326297"/>
                <a:ext cx="45812" cy="35556"/>
              </a:xfrm>
              <a:custGeom>
                <a:avLst/>
                <a:gdLst>
                  <a:gd name="T0" fmla="*/ 28 w 28"/>
                  <a:gd name="T1" fmla="*/ 0 h 22"/>
                  <a:gd name="T2" fmla="*/ 0 w 28"/>
                  <a:gd name="T3" fmla="*/ 22 h 22"/>
                  <a:gd name="T4" fmla="*/ 28 w 28"/>
                  <a:gd name="T5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8" h="22">
                    <a:moveTo>
                      <a:pt x="28" y="0"/>
                    </a:moveTo>
                    <a:cubicBezTo>
                      <a:pt x="27" y="6"/>
                      <a:pt x="19" y="8"/>
                      <a:pt x="0" y="22"/>
                    </a:cubicBezTo>
                    <a:cubicBezTo>
                      <a:pt x="20" y="5"/>
                      <a:pt x="23" y="1"/>
                      <a:pt x="2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IN"/>
                  <a:ea typeface="微软雅黑"/>
                  <a:cs typeface="+mn-cs"/>
                </a:endParaRPr>
              </a:p>
            </p:txBody>
          </p:sp>
          <p:sp>
            <p:nvSpPr>
              <p:cNvPr id="51" name="Freeform 15">
                <a:extLst>
                  <a:ext uri="{FF2B5EF4-FFF2-40B4-BE49-F238E27FC236}">
                    <a16:creationId xmlns:a16="http://schemas.microsoft.com/office/drawing/2014/main" id="{02B8EBB8-8ADF-4E00-97BB-0012B0C95D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7853" y="5331083"/>
                <a:ext cx="410940" cy="220171"/>
              </a:xfrm>
              <a:custGeom>
                <a:avLst/>
                <a:gdLst>
                  <a:gd name="T0" fmla="*/ 246 w 253"/>
                  <a:gd name="T1" fmla="*/ 17 h 135"/>
                  <a:gd name="T2" fmla="*/ 224 w 253"/>
                  <a:gd name="T3" fmla="*/ 4 h 135"/>
                  <a:gd name="T4" fmla="*/ 170 w 253"/>
                  <a:gd name="T5" fmla="*/ 7 h 135"/>
                  <a:gd name="T6" fmla="*/ 125 w 253"/>
                  <a:gd name="T7" fmla="*/ 23 h 135"/>
                  <a:gd name="T8" fmla="*/ 72 w 253"/>
                  <a:gd name="T9" fmla="*/ 50 h 135"/>
                  <a:gd name="T10" fmla="*/ 40 w 253"/>
                  <a:gd name="T11" fmla="*/ 71 h 135"/>
                  <a:gd name="T12" fmla="*/ 37 w 253"/>
                  <a:gd name="T13" fmla="*/ 73 h 135"/>
                  <a:gd name="T14" fmla="*/ 38 w 253"/>
                  <a:gd name="T15" fmla="*/ 40 h 135"/>
                  <a:gd name="T16" fmla="*/ 25 w 253"/>
                  <a:gd name="T17" fmla="*/ 50 h 135"/>
                  <a:gd name="T18" fmla="*/ 16 w 253"/>
                  <a:gd name="T19" fmla="*/ 66 h 135"/>
                  <a:gd name="T20" fmla="*/ 1 w 253"/>
                  <a:gd name="T21" fmla="*/ 112 h 135"/>
                  <a:gd name="T22" fmla="*/ 7 w 253"/>
                  <a:gd name="T23" fmla="*/ 131 h 135"/>
                  <a:gd name="T24" fmla="*/ 15 w 253"/>
                  <a:gd name="T25" fmla="*/ 134 h 135"/>
                  <a:gd name="T26" fmla="*/ 29 w 253"/>
                  <a:gd name="T27" fmla="*/ 123 h 135"/>
                  <a:gd name="T28" fmla="*/ 32 w 253"/>
                  <a:gd name="T29" fmla="*/ 91 h 135"/>
                  <a:gd name="T30" fmla="*/ 50 w 253"/>
                  <a:gd name="T31" fmla="*/ 76 h 135"/>
                  <a:gd name="T32" fmla="*/ 84 w 253"/>
                  <a:gd name="T33" fmla="*/ 67 h 135"/>
                  <a:gd name="T34" fmla="*/ 122 w 253"/>
                  <a:gd name="T35" fmla="*/ 46 h 135"/>
                  <a:gd name="T36" fmla="*/ 146 w 253"/>
                  <a:gd name="T37" fmla="*/ 35 h 135"/>
                  <a:gd name="T38" fmla="*/ 179 w 253"/>
                  <a:gd name="T39" fmla="*/ 25 h 135"/>
                  <a:gd name="T40" fmla="*/ 182 w 253"/>
                  <a:gd name="T41" fmla="*/ 23 h 135"/>
                  <a:gd name="T42" fmla="*/ 184 w 253"/>
                  <a:gd name="T43" fmla="*/ 20 h 135"/>
                  <a:gd name="T44" fmla="*/ 191 w 253"/>
                  <a:gd name="T45" fmla="*/ 23 h 135"/>
                  <a:gd name="T46" fmla="*/ 212 w 253"/>
                  <a:gd name="T47" fmla="*/ 23 h 135"/>
                  <a:gd name="T48" fmla="*/ 216 w 253"/>
                  <a:gd name="T49" fmla="*/ 29 h 135"/>
                  <a:gd name="T50" fmla="*/ 203 w 253"/>
                  <a:gd name="T51" fmla="*/ 46 h 135"/>
                  <a:gd name="T52" fmla="*/ 186 w 253"/>
                  <a:gd name="T53" fmla="*/ 58 h 135"/>
                  <a:gd name="T54" fmla="*/ 203 w 253"/>
                  <a:gd name="T55" fmla="*/ 53 h 135"/>
                  <a:gd name="T56" fmla="*/ 202 w 253"/>
                  <a:gd name="T57" fmla="*/ 56 h 135"/>
                  <a:gd name="T58" fmla="*/ 210 w 253"/>
                  <a:gd name="T59" fmla="*/ 52 h 135"/>
                  <a:gd name="T60" fmla="*/ 219 w 253"/>
                  <a:gd name="T61" fmla="*/ 46 h 135"/>
                  <a:gd name="T62" fmla="*/ 223 w 253"/>
                  <a:gd name="T63" fmla="*/ 47 h 135"/>
                  <a:gd name="T64" fmla="*/ 233 w 253"/>
                  <a:gd name="T65" fmla="*/ 45 h 135"/>
                  <a:gd name="T66" fmla="*/ 231 w 253"/>
                  <a:gd name="T67" fmla="*/ 46 h 135"/>
                  <a:gd name="T68" fmla="*/ 226 w 253"/>
                  <a:gd name="T69" fmla="*/ 50 h 135"/>
                  <a:gd name="T70" fmla="*/ 223 w 253"/>
                  <a:gd name="T71" fmla="*/ 50 h 135"/>
                  <a:gd name="T72" fmla="*/ 222 w 253"/>
                  <a:gd name="T73" fmla="*/ 51 h 135"/>
                  <a:gd name="T74" fmla="*/ 222 w 253"/>
                  <a:gd name="T75" fmla="*/ 54 h 135"/>
                  <a:gd name="T76" fmla="*/ 225 w 253"/>
                  <a:gd name="T77" fmla="*/ 53 h 135"/>
                  <a:gd name="T78" fmla="*/ 236 w 253"/>
                  <a:gd name="T79" fmla="*/ 46 h 135"/>
                  <a:gd name="T80" fmla="*/ 235 w 253"/>
                  <a:gd name="T81" fmla="*/ 47 h 135"/>
                  <a:gd name="T82" fmla="*/ 240 w 253"/>
                  <a:gd name="T83" fmla="*/ 45 h 135"/>
                  <a:gd name="T84" fmla="*/ 246 w 253"/>
                  <a:gd name="T85" fmla="*/ 17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53" h="135">
                    <a:moveTo>
                      <a:pt x="246" y="17"/>
                    </a:moveTo>
                    <a:cubicBezTo>
                      <a:pt x="241" y="8"/>
                      <a:pt x="233" y="5"/>
                      <a:pt x="224" y="4"/>
                    </a:cubicBezTo>
                    <a:cubicBezTo>
                      <a:pt x="205" y="0"/>
                      <a:pt x="187" y="2"/>
                      <a:pt x="170" y="7"/>
                    </a:cubicBezTo>
                    <a:cubicBezTo>
                      <a:pt x="155" y="11"/>
                      <a:pt x="139" y="17"/>
                      <a:pt x="125" y="23"/>
                    </a:cubicBezTo>
                    <a:cubicBezTo>
                      <a:pt x="107" y="31"/>
                      <a:pt x="90" y="41"/>
                      <a:pt x="72" y="50"/>
                    </a:cubicBezTo>
                    <a:cubicBezTo>
                      <a:pt x="61" y="56"/>
                      <a:pt x="49" y="62"/>
                      <a:pt x="40" y="71"/>
                    </a:cubicBezTo>
                    <a:cubicBezTo>
                      <a:pt x="39" y="72"/>
                      <a:pt x="38" y="72"/>
                      <a:pt x="37" y="73"/>
                    </a:cubicBezTo>
                    <a:cubicBezTo>
                      <a:pt x="38" y="61"/>
                      <a:pt x="43" y="51"/>
                      <a:pt x="38" y="40"/>
                    </a:cubicBezTo>
                    <a:cubicBezTo>
                      <a:pt x="32" y="42"/>
                      <a:pt x="28" y="45"/>
                      <a:pt x="25" y="50"/>
                    </a:cubicBezTo>
                    <a:cubicBezTo>
                      <a:pt x="22" y="55"/>
                      <a:pt x="19" y="60"/>
                      <a:pt x="16" y="66"/>
                    </a:cubicBezTo>
                    <a:cubicBezTo>
                      <a:pt x="9" y="80"/>
                      <a:pt x="3" y="95"/>
                      <a:pt x="1" y="112"/>
                    </a:cubicBezTo>
                    <a:cubicBezTo>
                      <a:pt x="0" y="119"/>
                      <a:pt x="0" y="126"/>
                      <a:pt x="7" y="131"/>
                    </a:cubicBezTo>
                    <a:cubicBezTo>
                      <a:pt x="9" y="133"/>
                      <a:pt x="12" y="133"/>
                      <a:pt x="15" y="134"/>
                    </a:cubicBezTo>
                    <a:cubicBezTo>
                      <a:pt x="26" y="135"/>
                      <a:pt x="29" y="132"/>
                      <a:pt x="29" y="123"/>
                    </a:cubicBezTo>
                    <a:cubicBezTo>
                      <a:pt x="29" y="112"/>
                      <a:pt x="31" y="101"/>
                      <a:pt x="32" y="91"/>
                    </a:cubicBezTo>
                    <a:cubicBezTo>
                      <a:pt x="34" y="82"/>
                      <a:pt x="41" y="76"/>
                      <a:pt x="50" y="76"/>
                    </a:cubicBezTo>
                    <a:cubicBezTo>
                      <a:pt x="62" y="76"/>
                      <a:pt x="74" y="74"/>
                      <a:pt x="84" y="67"/>
                    </a:cubicBezTo>
                    <a:cubicBezTo>
                      <a:pt x="96" y="60"/>
                      <a:pt x="109" y="53"/>
                      <a:pt x="122" y="46"/>
                    </a:cubicBezTo>
                    <a:cubicBezTo>
                      <a:pt x="130" y="42"/>
                      <a:pt x="138" y="38"/>
                      <a:pt x="146" y="35"/>
                    </a:cubicBezTo>
                    <a:cubicBezTo>
                      <a:pt x="157" y="31"/>
                      <a:pt x="168" y="29"/>
                      <a:pt x="179" y="25"/>
                    </a:cubicBezTo>
                    <a:cubicBezTo>
                      <a:pt x="180" y="25"/>
                      <a:pt x="181" y="24"/>
                      <a:pt x="182" y="23"/>
                    </a:cubicBezTo>
                    <a:cubicBezTo>
                      <a:pt x="182" y="22"/>
                      <a:pt x="183" y="21"/>
                      <a:pt x="184" y="20"/>
                    </a:cubicBezTo>
                    <a:cubicBezTo>
                      <a:pt x="185" y="25"/>
                      <a:pt x="188" y="23"/>
                      <a:pt x="191" y="23"/>
                    </a:cubicBezTo>
                    <a:cubicBezTo>
                      <a:pt x="198" y="23"/>
                      <a:pt x="205" y="23"/>
                      <a:pt x="212" y="23"/>
                    </a:cubicBezTo>
                    <a:cubicBezTo>
                      <a:pt x="217" y="23"/>
                      <a:pt x="217" y="24"/>
                      <a:pt x="216" y="29"/>
                    </a:cubicBezTo>
                    <a:cubicBezTo>
                      <a:pt x="214" y="36"/>
                      <a:pt x="209" y="41"/>
                      <a:pt x="203" y="46"/>
                    </a:cubicBezTo>
                    <a:cubicBezTo>
                      <a:pt x="200" y="49"/>
                      <a:pt x="196" y="53"/>
                      <a:pt x="186" y="58"/>
                    </a:cubicBezTo>
                    <a:cubicBezTo>
                      <a:pt x="190" y="58"/>
                      <a:pt x="202" y="48"/>
                      <a:pt x="203" y="53"/>
                    </a:cubicBezTo>
                    <a:cubicBezTo>
                      <a:pt x="204" y="53"/>
                      <a:pt x="197" y="56"/>
                      <a:pt x="202" y="56"/>
                    </a:cubicBezTo>
                    <a:cubicBezTo>
                      <a:pt x="205" y="55"/>
                      <a:pt x="207" y="53"/>
                      <a:pt x="210" y="52"/>
                    </a:cubicBezTo>
                    <a:cubicBezTo>
                      <a:pt x="213" y="50"/>
                      <a:pt x="216" y="47"/>
                      <a:pt x="219" y="46"/>
                    </a:cubicBezTo>
                    <a:cubicBezTo>
                      <a:pt x="221" y="45"/>
                      <a:pt x="222" y="48"/>
                      <a:pt x="223" y="47"/>
                    </a:cubicBezTo>
                    <a:cubicBezTo>
                      <a:pt x="226" y="45"/>
                      <a:pt x="228" y="39"/>
                      <a:pt x="233" y="45"/>
                    </a:cubicBezTo>
                    <a:cubicBezTo>
                      <a:pt x="233" y="44"/>
                      <a:pt x="232" y="46"/>
                      <a:pt x="231" y="46"/>
                    </a:cubicBezTo>
                    <a:cubicBezTo>
                      <a:pt x="231" y="47"/>
                      <a:pt x="227" y="50"/>
                      <a:pt x="226" y="50"/>
                    </a:cubicBezTo>
                    <a:cubicBezTo>
                      <a:pt x="226" y="50"/>
                      <a:pt x="223" y="50"/>
                      <a:pt x="223" y="50"/>
                    </a:cubicBezTo>
                    <a:cubicBezTo>
                      <a:pt x="223" y="49"/>
                      <a:pt x="222" y="51"/>
                      <a:pt x="222" y="51"/>
                    </a:cubicBezTo>
                    <a:cubicBezTo>
                      <a:pt x="222" y="51"/>
                      <a:pt x="221" y="53"/>
                      <a:pt x="222" y="54"/>
                    </a:cubicBezTo>
                    <a:cubicBezTo>
                      <a:pt x="223" y="54"/>
                      <a:pt x="223" y="54"/>
                      <a:pt x="225" y="53"/>
                    </a:cubicBezTo>
                    <a:cubicBezTo>
                      <a:pt x="236" y="46"/>
                      <a:pt x="236" y="46"/>
                      <a:pt x="236" y="46"/>
                    </a:cubicBezTo>
                    <a:cubicBezTo>
                      <a:pt x="236" y="46"/>
                      <a:pt x="235" y="47"/>
                      <a:pt x="235" y="47"/>
                    </a:cubicBezTo>
                    <a:cubicBezTo>
                      <a:pt x="238" y="46"/>
                      <a:pt x="240" y="46"/>
                      <a:pt x="240" y="45"/>
                    </a:cubicBezTo>
                    <a:cubicBezTo>
                      <a:pt x="248" y="40"/>
                      <a:pt x="253" y="27"/>
                      <a:pt x="246" y="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IN"/>
                  <a:ea typeface="微软雅黑"/>
                  <a:cs typeface="+mn-cs"/>
                </a:endParaRPr>
              </a:p>
            </p:txBody>
          </p:sp>
        </p:grpSp>
        <p:sp>
          <p:nvSpPr>
            <p:cNvPr id="13" name="Freeform 16">
              <a:extLst>
                <a:ext uri="{FF2B5EF4-FFF2-40B4-BE49-F238E27FC236}">
                  <a16:creationId xmlns:a16="http://schemas.microsoft.com/office/drawing/2014/main" id="{A4654773-1F0B-4219-BED7-7B33689436F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98368" y="5051425"/>
              <a:ext cx="862222" cy="1102222"/>
            </a:xfrm>
            <a:custGeom>
              <a:avLst/>
              <a:gdLst>
                <a:gd name="T0" fmla="*/ 530 w 531"/>
                <a:gd name="T1" fmla="*/ 263 h 677"/>
                <a:gd name="T2" fmla="*/ 268 w 531"/>
                <a:gd name="T3" fmla="*/ 2 h 677"/>
                <a:gd name="T4" fmla="*/ 0 w 531"/>
                <a:gd name="T5" fmla="*/ 263 h 677"/>
                <a:gd name="T6" fmla="*/ 0 w 531"/>
                <a:gd name="T7" fmla="*/ 402 h 677"/>
                <a:gd name="T8" fmla="*/ 271 w 531"/>
                <a:gd name="T9" fmla="*/ 674 h 677"/>
                <a:gd name="T10" fmla="*/ 530 w 531"/>
                <a:gd name="T11" fmla="*/ 406 h 677"/>
                <a:gd name="T12" fmla="*/ 530 w 531"/>
                <a:gd name="T13" fmla="*/ 263 h 677"/>
                <a:gd name="T14" fmla="*/ 517 w 531"/>
                <a:gd name="T15" fmla="*/ 406 h 677"/>
                <a:gd name="T16" fmla="*/ 285 w 531"/>
                <a:gd name="T17" fmla="*/ 660 h 677"/>
                <a:gd name="T18" fmla="*/ 285 w 531"/>
                <a:gd name="T19" fmla="*/ 660 h 677"/>
                <a:gd name="T20" fmla="*/ 278 w 531"/>
                <a:gd name="T21" fmla="*/ 661 h 677"/>
                <a:gd name="T22" fmla="*/ 271 w 531"/>
                <a:gd name="T23" fmla="*/ 661 h 677"/>
                <a:gd name="T24" fmla="*/ 265 w 531"/>
                <a:gd name="T25" fmla="*/ 661 h 677"/>
                <a:gd name="T26" fmla="*/ 258 w 531"/>
                <a:gd name="T27" fmla="*/ 661 h 677"/>
                <a:gd name="T28" fmla="*/ 252 w 531"/>
                <a:gd name="T29" fmla="*/ 661 h 677"/>
                <a:gd name="T30" fmla="*/ 245 w 531"/>
                <a:gd name="T31" fmla="*/ 660 h 677"/>
                <a:gd name="T32" fmla="*/ 238 w 531"/>
                <a:gd name="T33" fmla="*/ 660 h 677"/>
                <a:gd name="T34" fmla="*/ 232 w 531"/>
                <a:gd name="T35" fmla="*/ 659 h 677"/>
                <a:gd name="T36" fmla="*/ 226 w 531"/>
                <a:gd name="T37" fmla="*/ 658 h 677"/>
                <a:gd name="T38" fmla="*/ 13 w 531"/>
                <a:gd name="T39" fmla="*/ 406 h 677"/>
                <a:gd name="T40" fmla="*/ 13 w 531"/>
                <a:gd name="T41" fmla="*/ 263 h 677"/>
                <a:gd name="T42" fmla="*/ 13 w 531"/>
                <a:gd name="T43" fmla="*/ 257 h 677"/>
                <a:gd name="T44" fmla="*/ 13 w 531"/>
                <a:gd name="T45" fmla="*/ 257 h 677"/>
                <a:gd name="T46" fmla="*/ 13 w 531"/>
                <a:gd name="T47" fmla="*/ 250 h 677"/>
                <a:gd name="T48" fmla="*/ 14 w 531"/>
                <a:gd name="T49" fmla="*/ 244 h 677"/>
                <a:gd name="T50" fmla="*/ 15 w 531"/>
                <a:gd name="T51" fmla="*/ 237 h 677"/>
                <a:gd name="T52" fmla="*/ 232 w 531"/>
                <a:gd name="T53" fmla="*/ 17 h 677"/>
                <a:gd name="T54" fmla="*/ 238 w 531"/>
                <a:gd name="T55" fmla="*/ 16 h 677"/>
                <a:gd name="T56" fmla="*/ 245 w 531"/>
                <a:gd name="T57" fmla="*/ 16 h 677"/>
                <a:gd name="T58" fmla="*/ 252 w 531"/>
                <a:gd name="T59" fmla="*/ 15 h 677"/>
                <a:gd name="T60" fmla="*/ 258 w 531"/>
                <a:gd name="T61" fmla="*/ 15 h 677"/>
                <a:gd name="T62" fmla="*/ 265 w 531"/>
                <a:gd name="T63" fmla="*/ 15 h 677"/>
                <a:gd name="T64" fmla="*/ 271 w 531"/>
                <a:gd name="T65" fmla="*/ 15 h 677"/>
                <a:gd name="T66" fmla="*/ 278 w 531"/>
                <a:gd name="T67" fmla="*/ 15 h 677"/>
                <a:gd name="T68" fmla="*/ 285 w 531"/>
                <a:gd name="T69" fmla="*/ 16 h 677"/>
                <a:gd name="T70" fmla="*/ 285 w 531"/>
                <a:gd name="T71" fmla="*/ 16 h 677"/>
                <a:gd name="T72" fmla="*/ 291 w 531"/>
                <a:gd name="T73" fmla="*/ 16 h 677"/>
                <a:gd name="T74" fmla="*/ 515 w 531"/>
                <a:gd name="T75" fmla="*/ 237 h 677"/>
                <a:gd name="T76" fmla="*/ 516 w 531"/>
                <a:gd name="T77" fmla="*/ 244 h 677"/>
                <a:gd name="T78" fmla="*/ 516 w 531"/>
                <a:gd name="T79" fmla="*/ 250 h 677"/>
                <a:gd name="T80" fmla="*/ 517 w 531"/>
                <a:gd name="T81" fmla="*/ 257 h 677"/>
                <a:gd name="T82" fmla="*/ 517 w 531"/>
                <a:gd name="T83" fmla="*/ 257 h 677"/>
                <a:gd name="T84" fmla="*/ 517 w 531"/>
                <a:gd name="T85" fmla="*/ 263 h 677"/>
                <a:gd name="T86" fmla="*/ 517 w 531"/>
                <a:gd name="T87" fmla="*/ 406 h 6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531" h="677">
                  <a:moveTo>
                    <a:pt x="530" y="263"/>
                  </a:moveTo>
                  <a:cubicBezTo>
                    <a:pt x="526" y="120"/>
                    <a:pt x="412" y="4"/>
                    <a:pt x="268" y="2"/>
                  </a:cubicBezTo>
                  <a:cubicBezTo>
                    <a:pt x="121" y="0"/>
                    <a:pt x="4" y="117"/>
                    <a:pt x="0" y="263"/>
                  </a:cubicBezTo>
                  <a:cubicBezTo>
                    <a:pt x="0" y="402"/>
                    <a:pt x="0" y="402"/>
                    <a:pt x="0" y="402"/>
                  </a:cubicBezTo>
                  <a:cubicBezTo>
                    <a:pt x="5" y="555"/>
                    <a:pt x="113" y="677"/>
                    <a:pt x="271" y="674"/>
                  </a:cubicBezTo>
                  <a:cubicBezTo>
                    <a:pt x="419" y="671"/>
                    <a:pt x="526" y="551"/>
                    <a:pt x="530" y="406"/>
                  </a:cubicBezTo>
                  <a:cubicBezTo>
                    <a:pt x="530" y="359"/>
                    <a:pt x="531" y="311"/>
                    <a:pt x="530" y="263"/>
                  </a:cubicBezTo>
                  <a:close/>
                  <a:moveTo>
                    <a:pt x="517" y="406"/>
                  </a:moveTo>
                  <a:cubicBezTo>
                    <a:pt x="517" y="541"/>
                    <a:pt x="415" y="651"/>
                    <a:pt x="285" y="660"/>
                  </a:cubicBezTo>
                  <a:cubicBezTo>
                    <a:pt x="285" y="660"/>
                    <a:pt x="285" y="660"/>
                    <a:pt x="285" y="660"/>
                  </a:cubicBezTo>
                  <a:cubicBezTo>
                    <a:pt x="282" y="661"/>
                    <a:pt x="280" y="661"/>
                    <a:pt x="278" y="661"/>
                  </a:cubicBezTo>
                  <a:cubicBezTo>
                    <a:pt x="276" y="661"/>
                    <a:pt x="274" y="661"/>
                    <a:pt x="271" y="661"/>
                  </a:cubicBezTo>
                  <a:cubicBezTo>
                    <a:pt x="269" y="661"/>
                    <a:pt x="267" y="661"/>
                    <a:pt x="265" y="661"/>
                  </a:cubicBezTo>
                  <a:cubicBezTo>
                    <a:pt x="263" y="661"/>
                    <a:pt x="260" y="661"/>
                    <a:pt x="258" y="661"/>
                  </a:cubicBezTo>
                  <a:cubicBezTo>
                    <a:pt x="256" y="661"/>
                    <a:pt x="254" y="661"/>
                    <a:pt x="252" y="661"/>
                  </a:cubicBezTo>
                  <a:cubicBezTo>
                    <a:pt x="249" y="661"/>
                    <a:pt x="247" y="661"/>
                    <a:pt x="245" y="660"/>
                  </a:cubicBezTo>
                  <a:cubicBezTo>
                    <a:pt x="243" y="660"/>
                    <a:pt x="241" y="660"/>
                    <a:pt x="238" y="660"/>
                  </a:cubicBezTo>
                  <a:cubicBezTo>
                    <a:pt x="236" y="660"/>
                    <a:pt x="234" y="659"/>
                    <a:pt x="232" y="659"/>
                  </a:cubicBezTo>
                  <a:cubicBezTo>
                    <a:pt x="230" y="659"/>
                    <a:pt x="228" y="659"/>
                    <a:pt x="226" y="658"/>
                  </a:cubicBezTo>
                  <a:cubicBezTo>
                    <a:pt x="101" y="639"/>
                    <a:pt x="13" y="531"/>
                    <a:pt x="13" y="406"/>
                  </a:cubicBezTo>
                  <a:cubicBezTo>
                    <a:pt x="13" y="359"/>
                    <a:pt x="12" y="311"/>
                    <a:pt x="13" y="263"/>
                  </a:cubicBezTo>
                  <a:cubicBezTo>
                    <a:pt x="13" y="261"/>
                    <a:pt x="13" y="259"/>
                    <a:pt x="13" y="257"/>
                  </a:cubicBezTo>
                  <a:cubicBezTo>
                    <a:pt x="13" y="257"/>
                    <a:pt x="13" y="257"/>
                    <a:pt x="13" y="257"/>
                  </a:cubicBezTo>
                  <a:cubicBezTo>
                    <a:pt x="13" y="255"/>
                    <a:pt x="13" y="252"/>
                    <a:pt x="13" y="250"/>
                  </a:cubicBezTo>
                  <a:cubicBezTo>
                    <a:pt x="14" y="248"/>
                    <a:pt x="14" y="246"/>
                    <a:pt x="14" y="244"/>
                  </a:cubicBezTo>
                  <a:cubicBezTo>
                    <a:pt x="14" y="242"/>
                    <a:pt x="14" y="240"/>
                    <a:pt x="15" y="237"/>
                  </a:cubicBezTo>
                  <a:cubicBezTo>
                    <a:pt x="29" y="123"/>
                    <a:pt x="118" y="31"/>
                    <a:pt x="232" y="17"/>
                  </a:cubicBezTo>
                  <a:cubicBezTo>
                    <a:pt x="234" y="17"/>
                    <a:pt x="236" y="16"/>
                    <a:pt x="238" y="16"/>
                  </a:cubicBezTo>
                  <a:cubicBezTo>
                    <a:pt x="241" y="16"/>
                    <a:pt x="243" y="16"/>
                    <a:pt x="245" y="16"/>
                  </a:cubicBezTo>
                  <a:cubicBezTo>
                    <a:pt x="247" y="15"/>
                    <a:pt x="249" y="15"/>
                    <a:pt x="252" y="15"/>
                  </a:cubicBezTo>
                  <a:cubicBezTo>
                    <a:pt x="254" y="15"/>
                    <a:pt x="256" y="15"/>
                    <a:pt x="258" y="15"/>
                  </a:cubicBezTo>
                  <a:cubicBezTo>
                    <a:pt x="260" y="15"/>
                    <a:pt x="263" y="15"/>
                    <a:pt x="265" y="15"/>
                  </a:cubicBezTo>
                  <a:cubicBezTo>
                    <a:pt x="267" y="15"/>
                    <a:pt x="269" y="15"/>
                    <a:pt x="271" y="15"/>
                  </a:cubicBezTo>
                  <a:cubicBezTo>
                    <a:pt x="274" y="15"/>
                    <a:pt x="276" y="15"/>
                    <a:pt x="278" y="15"/>
                  </a:cubicBezTo>
                  <a:cubicBezTo>
                    <a:pt x="280" y="15"/>
                    <a:pt x="282" y="15"/>
                    <a:pt x="285" y="16"/>
                  </a:cubicBezTo>
                  <a:cubicBezTo>
                    <a:pt x="285" y="16"/>
                    <a:pt x="285" y="16"/>
                    <a:pt x="285" y="16"/>
                  </a:cubicBezTo>
                  <a:cubicBezTo>
                    <a:pt x="287" y="16"/>
                    <a:pt x="289" y="16"/>
                    <a:pt x="291" y="16"/>
                  </a:cubicBezTo>
                  <a:cubicBezTo>
                    <a:pt x="407" y="28"/>
                    <a:pt x="500" y="120"/>
                    <a:pt x="515" y="237"/>
                  </a:cubicBezTo>
                  <a:cubicBezTo>
                    <a:pt x="515" y="240"/>
                    <a:pt x="515" y="242"/>
                    <a:pt x="516" y="244"/>
                  </a:cubicBezTo>
                  <a:cubicBezTo>
                    <a:pt x="516" y="246"/>
                    <a:pt x="516" y="248"/>
                    <a:pt x="516" y="250"/>
                  </a:cubicBezTo>
                  <a:cubicBezTo>
                    <a:pt x="516" y="252"/>
                    <a:pt x="516" y="255"/>
                    <a:pt x="517" y="257"/>
                  </a:cubicBezTo>
                  <a:cubicBezTo>
                    <a:pt x="517" y="257"/>
                    <a:pt x="517" y="257"/>
                    <a:pt x="517" y="257"/>
                  </a:cubicBezTo>
                  <a:cubicBezTo>
                    <a:pt x="517" y="259"/>
                    <a:pt x="517" y="261"/>
                    <a:pt x="517" y="263"/>
                  </a:cubicBezTo>
                  <a:cubicBezTo>
                    <a:pt x="518" y="311"/>
                    <a:pt x="517" y="359"/>
                    <a:pt x="517" y="4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"/>
                <a:ea typeface="微软雅黑"/>
                <a:cs typeface="+mn-cs"/>
              </a:endParaRPr>
            </a:p>
          </p:txBody>
        </p:sp>
        <p:sp>
          <p:nvSpPr>
            <p:cNvPr id="14" name="Freeform 17">
              <a:extLst>
                <a:ext uri="{FF2B5EF4-FFF2-40B4-BE49-F238E27FC236}">
                  <a16:creationId xmlns:a16="http://schemas.microsoft.com/office/drawing/2014/main" id="{6D58B03B-D07C-4470-A22A-DF5BE84A844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23496" y="5210741"/>
              <a:ext cx="608547" cy="800684"/>
            </a:xfrm>
            <a:custGeom>
              <a:avLst/>
              <a:gdLst>
                <a:gd name="T0" fmla="*/ 375 w 375"/>
                <a:gd name="T1" fmla="*/ 293 h 492"/>
                <a:gd name="T2" fmla="*/ 375 w 375"/>
                <a:gd name="T3" fmla="*/ 187 h 492"/>
                <a:gd name="T4" fmla="*/ 188 w 375"/>
                <a:gd name="T5" fmla="*/ 0 h 492"/>
                <a:gd name="T6" fmla="*/ 0 w 375"/>
                <a:gd name="T7" fmla="*/ 187 h 492"/>
                <a:gd name="T8" fmla="*/ 0 w 375"/>
                <a:gd name="T9" fmla="*/ 293 h 492"/>
                <a:gd name="T10" fmla="*/ 188 w 375"/>
                <a:gd name="T11" fmla="*/ 492 h 492"/>
                <a:gd name="T12" fmla="*/ 375 w 375"/>
                <a:gd name="T13" fmla="*/ 293 h 492"/>
                <a:gd name="T14" fmla="*/ 101 w 375"/>
                <a:gd name="T15" fmla="*/ 44 h 492"/>
                <a:gd name="T16" fmla="*/ 183 w 375"/>
                <a:gd name="T17" fmla="*/ 94 h 492"/>
                <a:gd name="T18" fmla="*/ 153 w 375"/>
                <a:gd name="T19" fmla="*/ 264 h 492"/>
                <a:gd name="T20" fmla="*/ 101 w 375"/>
                <a:gd name="T21" fmla="*/ 294 h 492"/>
                <a:gd name="T22" fmla="*/ 101 w 375"/>
                <a:gd name="T23" fmla="*/ 44 h 492"/>
                <a:gd name="T24" fmla="*/ 133 w 375"/>
                <a:gd name="T25" fmla="*/ 311 h 492"/>
                <a:gd name="T26" fmla="*/ 167 w 375"/>
                <a:gd name="T27" fmla="*/ 304 h 492"/>
                <a:gd name="T28" fmla="*/ 167 w 375"/>
                <a:gd name="T29" fmla="*/ 167 h 492"/>
                <a:gd name="T30" fmla="*/ 293 w 375"/>
                <a:gd name="T31" fmla="*/ 51 h 492"/>
                <a:gd name="T32" fmla="*/ 293 w 375"/>
                <a:gd name="T33" fmla="*/ 133 h 492"/>
                <a:gd name="T34" fmla="*/ 275 w 375"/>
                <a:gd name="T35" fmla="*/ 144 h 492"/>
                <a:gd name="T36" fmla="*/ 275 w 375"/>
                <a:gd name="T37" fmla="*/ 286 h 492"/>
                <a:gd name="T38" fmla="*/ 248 w 375"/>
                <a:gd name="T39" fmla="*/ 364 h 492"/>
                <a:gd name="T40" fmla="*/ 141 w 375"/>
                <a:gd name="T41" fmla="*/ 377 h 492"/>
                <a:gd name="T42" fmla="*/ 95 w 375"/>
                <a:gd name="T43" fmla="*/ 327 h 492"/>
                <a:gd name="T44" fmla="*/ 133 w 375"/>
                <a:gd name="T45" fmla="*/ 311 h 492"/>
                <a:gd name="T46" fmla="*/ 30 w 375"/>
                <a:gd name="T47" fmla="*/ 286 h 492"/>
                <a:gd name="T48" fmla="*/ 30 w 375"/>
                <a:gd name="T49" fmla="*/ 194 h 492"/>
                <a:gd name="T50" fmla="*/ 30 w 375"/>
                <a:gd name="T51" fmla="*/ 121 h 492"/>
                <a:gd name="T52" fmla="*/ 82 w 375"/>
                <a:gd name="T53" fmla="*/ 148 h 492"/>
                <a:gd name="T54" fmla="*/ 82 w 375"/>
                <a:gd name="T55" fmla="*/ 204 h 492"/>
                <a:gd name="T56" fmla="*/ 82 w 375"/>
                <a:gd name="T57" fmla="*/ 276 h 492"/>
                <a:gd name="T58" fmla="*/ 188 w 375"/>
                <a:gd name="T59" fmla="*/ 411 h 492"/>
                <a:gd name="T60" fmla="*/ 293 w 375"/>
                <a:gd name="T61" fmla="*/ 276 h 492"/>
                <a:gd name="T62" fmla="*/ 293 w 375"/>
                <a:gd name="T63" fmla="*/ 204 h 492"/>
                <a:gd name="T64" fmla="*/ 293 w 375"/>
                <a:gd name="T65" fmla="*/ 153 h 492"/>
                <a:gd name="T66" fmla="*/ 346 w 375"/>
                <a:gd name="T67" fmla="*/ 123 h 492"/>
                <a:gd name="T68" fmla="*/ 346 w 375"/>
                <a:gd name="T69" fmla="*/ 194 h 492"/>
                <a:gd name="T70" fmla="*/ 346 w 375"/>
                <a:gd name="T71" fmla="*/ 286 h 492"/>
                <a:gd name="T72" fmla="*/ 188 w 375"/>
                <a:gd name="T73" fmla="*/ 459 h 492"/>
                <a:gd name="T74" fmla="*/ 188 w 375"/>
                <a:gd name="T75" fmla="*/ 459 h 492"/>
                <a:gd name="T76" fmla="*/ 30 w 375"/>
                <a:gd name="T77" fmla="*/ 28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75" h="492">
                  <a:moveTo>
                    <a:pt x="375" y="293"/>
                  </a:moveTo>
                  <a:cubicBezTo>
                    <a:pt x="375" y="187"/>
                    <a:pt x="375" y="187"/>
                    <a:pt x="375" y="187"/>
                  </a:cubicBezTo>
                  <a:cubicBezTo>
                    <a:pt x="375" y="78"/>
                    <a:pt x="292" y="0"/>
                    <a:pt x="188" y="0"/>
                  </a:cubicBezTo>
                  <a:cubicBezTo>
                    <a:pt x="84" y="0"/>
                    <a:pt x="0" y="78"/>
                    <a:pt x="0" y="187"/>
                  </a:cubicBezTo>
                  <a:cubicBezTo>
                    <a:pt x="0" y="293"/>
                    <a:pt x="0" y="293"/>
                    <a:pt x="0" y="293"/>
                  </a:cubicBezTo>
                  <a:cubicBezTo>
                    <a:pt x="0" y="402"/>
                    <a:pt x="84" y="492"/>
                    <a:pt x="188" y="492"/>
                  </a:cubicBezTo>
                  <a:cubicBezTo>
                    <a:pt x="292" y="492"/>
                    <a:pt x="375" y="402"/>
                    <a:pt x="375" y="293"/>
                  </a:cubicBezTo>
                  <a:close/>
                  <a:moveTo>
                    <a:pt x="101" y="44"/>
                  </a:moveTo>
                  <a:cubicBezTo>
                    <a:pt x="144" y="59"/>
                    <a:pt x="176" y="76"/>
                    <a:pt x="183" y="94"/>
                  </a:cubicBezTo>
                  <a:cubicBezTo>
                    <a:pt x="134" y="142"/>
                    <a:pt x="154" y="205"/>
                    <a:pt x="153" y="264"/>
                  </a:cubicBezTo>
                  <a:cubicBezTo>
                    <a:pt x="151" y="314"/>
                    <a:pt x="150" y="285"/>
                    <a:pt x="101" y="294"/>
                  </a:cubicBezTo>
                  <a:cubicBezTo>
                    <a:pt x="101" y="209"/>
                    <a:pt x="101" y="129"/>
                    <a:pt x="101" y="44"/>
                  </a:cubicBezTo>
                  <a:close/>
                  <a:moveTo>
                    <a:pt x="133" y="311"/>
                  </a:moveTo>
                  <a:cubicBezTo>
                    <a:pt x="143" y="313"/>
                    <a:pt x="163" y="321"/>
                    <a:pt x="167" y="304"/>
                  </a:cubicBezTo>
                  <a:cubicBezTo>
                    <a:pt x="172" y="255"/>
                    <a:pt x="163" y="214"/>
                    <a:pt x="167" y="167"/>
                  </a:cubicBezTo>
                  <a:cubicBezTo>
                    <a:pt x="173" y="105"/>
                    <a:pt x="230" y="56"/>
                    <a:pt x="293" y="51"/>
                  </a:cubicBezTo>
                  <a:cubicBezTo>
                    <a:pt x="293" y="78"/>
                    <a:pt x="293" y="106"/>
                    <a:pt x="293" y="133"/>
                  </a:cubicBezTo>
                  <a:cubicBezTo>
                    <a:pt x="287" y="137"/>
                    <a:pt x="281" y="140"/>
                    <a:pt x="275" y="144"/>
                  </a:cubicBezTo>
                  <a:cubicBezTo>
                    <a:pt x="275" y="191"/>
                    <a:pt x="275" y="239"/>
                    <a:pt x="275" y="286"/>
                  </a:cubicBezTo>
                  <a:cubicBezTo>
                    <a:pt x="273" y="315"/>
                    <a:pt x="271" y="342"/>
                    <a:pt x="248" y="364"/>
                  </a:cubicBezTo>
                  <a:cubicBezTo>
                    <a:pt x="214" y="394"/>
                    <a:pt x="175" y="398"/>
                    <a:pt x="141" y="377"/>
                  </a:cubicBezTo>
                  <a:cubicBezTo>
                    <a:pt x="112" y="359"/>
                    <a:pt x="117" y="336"/>
                    <a:pt x="95" y="327"/>
                  </a:cubicBezTo>
                  <a:cubicBezTo>
                    <a:pt x="99" y="314"/>
                    <a:pt x="114" y="307"/>
                    <a:pt x="133" y="311"/>
                  </a:cubicBezTo>
                  <a:close/>
                  <a:moveTo>
                    <a:pt x="30" y="286"/>
                  </a:moveTo>
                  <a:cubicBezTo>
                    <a:pt x="30" y="194"/>
                    <a:pt x="30" y="194"/>
                    <a:pt x="30" y="194"/>
                  </a:cubicBezTo>
                  <a:cubicBezTo>
                    <a:pt x="30" y="121"/>
                    <a:pt x="30" y="121"/>
                    <a:pt x="30" y="121"/>
                  </a:cubicBezTo>
                  <a:cubicBezTo>
                    <a:pt x="82" y="148"/>
                    <a:pt x="82" y="148"/>
                    <a:pt x="82" y="148"/>
                  </a:cubicBezTo>
                  <a:cubicBezTo>
                    <a:pt x="82" y="204"/>
                    <a:pt x="82" y="204"/>
                    <a:pt x="82" y="204"/>
                  </a:cubicBezTo>
                  <a:cubicBezTo>
                    <a:pt x="82" y="276"/>
                    <a:pt x="82" y="276"/>
                    <a:pt x="82" y="276"/>
                  </a:cubicBezTo>
                  <a:cubicBezTo>
                    <a:pt x="82" y="357"/>
                    <a:pt x="123" y="411"/>
                    <a:pt x="188" y="411"/>
                  </a:cubicBezTo>
                  <a:cubicBezTo>
                    <a:pt x="257" y="411"/>
                    <a:pt x="293" y="353"/>
                    <a:pt x="293" y="276"/>
                  </a:cubicBezTo>
                  <a:cubicBezTo>
                    <a:pt x="293" y="204"/>
                    <a:pt x="293" y="204"/>
                    <a:pt x="293" y="204"/>
                  </a:cubicBezTo>
                  <a:cubicBezTo>
                    <a:pt x="293" y="153"/>
                    <a:pt x="293" y="153"/>
                    <a:pt x="293" y="153"/>
                  </a:cubicBezTo>
                  <a:cubicBezTo>
                    <a:pt x="346" y="123"/>
                    <a:pt x="346" y="123"/>
                    <a:pt x="346" y="123"/>
                  </a:cubicBezTo>
                  <a:cubicBezTo>
                    <a:pt x="346" y="194"/>
                    <a:pt x="346" y="194"/>
                    <a:pt x="346" y="194"/>
                  </a:cubicBezTo>
                  <a:cubicBezTo>
                    <a:pt x="346" y="286"/>
                    <a:pt x="346" y="286"/>
                    <a:pt x="346" y="286"/>
                  </a:cubicBezTo>
                  <a:cubicBezTo>
                    <a:pt x="346" y="385"/>
                    <a:pt x="279" y="459"/>
                    <a:pt x="188" y="459"/>
                  </a:cubicBezTo>
                  <a:cubicBezTo>
                    <a:pt x="188" y="459"/>
                    <a:pt x="188" y="459"/>
                    <a:pt x="188" y="459"/>
                  </a:cubicBezTo>
                  <a:cubicBezTo>
                    <a:pt x="96" y="459"/>
                    <a:pt x="30" y="385"/>
                    <a:pt x="30" y="2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"/>
                <a:ea typeface="微软雅黑"/>
                <a:cs typeface="+mn-cs"/>
              </a:endParaRPr>
            </a:p>
          </p:txBody>
        </p:sp>
        <p:sp>
          <p:nvSpPr>
            <p:cNvPr id="15" name="Oval 18">
              <a:extLst>
                <a:ext uri="{FF2B5EF4-FFF2-40B4-BE49-F238E27FC236}">
                  <a16:creationId xmlns:a16="http://schemas.microsoft.com/office/drawing/2014/main" id="{7389AE73-76B2-413B-8159-117786117C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05377" y="5728348"/>
              <a:ext cx="19145" cy="1982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"/>
                <a:ea typeface="微软雅黑"/>
                <a:cs typeface="+mn-cs"/>
              </a:endParaRPr>
            </a:p>
          </p:txBody>
        </p:sp>
        <p:sp>
          <p:nvSpPr>
            <p:cNvPr id="16" name="Freeform 19">
              <a:extLst>
                <a:ext uri="{FF2B5EF4-FFF2-40B4-BE49-F238E27FC236}">
                  <a16:creationId xmlns:a16="http://schemas.microsoft.com/office/drawing/2014/main" id="{3BDFC561-FEA7-4B7D-B509-731BA02D264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30162" y="5241510"/>
              <a:ext cx="64273" cy="54017"/>
            </a:xfrm>
            <a:custGeom>
              <a:avLst/>
              <a:gdLst>
                <a:gd name="T0" fmla="*/ 1 w 40"/>
                <a:gd name="T1" fmla="*/ 23 h 33"/>
                <a:gd name="T2" fmla="*/ 2 w 40"/>
                <a:gd name="T3" fmla="*/ 25 h 33"/>
                <a:gd name="T4" fmla="*/ 4 w 40"/>
                <a:gd name="T5" fmla="*/ 26 h 33"/>
                <a:gd name="T6" fmla="*/ 5 w 40"/>
                <a:gd name="T7" fmla="*/ 26 h 33"/>
                <a:gd name="T8" fmla="*/ 7 w 40"/>
                <a:gd name="T9" fmla="*/ 26 h 33"/>
                <a:gd name="T10" fmla="*/ 11 w 40"/>
                <a:gd name="T11" fmla="*/ 26 h 33"/>
                <a:gd name="T12" fmla="*/ 17 w 40"/>
                <a:gd name="T13" fmla="*/ 23 h 33"/>
                <a:gd name="T14" fmla="*/ 23 w 40"/>
                <a:gd name="T15" fmla="*/ 22 h 33"/>
                <a:gd name="T16" fmla="*/ 28 w 40"/>
                <a:gd name="T17" fmla="*/ 27 h 33"/>
                <a:gd name="T18" fmla="*/ 28 w 40"/>
                <a:gd name="T19" fmla="*/ 29 h 33"/>
                <a:gd name="T20" fmla="*/ 31 w 40"/>
                <a:gd name="T21" fmla="*/ 32 h 33"/>
                <a:gd name="T22" fmla="*/ 33 w 40"/>
                <a:gd name="T23" fmla="*/ 33 h 33"/>
                <a:gd name="T24" fmla="*/ 34 w 40"/>
                <a:gd name="T25" fmla="*/ 33 h 33"/>
                <a:gd name="T26" fmla="*/ 35 w 40"/>
                <a:gd name="T27" fmla="*/ 33 h 33"/>
                <a:gd name="T28" fmla="*/ 35 w 40"/>
                <a:gd name="T29" fmla="*/ 31 h 33"/>
                <a:gd name="T30" fmla="*/ 35 w 40"/>
                <a:gd name="T31" fmla="*/ 30 h 33"/>
                <a:gd name="T32" fmla="*/ 35 w 40"/>
                <a:gd name="T33" fmla="*/ 29 h 33"/>
                <a:gd name="T34" fmla="*/ 35 w 40"/>
                <a:gd name="T35" fmla="*/ 27 h 33"/>
                <a:gd name="T36" fmla="*/ 28 w 40"/>
                <a:gd name="T37" fmla="*/ 17 h 33"/>
                <a:gd name="T38" fmla="*/ 27 w 40"/>
                <a:gd name="T39" fmla="*/ 16 h 33"/>
                <a:gd name="T40" fmla="*/ 31 w 40"/>
                <a:gd name="T41" fmla="*/ 13 h 33"/>
                <a:gd name="T42" fmla="*/ 32 w 40"/>
                <a:gd name="T43" fmla="*/ 13 h 33"/>
                <a:gd name="T44" fmla="*/ 35 w 40"/>
                <a:gd name="T45" fmla="*/ 13 h 33"/>
                <a:gd name="T46" fmla="*/ 37 w 40"/>
                <a:gd name="T47" fmla="*/ 14 h 33"/>
                <a:gd name="T48" fmla="*/ 40 w 40"/>
                <a:gd name="T49" fmla="*/ 12 h 33"/>
                <a:gd name="T50" fmla="*/ 40 w 40"/>
                <a:gd name="T51" fmla="*/ 11 h 33"/>
                <a:gd name="T52" fmla="*/ 40 w 40"/>
                <a:gd name="T53" fmla="*/ 9 h 33"/>
                <a:gd name="T54" fmla="*/ 39 w 40"/>
                <a:gd name="T55" fmla="*/ 6 h 33"/>
                <a:gd name="T56" fmla="*/ 37 w 40"/>
                <a:gd name="T57" fmla="*/ 4 h 33"/>
                <a:gd name="T58" fmla="*/ 36 w 40"/>
                <a:gd name="T59" fmla="*/ 3 h 33"/>
                <a:gd name="T60" fmla="*/ 34 w 40"/>
                <a:gd name="T61" fmla="*/ 2 h 33"/>
                <a:gd name="T62" fmla="*/ 32 w 40"/>
                <a:gd name="T63" fmla="*/ 2 h 33"/>
                <a:gd name="T64" fmla="*/ 31 w 40"/>
                <a:gd name="T65" fmla="*/ 3 h 33"/>
                <a:gd name="T66" fmla="*/ 31 w 40"/>
                <a:gd name="T67" fmla="*/ 3 h 33"/>
                <a:gd name="T68" fmla="*/ 31 w 40"/>
                <a:gd name="T69" fmla="*/ 5 h 33"/>
                <a:gd name="T70" fmla="*/ 30 w 40"/>
                <a:gd name="T71" fmla="*/ 9 h 33"/>
                <a:gd name="T72" fmla="*/ 29 w 40"/>
                <a:gd name="T73" fmla="*/ 9 h 33"/>
                <a:gd name="T74" fmla="*/ 27 w 40"/>
                <a:gd name="T75" fmla="*/ 9 h 33"/>
                <a:gd name="T76" fmla="*/ 27 w 40"/>
                <a:gd name="T77" fmla="*/ 9 h 33"/>
                <a:gd name="T78" fmla="*/ 23 w 40"/>
                <a:gd name="T79" fmla="*/ 12 h 33"/>
                <a:gd name="T80" fmla="*/ 20 w 40"/>
                <a:gd name="T81" fmla="*/ 10 h 33"/>
                <a:gd name="T82" fmla="*/ 18 w 40"/>
                <a:gd name="T83" fmla="*/ 8 h 33"/>
                <a:gd name="T84" fmla="*/ 13 w 40"/>
                <a:gd name="T85" fmla="*/ 5 h 33"/>
                <a:gd name="T86" fmla="*/ 11 w 40"/>
                <a:gd name="T87" fmla="*/ 4 h 33"/>
                <a:gd name="T88" fmla="*/ 10 w 40"/>
                <a:gd name="T89" fmla="*/ 2 h 33"/>
                <a:gd name="T90" fmla="*/ 6 w 40"/>
                <a:gd name="T91" fmla="*/ 0 h 33"/>
                <a:gd name="T92" fmla="*/ 4 w 40"/>
                <a:gd name="T93" fmla="*/ 1 h 33"/>
                <a:gd name="T94" fmla="*/ 5 w 40"/>
                <a:gd name="T95" fmla="*/ 4 h 33"/>
                <a:gd name="T96" fmla="*/ 7 w 40"/>
                <a:gd name="T97" fmla="*/ 6 h 33"/>
                <a:gd name="T98" fmla="*/ 18 w 40"/>
                <a:gd name="T99" fmla="*/ 16 h 33"/>
                <a:gd name="T100" fmla="*/ 18 w 40"/>
                <a:gd name="T101" fmla="*/ 18 h 33"/>
                <a:gd name="T102" fmla="*/ 14 w 40"/>
                <a:gd name="T103" fmla="*/ 20 h 33"/>
                <a:gd name="T104" fmla="*/ 13 w 40"/>
                <a:gd name="T105" fmla="*/ 20 h 33"/>
                <a:gd name="T106" fmla="*/ 10 w 40"/>
                <a:gd name="T107" fmla="*/ 20 h 33"/>
                <a:gd name="T108" fmla="*/ 7 w 40"/>
                <a:gd name="T109" fmla="*/ 21 h 33"/>
                <a:gd name="T110" fmla="*/ 3 w 40"/>
                <a:gd name="T111" fmla="*/ 19 h 33"/>
                <a:gd name="T112" fmla="*/ 1 w 40"/>
                <a:gd name="T113" fmla="*/ 20 h 33"/>
                <a:gd name="T114" fmla="*/ 0 w 40"/>
                <a:gd name="T115" fmla="*/ 2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0" h="33">
                  <a:moveTo>
                    <a:pt x="0" y="22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4" y="26"/>
                    <a:pt x="4" y="26"/>
                    <a:pt x="5" y="26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7" y="26"/>
                    <a:pt x="8" y="26"/>
                    <a:pt x="8" y="26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8" y="26"/>
                    <a:pt x="9" y="26"/>
                    <a:pt x="9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9" y="26"/>
                    <a:pt x="10" y="26"/>
                    <a:pt x="10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6"/>
                    <a:pt x="10" y="26"/>
                    <a:pt x="11" y="26"/>
                  </a:cubicBezTo>
                  <a:cubicBezTo>
                    <a:pt x="11" y="26"/>
                    <a:pt x="11" y="25"/>
                    <a:pt x="11" y="25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4" y="25"/>
                    <a:pt x="14" y="24"/>
                    <a:pt x="15" y="24"/>
                  </a:cubicBezTo>
                  <a:cubicBezTo>
                    <a:pt x="15" y="24"/>
                    <a:pt x="16" y="24"/>
                    <a:pt x="16" y="23"/>
                  </a:cubicBezTo>
                  <a:cubicBezTo>
                    <a:pt x="16" y="23"/>
                    <a:pt x="17" y="23"/>
                    <a:pt x="17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8" y="23"/>
                    <a:pt x="19" y="23"/>
                    <a:pt x="20" y="22"/>
                  </a:cubicBezTo>
                  <a:cubicBezTo>
                    <a:pt x="20" y="22"/>
                    <a:pt x="20" y="22"/>
                    <a:pt x="20" y="22"/>
                  </a:cubicBezTo>
                  <a:cubicBezTo>
                    <a:pt x="20" y="22"/>
                    <a:pt x="21" y="22"/>
                    <a:pt x="21" y="22"/>
                  </a:cubicBezTo>
                  <a:cubicBezTo>
                    <a:pt x="21" y="22"/>
                    <a:pt x="21" y="22"/>
                    <a:pt x="22" y="22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23" y="22"/>
                    <a:pt x="23" y="22"/>
                    <a:pt x="23" y="22"/>
                  </a:cubicBezTo>
                  <a:cubicBezTo>
                    <a:pt x="23" y="22"/>
                    <a:pt x="23" y="22"/>
                    <a:pt x="23" y="22"/>
                  </a:cubicBezTo>
                  <a:cubicBezTo>
                    <a:pt x="24" y="22"/>
                    <a:pt x="24" y="22"/>
                    <a:pt x="24" y="22"/>
                  </a:cubicBezTo>
                  <a:cubicBezTo>
                    <a:pt x="24" y="22"/>
                    <a:pt x="24" y="22"/>
                    <a:pt x="24" y="22"/>
                  </a:cubicBezTo>
                  <a:cubicBezTo>
                    <a:pt x="24" y="22"/>
                    <a:pt x="24" y="22"/>
                    <a:pt x="24" y="22"/>
                  </a:cubicBezTo>
                  <a:cubicBezTo>
                    <a:pt x="25" y="22"/>
                    <a:pt x="25" y="23"/>
                    <a:pt x="25" y="23"/>
                  </a:cubicBezTo>
                  <a:cubicBezTo>
                    <a:pt x="26" y="23"/>
                    <a:pt x="26" y="24"/>
                    <a:pt x="26" y="24"/>
                  </a:cubicBezTo>
                  <a:cubicBezTo>
                    <a:pt x="27" y="25"/>
                    <a:pt x="27" y="26"/>
                    <a:pt x="28" y="26"/>
                  </a:cubicBezTo>
                  <a:cubicBezTo>
                    <a:pt x="28" y="27"/>
                    <a:pt x="28" y="27"/>
                    <a:pt x="28" y="27"/>
                  </a:cubicBezTo>
                  <a:cubicBezTo>
                    <a:pt x="28" y="27"/>
                    <a:pt x="28" y="27"/>
                    <a:pt x="28" y="27"/>
                  </a:cubicBezTo>
                  <a:cubicBezTo>
                    <a:pt x="28" y="27"/>
                    <a:pt x="28" y="27"/>
                    <a:pt x="28" y="27"/>
                  </a:cubicBezTo>
                  <a:cubicBezTo>
                    <a:pt x="28" y="27"/>
                    <a:pt x="28" y="27"/>
                    <a:pt x="28" y="27"/>
                  </a:cubicBezTo>
                  <a:cubicBezTo>
                    <a:pt x="28" y="27"/>
                    <a:pt x="28" y="27"/>
                    <a:pt x="28" y="27"/>
                  </a:cubicBezTo>
                  <a:cubicBezTo>
                    <a:pt x="28" y="27"/>
                    <a:pt x="28" y="28"/>
                    <a:pt x="28" y="28"/>
                  </a:cubicBezTo>
                  <a:cubicBezTo>
                    <a:pt x="28" y="28"/>
                    <a:pt x="28" y="28"/>
                    <a:pt x="28" y="28"/>
                  </a:cubicBezTo>
                  <a:cubicBezTo>
                    <a:pt x="28" y="28"/>
                    <a:pt x="28" y="28"/>
                    <a:pt x="28" y="28"/>
                  </a:cubicBezTo>
                  <a:cubicBezTo>
                    <a:pt x="28" y="28"/>
                    <a:pt x="28" y="28"/>
                    <a:pt x="28" y="28"/>
                  </a:cubicBezTo>
                  <a:cubicBezTo>
                    <a:pt x="28" y="28"/>
                    <a:pt x="28" y="29"/>
                    <a:pt x="28" y="29"/>
                  </a:cubicBezTo>
                  <a:cubicBezTo>
                    <a:pt x="28" y="29"/>
                    <a:pt x="29" y="29"/>
                    <a:pt x="29" y="29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2"/>
                    <a:pt x="31" y="32"/>
                    <a:pt x="31" y="32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1" y="32"/>
                    <a:pt x="31" y="32"/>
                    <a:pt x="32" y="32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32" y="32"/>
                    <a:pt x="32" y="32"/>
                    <a:pt x="33" y="32"/>
                  </a:cubicBezTo>
                  <a:cubicBezTo>
                    <a:pt x="33" y="33"/>
                    <a:pt x="33" y="33"/>
                    <a:pt x="33" y="33"/>
                  </a:cubicBezTo>
                  <a:cubicBezTo>
                    <a:pt x="33" y="33"/>
                    <a:pt x="33" y="33"/>
                    <a:pt x="33" y="33"/>
                  </a:cubicBezTo>
                  <a:cubicBezTo>
                    <a:pt x="33" y="33"/>
                    <a:pt x="33" y="33"/>
                    <a:pt x="33" y="33"/>
                  </a:cubicBezTo>
                  <a:cubicBezTo>
                    <a:pt x="33" y="33"/>
                    <a:pt x="33" y="33"/>
                    <a:pt x="33" y="33"/>
                  </a:cubicBezTo>
                  <a:cubicBezTo>
                    <a:pt x="33" y="33"/>
                    <a:pt x="33" y="33"/>
                    <a:pt x="33" y="33"/>
                  </a:cubicBezTo>
                  <a:cubicBezTo>
                    <a:pt x="33" y="33"/>
                    <a:pt x="33" y="33"/>
                    <a:pt x="33" y="33"/>
                  </a:cubicBezTo>
                  <a:cubicBezTo>
                    <a:pt x="33" y="33"/>
                    <a:pt x="33" y="33"/>
                    <a:pt x="33" y="33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35" y="33"/>
                    <a:pt x="35" y="33"/>
                    <a:pt x="35" y="33"/>
                  </a:cubicBezTo>
                  <a:cubicBezTo>
                    <a:pt x="35" y="33"/>
                    <a:pt x="35" y="33"/>
                    <a:pt x="35" y="33"/>
                  </a:cubicBezTo>
                  <a:cubicBezTo>
                    <a:pt x="35" y="33"/>
                    <a:pt x="35" y="33"/>
                    <a:pt x="35" y="33"/>
                  </a:cubicBezTo>
                  <a:cubicBezTo>
                    <a:pt x="35" y="33"/>
                    <a:pt x="35" y="33"/>
                    <a:pt x="35" y="33"/>
                  </a:cubicBezTo>
                  <a:cubicBezTo>
                    <a:pt x="35" y="33"/>
                    <a:pt x="35" y="33"/>
                    <a:pt x="35" y="33"/>
                  </a:cubicBezTo>
                  <a:cubicBezTo>
                    <a:pt x="35" y="32"/>
                    <a:pt x="35" y="32"/>
                    <a:pt x="35" y="32"/>
                  </a:cubicBezTo>
                  <a:cubicBezTo>
                    <a:pt x="35" y="32"/>
                    <a:pt x="35" y="32"/>
                    <a:pt x="35" y="32"/>
                  </a:cubicBezTo>
                  <a:cubicBezTo>
                    <a:pt x="35" y="32"/>
                    <a:pt x="35" y="32"/>
                    <a:pt x="35" y="32"/>
                  </a:cubicBezTo>
                  <a:cubicBezTo>
                    <a:pt x="35" y="32"/>
                    <a:pt x="35" y="32"/>
                    <a:pt x="35" y="32"/>
                  </a:cubicBezTo>
                  <a:cubicBezTo>
                    <a:pt x="35" y="32"/>
                    <a:pt x="35" y="32"/>
                    <a:pt x="35" y="32"/>
                  </a:cubicBezTo>
                  <a:cubicBezTo>
                    <a:pt x="35" y="32"/>
                    <a:pt x="35" y="32"/>
                    <a:pt x="35" y="31"/>
                  </a:cubicBezTo>
                  <a:cubicBezTo>
                    <a:pt x="35" y="31"/>
                    <a:pt x="35" y="31"/>
                    <a:pt x="35" y="31"/>
                  </a:cubicBezTo>
                  <a:cubicBezTo>
                    <a:pt x="35" y="31"/>
                    <a:pt x="35" y="31"/>
                    <a:pt x="35" y="31"/>
                  </a:cubicBezTo>
                  <a:cubicBezTo>
                    <a:pt x="35" y="31"/>
                    <a:pt x="35" y="31"/>
                    <a:pt x="35" y="31"/>
                  </a:cubicBezTo>
                  <a:cubicBezTo>
                    <a:pt x="35" y="31"/>
                    <a:pt x="35" y="31"/>
                    <a:pt x="35" y="31"/>
                  </a:cubicBezTo>
                  <a:cubicBezTo>
                    <a:pt x="35" y="31"/>
                    <a:pt x="35" y="31"/>
                    <a:pt x="35" y="31"/>
                  </a:cubicBezTo>
                  <a:cubicBezTo>
                    <a:pt x="35" y="31"/>
                    <a:pt x="35" y="31"/>
                    <a:pt x="35" y="31"/>
                  </a:cubicBezTo>
                  <a:cubicBezTo>
                    <a:pt x="35" y="31"/>
                    <a:pt x="35" y="31"/>
                    <a:pt x="35" y="31"/>
                  </a:cubicBezTo>
                  <a:cubicBezTo>
                    <a:pt x="35" y="31"/>
                    <a:pt x="35" y="31"/>
                    <a:pt x="35" y="31"/>
                  </a:cubicBezTo>
                  <a:cubicBezTo>
                    <a:pt x="35" y="31"/>
                    <a:pt x="35" y="31"/>
                    <a:pt x="35" y="31"/>
                  </a:cubicBezTo>
                  <a:cubicBezTo>
                    <a:pt x="35" y="31"/>
                    <a:pt x="35" y="30"/>
                    <a:pt x="35" y="30"/>
                  </a:cubicBezTo>
                  <a:cubicBezTo>
                    <a:pt x="35" y="30"/>
                    <a:pt x="35" y="30"/>
                    <a:pt x="35" y="30"/>
                  </a:cubicBezTo>
                  <a:cubicBezTo>
                    <a:pt x="35" y="30"/>
                    <a:pt x="35" y="30"/>
                    <a:pt x="35" y="30"/>
                  </a:cubicBezTo>
                  <a:cubicBezTo>
                    <a:pt x="35" y="30"/>
                    <a:pt x="35" y="30"/>
                    <a:pt x="35" y="30"/>
                  </a:cubicBezTo>
                  <a:cubicBezTo>
                    <a:pt x="36" y="30"/>
                    <a:pt x="36" y="29"/>
                    <a:pt x="36" y="29"/>
                  </a:cubicBezTo>
                  <a:cubicBezTo>
                    <a:pt x="36" y="29"/>
                    <a:pt x="36" y="29"/>
                    <a:pt x="36" y="29"/>
                  </a:cubicBezTo>
                  <a:cubicBezTo>
                    <a:pt x="35" y="29"/>
                    <a:pt x="35" y="29"/>
                    <a:pt x="35" y="29"/>
                  </a:cubicBezTo>
                  <a:cubicBezTo>
                    <a:pt x="35" y="29"/>
                    <a:pt x="35" y="29"/>
                    <a:pt x="35" y="29"/>
                  </a:cubicBezTo>
                  <a:cubicBezTo>
                    <a:pt x="35" y="29"/>
                    <a:pt x="35" y="29"/>
                    <a:pt x="35" y="29"/>
                  </a:cubicBezTo>
                  <a:cubicBezTo>
                    <a:pt x="35" y="29"/>
                    <a:pt x="35" y="28"/>
                    <a:pt x="35" y="28"/>
                  </a:cubicBezTo>
                  <a:cubicBezTo>
                    <a:pt x="35" y="28"/>
                    <a:pt x="35" y="28"/>
                    <a:pt x="35" y="28"/>
                  </a:cubicBezTo>
                  <a:cubicBezTo>
                    <a:pt x="35" y="28"/>
                    <a:pt x="35" y="28"/>
                    <a:pt x="35" y="28"/>
                  </a:cubicBezTo>
                  <a:cubicBezTo>
                    <a:pt x="35" y="28"/>
                    <a:pt x="35" y="28"/>
                    <a:pt x="35" y="28"/>
                  </a:cubicBezTo>
                  <a:cubicBezTo>
                    <a:pt x="35" y="28"/>
                    <a:pt x="35" y="28"/>
                    <a:pt x="35" y="27"/>
                  </a:cubicBezTo>
                  <a:cubicBezTo>
                    <a:pt x="35" y="27"/>
                    <a:pt x="35" y="27"/>
                    <a:pt x="35" y="27"/>
                  </a:cubicBezTo>
                  <a:cubicBezTo>
                    <a:pt x="35" y="27"/>
                    <a:pt x="35" y="27"/>
                    <a:pt x="35" y="27"/>
                  </a:cubicBezTo>
                  <a:cubicBezTo>
                    <a:pt x="35" y="27"/>
                    <a:pt x="35" y="27"/>
                    <a:pt x="35" y="27"/>
                  </a:cubicBezTo>
                  <a:cubicBezTo>
                    <a:pt x="35" y="27"/>
                    <a:pt x="35" y="27"/>
                    <a:pt x="35" y="27"/>
                  </a:cubicBezTo>
                  <a:cubicBezTo>
                    <a:pt x="33" y="25"/>
                    <a:pt x="32" y="23"/>
                    <a:pt x="31" y="22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5"/>
                    <a:pt x="27" y="15"/>
                    <a:pt x="27" y="15"/>
                  </a:cubicBezTo>
                  <a:cubicBezTo>
                    <a:pt x="27" y="15"/>
                    <a:pt x="27" y="15"/>
                    <a:pt x="27" y="15"/>
                  </a:cubicBezTo>
                  <a:cubicBezTo>
                    <a:pt x="28" y="15"/>
                    <a:pt x="28" y="15"/>
                    <a:pt x="28" y="15"/>
                  </a:cubicBezTo>
                  <a:cubicBezTo>
                    <a:pt x="30" y="13"/>
                    <a:pt x="30" y="13"/>
                    <a:pt x="30" y="13"/>
                  </a:cubicBezTo>
                  <a:cubicBezTo>
                    <a:pt x="30" y="13"/>
                    <a:pt x="30" y="13"/>
                    <a:pt x="30" y="13"/>
                  </a:cubicBezTo>
                  <a:cubicBezTo>
                    <a:pt x="30" y="13"/>
                    <a:pt x="30" y="13"/>
                    <a:pt x="30" y="13"/>
                  </a:cubicBezTo>
                  <a:cubicBezTo>
                    <a:pt x="30" y="13"/>
                    <a:pt x="30" y="13"/>
                    <a:pt x="30" y="13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2" y="13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3" y="13"/>
                    <a:pt x="33" y="13"/>
                    <a:pt x="33" y="13"/>
                  </a:cubicBezTo>
                  <a:cubicBezTo>
                    <a:pt x="33" y="13"/>
                    <a:pt x="33" y="13"/>
                    <a:pt x="34" y="13"/>
                  </a:cubicBezTo>
                  <a:cubicBezTo>
                    <a:pt x="34" y="13"/>
                    <a:pt x="34" y="13"/>
                    <a:pt x="34" y="13"/>
                  </a:cubicBezTo>
                  <a:cubicBezTo>
                    <a:pt x="35" y="13"/>
                    <a:pt x="35" y="13"/>
                    <a:pt x="35" y="13"/>
                  </a:cubicBezTo>
                  <a:cubicBezTo>
                    <a:pt x="36" y="13"/>
                    <a:pt x="36" y="14"/>
                    <a:pt x="36" y="14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37" y="14"/>
                    <a:pt x="38" y="14"/>
                    <a:pt x="38" y="13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2"/>
                    <a:pt x="39" y="12"/>
                  </a:cubicBezTo>
                  <a:cubicBezTo>
                    <a:pt x="40" y="12"/>
                    <a:pt x="40" y="12"/>
                    <a:pt x="40" y="12"/>
                  </a:cubicBezTo>
                  <a:cubicBezTo>
                    <a:pt x="40" y="12"/>
                    <a:pt x="40" y="12"/>
                    <a:pt x="40" y="12"/>
                  </a:cubicBezTo>
                  <a:cubicBezTo>
                    <a:pt x="40" y="12"/>
                    <a:pt x="40" y="12"/>
                    <a:pt x="40" y="12"/>
                  </a:cubicBezTo>
                  <a:cubicBezTo>
                    <a:pt x="40" y="12"/>
                    <a:pt x="40" y="11"/>
                    <a:pt x="40" y="11"/>
                  </a:cubicBezTo>
                  <a:cubicBezTo>
                    <a:pt x="40" y="11"/>
                    <a:pt x="40" y="11"/>
                    <a:pt x="40" y="11"/>
                  </a:cubicBezTo>
                  <a:cubicBezTo>
                    <a:pt x="40" y="11"/>
                    <a:pt x="40" y="11"/>
                    <a:pt x="40" y="11"/>
                  </a:cubicBezTo>
                  <a:cubicBezTo>
                    <a:pt x="40" y="11"/>
                    <a:pt x="40" y="11"/>
                    <a:pt x="40" y="11"/>
                  </a:cubicBezTo>
                  <a:cubicBezTo>
                    <a:pt x="40" y="11"/>
                    <a:pt x="40" y="11"/>
                    <a:pt x="40" y="11"/>
                  </a:cubicBezTo>
                  <a:cubicBezTo>
                    <a:pt x="40" y="11"/>
                    <a:pt x="40" y="11"/>
                    <a:pt x="40" y="11"/>
                  </a:cubicBezTo>
                  <a:cubicBezTo>
                    <a:pt x="40" y="11"/>
                    <a:pt x="40" y="11"/>
                    <a:pt x="40" y="11"/>
                  </a:cubicBezTo>
                  <a:cubicBezTo>
                    <a:pt x="40" y="11"/>
                    <a:pt x="40" y="11"/>
                    <a:pt x="40" y="11"/>
                  </a:cubicBezTo>
                  <a:cubicBezTo>
                    <a:pt x="40" y="10"/>
                    <a:pt x="40" y="10"/>
                    <a:pt x="40" y="10"/>
                  </a:cubicBezTo>
                  <a:cubicBezTo>
                    <a:pt x="40" y="10"/>
                    <a:pt x="40" y="10"/>
                    <a:pt x="40" y="10"/>
                  </a:cubicBezTo>
                  <a:cubicBezTo>
                    <a:pt x="40" y="10"/>
                    <a:pt x="40" y="10"/>
                    <a:pt x="40" y="10"/>
                  </a:cubicBezTo>
                  <a:cubicBezTo>
                    <a:pt x="40" y="10"/>
                    <a:pt x="40" y="10"/>
                    <a:pt x="40" y="10"/>
                  </a:cubicBezTo>
                  <a:cubicBezTo>
                    <a:pt x="40" y="10"/>
                    <a:pt x="40" y="10"/>
                    <a:pt x="40" y="10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0" y="9"/>
                    <a:pt x="40" y="8"/>
                    <a:pt x="40" y="8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40" y="8"/>
                    <a:pt x="40" y="7"/>
                    <a:pt x="40" y="7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39" y="6"/>
                    <a:pt x="39" y="6"/>
                    <a:pt x="39" y="6"/>
                  </a:cubicBezTo>
                  <a:cubicBezTo>
                    <a:pt x="39" y="6"/>
                    <a:pt x="39" y="6"/>
                    <a:pt x="39" y="6"/>
                  </a:cubicBezTo>
                  <a:cubicBezTo>
                    <a:pt x="39" y="6"/>
                    <a:pt x="39" y="6"/>
                    <a:pt x="39" y="6"/>
                  </a:cubicBezTo>
                  <a:cubicBezTo>
                    <a:pt x="39" y="6"/>
                    <a:pt x="39" y="6"/>
                    <a:pt x="39" y="6"/>
                  </a:cubicBezTo>
                  <a:cubicBezTo>
                    <a:pt x="39" y="6"/>
                    <a:pt x="39" y="6"/>
                    <a:pt x="39" y="6"/>
                  </a:cubicBezTo>
                  <a:cubicBezTo>
                    <a:pt x="39" y="6"/>
                    <a:pt x="39" y="5"/>
                    <a:pt x="38" y="5"/>
                  </a:cubicBezTo>
                  <a:cubicBezTo>
                    <a:pt x="38" y="5"/>
                    <a:pt x="38" y="5"/>
                    <a:pt x="38" y="5"/>
                  </a:cubicBezTo>
                  <a:cubicBezTo>
                    <a:pt x="38" y="5"/>
                    <a:pt x="38" y="5"/>
                    <a:pt x="38" y="5"/>
                  </a:cubicBezTo>
                  <a:cubicBezTo>
                    <a:pt x="38" y="5"/>
                    <a:pt x="38" y="5"/>
                    <a:pt x="38" y="5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5" y="3"/>
                  </a:cubicBezTo>
                  <a:cubicBezTo>
                    <a:pt x="35" y="3"/>
                    <a:pt x="35" y="3"/>
                    <a:pt x="35" y="2"/>
                  </a:cubicBezTo>
                  <a:cubicBezTo>
                    <a:pt x="35" y="2"/>
                    <a:pt x="35" y="2"/>
                    <a:pt x="35" y="2"/>
                  </a:cubicBezTo>
                  <a:cubicBezTo>
                    <a:pt x="35" y="2"/>
                    <a:pt x="34" y="2"/>
                    <a:pt x="34" y="2"/>
                  </a:cubicBezTo>
                  <a:cubicBezTo>
                    <a:pt x="34" y="2"/>
                    <a:pt x="34" y="2"/>
                    <a:pt x="34" y="2"/>
                  </a:cubicBezTo>
                  <a:cubicBezTo>
                    <a:pt x="34" y="2"/>
                    <a:pt x="34" y="2"/>
                    <a:pt x="34" y="2"/>
                  </a:cubicBezTo>
                  <a:cubicBezTo>
                    <a:pt x="34" y="2"/>
                    <a:pt x="34" y="2"/>
                    <a:pt x="34" y="2"/>
                  </a:cubicBezTo>
                  <a:cubicBezTo>
                    <a:pt x="34" y="2"/>
                    <a:pt x="34" y="2"/>
                    <a:pt x="34" y="2"/>
                  </a:cubicBezTo>
                  <a:cubicBezTo>
                    <a:pt x="34" y="2"/>
                    <a:pt x="34" y="2"/>
                    <a:pt x="33" y="2"/>
                  </a:cubicBezTo>
                  <a:cubicBezTo>
                    <a:pt x="33" y="2"/>
                    <a:pt x="33" y="2"/>
                    <a:pt x="33" y="2"/>
                  </a:cubicBezTo>
                  <a:cubicBezTo>
                    <a:pt x="33" y="2"/>
                    <a:pt x="33" y="2"/>
                    <a:pt x="33" y="2"/>
                  </a:cubicBezTo>
                  <a:cubicBezTo>
                    <a:pt x="33" y="2"/>
                    <a:pt x="33" y="2"/>
                    <a:pt x="33" y="2"/>
                  </a:cubicBezTo>
                  <a:cubicBezTo>
                    <a:pt x="33" y="2"/>
                    <a:pt x="33" y="2"/>
                    <a:pt x="33" y="2"/>
                  </a:cubicBezTo>
                  <a:cubicBezTo>
                    <a:pt x="33" y="2"/>
                    <a:pt x="33" y="2"/>
                    <a:pt x="33" y="2"/>
                  </a:cubicBezTo>
                  <a:cubicBezTo>
                    <a:pt x="33" y="2"/>
                    <a:pt x="33" y="2"/>
                    <a:pt x="33" y="2"/>
                  </a:cubicBezTo>
                  <a:cubicBezTo>
                    <a:pt x="32" y="2"/>
                    <a:pt x="32" y="2"/>
                    <a:pt x="32" y="2"/>
                  </a:cubicBezTo>
                  <a:cubicBezTo>
                    <a:pt x="32" y="2"/>
                    <a:pt x="32" y="2"/>
                    <a:pt x="32" y="2"/>
                  </a:cubicBezTo>
                  <a:cubicBezTo>
                    <a:pt x="32" y="2"/>
                    <a:pt x="32" y="2"/>
                    <a:pt x="32" y="2"/>
                  </a:cubicBezTo>
                  <a:cubicBezTo>
                    <a:pt x="32" y="2"/>
                    <a:pt x="32" y="2"/>
                    <a:pt x="32" y="2"/>
                  </a:cubicBezTo>
                  <a:cubicBezTo>
                    <a:pt x="32" y="2"/>
                    <a:pt x="32" y="2"/>
                    <a:pt x="32" y="2"/>
                  </a:cubicBezTo>
                  <a:cubicBezTo>
                    <a:pt x="32" y="2"/>
                    <a:pt x="32" y="2"/>
                    <a:pt x="32" y="2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1" y="4"/>
                    <a:pt x="31" y="4"/>
                    <a:pt x="31" y="4"/>
                  </a:cubicBezTo>
                  <a:cubicBezTo>
                    <a:pt x="31" y="4"/>
                    <a:pt x="31" y="4"/>
                    <a:pt x="31" y="4"/>
                  </a:cubicBezTo>
                  <a:cubicBezTo>
                    <a:pt x="31" y="4"/>
                    <a:pt x="31" y="4"/>
                    <a:pt x="31" y="4"/>
                  </a:cubicBezTo>
                  <a:cubicBezTo>
                    <a:pt x="31" y="4"/>
                    <a:pt x="31" y="4"/>
                    <a:pt x="31" y="5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8"/>
                    <a:pt x="31" y="8"/>
                    <a:pt x="30" y="9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9" y="9"/>
                    <a:pt x="29" y="9"/>
                    <a:pt x="28" y="9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6" y="9"/>
                    <a:pt x="26" y="9"/>
                    <a:pt x="26" y="10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24" y="11"/>
                    <a:pt x="24" y="11"/>
                    <a:pt x="24" y="11"/>
                  </a:cubicBezTo>
                  <a:cubicBezTo>
                    <a:pt x="24" y="11"/>
                    <a:pt x="24" y="11"/>
                    <a:pt x="23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19" y="10"/>
                    <a:pt x="19" y="9"/>
                    <a:pt x="19" y="9"/>
                  </a:cubicBezTo>
                  <a:cubicBezTo>
                    <a:pt x="19" y="9"/>
                    <a:pt x="18" y="9"/>
                    <a:pt x="18" y="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7" y="8"/>
                    <a:pt x="16" y="7"/>
                    <a:pt x="16" y="7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6"/>
                    <a:pt x="14" y="6"/>
                    <a:pt x="14" y="5"/>
                  </a:cubicBezTo>
                  <a:cubicBezTo>
                    <a:pt x="14" y="5"/>
                    <a:pt x="14" y="5"/>
                    <a:pt x="13" y="5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11" y="3"/>
                    <a:pt x="10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2"/>
                    <a:pt x="9" y="2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8" y="1"/>
                    <a:pt x="8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5" y="1"/>
                    <a:pt x="5" y="1"/>
                  </a:cubicBezTo>
                  <a:cubicBezTo>
                    <a:pt x="5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9"/>
                    <a:pt x="11" y="9"/>
                    <a:pt x="12" y="10"/>
                  </a:cubicBezTo>
                  <a:cubicBezTo>
                    <a:pt x="13" y="10"/>
                    <a:pt x="13" y="11"/>
                    <a:pt x="14" y="11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18" y="17"/>
                    <a:pt x="18" y="17"/>
                    <a:pt x="18" y="17"/>
                  </a:cubicBezTo>
                  <a:cubicBezTo>
                    <a:pt x="18" y="17"/>
                    <a:pt x="18" y="17"/>
                    <a:pt x="18" y="17"/>
                  </a:cubicBezTo>
                  <a:cubicBezTo>
                    <a:pt x="18" y="17"/>
                    <a:pt x="18" y="17"/>
                    <a:pt x="18" y="17"/>
                  </a:cubicBezTo>
                  <a:cubicBezTo>
                    <a:pt x="18" y="17"/>
                    <a:pt x="18" y="17"/>
                    <a:pt x="18" y="17"/>
                  </a:cubicBezTo>
                  <a:cubicBezTo>
                    <a:pt x="18" y="17"/>
                    <a:pt x="18" y="17"/>
                    <a:pt x="18" y="17"/>
                  </a:cubicBezTo>
                  <a:cubicBezTo>
                    <a:pt x="18" y="17"/>
                    <a:pt x="18" y="17"/>
                    <a:pt x="18" y="17"/>
                  </a:cubicBezTo>
                  <a:cubicBezTo>
                    <a:pt x="18" y="17"/>
                    <a:pt x="18" y="18"/>
                    <a:pt x="18" y="18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18" y="18"/>
                    <a:pt x="17" y="18"/>
                    <a:pt x="17" y="19"/>
                  </a:cubicBezTo>
                  <a:cubicBezTo>
                    <a:pt x="17" y="19"/>
                    <a:pt x="17" y="19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6" y="20"/>
                    <a:pt x="15" y="20"/>
                    <a:pt x="15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5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21"/>
                    <a:pt x="10" y="21"/>
                    <a:pt x="9" y="21"/>
                  </a:cubicBezTo>
                  <a:cubicBezTo>
                    <a:pt x="9" y="21"/>
                    <a:pt x="8" y="21"/>
                    <a:pt x="7" y="21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"/>
                <a:ea typeface="微软雅黑"/>
                <a:cs typeface="+mn-cs"/>
              </a:endParaRPr>
            </a:p>
          </p:txBody>
        </p:sp>
        <p:sp>
          <p:nvSpPr>
            <p:cNvPr id="17" name="Freeform 20">
              <a:extLst>
                <a:ext uri="{FF2B5EF4-FFF2-40B4-BE49-F238E27FC236}">
                  <a16:creationId xmlns:a16="http://schemas.microsoft.com/office/drawing/2014/main" id="{631BC461-B8BB-4F00-AEB3-5C814F8BC0AE}"/>
                </a:ext>
              </a:extLst>
            </p:cNvPr>
            <p:cNvSpPr>
              <a:spLocks/>
            </p:cNvSpPr>
            <p:nvPr/>
          </p:nvSpPr>
          <p:spPr bwMode="auto">
            <a:xfrm>
              <a:off x="1609650" y="5980656"/>
              <a:ext cx="88889" cy="89573"/>
            </a:xfrm>
            <a:custGeom>
              <a:avLst/>
              <a:gdLst>
                <a:gd name="T0" fmla="*/ 55 w 55"/>
                <a:gd name="T1" fmla="*/ 17 h 55"/>
                <a:gd name="T2" fmla="*/ 54 w 55"/>
                <a:gd name="T3" fmla="*/ 17 h 55"/>
                <a:gd name="T4" fmla="*/ 54 w 55"/>
                <a:gd name="T5" fmla="*/ 16 h 55"/>
                <a:gd name="T6" fmla="*/ 52 w 55"/>
                <a:gd name="T7" fmla="*/ 15 h 55"/>
                <a:gd name="T8" fmla="*/ 51 w 55"/>
                <a:gd name="T9" fmla="*/ 14 h 55"/>
                <a:gd name="T10" fmla="*/ 50 w 55"/>
                <a:gd name="T11" fmla="*/ 14 h 55"/>
                <a:gd name="T12" fmla="*/ 49 w 55"/>
                <a:gd name="T13" fmla="*/ 14 h 55"/>
                <a:gd name="T14" fmla="*/ 49 w 55"/>
                <a:gd name="T15" fmla="*/ 14 h 55"/>
                <a:gd name="T16" fmla="*/ 39 w 55"/>
                <a:gd name="T17" fmla="*/ 30 h 55"/>
                <a:gd name="T18" fmla="*/ 20 w 55"/>
                <a:gd name="T19" fmla="*/ 19 h 55"/>
                <a:gd name="T20" fmla="*/ 30 w 55"/>
                <a:gd name="T21" fmla="*/ 4 h 55"/>
                <a:gd name="T22" fmla="*/ 30 w 55"/>
                <a:gd name="T23" fmla="*/ 3 h 55"/>
                <a:gd name="T24" fmla="*/ 30 w 55"/>
                <a:gd name="T25" fmla="*/ 3 h 55"/>
                <a:gd name="T26" fmla="*/ 29 w 55"/>
                <a:gd name="T27" fmla="*/ 2 h 55"/>
                <a:gd name="T28" fmla="*/ 28 w 55"/>
                <a:gd name="T29" fmla="*/ 1 h 55"/>
                <a:gd name="T30" fmla="*/ 27 w 55"/>
                <a:gd name="T31" fmla="*/ 0 h 55"/>
                <a:gd name="T32" fmla="*/ 26 w 55"/>
                <a:gd name="T33" fmla="*/ 0 h 55"/>
                <a:gd name="T34" fmla="*/ 25 w 55"/>
                <a:gd name="T35" fmla="*/ 0 h 55"/>
                <a:gd name="T36" fmla="*/ 25 w 55"/>
                <a:gd name="T37" fmla="*/ 0 h 55"/>
                <a:gd name="T38" fmla="*/ 0 w 55"/>
                <a:gd name="T39" fmla="*/ 37 h 55"/>
                <a:gd name="T40" fmla="*/ 0 w 55"/>
                <a:gd name="T41" fmla="*/ 38 h 55"/>
                <a:gd name="T42" fmla="*/ 0 w 55"/>
                <a:gd name="T43" fmla="*/ 38 h 55"/>
                <a:gd name="T44" fmla="*/ 1 w 55"/>
                <a:gd name="T45" fmla="*/ 39 h 55"/>
                <a:gd name="T46" fmla="*/ 2 w 55"/>
                <a:gd name="T47" fmla="*/ 40 h 55"/>
                <a:gd name="T48" fmla="*/ 3 w 55"/>
                <a:gd name="T49" fmla="*/ 40 h 55"/>
                <a:gd name="T50" fmla="*/ 4 w 55"/>
                <a:gd name="T51" fmla="*/ 41 h 55"/>
                <a:gd name="T52" fmla="*/ 5 w 55"/>
                <a:gd name="T53" fmla="*/ 41 h 55"/>
                <a:gd name="T54" fmla="*/ 5 w 55"/>
                <a:gd name="T55" fmla="*/ 40 h 55"/>
                <a:gd name="T56" fmla="*/ 17 w 55"/>
                <a:gd name="T57" fmla="*/ 23 h 55"/>
                <a:gd name="T58" fmla="*/ 36 w 55"/>
                <a:gd name="T59" fmla="*/ 34 h 55"/>
                <a:gd name="T60" fmla="*/ 24 w 55"/>
                <a:gd name="T61" fmla="*/ 51 h 55"/>
                <a:gd name="T62" fmla="*/ 24 w 55"/>
                <a:gd name="T63" fmla="*/ 52 h 55"/>
                <a:gd name="T64" fmla="*/ 24 w 55"/>
                <a:gd name="T65" fmla="*/ 52 h 55"/>
                <a:gd name="T66" fmla="*/ 25 w 55"/>
                <a:gd name="T67" fmla="*/ 53 h 55"/>
                <a:gd name="T68" fmla="*/ 26 w 55"/>
                <a:gd name="T69" fmla="*/ 54 h 55"/>
                <a:gd name="T70" fmla="*/ 28 w 55"/>
                <a:gd name="T71" fmla="*/ 54 h 55"/>
                <a:gd name="T72" fmla="*/ 29 w 55"/>
                <a:gd name="T73" fmla="*/ 55 h 55"/>
                <a:gd name="T74" fmla="*/ 29 w 55"/>
                <a:gd name="T75" fmla="*/ 55 h 55"/>
                <a:gd name="T76" fmla="*/ 30 w 55"/>
                <a:gd name="T77" fmla="*/ 54 h 55"/>
                <a:gd name="T78" fmla="*/ 54 w 55"/>
                <a:gd name="T79" fmla="*/ 18 h 55"/>
                <a:gd name="T80" fmla="*/ 55 w 55"/>
                <a:gd name="T81" fmla="*/ 17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5" h="55">
                  <a:moveTo>
                    <a:pt x="55" y="17"/>
                  </a:moveTo>
                  <a:cubicBezTo>
                    <a:pt x="55" y="17"/>
                    <a:pt x="54" y="17"/>
                    <a:pt x="54" y="17"/>
                  </a:cubicBezTo>
                  <a:cubicBezTo>
                    <a:pt x="54" y="16"/>
                    <a:pt x="54" y="16"/>
                    <a:pt x="54" y="16"/>
                  </a:cubicBezTo>
                  <a:cubicBezTo>
                    <a:pt x="53" y="16"/>
                    <a:pt x="53" y="15"/>
                    <a:pt x="52" y="15"/>
                  </a:cubicBezTo>
                  <a:cubicBezTo>
                    <a:pt x="52" y="15"/>
                    <a:pt x="51" y="15"/>
                    <a:pt x="51" y="14"/>
                  </a:cubicBezTo>
                  <a:cubicBezTo>
                    <a:pt x="51" y="14"/>
                    <a:pt x="50" y="14"/>
                    <a:pt x="50" y="14"/>
                  </a:cubicBezTo>
                  <a:cubicBezTo>
                    <a:pt x="50" y="14"/>
                    <a:pt x="50" y="14"/>
                    <a:pt x="49" y="14"/>
                  </a:cubicBezTo>
                  <a:cubicBezTo>
                    <a:pt x="49" y="14"/>
                    <a:pt x="49" y="14"/>
                    <a:pt x="49" y="14"/>
                  </a:cubicBezTo>
                  <a:cubicBezTo>
                    <a:pt x="39" y="30"/>
                    <a:pt x="39" y="30"/>
                    <a:pt x="39" y="30"/>
                  </a:cubicBezTo>
                  <a:cubicBezTo>
                    <a:pt x="20" y="19"/>
                    <a:pt x="20" y="19"/>
                    <a:pt x="20" y="19"/>
                  </a:cubicBezTo>
                  <a:cubicBezTo>
                    <a:pt x="30" y="4"/>
                    <a:pt x="30" y="4"/>
                    <a:pt x="30" y="4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30" y="2"/>
                    <a:pt x="30" y="2"/>
                    <a:pt x="29" y="2"/>
                  </a:cubicBezTo>
                  <a:cubicBezTo>
                    <a:pt x="29" y="2"/>
                    <a:pt x="29" y="1"/>
                    <a:pt x="28" y="1"/>
                  </a:cubicBezTo>
                  <a:cubicBezTo>
                    <a:pt x="27" y="1"/>
                    <a:pt x="27" y="1"/>
                    <a:pt x="27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7"/>
                    <a:pt x="0" y="37"/>
                    <a:pt x="0" y="38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38"/>
                    <a:pt x="0" y="38"/>
                    <a:pt x="1" y="39"/>
                  </a:cubicBezTo>
                  <a:cubicBezTo>
                    <a:pt x="1" y="39"/>
                    <a:pt x="1" y="39"/>
                    <a:pt x="2" y="40"/>
                  </a:cubicBezTo>
                  <a:cubicBezTo>
                    <a:pt x="2" y="40"/>
                    <a:pt x="3" y="40"/>
                    <a:pt x="3" y="40"/>
                  </a:cubicBezTo>
                  <a:cubicBezTo>
                    <a:pt x="4" y="40"/>
                    <a:pt x="4" y="41"/>
                    <a:pt x="4" y="41"/>
                  </a:cubicBezTo>
                  <a:cubicBezTo>
                    <a:pt x="4" y="41"/>
                    <a:pt x="5" y="41"/>
                    <a:pt x="5" y="41"/>
                  </a:cubicBezTo>
                  <a:cubicBezTo>
                    <a:pt x="5" y="40"/>
                    <a:pt x="5" y="40"/>
                    <a:pt x="5" y="40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36" y="34"/>
                    <a:pt x="36" y="34"/>
                    <a:pt x="36" y="34"/>
                  </a:cubicBezTo>
                  <a:cubicBezTo>
                    <a:pt x="24" y="51"/>
                    <a:pt x="24" y="51"/>
                    <a:pt x="24" y="51"/>
                  </a:cubicBezTo>
                  <a:cubicBezTo>
                    <a:pt x="24" y="51"/>
                    <a:pt x="24" y="51"/>
                    <a:pt x="24" y="52"/>
                  </a:cubicBezTo>
                  <a:cubicBezTo>
                    <a:pt x="24" y="52"/>
                    <a:pt x="24" y="52"/>
                    <a:pt x="24" y="52"/>
                  </a:cubicBezTo>
                  <a:cubicBezTo>
                    <a:pt x="24" y="52"/>
                    <a:pt x="25" y="52"/>
                    <a:pt x="25" y="53"/>
                  </a:cubicBezTo>
                  <a:cubicBezTo>
                    <a:pt x="25" y="53"/>
                    <a:pt x="26" y="53"/>
                    <a:pt x="26" y="54"/>
                  </a:cubicBezTo>
                  <a:cubicBezTo>
                    <a:pt x="27" y="54"/>
                    <a:pt x="27" y="54"/>
                    <a:pt x="28" y="54"/>
                  </a:cubicBezTo>
                  <a:cubicBezTo>
                    <a:pt x="28" y="54"/>
                    <a:pt x="28" y="55"/>
                    <a:pt x="29" y="55"/>
                  </a:cubicBezTo>
                  <a:cubicBezTo>
                    <a:pt x="29" y="55"/>
                    <a:pt x="29" y="55"/>
                    <a:pt x="29" y="55"/>
                  </a:cubicBezTo>
                  <a:cubicBezTo>
                    <a:pt x="29" y="54"/>
                    <a:pt x="29" y="54"/>
                    <a:pt x="30" y="54"/>
                  </a:cubicBezTo>
                  <a:cubicBezTo>
                    <a:pt x="54" y="18"/>
                    <a:pt x="54" y="18"/>
                    <a:pt x="54" y="18"/>
                  </a:cubicBezTo>
                  <a:cubicBezTo>
                    <a:pt x="55" y="17"/>
                    <a:pt x="55" y="17"/>
                    <a:pt x="5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"/>
                <a:ea typeface="微软雅黑"/>
                <a:cs typeface="+mn-cs"/>
              </a:endParaRPr>
            </a:p>
          </p:txBody>
        </p:sp>
        <p:sp>
          <p:nvSpPr>
            <p:cNvPr id="18" name="Freeform 21">
              <a:extLst>
                <a:ext uri="{FF2B5EF4-FFF2-40B4-BE49-F238E27FC236}">
                  <a16:creationId xmlns:a16="http://schemas.microsoft.com/office/drawing/2014/main" id="{6A01AA4F-1021-49A8-B535-4BECFFE47DA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2556" y="5710570"/>
              <a:ext cx="82735" cy="45812"/>
            </a:xfrm>
            <a:custGeom>
              <a:avLst/>
              <a:gdLst>
                <a:gd name="T0" fmla="*/ 10 w 51"/>
                <a:gd name="T1" fmla="*/ 27 h 28"/>
                <a:gd name="T2" fmla="*/ 16 w 51"/>
                <a:gd name="T3" fmla="*/ 28 h 28"/>
                <a:gd name="T4" fmla="*/ 21 w 51"/>
                <a:gd name="T5" fmla="*/ 27 h 28"/>
                <a:gd name="T6" fmla="*/ 24 w 51"/>
                <a:gd name="T7" fmla="*/ 24 h 28"/>
                <a:gd name="T8" fmla="*/ 27 w 51"/>
                <a:gd name="T9" fmla="*/ 21 h 28"/>
                <a:gd name="T10" fmla="*/ 29 w 51"/>
                <a:gd name="T11" fmla="*/ 17 h 28"/>
                <a:gd name="T12" fmla="*/ 30 w 51"/>
                <a:gd name="T13" fmla="*/ 13 h 28"/>
                <a:gd name="T14" fmla="*/ 32 w 51"/>
                <a:gd name="T15" fmla="*/ 9 h 28"/>
                <a:gd name="T16" fmla="*/ 34 w 51"/>
                <a:gd name="T17" fmla="*/ 7 h 28"/>
                <a:gd name="T18" fmla="*/ 38 w 51"/>
                <a:gd name="T19" fmla="*/ 6 h 28"/>
                <a:gd name="T20" fmla="*/ 40 w 51"/>
                <a:gd name="T21" fmla="*/ 6 h 28"/>
                <a:gd name="T22" fmla="*/ 43 w 51"/>
                <a:gd name="T23" fmla="*/ 7 h 28"/>
                <a:gd name="T24" fmla="*/ 44 w 51"/>
                <a:gd name="T25" fmla="*/ 10 h 28"/>
                <a:gd name="T26" fmla="*/ 45 w 51"/>
                <a:gd name="T27" fmla="*/ 13 h 28"/>
                <a:gd name="T28" fmla="*/ 45 w 51"/>
                <a:gd name="T29" fmla="*/ 16 h 28"/>
                <a:gd name="T30" fmla="*/ 44 w 51"/>
                <a:gd name="T31" fmla="*/ 19 h 28"/>
                <a:gd name="T32" fmla="*/ 43 w 51"/>
                <a:gd name="T33" fmla="*/ 21 h 28"/>
                <a:gd name="T34" fmla="*/ 42 w 51"/>
                <a:gd name="T35" fmla="*/ 23 h 28"/>
                <a:gd name="T36" fmla="*/ 43 w 51"/>
                <a:gd name="T37" fmla="*/ 23 h 28"/>
                <a:gd name="T38" fmla="*/ 43 w 51"/>
                <a:gd name="T39" fmla="*/ 23 h 28"/>
                <a:gd name="T40" fmla="*/ 44 w 51"/>
                <a:gd name="T41" fmla="*/ 23 h 28"/>
                <a:gd name="T42" fmla="*/ 45 w 51"/>
                <a:gd name="T43" fmla="*/ 23 h 28"/>
                <a:gd name="T44" fmla="*/ 46 w 51"/>
                <a:gd name="T45" fmla="*/ 23 h 28"/>
                <a:gd name="T46" fmla="*/ 47 w 51"/>
                <a:gd name="T47" fmla="*/ 23 h 28"/>
                <a:gd name="T48" fmla="*/ 48 w 51"/>
                <a:gd name="T49" fmla="*/ 23 h 28"/>
                <a:gd name="T50" fmla="*/ 48 w 51"/>
                <a:gd name="T51" fmla="*/ 22 h 28"/>
                <a:gd name="T52" fmla="*/ 49 w 51"/>
                <a:gd name="T53" fmla="*/ 21 h 28"/>
                <a:gd name="T54" fmla="*/ 50 w 51"/>
                <a:gd name="T55" fmla="*/ 19 h 28"/>
                <a:gd name="T56" fmla="*/ 50 w 51"/>
                <a:gd name="T57" fmla="*/ 16 h 28"/>
                <a:gd name="T58" fmla="*/ 51 w 51"/>
                <a:gd name="T59" fmla="*/ 13 h 28"/>
                <a:gd name="T60" fmla="*/ 49 w 51"/>
                <a:gd name="T61" fmla="*/ 7 h 28"/>
                <a:gd name="T62" fmla="*/ 46 w 51"/>
                <a:gd name="T63" fmla="*/ 3 h 28"/>
                <a:gd name="T64" fmla="*/ 42 w 51"/>
                <a:gd name="T65" fmla="*/ 1 h 28"/>
                <a:gd name="T66" fmla="*/ 37 w 51"/>
                <a:gd name="T67" fmla="*/ 0 h 28"/>
                <a:gd name="T68" fmla="*/ 32 w 51"/>
                <a:gd name="T69" fmla="*/ 1 h 28"/>
                <a:gd name="T70" fmla="*/ 28 w 51"/>
                <a:gd name="T71" fmla="*/ 4 h 28"/>
                <a:gd name="T72" fmla="*/ 26 w 51"/>
                <a:gd name="T73" fmla="*/ 7 h 28"/>
                <a:gd name="T74" fmla="*/ 24 w 51"/>
                <a:gd name="T75" fmla="*/ 11 h 28"/>
                <a:gd name="T76" fmla="*/ 22 w 51"/>
                <a:gd name="T77" fmla="*/ 15 h 28"/>
                <a:gd name="T78" fmla="*/ 20 w 51"/>
                <a:gd name="T79" fmla="*/ 18 h 28"/>
                <a:gd name="T80" fmla="*/ 18 w 51"/>
                <a:gd name="T81" fmla="*/ 21 h 28"/>
                <a:gd name="T82" fmla="*/ 15 w 51"/>
                <a:gd name="T83" fmla="*/ 22 h 28"/>
                <a:gd name="T84" fmla="*/ 11 w 51"/>
                <a:gd name="T85" fmla="*/ 21 h 28"/>
                <a:gd name="T86" fmla="*/ 8 w 51"/>
                <a:gd name="T87" fmla="*/ 20 h 28"/>
                <a:gd name="T88" fmla="*/ 7 w 51"/>
                <a:gd name="T89" fmla="*/ 17 h 28"/>
                <a:gd name="T90" fmla="*/ 6 w 51"/>
                <a:gd name="T91" fmla="*/ 13 h 28"/>
                <a:gd name="T92" fmla="*/ 6 w 51"/>
                <a:gd name="T93" fmla="*/ 9 h 28"/>
                <a:gd name="T94" fmla="*/ 7 w 51"/>
                <a:gd name="T95" fmla="*/ 5 h 28"/>
                <a:gd name="T96" fmla="*/ 8 w 51"/>
                <a:gd name="T97" fmla="*/ 3 h 28"/>
                <a:gd name="T98" fmla="*/ 9 w 51"/>
                <a:gd name="T99" fmla="*/ 2 h 28"/>
                <a:gd name="T100" fmla="*/ 9 w 51"/>
                <a:gd name="T101" fmla="*/ 1 h 28"/>
                <a:gd name="T102" fmla="*/ 8 w 51"/>
                <a:gd name="T103" fmla="*/ 1 h 28"/>
                <a:gd name="T104" fmla="*/ 7 w 51"/>
                <a:gd name="T105" fmla="*/ 1 h 28"/>
                <a:gd name="T106" fmla="*/ 6 w 51"/>
                <a:gd name="T107" fmla="*/ 1 h 28"/>
                <a:gd name="T108" fmla="*/ 4 w 51"/>
                <a:gd name="T109" fmla="*/ 1 h 28"/>
                <a:gd name="T110" fmla="*/ 3 w 51"/>
                <a:gd name="T111" fmla="*/ 2 h 28"/>
                <a:gd name="T112" fmla="*/ 2 w 51"/>
                <a:gd name="T113" fmla="*/ 3 h 28"/>
                <a:gd name="T114" fmla="*/ 1 w 51"/>
                <a:gd name="T115" fmla="*/ 6 h 28"/>
                <a:gd name="T116" fmla="*/ 0 w 51"/>
                <a:gd name="T117" fmla="*/ 9 h 28"/>
                <a:gd name="T118" fmla="*/ 0 w 51"/>
                <a:gd name="T119" fmla="*/ 14 h 28"/>
                <a:gd name="T120" fmla="*/ 2 w 51"/>
                <a:gd name="T121" fmla="*/ 19 h 28"/>
                <a:gd name="T122" fmla="*/ 5 w 51"/>
                <a:gd name="T123" fmla="*/ 24 h 28"/>
                <a:gd name="T124" fmla="*/ 10 w 51"/>
                <a:gd name="T125" fmla="*/ 27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1" h="28">
                  <a:moveTo>
                    <a:pt x="10" y="27"/>
                  </a:moveTo>
                  <a:cubicBezTo>
                    <a:pt x="11" y="28"/>
                    <a:pt x="13" y="28"/>
                    <a:pt x="16" y="28"/>
                  </a:cubicBezTo>
                  <a:cubicBezTo>
                    <a:pt x="18" y="28"/>
                    <a:pt x="19" y="27"/>
                    <a:pt x="21" y="27"/>
                  </a:cubicBezTo>
                  <a:cubicBezTo>
                    <a:pt x="22" y="26"/>
                    <a:pt x="23" y="25"/>
                    <a:pt x="24" y="24"/>
                  </a:cubicBezTo>
                  <a:cubicBezTo>
                    <a:pt x="25" y="23"/>
                    <a:pt x="26" y="22"/>
                    <a:pt x="27" y="21"/>
                  </a:cubicBezTo>
                  <a:cubicBezTo>
                    <a:pt x="27" y="19"/>
                    <a:pt x="28" y="18"/>
                    <a:pt x="29" y="17"/>
                  </a:cubicBezTo>
                  <a:cubicBezTo>
                    <a:pt x="29" y="15"/>
                    <a:pt x="30" y="14"/>
                    <a:pt x="30" y="13"/>
                  </a:cubicBezTo>
                  <a:cubicBezTo>
                    <a:pt x="31" y="12"/>
                    <a:pt x="31" y="10"/>
                    <a:pt x="32" y="9"/>
                  </a:cubicBezTo>
                  <a:cubicBezTo>
                    <a:pt x="33" y="8"/>
                    <a:pt x="33" y="8"/>
                    <a:pt x="34" y="7"/>
                  </a:cubicBezTo>
                  <a:cubicBezTo>
                    <a:pt x="35" y="6"/>
                    <a:pt x="36" y="6"/>
                    <a:pt x="38" y="6"/>
                  </a:cubicBezTo>
                  <a:cubicBezTo>
                    <a:pt x="39" y="6"/>
                    <a:pt x="40" y="6"/>
                    <a:pt x="40" y="6"/>
                  </a:cubicBezTo>
                  <a:cubicBezTo>
                    <a:pt x="41" y="6"/>
                    <a:pt x="42" y="7"/>
                    <a:pt x="43" y="7"/>
                  </a:cubicBezTo>
                  <a:cubicBezTo>
                    <a:pt x="43" y="8"/>
                    <a:pt x="44" y="9"/>
                    <a:pt x="44" y="10"/>
                  </a:cubicBezTo>
                  <a:cubicBezTo>
                    <a:pt x="45" y="10"/>
                    <a:pt x="45" y="12"/>
                    <a:pt x="45" y="13"/>
                  </a:cubicBezTo>
                  <a:cubicBezTo>
                    <a:pt x="45" y="14"/>
                    <a:pt x="45" y="15"/>
                    <a:pt x="45" y="16"/>
                  </a:cubicBezTo>
                  <a:cubicBezTo>
                    <a:pt x="45" y="18"/>
                    <a:pt x="44" y="19"/>
                    <a:pt x="44" y="19"/>
                  </a:cubicBezTo>
                  <a:cubicBezTo>
                    <a:pt x="44" y="20"/>
                    <a:pt x="43" y="21"/>
                    <a:pt x="43" y="21"/>
                  </a:cubicBezTo>
                  <a:cubicBezTo>
                    <a:pt x="43" y="22"/>
                    <a:pt x="42" y="22"/>
                    <a:pt x="42" y="23"/>
                  </a:cubicBezTo>
                  <a:cubicBezTo>
                    <a:pt x="42" y="23"/>
                    <a:pt x="43" y="23"/>
                    <a:pt x="43" y="23"/>
                  </a:cubicBezTo>
                  <a:cubicBezTo>
                    <a:pt x="43" y="23"/>
                    <a:pt x="43" y="23"/>
                    <a:pt x="43" y="23"/>
                  </a:cubicBezTo>
                  <a:cubicBezTo>
                    <a:pt x="43" y="23"/>
                    <a:pt x="44" y="23"/>
                    <a:pt x="44" y="23"/>
                  </a:cubicBezTo>
                  <a:cubicBezTo>
                    <a:pt x="44" y="23"/>
                    <a:pt x="45" y="23"/>
                    <a:pt x="45" y="23"/>
                  </a:cubicBezTo>
                  <a:cubicBezTo>
                    <a:pt x="46" y="23"/>
                    <a:pt x="46" y="23"/>
                    <a:pt x="46" y="23"/>
                  </a:cubicBezTo>
                  <a:cubicBezTo>
                    <a:pt x="47" y="23"/>
                    <a:pt x="47" y="23"/>
                    <a:pt x="47" y="23"/>
                  </a:cubicBezTo>
                  <a:cubicBezTo>
                    <a:pt x="47" y="23"/>
                    <a:pt x="48" y="23"/>
                    <a:pt x="48" y="23"/>
                  </a:cubicBezTo>
                  <a:cubicBezTo>
                    <a:pt x="48" y="23"/>
                    <a:pt x="48" y="23"/>
                    <a:pt x="48" y="22"/>
                  </a:cubicBezTo>
                  <a:cubicBezTo>
                    <a:pt x="48" y="22"/>
                    <a:pt x="49" y="22"/>
                    <a:pt x="49" y="21"/>
                  </a:cubicBezTo>
                  <a:cubicBezTo>
                    <a:pt x="49" y="20"/>
                    <a:pt x="50" y="19"/>
                    <a:pt x="50" y="19"/>
                  </a:cubicBezTo>
                  <a:cubicBezTo>
                    <a:pt x="50" y="18"/>
                    <a:pt x="50" y="17"/>
                    <a:pt x="50" y="16"/>
                  </a:cubicBezTo>
                  <a:cubicBezTo>
                    <a:pt x="51" y="15"/>
                    <a:pt x="51" y="14"/>
                    <a:pt x="51" y="13"/>
                  </a:cubicBezTo>
                  <a:cubicBezTo>
                    <a:pt x="50" y="11"/>
                    <a:pt x="50" y="9"/>
                    <a:pt x="49" y="7"/>
                  </a:cubicBezTo>
                  <a:cubicBezTo>
                    <a:pt x="49" y="6"/>
                    <a:pt x="48" y="4"/>
                    <a:pt x="46" y="3"/>
                  </a:cubicBezTo>
                  <a:cubicBezTo>
                    <a:pt x="45" y="2"/>
                    <a:pt x="44" y="1"/>
                    <a:pt x="42" y="1"/>
                  </a:cubicBezTo>
                  <a:cubicBezTo>
                    <a:pt x="41" y="0"/>
                    <a:pt x="39" y="0"/>
                    <a:pt x="37" y="0"/>
                  </a:cubicBezTo>
                  <a:cubicBezTo>
                    <a:pt x="35" y="0"/>
                    <a:pt x="33" y="0"/>
                    <a:pt x="32" y="1"/>
                  </a:cubicBezTo>
                  <a:cubicBezTo>
                    <a:pt x="30" y="2"/>
                    <a:pt x="29" y="3"/>
                    <a:pt x="28" y="4"/>
                  </a:cubicBezTo>
                  <a:cubicBezTo>
                    <a:pt x="27" y="5"/>
                    <a:pt x="26" y="6"/>
                    <a:pt x="26" y="7"/>
                  </a:cubicBezTo>
                  <a:cubicBezTo>
                    <a:pt x="25" y="8"/>
                    <a:pt x="24" y="10"/>
                    <a:pt x="24" y="11"/>
                  </a:cubicBezTo>
                  <a:cubicBezTo>
                    <a:pt x="23" y="12"/>
                    <a:pt x="23" y="13"/>
                    <a:pt x="22" y="15"/>
                  </a:cubicBezTo>
                  <a:cubicBezTo>
                    <a:pt x="22" y="16"/>
                    <a:pt x="21" y="17"/>
                    <a:pt x="20" y="18"/>
                  </a:cubicBezTo>
                  <a:cubicBezTo>
                    <a:pt x="20" y="19"/>
                    <a:pt x="19" y="20"/>
                    <a:pt x="18" y="21"/>
                  </a:cubicBezTo>
                  <a:cubicBezTo>
                    <a:pt x="17" y="21"/>
                    <a:pt x="16" y="22"/>
                    <a:pt x="15" y="22"/>
                  </a:cubicBezTo>
                  <a:cubicBezTo>
                    <a:pt x="13" y="22"/>
                    <a:pt x="12" y="22"/>
                    <a:pt x="11" y="21"/>
                  </a:cubicBezTo>
                  <a:cubicBezTo>
                    <a:pt x="10" y="21"/>
                    <a:pt x="9" y="20"/>
                    <a:pt x="8" y="20"/>
                  </a:cubicBezTo>
                  <a:cubicBezTo>
                    <a:pt x="8" y="19"/>
                    <a:pt x="7" y="18"/>
                    <a:pt x="7" y="17"/>
                  </a:cubicBezTo>
                  <a:cubicBezTo>
                    <a:pt x="6" y="16"/>
                    <a:pt x="6" y="15"/>
                    <a:pt x="6" y="13"/>
                  </a:cubicBezTo>
                  <a:cubicBezTo>
                    <a:pt x="6" y="12"/>
                    <a:pt x="6" y="10"/>
                    <a:pt x="6" y="9"/>
                  </a:cubicBezTo>
                  <a:cubicBezTo>
                    <a:pt x="6" y="8"/>
                    <a:pt x="7" y="6"/>
                    <a:pt x="7" y="5"/>
                  </a:cubicBezTo>
                  <a:cubicBezTo>
                    <a:pt x="8" y="4"/>
                    <a:pt x="8" y="4"/>
                    <a:pt x="8" y="3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9" y="1"/>
                    <a:pt x="8" y="1"/>
                  </a:cubicBezTo>
                  <a:cubicBezTo>
                    <a:pt x="8" y="1"/>
                    <a:pt x="8" y="1"/>
                    <a:pt x="7" y="1"/>
                  </a:cubicBezTo>
                  <a:cubicBezTo>
                    <a:pt x="7" y="1"/>
                    <a:pt x="7" y="1"/>
                    <a:pt x="6" y="1"/>
                  </a:cubicBezTo>
                  <a:cubicBezTo>
                    <a:pt x="5" y="1"/>
                    <a:pt x="5" y="1"/>
                    <a:pt x="4" y="1"/>
                  </a:cubicBezTo>
                  <a:cubicBezTo>
                    <a:pt x="4" y="1"/>
                    <a:pt x="3" y="1"/>
                    <a:pt x="3" y="2"/>
                  </a:cubicBezTo>
                  <a:cubicBezTo>
                    <a:pt x="3" y="2"/>
                    <a:pt x="2" y="2"/>
                    <a:pt x="2" y="3"/>
                  </a:cubicBezTo>
                  <a:cubicBezTo>
                    <a:pt x="2" y="4"/>
                    <a:pt x="1" y="5"/>
                    <a:pt x="1" y="6"/>
                  </a:cubicBezTo>
                  <a:cubicBezTo>
                    <a:pt x="1" y="7"/>
                    <a:pt x="0" y="8"/>
                    <a:pt x="0" y="9"/>
                  </a:cubicBezTo>
                  <a:cubicBezTo>
                    <a:pt x="0" y="11"/>
                    <a:pt x="0" y="12"/>
                    <a:pt x="0" y="14"/>
                  </a:cubicBezTo>
                  <a:cubicBezTo>
                    <a:pt x="0" y="16"/>
                    <a:pt x="1" y="18"/>
                    <a:pt x="2" y="19"/>
                  </a:cubicBezTo>
                  <a:cubicBezTo>
                    <a:pt x="2" y="21"/>
                    <a:pt x="3" y="23"/>
                    <a:pt x="5" y="24"/>
                  </a:cubicBezTo>
                  <a:cubicBezTo>
                    <a:pt x="6" y="25"/>
                    <a:pt x="8" y="26"/>
                    <a:pt x="10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"/>
                <a:ea typeface="微软雅黑"/>
                <a:cs typeface="+mn-cs"/>
              </a:endParaRPr>
            </a:p>
          </p:txBody>
        </p:sp>
        <p:sp>
          <p:nvSpPr>
            <p:cNvPr id="19" name="Freeform 22">
              <a:extLst>
                <a:ext uri="{FF2B5EF4-FFF2-40B4-BE49-F238E27FC236}">
                  <a16:creationId xmlns:a16="http://schemas.microsoft.com/office/drawing/2014/main" id="{16B650D7-49E5-455F-96A5-D2B0EFA7E5F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57171" y="5843904"/>
              <a:ext cx="87521" cy="60171"/>
            </a:xfrm>
            <a:custGeom>
              <a:avLst/>
              <a:gdLst>
                <a:gd name="T0" fmla="*/ 54 w 54"/>
                <a:gd name="T1" fmla="*/ 6 h 37"/>
                <a:gd name="T2" fmla="*/ 54 w 54"/>
                <a:gd name="T3" fmla="*/ 6 h 37"/>
                <a:gd name="T4" fmla="*/ 54 w 54"/>
                <a:gd name="T5" fmla="*/ 4 h 37"/>
                <a:gd name="T6" fmla="*/ 53 w 54"/>
                <a:gd name="T7" fmla="*/ 3 h 37"/>
                <a:gd name="T8" fmla="*/ 53 w 54"/>
                <a:gd name="T9" fmla="*/ 1 h 37"/>
                <a:gd name="T10" fmla="*/ 52 w 54"/>
                <a:gd name="T11" fmla="*/ 0 h 37"/>
                <a:gd name="T12" fmla="*/ 51 w 54"/>
                <a:gd name="T13" fmla="*/ 0 h 37"/>
                <a:gd name="T14" fmla="*/ 50 w 54"/>
                <a:gd name="T15" fmla="*/ 0 h 37"/>
                <a:gd name="T16" fmla="*/ 2 w 54"/>
                <a:gd name="T17" fmla="*/ 1 h 37"/>
                <a:gd name="T18" fmla="*/ 1 w 54"/>
                <a:gd name="T19" fmla="*/ 1 h 37"/>
                <a:gd name="T20" fmla="*/ 0 w 54"/>
                <a:gd name="T21" fmla="*/ 2 h 37"/>
                <a:gd name="T22" fmla="*/ 0 w 54"/>
                <a:gd name="T23" fmla="*/ 3 h 37"/>
                <a:gd name="T24" fmla="*/ 1 w 54"/>
                <a:gd name="T25" fmla="*/ 4 h 37"/>
                <a:gd name="T26" fmla="*/ 2 w 54"/>
                <a:gd name="T27" fmla="*/ 6 h 37"/>
                <a:gd name="T28" fmla="*/ 2 w 54"/>
                <a:gd name="T29" fmla="*/ 7 h 37"/>
                <a:gd name="T30" fmla="*/ 3 w 54"/>
                <a:gd name="T31" fmla="*/ 7 h 37"/>
                <a:gd name="T32" fmla="*/ 3 w 54"/>
                <a:gd name="T33" fmla="*/ 7 h 37"/>
                <a:gd name="T34" fmla="*/ 16 w 54"/>
                <a:gd name="T35" fmla="*/ 6 h 37"/>
                <a:gd name="T36" fmla="*/ 23 w 54"/>
                <a:gd name="T37" fmla="*/ 24 h 37"/>
                <a:gd name="T38" fmla="*/ 14 w 54"/>
                <a:gd name="T39" fmla="*/ 31 h 37"/>
                <a:gd name="T40" fmla="*/ 14 w 54"/>
                <a:gd name="T41" fmla="*/ 32 h 37"/>
                <a:gd name="T42" fmla="*/ 13 w 54"/>
                <a:gd name="T43" fmla="*/ 32 h 37"/>
                <a:gd name="T44" fmla="*/ 14 w 54"/>
                <a:gd name="T45" fmla="*/ 33 h 37"/>
                <a:gd name="T46" fmla="*/ 14 w 54"/>
                <a:gd name="T47" fmla="*/ 35 h 37"/>
                <a:gd name="T48" fmla="*/ 15 w 54"/>
                <a:gd name="T49" fmla="*/ 37 h 37"/>
                <a:gd name="T50" fmla="*/ 16 w 54"/>
                <a:gd name="T51" fmla="*/ 37 h 37"/>
                <a:gd name="T52" fmla="*/ 17 w 54"/>
                <a:gd name="T53" fmla="*/ 37 h 37"/>
                <a:gd name="T54" fmla="*/ 18 w 54"/>
                <a:gd name="T55" fmla="*/ 37 h 37"/>
                <a:gd name="T56" fmla="*/ 54 w 54"/>
                <a:gd name="T57" fmla="*/ 7 h 37"/>
                <a:gd name="T58" fmla="*/ 54 w 54"/>
                <a:gd name="T59" fmla="*/ 6 h 37"/>
                <a:gd name="T60" fmla="*/ 28 w 54"/>
                <a:gd name="T61" fmla="*/ 20 h 37"/>
                <a:gd name="T62" fmla="*/ 21 w 54"/>
                <a:gd name="T63" fmla="*/ 6 h 37"/>
                <a:gd name="T64" fmla="*/ 47 w 54"/>
                <a:gd name="T65" fmla="*/ 5 h 37"/>
                <a:gd name="T66" fmla="*/ 47 w 54"/>
                <a:gd name="T67" fmla="*/ 5 h 37"/>
                <a:gd name="T68" fmla="*/ 28 w 54"/>
                <a:gd name="T69" fmla="*/ 2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4" h="37">
                  <a:moveTo>
                    <a:pt x="54" y="6"/>
                  </a:moveTo>
                  <a:cubicBezTo>
                    <a:pt x="54" y="6"/>
                    <a:pt x="54" y="6"/>
                    <a:pt x="54" y="6"/>
                  </a:cubicBezTo>
                  <a:cubicBezTo>
                    <a:pt x="54" y="5"/>
                    <a:pt x="54" y="5"/>
                    <a:pt x="54" y="4"/>
                  </a:cubicBezTo>
                  <a:cubicBezTo>
                    <a:pt x="54" y="4"/>
                    <a:pt x="54" y="3"/>
                    <a:pt x="53" y="3"/>
                  </a:cubicBezTo>
                  <a:cubicBezTo>
                    <a:pt x="53" y="2"/>
                    <a:pt x="53" y="1"/>
                    <a:pt x="53" y="1"/>
                  </a:cubicBezTo>
                  <a:cubicBezTo>
                    <a:pt x="52" y="1"/>
                    <a:pt x="52" y="0"/>
                    <a:pt x="52" y="0"/>
                  </a:cubicBezTo>
                  <a:cubicBezTo>
                    <a:pt x="52" y="0"/>
                    <a:pt x="51" y="0"/>
                    <a:pt x="51" y="0"/>
                  </a:cubicBezTo>
                  <a:cubicBezTo>
                    <a:pt x="51" y="0"/>
                    <a:pt x="51" y="0"/>
                    <a:pt x="5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1" y="1"/>
                    <a:pt x="1" y="1"/>
                  </a:cubicBezTo>
                  <a:cubicBezTo>
                    <a:pt x="1" y="2"/>
                    <a:pt x="0" y="2"/>
                    <a:pt x="0" y="2"/>
                  </a:cubicBezTo>
                  <a:cubicBezTo>
                    <a:pt x="0" y="2"/>
                    <a:pt x="0" y="2"/>
                    <a:pt x="0" y="3"/>
                  </a:cubicBezTo>
                  <a:cubicBezTo>
                    <a:pt x="0" y="3"/>
                    <a:pt x="1" y="4"/>
                    <a:pt x="1" y="4"/>
                  </a:cubicBezTo>
                  <a:cubicBezTo>
                    <a:pt x="1" y="5"/>
                    <a:pt x="1" y="5"/>
                    <a:pt x="2" y="6"/>
                  </a:cubicBezTo>
                  <a:cubicBezTo>
                    <a:pt x="2" y="6"/>
                    <a:pt x="2" y="6"/>
                    <a:pt x="2" y="7"/>
                  </a:cubicBezTo>
                  <a:cubicBezTo>
                    <a:pt x="2" y="7"/>
                    <a:pt x="3" y="7"/>
                    <a:pt x="3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23" y="24"/>
                    <a:pt x="23" y="24"/>
                    <a:pt x="23" y="24"/>
                  </a:cubicBezTo>
                  <a:cubicBezTo>
                    <a:pt x="14" y="31"/>
                    <a:pt x="14" y="31"/>
                    <a:pt x="14" y="31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14" y="32"/>
                    <a:pt x="13" y="32"/>
                    <a:pt x="13" y="32"/>
                  </a:cubicBezTo>
                  <a:cubicBezTo>
                    <a:pt x="13" y="33"/>
                    <a:pt x="14" y="33"/>
                    <a:pt x="14" y="33"/>
                  </a:cubicBezTo>
                  <a:cubicBezTo>
                    <a:pt x="14" y="34"/>
                    <a:pt x="14" y="34"/>
                    <a:pt x="14" y="35"/>
                  </a:cubicBezTo>
                  <a:cubicBezTo>
                    <a:pt x="15" y="36"/>
                    <a:pt x="15" y="36"/>
                    <a:pt x="15" y="37"/>
                  </a:cubicBezTo>
                  <a:cubicBezTo>
                    <a:pt x="15" y="37"/>
                    <a:pt x="16" y="37"/>
                    <a:pt x="16" y="37"/>
                  </a:cubicBezTo>
                  <a:cubicBezTo>
                    <a:pt x="16" y="37"/>
                    <a:pt x="16" y="37"/>
                    <a:pt x="17" y="37"/>
                  </a:cubicBezTo>
                  <a:cubicBezTo>
                    <a:pt x="17" y="37"/>
                    <a:pt x="17" y="37"/>
                    <a:pt x="18" y="37"/>
                  </a:cubicBezTo>
                  <a:cubicBezTo>
                    <a:pt x="54" y="7"/>
                    <a:pt x="54" y="7"/>
                    <a:pt x="54" y="7"/>
                  </a:cubicBezTo>
                  <a:cubicBezTo>
                    <a:pt x="54" y="7"/>
                    <a:pt x="54" y="7"/>
                    <a:pt x="54" y="6"/>
                  </a:cubicBezTo>
                  <a:close/>
                  <a:moveTo>
                    <a:pt x="28" y="20"/>
                  </a:moveTo>
                  <a:cubicBezTo>
                    <a:pt x="21" y="6"/>
                    <a:pt x="21" y="6"/>
                    <a:pt x="21" y="6"/>
                  </a:cubicBezTo>
                  <a:cubicBezTo>
                    <a:pt x="47" y="5"/>
                    <a:pt x="47" y="5"/>
                    <a:pt x="47" y="5"/>
                  </a:cubicBezTo>
                  <a:cubicBezTo>
                    <a:pt x="47" y="5"/>
                    <a:pt x="47" y="5"/>
                    <a:pt x="47" y="5"/>
                  </a:cubicBezTo>
                  <a:lnTo>
                    <a:pt x="28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"/>
                <a:ea typeface="微软雅黑"/>
                <a:cs typeface="+mn-cs"/>
              </a:endParaRPr>
            </a:p>
          </p:txBody>
        </p:sp>
        <p:sp>
          <p:nvSpPr>
            <p:cNvPr id="20" name="Freeform 23">
              <a:extLst>
                <a:ext uri="{FF2B5EF4-FFF2-40B4-BE49-F238E27FC236}">
                  <a16:creationId xmlns:a16="http://schemas.microsoft.com/office/drawing/2014/main" id="{4F74B580-7818-4028-A388-AFFAC4B352D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54265" y="5946468"/>
              <a:ext cx="82735" cy="75214"/>
            </a:xfrm>
            <a:custGeom>
              <a:avLst/>
              <a:gdLst>
                <a:gd name="T0" fmla="*/ 38 w 51"/>
                <a:gd name="T1" fmla="*/ 32 h 46"/>
                <a:gd name="T2" fmla="*/ 38 w 51"/>
                <a:gd name="T3" fmla="*/ 31 h 46"/>
                <a:gd name="T4" fmla="*/ 37 w 51"/>
                <a:gd name="T5" fmla="*/ 31 h 46"/>
                <a:gd name="T6" fmla="*/ 37 w 51"/>
                <a:gd name="T7" fmla="*/ 30 h 46"/>
                <a:gd name="T8" fmla="*/ 26 w 51"/>
                <a:gd name="T9" fmla="*/ 20 h 46"/>
                <a:gd name="T10" fmla="*/ 25 w 51"/>
                <a:gd name="T11" fmla="*/ 20 h 46"/>
                <a:gd name="T12" fmla="*/ 25 w 51"/>
                <a:gd name="T13" fmla="*/ 20 h 46"/>
                <a:gd name="T14" fmla="*/ 24 w 51"/>
                <a:gd name="T15" fmla="*/ 20 h 46"/>
                <a:gd name="T16" fmla="*/ 23 w 51"/>
                <a:gd name="T17" fmla="*/ 21 h 46"/>
                <a:gd name="T18" fmla="*/ 22 w 51"/>
                <a:gd name="T19" fmla="*/ 22 h 46"/>
                <a:gd name="T20" fmla="*/ 22 w 51"/>
                <a:gd name="T21" fmla="*/ 23 h 46"/>
                <a:gd name="T22" fmla="*/ 30 w 51"/>
                <a:gd name="T23" fmla="*/ 31 h 46"/>
                <a:gd name="T24" fmla="*/ 20 w 51"/>
                <a:gd name="T25" fmla="*/ 40 h 46"/>
                <a:gd name="T26" fmla="*/ 16 w 51"/>
                <a:gd name="T27" fmla="*/ 38 h 46"/>
                <a:gd name="T28" fmla="*/ 12 w 51"/>
                <a:gd name="T29" fmla="*/ 36 h 46"/>
                <a:gd name="T30" fmla="*/ 8 w 51"/>
                <a:gd name="T31" fmla="*/ 31 h 46"/>
                <a:gd name="T32" fmla="*/ 7 w 51"/>
                <a:gd name="T33" fmla="*/ 25 h 46"/>
                <a:gd name="T34" fmla="*/ 9 w 51"/>
                <a:gd name="T35" fmla="*/ 18 h 46"/>
                <a:gd name="T36" fmla="*/ 13 w 51"/>
                <a:gd name="T37" fmla="*/ 12 h 46"/>
                <a:gd name="T38" fmla="*/ 20 w 51"/>
                <a:gd name="T39" fmla="*/ 8 h 46"/>
                <a:gd name="T40" fmla="*/ 26 w 51"/>
                <a:gd name="T41" fmla="*/ 6 h 46"/>
                <a:gd name="T42" fmla="*/ 33 w 51"/>
                <a:gd name="T43" fmla="*/ 6 h 46"/>
                <a:gd name="T44" fmla="*/ 39 w 51"/>
                <a:gd name="T45" fmla="*/ 10 h 46"/>
                <a:gd name="T46" fmla="*/ 43 w 51"/>
                <a:gd name="T47" fmla="*/ 14 h 46"/>
                <a:gd name="T48" fmla="*/ 45 w 51"/>
                <a:gd name="T49" fmla="*/ 18 h 46"/>
                <a:gd name="T50" fmla="*/ 46 w 51"/>
                <a:gd name="T51" fmla="*/ 21 h 46"/>
                <a:gd name="T52" fmla="*/ 47 w 51"/>
                <a:gd name="T53" fmla="*/ 22 h 46"/>
                <a:gd name="T54" fmla="*/ 47 w 51"/>
                <a:gd name="T55" fmla="*/ 23 h 46"/>
                <a:gd name="T56" fmla="*/ 48 w 51"/>
                <a:gd name="T57" fmla="*/ 22 h 46"/>
                <a:gd name="T58" fmla="*/ 49 w 51"/>
                <a:gd name="T59" fmla="*/ 22 h 46"/>
                <a:gd name="T60" fmla="*/ 49 w 51"/>
                <a:gd name="T61" fmla="*/ 21 h 46"/>
                <a:gd name="T62" fmla="*/ 51 w 51"/>
                <a:gd name="T63" fmla="*/ 20 h 46"/>
                <a:gd name="T64" fmla="*/ 51 w 51"/>
                <a:gd name="T65" fmla="*/ 19 h 46"/>
                <a:gd name="T66" fmla="*/ 50 w 51"/>
                <a:gd name="T67" fmla="*/ 17 h 46"/>
                <a:gd name="T68" fmla="*/ 49 w 51"/>
                <a:gd name="T69" fmla="*/ 14 h 46"/>
                <a:gd name="T70" fmla="*/ 47 w 51"/>
                <a:gd name="T71" fmla="*/ 10 h 46"/>
                <a:gd name="T72" fmla="*/ 43 w 51"/>
                <a:gd name="T73" fmla="*/ 6 h 46"/>
                <a:gd name="T74" fmla="*/ 35 w 51"/>
                <a:gd name="T75" fmla="*/ 1 h 46"/>
                <a:gd name="T76" fmla="*/ 26 w 51"/>
                <a:gd name="T77" fmla="*/ 0 h 46"/>
                <a:gd name="T78" fmla="*/ 17 w 51"/>
                <a:gd name="T79" fmla="*/ 2 h 46"/>
                <a:gd name="T80" fmla="*/ 8 w 51"/>
                <a:gd name="T81" fmla="*/ 8 h 46"/>
                <a:gd name="T82" fmla="*/ 2 w 51"/>
                <a:gd name="T83" fmla="*/ 16 h 46"/>
                <a:gd name="T84" fmla="*/ 0 w 51"/>
                <a:gd name="T85" fmla="*/ 24 h 46"/>
                <a:gd name="T86" fmla="*/ 2 w 51"/>
                <a:gd name="T87" fmla="*/ 32 h 46"/>
                <a:gd name="T88" fmla="*/ 8 w 51"/>
                <a:gd name="T89" fmla="*/ 39 h 46"/>
                <a:gd name="T90" fmla="*/ 11 w 51"/>
                <a:gd name="T91" fmla="*/ 42 h 46"/>
                <a:gd name="T92" fmla="*/ 14 w 51"/>
                <a:gd name="T93" fmla="*/ 44 h 46"/>
                <a:gd name="T94" fmla="*/ 18 w 51"/>
                <a:gd name="T95" fmla="*/ 45 h 46"/>
                <a:gd name="T96" fmla="*/ 21 w 51"/>
                <a:gd name="T97" fmla="*/ 46 h 46"/>
                <a:gd name="T98" fmla="*/ 22 w 51"/>
                <a:gd name="T99" fmla="*/ 46 h 46"/>
                <a:gd name="T100" fmla="*/ 24 w 51"/>
                <a:gd name="T101" fmla="*/ 45 h 46"/>
                <a:gd name="T102" fmla="*/ 37 w 51"/>
                <a:gd name="T103" fmla="*/ 33 h 46"/>
                <a:gd name="T104" fmla="*/ 38 w 51"/>
                <a:gd name="T105" fmla="*/ 32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51" h="46">
                  <a:moveTo>
                    <a:pt x="38" y="32"/>
                  </a:moveTo>
                  <a:cubicBezTo>
                    <a:pt x="38" y="32"/>
                    <a:pt x="38" y="32"/>
                    <a:pt x="38" y="31"/>
                  </a:cubicBezTo>
                  <a:cubicBezTo>
                    <a:pt x="38" y="31"/>
                    <a:pt x="38" y="31"/>
                    <a:pt x="37" y="31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26" y="20"/>
                    <a:pt x="26" y="20"/>
                    <a:pt x="26" y="20"/>
                  </a:cubicBezTo>
                  <a:cubicBezTo>
                    <a:pt x="26" y="20"/>
                    <a:pt x="25" y="20"/>
                    <a:pt x="25" y="20"/>
                  </a:cubicBezTo>
                  <a:cubicBezTo>
                    <a:pt x="25" y="20"/>
                    <a:pt x="25" y="20"/>
                    <a:pt x="25" y="20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4" y="20"/>
                    <a:pt x="23" y="21"/>
                    <a:pt x="23" y="21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30" y="31"/>
                    <a:pt x="30" y="31"/>
                    <a:pt x="30" y="31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19" y="40"/>
                    <a:pt x="18" y="39"/>
                    <a:pt x="16" y="38"/>
                  </a:cubicBezTo>
                  <a:cubicBezTo>
                    <a:pt x="15" y="38"/>
                    <a:pt x="14" y="37"/>
                    <a:pt x="12" y="36"/>
                  </a:cubicBezTo>
                  <a:cubicBezTo>
                    <a:pt x="11" y="34"/>
                    <a:pt x="9" y="33"/>
                    <a:pt x="8" y="31"/>
                  </a:cubicBezTo>
                  <a:cubicBezTo>
                    <a:pt x="7" y="29"/>
                    <a:pt x="7" y="27"/>
                    <a:pt x="7" y="25"/>
                  </a:cubicBezTo>
                  <a:cubicBezTo>
                    <a:pt x="7" y="23"/>
                    <a:pt x="8" y="20"/>
                    <a:pt x="9" y="18"/>
                  </a:cubicBezTo>
                  <a:cubicBezTo>
                    <a:pt x="10" y="16"/>
                    <a:pt x="11" y="14"/>
                    <a:pt x="13" y="12"/>
                  </a:cubicBezTo>
                  <a:cubicBezTo>
                    <a:pt x="15" y="10"/>
                    <a:pt x="17" y="9"/>
                    <a:pt x="20" y="8"/>
                  </a:cubicBezTo>
                  <a:cubicBezTo>
                    <a:pt x="22" y="6"/>
                    <a:pt x="24" y="6"/>
                    <a:pt x="26" y="6"/>
                  </a:cubicBezTo>
                  <a:cubicBezTo>
                    <a:pt x="29" y="5"/>
                    <a:pt x="31" y="6"/>
                    <a:pt x="33" y="6"/>
                  </a:cubicBezTo>
                  <a:cubicBezTo>
                    <a:pt x="35" y="7"/>
                    <a:pt x="38" y="8"/>
                    <a:pt x="39" y="10"/>
                  </a:cubicBezTo>
                  <a:cubicBezTo>
                    <a:pt x="41" y="11"/>
                    <a:pt x="42" y="13"/>
                    <a:pt x="43" y="14"/>
                  </a:cubicBezTo>
                  <a:cubicBezTo>
                    <a:pt x="44" y="16"/>
                    <a:pt x="45" y="17"/>
                    <a:pt x="45" y="18"/>
                  </a:cubicBezTo>
                  <a:cubicBezTo>
                    <a:pt x="46" y="19"/>
                    <a:pt x="46" y="20"/>
                    <a:pt x="46" y="21"/>
                  </a:cubicBezTo>
                  <a:cubicBezTo>
                    <a:pt x="46" y="22"/>
                    <a:pt x="46" y="22"/>
                    <a:pt x="47" y="22"/>
                  </a:cubicBezTo>
                  <a:cubicBezTo>
                    <a:pt x="47" y="22"/>
                    <a:pt x="47" y="22"/>
                    <a:pt x="47" y="23"/>
                  </a:cubicBezTo>
                  <a:cubicBezTo>
                    <a:pt x="47" y="23"/>
                    <a:pt x="47" y="23"/>
                    <a:pt x="48" y="22"/>
                  </a:cubicBezTo>
                  <a:cubicBezTo>
                    <a:pt x="48" y="22"/>
                    <a:pt x="48" y="22"/>
                    <a:pt x="49" y="22"/>
                  </a:cubicBezTo>
                  <a:cubicBezTo>
                    <a:pt x="49" y="22"/>
                    <a:pt x="49" y="22"/>
                    <a:pt x="49" y="21"/>
                  </a:cubicBezTo>
                  <a:cubicBezTo>
                    <a:pt x="50" y="21"/>
                    <a:pt x="50" y="20"/>
                    <a:pt x="51" y="20"/>
                  </a:cubicBezTo>
                  <a:cubicBezTo>
                    <a:pt x="51" y="19"/>
                    <a:pt x="51" y="19"/>
                    <a:pt x="51" y="19"/>
                  </a:cubicBezTo>
                  <a:cubicBezTo>
                    <a:pt x="51" y="18"/>
                    <a:pt x="51" y="18"/>
                    <a:pt x="50" y="17"/>
                  </a:cubicBezTo>
                  <a:cubicBezTo>
                    <a:pt x="50" y="16"/>
                    <a:pt x="50" y="15"/>
                    <a:pt x="49" y="14"/>
                  </a:cubicBezTo>
                  <a:cubicBezTo>
                    <a:pt x="49" y="13"/>
                    <a:pt x="48" y="11"/>
                    <a:pt x="47" y="10"/>
                  </a:cubicBezTo>
                  <a:cubicBezTo>
                    <a:pt x="46" y="9"/>
                    <a:pt x="45" y="8"/>
                    <a:pt x="43" y="6"/>
                  </a:cubicBezTo>
                  <a:cubicBezTo>
                    <a:pt x="41" y="4"/>
                    <a:pt x="38" y="2"/>
                    <a:pt x="35" y="1"/>
                  </a:cubicBezTo>
                  <a:cubicBezTo>
                    <a:pt x="32" y="0"/>
                    <a:pt x="29" y="0"/>
                    <a:pt x="26" y="0"/>
                  </a:cubicBezTo>
                  <a:cubicBezTo>
                    <a:pt x="23" y="0"/>
                    <a:pt x="20" y="1"/>
                    <a:pt x="17" y="2"/>
                  </a:cubicBezTo>
                  <a:cubicBezTo>
                    <a:pt x="14" y="3"/>
                    <a:pt x="11" y="5"/>
                    <a:pt x="8" y="8"/>
                  </a:cubicBezTo>
                  <a:cubicBezTo>
                    <a:pt x="6" y="10"/>
                    <a:pt x="4" y="13"/>
                    <a:pt x="2" y="16"/>
                  </a:cubicBezTo>
                  <a:cubicBezTo>
                    <a:pt x="1" y="18"/>
                    <a:pt x="0" y="21"/>
                    <a:pt x="0" y="24"/>
                  </a:cubicBezTo>
                  <a:cubicBezTo>
                    <a:pt x="0" y="26"/>
                    <a:pt x="1" y="29"/>
                    <a:pt x="2" y="32"/>
                  </a:cubicBezTo>
                  <a:cubicBezTo>
                    <a:pt x="4" y="35"/>
                    <a:pt x="6" y="37"/>
                    <a:pt x="8" y="39"/>
                  </a:cubicBezTo>
                  <a:cubicBezTo>
                    <a:pt x="9" y="40"/>
                    <a:pt x="10" y="41"/>
                    <a:pt x="11" y="42"/>
                  </a:cubicBezTo>
                  <a:cubicBezTo>
                    <a:pt x="12" y="42"/>
                    <a:pt x="13" y="43"/>
                    <a:pt x="14" y="44"/>
                  </a:cubicBezTo>
                  <a:cubicBezTo>
                    <a:pt x="15" y="44"/>
                    <a:pt x="17" y="45"/>
                    <a:pt x="18" y="45"/>
                  </a:cubicBezTo>
                  <a:cubicBezTo>
                    <a:pt x="19" y="46"/>
                    <a:pt x="20" y="46"/>
                    <a:pt x="21" y="46"/>
                  </a:cubicBezTo>
                  <a:cubicBezTo>
                    <a:pt x="21" y="46"/>
                    <a:pt x="22" y="46"/>
                    <a:pt x="22" y="46"/>
                  </a:cubicBezTo>
                  <a:cubicBezTo>
                    <a:pt x="23" y="46"/>
                    <a:pt x="23" y="46"/>
                    <a:pt x="24" y="45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37" y="33"/>
                    <a:pt x="37" y="32"/>
                    <a:pt x="38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"/>
                <a:ea typeface="微软雅黑"/>
                <a:cs typeface="+mn-cs"/>
              </a:endParaRPr>
            </a:p>
          </p:txBody>
        </p:sp>
        <p:sp>
          <p:nvSpPr>
            <p:cNvPr id="21" name="Freeform 24">
              <a:extLst>
                <a:ext uri="{FF2B5EF4-FFF2-40B4-BE49-F238E27FC236}">
                  <a16:creationId xmlns:a16="http://schemas.microsoft.com/office/drawing/2014/main" id="{A1620C1B-9B71-40A2-95EE-709692C061B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9394" y="5762536"/>
              <a:ext cx="88889" cy="67009"/>
            </a:xfrm>
            <a:custGeom>
              <a:avLst/>
              <a:gdLst>
                <a:gd name="T0" fmla="*/ 55 w 55"/>
                <a:gd name="T1" fmla="*/ 32 h 41"/>
                <a:gd name="T2" fmla="*/ 55 w 55"/>
                <a:gd name="T3" fmla="*/ 31 h 41"/>
                <a:gd name="T4" fmla="*/ 55 w 55"/>
                <a:gd name="T5" fmla="*/ 30 h 41"/>
                <a:gd name="T6" fmla="*/ 55 w 55"/>
                <a:gd name="T7" fmla="*/ 29 h 41"/>
                <a:gd name="T8" fmla="*/ 54 w 55"/>
                <a:gd name="T9" fmla="*/ 27 h 41"/>
                <a:gd name="T10" fmla="*/ 54 w 55"/>
                <a:gd name="T11" fmla="*/ 27 h 41"/>
                <a:gd name="T12" fmla="*/ 53 w 55"/>
                <a:gd name="T13" fmla="*/ 26 h 41"/>
                <a:gd name="T14" fmla="*/ 53 w 55"/>
                <a:gd name="T15" fmla="*/ 26 h 41"/>
                <a:gd name="T16" fmla="*/ 34 w 55"/>
                <a:gd name="T17" fmla="*/ 30 h 41"/>
                <a:gd name="T18" fmla="*/ 29 w 55"/>
                <a:gd name="T19" fmla="*/ 10 h 41"/>
                <a:gd name="T20" fmla="*/ 48 w 55"/>
                <a:gd name="T21" fmla="*/ 6 h 41"/>
                <a:gd name="T22" fmla="*/ 49 w 55"/>
                <a:gd name="T23" fmla="*/ 6 h 41"/>
                <a:gd name="T24" fmla="*/ 49 w 55"/>
                <a:gd name="T25" fmla="*/ 5 h 41"/>
                <a:gd name="T26" fmla="*/ 49 w 55"/>
                <a:gd name="T27" fmla="*/ 4 h 41"/>
                <a:gd name="T28" fmla="*/ 49 w 55"/>
                <a:gd name="T29" fmla="*/ 3 h 41"/>
                <a:gd name="T30" fmla="*/ 48 w 55"/>
                <a:gd name="T31" fmla="*/ 2 h 41"/>
                <a:gd name="T32" fmla="*/ 48 w 55"/>
                <a:gd name="T33" fmla="*/ 1 h 41"/>
                <a:gd name="T34" fmla="*/ 47 w 55"/>
                <a:gd name="T35" fmla="*/ 0 h 41"/>
                <a:gd name="T36" fmla="*/ 47 w 55"/>
                <a:gd name="T37" fmla="*/ 0 h 41"/>
                <a:gd name="T38" fmla="*/ 1 w 55"/>
                <a:gd name="T39" fmla="*/ 9 h 41"/>
                <a:gd name="T40" fmla="*/ 1 w 55"/>
                <a:gd name="T41" fmla="*/ 10 h 41"/>
                <a:gd name="T42" fmla="*/ 0 w 55"/>
                <a:gd name="T43" fmla="*/ 10 h 41"/>
                <a:gd name="T44" fmla="*/ 0 w 55"/>
                <a:gd name="T45" fmla="*/ 11 h 41"/>
                <a:gd name="T46" fmla="*/ 1 w 55"/>
                <a:gd name="T47" fmla="*/ 12 h 41"/>
                <a:gd name="T48" fmla="*/ 1 w 55"/>
                <a:gd name="T49" fmla="*/ 14 h 41"/>
                <a:gd name="T50" fmla="*/ 1 w 55"/>
                <a:gd name="T51" fmla="*/ 15 h 41"/>
                <a:gd name="T52" fmla="*/ 2 w 55"/>
                <a:gd name="T53" fmla="*/ 15 h 41"/>
                <a:gd name="T54" fmla="*/ 2 w 55"/>
                <a:gd name="T55" fmla="*/ 15 h 41"/>
                <a:gd name="T56" fmla="*/ 24 w 55"/>
                <a:gd name="T57" fmla="*/ 11 h 41"/>
                <a:gd name="T58" fmla="*/ 28 w 55"/>
                <a:gd name="T59" fmla="*/ 31 h 41"/>
                <a:gd name="T60" fmla="*/ 7 w 55"/>
                <a:gd name="T61" fmla="*/ 35 h 41"/>
                <a:gd name="T62" fmla="*/ 7 w 55"/>
                <a:gd name="T63" fmla="*/ 35 h 41"/>
                <a:gd name="T64" fmla="*/ 6 w 55"/>
                <a:gd name="T65" fmla="*/ 36 h 41"/>
                <a:gd name="T66" fmla="*/ 6 w 55"/>
                <a:gd name="T67" fmla="*/ 37 h 41"/>
                <a:gd name="T68" fmla="*/ 7 w 55"/>
                <a:gd name="T69" fmla="*/ 38 h 41"/>
                <a:gd name="T70" fmla="*/ 7 w 55"/>
                <a:gd name="T71" fmla="*/ 40 h 41"/>
                <a:gd name="T72" fmla="*/ 7 w 55"/>
                <a:gd name="T73" fmla="*/ 41 h 41"/>
                <a:gd name="T74" fmla="*/ 8 w 55"/>
                <a:gd name="T75" fmla="*/ 41 h 41"/>
                <a:gd name="T76" fmla="*/ 8 w 55"/>
                <a:gd name="T77" fmla="*/ 41 h 41"/>
                <a:gd name="T78" fmla="*/ 54 w 55"/>
                <a:gd name="T79" fmla="*/ 32 h 41"/>
                <a:gd name="T80" fmla="*/ 55 w 55"/>
                <a:gd name="T81" fmla="*/ 32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5" h="41">
                  <a:moveTo>
                    <a:pt x="55" y="32"/>
                  </a:moveTo>
                  <a:cubicBezTo>
                    <a:pt x="55" y="32"/>
                    <a:pt x="55" y="31"/>
                    <a:pt x="55" y="31"/>
                  </a:cubicBezTo>
                  <a:cubicBezTo>
                    <a:pt x="55" y="31"/>
                    <a:pt x="55" y="31"/>
                    <a:pt x="55" y="30"/>
                  </a:cubicBezTo>
                  <a:cubicBezTo>
                    <a:pt x="55" y="30"/>
                    <a:pt x="55" y="29"/>
                    <a:pt x="55" y="29"/>
                  </a:cubicBezTo>
                  <a:cubicBezTo>
                    <a:pt x="55" y="28"/>
                    <a:pt x="54" y="28"/>
                    <a:pt x="54" y="27"/>
                  </a:cubicBezTo>
                  <a:cubicBezTo>
                    <a:pt x="54" y="27"/>
                    <a:pt x="54" y="27"/>
                    <a:pt x="54" y="27"/>
                  </a:cubicBezTo>
                  <a:cubicBezTo>
                    <a:pt x="54" y="26"/>
                    <a:pt x="54" y="26"/>
                    <a:pt x="53" y="26"/>
                  </a:cubicBezTo>
                  <a:cubicBezTo>
                    <a:pt x="53" y="26"/>
                    <a:pt x="53" y="26"/>
                    <a:pt x="53" y="26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29" y="10"/>
                    <a:pt x="29" y="10"/>
                    <a:pt x="29" y="10"/>
                  </a:cubicBezTo>
                  <a:cubicBezTo>
                    <a:pt x="48" y="6"/>
                    <a:pt x="48" y="6"/>
                    <a:pt x="48" y="6"/>
                  </a:cubicBezTo>
                  <a:cubicBezTo>
                    <a:pt x="48" y="6"/>
                    <a:pt x="49" y="6"/>
                    <a:pt x="49" y="6"/>
                  </a:cubicBezTo>
                  <a:cubicBezTo>
                    <a:pt x="49" y="6"/>
                    <a:pt x="49" y="6"/>
                    <a:pt x="49" y="5"/>
                  </a:cubicBezTo>
                  <a:cubicBezTo>
                    <a:pt x="49" y="5"/>
                    <a:pt x="49" y="5"/>
                    <a:pt x="49" y="4"/>
                  </a:cubicBezTo>
                  <a:cubicBezTo>
                    <a:pt x="49" y="4"/>
                    <a:pt x="49" y="4"/>
                    <a:pt x="49" y="3"/>
                  </a:cubicBezTo>
                  <a:cubicBezTo>
                    <a:pt x="49" y="2"/>
                    <a:pt x="49" y="2"/>
                    <a:pt x="48" y="2"/>
                  </a:cubicBezTo>
                  <a:cubicBezTo>
                    <a:pt x="48" y="1"/>
                    <a:pt x="48" y="1"/>
                    <a:pt x="48" y="1"/>
                  </a:cubicBezTo>
                  <a:cubicBezTo>
                    <a:pt x="48" y="1"/>
                    <a:pt x="48" y="0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9"/>
                    <a:pt x="1" y="9"/>
                    <a:pt x="1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1"/>
                    <a:pt x="0" y="11"/>
                  </a:cubicBezTo>
                  <a:cubicBezTo>
                    <a:pt x="0" y="11"/>
                    <a:pt x="0" y="12"/>
                    <a:pt x="1" y="12"/>
                  </a:cubicBezTo>
                  <a:cubicBezTo>
                    <a:pt x="1" y="13"/>
                    <a:pt x="1" y="13"/>
                    <a:pt x="1" y="14"/>
                  </a:cubicBezTo>
                  <a:cubicBezTo>
                    <a:pt x="1" y="14"/>
                    <a:pt x="1" y="15"/>
                    <a:pt x="1" y="15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24" y="11"/>
                    <a:pt x="24" y="11"/>
                    <a:pt x="24" y="11"/>
                  </a:cubicBezTo>
                  <a:cubicBezTo>
                    <a:pt x="28" y="31"/>
                    <a:pt x="28" y="31"/>
                    <a:pt x="28" y="31"/>
                  </a:cubicBezTo>
                  <a:cubicBezTo>
                    <a:pt x="7" y="35"/>
                    <a:pt x="7" y="35"/>
                    <a:pt x="7" y="35"/>
                  </a:cubicBezTo>
                  <a:cubicBezTo>
                    <a:pt x="7" y="35"/>
                    <a:pt x="7" y="35"/>
                    <a:pt x="7" y="35"/>
                  </a:cubicBezTo>
                  <a:cubicBezTo>
                    <a:pt x="6" y="36"/>
                    <a:pt x="6" y="36"/>
                    <a:pt x="6" y="36"/>
                  </a:cubicBezTo>
                  <a:cubicBezTo>
                    <a:pt x="6" y="36"/>
                    <a:pt x="6" y="36"/>
                    <a:pt x="6" y="37"/>
                  </a:cubicBezTo>
                  <a:cubicBezTo>
                    <a:pt x="6" y="37"/>
                    <a:pt x="6" y="38"/>
                    <a:pt x="7" y="38"/>
                  </a:cubicBezTo>
                  <a:cubicBezTo>
                    <a:pt x="7" y="39"/>
                    <a:pt x="7" y="39"/>
                    <a:pt x="7" y="40"/>
                  </a:cubicBezTo>
                  <a:cubicBezTo>
                    <a:pt x="7" y="40"/>
                    <a:pt x="7" y="40"/>
                    <a:pt x="7" y="41"/>
                  </a:cubicBezTo>
                  <a:cubicBezTo>
                    <a:pt x="8" y="41"/>
                    <a:pt x="8" y="41"/>
                    <a:pt x="8" y="41"/>
                  </a:cubicBezTo>
                  <a:cubicBezTo>
                    <a:pt x="8" y="41"/>
                    <a:pt x="8" y="41"/>
                    <a:pt x="8" y="41"/>
                  </a:cubicBezTo>
                  <a:cubicBezTo>
                    <a:pt x="54" y="32"/>
                    <a:pt x="54" y="32"/>
                    <a:pt x="54" y="32"/>
                  </a:cubicBezTo>
                  <a:cubicBezTo>
                    <a:pt x="54" y="32"/>
                    <a:pt x="55" y="32"/>
                    <a:pt x="55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"/>
                <a:ea typeface="微软雅黑"/>
                <a:cs typeface="+mn-cs"/>
              </a:endParaRPr>
            </a:p>
          </p:txBody>
        </p:sp>
        <p:sp>
          <p:nvSpPr>
            <p:cNvPr id="22" name="Freeform 25">
              <a:extLst>
                <a:ext uri="{FF2B5EF4-FFF2-40B4-BE49-F238E27FC236}">
                  <a16:creationId xmlns:a16="http://schemas.microsoft.com/office/drawing/2014/main" id="{AD0BA637-D98C-4AA8-AEFA-EA63D633B1F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94094" y="5882878"/>
              <a:ext cx="97778" cy="83419"/>
            </a:xfrm>
            <a:custGeom>
              <a:avLst/>
              <a:gdLst>
                <a:gd name="T0" fmla="*/ 60 w 60"/>
                <a:gd name="T1" fmla="*/ 28 h 51"/>
                <a:gd name="T2" fmla="*/ 60 w 60"/>
                <a:gd name="T3" fmla="*/ 27 h 51"/>
                <a:gd name="T4" fmla="*/ 59 w 60"/>
                <a:gd name="T5" fmla="*/ 26 h 51"/>
                <a:gd name="T6" fmla="*/ 59 w 60"/>
                <a:gd name="T7" fmla="*/ 25 h 51"/>
                <a:gd name="T8" fmla="*/ 58 w 60"/>
                <a:gd name="T9" fmla="*/ 24 h 51"/>
                <a:gd name="T10" fmla="*/ 57 w 60"/>
                <a:gd name="T11" fmla="*/ 23 h 51"/>
                <a:gd name="T12" fmla="*/ 56 w 60"/>
                <a:gd name="T13" fmla="*/ 23 h 51"/>
                <a:gd name="T14" fmla="*/ 56 w 60"/>
                <a:gd name="T15" fmla="*/ 23 h 51"/>
                <a:gd name="T16" fmla="*/ 34 w 60"/>
                <a:gd name="T17" fmla="*/ 37 h 51"/>
                <a:gd name="T18" fmla="*/ 29 w 60"/>
                <a:gd name="T19" fmla="*/ 40 h 51"/>
                <a:gd name="T20" fmla="*/ 23 w 60"/>
                <a:gd name="T21" fmla="*/ 43 h 51"/>
                <a:gd name="T22" fmla="*/ 23 w 60"/>
                <a:gd name="T23" fmla="*/ 43 h 51"/>
                <a:gd name="T24" fmla="*/ 25 w 60"/>
                <a:gd name="T25" fmla="*/ 40 h 51"/>
                <a:gd name="T26" fmla="*/ 27 w 60"/>
                <a:gd name="T27" fmla="*/ 37 h 51"/>
                <a:gd name="T28" fmla="*/ 29 w 60"/>
                <a:gd name="T29" fmla="*/ 33 h 51"/>
                <a:gd name="T30" fmla="*/ 31 w 60"/>
                <a:gd name="T31" fmla="*/ 30 h 51"/>
                <a:gd name="T32" fmla="*/ 43 w 60"/>
                <a:gd name="T33" fmla="*/ 10 h 51"/>
                <a:gd name="T34" fmla="*/ 44 w 60"/>
                <a:gd name="T35" fmla="*/ 8 h 51"/>
                <a:gd name="T36" fmla="*/ 44 w 60"/>
                <a:gd name="T37" fmla="*/ 6 h 51"/>
                <a:gd name="T38" fmla="*/ 44 w 60"/>
                <a:gd name="T39" fmla="*/ 5 h 51"/>
                <a:gd name="T40" fmla="*/ 43 w 60"/>
                <a:gd name="T41" fmla="*/ 4 h 51"/>
                <a:gd name="T42" fmla="*/ 42 w 60"/>
                <a:gd name="T43" fmla="*/ 1 h 51"/>
                <a:gd name="T44" fmla="*/ 40 w 60"/>
                <a:gd name="T45" fmla="*/ 0 h 51"/>
                <a:gd name="T46" fmla="*/ 38 w 60"/>
                <a:gd name="T47" fmla="*/ 0 h 51"/>
                <a:gd name="T48" fmla="*/ 0 w 60"/>
                <a:gd name="T49" fmla="*/ 23 h 51"/>
                <a:gd name="T50" fmla="*/ 0 w 60"/>
                <a:gd name="T51" fmla="*/ 23 h 51"/>
                <a:gd name="T52" fmla="*/ 0 w 60"/>
                <a:gd name="T53" fmla="*/ 24 h 51"/>
                <a:gd name="T54" fmla="*/ 0 w 60"/>
                <a:gd name="T55" fmla="*/ 25 h 51"/>
                <a:gd name="T56" fmla="*/ 1 w 60"/>
                <a:gd name="T57" fmla="*/ 26 h 51"/>
                <a:gd name="T58" fmla="*/ 2 w 60"/>
                <a:gd name="T59" fmla="*/ 27 h 51"/>
                <a:gd name="T60" fmla="*/ 2 w 60"/>
                <a:gd name="T61" fmla="*/ 28 h 51"/>
                <a:gd name="T62" fmla="*/ 3 w 60"/>
                <a:gd name="T63" fmla="*/ 28 h 51"/>
                <a:gd name="T64" fmla="*/ 3 w 60"/>
                <a:gd name="T65" fmla="*/ 28 h 51"/>
                <a:gd name="T66" fmla="*/ 28 w 60"/>
                <a:gd name="T67" fmla="*/ 13 h 51"/>
                <a:gd name="T68" fmla="*/ 33 w 60"/>
                <a:gd name="T69" fmla="*/ 10 h 51"/>
                <a:gd name="T70" fmla="*/ 37 w 60"/>
                <a:gd name="T71" fmla="*/ 7 h 51"/>
                <a:gd name="T72" fmla="*/ 37 w 60"/>
                <a:gd name="T73" fmla="*/ 7 h 51"/>
                <a:gd name="T74" fmla="*/ 35 w 60"/>
                <a:gd name="T75" fmla="*/ 11 h 51"/>
                <a:gd name="T76" fmla="*/ 32 w 60"/>
                <a:gd name="T77" fmla="*/ 16 h 51"/>
                <a:gd name="T78" fmla="*/ 17 w 60"/>
                <a:gd name="T79" fmla="*/ 41 h 51"/>
                <a:gd name="T80" fmla="*/ 16 w 60"/>
                <a:gd name="T81" fmla="*/ 44 h 51"/>
                <a:gd name="T82" fmla="*/ 16 w 60"/>
                <a:gd name="T83" fmla="*/ 45 h 51"/>
                <a:gd name="T84" fmla="*/ 16 w 60"/>
                <a:gd name="T85" fmla="*/ 47 h 51"/>
                <a:gd name="T86" fmla="*/ 17 w 60"/>
                <a:gd name="T87" fmla="*/ 48 h 51"/>
                <a:gd name="T88" fmla="*/ 18 w 60"/>
                <a:gd name="T89" fmla="*/ 50 h 51"/>
                <a:gd name="T90" fmla="*/ 18 w 60"/>
                <a:gd name="T91" fmla="*/ 51 h 51"/>
                <a:gd name="T92" fmla="*/ 19 w 60"/>
                <a:gd name="T93" fmla="*/ 51 h 51"/>
                <a:gd name="T94" fmla="*/ 20 w 60"/>
                <a:gd name="T95" fmla="*/ 51 h 51"/>
                <a:gd name="T96" fmla="*/ 22 w 60"/>
                <a:gd name="T97" fmla="*/ 51 h 51"/>
                <a:gd name="T98" fmla="*/ 59 w 60"/>
                <a:gd name="T99" fmla="*/ 28 h 51"/>
                <a:gd name="T100" fmla="*/ 60 w 60"/>
                <a:gd name="T101" fmla="*/ 28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60" h="51">
                  <a:moveTo>
                    <a:pt x="60" y="28"/>
                  </a:moveTo>
                  <a:cubicBezTo>
                    <a:pt x="60" y="28"/>
                    <a:pt x="60" y="27"/>
                    <a:pt x="60" y="27"/>
                  </a:cubicBezTo>
                  <a:cubicBezTo>
                    <a:pt x="60" y="27"/>
                    <a:pt x="60" y="27"/>
                    <a:pt x="59" y="26"/>
                  </a:cubicBezTo>
                  <a:cubicBezTo>
                    <a:pt x="59" y="26"/>
                    <a:pt x="59" y="26"/>
                    <a:pt x="59" y="25"/>
                  </a:cubicBezTo>
                  <a:cubicBezTo>
                    <a:pt x="58" y="25"/>
                    <a:pt x="58" y="24"/>
                    <a:pt x="58" y="24"/>
                  </a:cubicBezTo>
                  <a:cubicBezTo>
                    <a:pt x="58" y="24"/>
                    <a:pt x="57" y="24"/>
                    <a:pt x="57" y="23"/>
                  </a:cubicBezTo>
                  <a:cubicBezTo>
                    <a:pt x="57" y="23"/>
                    <a:pt x="57" y="23"/>
                    <a:pt x="56" y="23"/>
                  </a:cubicBezTo>
                  <a:cubicBezTo>
                    <a:pt x="56" y="23"/>
                    <a:pt x="56" y="23"/>
                    <a:pt x="56" y="23"/>
                  </a:cubicBezTo>
                  <a:cubicBezTo>
                    <a:pt x="34" y="37"/>
                    <a:pt x="34" y="37"/>
                    <a:pt x="34" y="37"/>
                  </a:cubicBezTo>
                  <a:cubicBezTo>
                    <a:pt x="32" y="38"/>
                    <a:pt x="30" y="39"/>
                    <a:pt x="29" y="40"/>
                  </a:cubicBezTo>
                  <a:cubicBezTo>
                    <a:pt x="27" y="41"/>
                    <a:pt x="25" y="42"/>
                    <a:pt x="23" y="43"/>
                  </a:cubicBezTo>
                  <a:cubicBezTo>
                    <a:pt x="23" y="43"/>
                    <a:pt x="23" y="43"/>
                    <a:pt x="23" y="43"/>
                  </a:cubicBezTo>
                  <a:cubicBezTo>
                    <a:pt x="24" y="42"/>
                    <a:pt x="25" y="41"/>
                    <a:pt x="25" y="40"/>
                  </a:cubicBezTo>
                  <a:cubicBezTo>
                    <a:pt x="26" y="39"/>
                    <a:pt x="27" y="38"/>
                    <a:pt x="27" y="37"/>
                  </a:cubicBezTo>
                  <a:cubicBezTo>
                    <a:pt x="28" y="35"/>
                    <a:pt x="29" y="34"/>
                    <a:pt x="29" y="33"/>
                  </a:cubicBezTo>
                  <a:cubicBezTo>
                    <a:pt x="30" y="32"/>
                    <a:pt x="31" y="31"/>
                    <a:pt x="31" y="30"/>
                  </a:cubicBezTo>
                  <a:cubicBezTo>
                    <a:pt x="43" y="10"/>
                    <a:pt x="43" y="10"/>
                    <a:pt x="43" y="10"/>
                  </a:cubicBezTo>
                  <a:cubicBezTo>
                    <a:pt x="43" y="9"/>
                    <a:pt x="44" y="8"/>
                    <a:pt x="44" y="8"/>
                  </a:cubicBezTo>
                  <a:cubicBezTo>
                    <a:pt x="44" y="7"/>
                    <a:pt x="44" y="7"/>
                    <a:pt x="44" y="6"/>
                  </a:cubicBezTo>
                  <a:cubicBezTo>
                    <a:pt x="44" y="6"/>
                    <a:pt x="44" y="5"/>
                    <a:pt x="44" y="5"/>
                  </a:cubicBezTo>
                  <a:cubicBezTo>
                    <a:pt x="44" y="5"/>
                    <a:pt x="44" y="4"/>
                    <a:pt x="43" y="4"/>
                  </a:cubicBezTo>
                  <a:cubicBezTo>
                    <a:pt x="42" y="1"/>
                    <a:pt x="42" y="1"/>
                    <a:pt x="42" y="1"/>
                  </a:cubicBezTo>
                  <a:cubicBezTo>
                    <a:pt x="41" y="1"/>
                    <a:pt x="41" y="0"/>
                    <a:pt x="40" y="0"/>
                  </a:cubicBezTo>
                  <a:cubicBezTo>
                    <a:pt x="39" y="0"/>
                    <a:pt x="39" y="0"/>
                    <a:pt x="38" y="0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5"/>
                    <a:pt x="0" y="25"/>
                  </a:cubicBezTo>
                  <a:cubicBezTo>
                    <a:pt x="0" y="25"/>
                    <a:pt x="0" y="26"/>
                    <a:pt x="1" y="26"/>
                  </a:cubicBezTo>
                  <a:cubicBezTo>
                    <a:pt x="1" y="27"/>
                    <a:pt x="1" y="27"/>
                    <a:pt x="2" y="27"/>
                  </a:cubicBezTo>
                  <a:cubicBezTo>
                    <a:pt x="2" y="27"/>
                    <a:pt x="2" y="28"/>
                    <a:pt x="2" y="28"/>
                  </a:cubicBezTo>
                  <a:cubicBezTo>
                    <a:pt x="2" y="28"/>
                    <a:pt x="3" y="28"/>
                    <a:pt x="3" y="28"/>
                  </a:cubicBezTo>
                  <a:cubicBezTo>
                    <a:pt x="3" y="28"/>
                    <a:pt x="3" y="28"/>
                    <a:pt x="3" y="28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30" y="12"/>
                    <a:pt x="31" y="11"/>
                    <a:pt x="33" y="10"/>
                  </a:cubicBezTo>
                  <a:cubicBezTo>
                    <a:pt x="34" y="9"/>
                    <a:pt x="36" y="8"/>
                    <a:pt x="37" y="7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37" y="9"/>
                    <a:pt x="36" y="10"/>
                    <a:pt x="35" y="11"/>
                  </a:cubicBezTo>
                  <a:cubicBezTo>
                    <a:pt x="34" y="13"/>
                    <a:pt x="33" y="14"/>
                    <a:pt x="32" y="16"/>
                  </a:cubicBezTo>
                  <a:cubicBezTo>
                    <a:pt x="17" y="41"/>
                    <a:pt x="17" y="41"/>
                    <a:pt x="17" y="41"/>
                  </a:cubicBezTo>
                  <a:cubicBezTo>
                    <a:pt x="17" y="42"/>
                    <a:pt x="16" y="43"/>
                    <a:pt x="16" y="44"/>
                  </a:cubicBezTo>
                  <a:cubicBezTo>
                    <a:pt x="16" y="44"/>
                    <a:pt x="16" y="45"/>
                    <a:pt x="16" y="45"/>
                  </a:cubicBezTo>
                  <a:cubicBezTo>
                    <a:pt x="16" y="46"/>
                    <a:pt x="16" y="47"/>
                    <a:pt x="16" y="47"/>
                  </a:cubicBezTo>
                  <a:cubicBezTo>
                    <a:pt x="16" y="47"/>
                    <a:pt x="16" y="48"/>
                    <a:pt x="17" y="48"/>
                  </a:cubicBezTo>
                  <a:cubicBezTo>
                    <a:pt x="18" y="50"/>
                    <a:pt x="18" y="50"/>
                    <a:pt x="18" y="50"/>
                  </a:cubicBezTo>
                  <a:cubicBezTo>
                    <a:pt x="18" y="50"/>
                    <a:pt x="18" y="50"/>
                    <a:pt x="18" y="51"/>
                  </a:cubicBezTo>
                  <a:cubicBezTo>
                    <a:pt x="19" y="51"/>
                    <a:pt x="19" y="51"/>
                    <a:pt x="19" y="51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1" y="51"/>
                    <a:pt x="21" y="51"/>
                    <a:pt x="22" y="51"/>
                  </a:cubicBezTo>
                  <a:cubicBezTo>
                    <a:pt x="59" y="28"/>
                    <a:pt x="59" y="28"/>
                    <a:pt x="59" y="28"/>
                  </a:cubicBezTo>
                  <a:cubicBezTo>
                    <a:pt x="59" y="28"/>
                    <a:pt x="60" y="28"/>
                    <a:pt x="60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"/>
                <a:ea typeface="微软雅黑"/>
                <a:cs typeface="+mn-cs"/>
              </a:endParaRPr>
            </a:p>
          </p:txBody>
        </p:sp>
        <p:sp>
          <p:nvSpPr>
            <p:cNvPr id="23" name="Freeform 26">
              <a:extLst>
                <a:ext uri="{FF2B5EF4-FFF2-40B4-BE49-F238E27FC236}">
                  <a16:creationId xmlns:a16="http://schemas.microsoft.com/office/drawing/2014/main" id="{324D91C4-52C2-4FE4-8078-920CA9B33AD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607" y="6018262"/>
              <a:ext cx="64957" cy="81368"/>
            </a:xfrm>
            <a:custGeom>
              <a:avLst/>
              <a:gdLst>
                <a:gd name="T0" fmla="*/ 39 w 40"/>
                <a:gd name="T1" fmla="*/ 2 h 50"/>
                <a:gd name="T2" fmla="*/ 38 w 40"/>
                <a:gd name="T3" fmla="*/ 2 h 50"/>
                <a:gd name="T4" fmla="*/ 36 w 40"/>
                <a:gd name="T5" fmla="*/ 1 h 50"/>
                <a:gd name="T6" fmla="*/ 35 w 40"/>
                <a:gd name="T7" fmla="*/ 1 h 50"/>
                <a:gd name="T8" fmla="*/ 33 w 40"/>
                <a:gd name="T9" fmla="*/ 0 h 50"/>
                <a:gd name="T10" fmla="*/ 33 w 40"/>
                <a:gd name="T11" fmla="*/ 1 h 50"/>
                <a:gd name="T12" fmla="*/ 32 w 40"/>
                <a:gd name="T13" fmla="*/ 1 h 50"/>
                <a:gd name="T14" fmla="*/ 1 w 40"/>
                <a:gd name="T15" fmla="*/ 35 h 50"/>
                <a:gd name="T16" fmla="*/ 0 w 40"/>
                <a:gd name="T17" fmla="*/ 36 h 50"/>
                <a:gd name="T18" fmla="*/ 0 w 40"/>
                <a:gd name="T19" fmla="*/ 37 h 50"/>
                <a:gd name="T20" fmla="*/ 1 w 40"/>
                <a:gd name="T21" fmla="*/ 37 h 50"/>
                <a:gd name="T22" fmla="*/ 3 w 40"/>
                <a:gd name="T23" fmla="*/ 38 h 50"/>
                <a:gd name="T24" fmla="*/ 4 w 40"/>
                <a:gd name="T25" fmla="*/ 39 h 50"/>
                <a:gd name="T26" fmla="*/ 5 w 40"/>
                <a:gd name="T27" fmla="*/ 39 h 50"/>
                <a:gd name="T28" fmla="*/ 6 w 40"/>
                <a:gd name="T29" fmla="*/ 39 h 50"/>
                <a:gd name="T30" fmla="*/ 7 w 40"/>
                <a:gd name="T31" fmla="*/ 38 h 50"/>
                <a:gd name="T32" fmla="*/ 14 w 40"/>
                <a:gd name="T33" fmla="*/ 29 h 50"/>
                <a:gd name="T34" fmla="*/ 33 w 40"/>
                <a:gd name="T35" fmla="*/ 36 h 50"/>
                <a:gd name="T36" fmla="*/ 33 w 40"/>
                <a:gd name="T37" fmla="*/ 47 h 50"/>
                <a:gd name="T38" fmla="*/ 33 w 40"/>
                <a:gd name="T39" fmla="*/ 48 h 50"/>
                <a:gd name="T40" fmla="*/ 34 w 40"/>
                <a:gd name="T41" fmla="*/ 48 h 50"/>
                <a:gd name="T42" fmla="*/ 35 w 40"/>
                <a:gd name="T43" fmla="*/ 49 h 50"/>
                <a:gd name="T44" fmla="*/ 36 w 40"/>
                <a:gd name="T45" fmla="*/ 49 h 50"/>
                <a:gd name="T46" fmla="*/ 38 w 40"/>
                <a:gd name="T47" fmla="*/ 50 h 50"/>
                <a:gd name="T48" fmla="*/ 39 w 40"/>
                <a:gd name="T49" fmla="*/ 50 h 50"/>
                <a:gd name="T50" fmla="*/ 40 w 40"/>
                <a:gd name="T51" fmla="*/ 49 h 50"/>
                <a:gd name="T52" fmla="*/ 40 w 40"/>
                <a:gd name="T53" fmla="*/ 48 h 50"/>
                <a:gd name="T54" fmla="*/ 40 w 40"/>
                <a:gd name="T55" fmla="*/ 4 h 50"/>
                <a:gd name="T56" fmla="*/ 40 w 40"/>
                <a:gd name="T57" fmla="*/ 3 h 50"/>
                <a:gd name="T58" fmla="*/ 39 w 40"/>
                <a:gd name="T59" fmla="*/ 2 h 50"/>
                <a:gd name="T60" fmla="*/ 34 w 40"/>
                <a:gd name="T61" fmla="*/ 31 h 50"/>
                <a:gd name="T62" fmla="*/ 18 w 40"/>
                <a:gd name="T63" fmla="*/ 25 h 50"/>
                <a:gd name="T64" fmla="*/ 34 w 40"/>
                <a:gd name="T65" fmla="*/ 7 h 50"/>
                <a:gd name="T66" fmla="*/ 34 w 40"/>
                <a:gd name="T67" fmla="*/ 7 h 50"/>
                <a:gd name="T68" fmla="*/ 34 w 40"/>
                <a:gd name="T69" fmla="*/ 31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0" h="50">
                  <a:moveTo>
                    <a:pt x="39" y="2"/>
                  </a:moveTo>
                  <a:cubicBezTo>
                    <a:pt x="39" y="2"/>
                    <a:pt x="39" y="2"/>
                    <a:pt x="38" y="2"/>
                  </a:cubicBezTo>
                  <a:cubicBezTo>
                    <a:pt x="38" y="2"/>
                    <a:pt x="37" y="1"/>
                    <a:pt x="36" y="1"/>
                  </a:cubicBezTo>
                  <a:cubicBezTo>
                    <a:pt x="36" y="1"/>
                    <a:pt x="35" y="1"/>
                    <a:pt x="35" y="1"/>
                  </a:cubicBezTo>
                  <a:cubicBezTo>
                    <a:pt x="34" y="0"/>
                    <a:pt x="34" y="0"/>
                    <a:pt x="33" y="0"/>
                  </a:cubicBezTo>
                  <a:cubicBezTo>
                    <a:pt x="33" y="0"/>
                    <a:pt x="33" y="0"/>
                    <a:pt x="33" y="1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1" y="35"/>
                    <a:pt x="1" y="35"/>
                    <a:pt x="1" y="35"/>
                  </a:cubicBezTo>
                  <a:cubicBezTo>
                    <a:pt x="1" y="35"/>
                    <a:pt x="0" y="36"/>
                    <a:pt x="0" y="36"/>
                  </a:cubicBezTo>
                  <a:cubicBezTo>
                    <a:pt x="0" y="36"/>
                    <a:pt x="0" y="37"/>
                    <a:pt x="0" y="37"/>
                  </a:cubicBezTo>
                  <a:cubicBezTo>
                    <a:pt x="0" y="37"/>
                    <a:pt x="1" y="37"/>
                    <a:pt x="1" y="37"/>
                  </a:cubicBezTo>
                  <a:cubicBezTo>
                    <a:pt x="1" y="38"/>
                    <a:pt x="2" y="38"/>
                    <a:pt x="3" y="38"/>
                  </a:cubicBezTo>
                  <a:cubicBezTo>
                    <a:pt x="3" y="38"/>
                    <a:pt x="4" y="38"/>
                    <a:pt x="4" y="39"/>
                  </a:cubicBezTo>
                  <a:cubicBezTo>
                    <a:pt x="5" y="39"/>
                    <a:pt x="5" y="39"/>
                    <a:pt x="5" y="39"/>
                  </a:cubicBezTo>
                  <a:cubicBezTo>
                    <a:pt x="6" y="39"/>
                    <a:pt x="6" y="39"/>
                    <a:pt x="6" y="39"/>
                  </a:cubicBezTo>
                  <a:cubicBezTo>
                    <a:pt x="6" y="38"/>
                    <a:pt x="6" y="38"/>
                    <a:pt x="7" y="38"/>
                  </a:cubicBezTo>
                  <a:cubicBezTo>
                    <a:pt x="14" y="29"/>
                    <a:pt x="14" y="29"/>
                    <a:pt x="14" y="29"/>
                  </a:cubicBezTo>
                  <a:cubicBezTo>
                    <a:pt x="33" y="36"/>
                    <a:pt x="33" y="36"/>
                    <a:pt x="33" y="36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7"/>
                    <a:pt x="33" y="48"/>
                    <a:pt x="33" y="48"/>
                  </a:cubicBezTo>
                  <a:cubicBezTo>
                    <a:pt x="33" y="48"/>
                    <a:pt x="34" y="48"/>
                    <a:pt x="34" y="48"/>
                  </a:cubicBezTo>
                  <a:cubicBezTo>
                    <a:pt x="34" y="48"/>
                    <a:pt x="34" y="49"/>
                    <a:pt x="35" y="49"/>
                  </a:cubicBezTo>
                  <a:cubicBezTo>
                    <a:pt x="35" y="49"/>
                    <a:pt x="36" y="49"/>
                    <a:pt x="36" y="49"/>
                  </a:cubicBezTo>
                  <a:cubicBezTo>
                    <a:pt x="37" y="50"/>
                    <a:pt x="38" y="50"/>
                    <a:pt x="38" y="50"/>
                  </a:cubicBezTo>
                  <a:cubicBezTo>
                    <a:pt x="39" y="50"/>
                    <a:pt x="39" y="50"/>
                    <a:pt x="39" y="50"/>
                  </a:cubicBezTo>
                  <a:cubicBezTo>
                    <a:pt x="39" y="50"/>
                    <a:pt x="40" y="50"/>
                    <a:pt x="40" y="49"/>
                  </a:cubicBezTo>
                  <a:cubicBezTo>
                    <a:pt x="40" y="49"/>
                    <a:pt x="40" y="49"/>
                    <a:pt x="40" y="48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0" y="3"/>
                    <a:pt x="40" y="3"/>
                    <a:pt x="40" y="3"/>
                  </a:cubicBezTo>
                  <a:cubicBezTo>
                    <a:pt x="40" y="3"/>
                    <a:pt x="40" y="3"/>
                    <a:pt x="39" y="2"/>
                  </a:cubicBezTo>
                  <a:close/>
                  <a:moveTo>
                    <a:pt x="34" y="31"/>
                  </a:moveTo>
                  <a:cubicBezTo>
                    <a:pt x="18" y="25"/>
                    <a:pt x="18" y="25"/>
                    <a:pt x="18" y="25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lnTo>
                    <a:pt x="34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"/>
                <a:ea typeface="微软雅黑"/>
                <a:cs typeface="+mn-cs"/>
              </a:endParaRPr>
            </a:p>
          </p:txBody>
        </p:sp>
        <p:sp>
          <p:nvSpPr>
            <p:cNvPr id="24" name="Freeform 27">
              <a:extLst>
                <a:ext uri="{FF2B5EF4-FFF2-40B4-BE49-F238E27FC236}">
                  <a16:creationId xmlns:a16="http://schemas.microsoft.com/office/drawing/2014/main" id="{5FBEF361-D27B-4ED8-A55B-F062C6A7CEF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30162" y="5933476"/>
              <a:ext cx="85470" cy="76581"/>
            </a:xfrm>
            <a:custGeom>
              <a:avLst/>
              <a:gdLst>
                <a:gd name="T0" fmla="*/ 52 w 53"/>
                <a:gd name="T1" fmla="*/ 29 h 47"/>
                <a:gd name="T2" fmla="*/ 52 w 53"/>
                <a:gd name="T3" fmla="*/ 28 h 47"/>
                <a:gd name="T4" fmla="*/ 51 w 53"/>
                <a:gd name="T5" fmla="*/ 28 h 47"/>
                <a:gd name="T6" fmla="*/ 50 w 53"/>
                <a:gd name="T7" fmla="*/ 27 h 47"/>
                <a:gd name="T8" fmla="*/ 49 w 53"/>
                <a:gd name="T9" fmla="*/ 27 h 47"/>
                <a:gd name="T10" fmla="*/ 49 w 53"/>
                <a:gd name="T11" fmla="*/ 27 h 47"/>
                <a:gd name="T12" fmla="*/ 35 w 53"/>
                <a:gd name="T13" fmla="*/ 40 h 47"/>
                <a:gd name="T14" fmla="*/ 23 w 53"/>
                <a:gd name="T15" fmla="*/ 29 h 47"/>
                <a:gd name="T16" fmla="*/ 34 w 53"/>
                <a:gd name="T17" fmla="*/ 18 h 47"/>
                <a:gd name="T18" fmla="*/ 34 w 53"/>
                <a:gd name="T19" fmla="*/ 18 h 47"/>
                <a:gd name="T20" fmla="*/ 34 w 53"/>
                <a:gd name="T21" fmla="*/ 17 h 47"/>
                <a:gd name="T22" fmla="*/ 34 w 53"/>
                <a:gd name="T23" fmla="*/ 17 h 47"/>
                <a:gd name="T24" fmla="*/ 33 w 53"/>
                <a:gd name="T25" fmla="*/ 16 h 47"/>
                <a:gd name="T26" fmla="*/ 32 w 53"/>
                <a:gd name="T27" fmla="*/ 15 h 47"/>
                <a:gd name="T28" fmla="*/ 31 w 53"/>
                <a:gd name="T29" fmla="*/ 15 h 47"/>
                <a:gd name="T30" fmla="*/ 31 w 53"/>
                <a:gd name="T31" fmla="*/ 15 h 47"/>
                <a:gd name="T32" fmla="*/ 30 w 53"/>
                <a:gd name="T33" fmla="*/ 15 h 47"/>
                <a:gd name="T34" fmla="*/ 19 w 53"/>
                <a:gd name="T35" fmla="*/ 26 h 47"/>
                <a:gd name="T36" fmla="*/ 8 w 53"/>
                <a:gd name="T37" fmla="*/ 16 h 47"/>
                <a:gd name="T38" fmla="*/ 21 w 53"/>
                <a:gd name="T39" fmla="*/ 3 h 47"/>
                <a:gd name="T40" fmla="*/ 21 w 53"/>
                <a:gd name="T41" fmla="*/ 3 h 47"/>
                <a:gd name="T42" fmla="*/ 21 w 53"/>
                <a:gd name="T43" fmla="*/ 2 h 47"/>
                <a:gd name="T44" fmla="*/ 21 w 53"/>
                <a:gd name="T45" fmla="*/ 2 h 47"/>
                <a:gd name="T46" fmla="*/ 20 w 53"/>
                <a:gd name="T47" fmla="*/ 1 h 47"/>
                <a:gd name="T48" fmla="*/ 19 w 53"/>
                <a:gd name="T49" fmla="*/ 0 h 47"/>
                <a:gd name="T50" fmla="*/ 18 w 53"/>
                <a:gd name="T51" fmla="*/ 0 h 47"/>
                <a:gd name="T52" fmla="*/ 18 w 53"/>
                <a:gd name="T53" fmla="*/ 0 h 47"/>
                <a:gd name="T54" fmla="*/ 17 w 53"/>
                <a:gd name="T55" fmla="*/ 0 h 47"/>
                <a:gd name="T56" fmla="*/ 1 w 53"/>
                <a:gd name="T57" fmla="*/ 15 h 47"/>
                <a:gd name="T58" fmla="*/ 0 w 53"/>
                <a:gd name="T59" fmla="*/ 17 h 47"/>
                <a:gd name="T60" fmla="*/ 1 w 53"/>
                <a:gd name="T61" fmla="*/ 18 h 47"/>
                <a:gd name="T62" fmla="*/ 33 w 53"/>
                <a:gd name="T63" fmla="*/ 46 h 47"/>
                <a:gd name="T64" fmla="*/ 35 w 53"/>
                <a:gd name="T65" fmla="*/ 47 h 47"/>
                <a:gd name="T66" fmla="*/ 36 w 53"/>
                <a:gd name="T67" fmla="*/ 46 h 47"/>
                <a:gd name="T68" fmla="*/ 53 w 53"/>
                <a:gd name="T69" fmla="*/ 31 h 47"/>
                <a:gd name="T70" fmla="*/ 53 w 53"/>
                <a:gd name="T71" fmla="*/ 30 h 47"/>
                <a:gd name="T72" fmla="*/ 53 w 53"/>
                <a:gd name="T73" fmla="*/ 30 h 47"/>
                <a:gd name="T74" fmla="*/ 52 w 53"/>
                <a:gd name="T75" fmla="*/ 29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53" h="47">
                  <a:moveTo>
                    <a:pt x="52" y="29"/>
                  </a:moveTo>
                  <a:cubicBezTo>
                    <a:pt x="52" y="29"/>
                    <a:pt x="52" y="29"/>
                    <a:pt x="52" y="28"/>
                  </a:cubicBezTo>
                  <a:cubicBezTo>
                    <a:pt x="51" y="28"/>
                    <a:pt x="51" y="28"/>
                    <a:pt x="51" y="28"/>
                  </a:cubicBezTo>
                  <a:cubicBezTo>
                    <a:pt x="50" y="27"/>
                    <a:pt x="50" y="27"/>
                    <a:pt x="50" y="27"/>
                  </a:cubicBezTo>
                  <a:cubicBezTo>
                    <a:pt x="50" y="27"/>
                    <a:pt x="49" y="27"/>
                    <a:pt x="49" y="27"/>
                  </a:cubicBezTo>
                  <a:cubicBezTo>
                    <a:pt x="49" y="27"/>
                    <a:pt x="49" y="27"/>
                    <a:pt x="49" y="27"/>
                  </a:cubicBezTo>
                  <a:cubicBezTo>
                    <a:pt x="35" y="40"/>
                    <a:pt x="35" y="40"/>
                    <a:pt x="35" y="40"/>
                  </a:cubicBezTo>
                  <a:cubicBezTo>
                    <a:pt x="23" y="29"/>
                    <a:pt x="23" y="29"/>
                    <a:pt x="23" y="29"/>
                  </a:cubicBezTo>
                  <a:cubicBezTo>
                    <a:pt x="34" y="18"/>
                    <a:pt x="34" y="18"/>
                    <a:pt x="34" y="18"/>
                  </a:cubicBezTo>
                  <a:cubicBezTo>
                    <a:pt x="34" y="18"/>
                    <a:pt x="34" y="18"/>
                    <a:pt x="34" y="18"/>
                  </a:cubicBezTo>
                  <a:cubicBezTo>
                    <a:pt x="34" y="18"/>
                    <a:pt x="34" y="17"/>
                    <a:pt x="34" y="17"/>
                  </a:cubicBezTo>
                  <a:cubicBezTo>
                    <a:pt x="34" y="17"/>
                    <a:pt x="34" y="17"/>
                    <a:pt x="34" y="17"/>
                  </a:cubicBezTo>
                  <a:cubicBezTo>
                    <a:pt x="34" y="16"/>
                    <a:pt x="34" y="16"/>
                    <a:pt x="33" y="16"/>
                  </a:cubicBezTo>
                  <a:cubicBezTo>
                    <a:pt x="33" y="15"/>
                    <a:pt x="33" y="15"/>
                    <a:pt x="32" y="15"/>
                  </a:cubicBezTo>
                  <a:cubicBezTo>
                    <a:pt x="32" y="15"/>
                    <a:pt x="32" y="15"/>
                    <a:pt x="31" y="15"/>
                  </a:cubicBezTo>
                  <a:cubicBezTo>
                    <a:pt x="31" y="15"/>
                    <a:pt x="31" y="15"/>
                    <a:pt x="31" y="15"/>
                  </a:cubicBezTo>
                  <a:cubicBezTo>
                    <a:pt x="31" y="15"/>
                    <a:pt x="30" y="15"/>
                    <a:pt x="30" y="15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22" y="3"/>
                    <a:pt x="21" y="2"/>
                    <a:pt x="21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1" y="1"/>
                    <a:pt x="21" y="1"/>
                    <a:pt x="20" y="1"/>
                  </a:cubicBezTo>
                  <a:cubicBezTo>
                    <a:pt x="20" y="0"/>
                    <a:pt x="19" y="0"/>
                    <a:pt x="19" y="0"/>
                  </a:cubicBezTo>
                  <a:cubicBezTo>
                    <a:pt x="19" y="0"/>
                    <a:pt x="19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7" y="0"/>
                    <a:pt x="17" y="0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1" y="16"/>
                    <a:pt x="1" y="16"/>
                    <a:pt x="0" y="17"/>
                  </a:cubicBezTo>
                  <a:cubicBezTo>
                    <a:pt x="0" y="17"/>
                    <a:pt x="1" y="18"/>
                    <a:pt x="1" y="18"/>
                  </a:cubicBezTo>
                  <a:cubicBezTo>
                    <a:pt x="33" y="46"/>
                    <a:pt x="33" y="46"/>
                    <a:pt x="33" y="46"/>
                  </a:cubicBezTo>
                  <a:cubicBezTo>
                    <a:pt x="33" y="47"/>
                    <a:pt x="34" y="47"/>
                    <a:pt x="35" y="47"/>
                  </a:cubicBezTo>
                  <a:cubicBezTo>
                    <a:pt x="35" y="47"/>
                    <a:pt x="36" y="47"/>
                    <a:pt x="36" y="46"/>
                  </a:cubicBezTo>
                  <a:cubicBezTo>
                    <a:pt x="53" y="31"/>
                    <a:pt x="53" y="31"/>
                    <a:pt x="53" y="31"/>
                  </a:cubicBezTo>
                  <a:cubicBezTo>
                    <a:pt x="53" y="31"/>
                    <a:pt x="53" y="31"/>
                    <a:pt x="53" y="30"/>
                  </a:cubicBezTo>
                  <a:cubicBezTo>
                    <a:pt x="53" y="30"/>
                    <a:pt x="53" y="30"/>
                    <a:pt x="53" y="30"/>
                  </a:cubicBezTo>
                  <a:cubicBezTo>
                    <a:pt x="53" y="30"/>
                    <a:pt x="53" y="29"/>
                    <a:pt x="52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"/>
                <a:ea typeface="微软雅黑"/>
                <a:cs typeface="+mn-cs"/>
              </a:endParaRPr>
            </a:p>
          </p:txBody>
        </p:sp>
        <p:sp>
          <p:nvSpPr>
            <p:cNvPr id="25" name="Freeform 28">
              <a:extLst>
                <a:ext uri="{FF2B5EF4-FFF2-40B4-BE49-F238E27FC236}">
                  <a16:creationId xmlns:a16="http://schemas.microsoft.com/office/drawing/2014/main" id="{DA9F5FC4-7B65-4B95-9897-2B38323C65E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70504" y="5893134"/>
              <a:ext cx="92308" cy="71111"/>
            </a:xfrm>
            <a:custGeom>
              <a:avLst/>
              <a:gdLst>
                <a:gd name="T0" fmla="*/ 56 w 57"/>
                <a:gd name="T1" fmla="*/ 19 h 44"/>
                <a:gd name="T2" fmla="*/ 56 w 57"/>
                <a:gd name="T3" fmla="*/ 19 h 44"/>
                <a:gd name="T4" fmla="*/ 54 w 57"/>
                <a:gd name="T5" fmla="*/ 18 h 44"/>
                <a:gd name="T6" fmla="*/ 42 w 57"/>
                <a:gd name="T7" fmla="*/ 16 h 44"/>
                <a:gd name="T8" fmla="*/ 39 w 57"/>
                <a:gd name="T9" fmla="*/ 15 h 44"/>
                <a:gd name="T10" fmla="*/ 36 w 57"/>
                <a:gd name="T11" fmla="*/ 15 h 44"/>
                <a:gd name="T12" fmla="*/ 33 w 57"/>
                <a:gd name="T13" fmla="*/ 15 h 44"/>
                <a:gd name="T14" fmla="*/ 31 w 57"/>
                <a:gd name="T15" fmla="*/ 16 h 44"/>
                <a:gd name="T16" fmla="*/ 32 w 57"/>
                <a:gd name="T17" fmla="*/ 12 h 44"/>
                <a:gd name="T18" fmla="*/ 31 w 57"/>
                <a:gd name="T19" fmla="*/ 9 h 44"/>
                <a:gd name="T20" fmla="*/ 30 w 57"/>
                <a:gd name="T21" fmla="*/ 5 h 44"/>
                <a:gd name="T22" fmla="*/ 26 w 57"/>
                <a:gd name="T23" fmla="*/ 2 h 44"/>
                <a:gd name="T24" fmla="*/ 22 w 57"/>
                <a:gd name="T25" fmla="*/ 1 h 44"/>
                <a:gd name="T26" fmla="*/ 18 w 57"/>
                <a:gd name="T27" fmla="*/ 0 h 44"/>
                <a:gd name="T28" fmla="*/ 14 w 57"/>
                <a:gd name="T29" fmla="*/ 1 h 44"/>
                <a:gd name="T30" fmla="*/ 9 w 57"/>
                <a:gd name="T31" fmla="*/ 4 h 44"/>
                <a:gd name="T32" fmla="*/ 8 w 57"/>
                <a:gd name="T33" fmla="*/ 6 h 44"/>
                <a:gd name="T34" fmla="*/ 6 w 57"/>
                <a:gd name="T35" fmla="*/ 8 h 44"/>
                <a:gd name="T36" fmla="*/ 0 w 57"/>
                <a:gd name="T37" fmla="*/ 16 h 44"/>
                <a:gd name="T38" fmla="*/ 0 w 57"/>
                <a:gd name="T39" fmla="*/ 17 h 44"/>
                <a:gd name="T40" fmla="*/ 1 w 57"/>
                <a:gd name="T41" fmla="*/ 19 h 44"/>
                <a:gd name="T42" fmla="*/ 37 w 57"/>
                <a:gd name="T43" fmla="*/ 43 h 44"/>
                <a:gd name="T44" fmla="*/ 38 w 57"/>
                <a:gd name="T45" fmla="*/ 44 h 44"/>
                <a:gd name="T46" fmla="*/ 38 w 57"/>
                <a:gd name="T47" fmla="*/ 43 h 44"/>
                <a:gd name="T48" fmla="*/ 39 w 57"/>
                <a:gd name="T49" fmla="*/ 43 h 44"/>
                <a:gd name="T50" fmla="*/ 40 w 57"/>
                <a:gd name="T51" fmla="*/ 42 h 44"/>
                <a:gd name="T52" fmla="*/ 41 w 57"/>
                <a:gd name="T53" fmla="*/ 40 h 44"/>
                <a:gd name="T54" fmla="*/ 41 w 57"/>
                <a:gd name="T55" fmla="*/ 40 h 44"/>
                <a:gd name="T56" fmla="*/ 41 w 57"/>
                <a:gd name="T57" fmla="*/ 39 h 44"/>
                <a:gd name="T58" fmla="*/ 41 w 57"/>
                <a:gd name="T59" fmla="*/ 39 h 44"/>
                <a:gd name="T60" fmla="*/ 24 w 57"/>
                <a:gd name="T61" fmla="*/ 27 h 44"/>
                <a:gd name="T62" fmla="*/ 27 w 57"/>
                <a:gd name="T63" fmla="*/ 24 h 44"/>
                <a:gd name="T64" fmla="*/ 30 w 57"/>
                <a:gd name="T65" fmla="*/ 22 h 44"/>
                <a:gd name="T66" fmla="*/ 33 w 57"/>
                <a:gd name="T67" fmla="*/ 21 h 44"/>
                <a:gd name="T68" fmla="*/ 36 w 57"/>
                <a:gd name="T69" fmla="*/ 21 h 44"/>
                <a:gd name="T70" fmla="*/ 40 w 57"/>
                <a:gd name="T71" fmla="*/ 21 h 44"/>
                <a:gd name="T72" fmla="*/ 52 w 57"/>
                <a:gd name="T73" fmla="*/ 24 h 44"/>
                <a:gd name="T74" fmla="*/ 53 w 57"/>
                <a:gd name="T75" fmla="*/ 24 h 44"/>
                <a:gd name="T76" fmla="*/ 54 w 57"/>
                <a:gd name="T77" fmla="*/ 24 h 44"/>
                <a:gd name="T78" fmla="*/ 54 w 57"/>
                <a:gd name="T79" fmla="*/ 24 h 44"/>
                <a:gd name="T80" fmla="*/ 55 w 57"/>
                <a:gd name="T81" fmla="*/ 22 h 44"/>
                <a:gd name="T82" fmla="*/ 56 w 57"/>
                <a:gd name="T83" fmla="*/ 21 h 44"/>
                <a:gd name="T84" fmla="*/ 57 w 57"/>
                <a:gd name="T85" fmla="*/ 20 h 44"/>
                <a:gd name="T86" fmla="*/ 57 w 57"/>
                <a:gd name="T87" fmla="*/ 20 h 44"/>
                <a:gd name="T88" fmla="*/ 56 w 57"/>
                <a:gd name="T89" fmla="*/ 19 h 44"/>
                <a:gd name="T90" fmla="*/ 26 w 57"/>
                <a:gd name="T91" fmla="*/ 16 h 44"/>
                <a:gd name="T92" fmla="*/ 24 w 57"/>
                <a:gd name="T93" fmla="*/ 20 h 44"/>
                <a:gd name="T94" fmla="*/ 20 w 57"/>
                <a:gd name="T95" fmla="*/ 25 h 44"/>
                <a:gd name="T96" fmla="*/ 7 w 57"/>
                <a:gd name="T97" fmla="*/ 16 h 44"/>
                <a:gd name="T98" fmla="*/ 10 w 57"/>
                <a:gd name="T99" fmla="*/ 12 h 44"/>
                <a:gd name="T100" fmla="*/ 12 w 57"/>
                <a:gd name="T101" fmla="*/ 9 h 44"/>
                <a:gd name="T102" fmla="*/ 13 w 57"/>
                <a:gd name="T103" fmla="*/ 8 h 44"/>
                <a:gd name="T104" fmla="*/ 18 w 57"/>
                <a:gd name="T105" fmla="*/ 6 h 44"/>
                <a:gd name="T106" fmla="*/ 23 w 57"/>
                <a:gd name="T107" fmla="*/ 8 h 44"/>
                <a:gd name="T108" fmla="*/ 25 w 57"/>
                <a:gd name="T109" fmla="*/ 10 h 44"/>
                <a:gd name="T110" fmla="*/ 26 w 57"/>
                <a:gd name="T111" fmla="*/ 13 h 44"/>
                <a:gd name="T112" fmla="*/ 26 w 57"/>
                <a:gd name="T113" fmla="*/ 16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7" h="44">
                  <a:moveTo>
                    <a:pt x="56" y="19"/>
                  </a:moveTo>
                  <a:cubicBezTo>
                    <a:pt x="56" y="19"/>
                    <a:pt x="56" y="19"/>
                    <a:pt x="56" y="19"/>
                  </a:cubicBezTo>
                  <a:cubicBezTo>
                    <a:pt x="55" y="19"/>
                    <a:pt x="55" y="19"/>
                    <a:pt x="54" y="18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1" y="15"/>
                    <a:pt x="40" y="15"/>
                    <a:pt x="39" y="15"/>
                  </a:cubicBezTo>
                  <a:cubicBezTo>
                    <a:pt x="38" y="15"/>
                    <a:pt x="37" y="15"/>
                    <a:pt x="36" y="15"/>
                  </a:cubicBezTo>
                  <a:cubicBezTo>
                    <a:pt x="35" y="15"/>
                    <a:pt x="34" y="15"/>
                    <a:pt x="33" y="15"/>
                  </a:cubicBezTo>
                  <a:cubicBezTo>
                    <a:pt x="32" y="15"/>
                    <a:pt x="32" y="16"/>
                    <a:pt x="31" y="16"/>
                  </a:cubicBezTo>
                  <a:cubicBezTo>
                    <a:pt x="31" y="15"/>
                    <a:pt x="32" y="13"/>
                    <a:pt x="32" y="12"/>
                  </a:cubicBezTo>
                  <a:cubicBezTo>
                    <a:pt x="32" y="11"/>
                    <a:pt x="32" y="10"/>
                    <a:pt x="31" y="9"/>
                  </a:cubicBezTo>
                  <a:cubicBezTo>
                    <a:pt x="31" y="7"/>
                    <a:pt x="30" y="6"/>
                    <a:pt x="30" y="5"/>
                  </a:cubicBezTo>
                  <a:cubicBezTo>
                    <a:pt x="29" y="4"/>
                    <a:pt x="28" y="3"/>
                    <a:pt x="26" y="2"/>
                  </a:cubicBezTo>
                  <a:cubicBezTo>
                    <a:pt x="25" y="2"/>
                    <a:pt x="24" y="1"/>
                    <a:pt x="22" y="1"/>
                  </a:cubicBezTo>
                  <a:cubicBezTo>
                    <a:pt x="21" y="0"/>
                    <a:pt x="19" y="0"/>
                    <a:pt x="18" y="0"/>
                  </a:cubicBezTo>
                  <a:cubicBezTo>
                    <a:pt x="17" y="0"/>
                    <a:pt x="15" y="1"/>
                    <a:pt x="14" y="1"/>
                  </a:cubicBezTo>
                  <a:cubicBezTo>
                    <a:pt x="12" y="2"/>
                    <a:pt x="11" y="3"/>
                    <a:pt x="9" y="4"/>
                  </a:cubicBezTo>
                  <a:cubicBezTo>
                    <a:pt x="9" y="5"/>
                    <a:pt x="9" y="5"/>
                    <a:pt x="8" y="6"/>
                  </a:cubicBezTo>
                  <a:cubicBezTo>
                    <a:pt x="7" y="6"/>
                    <a:pt x="7" y="7"/>
                    <a:pt x="6" y="8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7"/>
                    <a:pt x="0" y="17"/>
                  </a:cubicBezTo>
                  <a:cubicBezTo>
                    <a:pt x="0" y="18"/>
                    <a:pt x="0" y="18"/>
                    <a:pt x="1" y="19"/>
                  </a:cubicBezTo>
                  <a:cubicBezTo>
                    <a:pt x="37" y="43"/>
                    <a:pt x="37" y="43"/>
                    <a:pt x="37" y="43"/>
                  </a:cubicBezTo>
                  <a:cubicBezTo>
                    <a:pt x="37" y="44"/>
                    <a:pt x="38" y="44"/>
                    <a:pt x="38" y="44"/>
                  </a:cubicBezTo>
                  <a:cubicBezTo>
                    <a:pt x="38" y="44"/>
                    <a:pt x="38" y="44"/>
                    <a:pt x="38" y="43"/>
                  </a:cubicBezTo>
                  <a:cubicBezTo>
                    <a:pt x="39" y="43"/>
                    <a:pt x="39" y="43"/>
                    <a:pt x="39" y="43"/>
                  </a:cubicBezTo>
                  <a:cubicBezTo>
                    <a:pt x="40" y="43"/>
                    <a:pt x="40" y="42"/>
                    <a:pt x="40" y="42"/>
                  </a:cubicBezTo>
                  <a:cubicBezTo>
                    <a:pt x="41" y="41"/>
                    <a:pt x="41" y="41"/>
                    <a:pt x="41" y="40"/>
                  </a:cubicBezTo>
                  <a:cubicBezTo>
                    <a:pt x="41" y="40"/>
                    <a:pt x="41" y="40"/>
                    <a:pt x="41" y="40"/>
                  </a:cubicBezTo>
                  <a:cubicBezTo>
                    <a:pt x="42" y="39"/>
                    <a:pt x="42" y="39"/>
                    <a:pt x="41" y="39"/>
                  </a:cubicBezTo>
                  <a:cubicBezTo>
                    <a:pt x="41" y="39"/>
                    <a:pt x="41" y="39"/>
                    <a:pt x="41" y="39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7" y="24"/>
                    <a:pt x="27" y="24"/>
                    <a:pt x="27" y="24"/>
                  </a:cubicBezTo>
                  <a:cubicBezTo>
                    <a:pt x="28" y="23"/>
                    <a:pt x="29" y="22"/>
                    <a:pt x="30" y="22"/>
                  </a:cubicBezTo>
                  <a:cubicBezTo>
                    <a:pt x="31" y="21"/>
                    <a:pt x="32" y="21"/>
                    <a:pt x="33" y="21"/>
                  </a:cubicBezTo>
                  <a:cubicBezTo>
                    <a:pt x="34" y="20"/>
                    <a:pt x="35" y="20"/>
                    <a:pt x="36" y="21"/>
                  </a:cubicBezTo>
                  <a:cubicBezTo>
                    <a:pt x="37" y="21"/>
                    <a:pt x="39" y="21"/>
                    <a:pt x="40" y="21"/>
                  </a:cubicBezTo>
                  <a:cubicBezTo>
                    <a:pt x="52" y="24"/>
                    <a:pt x="52" y="24"/>
                    <a:pt x="52" y="24"/>
                  </a:cubicBezTo>
                  <a:cubicBezTo>
                    <a:pt x="52" y="24"/>
                    <a:pt x="53" y="24"/>
                    <a:pt x="53" y="24"/>
                  </a:cubicBezTo>
                  <a:cubicBezTo>
                    <a:pt x="53" y="24"/>
                    <a:pt x="53" y="24"/>
                    <a:pt x="54" y="24"/>
                  </a:cubicBezTo>
                  <a:cubicBezTo>
                    <a:pt x="54" y="24"/>
                    <a:pt x="54" y="24"/>
                    <a:pt x="54" y="24"/>
                  </a:cubicBezTo>
                  <a:cubicBezTo>
                    <a:pt x="55" y="23"/>
                    <a:pt x="55" y="23"/>
                    <a:pt x="55" y="22"/>
                  </a:cubicBezTo>
                  <a:cubicBezTo>
                    <a:pt x="56" y="22"/>
                    <a:pt x="56" y="21"/>
                    <a:pt x="56" y="21"/>
                  </a:cubicBezTo>
                  <a:cubicBezTo>
                    <a:pt x="57" y="21"/>
                    <a:pt x="57" y="20"/>
                    <a:pt x="57" y="20"/>
                  </a:cubicBezTo>
                  <a:cubicBezTo>
                    <a:pt x="57" y="20"/>
                    <a:pt x="57" y="20"/>
                    <a:pt x="57" y="20"/>
                  </a:cubicBezTo>
                  <a:cubicBezTo>
                    <a:pt x="57" y="19"/>
                    <a:pt x="57" y="19"/>
                    <a:pt x="56" y="19"/>
                  </a:cubicBezTo>
                  <a:close/>
                  <a:moveTo>
                    <a:pt x="26" y="16"/>
                  </a:moveTo>
                  <a:cubicBezTo>
                    <a:pt x="26" y="17"/>
                    <a:pt x="25" y="19"/>
                    <a:pt x="24" y="20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1" y="11"/>
                    <a:pt x="11" y="10"/>
                    <a:pt x="12" y="9"/>
                  </a:cubicBezTo>
                  <a:cubicBezTo>
                    <a:pt x="12" y="9"/>
                    <a:pt x="13" y="8"/>
                    <a:pt x="13" y="8"/>
                  </a:cubicBezTo>
                  <a:cubicBezTo>
                    <a:pt x="15" y="7"/>
                    <a:pt x="17" y="6"/>
                    <a:pt x="18" y="6"/>
                  </a:cubicBezTo>
                  <a:cubicBezTo>
                    <a:pt x="20" y="6"/>
                    <a:pt x="21" y="7"/>
                    <a:pt x="23" y="8"/>
                  </a:cubicBezTo>
                  <a:cubicBezTo>
                    <a:pt x="24" y="9"/>
                    <a:pt x="25" y="9"/>
                    <a:pt x="25" y="10"/>
                  </a:cubicBezTo>
                  <a:cubicBezTo>
                    <a:pt x="26" y="11"/>
                    <a:pt x="26" y="12"/>
                    <a:pt x="26" y="13"/>
                  </a:cubicBezTo>
                  <a:cubicBezTo>
                    <a:pt x="26" y="14"/>
                    <a:pt x="26" y="15"/>
                    <a:pt x="26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"/>
                <a:ea typeface="微软雅黑"/>
                <a:cs typeface="+mn-cs"/>
              </a:endParaRPr>
            </a:p>
          </p:txBody>
        </p:sp>
        <p:sp>
          <p:nvSpPr>
            <p:cNvPr id="26" name="Freeform 29">
              <a:extLst>
                <a:ext uri="{FF2B5EF4-FFF2-40B4-BE49-F238E27FC236}">
                  <a16:creationId xmlns:a16="http://schemas.microsoft.com/office/drawing/2014/main" id="{11AB45AD-3B55-45D1-9B41-103BB5411CC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8710" y="6031254"/>
              <a:ext cx="25983" cy="73163"/>
            </a:xfrm>
            <a:custGeom>
              <a:avLst/>
              <a:gdLst>
                <a:gd name="T0" fmla="*/ 15 w 16"/>
                <a:gd name="T1" fmla="*/ 1 h 45"/>
                <a:gd name="T2" fmla="*/ 14 w 16"/>
                <a:gd name="T3" fmla="*/ 1 h 45"/>
                <a:gd name="T4" fmla="*/ 13 w 16"/>
                <a:gd name="T5" fmla="*/ 0 h 45"/>
                <a:gd name="T6" fmla="*/ 11 w 16"/>
                <a:gd name="T7" fmla="*/ 0 h 45"/>
                <a:gd name="T8" fmla="*/ 10 w 16"/>
                <a:gd name="T9" fmla="*/ 0 h 45"/>
                <a:gd name="T10" fmla="*/ 9 w 16"/>
                <a:gd name="T11" fmla="*/ 0 h 45"/>
                <a:gd name="T12" fmla="*/ 9 w 16"/>
                <a:gd name="T13" fmla="*/ 1 h 45"/>
                <a:gd name="T14" fmla="*/ 0 w 16"/>
                <a:gd name="T15" fmla="*/ 43 h 45"/>
                <a:gd name="T16" fmla="*/ 0 w 16"/>
                <a:gd name="T17" fmla="*/ 44 h 45"/>
                <a:gd name="T18" fmla="*/ 1 w 16"/>
                <a:gd name="T19" fmla="*/ 44 h 45"/>
                <a:gd name="T20" fmla="*/ 2 w 16"/>
                <a:gd name="T21" fmla="*/ 44 h 45"/>
                <a:gd name="T22" fmla="*/ 3 w 16"/>
                <a:gd name="T23" fmla="*/ 45 h 45"/>
                <a:gd name="T24" fmla="*/ 5 w 16"/>
                <a:gd name="T25" fmla="*/ 45 h 45"/>
                <a:gd name="T26" fmla="*/ 6 w 16"/>
                <a:gd name="T27" fmla="*/ 45 h 45"/>
                <a:gd name="T28" fmla="*/ 6 w 16"/>
                <a:gd name="T29" fmla="*/ 45 h 45"/>
                <a:gd name="T30" fmla="*/ 7 w 16"/>
                <a:gd name="T31" fmla="*/ 44 h 45"/>
                <a:gd name="T32" fmla="*/ 16 w 16"/>
                <a:gd name="T33" fmla="*/ 2 h 45"/>
                <a:gd name="T34" fmla="*/ 15 w 16"/>
                <a:gd name="T35" fmla="*/ 1 h 45"/>
                <a:gd name="T36" fmla="*/ 15 w 16"/>
                <a:gd name="T37" fmla="*/ 1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" h="45">
                  <a:moveTo>
                    <a:pt x="15" y="1"/>
                  </a:moveTo>
                  <a:cubicBezTo>
                    <a:pt x="15" y="1"/>
                    <a:pt x="14" y="1"/>
                    <a:pt x="14" y="1"/>
                  </a:cubicBezTo>
                  <a:cubicBezTo>
                    <a:pt x="14" y="0"/>
                    <a:pt x="13" y="0"/>
                    <a:pt x="13" y="0"/>
                  </a:cubicBezTo>
                  <a:cubicBezTo>
                    <a:pt x="12" y="0"/>
                    <a:pt x="11" y="0"/>
                    <a:pt x="11" y="0"/>
                  </a:cubicBezTo>
                  <a:cubicBezTo>
                    <a:pt x="11" y="0"/>
                    <a:pt x="10" y="0"/>
                    <a:pt x="10" y="0"/>
                  </a:cubicBezTo>
                  <a:cubicBezTo>
                    <a:pt x="10" y="0"/>
                    <a:pt x="10" y="0"/>
                    <a:pt x="9" y="0"/>
                  </a:cubicBezTo>
                  <a:cubicBezTo>
                    <a:pt x="9" y="0"/>
                    <a:pt x="9" y="1"/>
                    <a:pt x="9" y="1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43"/>
                    <a:pt x="0" y="43"/>
                    <a:pt x="0" y="44"/>
                  </a:cubicBezTo>
                  <a:cubicBezTo>
                    <a:pt x="0" y="44"/>
                    <a:pt x="0" y="44"/>
                    <a:pt x="1" y="44"/>
                  </a:cubicBezTo>
                  <a:cubicBezTo>
                    <a:pt x="1" y="44"/>
                    <a:pt x="1" y="44"/>
                    <a:pt x="2" y="44"/>
                  </a:cubicBezTo>
                  <a:cubicBezTo>
                    <a:pt x="2" y="44"/>
                    <a:pt x="3" y="45"/>
                    <a:pt x="3" y="45"/>
                  </a:cubicBezTo>
                  <a:cubicBezTo>
                    <a:pt x="4" y="45"/>
                    <a:pt x="4" y="45"/>
                    <a:pt x="5" y="45"/>
                  </a:cubicBezTo>
                  <a:cubicBezTo>
                    <a:pt x="5" y="45"/>
                    <a:pt x="5" y="45"/>
                    <a:pt x="6" y="45"/>
                  </a:cubicBezTo>
                  <a:cubicBezTo>
                    <a:pt x="6" y="45"/>
                    <a:pt x="6" y="45"/>
                    <a:pt x="6" y="45"/>
                  </a:cubicBezTo>
                  <a:cubicBezTo>
                    <a:pt x="6" y="44"/>
                    <a:pt x="7" y="44"/>
                    <a:pt x="7" y="44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6" y="2"/>
                    <a:pt x="16" y="1"/>
                    <a:pt x="15" y="1"/>
                  </a:cubicBezTo>
                  <a:cubicBezTo>
                    <a:pt x="15" y="1"/>
                    <a:pt x="15" y="1"/>
                    <a:pt x="15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"/>
                <a:ea typeface="微软雅黑"/>
                <a:cs typeface="+mn-cs"/>
              </a:endParaRPr>
            </a:p>
          </p:txBody>
        </p:sp>
        <p:sp>
          <p:nvSpPr>
            <p:cNvPr id="27" name="Freeform 30">
              <a:extLst>
                <a:ext uri="{FF2B5EF4-FFF2-40B4-BE49-F238E27FC236}">
                  <a16:creationId xmlns:a16="http://schemas.microsoft.com/office/drawing/2014/main" id="{35585A74-387B-42D8-AB12-DC3E1F403C64}"/>
                </a:ext>
              </a:extLst>
            </p:cNvPr>
            <p:cNvSpPr>
              <a:spLocks/>
            </p:cNvSpPr>
            <p:nvPr/>
          </p:nvSpPr>
          <p:spPr bwMode="auto">
            <a:xfrm>
              <a:off x="1972727" y="5966297"/>
              <a:ext cx="77949" cy="79316"/>
            </a:xfrm>
            <a:custGeom>
              <a:avLst/>
              <a:gdLst>
                <a:gd name="T0" fmla="*/ 35 w 48"/>
                <a:gd name="T1" fmla="*/ 1 h 49"/>
                <a:gd name="T2" fmla="*/ 34 w 48"/>
                <a:gd name="T3" fmla="*/ 0 h 49"/>
                <a:gd name="T4" fmla="*/ 34 w 48"/>
                <a:gd name="T5" fmla="*/ 0 h 49"/>
                <a:gd name="T6" fmla="*/ 33 w 48"/>
                <a:gd name="T7" fmla="*/ 0 h 49"/>
                <a:gd name="T8" fmla="*/ 31 w 48"/>
                <a:gd name="T9" fmla="*/ 1 h 49"/>
                <a:gd name="T10" fmla="*/ 30 w 48"/>
                <a:gd name="T11" fmla="*/ 2 h 49"/>
                <a:gd name="T12" fmla="*/ 29 w 48"/>
                <a:gd name="T13" fmla="*/ 2 h 49"/>
                <a:gd name="T14" fmla="*/ 29 w 48"/>
                <a:gd name="T15" fmla="*/ 3 h 49"/>
                <a:gd name="T16" fmla="*/ 29 w 48"/>
                <a:gd name="T17" fmla="*/ 4 h 49"/>
                <a:gd name="T18" fmla="*/ 41 w 48"/>
                <a:gd name="T19" fmla="*/ 42 h 49"/>
                <a:gd name="T20" fmla="*/ 41 w 48"/>
                <a:gd name="T21" fmla="*/ 42 h 49"/>
                <a:gd name="T22" fmla="*/ 6 w 48"/>
                <a:gd name="T23" fmla="*/ 18 h 49"/>
                <a:gd name="T24" fmla="*/ 6 w 48"/>
                <a:gd name="T25" fmla="*/ 18 h 49"/>
                <a:gd name="T26" fmla="*/ 5 w 48"/>
                <a:gd name="T27" fmla="*/ 18 h 49"/>
                <a:gd name="T28" fmla="*/ 4 w 48"/>
                <a:gd name="T29" fmla="*/ 18 h 49"/>
                <a:gd name="T30" fmla="*/ 3 w 48"/>
                <a:gd name="T31" fmla="*/ 19 h 49"/>
                <a:gd name="T32" fmla="*/ 1 w 48"/>
                <a:gd name="T33" fmla="*/ 20 h 49"/>
                <a:gd name="T34" fmla="*/ 0 w 48"/>
                <a:gd name="T35" fmla="*/ 21 h 49"/>
                <a:gd name="T36" fmla="*/ 0 w 48"/>
                <a:gd name="T37" fmla="*/ 22 h 49"/>
                <a:gd name="T38" fmla="*/ 1 w 48"/>
                <a:gd name="T39" fmla="*/ 23 h 49"/>
                <a:gd name="T40" fmla="*/ 41 w 48"/>
                <a:gd name="T41" fmla="*/ 48 h 49"/>
                <a:gd name="T42" fmla="*/ 41 w 48"/>
                <a:gd name="T43" fmla="*/ 49 h 49"/>
                <a:gd name="T44" fmla="*/ 42 w 48"/>
                <a:gd name="T45" fmla="*/ 49 h 49"/>
                <a:gd name="T46" fmla="*/ 42 w 48"/>
                <a:gd name="T47" fmla="*/ 49 h 49"/>
                <a:gd name="T48" fmla="*/ 43 w 48"/>
                <a:gd name="T49" fmla="*/ 48 h 49"/>
                <a:gd name="T50" fmla="*/ 44 w 48"/>
                <a:gd name="T51" fmla="*/ 48 h 49"/>
                <a:gd name="T52" fmla="*/ 45 w 48"/>
                <a:gd name="T53" fmla="*/ 47 h 49"/>
                <a:gd name="T54" fmla="*/ 46 w 48"/>
                <a:gd name="T55" fmla="*/ 46 h 49"/>
                <a:gd name="T56" fmla="*/ 47 w 48"/>
                <a:gd name="T57" fmla="*/ 45 h 49"/>
                <a:gd name="T58" fmla="*/ 48 w 48"/>
                <a:gd name="T59" fmla="*/ 45 h 49"/>
                <a:gd name="T60" fmla="*/ 48 w 48"/>
                <a:gd name="T61" fmla="*/ 44 h 49"/>
                <a:gd name="T62" fmla="*/ 35 w 48"/>
                <a:gd name="T63" fmla="*/ 1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8" h="49">
                  <a:moveTo>
                    <a:pt x="35" y="1"/>
                  </a:moveTo>
                  <a:cubicBezTo>
                    <a:pt x="35" y="1"/>
                    <a:pt x="34" y="0"/>
                    <a:pt x="34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2" y="0"/>
                    <a:pt x="32" y="0"/>
                    <a:pt x="31" y="1"/>
                  </a:cubicBezTo>
                  <a:cubicBezTo>
                    <a:pt x="30" y="1"/>
                    <a:pt x="30" y="1"/>
                    <a:pt x="30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29" y="3"/>
                    <a:pt x="29" y="3"/>
                    <a:pt x="29" y="4"/>
                  </a:cubicBezTo>
                  <a:cubicBezTo>
                    <a:pt x="41" y="42"/>
                    <a:pt x="41" y="42"/>
                    <a:pt x="41" y="42"/>
                  </a:cubicBezTo>
                  <a:cubicBezTo>
                    <a:pt x="41" y="42"/>
                    <a:pt x="41" y="42"/>
                    <a:pt x="41" y="42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8"/>
                    <a:pt x="4" y="18"/>
                    <a:pt x="4" y="18"/>
                  </a:cubicBezTo>
                  <a:cubicBezTo>
                    <a:pt x="4" y="18"/>
                    <a:pt x="3" y="19"/>
                    <a:pt x="3" y="19"/>
                  </a:cubicBezTo>
                  <a:cubicBezTo>
                    <a:pt x="2" y="20"/>
                    <a:pt x="1" y="20"/>
                    <a:pt x="1" y="20"/>
                  </a:cubicBezTo>
                  <a:cubicBezTo>
                    <a:pt x="1" y="21"/>
                    <a:pt x="0" y="21"/>
                    <a:pt x="0" y="21"/>
                  </a:cubicBezTo>
                  <a:cubicBezTo>
                    <a:pt x="0" y="21"/>
                    <a:pt x="0" y="22"/>
                    <a:pt x="0" y="22"/>
                  </a:cubicBezTo>
                  <a:cubicBezTo>
                    <a:pt x="1" y="22"/>
                    <a:pt x="1" y="22"/>
                    <a:pt x="1" y="23"/>
                  </a:cubicBezTo>
                  <a:cubicBezTo>
                    <a:pt x="41" y="48"/>
                    <a:pt x="41" y="48"/>
                    <a:pt x="41" y="48"/>
                  </a:cubicBezTo>
                  <a:cubicBezTo>
                    <a:pt x="41" y="49"/>
                    <a:pt x="41" y="49"/>
                    <a:pt x="41" y="49"/>
                  </a:cubicBezTo>
                  <a:cubicBezTo>
                    <a:pt x="41" y="49"/>
                    <a:pt x="41" y="49"/>
                    <a:pt x="42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42" y="49"/>
                    <a:pt x="43" y="48"/>
                    <a:pt x="43" y="48"/>
                  </a:cubicBezTo>
                  <a:cubicBezTo>
                    <a:pt x="43" y="48"/>
                    <a:pt x="43" y="48"/>
                    <a:pt x="44" y="48"/>
                  </a:cubicBezTo>
                  <a:cubicBezTo>
                    <a:pt x="44" y="48"/>
                    <a:pt x="45" y="47"/>
                    <a:pt x="45" y="47"/>
                  </a:cubicBezTo>
                  <a:cubicBezTo>
                    <a:pt x="46" y="47"/>
                    <a:pt x="46" y="46"/>
                    <a:pt x="46" y="46"/>
                  </a:cubicBezTo>
                  <a:cubicBezTo>
                    <a:pt x="47" y="46"/>
                    <a:pt x="47" y="46"/>
                    <a:pt x="47" y="45"/>
                  </a:cubicBezTo>
                  <a:cubicBezTo>
                    <a:pt x="48" y="45"/>
                    <a:pt x="48" y="45"/>
                    <a:pt x="48" y="45"/>
                  </a:cubicBezTo>
                  <a:cubicBezTo>
                    <a:pt x="48" y="44"/>
                    <a:pt x="48" y="44"/>
                    <a:pt x="48" y="44"/>
                  </a:cubicBezTo>
                  <a:lnTo>
                    <a:pt x="35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"/>
                <a:ea typeface="微软雅黑"/>
                <a:cs typeface="+mn-cs"/>
              </a:endParaRPr>
            </a:p>
          </p:txBody>
        </p:sp>
        <p:sp>
          <p:nvSpPr>
            <p:cNvPr id="28" name="Freeform 31">
              <a:extLst>
                <a:ext uri="{FF2B5EF4-FFF2-40B4-BE49-F238E27FC236}">
                  <a16:creationId xmlns:a16="http://schemas.microsoft.com/office/drawing/2014/main" id="{6264CA8F-24F1-4255-820F-34129DAC909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5205" y="6016895"/>
              <a:ext cx="80000" cy="84103"/>
            </a:xfrm>
            <a:custGeom>
              <a:avLst/>
              <a:gdLst>
                <a:gd name="T0" fmla="*/ 35 w 49"/>
                <a:gd name="T1" fmla="*/ 0 h 52"/>
                <a:gd name="T2" fmla="*/ 35 w 49"/>
                <a:gd name="T3" fmla="*/ 0 h 52"/>
                <a:gd name="T4" fmla="*/ 34 w 49"/>
                <a:gd name="T5" fmla="*/ 0 h 52"/>
                <a:gd name="T6" fmla="*/ 33 w 49"/>
                <a:gd name="T7" fmla="*/ 0 h 52"/>
                <a:gd name="T8" fmla="*/ 32 w 49"/>
                <a:gd name="T9" fmla="*/ 0 h 52"/>
                <a:gd name="T10" fmla="*/ 31 w 49"/>
                <a:gd name="T11" fmla="*/ 0 h 52"/>
                <a:gd name="T12" fmla="*/ 30 w 49"/>
                <a:gd name="T13" fmla="*/ 1 h 52"/>
                <a:gd name="T14" fmla="*/ 29 w 49"/>
                <a:gd name="T15" fmla="*/ 1 h 52"/>
                <a:gd name="T16" fmla="*/ 29 w 49"/>
                <a:gd name="T17" fmla="*/ 2 h 52"/>
                <a:gd name="T18" fmla="*/ 37 w 49"/>
                <a:gd name="T19" fmla="*/ 25 h 52"/>
                <a:gd name="T20" fmla="*/ 39 w 49"/>
                <a:gd name="T21" fmla="*/ 31 h 52"/>
                <a:gd name="T22" fmla="*/ 41 w 49"/>
                <a:gd name="T23" fmla="*/ 36 h 52"/>
                <a:gd name="T24" fmla="*/ 41 w 49"/>
                <a:gd name="T25" fmla="*/ 36 h 52"/>
                <a:gd name="T26" fmla="*/ 38 w 49"/>
                <a:gd name="T27" fmla="*/ 33 h 52"/>
                <a:gd name="T28" fmla="*/ 35 w 49"/>
                <a:gd name="T29" fmla="*/ 31 h 52"/>
                <a:gd name="T30" fmla="*/ 32 w 49"/>
                <a:gd name="T31" fmla="*/ 28 h 52"/>
                <a:gd name="T32" fmla="*/ 29 w 49"/>
                <a:gd name="T33" fmla="*/ 25 h 52"/>
                <a:gd name="T34" fmla="*/ 12 w 49"/>
                <a:gd name="T35" fmla="*/ 10 h 52"/>
                <a:gd name="T36" fmla="*/ 10 w 49"/>
                <a:gd name="T37" fmla="*/ 8 h 52"/>
                <a:gd name="T38" fmla="*/ 8 w 49"/>
                <a:gd name="T39" fmla="*/ 8 h 52"/>
                <a:gd name="T40" fmla="*/ 7 w 49"/>
                <a:gd name="T41" fmla="*/ 7 h 52"/>
                <a:gd name="T42" fmla="*/ 5 w 49"/>
                <a:gd name="T43" fmla="*/ 8 h 52"/>
                <a:gd name="T44" fmla="*/ 2 w 49"/>
                <a:gd name="T45" fmla="*/ 8 h 52"/>
                <a:gd name="T46" fmla="*/ 1 w 49"/>
                <a:gd name="T47" fmla="*/ 10 h 52"/>
                <a:gd name="T48" fmla="*/ 1 w 49"/>
                <a:gd name="T49" fmla="*/ 12 h 52"/>
                <a:gd name="T50" fmla="*/ 14 w 49"/>
                <a:gd name="T51" fmla="*/ 51 h 52"/>
                <a:gd name="T52" fmla="*/ 14 w 49"/>
                <a:gd name="T53" fmla="*/ 52 h 52"/>
                <a:gd name="T54" fmla="*/ 15 w 49"/>
                <a:gd name="T55" fmla="*/ 52 h 52"/>
                <a:gd name="T56" fmla="*/ 16 w 49"/>
                <a:gd name="T57" fmla="*/ 52 h 52"/>
                <a:gd name="T58" fmla="*/ 17 w 49"/>
                <a:gd name="T59" fmla="*/ 52 h 52"/>
                <a:gd name="T60" fmla="*/ 18 w 49"/>
                <a:gd name="T61" fmla="*/ 51 h 52"/>
                <a:gd name="T62" fmla="*/ 19 w 49"/>
                <a:gd name="T63" fmla="*/ 51 h 52"/>
                <a:gd name="T64" fmla="*/ 20 w 49"/>
                <a:gd name="T65" fmla="*/ 50 h 52"/>
                <a:gd name="T66" fmla="*/ 20 w 49"/>
                <a:gd name="T67" fmla="*/ 50 h 52"/>
                <a:gd name="T68" fmla="*/ 11 w 49"/>
                <a:gd name="T69" fmla="*/ 24 h 52"/>
                <a:gd name="T70" fmla="*/ 9 w 49"/>
                <a:gd name="T71" fmla="*/ 19 h 52"/>
                <a:gd name="T72" fmla="*/ 8 w 49"/>
                <a:gd name="T73" fmla="*/ 14 h 52"/>
                <a:gd name="T74" fmla="*/ 8 w 49"/>
                <a:gd name="T75" fmla="*/ 14 h 52"/>
                <a:gd name="T76" fmla="*/ 11 w 49"/>
                <a:gd name="T77" fmla="*/ 17 h 52"/>
                <a:gd name="T78" fmla="*/ 15 w 49"/>
                <a:gd name="T79" fmla="*/ 21 h 52"/>
                <a:gd name="T80" fmla="*/ 38 w 49"/>
                <a:gd name="T81" fmla="*/ 41 h 52"/>
                <a:gd name="T82" fmla="*/ 40 w 49"/>
                <a:gd name="T83" fmla="*/ 43 h 52"/>
                <a:gd name="T84" fmla="*/ 41 w 49"/>
                <a:gd name="T85" fmla="*/ 44 h 52"/>
                <a:gd name="T86" fmla="*/ 43 w 49"/>
                <a:gd name="T87" fmla="*/ 44 h 52"/>
                <a:gd name="T88" fmla="*/ 45 w 49"/>
                <a:gd name="T89" fmla="*/ 44 h 52"/>
                <a:gd name="T90" fmla="*/ 47 w 49"/>
                <a:gd name="T91" fmla="*/ 43 h 52"/>
                <a:gd name="T92" fmla="*/ 48 w 49"/>
                <a:gd name="T93" fmla="*/ 43 h 52"/>
                <a:gd name="T94" fmla="*/ 48 w 49"/>
                <a:gd name="T95" fmla="*/ 42 h 52"/>
                <a:gd name="T96" fmla="*/ 49 w 49"/>
                <a:gd name="T97" fmla="*/ 41 h 52"/>
                <a:gd name="T98" fmla="*/ 48 w 49"/>
                <a:gd name="T99" fmla="*/ 40 h 52"/>
                <a:gd name="T100" fmla="*/ 35 w 49"/>
                <a:gd name="T101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9" h="52">
                  <a:moveTo>
                    <a:pt x="35" y="0"/>
                  </a:moveTo>
                  <a:cubicBezTo>
                    <a:pt x="35" y="0"/>
                    <a:pt x="35" y="0"/>
                    <a:pt x="35" y="0"/>
                  </a:cubicBezTo>
                  <a:cubicBezTo>
                    <a:pt x="35" y="0"/>
                    <a:pt x="35" y="0"/>
                    <a:pt x="34" y="0"/>
                  </a:cubicBezTo>
                  <a:cubicBezTo>
                    <a:pt x="34" y="0"/>
                    <a:pt x="34" y="0"/>
                    <a:pt x="33" y="0"/>
                  </a:cubicBezTo>
                  <a:cubicBezTo>
                    <a:pt x="33" y="0"/>
                    <a:pt x="33" y="0"/>
                    <a:pt x="32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0" y="1"/>
                    <a:pt x="30" y="1"/>
                    <a:pt x="30" y="1"/>
                  </a:cubicBezTo>
                  <a:cubicBezTo>
                    <a:pt x="30" y="1"/>
                    <a:pt x="29" y="1"/>
                    <a:pt x="29" y="1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37" y="25"/>
                    <a:pt x="37" y="25"/>
                    <a:pt x="37" y="25"/>
                  </a:cubicBezTo>
                  <a:cubicBezTo>
                    <a:pt x="38" y="27"/>
                    <a:pt x="38" y="29"/>
                    <a:pt x="39" y="31"/>
                  </a:cubicBezTo>
                  <a:cubicBezTo>
                    <a:pt x="40" y="33"/>
                    <a:pt x="40" y="34"/>
                    <a:pt x="41" y="36"/>
                  </a:cubicBezTo>
                  <a:cubicBezTo>
                    <a:pt x="41" y="36"/>
                    <a:pt x="41" y="36"/>
                    <a:pt x="41" y="36"/>
                  </a:cubicBezTo>
                  <a:cubicBezTo>
                    <a:pt x="40" y="35"/>
                    <a:pt x="39" y="34"/>
                    <a:pt x="38" y="33"/>
                  </a:cubicBezTo>
                  <a:cubicBezTo>
                    <a:pt x="37" y="33"/>
                    <a:pt x="36" y="32"/>
                    <a:pt x="35" y="31"/>
                  </a:cubicBezTo>
                  <a:cubicBezTo>
                    <a:pt x="34" y="30"/>
                    <a:pt x="33" y="29"/>
                    <a:pt x="32" y="28"/>
                  </a:cubicBezTo>
                  <a:cubicBezTo>
                    <a:pt x="31" y="27"/>
                    <a:pt x="30" y="26"/>
                    <a:pt x="29" y="25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1" y="9"/>
                    <a:pt x="10" y="9"/>
                    <a:pt x="10" y="8"/>
                  </a:cubicBezTo>
                  <a:cubicBezTo>
                    <a:pt x="9" y="8"/>
                    <a:pt x="9" y="8"/>
                    <a:pt x="8" y="8"/>
                  </a:cubicBezTo>
                  <a:cubicBezTo>
                    <a:pt x="8" y="7"/>
                    <a:pt x="7" y="7"/>
                    <a:pt x="7" y="7"/>
                  </a:cubicBezTo>
                  <a:cubicBezTo>
                    <a:pt x="6" y="7"/>
                    <a:pt x="6" y="7"/>
                    <a:pt x="5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9"/>
                    <a:pt x="1" y="9"/>
                    <a:pt x="1" y="10"/>
                  </a:cubicBezTo>
                  <a:cubicBezTo>
                    <a:pt x="0" y="10"/>
                    <a:pt x="0" y="11"/>
                    <a:pt x="1" y="12"/>
                  </a:cubicBezTo>
                  <a:cubicBezTo>
                    <a:pt x="14" y="51"/>
                    <a:pt x="14" y="51"/>
                    <a:pt x="14" y="51"/>
                  </a:cubicBezTo>
                  <a:cubicBezTo>
                    <a:pt x="14" y="51"/>
                    <a:pt x="14" y="52"/>
                    <a:pt x="14" y="52"/>
                  </a:cubicBezTo>
                  <a:cubicBezTo>
                    <a:pt x="14" y="52"/>
                    <a:pt x="14" y="52"/>
                    <a:pt x="15" y="52"/>
                  </a:cubicBezTo>
                  <a:cubicBezTo>
                    <a:pt x="15" y="52"/>
                    <a:pt x="15" y="52"/>
                    <a:pt x="16" y="52"/>
                  </a:cubicBezTo>
                  <a:cubicBezTo>
                    <a:pt x="16" y="52"/>
                    <a:pt x="16" y="52"/>
                    <a:pt x="17" y="52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9" y="51"/>
                    <a:pt x="19" y="51"/>
                    <a:pt x="19" y="51"/>
                  </a:cubicBezTo>
                  <a:cubicBezTo>
                    <a:pt x="19" y="50"/>
                    <a:pt x="20" y="50"/>
                    <a:pt x="20" y="50"/>
                  </a:cubicBezTo>
                  <a:cubicBezTo>
                    <a:pt x="20" y="50"/>
                    <a:pt x="20" y="50"/>
                    <a:pt x="20" y="50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10" y="22"/>
                    <a:pt x="10" y="20"/>
                    <a:pt x="9" y="19"/>
                  </a:cubicBezTo>
                  <a:cubicBezTo>
                    <a:pt x="9" y="17"/>
                    <a:pt x="8" y="15"/>
                    <a:pt x="8" y="14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9" y="15"/>
                    <a:pt x="10" y="16"/>
                    <a:pt x="11" y="17"/>
                  </a:cubicBezTo>
                  <a:cubicBezTo>
                    <a:pt x="12" y="18"/>
                    <a:pt x="14" y="20"/>
                    <a:pt x="15" y="21"/>
                  </a:cubicBezTo>
                  <a:cubicBezTo>
                    <a:pt x="38" y="41"/>
                    <a:pt x="38" y="41"/>
                    <a:pt x="38" y="41"/>
                  </a:cubicBezTo>
                  <a:cubicBezTo>
                    <a:pt x="38" y="42"/>
                    <a:pt x="39" y="42"/>
                    <a:pt x="40" y="43"/>
                  </a:cubicBezTo>
                  <a:cubicBezTo>
                    <a:pt x="40" y="43"/>
                    <a:pt x="41" y="43"/>
                    <a:pt x="41" y="44"/>
                  </a:cubicBezTo>
                  <a:cubicBezTo>
                    <a:pt x="42" y="44"/>
                    <a:pt x="42" y="44"/>
                    <a:pt x="43" y="44"/>
                  </a:cubicBezTo>
                  <a:cubicBezTo>
                    <a:pt x="43" y="44"/>
                    <a:pt x="44" y="44"/>
                    <a:pt x="45" y="44"/>
                  </a:cubicBezTo>
                  <a:cubicBezTo>
                    <a:pt x="47" y="43"/>
                    <a:pt x="47" y="43"/>
                    <a:pt x="47" y="43"/>
                  </a:cubicBezTo>
                  <a:cubicBezTo>
                    <a:pt x="47" y="43"/>
                    <a:pt x="47" y="43"/>
                    <a:pt x="48" y="43"/>
                  </a:cubicBezTo>
                  <a:cubicBezTo>
                    <a:pt x="48" y="42"/>
                    <a:pt x="48" y="42"/>
                    <a:pt x="48" y="42"/>
                  </a:cubicBezTo>
                  <a:cubicBezTo>
                    <a:pt x="48" y="42"/>
                    <a:pt x="49" y="41"/>
                    <a:pt x="49" y="41"/>
                  </a:cubicBezTo>
                  <a:cubicBezTo>
                    <a:pt x="49" y="41"/>
                    <a:pt x="49" y="40"/>
                    <a:pt x="48" y="40"/>
                  </a:cubicBezTo>
                  <a:lnTo>
                    <a:pt x="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"/>
                <a:ea typeface="微软雅黑"/>
                <a:cs typeface="+mn-cs"/>
              </a:endParaRPr>
            </a:p>
          </p:txBody>
        </p:sp>
        <p:sp>
          <p:nvSpPr>
            <p:cNvPr id="29" name="Freeform 32">
              <a:extLst>
                <a:ext uri="{FF2B5EF4-FFF2-40B4-BE49-F238E27FC236}">
                  <a16:creationId xmlns:a16="http://schemas.microsoft.com/office/drawing/2014/main" id="{FA963D83-965B-48ED-A4EA-A796CB53DDE5}"/>
                </a:ext>
              </a:extLst>
            </p:cNvPr>
            <p:cNvSpPr>
              <a:spLocks/>
            </p:cNvSpPr>
            <p:nvPr/>
          </p:nvSpPr>
          <p:spPr bwMode="auto">
            <a:xfrm>
              <a:off x="1815462" y="6032622"/>
              <a:ext cx="63590" cy="76581"/>
            </a:xfrm>
            <a:custGeom>
              <a:avLst/>
              <a:gdLst>
                <a:gd name="T0" fmla="*/ 36 w 39"/>
                <a:gd name="T1" fmla="*/ 0 h 47"/>
                <a:gd name="T2" fmla="*/ 36 w 39"/>
                <a:gd name="T3" fmla="*/ 0 h 47"/>
                <a:gd name="T4" fmla="*/ 35 w 39"/>
                <a:gd name="T5" fmla="*/ 0 h 47"/>
                <a:gd name="T6" fmla="*/ 33 w 39"/>
                <a:gd name="T7" fmla="*/ 0 h 47"/>
                <a:gd name="T8" fmla="*/ 32 w 39"/>
                <a:gd name="T9" fmla="*/ 0 h 47"/>
                <a:gd name="T10" fmla="*/ 31 w 39"/>
                <a:gd name="T11" fmla="*/ 0 h 47"/>
                <a:gd name="T12" fmla="*/ 30 w 39"/>
                <a:gd name="T13" fmla="*/ 1 h 47"/>
                <a:gd name="T14" fmla="*/ 30 w 39"/>
                <a:gd name="T15" fmla="*/ 1 h 47"/>
                <a:gd name="T16" fmla="*/ 32 w 39"/>
                <a:gd name="T17" fmla="*/ 29 h 47"/>
                <a:gd name="T18" fmla="*/ 32 w 39"/>
                <a:gd name="T19" fmla="*/ 34 h 47"/>
                <a:gd name="T20" fmla="*/ 30 w 39"/>
                <a:gd name="T21" fmla="*/ 38 h 47"/>
                <a:gd name="T22" fmla="*/ 26 w 39"/>
                <a:gd name="T23" fmla="*/ 40 h 47"/>
                <a:gd name="T24" fmla="*/ 21 w 39"/>
                <a:gd name="T25" fmla="*/ 41 h 47"/>
                <a:gd name="T26" fmla="*/ 16 w 39"/>
                <a:gd name="T27" fmla="*/ 41 h 47"/>
                <a:gd name="T28" fmla="*/ 12 w 39"/>
                <a:gd name="T29" fmla="*/ 39 h 47"/>
                <a:gd name="T30" fmla="*/ 9 w 39"/>
                <a:gd name="T31" fmla="*/ 35 h 47"/>
                <a:gd name="T32" fmla="*/ 8 w 39"/>
                <a:gd name="T33" fmla="*/ 30 h 47"/>
                <a:gd name="T34" fmla="*/ 6 w 39"/>
                <a:gd name="T35" fmla="*/ 3 h 47"/>
                <a:gd name="T36" fmla="*/ 6 w 39"/>
                <a:gd name="T37" fmla="*/ 2 h 47"/>
                <a:gd name="T38" fmla="*/ 5 w 39"/>
                <a:gd name="T39" fmla="*/ 2 h 47"/>
                <a:gd name="T40" fmla="*/ 4 w 39"/>
                <a:gd name="T41" fmla="*/ 2 h 47"/>
                <a:gd name="T42" fmla="*/ 3 w 39"/>
                <a:gd name="T43" fmla="*/ 2 h 47"/>
                <a:gd name="T44" fmla="*/ 1 w 39"/>
                <a:gd name="T45" fmla="*/ 2 h 47"/>
                <a:gd name="T46" fmla="*/ 0 w 39"/>
                <a:gd name="T47" fmla="*/ 2 h 47"/>
                <a:gd name="T48" fmla="*/ 0 w 39"/>
                <a:gd name="T49" fmla="*/ 3 h 47"/>
                <a:gd name="T50" fmla="*/ 0 w 39"/>
                <a:gd name="T51" fmla="*/ 3 h 47"/>
                <a:gd name="T52" fmla="*/ 2 w 39"/>
                <a:gd name="T53" fmla="*/ 31 h 47"/>
                <a:gd name="T54" fmla="*/ 4 w 39"/>
                <a:gd name="T55" fmla="*/ 38 h 47"/>
                <a:gd name="T56" fmla="*/ 8 w 39"/>
                <a:gd name="T57" fmla="*/ 43 h 47"/>
                <a:gd name="T58" fmla="*/ 14 w 39"/>
                <a:gd name="T59" fmla="*/ 46 h 47"/>
                <a:gd name="T60" fmla="*/ 21 w 39"/>
                <a:gd name="T61" fmla="*/ 47 h 47"/>
                <a:gd name="T62" fmla="*/ 29 w 39"/>
                <a:gd name="T63" fmla="*/ 45 h 47"/>
                <a:gd name="T64" fmla="*/ 34 w 39"/>
                <a:gd name="T65" fmla="*/ 41 h 47"/>
                <a:gd name="T66" fmla="*/ 38 w 39"/>
                <a:gd name="T67" fmla="*/ 36 h 47"/>
                <a:gd name="T68" fmla="*/ 38 w 39"/>
                <a:gd name="T69" fmla="*/ 28 h 47"/>
                <a:gd name="T70" fmla="*/ 36 w 39"/>
                <a:gd name="T71" fmla="*/ 1 h 47"/>
                <a:gd name="T72" fmla="*/ 36 w 39"/>
                <a:gd name="T7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9" h="47">
                  <a:moveTo>
                    <a:pt x="36" y="0"/>
                  </a:moveTo>
                  <a:cubicBezTo>
                    <a:pt x="36" y="0"/>
                    <a:pt x="36" y="0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4" y="0"/>
                    <a:pt x="34" y="0"/>
                    <a:pt x="33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0" y="0"/>
                    <a:pt x="30" y="1"/>
                    <a:pt x="30" y="1"/>
                  </a:cubicBezTo>
                  <a:cubicBezTo>
                    <a:pt x="30" y="1"/>
                    <a:pt x="30" y="1"/>
                    <a:pt x="30" y="1"/>
                  </a:cubicBezTo>
                  <a:cubicBezTo>
                    <a:pt x="32" y="29"/>
                    <a:pt x="32" y="29"/>
                    <a:pt x="32" y="29"/>
                  </a:cubicBezTo>
                  <a:cubicBezTo>
                    <a:pt x="32" y="31"/>
                    <a:pt x="32" y="32"/>
                    <a:pt x="32" y="34"/>
                  </a:cubicBezTo>
                  <a:cubicBezTo>
                    <a:pt x="31" y="35"/>
                    <a:pt x="31" y="37"/>
                    <a:pt x="30" y="38"/>
                  </a:cubicBezTo>
                  <a:cubicBezTo>
                    <a:pt x="29" y="39"/>
                    <a:pt x="27" y="40"/>
                    <a:pt x="26" y="40"/>
                  </a:cubicBezTo>
                  <a:cubicBezTo>
                    <a:pt x="25" y="41"/>
                    <a:pt x="23" y="41"/>
                    <a:pt x="21" y="41"/>
                  </a:cubicBezTo>
                  <a:cubicBezTo>
                    <a:pt x="19" y="42"/>
                    <a:pt x="18" y="41"/>
                    <a:pt x="16" y="41"/>
                  </a:cubicBezTo>
                  <a:cubicBezTo>
                    <a:pt x="15" y="41"/>
                    <a:pt x="13" y="40"/>
                    <a:pt x="12" y="39"/>
                  </a:cubicBezTo>
                  <a:cubicBezTo>
                    <a:pt x="11" y="38"/>
                    <a:pt x="10" y="37"/>
                    <a:pt x="9" y="35"/>
                  </a:cubicBezTo>
                  <a:cubicBezTo>
                    <a:pt x="9" y="34"/>
                    <a:pt x="8" y="32"/>
                    <a:pt x="8" y="30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3"/>
                    <a:pt x="6" y="2"/>
                    <a:pt x="6" y="2"/>
                  </a:cubicBezTo>
                  <a:cubicBezTo>
                    <a:pt x="6" y="2"/>
                    <a:pt x="6" y="2"/>
                    <a:pt x="5" y="2"/>
                  </a:cubicBezTo>
                  <a:cubicBezTo>
                    <a:pt x="5" y="2"/>
                    <a:pt x="5" y="2"/>
                    <a:pt x="4" y="2"/>
                  </a:cubicBezTo>
                  <a:cubicBezTo>
                    <a:pt x="4" y="2"/>
                    <a:pt x="3" y="2"/>
                    <a:pt x="3" y="2"/>
                  </a:cubicBezTo>
                  <a:cubicBezTo>
                    <a:pt x="2" y="2"/>
                    <a:pt x="2" y="2"/>
                    <a:pt x="1" y="2"/>
                  </a:cubicBezTo>
                  <a:cubicBezTo>
                    <a:pt x="1" y="2"/>
                    <a:pt x="1" y="2"/>
                    <a:pt x="0" y="2"/>
                  </a:cubicBezTo>
                  <a:cubicBezTo>
                    <a:pt x="0" y="2"/>
                    <a:pt x="0" y="2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2" y="31"/>
                    <a:pt x="2" y="31"/>
                    <a:pt x="2" y="31"/>
                  </a:cubicBezTo>
                  <a:cubicBezTo>
                    <a:pt x="2" y="34"/>
                    <a:pt x="3" y="36"/>
                    <a:pt x="4" y="38"/>
                  </a:cubicBezTo>
                  <a:cubicBezTo>
                    <a:pt x="5" y="40"/>
                    <a:pt x="6" y="42"/>
                    <a:pt x="8" y="43"/>
                  </a:cubicBezTo>
                  <a:cubicBezTo>
                    <a:pt x="9" y="44"/>
                    <a:pt x="11" y="45"/>
                    <a:pt x="14" y="46"/>
                  </a:cubicBezTo>
                  <a:cubicBezTo>
                    <a:pt x="16" y="47"/>
                    <a:pt x="18" y="47"/>
                    <a:pt x="21" y="47"/>
                  </a:cubicBezTo>
                  <a:cubicBezTo>
                    <a:pt x="24" y="46"/>
                    <a:pt x="27" y="46"/>
                    <a:pt x="29" y="45"/>
                  </a:cubicBezTo>
                  <a:cubicBezTo>
                    <a:pt x="31" y="44"/>
                    <a:pt x="33" y="43"/>
                    <a:pt x="34" y="41"/>
                  </a:cubicBezTo>
                  <a:cubicBezTo>
                    <a:pt x="36" y="40"/>
                    <a:pt x="37" y="38"/>
                    <a:pt x="38" y="36"/>
                  </a:cubicBezTo>
                  <a:cubicBezTo>
                    <a:pt x="38" y="33"/>
                    <a:pt x="39" y="31"/>
                    <a:pt x="38" y="28"/>
                  </a:cubicBezTo>
                  <a:cubicBezTo>
                    <a:pt x="36" y="1"/>
                    <a:pt x="36" y="1"/>
                    <a:pt x="36" y="1"/>
                  </a:cubicBezTo>
                  <a:cubicBezTo>
                    <a:pt x="36" y="1"/>
                    <a:pt x="36" y="0"/>
                    <a:pt x="3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"/>
                <a:ea typeface="微软雅黑"/>
                <a:cs typeface="+mn-cs"/>
              </a:endParaRPr>
            </a:p>
          </p:txBody>
        </p:sp>
        <p:sp>
          <p:nvSpPr>
            <p:cNvPr id="30" name="Freeform 33">
              <a:extLst>
                <a:ext uri="{FF2B5EF4-FFF2-40B4-BE49-F238E27FC236}">
                  <a16:creationId xmlns:a16="http://schemas.microsoft.com/office/drawing/2014/main" id="{955EF356-2314-438D-A38A-3E31EDE4CF6D}"/>
                </a:ext>
              </a:extLst>
            </p:cNvPr>
            <p:cNvSpPr>
              <a:spLocks/>
            </p:cNvSpPr>
            <p:nvPr/>
          </p:nvSpPr>
          <p:spPr bwMode="auto">
            <a:xfrm>
              <a:off x="1957000" y="6003904"/>
              <a:ext cx="41710" cy="69744"/>
            </a:xfrm>
            <a:custGeom>
              <a:avLst/>
              <a:gdLst>
                <a:gd name="T0" fmla="*/ 6 w 26"/>
                <a:gd name="T1" fmla="*/ 1 h 43"/>
                <a:gd name="T2" fmla="*/ 5 w 26"/>
                <a:gd name="T3" fmla="*/ 0 h 43"/>
                <a:gd name="T4" fmla="*/ 5 w 26"/>
                <a:gd name="T5" fmla="*/ 0 h 43"/>
                <a:gd name="T6" fmla="*/ 4 w 26"/>
                <a:gd name="T7" fmla="*/ 0 h 43"/>
                <a:gd name="T8" fmla="*/ 2 w 26"/>
                <a:gd name="T9" fmla="*/ 1 h 43"/>
                <a:gd name="T10" fmla="*/ 1 w 26"/>
                <a:gd name="T11" fmla="*/ 2 h 43"/>
                <a:gd name="T12" fmla="*/ 0 w 26"/>
                <a:gd name="T13" fmla="*/ 2 h 43"/>
                <a:gd name="T14" fmla="*/ 0 w 26"/>
                <a:gd name="T15" fmla="*/ 3 h 43"/>
                <a:gd name="T16" fmla="*/ 0 w 26"/>
                <a:gd name="T17" fmla="*/ 3 h 43"/>
                <a:gd name="T18" fmla="*/ 21 w 26"/>
                <a:gd name="T19" fmla="*/ 42 h 43"/>
                <a:gd name="T20" fmla="*/ 21 w 26"/>
                <a:gd name="T21" fmla="*/ 42 h 43"/>
                <a:gd name="T22" fmla="*/ 22 w 26"/>
                <a:gd name="T23" fmla="*/ 43 h 43"/>
                <a:gd name="T24" fmla="*/ 23 w 26"/>
                <a:gd name="T25" fmla="*/ 42 h 43"/>
                <a:gd name="T26" fmla="*/ 24 w 26"/>
                <a:gd name="T27" fmla="*/ 42 h 43"/>
                <a:gd name="T28" fmla="*/ 25 w 26"/>
                <a:gd name="T29" fmla="*/ 41 h 43"/>
                <a:gd name="T30" fmla="*/ 26 w 26"/>
                <a:gd name="T31" fmla="*/ 41 h 43"/>
                <a:gd name="T32" fmla="*/ 26 w 26"/>
                <a:gd name="T33" fmla="*/ 40 h 43"/>
                <a:gd name="T34" fmla="*/ 26 w 26"/>
                <a:gd name="T35" fmla="*/ 39 h 43"/>
                <a:gd name="T36" fmla="*/ 6 w 26"/>
                <a:gd name="T37" fmla="*/ 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6" h="43">
                  <a:moveTo>
                    <a:pt x="6" y="1"/>
                  </a:moveTo>
                  <a:cubicBezTo>
                    <a:pt x="6" y="1"/>
                    <a:pt x="6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4" y="0"/>
                    <a:pt x="4" y="0"/>
                  </a:cubicBezTo>
                  <a:cubicBezTo>
                    <a:pt x="3" y="1"/>
                    <a:pt x="3" y="1"/>
                    <a:pt x="2" y="1"/>
                  </a:cubicBezTo>
                  <a:cubicBezTo>
                    <a:pt x="2" y="1"/>
                    <a:pt x="1" y="2"/>
                    <a:pt x="1" y="2"/>
                  </a:cubicBezTo>
                  <a:cubicBezTo>
                    <a:pt x="1" y="2"/>
                    <a:pt x="0" y="2"/>
                    <a:pt x="0" y="2"/>
                  </a:cubicBezTo>
                  <a:cubicBezTo>
                    <a:pt x="0" y="2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21" y="42"/>
                    <a:pt x="21" y="42"/>
                    <a:pt x="21" y="42"/>
                  </a:cubicBezTo>
                  <a:cubicBezTo>
                    <a:pt x="21" y="42"/>
                    <a:pt x="21" y="42"/>
                    <a:pt x="21" y="42"/>
                  </a:cubicBezTo>
                  <a:cubicBezTo>
                    <a:pt x="21" y="43"/>
                    <a:pt x="21" y="43"/>
                    <a:pt x="22" y="43"/>
                  </a:cubicBezTo>
                  <a:cubicBezTo>
                    <a:pt x="22" y="43"/>
                    <a:pt x="22" y="42"/>
                    <a:pt x="23" y="42"/>
                  </a:cubicBezTo>
                  <a:cubicBezTo>
                    <a:pt x="23" y="42"/>
                    <a:pt x="23" y="42"/>
                    <a:pt x="24" y="42"/>
                  </a:cubicBezTo>
                  <a:cubicBezTo>
                    <a:pt x="25" y="42"/>
                    <a:pt x="25" y="41"/>
                    <a:pt x="25" y="41"/>
                  </a:cubicBezTo>
                  <a:cubicBezTo>
                    <a:pt x="26" y="41"/>
                    <a:pt x="26" y="41"/>
                    <a:pt x="26" y="41"/>
                  </a:cubicBezTo>
                  <a:cubicBezTo>
                    <a:pt x="26" y="40"/>
                    <a:pt x="26" y="40"/>
                    <a:pt x="26" y="40"/>
                  </a:cubicBezTo>
                  <a:cubicBezTo>
                    <a:pt x="26" y="40"/>
                    <a:pt x="26" y="40"/>
                    <a:pt x="26" y="39"/>
                  </a:cubicBezTo>
                  <a:lnTo>
                    <a:pt x="6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"/>
                <a:ea typeface="微软雅黑"/>
                <a:cs typeface="+mn-cs"/>
              </a:endParaRPr>
            </a:p>
          </p:txBody>
        </p:sp>
        <p:sp>
          <p:nvSpPr>
            <p:cNvPr id="31" name="Freeform 34">
              <a:extLst>
                <a:ext uri="{FF2B5EF4-FFF2-40B4-BE49-F238E27FC236}">
                  <a16:creationId xmlns:a16="http://schemas.microsoft.com/office/drawing/2014/main" id="{7D97C882-E154-4369-A6DD-BD8E645C9282}"/>
                </a:ext>
              </a:extLst>
            </p:cNvPr>
            <p:cNvSpPr>
              <a:spLocks/>
            </p:cNvSpPr>
            <p:nvPr/>
          </p:nvSpPr>
          <p:spPr bwMode="auto">
            <a:xfrm>
              <a:off x="2122470" y="5816553"/>
              <a:ext cx="77949" cy="34188"/>
            </a:xfrm>
            <a:custGeom>
              <a:avLst/>
              <a:gdLst>
                <a:gd name="T0" fmla="*/ 47 w 48"/>
                <a:gd name="T1" fmla="*/ 15 h 21"/>
                <a:gd name="T2" fmla="*/ 3 w 48"/>
                <a:gd name="T3" fmla="*/ 1 h 21"/>
                <a:gd name="T4" fmla="*/ 3 w 48"/>
                <a:gd name="T5" fmla="*/ 1 h 21"/>
                <a:gd name="T6" fmla="*/ 2 w 48"/>
                <a:gd name="T7" fmla="*/ 1 h 21"/>
                <a:gd name="T8" fmla="*/ 2 w 48"/>
                <a:gd name="T9" fmla="*/ 2 h 21"/>
                <a:gd name="T10" fmla="*/ 1 w 48"/>
                <a:gd name="T11" fmla="*/ 3 h 21"/>
                <a:gd name="T12" fmla="*/ 1 w 48"/>
                <a:gd name="T13" fmla="*/ 4 h 21"/>
                <a:gd name="T14" fmla="*/ 0 w 48"/>
                <a:gd name="T15" fmla="*/ 5 h 21"/>
                <a:gd name="T16" fmla="*/ 1 w 48"/>
                <a:gd name="T17" fmla="*/ 6 h 21"/>
                <a:gd name="T18" fmla="*/ 1 w 48"/>
                <a:gd name="T19" fmla="*/ 6 h 21"/>
                <a:gd name="T20" fmla="*/ 45 w 48"/>
                <a:gd name="T21" fmla="*/ 21 h 21"/>
                <a:gd name="T22" fmla="*/ 46 w 48"/>
                <a:gd name="T23" fmla="*/ 21 h 21"/>
                <a:gd name="T24" fmla="*/ 46 w 48"/>
                <a:gd name="T25" fmla="*/ 21 h 21"/>
                <a:gd name="T26" fmla="*/ 47 w 48"/>
                <a:gd name="T27" fmla="*/ 20 h 21"/>
                <a:gd name="T28" fmla="*/ 47 w 48"/>
                <a:gd name="T29" fmla="*/ 18 h 21"/>
                <a:gd name="T30" fmla="*/ 48 w 48"/>
                <a:gd name="T31" fmla="*/ 17 h 21"/>
                <a:gd name="T32" fmla="*/ 48 w 48"/>
                <a:gd name="T33" fmla="*/ 16 h 21"/>
                <a:gd name="T34" fmla="*/ 48 w 48"/>
                <a:gd name="T35" fmla="*/ 16 h 21"/>
                <a:gd name="T36" fmla="*/ 47 w 48"/>
                <a:gd name="T37" fmla="*/ 15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8" h="21">
                  <a:moveTo>
                    <a:pt x="47" y="15"/>
                  </a:moveTo>
                  <a:cubicBezTo>
                    <a:pt x="3" y="1"/>
                    <a:pt x="3" y="1"/>
                    <a:pt x="3" y="1"/>
                  </a:cubicBezTo>
                  <a:cubicBezTo>
                    <a:pt x="3" y="0"/>
                    <a:pt x="3" y="0"/>
                    <a:pt x="3" y="1"/>
                  </a:cubicBezTo>
                  <a:cubicBezTo>
                    <a:pt x="3" y="1"/>
                    <a:pt x="2" y="1"/>
                    <a:pt x="2" y="1"/>
                  </a:cubicBezTo>
                  <a:cubicBezTo>
                    <a:pt x="2" y="1"/>
                    <a:pt x="2" y="1"/>
                    <a:pt x="2" y="2"/>
                  </a:cubicBezTo>
                  <a:cubicBezTo>
                    <a:pt x="1" y="2"/>
                    <a:pt x="1" y="2"/>
                    <a:pt x="1" y="3"/>
                  </a:cubicBezTo>
                  <a:cubicBezTo>
                    <a:pt x="1" y="3"/>
                    <a:pt x="1" y="4"/>
                    <a:pt x="1" y="4"/>
                  </a:cubicBezTo>
                  <a:cubicBezTo>
                    <a:pt x="1" y="5"/>
                    <a:pt x="0" y="5"/>
                    <a:pt x="0" y="5"/>
                  </a:cubicBezTo>
                  <a:cubicBezTo>
                    <a:pt x="0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45" y="21"/>
                    <a:pt x="45" y="21"/>
                    <a:pt x="45" y="21"/>
                  </a:cubicBezTo>
                  <a:cubicBezTo>
                    <a:pt x="45" y="21"/>
                    <a:pt x="45" y="21"/>
                    <a:pt x="46" y="21"/>
                  </a:cubicBezTo>
                  <a:cubicBezTo>
                    <a:pt x="46" y="21"/>
                    <a:pt x="46" y="21"/>
                    <a:pt x="46" y="21"/>
                  </a:cubicBezTo>
                  <a:cubicBezTo>
                    <a:pt x="46" y="20"/>
                    <a:pt x="47" y="20"/>
                    <a:pt x="47" y="20"/>
                  </a:cubicBezTo>
                  <a:cubicBezTo>
                    <a:pt x="47" y="19"/>
                    <a:pt x="47" y="19"/>
                    <a:pt x="47" y="18"/>
                  </a:cubicBezTo>
                  <a:cubicBezTo>
                    <a:pt x="48" y="18"/>
                    <a:pt x="48" y="17"/>
                    <a:pt x="48" y="17"/>
                  </a:cubicBezTo>
                  <a:cubicBezTo>
                    <a:pt x="48" y="17"/>
                    <a:pt x="48" y="16"/>
                    <a:pt x="48" y="16"/>
                  </a:cubicBezTo>
                  <a:cubicBezTo>
                    <a:pt x="48" y="16"/>
                    <a:pt x="48" y="16"/>
                    <a:pt x="48" y="16"/>
                  </a:cubicBezTo>
                  <a:cubicBezTo>
                    <a:pt x="48" y="15"/>
                    <a:pt x="48" y="15"/>
                    <a:pt x="47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"/>
                <a:ea typeface="微软雅黑"/>
                <a:cs typeface="+mn-cs"/>
              </a:endParaRPr>
            </a:p>
          </p:txBody>
        </p:sp>
        <p:sp>
          <p:nvSpPr>
            <p:cNvPr id="32" name="Freeform 35">
              <a:extLst>
                <a:ext uri="{FF2B5EF4-FFF2-40B4-BE49-F238E27FC236}">
                  <a16:creationId xmlns:a16="http://schemas.microsoft.com/office/drawing/2014/main" id="{03269426-F906-49C0-8A92-311B8DAF4F9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4693" y="5845955"/>
              <a:ext cx="77949" cy="62906"/>
            </a:xfrm>
            <a:custGeom>
              <a:avLst/>
              <a:gdLst>
                <a:gd name="T0" fmla="*/ 45 w 48"/>
                <a:gd name="T1" fmla="*/ 14 h 39"/>
                <a:gd name="T2" fmla="*/ 40 w 48"/>
                <a:gd name="T3" fmla="*/ 10 h 39"/>
                <a:gd name="T4" fmla="*/ 35 w 48"/>
                <a:gd name="T5" fmla="*/ 9 h 39"/>
                <a:gd name="T6" fmla="*/ 31 w 48"/>
                <a:gd name="T7" fmla="*/ 10 h 39"/>
                <a:gd name="T8" fmla="*/ 27 w 48"/>
                <a:gd name="T9" fmla="*/ 12 h 39"/>
                <a:gd name="T10" fmla="*/ 23 w 48"/>
                <a:gd name="T11" fmla="*/ 14 h 39"/>
                <a:gd name="T12" fmla="*/ 20 w 48"/>
                <a:gd name="T13" fmla="*/ 17 h 39"/>
                <a:gd name="T14" fmla="*/ 16 w 48"/>
                <a:gd name="T15" fmla="*/ 19 h 39"/>
                <a:gd name="T16" fmla="*/ 13 w 48"/>
                <a:gd name="T17" fmla="*/ 20 h 39"/>
                <a:gd name="T18" fmla="*/ 9 w 48"/>
                <a:gd name="T19" fmla="*/ 20 h 39"/>
                <a:gd name="T20" fmla="*/ 7 w 48"/>
                <a:gd name="T21" fmla="*/ 18 h 39"/>
                <a:gd name="T22" fmla="*/ 6 w 48"/>
                <a:gd name="T23" fmla="*/ 16 h 39"/>
                <a:gd name="T24" fmla="*/ 6 w 48"/>
                <a:gd name="T25" fmla="*/ 14 h 39"/>
                <a:gd name="T26" fmla="*/ 7 w 48"/>
                <a:gd name="T27" fmla="*/ 10 h 39"/>
                <a:gd name="T28" fmla="*/ 9 w 48"/>
                <a:gd name="T29" fmla="*/ 7 h 39"/>
                <a:gd name="T30" fmla="*/ 11 w 48"/>
                <a:gd name="T31" fmla="*/ 5 h 39"/>
                <a:gd name="T32" fmla="*/ 13 w 48"/>
                <a:gd name="T33" fmla="*/ 4 h 39"/>
                <a:gd name="T34" fmla="*/ 14 w 48"/>
                <a:gd name="T35" fmla="*/ 3 h 39"/>
                <a:gd name="T36" fmla="*/ 14 w 48"/>
                <a:gd name="T37" fmla="*/ 3 h 39"/>
                <a:gd name="T38" fmla="*/ 14 w 48"/>
                <a:gd name="T39" fmla="*/ 2 h 39"/>
                <a:gd name="T40" fmla="*/ 13 w 48"/>
                <a:gd name="T41" fmla="*/ 2 h 39"/>
                <a:gd name="T42" fmla="*/ 12 w 48"/>
                <a:gd name="T43" fmla="*/ 1 h 39"/>
                <a:gd name="T44" fmla="*/ 11 w 48"/>
                <a:gd name="T45" fmla="*/ 1 h 39"/>
                <a:gd name="T46" fmla="*/ 10 w 48"/>
                <a:gd name="T47" fmla="*/ 0 h 39"/>
                <a:gd name="T48" fmla="*/ 10 w 48"/>
                <a:gd name="T49" fmla="*/ 0 h 39"/>
                <a:gd name="T50" fmla="*/ 9 w 48"/>
                <a:gd name="T51" fmla="*/ 1 h 39"/>
                <a:gd name="T52" fmla="*/ 7 w 48"/>
                <a:gd name="T53" fmla="*/ 1 h 39"/>
                <a:gd name="T54" fmla="*/ 5 w 48"/>
                <a:gd name="T55" fmla="*/ 3 h 39"/>
                <a:gd name="T56" fmla="*/ 3 w 48"/>
                <a:gd name="T57" fmla="*/ 5 h 39"/>
                <a:gd name="T58" fmla="*/ 2 w 48"/>
                <a:gd name="T59" fmla="*/ 8 h 39"/>
                <a:gd name="T60" fmla="*/ 0 w 48"/>
                <a:gd name="T61" fmla="*/ 13 h 39"/>
                <a:gd name="T62" fmla="*/ 0 w 48"/>
                <a:gd name="T63" fmla="*/ 18 h 39"/>
                <a:gd name="T64" fmla="*/ 3 w 48"/>
                <a:gd name="T65" fmla="*/ 22 h 39"/>
                <a:gd name="T66" fmla="*/ 7 w 48"/>
                <a:gd name="T67" fmla="*/ 25 h 39"/>
                <a:gd name="T68" fmla="*/ 12 w 48"/>
                <a:gd name="T69" fmla="*/ 27 h 39"/>
                <a:gd name="T70" fmla="*/ 17 w 48"/>
                <a:gd name="T71" fmla="*/ 26 h 39"/>
                <a:gd name="T72" fmla="*/ 20 w 48"/>
                <a:gd name="T73" fmla="*/ 24 h 39"/>
                <a:gd name="T74" fmla="*/ 24 w 48"/>
                <a:gd name="T75" fmla="*/ 22 h 39"/>
                <a:gd name="T76" fmla="*/ 28 w 48"/>
                <a:gd name="T77" fmla="*/ 19 h 39"/>
                <a:gd name="T78" fmla="*/ 31 w 48"/>
                <a:gd name="T79" fmla="*/ 17 h 39"/>
                <a:gd name="T80" fmla="*/ 34 w 48"/>
                <a:gd name="T81" fmla="*/ 16 h 39"/>
                <a:gd name="T82" fmla="*/ 38 w 48"/>
                <a:gd name="T83" fmla="*/ 16 h 39"/>
                <a:gd name="T84" fmla="*/ 41 w 48"/>
                <a:gd name="T85" fmla="*/ 18 h 39"/>
                <a:gd name="T86" fmla="*/ 42 w 48"/>
                <a:gd name="T87" fmla="*/ 21 h 39"/>
                <a:gd name="T88" fmla="*/ 42 w 48"/>
                <a:gd name="T89" fmla="*/ 24 h 39"/>
                <a:gd name="T90" fmla="*/ 41 w 48"/>
                <a:gd name="T91" fmla="*/ 27 h 39"/>
                <a:gd name="T92" fmla="*/ 39 w 48"/>
                <a:gd name="T93" fmla="*/ 31 h 39"/>
                <a:gd name="T94" fmla="*/ 36 w 48"/>
                <a:gd name="T95" fmla="*/ 34 h 39"/>
                <a:gd name="T96" fmla="*/ 33 w 48"/>
                <a:gd name="T97" fmla="*/ 35 h 39"/>
                <a:gd name="T98" fmla="*/ 32 w 48"/>
                <a:gd name="T99" fmla="*/ 36 h 39"/>
                <a:gd name="T100" fmla="*/ 32 w 48"/>
                <a:gd name="T101" fmla="*/ 37 h 39"/>
                <a:gd name="T102" fmla="*/ 32 w 48"/>
                <a:gd name="T103" fmla="*/ 37 h 39"/>
                <a:gd name="T104" fmla="*/ 33 w 48"/>
                <a:gd name="T105" fmla="*/ 38 h 39"/>
                <a:gd name="T106" fmla="*/ 34 w 48"/>
                <a:gd name="T107" fmla="*/ 38 h 39"/>
                <a:gd name="T108" fmla="*/ 36 w 48"/>
                <a:gd name="T109" fmla="*/ 39 h 39"/>
                <a:gd name="T110" fmla="*/ 37 w 48"/>
                <a:gd name="T111" fmla="*/ 39 h 39"/>
                <a:gd name="T112" fmla="*/ 39 w 48"/>
                <a:gd name="T113" fmla="*/ 38 h 39"/>
                <a:gd name="T114" fmla="*/ 41 w 48"/>
                <a:gd name="T115" fmla="*/ 36 h 39"/>
                <a:gd name="T116" fmla="*/ 44 w 48"/>
                <a:gd name="T117" fmla="*/ 33 h 39"/>
                <a:gd name="T118" fmla="*/ 46 w 48"/>
                <a:gd name="T119" fmla="*/ 30 h 39"/>
                <a:gd name="T120" fmla="*/ 48 w 48"/>
                <a:gd name="T121" fmla="*/ 24 h 39"/>
                <a:gd name="T122" fmla="*/ 48 w 48"/>
                <a:gd name="T123" fmla="*/ 19 h 39"/>
                <a:gd name="T124" fmla="*/ 45 w 48"/>
                <a:gd name="T125" fmla="*/ 14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8" h="39">
                  <a:moveTo>
                    <a:pt x="45" y="14"/>
                  </a:moveTo>
                  <a:cubicBezTo>
                    <a:pt x="44" y="12"/>
                    <a:pt x="42" y="11"/>
                    <a:pt x="40" y="10"/>
                  </a:cubicBezTo>
                  <a:cubicBezTo>
                    <a:pt x="38" y="10"/>
                    <a:pt x="37" y="9"/>
                    <a:pt x="35" y="9"/>
                  </a:cubicBezTo>
                  <a:cubicBezTo>
                    <a:pt x="34" y="9"/>
                    <a:pt x="32" y="9"/>
                    <a:pt x="31" y="10"/>
                  </a:cubicBezTo>
                  <a:cubicBezTo>
                    <a:pt x="29" y="10"/>
                    <a:pt x="28" y="11"/>
                    <a:pt x="27" y="12"/>
                  </a:cubicBezTo>
                  <a:cubicBezTo>
                    <a:pt x="25" y="13"/>
                    <a:pt x="24" y="13"/>
                    <a:pt x="23" y="14"/>
                  </a:cubicBezTo>
                  <a:cubicBezTo>
                    <a:pt x="22" y="15"/>
                    <a:pt x="21" y="16"/>
                    <a:pt x="20" y="17"/>
                  </a:cubicBezTo>
                  <a:cubicBezTo>
                    <a:pt x="19" y="18"/>
                    <a:pt x="17" y="19"/>
                    <a:pt x="16" y="19"/>
                  </a:cubicBezTo>
                  <a:cubicBezTo>
                    <a:pt x="15" y="20"/>
                    <a:pt x="14" y="20"/>
                    <a:pt x="13" y="20"/>
                  </a:cubicBezTo>
                  <a:cubicBezTo>
                    <a:pt x="12" y="20"/>
                    <a:pt x="11" y="20"/>
                    <a:pt x="9" y="20"/>
                  </a:cubicBezTo>
                  <a:cubicBezTo>
                    <a:pt x="8" y="19"/>
                    <a:pt x="8" y="19"/>
                    <a:pt x="7" y="18"/>
                  </a:cubicBezTo>
                  <a:cubicBezTo>
                    <a:pt x="6" y="18"/>
                    <a:pt x="6" y="17"/>
                    <a:pt x="6" y="16"/>
                  </a:cubicBezTo>
                  <a:cubicBezTo>
                    <a:pt x="6" y="15"/>
                    <a:pt x="5" y="15"/>
                    <a:pt x="6" y="14"/>
                  </a:cubicBezTo>
                  <a:cubicBezTo>
                    <a:pt x="6" y="13"/>
                    <a:pt x="6" y="12"/>
                    <a:pt x="7" y="10"/>
                  </a:cubicBezTo>
                  <a:cubicBezTo>
                    <a:pt x="7" y="9"/>
                    <a:pt x="8" y="8"/>
                    <a:pt x="9" y="7"/>
                  </a:cubicBezTo>
                  <a:cubicBezTo>
                    <a:pt x="9" y="6"/>
                    <a:pt x="10" y="6"/>
                    <a:pt x="11" y="5"/>
                  </a:cubicBezTo>
                  <a:cubicBezTo>
                    <a:pt x="12" y="5"/>
                    <a:pt x="12" y="4"/>
                    <a:pt x="13" y="4"/>
                  </a:cubicBezTo>
                  <a:cubicBezTo>
                    <a:pt x="14" y="4"/>
                    <a:pt x="14" y="3"/>
                    <a:pt x="14" y="3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3" y="2"/>
                    <a:pt x="13" y="2"/>
                  </a:cubicBezTo>
                  <a:cubicBezTo>
                    <a:pt x="13" y="1"/>
                    <a:pt x="12" y="1"/>
                    <a:pt x="12" y="1"/>
                  </a:cubicBezTo>
                  <a:cubicBezTo>
                    <a:pt x="12" y="1"/>
                    <a:pt x="11" y="1"/>
                    <a:pt x="11" y="1"/>
                  </a:cubicBezTo>
                  <a:cubicBezTo>
                    <a:pt x="11" y="1"/>
                    <a:pt x="10" y="1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9" y="0"/>
                    <a:pt x="9" y="1"/>
                  </a:cubicBezTo>
                  <a:cubicBezTo>
                    <a:pt x="9" y="1"/>
                    <a:pt x="8" y="1"/>
                    <a:pt x="7" y="1"/>
                  </a:cubicBezTo>
                  <a:cubicBezTo>
                    <a:pt x="7" y="2"/>
                    <a:pt x="6" y="3"/>
                    <a:pt x="5" y="3"/>
                  </a:cubicBezTo>
                  <a:cubicBezTo>
                    <a:pt x="5" y="4"/>
                    <a:pt x="4" y="5"/>
                    <a:pt x="3" y="5"/>
                  </a:cubicBezTo>
                  <a:cubicBezTo>
                    <a:pt x="3" y="6"/>
                    <a:pt x="2" y="7"/>
                    <a:pt x="2" y="8"/>
                  </a:cubicBezTo>
                  <a:cubicBezTo>
                    <a:pt x="1" y="10"/>
                    <a:pt x="0" y="12"/>
                    <a:pt x="0" y="13"/>
                  </a:cubicBezTo>
                  <a:cubicBezTo>
                    <a:pt x="0" y="15"/>
                    <a:pt x="0" y="17"/>
                    <a:pt x="0" y="18"/>
                  </a:cubicBezTo>
                  <a:cubicBezTo>
                    <a:pt x="1" y="20"/>
                    <a:pt x="1" y="21"/>
                    <a:pt x="3" y="22"/>
                  </a:cubicBezTo>
                  <a:cubicBezTo>
                    <a:pt x="4" y="24"/>
                    <a:pt x="5" y="25"/>
                    <a:pt x="7" y="25"/>
                  </a:cubicBezTo>
                  <a:cubicBezTo>
                    <a:pt x="9" y="26"/>
                    <a:pt x="11" y="27"/>
                    <a:pt x="12" y="27"/>
                  </a:cubicBezTo>
                  <a:cubicBezTo>
                    <a:pt x="14" y="27"/>
                    <a:pt x="15" y="26"/>
                    <a:pt x="17" y="26"/>
                  </a:cubicBezTo>
                  <a:cubicBezTo>
                    <a:pt x="18" y="26"/>
                    <a:pt x="19" y="25"/>
                    <a:pt x="20" y="24"/>
                  </a:cubicBezTo>
                  <a:cubicBezTo>
                    <a:pt x="22" y="23"/>
                    <a:pt x="23" y="22"/>
                    <a:pt x="24" y="22"/>
                  </a:cubicBezTo>
                  <a:cubicBezTo>
                    <a:pt x="25" y="21"/>
                    <a:pt x="26" y="20"/>
                    <a:pt x="28" y="19"/>
                  </a:cubicBezTo>
                  <a:cubicBezTo>
                    <a:pt x="29" y="18"/>
                    <a:pt x="30" y="17"/>
                    <a:pt x="31" y="17"/>
                  </a:cubicBezTo>
                  <a:cubicBezTo>
                    <a:pt x="32" y="16"/>
                    <a:pt x="33" y="16"/>
                    <a:pt x="34" y="16"/>
                  </a:cubicBezTo>
                  <a:cubicBezTo>
                    <a:pt x="35" y="16"/>
                    <a:pt x="37" y="16"/>
                    <a:pt x="38" y="16"/>
                  </a:cubicBezTo>
                  <a:cubicBezTo>
                    <a:pt x="39" y="17"/>
                    <a:pt x="40" y="17"/>
                    <a:pt x="41" y="18"/>
                  </a:cubicBezTo>
                  <a:cubicBezTo>
                    <a:pt x="41" y="19"/>
                    <a:pt x="42" y="20"/>
                    <a:pt x="42" y="21"/>
                  </a:cubicBezTo>
                  <a:cubicBezTo>
                    <a:pt x="42" y="22"/>
                    <a:pt x="43" y="23"/>
                    <a:pt x="42" y="24"/>
                  </a:cubicBezTo>
                  <a:cubicBezTo>
                    <a:pt x="42" y="25"/>
                    <a:pt x="42" y="26"/>
                    <a:pt x="41" y="27"/>
                  </a:cubicBezTo>
                  <a:cubicBezTo>
                    <a:pt x="40" y="29"/>
                    <a:pt x="40" y="30"/>
                    <a:pt x="39" y="31"/>
                  </a:cubicBezTo>
                  <a:cubicBezTo>
                    <a:pt x="38" y="32"/>
                    <a:pt x="37" y="33"/>
                    <a:pt x="36" y="34"/>
                  </a:cubicBezTo>
                  <a:cubicBezTo>
                    <a:pt x="35" y="34"/>
                    <a:pt x="34" y="35"/>
                    <a:pt x="33" y="35"/>
                  </a:cubicBezTo>
                  <a:cubicBezTo>
                    <a:pt x="33" y="36"/>
                    <a:pt x="32" y="36"/>
                    <a:pt x="32" y="36"/>
                  </a:cubicBezTo>
                  <a:cubicBezTo>
                    <a:pt x="32" y="36"/>
                    <a:pt x="32" y="37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3" y="37"/>
                    <a:pt x="33" y="38"/>
                    <a:pt x="33" y="38"/>
                  </a:cubicBezTo>
                  <a:cubicBezTo>
                    <a:pt x="33" y="38"/>
                    <a:pt x="34" y="38"/>
                    <a:pt x="34" y="38"/>
                  </a:cubicBezTo>
                  <a:cubicBezTo>
                    <a:pt x="35" y="39"/>
                    <a:pt x="36" y="39"/>
                    <a:pt x="36" y="39"/>
                  </a:cubicBezTo>
                  <a:cubicBezTo>
                    <a:pt x="37" y="39"/>
                    <a:pt x="37" y="39"/>
                    <a:pt x="37" y="39"/>
                  </a:cubicBezTo>
                  <a:cubicBezTo>
                    <a:pt x="38" y="39"/>
                    <a:pt x="38" y="38"/>
                    <a:pt x="39" y="38"/>
                  </a:cubicBezTo>
                  <a:cubicBezTo>
                    <a:pt x="40" y="38"/>
                    <a:pt x="41" y="37"/>
                    <a:pt x="41" y="36"/>
                  </a:cubicBezTo>
                  <a:cubicBezTo>
                    <a:pt x="42" y="35"/>
                    <a:pt x="43" y="34"/>
                    <a:pt x="44" y="33"/>
                  </a:cubicBezTo>
                  <a:cubicBezTo>
                    <a:pt x="45" y="32"/>
                    <a:pt x="45" y="31"/>
                    <a:pt x="46" y="30"/>
                  </a:cubicBezTo>
                  <a:cubicBezTo>
                    <a:pt x="47" y="28"/>
                    <a:pt x="48" y="26"/>
                    <a:pt x="48" y="24"/>
                  </a:cubicBezTo>
                  <a:cubicBezTo>
                    <a:pt x="48" y="22"/>
                    <a:pt x="48" y="20"/>
                    <a:pt x="48" y="19"/>
                  </a:cubicBezTo>
                  <a:cubicBezTo>
                    <a:pt x="47" y="17"/>
                    <a:pt x="46" y="15"/>
                    <a:pt x="45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"/>
                <a:ea typeface="微软雅黑"/>
                <a:cs typeface="+mn-cs"/>
              </a:endParaRPr>
            </a:p>
          </p:txBody>
        </p:sp>
        <p:sp>
          <p:nvSpPr>
            <p:cNvPr id="33" name="Freeform 36">
              <a:extLst>
                <a:ext uri="{FF2B5EF4-FFF2-40B4-BE49-F238E27FC236}">
                  <a16:creationId xmlns:a16="http://schemas.microsoft.com/office/drawing/2014/main" id="{96FE21C6-2BD2-4A7B-A2D9-FAE0A442B0A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41616" y="5698946"/>
              <a:ext cx="81368" cy="54017"/>
            </a:xfrm>
            <a:custGeom>
              <a:avLst/>
              <a:gdLst>
                <a:gd name="T0" fmla="*/ 50 w 50"/>
                <a:gd name="T1" fmla="*/ 17 h 33"/>
                <a:gd name="T2" fmla="*/ 49 w 50"/>
                <a:gd name="T3" fmla="*/ 17 h 33"/>
                <a:gd name="T4" fmla="*/ 31 w 50"/>
                <a:gd name="T5" fmla="*/ 15 h 33"/>
                <a:gd name="T6" fmla="*/ 5 w 50"/>
                <a:gd name="T7" fmla="*/ 1 h 33"/>
                <a:gd name="T8" fmla="*/ 3 w 50"/>
                <a:gd name="T9" fmla="*/ 0 h 33"/>
                <a:gd name="T10" fmla="*/ 3 w 50"/>
                <a:gd name="T11" fmla="*/ 1 h 33"/>
                <a:gd name="T12" fmla="*/ 2 w 50"/>
                <a:gd name="T13" fmla="*/ 2 h 33"/>
                <a:gd name="T14" fmla="*/ 2 w 50"/>
                <a:gd name="T15" fmla="*/ 4 h 33"/>
                <a:gd name="T16" fmla="*/ 2 w 50"/>
                <a:gd name="T17" fmla="*/ 5 h 33"/>
                <a:gd name="T18" fmla="*/ 2 w 50"/>
                <a:gd name="T19" fmla="*/ 6 h 33"/>
                <a:gd name="T20" fmla="*/ 2 w 50"/>
                <a:gd name="T21" fmla="*/ 7 h 33"/>
                <a:gd name="T22" fmla="*/ 3 w 50"/>
                <a:gd name="T23" fmla="*/ 7 h 33"/>
                <a:gd name="T24" fmla="*/ 17 w 50"/>
                <a:gd name="T25" fmla="*/ 14 h 33"/>
                <a:gd name="T26" fmla="*/ 21 w 50"/>
                <a:gd name="T27" fmla="*/ 16 h 33"/>
                <a:gd name="T28" fmla="*/ 25 w 50"/>
                <a:gd name="T29" fmla="*/ 18 h 33"/>
                <a:gd name="T30" fmla="*/ 25 w 50"/>
                <a:gd name="T31" fmla="*/ 18 h 33"/>
                <a:gd name="T32" fmla="*/ 20 w 50"/>
                <a:gd name="T33" fmla="*/ 19 h 33"/>
                <a:gd name="T34" fmla="*/ 16 w 50"/>
                <a:gd name="T35" fmla="*/ 21 h 33"/>
                <a:gd name="T36" fmla="*/ 1 w 50"/>
                <a:gd name="T37" fmla="*/ 26 h 33"/>
                <a:gd name="T38" fmla="*/ 1 w 50"/>
                <a:gd name="T39" fmla="*/ 27 h 33"/>
                <a:gd name="T40" fmla="*/ 0 w 50"/>
                <a:gd name="T41" fmla="*/ 27 h 33"/>
                <a:gd name="T42" fmla="*/ 0 w 50"/>
                <a:gd name="T43" fmla="*/ 28 h 33"/>
                <a:gd name="T44" fmla="*/ 0 w 50"/>
                <a:gd name="T45" fmla="*/ 30 h 33"/>
                <a:gd name="T46" fmla="*/ 0 w 50"/>
                <a:gd name="T47" fmla="*/ 32 h 33"/>
                <a:gd name="T48" fmla="*/ 0 w 50"/>
                <a:gd name="T49" fmla="*/ 33 h 33"/>
                <a:gd name="T50" fmla="*/ 1 w 50"/>
                <a:gd name="T51" fmla="*/ 33 h 33"/>
                <a:gd name="T52" fmla="*/ 2 w 50"/>
                <a:gd name="T53" fmla="*/ 32 h 33"/>
                <a:gd name="T54" fmla="*/ 31 w 50"/>
                <a:gd name="T55" fmla="*/ 21 h 33"/>
                <a:gd name="T56" fmla="*/ 49 w 50"/>
                <a:gd name="T57" fmla="*/ 23 h 33"/>
                <a:gd name="T58" fmla="*/ 49 w 50"/>
                <a:gd name="T59" fmla="*/ 23 h 33"/>
                <a:gd name="T60" fmla="*/ 50 w 50"/>
                <a:gd name="T61" fmla="*/ 22 h 33"/>
                <a:gd name="T62" fmla="*/ 50 w 50"/>
                <a:gd name="T63" fmla="*/ 21 h 33"/>
                <a:gd name="T64" fmla="*/ 50 w 50"/>
                <a:gd name="T65" fmla="*/ 20 h 33"/>
                <a:gd name="T66" fmla="*/ 50 w 50"/>
                <a:gd name="T67" fmla="*/ 18 h 33"/>
                <a:gd name="T68" fmla="*/ 50 w 50"/>
                <a:gd name="T69" fmla="*/ 17 h 33"/>
                <a:gd name="T70" fmla="*/ 50 w 50"/>
                <a:gd name="T71" fmla="*/ 17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0" h="33">
                  <a:moveTo>
                    <a:pt x="50" y="17"/>
                  </a:moveTo>
                  <a:cubicBezTo>
                    <a:pt x="49" y="17"/>
                    <a:pt x="49" y="17"/>
                    <a:pt x="49" y="17"/>
                  </a:cubicBezTo>
                  <a:cubicBezTo>
                    <a:pt x="31" y="15"/>
                    <a:pt x="31" y="15"/>
                    <a:pt x="31" y="15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4" y="1"/>
                    <a:pt x="4" y="1"/>
                    <a:pt x="3" y="0"/>
                  </a:cubicBezTo>
                  <a:cubicBezTo>
                    <a:pt x="3" y="0"/>
                    <a:pt x="3" y="0"/>
                    <a:pt x="3" y="1"/>
                  </a:cubicBezTo>
                  <a:cubicBezTo>
                    <a:pt x="2" y="1"/>
                    <a:pt x="2" y="1"/>
                    <a:pt x="2" y="2"/>
                  </a:cubicBezTo>
                  <a:cubicBezTo>
                    <a:pt x="2" y="2"/>
                    <a:pt x="2" y="3"/>
                    <a:pt x="2" y="4"/>
                  </a:cubicBezTo>
                  <a:cubicBezTo>
                    <a:pt x="2" y="4"/>
                    <a:pt x="2" y="5"/>
                    <a:pt x="2" y="5"/>
                  </a:cubicBezTo>
                  <a:cubicBezTo>
                    <a:pt x="2" y="5"/>
                    <a:pt x="2" y="6"/>
                    <a:pt x="2" y="6"/>
                  </a:cubicBezTo>
                  <a:cubicBezTo>
                    <a:pt x="2" y="6"/>
                    <a:pt x="2" y="6"/>
                    <a:pt x="2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8" y="15"/>
                    <a:pt x="19" y="15"/>
                    <a:pt x="21" y="16"/>
                  </a:cubicBezTo>
                  <a:cubicBezTo>
                    <a:pt x="22" y="17"/>
                    <a:pt x="23" y="17"/>
                    <a:pt x="25" y="18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3" y="18"/>
                    <a:pt x="22" y="19"/>
                    <a:pt x="20" y="19"/>
                  </a:cubicBezTo>
                  <a:cubicBezTo>
                    <a:pt x="19" y="20"/>
                    <a:pt x="17" y="20"/>
                    <a:pt x="16" y="21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1" y="26"/>
                    <a:pt x="1" y="26"/>
                    <a:pt x="1" y="27"/>
                  </a:cubicBezTo>
                  <a:cubicBezTo>
                    <a:pt x="1" y="27"/>
                    <a:pt x="1" y="27"/>
                    <a:pt x="0" y="27"/>
                  </a:cubicBezTo>
                  <a:cubicBezTo>
                    <a:pt x="0" y="27"/>
                    <a:pt x="0" y="28"/>
                    <a:pt x="0" y="28"/>
                  </a:cubicBezTo>
                  <a:cubicBezTo>
                    <a:pt x="0" y="29"/>
                    <a:pt x="0" y="29"/>
                    <a:pt x="0" y="30"/>
                  </a:cubicBezTo>
                  <a:cubicBezTo>
                    <a:pt x="0" y="31"/>
                    <a:pt x="0" y="31"/>
                    <a:pt x="0" y="32"/>
                  </a:cubicBezTo>
                  <a:cubicBezTo>
                    <a:pt x="0" y="32"/>
                    <a:pt x="0" y="32"/>
                    <a:pt x="0" y="33"/>
                  </a:cubicBezTo>
                  <a:cubicBezTo>
                    <a:pt x="0" y="33"/>
                    <a:pt x="1" y="33"/>
                    <a:pt x="1" y="33"/>
                  </a:cubicBezTo>
                  <a:cubicBezTo>
                    <a:pt x="1" y="33"/>
                    <a:pt x="2" y="33"/>
                    <a:pt x="2" y="32"/>
                  </a:cubicBezTo>
                  <a:cubicBezTo>
                    <a:pt x="31" y="21"/>
                    <a:pt x="31" y="21"/>
                    <a:pt x="31" y="21"/>
                  </a:cubicBezTo>
                  <a:cubicBezTo>
                    <a:pt x="49" y="23"/>
                    <a:pt x="49" y="23"/>
                    <a:pt x="49" y="23"/>
                  </a:cubicBezTo>
                  <a:cubicBezTo>
                    <a:pt x="49" y="23"/>
                    <a:pt x="49" y="23"/>
                    <a:pt x="49" y="23"/>
                  </a:cubicBezTo>
                  <a:cubicBezTo>
                    <a:pt x="49" y="22"/>
                    <a:pt x="49" y="22"/>
                    <a:pt x="50" y="22"/>
                  </a:cubicBezTo>
                  <a:cubicBezTo>
                    <a:pt x="50" y="22"/>
                    <a:pt x="50" y="22"/>
                    <a:pt x="50" y="21"/>
                  </a:cubicBezTo>
                  <a:cubicBezTo>
                    <a:pt x="50" y="21"/>
                    <a:pt x="50" y="20"/>
                    <a:pt x="50" y="20"/>
                  </a:cubicBezTo>
                  <a:cubicBezTo>
                    <a:pt x="50" y="19"/>
                    <a:pt x="50" y="19"/>
                    <a:pt x="50" y="18"/>
                  </a:cubicBezTo>
                  <a:cubicBezTo>
                    <a:pt x="50" y="18"/>
                    <a:pt x="50" y="18"/>
                    <a:pt x="50" y="17"/>
                  </a:cubicBezTo>
                  <a:cubicBezTo>
                    <a:pt x="50" y="17"/>
                    <a:pt x="50" y="17"/>
                    <a:pt x="50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"/>
                <a:ea typeface="微软雅黑"/>
                <a:cs typeface="+mn-cs"/>
              </a:endParaRPr>
            </a:p>
          </p:txBody>
        </p:sp>
        <p:sp>
          <p:nvSpPr>
            <p:cNvPr id="34" name="Freeform 37">
              <a:extLst>
                <a:ext uri="{FF2B5EF4-FFF2-40B4-BE49-F238E27FC236}">
                  <a16:creationId xmlns:a16="http://schemas.microsoft.com/office/drawing/2014/main" id="{52587E32-266A-437F-B4BE-BCE246316BD9}"/>
                </a:ext>
              </a:extLst>
            </p:cNvPr>
            <p:cNvSpPr>
              <a:spLocks/>
            </p:cNvSpPr>
            <p:nvPr/>
          </p:nvSpPr>
          <p:spPr bwMode="auto">
            <a:xfrm>
              <a:off x="2128624" y="5757750"/>
              <a:ext cx="84786" cy="54017"/>
            </a:xfrm>
            <a:custGeom>
              <a:avLst/>
              <a:gdLst>
                <a:gd name="T0" fmla="*/ 52 w 52"/>
                <a:gd name="T1" fmla="*/ 22 h 33"/>
                <a:gd name="T2" fmla="*/ 51 w 52"/>
                <a:gd name="T3" fmla="*/ 22 h 33"/>
                <a:gd name="T4" fmla="*/ 10 w 52"/>
                <a:gd name="T5" fmla="*/ 14 h 33"/>
                <a:gd name="T6" fmla="*/ 13 w 52"/>
                <a:gd name="T7" fmla="*/ 2 h 33"/>
                <a:gd name="T8" fmla="*/ 13 w 52"/>
                <a:gd name="T9" fmla="*/ 1 h 33"/>
                <a:gd name="T10" fmla="*/ 12 w 52"/>
                <a:gd name="T11" fmla="*/ 1 h 33"/>
                <a:gd name="T12" fmla="*/ 11 w 52"/>
                <a:gd name="T13" fmla="*/ 0 h 33"/>
                <a:gd name="T14" fmla="*/ 10 w 52"/>
                <a:gd name="T15" fmla="*/ 0 h 33"/>
                <a:gd name="T16" fmla="*/ 9 w 52"/>
                <a:gd name="T17" fmla="*/ 0 h 33"/>
                <a:gd name="T18" fmla="*/ 8 w 52"/>
                <a:gd name="T19" fmla="*/ 0 h 33"/>
                <a:gd name="T20" fmla="*/ 8 w 52"/>
                <a:gd name="T21" fmla="*/ 0 h 33"/>
                <a:gd name="T22" fmla="*/ 7 w 52"/>
                <a:gd name="T23" fmla="*/ 1 h 33"/>
                <a:gd name="T24" fmla="*/ 0 w 52"/>
                <a:gd name="T25" fmla="*/ 31 h 33"/>
                <a:gd name="T26" fmla="*/ 0 w 52"/>
                <a:gd name="T27" fmla="*/ 32 h 33"/>
                <a:gd name="T28" fmla="*/ 1 w 52"/>
                <a:gd name="T29" fmla="*/ 32 h 33"/>
                <a:gd name="T30" fmla="*/ 1 w 52"/>
                <a:gd name="T31" fmla="*/ 33 h 33"/>
                <a:gd name="T32" fmla="*/ 3 w 52"/>
                <a:gd name="T33" fmla="*/ 33 h 33"/>
                <a:gd name="T34" fmla="*/ 4 w 52"/>
                <a:gd name="T35" fmla="*/ 33 h 33"/>
                <a:gd name="T36" fmla="*/ 5 w 52"/>
                <a:gd name="T37" fmla="*/ 33 h 33"/>
                <a:gd name="T38" fmla="*/ 5 w 52"/>
                <a:gd name="T39" fmla="*/ 33 h 33"/>
                <a:gd name="T40" fmla="*/ 6 w 52"/>
                <a:gd name="T41" fmla="*/ 32 h 33"/>
                <a:gd name="T42" fmla="*/ 8 w 52"/>
                <a:gd name="T43" fmla="*/ 20 h 33"/>
                <a:gd name="T44" fmla="*/ 50 w 52"/>
                <a:gd name="T45" fmla="*/ 28 h 33"/>
                <a:gd name="T46" fmla="*/ 50 w 52"/>
                <a:gd name="T47" fmla="*/ 28 h 33"/>
                <a:gd name="T48" fmla="*/ 51 w 52"/>
                <a:gd name="T49" fmla="*/ 28 h 33"/>
                <a:gd name="T50" fmla="*/ 51 w 52"/>
                <a:gd name="T51" fmla="*/ 27 h 33"/>
                <a:gd name="T52" fmla="*/ 52 w 52"/>
                <a:gd name="T53" fmla="*/ 25 h 33"/>
                <a:gd name="T54" fmla="*/ 52 w 52"/>
                <a:gd name="T55" fmla="*/ 24 h 33"/>
                <a:gd name="T56" fmla="*/ 52 w 52"/>
                <a:gd name="T57" fmla="*/ 23 h 33"/>
                <a:gd name="T58" fmla="*/ 52 w 52"/>
                <a:gd name="T59" fmla="*/ 22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2" h="33">
                  <a:moveTo>
                    <a:pt x="52" y="22"/>
                  </a:moveTo>
                  <a:cubicBezTo>
                    <a:pt x="52" y="22"/>
                    <a:pt x="51" y="22"/>
                    <a:pt x="51" y="22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3" y="2"/>
                    <a:pt x="13" y="1"/>
                    <a:pt x="13" y="1"/>
                  </a:cubicBezTo>
                  <a:cubicBezTo>
                    <a:pt x="13" y="1"/>
                    <a:pt x="12" y="1"/>
                    <a:pt x="12" y="1"/>
                  </a:cubicBezTo>
                  <a:cubicBezTo>
                    <a:pt x="12" y="1"/>
                    <a:pt x="12" y="0"/>
                    <a:pt x="11" y="0"/>
                  </a:cubicBezTo>
                  <a:cubicBezTo>
                    <a:pt x="11" y="0"/>
                    <a:pt x="11" y="0"/>
                    <a:pt x="10" y="0"/>
                  </a:cubicBezTo>
                  <a:cubicBezTo>
                    <a:pt x="10" y="0"/>
                    <a:pt x="9" y="0"/>
                    <a:pt x="9" y="0"/>
                  </a:cubicBezTo>
                  <a:cubicBezTo>
                    <a:pt x="9" y="0"/>
                    <a:pt x="8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0"/>
                    <a:pt x="7" y="0"/>
                    <a:pt x="7" y="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1"/>
                    <a:pt x="0" y="32"/>
                    <a:pt x="0" y="32"/>
                  </a:cubicBezTo>
                  <a:cubicBezTo>
                    <a:pt x="0" y="32"/>
                    <a:pt x="0" y="32"/>
                    <a:pt x="1" y="32"/>
                  </a:cubicBezTo>
                  <a:cubicBezTo>
                    <a:pt x="1" y="32"/>
                    <a:pt x="1" y="32"/>
                    <a:pt x="1" y="33"/>
                  </a:cubicBezTo>
                  <a:cubicBezTo>
                    <a:pt x="2" y="33"/>
                    <a:pt x="2" y="33"/>
                    <a:pt x="3" y="33"/>
                  </a:cubicBezTo>
                  <a:cubicBezTo>
                    <a:pt x="3" y="33"/>
                    <a:pt x="4" y="33"/>
                    <a:pt x="4" y="33"/>
                  </a:cubicBezTo>
                  <a:cubicBezTo>
                    <a:pt x="4" y="33"/>
                    <a:pt x="5" y="33"/>
                    <a:pt x="5" y="33"/>
                  </a:cubicBezTo>
                  <a:cubicBezTo>
                    <a:pt x="5" y="33"/>
                    <a:pt x="5" y="33"/>
                    <a:pt x="5" y="33"/>
                  </a:cubicBezTo>
                  <a:cubicBezTo>
                    <a:pt x="5" y="33"/>
                    <a:pt x="6" y="32"/>
                    <a:pt x="6" y="32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50" y="28"/>
                    <a:pt x="50" y="28"/>
                    <a:pt x="50" y="28"/>
                  </a:cubicBezTo>
                  <a:cubicBezTo>
                    <a:pt x="50" y="28"/>
                    <a:pt x="50" y="28"/>
                    <a:pt x="50" y="28"/>
                  </a:cubicBezTo>
                  <a:cubicBezTo>
                    <a:pt x="51" y="28"/>
                    <a:pt x="51" y="28"/>
                    <a:pt x="51" y="28"/>
                  </a:cubicBezTo>
                  <a:cubicBezTo>
                    <a:pt x="51" y="27"/>
                    <a:pt x="51" y="27"/>
                    <a:pt x="51" y="27"/>
                  </a:cubicBezTo>
                  <a:cubicBezTo>
                    <a:pt x="51" y="26"/>
                    <a:pt x="52" y="26"/>
                    <a:pt x="52" y="25"/>
                  </a:cubicBezTo>
                  <a:cubicBezTo>
                    <a:pt x="52" y="25"/>
                    <a:pt x="52" y="24"/>
                    <a:pt x="52" y="24"/>
                  </a:cubicBezTo>
                  <a:cubicBezTo>
                    <a:pt x="52" y="23"/>
                    <a:pt x="52" y="23"/>
                    <a:pt x="52" y="23"/>
                  </a:cubicBezTo>
                  <a:cubicBezTo>
                    <a:pt x="52" y="23"/>
                    <a:pt x="52" y="23"/>
                    <a:pt x="52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"/>
                <a:ea typeface="微软雅黑"/>
                <a:cs typeface="+mn-cs"/>
              </a:endParaRPr>
            </a:p>
          </p:txBody>
        </p:sp>
        <p:sp>
          <p:nvSpPr>
            <p:cNvPr id="35" name="Freeform 38">
              <a:extLst>
                <a:ext uri="{FF2B5EF4-FFF2-40B4-BE49-F238E27FC236}">
                  <a16:creationId xmlns:a16="http://schemas.microsoft.com/office/drawing/2014/main" id="{DEEDBDD3-A4A7-4FDE-B66F-8E1F5B8F789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2556" y="5153989"/>
              <a:ext cx="1368" cy="2735"/>
            </a:xfrm>
            <a:custGeom>
              <a:avLst/>
              <a:gdLst>
                <a:gd name="T0" fmla="*/ 0 w 2"/>
                <a:gd name="T1" fmla="*/ 4 h 4"/>
                <a:gd name="T2" fmla="*/ 0 w 2"/>
                <a:gd name="T3" fmla="*/ 2 h 4"/>
                <a:gd name="T4" fmla="*/ 2 w 2"/>
                <a:gd name="T5" fmla="*/ 2 h 4"/>
                <a:gd name="T6" fmla="*/ 2 w 2"/>
                <a:gd name="T7" fmla="*/ 2 h 4"/>
                <a:gd name="T8" fmla="*/ 2 w 2"/>
                <a:gd name="T9" fmla="*/ 0 h 4"/>
                <a:gd name="T10" fmla="*/ 0 w 2"/>
                <a:gd name="T11" fmla="*/ 4 h 4"/>
                <a:gd name="T12" fmla="*/ 0 w 2"/>
                <a:gd name="T13" fmla="*/ 4 h 4"/>
                <a:gd name="T14" fmla="*/ 0 w 2"/>
                <a:gd name="T15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" h="4">
                  <a:moveTo>
                    <a:pt x="0" y="4"/>
                  </a:moveTo>
                  <a:lnTo>
                    <a:pt x="0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0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"/>
                <a:ea typeface="微软雅黑"/>
                <a:cs typeface="+mn-cs"/>
              </a:endParaRPr>
            </a:p>
          </p:txBody>
        </p:sp>
        <p:sp>
          <p:nvSpPr>
            <p:cNvPr id="36" name="Freeform 39">
              <a:extLst>
                <a:ext uri="{FF2B5EF4-FFF2-40B4-BE49-F238E27FC236}">
                  <a16:creationId xmlns:a16="http://schemas.microsoft.com/office/drawing/2014/main" id="{4BD1E1BC-C586-4898-87F1-460EF40E2744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0505" y="5156724"/>
              <a:ext cx="2051" cy="0"/>
            </a:xfrm>
            <a:custGeom>
              <a:avLst/>
              <a:gdLst>
                <a:gd name="T0" fmla="*/ 0 w 3"/>
                <a:gd name="T1" fmla="*/ 3 w 3"/>
                <a:gd name="T2" fmla="*/ 3 w 3"/>
                <a:gd name="T3" fmla="*/ 0 w 3"/>
                <a:gd name="T4" fmla="*/ 0 w 3"/>
                <a:gd name="T5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3" y="0"/>
                  </a:lnTo>
                  <a:lnTo>
                    <a:pt x="3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"/>
                <a:ea typeface="微软雅黑"/>
                <a:cs typeface="+mn-cs"/>
              </a:endParaRPr>
            </a:p>
          </p:txBody>
        </p:sp>
        <p:sp>
          <p:nvSpPr>
            <p:cNvPr id="37" name="Freeform 40">
              <a:extLst>
                <a:ext uri="{FF2B5EF4-FFF2-40B4-BE49-F238E27FC236}">
                  <a16:creationId xmlns:a16="http://schemas.microsoft.com/office/drawing/2014/main" id="{A5576688-165D-452C-ACEF-7BBFA2BD305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3923" y="5150570"/>
              <a:ext cx="0" cy="1368"/>
            </a:xfrm>
            <a:custGeom>
              <a:avLst/>
              <a:gdLst>
                <a:gd name="T0" fmla="*/ 2 h 2"/>
                <a:gd name="T1" fmla="*/ 0 h 2"/>
                <a:gd name="T2" fmla="*/ 2 h 2"/>
                <a:gd name="T3" fmla="*/ 2 h 2"/>
                <a:gd name="T4" fmla="*/ 2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</a:cxnLst>
              <a:rect l="0" t="0" r="r" b="b"/>
              <a:pathLst>
                <a:path h="2">
                  <a:moveTo>
                    <a:pt x="0" y="2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"/>
                <a:ea typeface="微软雅黑"/>
                <a:cs typeface="+mn-cs"/>
              </a:endParaRPr>
            </a:p>
          </p:txBody>
        </p:sp>
        <p:sp>
          <p:nvSpPr>
            <p:cNvPr id="38" name="Freeform 41">
              <a:extLst>
                <a:ext uri="{FF2B5EF4-FFF2-40B4-BE49-F238E27FC236}">
                  <a16:creationId xmlns:a16="http://schemas.microsoft.com/office/drawing/2014/main" id="{CE6F8CA4-5559-4059-8AA6-64E300B27A14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7513" y="5151938"/>
              <a:ext cx="2051" cy="2051"/>
            </a:xfrm>
            <a:custGeom>
              <a:avLst/>
              <a:gdLst>
                <a:gd name="T0" fmla="*/ 0 w 3"/>
                <a:gd name="T1" fmla="*/ 0 h 3"/>
                <a:gd name="T2" fmla="*/ 0 w 3"/>
                <a:gd name="T3" fmla="*/ 3 h 3"/>
                <a:gd name="T4" fmla="*/ 3 w 3"/>
                <a:gd name="T5" fmla="*/ 3 h 3"/>
                <a:gd name="T6" fmla="*/ 0 w 3"/>
                <a:gd name="T7" fmla="*/ 0 h 3"/>
                <a:gd name="T8" fmla="*/ 0 w 3"/>
                <a:gd name="T9" fmla="*/ 0 h 3"/>
                <a:gd name="T10" fmla="*/ 0 w 3"/>
                <a:gd name="T11" fmla="*/ 0 h 3"/>
                <a:gd name="T12" fmla="*/ 0 w 3"/>
                <a:gd name="T13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3">
                  <a:moveTo>
                    <a:pt x="0" y="0"/>
                  </a:moveTo>
                  <a:lnTo>
                    <a:pt x="0" y="3"/>
                  </a:lnTo>
                  <a:lnTo>
                    <a:pt x="3" y="3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"/>
                <a:ea typeface="微软雅黑"/>
                <a:cs typeface="+mn-cs"/>
              </a:endParaRPr>
            </a:p>
          </p:txBody>
        </p:sp>
        <p:sp>
          <p:nvSpPr>
            <p:cNvPr id="39" name="Freeform 42">
              <a:extLst>
                <a:ext uri="{FF2B5EF4-FFF2-40B4-BE49-F238E27FC236}">
                  <a16:creationId xmlns:a16="http://schemas.microsoft.com/office/drawing/2014/main" id="{4670908C-B278-4F70-BE80-71F70FAF6356}"/>
                </a:ext>
              </a:extLst>
            </p:cNvPr>
            <p:cNvSpPr>
              <a:spLocks/>
            </p:cNvSpPr>
            <p:nvPr/>
          </p:nvSpPr>
          <p:spPr bwMode="auto">
            <a:xfrm>
              <a:off x="1684180" y="5134160"/>
              <a:ext cx="16410" cy="11624"/>
            </a:xfrm>
            <a:custGeom>
              <a:avLst/>
              <a:gdLst>
                <a:gd name="T0" fmla="*/ 1 w 10"/>
                <a:gd name="T1" fmla="*/ 3 h 7"/>
                <a:gd name="T2" fmla="*/ 1 w 10"/>
                <a:gd name="T3" fmla="*/ 4 h 7"/>
                <a:gd name="T4" fmla="*/ 2 w 10"/>
                <a:gd name="T5" fmla="*/ 4 h 7"/>
                <a:gd name="T6" fmla="*/ 2 w 10"/>
                <a:gd name="T7" fmla="*/ 5 h 7"/>
                <a:gd name="T8" fmla="*/ 2 w 10"/>
                <a:gd name="T9" fmla="*/ 6 h 7"/>
                <a:gd name="T10" fmla="*/ 3 w 10"/>
                <a:gd name="T11" fmla="*/ 6 h 7"/>
                <a:gd name="T12" fmla="*/ 3 w 10"/>
                <a:gd name="T13" fmla="*/ 6 h 7"/>
                <a:gd name="T14" fmla="*/ 4 w 10"/>
                <a:gd name="T15" fmla="*/ 6 h 7"/>
                <a:gd name="T16" fmla="*/ 4 w 10"/>
                <a:gd name="T17" fmla="*/ 6 h 7"/>
                <a:gd name="T18" fmla="*/ 5 w 10"/>
                <a:gd name="T19" fmla="*/ 6 h 7"/>
                <a:gd name="T20" fmla="*/ 6 w 10"/>
                <a:gd name="T21" fmla="*/ 7 h 7"/>
                <a:gd name="T22" fmla="*/ 6 w 10"/>
                <a:gd name="T23" fmla="*/ 7 h 7"/>
                <a:gd name="T24" fmla="*/ 6 w 10"/>
                <a:gd name="T25" fmla="*/ 7 h 7"/>
                <a:gd name="T26" fmla="*/ 7 w 10"/>
                <a:gd name="T27" fmla="*/ 7 h 7"/>
                <a:gd name="T28" fmla="*/ 7 w 10"/>
                <a:gd name="T29" fmla="*/ 7 h 7"/>
                <a:gd name="T30" fmla="*/ 7 w 10"/>
                <a:gd name="T31" fmla="*/ 7 h 7"/>
                <a:gd name="T32" fmla="*/ 8 w 10"/>
                <a:gd name="T33" fmla="*/ 7 h 7"/>
                <a:gd name="T34" fmla="*/ 8 w 10"/>
                <a:gd name="T35" fmla="*/ 6 h 7"/>
                <a:gd name="T36" fmla="*/ 9 w 10"/>
                <a:gd name="T37" fmla="*/ 6 h 7"/>
                <a:gd name="T38" fmla="*/ 9 w 10"/>
                <a:gd name="T39" fmla="*/ 6 h 7"/>
                <a:gd name="T40" fmla="*/ 9 w 10"/>
                <a:gd name="T41" fmla="*/ 6 h 7"/>
                <a:gd name="T42" fmla="*/ 10 w 10"/>
                <a:gd name="T43" fmla="*/ 5 h 7"/>
                <a:gd name="T44" fmla="*/ 10 w 10"/>
                <a:gd name="T45" fmla="*/ 5 h 7"/>
                <a:gd name="T46" fmla="*/ 10 w 10"/>
                <a:gd name="T47" fmla="*/ 5 h 7"/>
                <a:gd name="T48" fmla="*/ 9 w 10"/>
                <a:gd name="T49" fmla="*/ 3 h 7"/>
                <a:gd name="T50" fmla="*/ 9 w 10"/>
                <a:gd name="T51" fmla="*/ 3 h 7"/>
                <a:gd name="T52" fmla="*/ 9 w 10"/>
                <a:gd name="T53" fmla="*/ 2 h 7"/>
                <a:gd name="T54" fmla="*/ 9 w 10"/>
                <a:gd name="T55" fmla="*/ 2 h 7"/>
                <a:gd name="T56" fmla="*/ 9 w 10"/>
                <a:gd name="T57" fmla="*/ 2 h 7"/>
                <a:gd name="T58" fmla="*/ 8 w 10"/>
                <a:gd name="T59" fmla="*/ 2 h 7"/>
                <a:gd name="T60" fmla="*/ 8 w 10"/>
                <a:gd name="T61" fmla="*/ 1 h 7"/>
                <a:gd name="T62" fmla="*/ 8 w 10"/>
                <a:gd name="T63" fmla="*/ 1 h 7"/>
                <a:gd name="T64" fmla="*/ 8 w 10"/>
                <a:gd name="T65" fmla="*/ 1 h 7"/>
                <a:gd name="T66" fmla="*/ 7 w 10"/>
                <a:gd name="T67" fmla="*/ 0 h 7"/>
                <a:gd name="T68" fmla="*/ 6 w 10"/>
                <a:gd name="T69" fmla="*/ 0 h 7"/>
                <a:gd name="T70" fmla="*/ 5 w 10"/>
                <a:gd name="T71" fmla="*/ 0 h 7"/>
                <a:gd name="T72" fmla="*/ 5 w 10"/>
                <a:gd name="T73" fmla="*/ 0 h 7"/>
                <a:gd name="T74" fmla="*/ 5 w 10"/>
                <a:gd name="T75" fmla="*/ 0 h 7"/>
                <a:gd name="T76" fmla="*/ 4 w 10"/>
                <a:gd name="T77" fmla="*/ 0 h 7"/>
                <a:gd name="T78" fmla="*/ 4 w 10"/>
                <a:gd name="T79" fmla="*/ 0 h 7"/>
                <a:gd name="T80" fmla="*/ 3 w 10"/>
                <a:gd name="T81" fmla="*/ 0 h 7"/>
                <a:gd name="T82" fmla="*/ 2 w 10"/>
                <a:gd name="T83" fmla="*/ 0 h 7"/>
                <a:gd name="T84" fmla="*/ 2 w 10"/>
                <a:gd name="T85" fmla="*/ 0 h 7"/>
                <a:gd name="T86" fmla="*/ 1 w 10"/>
                <a:gd name="T87" fmla="*/ 0 h 7"/>
                <a:gd name="T88" fmla="*/ 1 w 10"/>
                <a:gd name="T89" fmla="*/ 0 h 7"/>
                <a:gd name="T90" fmla="*/ 1 w 10"/>
                <a:gd name="T91" fmla="*/ 0 h 7"/>
                <a:gd name="T92" fmla="*/ 1 w 10"/>
                <a:gd name="T93" fmla="*/ 0 h 7"/>
                <a:gd name="T94" fmla="*/ 1 w 10"/>
                <a:gd name="T95" fmla="*/ 0 h 7"/>
                <a:gd name="T96" fmla="*/ 1 w 10"/>
                <a:gd name="T97" fmla="*/ 1 h 7"/>
                <a:gd name="T98" fmla="*/ 0 w 10"/>
                <a:gd name="T99" fmla="*/ 1 h 7"/>
                <a:gd name="T100" fmla="*/ 0 w 10"/>
                <a:gd name="T101" fmla="*/ 1 h 7"/>
                <a:gd name="T102" fmla="*/ 0 w 10"/>
                <a:gd name="T103" fmla="*/ 2 h 7"/>
                <a:gd name="T104" fmla="*/ 0 w 10"/>
                <a:gd name="T105" fmla="*/ 3 h 7"/>
                <a:gd name="T106" fmla="*/ 0 w 10"/>
                <a:gd name="T107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0" h="7">
                  <a:moveTo>
                    <a:pt x="0" y="3"/>
                  </a:move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"/>
                <a:ea typeface="微软雅黑"/>
                <a:cs typeface="+mn-cs"/>
              </a:endParaRPr>
            </a:p>
          </p:txBody>
        </p:sp>
        <p:sp>
          <p:nvSpPr>
            <p:cNvPr id="40" name="Freeform 43">
              <a:extLst>
                <a:ext uri="{FF2B5EF4-FFF2-40B4-BE49-F238E27FC236}">
                  <a16:creationId xmlns:a16="http://schemas.microsoft.com/office/drawing/2014/main" id="{4790D790-1109-4FC5-9FE0-1A856DBEA559}"/>
                </a:ext>
              </a:extLst>
            </p:cNvPr>
            <p:cNvSpPr>
              <a:spLocks/>
            </p:cNvSpPr>
            <p:nvPr/>
          </p:nvSpPr>
          <p:spPr bwMode="auto">
            <a:xfrm>
              <a:off x="1693752" y="5153989"/>
              <a:ext cx="25983" cy="61538"/>
            </a:xfrm>
            <a:custGeom>
              <a:avLst/>
              <a:gdLst>
                <a:gd name="T0" fmla="*/ 3 w 16"/>
                <a:gd name="T1" fmla="*/ 0 h 38"/>
                <a:gd name="T2" fmla="*/ 1 w 16"/>
                <a:gd name="T3" fmla="*/ 1 h 38"/>
                <a:gd name="T4" fmla="*/ 1 w 16"/>
                <a:gd name="T5" fmla="*/ 1 h 38"/>
                <a:gd name="T6" fmla="*/ 1 w 16"/>
                <a:gd name="T7" fmla="*/ 2 h 38"/>
                <a:gd name="T8" fmla="*/ 1 w 16"/>
                <a:gd name="T9" fmla="*/ 2 h 38"/>
                <a:gd name="T10" fmla="*/ 0 w 16"/>
                <a:gd name="T11" fmla="*/ 3 h 38"/>
                <a:gd name="T12" fmla="*/ 0 w 16"/>
                <a:gd name="T13" fmla="*/ 4 h 38"/>
                <a:gd name="T14" fmla="*/ 0 w 16"/>
                <a:gd name="T15" fmla="*/ 5 h 38"/>
                <a:gd name="T16" fmla="*/ 0 w 16"/>
                <a:gd name="T17" fmla="*/ 6 h 38"/>
                <a:gd name="T18" fmla="*/ 0 w 16"/>
                <a:gd name="T19" fmla="*/ 7 h 38"/>
                <a:gd name="T20" fmla="*/ 0 w 16"/>
                <a:gd name="T21" fmla="*/ 9 h 38"/>
                <a:gd name="T22" fmla="*/ 0 w 16"/>
                <a:gd name="T23" fmla="*/ 12 h 38"/>
                <a:gd name="T24" fmla="*/ 0 w 16"/>
                <a:gd name="T25" fmla="*/ 12 h 38"/>
                <a:gd name="T26" fmla="*/ 0 w 16"/>
                <a:gd name="T27" fmla="*/ 14 h 38"/>
                <a:gd name="T28" fmla="*/ 3 w 16"/>
                <a:gd name="T29" fmla="*/ 23 h 38"/>
                <a:gd name="T30" fmla="*/ 4 w 16"/>
                <a:gd name="T31" fmla="*/ 25 h 38"/>
                <a:gd name="T32" fmla="*/ 6 w 16"/>
                <a:gd name="T33" fmla="*/ 31 h 38"/>
                <a:gd name="T34" fmla="*/ 8 w 16"/>
                <a:gd name="T35" fmla="*/ 34 h 38"/>
                <a:gd name="T36" fmla="*/ 9 w 16"/>
                <a:gd name="T37" fmla="*/ 36 h 38"/>
                <a:gd name="T38" fmla="*/ 10 w 16"/>
                <a:gd name="T39" fmla="*/ 37 h 38"/>
                <a:gd name="T40" fmla="*/ 10 w 16"/>
                <a:gd name="T41" fmla="*/ 37 h 38"/>
                <a:gd name="T42" fmla="*/ 11 w 16"/>
                <a:gd name="T43" fmla="*/ 38 h 38"/>
                <a:gd name="T44" fmla="*/ 11 w 16"/>
                <a:gd name="T45" fmla="*/ 38 h 38"/>
                <a:gd name="T46" fmla="*/ 11 w 16"/>
                <a:gd name="T47" fmla="*/ 38 h 38"/>
                <a:gd name="T48" fmla="*/ 12 w 16"/>
                <a:gd name="T49" fmla="*/ 38 h 38"/>
                <a:gd name="T50" fmla="*/ 12 w 16"/>
                <a:gd name="T51" fmla="*/ 38 h 38"/>
                <a:gd name="T52" fmla="*/ 13 w 16"/>
                <a:gd name="T53" fmla="*/ 38 h 38"/>
                <a:gd name="T54" fmla="*/ 14 w 16"/>
                <a:gd name="T55" fmla="*/ 38 h 38"/>
                <a:gd name="T56" fmla="*/ 16 w 16"/>
                <a:gd name="T57" fmla="*/ 36 h 38"/>
                <a:gd name="T58" fmla="*/ 16 w 16"/>
                <a:gd name="T59" fmla="*/ 35 h 38"/>
                <a:gd name="T60" fmla="*/ 16 w 16"/>
                <a:gd name="T61" fmla="*/ 29 h 38"/>
                <a:gd name="T62" fmla="*/ 16 w 16"/>
                <a:gd name="T63" fmla="*/ 28 h 38"/>
                <a:gd name="T64" fmla="*/ 15 w 16"/>
                <a:gd name="T65" fmla="*/ 27 h 38"/>
                <a:gd name="T66" fmla="*/ 14 w 16"/>
                <a:gd name="T67" fmla="*/ 26 h 38"/>
                <a:gd name="T68" fmla="*/ 14 w 16"/>
                <a:gd name="T69" fmla="*/ 26 h 38"/>
                <a:gd name="T70" fmla="*/ 13 w 16"/>
                <a:gd name="T71" fmla="*/ 27 h 38"/>
                <a:gd name="T72" fmla="*/ 11 w 16"/>
                <a:gd name="T73" fmla="*/ 26 h 38"/>
                <a:gd name="T74" fmla="*/ 10 w 16"/>
                <a:gd name="T75" fmla="*/ 26 h 38"/>
                <a:gd name="T76" fmla="*/ 10 w 16"/>
                <a:gd name="T77" fmla="*/ 25 h 38"/>
                <a:gd name="T78" fmla="*/ 9 w 16"/>
                <a:gd name="T79" fmla="*/ 23 h 38"/>
                <a:gd name="T80" fmla="*/ 8 w 16"/>
                <a:gd name="T81" fmla="*/ 19 h 38"/>
                <a:gd name="T82" fmla="*/ 7 w 16"/>
                <a:gd name="T83" fmla="*/ 16 h 38"/>
                <a:gd name="T84" fmla="*/ 5 w 16"/>
                <a:gd name="T85" fmla="*/ 7 h 38"/>
                <a:gd name="T86" fmla="*/ 6 w 16"/>
                <a:gd name="T87" fmla="*/ 6 h 38"/>
                <a:gd name="T88" fmla="*/ 6 w 16"/>
                <a:gd name="T89" fmla="*/ 5 h 38"/>
                <a:gd name="T90" fmla="*/ 6 w 16"/>
                <a:gd name="T91" fmla="*/ 4 h 38"/>
                <a:gd name="T92" fmla="*/ 6 w 16"/>
                <a:gd name="T93" fmla="*/ 4 h 38"/>
                <a:gd name="T94" fmla="*/ 5 w 16"/>
                <a:gd name="T95" fmla="*/ 2 h 38"/>
                <a:gd name="T96" fmla="*/ 4 w 16"/>
                <a:gd name="T97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6" h="38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8"/>
                    <a:pt x="0" y="8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0" y="13"/>
                    <a:pt x="0" y="13"/>
                  </a:cubicBezTo>
                  <a:cubicBezTo>
                    <a:pt x="0" y="13"/>
                    <a:pt x="0" y="14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1" y="18"/>
                    <a:pt x="2" y="20"/>
                    <a:pt x="3" y="23"/>
                  </a:cubicBezTo>
                  <a:cubicBezTo>
                    <a:pt x="3" y="23"/>
                    <a:pt x="3" y="23"/>
                    <a:pt x="3" y="23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7" y="32"/>
                    <a:pt x="7" y="33"/>
                    <a:pt x="7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9" y="36"/>
                    <a:pt x="9" y="36"/>
                    <a:pt x="9" y="36"/>
                  </a:cubicBezTo>
                  <a:cubicBezTo>
                    <a:pt x="9" y="36"/>
                    <a:pt x="9" y="36"/>
                    <a:pt x="9" y="36"/>
                  </a:cubicBezTo>
                  <a:cubicBezTo>
                    <a:pt x="9" y="36"/>
                    <a:pt x="9" y="36"/>
                    <a:pt x="9" y="36"/>
                  </a:cubicBezTo>
                  <a:cubicBezTo>
                    <a:pt x="9" y="37"/>
                    <a:pt x="9" y="37"/>
                    <a:pt x="9" y="37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3" y="38"/>
                    <a:pt x="13" y="38"/>
                    <a:pt x="13" y="38"/>
                  </a:cubicBezTo>
                  <a:cubicBezTo>
                    <a:pt x="13" y="38"/>
                    <a:pt x="13" y="38"/>
                    <a:pt x="13" y="38"/>
                  </a:cubicBezTo>
                  <a:cubicBezTo>
                    <a:pt x="13" y="38"/>
                    <a:pt x="13" y="38"/>
                    <a:pt x="13" y="38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6"/>
                    <a:pt x="15" y="36"/>
                    <a:pt x="16" y="36"/>
                  </a:cubicBezTo>
                  <a:cubicBezTo>
                    <a:pt x="16" y="36"/>
                    <a:pt x="16" y="35"/>
                    <a:pt x="16" y="35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5" y="27"/>
                    <a:pt x="15" y="27"/>
                    <a:pt x="15" y="27"/>
                  </a:cubicBezTo>
                  <a:cubicBezTo>
                    <a:pt x="15" y="27"/>
                    <a:pt x="15" y="27"/>
                    <a:pt x="15" y="27"/>
                  </a:cubicBezTo>
                  <a:cubicBezTo>
                    <a:pt x="15" y="27"/>
                    <a:pt x="15" y="27"/>
                    <a:pt x="15" y="27"/>
                  </a:cubicBezTo>
                  <a:cubicBezTo>
                    <a:pt x="15" y="26"/>
                    <a:pt x="15" y="26"/>
                    <a:pt x="15" y="26"/>
                  </a:cubicBezTo>
                  <a:cubicBezTo>
                    <a:pt x="15" y="26"/>
                    <a:pt x="15" y="26"/>
                    <a:pt x="15" y="26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5"/>
                    <a:pt x="10" y="25"/>
                    <a:pt x="10" y="25"/>
                  </a:cubicBezTo>
                  <a:cubicBezTo>
                    <a:pt x="10" y="25"/>
                    <a:pt x="10" y="25"/>
                    <a:pt x="10" y="25"/>
                  </a:cubicBezTo>
                  <a:cubicBezTo>
                    <a:pt x="10" y="25"/>
                    <a:pt x="10" y="25"/>
                    <a:pt x="10" y="25"/>
                  </a:cubicBezTo>
                  <a:cubicBezTo>
                    <a:pt x="9" y="24"/>
                    <a:pt x="9" y="24"/>
                    <a:pt x="9" y="24"/>
                  </a:cubicBezTo>
                  <a:cubicBezTo>
                    <a:pt x="9" y="24"/>
                    <a:pt x="9" y="24"/>
                    <a:pt x="9" y="24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7" y="14"/>
                    <a:pt x="6" y="12"/>
                    <a:pt x="6" y="10"/>
                  </a:cubicBezTo>
                  <a:cubicBezTo>
                    <a:pt x="6" y="9"/>
                    <a:pt x="6" y="9"/>
                    <a:pt x="6" y="8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5" y="3"/>
                    <a:pt x="5" y="2"/>
                    <a:pt x="5" y="2"/>
                  </a:cubicBezTo>
                  <a:cubicBezTo>
                    <a:pt x="5" y="1"/>
                    <a:pt x="5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"/>
                <a:ea typeface="微软雅黑"/>
                <a:cs typeface="+mn-cs"/>
              </a:endParaRPr>
            </a:p>
          </p:txBody>
        </p:sp>
        <p:sp>
          <p:nvSpPr>
            <p:cNvPr id="41" name="Freeform 44">
              <a:extLst>
                <a:ext uri="{FF2B5EF4-FFF2-40B4-BE49-F238E27FC236}">
                  <a16:creationId xmlns:a16="http://schemas.microsoft.com/office/drawing/2014/main" id="{E18B934D-3FC5-405D-AAAC-595DB5CF41F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08795" y="5104758"/>
              <a:ext cx="74530" cy="102564"/>
            </a:xfrm>
            <a:custGeom>
              <a:avLst/>
              <a:gdLst>
                <a:gd name="T0" fmla="*/ 2 w 46"/>
                <a:gd name="T1" fmla="*/ 24 h 63"/>
                <a:gd name="T2" fmla="*/ 2 w 46"/>
                <a:gd name="T3" fmla="*/ 25 h 63"/>
                <a:gd name="T4" fmla="*/ 4 w 46"/>
                <a:gd name="T5" fmla="*/ 25 h 63"/>
                <a:gd name="T6" fmla="*/ 10 w 46"/>
                <a:gd name="T7" fmla="*/ 22 h 63"/>
                <a:gd name="T8" fmla="*/ 11 w 46"/>
                <a:gd name="T9" fmla="*/ 35 h 63"/>
                <a:gd name="T10" fmla="*/ 9 w 46"/>
                <a:gd name="T11" fmla="*/ 46 h 63"/>
                <a:gd name="T12" fmla="*/ 5 w 46"/>
                <a:gd name="T13" fmla="*/ 50 h 63"/>
                <a:gd name="T14" fmla="*/ 7 w 46"/>
                <a:gd name="T15" fmla="*/ 53 h 63"/>
                <a:gd name="T16" fmla="*/ 9 w 46"/>
                <a:gd name="T17" fmla="*/ 52 h 63"/>
                <a:gd name="T18" fmla="*/ 15 w 46"/>
                <a:gd name="T19" fmla="*/ 59 h 63"/>
                <a:gd name="T20" fmla="*/ 17 w 46"/>
                <a:gd name="T21" fmla="*/ 61 h 63"/>
                <a:gd name="T22" fmla="*/ 20 w 46"/>
                <a:gd name="T23" fmla="*/ 62 h 63"/>
                <a:gd name="T24" fmla="*/ 31 w 46"/>
                <a:gd name="T25" fmla="*/ 63 h 63"/>
                <a:gd name="T26" fmla="*/ 34 w 46"/>
                <a:gd name="T27" fmla="*/ 62 h 63"/>
                <a:gd name="T28" fmla="*/ 38 w 46"/>
                <a:gd name="T29" fmla="*/ 49 h 63"/>
                <a:gd name="T30" fmla="*/ 38 w 46"/>
                <a:gd name="T31" fmla="*/ 47 h 63"/>
                <a:gd name="T32" fmla="*/ 41 w 46"/>
                <a:gd name="T33" fmla="*/ 31 h 63"/>
                <a:gd name="T34" fmla="*/ 45 w 46"/>
                <a:gd name="T35" fmla="*/ 26 h 63"/>
                <a:gd name="T36" fmla="*/ 44 w 46"/>
                <a:gd name="T37" fmla="*/ 25 h 63"/>
                <a:gd name="T38" fmla="*/ 40 w 46"/>
                <a:gd name="T39" fmla="*/ 25 h 63"/>
                <a:gd name="T40" fmla="*/ 30 w 46"/>
                <a:gd name="T41" fmla="*/ 20 h 63"/>
                <a:gd name="T42" fmla="*/ 27 w 46"/>
                <a:gd name="T43" fmla="*/ 19 h 63"/>
                <a:gd name="T44" fmla="*/ 26 w 46"/>
                <a:gd name="T45" fmla="*/ 18 h 63"/>
                <a:gd name="T46" fmla="*/ 24 w 46"/>
                <a:gd name="T47" fmla="*/ 17 h 63"/>
                <a:gd name="T48" fmla="*/ 23 w 46"/>
                <a:gd name="T49" fmla="*/ 18 h 63"/>
                <a:gd name="T50" fmla="*/ 22 w 46"/>
                <a:gd name="T51" fmla="*/ 10 h 63"/>
                <a:gd name="T52" fmla="*/ 21 w 46"/>
                <a:gd name="T53" fmla="*/ 6 h 63"/>
                <a:gd name="T54" fmla="*/ 20 w 46"/>
                <a:gd name="T55" fmla="*/ 5 h 63"/>
                <a:gd name="T56" fmla="*/ 18 w 46"/>
                <a:gd name="T57" fmla="*/ 5 h 63"/>
                <a:gd name="T58" fmla="*/ 16 w 46"/>
                <a:gd name="T59" fmla="*/ 6 h 63"/>
                <a:gd name="T60" fmla="*/ 7 w 46"/>
                <a:gd name="T61" fmla="*/ 16 h 63"/>
                <a:gd name="T62" fmla="*/ 6 w 46"/>
                <a:gd name="T63" fmla="*/ 0 h 63"/>
                <a:gd name="T64" fmla="*/ 3 w 46"/>
                <a:gd name="T65" fmla="*/ 0 h 63"/>
                <a:gd name="T66" fmla="*/ 0 w 46"/>
                <a:gd name="T67" fmla="*/ 18 h 63"/>
                <a:gd name="T68" fmla="*/ 30 w 46"/>
                <a:gd name="T69" fmla="*/ 39 h 63"/>
                <a:gd name="T70" fmla="*/ 31 w 46"/>
                <a:gd name="T71" fmla="*/ 45 h 63"/>
                <a:gd name="T72" fmla="*/ 32 w 46"/>
                <a:gd name="T73" fmla="*/ 47 h 63"/>
                <a:gd name="T74" fmla="*/ 31 w 46"/>
                <a:gd name="T75" fmla="*/ 49 h 63"/>
                <a:gd name="T76" fmla="*/ 31 w 46"/>
                <a:gd name="T77" fmla="*/ 51 h 63"/>
                <a:gd name="T78" fmla="*/ 29 w 46"/>
                <a:gd name="T79" fmla="*/ 53 h 63"/>
                <a:gd name="T80" fmla="*/ 22 w 46"/>
                <a:gd name="T81" fmla="*/ 55 h 63"/>
                <a:gd name="T82" fmla="*/ 18 w 46"/>
                <a:gd name="T83" fmla="*/ 44 h 63"/>
                <a:gd name="T84" fmla="*/ 21 w 46"/>
                <a:gd name="T85" fmla="*/ 43 h 63"/>
                <a:gd name="T86" fmla="*/ 24 w 46"/>
                <a:gd name="T87" fmla="*/ 48 h 63"/>
                <a:gd name="T88" fmla="*/ 26 w 46"/>
                <a:gd name="T89" fmla="*/ 49 h 63"/>
                <a:gd name="T90" fmla="*/ 28 w 46"/>
                <a:gd name="T91" fmla="*/ 48 h 63"/>
                <a:gd name="T92" fmla="*/ 28 w 46"/>
                <a:gd name="T93" fmla="*/ 46 h 63"/>
                <a:gd name="T94" fmla="*/ 24 w 46"/>
                <a:gd name="T95" fmla="*/ 39 h 63"/>
                <a:gd name="T96" fmla="*/ 26 w 46"/>
                <a:gd name="T97" fmla="*/ 37 h 63"/>
                <a:gd name="T98" fmla="*/ 28 w 46"/>
                <a:gd name="T99" fmla="*/ 37 h 63"/>
                <a:gd name="T100" fmla="*/ 21 w 46"/>
                <a:gd name="T101" fmla="*/ 26 h 63"/>
                <a:gd name="T102" fmla="*/ 26 w 46"/>
                <a:gd name="T103" fmla="*/ 24 h 63"/>
                <a:gd name="T104" fmla="*/ 28 w 46"/>
                <a:gd name="T105" fmla="*/ 29 h 63"/>
                <a:gd name="T106" fmla="*/ 26 w 46"/>
                <a:gd name="T107" fmla="*/ 33 h 63"/>
                <a:gd name="T108" fmla="*/ 19 w 46"/>
                <a:gd name="T109" fmla="*/ 30 h 63"/>
                <a:gd name="T110" fmla="*/ 16 w 46"/>
                <a:gd name="T111" fmla="*/ 35 h 63"/>
                <a:gd name="T112" fmla="*/ 18 w 46"/>
                <a:gd name="T113" fmla="*/ 34 h 63"/>
                <a:gd name="T114" fmla="*/ 20 w 46"/>
                <a:gd name="T115" fmla="*/ 37 h 63"/>
                <a:gd name="T116" fmla="*/ 16 w 46"/>
                <a:gd name="T117" fmla="*/ 37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6" h="63">
                  <a:moveTo>
                    <a:pt x="0" y="21"/>
                  </a:move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1" y="22"/>
                    <a:pt x="11" y="22"/>
                    <a:pt x="11" y="22"/>
                  </a:cubicBezTo>
                  <a:cubicBezTo>
                    <a:pt x="11" y="22"/>
                    <a:pt x="11" y="22"/>
                    <a:pt x="11" y="22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1" y="33"/>
                    <a:pt x="11" y="33"/>
                    <a:pt x="11" y="33"/>
                  </a:cubicBezTo>
                  <a:cubicBezTo>
                    <a:pt x="11" y="34"/>
                    <a:pt x="11" y="34"/>
                    <a:pt x="11" y="34"/>
                  </a:cubicBezTo>
                  <a:cubicBezTo>
                    <a:pt x="11" y="34"/>
                    <a:pt x="11" y="34"/>
                    <a:pt x="11" y="34"/>
                  </a:cubicBezTo>
                  <a:cubicBezTo>
                    <a:pt x="11" y="35"/>
                    <a:pt x="11" y="35"/>
                    <a:pt x="11" y="35"/>
                  </a:cubicBezTo>
                  <a:cubicBezTo>
                    <a:pt x="11" y="35"/>
                    <a:pt x="11" y="35"/>
                    <a:pt x="11" y="35"/>
                  </a:cubicBezTo>
                  <a:cubicBezTo>
                    <a:pt x="11" y="36"/>
                    <a:pt x="11" y="36"/>
                    <a:pt x="11" y="37"/>
                  </a:cubicBezTo>
                  <a:cubicBezTo>
                    <a:pt x="11" y="37"/>
                    <a:pt x="11" y="37"/>
                    <a:pt x="11" y="38"/>
                  </a:cubicBezTo>
                  <a:cubicBezTo>
                    <a:pt x="11" y="39"/>
                    <a:pt x="11" y="40"/>
                    <a:pt x="11" y="40"/>
                  </a:cubicBezTo>
                  <a:cubicBezTo>
                    <a:pt x="11" y="41"/>
                    <a:pt x="11" y="42"/>
                    <a:pt x="11" y="43"/>
                  </a:cubicBezTo>
                  <a:cubicBezTo>
                    <a:pt x="10" y="43"/>
                    <a:pt x="10" y="43"/>
                    <a:pt x="10" y="43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4"/>
                    <a:pt x="10" y="44"/>
                    <a:pt x="10" y="45"/>
                  </a:cubicBezTo>
                  <a:cubicBezTo>
                    <a:pt x="10" y="45"/>
                    <a:pt x="10" y="45"/>
                    <a:pt x="10" y="45"/>
                  </a:cubicBezTo>
                  <a:cubicBezTo>
                    <a:pt x="10" y="45"/>
                    <a:pt x="10" y="45"/>
                    <a:pt x="10" y="45"/>
                  </a:cubicBezTo>
                  <a:cubicBezTo>
                    <a:pt x="10" y="46"/>
                    <a:pt x="10" y="46"/>
                    <a:pt x="10" y="46"/>
                  </a:cubicBezTo>
                  <a:cubicBezTo>
                    <a:pt x="9" y="46"/>
                    <a:pt x="9" y="46"/>
                    <a:pt x="9" y="46"/>
                  </a:cubicBezTo>
                  <a:cubicBezTo>
                    <a:pt x="9" y="46"/>
                    <a:pt x="9" y="46"/>
                    <a:pt x="9" y="46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9" y="47"/>
                    <a:pt x="9" y="47"/>
                    <a:pt x="8" y="47"/>
                  </a:cubicBezTo>
                  <a:cubicBezTo>
                    <a:pt x="8" y="47"/>
                    <a:pt x="8" y="47"/>
                    <a:pt x="8" y="47"/>
                  </a:cubicBezTo>
                  <a:cubicBezTo>
                    <a:pt x="8" y="47"/>
                    <a:pt x="8" y="48"/>
                    <a:pt x="8" y="48"/>
                  </a:cubicBezTo>
                  <a:cubicBezTo>
                    <a:pt x="8" y="48"/>
                    <a:pt x="7" y="48"/>
                    <a:pt x="7" y="48"/>
                  </a:cubicBezTo>
                  <a:cubicBezTo>
                    <a:pt x="7" y="48"/>
                    <a:pt x="7" y="48"/>
                    <a:pt x="7" y="48"/>
                  </a:cubicBezTo>
                  <a:cubicBezTo>
                    <a:pt x="7" y="48"/>
                    <a:pt x="7" y="48"/>
                    <a:pt x="7" y="48"/>
                  </a:cubicBezTo>
                  <a:cubicBezTo>
                    <a:pt x="7" y="48"/>
                    <a:pt x="7" y="48"/>
                    <a:pt x="7" y="48"/>
                  </a:cubicBezTo>
                  <a:cubicBezTo>
                    <a:pt x="6" y="49"/>
                    <a:pt x="6" y="49"/>
                    <a:pt x="5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51"/>
                    <a:pt x="5" y="51"/>
                    <a:pt x="5" y="51"/>
                  </a:cubicBezTo>
                  <a:cubicBezTo>
                    <a:pt x="6" y="52"/>
                    <a:pt x="6" y="52"/>
                    <a:pt x="6" y="52"/>
                  </a:cubicBezTo>
                  <a:cubicBezTo>
                    <a:pt x="6" y="52"/>
                    <a:pt x="6" y="52"/>
                    <a:pt x="6" y="52"/>
                  </a:cubicBezTo>
                  <a:cubicBezTo>
                    <a:pt x="6" y="52"/>
                    <a:pt x="6" y="52"/>
                    <a:pt x="6" y="52"/>
                  </a:cubicBezTo>
                  <a:cubicBezTo>
                    <a:pt x="6" y="52"/>
                    <a:pt x="6" y="52"/>
                    <a:pt x="6" y="52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9" y="52"/>
                    <a:pt x="9" y="52"/>
                    <a:pt x="9" y="52"/>
                  </a:cubicBezTo>
                  <a:cubicBezTo>
                    <a:pt x="9" y="52"/>
                    <a:pt x="9" y="52"/>
                    <a:pt x="9" y="52"/>
                  </a:cubicBezTo>
                  <a:cubicBezTo>
                    <a:pt x="9" y="52"/>
                    <a:pt x="9" y="52"/>
                    <a:pt x="10" y="52"/>
                  </a:cubicBezTo>
                  <a:cubicBezTo>
                    <a:pt x="10" y="52"/>
                    <a:pt x="10" y="52"/>
                    <a:pt x="10" y="52"/>
                  </a:cubicBezTo>
                  <a:cubicBezTo>
                    <a:pt x="10" y="52"/>
                    <a:pt x="10" y="52"/>
                    <a:pt x="10" y="52"/>
                  </a:cubicBezTo>
                  <a:cubicBezTo>
                    <a:pt x="11" y="52"/>
                    <a:pt x="11" y="52"/>
                    <a:pt x="11" y="52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4" y="56"/>
                    <a:pt x="14" y="56"/>
                    <a:pt x="14" y="56"/>
                  </a:cubicBezTo>
                  <a:cubicBezTo>
                    <a:pt x="15" y="59"/>
                    <a:pt x="15" y="59"/>
                    <a:pt x="15" y="59"/>
                  </a:cubicBezTo>
                  <a:cubicBezTo>
                    <a:pt x="15" y="59"/>
                    <a:pt x="15" y="59"/>
                    <a:pt x="15" y="59"/>
                  </a:cubicBezTo>
                  <a:cubicBezTo>
                    <a:pt x="15" y="59"/>
                    <a:pt x="15" y="59"/>
                    <a:pt x="15" y="59"/>
                  </a:cubicBezTo>
                  <a:cubicBezTo>
                    <a:pt x="15" y="59"/>
                    <a:pt x="15" y="60"/>
                    <a:pt x="15" y="60"/>
                  </a:cubicBezTo>
                  <a:cubicBezTo>
                    <a:pt x="16" y="60"/>
                    <a:pt x="16" y="60"/>
                    <a:pt x="16" y="60"/>
                  </a:cubicBezTo>
                  <a:cubicBezTo>
                    <a:pt x="16" y="60"/>
                    <a:pt x="16" y="60"/>
                    <a:pt x="16" y="60"/>
                  </a:cubicBezTo>
                  <a:cubicBezTo>
                    <a:pt x="16" y="60"/>
                    <a:pt x="16" y="60"/>
                    <a:pt x="16" y="60"/>
                  </a:cubicBezTo>
                  <a:cubicBezTo>
                    <a:pt x="16" y="60"/>
                    <a:pt x="16" y="60"/>
                    <a:pt x="16" y="60"/>
                  </a:cubicBezTo>
                  <a:cubicBezTo>
                    <a:pt x="17" y="61"/>
                    <a:pt x="17" y="61"/>
                    <a:pt x="17" y="61"/>
                  </a:cubicBezTo>
                  <a:cubicBezTo>
                    <a:pt x="17" y="61"/>
                    <a:pt x="17" y="61"/>
                    <a:pt x="17" y="61"/>
                  </a:cubicBezTo>
                  <a:cubicBezTo>
                    <a:pt x="17" y="61"/>
                    <a:pt x="17" y="61"/>
                    <a:pt x="17" y="61"/>
                  </a:cubicBezTo>
                  <a:cubicBezTo>
                    <a:pt x="17" y="61"/>
                    <a:pt x="17" y="61"/>
                    <a:pt x="17" y="61"/>
                  </a:cubicBezTo>
                  <a:cubicBezTo>
                    <a:pt x="17" y="61"/>
                    <a:pt x="17" y="61"/>
                    <a:pt x="17" y="61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9" y="62"/>
                    <a:pt x="19" y="62"/>
                    <a:pt x="19" y="62"/>
                  </a:cubicBezTo>
                  <a:cubicBezTo>
                    <a:pt x="19" y="62"/>
                    <a:pt x="19" y="62"/>
                    <a:pt x="19" y="62"/>
                  </a:cubicBezTo>
                  <a:cubicBezTo>
                    <a:pt x="19" y="62"/>
                    <a:pt x="19" y="62"/>
                    <a:pt x="19" y="62"/>
                  </a:cubicBezTo>
                  <a:cubicBezTo>
                    <a:pt x="19" y="62"/>
                    <a:pt x="19" y="62"/>
                    <a:pt x="19" y="62"/>
                  </a:cubicBezTo>
                  <a:cubicBezTo>
                    <a:pt x="19" y="62"/>
                    <a:pt x="19" y="62"/>
                    <a:pt x="19" y="62"/>
                  </a:cubicBezTo>
                  <a:cubicBezTo>
                    <a:pt x="19" y="62"/>
                    <a:pt x="19" y="62"/>
                    <a:pt x="19" y="62"/>
                  </a:cubicBezTo>
                  <a:cubicBezTo>
                    <a:pt x="19" y="62"/>
                    <a:pt x="19" y="62"/>
                    <a:pt x="19" y="62"/>
                  </a:cubicBezTo>
                  <a:cubicBezTo>
                    <a:pt x="20" y="62"/>
                    <a:pt x="20" y="62"/>
                    <a:pt x="20" y="62"/>
                  </a:cubicBezTo>
                  <a:cubicBezTo>
                    <a:pt x="20" y="62"/>
                    <a:pt x="20" y="62"/>
                    <a:pt x="20" y="62"/>
                  </a:cubicBezTo>
                  <a:cubicBezTo>
                    <a:pt x="21" y="62"/>
                    <a:pt x="21" y="62"/>
                    <a:pt x="21" y="62"/>
                  </a:cubicBezTo>
                  <a:cubicBezTo>
                    <a:pt x="21" y="62"/>
                    <a:pt x="21" y="62"/>
                    <a:pt x="21" y="62"/>
                  </a:cubicBezTo>
                  <a:cubicBezTo>
                    <a:pt x="21" y="62"/>
                    <a:pt x="21" y="62"/>
                    <a:pt x="22" y="62"/>
                  </a:cubicBezTo>
                  <a:cubicBezTo>
                    <a:pt x="22" y="62"/>
                    <a:pt x="22" y="62"/>
                    <a:pt x="22" y="62"/>
                  </a:cubicBezTo>
                  <a:cubicBezTo>
                    <a:pt x="23" y="62"/>
                    <a:pt x="24" y="61"/>
                    <a:pt x="24" y="61"/>
                  </a:cubicBezTo>
                  <a:cubicBezTo>
                    <a:pt x="25" y="61"/>
                    <a:pt x="25" y="61"/>
                    <a:pt x="26" y="61"/>
                  </a:cubicBezTo>
                  <a:cubicBezTo>
                    <a:pt x="27" y="61"/>
                    <a:pt x="27" y="61"/>
                    <a:pt x="27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0" y="62"/>
                    <a:pt x="30" y="62"/>
                  </a:cubicBezTo>
                  <a:cubicBezTo>
                    <a:pt x="31" y="63"/>
                    <a:pt x="31" y="63"/>
                    <a:pt x="31" y="63"/>
                  </a:cubicBezTo>
                  <a:cubicBezTo>
                    <a:pt x="31" y="63"/>
                    <a:pt x="31" y="63"/>
                    <a:pt x="31" y="63"/>
                  </a:cubicBezTo>
                  <a:cubicBezTo>
                    <a:pt x="31" y="63"/>
                    <a:pt x="31" y="63"/>
                    <a:pt x="31" y="63"/>
                  </a:cubicBezTo>
                  <a:cubicBezTo>
                    <a:pt x="31" y="63"/>
                    <a:pt x="32" y="63"/>
                    <a:pt x="32" y="63"/>
                  </a:cubicBezTo>
                  <a:cubicBezTo>
                    <a:pt x="32" y="63"/>
                    <a:pt x="32" y="63"/>
                    <a:pt x="33" y="63"/>
                  </a:cubicBezTo>
                  <a:cubicBezTo>
                    <a:pt x="33" y="63"/>
                    <a:pt x="33" y="63"/>
                    <a:pt x="33" y="63"/>
                  </a:cubicBezTo>
                  <a:cubicBezTo>
                    <a:pt x="33" y="63"/>
                    <a:pt x="33" y="63"/>
                    <a:pt x="33" y="63"/>
                  </a:cubicBezTo>
                  <a:cubicBezTo>
                    <a:pt x="33" y="63"/>
                    <a:pt x="33" y="63"/>
                    <a:pt x="33" y="63"/>
                  </a:cubicBezTo>
                  <a:cubicBezTo>
                    <a:pt x="34" y="62"/>
                    <a:pt x="34" y="62"/>
                    <a:pt x="34" y="62"/>
                  </a:cubicBezTo>
                  <a:cubicBezTo>
                    <a:pt x="34" y="62"/>
                    <a:pt x="34" y="62"/>
                    <a:pt x="34" y="62"/>
                  </a:cubicBezTo>
                  <a:cubicBezTo>
                    <a:pt x="34" y="62"/>
                    <a:pt x="34" y="62"/>
                    <a:pt x="34" y="62"/>
                  </a:cubicBezTo>
                  <a:cubicBezTo>
                    <a:pt x="34" y="62"/>
                    <a:pt x="34" y="62"/>
                    <a:pt x="34" y="62"/>
                  </a:cubicBezTo>
                  <a:cubicBezTo>
                    <a:pt x="34" y="62"/>
                    <a:pt x="34" y="62"/>
                    <a:pt x="34" y="62"/>
                  </a:cubicBezTo>
                  <a:cubicBezTo>
                    <a:pt x="35" y="62"/>
                    <a:pt x="35" y="62"/>
                    <a:pt x="35" y="62"/>
                  </a:cubicBezTo>
                  <a:cubicBezTo>
                    <a:pt x="35" y="61"/>
                    <a:pt x="35" y="61"/>
                    <a:pt x="35" y="61"/>
                  </a:cubicBezTo>
                  <a:cubicBezTo>
                    <a:pt x="35" y="61"/>
                    <a:pt x="35" y="61"/>
                    <a:pt x="35" y="61"/>
                  </a:cubicBezTo>
                  <a:cubicBezTo>
                    <a:pt x="35" y="60"/>
                    <a:pt x="36" y="58"/>
                    <a:pt x="36" y="57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8" y="52"/>
                    <a:pt x="38" y="51"/>
                    <a:pt x="38" y="50"/>
                  </a:cubicBezTo>
                  <a:cubicBezTo>
                    <a:pt x="38" y="50"/>
                    <a:pt x="38" y="50"/>
                    <a:pt x="38" y="49"/>
                  </a:cubicBezTo>
                  <a:cubicBezTo>
                    <a:pt x="38" y="49"/>
                    <a:pt x="38" y="49"/>
                    <a:pt x="38" y="49"/>
                  </a:cubicBezTo>
                  <a:cubicBezTo>
                    <a:pt x="38" y="49"/>
                    <a:pt x="38" y="49"/>
                    <a:pt x="38" y="49"/>
                  </a:cubicBezTo>
                  <a:cubicBezTo>
                    <a:pt x="38" y="49"/>
                    <a:pt x="38" y="49"/>
                    <a:pt x="38" y="49"/>
                  </a:cubicBezTo>
                  <a:cubicBezTo>
                    <a:pt x="38" y="49"/>
                    <a:pt x="38" y="49"/>
                    <a:pt x="38" y="49"/>
                  </a:cubicBezTo>
                  <a:cubicBezTo>
                    <a:pt x="38" y="49"/>
                    <a:pt x="38" y="49"/>
                    <a:pt x="38" y="49"/>
                  </a:cubicBezTo>
                  <a:cubicBezTo>
                    <a:pt x="38" y="49"/>
                    <a:pt x="38" y="48"/>
                    <a:pt x="38" y="48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8" y="47"/>
                    <a:pt x="38" y="47"/>
                    <a:pt x="38" y="47"/>
                  </a:cubicBezTo>
                  <a:cubicBezTo>
                    <a:pt x="38" y="47"/>
                    <a:pt x="38" y="47"/>
                    <a:pt x="38" y="47"/>
                  </a:cubicBezTo>
                  <a:cubicBezTo>
                    <a:pt x="38" y="47"/>
                    <a:pt x="38" y="47"/>
                    <a:pt x="38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6" y="46"/>
                    <a:pt x="36" y="46"/>
                    <a:pt x="35" y="45"/>
                  </a:cubicBezTo>
                  <a:cubicBezTo>
                    <a:pt x="35" y="44"/>
                    <a:pt x="34" y="42"/>
                    <a:pt x="34" y="41"/>
                  </a:cubicBezTo>
                  <a:cubicBezTo>
                    <a:pt x="34" y="40"/>
                    <a:pt x="34" y="38"/>
                    <a:pt x="34" y="37"/>
                  </a:cubicBezTo>
                  <a:cubicBezTo>
                    <a:pt x="34" y="35"/>
                    <a:pt x="34" y="35"/>
                    <a:pt x="34" y="35"/>
                  </a:cubicBezTo>
                  <a:cubicBezTo>
                    <a:pt x="34" y="34"/>
                    <a:pt x="34" y="34"/>
                    <a:pt x="34" y="34"/>
                  </a:cubicBezTo>
                  <a:cubicBezTo>
                    <a:pt x="37" y="33"/>
                    <a:pt x="39" y="32"/>
                    <a:pt x="41" y="31"/>
                  </a:cubicBezTo>
                  <a:cubicBezTo>
                    <a:pt x="44" y="30"/>
                    <a:pt x="44" y="30"/>
                    <a:pt x="44" y="30"/>
                  </a:cubicBezTo>
                  <a:cubicBezTo>
                    <a:pt x="44" y="30"/>
                    <a:pt x="44" y="30"/>
                    <a:pt x="44" y="30"/>
                  </a:cubicBezTo>
                  <a:cubicBezTo>
                    <a:pt x="44" y="30"/>
                    <a:pt x="44" y="30"/>
                    <a:pt x="44" y="30"/>
                  </a:cubicBezTo>
                  <a:cubicBezTo>
                    <a:pt x="46" y="29"/>
                    <a:pt x="46" y="29"/>
                    <a:pt x="46" y="29"/>
                  </a:cubicBezTo>
                  <a:cubicBezTo>
                    <a:pt x="46" y="29"/>
                    <a:pt x="46" y="29"/>
                    <a:pt x="46" y="29"/>
                  </a:cubicBezTo>
                  <a:cubicBezTo>
                    <a:pt x="46" y="29"/>
                    <a:pt x="46" y="29"/>
                    <a:pt x="46" y="29"/>
                  </a:cubicBezTo>
                  <a:cubicBezTo>
                    <a:pt x="46" y="27"/>
                    <a:pt x="46" y="27"/>
                    <a:pt x="46" y="27"/>
                  </a:cubicBezTo>
                  <a:cubicBezTo>
                    <a:pt x="46" y="27"/>
                    <a:pt x="46" y="27"/>
                    <a:pt x="46" y="27"/>
                  </a:cubicBezTo>
                  <a:cubicBezTo>
                    <a:pt x="46" y="27"/>
                    <a:pt x="46" y="27"/>
                    <a:pt x="46" y="27"/>
                  </a:cubicBezTo>
                  <a:cubicBezTo>
                    <a:pt x="45" y="26"/>
                    <a:pt x="45" y="26"/>
                    <a:pt x="45" y="26"/>
                  </a:cubicBezTo>
                  <a:cubicBezTo>
                    <a:pt x="45" y="26"/>
                    <a:pt x="45" y="26"/>
                    <a:pt x="45" y="26"/>
                  </a:cubicBezTo>
                  <a:cubicBezTo>
                    <a:pt x="45" y="26"/>
                    <a:pt x="45" y="26"/>
                    <a:pt x="45" y="26"/>
                  </a:cubicBezTo>
                  <a:cubicBezTo>
                    <a:pt x="45" y="25"/>
                    <a:pt x="45" y="25"/>
                    <a:pt x="45" y="25"/>
                  </a:cubicBezTo>
                  <a:cubicBezTo>
                    <a:pt x="45" y="25"/>
                    <a:pt x="45" y="25"/>
                    <a:pt x="45" y="25"/>
                  </a:cubicBezTo>
                  <a:cubicBezTo>
                    <a:pt x="45" y="25"/>
                    <a:pt x="45" y="25"/>
                    <a:pt x="45" y="25"/>
                  </a:cubicBezTo>
                  <a:cubicBezTo>
                    <a:pt x="45" y="25"/>
                    <a:pt x="45" y="25"/>
                    <a:pt x="45" y="25"/>
                  </a:cubicBezTo>
                  <a:cubicBezTo>
                    <a:pt x="45" y="25"/>
                    <a:pt x="45" y="25"/>
                    <a:pt x="45" y="25"/>
                  </a:cubicBezTo>
                  <a:cubicBezTo>
                    <a:pt x="45" y="25"/>
                    <a:pt x="45" y="25"/>
                    <a:pt x="45" y="25"/>
                  </a:cubicBezTo>
                  <a:cubicBezTo>
                    <a:pt x="44" y="25"/>
                    <a:pt x="44" y="25"/>
                    <a:pt x="44" y="25"/>
                  </a:cubicBezTo>
                  <a:cubicBezTo>
                    <a:pt x="44" y="25"/>
                    <a:pt x="44" y="25"/>
                    <a:pt x="44" y="25"/>
                  </a:cubicBezTo>
                  <a:cubicBezTo>
                    <a:pt x="44" y="25"/>
                    <a:pt x="44" y="25"/>
                    <a:pt x="44" y="25"/>
                  </a:cubicBezTo>
                  <a:cubicBezTo>
                    <a:pt x="44" y="25"/>
                    <a:pt x="44" y="25"/>
                    <a:pt x="44" y="25"/>
                  </a:cubicBezTo>
                  <a:cubicBezTo>
                    <a:pt x="44" y="25"/>
                    <a:pt x="44" y="25"/>
                    <a:pt x="44" y="25"/>
                  </a:cubicBezTo>
                  <a:cubicBezTo>
                    <a:pt x="44" y="25"/>
                    <a:pt x="44" y="25"/>
                    <a:pt x="44" y="25"/>
                  </a:cubicBezTo>
                  <a:cubicBezTo>
                    <a:pt x="44" y="25"/>
                    <a:pt x="44" y="25"/>
                    <a:pt x="44" y="25"/>
                  </a:cubicBezTo>
                  <a:cubicBezTo>
                    <a:pt x="44" y="25"/>
                    <a:pt x="44" y="25"/>
                    <a:pt x="44" y="25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2" y="25"/>
                    <a:pt x="41" y="25"/>
                    <a:pt x="40" y="25"/>
                  </a:cubicBezTo>
                  <a:cubicBezTo>
                    <a:pt x="40" y="25"/>
                    <a:pt x="40" y="25"/>
                    <a:pt x="40" y="25"/>
                  </a:cubicBezTo>
                  <a:cubicBezTo>
                    <a:pt x="40" y="25"/>
                    <a:pt x="40" y="25"/>
                    <a:pt x="40" y="25"/>
                  </a:cubicBezTo>
                  <a:cubicBezTo>
                    <a:pt x="36" y="27"/>
                    <a:pt x="36" y="27"/>
                    <a:pt x="36" y="27"/>
                  </a:cubicBezTo>
                  <a:cubicBezTo>
                    <a:pt x="36" y="27"/>
                    <a:pt x="36" y="27"/>
                    <a:pt x="36" y="27"/>
                  </a:cubicBezTo>
                  <a:cubicBezTo>
                    <a:pt x="36" y="27"/>
                    <a:pt x="36" y="27"/>
                    <a:pt x="36" y="27"/>
                  </a:cubicBezTo>
                  <a:cubicBezTo>
                    <a:pt x="34" y="28"/>
                    <a:pt x="34" y="28"/>
                    <a:pt x="34" y="28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2" y="26"/>
                    <a:pt x="31" y="24"/>
                    <a:pt x="31" y="23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29" y="20"/>
                    <a:pt x="29" y="20"/>
                    <a:pt x="29" y="20"/>
                  </a:cubicBezTo>
                  <a:cubicBezTo>
                    <a:pt x="29" y="20"/>
                    <a:pt x="29" y="20"/>
                    <a:pt x="29" y="20"/>
                  </a:cubicBezTo>
                  <a:cubicBezTo>
                    <a:pt x="29" y="20"/>
                    <a:pt x="29" y="20"/>
                    <a:pt x="29" y="20"/>
                  </a:cubicBezTo>
                  <a:cubicBezTo>
                    <a:pt x="29" y="20"/>
                    <a:pt x="29" y="20"/>
                    <a:pt x="29" y="20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28" y="19"/>
                    <a:pt x="28" y="19"/>
                    <a:pt x="28" y="19"/>
                  </a:cubicBezTo>
                  <a:cubicBezTo>
                    <a:pt x="28" y="19"/>
                    <a:pt x="28" y="19"/>
                    <a:pt x="28" y="19"/>
                  </a:cubicBezTo>
                  <a:cubicBezTo>
                    <a:pt x="28" y="19"/>
                    <a:pt x="28" y="19"/>
                    <a:pt x="28" y="19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27" y="19"/>
                    <a:pt x="27" y="18"/>
                    <a:pt x="27" y="18"/>
                  </a:cubicBezTo>
                  <a:cubicBezTo>
                    <a:pt x="27" y="18"/>
                    <a:pt x="27" y="18"/>
                    <a:pt x="27" y="18"/>
                  </a:cubicBezTo>
                  <a:cubicBezTo>
                    <a:pt x="27" y="18"/>
                    <a:pt x="27" y="18"/>
                    <a:pt x="27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1" y="18"/>
                    <a:pt x="21" y="18"/>
                    <a:pt x="21" y="18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2" y="10"/>
                    <a:pt x="22" y="9"/>
                    <a:pt x="22" y="9"/>
                  </a:cubicBezTo>
                  <a:cubicBezTo>
                    <a:pt x="22" y="9"/>
                    <a:pt x="21" y="9"/>
                    <a:pt x="21" y="9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21" y="9"/>
                    <a:pt x="21" y="9"/>
                    <a:pt x="21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1" y="7"/>
                    <a:pt x="21" y="7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7" y="5"/>
                    <a:pt x="17" y="5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7" y="5"/>
                    <a:pt x="16" y="5"/>
                    <a:pt x="16" y="5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6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8"/>
                    <a:pt x="7" y="7"/>
                    <a:pt x="7" y="6"/>
                  </a:cubicBezTo>
                  <a:cubicBezTo>
                    <a:pt x="7" y="5"/>
                    <a:pt x="7" y="5"/>
                    <a:pt x="7" y="4"/>
                  </a:cubicBezTo>
                  <a:cubicBezTo>
                    <a:pt x="7" y="3"/>
                    <a:pt x="7" y="3"/>
                    <a:pt x="7" y="2"/>
                  </a:cubicBezTo>
                  <a:cubicBezTo>
                    <a:pt x="6" y="2"/>
                    <a:pt x="6" y="1"/>
                    <a:pt x="6" y="1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2"/>
                    <a:pt x="0" y="15"/>
                    <a:pt x="0" y="18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1"/>
                    <a:pt x="0" y="21"/>
                    <a:pt x="0" y="21"/>
                  </a:cubicBezTo>
                  <a:close/>
                  <a:moveTo>
                    <a:pt x="29" y="37"/>
                  </a:moveTo>
                  <a:cubicBezTo>
                    <a:pt x="29" y="37"/>
                    <a:pt x="29" y="37"/>
                    <a:pt x="29" y="37"/>
                  </a:cubicBezTo>
                  <a:cubicBezTo>
                    <a:pt x="29" y="37"/>
                    <a:pt x="29" y="37"/>
                    <a:pt x="29" y="37"/>
                  </a:cubicBezTo>
                  <a:cubicBezTo>
                    <a:pt x="29" y="38"/>
                    <a:pt x="29" y="38"/>
                    <a:pt x="29" y="38"/>
                  </a:cubicBezTo>
                  <a:cubicBezTo>
                    <a:pt x="29" y="38"/>
                    <a:pt x="29" y="38"/>
                    <a:pt x="29" y="38"/>
                  </a:cubicBezTo>
                  <a:cubicBezTo>
                    <a:pt x="30" y="38"/>
                    <a:pt x="30" y="38"/>
                    <a:pt x="30" y="38"/>
                  </a:cubicBezTo>
                  <a:cubicBezTo>
                    <a:pt x="30" y="39"/>
                    <a:pt x="30" y="39"/>
                    <a:pt x="30" y="39"/>
                  </a:cubicBezTo>
                  <a:cubicBezTo>
                    <a:pt x="30" y="39"/>
                    <a:pt x="30" y="39"/>
                    <a:pt x="30" y="39"/>
                  </a:cubicBezTo>
                  <a:cubicBezTo>
                    <a:pt x="30" y="39"/>
                    <a:pt x="30" y="39"/>
                    <a:pt x="30" y="39"/>
                  </a:cubicBezTo>
                  <a:cubicBezTo>
                    <a:pt x="30" y="39"/>
                    <a:pt x="30" y="39"/>
                    <a:pt x="30" y="39"/>
                  </a:cubicBezTo>
                  <a:cubicBezTo>
                    <a:pt x="30" y="39"/>
                    <a:pt x="30" y="39"/>
                    <a:pt x="30" y="39"/>
                  </a:cubicBezTo>
                  <a:cubicBezTo>
                    <a:pt x="30" y="40"/>
                    <a:pt x="30" y="40"/>
                    <a:pt x="30" y="41"/>
                  </a:cubicBezTo>
                  <a:cubicBezTo>
                    <a:pt x="30" y="41"/>
                    <a:pt x="30" y="42"/>
                    <a:pt x="31" y="42"/>
                  </a:cubicBezTo>
                  <a:cubicBezTo>
                    <a:pt x="31" y="43"/>
                    <a:pt x="31" y="43"/>
                    <a:pt x="31" y="43"/>
                  </a:cubicBezTo>
                  <a:cubicBezTo>
                    <a:pt x="31" y="43"/>
                    <a:pt x="31" y="43"/>
                    <a:pt x="31" y="43"/>
                  </a:cubicBezTo>
                  <a:cubicBezTo>
                    <a:pt x="31" y="43"/>
                    <a:pt x="31" y="43"/>
                    <a:pt x="31" y="43"/>
                  </a:cubicBezTo>
                  <a:cubicBezTo>
                    <a:pt x="31" y="43"/>
                    <a:pt x="31" y="43"/>
                    <a:pt x="31" y="43"/>
                  </a:cubicBezTo>
                  <a:cubicBezTo>
                    <a:pt x="31" y="45"/>
                    <a:pt x="31" y="45"/>
                    <a:pt x="31" y="45"/>
                  </a:cubicBezTo>
                  <a:cubicBezTo>
                    <a:pt x="31" y="45"/>
                    <a:pt x="31" y="45"/>
                    <a:pt x="31" y="45"/>
                  </a:cubicBezTo>
                  <a:cubicBezTo>
                    <a:pt x="31" y="45"/>
                    <a:pt x="31" y="45"/>
                    <a:pt x="31" y="45"/>
                  </a:cubicBezTo>
                  <a:cubicBezTo>
                    <a:pt x="31" y="45"/>
                    <a:pt x="31" y="45"/>
                    <a:pt x="31" y="45"/>
                  </a:cubicBezTo>
                  <a:cubicBezTo>
                    <a:pt x="31" y="45"/>
                    <a:pt x="31" y="45"/>
                    <a:pt x="31" y="45"/>
                  </a:cubicBezTo>
                  <a:cubicBezTo>
                    <a:pt x="31" y="45"/>
                    <a:pt x="31" y="45"/>
                    <a:pt x="31" y="45"/>
                  </a:cubicBezTo>
                  <a:cubicBezTo>
                    <a:pt x="31" y="45"/>
                    <a:pt x="31" y="45"/>
                    <a:pt x="31" y="45"/>
                  </a:cubicBezTo>
                  <a:cubicBezTo>
                    <a:pt x="31" y="45"/>
                    <a:pt x="31" y="45"/>
                    <a:pt x="31" y="45"/>
                  </a:cubicBezTo>
                  <a:cubicBezTo>
                    <a:pt x="31" y="45"/>
                    <a:pt x="31" y="45"/>
                    <a:pt x="31" y="45"/>
                  </a:cubicBezTo>
                  <a:cubicBezTo>
                    <a:pt x="31" y="46"/>
                    <a:pt x="31" y="46"/>
                    <a:pt x="31" y="46"/>
                  </a:cubicBezTo>
                  <a:cubicBezTo>
                    <a:pt x="31" y="46"/>
                    <a:pt x="31" y="46"/>
                    <a:pt x="31" y="46"/>
                  </a:cubicBezTo>
                  <a:cubicBezTo>
                    <a:pt x="31" y="46"/>
                    <a:pt x="31" y="46"/>
                    <a:pt x="31" y="46"/>
                  </a:cubicBezTo>
                  <a:cubicBezTo>
                    <a:pt x="31" y="46"/>
                    <a:pt x="31" y="47"/>
                    <a:pt x="32" y="47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2" y="48"/>
                    <a:pt x="32" y="48"/>
                    <a:pt x="32" y="48"/>
                  </a:cubicBezTo>
                  <a:cubicBezTo>
                    <a:pt x="32" y="48"/>
                    <a:pt x="32" y="48"/>
                    <a:pt x="32" y="48"/>
                  </a:cubicBezTo>
                  <a:cubicBezTo>
                    <a:pt x="31" y="48"/>
                    <a:pt x="31" y="48"/>
                    <a:pt x="31" y="48"/>
                  </a:cubicBezTo>
                  <a:cubicBezTo>
                    <a:pt x="31" y="48"/>
                    <a:pt x="31" y="49"/>
                    <a:pt x="31" y="49"/>
                  </a:cubicBezTo>
                  <a:cubicBezTo>
                    <a:pt x="31" y="49"/>
                    <a:pt x="31" y="49"/>
                    <a:pt x="31" y="49"/>
                  </a:cubicBezTo>
                  <a:cubicBezTo>
                    <a:pt x="31" y="49"/>
                    <a:pt x="31" y="49"/>
                    <a:pt x="31" y="49"/>
                  </a:cubicBezTo>
                  <a:cubicBezTo>
                    <a:pt x="31" y="49"/>
                    <a:pt x="31" y="49"/>
                    <a:pt x="31" y="49"/>
                  </a:cubicBezTo>
                  <a:cubicBezTo>
                    <a:pt x="31" y="49"/>
                    <a:pt x="31" y="49"/>
                    <a:pt x="31" y="49"/>
                  </a:cubicBezTo>
                  <a:cubicBezTo>
                    <a:pt x="31" y="49"/>
                    <a:pt x="31" y="49"/>
                    <a:pt x="31" y="49"/>
                  </a:cubicBezTo>
                  <a:cubicBezTo>
                    <a:pt x="31" y="49"/>
                    <a:pt x="31" y="49"/>
                    <a:pt x="31" y="49"/>
                  </a:cubicBezTo>
                  <a:cubicBezTo>
                    <a:pt x="31" y="49"/>
                    <a:pt x="31" y="49"/>
                    <a:pt x="31" y="49"/>
                  </a:cubicBezTo>
                  <a:cubicBezTo>
                    <a:pt x="31" y="49"/>
                    <a:pt x="31" y="49"/>
                    <a:pt x="31" y="49"/>
                  </a:cubicBezTo>
                  <a:cubicBezTo>
                    <a:pt x="31" y="49"/>
                    <a:pt x="31" y="49"/>
                    <a:pt x="31" y="49"/>
                  </a:cubicBezTo>
                  <a:cubicBezTo>
                    <a:pt x="31" y="49"/>
                    <a:pt x="31" y="49"/>
                    <a:pt x="31" y="49"/>
                  </a:cubicBezTo>
                  <a:cubicBezTo>
                    <a:pt x="31" y="50"/>
                    <a:pt x="31" y="50"/>
                    <a:pt x="31" y="50"/>
                  </a:cubicBezTo>
                  <a:cubicBezTo>
                    <a:pt x="31" y="50"/>
                    <a:pt x="31" y="50"/>
                    <a:pt x="31" y="50"/>
                  </a:cubicBezTo>
                  <a:cubicBezTo>
                    <a:pt x="31" y="50"/>
                    <a:pt x="31" y="50"/>
                    <a:pt x="31" y="50"/>
                  </a:cubicBezTo>
                  <a:cubicBezTo>
                    <a:pt x="31" y="51"/>
                    <a:pt x="31" y="51"/>
                    <a:pt x="31" y="51"/>
                  </a:cubicBezTo>
                  <a:cubicBezTo>
                    <a:pt x="31" y="51"/>
                    <a:pt x="31" y="51"/>
                    <a:pt x="31" y="51"/>
                  </a:cubicBezTo>
                  <a:cubicBezTo>
                    <a:pt x="31" y="51"/>
                    <a:pt x="31" y="51"/>
                    <a:pt x="31" y="51"/>
                  </a:cubicBezTo>
                  <a:cubicBezTo>
                    <a:pt x="31" y="51"/>
                    <a:pt x="31" y="51"/>
                    <a:pt x="31" y="51"/>
                  </a:cubicBezTo>
                  <a:cubicBezTo>
                    <a:pt x="31" y="51"/>
                    <a:pt x="31" y="51"/>
                    <a:pt x="31" y="51"/>
                  </a:cubicBezTo>
                  <a:cubicBezTo>
                    <a:pt x="31" y="51"/>
                    <a:pt x="31" y="52"/>
                    <a:pt x="31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0" y="52"/>
                    <a:pt x="30" y="52"/>
                    <a:pt x="30" y="52"/>
                  </a:cubicBezTo>
                  <a:cubicBezTo>
                    <a:pt x="30" y="52"/>
                    <a:pt x="30" y="52"/>
                    <a:pt x="30" y="52"/>
                  </a:cubicBezTo>
                  <a:cubicBezTo>
                    <a:pt x="30" y="52"/>
                    <a:pt x="30" y="52"/>
                    <a:pt x="30" y="52"/>
                  </a:cubicBezTo>
                  <a:cubicBezTo>
                    <a:pt x="30" y="53"/>
                    <a:pt x="30" y="53"/>
                    <a:pt x="30" y="53"/>
                  </a:cubicBezTo>
                  <a:cubicBezTo>
                    <a:pt x="30" y="53"/>
                    <a:pt x="30" y="53"/>
                    <a:pt x="30" y="53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8" y="53"/>
                    <a:pt x="28" y="53"/>
                    <a:pt x="28" y="53"/>
                  </a:cubicBezTo>
                  <a:cubicBezTo>
                    <a:pt x="28" y="53"/>
                    <a:pt x="27" y="54"/>
                    <a:pt x="27" y="54"/>
                  </a:cubicBezTo>
                  <a:cubicBezTo>
                    <a:pt x="26" y="54"/>
                    <a:pt x="26" y="54"/>
                    <a:pt x="26" y="54"/>
                  </a:cubicBezTo>
                  <a:cubicBezTo>
                    <a:pt x="25" y="54"/>
                    <a:pt x="24" y="55"/>
                    <a:pt x="24" y="55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22" y="55"/>
                    <a:pt x="22" y="55"/>
                    <a:pt x="22" y="55"/>
                  </a:cubicBezTo>
                  <a:cubicBezTo>
                    <a:pt x="22" y="55"/>
                    <a:pt x="22" y="55"/>
                    <a:pt x="22" y="55"/>
                  </a:cubicBezTo>
                  <a:cubicBezTo>
                    <a:pt x="22" y="55"/>
                    <a:pt x="22" y="55"/>
                    <a:pt x="22" y="55"/>
                  </a:cubicBezTo>
                  <a:cubicBezTo>
                    <a:pt x="21" y="55"/>
                    <a:pt x="21" y="55"/>
                    <a:pt x="21" y="55"/>
                  </a:cubicBezTo>
                  <a:cubicBezTo>
                    <a:pt x="21" y="55"/>
                    <a:pt x="21" y="55"/>
                    <a:pt x="21" y="55"/>
                  </a:cubicBezTo>
                  <a:cubicBezTo>
                    <a:pt x="21" y="55"/>
                    <a:pt x="21" y="55"/>
                    <a:pt x="21" y="55"/>
                  </a:cubicBezTo>
                  <a:cubicBezTo>
                    <a:pt x="21" y="55"/>
                    <a:pt x="21" y="55"/>
                    <a:pt x="21" y="55"/>
                  </a:cubicBezTo>
                  <a:cubicBezTo>
                    <a:pt x="21" y="54"/>
                    <a:pt x="21" y="54"/>
                    <a:pt x="21" y="54"/>
                  </a:cubicBezTo>
                  <a:cubicBezTo>
                    <a:pt x="20" y="54"/>
                    <a:pt x="20" y="54"/>
                    <a:pt x="20" y="54"/>
                  </a:cubicBezTo>
                  <a:cubicBezTo>
                    <a:pt x="19" y="52"/>
                    <a:pt x="19" y="51"/>
                    <a:pt x="18" y="49"/>
                  </a:cubicBezTo>
                  <a:cubicBezTo>
                    <a:pt x="18" y="48"/>
                    <a:pt x="18" y="46"/>
                    <a:pt x="17" y="45"/>
                  </a:cubicBezTo>
                  <a:cubicBezTo>
                    <a:pt x="17" y="44"/>
                    <a:pt x="17" y="44"/>
                    <a:pt x="17" y="44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9" y="43"/>
                    <a:pt x="19" y="43"/>
                    <a:pt x="19" y="43"/>
                  </a:cubicBezTo>
                  <a:cubicBezTo>
                    <a:pt x="19" y="43"/>
                    <a:pt x="19" y="43"/>
                    <a:pt x="19" y="43"/>
                  </a:cubicBezTo>
                  <a:cubicBezTo>
                    <a:pt x="19" y="43"/>
                    <a:pt x="19" y="43"/>
                    <a:pt x="19" y="43"/>
                  </a:cubicBezTo>
                  <a:cubicBezTo>
                    <a:pt x="20" y="43"/>
                    <a:pt x="20" y="43"/>
                    <a:pt x="20" y="43"/>
                  </a:cubicBezTo>
                  <a:cubicBezTo>
                    <a:pt x="20" y="43"/>
                    <a:pt x="20" y="43"/>
                    <a:pt x="20" y="43"/>
                  </a:cubicBezTo>
                  <a:cubicBezTo>
                    <a:pt x="20" y="43"/>
                    <a:pt x="20" y="43"/>
                    <a:pt x="20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1" y="43"/>
                    <a:pt x="22" y="43"/>
                  </a:cubicBezTo>
                  <a:cubicBezTo>
                    <a:pt x="22" y="43"/>
                    <a:pt x="22" y="43"/>
                    <a:pt x="22" y="43"/>
                  </a:cubicBezTo>
                  <a:cubicBezTo>
                    <a:pt x="22" y="44"/>
                    <a:pt x="22" y="44"/>
                    <a:pt x="22" y="45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23" y="47"/>
                    <a:pt x="24" y="48"/>
                    <a:pt x="24" y="48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24" y="48"/>
                    <a:pt x="24" y="48"/>
                    <a:pt x="24" y="49"/>
                  </a:cubicBezTo>
                  <a:cubicBezTo>
                    <a:pt x="24" y="49"/>
                    <a:pt x="24" y="49"/>
                    <a:pt x="24" y="49"/>
                  </a:cubicBezTo>
                  <a:cubicBezTo>
                    <a:pt x="24" y="49"/>
                    <a:pt x="24" y="49"/>
                    <a:pt x="24" y="49"/>
                  </a:cubicBezTo>
                  <a:cubicBezTo>
                    <a:pt x="25" y="49"/>
                    <a:pt x="25" y="49"/>
                    <a:pt x="25" y="49"/>
                  </a:cubicBezTo>
                  <a:cubicBezTo>
                    <a:pt x="25" y="49"/>
                    <a:pt x="26" y="49"/>
                    <a:pt x="26" y="49"/>
                  </a:cubicBezTo>
                  <a:cubicBezTo>
                    <a:pt x="26" y="49"/>
                    <a:pt x="26" y="49"/>
                    <a:pt x="26" y="49"/>
                  </a:cubicBezTo>
                  <a:cubicBezTo>
                    <a:pt x="26" y="49"/>
                    <a:pt x="26" y="49"/>
                    <a:pt x="26" y="49"/>
                  </a:cubicBezTo>
                  <a:cubicBezTo>
                    <a:pt x="26" y="49"/>
                    <a:pt x="26" y="49"/>
                    <a:pt x="26" y="49"/>
                  </a:cubicBezTo>
                  <a:cubicBezTo>
                    <a:pt x="26" y="49"/>
                    <a:pt x="26" y="49"/>
                    <a:pt x="26" y="49"/>
                  </a:cubicBezTo>
                  <a:cubicBezTo>
                    <a:pt x="26" y="49"/>
                    <a:pt x="26" y="49"/>
                    <a:pt x="26" y="49"/>
                  </a:cubicBezTo>
                  <a:cubicBezTo>
                    <a:pt x="26" y="49"/>
                    <a:pt x="26" y="49"/>
                    <a:pt x="27" y="49"/>
                  </a:cubicBezTo>
                  <a:cubicBezTo>
                    <a:pt x="28" y="48"/>
                    <a:pt x="28" y="48"/>
                    <a:pt x="28" y="48"/>
                  </a:cubicBezTo>
                  <a:cubicBezTo>
                    <a:pt x="28" y="48"/>
                    <a:pt x="28" y="48"/>
                    <a:pt x="28" y="48"/>
                  </a:cubicBezTo>
                  <a:cubicBezTo>
                    <a:pt x="28" y="48"/>
                    <a:pt x="28" y="48"/>
                    <a:pt x="28" y="48"/>
                  </a:cubicBezTo>
                  <a:cubicBezTo>
                    <a:pt x="28" y="48"/>
                    <a:pt x="28" y="48"/>
                    <a:pt x="28" y="48"/>
                  </a:cubicBezTo>
                  <a:cubicBezTo>
                    <a:pt x="28" y="48"/>
                    <a:pt x="28" y="48"/>
                    <a:pt x="28" y="48"/>
                  </a:cubicBezTo>
                  <a:cubicBezTo>
                    <a:pt x="28" y="48"/>
                    <a:pt x="28" y="48"/>
                    <a:pt x="28" y="48"/>
                  </a:cubicBezTo>
                  <a:cubicBezTo>
                    <a:pt x="28" y="48"/>
                    <a:pt x="28" y="48"/>
                    <a:pt x="28" y="48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6"/>
                    <a:pt x="28" y="46"/>
                    <a:pt x="28" y="46"/>
                  </a:cubicBezTo>
                  <a:cubicBezTo>
                    <a:pt x="28" y="46"/>
                    <a:pt x="28" y="46"/>
                    <a:pt x="28" y="46"/>
                  </a:cubicBezTo>
                  <a:cubicBezTo>
                    <a:pt x="28" y="46"/>
                    <a:pt x="28" y="46"/>
                    <a:pt x="28" y="46"/>
                  </a:cubicBezTo>
                  <a:cubicBezTo>
                    <a:pt x="28" y="46"/>
                    <a:pt x="28" y="46"/>
                    <a:pt x="28" y="46"/>
                  </a:cubicBezTo>
                  <a:cubicBezTo>
                    <a:pt x="28" y="46"/>
                    <a:pt x="28" y="46"/>
                    <a:pt x="28" y="46"/>
                  </a:cubicBezTo>
                  <a:cubicBezTo>
                    <a:pt x="28" y="46"/>
                    <a:pt x="28" y="46"/>
                    <a:pt x="28" y="46"/>
                  </a:cubicBezTo>
                  <a:cubicBezTo>
                    <a:pt x="28" y="46"/>
                    <a:pt x="28" y="46"/>
                    <a:pt x="28" y="46"/>
                  </a:cubicBezTo>
                  <a:cubicBezTo>
                    <a:pt x="28" y="46"/>
                    <a:pt x="28" y="46"/>
                    <a:pt x="28" y="46"/>
                  </a:cubicBezTo>
                  <a:cubicBezTo>
                    <a:pt x="28" y="46"/>
                    <a:pt x="28" y="46"/>
                    <a:pt x="28" y="46"/>
                  </a:cubicBezTo>
                  <a:cubicBezTo>
                    <a:pt x="28" y="46"/>
                    <a:pt x="28" y="46"/>
                    <a:pt x="28" y="46"/>
                  </a:cubicBezTo>
                  <a:cubicBezTo>
                    <a:pt x="28" y="46"/>
                    <a:pt x="28" y="46"/>
                    <a:pt x="28" y="46"/>
                  </a:cubicBezTo>
                  <a:cubicBezTo>
                    <a:pt x="28" y="46"/>
                    <a:pt x="27" y="45"/>
                    <a:pt x="27" y="45"/>
                  </a:cubicBezTo>
                  <a:cubicBezTo>
                    <a:pt x="27" y="45"/>
                    <a:pt x="27" y="45"/>
                    <a:pt x="27" y="45"/>
                  </a:cubicBezTo>
                  <a:cubicBezTo>
                    <a:pt x="27" y="45"/>
                    <a:pt x="27" y="45"/>
                    <a:pt x="27" y="45"/>
                  </a:cubicBezTo>
                  <a:cubicBezTo>
                    <a:pt x="25" y="44"/>
                    <a:pt x="24" y="43"/>
                    <a:pt x="24" y="41"/>
                  </a:cubicBezTo>
                  <a:cubicBezTo>
                    <a:pt x="24" y="40"/>
                    <a:pt x="24" y="40"/>
                    <a:pt x="24" y="40"/>
                  </a:cubicBezTo>
                  <a:cubicBezTo>
                    <a:pt x="24" y="40"/>
                    <a:pt x="24" y="40"/>
                    <a:pt x="24" y="40"/>
                  </a:cubicBezTo>
                  <a:cubicBezTo>
                    <a:pt x="24" y="40"/>
                    <a:pt x="24" y="39"/>
                    <a:pt x="24" y="39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5" y="38"/>
                    <a:pt x="25" y="38"/>
                    <a:pt x="25" y="38"/>
                  </a:cubicBezTo>
                  <a:cubicBezTo>
                    <a:pt x="25" y="38"/>
                    <a:pt x="25" y="38"/>
                    <a:pt x="25" y="38"/>
                  </a:cubicBezTo>
                  <a:cubicBezTo>
                    <a:pt x="25" y="38"/>
                    <a:pt x="25" y="38"/>
                    <a:pt x="25" y="38"/>
                  </a:cubicBezTo>
                  <a:cubicBezTo>
                    <a:pt x="25" y="38"/>
                    <a:pt x="25" y="38"/>
                    <a:pt x="25" y="38"/>
                  </a:cubicBezTo>
                  <a:cubicBezTo>
                    <a:pt x="25" y="38"/>
                    <a:pt x="26" y="38"/>
                    <a:pt x="26" y="38"/>
                  </a:cubicBezTo>
                  <a:cubicBezTo>
                    <a:pt x="26" y="38"/>
                    <a:pt x="26" y="38"/>
                    <a:pt x="26" y="38"/>
                  </a:cubicBezTo>
                  <a:cubicBezTo>
                    <a:pt x="26" y="38"/>
                    <a:pt x="26" y="38"/>
                    <a:pt x="26" y="38"/>
                  </a:cubicBezTo>
                  <a:cubicBezTo>
                    <a:pt x="26" y="38"/>
                    <a:pt x="26" y="37"/>
                    <a:pt x="26" y="37"/>
                  </a:cubicBezTo>
                  <a:cubicBezTo>
                    <a:pt x="26" y="37"/>
                    <a:pt x="26" y="37"/>
                    <a:pt x="26" y="37"/>
                  </a:cubicBezTo>
                  <a:cubicBezTo>
                    <a:pt x="26" y="37"/>
                    <a:pt x="26" y="37"/>
                    <a:pt x="26" y="37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7" y="37"/>
                    <a:pt x="28" y="37"/>
                    <a:pt x="28" y="37"/>
                  </a:cubicBezTo>
                  <a:cubicBezTo>
                    <a:pt x="28" y="37"/>
                    <a:pt x="28" y="37"/>
                    <a:pt x="28" y="37"/>
                  </a:cubicBezTo>
                  <a:cubicBezTo>
                    <a:pt x="28" y="37"/>
                    <a:pt x="28" y="37"/>
                    <a:pt x="28" y="37"/>
                  </a:cubicBezTo>
                  <a:cubicBezTo>
                    <a:pt x="28" y="37"/>
                    <a:pt x="28" y="37"/>
                    <a:pt x="28" y="37"/>
                  </a:cubicBezTo>
                  <a:cubicBezTo>
                    <a:pt x="28" y="37"/>
                    <a:pt x="28" y="37"/>
                    <a:pt x="28" y="37"/>
                  </a:cubicBezTo>
                  <a:cubicBezTo>
                    <a:pt x="28" y="37"/>
                    <a:pt x="28" y="37"/>
                    <a:pt x="29" y="37"/>
                  </a:cubicBezTo>
                  <a:close/>
                  <a:moveTo>
                    <a:pt x="18" y="29"/>
                  </a:moveTo>
                  <a:cubicBezTo>
                    <a:pt x="18" y="28"/>
                    <a:pt x="18" y="28"/>
                    <a:pt x="18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20" y="27"/>
                    <a:pt x="20" y="27"/>
                    <a:pt x="20" y="27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1" y="26"/>
                    <a:pt x="21" y="25"/>
                    <a:pt x="22" y="25"/>
                  </a:cubicBezTo>
                  <a:cubicBezTo>
                    <a:pt x="22" y="25"/>
                    <a:pt x="23" y="25"/>
                    <a:pt x="23" y="24"/>
                  </a:cubicBezTo>
                  <a:cubicBezTo>
                    <a:pt x="23" y="24"/>
                    <a:pt x="23" y="24"/>
                    <a:pt x="23" y="24"/>
                  </a:cubicBezTo>
                  <a:cubicBezTo>
                    <a:pt x="23" y="24"/>
                    <a:pt x="23" y="24"/>
                    <a:pt x="23" y="24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24" y="23"/>
                    <a:pt x="24" y="23"/>
                    <a:pt x="24" y="23"/>
                  </a:cubicBezTo>
                  <a:cubicBezTo>
                    <a:pt x="24" y="23"/>
                    <a:pt x="24" y="23"/>
                    <a:pt x="24" y="23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6" y="24"/>
                    <a:pt x="26" y="24"/>
                    <a:pt x="26" y="24"/>
                  </a:cubicBezTo>
                  <a:cubicBezTo>
                    <a:pt x="26" y="25"/>
                    <a:pt x="26" y="25"/>
                    <a:pt x="26" y="25"/>
                  </a:cubicBezTo>
                  <a:cubicBezTo>
                    <a:pt x="27" y="25"/>
                    <a:pt x="27" y="25"/>
                    <a:pt x="27" y="25"/>
                  </a:cubicBezTo>
                  <a:cubicBezTo>
                    <a:pt x="27" y="25"/>
                    <a:pt x="27" y="25"/>
                    <a:pt x="27" y="25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27" y="26"/>
                    <a:pt x="27" y="26"/>
                    <a:pt x="28" y="27"/>
                  </a:cubicBezTo>
                  <a:cubicBezTo>
                    <a:pt x="28" y="27"/>
                    <a:pt x="28" y="27"/>
                    <a:pt x="28" y="27"/>
                  </a:cubicBezTo>
                  <a:cubicBezTo>
                    <a:pt x="28" y="28"/>
                    <a:pt x="28" y="28"/>
                    <a:pt x="28" y="28"/>
                  </a:cubicBezTo>
                  <a:cubicBezTo>
                    <a:pt x="28" y="28"/>
                    <a:pt x="28" y="28"/>
                    <a:pt x="28" y="28"/>
                  </a:cubicBezTo>
                  <a:cubicBezTo>
                    <a:pt x="28" y="28"/>
                    <a:pt x="28" y="28"/>
                    <a:pt x="28" y="28"/>
                  </a:cubicBezTo>
                  <a:cubicBezTo>
                    <a:pt x="28" y="29"/>
                    <a:pt x="28" y="29"/>
                    <a:pt x="28" y="29"/>
                  </a:cubicBezTo>
                  <a:cubicBezTo>
                    <a:pt x="28" y="29"/>
                    <a:pt x="28" y="29"/>
                    <a:pt x="28" y="29"/>
                  </a:cubicBezTo>
                  <a:cubicBezTo>
                    <a:pt x="28" y="29"/>
                    <a:pt x="28" y="29"/>
                    <a:pt x="28" y="29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28" y="31"/>
                    <a:pt x="28" y="31"/>
                    <a:pt x="28" y="31"/>
                  </a:cubicBezTo>
                  <a:cubicBezTo>
                    <a:pt x="28" y="31"/>
                    <a:pt x="28" y="31"/>
                    <a:pt x="28" y="31"/>
                  </a:cubicBezTo>
                  <a:cubicBezTo>
                    <a:pt x="28" y="32"/>
                    <a:pt x="28" y="32"/>
                    <a:pt x="28" y="32"/>
                  </a:cubicBezTo>
                  <a:cubicBezTo>
                    <a:pt x="27" y="32"/>
                    <a:pt x="27" y="32"/>
                    <a:pt x="27" y="32"/>
                  </a:cubicBezTo>
                  <a:cubicBezTo>
                    <a:pt x="27" y="32"/>
                    <a:pt x="27" y="32"/>
                    <a:pt x="27" y="32"/>
                  </a:cubicBezTo>
                  <a:cubicBezTo>
                    <a:pt x="27" y="33"/>
                    <a:pt x="27" y="33"/>
                    <a:pt x="27" y="33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4" y="31"/>
                    <a:pt x="24" y="31"/>
                    <a:pt x="23" y="31"/>
                  </a:cubicBezTo>
                  <a:cubicBezTo>
                    <a:pt x="23" y="31"/>
                    <a:pt x="23" y="31"/>
                    <a:pt x="23" y="31"/>
                  </a:cubicBezTo>
                  <a:cubicBezTo>
                    <a:pt x="23" y="31"/>
                    <a:pt x="23" y="31"/>
                    <a:pt x="23" y="31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0" y="30"/>
                    <a:pt x="20" y="30"/>
                    <a:pt x="19" y="30"/>
                  </a:cubicBezTo>
                  <a:cubicBezTo>
                    <a:pt x="19" y="30"/>
                    <a:pt x="19" y="30"/>
                    <a:pt x="19" y="30"/>
                  </a:cubicBezTo>
                  <a:cubicBezTo>
                    <a:pt x="19" y="30"/>
                    <a:pt x="19" y="30"/>
                    <a:pt x="19" y="30"/>
                  </a:cubicBezTo>
                  <a:cubicBezTo>
                    <a:pt x="18" y="30"/>
                    <a:pt x="18" y="30"/>
                    <a:pt x="18" y="30"/>
                  </a:cubicBezTo>
                  <a:cubicBezTo>
                    <a:pt x="18" y="30"/>
                    <a:pt x="18" y="30"/>
                    <a:pt x="18" y="30"/>
                  </a:cubicBezTo>
                  <a:cubicBezTo>
                    <a:pt x="18" y="29"/>
                    <a:pt x="18" y="29"/>
                    <a:pt x="18" y="29"/>
                  </a:cubicBezTo>
                  <a:cubicBezTo>
                    <a:pt x="18" y="29"/>
                    <a:pt x="18" y="29"/>
                    <a:pt x="18" y="29"/>
                  </a:cubicBezTo>
                  <a:close/>
                  <a:moveTo>
                    <a:pt x="16" y="36"/>
                  </a:moveTo>
                  <a:cubicBezTo>
                    <a:pt x="16" y="36"/>
                    <a:pt x="16" y="36"/>
                    <a:pt x="16" y="36"/>
                  </a:cubicBezTo>
                  <a:cubicBezTo>
                    <a:pt x="16" y="36"/>
                    <a:pt x="16" y="36"/>
                    <a:pt x="16" y="35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17" y="35"/>
                    <a:pt x="17" y="35"/>
                    <a:pt x="18" y="34"/>
                  </a:cubicBezTo>
                  <a:cubicBezTo>
                    <a:pt x="18" y="34"/>
                    <a:pt x="18" y="34"/>
                    <a:pt x="18" y="34"/>
                  </a:cubicBezTo>
                  <a:cubicBezTo>
                    <a:pt x="18" y="34"/>
                    <a:pt x="18" y="34"/>
                    <a:pt x="18" y="34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20" y="35"/>
                    <a:pt x="20" y="35"/>
                    <a:pt x="20" y="35"/>
                  </a:cubicBezTo>
                  <a:cubicBezTo>
                    <a:pt x="20" y="35"/>
                    <a:pt x="20" y="35"/>
                    <a:pt x="20" y="35"/>
                  </a:cubicBezTo>
                  <a:cubicBezTo>
                    <a:pt x="20" y="36"/>
                    <a:pt x="20" y="36"/>
                    <a:pt x="20" y="36"/>
                  </a:cubicBezTo>
                  <a:cubicBezTo>
                    <a:pt x="20" y="36"/>
                    <a:pt x="20" y="36"/>
                    <a:pt x="20" y="36"/>
                  </a:cubicBezTo>
                  <a:cubicBezTo>
                    <a:pt x="20" y="37"/>
                    <a:pt x="20" y="37"/>
                    <a:pt x="20" y="37"/>
                  </a:cubicBezTo>
                  <a:cubicBezTo>
                    <a:pt x="20" y="37"/>
                    <a:pt x="20" y="37"/>
                    <a:pt x="20" y="37"/>
                  </a:cubicBezTo>
                  <a:cubicBezTo>
                    <a:pt x="20" y="37"/>
                    <a:pt x="20" y="37"/>
                    <a:pt x="20" y="37"/>
                  </a:cubicBezTo>
                  <a:cubicBezTo>
                    <a:pt x="19" y="38"/>
                    <a:pt x="19" y="38"/>
                    <a:pt x="19" y="38"/>
                  </a:cubicBezTo>
                  <a:cubicBezTo>
                    <a:pt x="19" y="38"/>
                    <a:pt x="19" y="39"/>
                    <a:pt x="18" y="39"/>
                  </a:cubicBezTo>
                  <a:cubicBezTo>
                    <a:pt x="18" y="39"/>
                    <a:pt x="18" y="39"/>
                    <a:pt x="18" y="39"/>
                  </a:cubicBezTo>
                  <a:cubicBezTo>
                    <a:pt x="18" y="39"/>
                    <a:pt x="18" y="39"/>
                    <a:pt x="17" y="39"/>
                  </a:cubicBezTo>
                  <a:cubicBezTo>
                    <a:pt x="17" y="39"/>
                    <a:pt x="17" y="39"/>
                    <a:pt x="17" y="39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6" y="37"/>
                    <a:pt x="16" y="37"/>
                    <a:pt x="16" y="36"/>
                  </a:cubicBezTo>
                  <a:cubicBezTo>
                    <a:pt x="15" y="36"/>
                    <a:pt x="15" y="36"/>
                    <a:pt x="15" y="36"/>
                  </a:cubicBezTo>
                  <a:lnTo>
                    <a:pt x="16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"/>
                <a:ea typeface="微软雅黑"/>
                <a:cs typeface="+mn-cs"/>
              </a:endParaRPr>
            </a:p>
          </p:txBody>
        </p:sp>
        <p:sp>
          <p:nvSpPr>
            <p:cNvPr id="42" name="Freeform 45">
              <a:extLst>
                <a:ext uri="{FF2B5EF4-FFF2-40B4-BE49-F238E27FC236}">
                  <a16:creationId xmlns:a16="http://schemas.microsoft.com/office/drawing/2014/main" id="{5573BB90-9EB2-472E-A2E5-CA5FDEDA6DC2}"/>
                </a:ext>
              </a:extLst>
            </p:cNvPr>
            <p:cNvSpPr>
              <a:spLocks/>
            </p:cNvSpPr>
            <p:nvPr/>
          </p:nvSpPr>
          <p:spPr bwMode="auto">
            <a:xfrm>
              <a:off x="1870847" y="5106810"/>
              <a:ext cx="79316" cy="116923"/>
            </a:xfrm>
            <a:custGeom>
              <a:avLst/>
              <a:gdLst>
                <a:gd name="T0" fmla="*/ 4 w 49"/>
                <a:gd name="T1" fmla="*/ 58 h 72"/>
                <a:gd name="T2" fmla="*/ 9 w 49"/>
                <a:gd name="T3" fmla="*/ 57 h 72"/>
                <a:gd name="T4" fmla="*/ 11 w 49"/>
                <a:gd name="T5" fmla="*/ 56 h 72"/>
                <a:gd name="T6" fmla="*/ 12 w 49"/>
                <a:gd name="T7" fmla="*/ 55 h 72"/>
                <a:gd name="T8" fmla="*/ 17 w 49"/>
                <a:gd name="T9" fmla="*/ 51 h 72"/>
                <a:gd name="T10" fmla="*/ 23 w 49"/>
                <a:gd name="T11" fmla="*/ 44 h 72"/>
                <a:gd name="T12" fmla="*/ 26 w 49"/>
                <a:gd name="T13" fmla="*/ 43 h 72"/>
                <a:gd name="T14" fmla="*/ 29 w 49"/>
                <a:gd name="T15" fmla="*/ 49 h 72"/>
                <a:gd name="T16" fmla="*/ 32 w 49"/>
                <a:gd name="T17" fmla="*/ 61 h 72"/>
                <a:gd name="T18" fmla="*/ 34 w 49"/>
                <a:gd name="T19" fmla="*/ 65 h 72"/>
                <a:gd name="T20" fmla="*/ 36 w 49"/>
                <a:gd name="T21" fmla="*/ 67 h 72"/>
                <a:gd name="T22" fmla="*/ 41 w 49"/>
                <a:gd name="T23" fmla="*/ 71 h 72"/>
                <a:gd name="T24" fmla="*/ 46 w 49"/>
                <a:gd name="T25" fmla="*/ 72 h 72"/>
                <a:gd name="T26" fmla="*/ 47 w 49"/>
                <a:gd name="T27" fmla="*/ 72 h 72"/>
                <a:gd name="T28" fmla="*/ 47 w 49"/>
                <a:gd name="T29" fmla="*/ 67 h 72"/>
                <a:gd name="T30" fmla="*/ 38 w 49"/>
                <a:gd name="T31" fmla="*/ 56 h 72"/>
                <a:gd name="T32" fmla="*/ 37 w 49"/>
                <a:gd name="T33" fmla="*/ 54 h 72"/>
                <a:gd name="T34" fmla="*/ 36 w 49"/>
                <a:gd name="T35" fmla="*/ 49 h 72"/>
                <a:gd name="T36" fmla="*/ 34 w 49"/>
                <a:gd name="T37" fmla="*/ 46 h 72"/>
                <a:gd name="T38" fmla="*/ 32 w 49"/>
                <a:gd name="T39" fmla="*/ 38 h 72"/>
                <a:gd name="T40" fmla="*/ 34 w 49"/>
                <a:gd name="T41" fmla="*/ 32 h 72"/>
                <a:gd name="T42" fmla="*/ 39 w 49"/>
                <a:gd name="T43" fmla="*/ 32 h 72"/>
                <a:gd name="T44" fmla="*/ 43 w 49"/>
                <a:gd name="T45" fmla="*/ 32 h 72"/>
                <a:gd name="T46" fmla="*/ 46 w 49"/>
                <a:gd name="T47" fmla="*/ 31 h 72"/>
                <a:gd name="T48" fmla="*/ 49 w 49"/>
                <a:gd name="T49" fmla="*/ 29 h 72"/>
                <a:gd name="T50" fmla="*/ 48 w 49"/>
                <a:gd name="T51" fmla="*/ 27 h 72"/>
                <a:gd name="T52" fmla="*/ 47 w 49"/>
                <a:gd name="T53" fmla="*/ 25 h 72"/>
                <a:gd name="T54" fmla="*/ 45 w 49"/>
                <a:gd name="T55" fmla="*/ 24 h 72"/>
                <a:gd name="T56" fmla="*/ 42 w 49"/>
                <a:gd name="T57" fmla="*/ 24 h 72"/>
                <a:gd name="T58" fmla="*/ 39 w 49"/>
                <a:gd name="T59" fmla="*/ 22 h 72"/>
                <a:gd name="T60" fmla="*/ 42 w 49"/>
                <a:gd name="T61" fmla="*/ 15 h 72"/>
                <a:gd name="T62" fmla="*/ 45 w 49"/>
                <a:gd name="T63" fmla="*/ 5 h 72"/>
                <a:gd name="T64" fmla="*/ 44 w 49"/>
                <a:gd name="T65" fmla="*/ 4 h 72"/>
                <a:gd name="T66" fmla="*/ 41 w 49"/>
                <a:gd name="T67" fmla="*/ 0 h 72"/>
                <a:gd name="T68" fmla="*/ 39 w 49"/>
                <a:gd name="T69" fmla="*/ 0 h 72"/>
                <a:gd name="T70" fmla="*/ 38 w 49"/>
                <a:gd name="T71" fmla="*/ 1 h 72"/>
                <a:gd name="T72" fmla="*/ 37 w 49"/>
                <a:gd name="T73" fmla="*/ 4 h 72"/>
                <a:gd name="T74" fmla="*/ 37 w 49"/>
                <a:gd name="T75" fmla="*/ 6 h 72"/>
                <a:gd name="T76" fmla="*/ 38 w 49"/>
                <a:gd name="T77" fmla="*/ 10 h 72"/>
                <a:gd name="T78" fmla="*/ 33 w 49"/>
                <a:gd name="T79" fmla="*/ 23 h 72"/>
                <a:gd name="T80" fmla="*/ 25 w 49"/>
                <a:gd name="T81" fmla="*/ 24 h 72"/>
                <a:gd name="T82" fmla="*/ 21 w 49"/>
                <a:gd name="T83" fmla="*/ 24 h 72"/>
                <a:gd name="T84" fmla="*/ 17 w 49"/>
                <a:gd name="T85" fmla="*/ 24 h 72"/>
                <a:gd name="T86" fmla="*/ 14 w 49"/>
                <a:gd name="T87" fmla="*/ 24 h 72"/>
                <a:gd name="T88" fmla="*/ 12 w 49"/>
                <a:gd name="T89" fmla="*/ 25 h 72"/>
                <a:gd name="T90" fmla="*/ 11 w 49"/>
                <a:gd name="T91" fmla="*/ 26 h 72"/>
                <a:gd name="T92" fmla="*/ 11 w 49"/>
                <a:gd name="T93" fmla="*/ 29 h 72"/>
                <a:gd name="T94" fmla="*/ 11 w 49"/>
                <a:gd name="T95" fmla="*/ 31 h 72"/>
                <a:gd name="T96" fmla="*/ 14 w 49"/>
                <a:gd name="T97" fmla="*/ 32 h 72"/>
                <a:gd name="T98" fmla="*/ 17 w 49"/>
                <a:gd name="T99" fmla="*/ 32 h 72"/>
                <a:gd name="T100" fmla="*/ 20 w 49"/>
                <a:gd name="T101" fmla="*/ 32 h 72"/>
                <a:gd name="T102" fmla="*/ 25 w 49"/>
                <a:gd name="T103" fmla="*/ 32 h 72"/>
                <a:gd name="T104" fmla="*/ 26 w 49"/>
                <a:gd name="T105" fmla="*/ 35 h 72"/>
                <a:gd name="T106" fmla="*/ 20 w 49"/>
                <a:gd name="T107" fmla="*/ 42 h 72"/>
                <a:gd name="T108" fmla="*/ 18 w 49"/>
                <a:gd name="T109" fmla="*/ 43 h 72"/>
                <a:gd name="T110" fmla="*/ 11 w 49"/>
                <a:gd name="T111" fmla="*/ 50 h 72"/>
                <a:gd name="T112" fmla="*/ 9 w 49"/>
                <a:gd name="T113" fmla="*/ 51 h 72"/>
                <a:gd name="T114" fmla="*/ 3 w 49"/>
                <a:gd name="T115" fmla="*/ 55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9" h="72">
                  <a:moveTo>
                    <a:pt x="1" y="57"/>
                  </a:moveTo>
                  <a:cubicBezTo>
                    <a:pt x="1" y="57"/>
                    <a:pt x="1" y="57"/>
                    <a:pt x="1" y="57"/>
                  </a:cubicBezTo>
                  <a:cubicBezTo>
                    <a:pt x="1" y="57"/>
                    <a:pt x="1" y="57"/>
                    <a:pt x="1" y="57"/>
                  </a:cubicBezTo>
                  <a:cubicBezTo>
                    <a:pt x="2" y="57"/>
                    <a:pt x="2" y="57"/>
                    <a:pt x="2" y="57"/>
                  </a:cubicBezTo>
                  <a:cubicBezTo>
                    <a:pt x="2" y="58"/>
                    <a:pt x="2" y="58"/>
                    <a:pt x="2" y="58"/>
                  </a:cubicBezTo>
                  <a:cubicBezTo>
                    <a:pt x="2" y="58"/>
                    <a:pt x="2" y="58"/>
                    <a:pt x="2" y="58"/>
                  </a:cubicBezTo>
                  <a:cubicBezTo>
                    <a:pt x="2" y="58"/>
                    <a:pt x="2" y="58"/>
                    <a:pt x="2" y="58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3" y="58"/>
                    <a:pt x="3" y="58"/>
                    <a:pt x="4" y="58"/>
                  </a:cubicBezTo>
                  <a:cubicBezTo>
                    <a:pt x="4" y="58"/>
                    <a:pt x="4" y="58"/>
                    <a:pt x="4" y="58"/>
                  </a:cubicBezTo>
                  <a:cubicBezTo>
                    <a:pt x="5" y="58"/>
                    <a:pt x="5" y="58"/>
                    <a:pt x="6" y="58"/>
                  </a:cubicBezTo>
                  <a:cubicBezTo>
                    <a:pt x="6" y="58"/>
                    <a:pt x="7" y="58"/>
                    <a:pt x="8" y="57"/>
                  </a:cubicBezTo>
                  <a:cubicBezTo>
                    <a:pt x="8" y="57"/>
                    <a:pt x="8" y="57"/>
                    <a:pt x="8" y="57"/>
                  </a:cubicBezTo>
                  <a:cubicBezTo>
                    <a:pt x="8" y="57"/>
                    <a:pt x="8" y="57"/>
                    <a:pt x="8" y="57"/>
                  </a:cubicBezTo>
                  <a:cubicBezTo>
                    <a:pt x="8" y="57"/>
                    <a:pt x="8" y="57"/>
                    <a:pt x="8" y="57"/>
                  </a:cubicBezTo>
                  <a:cubicBezTo>
                    <a:pt x="8" y="57"/>
                    <a:pt x="8" y="57"/>
                    <a:pt x="8" y="57"/>
                  </a:cubicBezTo>
                  <a:cubicBezTo>
                    <a:pt x="8" y="57"/>
                    <a:pt x="8" y="57"/>
                    <a:pt x="8" y="57"/>
                  </a:cubicBezTo>
                  <a:cubicBezTo>
                    <a:pt x="8" y="57"/>
                    <a:pt x="8" y="57"/>
                    <a:pt x="8" y="57"/>
                  </a:cubicBezTo>
                  <a:cubicBezTo>
                    <a:pt x="8" y="57"/>
                    <a:pt x="8" y="57"/>
                    <a:pt x="9" y="57"/>
                  </a:cubicBezTo>
                  <a:cubicBezTo>
                    <a:pt x="9" y="57"/>
                    <a:pt x="9" y="57"/>
                    <a:pt x="9" y="57"/>
                  </a:cubicBezTo>
                  <a:cubicBezTo>
                    <a:pt x="9" y="57"/>
                    <a:pt x="9" y="57"/>
                    <a:pt x="9" y="57"/>
                  </a:cubicBezTo>
                  <a:cubicBezTo>
                    <a:pt x="9" y="57"/>
                    <a:pt x="9" y="57"/>
                    <a:pt x="9" y="57"/>
                  </a:cubicBezTo>
                  <a:cubicBezTo>
                    <a:pt x="9" y="57"/>
                    <a:pt x="9" y="57"/>
                    <a:pt x="9" y="57"/>
                  </a:cubicBezTo>
                  <a:cubicBezTo>
                    <a:pt x="9" y="57"/>
                    <a:pt x="9" y="57"/>
                    <a:pt x="9" y="57"/>
                  </a:cubicBezTo>
                  <a:cubicBezTo>
                    <a:pt x="9" y="57"/>
                    <a:pt x="9" y="57"/>
                    <a:pt x="9" y="57"/>
                  </a:cubicBezTo>
                  <a:cubicBezTo>
                    <a:pt x="9" y="57"/>
                    <a:pt x="9" y="57"/>
                    <a:pt x="9" y="57"/>
                  </a:cubicBezTo>
                  <a:cubicBezTo>
                    <a:pt x="10" y="57"/>
                    <a:pt x="10" y="57"/>
                    <a:pt x="10" y="57"/>
                  </a:cubicBezTo>
                  <a:cubicBezTo>
                    <a:pt x="10" y="57"/>
                    <a:pt x="10" y="57"/>
                    <a:pt x="10" y="57"/>
                  </a:cubicBezTo>
                  <a:cubicBezTo>
                    <a:pt x="10" y="57"/>
                    <a:pt x="10" y="57"/>
                    <a:pt x="10" y="57"/>
                  </a:cubicBezTo>
                  <a:cubicBezTo>
                    <a:pt x="10" y="57"/>
                    <a:pt x="10" y="57"/>
                    <a:pt x="10" y="57"/>
                  </a:cubicBezTo>
                  <a:cubicBezTo>
                    <a:pt x="10" y="56"/>
                    <a:pt x="10" y="56"/>
                    <a:pt x="10" y="56"/>
                  </a:cubicBezTo>
                  <a:cubicBezTo>
                    <a:pt x="11" y="56"/>
                    <a:pt x="11" y="56"/>
                    <a:pt x="11" y="56"/>
                  </a:cubicBezTo>
                  <a:cubicBezTo>
                    <a:pt x="11" y="56"/>
                    <a:pt x="11" y="56"/>
                    <a:pt x="11" y="56"/>
                  </a:cubicBezTo>
                  <a:cubicBezTo>
                    <a:pt x="11" y="55"/>
                    <a:pt x="11" y="55"/>
                    <a:pt x="11" y="55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3" y="55"/>
                    <a:pt x="13" y="55"/>
                    <a:pt x="13" y="55"/>
                  </a:cubicBezTo>
                  <a:cubicBezTo>
                    <a:pt x="13" y="55"/>
                    <a:pt x="13" y="55"/>
                    <a:pt x="13" y="55"/>
                  </a:cubicBezTo>
                  <a:cubicBezTo>
                    <a:pt x="13" y="55"/>
                    <a:pt x="13" y="55"/>
                    <a:pt x="13" y="55"/>
                  </a:cubicBezTo>
                  <a:cubicBezTo>
                    <a:pt x="13" y="55"/>
                    <a:pt x="13" y="55"/>
                    <a:pt x="13" y="55"/>
                  </a:cubicBezTo>
                  <a:cubicBezTo>
                    <a:pt x="13" y="55"/>
                    <a:pt x="13" y="55"/>
                    <a:pt x="13" y="55"/>
                  </a:cubicBezTo>
                  <a:cubicBezTo>
                    <a:pt x="13" y="55"/>
                    <a:pt x="13" y="55"/>
                    <a:pt x="13" y="55"/>
                  </a:cubicBezTo>
                  <a:cubicBezTo>
                    <a:pt x="13" y="55"/>
                    <a:pt x="13" y="55"/>
                    <a:pt x="13" y="55"/>
                  </a:cubicBezTo>
                  <a:cubicBezTo>
                    <a:pt x="13" y="55"/>
                    <a:pt x="13" y="55"/>
                    <a:pt x="13" y="55"/>
                  </a:cubicBezTo>
                  <a:cubicBezTo>
                    <a:pt x="13" y="54"/>
                    <a:pt x="13" y="54"/>
                    <a:pt x="13" y="54"/>
                  </a:cubicBezTo>
                  <a:cubicBezTo>
                    <a:pt x="14" y="54"/>
                    <a:pt x="14" y="54"/>
                    <a:pt x="14" y="54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0"/>
                    <a:pt x="19" y="50"/>
                    <a:pt x="19" y="50"/>
                  </a:cubicBezTo>
                  <a:cubicBezTo>
                    <a:pt x="19" y="50"/>
                    <a:pt x="19" y="50"/>
                    <a:pt x="19" y="50"/>
                  </a:cubicBezTo>
                  <a:cubicBezTo>
                    <a:pt x="19" y="49"/>
                    <a:pt x="19" y="49"/>
                    <a:pt x="19" y="49"/>
                  </a:cubicBezTo>
                  <a:cubicBezTo>
                    <a:pt x="20" y="48"/>
                    <a:pt x="21" y="47"/>
                    <a:pt x="23" y="45"/>
                  </a:cubicBezTo>
                  <a:cubicBezTo>
                    <a:pt x="23" y="45"/>
                    <a:pt x="23" y="45"/>
                    <a:pt x="23" y="45"/>
                  </a:cubicBezTo>
                  <a:cubicBezTo>
                    <a:pt x="23" y="45"/>
                    <a:pt x="23" y="45"/>
                    <a:pt x="23" y="45"/>
                  </a:cubicBezTo>
                  <a:cubicBezTo>
                    <a:pt x="23" y="45"/>
                    <a:pt x="23" y="45"/>
                    <a:pt x="23" y="45"/>
                  </a:cubicBezTo>
                  <a:cubicBezTo>
                    <a:pt x="23" y="45"/>
                    <a:pt x="23" y="45"/>
                    <a:pt x="23" y="45"/>
                  </a:cubicBezTo>
                  <a:cubicBezTo>
                    <a:pt x="23" y="45"/>
                    <a:pt x="23" y="45"/>
                    <a:pt x="23" y="45"/>
                  </a:cubicBezTo>
                  <a:cubicBezTo>
                    <a:pt x="23" y="44"/>
                    <a:pt x="23" y="44"/>
                    <a:pt x="23" y="44"/>
                  </a:cubicBezTo>
                  <a:cubicBezTo>
                    <a:pt x="24" y="44"/>
                    <a:pt x="24" y="44"/>
                    <a:pt x="24" y="44"/>
                  </a:cubicBezTo>
                  <a:cubicBezTo>
                    <a:pt x="24" y="44"/>
                    <a:pt x="24" y="44"/>
                    <a:pt x="24" y="44"/>
                  </a:cubicBezTo>
                  <a:cubicBezTo>
                    <a:pt x="24" y="44"/>
                    <a:pt x="24" y="43"/>
                    <a:pt x="24" y="43"/>
                  </a:cubicBezTo>
                  <a:cubicBezTo>
                    <a:pt x="24" y="43"/>
                    <a:pt x="24" y="43"/>
                    <a:pt x="24" y="43"/>
                  </a:cubicBezTo>
                  <a:cubicBezTo>
                    <a:pt x="24" y="43"/>
                    <a:pt x="24" y="43"/>
                    <a:pt x="24" y="43"/>
                  </a:cubicBezTo>
                  <a:cubicBezTo>
                    <a:pt x="24" y="43"/>
                    <a:pt x="24" y="43"/>
                    <a:pt x="24" y="43"/>
                  </a:cubicBezTo>
                  <a:cubicBezTo>
                    <a:pt x="24" y="43"/>
                    <a:pt x="24" y="43"/>
                    <a:pt x="24" y="43"/>
                  </a:cubicBezTo>
                  <a:cubicBezTo>
                    <a:pt x="24" y="43"/>
                    <a:pt x="24" y="43"/>
                    <a:pt x="24" y="43"/>
                  </a:cubicBezTo>
                  <a:cubicBezTo>
                    <a:pt x="24" y="43"/>
                    <a:pt x="24" y="43"/>
                    <a:pt x="24" y="43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7" y="43"/>
                    <a:pt x="27" y="43"/>
                    <a:pt x="27" y="43"/>
                  </a:cubicBezTo>
                  <a:cubicBezTo>
                    <a:pt x="27" y="43"/>
                    <a:pt x="27" y="43"/>
                    <a:pt x="27" y="43"/>
                  </a:cubicBezTo>
                  <a:cubicBezTo>
                    <a:pt x="28" y="44"/>
                    <a:pt x="28" y="44"/>
                    <a:pt x="28" y="44"/>
                  </a:cubicBezTo>
                  <a:cubicBezTo>
                    <a:pt x="28" y="44"/>
                    <a:pt x="28" y="44"/>
                    <a:pt x="28" y="44"/>
                  </a:cubicBezTo>
                  <a:cubicBezTo>
                    <a:pt x="28" y="45"/>
                    <a:pt x="28" y="45"/>
                    <a:pt x="28" y="45"/>
                  </a:cubicBezTo>
                  <a:cubicBezTo>
                    <a:pt x="28" y="45"/>
                    <a:pt x="28" y="45"/>
                    <a:pt x="28" y="45"/>
                  </a:cubicBezTo>
                  <a:cubicBezTo>
                    <a:pt x="28" y="46"/>
                    <a:pt x="28" y="46"/>
                    <a:pt x="28" y="46"/>
                  </a:cubicBezTo>
                  <a:cubicBezTo>
                    <a:pt x="28" y="46"/>
                    <a:pt x="28" y="47"/>
                    <a:pt x="29" y="47"/>
                  </a:cubicBezTo>
                  <a:cubicBezTo>
                    <a:pt x="29" y="48"/>
                    <a:pt x="29" y="48"/>
                    <a:pt x="29" y="48"/>
                  </a:cubicBezTo>
                  <a:cubicBezTo>
                    <a:pt x="29" y="49"/>
                    <a:pt x="29" y="49"/>
                    <a:pt x="29" y="49"/>
                  </a:cubicBezTo>
                  <a:cubicBezTo>
                    <a:pt x="29" y="49"/>
                    <a:pt x="29" y="49"/>
                    <a:pt x="29" y="49"/>
                  </a:cubicBezTo>
                  <a:cubicBezTo>
                    <a:pt x="29" y="49"/>
                    <a:pt x="29" y="49"/>
                    <a:pt x="29" y="49"/>
                  </a:cubicBezTo>
                  <a:cubicBezTo>
                    <a:pt x="29" y="50"/>
                    <a:pt x="29" y="50"/>
                    <a:pt x="29" y="50"/>
                  </a:cubicBezTo>
                  <a:cubicBezTo>
                    <a:pt x="29" y="50"/>
                    <a:pt x="29" y="50"/>
                    <a:pt x="29" y="50"/>
                  </a:cubicBezTo>
                  <a:cubicBezTo>
                    <a:pt x="29" y="50"/>
                    <a:pt x="29" y="50"/>
                    <a:pt x="29" y="50"/>
                  </a:cubicBezTo>
                  <a:cubicBezTo>
                    <a:pt x="29" y="50"/>
                    <a:pt x="29" y="50"/>
                    <a:pt x="29" y="50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0" y="52"/>
                    <a:pt x="30" y="53"/>
                    <a:pt x="30" y="54"/>
                  </a:cubicBezTo>
                  <a:cubicBezTo>
                    <a:pt x="31" y="55"/>
                    <a:pt x="31" y="57"/>
                    <a:pt x="31" y="58"/>
                  </a:cubicBezTo>
                  <a:cubicBezTo>
                    <a:pt x="31" y="58"/>
                    <a:pt x="31" y="58"/>
                    <a:pt x="31" y="59"/>
                  </a:cubicBezTo>
                  <a:cubicBezTo>
                    <a:pt x="31" y="59"/>
                    <a:pt x="31" y="59"/>
                    <a:pt x="32" y="60"/>
                  </a:cubicBezTo>
                  <a:cubicBezTo>
                    <a:pt x="32" y="61"/>
                    <a:pt x="32" y="61"/>
                    <a:pt x="32" y="61"/>
                  </a:cubicBezTo>
                  <a:cubicBezTo>
                    <a:pt x="33" y="62"/>
                    <a:pt x="33" y="62"/>
                    <a:pt x="33" y="62"/>
                  </a:cubicBezTo>
                  <a:cubicBezTo>
                    <a:pt x="33" y="62"/>
                    <a:pt x="33" y="62"/>
                    <a:pt x="33" y="62"/>
                  </a:cubicBezTo>
                  <a:cubicBezTo>
                    <a:pt x="33" y="63"/>
                    <a:pt x="33" y="63"/>
                    <a:pt x="33" y="63"/>
                  </a:cubicBezTo>
                  <a:cubicBezTo>
                    <a:pt x="33" y="63"/>
                    <a:pt x="33" y="63"/>
                    <a:pt x="33" y="63"/>
                  </a:cubicBezTo>
                  <a:cubicBezTo>
                    <a:pt x="33" y="64"/>
                    <a:pt x="33" y="64"/>
                    <a:pt x="33" y="64"/>
                  </a:cubicBezTo>
                  <a:cubicBezTo>
                    <a:pt x="33" y="64"/>
                    <a:pt x="33" y="64"/>
                    <a:pt x="33" y="64"/>
                  </a:cubicBezTo>
                  <a:cubicBezTo>
                    <a:pt x="34" y="64"/>
                    <a:pt x="34" y="64"/>
                    <a:pt x="34" y="64"/>
                  </a:cubicBezTo>
                  <a:cubicBezTo>
                    <a:pt x="34" y="64"/>
                    <a:pt x="34" y="64"/>
                    <a:pt x="34" y="64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5" y="66"/>
                    <a:pt x="35" y="66"/>
                    <a:pt x="35" y="66"/>
                  </a:cubicBezTo>
                  <a:cubicBezTo>
                    <a:pt x="35" y="66"/>
                    <a:pt x="35" y="66"/>
                    <a:pt x="35" y="66"/>
                  </a:cubicBezTo>
                  <a:cubicBezTo>
                    <a:pt x="35" y="66"/>
                    <a:pt x="35" y="66"/>
                    <a:pt x="35" y="66"/>
                  </a:cubicBezTo>
                  <a:cubicBezTo>
                    <a:pt x="35" y="66"/>
                    <a:pt x="35" y="66"/>
                    <a:pt x="35" y="66"/>
                  </a:cubicBezTo>
                  <a:cubicBezTo>
                    <a:pt x="35" y="66"/>
                    <a:pt x="35" y="66"/>
                    <a:pt x="35" y="66"/>
                  </a:cubicBezTo>
                  <a:cubicBezTo>
                    <a:pt x="36" y="66"/>
                    <a:pt x="36" y="66"/>
                    <a:pt x="36" y="66"/>
                  </a:cubicBezTo>
                  <a:cubicBezTo>
                    <a:pt x="36" y="67"/>
                    <a:pt x="36" y="67"/>
                    <a:pt x="36" y="67"/>
                  </a:cubicBezTo>
                  <a:cubicBezTo>
                    <a:pt x="36" y="67"/>
                    <a:pt x="36" y="67"/>
                    <a:pt x="36" y="67"/>
                  </a:cubicBezTo>
                  <a:cubicBezTo>
                    <a:pt x="37" y="67"/>
                    <a:pt x="37" y="67"/>
                    <a:pt x="37" y="68"/>
                  </a:cubicBezTo>
                  <a:cubicBezTo>
                    <a:pt x="37" y="68"/>
                    <a:pt x="37" y="68"/>
                    <a:pt x="37" y="68"/>
                  </a:cubicBezTo>
                  <a:cubicBezTo>
                    <a:pt x="37" y="68"/>
                    <a:pt x="37" y="68"/>
                    <a:pt x="37" y="68"/>
                  </a:cubicBezTo>
                  <a:cubicBezTo>
                    <a:pt x="37" y="68"/>
                    <a:pt x="37" y="68"/>
                    <a:pt x="37" y="68"/>
                  </a:cubicBezTo>
                  <a:cubicBezTo>
                    <a:pt x="37" y="68"/>
                    <a:pt x="37" y="68"/>
                    <a:pt x="37" y="68"/>
                  </a:cubicBezTo>
                  <a:cubicBezTo>
                    <a:pt x="38" y="68"/>
                    <a:pt x="38" y="68"/>
                    <a:pt x="38" y="69"/>
                  </a:cubicBezTo>
                  <a:cubicBezTo>
                    <a:pt x="38" y="69"/>
                    <a:pt x="39" y="69"/>
                    <a:pt x="39" y="69"/>
                  </a:cubicBezTo>
                  <a:cubicBezTo>
                    <a:pt x="39" y="69"/>
                    <a:pt x="39" y="70"/>
                    <a:pt x="40" y="70"/>
                  </a:cubicBezTo>
                  <a:cubicBezTo>
                    <a:pt x="40" y="70"/>
                    <a:pt x="40" y="70"/>
                    <a:pt x="40" y="70"/>
                  </a:cubicBezTo>
                  <a:cubicBezTo>
                    <a:pt x="40" y="70"/>
                    <a:pt x="40" y="70"/>
                    <a:pt x="40" y="70"/>
                  </a:cubicBezTo>
                  <a:cubicBezTo>
                    <a:pt x="41" y="70"/>
                    <a:pt x="41" y="71"/>
                    <a:pt x="41" y="71"/>
                  </a:cubicBezTo>
                  <a:cubicBezTo>
                    <a:pt x="42" y="71"/>
                    <a:pt x="42" y="71"/>
                    <a:pt x="42" y="71"/>
                  </a:cubicBezTo>
                  <a:cubicBezTo>
                    <a:pt x="42" y="71"/>
                    <a:pt x="42" y="71"/>
                    <a:pt x="42" y="71"/>
                  </a:cubicBezTo>
                  <a:cubicBezTo>
                    <a:pt x="44" y="72"/>
                    <a:pt x="44" y="72"/>
                    <a:pt x="44" y="72"/>
                  </a:cubicBezTo>
                  <a:cubicBezTo>
                    <a:pt x="44" y="72"/>
                    <a:pt x="44" y="72"/>
                    <a:pt x="44" y="72"/>
                  </a:cubicBezTo>
                  <a:cubicBezTo>
                    <a:pt x="45" y="72"/>
                    <a:pt x="45" y="72"/>
                    <a:pt x="45" y="72"/>
                  </a:cubicBezTo>
                  <a:cubicBezTo>
                    <a:pt x="45" y="72"/>
                    <a:pt x="45" y="72"/>
                    <a:pt x="45" y="72"/>
                  </a:cubicBezTo>
                  <a:cubicBezTo>
                    <a:pt x="45" y="72"/>
                    <a:pt x="45" y="72"/>
                    <a:pt x="45" y="72"/>
                  </a:cubicBezTo>
                  <a:cubicBezTo>
                    <a:pt x="45" y="72"/>
                    <a:pt x="45" y="72"/>
                    <a:pt x="46" y="72"/>
                  </a:cubicBezTo>
                  <a:cubicBezTo>
                    <a:pt x="46" y="72"/>
                    <a:pt x="46" y="72"/>
                    <a:pt x="46" y="72"/>
                  </a:cubicBezTo>
                  <a:cubicBezTo>
                    <a:pt x="46" y="72"/>
                    <a:pt x="46" y="72"/>
                    <a:pt x="46" y="72"/>
                  </a:cubicBezTo>
                  <a:cubicBezTo>
                    <a:pt x="46" y="72"/>
                    <a:pt x="46" y="72"/>
                    <a:pt x="46" y="72"/>
                  </a:cubicBezTo>
                  <a:cubicBezTo>
                    <a:pt x="46" y="72"/>
                    <a:pt x="46" y="72"/>
                    <a:pt x="46" y="72"/>
                  </a:cubicBezTo>
                  <a:cubicBezTo>
                    <a:pt x="46" y="72"/>
                    <a:pt x="46" y="72"/>
                    <a:pt x="46" y="72"/>
                  </a:cubicBezTo>
                  <a:cubicBezTo>
                    <a:pt x="46" y="72"/>
                    <a:pt x="46" y="72"/>
                    <a:pt x="46" y="72"/>
                  </a:cubicBezTo>
                  <a:cubicBezTo>
                    <a:pt x="46" y="72"/>
                    <a:pt x="46" y="72"/>
                    <a:pt x="46" y="72"/>
                  </a:cubicBezTo>
                  <a:cubicBezTo>
                    <a:pt x="47" y="72"/>
                    <a:pt x="47" y="72"/>
                    <a:pt x="47" y="72"/>
                  </a:cubicBezTo>
                  <a:cubicBezTo>
                    <a:pt x="47" y="72"/>
                    <a:pt x="47" y="72"/>
                    <a:pt x="47" y="72"/>
                  </a:cubicBezTo>
                  <a:cubicBezTo>
                    <a:pt x="47" y="72"/>
                    <a:pt x="47" y="72"/>
                    <a:pt x="47" y="72"/>
                  </a:cubicBezTo>
                  <a:cubicBezTo>
                    <a:pt x="47" y="72"/>
                    <a:pt x="47" y="72"/>
                    <a:pt x="47" y="72"/>
                  </a:cubicBezTo>
                  <a:cubicBezTo>
                    <a:pt x="47" y="72"/>
                    <a:pt x="47" y="72"/>
                    <a:pt x="47" y="72"/>
                  </a:cubicBezTo>
                  <a:cubicBezTo>
                    <a:pt x="47" y="72"/>
                    <a:pt x="47" y="72"/>
                    <a:pt x="47" y="72"/>
                  </a:cubicBezTo>
                  <a:cubicBezTo>
                    <a:pt x="47" y="72"/>
                    <a:pt x="47" y="72"/>
                    <a:pt x="47" y="72"/>
                  </a:cubicBezTo>
                  <a:cubicBezTo>
                    <a:pt x="49" y="70"/>
                    <a:pt x="49" y="70"/>
                    <a:pt x="49" y="70"/>
                  </a:cubicBezTo>
                  <a:cubicBezTo>
                    <a:pt x="49" y="70"/>
                    <a:pt x="49" y="70"/>
                    <a:pt x="49" y="69"/>
                  </a:cubicBezTo>
                  <a:cubicBezTo>
                    <a:pt x="49" y="69"/>
                    <a:pt x="49" y="69"/>
                    <a:pt x="49" y="69"/>
                  </a:cubicBezTo>
                  <a:cubicBezTo>
                    <a:pt x="49" y="69"/>
                    <a:pt x="49" y="69"/>
                    <a:pt x="49" y="69"/>
                  </a:cubicBezTo>
                  <a:cubicBezTo>
                    <a:pt x="49" y="69"/>
                    <a:pt x="49" y="69"/>
                    <a:pt x="49" y="69"/>
                  </a:cubicBezTo>
                  <a:cubicBezTo>
                    <a:pt x="49" y="69"/>
                    <a:pt x="49" y="69"/>
                    <a:pt x="49" y="69"/>
                  </a:cubicBezTo>
                  <a:cubicBezTo>
                    <a:pt x="49" y="69"/>
                    <a:pt x="49" y="69"/>
                    <a:pt x="49" y="69"/>
                  </a:cubicBezTo>
                  <a:cubicBezTo>
                    <a:pt x="49" y="69"/>
                    <a:pt x="49" y="69"/>
                    <a:pt x="49" y="69"/>
                  </a:cubicBezTo>
                  <a:cubicBezTo>
                    <a:pt x="48" y="69"/>
                    <a:pt x="48" y="69"/>
                    <a:pt x="48" y="69"/>
                  </a:cubicBezTo>
                  <a:cubicBezTo>
                    <a:pt x="48" y="68"/>
                    <a:pt x="48" y="68"/>
                    <a:pt x="48" y="68"/>
                  </a:cubicBezTo>
                  <a:cubicBezTo>
                    <a:pt x="47" y="67"/>
                    <a:pt x="47" y="67"/>
                    <a:pt x="47" y="67"/>
                  </a:cubicBezTo>
                  <a:cubicBezTo>
                    <a:pt x="46" y="67"/>
                    <a:pt x="46" y="67"/>
                    <a:pt x="46" y="67"/>
                  </a:cubicBezTo>
                  <a:cubicBezTo>
                    <a:pt x="46" y="66"/>
                    <a:pt x="46" y="66"/>
                    <a:pt x="45" y="66"/>
                  </a:cubicBezTo>
                  <a:cubicBezTo>
                    <a:pt x="45" y="66"/>
                    <a:pt x="45" y="65"/>
                    <a:pt x="45" y="65"/>
                  </a:cubicBezTo>
                  <a:cubicBezTo>
                    <a:pt x="44" y="65"/>
                    <a:pt x="44" y="64"/>
                    <a:pt x="44" y="64"/>
                  </a:cubicBezTo>
                  <a:cubicBezTo>
                    <a:pt x="43" y="64"/>
                    <a:pt x="43" y="63"/>
                    <a:pt x="43" y="63"/>
                  </a:cubicBezTo>
                  <a:cubicBezTo>
                    <a:pt x="43" y="63"/>
                    <a:pt x="42" y="62"/>
                    <a:pt x="42" y="62"/>
                  </a:cubicBezTo>
                  <a:cubicBezTo>
                    <a:pt x="42" y="62"/>
                    <a:pt x="41" y="61"/>
                    <a:pt x="41" y="61"/>
                  </a:cubicBezTo>
                  <a:cubicBezTo>
                    <a:pt x="41" y="60"/>
                    <a:pt x="40" y="60"/>
                    <a:pt x="40" y="59"/>
                  </a:cubicBezTo>
                  <a:cubicBezTo>
                    <a:pt x="39" y="58"/>
                    <a:pt x="39" y="58"/>
                    <a:pt x="39" y="57"/>
                  </a:cubicBezTo>
                  <a:cubicBezTo>
                    <a:pt x="39" y="57"/>
                    <a:pt x="39" y="57"/>
                    <a:pt x="39" y="57"/>
                  </a:cubicBezTo>
                  <a:cubicBezTo>
                    <a:pt x="38" y="57"/>
                    <a:pt x="38" y="57"/>
                    <a:pt x="38" y="56"/>
                  </a:cubicBezTo>
                  <a:cubicBezTo>
                    <a:pt x="38" y="56"/>
                    <a:pt x="38" y="56"/>
                    <a:pt x="38" y="56"/>
                  </a:cubicBezTo>
                  <a:cubicBezTo>
                    <a:pt x="38" y="56"/>
                    <a:pt x="38" y="56"/>
                    <a:pt x="38" y="56"/>
                  </a:cubicBezTo>
                  <a:cubicBezTo>
                    <a:pt x="38" y="56"/>
                    <a:pt x="38" y="56"/>
                    <a:pt x="38" y="56"/>
                  </a:cubicBezTo>
                  <a:cubicBezTo>
                    <a:pt x="38" y="56"/>
                    <a:pt x="38" y="56"/>
                    <a:pt x="38" y="56"/>
                  </a:cubicBezTo>
                  <a:cubicBezTo>
                    <a:pt x="38" y="56"/>
                    <a:pt x="38" y="56"/>
                    <a:pt x="38" y="56"/>
                  </a:cubicBezTo>
                  <a:cubicBezTo>
                    <a:pt x="38" y="56"/>
                    <a:pt x="38" y="56"/>
                    <a:pt x="38" y="56"/>
                  </a:cubicBezTo>
                  <a:cubicBezTo>
                    <a:pt x="38" y="54"/>
                    <a:pt x="38" y="54"/>
                    <a:pt x="38" y="54"/>
                  </a:cubicBezTo>
                  <a:cubicBezTo>
                    <a:pt x="37" y="54"/>
                    <a:pt x="37" y="54"/>
                    <a:pt x="37" y="54"/>
                  </a:cubicBezTo>
                  <a:cubicBezTo>
                    <a:pt x="37" y="54"/>
                    <a:pt x="37" y="54"/>
                    <a:pt x="37" y="54"/>
                  </a:cubicBezTo>
                  <a:cubicBezTo>
                    <a:pt x="37" y="54"/>
                    <a:pt x="37" y="54"/>
                    <a:pt x="37" y="54"/>
                  </a:cubicBezTo>
                  <a:cubicBezTo>
                    <a:pt x="37" y="54"/>
                    <a:pt x="37" y="54"/>
                    <a:pt x="37" y="54"/>
                  </a:cubicBezTo>
                  <a:cubicBezTo>
                    <a:pt x="37" y="54"/>
                    <a:pt x="37" y="54"/>
                    <a:pt x="37" y="54"/>
                  </a:cubicBezTo>
                  <a:cubicBezTo>
                    <a:pt x="37" y="54"/>
                    <a:pt x="37" y="54"/>
                    <a:pt x="37" y="54"/>
                  </a:cubicBezTo>
                  <a:cubicBezTo>
                    <a:pt x="37" y="54"/>
                    <a:pt x="37" y="54"/>
                    <a:pt x="37" y="54"/>
                  </a:cubicBezTo>
                  <a:cubicBezTo>
                    <a:pt x="37" y="54"/>
                    <a:pt x="37" y="54"/>
                    <a:pt x="37" y="54"/>
                  </a:cubicBezTo>
                  <a:cubicBezTo>
                    <a:pt x="37" y="54"/>
                    <a:pt x="37" y="53"/>
                    <a:pt x="37" y="53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6" y="53"/>
                    <a:pt x="36" y="53"/>
                    <a:pt x="36" y="53"/>
                  </a:cubicBezTo>
                  <a:cubicBezTo>
                    <a:pt x="36" y="52"/>
                    <a:pt x="36" y="52"/>
                    <a:pt x="36" y="51"/>
                  </a:cubicBezTo>
                  <a:cubicBezTo>
                    <a:pt x="36" y="51"/>
                    <a:pt x="36" y="50"/>
                    <a:pt x="36" y="50"/>
                  </a:cubicBezTo>
                  <a:cubicBezTo>
                    <a:pt x="36" y="50"/>
                    <a:pt x="36" y="50"/>
                    <a:pt x="36" y="50"/>
                  </a:cubicBezTo>
                  <a:cubicBezTo>
                    <a:pt x="36" y="50"/>
                    <a:pt x="36" y="49"/>
                    <a:pt x="36" y="49"/>
                  </a:cubicBezTo>
                  <a:cubicBezTo>
                    <a:pt x="36" y="49"/>
                    <a:pt x="36" y="49"/>
                    <a:pt x="36" y="49"/>
                  </a:cubicBezTo>
                  <a:cubicBezTo>
                    <a:pt x="36" y="49"/>
                    <a:pt x="36" y="49"/>
                    <a:pt x="36" y="49"/>
                  </a:cubicBezTo>
                  <a:cubicBezTo>
                    <a:pt x="35" y="49"/>
                    <a:pt x="35" y="49"/>
                    <a:pt x="35" y="49"/>
                  </a:cubicBezTo>
                  <a:cubicBezTo>
                    <a:pt x="35" y="49"/>
                    <a:pt x="35" y="49"/>
                    <a:pt x="35" y="49"/>
                  </a:cubicBezTo>
                  <a:cubicBezTo>
                    <a:pt x="35" y="49"/>
                    <a:pt x="35" y="49"/>
                    <a:pt x="35" y="49"/>
                  </a:cubicBezTo>
                  <a:cubicBezTo>
                    <a:pt x="35" y="49"/>
                    <a:pt x="35" y="49"/>
                    <a:pt x="35" y="49"/>
                  </a:cubicBezTo>
                  <a:cubicBezTo>
                    <a:pt x="35" y="48"/>
                    <a:pt x="35" y="48"/>
                    <a:pt x="35" y="48"/>
                  </a:cubicBezTo>
                  <a:cubicBezTo>
                    <a:pt x="35" y="48"/>
                    <a:pt x="35" y="48"/>
                    <a:pt x="35" y="48"/>
                  </a:cubicBezTo>
                  <a:cubicBezTo>
                    <a:pt x="35" y="48"/>
                    <a:pt x="35" y="48"/>
                    <a:pt x="35" y="48"/>
                  </a:cubicBezTo>
                  <a:cubicBezTo>
                    <a:pt x="34" y="47"/>
                    <a:pt x="34" y="47"/>
                    <a:pt x="34" y="46"/>
                  </a:cubicBezTo>
                  <a:cubicBezTo>
                    <a:pt x="34" y="46"/>
                    <a:pt x="34" y="46"/>
                    <a:pt x="34" y="46"/>
                  </a:cubicBezTo>
                  <a:cubicBezTo>
                    <a:pt x="34" y="46"/>
                    <a:pt x="34" y="46"/>
                    <a:pt x="34" y="46"/>
                  </a:cubicBezTo>
                  <a:cubicBezTo>
                    <a:pt x="34" y="46"/>
                    <a:pt x="34" y="46"/>
                    <a:pt x="34" y="46"/>
                  </a:cubicBezTo>
                  <a:cubicBezTo>
                    <a:pt x="34" y="45"/>
                    <a:pt x="34" y="45"/>
                    <a:pt x="34" y="45"/>
                  </a:cubicBezTo>
                  <a:cubicBezTo>
                    <a:pt x="34" y="45"/>
                    <a:pt x="34" y="45"/>
                    <a:pt x="34" y="45"/>
                  </a:cubicBezTo>
                  <a:cubicBezTo>
                    <a:pt x="33" y="43"/>
                    <a:pt x="33" y="42"/>
                    <a:pt x="32" y="40"/>
                  </a:cubicBezTo>
                  <a:cubicBezTo>
                    <a:pt x="32" y="39"/>
                    <a:pt x="32" y="39"/>
                    <a:pt x="32" y="39"/>
                  </a:cubicBezTo>
                  <a:cubicBezTo>
                    <a:pt x="32" y="39"/>
                    <a:pt x="32" y="39"/>
                    <a:pt x="32" y="39"/>
                  </a:cubicBezTo>
                  <a:cubicBezTo>
                    <a:pt x="32" y="39"/>
                    <a:pt x="32" y="39"/>
                    <a:pt x="32" y="38"/>
                  </a:cubicBezTo>
                  <a:cubicBezTo>
                    <a:pt x="32" y="38"/>
                    <a:pt x="32" y="38"/>
                    <a:pt x="32" y="38"/>
                  </a:cubicBezTo>
                  <a:cubicBezTo>
                    <a:pt x="32" y="38"/>
                    <a:pt x="32" y="38"/>
                    <a:pt x="32" y="38"/>
                  </a:cubicBezTo>
                  <a:cubicBezTo>
                    <a:pt x="32" y="38"/>
                    <a:pt x="32" y="38"/>
                    <a:pt x="32" y="38"/>
                  </a:cubicBezTo>
                  <a:cubicBezTo>
                    <a:pt x="32" y="38"/>
                    <a:pt x="32" y="38"/>
                    <a:pt x="32" y="38"/>
                  </a:cubicBezTo>
                  <a:cubicBezTo>
                    <a:pt x="32" y="38"/>
                    <a:pt x="32" y="38"/>
                    <a:pt x="32" y="38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3" y="33"/>
                    <a:pt x="33" y="33"/>
                    <a:pt x="33" y="33"/>
                  </a:cubicBezTo>
                  <a:cubicBezTo>
                    <a:pt x="33" y="33"/>
                    <a:pt x="33" y="33"/>
                    <a:pt x="33" y="33"/>
                  </a:cubicBezTo>
                  <a:cubicBezTo>
                    <a:pt x="33" y="33"/>
                    <a:pt x="33" y="33"/>
                    <a:pt x="33" y="33"/>
                  </a:cubicBezTo>
                  <a:cubicBezTo>
                    <a:pt x="33" y="33"/>
                    <a:pt x="33" y="33"/>
                    <a:pt x="33" y="33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35" y="32"/>
                    <a:pt x="35" y="32"/>
                    <a:pt x="35" y="32"/>
                  </a:cubicBezTo>
                  <a:cubicBezTo>
                    <a:pt x="35" y="31"/>
                    <a:pt x="35" y="31"/>
                    <a:pt x="35" y="31"/>
                  </a:cubicBezTo>
                  <a:cubicBezTo>
                    <a:pt x="35" y="31"/>
                    <a:pt x="35" y="31"/>
                    <a:pt x="35" y="31"/>
                  </a:cubicBezTo>
                  <a:cubicBezTo>
                    <a:pt x="36" y="31"/>
                    <a:pt x="36" y="31"/>
                    <a:pt x="36" y="31"/>
                  </a:cubicBezTo>
                  <a:cubicBezTo>
                    <a:pt x="36" y="31"/>
                    <a:pt x="36" y="31"/>
                    <a:pt x="36" y="31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7" y="32"/>
                    <a:pt x="38" y="32"/>
                    <a:pt x="38" y="32"/>
                  </a:cubicBezTo>
                  <a:cubicBezTo>
                    <a:pt x="38" y="32"/>
                    <a:pt x="39" y="32"/>
                    <a:pt x="39" y="32"/>
                  </a:cubicBezTo>
                  <a:cubicBezTo>
                    <a:pt x="39" y="32"/>
                    <a:pt x="39" y="32"/>
                    <a:pt x="39" y="32"/>
                  </a:cubicBezTo>
                  <a:cubicBezTo>
                    <a:pt x="39" y="32"/>
                    <a:pt x="39" y="32"/>
                    <a:pt x="39" y="32"/>
                  </a:cubicBezTo>
                  <a:cubicBezTo>
                    <a:pt x="39" y="32"/>
                    <a:pt x="39" y="32"/>
                    <a:pt x="39" y="32"/>
                  </a:cubicBezTo>
                  <a:cubicBezTo>
                    <a:pt x="39" y="32"/>
                    <a:pt x="40" y="32"/>
                    <a:pt x="40" y="32"/>
                  </a:cubicBezTo>
                  <a:cubicBezTo>
                    <a:pt x="40" y="32"/>
                    <a:pt x="41" y="32"/>
                    <a:pt x="41" y="32"/>
                  </a:cubicBezTo>
                  <a:cubicBezTo>
                    <a:pt x="41" y="32"/>
                    <a:pt x="41" y="32"/>
                    <a:pt x="41" y="32"/>
                  </a:cubicBezTo>
                  <a:cubicBezTo>
                    <a:pt x="41" y="32"/>
                    <a:pt x="41" y="32"/>
                    <a:pt x="41" y="32"/>
                  </a:cubicBezTo>
                  <a:cubicBezTo>
                    <a:pt x="41" y="32"/>
                    <a:pt x="41" y="32"/>
                    <a:pt x="41" y="32"/>
                  </a:cubicBezTo>
                  <a:cubicBezTo>
                    <a:pt x="42" y="32"/>
                    <a:pt x="42" y="32"/>
                    <a:pt x="42" y="32"/>
                  </a:cubicBezTo>
                  <a:cubicBezTo>
                    <a:pt x="42" y="32"/>
                    <a:pt x="42" y="32"/>
                    <a:pt x="42" y="32"/>
                  </a:cubicBezTo>
                  <a:cubicBezTo>
                    <a:pt x="42" y="32"/>
                    <a:pt x="42" y="32"/>
                    <a:pt x="42" y="32"/>
                  </a:cubicBezTo>
                  <a:cubicBezTo>
                    <a:pt x="42" y="32"/>
                    <a:pt x="42" y="32"/>
                    <a:pt x="42" y="32"/>
                  </a:cubicBezTo>
                  <a:cubicBezTo>
                    <a:pt x="42" y="32"/>
                    <a:pt x="42" y="32"/>
                    <a:pt x="4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4" y="32"/>
                    <a:pt x="44" y="32"/>
                    <a:pt x="44" y="32"/>
                  </a:cubicBezTo>
                  <a:cubicBezTo>
                    <a:pt x="44" y="32"/>
                    <a:pt x="44" y="32"/>
                    <a:pt x="44" y="32"/>
                  </a:cubicBezTo>
                  <a:cubicBezTo>
                    <a:pt x="44" y="32"/>
                    <a:pt x="45" y="32"/>
                    <a:pt x="45" y="32"/>
                  </a:cubicBezTo>
                  <a:cubicBezTo>
                    <a:pt x="46" y="32"/>
                    <a:pt x="46" y="31"/>
                    <a:pt x="46" y="31"/>
                  </a:cubicBezTo>
                  <a:cubicBezTo>
                    <a:pt x="46" y="31"/>
                    <a:pt x="46" y="31"/>
                    <a:pt x="46" y="31"/>
                  </a:cubicBezTo>
                  <a:cubicBezTo>
                    <a:pt x="46" y="31"/>
                    <a:pt x="46" y="31"/>
                    <a:pt x="46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8" y="31"/>
                    <a:pt x="48" y="31"/>
                    <a:pt x="48" y="31"/>
                  </a:cubicBezTo>
                  <a:cubicBezTo>
                    <a:pt x="48" y="31"/>
                    <a:pt x="48" y="31"/>
                    <a:pt x="48" y="31"/>
                  </a:cubicBezTo>
                  <a:cubicBezTo>
                    <a:pt x="48" y="31"/>
                    <a:pt x="48" y="31"/>
                    <a:pt x="48" y="31"/>
                  </a:cubicBezTo>
                  <a:cubicBezTo>
                    <a:pt x="48" y="31"/>
                    <a:pt x="48" y="31"/>
                    <a:pt x="48" y="31"/>
                  </a:cubicBezTo>
                  <a:cubicBezTo>
                    <a:pt x="49" y="29"/>
                    <a:pt x="49" y="29"/>
                    <a:pt x="49" y="29"/>
                  </a:cubicBezTo>
                  <a:cubicBezTo>
                    <a:pt x="49" y="29"/>
                    <a:pt x="49" y="29"/>
                    <a:pt x="49" y="29"/>
                  </a:cubicBezTo>
                  <a:cubicBezTo>
                    <a:pt x="49" y="29"/>
                    <a:pt x="49" y="29"/>
                    <a:pt x="49" y="29"/>
                  </a:cubicBezTo>
                  <a:cubicBezTo>
                    <a:pt x="49" y="29"/>
                    <a:pt x="49" y="29"/>
                    <a:pt x="49" y="29"/>
                  </a:cubicBezTo>
                  <a:cubicBezTo>
                    <a:pt x="49" y="29"/>
                    <a:pt x="49" y="29"/>
                    <a:pt x="49" y="29"/>
                  </a:cubicBezTo>
                  <a:cubicBezTo>
                    <a:pt x="49" y="29"/>
                    <a:pt x="49" y="29"/>
                    <a:pt x="49" y="29"/>
                  </a:cubicBezTo>
                  <a:cubicBezTo>
                    <a:pt x="49" y="29"/>
                    <a:pt x="49" y="29"/>
                    <a:pt x="49" y="29"/>
                  </a:cubicBezTo>
                  <a:cubicBezTo>
                    <a:pt x="49" y="28"/>
                    <a:pt x="49" y="28"/>
                    <a:pt x="49" y="28"/>
                  </a:cubicBezTo>
                  <a:cubicBezTo>
                    <a:pt x="49" y="28"/>
                    <a:pt x="49" y="28"/>
                    <a:pt x="49" y="28"/>
                  </a:cubicBezTo>
                  <a:cubicBezTo>
                    <a:pt x="49" y="28"/>
                    <a:pt x="49" y="28"/>
                    <a:pt x="49" y="28"/>
                  </a:cubicBezTo>
                  <a:cubicBezTo>
                    <a:pt x="49" y="28"/>
                    <a:pt x="49" y="28"/>
                    <a:pt x="49" y="28"/>
                  </a:cubicBezTo>
                  <a:cubicBezTo>
                    <a:pt x="49" y="28"/>
                    <a:pt x="49" y="28"/>
                    <a:pt x="49" y="28"/>
                  </a:cubicBezTo>
                  <a:cubicBezTo>
                    <a:pt x="49" y="27"/>
                    <a:pt x="49" y="27"/>
                    <a:pt x="49" y="27"/>
                  </a:cubicBezTo>
                  <a:cubicBezTo>
                    <a:pt x="49" y="27"/>
                    <a:pt x="49" y="27"/>
                    <a:pt x="49" y="27"/>
                  </a:cubicBezTo>
                  <a:cubicBezTo>
                    <a:pt x="48" y="27"/>
                    <a:pt x="48" y="27"/>
                    <a:pt x="48" y="27"/>
                  </a:cubicBezTo>
                  <a:cubicBezTo>
                    <a:pt x="48" y="27"/>
                    <a:pt x="48" y="27"/>
                    <a:pt x="48" y="27"/>
                  </a:cubicBezTo>
                  <a:cubicBezTo>
                    <a:pt x="48" y="26"/>
                    <a:pt x="48" y="26"/>
                    <a:pt x="48" y="26"/>
                  </a:cubicBezTo>
                  <a:cubicBezTo>
                    <a:pt x="48" y="26"/>
                    <a:pt x="48" y="26"/>
                    <a:pt x="48" y="26"/>
                  </a:cubicBezTo>
                  <a:cubicBezTo>
                    <a:pt x="48" y="26"/>
                    <a:pt x="48" y="26"/>
                    <a:pt x="48" y="26"/>
                  </a:cubicBezTo>
                  <a:cubicBezTo>
                    <a:pt x="48" y="26"/>
                    <a:pt x="48" y="26"/>
                    <a:pt x="48" y="26"/>
                  </a:cubicBezTo>
                  <a:cubicBezTo>
                    <a:pt x="48" y="26"/>
                    <a:pt x="48" y="26"/>
                    <a:pt x="48" y="26"/>
                  </a:cubicBezTo>
                  <a:cubicBezTo>
                    <a:pt x="48" y="26"/>
                    <a:pt x="48" y="26"/>
                    <a:pt x="48" y="26"/>
                  </a:cubicBezTo>
                  <a:cubicBezTo>
                    <a:pt x="48" y="26"/>
                    <a:pt x="48" y="26"/>
                    <a:pt x="48" y="26"/>
                  </a:cubicBezTo>
                  <a:cubicBezTo>
                    <a:pt x="48" y="26"/>
                    <a:pt x="48" y="26"/>
                    <a:pt x="48" y="26"/>
                  </a:cubicBezTo>
                  <a:cubicBezTo>
                    <a:pt x="48" y="26"/>
                    <a:pt x="48" y="26"/>
                    <a:pt x="48" y="26"/>
                  </a:cubicBezTo>
                  <a:cubicBezTo>
                    <a:pt x="47" y="25"/>
                    <a:pt x="47" y="25"/>
                    <a:pt x="47" y="25"/>
                  </a:cubicBezTo>
                  <a:cubicBezTo>
                    <a:pt x="47" y="25"/>
                    <a:pt x="47" y="25"/>
                    <a:pt x="47" y="25"/>
                  </a:cubicBezTo>
                  <a:cubicBezTo>
                    <a:pt x="47" y="25"/>
                    <a:pt x="47" y="25"/>
                    <a:pt x="47" y="25"/>
                  </a:cubicBezTo>
                  <a:cubicBezTo>
                    <a:pt x="47" y="25"/>
                    <a:pt x="47" y="25"/>
                    <a:pt x="47" y="25"/>
                  </a:cubicBezTo>
                  <a:cubicBezTo>
                    <a:pt x="47" y="25"/>
                    <a:pt x="47" y="25"/>
                    <a:pt x="47" y="25"/>
                  </a:cubicBezTo>
                  <a:cubicBezTo>
                    <a:pt x="46" y="25"/>
                    <a:pt x="46" y="25"/>
                    <a:pt x="46" y="25"/>
                  </a:cubicBezTo>
                  <a:cubicBezTo>
                    <a:pt x="46" y="25"/>
                    <a:pt x="46" y="25"/>
                    <a:pt x="46" y="25"/>
                  </a:cubicBezTo>
                  <a:cubicBezTo>
                    <a:pt x="46" y="24"/>
                    <a:pt x="46" y="24"/>
                    <a:pt x="46" y="24"/>
                  </a:cubicBezTo>
                  <a:cubicBezTo>
                    <a:pt x="46" y="24"/>
                    <a:pt x="46" y="24"/>
                    <a:pt x="46" y="24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44" y="24"/>
                    <a:pt x="44" y="24"/>
                    <a:pt x="44" y="24"/>
                  </a:cubicBezTo>
                  <a:cubicBezTo>
                    <a:pt x="44" y="24"/>
                    <a:pt x="44" y="24"/>
                    <a:pt x="44" y="24"/>
                  </a:cubicBezTo>
                  <a:cubicBezTo>
                    <a:pt x="44" y="24"/>
                    <a:pt x="44" y="24"/>
                    <a:pt x="44" y="24"/>
                  </a:cubicBezTo>
                  <a:cubicBezTo>
                    <a:pt x="44" y="24"/>
                    <a:pt x="44" y="24"/>
                    <a:pt x="44" y="24"/>
                  </a:cubicBezTo>
                  <a:cubicBezTo>
                    <a:pt x="43" y="24"/>
                    <a:pt x="43" y="24"/>
                    <a:pt x="43" y="24"/>
                  </a:cubicBezTo>
                  <a:cubicBezTo>
                    <a:pt x="43" y="24"/>
                    <a:pt x="43" y="24"/>
                    <a:pt x="43" y="24"/>
                  </a:cubicBezTo>
                  <a:cubicBezTo>
                    <a:pt x="43" y="24"/>
                    <a:pt x="43" y="24"/>
                    <a:pt x="43" y="24"/>
                  </a:cubicBezTo>
                  <a:cubicBezTo>
                    <a:pt x="43" y="24"/>
                    <a:pt x="43" y="24"/>
                    <a:pt x="42" y="24"/>
                  </a:cubicBezTo>
                  <a:cubicBezTo>
                    <a:pt x="42" y="24"/>
                    <a:pt x="42" y="24"/>
                    <a:pt x="42" y="24"/>
                  </a:cubicBezTo>
                  <a:cubicBezTo>
                    <a:pt x="42" y="24"/>
                    <a:pt x="42" y="24"/>
                    <a:pt x="42" y="24"/>
                  </a:cubicBezTo>
                  <a:cubicBezTo>
                    <a:pt x="42" y="24"/>
                    <a:pt x="42" y="24"/>
                    <a:pt x="42" y="24"/>
                  </a:cubicBezTo>
                  <a:cubicBezTo>
                    <a:pt x="41" y="24"/>
                    <a:pt x="41" y="24"/>
                    <a:pt x="41" y="24"/>
                  </a:cubicBezTo>
                  <a:cubicBezTo>
                    <a:pt x="41" y="24"/>
                    <a:pt x="41" y="24"/>
                    <a:pt x="41" y="24"/>
                  </a:cubicBezTo>
                  <a:cubicBezTo>
                    <a:pt x="41" y="24"/>
                    <a:pt x="41" y="24"/>
                    <a:pt x="41" y="24"/>
                  </a:cubicBezTo>
                  <a:cubicBezTo>
                    <a:pt x="41" y="24"/>
                    <a:pt x="41" y="24"/>
                    <a:pt x="41" y="24"/>
                  </a:cubicBezTo>
                  <a:cubicBezTo>
                    <a:pt x="41" y="24"/>
                    <a:pt x="41" y="24"/>
                    <a:pt x="41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0" y="23"/>
                    <a:pt x="40" y="23"/>
                    <a:pt x="40" y="23"/>
                  </a:cubicBezTo>
                  <a:cubicBezTo>
                    <a:pt x="40" y="23"/>
                    <a:pt x="40" y="23"/>
                    <a:pt x="40" y="23"/>
                  </a:cubicBezTo>
                  <a:cubicBezTo>
                    <a:pt x="40" y="23"/>
                    <a:pt x="40" y="23"/>
                    <a:pt x="40" y="23"/>
                  </a:cubicBezTo>
                  <a:cubicBezTo>
                    <a:pt x="39" y="22"/>
                    <a:pt x="39" y="22"/>
                    <a:pt x="39" y="22"/>
                  </a:cubicBezTo>
                  <a:cubicBezTo>
                    <a:pt x="39" y="22"/>
                    <a:pt x="39" y="22"/>
                    <a:pt x="39" y="22"/>
                  </a:cubicBezTo>
                  <a:cubicBezTo>
                    <a:pt x="39" y="22"/>
                    <a:pt x="39" y="22"/>
                    <a:pt x="39" y="22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40" y="21"/>
                    <a:pt x="40" y="21"/>
                    <a:pt x="40" y="20"/>
                  </a:cubicBezTo>
                  <a:cubicBezTo>
                    <a:pt x="40" y="20"/>
                    <a:pt x="40" y="20"/>
                    <a:pt x="40" y="19"/>
                  </a:cubicBezTo>
                  <a:cubicBezTo>
                    <a:pt x="41" y="19"/>
                    <a:pt x="41" y="18"/>
                    <a:pt x="41" y="18"/>
                  </a:cubicBezTo>
                  <a:cubicBezTo>
                    <a:pt x="41" y="18"/>
                    <a:pt x="41" y="18"/>
                    <a:pt x="41" y="18"/>
                  </a:cubicBezTo>
                  <a:cubicBezTo>
                    <a:pt x="41" y="18"/>
                    <a:pt x="41" y="18"/>
                    <a:pt x="41" y="18"/>
                  </a:cubicBezTo>
                  <a:cubicBezTo>
                    <a:pt x="41" y="17"/>
                    <a:pt x="41" y="17"/>
                    <a:pt x="41" y="17"/>
                  </a:cubicBezTo>
                  <a:cubicBezTo>
                    <a:pt x="41" y="17"/>
                    <a:pt x="42" y="16"/>
                    <a:pt x="42" y="16"/>
                  </a:cubicBezTo>
                  <a:cubicBezTo>
                    <a:pt x="42" y="16"/>
                    <a:pt x="42" y="15"/>
                    <a:pt x="42" y="15"/>
                  </a:cubicBezTo>
                  <a:cubicBezTo>
                    <a:pt x="42" y="15"/>
                    <a:pt x="42" y="15"/>
                    <a:pt x="42" y="15"/>
                  </a:cubicBezTo>
                  <a:cubicBezTo>
                    <a:pt x="42" y="15"/>
                    <a:pt x="42" y="15"/>
                    <a:pt x="42" y="15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3" y="12"/>
                    <a:pt x="43" y="11"/>
                    <a:pt x="44" y="10"/>
                  </a:cubicBezTo>
                  <a:cubicBezTo>
                    <a:pt x="44" y="9"/>
                    <a:pt x="44" y="9"/>
                    <a:pt x="44" y="8"/>
                  </a:cubicBezTo>
                  <a:cubicBezTo>
                    <a:pt x="45" y="7"/>
                    <a:pt x="45" y="7"/>
                    <a:pt x="45" y="7"/>
                  </a:cubicBezTo>
                  <a:cubicBezTo>
                    <a:pt x="45" y="7"/>
                    <a:pt x="45" y="7"/>
                    <a:pt x="45" y="6"/>
                  </a:cubicBezTo>
                  <a:cubicBezTo>
                    <a:pt x="45" y="6"/>
                    <a:pt x="45" y="6"/>
                    <a:pt x="45" y="6"/>
                  </a:cubicBezTo>
                  <a:cubicBezTo>
                    <a:pt x="45" y="6"/>
                    <a:pt x="45" y="6"/>
                    <a:pt x="45" y="6"/>
                  </a:cubicBezTo>
                  <a:cubicBezTo>
                    <a:pt x="45" y="6"/>
                    <a:pt x="45" y="6"/>
                    <a:pt x="45" y="5"/>
                  </a:cubicBezTo>
                  <a:cubicBezTo>
                    <a:pt x="45" y="5"/>
                    <a:pt x="45" y="5"/>
                    <a:pt x="45" y="5"/>
                  </a:cubicBezTo>
                  <a:cubicBezTo>
                    <a:pt x="45" y="5"/>
                    <a:pt x="45" y="5"/>
                    <a:pt x="45" y="5"/>
                  </a:cubicBezTo>
                  <a:cubicBezTo>
                    <a:pt x="45" y="5"/>
                    <a:pt x="45" y="5"/>
                    <a:pt x="45" y="5"/>
                  </a:cubicBezTo>
                  <a:cubicBezTo>
                    <a:pt x="45" y="5"/>
                    <a:pt x="45" y="5"/>
                    <a:pt x="45" y="5"/>
                  </a:cubicBezTo>
                  <a:cubicBezTo>
                    <a:pt x="45" y="5"/>
                    <a:pt x="45" y="5"/>
                    <a:pt x="45" y="5"/>
                  </a:cubicBezTo>
                  <a:cubicBezTo>
                    <a:pt x="45" y="5"/>
                    <a:pt x="45" y="5"/>
                    <a:pt x="45" y="5"/>
                  </a:cubicBezTo>
                  <a:cubicBezTo>
                    <a:pt x="45" y="4"/>
                    <a:pt x="45" y="4"/>
                    <a:pt x="45" y="4"/>
                  </a:cubicBezTo>
                  <a:cubicBezTo>
                    <a:pt x="45" y="4"/>
                    <a:pt x="45" y="4"/>
                    <a:pt x="45" y="4"/>
                  </a:cubicBezTo>
                  <a:cubicBezTo>
                    <a:pt x="45" y="4"/>
                    <a:pt x="44" y="4"/>
                    <a:pt x="44" y="4"/>
                  </a:cubicBezTo>
                  <a:cubicBezTo>
                    <a:pt x="44" y="4"/>
                    <a:pt x="44" y="4"/>
                    <a:pt x="44" y="4"/>
                  </a:cubicBezTo>
                  <a:cubicBezTo>
                    <a:pt x="44" y="4"/>
                    <a:pt x="44" y="4"/>
                    <a:pt x="44" y="4"/>
                  </a:cubicBezTo>
                  <a:cubicBezTo>
                    <a:pt x="44" y="4"/>
                    <a:pt x="44" y="4"/>
                    <a:pt x="44" y="3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4" y="2"/>
                    <a:pt x="43" y="2"/>
                    <a:pt x="43" y="1"/>
                  </a:cubicBezTo>
                  <a:cubicBezTo>
                    <a:pt x="42" y="1"/>
                    <a:pt x="42" y="1"/>
                    <a:pt x="42" y="1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7" y="2"/>
                    <a:pt x="37" y="2"/>
                    <a:pt x="37" y="2"/>
                  </a:cubicBezTo>
                  <a:cubicBezTo>
                    <a:pt x="37" y="2"/>
                    <a:pt x="37" y="2"/>
                    <a:pt x="37" y="2"/>
                  </a:cubicBezTo>
                  <a:cubicBezTo>
                    <a:pt x="37" y="2"/>
                    <a:pt x="37" y="2"/>
                    <a:pt x="37" y="2"/>
                  </a:cubicBezTo>
                  <a:cubicBezTo>
                    <a:pt x="37" y="2"/>
                    <a:pt x="37" y="2"/>
                    <a:pt x="37" y="2"/>
                  </a:cubicBezTo>
                  <a:cubicBezTo>
                    <a:pt x="37" y="2"/>
                    <a:pt x="37" y="2"/>
                    <a:pt x="37" y="2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7" y="5"/>
                    <a:pt x="37" y="5"/>
                  </a:cubicBezTo>
                  <a:cubicBezTo>
                    <a:pt x="37" y="5"/>
                    <a:pt x="37" y="5"/>
                    <a:pt x="37" y="5"/>
                  </a:cubicBezTo>
                  <a:cubicBezTo>
                    <a:pt x="37" y="5"/>
                    <a:pt x="37" y="5"/>
                    <a:pt x="37" y="5"/>
                  </a:cubicBezTo>
                  <a:cubicBezTo>
                    <a:pt x="37" y="5"/>
                    <a:pt x="37" y="5"/>
                    <a:pt x="37" y="5"/>
                  </a:cubicBezTo>
                  <a:cubicBezTo>
                    <a:pt x="37" y="5"/>
                    <a:pt x="37" y="5"/>
                    <a:pt x="37" y="5"/>
                  </a:cubicBezTo>
                  <a:cubicBezTo>
                    <a:pt x="37" y="5"/>
                    <a:pt x="37" y="5"/>
                    <a:pt x="37" y="5"/>
                  </a:cubicBezTo>
                  <a:cubicBezTo>
                    <a:pt x="37" y="5"/>
                    <a:pt x="37" y="5"/>
                    <a:pt x="37" y="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8" y="6"/>
                    <a:pt x="38" y="6"/>
                    <a:pt x="38" y="6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38" y="9"/>
                    <a:pt x="38" y="9"/>
                    <a:pt x="38" y="9"/>
                  </a:cubicBezTo>
                  <a:cubicBezTo>
                    <a:pt x="38" y="10"/>
                    <a:pt x="38" y="10"/>
                    <a:pt x="38" y="10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2"/>
                    <a:pt x="37" y="12"/>
                    <a:pt x="37" y="12"/>
                  </a:cubicBezTo>
                  <a:cubicBezTo>
                    <a:pt x="37" y="13"/>
                    <a:pt x="37" y="13"/>
                    <a:pt x="36" y="13"/>
                  </a:cubicBezTo>
                  <a:cubicBezTo>
                    <a:pt x="36" y="14"/>
                    <a:pt x="36" y="14"/>
                    <a:pt x="36" y="14"/>
                  </a:cubicBezTo>
                  <a:cubicBezTo>
                    <a:pt x="36" y="15"/>
                    <a:pt x="36" y="15"/>
                    <a:pt x="36" y="16"/>
                  </a:cubicBezTo>
                  <a:cubicBezTo>
                    <a:pt x="35" y="16"/>
                    <a:pt x="35" y="17"/>
                    <a:pt x="35" y="17"/>
                  </a:cubicBezTo>
                  <a:cubicBezTo>
                    <a:pt x="35" y="18"/>
                    <a:pt x="35" y="18"/>
                    <a:pt x="34" y="19"/>
                  </a:cubicBezTo>
                  <a:cubicBezTo>
                    <a:pt x="34" y="20"/>
                    <a:pt x="34" y="20"/>
                    <a:pt x="34" y="21"/>
                  </a:cubicBezTo>
                  <a:cubicBezTo>
                    <a:pt x="33" y="21"/>
                    <a:pt x="33" y="21"/>
                    <a:pt x="33" y="21"/>
                  </a:cubicBezTo>
                  <a:cubicBezTo>
                    <a:pt x="33" y="22"/>
                    <a:pt x="33" y="22"/>
                    <a:pt x="33" y="23"/>
                  </a:cubicBezTo>
                  <a:cubicBezTo>
                    <a:pt x="32" y="23"/>
                    <a:pt x="32" y="23"/>
                    <a:pt x="32" y="23"/>
                  </a:cubicBezTo>
                  <a:cubicBezTo>
                    <a:pt x="32" y="23"/>
                    <a:pt x="31" y="23"/>
                    <a:pt x="30" y="23"/>
                  </a:cubicBezTo>
                  <a:cubicBezTo>
                    <a:pt x="30" y="24"/>
                    <a:pt x="29" y="24"/>
                    <a:pt x="29" y="24"/>
                  </a:cubicBezTo>
                  <a:cubicBezTo>
                    <a:pt x="28" y="24"/>
                    <a:pt x="28" y="24"/>
                    <a:pt x="28" y="24"/>
                  </a:cubicBezTo>
                  <a:cubicBezTo>
                    <a:pt x="28" y="24"/>
                    <a:pt x="28" y="24"/>
                    <a:pt x="28" y="24"/>
                  </a:cubicBezTo>
                  <a:cubicBezTo>
                    <a:pt x="28" y="24"/>
                    <a:pt x="27" y="24"/>
                    <a:pt x="27" y="24"/>
                  </a:cubicBezTo>
                  <a:cubicBezTo>
                    <a:pt x="27" y="24"/>
                    <a:pt x="27" y="24"/>
                    <a:pt x="27" y="24"/>
                  </a:cubicBezTo>
                  <a:cubicBezTo>
                    <a:pt x="27" y="24"/>
                    <a:pt x="27" y="24"/>
                    <a:pt x="27" y="24"/>
                  </a:cubicBezTo>
                  <a:cubicBezTo>
                    <a:pt x="27" y="24"/>
                    <a:pt x="27" y="24"/>
                    <a:pt x="27" y="24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23" y="24"/>
                    <a:pt x="23" y="24"/>
                    <a:pt x="23" y="24"/>
                  </a:cubicBezTo>
                  <a:cubicBezTo>
                    <a:pt x="23" y="24"/>
                    <a:pt x="23" y="24"/>
                    <a:pt x="23" y="24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21" y="24"/>
                    <a:pt x="21" y="24"/>
                    <a:pt x="21" y="24"/>
                  </a:cubicBezTo>
                  <a:cubicBezTo>
                    <a:pt x="21" y="24"/>
                    <a:pt x="21" y="24"/>
                    <a:pt x="21" y="24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19" y="25"/>
                    <a:pt x="19" y="25"/>
                    <a:pt x="18" y="25"/>
                  </a:cubicBezTo>
                  <a:cubicBezTo>
                    <a:pt x="18" y="25"/>
                    <a:pt x="18" y="25"/>
                    <a:pt x="18" y="25"/>
                  </a:cubicBezTo>
                  <a:cubicBezTo>
                    <a:pt x="18" y="25"/>
                    <a:pt x="18" y="25"/>
                    <a:pt x="18" y="25"/>
                  </a:cubicBezTo>
                  <a:cubicBezTo>
                    <a:pt x="18" y="25"/>
                    <a:pt x="18" y="25"/>
                    <a:pt x="18" y="25"/>
                  </a:cubicBezTo>
                  <a:cubicBezTo>
                    <a:pt x="17" y="24"/>
                    <a:pt x="17" y="24"/>
                    <a:pt x="17" y="24"/>
                  </a:cubicBezTo>
                  <a:cubicBezTo>
                    <a:pt x="17" y="24"/>
                    <a:pt x="17" y="24"/>
                    <a:pt x="17" y="24"/>
                  </a:cubicBezTo>
                  <a:cubicBezTo>
                    <a:pt x="17" y="24"/>
                    <a:pt x="17" y="24"/>
                    <a:pt x="17" y="24"/>
                  </a:cubicBezTo>
                  <a:cubicBezTo>
                    <a:pt x="17" y="24"/>
                    <a:pt x="17" y="24"/>
                    <a:pt x="17" y="24"/>
                  </a:cubicBezTo>
                  <a:cubicBezTo>
                    <a:pt x="16" y="24"/>
                    <a:pt x="16" y="24"/>
                    <a:pt x="16" y="24"/>
                  </a:cubicBezTo>
                  <a:cubicBezTo>
                    <a:pt x="16" y="24"/>
                    <a:pt x="16" y="24"/>
                    <a:pt x="16" y="24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8"/>
                    <a:pt x="10" y="28"/>
                    <a:pt x="10" y="28"/>
                  </a:cubicBezTo>
                  <a:cubicBezTo>
                    <a:pt x="10" y="28"/>
                    <a:pt x="10" y="28"/>
                    <a:pt x="10" y="28"/>
                  </a:cubicBezTo>
                  <a:cubicBezTo>
                    <a:pt x="10" y="28"/>
                    <a:pt x="10" y="28"/>
                    <a:pt x="10" y="28"/>
                  </a:cubicBezTo>
                  <a:cubicBezTo>
                    <a:pt x="10" y="28"/>
                    <a:pt x="10" y="28"/>
                    <a:pt x="10" y="28"/>
                  </a:cubicBezTo>
                  <a:cubicBezTo>
                    <a:pt x="10" y="28"/>
                    <a:pt x="10" y="28"/>
                    <a:pt x="10" y="28"/>
                  </a:cubicBezTo>
                  <a:cubicBezTo>
                    <a:pt x="11" y="29"/>
                    <a:pt x="11" y="29"/>
                    <a:pt x="11" y="29"/>
                  </a:cubicBezTo>
                  <a:cubicBezTo>
                    <a:pt x="11" y="29"/>
                    <a:pt x="11" y="29"/>
                    <a:pt x="11" y="29"/>
                  </a:cubicBezTo>
                  <a:cubicBezTo>
                    <a:pt x="11" y="29"/>
                    <a:pt x="11" y="29"/>
                    <a:pt x="11" y="29"/>
                  </a:cubicBezTo>
                  <a:cubicBezTo>
                    <a:pt x="11" y="30"/>
                    <a:pt x="11" y="30"/>
                    <a:pt x="11" y="30"/>
                  </a:cubicBezTo>
                  <a:cubicBezTo>
                    <a:pt x="11" y="30"/>
                    <a:pt x="11" y="30"/>
                    <a:pt x="11" y="30"/>
                  </a:cubicBezTo>
                  <a:cubicBezTo>
                    <a:pt x="11" y="30"/>
                    <a:pt x="11" y="30"/>
                    <a:pt x="11" y="30"/>
                  </a:cubicBezTo>
                  <a:cubicBezTo>
                    <a:pt x="11" y="30"/>
                    <a:pt x="11" y="30"/>
                    <a:pt x="11" y="30"/>
                  </a:cubicBezTo>
                  <a:cubicBezTo>
                    <a:pt x="11" y="30"/>
                    <a:pt x="11" y="30"/>
                    <a:pt x="11" y="30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15" y="32"/>
                    <a:pt x="15" y="32"/>
                    <a:pt x="15" y="32"/>
                  </a:cubicBezTo>
                  <a:cubicBezTo>
                    <a:pt x="15" y="32"/>
                    <a:pt x="15" y="32"/>
                    <a:pt x="15" y="32"/>
                  </a:cubicBezTo>
                  <a:cubicBezTo>
                    <a:pt x="15" y="32"/>
                    <a:pt x="15" y="32"/>
                    <a:pt x="15" y="32"/>
                  </a:cubicBezTo>
                  <a:cubicBezTo>
                    <a:pt x="15" y="32"/>
                    <a:pt x="15" y="32"/>
                    <a:pt x="15" y="32"/>
                  </a:cubicBezTo>
                  <a:cubicBezTo>
                    <a:pt x="15" y="32"/>
                    <a:pt x="15" y="32"/>
                    <a:pt x="15" y="32"/>
                  </a:cubicBezTo>
                  <a:cubicBezTo>
                    <a:pt x="15" y="32"/>
                    <a:pt x="15" y="32"/>
                    <a:pt x="15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32"/>
                    <a:pt x="19" y="32"/>
                    <a:pt x="19" y="32"/>
                  </a:cubicBezTo>
                  <a:cubicBezTo>
                    <a:pt x="19" y="32"/>
                    <a:pt x="19" y="32"/>
                    <a:pt x="19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0" y="32"/>
                    <a:pt x="21" y="32"/>
                    <a:pt x="21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1" y="32"/>
                    <a:pt x="22" y="32"/>
                    <a:pt x="22" y="32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5" y="32"/>
                    <a:pt x="25" y="32"/>
                  </a:cubicBezTo>
                  <a:cubicBezTo>
                    <a:pt x="25" y="32"/>
                    <a:pt x="25" y="32"/>
                    <a:pt x="26" y="32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5" y="35"/>
                    <a:pt x="25" y="36"/>
                    <a:pt x="25" y="36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5" y="36"/>
                    <a:pt x="25" y="36"/>
                    <a:pt x="24" y="37"/>
                  </a:cubicBezTo>
                  <a:cubicBezTo>
                    <a:pt x="24" y="37"/>
                    <a:pt x="24" y="37"/>
                    <a:pt x="24" y="37"/>
                  </a:cubicBezTo>
                  <a:cubicBezTo>
                    <a:pt x="23" y="38"/>
                    <a:pt x="23" y="38"/>
                    <a:pt x="23" y="39"/>
                  </a:cubicBezTo>
                  <a:cubicBezTo>
                    <a:pt x="22" y="39"/>
                    <a:pt x="21" y="40"/>
                    <a:pt x="20" y="41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9" y="42"/>
                    <a:pt x="19" y="42"/>
                    <a:pt x="19" y="43"/>
                  </a:cubicBezTo>
                  <a:cubicBezTo>
                    <a:pt x="19" y="43"/>
                    <a:pt x="19" y="43"/>
                    <a:pt x="19" y="43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7" y="44"/>
                    <a:pt x="17" y="44"/>
                    <a:pt x="17" y="44"/>
                  </a:cubicBezTo>
                  <a:cubicBezTo>
                    <a:pt x="17" y="44"/>
                    <a:pt x="17" y="44"/>
                    <a:pt x="17" y="44"/>
                  </a:cubicBezTo>
                  <a:cubicBezTo>
                    <a:pt x="17" y="44"/>
                    <a:pt x="17" y="44"/>
                    <a:pt x="17" y="44"/>
                  </a:cubicBezTo>
                  <a:cubicBezTo>
                    <a:pt x="17" y="44"/>
                    <a:pt x="17" y="44"/>
                    <a:pt x="17" y="44"/>
                  </a:cubicBezTo>
                  <a:cubicBezTo>
                    <a:pt x="17" y="45"/>
                    <a:pt x="17" y="45"/>
                    <a:pt x="16" y="45"/>
                  </a:cubicBezTo>
                  <a:cubicBezTo>
                    <a:pt x="16" y="45"/>
                    <a:pt x="16" y="45"/>
                    <a:pt x="16" y="45"/>
                  </a:cubicBezTo>
                  <a:cubicBezTo>
                    <a:pt x="16" y="45"/>
                    <a:pt x="15" y="46"/>
                    <a:pt x="15" y="46"/>
                  </a:cubicBezTo>
                  <a:cubicBezTo>
                    <a:pt x="15" y="47"/>
                    <a:pt x="14" y="47"/>
                    <a:pt x="14" y="48"/>
                  </a:cubicBezTo>
                  <a:cubicBezTo>
                    <a:pt x="14" y="48"/>
                    <a:pt x="14" y="48"/>
                    <a:pt x="14" y="48"/>
                  </a:cubicBezTo>
                  <a:cubicBezTo>
                    <a:pt x="13" y="48"/>
                    <a:pt x="12" y="49"/>
                    <a:pt x="11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0"/>
                    <a:pt x="10" y="51"/>
                    <a:pt x="10" y="51"/>
                  </a:cubicBezTo>
                  <a:cubicBezTo>
                    <a:pt x="10" y="51"/>
                    <a:pt x="10" y="51"/>
                    <a:pt x="10" y="51"/>
                  </a:cubicBezTo>
                  <a:cubicBezTo>
                    <a:pt x="9" y="51"/>
                    <a:pt x="9" y="51"/>
                    <a:pt x="9" y="51"/>
                  </a:cubicBezTo>
                  <a:cubicBezTo>
                    <a:pt x="9" y="51"/>
                    <a:pt x="9" y="51"/>
                    <a:pt x="9" y="51"/>
                  </a:cubicBezTo>
                  <a:cubicBezTo>
                    <a:pt x="9" y="51"/>
                    <a:pt x="9" y="51"/>
                    <a:pt x="9" y="51"/>
                  </a:cubicBezTo>
                  <a:cubicBezTo>
                    <a:pt x="9" y="51"/>
                    <a:pt x="9" y="51"/>
                    <a:pt x="9" y="51"/>
                  </a:cubicBezTo>
                  <a:cubicBezTo>
                    <a:pt x="9" y="51"/>
                    <a:pt x="9" y="51"/>
                    <a:pt x="9" y="51"/>
                  </a:cubicBezTo>
                  <a:cubicBezTo>
                    <a:pt x="9" y="51"/>
                    <a:pt x="9" y="51"/>
                    <a:pt x="9" y="51"/>
                  </a:cubicBezTo>
                  <a:cubicBezTo>
                    <a:pt x="8" y="51"/>
                    <a:pt x="8" y="51"/>
                    <a:pt x="8" y="51"/>
                  </a:cubicBezTo>
                  <a:cubicBezTo>
                    <a:pt x="8" y="52"/>
                    <a:pt x="7" y="52"/>
                    <a:pt x="6" y="53"/>
                  </a:cubicBezTo>
                  <a:cubicBezTo>
                    <a:pt x="5" y="53"/>
                    <a:pt x="4" y="54"/>
                    <a:pt x="4" y="54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3" y="54"/>
                    <a:pt x="3" y="54"/>
                    <a:pt x="3" y="54"/>
                  </a:cubicBezTo>
                  <a:cubicBezTo>
                    <a:pt x="3" y="54"/>
                    <a:pt x="3" y="54"/>
                    <a:pt x="3" y="54"/>
                  </a:cubicBezTo>
                  <a:cubicBezTo>
                    <a:pt x="3" y="54"/>
                    <a:pt x="3" y="54"/>
                    <a:pt x="3" y="54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1" y="56"/>
                    <a:pt x="1" y="56"/>
                    <a:pt x="1" y="56"/>
                  </a:cubicBezTo>
                  <a:cubicBezTo>
                    <a:pt x="1" y="56"/>
                    <a:pt x="1" y="56"/>
                    <a:pt x="1" y="56"/>
                  </a:cubicBezTo>
                  <a:cubicBezTo>
                    <a:pt x="1" y="56"/>
                    <a:pt x="1" y="56"/>
                    <a:pt x="1" y="56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1" y="57"/>
                    <a:pt x="1" y="57"/>
                    <a:pt x="1" y="57"/>
                  </a:cubicBezTo>
                  <a:cubicBezTo>
                    <a:pt x="1" y="57"/>
                    <a:pt x="1" y="57"/>
                    <a:pt x="1" y="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"/>
                <a:ea typeface="微软雅黑"/>
                <a:cs typeface="+mn-cs"/>
              </a:endParaRPr>
            </a:p>
          </p:txBody>
        </p:sp>
        <p:sp>
          <p:nvSpPr>
            <p:cNvPr id="43" name="Freeform 46">
              <a:extLst>
                <a:ext uri="{FF2B5EF4-FFF2-40B4-BE49-F238E27FC236}">
                  <a16:creationId xmlns:a16="http://schemas.microsoft.com/office/drawing/2014/main" id="{F67F2AE4-C914-41E1-8C1F-74C55EDED61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7940" y="5214160"/>
              <a:ext cx="75898" cy="56752"/>
            </a:xfrm>
            <a:custGeom>
              <a:avLst/>
              <a:gdLst>
                <a:gd name="T0" fmla="*/ 1 w 47"/>
                <a:gd name="T1" fmla="*/ 9 h 35"/>
                <a:gd name="T2" fmla="*/ 2 w 47"/>
                <a:gd name="T3" fmla="*/ 10 h 35"/>
                <a:gd name="T4" fmla="*/ 3 w 47"/>
                <a:gd name="T5" fmla="*/ 10 h 35"/>
                <a:gd name="T6" fmla="*/ 4 w 47"/>
                <a:gd name="T7" fmla="*/ 10 h 35"/>
                <a:gd name="T8" fmla="*/ 8 w 47"/>
                <a:gd name="T9" fmla="*/ 8 h 35"/>
                <a:gd name="T10" fmla="*/ 12 w 47"/>
                <a:gd name="T11" fmla="*/ 8 h 35"/>
                <a:gd name="T12" fmla="*/ 16 w 47"/>
                <a:gd name="T13" fmla="*/ 10 h 35"/>
                <a:gd name="T14" fmla="*/ 19 w 47"/>
                <a:gd name="T15" fmla="*/ 13 h 35"/>
                <a:gd name="T16" fmla="*/ 22 w 47"/>
                <a:gd name="T17" fmla="*/ 14 h 35"/>
                <a:gd name="T18" fmla="*/ 22 w 47"/>
                <a:gd name="T19" fmla="*/ 14 h 35"/>
                <a:gd name="T20" fmla="*/ 24 w 47"/>
                <a:gd name="T21" fmla="*/ 15 h 35"/>
                <a:gd name="T22" fmla="*/ 24 w 47"/>
                <a:gd name="T23" fmla="*/ 15 h 35"/>
                <a:gd name="T24" fmla="*/ 25 w 47"/>
                <a:gd name="T25" fmla="*/ 15 h 35"/>
                <a:gd name="T26" fmla="*/ 27 w 47"/>
                <a:gd name="T27" fmla="*/ 16 h 35"/>
                <a:gd name="T28" fmla="*/ 28 w 47"/>
                <a:gd name="T29" fmla="*/ 17 h 35"/>
                <a:gd name="T30" fmla="*/ 31 w 47"/>
                <a:gd name="T31" fmla="*/ 18 h 35"/>
                <a:gd name="T32" fmla="*/ 34 w 47"/>
                <a:gd name="T33" fmla="*/ 20 h 35"/>
                <a:gd name="T34" fmla="*/ 36 w 47"/>
                <a:gd name="T35" fmla="*/ 22 h 35"/>
                <a:gd name="T36" fmla="*/ 39 w 47"/>
                <a:gd name="T37" fmla="*/ 24 h 35"/>
                <a:gd name="T38" fmla="*/ 41 w 47"/>
                <a:gd name="T39" fmla="*/ 26 h 35"/>
                <a:gd name="T40" fmla="*/ 40 w 47"/>
                <a:gd name="T41" fmla="*/ 28 h 35"/>
                <a:gd name="T42" fmla="*/ 37 w 47"/>
                <a:gd name="T43" fmla="*/ 30 h 35"/>
                <a:gd name="T44" fmla="*/ 42 w 47"/>
                <a:gd name="T45" fmla="*/ 34 h 35"/>
                <a:gd name="T46" fmla="*/ 43 w 47"/>
                <a:gd name="T47" fmla="*/ 35 h 35"/>
                <a:gd name="T48" fmla="*/ 45 w 47"/>
                <a:gd name="T49" fmla="*/ 34 h 35"/>
                <a:gd name="T50" fmla="*/ 46 w 47"/>
                <a:gd name="T51" fmla="*/ 33 h 35"/>
                <a:gd name="T52" fmla="*/ 47 w 47"/>
                <a:gd name="T53" fmla="*/ 32 h 35"/>
                <a:gd name="T54" fmla="*/ 47 w 47"/>
                <a:gd name="T55" fmla="*/ 30 h 35"/>
                <a:gd name="T56" fmla="*/ 47 w 47"/>
                <a:gd name="T57" fmla="*/ 29 h 35"/>
                <a:gd name="T58" fmla="*/ 47 w 47"/>
                <a:gd name="T59" fmla="*/ 28 h 35"/>
                <a:gd name="T60" fmla="*/ 46 w 47"/>
                <a:gd name="T61" fmla="*/ 26 h 35"/>
                <a:gd name="T62" fmla="*/ 43 w 47"/>
                <a:gd name="T63" fmla="*/ 22 h 35"/>
                <a:gd name="T64" fmla="*/ 40 w 47"/>
                <a:gd name="T65" fmla="*/ 19 h 35"/>
                <a:gd name="T66" fmla="*/ 39 w 47"/>
                <a:gd name="T67" fmla="*/ 17 h 35"/>
                <a:gd name="T68" fmla="*/ 34 w 47"/>
                <a:gd name="T69" fmla="*/ 15 h 35"/>
                <a:gd name="T70" fmla="*/ 33 w 47"/>
                <a:gd name="T71" fmla="*/ 13 h 35"/>
                <a:gd name="T72" fmla="*/ 32 w 47"/>
                <a:gd name="T73" fmla="*/ 13 h 35"/>
                <a:gd name="T74" fmla="*/ 31 w 47"/>
                <a:gd name="T75" fmla="*/ 13 h 35"/>
                <a:gd name="T76" fmla="*/ 29 w 47"/>
                <a:gd name="T77" fmla="*/ 12 h 35"/>
                <a:gd name="T78" fmla="*/ 27 w 47"/>
                <a:gd name="T79" fmla="*/ 11 h 35"/>
                <a:gd name="T80" fmla="*/ 26 w 47"/>
                <a:gd name="T81" fmla="*/ 11 h 35"/>
                <a:gd name="T82" fmla="*/ 25 w 47"/>
                <a:gd name="T83" fmla="*/ 10 h 35"/>
                <a:gd name="T84" fmla="*/ 22 w 47"/>
                <a:gd name="T85" fmla="*/ 8 h 35"/>
                <a:gd name="T86" fmla="*/ 19 w 47"/>
                <a:gd name="T87" fmla="*/ 8 h 35"/>
                <a:gd name="T88" fmla="*/ 17 w 47"/>
                <a:gd name="T89" fmla="*/ 6 h 35"/>
                <a:gd name="T90" fmla="*/ 17 w 47"/>
                <a:gd name="T91" fmla="*/ 4 h 35"/>
                <a:gd name="T92" fmla="*/ 18 w 47"/>
                <a:gd name="T93" fmla="*/ 3 h 35"/>
                <a:gd name="T94" fmla="*/ 18 w 47"/>
                <a:gd name="T95" fmla="*/ 2 h 35"/>
                <a:gd name="T96" fmla="*/ 17 w 47"/>
                <a:gd name="T97" fmla="*/ 1 h 35"/>
                <a:gd name="T98" fmla="*/ 15 w 47"/>
                <a:gd name="T99" fmla="*/ 0 h 35"/>
                <a:gd name="T100" fmla="*/ 12 w 47"/>
                <a:gd name="T101" fmla="*/ 1 h 35"/>
                <a:gd name="T102" fmla="*/ 10 w 47"/>
                <a:gd name="T103" fmla="*/ 2 h 35"/>
                <a:gd name="T104" fmla="*/ 8 w 47"/>
                <a:gd name="T105" fmla="*/ 2 h 35"/>
                <a:gd name="T106" fmla="*/ 8 w 47"/>
                <a:gd name="T107" fmla="*/ 2 h 35"/>
                <a:gd name="T108" fmla="*/ 4 w 47"/>
                <a:gd name="T109" fmla="*/ 3 h 35"/>
                <a:gd name="T110" fmla="*/ 1 w 47"/>
                <a:gd name="T111" fmla="*/ 5 h 35"/>
                <a:gd name="T112" fmla="*/ 1 w 47"/>
                <a:gd name="T113" fmla="*/ 5 h 35"/>
                <a:gd name="T114" fmla="*/ 1 w 47"/>
                <a:gd name="T115" fmla="*/ 6 h 35"/>
                <a:gd name="T116" fmla="*/ 1 w 47"/>
                <a:gd name="T117" fmla="*/ 6 h 35"/>
                <a:gd name="T118" fmla="*/ 0 w 47"/>
                <a:gd name="T119" fmla="*/ 7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7" h="35">
                  <a:moveTo>
                    <a:pt x="1" y="8"/>
                  </a:moveTo>
                  <a:cubicBezTo>
                    <a:pt x="1" y="8"/>
                    <a:pt x="1" y="8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8"/>
                    <a:pt x="1" y="9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5" y="9"/>
                    <a:pt x="6" y="9"/>
                    <a:pt x="6" y="9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2" y="8"/>
                    <a:pt x="12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10"/>
                    <a:pt x="16" y="11"/>
                    <a:pt x="17" y="11"/>
                  </a:cubicBezTo>
                  <a:cubicBezTo>
                    <a:pt x="17" y="11"/>
                    <a:pt x="17" y="12"/>
                    <a:pt x="18" y="12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8" y="12"/>
                    <a:pt x="19" y="13"/>
                    <a:pt x="19" y="13"/>
                  </a:cubicBezTo>
                  <a:cubicBezTo>
                    <a:pt x="19" y="13"/>
                    <a:pt x="19" y="13"/>
                    <a:pt x="19" y="13"/>
                  </a:cubicBezTo>
                  <a:cubicBezTo>
                    <a:pt x="19" y="13"/>
                    <a:pt x="19" y="13"/>
                    <a:pt x="19" y="13"/>
                  </a:cubicBezTo>
                  <a:cubicBezTo>
                    <a:pt x="19" y="13"/>
                    <a:pt x="19" y="13"/>
                    <a:pt x="19" y="13"/>
                  </a:cubicBezTo>
                  <a:cubicBezTo>
                    <a:pt x="19" y="13"/>
                    <a:pt x="20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1" y="14"/>
                    <a:pt x="21" y="14"/>
                    <a:pt x="22" y="14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22" y="14"/>
                    <a:pt x="22" y="14"/>
                    <a:pt x="23" y="14"/>
                  </a:cubicBezTo>
                  <a:cubicBezTo>
                    <a:pt x="23" y="14"/>
                    <a:pt x="23" y="14"/>
                    <a:pt x="23" y="14"/>
                  </a:cubicBezTo>
                  <a:cubicBezTo>
                    <a:pt x="23" y="14"/>
                    <a:pt x="23" y="14"/>
                    <a:pt x="23" y="14"/>
                  </a:cubicBezTo>
                  <a:cubicBezTo>
                    <a:pt x="23" y="14"/>
                    <a:pt x="23" y="14"/>
                    <a:pt x="23" y="14"/>
                  </a:cubicBezTo>
                  <a:cubicBezTo>
                    <a:pt x="23" y="14"/>
                    <a:pt x="23" y="14"/>
                    <a:pt x="23" y="14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5" y="15"/>
                    <a:pt x="25" y="15"/>
                    <a:pt x="25" y="15"/>
                  </a:cubicBezTo>
                  <a:cubicBezTo>
                    <a:pt x="25" y="15"/>
                    <a:pt x="25" y="15"/>
                    <a:pt x="25" y="15"/>
                  </a:cubicBezTo>
                  <a:cubicBezTo>
                    <a:pt x="25" y="15"/>
                    <a:pt x="25" y="15"/>
                    <a:pt x="25" y="15"/>
                  </a:cubicBezTo>
                  <a:cubicBezTo>
                    <a:pt x="25" y="15"/>
                    <a:pt x="25" y="15"/>
                    <a:pt x="25" y="15"/>
                  </a:cubicBezTo>
                  <a:cubicBezTo>
                    <a:pt x="25" y="15"/>
                    <a:pt x="26" y="15"/>
                    <a:pt x="26" y="15"/>
                  </a:cubicBezTo>
                  <a:cubicBezTo>
                    <a:pt x="26" y="15"/>
                    <a:pt x="26" y="15"/>
                    <a:pt x="26" y="15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8" y="17"/>
                    <a:pt x="29" y="17"/>
                    <a:pt x="29" y="17"/>
                  </a:cubicBezTo>
                  <a:cubicBezTo>
                    <a:pt x="29" y="17"/>
                    <a:pt x="29" y="17"/>
                    <a:pt x="29" y="17"/>
                  </a:cubicBezTo>
                  <a:cubicBezTo>
                    <a:pt x="29" y="17"/>
                    <a:pt x="29" y="17"/>
                    <a:pt x="30" y="18"/>
                  </a:cubicBezTo>
                  <a:cubicBezTo>
                    <a:pt x="30" y="18"/>
                    <a:pt x="31" y="18"/>
                    <a:pt x="31" y="18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2" y="19"/>
                    <a:pt x="32" y="19"/>
                    <a:pt x="32" y="19"/>
                  </a:cubicBezTo>
                  <a:cubicBezTo>
                    <a:pt x="33" y="19"/>
                    <a:pt x="33" y="19"/>
                    <a:pt x="33" y="19"/>
                  </a:cubicBezTo>
                  <a:cubicBezTo>
                    <a:pt x="33" y="20"/>
                    <a:pt x="33" y="20"/>
                    <a:pt x="33" y="20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5" y="21"/>
                    <a:pt x="35" y="21"/>
                    <a:pt x="35" y="21"/>
                  </a:cubicBezTo>
                  <a:cubicBezTo>
                    <a:pt x="35" y="21"/>
                    <a:pt x="35" y="21"/>
                    <a:pt x="35" y="21"/>
                  </a:cubicBezTo>
                  <a:cubicBezTo>
                    <a:pt x="36" y="21"/>
                    <a:pt x="36" y="22"/>
                    <a:pt x="36" y="22"/>
                  </a:cubicBezTo>
                  <a:cubicBezTo>
                    <a:pt x="36" y="22"/>
                    <a:pt x="36" y="22"/>
                    <a:pt x="36" y="22"/>
                  </a:cubicBezTo>
                  <a:cubicBezTo>
                    <a:pt x="36" y="22"/>
                    <a:pt x="36" y="22"/>
                    <a:pt x="36" y="22"/>
                  </a:cubicBezTo>
                  <a:cubicBezTo>
                    <a:pt x="36" y="22"/>
                    <a:pt x="36" y="22"/>
                    <a:pt x="36" y="22"/>
                  </a:cubicBezTo>
                  <a:cubicBezTo>
                    <a:pt x="36" y="22"/>
                    <a:pt x="37" y="22"/>
                    <a:pt x="37" y="22"/>
                  </a:cubicBezTo>
                  <a:cubicBezTo>
                    <a:pt x="37" y="23"/>
                    <a:pt x="37" y="23"/>
                    <a:pt x="37" y="23"/>
                  </a:cubicBezTo>
                  <a:cubicBezTo>
                    <a:pt x="37" y="23"/>
                    <a:pt x="37" y="23"/>
                    <a:pt x="37" y="23"/>
                  </a:cubicBezTo>
                  <a:cubicBezTo>
                    <a:pt x="37" y="23"/>
                    <a:pt x="38" y="24"/>
                    <a:pt x="39" y="24"/>
                  </a:cubicBezTo>
                  <a:cubicBezTo>
                    <a:pt x="39" y="24"/>
                    <a:pt x="39" y="24"/>
                    <a:pt x="39" y="24"/>
                  </a:cubicBezTo>
                  <a:cubicBezTo>
                    <a:pt x="39" y="24"/>
                    <a:pt x="39" y="24"/>
                    <a:pt x="39" y="24"/>
                  </a:cubicBezTo>
                  <a:cubicBezTo>
                    <a:pt x="39" y="24"/>
                    <a:pt x="40" y="25"/>
                    <a:pt x="40" y="25"/>
                  </a:cubicBezTo>
                  <a:cubicBezTo>
                    <a:pt x="40" y="25"/>
                    <a:pt x="40" y="25"/>
                    <a:pt x="40" y="25"/>
                  </a:cubicBezTo>
                  <a:cubicBezTo>
                    <a:pt x="40" y="25"/>
                    <a:pt x="40" y="25"/>
                    <a:pt x="40" y="25"/>
                  </a:cubicBezTo>
                  <a:cubicBezTo>
                    <a:pt x="40" y="25"/>
                    <a:pt x="40" y="25"/>
                    <a:pt x="40" y="25"/>
                  </a:cubicBezTo>
                  <a:cubicBezTo>
                    <a:pt x="41" y="25"/>
                    <a:pt x="41" y="25"/>
                    <a:pt x="41" y="25"/>
                  </a:cubicBezTo>
                  <a:cubicBezTo>
                    <a:pt x="41" y="26"/>
                    <a:pt x="41" y="26"/>
                    <a:pt x="41" y="26"/>
                  </a:cubicBezTo>
                  <a:cubicBezTo>
                    <a:pt x="41" y="26"/>
                    <a:pt x="41" y="26"/>
                    <a:pt x="41" y="26"/>
                  </a:cubicBezTo>
                  <a:cubicBezTo>
                    <a:pt x="41" y="26"/>
                    <a:pt x="41" y="26"/>
                    <a:pt x="41" y="26"/>
                  </a:cubicBezTo>
                  <a:cubicBezTo>
                    <a:pt x="41" y="27"/>
                    <a:pt x="41" y="27"/>
                    <a:pt x="41" y="27"/>
                  </a:cubicBezTo>
                  <a:cubicBezTo>
                    <a:pt x="41" y="27"/>
                    <a:pt x="40" y="27"/>
                    <a:pt x="40" y="27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39" y="29"/>
                    <a:pt x="39" y="29"/>
                    <a:pt x="38" y="29"/>
                  </a:cubicBezTo>
                  <a:cubicBezTo>
                    <a:pt x="38" y="29"/>
                    <a:pt x="38" y="29"/>
                    <a:pt x="38" y="29"/>
                  </a:cubicBezTo>
                  <a:cubicBezTo>
                    <a:pt x="38" y="29"/>
                    <a:pt x="38" y="29"/>
                    <a:pt x="38" y="29"/>
                  </a:cubicBezTo>
                  <a:cubicBezTo>
                    <a:pt x="38" y="29"/>
                    <a:pt x="38" y="29"/>
                    <a:pt x="38" y="29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8" y="32"/>
                    <a:pt x="38" y="32"/>
                    <a:pt x="39" y="32"/>
                  </a:cubicBezTo>
                  <a:cubicBezTo>
                    <a:pt x="39" y="33"/>
                    <a:pt x="40" y="33"/>
                    <a:pt x="41" y="33"/>
                  </a:cubicBezTo>
                  <a:cubicBezTo>
                    <a:pt x="41" y="34"/>
                    <a:pt x="41" y="34"/>
                    <a:pt x="42" y="34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42" y="34"/>
                    <a:pt x="43" y="35"/>
                    <a:pt x="43" y="35"/>
                  </a:cubicBezTo>
                  <a:cubicBezTo>
                    <a:pt x="43" y="35"/>
                    <a:pt x="43" y="35"/>
                    <a:pt x="43" y="35"/>
                  </a:cubicBezTo>
                  <a:cubicBezTo>
                    <a:pt x="43" y="35"/>
                    <a:pt x="43" y="35"/>
                    <a:pt x="43" y="35"/>
                  </a:cubicBezTo>
                  <a:cubicBezTo>
                    <a:pt x="43" y="35"/>
                    <a:pt x="43" y="35"/>
                    <a:pt x="43" y="35"/>
                  </a:cubicBezTo>
                  <a:cubicBezTo>
                    <a:pt x="43" y="35"/>
                    <a:pt x="43" y="35"/>
                    <a:pt x="43" y="35"/>
                  </a:cubicBezTo>
                  <a:cubicBezTo>
                    <a:pt x="43" y="35"/>
                    <a:pt x="43" y="35"/>
                    <a:pt x="43" y="35"/>
                  </a:cubicBezTo>
                  <a:cubicBezTo>
                    <a:pt x="43" y="35"/>
                    <a:pt x="43" y="35"/>
                    <a:pt x="43" y="35"/>
                  </a:cubicBezTo>
                  <a:cubicBezTo>
                    <a:pt x="43" y="35"/>
                    <a:pt x="43" y="35"/>
                    <a:pt x="43" y="35"/>
                  </a:cubicBezTo>
                  <a:cubicBezTo>
                    <a:pt x="43" y="35"/>
                    <a:pt x="43" y="35"/>
                    <a:pt x="44" y="35"/>
                  </a:cubicBezTo>
                  <a:cubicBezTo>
                    <a:pt x="44" y="35"/>
                    <a:pt x="44" y="35"/>
                    <a:pt x="44" y="34"/>
                  </a:cubicBezTo>
                  <a:cubicBezTo>
                    <a:pt x="44" y="34"/>
                    <a:pt x="44" y="34"/>
                    <a:pt x="44" y="34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6" y="34"/>
                    <a:pt x="46" y="33"/>
                    <a:pt x="46" y="33"/>
                  </a:cubicBezTo>
                  <a:cubicBezTo>
                    <a:pt x="46" y="33"/>
                    <a:pt x="46" y="33"/>
                    <a:pt x="46" y="33"/>
                  </a:cubicBezTo>
                  <a:cubicBezTo>
                    <a:pt x="46" y="33"/>
                    <a:pt x="46" y="33"/>
                    <a:pt x="46" y="33"/>
                  </a:cubicBezTo>
                  <a:cubicBezTo>
                    <a:pt x="46" y="33"/>
                    <a:pt x="46" y="33"/>
                    <a:pt x="46" y="33"/>
                  </a:cubicBezTo>
                  <a:cubicBezTo>
                    <a:pt x="46" y="33"/>
                    <a:pt x="46" y="33"/>
                    <a:pt x="46" y="33"/>
                  </a:cubicBezTo>
                  <a:cubicBezTo>
                    <a:pt x="47" y="33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0"/>
                  </a:cubicBezTo>
                  <a:cubicBezTo>
                    <a:pt x="47" y="30"/>
                    <a:pt x="47" y="30"/>
                    <a:pt x="47" y="30"/>
                  </a:cubicBezTo>
                  <a:cubicBezTo>
                    <a:pt x="47" y="30"/>
                    <a:pt x="47" y="30"/>
                    <a:pt x="47" y="30"/>
                  </a:cubicBezTo>
                  <a:cubicBezTo>
                    <a:pt x="47" y="30"/>
                    <a:pt x="47" y="30"/>
                    <a:pt x="47" y="30"/>
                  </a:cubicBezTo>
                  <a:cubicBezTo>
                    <a:pt x="47" y="29"/>
                    <a:pt x="47" y="29"/>
                    <a:pt x="47" y="29"/>
                  </a:cubicBezTo>
                  <a:cubicBezTo>
                    <a:pt x="47" y="29"/>
                    <a:pt x="47" y="29"/>
                    <a:pt x="47" y="29"/>
                  </a:cubicBezTo>
                  <a:cubicBezTo>
                    <a:pt x="47" y="29"/>
                    <a:pt x="47" y="29"/>
                    <a:pt x="47" y="29"/>
                  </a:cubicBezTo>
                  <a:cubicBezTo>
                    <a:pt x="47" y="29"/>
                    <a:pt x="47" y="29"/>
                    <a:pt x="47" y="29"/>
                  </a:cubicBezTo>
                  <a:cubicBezTo>
                    <a:pt x="47" y="29"/>
                    <a:pt x="47" y="29"/>
                    <a:pt x="47" y="29"/>
                  </a:cubicBezTo>
                  <a:cubicBezTo>
                    <a:pt x="47" y="29"/>
                    <a:pt x="47" y="29"/>
                    <a:pt x="47" y="29"/>
                  </a:cubicBezTo>
                  <a:cubicBezTo>
                    <a:pt x="47" y="29"/>
                    <a:pt x="47" y="29"/>
                    <a:pt x="47" y="29"/>
                  </a:cubicBezTo>
                  <a:cubicBezTo>
                    <a:pt x="47" y="28"/>
                    <a:pt x="47" y="28"/>
                    <a:pt x="47" y="28"/>
                  </a:cubicBezTo>
                  <a:cubicBezTo>
                    <a:pt x="47" y="28"/>
                    <a:pt x="47" y="28"/>
                    <a:pt x="47" y="28"/>
                  </a:cubicBezTo>
                  <a:cubicBezTo>
                    <a:pt x="47" y="28"/>
                    <a:pt x="47" y="28"/>
                    <a:pt x="47" y="28"/>
                  </a:cubicBezTo>
                  <a:cubicBezTo>
                    <a:pt x="47" y="28"/>
                    <a:pt x="47" y="28"/>
                    <a:pt x="47" y="28"/>
                  </a:cubicBezTo>
                  <a:cubicBezTo>
                    <a:pt x="47" y="27"/>
                    <a:pt x="47" y="27"/>
                    <a:pt x="47" y="27"/>
                  </a:cubicBezTo>
                  <a:cubicBezTo>
                    <a:pt x="46" y="27"/>
                    <a:pt x="46" y="27"/>
                    <a:pt x="46" y="27"/>
                  </a:cubicBezTo>
                  <a:cubicBezTo>
                    <a:pt x="46" y="27"/>
                    <a:pt x="46" y="27"/>
                    <a:pt x="46" y="27"/>
                  </a:cubicBezTo>
                  <a:cubicBezTo>
                    <a:pt x="46" y="26"/>
                    <a:pt x="46" y="26"/>
                    <a:pt x="46" y="26"/>
                  </a:cubicBezTo>
                  <a:cubicBezTo>
                    <a:pt x="46" y="26"/>
                    <a:pt x="46" y="26"/>
                    <a:pt x="46" y="26"/>
                  </a:cubicBezTo>
                  <a:cubicBezTo>
                    <a:pt x="45" y="25"/>
                    <a:pt x="45" y="25"/>
                    <a:pt x="45" y="24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44" y="22"/>
                    <a:pt x="44" y="22"/>
                    <a:pt x="44" y="22"/>
                  </a:cubicBezTo>
                  <a:cubicBezTo>
                    <a:pt x="44" y="22"/>
                    <a:pt x="44" y="22"/>
                    <a:pt x="44" y="22"/>
                  </a:cubicBezTo>
                  <a:cubicBezTo>
                    <a:pt x="43" y="22"/>
                    <a:pt x="43" y="22"/>
                    <a:pt x="43" y="22"/>
                  </a:cubicBezTo>
                  <a:cubicBezTo>
                    <a:pt x="43" y="21"/>
                    <a:pt x="42" y="21"/>
                    <a:pt x="42" y="21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1" y="20"/>
                    <a:pt x="41" y="20"/>
                    <a:pt x="41" y="20"/>
                  </a:cubicBezTo>
                  <a:cubicBezTo>
                    <a:pt x="41" y="20"/>
                    <a:pt x="40" y="19"/>
                    <a:pt x="40" y="19"/>
                  </a:cubicBezTo>
                  <a:cubicBezTo>
                    <a:pt x="40" y="19"/>
                    <a:pt x="40" y="19"/>
                    <a:pt x="40" y="19"/>
                  </a:cubicBezTo>
                  <a:cubicBezTo>
                    <a:pt x="40" y="18"/>
                    <a:pt x="40" y="18"/>
                    <a:pt x="39" y="18"/>
                  </a:cubicBezTo>
                  <a:cubicBezTo>
                    <a:pt x="39" y="18"/>
                    <a:pt x="39" y="18"/>
                    <a:pt x="39" y="18"/>
                  </a:cubicBezTo>
                  <a:cubicBezTo>
                    <a:pt x="39" y="18"/>
                    <a:pt x="39" y="18"/>
                    <a:pt x="39" y="18"/>
                  </a:cubicBezTo>
                  <a:cubicBezTo>
                    <a:pt x="39" y="18"/>
                    <a:pt x="39" y="18"/>
                    <a:pt x="39" y="17"/>
                  </a:cubicBezTo>
                  <a:cubicBezTo>
                    <a:pt x="39" y="17"/>
                    <a:pt x="39" y="17"/>
                    <a:pt x="39" y="17"/>
                  </a:cubicBezTo>
                  <a:cubicBezTo>
                    <a:pt x="38" y="17"/>
                    <a:pt x="38" y="17"/>
                    <a:pt x="38" y="17"/>
                  </a:cubicBezTo>
                  <a:cubicBezTo>
                    <a:pt x="38" y="17"/>
                    <a:pt x="38" y="17"/>
                    <a:pt x="37" y="17"/>
                  </a:cubicBezTo>
                  <a:cubicBezTo>
                    <a:pt x="37" y="17"/>
                    <a:pt x="37" y="16"/>
                    <a:pt x="37" y="16"/>
                  </a:cubicBezTo>
                  <a:cubicBezTo>
                    <a:pt x="36" y="16"/>
                    <a:pt x="36" y="16"/>
                    <a:pt x="35" y="16"/>
                  </a:cubicBezTo>
                  <a:cubicBezTo>
                    <a:pt x="35" y="15"/>
                    <a:pt x="35" y="15"/>
                    <a:pt x="35" y="15"/>
                  </a:cubicBezTo>
                  <a:cubicBezTo>
                    <a:pt x="35" y="15"/>
                    <a:pt x="35" y="15"/>
                    <a:pt x="34" y="15"/>
                  </a:cubicBezTo>
                  <a:cubicBezTo>
                    <a:pt x="34" y="15"/>
                    <a:pt x="34" y="14"/>
                    <a:pt x="33" y="14"/>
                  </a:cubicBezTo>
                  <a:cubicBezTo>
                    <a:pt x="33" y="14"/>
                    <a:pt x="33" y="14"/>
                    <a:pt x="33" y="14"/>
                  </a:cubicBezTo>
                  <a:cubicBezTo>
                    <a:pt x="33" y="14"/>
                    <a:pt x="33" y="14"/>
                    <a:pt x="33" y="14"/>
                  </a:cubicBezTo>
                  <a:cubicBezTo>
                    <a:pt x="33" y="14"/>
                    <a:pt x="33" y="14"/>
                    <a:pt x="33" y="14"/>
                  </a:cubicBezTo>
                  <a:cubicBezTo>
                    <a:pt x="33" y="13"/>
                    <a:pt x="33" y="13"/>
                    <a:pt x="33" y="13"/>
                  </a:cubicBezTo>
                  <a:cubicBezTo>
                    <a:pt x="33" y="13"/>
                    <a:pt x="33" y="13"/>
                    <a:pt x="33" y="13"/>
                  </a:cubicBezTo>
                  <a:cubicBezTo>
                    <a:pt x="33" y="13"/>
                    <a:pt x="33" y="13"/>
                    <a:pt x="33" y="13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0" y="13"/>
                    <a:pt x="30" y="13"/>
                    <a:pt x="30" y="13"/>
                  </a:cubicBezTo>
                  <a:cubicBezTo>
                    <a:pt x="30" y="13"/>
                    <a:pt x="30" y="13"/>
                    <a:pt x="30" y="13"/>
                  </a:cubicBezTo>
                  <a:cubicBezTo>
                    <a:pt x="30" y="12"/>
                    <a:pt x="29" y="12"/>
                    <a:pt x="29" y="12"/>
                  </a:cubicBezTo>
                  <a:cubicBezTo>
                    <a:pt x="29" y="12"/>
                    <a:pt x="28" y="12"/>
                    <a:pt x="28" y="11"/>
                  </a:cubicBezTo>
                  <a:cubicBezTo>
                    <a:pt x="28" y="11"/>
                    <a:pt x="28" y="11"/>
                    <a:pt x="28" y="11"/>
                  </a:cubicBezTo>
                  <a:cubicBezTo>
                    <a:pt x="28" y="11"/>
                    <a:pt x="28" y="11"/>
                    <a:pt x="28" y="11"/>
                  </a:cubicBezTo>
                  <a:cubicBezTo>
                    <a:pt x="28" y="11"/>
                    <a:pt x="28" y="11"/>
                    <a:pt x="28" y="11"/>
                  </a:cubicBezTo>
                  <a:cubicBezTo>
                    <a:pt x="27" y="11"/>
                    <a:pt x="27" y="11"/>
                    <a:pt x="27" y="11"/>
                  </a:cubicBezTo>
                  <a:cubicBezTo>
                    <a:pt x="27" y="11"/>
                    <a:pt x="27" y="11"/>
                    <a:pt x="27" y="11"/>
                  </a:cubicBezTo>
                  <a:cubicBezTo>
                    <a:pt x="27" y="11"/>
                    <a:pt x="27" y="11"/>
                    <a:pt x="27" y="11"/>
                  </a:cubicBezTo>
                  <a:cubicBezTo>
                    <a:pt x="27" y="11"/>
                    <a:pt x="27" y="11"/>
                    <a:pt x="27" y="11"/>
                  </a:cubicBezTo>
                  <a:cubicBezTo>
                    <a:pt x="27" y="11"/>
                    <a:pt x="27" y="11"/>
                    <a:pt x="27" y="11"/>
                  </a:cubicBezTo>
                  <a:cubicBezTo>
                    <a:pt x="27" y="11"/>
                    <a:pt x="27" y="11"/>
                    <a:pt x="27" y="11"/>
                  </a:cubicBezTo>
                  <a:cubicBezTo>
                    <a:pt x="26" y="11"/>
                    <a:pt x="26" y="11"/>
                    <a:pt x="26" y="11"/>
                  </a:cubicBezTo>
                  <a:cubicBezTo>
                    <a:pt x="26" y="11"/>
                    <a:pt x="26" y="11"/>
                    <a:pt x="26" y="11"/>
                  </a:cubicBezTo>
                  <a:cubicBezTo>
                    <a:pt x="26" y="11"/>
                    <a:pt x="26" y="11"/>
                    <a:pt x="26" y="11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8" y="7"/>
                    <a:pt x="18" y="6"/>
                    <a:pt x="17" y="6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1"/>
                    <a:pt x="17" y="1"/>
                    <a:pt x="17" y="1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0"/>
                    <a:pt x="16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2"/>
                    <a:pt x="7" y="2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5" y="3"/>
                    <a:pt x="5" y="3"/>
                    <a:pt x="4" y="3"/>
                  </a:cubicBezTo>
                  <a:cubicBezTo>
                    <a:pt x="4" y="3"/>
                    <a:pt x="4" y="3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2" y="4"/>
                  </a:cubicBezTo>
                  <a:cubicBezTo>
                    <a:pt x="2" y="4"/>
                    <a:pt x="2" y="4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1" y="7"/>
                    <a:pt x="1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"/>
                <a:ea typeface="微软雅黑"/>
                <a:cs typeface="+mn-cs"/>
              </a:endParaRPr>
            </a:p>
          </p:txBody>
        </p:sp>
        <p:sp>
          <p:nvSpPr>
            <p:cNvPr id="44" name="Freeform 47">
              <a:extLst>
                <a:ext uri="{FF2B5EF4-FFF2-40B4-BE49-F238E27FC236}">
                  <a16:creationId xmlns:a16="http://schemas.microsoft.com/office/drawing/2014/main" id="{8912488F-67F3-423B-B272-82DA80B0A5C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9479" y="5217579"/>
              <a:ext cx="35556" cy="23932"/>
            </a:xfrm>
            <a:custGeom>
              <a:avLst/>
              <a:gdLst>
                <a:gd name="T0" fmla="*/ 1 w 22"/>
                <a:gd name="T1" fmla="*/ 8 h 15"/>
                <a:gd name="T2" fmla="*/ 1 w 22"/>
                <a:gd name="T3" fmla="*/ 9 h 15"/>
                <a:gd name="T4" fmla="*/ 2 w 22"/>
                <a:gd name="T5" fmla="*/ 11 h 15"/>
                <a:gd name="T6" fmla="*/ 3 w 22"/>
                <a:gd name="T7" fmla="*/ 12 h 15"/>
                <a:gd name="T8" fmla="*/ 6 w 22"/>
                <a:gd name="T9" fmla="*/ 13 h 15"/>
                <a:gd name="T10" fmla="*/ 8 w 22"/>
                <a:gd name="T11" fmla="*/ 14 h 15"/>
                <a:gd name="T12" fmla="*/ 9 w 22"/>
                <a:gd name="T13" fmla="*/ 14 h 15"/>
                <a:gd name="T14" fmla="*/ 12 w 22"/>
                <a:gd name="T15" fmla="*/ 15 h 15"/>
                <a:gd name="T16" fmla="*/ 12 w 22"/>
                <a:gd name="T17" fmla="*/ 15 h 15"/>
                <a:gd name="T18" fmla="*/ 13 w 22"/>
                <a:gd name="T19" fmla="*/ 15 h 15"/>
                <a:gd name="T20" fmla="*/ 13 w 22"/>
                <a:gd name="T21" fmla="*/ 15 h 15"/>
                <a:gd name="T22" fmla="*/ 14 w 22"/>
                <a:gd name="T23" fmla="*/ 15 h 15"/>
                <a:gd name="T24" fmla="*/ 15 w 22"/>
                <a:gd name="T25" fmla="*/ 15 h 15"/>
                <a:gd name="T26" fmla="*/ 15 w 22"/>
                <a:gd name="T27" fmla="*/ 15 h 15"/>
                <a:gd name="T28" fmla="*/ 16 w 22"/>
                <a:gd name="T29" fmla="*/ 15 h 15"/>
                <a:gd name="T30" fmla="*/ 17 w 22"/>
                <a:gd name="T31" fmla="*/ 15 h 15"/>
                <a:gd name="T32" fmla="*/ 17 w 22"/>
                <a:gd name="T33" fmla="*/ 15 h 15"/>
                <a:gd name="T34" fmla="*/ 18 w 22"/>
                <a:gd name="T35" fmla="*/ 14 h 15"/>
                <a:gd name="T36" fmla="*/ 21 w 22"/>
                <a:gd name="T37" fmla="*/ 13 h 15"/>
                <a:gd name="T38" fmla="*/ 21 w 22"/>
                <a:gd name="T39" fmla="*/ 13 h 15"/>
                <a:gd name="T40" fmla="*/ 22 w 22"/>
                <a:gd name="T41" fmla="*/ 12 h 15"/>
                <a:gd name="T42" fmla="*/ 22 w 22"/>
                <a:gd name="T43" fmla="*/ 11 h 15"/>
                <a:gd name="T44" fmla="*/ 22 w 22"/>
                <a:gd name="T45" fmla="*/ 11 h 15"/>
                <a:gd name="T46" fmla="*/ 22 w 22"/>
                <a:gd name="T47" fmla="*/ 10 h 15"/>
                <a:gd name="T48" fmla="*/ 22 w 22"/>
                <a:gd name="T49" fmla="*/ 10 h 15"/>
                <a:gd name="T50" fmla="*/ 22 w 22"/>
                <a:gd name="T51" fmla="*/ 9 h 15"/>
                <a:gd name="T52" fmla="*/ 21 w 22"/>
                <a:gd name="T53" fmla="*/ 9 h 15"/>
                <a:gd name="T54" fmla="*/ 21 w 22"/>
                <a:gd name="T55" fmla="*/ 8 h 15"/>
                <a:gd name="T56" fmla="*/ 19 w 22"/>
                <a:gd name="T57" fmla="*/ 7 h 15"/>
                <a:gd name="T58" fmla="*/ 19 w 22"/>
                <a:gd name="T59" fmla="*/ 7 h 15"/>
                <a:gd name="T60" fmla="*/ 16 w 22"/>
                <a:gd name="T61" fmla="*/ 8 h 15"/>
                <a:gd name="T62" fmla="*/ 15 w 22"/>
                <a:gd name="T63" fmla="*/ 8 h 15"/>
                <a:gd name="T64" fmla="*/ 14 w 22"/>
                <a:gd name="T65" fmla="*/ 8 h 15"/>
                <a:gd name="T66" fmla="*/ 13 w 22"/>
                <a:gd name="T67" fmla="*/ 8 h 15"/>
                <a:gd name="T68" fmla="*/ 12 w 22"/>
                <a:gd name="T69" fmla="*/ 8 h 15"/>
                <a:gd name="T70" fmla="*/ 11 w 22"/>
                <a:gd name="T71" fmla="*/ 9 h 15"/>
                <a:gd name="T72" fmla="*/ 9 w 22"/>
                <a:gd name="T73" fmla="*/ 9 h 15"/>
                <a:gd name="T74" fmla="*/ 9 w 22"/>
                <a:gd name="T75" fmla="*/ 9 h 15"/>
                <a:gd name="T76" fmla="*/ 6 w 22"/>
                <a:gd name="T77" fmla="*/ 6 h 15"/>
                <a:gd name="T78" fmla="*/ 7 w 22"/>
                <a:gd name="T79" fmla="*/ 6 h 15"/>
                <a:gd name="T80" fmla="*/ 7 w 22"/>
                <a:gd name="T81" fmla="*/ 5 h 15"/>
                <a:gd name="T82" fmla="*/ 8 w 22"/>
                <a:gd name="T83" fmla="*/ 5 h 15"/>
                <a:gd name="T84" fmla="*/ 8 w 22"/>
                <a:gd name="T85" fmla="*/ 5 h 15"/>
                <a:gd name="T86" fmla="*/ 9 w 22"/>
                <a:gd name="T87" fmla="*/ 5 h 15"/>
                <a:gd name="T88" fmla="*/ 9 w 22"/>
                <a:gd name="T89" fmla="*/ 5 h 15"/>
                <a:gd name="T90" fmla="*/ 10 w 22"/>
                <a:gd name="T91" fmla="*/ 4 h 15"/>
                <a:gd name="T92" fmla="*/ 11 w 22"/>
                <a:gd name="T93" fmla="*/ 3 h 15"/>
                <a:gd name="T94" fmla="*/ 11 w 22"/>
                <a:gd name="T95" fmla="*/ 3 h 15"/>
                <a:gd name="T96" fmla="*/ 11 w 22"/>
                <a:gd name="T97" fmla="*/ 2 h 15"/>
                <a:gd name="T98" fmla="*/ 11 w 22"/>
                <a:gd name="T99" fmla="*/ 0 h 15"/>
                <a:gd name="T100" fmla="*/ 10 w 22"/>
                <a:gd name="T101" fmla="*/ 0 h 15"/>
                <a:gd name="T102" fmla="*/ 8 w 22"/>
                <a:gd name="T103" fmla="*/ 0 h 15"/>
                <a:gd name="T104" fmla="*/ 7 w 22"/>
                <a:gd name="T105" fmla="*/ 0 h 15"/>
                <a:gd name="T106" fmla="*/ 6 w 22"/>
                <a:gd name="T107" fmla="*/ 0 h 15"/>
                <a:gd name="T108" fmla="*/ 3 w 22"/>
                <a:gd name="T109" fmla="*/ 1 h 15"/>
                <a:gd name="T110" fmla="*/ 2 w 22"/>
                <a:gd name="T111" fmla="*/ 2 h 15"/>
                <a:gd name="T112" fmla="*/ 2 w 22"/>
                <a:gd name="T113" fmla="*/ 2 h 15"/>
                <a:gd name="T114" fmla="*/ 1 w 22"/>
                <a:gd name="T115" fmla="*/ 4 h 15"/>
                <a:gd name="T116" fmla="*/ 0 w 22"/>
                <a:gd name="T117" fmla="*/ 5 h 15"/>
                <a:gd name="T118" fmla="*/ 0 w 22"/>
                <a:gd name="T119" fmla="*/ 6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2" h="15">
                  <a:moveTo>
                    <a:pt x="0" y="6"/>
                  </a:move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1" y="7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10"/>
                    <a:pt x="1" y="10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0"/>
                    <a:pt x="2" y="11"/>
                  </a:cubicBezTo>
                  <a:cubicBezTo>
                    <a:pt x="2" y="11"/>
                    <a:pt x="3" y="11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5" y="13"/>
                    <a:pt x="5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8" y="14"/>
                    <a:pt x="8" y="14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12" y="15"/>
                    <a:pt x="13" y="15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5"/>
                    <a:pt x="14" y="15"/>
                    <a:pt x="14" y="15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18" y="15"/>
                    <a:pt x="18" y="15"/>
                    <a:pt x="18" y="14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20" y="14"/>
                    <a:pt x="20" y="13"/>
                    <a:pt x="21" y="13"/>
                  </a:cubicBezTo>
                  <a:cubicBezTo>
                    <a:pt x="21" y="13"/>
                    <a:pt x="21" y="13"/>
                    <a:pt x="21" y="13"/>
                  </a:cubicBezTo>
                  <a:cubicBezTo>
                    <a:pt x="21" y="13"/>
                    <a:pt x="21" y="13"/>
                    <a:pt x="21" y="13"/>
                  </a:cubicBezTo>
                  <a:cubicBezTo>
                    <a:pt x="21" y="13"/>
                    <a:pt x="21" y="13"/>
                    <a:pt x="21" y="13"/>
                  </a:cubicBezTo>
                  <a:cubicBezTo>
                    <a:pt x="21" y="13"/>
                    <a:pt x="21" y="13"/>
                    <a:pt x="21" y="13"/>
                  </a:cubicBezTo>
                  <a:cubicBezTo>
                    <a:pt x="21" y="13"/>
                    <a:pt x="21" y="13"/>
                    <a:pt x="21" y="13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8" y="7"/>
                    <a:pt x="18" y="7"/>
                    <a:pt x="17" y="8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5" y="8"/>
                    <a:pt x="15" y="8"/>
                    <a:pt x="14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0" y="9"/>
                    <a:pt x="9" y="9"/>
                    <a:pt x="9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7"/>
                    <a:pt x="6" y="7"/>
                    <a:pt x="6" y="7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5"/>
                    <a:pt x="7" y="5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10" y="5"/>
                    <a:pt x="10" y="4"/>
                    <a:pt x="10" y="4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11" y="2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1"/>
                    <a:pt x="11" y="1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0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2" y="1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1" y="2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4"/>
                    <a:pt x="1" y="4"/>
                  </a:cubicBezTo>
                  <a:cubicBezTo>
                    <a:pt x="1" y="4"/>
                    <a:pt x="1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6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"/>
                <a:ea typeface="微软雅黑"/>
                <a:cs typeface="+mn-cs"/>
              </a:endParaRPr>
            </a:p>
          </p:txBody>
        </p:sp>
        <p:sp>
          <p:nvSpPr>
            <p:cNvPr id="45" name="Freeform 48">
              <a:extLst>
                <a:ext uri="{FF2B5EF4-FFF2-40B4-BE49-F238E27FC236}">
                  <a16:creationId xmlns:a16="http://schemas.microsoft.com/office/drawing/2014/main" id="{C3E6A052-02D3-4C53-8CE2-A634E3F28C1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4863" y="5205955"/>
              <a:ext cx="21197" cy="19145"/>
            </a:xfrm>
            <a:custGeom>
              <a:avLst/>
              <a:gdLst>
                <a:gd name="T0" fmla="*/ 0 w 13"/>
                <a:gd name="T1" fmla="*/ 10 h 12"/>
                <a:gd name="T2" fmla="*/ 0 w 13"/>
                <a:gd name="T3" fmla="*/ 11 h 12"/>
                <a:gd name="T4" fmla="*/ 1 w 13"/>
                <a:gd name="T5" fmla="*/ 12 h 12"/>
                <a:gd name="T6" fmla="*/ 1 w 13"/>
                <a:gd name="T7" fmla="*/ 12 h 12"/>
                <a:gd name="T8" fmla="*/ 1 w 13"/>
                <a:gd name="T9" fmla="*/ 12 h 12"/>
                <a:gd name="T10" fmla="*/ 2 w 13"/>
                <a:gd name="T11" fmla="*/ 12 h 12"/>
                <a:gd name="T12" fmla="*/ 2 w 13"/>
                <a:gd name="T13" fmla="*/ 12 h 12"/>
                <a:gd name="T14" fmla="*/ 2 w 13"/>
                <a:gd name="T15" fmla="*/ 12 h 12"/>
                <a:gd name="T16" fmla="*/ 3 w 13"/>
                <a:gd name="T17" fmla="*/ 12 h 12"/>
                <a:gd name="T18" fmla="*/ 3 w 13"/>
                <a:gd name="T19" fmla="*/ 12 h 12"/>
                <a:gd name="T20" fmla="*/ 3 w 13"/>
                <a:gd name="T21" fmla="*/ 12 h 12"/>
                <a:gd name="T22" fmla="*/ 3 w 13"/>
                <a:gd name="T23" fmla="*/ 12 h 12"/>
                <a:gd name="T24" fmla="*/ 4 w 13"/>
                <a:gd name="T25" fmla="*/ 12 h 12"/>
                <a:gd name="T26" fmla="*/ 4 w 13"/>
                <a:gd name="T27" fmla="*/ 12 h 12"/>
                <a:gd name="T28" fmla="*/ 6 w 13"/>
                <a:gd name="T29" fmla="*/ 11 h 12"/>
                <a:gd name="T30" fmla="*/ 6 w 13"/>
                <a:gd name="T31" fmla="*/ 11 h 12"/>
                <a:gd name="T32" fmla="*/ 7 w 13"/>
                <a:gd name="T33" fmla="*/ 11 h 12"/>
                <a:gd name="T34" fmla="*/ 7 w 13"/>
                <a:gd name="T35" fmla="*/ 10 h 12"/>
                <a:gd name="T36" fmla="*/ 10 w 13"/>
                <a:gd name="T37" fmla="*/ 8 h 12"/>
                <a:gd name="T38" fmla="*/ 10 w 13"/>
                <a:gd name="T39" fmla="*/ 8 h 12"/>
                <a:gd name="T40" fmla="*/ 10 w 13"/>
                <a:gd name="T41" fmla="*/ 8 h 12"/>
                <a:gd name="T42" fmla="*/ 10 w 13"/>
                <a:gd name="T43" fmla="*/ 8 h 12"/>
                <a:gd name="T44" fmla="*/ 11 w 13"/>
                <a:gd name="T45" fmla="*/ 7 h 12"/>
                <a:gd name="T46" fmla="*/ 11 w 13"/>
                <a:gd name="T47" fmla="*/ 7 h 12"/>
                <a:gd name="T48" fmla="*/ 11 w 13"/>
                <a:gd name="T49" fmla="*/ 7 h 12"/>
                <a:gd name="T50" fmla="*/ 11 w 13"/>
                <a:gd name="T51" fmla="*/ 6 h 12"/>
                <a:gd name="T52" fmla="*/ 11 w 13"/>
                <a:gd name="T53" fmla="*/ 6 h 12"/>
                <a:gd name="T54" fmla="*/ 11 w 13"/>
                <a:gd name="T55" fmla="*/ 6 h 12"/>
                <a:gd name="T56" fmla="*/ 12 w 13"/>
                <a:gd name="T57" fmla="*/ 5 h 12"/>
                <a:gd name="T58" fmla="*/ 12 w 13"/>
                <a:gd name="T59" fmla="*/ 5 h 12"/>
                <a:gd name="T60" fmla="*/ 12 w 13"/>
                <a:gd name="T61" fmla="*/ 4 h 12"/>
                <a:gd name="T62" fmla="*/ 13 w 13"/>
                <a:gd name="T63" fmla="*/ 3 h 12"/>
                <a:gd name="T64" fmla="*/ 13 w 13"/>
                <a:gd name="T65" fmla="*/ 3 h 12"/>
                <a:gd name="T66" fmla="*/ 13 w 13"/>
                <a:gd name="T67" fmla="*/ 2 h 12"/>
                <a:gd name="T68" fmla="*/ 13 w 13"/>
                <a:gd name="T69" fmla="*/ 2 h 12"/>
                <a:gd name="T70" fmla="*/ 13 w 13"/>
                <a:gd name="T71" fmla="*/ 1 h 12"/>
                <a:gd name="T72" fmla="*/ 12 w 13"/>
                <a:gd name="T73" fmla="*/ 1 h 12"/>
                <a:gd name="T74" fmla="*/ 12 w 13"/>
                <a:gd name="T75" fmla="*/ 0 h 12"/>
                <a:gd name="T76" fmla="*/ 12 w 13"/>
                <a:gd name="T77" fmla="*/ 0 h 12"/>
                <a:gd name="T78" fmla="*/ 12 w 13"/>
                <a:gd name="T79" fmla="*/ 0 h 12"/>
                <a:gd name="T80" fmla="*/ 12 w 13"/>
                <a:gd name="T81" fmla="*/ 0 h 12"/>
                <a:gd name="T82" fmla="*/ 12 w 13"/>
                <a:gd name="T83" fmla="*/ 0 h 12"/>
                <a:gd name="T84" fmla="*/ 11 w 13"/>
                <a:gd name="T85" fmla="*/ 0 h 12"/>
                <a:gd name="T86" fmla="*/ 11 w 13"/>
                <a:gd name="T87" fmla="*/ 0 h 12"/>
                <a:gd name="T88" fmla="*/ 11 w 13"/>
                <a:gd name="T89" fmla="*/ 0 h 12"/>
                <a:gd name="T90" fmla="*/ 11 w 13"/>
                <a:gd name="T91" fmla="*/ 0 h 12"/>
                <a:gd name="T92" fmla="*/ 10 w 13"/>
                <a:gd name="T93" fmla="*/ 0 h 12"/>
                <a:gd name="T94" fmla="*/ 10 w 13"/>
                <a:gd name="T95" fmla="*/ 0 h 12"/>
                <a:gd name="T96" fmla="*/ 10 w 13"/>
                <a:gd name="T97" fmla="*/ 0 h 12"/>
                <a:gd name="T98" fmla="*/ 8 w 13"/>
                <a:gd name="T99" fmla="*/ 2 h 12"/>
                <a:gd name="T100" fmla="*/ 7 w 13"/>
                <a:gd name="T101" fmla="*/ 2 h 12"/>
                <a:gd name="T102" fmla="*/ 7 w 13"/>
                <a:gd name="T103" fmla="*/ 2 h 12"/>
                <a:gd name="T104" fmla="*/ 2 w 13"/>
                <a:gd name="T105" fmla="*/ 6 h 12"/>
                <a:gd name="T106" fmla="*/ 2 w 13"/>
                <a:gd name="T107" fmla="*/ 6 h 12"/>
                <a:gd name="T108" fmla="*/ 1 w 13"/>
                <a:gd name="T109" fmla="*/ 7 h 12"/>
                <a:gd name="T110" fmla="*/ 1 w 13"/>
                <a:gd name="T111" fmla="*/ 8 h 12"/>
                <a:gd name="T112" fmla="*/ 1 w 13"/>
                <a:gd name="T113" fmla="*/ 8 h 12"/>
                <a:gd name="T114" fmla="*/ 0 w 13"/>
                <a:gd name="T115" fmla="*/ 8 h 12"/>
                <a:gd name="T116" fmla="*/ 0 w 13"/>
                <a:gd name="T117" fmla="*/ 9 h 12"/>
                <a:gd name="T118" fmla="*/ 0 w 13"/>
                <a:gd name="T119" fmla="*/ 9 h 12"/>
                <a:gd name="T120" fmla="*/ 0 w 13"/>
                <a:gd name="T121" fmla="*/ 9 h 12"/>
                <a:gd name="T122" fmla="*/ 0 w 13"/>
                <a:gd name="T123" fmla="*/ 9 h 12"/>
                <a:gd name="T124" fmla="*/ 0 w 13"/>
                <a:gd name="T125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3" h="12">
                  <a:moveTo>
                    <a:pt x="0" y="1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1" y="11"/>
                    <a:pt x="1" y="11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5" y="12"/>
                    <a:pt x="5" y="12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2" y="4"/>
                    <a:pt x="13" y="4"/>
                    <a:pt x="13" y="4"/>
                  </a:cubicBezTo>
                  <a:cubicBezTo>
                    <a:pt x="13" y="4"/>
                    <a:pt x="13" y="4"/>
                    <a:pt x="13" y="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3"/>
                    <a:pt x="13" y="3"/>
                    <a:pt x="13" y="2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3" y="2"/>
                    <a:pt x="13" y="1"/>
                    <a:pt x="13" y="1"/>
                  </a:cubicBezTo>
                  <a:cubicBezTo>
                    <a:pt x="13" y="1"/>
                    <a:pt x="13" y="1"/>
                    <a:pt x="12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8" y="1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10"/>
                    <a:pt x="0" y="10"/>
                    <a:pt x="0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"/>
                <a:ea typeface="微软雅黑"/>
                <a:cs typeface="+mn-cs"/>
              </a:endParaRPr>
            </a:p>
          </p:txBody>
        </p:sp>
        <p:sp>
          <p:nvSpPr>
            <p:cNvPr id="46" name="Freeform 49">
              <a:extLst>
                <a:ext uri="{FF2B5EF4-FFF2-40B4-BE49-F238E27FC236}">
                  <a16:creationId xmlns:a16="http://schemas.microsoft.com/office/drawing/2014/main" id="{CCB8AAC5-89BC-4EA6-ADDA-13544EF90A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541274" y="5220314"/>
              <a:ext cx="94359" cy="97778"/>
            </a:xfrm>
            <a:custGeom>
              <a:avLst/>
              <a:gdLst>
                <a:gd name="T0" fmla="*/ 3 w 58"/>
                <a:gd name="T1" fmla="*/ 8 h 60"/>
                <a:gd name="T2" fmla="*/ 21 w 58"/>
                <a:gd name="T3" fmla="*/ 32 h 60"/>
                <a:gd name="T4" fmla="*/ 26 w 58"/>
                <a:gd name="T5" fmla="*/ 41 h 60"/>
                <a:gd name="T6" fmla="*/ 17 w 58"/>
                <a:gd name="T7" fmla="*/ 54 h 60"/>
                <a:gd name="T8" fmla="*/ 16 w 58"/>
                <a:gd name="T9" fmla="*/ 56 h 60"/>
                <a:gd name="T10" fmla="*/ 15 w 58"/>
                <a:gd name="T11" fmla="*/ 58 h 60"/>
                <a:gd name="T12" fmla="*/ 14 w 58"/>
                <a:gd name="T13" fmla="*/ 60 h 60"/>
                <a:gd name="T14" fmla="*/ 20 w 58"/>
                <a:gd name="T15" fmla="*/ 60 h 60"/>
                <a:gd name="T16" fmla="*/ 21 w 58"/>
                <a:gd name="T17" fmla="*/ 60 h 60"/>
                <a:gd name="T18" fmla="*/ 22 w 58"/>
                <a:gd name="T19" fmla="*/ 59 h 60"/>
                <a:gd name="T20" fmla="*/ 22 w 58"/>
                <a:gd name="T21" fmla="*/ 59 h 60"/>
                <a:gd name="T22" fmla="*/ 24 w 58"/>
                <a:gd name="T23" fmla="*/ 56 h 60"/>
                <a:gd name="T24" fmla="*/ 33 w 58"/>
                <a:gd name="T25" fmla="*/ 44 h 60"/>
                <a:gd name="T26" fmla="*/ 50 w 58"/>
                <a:gd name="T27" fmla="*/ 28 h 60"/>
                <a:gd name="T28" fmla="*/ 54 w 58"/>
                <a:gd name="T29" fmla="*/ 26 h 60"/>
                <a:gd name="T30" fmla="*/ 55 w 58"/>
                <a:gd name="T31" fmla="*/ 26 h 60"/>
                <a:gd name="T32" fmla="*/ 57 w 58"/>
                <a:gd name="T33" fmla="*/ 25 h 60"/>
                <a:gd name="T34" fmla="*/ 58 w 58"/>
                <a:gd name="T35" fmla="*/ 23 h 60"/>
                <a:gd name="T36" fmla="*/ 58 w 58"/>
                <a:gd name="T37" fmla="*/ 22 h 60"/>
                <a:gd name="T38" fmla="*/ 58 w 58"/>
                <a:gd name="T39" fmla="*/ 21 h 60"/>
                <a:gd name="T40" fmla="*/ 58 w 58"/>
                <a:gd name="T41" fmla="*/ 20 h 60"/>
                <a:gd name="T42" fmla="*/ 58 w 58"/>
                <a:gd name="T43" fmla="*/ 20 h 60"/>
                <a:gd name="T44" fmla="*/ 57 w 58"/>
                <a:gd name="T45" fmla="*/ 19 h 60"/>
                <a:gd name="T46" fmla="*/ 56 w 58"/>
                <a:gd name="T47" fmla="*/ 19 h 60"/>
                <a:gd name="T48" fmla="*/ 54 w 58"/>
                <a:gd name="T49" fmla="*/ 18 h 60"/>
                <a:gd name="T50" fmla="*/ 52 w 58"/>
                <a:gd name="T51" fmla="*/ 19 h 60"/>
                <a:gd name="T52" fmla="*/ 50 w 58"/>
                <a:gd name="T53" fmla="*/ 20 h 60"/>
                <a:gd name="T54" fmla="*/ 39 w 58"/>
                <a:gd name="T55" fmla="*/ 28 h 60"/>
                <a:gd name="T56" fmla="*/ 33 w 58"/>
                <a:gd name="T57" fmla="*/ 32 h 60"/>
                <a:gd name="T58" fmla="*/ 30 w 58"/>
                <a:gd name="T59" fmla="*/ 32 h 60"/>
                <a:gd name="T60" fmla="*/ 25 w 58"/>
                <a:gd name="T61" fmla="*/ 25 h 60"/>
                <a:gd name="T62" fmla="*/ 23 w 58"/>
                <a:gd name="T63" fmla="*/ 22 h 60"/>
                <a:gd name="T64" fmla="*/ 23 w 58"/>
                <a:gd name="T65" fmla="*/ 20 h 60"/>
                <a:gd name="T66" fmla="*/ 24 w 58"/>
                <a:gd name="T67" fmla="*/ 18 h 60"/>
                <a:gd name="T68" fmla="*/ 27 w 58"/>
                <a:gd name="T69" fmla="*/ 15 h 60"/>
                <a:gd name="T70" fmla="*/ 28 w 58"/>
                <a:gd name="T71" fmla="*/ 13 h 60"/>
                <a:gd name="T72" fmla="*/ 29 w 58"/>
                <a:gd name="T73" fmla="*/ 12 h 60"/>
                <a:gd name="T74" fmla="*/ 30 w 58"/>
                <a:gd name="T75" fmla="*/ 10 h 60"/>
                <a:gd name="T76" fmla="*/ 30 w 58"/>
                <a:gd name="T77" fmla="*/ 9 h 60"/>
                <a:gd name="T78" fmla="*/ 29 w 58"/>
                <a:gd name="T79" fmla="*/ 8 h 60"/>
                <a:gd name="T80" fmla="*/ 29 w 58"/>
                <a:gd name="T81" fmla="*/ 7 h 60"/>
                <a:gd name="T82" fmla="*/ 29 w 58"/>
                <a:gd name="T83" fmla="*/ 7 h 60"/>
                <a:gd name="T84" fmla="*/ 28 w 58"/>
                <a:gd name="T85" fmla="*/ 7 h 60"/>
                <a:gd name="T86" fmla="*/ 27 w 58"/>
                <a:gd name="T87" fmla="*/ 7 h 60"/>
                <a:gd name="T88" fmla="*/ 25 w 58"/>
                <a:gd name="T89" fmla="*/ 8 h 60"/>
                <a:gd name="T90" fmla="*/ 24 w 58"/>
                <a:gd name="T91" fmla="*/ 10 h 60"/>
                <a:gd name="T92" fmla="*/ 20 w 58"/>
                <a:gd name="T93" fmla="*/ 16 h 60"/>
                <a:gd name="T94" fmla="*/ 16 w 58"/>
                <a:gd name="T95" fmla="*/ 15 h 60"/>
                <a:gd name="T96" fmla="*/ 10 w 58"/>
                <a:gd name="T97" fmla="*/ 3 h 60"/>
                <a:gd name="T98" fmla="*/ 9 w 58"/>
                <a:gd name="T99" fmla="*/ 2 h 60"/>
                <a:gd name="T100" fmla="*/ 8 w 58"/>
                <a:gd name="T101" fmla="*/ 1 h 60"/>
                <a:gd name="T102" fmla="*/ 7 w 58"/>
                <a:gd name="T103" fmla="*/ 0 h 60"/>
                <a:gd name="T104" fmla="*/ 6 w 58"/>
                <a:gd name="T105" fmla="*/ 0 h 60"/>
                <a:gd name="T106" fmla="*/ 3 w 58"/>
                <a:gd name="T107" fmla="*/ 0 h 60"/>
                <a:gd name="T108" fmla="*/ 0 w 58"/>
                <a:gd name="T109" fmla="*/ 1 h 60"/>
                <a:gd name="T110" fmla="*/ 0 w 58"/>
                <a:gd name="T111" fmla="*/ 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58" h="60">
                  <a:moveTo>
                    <a:pt x="0" y="4"/>
                  </a:moveTo>
                  <a:cubicBezTo>
                    <a:pt x="1" y="5"/>
                    <a:pt x="1" y="5"/>
                    <a:pt x="1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7"/>
                    <a:pt x="3" y="7"/>
                    <a:pt x="3" y="8"/>
                  </a:cubicBezTo>
                  <a:cubicBezTo>
                    <a:pt x="3" y="9"/>
                    <a:pt x="4" y="9"/>
                    <a:pt x="4" y="10"/>
                  </a:cubicBezTo>
                  <a:cubicBezTo>
                    <a:pt x="5" y="11"/>
                    <a:pt x="6" y="12"/>
                    <a:pt x="7" y="14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10" y="18"/>
                    <a:pt x="13" y="21"/>
                    <a:pt x="15" y="25"/>
                  </a:cubicBezTo>
                  <a:cubicBezTo>
                    <a:pt x="17" y="27"/>
                    <a:pt x="19" y="29"/>
                    <a:pt x="21" y="32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4" y="37"/>
                    <a:pt x="24" y="37"/>
                    <a:pt x="24" y="37"/>
                  </a:cubicBezTo>
                  <a:cubicBezTo>
                    <a:pt x="25" y="38"/>
                    <a:pt x="25" y="38"/>
                    <a:pt x="25" y="38"/>
                  </a:cubicBezTo>
                  <a:cubicBezTo>
                    <a:pt x="26" y="41"/>
                    <a:pt x="26" y="41"/>
                    <a:pt x="26" y="41"/>
                  </a:cubicBezTo>
                  <a:cubicBezTo>
                    <a:pt x="24" y="45"/>
                    <a:pt x="24" y="45"/>
                    <a:pt x="24" y="45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19" y="52"/>
                    <a:pt x="19" y="52"/>
                    <a:pt x="19" y="52"/>
                  </a:cubicBezTo>
                  <a:cubicBezTo>
                    <a:pt x="19" y="52"/>
                    <a:pt x="19" y="52"/>
                    <a:pt x="19" y="52"/>
                  </a:cubicBezTo>
                  <a:cubicBezTo>
                    <a:pt x="17" y="54"/>
                    <a:pt x="17" y="54"/>
                    <a:pt x="17" y="54"/>
                  </a:cubicBezTo>
                  <a:cubicBezTo>
                    <a:pt x="17" y="54"/>
                    <a:pt x="17" y="54"/>
                    <a:pt x="17" y="54"/>
                  </a:cubicBezTo>
                  <a:cubicBezTo>
                    <a:pt x="16" y="55"/>
                    <a:pt x="16" y="55"/>
                    <a:pt x="16" y="55"/>
                  </a:cubicBezTo>
                  <a:cubicBezTo>
                    <a:pt x="16" y="55"/>
                    <a:pt x="16" y="55"/>
                    <a:pt x="16" y="55"/>
                  </a:cubicBezTo>
                  <a:cubicBezTo>
                    <a:pt x="16" y="56"/>
                    <a:pt x="16" y="56"/>
                    <a:pt x="16" y="56"/>
                  </a:cubicBezTo>
                  <a:cubicBezTo>
                    <a:pt x="16" y="56"/>
                    <a:pt x="16" y="56"/>
                    <a:pt x="16" y="56"/>
                  </a:cubicBezTo>
                  <a:cubicBezTo>
                    <a:pt x="15" y="57"/>
                    <a:pt x="15" y="57"/>
                    <a:pt x="15" y="57"/>
                  </a:cubicBezTo>
                  <a:cubicBezTo>
                    <a:pt x="15" y="57"/>
                    <a:pt x="15" y="57"/>
                    <a:pt x="15" y="57"/>
                  </a:cubicBezTo>
                  <a:cubicBezTo>
                    <a:pt x="15" y="57"/>
                    <a:pt x="15" y="57"/>
                    <a:pt x="15" y="57"/>
                  </a:cubicBezTo>
                  <a:cubicBezTo>
                    <a:pt x="15" y="58"/>
                    <a:pt x="15" y="58"/>
                    <a:pt x="15" y="58"/>
                  </a:cubicBezTo>
                  <a:cubicBezTo>
                    <a:pt x="15" y="58"/>
                    <a:pt x="15" y="58"/>
                    <a:pt x="15" y="58"/>
                  </a:cubicBezTo>
                  <a:cubicBezTo>
                    <a:pt x="15" y="59"/>
                    <a:pt x="15" y="59"/>
                    <a:pt x="15" y="59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14" y="60"/>
                    <a:pt x="14" y="60"/>
                    <a:pt x="14" y="60"/>
                  </a:cubicBezTo>
                  <a:cubicBezTo>
                    <a:pt x="14" y="60"/>
                    <a:pt x="14" y="60"/>
                    <a:pt x="14" y="60"/>
                  </a:cubicBezTo>
                  <a:cubicBezTo>
                    <a:pt x="14" y="60"/>
                    <a:pt x="14" y="60"/>
                    <a:pt x="14" y="60"/>
                  </a:cubicBezTo>
                  <a:cubicBezTo>
                    <a:pt x="14" y="60"/>
                    <a:pt x="14" y="60"/>
                    <a:pt x="14" y="60"/>
                  </a:cubicBezTo>
                  <a:cubicBezTo>
                    <a:pt x="14" y="60"/>
                    <a:pt x="14" y="60"/>
                    <a:pt x="14" y="60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20" y="60"/>
                    <a:pt x="20" y="60"/>
                    <a:pt x="20" y="60"/>
                  </a:cubicBezTo>
                  <a:cubicBezTo>
                    <a:pt x="20" y="60"/>
                    <a:pt x="20" y="60"/>
                    <a:pt x="20" y="60"/>
                  </a:cubicBezTo>
                  <a:cubicBezTo>
                    <a:pt x="20" y="60"/>
                    <a:pt x="20" y="60"/>
                    <a:pt x="20" y="60"/>
                  </a:cubicBezTo>
                  <a:cubicBezTo>
                    <a:pt x="20" y="60"/>
                    <a:pt x="20" y="60"/>
                    <a:pt x="20" y="60"/>
                  </a:cubicBezTo>
                  <a:cubicBezTo>
                    <a:pt x="20" y="60"/>
                    <a:pt x="20" y="60"/>
                    <a:pt x="20" y="60"/>
                  </a:cubicBezTo>
                  <a:cubicBezTo>
                    <a:pt x="21" y="60"/>
                    <a:pt x="21" y="60"/>
                    <a:pt x="21" y="60"/>
                  </a:cubicBezTo>
                  <a:cubicBezTo>
                    <a:pt x="21" y="60"/>
                    <a:pt x="21" y="60"/>
                    <a:pt x="21" y="60"/>
                  </a:cubicBezTo>
                  <a:cubicBezTo>
                    <a:pt x="21" y="60"/>
                    <a:pt x="21" y="60"/>
                    <a:pt x="21" y="60"/>
                  </a:cubicBezTo>
                  <a:cubicBezTo>
                    <a:pt x="21" y="60"/>
                    <a:pt x="21" y="60"/>
                    <a:pt x="21" y="60"/>
                  </a:cubicBezTo>
                  <a:cubicBezTo>
                    <a:pt x="21" y="60"/>
                    <a:pt x="21" y="60"/>
                    <a:pt x="21" y="60"/>
                  </a:cubicBezTo>
                  <a:cubicBezTo>
                    <a:pt x="21" y="60"/>
                    <a:pt x="21" y="60"/>
                    <a:pt x="21" y="60"/>
                  </a:cubicBezTo>
                  <a:cubicBezTo>
                    <a:pt x="22" y="59"/>
                    <a:pt x="22" y="59"/>
                    <a:pt x="22" y="59"/>
                  </a:cubicBezTo>
                  <a:cubicBezTo>
                    <a:pt x="22" y="59"/>
                    <a:pt x="22" y="59"/>
                    <a:pt x="22" y="59"/>
                  </a:cubicBezTo>
                  <a:cubicBezTo>
                    <a:pt x="22" y="59"/>
                    <a:pt x="22" y="59"/>
                    <a:pt x="22" y="59"/>
                  </a:cubicBezTo>
                  <a:cubicBezTo>
                    <a:pt x="22" y="59"/>
                    <a:pt x="22" y="59"/>
                    <a:pt x="22" y="59"/>
                  </a:cubicBezTo>
                  <a:cubicBezTo>
                    <a:pt x="22" y="59"/>
                    <a:pt x="22" y="59"/>
                    <a:pt x="22" y="59"/>
                  </a:cubicBezTo>
                  <a:cubicBezTo>
                    <a:pt x="22" y="59"/>
                    <a:pt x="22" y="59"/>
                    <a:pt x="22" y="59"/>
                  </a:cubicBezTo>
                  <a:cubicBezTo>
                    <a:pt x="23" y="58"/>
                    <a:pt x="23" y="58"/>
                    <a:pt x="23" y="58"/>
                  </a:cubicBezTo>
                  <a:cubicBezTo>
                    <a:pt x="23" y="58"/>
                    <a:pt x="23" y="58"/>
                    <a:pt x="23" y="58"/>
                  </a:cubicBezTo>
                  <a:cubicBezTo>
                    <a:pt x="23" y="57"/>
                    <a:pt x="23" y="57"/>
                    <a:pt x="23" y="57"/>
                  </a:cubicBezTo>
                  <a:cubicBezTo>
                    <a:pt x="23" y="57"/>
                    <a:pt x="23" y="57"/>
                    <a:pt x="23" y="57"/>
                  </a:cubicBezTo>
                  <a:cubicBezTo>
                    <a:pt x="24" y="56"/>
                    <a:pt x="24" y="56"/>
                    <a:pt x="24" y="56"/>
                  </a:cubicBezTo>
                  <a:cubicBezTo>
                    <a:pt x="24" y="56"/>
                    <a:pt x="24" y="56"/>
                    <a:pt x="24" y="56"/>
                  </a:cubicBezTo>
                  <a:cubicBezTo>
                    <a:pt x="24" y="56"/>
                    <a:pt x="24" y="56"/>
                    <a:pt x="24" y="56"/>
                  </a:cubicBezTo>
                  <a:cubicBezTo>
                    <a:pt x="28" y="49"/>
                    <a:pt x="28" y="49"/>
                    <a:pt x="28" y="49"/>
                  </a:cubicBezTo>
                  <a:cubicBezTo>
                    <a:pt x="31" y="46"/>
                    <a:pt x="31" y="46"/>
                    <a:pt x="31" y="46"/>
                  </a:cubicBezTo>
                  <a:cubicBezTo>
                    <a:pt x="33" y="44"/>
                    <a:pt x="33" y="44"/>
                    <a:pt x="33" y="44"/>
                  </a:cubicBezTo>
                  <a:cubicBezTo>
                    <a:pt x="35" y="41"/>
                    <a:pt x="35" y="41"/>
                    <a:pt x="35" y="41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43" y="33"/>
                    <a:pt x="43" y="33"/>
                    <a:pt x="43" y="33"/>
                  </a:cubicBezTo>
                  <a:cubicBezTo>
                    <a:pt x="48" y="29"/>
                    <a:pt x="48" y="29"/>
                    <a:pt x="48" y="29"/>
                  </a:cubicBezTo>
                  <a:cubicBezTo>
                    <a:pt x="50" y="28"/>
                    <a:pt x="50" y="28"/>
                    <a:pt x="50" y="28"/>
                  </a:cubicBezTo>
                  <a:cubicBezTo>
                    <a:pt x="50" y="28"/>
                    <a:pt x="50" y="28"/>
                    <a:pt x="50" y="28"/>
                  </a:cubicBezTo>
                  <a:cubicBezTo>
                    <a:pt x="50" y="28"/>
                    <a:pt x="51" y="28"/>
                    <a:pt x="51" y="27"/>
                  </a:cubicBezTo>
                  <a:cubicBezTo>
                    <a:pt x="51" y="27"/>
                    <a:pt x="51" y="27"/>
                    <a:pt x="51" y="27"/>
                  </a:cubicBezTo>
                  <a:cubicBezTo>
                    <a:pt x="54" y="26"/>
                    <a:pt x="54" y="26"/>
                    <a:pt x="54" y="26"/>
                  </a:cubicBezTo>
                  <a:cubicBezTo>
                    <a:pt x="54" y="26"/>
                    <a:pt x="54" y="26"/>
                    <a:pt x="54" y="26"/>
                  </a:cubicBezTo>
                  <a:cubicBezTo>
                    <a:pt x="55" y="26"/>
                    <a:pt x="55" y="26"/>
                    <a:pt x="55" y="26"/>
                  </a:cubicBezTo>
                  <a:cubicBezTo>
                    <a:pt x="55" y="26"/>
                    <a:pt x="55" y="26"/>
                    <a:pt x="55" y="26"/>
                  </a:cubicBezTo>
                  <a:cubicBezTo>
                    <a:pt x="55" y="26"/>
                    <a:pt x="55" y="26"/>
                    <a:pt x="55" y="26"/>
                  </a:cubicBezTo>
                  <a:cubicBezTo>
                    <a:pt x="55" y="26"/>
                    <a:pt x="55" y="26"/>
                    <a:pt x="55" y="26"/>
                  </a:cubicBezTo>
                  <a:cubicBezTo>
                    <a:pt x="55" y="26"/>
                    <a:pt x="55" y="26"/>
                    <a:pt x="55" y="26"/>
                  </a:cubicBezTo>
                  <a:cubicBezTo>
                    <a:pt x="55" y="26"/>
                    <a:pt x="55" y="26"/>
                    <a:pt x="55" y="26"/>
                  </a:cubicBezTo>
                  <a:cubicBezTo>
                    <a:pt x="55" y="26"/>
                    <a:pt x="55" y="26"/>
                    <a:pt x="55" y="26"/>
                  </a:cubicBezTo>
                  <a:cubicBezTo>
                    <a:pt x="57" y="25"/>
                    <a:pt x="57" y="25"/>
                    <a:pt x="57" y="25"/>
                  </a:cubicBezTo>
                  <a:cubicBezTo>
                    <a:pt x="57" y="25"/>
                    <a:pt x="57" y="25"/>
                    <a:pt x="57" y="25"/>
                  </a:cubicBezTo>
                  <a:cubicBezTo>
                    <a:pt x="57" y="25"/>
                    <a:pt x="57" y="25"/>
                    <a:pt x="57" y="25"/>
                  </a:cubicBezTo>
                  <a:cubicBezTo>
                    <a:pt x="57" y="25"/>
                    <a:pt x="57" y="25"/>
                    <a:pt x="57" y="25"/>
                  </a:cubicBezTo>
                  <a:cubicBezTo>
                    <a:pt x="57" y="24"/>
                    <a:pt x="57" y="24"/>
                    <a:pt x="57" y="24"/>
                  </a:cubicBezTo>
                  <a:cubicBezTo>
                    <a:pt x="57" y="24"/>
                    <a:pt x="57" y="24"/>
                    <a:pt x="57" y="24"/>
                  </a:cubicBezTo>
                  <a:cubicBezTo>
                    <a:pt x="58" y="23"/>
                    <a:pt x="58" y="23"/>
                    <a:pt x="58" y="23"/>
                  </a:cubicBezTo>
                  <a:cubicBezTo>
                    <a:pt x="58" y="23"/>
                    <a:pt x="58" y="23"/>
                    <a:pt x="58" y="23"/>
                  </a:cubicBezTo>
                  <a:cubicBezTo>
                    <a:pt x="58" y="23"/>
                    <a:pt x="58" y="23"/>
                    <a:pt x="58" y="23"/>
                  </a:cubicBezTo>
                  <a:cubicBezTo>
                    <a:pt x="58" y="22"/>
                    <a:pt x="58" y="22"/>
                    <a:pt x="58" y="22"/>
                  </a:cubicBezTo>
                  <a:cubicBezTo>
                    <a:pt x="58" y="22"/>
                    <a:pt x="58" y="22"/>
                    <a:pt x="58" y="22"/>
                  </a:cubicBezTo>
                  <a:cubicBezTo>
                    <a:pt x="58" y="22"/>
                    <a:pt x="58" y="22"/>
                    <a:pt x="58" y="22"/>
                  </a:cubicBezTo>
                  <a:cubicBezTo>
                    <a:pt x="58" y="22"/>
                    <a:pt x="58" y="22"/>
                    <a:pt x="58" y="22"/>
                  </a:cubicBezTo>
                  <a:cubicBezTo>
                    <a:pt x="58" y="22"/>
                    <a:pt x="58" y="22"/>
                    <a:pt x="58" y="22"/>
                  </a:cubicBezTo>
                  <a:cubicBezTo>
                    <a:pt x="58" y="22"/>
                    <a:pt x="58" y="22"/>
                    <a:pt x="58" y="22"/>
                  </a:cubicBezTo>
                  <a:cubicBezTo>
                    <a:pt x="58" y="21"/>
                    <a:pt x="58" y="21"/>
                    <a:pt x="58" y="21"/>
                  </a:cubicBezTo>
                  <a:cubicBezTo>
                    <a:pt x="58" y="21"/>
                    <a:pt x="58" y="21"/>
                    <a:pt x="58" y="21"/>
                  </a:cubicBezTo>
                  <a:cubicBezTo>
                    <a:pt x="58" y="21"/>
                    <a:pt x="58" y="21"/>
                    <a:pt x="58" y="21"/>
                  </a:cubicBezTo>
                  <a:cubicBezTo>
                    <a:pt x="58" y="20"/>
                    <a:pt x="58" y="20"/>
                    <a:pt x="58" y="20"/>
                  </a:cubicBezTo>
                  <a:cubicBezTo>
                    <a:pt x="58" y="20"/>
                    <a:pt x="58" y="20"/>
                    <a:pt x="58" y="20"/>
                  </a:cubicBezTo>
                  <a:cubicBezTo>
                    <a:pt x="58" y="20"/>
                    <a:pt x="58" y="20"/>
                    <a:pt x="58" y="20"/>
                  </a:cubicBezTo>
                  <a:cubicBezTo>
                    <a:pt x="58" y="20"/>
                    <a:pt x="58" y="20"/>
                    <a:pt x="58" y="20"/>
                  </a:cubicBezTo>
                  <a:cubicBezTo>
                    <a:pt x="58" y="20"/>
                    <a:pt x="58" y="20"/>
                    <a:pt x="58" y="20"/>
                  </a:cubicBezTo>
                  <a:cubicBezTo>
                    <a:pt x="58" y="20"/>
                    <a:pt x="58" y="20"/>
                    <a:pt x="58" y="20"/>
                  </a:cubicBezTo>
                  <a:cubicBezTo>
                    <a:pt x="58" y="20"/>
                    <a:pt x="58" y="20"/>
                    <a:pt x="58" y="20"/>
                  </a:cubicBezTo>
                  <a:cubicBezTo>
                    <a:pt x="58" y="20"/>
                    <a:pt x="58" y="20"/>
                    <a:pt x="58" y="20"/>
                  </a:cubicBezTo>
                  <a:cubicBezTo>
                    <a:pt x="58" y="20"/>
                    <a:pt x="58" y="20"/>
                    <a:pt x="58" y="20"/>
                  </a:cubicBezTo>
                  <a:cubicBezTo>
                    <a:pt x="58" y="20"/>
                    <a:pt x="58" y="20"/>
                    <a:pt x="58" y="20"/>
                  </a:cubicBezTo>
                  <a:cubicBezTo>
                    <a:pt x="58" y="19"/>
                    <a:pt x="58" y="19"/>
                    <a:pt x="58" y="19"/>
                  </a:cubicBezTo>
                  <a:cubicBezTo>
                    <a:pt x="58" y="19"/>
                    <a:pt x="58" y="19"/>
                    <a:pt x="58" y="19"/>
                  </a:cubicBezTo>
                  <a:cubicBezTo>
                    <a:pt x="57" y="19"/>
                    <a:pt x="57" y="19"/>
                    <a:pt x="57" y="19"/>
                  </a:cubicBezTo>
                  <a:cubicBezTo>
                    <a:pt x="57" y="19"/>
                    <a:pt x="57" y="19"/>
                    <a:pt x="57" y="19"/>
                  </a:cubicBezTo>
                  <a:cubicBezTo>
                    <a:pt x="57" y="19"/>
                    <a:pt x="57" y="19"/>
                    <a:pt x="57" y="19"/>
                  </a:cubicBezTo>
                  <a:cubicBezTo>
                    <a:pt x="57" y="19"/>
                    <a:pt x="57" y="19"/>
                    <a:pt x="57" y="19"/>
                  </a:cubicBezTo>
                  <a:cubicBezTo>
                    <a:pt x="57" y="19"/>
                    <a:pt x="57" y="19"/>
                    <a:pt x="57" y="19"/>
                  </a:cubicBezTo>
                  <a:cubicBezTo>
                    <a:pt x="56" y="19"/>
                    <a:pt x="56" y="19"/>
                    <a:pt x="56" y="19"/>
                  </a:cubicBezTo>
                  <a:cubicBezTo>
                    <a:pt x="56" y="19"/>
                    <a:pt x="56" y="19"/>
                    <a:pt x="56" y="19"/>
                  </a:cubicBezTo>
                  <a:cubicBezTo>
                    <a:pt x="56" y="19"/>
                    <a:pt x="56" y="19"/>
                    <a:pt x="56" y="19"/>
                  </a:cubicBezTo>
                  <a:cubicBezTo>
                    <a:pt x="56" y="18"/>
                    <a:pt x="56" y="18"/>
                    <a:pt x="56" y="18"/>
                  </a:cubicBezTo>
                  <a:cubicBezTo>
                    <a:pt x="56" y="18"/>
                    <a:pt x="56" y="18"/>
                    <a:pt x="55" y="18"/>
                  </a:cubicBezTo>
                  <a:cubicBezTo>
                    <a:pt x="55" y="18"/>
                    <a:pt x="55" y="18"/>
                    <a:pt x="55" y="18"/>
                  </a:cubicBezTo>
                  <a:cubicBezTo>
                    <a:pt x="55" y="18"/>
                    <a:pt x="55" y="18"/>
                    <a:pt x="55" y="18"/>
                  </a:cubicBezTo>
                  <a:cubicBezTo>
                    <a:pt x="54" y="18"/>
                    <a:pt x="54" y="18"/>
                    <a:pt x="54" y="18"/>
                  </a:cubicBezTo>
                  <a:cubicBezTo>
                    <a:pt x="54" y="18"/>
                    <a:pt x="54" y="18"/>
                    <a:pt x="54" y="18"/>
                  </a:cubicBezTo>
                  <a:cubicBezTo>
                    <a:pt x="54" y="18"/>
                    <a:pt x="54" y="18"/>
                    <a:pt x="54" y="18"/>
                  </a:cubicBezTo>
                  <a:cubicBezTo>
                    <a:pt x="54" y="18"/>
                    <a:pt x="53" y="19"/>
                    <a:pt x="53" y="19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2" y="19"/>
                    <a:pt x="52" y="19"/>
                    <a:pt x="52" y="19"/>
                  </a:cubicBezTo>
                  <a:cubicBezTo>
                    <a:pt x="52" y="19"/>
                    <a:pt x="52" y="19"/>
                    <a:pt x="52" y="19"/>
                  </a:cubicBezTo>
                  <a:cubicBezTo>
                    <a:pt x="52" y="19"/>
                    <a:pt x="52" y="19"/>
                    <a:pt x="52" y="19"/>
                  </a:cubicBezTo>
                  <a:cubicBezTo>
                    <a:pt x="51" y="20"/>
                    <a:pt x="51" y="20"/>
                    <a:pt x="51" y="20"/>
                  </a:cubicBezTo>
                  <a:cubicBezTo>
                    <a:pt x="51" y="20"/>
                    <a:pt x="51" y="20"/>
                    <a:pt x="51" y="20"/>
                  </a:cubicBezTo>
                  <a:cubicBezTo>
                    <a:pt x="50" y="20"/>
                    <a:pt x="50" y="20"/>
                    <a:pt x="50" y="20"/>
                  </a:cubicBezTo>
                  <a:cubicBezTo>
                    <a:pt x="50" y="20"/>
                    <a:pt x="50" y="20"/>
                    <a:pt x="50" y="20"/>
                  </a:cubicBezTo>
                  <a:cubicBezTo>
                    <a:pt x="49" y="20"/>
                    <a:pt x="49" y="21"/>
                    <a:pt x="48" y="21"/>
                  </a:cubicBezTo>
                  <a:cubicBezTo>
                    <a:pt x="48" y="21"/>
                    <a:pt x="48" y="21"/>
                    <a:pt x="47" y="22"/>
                  </a:cubicBezTo>
                  <a:cubicBezTo>
                    <a:pt x="46" y="23"/>
                    <a:pt x="45" y="24"/>
                    <a:pt x="43" y="25"/>
                  </a:cubicBezTo>
                  <a:cubicBezTo>
                    <a:pt x="39" y="28"/>
                    <a:pt x="39" y="28"/>
                    <a:pt x="39" y="28"/>
                  </a:cubicBezTo>
                  <a:cubicBezTo>
                    <a:pt x="39" y="29"/>
                    <a:pt x="38" y="29"/>
                    <a:pt x="37" y="30"/>
                  </a:cubicBezTo>
                  <a:cubicBezTo>
                    <a:pt x="35" y="32"/>
                    <a:pt x="35" y="32"/>
                    <a:pt x="35" y="32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1"/>
                    <a:pt x="30" y="31"/>
                    <a:pt x="30" y="31"/>
                  </a:cubicBezTo>
                  <a:cubicBezTo>
                    <a:pt x="29" y="30"/>
                    <a:pt x="29" y="30"/>
                    <a:pt x="29" y="30"/>
                  </a:cubicBezTo>
                  <a:cubicBezTo>
                    <a:pt x="28" y="29"/>
                    <a:pt x="28" y="29"/>
                    <a:pt x="27" y="28"/>
                  </a:cubicBezTo>
                  <a:cubicBezTo>
                    <a:pt x="27" y="27"/>
                    <a:pt x="26" y="26"/>
                    <a:pt x="25" y="25"/>
                  </a:cubicBezTo>
                  <a:cubicBezTo>
                    <a:pt x="25" y="25"/>
                    <a:pt x="25" y="25"/>
                    <a:pt x="25" y="25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24" y="23"/>
                    <a:pt x="24" y="23"/>
                    <a:pt x="24" y="23"/>
                  </a:cubicBezTo>
                  <a:cubicBezTo>
                    <a:pt x="24" y="23"/>
                    <a:pt x="24" y="23"/>
                    <a:pt x="24" y="23"/>
                  </a:cubicBezTo>
                  <a:cubicBezTo>
                    <a:pt x="24" y="23"/>
                    <a:pt x="24" y="23"/>
                    <a:pt x="24" y="23"/>
                  </a:cubicBezTo>
                  <a:cubicBezTo>
                    <a:pt x="23" y="22"/>
                    <a:pt x="23" y="22"/>
                    <a:pt x="23" y="22"/>
                  </a:cubicBezTo>
                  <a:cubicBezTo>
                    <a:pt x="23" y="22"/>
                    <a:pt x="23" y="22"/>
                    <a:pt x="23" y="22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16"/>
                    <a:pt x="26" y="16"/>
                    <a:pt x="26" y="15"/>
                  </a:cubicBezTo>
                  <a:cubicBezTo>
                    <a:pt x="26" y="15"/>
                    <a:pt x="27" y="15"/>
                    <a:pt x="27" y="15"/>
                  </a:cubicBezTo>
                  <a:cubicBezTo>
                    <a:pt x="27" y="15"/>
                    <a:pt x="27" y="15"/>
                    <a:pt x="27" y="15"/>
                  </a:cubicBezTo>
                  <a:cubicBezTo>
                    <a:pt x="27" y="14"/>
                    <a:pt x="27" y="14"/>
                    <a:pt x="27" y="14"/>
                  </a:cubicBezTo>
                  <a:cubicBezTo>
                    <a:pt x="27" y="14"/>
                    <a:pt x="27" y="14"/>
                    <a:pt x="27" y="14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9" y="12"/>
                    <a:pt x="29" y="12"/>
                    <a:pt x="29" y="12"/>
                  </a:cubicBezTo>
                  <a:cubicBezTo>
                    <a:pt x="29" y="12"/>
                    <a:pt x="29" y="12"/>
                    <a:pt x="29" y="12"/>
                  </a:cubicBezTo>
                  <a:cubicBezTo>
                    <a:pt x="29" y="11"/>
                    <a:pt x="29" y="11"/>
                    <a:pt x="29" y="11"/>
                  </a:cubicBezTo>
                  <a:cubicBezTo>
                    <a:pt x="29" y="11"/>
                    <a:pt x="29" y="11"/>
                    <a:pt x="29" y="11"/>
                  </a:cubicBezTo>
                  <a:cubicBezTo>
                    <a:pt x="29" y="11"/>
                    <a:pt x="29" y="11"/>
                    <a:pt x="29" y="11"/>
                  </a:cubicBezTo>
                  <a:cubicBezTo>
                    <a:pt x="29" y="11"/>
                    <a:pt x="29" y="11"/>
                    <a:pt x="29" y="11"/>
                  </a:cubicBezTo>
                  <a:cubicBezTo>
                    <a:pt x="30" y="10"/>
                    <a:pt x="30" y="10"/>
                    <a:pt x="30" y="10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30" y="8"/>
                    <a:pt x="29" y="8"/>
                    <a:pt x="29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29" y="7"/>
                    <a:pt x="29" y="7"/>
                    <a:pt x="29" y="7"/>
                  </a:cubicBezTo>
                  <a:cubicBezTo>
                    <a:pt x="29" y="7"/>
                    <a:pt x="29" y="7"/>
                    <a:pt x="29" y="7"/>
                  </a:cubicBezTo>
                  <a:cubicBezTo>
                    <a:pt x="29" y="7"/>
                    <a:pt x="29" y="7"/>
                    <a:pt x="29" y="7"/>
                  </a:cubicBezTo>
                  <a:cubicBezTo>
                    <a:pt x="29" y="7"/>
                    <a:pt x="29" y="7"/>
                    <a:pt x="29" y="7"/>
                  </a:cubicBezTo>
                  <a:cubicBezTo>
                    <a:pt x="29" y="7"/>
                    <a:pt x="29" y="7"/>
                    <a:pt x="29" y="7"/>
                  </a:cubicBezTo>
                  <a:cubicBezTo>
                    <a:pt x="29" y="7"/>
                    <a:pt x="29" y="7"/>
                    <a:pt x="29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5" y="9"/>
                    <a:pt x="25" y="9"/>
                    <a:pt x="25" y="9"/>
                  </a:cubicBezTo>
                  <a:cubicBezTo>
                    <a:pt x="25" y="9"/>
                    <a:pt x="24" y="9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3" y="11"/>
                    <a:pt x="23" y="11"/>
                    <a:pt x="22" y="12"/>
                  </a:cubicBezTo>
                  <a:cubicBezTo>
                    <a:pt x="22" y="13"/>
                    <a:pt x="22" y="14"/>
                    <a:pt x="21" y="15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19" y="16"/>
                    <a:pt x="19" y="16"/>
                    <a:pt x="19" y="16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5" y="0"/>
                    <a:pt x="5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3"/>
                    <a:pt x="0" y="3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"/>
                <a:ea typeface="微软雅黑"/>
                <a:cs typeface="+mn-cs"/>
              </a:endParaRPr>
            </a:p>
          </p:txBody>
        </p:sp>
      </p:grpSp>
      <p:sp>
        <p:nvSpPr>
          <p:cNvPr id="58" name="矩形 57">
            <a:extLst>
              <a:ext uri="{FF2B5EF4-FFF2-40B4-BE49-F238E27FC236}">
                <a16:creationId xmlns:a16="http://schemas.microsoft.com/office/drawing/2014/main" id="{97A4193D-1880-4F00-8FB1-87345971F76A}"/>
              </a:ext>
            </a:extLst>
          </p:cNvPr>
          <p:cNvSpPr/>
          <p:nvPr/>
        </p:nvSpPr>
        <p:spPr>
          <a:xfrm>
            <a:off x="1340288" y="4325534"/>
            <a:ext cx="2351818" cy="446487"/>
          </a:xfrm>
          <a:prstGeom prst="rect">
            <a:avLst/>
          </a:prstGeom>
          <a:gradFill>
            <a:gsLst>
              <a:gs pos="0">
                <a:schemeClr val="accent2">
                  <a:lumMod val="89000"/>
                </a:schemeClr>
              </a:gs>
              <a:gs pos="100000">
                <a:schemeClr val="accent2">
                  <a:lumMod val="74000"/>
                  <a:lumOff val="26000"/>
                </a:schemeClr>
              </a:gs>
            </a:gsLst>
            <a:lin ang="2700000" scaled="1"/>
          </a:gradFill>
          <a:ln>
            <a:noFill/>
          </a:ln>
          <a:effectLst>
            <a:outerShdw blurRad="431800" sx="102000" sy="102000" algn="ctr" rotWithShape="0">
              <a:schemeClr val="accent4">
                <a:alpha val="41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3B96CB">
                    <a:lumMod val="20000"/>
                    <a:lumOff val="80000"/>
                  </a:srgbClr>
                </a:solidFill>
                <a:effectLst/>
                <a:uLnTx/>
                <a:uFillTx/>
                <a:latin typeface="DIN"/>
                <a:ea typeface="微软雅黑"/>
                <a:cs typeface="+mn-cs"/>
              </a:rPr>
              <a:t>上海大学一队</a:t>
            </a:r>
            <a:endParaRPr kumimoji="0" lang="en-US" altLang="zh-CN" sz="1800" b="1" i="0" u="none" strike="noStrike" kern="1200" cap="none" spc="0" normalizeH="0" baseline="0" noProof="0">
              <a:ln>
                <a:noFill/>
              </a:ln>
              <a:solidFill>
                <a:srgbClr val="3B96CB">
                  <a:lumMod val="20000"/>
                  <a:lumOff val="80000"/>
                </a:srgbClr>
              </a:solidFill>
              <a:effectLst/>
              <a:uLnTx/>
              <a:uFillTx/>
              <a:latin typeface="DIN"/>
              <a:ea typeface="微软雅黑"/>
              <a:cs typeface="+mn-cs"/>
            </a:endParaRPr>
          </a:p>
        </p:txBody>
      </p:sp>
      <p:sp>
        <p:nvSpPr>
          <p:cNvPr id="55" name="文本占位符 55">
            <a:extLst>
              <a:ext uri="{FF2B5EF4-FFF2-40B4-BE49-F238E27FC236}">
                <a16:creationId xmlns:a16="http://schemas.microsoft.com/office/drawing/2014/main" id="{33D44980-D20E-45CA-AE3D-87AB5D9F4006}"/>
              </a:ext>
            </a:extLst>
          </p:cNvPr>
          <p:cNvSpPr txBox="1">
            <a:spLocks/>
          </p:cNvSpPr>
          <p:nvPr/>
        </p:nvSpPr>
        <p:spPr>
          <a:xfrm>
            <a:off x="1253531" y="4951039"/>
            <a:ext cx="2670151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zh-CN" altLang="en-US" sz="2000" b="1" kern="1200" dirty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600">
                <a:solidFill>
                  <a:srgbClr val="D8EAF5"/>
                </a:solidFill>
              </a:rPr>
              <a:t>队员：顾东洲 俞寅生 刘骁</a:t>
            </a:r>
          </a:p>
        </p:txBody>
      </p:sp>
      <p:sp>
        <p:nvSpPr>
          <p:cNvPr id="57" name="文本占位符 1">
            <a:extLst>
              <a:ext uri="{FF2B5EF4-FFF2-40B4-BE49-F238E27FC236}">
                <a16:creationId xmlns:a16="http://schemas.microsoft.com/office/drawing/2014/main" id="{07293566-AFB3-4871-BDA6-60B890BF6709}"/>
              </a:ext>
            </a:extLst>
          </p:cNvPr>
          <p:cNvSpPr txBox="1">
            <a:spLocks/>
          </p:cNvSpPr>
          <p:nvPr/>
        </p:nvSpPr>
        <p:spPr>
          <a:xfrm>
            <a:off x="1222583" y="1371430"/>
            <a:ext cx="6608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zh-CN" altLang="en-US" sz="2000" b="1" kern="1200" dirty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>
                <a:gradFill flip="none" rotWithShape="1">
                  <a:gsLst>
                    <a:gs pos="0">
                      <a:schemeClr val="accent5"/>
                    </a:gs>
                    <a:gs pos="100000">
                      <a:schemeClr val="accent2"/>
                    </a:gs>
                  </a:gsLst>
                  <a:lin ang="0" scaled="1"/>
                  <a:tileRect/>
                </a:gradFill>
              </a:rPr>
              <a:t>华为杯”第十八届中国研究生数学建模竞赛</a:t>
            </a:r>
          </a:p>
        </p:txBody>
      </p:sp>
    </p:spTree>
    <p:extLst>
      <p:ext uri="{BB962C8B-B14F-4D97-AF65-F5344CB8AC3E}">
        <p14:creationId xmlns:p14="http://schemas.microsoft.com/office/powerpoint/2010/main" val="628256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62"/>
    </mc:Choice>
    <mc:Fallback xmlns="">
      <p:transition spd="slow" advTm="2062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: 圆角 26">
            <a:extLst>
              <a:ext uri="{FF2B5EF4-FFF2-40B4-BE49-F238E27FC236}">
                <a16:creationId xmlns:a16="http://schemas.microsoft.com/office/drawing/2014/main" id="{33140E15-6BF2-4737-9FDE-02FA97DDE4B7}"/>
              </a:ext>
            </a:extLst>
          </p:cNvPr>
          <p:cNvSpPr/>
          <p:nvPr/>
        </p:nvSpPr>
        <p:spPr>
          <a:xfrm>
            <a:off x="369024" y="5338466"/>
            <a:ext cx="11617890" cy="1252834"/>
          </a:xfrm>
          <a:prstGeom prst="roundRect">
            <a:avLst>
              <a:gd name="adj" fmla="val 1056"/>
            </a:avLst>
          </a:prstGeom>
          <a:solidFill>
            <a:schemeClr val="bg1"/>
          </a:solidFill>
          <a:ln>
            <a:noFill/>
          </a:ln>
          <a:effectLst>
            <a:outerShdw blurRad="139700" sx="102000" sy="102000" algn="ctr" rotWithShape="0">
              <a:schemeClr val="tx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8" name="PA_ 2">
            <a:extLst>
              <a:ext uri="{FF2B5EF4-FFF2-40B4-BE49-F238E27FC236}">
                <a16:creationId xmlns:a16="http://schemas.microsoft.com/office/drawing/2014/main" id="{70E4CCFA-9AF1-49C1-951A-FE5698776B4A}"/>
              </a:ext>
            </a:extLst>
          </p:cNvPr>
          <p:cNvSpPr>
            <a:spLocks noChangeAspect="1"/>
          </p:cNvSpPr>
          <p:nvPr>
            <p:custDataLst>
              <p:tags r:id="rId1"/>
            </p:custDataLst>
          </p:nvPr>
        </p:nvSpPr>
        <p:spPr>
          <a:xfrm>
            <a:off x="369023" y="4911747"/>
            <a:ext cx="1901372" cy="426719"/>
          </a:xfrm>
          <a:prstGeom prst="rect">
            <a:avLst/>
          </a:prstGeom>
          <a:solidFill>
            <a:srgbClr val="F37336"/>
          </a:solidFill>
          <a:ln w="12700" cap="flat" cmpd="sng" algn="ctr">
            <a:noFill/>
            <a:prstDash val="solid"/>
            <a:miter lim="800000"/>
          </a:ln>
          <a:effectLst>
            <a:outerShdw blurRad="127000" sx="101000" sy="101000" algn="ctr" rotWithShape="0">
              <a:srgbClr val="025CD7">
                <a:alpha val="50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 b="1" kern="0">
                <a:solidFill>
                  <a:prstClr val="white"/>
                </a:solidFill>
                <a:latin typeface="+mj-ea"/>
                <a:ea typeface="+mj-ea"/>
              </a:rPr>
              <a:t>结论</a:t>
            </a:r>
            <a:endParaRPr kumimoji="0" lang="zh-CN" altLang="en-US" sz="160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2ACFE686-9276-458E-89D4-5C8DEEE35F3C}"/>
              </a:ext>
            </a:extLst>
          </p:cNvPr>
          <p:cNvSpPr txBox="1"/>
          <p:nvPr/>
        </p:nvSpPr>
        <p:spPr>
          <a:xfrm>
            <a:off x="483323" y="5517784"/>
            <a:ext cx="10229464" cy="417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ü"/>
              <a:defRPr/>
            </a:pPr>
            <a:r>
              <a:rPr lang="zh-CN" altLang="en-US" sz="1600" b="1">
                <a:solidFill>
                  <a:srgbClr val="014CA9"/>
                </a:solidFill>
                <a:latin typeface="微软雅黑" pitchFamily="34" charset="-122"/>
                <a:ea typeface="微软雅黑" pitchFamily="34" charset="-122"/>
              </a:rPr>
              <a:t>基于</a:t>
            </a:r>
            <a:r>
              <a:rPr lang="zh-CN" altLang="en-US" b="1">
                <a:solidFill>
                  <a:srgbClr val="F37336"/>
                </a:solidFill>
                <a:latin typeface="微软雅黑" pitchFamily="34" charset="-122"/>
                <a:ea typeface="微软雅黑" pitchFamily="34" charset="-122"/>
              </a:rPr>
              <a:t>初始值优化</a:t>
            </a:r>
            <a:r>
              <a:rPr lang="zh-CN" altLang="en-US" sz="1600" b="1">
                <a:solidFill>
                  <a:srgbClr val="014CA9"/>
                </a:solidFill>
                <a:latin typeface="微软雅黑" pitchFamily="34" charset="-122"/>
                <a:ea typeface="微软雅黑" pitchFamily="34" charset="-122"/>
              </a:rPr>
              <a:t>的</a:t>
            </a:r>
            <a:r>
              <a:rPr lang="zh-CN" altLang="en-US" b="1">
                <a:solidFill>
                  <a:srgbClr val="F37336"/>
                </a:solidFill>
                <a:latin typeface="微软雅黑" pitchFamily="34" charset="-122"/>
                <a:ea typeface="微软雅黑" pitchFamily="34" charset="-122"/>
              </a:rPr>
              <a:t>粒子群</a:t>
            </a:r>
            <a:r>
              <a:rPr lang="zh-CN" altLang="en-US" sz="1600" b="1">
                <a:solidFill>
                  <a:srgbClr val="014CA9"/>
                </a:solidFill>
                <a:latin typeface="微软雅黑" pitchFamily="34" charset="-122"/>
                <a:ea typeface="微软雅黑" pitchFamily="34" charset="-122"/>
              </a:rPr>
              <a:t>算法对本题的</a:t>
            </a:r>
            <a:r>
              <a:rPr lang="zh-CN" altLang="en-US" b="1">
                <a:solidFill>
                  <a:srgbClr val="F37336"/>
                </a:solidFill>
                <a:latin typeface="微软雅黑" pitchFamily="34" charset="-122"/>
                <a:ea typeface="微软雅黑" pitchFamily="34" charset="-122"/>
              </a:rPr>
              <a:t>多目标混合整数规划</a:t>
            </a:r>
            <a:r>
              <a:rPr lang="zh-CN" altLang="en-US" sz="1600" b="1">
                <a:solidFill>
                  <a:srgbClr val="014CA9"/>
                </a:solidFill>
                <a:latin typeface="微软雅黑" pitchFamily="34" charset="-122"/>
                <a:ea typeface="微软雅黑" pitchFamily="34" charset="-122"/>
              </a:rPr>
              <a:t>问题</a:t>
            </a:r>
            <a:r>
              <a:rPr lang="zh-CN" altLang="en-US" b="1">
                <a:solidFill>
                  <a:srgbClr val="F37336"/>
                </a:solidFill>
                <a:latin typeface="微软雅黑" pitchFamily="34" charset="-122"/>
                <a:ea typeface="微软雅黑" pitchFamily="34" charset="-122"/>
              </a:rPr>
              <a:t>组合优化</a:t>
            </a:r>
            <a:r>
              <a:rPr lang="zh-CN" altLang="en-US" sz="1600" b="1">
                <a:solidFill>
                  <a:srgbClr val="014CA9"/>
                </a:solidFill>
                <a:latin typeface="微软雅黑" pitchFamily="34" charset="-122"/>
                <a:ea typeface="微软雅黑" pitchFamily="34" charset="-122"/>
              </a:rPr>
              <a:t>效果</a:t>
            </a:r>
            <a:r>
              <a:rPr lang="zh-CN" altLang="en-US" b="1">
                <a:solidFill>
                  <a:srgbClr val="F37336"/>
                </a:solidFill>
                <a:latin typeface="微软雅黑" pitchFamily="34" charset="-122"/>
                <a:ea typeface="微软雅黑" pitchFamily="34" charset="-122"/>
              </a:rPr>
              <a:t>显著</a:t>
            </a:r>
            <a:endParaRPr lang="en-US" altLang="zh-CN" b="1">
              <a:solidFill>
                <a:srgbClr val="F3733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51450B0F-5E1F-4108-9207-1701A00D1949}"/>
              </a:ext>
            </a:extLst>
          </p:cNvPr>
          <p:cNvGrpSpPr/>
          <p:nvPr/>
        </p:nvGrpSpPr>
        <p:grpSpPr>
          <a:xfrm>
            <a:off x="369023" y="1689208"/>
            <a:ext cx="8791936" cy="3110371"/>
            <a:chOff x="116959" y="1480760"/>
            <a:chExt cx="9044000" cy="3083200"/>
          </a:xfrm>
        </p:grpSpPr>
        <p:sp>
          <p:nvSpPr>
            <p:cNvPr id="35" name="矩形: 圆角 34">
              <a:extLst>
                <a:ext uri="{FF2B5EF4-FFF2-40B4-BE49-F238E27FC236}">
                  <a16:creationId xmlns:a16="http://schemas.microsoft.com/office/drawing/2014/main" id="{39F26DB1-8458-4E68-8CB6-F3D020EE1494}"/>
                </a:ext>
              </a:extLst>
            </p:cNvPr>
            <p:cNvSpPr/>
            <p:nvPr/>
          </p:nvSpPr>
          <p:spPr>
            <a:xfrm>
              <a:off x="116959" y="1480760"/>
              <a:ext cx="9044000" cy="3083200"/>
            </a:xfrm>
            <a:prstGeom prst="roundRect">
              <a:avLst>
                <a:gd name="adj" fmla="val 1056"/>
              </a:avLst>
            </a:prstGeom>
            <a:solidFill>
              <a:schemeClr val="bg1"/>
            </a:solidFill>
            <a:ln>
              <a:noFill/>
            </a:ln>
            <a:effectLst>
              <a:outerShdw blurRad="139700" sx="102000" sy="102000" algn="ctr" rotWithShape="0">
                <a:schemeClr val="tx1"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26" name="图片 506" descr="部分随机初始化vs随机初始化">
              <a:extLst>
                <a:ext uri="{FF2B5EF4-FFF2-40B4-BE49-F238E27FC236}">
                  <a16:creationId xmlns:a16="http://schemas.microsoft.com/office/drawing/2014/main" id="{BAFF2353-7B2D-4178-83A5-641CA03762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334" r="8720"/>
            <a:stretch>
              <a:fillRect/>
            </a:stretch>
          </p:blipFill>
          <p:spPr bwMode="auto">
            <a:xfrm>
              <a:off x="149856" y="1493350"/>
              <a:ext cx="4342677" cy="30706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52F6E6B0-2736-410E-9859-8DEE1E313970}"/>
                </a:ext>
              </a:extLst>
            </p:cNvPr>
            <p:cNvGrpSpPr/>
            <p:nvPr/>
          </p:nvGrpSpPr>
          <p:grpSpPr>
            <a:xfrm>
              <a:off x="4479833" y="1744098"/>
              <a:ext cx="4644025" cy="2819862"/>
              <a:chOff x="4664075" y="1502404"/>
              <a:chExt cx="5734050" cy="3093486"/>
            </a:xfrm>
          </p:grpSpPr>
          <p:pic>
            <p:nvPicPr>
              <p:cNvPr id="31" name="图片 534" descr="09d14234d5cd81f5eaed711ffa6fc9c">
                <a:extLst>
                  <a:ext uri="{FF2B5EF4-FFF2-40B4-BE49-F238E27FC236}">
                    <a16:creationId xmlns:a16="http://schemas.microsoft.com/office/drawing/2014/main" id="{737632E3-9A47-45AE-AB53-BC727177E18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653" t="11437" r="8173" b="5127"/>
              <a:stretch/>
            </p:blipFill>
            <p:spPr bwMode="auto">
              <a:xfrm>
                <a:off x="4664075" y="1502404"/>
                <a:ext cx="5734050" cy="30934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2" name="图片 534" descr="09d14234d5cd81f5eaed711ffa6fc9c">
                <a:extLst>
                  <a:ext uri="{FF2B5EF4-FFF2-40B4-BE49-F238E27FC236}">
                    <a16:creationId xmlns:a16="http://schemas.microsoft.com/office/drawing/2014/main" id="{E1AA7EE6-4EDA-4641-A8FA-C33502CC564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7096" t="12282" r="10522" b="73990"/>
              <a:stretch/>
            </p:blipFill>
            <p:spPr bwMode="auto">
              <a:xfrm>
                <a:off x="8198738" y="1535797"/>
                <a:ext cx="2064956" cy="6811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F1E7DCD1-4CCB-49D4-A72A-9713A133019B}"/>
                </a:ext>
              </a:extLst>
            </p:cNvPr>
            <p:cNvSpPr/>
            <p:nvPr/>
          </p:nvSpPr>
          <p:spPr>
            <a:xfrm>
              <a:off x="4867390" y="1485700"/>
              <a:ext cx="3795842" cy="27457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zh-CN" sz="1200" b="1" i="1" kern="100">
                  <a:solidFill>
                    <a:srgbClr val="014CA9"/>
                  </a:solidFill>
                  <a:latin typeface="+mj-ea"/>
                  <a:ea typeface="+mj-ea"/>
                  <a:cs typeface="Times New Roman" panose="02020603050405020304" pitchFamily="18" charset="0"/>
                </a:rPr>
                <a:t>具有最优</a:t>
              </a:r>
              <a:r>
                <a:rPr lang="en-US" altLang="zh-CN" sz="1200" b="1" i="1" kern="100">
                  <a:solidFill>
                    <a:srgbClr val="014CA9"/>
                  </a:solidFill>
                  <a:latin typeface="+mj-ea"/>
                  <a:ea typeface="+mj-ea"/>
                </a:rPr>
                <a:t>ADMET</a:t>
              </a:r>
              <a:r>
                <a:rPr lang="zh-CN" altLang="zh-CN" sz="1200" b="1" i="1" kern="100">
                  <a:solidFill>
                    <a:srgbClr val="014CA9"/>
                  </a:solidFill>
                  <a:latin typeface="+mj-ea"/>
                  <a:ea typeface="+mj-ea"/>
                  <a:cs typeface="Times New Roman" panose="02020603050405020304" pitchFamily="18" charset="0"/>
                </a:rPr>
                <a:t>性质的化合物的变量随活性波动图</a:t>
              </a:r>
              <a:endParaRPr lang="zh-CN" altLang="en-US" sz="1200" b="1" i="1">
                <a:solidFill>
                  <a:srgbClr val="014CA9"/>
                </a:solidFill>
                <a:latin typeface="+mj-ea"/>
                <a:ea typeface="+mj-ea"/>
              </a:endParaRPr>
            </a:p>
          </p:txBody>
        </p:sp>
      </p:grpSp>
      <p:graphicFrame>
        <p:nvGraphicFramePr>
          <p:cNvPr id="34" name="表格 33">
            <a:extLst>
              <a:ext uri="{FF2B5EF4-FFF2-40B4-BE49-F238E27FC236}">
                <a16:creationId xmlns:a16="http://schemas.microsoft.com/office/drawing/2014/main" id="{64EF0662-3D69-4A64-AB83-D9298B4FD9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793097"/>
              </p:ext>
            </p:extLst>
          </p:nvPr>
        </p:nvGraphicFramePr>
        <p:xfrm>
          <a:off x="9243714" y="1699937"/>
          <a:ext cx="2743200" cy="3097668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1089059">
                  <a:extLst>
                    <a:ext uri="{9D8B030D-6E8A-4147-A177-3AD203B41FA5}">
                      <a16:colId xmlns:a16="http://schemas.microsoft.com/office/drawing/2014/main" val="3755109468"/>
                    </a:ext>
                  </a:extLst>
                </a:gridCol>
                <a:gridCol w="773591">
                  <a:extLst>
                    <a:ext uri="{9D8B030D-6E8A-4147-A177-3AD203B41FA5}">
                      <a16:colId xmlns:a16="http://schemas.microsoft.com/office/drawing/2014/main" val="1602575731"/>
                    </a:ext>
                  </a:extLst>
                </a:gridCol>
                <a:gridCol w="880550">
                  <a:extLst>
                    <a:ext uri="{9D8B030D-6E8A-4147-A177-3AD203B41FA5}">
                      <a16:colId xmlns:a16="http://schemas.microsoft.com/office/drawing/2014/main" val="672976225"/>
                    </a:ext>
                  </a:extLst>
                </a:gridCol>
              </a:tblGrid>
              <a:tr h="516278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 u="none" strike="noStrike">
                          <a:effectLst/>
                          <a:latin typeface="+mj-ea"/>
                          <a:ea typeface="+mj-ea"/>
                        </a:rPr>
                        <a:t>生物活性 </a:t>
                      </a:r>
                      <a:endParaRPr lang="zh-CN" altLang="en-US" sz="1200" b="1" i="0" u="none" strike="noStrike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 u="none" strike="noStrike">
                          <a:effectLst/>
                          <a:latin typeface="+mj-ea"/>
                          <a:ea typeface="+mj-ea"/>
                        </a:rPr>
                        <a:t>8.354529</a:t>
                      </a:r>
                      <a:endParaRPr lang="en-US" altLang="zh-CN" sz="1200" b="1" i="0" u="none" strike="noStrike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 u="none" strike="noStrike">
                          <a:effectLst/>
                          <a:latin typeface="+mj-ea"/>
                          <a:ea typeface="+mj-ea"/>
                        </a:rPr>
                        <a:t>8.356145</a:t>
                      </a:r>
                      <a:endParaRPr lang="en-US" altLang="zh-CN" sz="1200" b="1" i="0" u="none" strike="noStrike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06403852"/>
                  </a:ext>
                </a:extLst>
              </a:tr>
              <a:tr h="51627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effectLst/>
                          <a:latin typeface="+mj-ea"/>
                          <a:ea typeface="+mj-ea"/>
                        </a:rPr>
                        <a:t>Caco-2</a:t>
                      </a:r>
                    </a:p>
                    <a:p>
                      <a:pPr algn="ctr" fontAlgn="ctr"/>
                      <a:r>
                        <a:rPr lang="zh-CN" altLang="en-US" sz="1200" b="1" i="0" u="none" strike="noStrike">
                          <a:effectLst/>
                          <a:latin typeface="+mj-ea"/>
                          <a:ea typeface="+mj-ea"/>
                        </a:rPr>
                        <a:t>（</a:t>
                      </a:r>
                      <a:r>
                        <a:rPr lang="en-US" altLang="zh-CN" sz="1200" b="1" i="0" u="none" strike="noStrike">
                          <a:effectLst/>
                          <a:latin typeface="+mj-ea"/>
                          <a:ea typeface="+mj-ea"/>
                        </a:rPr>
                        <a:t>1</a:t>
                      </a:r>
                      <a:r>
                        <a:rPr lang="zh-CN" altLang="en-US" sz="1200" b="1" i="0" u="none" strike="noStrike">
                          <a:effectLst/>
                          <a:latin typeface="+mj-ea"/>
                          <a:ea typeface="+mj-ea"/>
                        </a:rPr>
                        <a:t>优）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 u="none" strike="noStrike">
                          <a:effectLst/>
                          <a:latin typeface="+mj-ea"/>
                          <a:ea typeface="+mj-ea"/>
                        </a:rPr>
                        <a:t>1</a:t>
                      </a:r>
                      <a:endParaRPr lang="en-US" altLang="zh-CN" sz="1200" b="1" i="0" u="none" strike="noStrike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 u="none" strike="noStrike">
                          <a:effectLst/>
                          <a:latin typeface="+mj-ea"/>
                          <a:ea typeface="+mj-ea"/>
                        </a:rPr>
                        <a:t>1</a:t>
                      </a:r>
                      <a:endParaRPr lang="en-US" altLang="zh-CN" sz="1200" b="1" i="0" u="none" strike="noStrike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30647096"/>
                  </a:ext>
                </a:extLst>
              </a:tr>
              <a:tr h="516278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u="none" strike="noStrike">
                          <a:effectLst/>
                          <a:latin typeface="+mj-ea"/>
                          <a:ea typeface="+mj-ea"/>
                        </a:rPr>
                        <a:t>CYP3A4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u="none" strike="noStrike">
                          <a:effectLst/>
                          <a:latin typeface="+mj-ea"/>
                          <a:ea typeface="+mj-ea"/>
                        </a:rPr>
                        <a:t>(</a:t>
                      </a:r>
                      <a:r>
                        <a:rPr lang="en-US" altLang="zh-CN" sz="1200" b="1" i="0" u="none" strike="noStrike" kern="1200">
                          <a:solidFill>
                            <a:schemeClr val="lt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1</a:t>
                      </a:r>
                      <a:r>
                        <a:rPr lang="zh-CN" altLang="en-US" sz="1200" b="1" i="0" u="none" strike="noStrike" kern="1200">
                          <a:solidFill>
                            <a:schemeClr val="lt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优</a:t>
                      </a:r>
                      <a:r>
                        <a:rPr lang="en-US" sz="1200" b="1" i="0" u="none" strike="noStrike">
                          <a:effectLst/>
                          <a:latin typeface="+mj-ea"/>
                          <a:ea typeface="+mj-ea"/>
                        </a:rPr>
                        <a:t>)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 u="none" strike="noStrike">
                          <a:effectLst/>
                          <a:latin typeface="+mj-ea"/>
                          <a:ea typeface="+mj-ea"/>
                        </a:rPr>
                        <a:t>1</a:t>
                      </a:r>
                      <a:endParaRPr lang="en-US" altLang="zh-CN" sz="1200" b="1" i="0" u="none" strike="noStrike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 u="none" strike="noStrike">
                          <a:effectLst/>
                          <a:latin typeface="+mj-ea"/>
                          <a:ea typeface="+mj-ea"/>
                        </a:rPr>
                        <a:t>1</a:t>
                      </a:r>
                      <a:endParaRPr lang="en-US" altLang="zh-CN" sz="1200" b="1" i="0" u="none" strike="noStrike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54527010"/>
                  </a:ext>
                </a:extLst>
              </a:tr>
              <a:tr h="51627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effectLst/>
                          <a:latin typeface="+mj-ea"/>
                          <a:ea typeface="+mj-ea"/>
                        </a:rPr>
                        <a:t>hERG</a:t>
                      </a:r>
                    </a:p>
                    <a:p>
                      <a:pPr algn="ctr" fontAlgn="ctr"/>
                      <a:r>
                        <a:rPr lang="en-US" altLang="zh-CN" sz="1200" b="1" i="0" u="none" strike="noStrike" kern="1200">
                          <a:solidFill>
                            <a:schemeClr val="lt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(0</a:t>
                      </a:r>
                      <a:r>
                        <a:rPr lang="zh-CN" altLang="en-US" sz="1200" b="1" i="0" u="none" strike="noStrike" kern="1200">
                          <a:solidFill>
                            <a:schemeClr val="lt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优</a:t>
                      </a:r>
                      <a:r>
                        <a:rPr lang="en-US" altLang="zh-CN" sz="1200" b="1" i="0" u="none" strike="noStrike" kern="1200">
                          <a:solidFill>
                            <a:schemeClr val="lt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)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 u="none" strike="noStrike">
                          <a:effectLst/>
                          <a:latin typeface="+mj-ea"/>
                          <a:ea typeface="+mj-ea"/>
                        </a:rPr>
                        <a:t>0</a:t>
                      </a:r>
                      <a:endParaRPr lang="en-US" altLang="zh-CN" sz="1200" b="1" i="0" u="none" strike="noStrike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 u="none" strike="noStrike">
                          <a:effectLst/>
                          <a:latin typeface="+mj-ea"/>
                          <a:ea typeface="+mj-ea"/>
                        </a:rPr>
                        <a:t>0</a:t>
                      </a:r>
                      <a:endParaRPr lang="en-US" altLang="zh-CN" sz="1200" b="1" i="0" u="none" strike="noStrike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632718926"/>
                  </a:ext>
                </a:extLst>
              </a:tr>
              <a:tr h="51627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effectLst/>
                          <a:latin typeface="+mj-ea"/>
                          <a:ea typeface="+mj-ea"/>
                        </a:rPr>
                        <a:t>HOB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1" i="0" u="none" strike="noStrike" kern="1200">
                          <a:solidFill>
                            <a:schemeClr val="lt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(1</a:t>
                      </a:r>
                      <a:r>
                        <a:rPr lang="zh-CN" altLang="en-US" sz="1200" b="1" i="0" u="none" strike="noStrike" kern="1200">
                          <a:solidFill>
                            <a:schemeClr val="lt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优</a:t>
                      </a:r>
                      <a:r>
                        <a:rPr lang="en-US" altLang="zh-CN" sz="1200" b="1" i="0" u="none" strike="noStrike" kern="1200">
                          <a:solidFill>
                            <a:schemeClr val="lt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)</a:t>
                      </a:r>
                      <a:endParaRPr lang="en-US" altLang="zh-CN" sz="1200" b="1" i="0" u="none" strike="noStrike" kern="1200">
                        <a:solidFill>
                          <a:srgbClr val="000000"/>
                        </a:solidFill>
                        <a:effectLst/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 u="none" strike="noStrike">
                          <a:effectLst/>
                          <a:latin typeface="+mj-ea"/>
                          <a:ea typeface="+mj-ea"/>
                        </a:rPr>
                        <a:t>1</a:t>
                      </a:r>
                      <a:endParaRPr lang="en-US" altLang="zh-CN" sz="1200" b="1" i="0" u="none" strike="noStrike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 u="none" strike="noStrike">
                          <a:effectLst/>
                          <a:latin typeface="+mj-ea"/>
                          <a:ea typeface="+mj-ea"/>
                        </a:rPr>
                        <a:t>1</a:t>
                      </a:r>
                      <a:endParaRPr lang="en-US" altLang="zh-CN" sz="1200" b="1" i="0" u="none" strike="noStrike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09302174"/>
                  </a:ext>
                </a:extLst>
              </a:tr>
              <a:tr h="51627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effectLst/>
                          <a:latin typeface="+mj-ea"/>
                          <a:ea typeface="+mj-ea"/>
                        </a:rPr>
                        <a:t>MN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1" i="0" u="none" strike="noStrike" kern="1200">
                          <a:solidFill>
                            <a:schemeClr val="lt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(0</a:t>
                      </a:r>
                      <a:r>
                        <a:rPr lang="zh-CN" altLang="en-US" sz="1200" b="1" i="0" u="none" strike="noStrike" kern="1200">
                          <a:solidFill>
                            <a:schemeClr val="lt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优</a:t>
                      </a:r>
                      <a:r>
                        <a:rPr lang="en-US" altLang="zh-CN" sz="1200" b="1" i="0" u="none" strike="noStrike" kern="1200">
                          <a:solidFill>
                            <a:schemeClr val="lt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)</a:t>
                      </a:r>
                      <a:endParaRPr lang="en-US" altLang="zh-CN" sz="1200" b="1" i="0" u="none" strike="noStrike" kern="1200">
                        <a:solidFill>
                          <a:srgbClr val="000000"/>
                        </a:solidFill>
                        <a:effectLst/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 u="none" strike="noStrike">
                          <a:effectLst/>
                          <a:latin typeface="+mj-ea"/>
                          <a:ea typeface="+mj-ea"/>
                        </a:rPr>
                        <a:t>0</a:t>
                      </a:r>
                      <a:endParaRPr lang="en-US" altLang="zh-CN" sz="1200" b="1" i="0" u="none" strike="noStrike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 u="none" strike="noStrike">
                          <a:effectLst/>
                          <a:latin typeface="+mj-ea"/>
                          <a:ea typeface="+mj-ea"/>
                        </a:rPr>
                        <a:t>0</a:t>
                      </a:r>
                      <a:endParaRPr lang="en-US" altLang="zh-CN" sz="1200" b="1" i="0" u="none" strike="noStrike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33394683"/>
                  </a:ext>
                </a:extLst>
              </a:tr>
            </a:tbl>
          </a:graphicData>
        </a:graphic>
      </p:graphicFrame>
      <p:sp>
        <p:nvSpPr>
          <p:cNvPr id="16" name="文本框 15">
            <a:extLst>
              <a:ext uri="{FF2B5EF4-FFF2-40B4-BE49-F238E27FC236}">
                <a16:creationId xmlns:a16="http://schemas.microsoft.com/office/drawing/2014/main" id="{B2DEA12D-0A6E-4486-A9F3-BB06B7CDAF77}"/>
              </a:ext>
            </a:extLst>
          </p:cNvPr>
          <p:cNvSpPr txBox="1"/>
          <p:nvPr/>
        </p:nvSpPr>
        <p:spPr>
          <a:xfrm>
            <a:off x="483323" y="5999164"/>
            <a:ext cx="10277740" cy="4173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ü"/>
              <a:defRPr/>
            </a:pPr>
            <a:r>
              <a:rPr lang="zh-CN" altLang="en-US" sz="1600" b="1">
                <a:solidFill>
                  <a:srgbClr val="014CA9"/>
                </a:solidFill>
                <a:latin typeface="微软雅黑" pitchFamily="34" charset="-122"/>
                <a:ea typeface="微软雅黑" pitchFamily="34" charset="-122"/>
              </a:rPr>
              <a:t>优化结果中，五个</a:t>
            </a:r>
            <a:r>
              <a:rPr lang="en-US" altLang="zh-CN" sz="1600" b="1">
                <a:solidFill>
                  <a:srgbClr val="014CA9"/>
                </a:solidFill>
                <a:latin typeface="微软雅黑" pitchFamily="34" charset="-122"/>
                <a:ea typeface="微软雅黑" pitchFamily="34" charset="-122"/>
              </a:rPr>
              <a:t>ADMET</a:t>
            </a:r>
            <a:r>
              <a:rPr lang="zh-CN" altLang="en-US" sz="1600" b="1">
                <a:solidFill>
                  <a:srgbClr val="014CA9"/>
                </a:solidFill>
                <a:latin typeface="微软雅黑" pitchFamily="34" charset="-122"/>
                <a:ea typeface="微软雅黑" pitchFamily="34" charset="-122"/>
              </a:rPr>
              <a:t>性质</a:t>
            </a:r>
            <a:r>
              <a:rPr lang="zh-CN" altLang="en-US" b="1">
                <a:solidFill>
                  <a:srgbClr val="F37336"/>
                </a:solidFill>
                <a:latin typeface="微软雅黑" pitchFamily="34" charset="-122"/>
                <a:ea typeface="微软雅黑" pitchFamily="34" charset="-122"/>
              </a:rPr>
              <a:t>均</a:t>
            </a:r>
            <a:r>
              <a:rPr lang="zh-CN" altLang="en-US" sz="1600" b="1">
                <a:solidFill>
                  <a:srgbClr val="014CA9"/>
                </a:solidFill>
                <a:latin typeface="微软雅黑" pitchFamily="34" charset="-122"/>
                <a:ea typeface="微软雅黑" pitchFamily="34" charset="-122"/>
              </a:rPr>
              <a:t>优化为</a:t>
            </a:r>
            <a:r>
              <a:rPr lang="zh-CN" altLang="en-US" b="1">
                <a:solidFill>
                  <a:srgbClr val="F37336"/>
                </a:solidFill>
                <a:latin typeface="微软雅黑" pitchFamily="34" charset="-122"/>
                <a:ea typeface="微软雅黑" pitchFamily="34" charset="-122"/>
              </a:rPr>
              <a:t>对人体有益</a:t>
            </a:r>
            <a:r>
              <a:rPr lang="zh-CN" altLang="en-US" sz="1600" b="1">
                <a:solidFill>
                  <a:srgbClr val="014CA9"/>
                </a:solidFill>
                <a:latin typeface="微软雅黑" pitchFamily="34" charset="-122"/>
                <a:ea typeface="微软雅黑" pitchFamily="34" charset="-122"/>
              </a:rPr>
              <a:t>，且生物</a:t>
            </a:r>
            <a:r>
              <a:rPr lang="zh-CN" altLang="en-US" b="1">
                <a:solidFill>
                  <a:srgbClr val="F37336"/>
                </a:solidFill>
                <a:latin typeface="微软雅黑" pitchFamily="34" charset="-122"/>
                <a:ea typeface="微软雅黑" pitchFamily="34" charset="-122"/>
              </a:rPr>
              <a:t>活性</a:t>
            </a:r>
            <a:r>
              <a:rPr lang="en-US" altLang="zh-CN" sz="1600" b="1">
                <a:solidFill>
                  <a:schemeClr val="accent1"/>
                </a:solidFill>
                <a:latin typeface="+mj-ea"/>
              </a:rPr>
              <a:t>pIC</a:t>
            </a:r>
            <a:r>
              <a:rPr lang="en-US" altLang="zh-CN" sz="1600" b="1" baseline="-25000">
                <a:solidFill>
                  <a:schemeClr val="accent1"/>
                </a:solidFill>
                <a:latin typeface="+mj-ea"/>
              </a:rPr>
              <a:t>50</a:t>
            </a:r>
            <a:r>
              <a:rPr lang="en-US" altLang="zh-CN" sz="1600" b="1">
                <a:solidFill>
                  <a:schemeClr val="accent1"/>
                </a:solidFill>
                <a:latin typeface="+mj-ea"/>
              </a:rPr>
              <a:t>(8.35)</a:t>
            </a:r>
            <a:r>
              <a:rPr lang="zh-CN" altLang="en-US" b="1">
                <a:solidFill>
                  <a:srgbClr val="F37336"/>
                </a:solidFill>
                <a:latin typeface="+mj-ea"/>
              </a:rPr>
              <a:t>远高于</a:t>
            </a:r>
            <a:r>
              <a:rPr lang="zh-CN" altLang="en-US" sz="1600" b="1">
                <a:solidFill>
                  <a:schemeClr val="accent1"/>
                </a:solidFill>
                <a:latin typeface="+mj-ea"/>
              </a:rPr>
              <a:t>原数据样本</a:t>
            </a:r>
            <a:r>
              <a:rPr lang="en-US" altLang="zh-CN" sz="1600" b="1">
                <a:solidFill>
                  <a:schemeClr val="accent1"/>
                </a:solidFill>
                <a:latin typeface="+mj-ea"/>
              </a:rPr>
              <a:t>(6.94)</a:t>
            </a:r>
            <a:endParaRPr lang="en-US" altLang="zh-CN" sz="1600" b="1">
              <a:solidFill>
                <a:srgbClr val="014CA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4C4A3A53-7F92-460A-9515-DC7234490E6A}"/>
              </a:ext>
            </a:extLst>
          </p:cNvPr>
          <p:cNvSpPr txBox="1"/>
          <p:nvPr/>
        </p:nvSpPr>
        <p:spPr>
          <a:xfrm>
            <a:off x="1143340" y="883213"/>
            <a:ext cx="5603757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800" b="1">
                <a:solidFill>
                  <a:schemeClr val="accent1"/>
                </a:solidFill>
                <a:latin typeface="+mj-ea"/>
              </a:rPr>
              <a:t>优化模型</a:t>
            </a:r>
            <a:r>
              <a:rPr lang="zh-CN" altLang="en-US" sz="2000" b="1">
                <a:solidFill>
                  <a:srgbClr val="F37336"/>
                </a:solidFill>
                <a:latin typeface="+mj-ea"/>
              </a:rPr>
              <a:t>结果分析</a:t>
            </a:r>
            <a:r>
              <a:rPr lang="zh-CN" altLang="en-US" sz="1800" b="1">
                <a:solidFill>
                  <a:schemeClr val="accent1"/>
                </a:solidFill>
                <a:latin typeface="+mj-ea"/>
              </a:rPr>
              <a:t>与</a:t>
            </a:r>
            <a:r>
              <a:rPr lang="zh-CN" altLang="en-US" sz="2000" b="1">
                <a:solidFill>
                  <a:srgbClr val="F37336"/>
                </a:solidFill>
                <a:latin typeface="+mj-ea"/>
              </a:rPr>
              <a:t>可视化</a:t>
            </a:r>
            <a:endParaRPr lang="zh-CN" altLang="en-US" sz="2000" b="1" dirty="0">
              <a:solidFill>
                <a:srgbClr val="F37336"/>
              </a:solidFill>
              <a:latin typeface="+mj-ea"/>
            </a:endParaRP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C90955DC-25BA-408F-8A6B-AE7C50150F6D}"/>
              </a:ext>
            </a:extLst>
          </p:cNvPr>
          <p:cNvGrpSpPr/>
          <p:nvPr/>
        </p:nvGrpSpPr>
        <p:grpSpPr>
          <a:xfrm>
            <a:off x="181650" y="910398"/>
            <a:ext cx="971851" cy="468201"/>
            <a:chOff x="288509" y="1097982"/>
            <a:chExt cx="971851" cy="468201"/>
          </a:xfrm>
        </p:grpSpPr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04DF7015-F2FE-484A-BF05-1FFDD976EDF2}"/>
                </a:ext>
              </a:extLst>
            </p:cNvPr>
            <p:cNvSpPr txBox="1"/>
            <p:nvPr/>
          </p:nvSpPr>
          <p:spPr>
            <a:xfrm>
              <a:off x="288509" y="1147992"/>
              <a:ext cx="961691" cy="418191"/>
            </a:xfrm>
            <a:prstGeom prst="rect">
              <a:avLst/>
            </a:prstGeom>
            <a:solidFill>
              <a:srgbClr val="F37336"/>
            </a:solidFill>
          </p:spPr>
          <p:txBody>
            <a:bodyPr wrap="square" rtlCol="0" anchor="ctr" anchorCtr="1">
              <a:spAutoFit/>
            </a:bodyPr>
            <a:lstStyle/>
            <a:p>
              <a:pPr>
                <a:lnSpc>
                  <a:spcPct val="150000"/>
                </a:lnSpc>
              </a:pPr>
              <a:endParaRPr lang="zh-CN" altLang="en-US" sz="16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78DDFFB8-D812-453A-B1C9-ACFB666044FC}"/>
                </a:ext>
              </a:extLst>
            </p:cNvPr>
            <p:cNvSpPr txBox="1"/>
            <p:nvPr/>
          </p:nvSpPr>
          <p:spPr>
            <a:xfrm>
              <a:off x="298669" y="1097982"/>
              <a:ext cx="961691" cy="4589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b="1">
                  <a:solidFill>
                    <a:schemeClr val="bg1"/>
                  </a:solidFill>
                  <a:latin typeface="+mj-ea"/>
                  <a:ea typeface="+mj-ea"/>
                </a:rPr>
                <a:t>问题四</a:t>
              </a:r>
              <a:endParaRPr lang="zh-CN" altLang="en-US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15983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: 圆角 26">
            <a:extLst>
              <a:ext uri="{FF2B5EF4-FFF2-40B4-BE49-F238E27FC236}">
                <a16:creationId xmlns:a16="http://schemas.microsoft.com/office/drawing/2014/main" id="{33140E15-6BF2-4737-9FDE-02FA97DDE4B7}"/>
              </a:ext>
            </a:extLst>
          </p:cNvPr>
          <p:cNvSpPr/>
          <p:nvPr/>
        </p:nvSpPr>
        <p:spPr>
          <a:xfrm>
            <a:off x="956319" y="5052874"/>
            <a:ext cx="10386351" cy="1633675"/>
          </a:xfrm>
          <a:prstGeom prst="roundRect">
            <a:avLst>
              <a:gd name="adj" fmla="val 1056"/>
            </a:avLst>
          </a:prstGeom>
          <a:solidFill>
            <a:schemeClr val="bg1"/>
          </a:solidFill>
          <a:ln>
            <a:noFill/>
          </a:ln>
          <a:effectLst>
            <a:outerShdw blurRad="139700" sx="102000" sy="102000" algn="ctr" rotWithShape="0">
              <a:schemeClr val="tx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8" name="PA_ 2">
            <a:extLst>
              <a:ext uri="{FF2B5EF4-FFF2-40B4-BE49-F238E27FC236}">
                <a16:creationId xmlns:a16="http://schemas.microsoft.com/office/drawing/2014/main" id="{70E4CCFA-9AF1-49C1-951A-FE5698776B4A}"/>
              </a:ext>
            </a:extLst>
          </p:cNvPr>
          <p:cNvSpPr>
            <a:spLocks noChangeAspect="1"/>
          </p:cNvSpPr>
          <p:nvPr>
            <p:custDataLst>
              <p:tags r:id="rId1"/>
            </p:custDataLst>
          </p:nvPr>
        </p:nvSpPr>
        <p:spPr>
          <a:xfrm>
            <a:off x="956319" y="4647651"/>
            <a:ext cx="1901372" cy="426719"/>
          </a:xfrm>
          <a:prstGeom prst="rect">
            <a:avLst/>
          </a:prstGeom>
          <a:solidFill>
            <a:srgbClr val="F37336"/>
          </a:solidFill>
          <a:ln w="12700" cap="flat" cmpd="sng" algn="ctr">
            <a:noFill/>
            <a:prstDash val="solid"/>
            <a:miter lim="800000"/>
          </a:ln>
          <a:effectLst>
            <a:outerShdw blurRad="127000" sx="101000" sy="101000" algn="ctr" rotWithShape="0">
              <a:srgbClr val="025CD7">
                <a:alpha val="50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 b="1" kern="0">
                <a:solidFill>
                  <a:prstClr val="white"/>
                </a:solidFill>
                <a:latin typeface="+mj-ea"/>
                <a:ea typeface="+mj-ea"/>
              </a:rPr>
              <a:t>结论</a:t>
            </a:r>
            <a:endParaRPr kumimoji="0" lang="zh-CN" altLang="en-US" sz="160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  <p:pic>
        <p:nvPicPr>
          <p:cNvPr id="10248" name="Picture 8">
            <a:extLst>
              <a:ext uri="{FF2B5EF4-FFF2-40B4-BE49-F238E27FC236}">
                <a16:creationId xmlns:a16="http://schemas.microsoft.com/office/drawing/2014/main" id="{6ED8F216-CFBA-4B08-84F0-1D9EAE6D03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6304" y="1521118"/>
            <a:ext cx="2939391" cy="2966754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3" name="组合 12">
            <a:extLst>
              <a:ext uri="{FF2B5EF4-FFF2-40B4-BE49-F238E27FC236}">
                <a16:creationId xmlns:a16="http://schemas.microsoft.com/office/drawing/2014/main" id="{C2E45CCE-B63B-4C4F-877F-31EDCCF5D7D2}"/>
              </a:ext>
            </a:extLst>
          </p:cNvPr>
          <p:cNvGrpSpPr/>
          <p:nvPr/>
        </p:nvGrpSpPr>
        <p:grpSpPr>
          <a:xfrm>
            <a:off x="956319" y="1627676"/>
            <a:ext cx="3348553" cy="2797643"/>
            <a:chOff x="4909947" y="1736812"/>
            <a:chExt cx="1918074" cy="2767300"/>
          </a:xfrm>
        </p:grpSpPr>
        <p:sp>
          <p:nvSpPr>
            <p:cNvPr id="20" name="矩形: 圆角 19">
              <a:extLst>
                <a:ext uri="{FF2B5EF4-FFF2-40B4-BE49-F238E27FC236}">
                  <a16:creationId xmlns:a16="http://schemas.microsoft.com/office/drawing/2014/main" id="{CD4B4EA0-01D9-466F-B94C-C72F3E9BA534}"/>
                </a:ext>
              </a:extLst>
            </p:cNvPr>
            <p:cNvSpPr/>
            <p:nvPr/>
          </p:nvSpPr>
          <p:spPr>
            <a:xfrm>
              <a:off x="4909947" y="1744098"/>
              <a:ext cx="1918073" cy="2760014"/>
            </a:xfrm>
            <a:prstGeom prst="roundRect">
              <a:avLst>
                <a:gd name="adj" fmla="val 1056"/>
              </a:avLst>
            </a:prstGeom>
            <a:solidFill>
              <a:schemeClr val="bg1"/>
            </a:solidFill>
            <a:ln>
              <a:noFill/>
            </a:ln>
            <a:effectLst>
              <a:outerShdw blurRad="139700" sx="102000" sy="102000" algn="ctr" rotWithShape="0">
                <a:schemeClr val="tx1"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35000"/>
                </a:lnSpc>
                <a:spcBef>
                  <a:spcPts val="1200"/>
                </a:spcBef>
                <a:spcAft>
                  <a:spcPts val="1200"/>
                </a:spcAft>
              </a:pPr>
              <a:r>
                <a:rPr lang="en-US" altLang="zh-CN" sz="1400" b="1">
                  <a:solidFill>
                    <a:srgbClr val="F37336"/>
                  </a:solidFill>
                  <a:latin typeface="+mj-ea"/>
                  <a:ea typeface="+mj-ea"/>
                </a:rPr>
                <a:t>Q1-</a:t>
              </a:r>
              <a:r>
                <a:rPr lang="zh-CN" altLang="zh-CN" sz="1400" b="1">
                  <a:solidFill>
                    <a:srgbClr val="014CA9"/>
                  </a:solidFill>
                  <a:latin typeface="+mj-ea"/>
                  <a:ea typeface="+mj-ea"/>
                </a:rPr>
                <a:t>问题一</a:t>
              </a:r>
              <a:r>
                <a:rPr lang="en-US" altLang="zh-CN" sz="1400" b="1">
                  <a:solidFill>
                    <a:srgbClr val="014CA9"/>
                  </a:solidFill>
                  <a:latin typeface="+mj-ea"/>
                  <a:ea typeface="+mj-ea"/>
                </a:rPr>
                <a:t>&amp;</a:t>
              </a:r>
              <a:r>
                <a:rPr lang="zh-CN" altLang="en-US" sz="1400" b="1">
                  <a:solidFill>
                    <a:srgbClr val="014CA9"/>
                  </a:solidFill>
                  <a:latin typeface="+mj-ea"/>
                  <a:ea typeface="+mj-ea"/>
                </a:rPr>
                <a:t>二使用的对</a:t>
              </a:r>
              <a:r>
                <a:rPr lang="zh-CN" altLang="en-US" sz="1400" b="1">
                  <a:solidFill>
                    <a:srgbClr val="F37336"/>
                  </a:solidFill>
                  <a:latin typeface="+mj-ea"/>
                  <a:ea typeface="+mj-ea"/>
                </a:rPr>
                <a:t>生物活性</a:t>
              </a:r>
              <a:r>
                <a:rPr lang="zh-CN" altLang="en-US" sz="1400" b="1">
                  <a:solidFill>
                    <a:srgbClr val="014CA9"/>
                  </a:solidFill>
                  <a:latin typeface="+mj-ea"/>
                  <a:ea typeface="+mj-ea"/>
                </a:rPr>
                <a:t>影响</a:t>
              </a:r>
              <a:r>
                <a:rPr lang="zh-CN" altLang="zh-CN" sz="1400" b="1">
                  <a:solidFill>
                    <a:srgbClr val="014CA9"/>
                  </a:solidFill>
                  <a:latin typeface="+mj-ea"/>
                  <a:ea typeface="+mj-ea"/>
                </a:rPr>
                <a:t>显著</a:t>
              </a:r>
              <a:r>
                <a:rPr lang="zh-CN" altLang="en-US" sz="1400" b="1">
                  <a:solidFill>
                    <a:srgbClr val="014CA9"/>
                  </a:solidFill>
                  <a:latin typeface="+mj-ea"/>
                  <a:ea typeface="+mj-ea"/>
                </a:rPr>
                <a:t>的</a:t>
              </a:r>
              <a:r>
                <a:rPr lang="zh-CN" altLang="zh-CN" sz="1400" b="1">
                  <a:solidFill>
                    <a:srgbClr val="014CA9"/>
                  </a:solidFill>
                  <a:latin typeface="+mj-ea"/>
                  <a:ea typeface="+mj-ea"/>
                </a:rPr>
                <a:t>前</a:t>
              </a:r>
              <a:r>
                <a:rPr lang="x-none" altLang="zh-CN" sz="1400" b="1">
                  <a:solidFill>
                    <a:srgbClr val="014CA9"/>
                  </a:solidFill>
                  <a:latin typeface="+mj-ea"/>
                  <a:ea typeface="+mj-ea"/>
                </a:rPr>
                <a:t>20</a:t>
              </a:r>
              <a:r>
                <a:rPr lang="zh-CN" altLang="zh-CN" sz="1400" b="1">
                  <a:solidFill>
                    <a:srgbClr val="014CA9"/>
                  </a:solidFill>
                  <a:latin typeface="+mj-ea"/>
                  <a:ea typeface="+mj-ea"/>
                </a:rPr>
                <a:t>个特征</a:t>
              </a:r>
              <a:endParaRPr lang="en-US" altLang="zh-CN" sz="1400" b="1">
                <a:solidFill>
                  <a:srgbClr val="014CA9"/>
                </a:solidFill>
                <a:latin typeface="+mj-ea"/>
                <a:ea typeface="+mj-ea"/>
              </a:endParaRPr>
            </a:p>
            <a:p>
              <a:pPr algn="just">
                <a:lnSpc>
                  <a:spcPct val="135000"/>
                </a:lnSpc>
                <a:spcBef>
                  <a:spcPts val="1200"/>
                </a:spcBef>
                <a:spcAft>
                  <a:spcPts val="1200"/>
                </a:spcAft>
              </a:pPr>
              <a:r>
                <a:rPr lang="en-US" altLang="zh-CN" sz="1400" b="1">
                  <a:solidFill>
                    <a:srgbClr val="F37336"/>
                  </a:solidFill>
                  <a:latin typeface="+mj-ea"/>
                  <a:ea typeface="+mj-ea"/>
                </a:rPr>
                <a:t>Q3-</a:t>
              </a:r>
              <a:r>
                <a:rPr lang="zh-CN" altLang="en-US" sz="1400" b="1">
                  <a:solidFill>
                    <a:srgbClr val="014CA9"/>
                  </a:solidFill>
                  <a:latin typeface="+mj-ea"/>
                  <a:ea typeface="+mj-ea"/>
                </a:rPr>
                <a:t>问题三中显著影响</a:t>
              </a:r>
              <a:r>
                <a:rPr lang="zh-CN" altLang="en-US" sz="1400" b="1">
                  <a:solidFill>
                    <a:srgbClr val="F37336"/>
                  </a:solidFill>
                  <a:latin typeface="+mj-ea"/>
                  <a:ea typeface="+mj-ea"/>
                </a:rPr>
                <a:t>五个</a:t>
              </a:r>
              <a:r>
                <a:rPr lang="en-US" altLang="zh-CN" sz="1400" b="1">
                  <a:solidFill>
                    <a:srgbClr val="F37336"/>
                  </a:solidFill>
                  <a:latin typeface="+mj-ea"/>
                  <a:ea typeface="+mj-ea"/>
                </a:rPr>
                <a:t>ADMET</a:t>
              </a:r>
              <a:r>
                <a:rPr lang="zh-CN" altLang="en-US" sz="1400" b="1">
                  <a:solidFill>
                    <a:srgbClr val="F37336"/>
                  </a:solidFill>
                  <a:latin typeface="+mj-ea"/>
                  <a:ea typeface="+mj-ea"/>
                </a:rPr>
                <a:t>性质</a:t>
              </a:r>
              <a:r>
                <a:rPr lang="zh-CN" altLang="en-US" sz="1400" b="1">
                  <a:solidFill>
                    <a:srgbClr val="014CA9"/>
                  </a:solidFill>
                  <a:latin typeface="+mj-ea"/>
                  <a:ea typeface="+mj-ea"/>
                </a:rPr>
                <a:t>的主要特征</a:t>
              </a:r>
              <a:endParaRPr lang="en-US" altLang="zh-CN" sz="1400" b="1">
                <a:solidFill>
                  <a:srgbClr val="014CA9"/>
                </a:solidFill>
                <a:latin typeface="+mj-ea"/>
                <a:ea typeface="+mj-ea"/>
              </a:endParaRPr>
            </a:p>
            <a:p>
              <a:pPr algn="just">
                <a:lnSpc>
                  <a:spcPct val="135000"/>
                </a:lnSpc>
                <a:spcBef>
                  <a:spcPts val="1200"/>
                </a:spcBef>
                <a:spcAft>
                  <a:spcPts val="1200"/>
                </a:spcAft>
              </a:pPr>
              <a:r>
                <a:rPr lang="en-US" altLang="zh-CN" sz="1400" b="1">
                  <a:solidFill>
                    <a:srgbClr val="F37336"/>
                  </a:solidFill>
                  <a:latin typeface="+mj-ea"/>
                  <a:ea typeface="+mj-ea"/>
                </a:rPr>
                <a:t>Q4-</a:t>
              </a:r>
              <a:r>
                <a:rPr lang="zh-CN" altLang="en-US" sz="1400" b="1">
                  <a:solidFill>
                    <a:srgbClr val="014CA9"/>
                  </a:solidFill>
                  <a:latin typeface="+mj-ea"/>
                  <a:ea typeface="+mj-ea"/>
                </a:rPr>
                <a:t>问题</a:t>
              </a:r>
              <a:r>
                <a:rPr lang="en-US" altLang="zh-CN" sz="1400" b="1">
                  <a:solidFill>
                    <a:srgbClr val="014CA9"/>
                  </a:solidFill>
                  <a:latin typeface="+mj-ea"/>
                  <a:ea typeface="+mj-ea"/>
                </a:rPr>
                <a:t>4</a:t>
              </a:r>
              <a:r>
                <a:rPr lang="zh-CN" altLang="en-US" sz="1400" b="1">
                  <a:solidFill>
                    <a:srgbClr val="014CA9"/>
                  </a:solidFill>
                  <a:latin typeface="+mj-ea"/>
                  <a:ea typeface="+mj-ea"/>
                </a:rPr>
                <a:t>中</a:t>
              </a:r>
              <a:r>
                <a:rPr lang="zh-CN" altLang="en-US" sz="1400" b="1">
                  <a:solidFill>
                    <a:srgbClr val="F37336"/>
                  </a:solidFill>
                  <a:latin typeface="+mj-ea"/>
                  <a:ea typeface="+mj-ea"/>
                </a:rPr>
                <a:t>组合优化</a:t>
              </a:r>
              <a:r>
                <a:rPr lang="zh-CN" altLang="en-US" sz="1400" b="1">
                  <a:solidFill>
                    <a:srgbClr val="014CA9"/>
                  </a:solidFill>
                  <a:latin typeface="+mj-ea"/>
                  <a:ea typeface="+mj-ea"/>
                </a:rPr>
                <a:t>模型得出的</a:t>
              </a:r>
              <a:r>
                <a:rPr lang="en-US" altLang="zh-CN" sz="1400" b="1">
                  <a:solidFill>
                    <a:srgbClr val="014CA9"/>
                  </a:solidFill>
                  <a:latin typeface="+mj-ea"/>
                  <a:ea typeface="+mj-ea"/>
                </a:rPr>
                <a:t>23</a:t>
              </a:r>
              <a:r>
                <a:rPr lang="zh-CN" altLang="en-US" sz="1400" b="1">
                  <a:solidFill>
                    <a:srgbClr val="014CA9"/>
                  </a:solidFill>
                  <a:latin typeface="+mj-ea"/>
                  <a:ea typeface="+mj-ea"/>
                </a:rPr>
                <a:t>个显著特征</a:t>
              </a:r>
              <a:endParaRPr lang="zh-CN" altLang="en-US" sz="1400" b="1" dirty="0">
                <a:solidFill>
                  <a:srgbClr val="014CA9"/>
                </a:solidFill>
                <a:latin typeface="+mj-ea"/>
                <a:ea typeface="+mj-ea"/>
              </a:endParaRPr>
            </a:p>
          </p:txBody>
        </p:sp>
        <p:sp>
          <p:nvSpPr>
            <p:cNvPr id="21" name="任意多边形: 形状 20">
              <a:extLst>
                <a:ext uri="{FF2B5EF4-FFF2-40B4-BE49-F238E27FC236}">
                  <a16:creationId xmlns:a16="http://schemas.microsoft.com/office/drawing/2014/main" id="{A8C48D59-E9B0-44D1-A62D-1484913AC6AA}"/>
                </a:ext>
              </a:extLst>
            </p:cNvPr>
            <p:cNvSpPr/>
            <p:nvPr/>
          </p:nvSpPr>
          <p:spPr>
            <a:xfrm>
              <a:off x="4909948" y="1736812"/>
              <a:ext cx="1918073" cy="51247"/>
            </a:xfrm>
            <a:custGeom>
              <a:avLst/>
              <a:gdLst>
                <a:gd name="connsiteX0" fmla="*/ 11036 w 1728787"/>
                <a:gd name="connsiteY0" fmla="*/ 0 h 39233"/>
                <a:gd name="connsiteX1" fmla="*/ 1717751 w 1728787"/>
                <a:gd name="connsiteY1" fmla="*/ 0 h 39233"/>
                <a:gd name="connsiteX2" fmla="*/ 1728787 w 1728787"/>
                <a:gd name="connsiteY2" fmla="*/ 11036 h 39233"/>
                <a:gd name="connsiteX3" fmla="*/ 1728787 w 1728787"/>
                <a:gd name="connsiteY3" fmla="*/ 39233 h 39233"/>
                <a:gd name="connsiteX4" fmla="*/ 0 w 1728787"/>
                <a:gd name="connsiteY4" fmla="*/ 39233 h 39233"/>
                <a:gd name="connsiteX5" fmla="*/ 0 w 1728787"/>
                <a:gd name="connsiteY5" fmla="*/ 11036 h 39233"/>
                <a:gd name="connsiteX6" fmla="*/ 11036 w 1728787"/>
                <a:gd name="connsiteY6" fmla="*/ 0 h 39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28787" h="39233">
                  <a:moveTo>
                    <a:pt x="11036" y="0"/>
                  </a:moveTo>
                  <a:lnTo>
                    <a:pt x="1717751" y="0"/>
                  </a:lnTo>
                  <a:cubicBezTo>
                    <a:pt x="1723846" y="0"/>
                    <a:pt x="1728787" y="4941"/>
                    <a:pt x="1728787" y="11036"/>
                  </a:cubicBezTo>
                  <a:lnTo>
                    <a:pt x="1728787" y="39233"/>
                  </a:lnTo>
                  <a:lnTo>
                    <a:pt x="0" y="39233"/>
                  </a:lnTo>
                  <a:lnTo>
                    <a:pt x="0" y="11036"/>
                  </a:lnTo>
                  <a:cubicBezTo>
                    <a:pt x="0" y="4941"/>
                    <a:pt x="4941" y="0"/>
                    <a:pt x="11036" y="0"/>
                  </a:cubicBezTo>
                  <a:close/>
                </a:path>
              </a:pathLst>
            </a:custGeom>
            <a:solidFill>
              <a:srgbClr val="014CA9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/>
            </a:p>
          </p:txBody>
        </p:sp>
      </p:grpSp>
      <p:graphicFrame>
        <p:nvGraphicFramePr>
          <p:cNvPr id="23" name="表格 22">
            <a:extLst>
              <a:ext uri="{FF2B5EF4-FFF2-40B4-BE49-F238E27FC236}">
                <a16:creationId xmlns:a16="http://schemas.microsoft.com/office/drawing/2014/main" id="{A4C38D34-42CA-4E46-81A6-D5D3C9CAEC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2777501"/>
              </p:ext>
            </p:extLst>
          </p:nvPr>
        </p:nvGraphicFramePr>
        <p:xfrm>
          <a:off x="7926829" y="1563082"/>
          <a:ext cx="3415841" cy="28622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2798">
                  <a:extLst>
                    <a:ext uri="{9D8B030D-6E8A-4147-A177-3AD203B41FA5}">
                      <a16:colId xmlns:a16="http://schemas.microsoft.com/office/drawing/2014/main" val="597886397"/>
                    </a:ext>
                  </a:extLst>
                </a:gridCol>
                <a:gridCol w="1613043">
                  <a:extLst>
                    <a:ext uri="{9D8B030D-6E8A-4147-A177-3AD203B41FA5}">
                      <a16:colId xmlns:a16="http://schemas.microsoft.com/office/drawing/2014/main" val="1492888217"/>
                    </a:ext>
                  </a:extLst>
                </a:gridCol>
              </a:tblGrid>
              <a:tr h="408891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400" b="1">
                          <a:effectLst/>
                          <a:latin typeface="+mj-ea"/>
                          <a:ea typeface="+mj-ea"/>
                        </a:rPr>
                        <a:t>分子描述符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400" b="1">
                          <a:effectLst/>
                          <a:latin typeface="+mj-ea"/>
                          <a:ea typeface="+mj-ea"/>
                        </a:rPr>
                        <a:t>描述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033682411"/>
                  </a:ext>
                </a:extLst>
              </a:tr>
              <a:tr h="408891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  <a:latin typeface="+mj-ea"/>
                          <a:ea typeface="+mj-ea"/>
                        </a:rPr>
                        <a:t>MDEC-23</a:t>
                      </a:r>
                      <a:endParaRPr lang="zh-CN" sz="1400" b="1">
                        <a:effectLst/>
                        <a:latin typeface="+mj-ea"/>
                        <a:ea typeface="+mj-ea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en-US" altLang="zh-CN" sz="1400" b="1" kern="1200">
                          <a:solidFill>
                            <a:schemeClr val="dk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Q1</a:t>
                      </a:r>
                      <a:r>
                        <a:rPr lang="zh-CN" altLang="en-US" sz="1400" b="1" kern="1200">
                          <a:solidFill>
                            <a:schemeClr val="dk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∩</a:t>
                      </a:r>
                      <a:r>
                        <a:rPr lang="en-US" altLang="zh-CN" sz="1400" b="1" kern="1200">
                          <a:solidFill>
                            <a:schemeClr val="dk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Q3</a:t>
                      </a:r>
                      <a:r>
                        <a:rPr lang="zh-CN" altLang="en-US" sz="1400" b="1" kern="1200">
                          <a:solidFill>
                            <a:schemeClr val="dk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∩</a:t>
                      </a:r>
                      <a:r>
                        <a:rPr lang="en-US" altLang="zh-CN" sz="1400" b="1" kern="1200">
                          <a:solidFill>
                            <a:schemeClr val="dk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Q4</a:t>
                      </a:r>
                      <a:endParaRPr lang="zh-CN" sz="1400" b="1" kern="100">
                        <a:effectLst/>
                        <a:latin typeface="+mj-ea"/>
                        <a:ea typeface="+mj-ea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46460510"/>
                  </a:ext>
                </a:extLst>
              </a:tr>
              <a:tr h="408891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  <a:latin typeface="+mj-ea"/>
                          <a:ea typeface="+mj-ea"/>
                        </a:rPr>
                        <a:t>SaasC</a:t>
                      </a:r>
                      <a:endParaRPr lang="zh-CN" sz="1400" b="1">
                        <a:effectLst/>
                        <a:latin typeface="+mj-ea"/>
                        <a:ea typeface="+mj-ea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en-US" altLang="zh-CN" sz="1400" b="1" kern="1200">
                          <a:solidFill>
                            <a:schemeClr val="dk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Q1</a:t>
                      </a:r>
                      <a:r>
                        <a:rPr lang="zh-CN" altLang="en-US" sz="1400" b="1" kern="1200">
                          <a:solidFill>
                            <a:schemeClr val="dk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∩</a:t>
                      </a:r>
                      <a:r>
                        <a:rPr lang="en-US" altLang="zh-CN" sz="1400" b="1" kern="1200">
                          <a:solidFill>
                            <a:schemeClr val="dk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Q3</a:t>
                      </a:r>
                      <a:r>
                        <a:rPr lang="zh-CN" altLang="en-US" sz="1400" b="1" kern="1200">
                          <a:solidFill>
                            <a:schemeClr val="dk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∩</a:t>
                      </a:r>
                      <a:r>
                        <a:rPr lang="en-US" altLang="zh-CN" sz="1400" b="1" kern="1200">
                          <a:solidFill>
                            <a:schemeClr val="dk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Q4</a:t>
                      </a:r>
                      <a:endParaRPr lang="zh-CN" altLang="zh-CN" sz="1400" b="1" kern="100">
                        <a:solidFill>
                          <a:schemeClr val="dk1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247191629"/>
                  </a:ext>
                </a:extLst>
              </a:tr>
              <a:tr h="408891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  <a:latin typeface="+mj-ea"/>
                          <a:ea typeface="+mj-ea"/>
                        </a:rPr>
                        <a:t>C3SP2</a:t>
                      </a:r>
                      <a:endParaRPr lang="zh-CN" sz="1400" b="1">
                        <a:effectLst/>
                        <a:latin typeface="+mj-ea"/>
                        <a:ea typeface="+mj-ea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en-US" altLang="zh-CN" sz="1400" b="1" kern="1200">
                          <a:solidFill>
                            <a:schemeClr val="dk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Q1</a:t>
                      </a:r>
                      <a:r>
                        <a:rPr lang="zh-CN" altLang="en-US" sz="1400" b="1" kern="1200">
                          <a:solidFill>
                            <a:schemeClr val="dk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∩</a:t>
                      </a:r>
                      <a:r>
                        <a:rPr lang="en-US" altLang="zh-CN" sz="1400" b="1" kern="1200">
                          <a:solidFill>
                            <a:schemeClr val="dk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Q3</a:t>
                      </a:r>
                      <a:r>
                        <a:rPr lang="zh-CN" altLang="en-US" sz="1400" b="1" kern="1200">
                          <a:solidFill>
                            <a:schemeClr val="dk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∩</a:t>
                      </a:r>
                      <a:r>
                        <a:rPr lang="en-US" altLang="zh-CN" sz="1400" b="1" kern="1200">
                          <a:solidFill>
                            <a:schemeClr val="dk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Q4</a:t>
                      </a:r>
                      <a:endParaRPr lang="zh-CN" altLang="zh-CN" sz="1400" b="1" kern="100">
                        <a:solidFill>
                          <a:schemeClr val="dk1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603913677"/>
                  </a:ext>
                </a:extLst>
              </a:tr>
              <a:tr h="408891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  <a:latin typeface="+mj-ea"/>
                          <a:ea typeface="+mj-ea"/>
                        </a:rPr>
                        <a:t>C1SP3</a:t>
                      </a:r>
                      <a:endParaRPr lang="zh-CN" sz="1400" b="1">
                        <a:effectLst/>
                        <a:latin typeface="+mj-ea"/>
                        <a:ea typeface="+mj-ea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en-US" altLang="zh-CN" sz="1400" b="1" kern="1200">
                          <a:solidFill>
                            <a:schemeClr val="dk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Q3</a:t>
                      </a:r>
                      <a:r>
                        <a:rPr lang="zh-CN" altLang="en-US" sz="1400" b="1" kern="1200">
                          <a:solidFill>
                            <a:schemeClr val="dk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∩</a:t>
                      </a:r>
                      <a:r>
                        <a:rPr lang="en-US" altLang="zh-CN" sz="1400" b="1" kern="1200">
                          <a:solidFill>
                            <a:schemeClr val="dk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Q4</a:t>
                      </a:r>
                      <a:endParaRPr lang="zh-CN" sz="1400" b="1" kern="100">
                        <a:effectLst/>
                        <a:latin typeface="+mj-ea"/>
                        <a:ea typeface="+mj-ea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64427426"/>
                  </a:ext>
                </a:extLst>
              </a:tr>
              <a:tr h="408891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  <a:latin typeface="+mj-ea"/>
                          <a:ea typeface="+mj-ea"/>
                        </a:rPr>
                        <a:t>MLFER_S</a:t>
                      </a:r>
                      <a:endParaRPr lang="zh-CN" sz="1400" b="1">
                        <a:effectLst/>
                        <a:latin typeface="+mj-ea"/>
                        <a:ea typeface="+mj-ea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en-US" altLang="zh-CN" sz="1400" b="1" kern="1200">
                          <a:solidFill>
                            <a:schemeClr val="dk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Q3</a:t>
                      </a:r>
                      <a:r>
                        <a:rPr lang="zh-CN" altLang="en-US" sz="1400" b="1" kern="1200">
                          <a:solidFill>
                            <a:schemeClr val="dk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∩</a:t>
                      </a:r>
                      <a:r>
                        <a:rPr lang="en-US" altLang="zh-CN" sz="1400" b="1" kern="1200">
                          <a:solidFill>
                            <a:schemeClr val="dk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Q4</a:t>
                      </a:r>
                      <a:endParaRPr lang="zh-CN" sz="1400" b="1" kern="10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67126892"/>
                  </a:ext>
                </a:extLst>
              </a:tr>
              <a:tr h="408891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  <a:latin typeface="+mj-ea"/>
                          <a:ea typeface="+mj-ea"/>
                        </a:rPr>
                        <a:t>…</a:t>
                      </a:r>
                      <a:endParaRPr lang="zh-CN" sz="1400" b="1">
                        <a:effectLst/>
                        <a:latin typeface="+mj-ea"/>
                        <a:ea typeface="+mj-ea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…</a:t>
                      </a:r>
                      <a:endParaRPr lang="zh-CN" sz="1400" b="1" kern="10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494260890"/>
                  </a:ext>
                </a:extLst>
              </a:tr>
            </a:tbl>
          </a:graphicData>
        </a:graphic>
      </p:graphicFrame>
      <p:sp>
        <p:nvSpPr>
          <p:cNvPr id="30" name="文本框 29">
            <a:extLst>
              <a:ext uri="{FF2B5EF4-FFF2-40B4-BE49-F238E27FC236}">
                <a16:creationId xmlns:a16="http://schemas.microsoft.com/office/drawing/2014/main" id="{3DE62ED6-BD3A-4E38-A84C-32FCE221C8E3}"/>
              </a:ext>
            </a:extLst>
          </p:cNvPr>
          <p:cNvSpPr txBox="1"/>
          <p:nvPr/>
        </p:nvSpPr>
        <p:spPr>
          <a:xfrm>
            <a:off x="1113206" y="5272224"/>
            <a:ext cx="10260286" cy="1291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ü"/>
              <a:defRPr/>
            </a:pPr>
            <a:r>
              <a:rPr lang="zh-CN" altLang="en-US" sz="1600" b="1">
                <a:solidFill>
                  <a:srgbClr val="014CA9"/>
                </a:solidFill>
                <a:latin typeface="微软雅黑" pitchFamily="34" charset="-122"/>
                <a:ea typeface="微软雅黑" pitchFamily="34" charset="-122"/>
              </a:rPr>
              <a:t>以上结果侧面证明了本文对</a:t>
            </a:r>
            <a:r>
              <a:rPr lang="zh-CN" altLang="en-US" b="1">
                <a:solidFill>
                  <a:srgbClr val="F37336"/>
                </a:solidFill>
                <a:latin typeface="微软雅黑" pitchFamily="34" charset="-122"/>
                <a:ea typeface="微软雅黑" pitchFamily="34" charset="-122"/>
              </a:rPr>
              <a:t>四个问题</a:t>
            </a:r>
            <a:r>
              <a:rPr lang="zh-CN" altLang="en-US" sz="1600" b="1">
                <a:solidFill>
                  <a:srgbClr val="014CA9"/>
                </a:solidFill>
                <a:latin typeface="微软雅黑" pitchFamily="34" charset="-122"/>
                <a:ea typeface="微软雅黑" pitchFamily="34" charset="-122"/>
              </a:rPr>
              <a:t>建立模型的</a:t>
            </a:r>
            <a:r>
              <a:rPr lang="zh-CN" altLang="en-US" b="1">
                <a:solidFill>
                  <a:srgbClr val="F37336"/>
                </a:solidFill>
                <a:latin typeface="微软雅黑" pitchFamily="34" charset="-122"/>
                <a:ea typeface="微软雅黑" pitchFamily="34" charset="-122"/>
              </a:rPr>
              <a:t>有效性</a:t>
            </a:r>
            <a:r>
              <a:rPr lang="zh-CN" altLang="en-US" sz="1600" b="1">
                <a:solidFill>
                  <a:srgbClr val="014CA9"/>
                </a:solidFill>
                <a:latin typeface="微软雅黑" pitchFamily="34" charset="-122"/>
                <a:ea typeface="微软雅黑" pitchFamily="34" charset="-122"/>
              </a:rPr>
              <a:t>。</a:t>
            </a:r>
            <a:endParaRPr lang="en-US" altLang="zh-CN" sz="1600" b="1">
              <a:solidFill>
                <a:srgbClr val="014CA9"/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ü"/>
              <a:defRPr/>
            </a:pPr>
            <a:r>
              <a:rPr lang="en-US" altLang="zh-CN" sz="1600" b="1">
                <a:solidFill>
                  <a:srgbClr val="014CA9"/>
                </a:solidFill>
                <a:latin typeface="微软雅黑" pitchFamily="34" charset="-122"/>
                <a:ea typeface="微软雅黑" pitchFamily="34" charset="-122"/>
              </a:rPr>
              <a:t>MDEC-23</a:t>
            </a:r>
            <a:r>
              <a:rPr lang="zh-CN" altLang="en-US" sz="1600" b="1">
                <a:solidFill>
                  <a:srgbClr val="014CA9"/>
                </a:solidFill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sz="1600" b="1">
                <a:solidFill>
                  <a:srgbClr val="014CA9"/>
                </a:solidFill>
                <a:latin typeface="微软雅黑" pitchFamily="34" charset="-122"/>
                <a:ea typeface="微软雅黑" pitchFamily="34" charset="-122"/>
              </a:rPr>
              <a:t>SaasC</a:t>
            </a:r>
            <a:r>
              <a:rPr lang="zh-CN" altLang="en-US" sz="1600" b="1">
                <a:solidFill>
                  <a:srgbClr val="014CA9"/>
                </a:solidFill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sz="1600" b="1">
                <a:solidFill>
                  <a:srgbClr val="014CA9"/>
                </a:solidFill>
                <a:latin typeface="微软雅黑" pitchFamily="34" charset="-122"/>
                <a:ea typeface="微软雅黑" pitchFamily="34" charset="-122"/>
              </a:rPr>
              <a:t>C3SP2</a:t>
            </a:r>
            <a:r>
              <a:rPr lang="zh-CN" altLang="en-US" b="1">
                <a:solidFill>
                  <a:srgbClr val="F37336"/>
                </a:solidFill>
                <a:latin typeface="微软雅黑" pitchFamily="34" charset="-122"/>
                <a:ea typeface="微软雅黑" pitchFamily="34" charset="-122"/>
              </a:rPr>
              <a:t>三个分子描述符</a:t>
            </a:r>
            <a:r>
              <a:rPr lang="zh-CN" altLang="en-US" sz="1600" b="1">
                <a:solidFill>
                  <a:srgbClr val="014CA9"/>
                </a:solidFill>
                <a:latin typeface="微软雅黑" pitchFamily="34" charset="-122"/>
                <a:ea typeface="微软雅黑" pitchFamily="34" charset="-122"/>
              </a:rPr>
              <a:t>显著影响化合物</a:t>
            </a:r>
            <a:r>
              <a:rPr lang="zh-CN" altLang="en-US" b="1">
                <a:solidFill>
                  <a:srgbClr val="F37336"/>
                </a:solidFill>
                <a:latin typeface="微软雅黑" pitchFamily="34" charset="-122"/>
                <a:ea typeface="微软雅黑" pitchFamily="34" charset="-122"/>
              </a:rPr>
              <a:t>活性</a:t>
            </a:r>
            <a:r>
              <a:rPr lang="zh-CN" altLang="en-US" sz="1600" b="1">
                <a:solidFill>
                  <a:srgbClr val="014CA9"/>
                </a:solidFill>
                <a:latin typeface="微软雅黑" pitchFamily="34" charset="-122"/>
                <a:ea typeface="微软雅黑" pitchFamily="34" charset="-122"/>
              </a:rPr>
              <a:t>和</a:t>
            </a:r>
            <a:r>
              <a:rPr lang="en-US" altLang="zh-CN" b="1">
                <a:solidFill>
                  <a:srgbClr val="F37336"/>
                </a:solidFill>
                <a:latin typeface="微软雅黑" pitchFamily="34" charset="-122"/>
                <a:ea typeface="微软雅黑" pitchFamily="34" charset="-122"/>
              </a:rPr>
              <a:t>ADMET</a:t>
            </a:r>
            <a:r>
              <a:rPr lang="zh-CN" altLang="en-US" b="1">
                <a:solidFill>
                  <a:srgbClr val="F37336"/>
                </a:solidFill>
                <a:latin typeface="微软雅黑" pitchFamily="34" charset="-122"/>
                <a:ea typeface="微软雅黑" pitchFamily="34" charset="-122"/>
              </a:rPr>
              <a:t>性质</a:t>
            </a:r>
            <a:r>
              <a:rPr lang="zh-CN" altLang="en-US" sz="1600" b="1">
                <a:solidFill>
                  <a:srgbClr val="014CA9"/>
                </a:solidFill>
                <a:latin typeface="微软雅黑" pitchFamily="34" charset="-122"/>
                <a:ea typeface="微软雅黑" pitchFamily="34" charset="-122"/>
              </a:rPr>
              <a:t>，对治疗乳腺癌</a:t>
            </a:r>
            <a:r>
              <a:rPr lang="zh-CN" altLang="en-US" b="1">
                <a:solidFill>
                  <a:srgbClr val="F37336"/>
                </a:solidFill>
                <a:latin typeface="微软雅黑" pitchFamily="34" charset="-122"/>
                <a:ea typeface="微软雅黑" pitchFamily="34" charset="-122"/>
              </a:rPr>
              <a:t>药物选取</a:t>
            </a:r>
            <a:r>
              <a:rPr lang="zh-CN" altLang="en-US" sz="1600" b="1">
                <a:solidFill>
                  <a:srgbClr val="014CA9"/>
                </a:solidFill>
                <a:latin typeface="微软雅黑" pitchFamily="34" charset="-122"/>
                <a:ea typeface="微软雅黑" pitchFamily="34" charset="-122"/>
              </a:rPr>
              <a:t>具有一定的指导意义。</a:t>
            </a:r>
            <a:endParaRPr lang="en-US" altLang="zh-CN" sz="1600" b="1">
              <a:solidFill>
                <a:srgbClr val="014CA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0247" name="Picture 7">
            <a:extLst>
              <a:ext uri="{FF2B5EF4-FFF2-40B4-BE49-F238E27FC236}">
                <a16:creationId xmlns:a16="http://schemas.microsoft.com/office/drawing/2014/main" id="{02F37156-3B6B-4403-B623-4BD5AD71CB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335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>
            <a:extLst>
              <a:ext uri="{FF2B5EF4-FFF2-40B4-BE49-F238E27FC236}">
                <a16:creationId xmlns:a16="http://schemas.microsoft.com/office/drawing/2014/main" id="{66D84D15-9D0F-4B6E-9550-81255BCFF8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335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5" name="Picture 5">
            <a:extLst>
              <a:ext uri="{FF2B5EF4-FFF2-40B4-BE49-F238E27FC236}">
                <a16:creationId xmlns:a16="http://schemas.microsoft.com/office/drawing/2014/main" id="{98DF5E47-5082-4AA6-B37C-28587F2969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335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>
            <a:extLst>
              <a:ext uri="{FF2B5EF4-FFF2-40B4-BE49-F238E27FC236}">
                <a16:creationId xmlns:a16="http://schemas.microsoft.com/office/drawing/2014/main" id="{97A19A35-1DA7-4929-8409-F61C321396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335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3" name="Picture 3">
            <a:extLst>
              <a:ext uri="{FF2B5EF4-FFF2-40B4-BE49-F238E27FC236}">
                <a16:creationId xmlns:a16="http://schemas.microsoft.com/office/drawing/2014/main" id="{1A2C8BA7-6CB6-4A6C-9D35-B511EF0F7C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335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>
            <a:extLst>
              <a:ext uri="{FF2B5EF4-FFF2-40B4-BE49-F238E27FC236}">
                <a16:creationId xmlns:a16="http://schemas.microsoft.com/office/drawing/2014/main" id="{F3CE41CF-2DB3-4837-AFE6-E86701B82A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335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1" name="Picture 1">
            <a:extLst>
              <a:ext uri="{FF2B5EF4-FFF2-40B4-BE49-F238E27FC236}">
                <a16:creationId xmlns:a16="http://schemas.microsoft.com/office/drawing/2014/main" id="{43F61964-B553-4C7C-AA2C-02B14FB222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335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A7FA914B-0231-4011-A158-3193D7F3EA12}"/>
              </a:ext>
            </a:extLst>
          </p:cNvPr>
          <p:cNvSpPr txBox="1"/>
          <p:nvPr/>
        </p:nvSpPr>
        <p:spPr>
          <a:xfrm>
            <a:off x="1173320" y="927935"/>
            <a:ext cx="5603757" cy="458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800" b="1">
                <a:solidFill>
                  <a:schemeClr val="accent1"/>
                </a:solidFill>
                <a:latin typeface="+mj-ea"/>
              </a:rPr>
              <a:t>问题四与前三问的联系</a:t>
            </a:r>
            <a:endParaRPr lang="zh-CN" altLang="en-US" sz="2000" b="1" dirty="0">
              <a:solidFill>
                <a:srgbClr val="F37336"/>
              </a:solidFill>
              <a:latin typeface="+mj-ea"/>
            </a:endParaRP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162A7C4A-EBFF-4C22-92B2-0053E13329A2}"/>
              </a:ext>
            </a:extLst>
          </p:cNvPr>
          <p:cNvGrpSpPr/>
          <p:nvPr/>
        </p:nvGrpSpPr>
        <p:grpSpPr>
          <a:xfrm>
            <a:off x="181650" y="910398"/>
            <a:ext cx="971851" cy="468201"/>
            <a:chOff x="288509" y="1097982"/>
            <a:chExt cx="971851" cy="468201"/>
          </a:xfrm>
        </p:grpSpPr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3D1E3243-9FE3-4FFF-BC69-2297FB41B830}"/>
                </a:ext>
              </a:extLst>
            </p:cNvPr>
            <p:cNvSpPr txBox="1"/>
            <p:nvPr/>
          </p:nvSpPr>
          <p:spPr>
            <a:xfrm>
              <a:off x="288509" y="1147992"/>
              <a:ext cx="961691" cy="418191"/>
            </a:xfrm>
            <a:prstGeom prst="rect">
              <a:avLst/>
            </a:prstGeom>
            <a:solidFill>
              <a:srgbClr val="F37336"/>
            </a:solidFill>
          </p:spPr>
          <p:txBody>
            <a:bodyPr wrap="square" rtlCol="0" anchor="ctr" anchorCtr="1">
              <a:spAutoFit/>
            </a:bodyPr>
            <a:lstStyle/>
            <a:p>
              <a:pPr>
                <a:lnSpc>
                  <a:spcPct val="150000"/>
                </a:lnSpc>
              </a:pPr>
              <a:endParaRPr lang="zh-CN" altLang="en-US" sz="16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D0A9C49F-4EE4-4F41-81C7-3A4593EC7FBE}"/>
                </a:ext>
              </a:extLst>
            </p:cNvPr>
            <p:cNvSpPr txBox="1"/>
            <p:nvPr/>
          </p:nvSpPr>
          <p:spPr>
            <a:xfrm>
              <a:off x="298669" y="1097982"/>
              <a:ext cx="961691" cy="4589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b="1">
                  <a:solidFill>
                    <a:schemeClr val="bg1"/>
                  </a:solidFill>
                  <a:latin typeface="+mj-ea"/>
                  <a:ea typeface="+mj-ea"/>
                </a:rPr>
                <a:t>拓展</a:t>
              </a:r>
              <a:endParaRPr lang="zh-CN" altLang="en-US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406318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任意多边形: 形状 12">
            <a:extLst>
              <a:ext uri="{FF2B5EF4-FFF2-40B4-BE49-F238E27FC236}">
                <a16:creationId xmlns:a16="http://schemas.microsoft.com/office/drawing/2014/main" id="{FCB0BD11-5CF6-43B3-8D88-FAB4811C808F}"/>
              </a:ext>
            </a:extLst>
          </p:cNvPr>
          <p:cNvSpPr/>
          <p:nvPr/>
        </p:nvSpPr>
        <p:spPr>
          <a:xfrm>
            <a:off x="0" y="3154893"/>
            <a:ext cx="12192000" cy="3703106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49000"/>
                </a:schemeClr>
              </a:gs>
            </a:gsLst>
            <a:lin ang="27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4" name="图形 28">
            <a:extLst>
              <a:ext uri="{FF2B5EF4-FFF2-40B4-BE49-F238E27FC236}">
                <a16:creationId xmlns:a16="http://schemas.microsoft.com/office/drawing/2014/main" id="{A16477E9-19C9-42D5-A135-473B0A210729}"/>
              </a:ext>
            </a:extLst>
          </p:cNvPr>
          <p:cNvSpPr/>
          <p:nvPr/>
        </p:nvSpPr>
        <p:spPr>
          <a:xfrm>
            <a:off x="-101147" y="4482550"/>
            <a:ext cx="882055" cy="890512"/>
          </a:xfrm>
          <a:custGeom>
            <a:avLst/>
            <a:gdLst>
              <a:gd name="connsiteX0" fmla="*/ 480119 w 882055"/>
              <a:gd name="connsiteY0" fmla="*/ 794303 h 890512"/>
              <a:gd name="connsiteX1" fmla="*/ 100850 w 882055"/>
              <a:gd name="connsiteY1" fmla="*/ 890513 h 890512"/>
              <a:gd name="connsiteX2" fmla="*/ 96209 w 882055"/>
              <a:gd name="connsiteY2" fmla="*/ 848441 h 890512"/>
              <a:gd name="connsiteX3" fmla="*/ 90950 w 882055"/>
              <a:gd name="connsiteY3" fmla="*/ 825858 h 890512"/>
              <a:gd name="connsiteX4" fmla="*/ 107656 w 882055"/>
              <a:gd name="connsiteY4" fmla="*/ 861124 h 890512"/>
              <a:gd name="connsiteX5" fmla="*/ 112915 w 882055"/>
              <a:gd name="connsiteY5" fmla="*/ 879376 h 890512"/>
              <a:gd name="connsiteX6" fmla="*/ 365967 w 882055"/>
              <a:gd name="connsiteY6" fmla="*/ 813483 h 890512"/>
              <a:gd name="connsiteX7" fmla="*/ 866195 w 882055"/>
              <a:gd name="connsiteY7" fmla="*/ 680151 h 890512"/>
              <a:gd name="connsiteX8" fmla="*/ 863720 w 882055"/>
              <a:gd name="connsiteY8" fmla="*/ 640554 h 890512"/>
              <a:gd name="connsiteX9" fmla="*/ 858151 w 882055"/>
              <a:gd name="connsiteY9" fmla="*/ 623539 h 890512"/>
              <a:gd name="connsiteX10" fmla="*/ 729459 w 882055"/>
              <a:gd name="connsiteY10" fmla="*/ 658806 h 890512"/>
              <a:gd name="connsiteX11" fmla="*/ 454443 w 882055"/>
              <a:gd name="connsiteY11" fmla="*/ 728101 h 890512"/>
              <a:gd name="connsiteX12" fmla="*/ 451349 w 882055"/>
              <a:gd name="connsiteY12" fmla="*/ 729029 h 890512"/>
              <a:gd name="connsiteX13" fmla="*/ 186232 w 882055"/>
              <a:gd name="connsiteY13" fmla="*/ 795541 h 890512"/>
              <a:gd name="connsiteX14" fmla="*/ 85073 w 882055"/>
              <a:gd name="connsiteY14" fmla="*/ 822764 h 890512"/>
              <a:gd name="connsiteX15" fmla="*/ 94663 w 882055"/>
              <a:gd name="connsiteY15" fmla="*/ 809152 h 890512"/>
              <a:gd name="connsiteX16" fmla="*/ 100231 w 882055"/>
              <a:gd name="connsiteY16" fmla="*/ 799872 h 890512"/>
              <a:gd name="connsiteX17" fmla="*/ 104253 w 882055"/>
              <a:gd name="connsiteY17" fmla="*/ 811936 h 890512"/>
              <a:gd name="connsiteX18" fmla="*/ 266973 w 882055"/>
              <a:gd name="connsiteY18" fmla="*/ 764605 h 890512"/>
              <a:gd name="connsiteX19" fmla="*/ 460630 w 882055"/>
              <a:gd name="connsiteY19" fmla="*/ 716655 h 890512"/>
              <a:gd name="connsiteX20" fmla="*/ 464342 w 882055"/>
              <a:gd name="connsiteY20" fmla="*/ 715727 h 890512"/>
              <a:gd name="connsiteX21" fmla="*/ 666042 w 882055"/>
              <a:gd name="connsiteY21" fmla="*/ 665921 h 890512"/>
              <a:gd name="connsiteX22" fmla="*/ 822266 w 882055"/>
              <a:gd name="connsiteY22" fmla="*/ 621992 h 890512"/>
              <a:gd name="connsiteX23" fmla="*/ 791949 w 882055"/>
              <a:gd name="connsiteY23" fmla="*/ 608381 h 890512"/>
              <a:gd name="connsiteX24" fmla="*/ 757611 w 882055"/>
              <a:gd name="connsiteY24" fmla="*/ 589510 h 890512"/>
              <a:gd name="connsiteX25" fmla="*/ 754517 w 882055"/>
              <a:gd name="connsiteY25" fmla="*/ 591057 h 890512"/>
              <a:gd name="connsiteX26" fmla="*/ 738121 w 882055"/>
              <a:gd name="connsiteY26" fmla="*/ 596625 h 890512"/>
              <a:gd name="connsiteX27" fmla="*/ 724510 w 882055"/>
              <a:gd name="connsiteY27" fmla="*/ 598172 h 890512"/>
              <a:gd name="connsiteX28" fmla="*/ 715229 w 882055"/>
              <a:gd name="connsiteY28" fmla="*/ 621374 h 890512"/>
              <a:gd name="connsiteX29" fmla="*/ 736884 w 882055"/>
              <a:gd name="connsiteY29" fmla="*/ 617043 h 890512"/>
              <a:gd name="connsiteX30" fmla="*/ 665732 w 882055"/>
              <a:gd name="connsiteY30" fmla="*/ 650144 h 890512"/>
              <a:gd name="connsiteX31" fmla="*/ 606027 w 882055"/>
              <a:gd name="connsiteY31" fmla="*/ 652619 h 890512"/>
              <a:gd name="connsiteX32" fmla="*/ 610667 w 882055"/>
              <a:gd name="connsiteY32" fmla="*/ 650763 h 890512"/>
              <a:gd name="connsiteX33" fmla="*/ 611595 w 882055"/>
              <a:gd name="connsiteY33" fmla="*/ 650453 h 890512"/>
              <a:gd name="connsiteX34" fmla="*/ 622732 w 882055"/>
              <a:gd name="connsiteY34" fmla="*/ 646432 h 890512"/>
              <a:gd name="connsiteX35" fmla="*/ 633869 w 882055"/>
              <a:gd name="connsiteY35" fmla="*/ 642410 h 890512"/>
              <a:gd name="connsiteX36" fmla="*/ 636034 w 882055"/>
              <a:gd name="connsiteY36" fmla="*/ 641791 h 890512"/>
              <a:gd name="connsiteX37" fmla="*/ 624279 w 882055"/>
              <a:gd name="connsiteY37" fmla="*/ 631583 h 890512"/>
              <a:gd name="connsiteX38" fmla="*/ 614689 w 882055"/>
              <a:gd name="connsiteY38" fmla="*/ 624777 h 890512"/>
              <a:gd name="connsiteX39" fmla="*/ 590559 w 882055"/>
              <a:gd name="connsiteY39" fmla="*/ 635295 h 890512"/>
              <a:gd name="connsiteX40" fmla="*/ 564883 w 882055"/>
              <a:gd name="connsiteY40" fmla="*/ 640554 h 890512"/>
              <a:gd name="connsiteX41" fmla="*/ 539825 w 882055"/>
              <a:gd name="connsiteY41" fmla="*/ 645504 h 890512"/>
              <a:gd name="connsiteX42" fmla="*/ 507033 w 882055"/>
              <a:gd name="connsiteY42" fmla="*/ 673964 h 890512"/>
              <a:gd name="connsiteX43" fmla="*/ 520645 w 882055"/>
              <a:gd name="connsiteY43" fmla="*/ 671799 h 890512"/>
              <a:gd name="connsiteX44" fmla="*/ 532710 w 882055"/>
              <a:gd name="connsiteY44" fmla="*/ 670252 h 890512"/>
              <a:gd name="connsiteX45" fmla="*/ 470529 w 882055"/>
              <a:gd name="connsiteY45" fmla="*/ 700260 h 890512"/>
              <a:gd name="connsiteX46" fmla="*/ 404327 w 882055"/>
              <a:gd name="connsiteY46" fmla="*/ 708612 h 890512"/>
              <a:gd name="connsiteX47" fmla="*/ 402780 w 882055"/>
              <a:gd name="connsiteY47" fmla="*/ 704900 h 890512"/>
              <a:gd name="connsiteX48" fmla="*/ 412989 w 882055"/>
              <a:gd name="connsiteY48" fmla="*/ 699641 h 890512"/>
              <a:gd name="connsiteX49" fmla="*/ 420104 w 882055"/>
              <a:gd name="connsiteY49" fmla="*/ 698094 h 890512"/>
              <a:gd name="connsiteX50" fmla="*/ 426601 w 882055"/>
              <a:gd name="connsiteY50" fmla="*/ 696547 h 890512"/>
              <a:gd name="connsiteX51" fmla="*/ 430004 w 882055"/>
              <a:gd name="connsiteY51" fmla="*/ 695619 h 890512"/>
              <a:gd name="connsiteX52" fmla="*/ 382672 w 882055"/>
              <a:gd name="connsiteY52" fmla="*/ 687266 h 890512"/>
              <a:gd name="connsiteX53" fmla="*/ 363802 w 882055"/>
              <a:gd name="connsiteY53" fmla="*/ 692835 h 890512"/>
              <a:gd name="connsiteX54" fmla="*/ 344312 w 882055"/>
              <a:gd name="connsiteY54" fmla="*/ 698403 h 890512"/>
              <a:gd name="connsiteX55" fmla="*/ 311830 w 882055"/>
              <a:gd name="connsiteY55" fmla="*/ 702734 h 890512"/>
              <a:gd name="connsiteX56" fmla="*/ 308118 w 882055"/>
              <a:gd name="connsiteY56" fmla="*/ 713871 h 890512"/>
              <a:gd name="connsiteX57" fmla="*/ 303168 w 882055"/>
              <a:gd name="connsiteY57" fmla="*/ 728101 h 890512"/>
              <a:gd name="connsiteX58" fmla="*/ 315233 w 882055"/>
              <a:gd name="connsiteY58" fmla="*/ 726864 h 890512"/>
              <a:gd name="connsiteX59" fmla="*/ 329773 w 882055"/>
              <a:gd name="connsiteY59" fmla="*/ 727792 h 890512"/>
              <a:gd name="connsiteX60" fmla="*/ 264499 w 882055"/>
              <a:gd name="connsiteY60" fmla="*/ 754087 h 890512"/>
              <a:gd name="connsiteX61" fmla="*/ 197059 w 882055"/>
              <a:gd name="connsiteY61" fmla="*/ 763368 h 890512"/>
              <a:gd name="connsiteX62" fmla="*/ 215311 w 882055"/>
              <a:gd name="connsiteY62" fmla="*/ 752850 h 890512"/>
              <a:gd name="connsiteX63" fmla="*/ 223973 w 882055"/>
              <a:gd name="connsiteY63" fmla="*/ 749756 h 890512"/>
              <a:gd name="connsiteX64" fmla="*/ 179117 w 882055"/>
              <a:gd name="connsiteY64" fmla="*/ 738001 h 890512"/>
              <a:gd name="connsiteX65" fmla="*/ 165196 w 882055"/>
              <a:gd name="connsiteY65" fmla="*/ 742950 h 890512"/>
              <a:gd name="connsiteX66" fmla="*/ 148490 w 882055"/>
              <a:gd name="connsiteY66" fmla="*/ 773577 h 890512"/>
              <a:gd name="connsiteX67" fmla="*/ 132095 w 882055"/>
              <a:gd name="connsiteY67" fmla="*/ 799562 h 890512"/>
              <a:gd name="connsiteX68" fmla="*/ 126836 w 882055"/>
              <a:gd name="connsiteY68" fmla="*/ 801418 h 890512"/>
              <a:gd name="connsiteX69" fmla="*/ 114771 w 882055"/>
              <a:gd name="connsiteY69" fmla="*/ 803584 h 890512"/>
              <a:gd name="connsiteX70" fmla="*/ 107965 w 882055"/>
              <a:gd name="connsiteY70" fmla="*/ 804512 h 890512"/>
              <a:gd name="connsiteX71" fmla="*/ 55374 w 882055"/>
              <a:gd name="connsiteY71" fmla="*/ 608071 h 890512"/>
              <a:gd name="connsiteX72" fmla="*/ 23511 w 882055"/>
              <a:gd name="connsiteY72" fmla="*/ 476595 h 890512"/>
              <a:gd name="connsiteX73" fmla="*/ 15777 w 882055"/>
              <a:gd name="connsiteY73" fmla="*/ 475358 h 890512"/>
              <a:gd name="connsiteX74" fmla="*/ 0 w 882055"/>
              <a:gd name="connsiteY74" fmla="*/ 461128 h 890512"/>
              <a:gd name="connsiteX75" fmla="*/ 41763 w 882055"/>
              <a:gd name="connsiteY75" fmla="*/ 445970 h 890512"/>
              <a:gd name="connsiteX76" fmla="*/ 96519 w 882055"/>
              <a:gd name="connsiteY76" fmla="*/ 427408 h 890512"/>
              <a:gd name="connsiteX77" fmla="*/ 117864 w 882055"/>
              <a:gd name="connsiteY77" fmla="*/ 422768 h 890512"/>
              <a:gd name="connsiteX78" fmla="*/ 88475 w 882055"/>
              <a:gd name="connsiteY78" fmla="*/ 305522 h 890512"/>
              <a:gd name="connsiteX79" fmla="*/ 64655 w 882055"/>
              <a:gd name="connsiteY79" fmla="*/ 209931 h 890512"/>
              <a:gd name="connsiteX80" fmla="*/ 55374 w 882055"/>
              <a:gd name="connsiteY80" fmla="*/ 184874 h 890512"/>
              <a:gd name="connsiteX81" fmla="*/ 35885 w 882055"/>
              <a:gd name="connsiteY81" fmla="*/ 149917 h 890512"/>
              <a:gd name="connsiteX82" fmla="*/ 98375 w 882055"/>
              <a:gd name="connsiteY82" fmla="*/ 116197 h 890512"/>
              <a:gd name="connsiteX83" fmla="*/ 172930 w 882055"/>
              <a:gd name="connsiteY83" fmla="*/ 109700 h 890512"/>
              <a:gd name="connsiteX84" fmla="*/ 171073 w 882055"/>
              <a:gd name="connsiteY84" fmla="*/ 122693 h 890512"/>
              <a:gd name="connsiteX85" fmla="*/ 167361 w 882055"/>
              <a:gd name="connsiteY85" fmla="*/ 127953 h 890512"/>
              <a:gd name="connsiteX86" fmla="*/ 236966 w 882055"/>
              <a:gd name="connsiteY86" fmla="*/ 394307 h 890512"/>
              <a:gd name="connsiteX87" fmla="*/ 270067 w 882055"/>
              <a:gd name="connsiteY87" fmla="*/ 387192 h 890512"/>
              <a:gd name="connsiteX88" fmla="*/ 289866 w 882055"/>
              <a:gd name="connsiteY88" fmla="*/ 381624 h 890512"/>
              <a:gd name="connsiteX89" fmla="*/ 309974 w 882055"/>
              <a:gd name="connsiteY89" fmla="*/ 376055 h 890512"/>
              <a:gd name="connsiteX90" fmla="*/ 323895 w 882055"/>
              <a:gd name="connsiteY90" fmla="*/ 372652 h 890512"/>
              <a:gd name="connsiteX91" fmla="*/ 279348 w 882055"/>
              <a:gd name="connsiteY91" fmla="*/ 191061 h 890512"/>
              <a:gd name="connsiteX92" fmla="*/ 256146 w 882055"/>
              <a:gd name="connsiteY92" fmla="*/ 107844 h 890512"/>
              <a:gd name="connsiteX93" fmla="*/ 248412 w 882055"/>
              <a:gd name="connsiteY93" fmla="*/ 101348 h 890512"/>
              <a:gd name="connsiteX94" fmla="*/ 240369 w 882055"/>
              <a:gd name="connsiteY94" fmla="*/ 95779 h 890512"/>
              <a:gd name="connsiteX95" fmla="*/ 308736 w 882055"/>
              <a:gd name="connsiteY95" fmla="*/ 60513 h 890512"/>
              <a:gd name="connsiteX96" fmla="*/ 380507 w 882055"/>
              <a:gd name="connsiteY96" fmla="*/ 58657 h 890512"/>
              <a:gd name="connsiteX97" fmla="*/ 376795 w 882055"/>
              <a:gd name="connsiteY97" fmla="*/ 68556 h 890512"/>
              <a:gd name="connsiteX98" fmla="*/ 373392 w 882055"/>
              <a:gd name="connsiteY98" fmla="*/ 71959 h 890512"/>
              <a:gd name="connsiteX99" fmla="*/ 443615 w 882055"/>
              <a:gd name="connsiteY99" fmla="*/ 339861 h 890512"/>
              <a:gd name="connsiteX100" fmla="*/ 445471 w 882055"/>
              <a:gd name="connsiteY100" fmla="*/ 338933 h 890512"/>
              <a:gd name="connsiteX101" fmla="*/ 471148 w 882055"/>
              <a:gd name="connsiteY101" fmla="*/ 332436 h 890512"/>
              <a:gd name="connsiteX102" fmla="*/ 530854 w 882055"/>
              <a:gd name="connsiteY102" fmla="*/ 312947 h 890512"/>
              <a:gd name="connsiteX103" fmla="*/ 470529 w 882055"/>
              <a:gd name="connsiteY103" fmla="*/ 76599 h 890512"/>
              <a:gd name="connsiteX104" fmla="*/ 474860 w 882055"/>
              <a:gd name="connsiteY104" fmla="*/ 96089 h 890512"/>
              <a:gd name="connsiteX105" fmla="*/ 478263 w 882055"/>
              <a:gd name="connsiteY105" fmla="*/ 108772 h 890512"/>
              <a:gd name="connsiteX106" fmla="*/ 482594 w 882055"/>
              <a:gd name="connsiteY106" fmla="*/ 129499 h 890512"/>
              <a:gd name="connsiteX107" fmla="*/ 482285 w 882055"/>
              <a:gd name="connsiteY107" fmla="*/ 129809 h 890512"/>
              <a:gd name="connsiteX108" fmla="*/ 478572 w 882055"/>
              <a:gd name="connsiteY108" fmla="*/ 121456 h 890512"/>
              <a:gd name="connsiteX109" fmla="*/ 460939 w 882055"/>
              <a:gd name="connsiteY109" fmla="*/ 54326 h 890512"/>
              <a:gd name="connsiteX110" fmla="*/ 453824 w 882055"/>
              <a:gd name="connsiteY110" fmla="*/ 47211 h 890512"/>
              <a:gd name="connsiteX111" fmla="*/ 447018 w 882055"/>
              <a:gd name="connsiteY111" fmla="*/ 41951 h 890512"/>
              <a:gd name="connsiteX112" fmla="*/ 515076 w 882055"/>
              <a:gd name="connsiteY112" fmla="*/ 6685 h 890512"/>
              <a:gd name="connsiteX113" fmla="*/ 587156 w 882055"/>
              <a:gd name="connsiteY113" fmla="*/ 4829 h 890512"/>
              <a:gd name="connsiteX114" fmla="*/ 583444 w 882055"/>
              <a:gd name="connsiteY114" fmla="*/ 14728 h 890512"/>
              <a:gd name="connsiteX115" fmla="*/ 580041 w 882055"/>
              <a:gd name="connsiteY115" fmla="*/ 18131 h 890512"/>
              <a:gd name="connsiteX116" fmla="*/ 650265 w 882055"/>
              <a:gd name="connsiteY116" fmla="*/ 286342 h 890512"/>
              <a:gd name="connsiteX117" fmla="*/ 673776 w 882055"/>
              <a:gd name="connsiteY117" fmla="*/ 281702 h 890512"/>
              <a:gd name="connsiteX118" fmla="*/ 699452 w 882055"/>
              <a:gd name="connsiteY118" fmla="*/ 273968 h 890512"/>
              <a:gd name="connsiteX119" fmla="*/ 725129 w 882055"/>
              <a:gd name="connsiteY119" fmla="*/ 266234 h 890512"/>
              <a:gd name="connsiteX120" fmla="*/ 774316 w 882055"/>
              <a:gd name="connsiteY120" fmla="*/ 267781 h 890512"/>
              <a:gd name="connsiteX121" fmla="*/ 763798 w 882055"/>
              <a:gd name="connsiteY121" fmla="*/ 281083 h 890512"/>
              <a:gd name="connsiteX122" fmla="*/ 758539 w 882055"/>
              <a:gd name="connsiteY122" fmla="*/ 283558 h 890512"/>
              <a:gd name="connsiteX123" fmla="*/ 783906 w 882055"/>
              <a:gd name="connsiteY123" fmla="*/ 383171 h 890512"/>
              <a:gd name="connsiteX124" fmla="*/ 843302 w 882055"/>
              <a:gd name="connsiteY124" fmla="*/ 606525 h 890512"/>
              <a:gd name="connsiteX125" fmla="*/ 840827 w 882055"/>
              <a:gd name="connsiteY125" fmla="*/ 616115 h 890512"/>
              <a:gd name="connsiteX126" fmla="*/ 838043 w 882055"/>
              <a:gd name="connsiteY126" fmla="*/ 620755 h 890512"/>
              <a:gd name="connsiteX127" fmla="*/ 841755 w 882055"/>
              <a:gd name="connsiteY127" fmla="*/ 619518 h 890512"/>
              <a:gd name="connsiteX128" fmla="*/ 843302 w 882055"/>
              <a:gd name="connsiteY128" fmla="*/ 619208 h 890512"/>
              <a:gd name="connsiteX129" fmla="*/ 852274 w 882055"/>
              <a:gd name="connsiteY129" fmla="*/ 611165 h 890512"/>
              <a:gd name="connsiteX130" fmla="*/ 881044 w 882055"/>
              <a:gd name="connsiteY130" fmla="*/ 683245 h 890512"/>
              <a:gd name="connsiteX131" fmla="*/ 480119 w 882055"/>
              <a:gd name="connsiteY131" fmla="*/ 794303 h 890512"/>
              <a:gd name="connsiteX132" fmla="*/ 480119 w 882055"/>
              <a:gd name="connsiteY132" fmla="*/ 794303 h 890512"/>
              <a:gd name="connsiteX133" fmla="*/ 735028 w 882055"/>
              <a:gd name="connsiteY133" fmla="*/ 291292 h 890512"/>
              <a:gd name="connsiteX134" fmla="*/ 751733 w 882055"/>
              <a:gd name="connsiteY134" fmla="*/ 351307 h 890512"/>
              <a:gd name="connsiteX135" fmla="*/ 830309 w 882055"/>
              <a:gd name="connsiteY135" fmla="*/ 615187 h 890512"/>
              <a:gd name="connsiteX136" fmla="*/ 787618 w 882055"/>
              <a:gd name="connsiteY136" fmla="*/ 434523 h 890512"/>
              <a:gd name="connsiteX137" fmla="*/ 752352 w 882055"/>
              <a:gd name="connsiteY137" fmla="*/ 287889 h 890512"/>
              <a:gd name="connsiteX138" fmla="*/ 744927 w 882055"/>
              <a:gd name="connsiteY138" fmla="*/ 288507 h 890512"/>
              <a:gd name="connsiteX139" fmla="*/ 740906 w 882055"/>
              <a:gd name="connsiteY139" fmla="*/ 289745 h 890512"/>
              <a:gd name="connsiteX140" fmla="*/ 736884 w 882055"/>
              <a:gd name="connsiteY140" fmla="*/ 290982 h 890512"/>
              <a:gd name="connsiteX141" fmla="*/ 735028 w 882055"/>
              <a:gd name="connsiteY141" fmla="*/ 291292 h 890512"/>
              <a:gd name="connsiteX142" fmla="*/ 735028 w 882055"/>
              <a:gd name="connsiteY142" fmla="*/ 291292 h 890512"/>
              <a:gd name="connsiteX143" fmla="*/ 29698 w 882055"/>
              <a:gd name="connsiteY143" fmla="*/ 473811 h 890512"/>
              <a:gd name="connsiteX144" fmla="*/ 28151 w 882055"/>
              <a:gd name="connsiteY144" fmla="*/ 479070 h 890512"/>
              <a:gd name="connsiteX145" fmla="*/ 30936 w 882055"/>
              <a:gd name="connsiteY145" fmla="*/ 487113 h 890512"/>
              <a:gd name="connsiteX146" fmla="*/ 34029 w 882055"/>
              <a:gd name="connsiteY146" fmla="*/ 495466 h 890512"/>
              <a:gd name="connsiteX147" fmla="*/ 52590 w 882055"/>
              <a:gd name="connsiteY147" fmla="*/ 573424 h 890512"/>
              <a:gd name="connsiteX148" fmla="*/ 71461 w 882055"/>
              <a:gd name="connsiteY148" fmla="*/ 652000 h 890512"/>
              <a:gd name="connsiteX149" fmla="*/ 78576 w 882055"/>
              <a:gd name="connsiteY149" fmla="*/ 678914 h 890512"/>
              <a:gd name="connsiteX150" fmla="*/ 90332 w 882055"/>
              <a:gd name="connsiteY150" fmla="*/ 731195 h 890512"/>
              <a:gd name="connsiteX151" fmla="*/ 97447 w 882055"/>
              <a:gd name="connsiteY151" fmla="*/ 758109 h 890512"/>
              <a:gd name="connsiteX152" fmla="*/ 120648 w 882055"/>
              <a:gd name="connsiteY152" fmla="*/ 794303 h 890512"/>
              <a:gd name="connsiteX153" fmla="*/ 77029 w 882055"/>
              <a:gd name="connsiteY153" fmla="*/ 621374 h 890512"/>
              <a:gd name="connsiteX154" fmla="*/ 39288 w 882055"/>
              <a:gd name="connsiteY154" fmla="*/ 472265 h 890512"/>
              <a:gd name="connsiteX155" fmla="*/ 34029 w 882055"/>
              <a:gd name="connsiteY155" fmla="*/ 472883 h 890512"/>
              <a:gd name="connsiteX156" fmla="*/ 29698 w 882055"/>
              <a:gd name="connsiteY156" fmla="*/ 473811 h 890512"/>
              <a:gd name="connsiteX157" fmla="*/ 29698 w 882055"/>
              <a:gd name="connsiteY157" fmla="*/ 473811 h 890512"/>
              <a:gd name="connsiteX158" fmla="*/ 761323 w 882055"/>
              <a:gd name="connsiteY158" fmla="*/ 423696 h 890512"/>
              <a:gd name="connsiteX159" fmla="*/ 772151 w 882055"/>
              <a:gd name="connsiteY159" fmla="*/ 591057 h 890512"/>
              <a:gd name="connsiteX160" fmla="*/ 819482 w 882055"/>
              <a:gd name="connsiteY160" fmla="*/ 611474 h 890512"/>
              <a:gd name="connsiteX161" fmla="*/ 794733 w 882055"/>
              <a:gd name="connsiteY161" fmla="*/ 526402 h 890512"/>
              <a:gd name="connsiteX162" fmla="*/ 761323 w 882055"/>
              <a:gd name="connsiteY162" fmla="*/ 423696 h 890512"/>
              <a:gd name="connsiteX163" fmla="*/ 761323 w 882055"/>
              <a:gd name="connsiteY163" fmla="*/ 423696 h 890512"/>
              <a:gd name="connsiteX164" fmla="*/ 107037 w 882055"/>
              <a:gd name="connsiteY164" fmla="*/ 698713 h 890512"/>
              <a:gd name="connsiteX165" fmla="*/ 111677 w 882055"/>
              <a:gd name="connsiteY165" fmla="*/ 713871 h 890512"/>
              <a:gd name="connsiteX166" fmla="*/ 129929 w 882055"/>
              <a:gd name="connsiteY166" fmla="*/ 780073 h 890512"/>
              <a:gd name="connsiteX167" fmla="*/ 137663 w 882055"/>
              <a:gd name="connsiteY167" fmla="*/ 766771 h 890512"/>
              <a:gd name="connsiteX168" fmla="*/ 149728 w 882055"/>
              <a:gd name="connsiteY168" fmla="*/ 749137 h 890512"/>
              <a:gd name="connsiteX169" fmla="*/ 128382 w 882055"/>
              <a:gd name="connsiteY169" fmla="*/ 668086 h 890512"/>
              <a:gd name="connsiteX170" fmla="*/ 80742 w 882055"/>
              <a:gd name="connsiteY170" fmla="*/ 466696 h 890512"/>
              <a:gd name="connsiteX171" fmla="*/ 121886 w 882055"/>
              <a:gd name="connsiteY171" fmla="*/ 612402 h 890512"/>
              <a:gd name="connsiteX172" fmla="*/ 154987 w 882055"/>
              <a:gd name="connsiteY172" fmla="*/ 739238 h 890512"/>
              <a:gd name="connsiteX173" fmla="*/ 201390 w 882055"/>
              <a:gd name="connsiteY173" fmla="*/ 726555 h 890512"/>
              <a:gd name="connsiteX174" fmla="*/ 196750 w 882055"/>
              <a:gd name="connsiteY174" fmla="*/ 720058 h 890512"/>
              <a:gd name="connsiteX175" fmla="*/ 192110 w 882055"/>
              <a:gd name="connsiteY175" fmla="*/ 706137 h 890512"/>
              <a:gd name="connsiteX176" fmla="*/ 192419 w 882055"/>
              <a:gd name="connsiteY176" fmla="*/ 705519 h 890512"/>
              <a:gd name="connsiteX177" fmla="*/ 194584 w 882055"/>
              <a:gd name="connsiteY177" fmla="*/ 705828 h 890512"/>
              <a:gd name="connsiteX178" fmla="*/ 194894 w 882055"/>
              <a:gd name="connsiteY178" fmla="*/ 706137 h 890512"/>
              <a:gd name="connsiteX179" fmla="*/ 167670 w 882055"/>
              <a:gd name="connsiteY179" fmla="*/ 599100 h 890512"/>
              <a:gd name="connsiteX180" fmla="*/ 129001 w 882055"/>
              <a:gd name="connsiteY180" fmla="*/ 456488 h 890512"/>
              <a:gd name="connsiteX181" fmla="*/ 128073 w 882055"/>
              <a:gd name="connsiteY181" fmla="*/ 458034 h 890512"/>
              <a:gd name="connsiteX182" fmla="*/ 121886 w 882055"/>
              <a:gd name="connsiteY182" fmla="*/ 450919 h 890512"/>
              <a:gd name="connsiteX183" fmla="*/ 100231 w 882055"/>
              <a:gd name="connsiteY183" fmla="*/ 458962 h 890512"/>
              <a:gd name="connsiteX184" fmla="*/ 73626 w 882055"/>
              <a:gd name="connsiteY184" fmla="*/ 463912 h 890512"/>
              <a:gd name="connsiteX185" fmla="*/ 75792 w 882055"/>
              <a:gd name="connsiteY185" fmla="*/ 468862 h 890512"/>
              <a:gd name="connsiteX186" fmla="*/ 70533 w 882055"/>
              <a:gd name="connsiteY186" fmla="*/ 472265 h 890512"/>
              <a:gd name="connsiteX187" fmla="*/ 60943 w 882055"/>
              <a:gd name="connsiteY187" fmla="*/ 473502 h 890512"/>
              <a:gd name="connsiteX188" fmla="*/ 51662 w 882055"/>
              <a:gd name="connsiteY188" fmla="*/ 474739 h 890512"/>
              <a:gd name="connsiteX189" fmla="*/ 142303 w 882055"/>
              <a:gd name="connsiteY189" fmla="*/ 738929 h 890512"/>
              <a:gd name="connsiteX190" fmla="*/ 119411 w 882055"/>
              <a:gd name="connsiteY190" fmla="*/ 715727 h 890512"/>
              <a:gd name="connsiteX191" fmla="*/ 107037 w 882055"/>
              <a:gd name="connsiteY191" fmla="*/ 698713 h 890512"/>
              <a:gd name="connsiteX192" fmla="*/ 107037 w 882055"/>
              <a:gd name="connsiteY192" fmla="*/ 698713 h 890512"/>
              <a:gd name="connsiteX193" fmla="*/ 441450 w 882055"/>
              <a:gd name="connsiteY193" fmla="*/ 692835 h 890512"/>
              <a:gd name="connsiteX194" fmla="*/ 454752 w 882055"/>
              <a:gd name="connsiteY194" fmla="*/ 691288 h 890512"/>
              <a:gd name="connsiteX195" fmla="*/ 474551 w 882055"/>
              <a:gd name="connsiteY195" fmla="*/ 688813 h 890512"/>
              <a:gd name="connsiteX196" fmla="*/ 488472 w 882055"/>
              <a:gd name="connsiteY196" fmla="*/ 682317 h 890512"/>
              <a:gd name="connsiteX197" fmla="*/ 491565 w 882055"/>
              <a:gd name="connsiteY197" fmla="*/ 673036 h 890512"/>
              <a:gd name="connsiteX198" fmla="*/ 495896 w 882055"/>
              <a:gd name="connsiteY198" fmla="*/ 657568 h 890512"/>
              <a:gd name="connsiteX199" fmla="*/ 468673 w 882055"/>
              <a:gd name="connsiteY199" fmla="*/ 663137 h 890512"/>
              <a:gd name="connsiteX200" fmla="*/ 440212 w 882055"/>
              <a:gd name="connsiteY200" fmla="*/ 669014 h 890512"/>
              <a:gd name="connsiteX201" fmla="*/ 469601 w 882055"/>
              <a:gd name="connsiteY201" fmla="*/ 651691 h 890512"/>
              <a:gd name="connsiteX202" fmla="*/ 501465 w 882055"/>
              <a:gd name="connsiteY202" fmla="*/ 648288 h 890512"/>
              <a:gd name="connsiteX203" fmla="*/ 491565 w 882055"/>
              <a:gd name="connsiteY203" fmla="*/ 584870 h 890512"/>
              <a:gd name="connsiteX204" fmla="*/ 501465 w 882055"/>
              <a:gd name="connsiteY204" fmla="*/ 618280 h 890512"/>
              <a:gd name="connsiteX205" fmla="*/ 453515 w 882055"/>
              <a:gd name="connsiteY205" fmla="*/ 429883 h 890512"/>
              <a:gd name="connsiteX206" fmla="*/ 446709 w 882055"/>
              <a:gd name="connsiteY206" fmla="*/ 406681 h 890512"/>
              <a:gd name="connsiteX207" fmla="*/ 447637 w 882055"/>
              <a:gd name="connsiteY207" fmla="*/ 412559 h 890512"/>
              <a:gd name="connsiteX208" fmla="*/ 445471 w 882055"/>
              <a:gd name="connsiteY208" fmla="*/ 420293 h 890512"/>
              <a:gd name="connsiteX209" fmla="*/ 419176 w 882055"/>
              <a:gd name="connsiteY209" fmla="*/ 376674 h 890512"/>
              <a:gd name="connsiteX210" fmla="*/ 393500 w 882055"/>
              <a:gd name="connsiteY210" fmla="*/ 382242 h 890512"/>
              <a:gd name="connsiteX211" fmla="*/ 369679 w 882055"/>
              <a:gd name="connsiteY211" fmla="*/ 389048 h 890512"/>
              <a:gd name="connsiteX212" fmla="*/ 340909 w 882055"/>
              <a:gd name="connsiteY212" fmla="*/ 397401 h 890512"/>
              <a:gd name="connsiteX213" fmla="*/ 368133 w 882055"/>
              <a:gd name="connsiteY213" fmla="*/ 497322 h 890512"/>
              <a:gd name="connsiteX214" fmla="*/ 439594 w 882055"/>
              <a:gd name="connsiteY214" fmla="*/ 691597 h 890512"/>
              <a:gd name="connsiteX215" fmla="*/ 440831 w 882055"/>
              <a:gd name="connsiteY215" fmla="*/ 694072 h 890512"/>
              <a:gd name="connsiteX216" fmla="*/ 441450 w 882055"/>
              <a:gd name="connsiteY216" fmla="*/ 692835 h 890512"/>
              <a:gd name="connsiteX217" fmla="*/ 441450 w 882055"/>
              <a:gd name="connsiteY217" fmla="*/ 692835 h 890512"/>
              <a:gd name="connsiteX218" fmla="*/ 596437 w 882055"/>
              <a:gd name="connsiteY218" fmla="*/ 329343 h 890512"/>
              <a:gd name="connsiteX219" fmla="*/ 565811 w 882055"/>
              <a:gd name="connsiteY219" fmla="*/ 338314 h 890512"/>
              <a:gd name="connsiteX220" fmla="*/ 547868 w 882055"/>
              <a:gd name="connsiteY220" fmla="*/ 343573 h 890512"/>
              <a:gd name="connsiteX221" fmla="*/ 573854 w 882055"/>
              <a:gd name="connsiteY221" fmla="*/ 437926 h 890512"/>
              <a:gd name="connsiteX222" fmla="*/ 647480 w 882055"/>
              <a:gd name="connsiteY222" fmla="*/ 640863 h 890512"/>
              <a:gd name="connsiteX223" fmla="*/ 672229 w 882055"/>
              <a:gd name="connsiteY223" fmla="*/ 636223 h 890512"/>
              <a:gd name="connsiteX224" fmla="*/ 702855 w 882055"/>
              <a:gd name="connsiteY224" fmla="*/ 603431 h 890512"/>
              <a:gd name="connsiteX225" fmla="*/ 675322 w 882055"/>
              <a:gd name="connsiteY225" fmla="*/ 609309 h 890512"/>
              <a:gd name="connsiteX226" fmla="*/ 647171 w 882055"/>
              <a:gd name="connsiteY226" fmla="*/ 615187 h 890512"/>
              <a:gd name="connsiteX227" fmla="*/ 677488 w 882055"/>
              <a:gd name="connsiteY227" fmla="*/ 597244 h 890512"/>
              <a:gd name="connsiteX228" fmla="*/ 708423 w 882055"/>
              <a:gd name="connsiteY228" fmla="*/ 594460 h 890512"/>
              <a:gd name="connsiteX229" fmla="*/ 697905 w 882055"/>
              <a:gd name="connsiteY229" fmla="*/ 529495 h 890512"/>
              <a:gd name="connsiteX230" fmla="*/ 707495 w 882055"/>
              <a:gd name="connsiteY230" fmla="*/ 561359 h 890512"/>
              <a:gd name="connsiteX231" fmla="*/ 675632 w 882055"/>
              <a:gd name="connsiteY231" fmla="*/ 430811 h 890512"/>
              <a:gd name="connsiteX232" fmla="*/ 654286 w 882055"/>
              <a:gd name="connsiteY232" fmla="*/ 349450 h 890512"/>
              <a:gd name="connsiteX233" fmla="*/ 653049 w 882055"/>
              <a:gd name="connsiteY233" fmla="*/ 354091 h 890512"/>
              <a:gd name="connsiteX234" fmla="*/ 651193 w 882055"/>
              <a:gd name="connsiteY234" fmla="*/ 359659 h 890512"/>
              <a:gd name="connsiteX235" fmla="*/ 645006 w 882055"/>
              <a:gd name="connsiteY235" fmla="*/ 351307 h 890512"/>
              <a:gd name="connsiteX236" fmla="*/ 625826 w 882055"/>
              <a:gd name="connsiteY236" fmla="*/ 322846 h 890512"/>
              <a:gd name="connsiteX237" fmla="*/ 596437 w 882055"/>
              <a:gd name="connsiteY237" fmla="*/ 329343 h 890512"/>
              <a:gd name="connsiteX238" fmla="*/ 596437 w 882055"/>
              <a:gd name="connsiteY238" fmla="*/ 329343 h 890512"/>
              <a:gd name="connsiteX239" fmla="*/ 135497 w 882055"/>
              <a:gd name="connsiteY239" fmla="*/ 451538 h 890512"/>
              <a:gd name="connsiteX240" fmla="*/ 162721 w 882055"/>
              <a:gd name="connsiteY240" fmla="*/ 553625 h 890512"/>
              <a:gd name="connsiteX241" fmla="*/ 237894 w 882055"/>
              <a:gd name="connsiteY241" fmla="*/ 748209 h 890512"/>
              <a:gd name="connsiteX242" fmla="*/ 256765 w 882055"/>
              <a:gd name="connsiteY242" fmla="*/ 744497 h 890512"/>
              <a:gd name="connsiteX243" fmla="*/ 287700 w 882055"/>
              <a:gd name="connsiteY243" fmla="*/ 710159 h 890512"/>
              <a:gd name="connsiteX244" fmla="*/ 281822 w 882055"/>
              <a:gd name="connsiteY244" fmla="*/ 711706 h 890512"/>
              <a:gd name="connsiteX245" fmla="*/ 273470 w 882055"/>
              <a:gd name="connsiteY245" fmla="*/ 713871 h 890512"/>
              <a:gd name="connsiteX246" fmla="*/ 263880 w 882055"/>
              <a:gd name="connsiteY246" fmla="*/ 716655 h 890512"/>
              <a:gd name="connsiteX247" fmla="*/ 253671 w 882055"/>
              <a:gd name="connsiteY247" fmla="*/ 719439 h 890512"/>
              <a:gd name="connsiteX248" fmla="*/ 234182 w 882055"/>
              <a:gd name="connsiteY248" fmla="*/ 722842 h 890512"/>
              <a:gd name="connsiteX249" fmla="*/ 237585 w 882055"/>
              <a:gd name="connsiteY249" fmla="*/ 716346 h 890512"/>
              <a:gd name="connsiteX250" fmla="*/ 245937 w 882055"/>
              <a:gd name="connsiteY250" fmla="*/ 707375 h 890512"/>
              <a:gd name="connsiteX251" fmla="*/ 248412 w 882055"/>
              <a:gd name="connsiteY251" fmla="*/ 707375 h 890512"/>
              <a:gd name="connsiteX252" fmla="*/ 249031 w 882055"/>
              <a:gd name="connsiteY252" fmla="*/ 707375 h 890512"/>
              <a:gd name="connsiteX253" fmla="*/ 248721 w 882055"/>
              <a:gd name="connsiteY253" fmla="*/ 710159 h 890512"/>
              <a:gd name="connsiteX254" fmla="*/ 263261 w 882055"/>
              <a:gd name="connsiteY254" fmla="*/ 704591 h 890512"/>
              <a:gd name="connsiteX255" fmla="*/ 292650 w 882055"/>
              <a:gd name="connsiteY255" fmla="*/ 704900 h 890512"/>
              <a:gd name="connsiteX256" fmla="*/ 283369 w 882055"/>
              <a:gd name="connsiteY256" fmla="*/ 637460 h 890512"/>
              <a:gd name="connsiteX257" fmla="*/ 288010 w 882055"/>
              <a:gd name="connsiteY257" fmla="*/ 646432 h 890512"/>
              <a:gd name="connsiteX258" fmla="*/ 292031 w 882055"/>
              <a:gd name="connsiteY258" fmla="*/ 656640 h 890512"/>
              <a:gd name="connsiteX259" fmla="*/ 287082 w 882055"/>
              <a:gd name="connsiteY259" fmla="*/ 638698 h 890512"/>
              <a:gd name="connsiteX260" fmla="*/ 287082 w 882055"/>
              <a:gd name="connsiteY260" fmla="*/ 634367 h 890512"/>
              <a:gd name="connsiteX261" fmla="*/ 286772 w 882055"/>
              <a:gd name="connsiteY261" fmla="*/ 630036 h 890512"/>
              <a:gd name="connsiteX262" fmla="*/ 270067 w 882055"/>
              <a:gd name="connsiteY262" fmla="*/ 566927 h 890512"/>
              <a:gd name="connsiteX263" fmla="*/ 244081 w 882055"/>
              <a:gd name="connsiteY263" fmla="*/ 472265 h 890512"/>
              <a:gd name="connsiteX264" fmla="*/ 244700 w 882055"/>
              <a:gd name="connsiteY264" fmla="*/ 474739 h 890512"/>
              <a:gd name="connsiteX265" fmla="*/ 245937 w 882055"/>
              <a:gd name="connsiteY265" fmla="*/ 490516 h 890512"/>
              <a:gd name="connsiteX266" fmla="*/ 231398 w 882055"/>
              <a:gd name="connsiteY266" fmla="*/ 465459 h 890512"/>
              <a:gd name="connsiteX267" fmla="*/ 211908 w 882055"/>
              <a:gd name="connsiteY267" fmla="*/ 432976 h 890512"/>
              <a:gd name="connsiteX268" fmla="*/ 184994 w 882055"/>
              <a:gd name="connsiteY268" fmla="*/ 437308 h 890512"/>
              <a:gd name="connsiteX269" fmla="*/ 165814 w 882055"/>
              <a:gd name="connsiteY269" fmla="*/ 442876 h 890512"/>
              <a:gd name="connsiteX270" fmla="*/ 142613 w 882055"/>
              <a:gd name="connsiteY270" fmla="*/ 449682 h 890512"/>
              <a:gd name="connsiteX271" fmla="*/ 135497 w 882055"/>
              <a:gd name="connsiteY271" fmla="*/ 451538 h 890512"/>
              <a:gd name="connsiteX272" fmla="*/ 135497 w 882055"/>
              <a:gd name="connsiteY272" fmla="*/ 451538 h 890512"/>
              <a:gd name="connsiteX273" fmla="*/ 654596 w 882055"/>
              <a:gd name="connsiteY273" fmla="*/ 312328 h 890512"/>
              <a:gd name="connsiteX274" fmla="*/ 680272 w 882055"/>
              <a:gd name="connsiteY274" fmla="*/ 410084 h 890512"/>
              <a:gd name="connsiteX275" fmla="*/ 723582 w 882055"/>
              <a:gd name="connsiteY275" fmla="*/ 596625 h 890512"/>
              <a:gd name="connsiteX276" fmla="*/ 740287 w 882055"/>
              <a:gd name="connsiteY276" fmla="*/ 588273 h 890512"/>
              <a:gd name="connsiteX277" fmla="*/ 761014 w 882055"/>
              <a:gd name="connsiteY277" fmla="*/ 578992 h 890512"/>
              <a:gd name="connsiteX278" fmla="*/ 734719 w 882055"/>
              <a:gd name="connsiteY278" fmla="*/ 474430 h 890512"/>
              <a:gd name="connsiteX279" fmla="*/ 688934 w 882055"/>
              <a:gd name="connsiteY279" fmla="*/ 304594 h 890512"/>
              <a:gd name="connsiteX280" fmla="*/ 685531 w 882055"/>
              <a:gd name="connsiteY280" fmla="*/ 305832 h 890512"/>
              <a:gd name="connsiteX281" fmla="*/ 679653 w 882055"/>
              <a:gd name="connsiteY281" fmla="*/ 307378 h 890512"/>
              <a:gd name="connsiteX282" fmla="*/ 673157 w 882055"/>
              <a:gd name="connsiteY282" fmla="*/ 309234 h 890512"/>
              <a:gd name="connsiteX283" fmla="*/ 654596 w 882055"/>
              <a:gd name="connsiteY283" fmla="*/ 312328 h 890512"/>
              <a:gd name="connsiteX284" fmla="*/ 654596 w 882055"/>
              <a:gd name="connsiteY284" fmla="*/ 312328 h 890512"/>
              <a:gd name="connsiteX285" fmla="*/ 709351 w 882055"/>
              <a:gd name="connsiteY285" fmla="*/ 297479 h 890512"/>
              <a:gd name="connsiteX286" fmla="*/ 693265 w 882055"/>
              <a:gd name="connsiteY286" fmla="*/ 303975 h 890512"/>
              <a:gd name="connsiteX287" fmla="*/ 749877 w 882055"/>
              <a:gd name="connsiteY287" fmla="*/ 505675 h 890512"/>
              <a:gd name="connsiteX288" fmla="*/ 768129 w 882055"/>
              <a:gd name="connsiteY288" fmla="*/ 581158 h 890512"/>
              <a:gd name="connsiteX289" fmla="*/ 744618 w 882055"/>
              <a:gd name="connsiteY289" fmla="*/ 372034 h 890512"/>
              <a:gd name="connsiteX290" fmla="*/ 727603 w 882055"/>
              <a:gd name="connsiteY290" fmla="*/ 294385 h 890512"/>
              <a:gd name="connsiteX291" fmla="*/ 709351 w 882055"/>
              <a:gd name="connsiteY291" fmla="*/ 297479 h 890512"/>
              <a:gd name="connsiteX292" fmla="*/ 709351 w 882055"/>
              <a:gd name="connsiteY292" fmla="*/ 297479 h 890512"/>
              <a:gd name="connsiteX293" fmla="*/ 524357 w 882055"/>
              <a:gd name="connsiteY293" fmla="*/ 642720 h 890512"/>
              <a:gd name="connsiteX294" fmla="*/ 539825 w 882055"/>
              <a:gd name="connsiteY294" fmla="*/ 639007 h 890512"/>
              <a:gd name="connsiteX295" fmla="*/ 571070 w 882055"/>
              <a:gd name="connsiteY295" fmla="*/ 631892 h 890512"/>
              <a:gd name="connsiteX296" fmla="*/ 611595 w 882055"/>
              <a:gd name="connsiteY296" fmla="*/ 617661 h 890512"/>
              <a:gd name="connsiteX297" fmla="*/ 607264 w 882055"/>
              <a:gd name="connsiteY297" fmla="*/ 610237 h 890512"/>
              <a:gd name="connsiteX298" fmla="*/ 602624 w 882055"/>
              <a:gd name="connsiteY298" fmla="*/ 591366 h 890512"/>
              <a:gd name="connsiteX299" fmla="*/ 604789 w 882055"/>
              <a:gd name="connsiteY299" fmla="*/ 595388 h 890512"/>
              <a:gd name="connsiteX300" fmla="*/ 606027 w 882055"/>
              <a:gd name="connsiteY300" fmla="*/ 599100 h 890512"/>
              <a:gd name="connsiteX301" fmla="*/ 586537 w 882055"/>
              <a:gd name="connsiteY301" fmla="*/ 520524 h 890512"/>
              <a:gd name="connsiteX302" fmla="*/ 534256 w 882055"/>
              <a:gd name="connsiteY302" fmla="*/ 342954 h 890512"/>
              <a:gd name="connsiteX303" fmla="*/ 492803 w 882055"/>
              <a:gd name="connsiteY303" fmla="*/ 356566 h 890512"/>
              <a:gd name="connsiteX304" fmla="*/ 450112 w 882055"/>
              <a:gd name="connsiteY304" fmla="*/ 365537 h 890512"/>
              <a:gd name="connsiteX305" fmla="*/ 480119 w 882055"/>
              <a:gd name="connsiteY305" fmla="*/ 487113 h 890512"/>
              <a:gd name="connsiteX306" fmla="*/ 516004 w 882055"/>
              <a:gd name="connsiteY306" fmla="*/ 645194 h 890512"/>
              <a:gd name="connsiteX307" fmla="*/ 524357 w 882055"/>
              <a:gd name="connsiteY307" fmla="*/ 642720 h 890512"/>
              <a:gd name="connsiteX308" fmla="*/ 524357 w 882055"/>
              <a:gd name="connsiteY308" fmla="*/ 642720 h 890512"/>
              <a:gd name="connsiteX309" fmla="*/ 255218 w 882055"/>
              <a:gd name="connsiteY309" fmla="*/ 418127 h 890512"/>
              <a:gd name="connsiteX310" fmla="*/ 241916 w 882055"/>
              <a:gd name="connsiteY310" fmla="*/ 422149 h 890512"/>
              <a:gd name="connsiteX311" fmla="*/ 270067 w 882055"/>
              <a:gd name="connsiteY311" fmla="*/ 527639 h 890512"/>
              <a:gd name="connsiteX312" fmla="*/ 309665 w 882055"/>
              <a:gd name="connsiteY312" fmla="*/ 699641 h 890512"/>
              <a:gd name="connsiteX313" fmla="*/ 340291 w 882055"/>
              <a:gd name="connsiteY313" fmla="*/ 691907 h 890512"/>
              <a:gd name="connsiteX314" fmla="*/ 372773 w 882055"/>
              <a:gd name="connsiteY314" fmla="*/ 682935 h 890512"/>
              <a:gd name="connsiteX315" fmla="*/ 403709 w 882055"/>
              <a:gd name="connsiteY315" fmla="*/ 674273 h 890512"/>
              <a:gd name="connsiteX316" fmla="*/ 407730 w 882055"/>
              <a:gd name="connsiteY316" fmla="*/ 673345 h 890512"/>
              <a:gd name="connsiteX317" fmla="*/ 377413 w 882055"/>
              <a:gd name="connsiteY317" fmla="*/ 561359 h 890512"/>
              <a:gd name="connsiteX318" fmla="*/ 327916 w 882055"/>
              <a:gd name="connsiteY318" fmla="*/ 397710 h 890512"/>
              <a:gd name="connsiteX319" fmla="*/ 296362 w 882055"/>
              <a:gd name="connsiteY319" fmla="*/ 408228 h 890512"/>
              <a:gd name="connsiteX320" fmla="*/ 275017 w 882055"/>
              <a:gd name="connsiteY320" fmla="*/ 413487 h 890512"/>
              <a:gd name="connsiteX321" fmla="*/ 272851 w 882055"/>
              <a:gd name="connsiteY321" fmla="*/ 414106 h 890512"/>
              <a:gd name="connsiteX322" fmla="*/ 255218 w 882055"/>
              <a:gd name="connsiteY322" fmla="*/ 418127 h 890512"/>
              <a:gd name="connsiteX323" fmla="*/ 255218 w 882055"/>
              <a:gd name="connsiteY323" fmla="*/ 418127 h 890512"/>
              <a:gd name="connsiteX324" fmla="*/ 533328 w 882055"/>
              <a:gd name="connsiteY324" fmla="*/ 329961 h 890512"/>
              <a:gd name="connsiteX325" fmla="*/ 758539 w 882055"/>
              <a:gd name="connsiteY325" fmla="*/ 274587 h 890512"/>
              <a:gd name="connsiteX326" fmla="*/ 761632 w 882055"/>
              <a:gd name="connsiteY326" fmla="*/ 277061 h 890512"/>
              <a:gd name="connsiteX327" fmla="*/ 759467 w 882055"/>
              <a:gd name="connsiteY327" fmla="*/ 273659 h 890512"/>
              <a:gd name="connsiteX328" fmla="*/ 758848 w 882055"/>
              <a:gd name="connsiteY328" fmla="*/ 271184 h 890512"/>
              <a:gd name="connsiteX329" fmla="*/ 739668 w 882055"/>
              <a:gd name="connsiteY329" fmla="*/ 272731 h 890512"/>
              <a:gd name="connsiteX330" fmla="*/ 724819 w 882055"/>
              <a:gd name="connsiteY330" fmla="*/ 277061 h 890512"/>
              <a:gd name="connsiteX331" fmla="*/ 711826 w 882055"/>
              <a:gd name="connsiteY331" fmla="*/ 280774 h 890512"/>
              <a:gd name="connsiteX332" fmla="*/ 524357 w 882055"/>
              <a:gd name="connsiteY332" fmla="*/ 324393 h 890512"/>
              <a:gd name="connsiteX333" fmla="*/ 322348 w 882055"/>
              <a:gd name="connsiteY333" fmla="*/ 382552 h 890512"/>
              <a:gd name="connsiteX334" fmla="*/ 179117 w 882055"/>
              <a:gd name="connsiteY334" fmla="*/ 414724 h 890512"/>
              <a:gd name="connsiteX335" fmla="*/ 144160 w 882055"/>
              <a:gd name="connsiteY335" fmla="*/ 424933 h 890512"/>
              <a:gd name="connsiteX336" fmla="*/ 115389 w 882055"/>
              <a:gd name="connsiteY336" fmla="*/ 432048 h 890512"/>
              <a:gd name="connsiteX337" fmla="*/ 87238 w 882055"/>
              <a:gd name="connsiteY337" fmla="*/ 439164 h 890512"/>
              <a:gd name="connsiteX338" fmla="*/ 8662 w 882055"/>
              <a:gd name="connsiteY338" fmla="*/ 468243 h 890512"/>
              <a:gd name="connsiteX339" fmla="*/ 180973 w 882055"/>
              <a:gd name="connsiteY339" fmla="*/ 424314 h 890512"/>
              <a:gd name="connsiteX340" fmla="*/ 356996 w 882055"/>
              <a:gd name="connsiteY340" fmla="*/ 377293 h 890512"/>
              <a:gd name="connsiteX341" fmla="*/ 533328 w 882055"/>
              <a:gd name="connsiteY341" fmla="*/ 329961 h 890512"/>
              <a:gd name="connsiteX342" fmla="*/ 533328 w 882055"/>
              <a:gd name="connsiteY342" fmla="*/ 329961 h 890512"/>
              <a:gd name="connsiteX343" fmla="*/ 497134 w 882055"/>
              <a:gd name="connsiteY343" fmla="*/ 150845 h 890512"/>
              <a:gd name="connsiteX344" fmla="*/ 519717 w 882055"/>
              <a:gd name="connsiteY344" fmla="*/ 234370 h 890512"/>
              <a:gd name="connsiteX345" fmla="*/ 540134 w 882055"/>
              <a:gd name="connsiteY345" fmla="*/ 312637 h 890512"/>
              <a:gd name="connsiteX346" fmla="*/ 574163 w 882055"/>
              <a:gd name="connsiteY346" fmla="*/ 303047 h 890512"/>
              <a:gd name="connsiteX347" fmla="*/ 606645 w 882055"/>
              <a:gd name="connsiteY347" fmla="*/ 294385 h 890512"/>
              <a:gd name="connsiteX348" fmla="*/ 638509 w 882055"/>
              <a:gd name="connsiteY348" fmla="*/ 286342 h 890512"/>
              <a:gd name="connsiteX349" fmla="*/ 622423 w 882055"/>
              <a:gd name="connsiteY349" fmla="*/ 227255 h 890512"/>
              <a:gd name="connsiteX350" fmla="*/ 594890 w 882055"/>
              <a:gd name="connsiteY350" fmla="*/ 128262 h 890512"/>
              <a:gd name="connsiteX351" fmla="*/ 592106 w 882055"/>
              <a:gd name="connsiteY351" fmla="*/ 129809 h 890512"/>
              <a:gd name="connsiteX352" fmla="*/ 580041 w 882055"/>
              <a:gd name="connsiteY352" fmla="*/ 131046 h 890512"/>
              <a:gd name="connsiteX353" fmla="*/ 586228 w 882055"/>
              <a:gd name="connsiteY353" fmla="*/ 158888 h 890512"/>
              <a:gd name="connsiteX354" fmla="*/ 597674 w 882055"/>
              <a:gd name="connsiteY354" fmla="*/ 222615 h 890512"/>
              <a:gd name="connsiteX355" fmla="*/ 570142 w 882055"/>
              <a:gd name="connsiteY355" fmla="*/ 122075 h 890512"/>
              <a:gd name="connsiteX356" fmla="*/ 593343 w 882055"/>
              <a:gd name="connsiteY356" fmla="*/ 118981 h 890512"/>
              <a:gd name="connsiteX357" fmla="*/ 567357 w 882055"/>
              <a:gd name="connsiteY357" fmla="*/ 22462 h 890512"/>
              <a:gd name="connsiteX358" fmla="*/ 553127 w 882055"/>
              <a:gd name="connsiteY358" fmla="*/ 23390 h 890512"/>
              <a:gd name="connsiteX359" fmla="*/ 530854 w 882055"/>
              <a:gd name="connsiteY359" fmla="*/ 19369 h 890512"/>
              <a:gd name="connsiteX360" fmla="*/ 510436 w 882055"/>
              <a:gd name="connsiteY360" fmla="*/ 26793 h 890512"/>
              <a:gd name="connsiteX361" fmla="*/ 475169 w 882055"/>
              <a:gd name="connsiteY361" fmla="*/ 43189 h 890512"/>
              <a:gd name="connsiteX362" fmla="*/ 488162 w 882055"/>
              <a:gd name="connsiteY362" fmla="*/ 105060 h 890512"/>
              <a:gd name="connsiteX363" fmla="*/ 498062 w 882055"/>
              <a:gd name="connsiteY363" fmla="*/ 142492 h 890512"/>
              <a:gd name="connsiteX364" fmla="*/ 520335 w 882055"/>
              <a:gd name="connsiteY364" fmla="*/ 134449 h 890512"/>
              <a:gd name="connsiteX365" fmla="*/ 543846 w 882055"/>
              <a:gd name="connsiteY365" fmla="*/ 126715 h 890512"/>
              <a:gd name="connsiteX366" fmla="*/ 566429 w 882055"/>
              <a:gd name="connsiteY366" fmla="*/ 124240 h 890512"/>
              <a:gd name="connsiteX367" fmla="*/ 573544 w 882055"/>
              <a:gd name="connsiteY367" fmla="*/ 150226 h 890512"/>
              <a:gd name="connsiteX368" fmla="*/ 580041 w 882055"/>
              <a:gd name="connsiteY368" fmla="*/ 189514 h 890512"/>
              <a:gd name="connsiteX369" fmla="*/ 577566 w 882055"/>
              <a:gd name="connsiteY369" fmla="*/ 185492 h 890512"/>
              <a:gd name="connsiteX370" fmla="*/ 578185 w 882055"/>
              <a:gd name="connsiteY370" fmla="*/ 190442 h 890512"/>
              <a:gd name="connsiteX371" fmla="*/ 565501 w 882055"/>
              <a:gd name="connsiteY371" fmla="*/ 157032 h 890512"/>
              <a:gd name="connsiteX372" fmla="*/ 560552 w 882055"/>
              <a:gd name="connsiteY372" fmla="*/ 140327 h 890512"/>
              <a:gd name="connsiteX373" fmla="*/ 533019 w 882055"/>
              <a:gd name="connsiteY373" fmla="*/ 144658 h 890512"/>
              <a:gd name="connsiteX374" fmla="*/ 497134 w 882055"/>
              <a:gd name="connsiteY374" fmla="*/ 150845 h 890512"/>
              <a:gd name="connsiteX375" fmla="*/ 497134 w 882055"/>
              <a:gd name="connsiteY375" fmla="*/ 150845 h 890512"/>
              <a:gd name="connsiteX376" fmla="*/ 318945 w 882055"/>
              <a:gd name="connsiteY376" fmla="*/ 294076 h 890512"/>
              <a:gd name="connsiteX377" fmla="*/ 314614 w 882055"/>
              <a:gd name="connsiteY377" fmla="*/ 295313 h 890512"/>
              <a:gd name="connsiteX378" fmla="*/ 333794 w 882055"/>
              <a:gd name="connsiteY378" fmla="*/ 366774 h 890512"/>
              <a:gd name="connsiteX379" fmla="*/ 343075 w 882055"/>
              <a:gd name="connsiteY379" fmla="*/ 363990 h 890512"/>
              <a:gd name="connsiteX380" fmla="*/ 344931 w 882055"/>
              <a:gd name="connsiteY380" fmla="*/ 363371 h 890512"/>
              <a:gd name="connsiteX381" fmla="*/ 375248 w 882055"/>
              <a:gd name="connsiteY381" fmla="*/ 355019 h 890512"/>
              <a:gd name="connsiteX382" fmla="*/ 406183 w 882055"/>
              <a:gd name="connsiteY382" fmla="*/ 346357 h 890512"/>
              <a:gd name="connsiteX383" fmla="*/ 432169 w 882055"/>
              <a:gd name="connsiteY383" fmla="*/ 340479 h 890512"/>
              <a:gd name="connsiteX384" fmla="*/ 422579 w 882055"/>
              <a:gd name="connsiteY384" fmla="*/ 306450 h 890512"/>
              <a:gd name="connsiteX385" fmla="*/ 413608 w 882055"/>
              <a:gd name="connsiteY385" fmla="*/ 272421 h 890512"/>
              <a:gd name="connsiteX386" fmla="*/ 406183 w 882055"/>
              <a:gd name="connsiteY386" fmla="*/ 273040 h 890512"/>
              <a:gd name="connsiteX387" fmla="*/ 402162 w 882055"/>
              <a:gd name="connsiteY387" fmla="*/ 274277 h 890512"/>
              <a:gd name="connsiteX388" fmla="*/ 398140 w 882055"/>
              <a:gd name="connsiteY388" fmla="*/ 275515 h 890512"/>
              <a:gd name="connsiteX389" fmla="*/ 395356 w 882055"/>
              <a:gd name="connsiteY389" fmla="*/ 276133 h 890512"/>
              <a:gd name="connsiteX390" fmla="*/ 403709 w 882055"/>
              <a:gd name="connsiteY390" fmla="*/ 332746 h 890512"/>
              <a:gd name="connsiteX391" fmla="*/ 395975 w 882055"/>
              <a:gd name="connsiteY391" fmla="*/ 307688 h 890512"/>
              <a:gd name="connsiteX392" fmla="*/ 387313 w 882055"/>
              <a:gd name="connsiteY392" fmla="*/ 266853 h 890512"/>
              <a:gd name="connsiteX393" fmla="*/ 392572 w 882055"/>
              <a:gd name="connsiteY393" fmla="*/ 264687 h 890512"/>
              <a:gd name="connsiteX394" fmla="*/ 409896 w 882055"/>
              <a:gd name="connsiteY394" fmla="*/ 262213 h 890512"/>
              <a:gd name="connsiteX395" fmla="*/ 360708 w 882055"/>
              <a:gd name="connsiteY395" fmla="*/ 76909 h 890512"/>
              <a:gd name="connsiteX396" fmla="*/ 346478 w 882055"/>
              <a:gd name="connsiteY396" fmla="*/ 77837 h 890512"/>
              <a:gd name="connsiteX397" fmla="*/ 324204 w 882055"/>
              <a:gd name="connsiteY397" fmla="*/ 73815 h 890512"/>
              <a:gd name="connsiteX398" fmla="*/ 304406 w 882055"/>
              <a:gd name="connsiteY398" fmla="*/ 81240 h 890512"/>
              <a:gd name="connsiteX399" fmla="*/ 268520 w 882055"/>
              <a:gd name="connsiteY399" fmla="*/ 97945 h 890512"/>
              <a:gd name="connsiteX400" fmla="*/ 295743 w 882055"/>
              <a:gd name="connsiteY400" fmla="*/ 215809 h 890512"/>
              <a:gd name="connsiteX401" fmla="*/ 314614 w 882055"/>
              <a:gd name="connsiteY401" fmla="*/ 287889 h 890512"/>
              <a:gd name="connsiteX402" fmla="*/ 356377 w 882055"/>
              <a:gd name="connsiteY402" fmla="*/ 272421 h 890512"/>
              <a:gd name="connsiteX403" fmla="*/ 382363 w 882055"/>
              <a:gd name="connsiteY403" fmla="*/ 267781 h 890512"/>
              <a:gd name="connsiteX404" fmla="*/ 387622 w 882055"/>
              <a:gd name="connsiteY404" fmla="*/ 286342 h 890512"/>
              <a:gd name="connsiteX405" fmla="*/ 391334 w 882055"/>
              <a:gd name="connsiteY405" fmla="*/ 314803 h 890512"/>
              <a:gd name="connsiteX406" fmla="*/ 388859 w 882055"/>
              <a:gd name="connsiteY406" fmla="*/ 310781 h 890512"/>
              <a:gd name="connsiteX407" fmla="*/ 389478 w 882055"/>
              <a:gd name="connsiteY407" fmla="*/ 314803 h 890512"/>
              <a:gd name="connsiteX408" fmla="*/ 381744 w 882055"/>
              <a:gd name="connsiteY408" fmla="*/ 298716 h 890512"/>
              <a:gd name="connsiteX409" fmla="*/ 376795 w 882055"/>
              <a:gd name="connsiteY409" fmla="*/ 284486 h 890512"/>
              <a:gd name="connsiteX410" fmla="*/ 372773 w 882055"/>
              <a:gd name="connsiteY410" fmla="*/ 286342 h 890512"/>
              <a:gd name="connsiteX411" fmla="*/ 344622 w 882055"/>
              <a:gd name="connsiteY411" fmla="*/ 290673 h 890512"/>
              <a:gd name="connsiteX412" fmla="*/ 318945 w 882055"/>
              <a:gd name="connsiteY412" fmla="*/ 294076 h 890512"/>
              <a:gd name="connsiteX413" fmla="*/ 318945 w 882055"/>
              <a:gd name="connsiteY413" fmla="*/ 294076 h 890512"/>
              <a:gd name="connsiteX414" fmla="*/ 93735 w 882055"/>
              <a:gd name="connsiteY414" fmla="*/ 288507 h 890512"/>
              <a:gd name="connsiteX415" fmla="*/ 106109 w 882055"/>
              <a:gd name="connsiteY415" fmla="*/ 339551 h 890512"/>
              <a:gd name="connsiteX416" fmla="*/ 129001 w 882055"/>
              <a:gd name="connsiteY416" fmla="*/ 420293 h 890512"/>
              <a:gd name="connsiteX417" fmla="*/ 174476 w 882055"/>
              <a:gd name="connsiteY417" fmla="*/ 406063 h 890512"/>
              <a:gd name="connsiteX418" fmla="*/ 225520 w 882055"/>
              <a:gd name="connsiteY418" fmla="*/ 394307 h 890512"/>
              <a:gd name="connsiteX419" fmla="*/ 207887 w 882055"/>
              <a:gd name="connsiteY419" fmla="*/ 329033 h 890512"/>
              <a:gd name="connsiteX420" fmla="*/ 191491 w 882055"/>
              <a:gd name="connsiteY420" fmla="*/ 265925 h 890512"/>
              <a:gd name="connsiteX421" fmla="*/ 189016 w 882055"/>
              <a:gd name="connsiteY421" fmla="*/ 266853 h 890512"/>
              <a:gd name="connsiteX422" fmla="*/ 184066 w 882055"/>
              <a:gd name="connsiteY422" fmla="*/ 267472 h 890512"/>
              <a:gd name="connsiteX423" fmla="*/ 176951 w 882055"/>
              <a:gd name="connsiteY423" fmla="*/ 268400 h 890512"/>
              <a:gd name="connsiteX424" fmla="*/ 173548 w 882055"/>
              <a:gd name="connsiteY424" fmla="*/ 269637 h 890512"/>
              <a:gd name="connsiteX425" fmla="*/ 186232 w 882055"/>
              <a:gd name="connsiteY425" fmla="*/ 335220 h 890512"/>
              <a:gd name="connsiteX426" fmla="*/ 186541 w 882055"/>
              <a:gd name="connsiteY426" fmla="*/ 337695 h 890512"/>
              <a:gd name="connsiteX427" fmla="*/ 165196 w 882055"/>
              <a:gd name="connsiteY427" fmla="*/ 260666 h 890512"/>
              <a:gd name="connsiteX428" fmla="*/ 169217 w 882055"/>
              <a:gd name="connsiteY428" fmla="*/ 258810 h 890512"/>
              <a:gd name="connsiteX429" fmla="*/ 177570 w 882055"/>
              <a:gd name="connsiteY429" fmla="*/ 257572 h 890512"/>
              <a:gd name="connsiteX430" fmla="*/ 186541 w 882055"/>
              <a:gd name="connsiteY430" fmla="*/ 256335 h 890512"/>
              <a:gd name="connsiteX431" fmla="*/ 189635 w 882055"/>
              <a:gd name="connsiteY431" fmla="*/ 255097 h 890512"/>
              <a:gd name="connsiteX432" fmla="*/ 163340 w 882055"/>
              <a:gd name="connsiteY432" fmla="*/ 163837 h 890512"/>
              <a:gd name="connsiteX433" fmla="*/ 154678 w 882055"/>
              <a:gd name="connsiteY433" fmla="*/ 130427 h 890512"/>
              <a:gd name="connsiteX434" fmla="*/ 124051 w 882055"/>
              <a:gd name="connsiteY434" fmla="*/ 133830 h 890512"/>
              <a:gd name="connsiteX435" fmla="*/ 123742 w 882055"/>
              <a:gd name="connsiteY435" fmla="*/ 133830 h 890512"/>
              <a:gd name="connsiteX436" fmla="*/ 122505 w 882055"/>
              <a:gd name="connsiteY436" fmla="*/ 131974 h 890512"/>
              <a:gd name="connsiteX437" fmla="*/ 122195 w 882055"/>
              <a:gd name="connsiteY437" fmla="*/ 127953 h 890512"/>
              <a:gd name="connsiteX438" fmla="*/ 123433 w 882055"/>
              <a:gd name="connsiteY438" fmla="*/ 126096 h 890512"/>
              <a:gd name="connsiteX439" fmla="*/ 101159 w 882055"/>
              <a:gd name="connsiteY439" fmla="*/ 134449 h 890512"/>
              <a:gd name="connsiteX440" fmla="*/ 62799 w 882055"/>
              <a:gd name="connsiteY440" fmla="*/ 151773 h 890512"/>
              <a:gd name="connsiteX441" fmla="*/ 78886 w 882055"/>
              <a:gd name="connsiteY441" fmla="*/ 220759 h 890512"/>
              <a:gd name="connsiteX442" fmla="*/ 93116 w 882055"/>
              <a:gd name="connsiteY442" fmla="*/ 281392 h 890512"/>
              <a:gd name="connsiteX443" fmla="*/ 112915 w 882055"/>
              <a:gd name="connsiteY443" fmla="*/ 273659 h 890512"/>
              <a:gd name="connsiteX444" fmla="*/ 138282 w 882055"/>
              <a:gd name="connsiteY444" fmla="*/ 264997 h 890512"/>
              <a:gd name="connsiteX445" fmla="*/ 161483 w 882055"/>
              <a:gd name="connsiteY445" fmla="*/ 263141 h 890512"/>
              <a:gd name="connsiteX446" fmla="*/ 168289 w 882055"/>
              <a:gd name="connsiteY446" fmla="*/ 287579 h 890512"/>
              <a:gd name="connsiteX447" fmla="*/ 174476 w 882055"/>
              <a:gd name="connsiteY447" fmla="*/ 325012 h 890512"/>
              <a:gd name="connsiteX448" fmla="*/ 163030 w 882055"/>
              <a:gd name="connsiteY448" fmla="*/ 300882 h 890512"/>
              <a:gd name="connsiteX449" fmla="*/ 153749 w 882055"/>
              <a:gd name="connsiteY449" fmla="*/ 276752 h 890512"/>
              <a:gd name="connsiteX450" fmla="*/ 144469 w 882055"/>
              <a:gd name="connsiteY450" fmla="*/ 280155 h 890512"/>
              <a:gd name="connsiteX451" fmla="*/ 119720 w 882055"/>
              <a:gd name="connsiteY451" fmla="*/ 284486 h 890512"/>
              <a:gd name="connsiteX452" fmla="*/ 93735 w 882055"/>
              <a:gd name="connsiteY452" fmla="*/ 288507 h 890512"/>
              <a:gd name="connsiteX453" fmla="*/ 93735 w 882055"/>
              <a:gd name="connsiteY453" fmla="*/ 288507 h 890512"/>
              <a:gd name="connsiteX454" fmla="*/ 516004 w 882055"/>
              <a:gd name="connsiteY454" fmla="*/ 42261 h 890512"/>
              <a:gd name="connsiteX455" fmla="*/ 476407 w 882055"/>
              <a:gd name="connsiteY455" fmla="*/ 45354 h 890512"/>
              <a:gd name="connsiteX456" fmla="*/ 501465 w 882055"/>
              <a:gd name="connsiteY456" fmla="*/ 35455 h 890512"/>
              <a:gd name="connsiteX457" fmla="*/ 528997 w 882055"/>
              <a:gd name="connsiteY457" fmla="*/ 29268 h 890512"/>
              <a:gd name="connsiteX458" fmla="*/ 553436 w 882055"/>
              <a:gd name="connsiteY458" fmla="*/ 24009 h 890512"/>
              <a:gd name="connsiteX459" fmla="*/ 516004 w 882055"/>
              <a:gd name="connsiteY459" fmla="*/ 42261 h 890512"/>
              <a:gd name="connsiteX460" fmla="*/ 516004 w 882055"/>
              <a:gd name="connsiteY460" fmla="*/ 42261 h 890512"/>
              <a:gd name="connsiteX461" fmla="*/ 99612 w 882055"/>
              <a:gd name="connsiteY461" fmla="*/ 150845 h 890512"/>
              <a:gd name="connsiteX462" fmla="*/ 65274 w 882055"/>
              <a:gd name="connsiteY462" fmla="*/ 152701 h 890512"/>
              <a:gd name="connsiteX463" fmla="*/ 94663 w 882055"/>
              <a:gd name="connsiteY463" fmla="*/ 141873 h 890512"/>
              <a:gd name="connsiteX464" fmla="*/ 142922 w 882055"/>
              <a:gd name="connsiteY464" fmla="*/ 132902 h 890512"/>
              <a:gd name="connsiteX465" fmla="*/ 99612 w 882055"/>
              <a:gd name="connsiteY465" fmla="*/ 150845 h 890512"/>
              <a:gd name="connsiteX466" fmla="*/ 99612 w 882055"/>
              <a:gd name="connsiteY466" fmla="*/ 150845 h 890512"/>
              <a:gd name="connsiteX467" fmla="*/ 312449 w 882055"/>
              <a:gd name="connsiteY467" fmla="*/ 95161 h 890512"/>
              <a:gd name="connsiteX468" fmla="*/ 271304 w 882055"/>
              <a:gd name="connsiteY468" fmla="*/ 102585 h 890512"/>
              <a:gd name="connsiteX469" fmla="*/ 296362 w 882055"/>
              <a:gd name="connsiteY469" fmla="*/ 88664 h 890512"/>
              <a:gd name="connsiteX470" fmla="*/ 319255 w 882055"/>
              <a:gd name="connsiteY470" fmla="*/ 84024 h 890512"/>
              <a:gd name="connsiteX471" fmla="*/ 341837 w 882055"/>
              <a:gd name="connsiteY471" fmla="*/ 79384 h 890512"/>
              <a:gd name="connsiteX472" fmla="*/ 347406 w 882055"/>
              <a:gd name="connsiteY472" fmla="*/ 77837 h 890512"/>
              <a:gd name="connsiteX473" fmla="*/ 312449 w 882055"/>
              <a:gd name="connsiteY473" fmla="*/ 95161 h 890512"/>
              <a:gd name="connsiteX474" fmla="*/ 312449 w 882055"/>
              <a:gd name="connsiteY474" fmla="*/ 95161 h 890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</a:cxnLst>
            <a:rect l="l" t="t" r="r" b="b"/>
            <a:pathLst>
              <a:path w="882055" h="890512">
                <a:moveTo>
                  <a:pt x="480119" y="794303"/>
                </a:moveTo>
                <a:cubicBezTo>
                  <a:pt x="354830" y="827095"/>
                  <a:pt x="229232" y="858340"/>
                  <a:pt x="100850" y="890513"/>
                </a:cubicBezTo>
                <a:cubicBezTo>
                  <a:pt x="109202" y="879995"/>
                  <a:pt x="102396" y="863289"/>
                  <a:pt x="96209" y="848441"/>
                </a:cubicBezTo>
                <a:cubicBezTo>
                  <a:pt x="92188" y="838851"/>
                  <a:pt x="88785" y="830498"/>
                  <a:pt x="90950" y="825858"/>
                </a:cubicBezTo>
                <a:cubicBezTo>
                  <a:pt x="100850" y="830498"/>
                  <a:pt x="104562" y="846894"/>
                  <a:pt x="107656" y="861124"/>
                </a:cubicBezTo>
                <a:cubicBezTo>
                  <a:pt x="109202" y="868239"/>
                  <a:pt x="110749" y="875354"/>
                  <a:pt x="112915" y="879376"/>
                </a:cubicBezTo>
                <a:cubicBezTo>
                  <a:pt x="194275" y="858340"/>
                  <a:pt x="279348" y="836376"/>
                  <a:pt x="365967" y="813483"/>
                </a:cubicBezTo>
                <a:cubicBezTo>
                  <a:pt x="527451" y="771102"/>
                  <a:pt x="695740" y="726555"/>
                  <a:pt x="866195" y="680151"/>
                </a:cubicBezTo>
                <a:cubicBezTo>
                  <a:pt x="875475" y="672727"/>
                  <a:pt x="869288" y="655712"/>
                  <a:pt x="863720" y="640554"/>
                </a:cubicBezTo>
                <a:cubicBezTo>
                  <a:pt x="861554" y="634367"/>
                  <a:pt x="859389" y="628489"/>
                  <a:pt x="858151" y="623539"/>
                </a:cubicBezTo>
                <a:cubicBezTo>
                  <a:pt x="815770" y="635914"/>
                  <a:pt x="772769" y="647669"/>
                  <a:pt x="729459" y="658806"/>
                </a:cubicBezTo>
                <a:cubicBezTo>
                  <a:pt x="636344" y="683245"/>
                  <a:pt x="543846" y="705828"/>
                  <a:pt x="454443" y="728101"/>
                </a:cubicBezTo>
                <a:lnTo>
                  <a:pt x="451349" y="729029"/>
                </a:lnTo>
                <a:cubicBezTo>
                  <a:pt x="363492" y="750684"/>
                  <a:pt x="272851" y="772958"/>
                  <a:pt x="186232" y="795541"/>
                </a:cubicBezTo>
                <a:cubicBezTo>
                  <a:pt x="152203" y="804512"/>
                  <a:pt x="118483" y="813483"/>
                  <a:pt x="85073" y="822764"/>
                </a:cubicBezTo>
                <a:cubicBezTo>
                  <a:pt x="90022" y="818742"/>
                  <a:pt x="92188" y="814102"/>
                  <a:pt x="94663" y="809152"/>
                </a:cubicBezTo>
                <a:cubicBezTo>
                  <a:pt x="96209" y="806059"/>
                  <a:pt x="97756" y="802656"/>
                  <a:pt x="100231" y="799872"/>
                </a:cubicBezTo>
                <a:lnTo>
                  <a:pt x="104253" y="811936"/>
                </a:lnTo>
                <a:cubicBezTo>
                  <a:pt x="151275" y="796469"/>
                  <a:pt x="204793" y="781001"/>
                  <a:pt x="266973" y="764605"/>
                </a:cubicBezTo>
                <a:cubicBezTo>
                  <a:pt x="330082" y="748209"/>
                  <a:pt x="396593" y="732123"/>
                  <a:pt x="460630" y="716655"/>
                </a:cubicBezTo>
                <a:lnTo>
                  <a:pt x="464342" y="715727"/>
                </a:lnTo>
                <a:cubicBezTo>
                  <a:pt x="530544" y="699950"/>
                  <a:pt x="598912" y="683554"/>
                  <a:pt x="666042" y="665921"/>
                </a:cubicBezTo>
                <a:cubicBezTo>
                  <a:pt x="724201" y="650763"/>
                  <a:pt x="775244" y="636223"/>
                  <a:pt x="822266" y="621992"/>
                </a:cubicBezTo>
                <a:cubicBezTo>
                  <a:pt x="813913" y="615187"/>
                  <a:pt x="802777" y="611784"/>
                  <a:pt x="791949" y="608381"/>
                </a:cubicBezTo>
                <a:cubicBezTo>
                  <a:pt x="779266" y="604669"/>
                  <a:pt x="766273" y="600647"/>
                  <a:pt x="757611" y="589510"/>
                </a:cubicBezTo>
                <a:lnTo>
                  <a:pt x="754517" y="591057"/>
                </a:lnTo>
                <a:cubicBezTo>
                  <a:pt x="749258" y="593223"/>
                  <a:pt x="743690" y="595388"/>
                  <a:pt x="738121" y="596625"/>
                </a:cubicBezTo>
                <a:cubicBezTo>
                  <a:pt x="732862" y="597863"/>
                  <a:pt x="728531" y="598481"/>
                  <a:pt x="724510" y="598172"/>
                </a:cubicBezTo>
                <a:cubicBezTo>
                  <a:pt x="717085" y="608999"/>
                  <a:pt x="713682" y="617352"/>
                  <a:pt x="715229" y="621374"/>
                </a:cubicBezTo>
                <a:cubicBezTo>
                  <a:pt x="718013" y="621683"/>
                  <a:pt x="726675" y="619518"/>
                  <a:pt x="736884" y="617043"/>
                </a:cubicBezTo>
                <a:cubicBezTo>
                  <a:pt x="720798" y="630345"/>
                  <a:pt x="692028" y="643338"/>
                  <a:pt x="665732" y="650144"/>
                </a:cubicBezTo>
                <a:cubicBezTo>
                  <a:pt x="648099" y="654784"/>
                  <a:pt x="623660" y="658806"/>
                  <a:pt x="606027" y="652619"/>
                </a:cubicBezTo>
                <a:cubicBezTo>
                  <a:pt x="607574" y="651381"/>
                  <a:pt x="609120" y="651072"/>
                  <a:pt x="610667" y="650763"/>
                </a:cubicBezTo>
                <a:cubicBezTo>
                  <a:pt x="610977" y="650763"/>
                  <a:pt x="611286" y="650763"/>
                  <a:pt x="611595" y="650453"/>
                </a:cubicBezTo>
                <a:cubicBezTo>
                  <a:pt x="615617" y="649216"/>
                  <a:pt x="619329" y="647979"/>
                  <a:pt x="622732" y="646432"/>
                </a:cubicBezTo>
                <a:cubicBezTo>
                  <a:pt x="626135" y="644885"/>
                  <a:pt x="629847" y="643648"/>
                  <a:pt x="633869" y="642410"/>
                </a:cubicBezTo>
                <a:lnTo>
                  <a:pt x="636034" y="641791"/>
                </a:lnTo>
                <a:cubicBezTo>
                  <a:pt x="635106" y="638079"/>
                  <a:pt x="630157" y="634986"/>
                  <a:pt x="624279" y="631583"/>
                </a:cubicBezTo>
                <a:cubicBezTo>
                  <a:pt x="620876" y="629417"/>
                  <a:pt x="617164" y="627561"/>
                  <a:pt x="614689" y="624777"/>
                </a:cubicBezTo>
                <a:cubicBezTo>
                  <a:pt x="609120" y="629108"/>
                  <a:pt x="601386" y="632511"/>
                  <a:pt x="590559" y="635295"/>
                </a:cubicBezTo>
                <a:cubicBezTo>
                  <a:pt x="582206" y="637460"/>
                  <a:pt x="573544" y="639007"/>
                  <a:pt x="564883" y="640554"/>
                </a:cubicBezTo>
                <a:cubicBezTo>
                  <a:pt x="555911" y="642101"/>
                  <a:pt x="547559" y="643648"/>
                  <a:pt x="539825" y="645504"/>
                </a:cubicBezTo>
                <a:cubicBezTo>
                  <a:pt x="518170" y="651072"/>
                  <a:pt x="508580" y="659734"/>
                  <a:pt x="507033" y="673964"/>
                </a:cubicBezTo>
                <a:cubicBezTo>
                  <a:pt x="510436" y="673964"/>
                  <a:pt x="515695" y="672727"/>
                  <a:pt x="520645" y="671799"/>
                </a:cubicBezTo>
                <a:cubicBezTo>
                  <a:pt x="524666" y="670870"/>
                  <a:pt x="528997" y="669942"/>
                  <a:pt x="532710" y="670252"/>
                </a:cubicBezTo>
                <a:cubicBezTo>
                  <a:pt x="525285" y="681079"/>
                  <a:pt x="502083" y="691907"/>
                  <a:pt x="470529" y="700260"/>
                </a:cubicBezTo>
                <a:cubicBezTo>
                  <a:pt x="444234" y="707065"/>
                  <a:pt x="418867" y="710159"/>
                  <a:pt x="404327" y="708612"/>
                </a:cubicBezTo>
                <a:cubicBezTo>
                  <a:pt x="402780" y="707375"/>
                  <a:pt x="402471" y="706137"/>
                  <a:pt x="402780" y="704900"/>
                </a:cubicBezTo>
                <a:cubicBezTo>
                  <a:pt x="403399" y="702734"/>
                  <a:pt x="406493" y="701188"/>
                  <a:pt x="412989" y="699641"/>
                </a:cubicBezTo>
                <a:cubicBezTo>
                  <a:pt x="415155" y="699022"/>
                  <a:pt x="417630" y="698403"/>
                  <a:pt x="420104" y="698094"/>
                </a:cubicBezTo>
                <a:cubicBezTo>
                  <a:pt x="422579" y="697475"/>
                  <a:pt x="424745" y="697166"/>
                  <a:pt x="426601" y="696547"/>
                </a:cubicBezTo>
                <a:cubicBezTo>
                  <a:pt x="427838" y="696238"/>
                  <a:pt x="429076" y="695928"/>
                  <a:pt x="430004" y="695619"/>
                </a:cubicBezTo>
                <a:cubicBezTo>
                  <a:pt x="422888" y="679223"/>
                  <a:pt x="403090" y="682007"/>
                  <a:pt x="382672" y="687266"/>
                </a:cubicBezTo>
                <a:cubicBezTo>
                  <a:pt x="376485" y="688813"/>
                  <a:pt x="369989" y="690979"/>
                  <a:pt x="363802" y="692835"/>
                </a:cubicBezTo>
                <a:cubicBezTo>
                  <a:pt x="356996" y="694691"/>
                  <a:pt x="350809" y="696857"/>
                  <a:pt x="344312" y="698403"/>
                </a:cubicBezTo>
                <a:cubicBezTo>
                  <a:pt x="330082" y="702116"/>
                  <a:pt x="320183" y="703353"/>
                  <a:pt x="311830" y="702734"/>
                </a:cubicBezTo>
                <a:cubicBezTo>
                  <a:pt x="311830" y="704591"/>
                  <a:pt x="309974" y="709231"/>
                  <a:pt x="308118" y="713871"/>
                </a:cubicBezTo>
                <a:cubicBezTo>
                  <a:pt x="305952" y="719439"/>
                  <a:pt x="303477" y="725008"/>
                  <a:pt x="303168" y="728101"/>
                </a:cubicBezTo>
                <a:cubicBezTo>
                  <a:pt x="305643" y="729339"/>
                  <a:pt x="310593" y="728101"/>
                  <a:pt x="315233" y="726864"/>
                </a:cubicBezTo>
                <a:cubicBezTo>
                  <a:pt x="321111" y="725317"/>
                  <a:pt x="326988" y="724080"/>
                  <a:pt x="329773" y="727792"/>
                </a:cubicBezTo>
                <a:cubicBezTo>
                  <a:pt x="311521" y="738929"/>
                  <a:pt x="288319" y="747900"/>
                  <a:pt x="264499" y="754087"/>
                </a:cubicBezTo>
                <a:cubicBezTo>
                  <a:pt x="240678" y="760274"/>
                  <a:pt x="217167" y="763368"/>
                  <a:pt x="197059" y="763368"/>
                </a:cubicBezTo>
                <a:cubicBezTo>
                  <a:pt x="198915" y="757181"/>
                  <a:pt x="208196" y="754706"/>
                  <a:pt x="215311" y="752850"/>
                </a:cubicBezTo>
                <a:cubicBezTo>
                  <a:pt x="219023" y="751922"/>
                  <a:pt x="222426" y="750994"/>
                  <a:pt x="223973" y="749756"/>
                </a:cubicBezTo>
                <a:cubicBezTo>
                  <a:pt x="219333" y="737072"/>
                  <a:pt x="201699" y="732123"/>
                  <a:pt x="179117" y="738001"/>
                </a:cubicBezTo>
                <a:cubicBezTo>
                  <a:pt x="174476" y="739238"/>
                  <a:pt x="169836" y="740785"/>
                  <a:pt x="165196" y="742950"/>
                </a:cubicBezTo>
                <a:cubicBezTo>
                  <a:pt x="163958" y="756871"/>
                  <a:pt x="155915" y="765224"/>
                  <a:pt x="148490" y="773577"/>
                </a:cubicBezTo>
                <a:cubicBezTo>
                  <a:pt x="141685" y="780692"/>
                  <a:pt x="134879" y="788116"/>
                  <a:pt x="132095" y="799562"/>
                </a:cubicBezTo>
                <a:cubicBezTo>
                  <a:pt x="129929" y="800490"/>
                  <a:pt x="128382" y="801109"/>
                  <a:pt x="126836" y="801418"/>
                </a:cubicBezTo>
                <a:cubicBezTo>
                  <a:pt x="122505" y="802656"/>
                  <a:pt x="118792" y="802965"/>
                  <a:pt x="114771" y="803584"/>
                </a:cubicBezTo>
                <a:cubicBezTo>
                  <a:pt x="112605" y="803893"/>
                  <a:pt x="110130" y="804202"/>
                  <a:pt x="107965" y="804512"/>
                </a:cubicBezTo>
                <a:cubicBezTo>
                  <a:pt x="86310" y="747281"/>
                  <a:pt x="70533" y="676439"/>
                  <a:pt x="55374" y="608071"/>
                </a:cubicBezTo>
                <a:cubicBezTo>
                  <a:pt x="44856" y="560740"/>
                  <a:pt x="34957" y="516193"/>
                  <a:pt x="23511" y="476595"/>
                </a:cubicBezTo>
                <a:cubicBezTo>
                  <a:pt x="21345" y="475977"/>
                  <a:pt x="18561" y="475667"/>
                  <a:pt x="15777" y="475358"/>
                </a:cubicBezTo>
                <a:cubicBezTo>
                  <a:pt x="8352" y="474430"/>
                  <a:pt x="928" y="473502"/>
                  <a:pt x="0" y="461128"/>
                </a:cubicBezTo>
                <a:cubicBezTo>
                  <a:pt x="14849" y="456178"/>
                  <a:pt x="28461" y="450919"/>
                  <a:pt x="41763" y="445970"/>
                </a:cubicBezTo>
                <a:cubicBezTo>
                  <a:pt x="58777" y="439473"/>
                  <a:pt x="76411" y="432667"/>
                  <a:pt x="96519" y="427408"/>
                </a:cubicBezTo>
                <a:cubicBezTo>
                  <a:pt x="103325" y="425552"/>
                  <a:pt x="110440" y="424005"/>
                  <a:pt x="117864" y="422768"/>
                </a:cubicBezTo>
                <a:cubicBezTo>
                  <a:pt x="109512" y="383480"/>
                  <a:pt x="98684" y="343882"/>
                  <a:pt x="88475" y="305522"/>
                </a:cubicBezTo>
                <a:cubicBezTo>
                  <a:pt x="79504" y="272112"/>
                  <a:pt x="71152" y="240558"/>
                  <a:pt x="64655" y="209931"/>
                </a:cubicBezTo>
                <a:cubicBezTo>
                  <a:pt x="60015" y="203435"/>
                  <a:pt x="57540" y="193845"/>
                  <a:pt x="55374" y="184874"/>
                </a:cubicBezTo>
                <a:cubicBezTo>
                  <a:pt x="51353" y="169096"/>
                  <a:pt x="47331" y="152701"/>
                  <a:pt x="35885" y="149917"/>
                </a:cubicBezTo>
                <a:cubicBezTo>
                  <a:pt x="43619" y="136614"/>
                  <a:pt x="66511" y="124550"/>
                  <a:pt x="98375" y="116197"/>
                </a:cubicBezTo>
                <a:cubicBezTo>
                  <a:pt x="127145" y="108772"/>
                  <a:pt x="157152" y="105988"/>
                  <a:pt x="172930" y="109700"/>
                </a:cubicBezTo>
                <a:cubicBezTo>
                  <a:pt x="177261" y="117125"/>
                  <a:pt x="173858" y="120219"/>
                  <a:pt x="171073" y="122693"/>
                </a:cubicBezTo>
                <a:cubicBezTo>
                  <a:pt x="169217" y="124240"/>
                  <a:pt x="167670" y="125787"/>
                  <a:pt x="167361" y="127953"/>
                </a:cubicBezTo>
                <a:lnTo>
                  <a:pt x="236966" y="394307"/>
                </a:lnTo>
                <a:cubicBezTo>
                  <a:pt x="245628" y="393070"/>
                  <a:pt x="256146" y="390904"/>
                  <a:pt x="270067" y="387192"/>
                </a:cubicBezTo>
                <a:cubicBezTo>
                  <a:pt x="276564" y="385645"/>
                  <a:pt x="283369" y="383480"/>
                  <a:pt x="289866" y="381624"/>
                </a:cubicBezTo>
                <a:cubicBezTo>
                  <a:pt x="297909" y="379458"/>
                  <a:pt x="303787" y="377602"/>
                  <a:pt x="309974" y="376055"/>
                </a:cubicBezTo>
                <a:cubicBezTo>
                  <a:pt x="314614" y="374818"/>
                  <a:pt x="319255" y="373580"/>
                  <a:pt x="323895" y="372652"/>
                </a:cubicBezTo>
                <a:cubicBezTo>
                  <a:pt x="314924" y="313875"/>
                  <a:pt x="296672" y="251385"/>
                  <a:pt x="279348" y="191061"/>
                </a:cubicBezTo>
                <a:cubicBezTo>
                  <a:pt x="271304" y="163219"/>
                  <a:pt x="263261" y="135686"/>
                  <a:pt x="256146" y="107844"/>
                </a:cubicBezTo>
                <a:cubicBezTo>
                  <a:pt x="254909" y="103513"/>
                  <a:pt x="251815" y="102585"/>
                  <a:pt x="248412" y="101348"/>
                </a:cubicBezTo>
                <a:cubicBezTo>
                  <a:pt x="245319" y="100419"/>
                  <a:pt x="242225" y="99491"/>
                  <a:pt x="240369" y="95779"/>
                </a:cubicBezTo>
                <a:cubicBezTo>
                  <a:pt x="249650" y="82786"/>
                  <a:pt x="276254" y="69175"/>
                  <a:pt x="308736" y="60513"/>
                </a:cubicBezTo>
                <a:cubicBezTo>
                  <a:pt x="340600" y="52160"/>
                  <a:pt x="367205" y="51542"/>
                  <a:pt x="380507" y="58657"/>
                </a:cubicBezTo>
                <a:cubicBezTo>
                  <a:pt x="382982" y="65772"/>
                  <a:pt x="379579" y="67319"/>
                  <a:pt x="376795" y="68556"/>
                </a:cubicBezTo>
                <a:cubicBezTo>
                  <a:pt x="374938" y="69484"/>
                  <a:pt x="373392" y="70103"/>
                  <a:pt x="373392" y="71959"/>
                </a:cubicBezTo>
                <a:lnTo>
                  <a:pt x="443615" y="339861"/>
                </a:lnTo>
                <a:lnTo>
                  <a:pt x="445471" y="338933"/>
                </a:lnTo>
                <a:cubicBezTo>
                  <a:pt x="453205" y="337076"/>
                  <a:pt x="462177" y="334602"/>
                  <a:pt x="471148" y="332436"/>
                </a:cubicBezTo>
                <a:cubicBezTo>
                  <a:pt x="492184" y="326868"/>
                  <a:pt x="521573" y="318825"/>
                  <a:pt x="530854" y="312947"/>
                </a:cubicBezTo>
                <a:cubicBezTo>
                  <a:pt x="511364" y="228802"/>
                  <a:pt x="492803" y="155794"/>
                  <a:pt x="470529" y="76599"/>
                </a:cubicBezTo>
                <a:cubicBezTo>
                  <a:pt x="470529" y="81549"/>
                  <a:pt x="472695" y="88973"/>
                  <a:pt x="474860" y="96089"/>
                </a:cubicBezTo>
                <a:cubicBezTo>
                  <a:pt x="476098" y="100419"/>
                  <a:pt x="477644" y="104751"/>
                  <a:pt x="478263" y="108772"/>
                </a:cubicBezTo>
                <a:cubicBezTo>
                  <a:pt x="480429" y="114341"/>
                  <a:pt x="483213" y="127953"/>
                  <a:pt x="482594" y="129499"/>
                </a:cubicBezTo>
                <a:cubicBezTo>
                  <a:pt x="482594" y="129499"/>
                  <a:pt x="482285" y="129809"/>
                  <a:pt x="482285" y="129809"/>
                </a:cubicBezTo>
                <a:cubicBezTo>
                  <a:pt x="481357" y="130118"/>
                  <a:pt x="480738" y="128881"/>
                  <a:pt x="478572" y="121456"/>
                </a:cubicBezTo>
                <a:lnTo>
                  <a:pt x="460939" y="54326"/>
                </a:lnTo>
                <a:cubicBezTo>
                  <a:pt x="459702" y="49995"/>
                  <a:pt x="456918" y="48448"/>
                  <a:pt x="453824" y="47211"/>
                </a:cubicBezTo>
                <a:cubicBezTo>
                  <a:pt x="451349" y="45973"/>
                  <a:pt x="448565" y="44736"/>
                  <a:pt x="447018" y="41951"/>
                </a:cubicBezTo>
                <a:cubicBezTo>
                  <a:pt x="455989" y="28649"/>
                  <a:pt x="482594" y="15038"/>
                  <a:pt x="515076" y="6685"/>
                </a:cubicBezTo>
                <a:cubicBezTo>
                  <a:pt x="539515" y="189"/>
                  <a:pt x="571379" y="-3523"/>
                  <a:pt x="587156" y="4829"/>
                </a:cubicBezTo>
                <a:cubicBezTo>
                  <a:pt x="588703" y="11326"/>
                  <a:pt x="585919" y="13182"/>
                  <a:pt x="583444" y="14728"/>
                </a:cubicBezTo>
                <a:cubicBezTo>
                  <a:pt x="581897" y="15656"/>
                  <a:pt x="580350" y="16584"/>
                  <a:pt x="580041" y="18131"/>
                </a:cubicBezTo>
                <a:lnTo>
                  <a:pt x="650265" y="286342"/>
                </a:lnTo>
                <a:cubicBezTo>
                  <a:pt x="656142" y="285414"/>
                  <a:pt x="664186" y="284177"/>
                  <a:pt x="673776" y="281702"/>
                </a:cubicBezTo>
                <a:cubicBezTo>
                  <a:pt x="682128" y="279536"/>
                  <a:pt x="690790" y="276752"/>
                  <a:pt x="699452" y="273968"/>
                </a:cubicBezTo>
                <a:cubicBezTo>
                  <a:pt x="708423" y="271184"/>
                  <a:pt x="717085" y="268400"/>
                  <a:pt x="725129" y="266234"/>
                </a:cubicBezTo>
                <a:cubicBezTo>
                  <a:pt x="741215" y="261903"/>
                  <a:pt x="761632" y="258500"/>
                  <a:pt x="774316" y="267781"/>
                </a:cubicBezTo>
                <a:cubicBezTo>
                  <a:pt x="776791" y="276133"/>
                  <a:pt x="770294" y="278608"/>
                  <a:pt x="763798" y="281083"/>
                </a:cubicBezTo>
                <a:cubicBezTo>
                  <a:pt x="761942" y="282011"/>
                  <a:pt x="760086" y="282630"/>
                  <a:pt x="758539" y="283558"/>
                </a:cubicBezTo>
                <a:cubicBezTo>
                  <a:pt x="767201" y="315112"/>
                  <a:pt x="775553" y="348522"/>
                  <a:pt x="783906" y="383171"/>
                </a:cubicBezTo>
                <a:cubicBezTo>
                  <a:pt x="802467" y="458034"/>
                  <a:pt x="821338" y="535373"/>
                  <a:pt x="843302" y="606525"/>
                </a:cubicBezTo>
                <a:cubicBezTo>
                  <a:pt x="844849" y="611165"/>
                  <a:pt x="842683" y="613640"/>
                  <a:pt x="840827" y="616115"/>
                </a:cubicBezTo>
                <a:cubicBezTo>
                  <a:pt x="839590" y="617661"/>
                  <a:pt x="838353" y="618899"/>
                  <a:pt x="838043" y="620755"/>
                </a:cubicBezTo>
                <a:cubicBezTo>
                  <a:pt x="839281" y="620136"/>
                  <a:pt x="840518" y="619827"/>
                  <a:pt x="841755" y="619518"/>
                </a:cubicBezTo>
                <a:cubicBezTo>
                  <a:pt x="842374" y="619518"/>
                  <a:pt x="842683" y="619208"/>
                  <a:pt x="843302" y="619208"/>
                </a:cubicBezTo>
                <a:cubicBezTo>
                  <a:pt x="849799" y="617661"/>
                  <a:pt x="851036" y="615187"/>
                  <a:pt x="852274" y="611165"/>
                </a:cubicBezTo>
                <a:cubicBezTo>
                  <a:pt x="870216" y="618589"/>
                  <a:pt x="886303" y="659734"/>
                  <a:pt x="881044" y="683245"/>
                </a:cubicBezTo>
                <a:cubicBezTo>
                  <a:pt x="763179" y="718202"/>
                  <a:pt x="633250" y="754397"/>
                  <a:pt x="480119" y="794303"/>
                </a:cubicBezTo>
                <a:lnTo>
                  <a:pt x="480119" y="794303"/>
                </a:lnTo>
                <a:close/>
                <a:moveTo>
                  <a:pt x="735028" y="291292"/>
                </a:moveTo>
                <a:lnTo>
                  <a:pt x="751733" y="351307"/>
                </a:lnTo>
                <a:cubicBezTo>
                  <a:pt x="776791" y="441020"/>
                  <a:pt x="802467" y="534136"/>
                  <a:pt x="830309" y="615187"/>
                </a:cubicBezTo>
                <a:cubicBezTo>
                  <a:pt x="821957" y="560740"/>
                  <a:pt x="804633" y="496394"/>
                  <a:pt x="787618" y="434523"/>
                </a:cubicBezTo>
                <a:cubicBezTo>
                  <a:pt x="773079" y="381314"/>
                  <a:pt x="759467" y="330889"/>
                  <a:pt x="752352" y="287889"/>
                </a:cubicBezTo>
                <a:cubicBezTo>
                  <a:pt x="750496" y="287270"/>
                  <a:pt x="747402" y="287889"/>
                  <a:pt x="744927" y="288507"/>
                </a:cubicBezTo>
                <a:lnTo>
                  <a:pt x="740906" y="289745"/>
                </a:lnTo>
                <a:lnTo>
                  <a:pt x="736884" y="290982"/>
                </a:lnTo>
                <a:cubicBezTo>
                  <a:pt x="736575" y="290982"/>
                  <a:pt x="735647" y="290982"/>
                  <a:pt x="735028" y="291292"/>
                </a:cubicBezTo>
                <a:lnTo>
                  <a:pt x="735028" y="291292"/>
                </a:lnTo>
                <a:close/>
                <a:moveTo>
                  <a:pt x="29698" y="473811"/>
                </a:moveTo>
                <a:cubicBezTo>
                  <a:pt x="27842" y="475049"/>
                  <a:pt x="27533" y="476595"/>
                  <a:pt x="28151" y="479070"/>
                </a:cubicBezTo>
                <a:cubicBezTo>
                  <a:pt x="28461" y="482782"/>
                  <a:pt x="29698" y="484948"/>
                  <a:pt x="30936" y="487113"/>
                </a:cubicBezTo>
                <a:cubicBezTo>
                  <a:pt x="32173" y="489279"/>
                  <a:pt x="33720" y="491754"/>
                  <a:pt x="34029" y="495466"/>
                </a:cubicBezTo>
                <a:cubicBezTo>
                  <a:pt x="38051" y="519905"/>
                  <a:pt x="45475" y="547128"/>
                  <a:pt x="52590" y="573424"/>
                </a:cubicBezTo>
                <a:cubicBezTo>
                  <a:pt x="60015" y="600028"/>
                  <a:pt x="67439" y="627252"/>
                  <a:pt x="71461" y="652000"/>
                </a:cubicBezTo>
                <a:cubicBezTo>
                  <a:pt x="73626" y="660971"/>
                  <a:pt x="76101" y="669942"/>
                  <a:pt x="78576" y="678914"/>
                </a:cubicBezTo>
                <a:cubicBezTo>
                  <a:pt x="83526" y="696547"/>
                  <a:pt x="88475" y="714799"/>
                  <a:pt x="90332" y="731195"/>
                </a:cubicBezTo>
                <a:cubicBezTo>
                  <a:pt x="93735" y="738001"/>
                  <a:pt x="95591" y="748209"/>
                  <a:pt x="97447" y="758109"/>
                </a:cubicBezTo>
                <a:cubicBezTo>
                  <a:pt x="101159" y="778217"/>
                  <a:pt x="104562" y="797087"/>
                  <a:pt x="120648" y="794303"/>
                </a:cubicBezTo>
                <a:cubicBezTo>
                  <a:pt x="109512" y="740166"/>
                  <a:pt x="93116" y="679842"/>
                  <a:pt x="77029" y="621374"/>
                </a:cubicBezTo>
                <a:cubicBezTo>
                  <a:pt x="62490" y="568165"/>
                  <a:pt x="48878" y="517740"/>
                  <a:pt x="39288" y="472265"/>
                </a:cubicBezTo>
                <a:cubicBezTo>
                  <a:pt x="38360" y="471955"/>
                  <a:pt x="36813" y="472265"/>
                  <a:pt x="34029" y="472883"/>
                </a:cubicBezTo>
                <a:cubicBezTo>
                  <a:pt x="32792" y="473193"/>
                  <a:pt x="31554" y="473502"/>
                  <a:pt x="29698" y="473811"/>
                </a:cubicBezTo>
                <a:lnTo>
                  <a:pt x="29698" y="473811"/>
                </a:lnTo>
                <a:close/>
                <a:moveTo>
                  <a:pt x="761323" y="423696"/>
                </a:moveTo>
                <a:cubicBezTo>
                  <a:pt x="779266" y="490207"/>
                  <a:pt x="782359" y="544963"/>
                  <a:pt x="772151" y="591057"/>
                </a:cubicBezTo>
                <a:cubicBezTo>
                  <a:pt x="786381" y="598791"/>
                  <a:pt x="810201" y="610237"/>
                  <a:pt x="819482" y="611474"/>
                </a:cubicBezTo>
                <a:cubicBezTo>
                  <a:pt x="808654" y="585798"/>
                  <a:pt x="801539" y="555481"/>
                  <a:pt x="794733" y="526402"/>
                </a:cubicBezTo>
                <a:cubicBezTo>
                  <a:pt x="785762" y="490207"/>
                  <a:pt x="777100" y="452775"/>
                  <a:pt x="761323" y="423696"/>
                </a:cubicBezTo>
                <a:lnTo>
                  <a:pt x="761323" y="423696"/>
                </a:lnTo>
                <a:close/>
                <a:moveTo>
                  <a:pt x="107037" y="698713"/>
                </a:moveTo>
                <a:lnTo>
                  <a:pt x="111677" y="713871"/>
                </a:lnTo>
                <a:cubicBezTo>
                  <a:pt x="118174" y="734907"/>
                  <a:pt x="124670" y="756871"/>
                  <a:pt x="129929" y="780073"/>
                </a:cubicBezTo>
                <a:cubicBezTo>
                  <a:pt x="132713" y="777908"/>
                  <a:pt x="135188" y="772649"/>
                  <a:pt x="137663" y="766771"/>
                </a:cubicBezTo>
                <a:cubicBezTo>
                  <a:pt x="140447" y="760274"/>
                  <a:pt x="143850" y="752850"/>
                  <a:pt x="149728" y="749137"/>
                </a:cubicBezTo>
                <a:cubicBezTo>
                  <a:pt x="142922" y="723152"/>
                  <a:pt x="135807" y="695928"/>
                  <a:pt x="128382" y="668086"/>
                </a:cubicBezTo>
                <a:cubicBezTo>
                  <a:pt x="110749" y="601266"/>
                  <a:pt x="92807" y="532280"/>
                  <a:pt x="80742" y="466696"/>
                </a:cubicBezTo>
                <a:cubicBezTo>
                  <a:pt x="99922" y="516193"/>
                  <a:pt x="111059" y="565071"/>
                  <a:pt x="121886" y="612402"/>
                </a:cubicBezTo>
                <a:cubicBezTo>
                  <a:pt x="131167" y="653547"/>
                  <a:pt x="140757" y="695928"/>
                  <a:pt x="154987" y="739238"/>
                </a:cubicBezTo>
                <a:lnTo>
                  <a:pt x="201390" y="726555"/>
                </a:lnTo>
                <a:cubicBezTo>
                  <a:pt x="200153" y="725008"/>
                  <a:pt x="198606" y="722533"/>
                  <a:pt x="196750" y="720058"/>
                </a:cubicBezTo>
                <a:cubicBezTo>
                  <a:pt x="193656" y="715727"/>
                  <a:pt x="190253" y="711087"/>
                  <a:pt x="192110" y="706137"/>
                </a:cubicBezTo>
                <a:lnTo>
                  <a:pt x="192419" y="705519"/>
                </a:lnTo>
                <a:lnTo>
                  <a:pt x="194584" y="705828"/>
                </a:lnTo>
                <a:cubicBezTo>
                  <a:pt x="194584" y="705828"/>
                  <a:pt x="194894" y="706137"/>
                  <a:pt x="194894" y="706137"/>
                </a:cubicBezTo>
                <a:cubicBezTo>
                  <a:pt x="185613" y="673036"/>
                  <a:pt x="176642" y="635604"/>
                  <a:pt x="167670" y="599100"/>
                </a:cubicBezTo>
                <a:cubicBezTo>
                  <a:pt x="155606" y="549603"/>
                  <a:pt x="143231" y="498250"/>
                  <a:pt x="129001" y="456488"/>
                </a:cubicBezTo>
                <a:cubicBezTo>
                  <a:pt x="129001" y="457416"/>
                  <a:pt x="128692" y="458034"/>
                  <a:pt x="128073" y="458034"/>
                </a:cubicBezTo>
                <a:cubicBezTo>
                  <a:pt x="126836" y="458344"/>
                  <a:pt x="125598" y="457106"/>
                  <a:pt x="121886" y="450919"/>
                </a:cubicBezTo>
                <a:cubicBezTo>
                  <a:pt x="116936" y="454013"/>
                  <a:pt x="109202" y="456797"/>
                  <a:pt x="100231" y="458962"/>
                </a:cubicBezTo>
                <a:cubicBezTo>
                  <a:pt x="91260" y="461437"/>
                  <a:pt x="81670" y="462984"/>
                  <a:pt x="73626" y="463912"/>
                </a:cubicBezTo>
                <a:cubicBezTo>
                  <a:pt x="75792" y="465459"/>
                  <a:pt x="76411" y="467006"/>
                  <a:pt x="75792" y="468862"/>
                </a:cubicBezTo>
                <a:cubicBezTo>
                  <a:pt x="75173" y="470408"/>
                  <a:pt x="73626" y="471646"/>
                  <a:pt x="70533" y="472265"/>
                </a:cubicBezTo>
                <a:cubicBezTo>
                  <a:pt x="67749" y="472883"/>
                  <a:pt x="64346" y="473502"/>
                  <a:pt x="60943" y="473502"/>
                </a:cubicBezTo>
                <a:cubicBezTo>
                  <a:pt x="57540" y="473811"/>
                  <a:pt x="54137" y="474121"/>
                  <a:pt x="51662" y="474739"/>
                </a:cubicBezTo>
                <a:cubicBezTo>
                  <a:pt x="66821" y="560431"/>
                  <a:pt x="94663" y="681079"/>
                  <a:pt x="142303" y="738929"/>
                </a:cubicBezTo>
                <a:cubicBezTo>
                  <a:pt x="131785" y="736144"/>
                  <a:pt x="125289" y="725936"/>
                  <a:pt x="119411" y="715727"/>
                </a:cubicBezTo>
                <a:cubicBezTo>
                  <a:pt x="115699" y="709850"/>
                  <a:pt x="111677" y="703353"/>
                  <a:pt x="107037" y="698713"/>
                </a:cubicBezTo>
                <a:lnTo>
                  <a:pt x="107037" y="698713"/>
                </a:lnTo>
                <a:close/>
                <a:moveTo>
                  <a:pt x="441450" y="692835"/>
                </a:moveTo>
                <a:cubicBezTo>
                  <a:pt x="445162" y="691907"/>
                  <a:pt x="449802" y="691597"/>
                  <a:pt x="454752" y="691288"/>
                </a:cubicBezTo>
                <a:cubicBezTo>
                  <a:pt x="460939" y="690979"/>
                  <a:pt x="467745" y="690669"/>
                  <a:pt x="474551" y="688813"/>
                </a:cubicBezTo>
                <a:cubicBezTo>
                  <a:pt x="480119" y="687266"/>
                  <a:pt x="484760" y="685410"/>
                  <a:pt x="488472" y="682317"/>
                </a:cubicBezTo>
                <a:cubicBezTo>
                  <a:pt x="487544" y="679842"/>
                  <a:pt x="489400" y="676748"/>
                  <a:pt x="491565" y="673036"/>
                </a:cubicBezTo>
                <a:cubicBezTo>
                  <a:pt x="494040" y="668705"/>
                  <a:pt x="497134" y="663446"/>
                  <a:pt x="495896" y="657568"/>
                </a:cubicBezTo>
                <a:cubicBezTo>
                  <a:pt x="488472" y="658496"/>
                  <a:pt x="478882" y="660662"/>
                  <a:pt x="468673" y="663137"/>
                </a:cubicBezTo>
                <a:cubicBezTo>
                  <a:pt x="459702" y="665612"/>
                  <a:pt x="450112" y="667777"/>
                  <a:pt x="440212" y="669014"/>
                </a:cubicBezTo>
                <a:cubicBezTo>
                  <a:pt x="446400" y="660662"/>
                  <a:pt x="456608" y="655094"/>
                  <a:pt x="469601" y="651691"/>
                </a:cubicBezTo>
                <a:cubicBezTo>
                  <a:pt x="483832" y="647979"/>
                  <a:pt x="496824" y="647979"/>
                  <a:pt x="501465" y="648288"/>
                </a:cubicBezTo>
                <a:cubicBezTo>
                  <a:pt x="483522" y="632511"/>
                  <a:pt x="487234" y="604669"/>
                  <a:pt x="491565" y="584870"/>
                </a:cubicBezTo>
                <a:lnTo>
                  <a:pt x="501465" y="618280"/>
                </a:lnTo>
                <a:cubicBezTo>
                  <a:pt x="491565" y="561050"/>
                  <a:pt x="471457" y="491445"/>
                  <a:pt x="453515" y="429883"/>
                </a:cubicBezTo>
                <a:lnTo>
                  <a:pt x="446709" y="406681"/>
                </a:lnTo>
                <a:cubicBezTo>
                  <a:pt x="446709" y="407919"/>
                  <a:pt x="447328" y="410393"/>
                  <a:pt x="447637" y="412559"/>
                </a:cubicBezTo>
                <a:cubicBezTo>
                  <a:pt x="448256" y="415652"/>
                  <a:pt x="449184" y="419365"/>
                  <a:pt x="445471" y="420293"/>
                </a:cubicBezTo>
                <a:cubicBezTo>
                  <a:pt x="437119" y="405135"/>
                  <a:pt x="428766" y="389667"/>
                  <a:pt x="419176" y="376674"/>
                </a:cubicBezTo>
                <a:cubicBezTo>
                  <a:pt x="411442" y="378221"/>
                  <a:pt x="403090" y="379768"/>
                  <a:pt x="393500" y="382242"/>
                </a:cubicBezTo>
                <a:cubicBezTo>
                  <a:pt x="385457" y="384408"/>
                  <a:pt x="377723" y="386573"/>
                  <a:pt x="369679" y="389048"/>
                </a:cubicBezTo>
                <a:cubicBezTo>
                  <a:pt x="359471" y="392142"/>
                  <a:pt x="350499" y="394926"/>
                  <a:pt x="340909" y="397401"/>
                </a:cubicBezTo>
                <a:cubicBezTo>
                  <a:pt x="351427" y="428645"/>
                  <a:pt x="360089" y="463603"/>
                  <a:pt x="368133" y="497322"/>
                </a:cubicBezTo>
                <a:cubicBezTo>
                  <a:pt x="387313" y="574661"/>
                  <a:pt x="405255" y="647360"/>
                  <a:pt x="439594" y="691597"/>
                </a:cubicBezTo>
                <a:cubicBezTo>
                  <a:pt x="439903" y="692835"/>
                  <a:pt x="440522" y="693763"/>
                  <a:pt x="440831" y="694072"/>
                </a:cubicBezTo>
                <a:lnTo>
                  <a:pt x="441450" y="692835"/>
                </a:lnTo>
                <a:lnTo>
                  <a:pt x="441450" y="692835"/>
                </a:lnTo>
                <a:close/>
                <a:moveTo>
                  <a:pt x="596437" y="329343"/>
                </a:moveTo>
                <a:cubicBezTo>
                  <a:pt x="586228" y="332127"/>
                  <a:pt x="576019" y="335220"/>
                  <a:pt x="565811" y="338314"/>
                </a:cubicBezTo>
                <a:cubicBezTo>
                  <a:pt x="559933" y="340170"/>
                  <a:pt x="553746" y="342026"/>
                  <a:pt x="547868" y="343573"/>
                </a:cubicBezTo>
                <a:cubicBezTo>
                  <a:pt x="557458" y="371415"/>
                  <a:pt x="565192" y="403897"/>
                  <a:pt x="573854" y="437926"/>
                </a:cubicBezTo>
                <a:cubicBezTo>
                  <a:pt x="593034" y="514956"/>
                  <a:pt x="612833" y="594769"/>
                  <a:pt x="647480" y="640863"/>
                </a:cubicBezTo>
                <a:cubicBezTo>
                  <a:pt x="655214" y="639626"/>
                  <a:pt x="664186" y="638079"/>
                  <a:pt x="672229" y="636223"/>
                </a:cubicBezTo>
                <a:cubicBezTo>
                  <a:pt x="693884" y="630655"/>
                  <a:pt x="703783" y="620136"/>
                  <a:pt x="702855" y="603431"/>
                </a:cubicBezTo>
                <a:cubicBezTo>
                  <a:pt x="695121" y="604359"/>
                  <a:pt x="685531" y="606834"/>
                  <a:pt x="675322" y="609309"/>
                </a:cubicBezTo>
                <a:cubicBezTo>
                  <a:pt x="666351" y="611784"/>
                  <a:pt x="656761" y="613949"/>
                  <a:pt x="647171" y="615187"/>
                </a:cubicBezTo>
                <a:cubicBezTo>
                  <a:pt x="654596" y="606215"/>
                  <a:pt x="664804" y="600338"/>
                  <a:pt x="677488" y="597244"/>
                </a:cubicBezTo>
                <a:cubicBezTo>
                  <a:pt x="690790" y="593841"/>
                  <a:pt x="702546" y="594151"/>
                  <a:pt x="708423" y="594460"/>
                </a:cubicBezTo>
                <a:cubicBezTo>
                  <a:pt x="690790" y="578683"/>
                  <a:pt x="693574" y="552697"/>
                  <a:pt x="697905" y="529495"/>
                </a:cubicBezTo>
                <a:lnTo>
                  <a:pt x="707495" y="561359"/>
                </a:lnTo>
                <a:cubicBezTo>
                  <a:pt x="700999" y="520834"/>
                  <a:pt x="688006" y="475049"/>
                  <a:pt x="675632" y="430811"/>
                </a:cubicBezTo>
                <a:cubicBezTo>
                  <a:pt x="668207" y="403897"/>
                  <a:pt x="660473" y="375746"/>
                  <a:pt x="654286" y="349450"/>
                </a:cubicBezTo>
                <a:cubicBezTo>
                  <a:pt x="652430" y="350379"/>
                  <a:pt x="652430" y="351616"/>
                  <a:pt x="653049" y="354091"/>
                </a:cubicBezTo>
                <a:cubicBezTo>
                  <a:pt x="653358" y="356256"/>
                  <a:pt x="653977" y="359040"/>
                  <a:pt x="651193" y="359659"/>
                </a:cubicBezTo>
                <a:lnTo>
                  <a:pt x="645006" y="351307"/>
                </a:lnTo>
                <a:cubicBezTo>
                  <a:pt x="639128" y="341098"/>
                  <a:pt x="633250" y="330580"/>
                  <a:pt x="625826" y="322846"/>
                </a:cubicBezTo>
                <a:cubicBezTo>
                  <a:pt x="616854" y="324702"/>
                  <a:pt x="607264" y="326559"/>
                  <a:pt x="596437" y="329343"/>
                </a:cubicBezTo>
                <a:lnTo>
                  <a:pt x="596437" y="329343"/>
                </a:lnTo>
                <a:close/>
                <a:moveTo>
                  <a:pt x="135497" y="451538"/>
                </a:moveTo>
                <a:cubicBezTo>
                  <a:pt x="146016" y="483401"/>
                  <a:pt x="154368" y="518977"/>
                  <a:pt x="162721" y="553625"/>
                </a:cubicBezTo>
                <a:cubicBezTo>
                  <a:pt x="180663" y="628798"/>
                  <a:pt x="199534" y="706447"/>
                  <a:pt x="237894" y="748209"/>
                </a:cubicBezTo>
                <a:cubicBezTo>
                  <a:pt x="244081" y="747281"/>
                  <a:pt x="250887" y="746044"/>
                  <a:pt x="256765" y="744497"/>
                </a:cubicBezTo>
                <a:cubicBezTo>
                  <a:pt x="273779" y="740166"/>
                  <a:pt x="292650" y="730576"/>
                  <a:pt x="287700" y="710159"/>
                </a:cubicBezTo>
                <a:cubicBezTo>
                  <a:pt x="285844" y="710778"/>
                  <a:pt x="283988" y="711396"/>
                  <a:pt x="281822" y="711706"/>
                </a:cubicBezTo>
                <a:cubicBezTo>
                  <a:pt x="279038" y="712324"/>
                  <a:pt x="276254" y="713252"/>
                  <a:pt x="273470" y="713871"/>
                </a:cubicBezTo>
                <a:cubicBezTo>
                  <a:pt x="270067" y="714799"/>
                  <a:pt x="266973" y="715727"/>
                  <a:pt x="263880" y="716655"/>
                </a:cubicBezTo>
                <a:cubicBezTo>
                  <a:pt x="259858" y="717893"/>
                  <a:pt x="256765" y="718821"/>
                  <a:pt x="253671" y="719439"/>
                </a:cubicBezTo>
                <a:cubicBezTo>
                  <a:pt x="246556" y="721296"/>
                  <a:pt x="240369" y="722224"/>
                  <a:pt x="234182" y="722842"/>
                </a:cubicBezTo>
                <a:cubicBezTo>
                  <a:pt x="235110" y="720677"/>
                  <a:pt x="236347" y="718511"/>
                  <a:pt x="237585" y="716346"/>
                </a:cubicBezTo>
                <a:cubicBezTo>
                  <a:pt x="240060" y="712324"/>
                  <a:pt x="242534" y="708303"/>
                  <a:pt x="245937" y="707375"/>
                </a:cubicBezTo>
                <a:cubicBezTo>
                  <a:pt x="246865" y="707065"/>
                  <a:pt x="247484" y="707065"/>
                  <a:pt x="248412" y="707375"/>
                </a:cubicBezTo>
                <a:lnTo>
                  <a:pt x="249031" y="707375"/>
                </a:lnTo>
                <a:lnTo>
                  <a:pt x="248721" y="710159"/>
                </a:lnTo>
                <a:cubicBezTo>
                  <a:pt x="253362" y="707993"/>
                  <a:pt x="258002" y="706137"/>
                  <a:pt x="263261" y="704591"/>
                </a:cubicBezTo>
                <a:cubicBezTo>
                  <a:pt x="275017" y="701497"/>
                  <a:pt x="286154" y="702734"/>
                  <a:pt x="292650" y="704900"/>
                </a:cubicBezTo>
                <a:cubicBezTo>
                  <a:pt x="277801" y="690669"/>
                  <a:pt x="274707" y="652309"/>
                  <a:pt x="283369" y="637460"/>
                </a:cubicBezTo>
                <a:lnTo>
                  <a:pt x="288010" y="646432"/>
                </a:lnTo>
                <a:cubicBezTo>
                  <a:pt x="289866" y="651072"/>
                  <a:pt x="291413" y="655403"/>
                  <a:pt x="292031" y="656640"/>
                </a:cubicBezTo>
                <a:cubicBezTo>
                  <a:pt x="291103" y="654784"/>
                  <a:pt x="289247" y="646741"/>
                  <a:pt x="287082" y="638698"/>
                </a:cubicBezTo>
                <a:cubicBezTo>
                  <a:pt x="286154" y="636842"/>
                  <a:pt x="286772" y="635604"/>
                  <a:pt x="287082" y="634367"/>
                </a:cubicBezTo>
                <a:cubicBezTo>
                  <a:pt x="287700" y="633129"/>
                  <a:pt x="288010" y="632201"/>
                  <a:pt x="286772" y="630036"/>
                </a:cubicBezTo>
                <a:cubicBezTo>
                  <a:pt x="280894" y="609309"/>
                  <a:pt x="275635" y="587964"/>
                  <a:pt x="270067" y="566927"/>
                </a:cubicBezTo>
                <a:cubicBezTo>
                  <a:pt x="262024" y="535064"/>
                  <a:pt x="253981" y="501963"/>
                  <a:pt x="244081" y="472265"/>
                </a:cubicBezTo>
                <a:cubicBezTo>
                  <a:pt x="244081" y="473193"/>
                  <a:pt x="244391" y="473811"/>
                  <a:pt x="244700" y="474739"/>
                </a:cubicBezTo>
                <a:cubicBezTo>
                  <a:pt x="245628" y="480308"/>
                  <a:pt x="246865" y="485876"/>
                  <a:pt x="245937" y="490516"/>
                </a:cubicBezTo>
                <a:cubicBezTo>
                  <a:pt x="239750" y="483401"/>
                  <a:pt x="235729" y="474430"/>
                  <a:pt x="231398" y="465459"/>
                </a:cubicBezTo>
                <a:cubicBezTo>
                  <a:pt x="225829" y="453394"/>
                  <a:pt x="220261" y="441020"/>
                  <a:pt x="211908" y="432976"/>
                </a:cubicBezTo>
                <a:cubicBezTo>
                  <a:pt x="204484" y="433286"/>
                  <a:pt x="196131" y="434523"/>
                  <a:pt x="184994" y="437308"/>
                </a:cubicBezTo>
                <a:cubicBezTo>
                  <a:pt x="178807" y="438854"/>
                  <a:pt x="172311" y="440710"/>
                  <a:pt x="165814" y="442876"/>
                </a:cubicBezTo>
                <a:cubicBezTo>
                  <a:pt x="157771" y="445351"/>
                  <a:pt x="150347" y="447516"/>
                  <a:pt x="142613" y="449682"/>
                </a:cubicBezTo>
                <a:cubicBezTo>
                  <a:pt x="140447" y="450301"/>
                  <a:pt x="137972" y="450919"/>
                  <a:pt x="135497" y="451538"/>
                </a:cubicBezTo>
                <a:lnTo>
                  <a:pt x="135497" y="451538"/>
                </a:lnTo>
                <a:close/>
                <a:moveTo>
                  <a:pt x="654596" y="312328"/>
                </a:moveTo>
                <a:cubicBezTo>
                  <a:pt x="660164" y="337695"/>
                  <a:pt x="669754" y="372962"/>
                  <a:pt x="680272" y="410084"/>
                </a:cubicBezTo>
                <a:cubicBezTo>
                  <a:pt x="698215" y="475667"/>
                  <a:pt x="718941" y="549913"/>
                  <a:pt x="723582" y="596625"/>
                </a:cubicBezTo>
                <a:cubicBezTo>
                  <a:pt x="726675" y="592294"/>
                  <a:pt x="733172" y="590438"/>
                  <a:pt x="740287" y="588273"/>
                </a:cubicBezTo>
                <a:cubicBezTo>
                  <a:pt x="747711" y="586107"/>
                  <a:pt x="755755" y="583942"/>
                  <a:pt x="761014" y="578992"/>
                </a:cubicBezTo>
                <a:cubicBezTo>
                  <a:pt x="751114" y="544654"/>
                  <a:pt x="742762" y="508769"/>
                  <a:pt x="734719" y="474430"/>
                </a:cubicBezTo>
                <a:cubicBezTo>
                  <a:pt x="722035" y="419674"/>
                  <a:pt x="709042" y="363062"/>
                  <a:pt x="688934" y="304594"/>
                </a:cubicBezTo>
                <a:lnTo>
                  <a:pt x="685531" y="305832"/>
                </a:lnTo>
                <a:lnTo>
                  <a:pt x="679653" y="307378"/>
                </a:lnTo>
                <a:lnTo>
                  <a:pt x="673157" y="309234"/>
                </a:lnTo>
                <a:cubicBezTo>
                  <a:pt x="666970" y="310781"/>
                  <a:pt x="660473" y="312328"/>
                  <a:pt x="654596" y="312328"/>
                </a:cubicBezTo>
                <a:lnTo>
                  <a:pt x="654596" y="312328"/>
                </a:lnTo>
                <a:close/>
                <a:moveTo>
                  <a:pt x="709351" y="297479"/>
                </a:moveTo>
                <a:cubicBezTo>
                  <a:pt x="702236" y="299335"/>
                  <a:pt x="696359" y="301810"/>
                  <a:pt x="693265" y="303975"/>
                </a:cubicBezTo>
                <a:cubicBezTo>
                  <a:pt x="714920" y="357803"/>
                  <a:pt x="732553" y="432976"/>
                  <a:pt x="749877" y="505675"/>
                </a:cubicBezTo>
                <a:cubicBezTo>
                  <a:pt x="756064" y="531661"/>
                  <a:pt x="761942" y="557028"/>
                  <a:pt x="768129" y="581158"/>
                </a:cubicBezTo>
                <a:cubicBezTo>
                  <a:pt x="780194" y="523618"/>
                  <a:pt x="762251" y="446588"/>
                  <a:pt x="744618" y="372034"/>
                </a:cubicBezTo>
                <a:cubicBezTo>
                  <a:pt x="738121" y="344810"/>
                  <a:pt x="732244" y="318825"/>
                  <a:pt x="727603" y="294385"/>
                </a:cubicBezTo>
                <a:cubicBezTo>
                  <a:pt x="723582" y="294695"/>
                  <a:pt x="716467" y="295623"/>
                  <a:pt x="709351" y="297479"/>
                </a:cubicBezTo>
                <a:lnTo>
                  <a:pt x="709351" y="297479"/>
                </a:lnTo>
                <a:close/>
                <a:moveTo>
                  <a:pt x="524357" y="642720"/>
                </a:moveTo>
                <a:cubicBezTo>
                  <a:pt x="529307" y="641482"/>
                  <a:pt x="534566" y="640245"/>
                  <a:pt x="539825" y="639007"/>
                </a:cubicBezTo>
                <a:cubicBezTo>
                  <a:pt x="550034" y="636842"/>
                  <a:pt x="560552" y="634367"/>
                  <a:pt x="571070" y="631892"/>
                </a:cubicBezTo>
                <a:cubicBezTo>
                  <a:pt x="587156" y="627561"/>
                  <a:pt x="599840" y="623230"/>
                  <a:pt x="611595" y="617661"/>
                </a:cubicBezTo>
                <a:cubicBezTo>
                  <a:pt x="610358" y="615805"/>
                  <a:pt x="609120" y="613021"/>
                  <a:pt x="607264" y="610237"/>
                </a:cubicBezTo>
                <a:cubicBezTo>
                  <a:pt x="604171" y="604669"/>
                  <a:pt x="600458" y="598172"/>
                  <a:pt x="602624" y="591366"/>
                </a:cubicBezTo>
                <a:cubicBezTo>
                  <a:pt x="604171" y="592294"/>
                  <a:pt x="604480" y="593841"/>
                  <a:pt x="604789" y="595388"/>
                </a:cubicBezTo>
                <a:cubicBezTo>
                  <a:pt x="605099" y="596935"/>
                  <a:pt x="605099" y="598791"/>
                  <a:pt x="606027" y="599100"/>
                </a:cubicBezTo>
                <a:cubicBezTo>
                  <a:pt x="599840" y="574661"/>
                  <a:pt x="593343" y="547747"/>
                  <a:pt x="586537" y="520524"/>
                </a:cubicBezTo>
                <a:cubicBezTo>
                  <a:pt x="571070" y="457725"/>
                  <a:pt x="554983" y="392451"/>
                  <a:pt x="534256" y="342954"/>
                </a:cubicBezTo>
                <a:cubicBezTo>
                  <a:pt x="523120" y="347904"/>
                  <a:pt x="507961" y="352544"/>
                  <a:pt x="492803" y="356566"/>
                </a:cubicBezTo>
                <a:cubicBezTo>
                  <a:pt x="477644" y="360587"/>
                  <a:pt x="462486" y="363681"/>
                  <a:pt x="450112" y="365537"/>
                </a:cubicBezTo>
                <a:cubicBezTo>
                  <a:pt x="456608" y="402969"/>
                  <a:pt x="468054" y="443804"/>
                  <a:pt x="480119" y="487113"/>
                </a:cubicBezTo>
                <a:cubicBezTo>
                  <a:pt x="495278" y="540941"/>
                  <a:pt x="510745" y="596935"/>
                  <a:pt x="516004" y="645194"/>
                </a:cubicBezTo>
                <a:cubicBezTo>
                  <a:pt x="518479" y="644266"/>
                  <a:pt x="521573" y="643648"/>
                  <a:pt x="524357" y="642720"/>
                </a:cubicBezTo>
                <a:lnTo>
                  <a:pt x="524357" y="642720"/>
                </a:lnTo>
                <a:close/>
                <a:moveTo>
                  <a:pt x="255218" y="418127"/>
                </a:moveTo>
                <a:cubicBezTo>
                  <a:pt x="250268" y="419365"/>
                  <a:pt x="245937" y="420602"/>
                  <a:pt x="241916" y="422149"/>
                </a:cubicBezTo>
                <a:cubicBezTo>
                  <a:pt x="249959" y="455869"/>
                  <a:pt x="260168" y="492373"/>
                  <a:pt x="270067" y="527639"/>
                </a:cubicBezTo>
                <a:cubicBezTo>
                  <a:pt x="286463" y="585798"/>
                  <a:pt x="303168" y="646122"/>
                  <a:pt x="309665" y="699641"/>
                </a:cubicBezTo>
                <a:cubicBezTo>
                  <a:pt x="319255" y="697166"/>
                  <a:pt x="329773" y="694691"/>
                  <a:pt x="340291" y="691907"/>
                </a:cubicBezTo>
                <a:cubicBezTo>
                  <a:pt x="351118" y="689123"/>
                  <a:pt x="361945" y="686029"/>
                  <a:pt x="372773" y="682935"/>
                </a:cubicBezTo>
                <a:cubicBezTo>
                  <a:pt x="383600" y="679842"/>
                  <a:pt x="393809" y="677058"/>
                  <a:pt x="403709" y="674273"/>
                </a:cubicBezTo>
                <a:lnTo>
                  <a:pt x="407730" y="673345"/>
                </a:lnTo>
                <a:cubicBezTo>
                  <a:pt x="396284" y="641173"/>
                  <a:pt x="387003" y="602503"/>
                  <a:pt x="377413" y="561359"/>
                </a:cubicBezTo>
                <a:cubicBezTo>
                  <a:pt x="363183" y="502272"/>
                  <a:pt x="348643" y="441020"/>
                  <a:pt x="327916" y="397710"/>
                </a:cubicBezTo>
                <a:cubicBezTo>
                  <a:pt x="320801" y="401422"/>
                  <a:pt x="310593" y="404825"/>
                  <a:pt x="296362" y="408228"/>
                </a:cubicBezTo>
                <a:cubicBezTo>
                  <a:pt x="289556" y="410084"/>
                  <a:pt x="282132" y="411940"/>
                  <a:pt x="275017" y="413487"/>
                </a:cubicBezTo>
                <a:lnTo>
                  <a:pt x="272851" y="414106"/>
                </a:lnTo>
                <a:cubicBezTo>
                  <a:pt x="266664" y="415034"/>
                  <a:pt x="260786" y="416581"/>
                  <a:pt x="255218" y="418127"/>
                </a:cubicBezTo>
                <a:lnTo>
                  <a:pt x="255218" y="418127"/>
                </a:lnTo>
                <a:close/>
                <a:moveTo>
                  <a:pt x="533328" y="329961"/>
                </a:moveTo>
                <a:cubicBezTo>
                  <a:pt x="619638" y="307378"/>
                  <a:pt x="691100" y="290054"/>
                  <a:pt x="758539" y="274587"/>
                </a:cubicBezTo>
                <a:cubicBezTo>
                  <a:pt x="760704" y="276443"/>
                  <a:pt x="761323" y="276752"/>
                  <a:pt x="761632" y="277061"/>
                </a:cubicBezTo>
                <a:cubicBezTo>
                  <a:pt x="761323" y="276752"/>
                  <a:pt x="761014" y="275824"/>
                  <a:pt x="759467" y="273659"/>
                </a:cubicBezTo>
                <a:lnTo>
                  <a:pt x="758848" y="271184"/>
                </a:lnTo>
                <a:cubicBezTo>
                  <a:pt x="756992" y="269637"/>
                  <a:pt x="750496" y="269946"/>
                  <a:pt x="739668" y="272731"/>
                </a:cubicBezTo>
                <a:cubicBezTo>
                  <a:pt x="734719" y="273968"/>
                  <a:pt x="729459" y="275515"/>
                  <a:pt x="724819" y="277061"/>
                </a:cubicBezTo>
                <a:cubicBezTo>
                  <a:pt x="718632" y="278918"/>
                  <a:pt x="714920" y="280155"/>
                  <a:pt x="711826" y="280774"/>
                </a:cubicBezTo>
                <a:cubicBezTo>
                  <a:pt x="651502" y="296241"/>
                  <a:pt x="577876" y="315112"/>
                  <a:pt x="524357" y="324393"/>
                </a:cubicBezTo>
                <a:cubicBezTo>
                  <a:pt x="462486" y="342954"/>
                  <a:pt x="391953" y="364300"/>
                  <a:pt x="322348" y="382552"/>
                </a:cubicBezTo>
                <a:cubicBezTo>
                  <a:pt x="267592" y="396782"/>
                  <a:pt x="220570" y="407300"/>
                  <a:pt x="179117" y="414724"/>
                </a:cubicBezTo>
                <a:cubicBezTo>
                  <a:pt x="167980" y="418437"/>
                  <a:pt x="156224" y="421840"/>
                  <a:pt x="144160" y="424933"/>
                </a:cubicBezTo>
                <a:cubicBezTo>
                  <a:pt x="134879" y="427408"/>
                  <a:pt x="124979" y="429883"/>
                  <a:pt x="115389" y="432048"/>
                </a:cubicBezTo>
                <a:cubicBezTo>
                  <a:pt x="105799" y="434523"/>
                  <a:pt x="96519" y="436689"/>
                  <a:pt x="87238" y="439164"/>
                </a:cubicBezTo>
                <a:cubicBezTo>
                  <a:pt x="61562" y="445970"/>
                  <a:pt x="32173" y="454632"/>
                  <a:pt x="8662" y="468243"/>
                </a:cubicBezTo>
                <a:cubicBezTo>
                  <a:pt x="59706" y="455250"/>
                  <a:pt x="116318" y="441020"/>
                  <a:pt x="180973" y="424314"/>
                </a:cubicBezTo>
                <a:cubicBezTo>
                  <a:pt x="239441" y="409156"/>
                  <a:pt x="297909" y="393070"/>
                  <a:pt x="356996" y="377293"/>
                </a:cubicBezTo>
                <a:cubicBezTo>
                  <a:pt x="415464" y="361515"/>
                  <a:pt x="474241" y="345429"/>
                  <a:pt x="533328" y="329961"/>
                </a:cubicBezTo>
                <a:lnTo>
                  <a:pt x="533328" y="329961"/>
                </a:lnTo>
                <a:close/>
                <a:moveTo>
                  <a:pt x="497134" y="150845"/>
                </a:moveTo>
                <a:cubicBezTo>
                  <a:pt x="504249" y="175284"/>
                  <a:pt x="511673" y="204672"/>
                  <a:pt x="519717" y="234370"/>
                </a:cubicBezTo>
                <a:lnTo>
                  <a:pt x="540134" y="312637"/>
                </a:lnTo>
                <a:cubicBezTo>
                  <a:pt x="549415" y="309544"/>
                  <a:pt x="561480" y="306450"/>
                  <a:pt x="574163" y="303047"/>
                </a:cubicBezTo>
                <a:cubicBezTo>
                  <a:pt x="584681" y="300263"/>
                  <a:pt x="595818" y="297169"/>
                  <a:pt x="606645" y="294385"/>
                </a:cubicBezTo>
                <a:cubicBezTo>
                  <a:pt x="618092" y="291292"/>
                  <a:pt x="628919" y="288507"/>
                  <a:pt x="638509" y="286342"/>
                </a:cubicBezTo>
                <a:cubicBezTo>
                  <a:pt x="632941" y="268400"/>
                  <a:pt x="627682" y="247673"/>
                  <a:pt x="622423" y="227255"/>
                </a:cubicBezTo>
                <a:cubicBezTo>
                  <a:pt x="613451" y="191989"/>
                  <a:pt x="604480" y="155485"/>
                  <a:pt x="594890" y="128262"/>
                </a:cubicBezTo>
                <a:cubicBezTo>
                  <a:pt x="594271" y="128881"/>
                  <a:pt x="593343" y="129499"/>
                  <a:pt x="592106" y="129809"/>
                </a:cubicBezTo>
                <a:cubicBezTo>
                  <a:pt x="588084" y="130737"/>
                  <a:pt x="584063" y="131355"/>
                  <a:pt x="580041" y="131046"/>
                </a:cubicBezTo>
                <a:cubicBezTo>
                  <a:pt x="581897" y="138161"/>
                  <a:pt x="584063" y="148060"/>
                  <a:pt x="586228" y="158888"/>
                </a:cubicBezTo>
                <a:cubicBezTo>
                  <a:pt x="590559" y="179924"/>
                  <a:pt x="595199" y="203744"/>
                  <a:pt x="597674" y="222615"/>
                </a:cubicBezTo>
                <a:cubicBezTo>
                  <a:pt x="585919" y="194155"/>
                  <a:pt x="575091" y="152701"/>
                  <a:pt x="570142" y="122075"/>
                </a:cubicBezTo>
                <a:cubicBezTo>
                  <a:pt x="579113" y="119909"/>
                  <a:pt x="586847" y="118672"/>
                  <a:pt x="593343" y="118981"/>
                </a:cubicBezTo>
                <a:lnTo>
                  <a:pt x="567357" y="22462"/>
                </a:lnTo>
                <a:cubicBezTo>
                  <a:pt x="563645" y="22462"/>
                  <a:pt x="558386" y="22772"/>
                  <a:pt x="553127" y="23390"/>
                </a:cubicBezTo>
                <a:cubicBezTo>
                  <a:pt x="542918" y="24628"/>
                  <a:pt x="533019" y="25556"/>
                  <a:pt x="530854" y="19369"/>
                </a:cubicBezTo>
                <a:cubicBezTo>
                  <a:pt x="525285" y="22462"/>
                  <a:pt x="517861" y="24628"/>
                  <a:pt x="510436" y="26793"/>
                </a:cubicBezTo>
                <a:cubicBezTo>
                  <a:pt x="496515" y="30815"/>
                  <a:pt x="482594" y="35146"/>
                  <a:pt x="475169" y="43189"/>
                </a:cubicBezTo>
                <a:cubicBezTo>
                  <a:pt x="475169" y="61132"/>
                  <a:pt x="481666" y="83405"/>
                  <a:pt x="488162" y="105060"/>
                </a:cubicBezTo>
                <a:cubicBezTo>
                  <a:pt x="491875" y="117744"/>
                  <a:pt x="495587" y="130737"/>
                  <a:pt x="498062" y="142492"/>
                </a:cubicBezTo>
                <a:cubicBezTo>
                  <a:pt x="504868" y="140017"/>
                  <a:pt x="512602" y="137233"/>
                  <a:pt x="520335" y="134449"/>
                </a:cubicBezTo>
                <a:cubicBezTo>
                  <a:pt x="528069" y="131665"/>
                  <a:pt x="536113" y="128571"/>
                  <a:pt x="543846" y="126715"/>
                </a:cubicBezTo>
                <a:cubicBezTo>
                  <a:pt x="552508" y="124550"/>
                  <a:pt x="559933" y="123621"/>
                  <a:pt x="566429" y="124240"/>
                </a:cubicBezTo>
                <a:cubicBezTo>
                  <a:pt x="567976" y="132593"/>
                  <a:pt x="570760" y="141564"/>
                  <a:pt x="573544" y="150226"/>
                </a:cubicBezTo>
                <a:cubicBezTo>
                  <a:pt x="577876" y="164456"/>
                  <a:pt x="582516" y="178996"/>
                  <a:pt x="580041" y="189514"/>
                </a:cubicBezTo>
                <a:cubicBezTo>
                  <a:pt x="578494" y="186111"/>
                  <a:pt x="577876" y="185492"/>
                  <a:pt x="577566" y="185492"/>
                </a:cubicBezTo>
                <a:cubicBezTo>
                  <a:pt x="577566" y="185802"/>
                  <a:pt x="576947" y="187658"/>
                  <a:pt x="578185" y="190442"/>
                </a:cubicBezTo>
                <a:cubicBezTo>
                  <a:pt x="571688" y="179615"/>
                  <a:pt x="568285" y="167550"/>
                  <a:pt x="565501" y="157032"/>
                </a:cubicBezTo>
                <a:cubicBezTo>
                  <a:pt x="563955" y="150845"/>
                  <a:pt x="562408" y="145276"/>
                  <a:pt x="560552" y="140327"/>
                </a:cubicBezTo>
                <a:cubicBezTo>
                  <a:pt x="551580" y="142492"/>
                  <a:pt x="542300" y="143729"/>
                  <a:pt x="533019" y="144658"/>
                </a:cubicBezTo>
                <a:cubicBezTo>
                  <a:pt x="520954" y="146823"/>
                  <a:pt x="509199" y="148370"/>
                  <a:pt x="497134" y="150845"/>
                </a:cubicBezTo>
                <a:lnTo>
                  <a:pt x="497134" y="150845"/>
                </a:lnTo>
                <a:close/>
                <a:moveTo>
                  <a:pt x="318945" y="294076"/>
                </a:moveTo>
                <a:cubicBezTo>
                  <a:pt x="317398" y="294385"/>
                  <a:pt x="315852" y="295004"/>
                  <a:pt x="314614" y="295313"/>
                </a:cubicBezTo>
                <a:lnTo>
                  <a:pt x="333794" y="366774"/>
                </a:lnTo>
                <a:cubicBezTo>
                  <a:pt x="336269" y="365846"/>
                  <a:pt x="339672" y="364918"/>
                  <a:pt x="343075" y="363990"/>
                </a:cubicBezTo>
                <a:cubicBezTo>
                  <a:pt x="343694" y="363681"/>
                  <a:pt x="344312" y="363681"/>
                  <a:pt x="344931" y="363371"/>
                </a:cubicBezTo>
                <a:cubicBezTo>
                  <a:pt x="354521" y="360897"/>
                  <a:pt x="364730" y="357803"/>
                  <a:pt x="375248" y="355019"/>
                </a:cubicBezTo>
                <a:cubicBezTo>
                  <a:pt x="385766" y="351925"/>
                  <a:pt x="396284" y="349141"/>
                  <a:pt x="406183" y="346357"/>
                </a:cubicBezTo>
                <a:cubicBezTo>
                  <a:pt x="415464" y="343882"/>
                  <a:pt x="424126" y="341717"/>
                  <a:pt x="432169" y="340479"/>
                </a:cubicBezTo>
                <a:cubicBezTo>
                  <a:pt x="429076" y="330271"/>
                  <a:pt x="425673" y="317897"/>
                  <a:pt x="422579" y="306450"/>
                </a:cubicBezTo>
                <a:cubicBezTo>
                  <a:pt x="419176" y="293766"/>
                  <a:pt x="415773" y="282011"/>
                  <a:pt x="413608" y="272421"/>
                </a:cubicBezTo>
                <a:cubicBezTo>
                  <a:pt x="411752" y="271803"/>
                  <a:pt x="408658" y="272421"/>
                  <a:pt x="406183" y="273040"/>
                </a:cubicBezTo>
                <a:lnTo>
                  <a:pt x="402162" y="274277"/>
                </a:lnTo>
                <a:lnTo>
                  <a:pt x="398140" y="275515"/>
                </a:lnTo>
                <a:cubicBezTo>
                  <a:pt x="397212" y="275824"/>
                  <a:pt x="396284" y="275824"/>
                  <a:pt x="395356" y="276133"/>
                </a:cubicBezTo>
                <a:cubicBezTo>
                  <a:pt x="402471" y="286961"/>
                  <a:pt x="405874" y="316659"/>
                  <a:pt x="403709" y="332746"/>
                </a:cubicBezTo>
                <a:cubicBezTo>
                  <a:pt x="400924" y="324702"/>
                  <a:pt x="398449" y="316350"/>
                  <a:pt x="395975" y="307688"/>
                </a:cubicBezTo>
                <a:cubicBezTo>
                  <a:pt x="391953" y="293766"/>
                  <a:pt x="387931" y="279227"/>
                  <a:pt x="387313" y="266853"/>
                </a:cubicBezTo>
                <a:cubicBezTo>
                  <a:pt x="389478" y="265616"/>
                  <a:pt x="391025" y="265306"/>
                  <a:pt x="392572" y="264687"/>
                </a:cubicBezTo>
                <a:cubicBezTo>
                  <a:pt x="398449" y="263141"/>
                  <a:pt x="404018" y="262213"/>
                  <a:pt x="409896" y="262213"/>
                </a:cubicBezTo>
                <a:lnTo>
                  <a:pt x="360708" y="76909"/>
                </a:lnTo>
                <a:cubicBezTo>
                  <a:pt x="356996" y="76909"/>
                  <a:pt x="351737" y="77218"/>
                  <a:pt x="346478" y="77837"/>
                </a:cubicBezTo>
                <a:cubicBezTo>
                  <a:pt x="336269" y="78765"/>
                  <a:pt x="326370" y="80002"/>
                  <a:pt x="324204" y="73815"/>
                </a:cubicBezTo>
                <a:cubicBezTo>
                  <a:pt x="318636" y="76599"/>
                  <a:pt x="311521" y="79074"/>
                  <a:pt x="304406" y="81240"/>
                </a:cubicBezTo>
                <a:cubicBezTo>
                  <a:pt x="290485" y="85571"/>
                  <a:pt x="276254" y="89902"/>
                  <a:pt x="268520" y="97945"/>
                </a:cubicBezTo>
                <a:cubicBezTo>
                  <a:pt x="273161" y="134140"/>
                  <a:pt x="284607" y="175593"/>
                  <a:pt x="295743" y="215809"/>
                </a:cubicBezTo>
                <a:cubicBezTo>
                  <a:pt x="302549" y="239629"/>
                  <a:pt x="309355" y="264378"/>
                  <a:pt x="314614" y="287889"/>
                </a:cubicBezTo>
                <a:cubicBezTo>
                  <a:pt x="322039" y="283867"/>
                  <a:pt x="338435" y="277061"/>
                  <a:pt x="356377" y="272421"/>
                </a:cubicBezTo>
                <a:cubicBezTo>
                  <a:pt x="365967" y="269946"/>
                  <a:pt x="374629" y="268400"/>
                  <a:pt x="382363" y="267781"/>
                </a:cubicBezTo>
                <a:cubicBezTo>
                  <a:pt x="383600" y="273659"/>
                  <a:pt x="385766" y="280155"/>
                  <a:pt x="387622" y="286342"/>
                </a:cubicBezTo>
                <a:cubicBezTo>
                  <a:pt x="391025" y="296860"/>
                  <a:pt x="394737" y="307997"/>
                  <a:pt x="391334" y="314803"/>
                </a:cubicBezTo>
                <a:cubicBezTo>
                  <a:pt x="390097" y="311709"/>
                  <a:pt x="389169" y="310781"/>
                  <a:pt x="388859" y="310781"/>
                </a:cubicBezTo>
                <a:cubicBezTo>
                  <a:pt x="388550" y="310781"/>
                  <a:pt x="388241" y="312019"/>
                  <a:pt x="389478" y="314803"/>
                </a:cubicBezTo>
                <a:cubicBezTo>
                  <a:pt x="385457" y="311091"/>
                  <a:pt x="383600" y="304594"/>
                  <a:pt x="381744" y="298716"/>
                </a:cubicBezTo>
                <a:cubicBezTo>
                  <a:pt x="380197" y="293766"/>
                  <a:pt x="378960" y="288507"/>
                  <a:pt x="376795" y="284486"/>
                </a:cubicBezTo>
                <a:cubicBezTo>
                  <a:pt x="375866" y="285414"/>
                  <a:pt x="374320" y="285723"/>
                  <a:pt x="372773" y="286342"/>
                </a:cubicBezTo>
                <a:cubicBezTo>
                  <a:pt x="364111" y="288507"/>
                  <a:pt x="353593" y="289745"/>
                  <a:pt x="344622" y="290673"/>
                </a:cubicBezTo>
                <a:cubicBezTo>
                  <a:pt x="334722" y="291292"/>
                  <a:pt x="325751" y="292220"/>
                  <a:pt x="318945" y="294076"/>
                </a:cubicBezTo>
                <a:lnTo>
                  <a:pt x="318945" y="294076"/>
                </a:lnTo>
                <a:close/>
                <a:moveTo>
                  <a:pt x="93735" y="288507"/>
                </a:moveTo>
                <a:cubicBezTo>
                  <a:pt x="97447" y="304594"/>
                  <a:pt x="101778" y="322228"/>
                  <a:pt x="106109" y="339551"/>
                </a:cubicBezTo>
                <a:cubicBezTo>
                  <a:pt x="112915" y="367084"/>
                  <a:pt x="120030" y="395545"/>
                  <a:pt x="129001" y="420293"/>
                </a:cubicBezTo>
                <a:cubicBezTo>
                  <a:pt x="143541" y="414724"/>
                  <a:pt x="158699" y="410084"/>
                  <a:pt x="174476" y="406063"/>
                </a:cubicBezTo>
                <a:cubicBezTo>
                  <a:pt x="190253" y="402041"/>
                  <a:pt x="206031" y="398329"/>
                  <a:pt x="225520" y="394307"/>
                </a:cubicBezTo>
                <a:cubicBezTo>
                  <a:pt x="220261" y="374818"/>
                  <a:pt x="213764" y="351307"/>
                  <a:pt x="207887" y="329033"/>
                </a:cubicBezTo>
                <a:cubicBezTo>
                  <a:pt x="201390" y="304903"/>
                  <a:pt x="195203" y="282320"/>
                  <a:pt x="191491" y="265925"/>
                </a:cubicBezTo>
                <a:cubicBezTo>
                  <a:pt x="190563" y="266234"/>
                  <a:pt x="189944" y="266544"/>
                  <a:pt x="189016" y="266853"/>
                </a:cubicBezTo>
                <a:cubicBezTo>
                  <a:pt x="187160" y="267162"/>
                  <a:pt x="185613" y="267472"/>
                  <a:pt x="184066" y="267472"/>
                </a:cubicBezTo>
                <a:cubicBezTo>
                  <a:pt x="181901" y="267472"/>
                  <a:pt x="179426" y="267781"/>
                  <a:pt x="176951" y="268400"/>
                </a:cubicBezTo>
                <a:cubicBezTo>
                  <a:pt x="175714" y="268709"/>
                  <a:pt x="174786" y="269018"/>
                  <a:pt x="173548" y="269637"/>
                </a:cubicBezTo>
                <a:cubicBezTo>
                  <a:pt x="181282" y="283558"/>
                  <a:pt x="184066" y="314494"/>
                  <a:pt x="186232" y="335220"/>
                </a:cubicBezTo>
                <a:lnTo>
                  <a:pt x="186541" y="337695"/>
                </a:lnTo>
                <a:cubicBezTo>
                  <a:pt x="176951" y="316968"/>
                  <a:pt x="168289" y="283867"/>
                  <a:pt x="165196" y="260666"/>
                </a:cubicBezTo>
                <a:cubicBezTo>
                  <a:pt x="166742" y="259428"/>
                  <a:pt x="167980" y="259119"/>
                  <a:pt x="169217" y="258810"/>
                </a:cubicBezTo>
                <a:cubicBezTo>
                  <a:pt x="172311" y="257882"/>
                  <a:pt x="174786" y="257882"/>
                  <a:pt x="177570" y="257572"/>
                </a:cubicBezTo>
                <a:cubicBezTo>
                  <a:pt x="180663" y="257263"/>
                  <a:pt x="183448" y="257263"/>
                  <a:pt x="186541" y="256335"/>
                </a:cubicBezTo>
                <a:cubicBezTo>
                  <a:pt x="187469" y="256026"/>
                  <a:pt x="188707" y="255716"/>
                  <a:pt x="189635" y="255097"/>
                </a:cubicBezTo>
                <a:cubicBezTo>
                  <a:pt x="179735" y="226946"/>
                  <a:pt x="171383" y="194773"/>
                  <a:pt x="163340" y="163837"/>
                </a:cubicBezTo>
                <a:cubicBezTo>
                  <a:pt x="160555" y="152701"/>
                  <a:pt x="157462" y="141564"/>
                  <a:pt x="154678" y="130427"/>
                </a:cubicBezTo>
                <a:cubicBezTo>
                  <a:pt x="145088" y="129499"/>
                  <a:pt x="133332" y="131665"/>
                  <a:pt x="124051" y="133830"/>
                </a:cubicBezTo>
                <a:lnTo>
                  <a:pt x="123742" y="133830"/>
                </a:lnTo>
                <a:lnTo>
                  <a:pt x="122505" y="131974"/>
                </a:lnTo>
                <a:cubicBezTo>
                  <a:pt x="120958" y="129499"/>
                  <a:pt x="120958" y="129499"/>
                  <a:pt x="122195" y="127953"/>
                </a:cubicBezTo>
                <a:cubicBezTo>
                  <a:pt x="122505" y="127643"/>
                  <a:pt x="122814" y="127024"/>
                  <a:pt x="123433" y="126096"/>
                </a:cubicBezTo>
                <a:cubicBezTo>
                  <a:pt x="117246" y="129809"/>
                  <a:pt x="109202" y="132284"/>
                  <a:pt x="101159" y="134449"/>
                </a:cubicBezTo>
                <a:cubicBezTo>
                  <a:pt x="86001" y="138780"/>
                  <a:pt x="70533" y="143420"/>
                  <a:pt x="62799" y="151773"/>
                </a:cubicBezTo>
                <a:cubicBezTo>
                  <a:pt x="66821" y="173737"/>
                  <a:pt x="73008" y="197557"/>
                  <a:pt x="78886" y="220759"/>
                </a:cubicBezTo>
                <a:cubicBezTo>
                  <a:pt x="84145" y="240867"/>
                  <a:pt x="89404" y="261903"/>
                  <a:pt x="93116" y="281392"/>
                </a:cubicBezTo>
                <a:cubicBezTo>
                  <a:pt x="98684" y="279227"/>
                  <a:pt x="105799" y="276443"/>
                  <a:pt x="112915" y="273659"/>
                </a:cubicBezTo>
                <a:cubicBezTo>
                  <a:pt x="121267" y="270565"/>
                  <a:pt x="129929" y="267162"/>
                  <a:pt x="138282" y="264997"/>
                </a:cubicBezTo>
                <a:cubicBezTo>
                  <a:pt x="147562" y="262522"/>
                  <a:pt x="154987" y="261903"/>
                  <a:pt x="161483" y="263141"/>
                </a:cubicBezTo>
                <a:cubicBezTo>
                  <a:pt x="163030" y="270874"/>
                  <a:pt x="165814" y="279536"/>
                  <a:pt x="168289" y="287579"/>
                </a:cubicBezTo>
                <a:cubicBezTo>
                  <a:pt x="172620" y="301191"/>
                  <a:pt x="176951" y="315112"/>
                  <a:pt x="174476" y="325012"/>
                </a:cubicBezTo>
                <a:cubicBezTo>
                  <a:pt x="168598" y="320990"/>
                  <a:pt x="165814" y="311091"/>
                  <a:pt x="163030" y="300882"/>
                </a:cubicBezTo>
                <a:cubicBezTo>
                  <a:pt x="160555" y="291601"/>
                  <a:pt x="157771" y="282011"/>
                  <a:pt x="153749" y="276752"/>
                </a:cubicBezTo>
                <a:cubicBezTo>
                  <a:pt x="151275" y="278299"/>
                  <a:pt x="147872" y="279227"/>
                  <a:pt x="144469" y="280155"/>
                </a:cubicBezTo>
                <a:cubicBezTo>
                  <a:pt x="136735" y="282011"/>
                  <a:pt x="128382" y="283249"/>
                  <a:pt x="119720" y="284486"/>
                </a:cubicBezTo>
                <a:cubicBezTo>
                  <a:pt x="111059" y="285105"/>
                  <a:pt x="102087" y="286342"/>
                  <a:pt x="93735" y="288507"/>
                </a:cubicBezTo>
                <a:lnTo>
                  <a:pt x="93735" y="288507"/>
                </a:lnTo>
                <a:close/>
                <a:moveTo>
                  <a:pt x="516004" y="42261"/>
                </a:moveTo>
                <a:cubicBezTo>
                  <a:pt x="500846" y="46282"/>
                  <a:pt x="486925" y="47211"/>
                  <a:pt x="476407" y="45354"/>
                </a:cubicBezTo>
                <a:cubicBezTo>
                  <a:pt x="483522" y="41023"/>
                  <a:pt x="491565" y="38239"/>
                  <a:pt x="501465" y="35455"/>
                </a:cubicBezTo>
                <a:cubicBezTo>
                  <a:pt x="510436" y="32980"/>
                  <a:pt x="519717" y="31124"/>
                  <a:pt x="528997" y="29268"/>
                </a:cubicBezTo>
                <a:cubicBezTo>
                  <a:pt x="537350" y="27412"/>
                  <a:pt x="545703" y="25865"/>
                  <a:pt x="553436" y="24009"/>
                </a:cubicBezTo>
                <a:cubicBezTo>
                  <a:pt x="545084" y="31743"/>
                  <a:pt x="531163" y="38239"/>
                  <a:pt x="516004" y="42261"/>
                </a:cubicBezTo>
                <a:lnTo>
                  <a:pt x="516004" y="42261"/>
                </a:lnTo>
                <a:close/>
                <a:moveTo>
                  <a:pt x="99612" y="150845"/>
                </a:moveTo>
                <a:cubicBezTo>
                  <a:pt x="85691" y="154557"/>
                  <a:pt x="74555" y="155175"/>
                  <a:pt x="65274" y="152701"/>
                </a:cubicBezTo>
                <a:cubicBezTo>
                  <a:pt x="73626" y="148060"/>
                  <a:pt x="83526" y="144658"/>
                  <a:pt x="94663" y="141873"/>
                </a:cubicBezTo>
                <a:cubicBezTo>
                  <a:pt x="110130" y="137852"/>
                  <a:pt x="127764" y="134449"/>
                  <a:pt x="142922" y="132902"/>
                </a:cubicBezTo>
                <a:cubicBezTo>
                  <a:pt x="129620" y="140327"/>
                  <a:pt x="114771" y="146823"/>
                  <a:pt x="99612" y="150845"/>
                </a:cubicBezTo>
                <a:lnTo>
                  <a:pt x="99612" y="150845"/>
                </a:lnTo>
                <a:close/>
                <a:moveTo>
                  <a:pt x="312449" y="95161"/>
                </a:moveTo>
                <a:cubicBezTo>
                  <a:pt x="299456" y="98563"/>
                  <a:pt x="285535" y="100729"/>
                  <a:pt x="271304" y="102585"/>
                </a:cubicBezTo>
                <a:cubicBezTo>
                  <a:pt x="275945" y="96089"/>
                  <a:pt x="283988" y="92067"/>
                  <a:pt x="296362" y="88664"/>
                </a:cubicBezTo>
                <a:cubicBezTo>
                  <a:pt x="303477" y="86808"/>
                  <a:pt x="311521" y="85261"/>
                  <a:pt x="319255" y="84024"/>
                </a:cubicBezTo>
                <a:cubicBezTo>
                  <a:pt x="327298" y="82786"/>
                  <a:pt x="335032" y="81240"/>
                  <a:pt x="341837" y="79384"/>
                </a:cubicBezTo>
                <a:cubicBezTo>
                  <a:pt x="343694" y="78765"/>
                  <a:pt x="345550" y="78456"/>
                  <a:pt x="347406" y="77837"/>
                </a:cubicBezTo>
                <a:cubicBezTo>
                  <a:pt x="339672" y="85571"/>
                  <a:pt x="327916" y="90830"/>
                  <a:pt x="312449" y="95161"/>
                </a:cubicBezTo>
                <a:lnTo>
                  <a:pt x="312449" y="95161"/>
                </a:lnTo>
                <a:close/>
              </a:path>
            </a:pathLst>
          </a:custGeom>
          <a:solidFill>
            <a:schemeClr val="accent2">
              <a:alpha val="20000"/>
            </a:schemeClr>
          </a:solidFill>
          <a:ln w="30868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5" name="图形 28">
            <a:extLst>
              <a:ext uri="{FF2B5EF4-FFF2-40B4-BE49-F238E27FC236}">
                <a16:creationId xmlns:a16="http://schemas.microsoft.com/office/drawing/2014/main" id="{E90C4FAC-DF81-4CF4-86F0-475093FDD22B}"/>
              </a:ext>
            </a:extLst>
          </p:cNvPr>
          <p:cNvSpPr/>
          <p:nvPr/>
        </p:nvSpPr>
        <p:spPr>
          <a:xfrm rot="1415520">
            <a:off x="4065094" y="8928"/>
            <a:ext cx="882055" cy="890512"/>
          </a:xfrm>
          <a:custGeom>
            <a:avLst/>
            <a:gdLst>
              <a:gd name="connsiteX0" fmla="*/ 480119 w 882055"/>
              <a:gd name="connsiteY0" fmla="*/ 794303 h 890512"/>
              <a:gd name="connsiteX1" fmla="*/ 100850 w 882055"/>
              <a:gd name="connsiteY1" fmla="*/ 890513 h 890512"/>
              <a:gd name="connsiteX2" fmla="*/ 96209 w 882055"/>
              <a:gd name="connsiteY2" fmla="*/ 848441 h 890512"/>
              <a:gd name="connsiteX3" fmla="*/ 90950 w 882055"/>
              <a:gd name="connsiteY3" fmla="*/ 825858 h 890512"/>
              <a:gd name="connsiteX4" fmla="*/ 107656 w 882055"/>
              <a:gd name="connsiteY4" fmla="*/ 861124 h 890512"/>
              <a:gd name="connsiteX5" fmla="*/ 112915 w 882055"/>
              <a:gd name="connsiteY5" fmla="*/ 879376 h 890512"/>
              <a:gd name="connsiteX6" fmla="*/ 365967 w 882055"/>
              <a:gd name="connsiteY6" fmla="*/ 813483 h 890512"/>
              <a:gd name="connsiteX7" fmla="*/ 866195 w 882055"/>
              <a:gd name="connsiteY7" fmla="*/ 680151 h 890512"/>
              <a:gd name="connsiteX8" fmla="*/ 863720 w 882055"/>
              <a:gd name="connsiteY8" fmla="*/ 640554 h 890512"/>
              <a:gd name="connsiteX9" fmla="*/ 858151 w 882055"/>
              <a:gd name="connsiteY9" fmla="*/ 623539 h 890512"/>
              <a:gd name="connsiteX10" fmla="*/ 729459 w 882055"/>
              <a:gd name="connsiteY10" fmla="*/ 658806 h 890512"/>
              <a:gd name="connsiteX11" fmla="*/ 454443 w 882055"/>
              <a:gd name="connsiteY11" fmla="*/ 728101 h 890512"/>
              <a:gd name="connsiteX12" fmla="*/ 451349 w 882055"/>
              <a:gd name="connsiteY12" fmla="*/ 729029 h 890512"/>
              <a:gd name="connsiteX13" fmla="*/ 186232 w 882055"/>
              <a:gd name="connsiteY13" fmla="*/ 795541 h 890512"/>
              <a:gd name="connsiteX14" fmla="*/ 85073 w 882055"/>
              <a:gd name="connsiteY14" fmla="*/ 822764 h 890512"/>
              <a:gd name="connsiteX15" fmla="*/ 94663 w 882055"/>
              <a:gd name="connsiteY15" fmla="*/ 809152 h 890512"/>
              <a:gd name="connsiteX16" fmla="*/ 100231 w 882055"/>
              <a:gd name="connsiteY16" fmla="*/ 799872 h 890512"/>
              <a:gd name="connsiteX17" fmla="*/ 104253 w 882055"/>
              <a:gd name="connsiteY17" fmla="*/ 811936 h 890512"/>
              <a:gd name="connsiteX18" fmla="*/ 266973 w 882055"/>
              <a:gd name="connsiteY18" fmla="*/ 764605 h 890512"/>
              <a:gd name="connsiteX19" fmla="*/ 460630 w 882055"/>
              <a:gd name="connsiteY19" fmla="*/ 716655 h 890512"/>
              <a:gd name="connsiteX20" fmla="*/ 464342 w 882055"/>
              <a:gd name="connsiteY20" fmla="*/ 715727 h 890512"/>
              <a:gd name="connsiteX21" fmla="*/ 666042 w 882055"/>
              <a:gd name="connsiteY21" fmla="*/ 665921 h 890512"/>
              <a:gd name="connsiteX22" fmla="*/ 822266 w 882055"/>
              <a:gd name="connsiteY22" fmla="*/ 621992 h 890512"/>
              <a:gd name="connsiteX23" fmla="*/ 791949 w 882055"/>
              <a:gd name="connsiteY23" fmla="*/ 608381 h 890512"/>
              <a:gd name="connsiteX24" fmla="*/ 757611 w 882055"/>
              <a:gd name="connsiteY24" fmla="*/ 589510 h 890512"/>
              <a:gd name="connsiteX25" fmla="*/ 754517 w 882055"/>
              <a:gd name="connsiteY25" fmla="*/ 591057 h 890512"/>
              <a:gd name="connsiteX26" fmla="*/ 738121 w 882055"/>
              <a:gd name="connsiteY26" fmla="*/ 596625 h 890512"/>
              <a:gd name="connsiteX27" fmla="*/ 724510 w 882055"/>
              <a:gd name="connsiteY27" fmla="*/ 598172 h 890512"/>
              <a:gd name="connsiteX28" fmla="*/ 715229 w 882055"/>
              <a:gd name="connsiteY28" fmla="*/ 621374 h 890512"/>
              <a:gd name="connsiteX29" fmla="*/ 736884 w 882055"/>
              <a:gd name="connsiteY29" fmla="*/ 617043 h 890512"/>
              <a:gd name="connsiteX30" fmla="*/ 665732 w 882055"/>
              <a:gd name="connsiteY30" fmla="*/ 650144 h 890512"/>
              <a:gd name="connsiteX31" fmla="*/ 606027 w 882055"/>
              <a:gd name="connsiteY31" fmla="*/ 652619 h 890512"/>
              <a:gd name="connsiteX32" fmla="*/ 610667 w 882055"/>
              <a:gd name="connsiteY32" fmla="*/ 650763 h 890512"/>
              <a:gd name="connsiteX33" fmla="*/ 611595 w 882055"/>
              <a:gd name="connsiteY33" fmla="*/ 650453 h 890512"/>
              <a:gd name="connsiteX34" fmla="*/ 622732 w 882055"/>
              <a:gd name="connsiteY34" fmla="*/ 646432 h 890512"/>
              <a:gd name="connsiteX35" fmla="*/ 633869 w 882055"/>
              <a:gd name="connsiteY35" fmla="*/ 642410 h 890512"/>
              <a:gd name="connsiteX36" fmla="*/ 636034 w 882055"/>
              <a:gd name="connsiteY36" fmla="*/ 641791 h 890512"/>
              <a:gd name="connsiteX37" fmla="*/ 624279 w 882055"/>
              <a:gd name="connsiteY37" fmla="*/ 631583 h 890512"/>
              <a:gd name="connsiteX38" fmla="*/ 614689 w 882055"/>
              <a:gd name="connsiteY38" fmla="*/ 624777 h 890512"/>
              <a:gd name="connsiteX39" fmla="*/ 590559 w 882055"/>
              <a:gd name="connsiteY39" fmla="*/ 635295 h 890512"/>
              <a:gd name="connsiteX40" fmla="*/ 564883 w 882055"/>
              <a:gd name="connsiteY40" fmla="*/ 640554 h 890512"/>
              <a:gd name="connsiteX41" fmla="*/ 539825 w 882055"/>
              <a:gd name="connsiteY41" fmla="*/ 645504 h 890512"/>
              <a:gd name="connsiteX42" fmla="*/ 507033 w 882055"/>
              <a:gd name="connsiteY42" fmla="*/ 673964 h 890512"/>
              <a:gd name="connsiteX43" fmla="*/ 520645 w 882055"/>
              <a:gd name="connsiteY43" fmla="*/ 671799 h 890512"/>
              <a:gd name="connsiteX44" fmla="*/ 532710 w 882055"/>
              <a:gd name="connsiteY44" fmla="*/ 670252 h 890512"/>
              <a:gd name="connsiteX45" fmla="*/ 470529 w 882055"/>
              <a:gd name="connsiteY45" fmla="*/ 700260 h 890512"/>
              <a:gd name="connsiteX46" fmla="*/ 404327 w 882055"/>
              <a:gd name="connsiteY46" fmla="*/ 708612 h 890512"/>
              <a:gd name="connsiteX47" fmla="*/ 402780 w 882055"/>
              <a:gd name="connsiteY47" fmla="*/ 704900 h 890512"/>
              <a:gd name="connsiteX48" fmla="*/ 412989 w 882055"/>
              <a:gd name="connsiteY48" fmla="*/ 699641 h 890512"/>
              <a:gd name="connsiteX49" fmla="*/ 420104 w 882055"/>
              <a:gd name="connsiteY49" fmla="*/ 698094 h 890512"/>
              <a:gd name="connsiteX50" fmla="*/ 426601 w 882055"/>
              <a:gd name="connsiteY50" fmla="*/ 696547 h 890512"/>
              <a:gd name="connsiteX51" fmla="*/ 430004 w 882055"/>
              <a:gd name="connsiteY51" fmla="*/ 695619 h 890512"/>
              <a:gd name="connsiteX52" fmla="*/ 382672 w 882055"/>
              <a:gd name="connsiteY52" fmla="*/ 687266 h 890512"/>
              <a:gd name="connsiteX53" fmla="*/ 363802 w 882055"/>
              <a:gd name="connsiteY53" fmla="*/ 692835 h 890512"/>
              <a:gd name="connsiteX54" fmla="*/ 344312 w 882055"/>
              <a:gd name="connsiteY54" fmla="*/ 698403 h 890512"/>
              <a:gd name="connsiteX55" fmla="*/ 311830 w 882055"/>
              <a:gd name="connsiteY55" fmla="*/ 702734 h 890512"/>
              <a:gd name="connsiteX56" fmla="*/ 308118 w 882055"/>
              <a:gd name="connsiteY56" fmla="*/ 713871 h 890512"/>
              <a:gd name="connsiteX57" fmla="*/ 303168 w 882055"/>
              <a:gd name="connsiteY57" fmla="*/ 728101 h 890512"/>
              <a:gd name="connsiteX58" fmla="*/ 315233 w 882055"/>
              <a:gd name="connsiteY58" fmla="*/ 726864 h 890512"/>
              <a:gd name="connsiteX59" fmla="*/ 329773 w 882055"/>
              <a:gd name="connsiteY59" fmla="*/ 727792 h 890512"/>
              <a:gd name="connsiteX60" fmla="*/ 264499 w 882055"/>
              <a:gd name="connsiteY60" fmla="*/ 754087 h 890512"/>
              <a:gd name="connsiteX61" fmla="*/ 197059 w 882055"/>
              <a:gd name="connsiteY61" fmla="*/ 763368 h 890512"/>
              <a:gd name="connsiteX62" fmla="*/ 215311 w 882055"/>
              <a:gd name="connsiteY62" fmla="*/ 752850 h 890512"/>
              <a:gd name="connsiteX63" fmla="*/ 223973 w 882055"/>
              <a:gd name="connsiteY63" fmla="*/ 749756 h 890512"/>
              <a:gd name="connsiteX64" fmla="*/ 179117 w 882055"/>
              <a:gd name="connsiteY64" fmla="*/ 738001 h 890512"/>
              <a:gd name="connsiteX65" fmla="*/ 165196 w 882055"/>
              <a:gd name="connsiteY65" fmla="*/ 742950 h 890512"/>
              <a:gd name="connsiteX66" fmla="*/ 148490 w 882055"/>
              <a:gd name="connsiteY66" fmla="*/ 773577 h 890512"/>
              <a:gd name="connsiteX67" fmla="*/ 132095 w 882055"/>
              <a:gd name="connsiteY67" fmla="*/ 799562 h 890512"/>
              <a:gd name="connsiteX68" fmla="*/ 126836 w 882055"/>
              <a:gd name="connsiteY68" fmla="*/ 801418 h 890512"/>
              <a:gd name="connsiteX69" fmla="*/ 114771 w 882055"/>
              <a:gd name="connsiteY69" fmla="*/ 803584 h 890512"/>
              <a:gd name="connsiteX70" fmla="*/ 107965 w 882055"/>
              <a:gd name="connsiteY70" fmla="*/ 804512 h 890512"/>
              <a:gd name="connsiteX71" fmla="*/ 55374 w 882055"/>
              <a:gd name="connsiteY71" fmla="*/ 608071 h 890512"/>
              <a:gd name="connsiteX72" fmla="*/ 23511 w 882055"/>
              <a:gd name="connsiteY72" fmla="*/ 476595 h 890512"/>
              <a:gd name="connsiteX73" fmla="*/ 15777 w 882055"/>
              <a:gd name="connsiteY73" fmla="*/ 475358 h 890512"/>
              <a:gd name="connsiteX74" fmla="*/ 0 w 882055"/>
              <a:gd name="connsiteY74" fmla="*/ 461128 h 890512"/>
              <a:gd name="connsiteX75" fmla="*/ 41763 w 882055"/>
              <a:gd name="connsiteY75" fmla="*/ 445970 h 890512"/>
              <a:gd name="connsiteX76" fmla="*/ 96519 w 882055"/>
              <a:gd name="connsiteY76" fmla="*/ 427408 h 890512"/>
              <a:gd name="connsiteX77" fmla="*/ 117864 w 882055"/>
              <a:gd name="connsiteY77" fmla="*/ 422768 h 890512"/>
              <a:gd name="connsiteX78" fmla="*/ 88475 w 882055"/>
              <a:gd name="connsiteY78" fmla="*/ 305522 h 890512"/>
              <a:gd name="connsiteX79" fmla="*/ 64655 w 882055"/>
              <a:gd name="connsiteY79" fmla="*/ 209931 h 890512"/>
              <a:gd name="connsiteX80" fmla="*/ 55374 w 882055"/>
              <a:gd name="connsiteY80" fmla="*/ 184874 h 890512"/>
              <a:gd name="connsiteX81" fmla="*/ 35885 w 882055"/>
              <a:gd name="connsiteY81" fmla="*/ 149917 h 890512"/>
              <a:gd name="connsiteX82" fmla="*/ 98375 w 882055"/>
              <a:gd name="connsiteY82" fmla="*/ 116197 h 890512"/>
              <a:gd name="connsiteX83" fmla="*/ 172930 w 882055"/>
              <a:gd name="connsiteY83" fmla="*/ 109700 h 890512"/>
              <a:gd name="connsiteX84" fmla="*/ 171073 w 882055"/>
              <a:gd name="connsiteY84" fmla="*/ 122693 h 890512"/>
              <a:gd name="connsiteX85" fmla="*/ 167361 w 882055"/>
              <a:gd name="connsiteY85" fmla="*/ 127953 h 890512"/>
              <a:gd name="connsiteX86" fmla="*/ 236966 w 882055"/>
              <a:gd name="connsiteY86" fmla="*/ 394307 h 890512"/>
              <a:gd name="connsiteX87" fmla="*/ 270067 w 882055"/>
              <a:gd name="connsiteY87" fmla="*/ 387192 h 890512"/>
              <a:gd name="connsiteX88" fmla="*/ 289866 w 882055"/>
              <a:gd name="connsiteY88" fmla="*/ 381624 h 890512"/>
              <a:gd name="connsiteX89" fmla="*/ 309974 w 882055"/>
              <a:gd name="connsiteY89" fmla="*/ 376055 h 890512"/>
              <a:gd name="connsiteX90" fmla="*/ 323895 w 882055"/>
              <a:gd name="connsiteY90" fmla="*/ 372652 h 890512"/>
              <a:gd name="connsiteX91" fmla="*/ 279348 w 882055"/>
              <a:gd name="connsiteY91" fmla="*/ 191061 h 890512"/>
              <a:gd name="connsiteX92" fmla="*/ 256146 w 882055"/>
              <a:gd name="connsiteY92" fmla="*/ 107844 h 890512"/>
              <a:gd name="connsiteX93" fmla="*/ 248412 w 882055"/>
              <a:gd name="connsiteY93" fmla="*/ 101348 h 890512"/>
              <a:gd name="connsiteX94" fmla="*/ 240369 w 882055"/>
              <a:gd name="connsiteY94" fmla="*/ 95779 h 890512"/>
              <a:gd name="connsiteX95" fmla="*/ 308736 w 882055"/>
              <a:gd name="connsiteY95" fmla="*/ 60513 h 890512"/>
              <a:gd name="connsiteX96" fmla="*/ 380507 w 882055"/>
              <a:gd name="connsiteY96" fmla="*/ 58657 h 890512"/>
              <a:gd name="connsiteX97" fmla="*/ 376795 w 882055"/>
              <a:gd name="connsiteY97" fmla="*/ 68556 h 890512"/>
              <a:gd name="connsiteX98" fmla="*/ 373392 w 882055"/>
              <a:gd name="connsiteY98" fmla="*/ 71959 h 890512"/>
              <a:gd name="connsiteX99" fmla="*/ 443615 w 882055"/>
              <a:gd name="connsiteY99" fmla="*/ 339861 h 890512"/>
              <a:gd name="connsiteX100" fmla="*/ 445471 w 882055"/>
              <a:gd name="connsiteY100" fmla="*/ 338933 h 890512"/>
              <a:gd name="connsiteX101" fmla="*/ 471148 w 882055"/>
              <a:gd name="connsiteY101" fmla="*/ 332436 h 890512"/>
              <a:gd name="connsiteX102" fmla="*/ 530854 w 882055"/>
              <a:gd name="connsiteY102" fmla="*/ 312947 h 890512"/>
              <a:gd name="connsiteX103" fmla="*/ 470529 w 882055"/>
              <a:gd name="connsiteY103" fmla="*/ 76599 h 890512"/>
              <a:gd name="connsiteX104" fmla="*/ 474860 w 882055"/>
              <a:gd name="connsiteY104" fmla="*/ 96089 h 890512"/>
              <a:gd name="connsiteX105" fmla="*/ 478263 w 882055"/>
              <a:gd name="connsiteY105" fmla="*/ 108772 h 890512"/>
              <a:gd name="connsiteX106" fmla="*/ 482594 w 882055"/>
              <a:gd name="connsiteY106" fmla="*/ 129499 h 890512"/>
              <a:gd name="connsiteX107" fmla="*/ 482285 w 882055"/>
              <a:gd name="connsiteY107" fmla="*/ 129809 h 890512"/>
              <a:gd name="connsiteX108" fmla="*/ 478572 w 882055"/>
              <a:gd name="connsiteY108" fmla="*/ 121456 h 890512"/>
              <a:gd name="connsiteX109" fmla="*/ 460939 w 882055"/>
              <a:gd name="connsiteY109" fmla="*/ 54326 h 890512"/>
              <a:gd name="connsiteX110" fmla="*/ 453824 w 882055"/>
              <a:gd name="connsiteY110" fmla="*/ 47211 h 890512"/>
              <a:gd name="connsiteX111" fmla="*/ 447018 w 882055"/>
              <a:gd name="connsiteY111" fmla="*/ 41951 h 890512"/>
              <a:gd name="connsiteX112" fmla="*/ 515076 w 882055"/>
              <a:gd name="connsiteY112" fmla="*/ 6685 h 890512"/>
              <a:gd name="connsiteX113" fmla="*/ 587156 w 882055"/>
              <a:gd name="connsiteY113" fmla="*/ 4829 h 890512"/>
              <a:gd name="connsiteX114" fmla="*/ 583444 w 882055"/>
              <a:gd name="connsiteY114" fmla="*/ 14728 h 890512"/>
              <a:gd name="connsiteX115" fmla="*/ 580041 w 882055"/>
              <a:gd name="connsiteY115" fmla="*/ 18131 h 890512"/>
              <a:gd name="connsiteX116" fmla="*/ 650265 w 882055"/>
              <a:gd name="connsiteY116" fmla="*/ 286342 h 890512"/>
              <a:gd name="connsiteX117" fmla="*/ 673776 w 882055"/>
              <a:gd name="connsiteY117" fmla="*/ 281702 h 890512"/>
              <a:gd name="connsiteX118" fmla="*/ 699452 w 882055"/>
              <a:gd name="connsiteY118" fmla="*/ 273968 h 890512"/>
              <a:gd name="connsiteX119" fmla="*/ 725129 w 882055"/>
              <a:gd name="connsiteY119" fmla="*/ 266234 h 890512"/>
              <a:gd name="connsiteX120" fmla="*/ 774316 w 882055"/>
              <a:gd name="connsiteY120" fmla="*/ 267781 h 890512"/>
              <a:gd name="connsiteX121" fmla="*/ 763798 w 882055"/>
              <a:gd name="connsiteY121" fmla="*/ 281083 h 890512"/>
              <a:gd name="connsiteX122" fmla="*/ 758539 w 882055"/>
              <a:gd name="connsiteY122" fmla="*/ 283558 h 890512"/>
              <a:gd name="connsiteX123" fmla="*/ 783906 w 882055"/>
              <a:gd name="connsiteY123" fmla="*/ 383171 h 890512"/>
              <a:gd name="connsiteX124" fmla="*/ 843302 w 882055"/>
              <a:gd name="connsiteY124" fmla="*/ 606525 h 890512"/>
              <a:gd name="connsiteX125" fmla="*/ 840827 w 882055"/>
              <a:gd name="connsiteY125" fmla="*/ 616115 h 890512"/>
              <a:gd name="connsiteX126" fmla="*/ 838043 w 882055"/>
              <a:gd name="connsiteY126" fmla="*/ 620755 h 890512"/>
              <a:gd name="connsiteX127" fmla="*/ 841755 w 882055"/>
              <a:gd name="connsiteY127" fmla="*/ 619518 h 890512"/>
              <a:gd name="connsiteX128" fmla="*/ 843302 w 882055"/>
              <a:gd name="connsiteY128" fmla="*/ 619208 h 890512"/>
              <a:gd name="connsiteX129" fmla="*/ 852274 w 882055"/>
              <a:gd name="connsiteY129" fmla="*/ 611165 h 890512"/>
              <a:gd name="connsiteX130" fmla="*/ 881044 w 882055"/>
              <a:gd name="connsiteY130" fmla="*/ 683245 h 890512"/>
              <a:gd name="connsiteX131" fmla="*/ 480119 w 882055"/>
              <a:gd name="connsiteY131" fmla="*/ 794303 h 890512"/>
              <a:gd name="connsiteX132" fmla="*/ 480119 w 882055"/>
              <a:gd name="connsiteY132" fmla="*/ 794303 h 890512"/>
              <a:gd name="connsiteX133" fmla="*/ 735028 w 882055"/>
              <a:gd name="connsiteY133" fmla="*/ 291292 h 890512"/>
              <a:gd name="connsiteX134" fmla="*/ 751733 w 882055"/>
              <a:gd name="connsiteY134" fmla="*/ 351307 h 890512"/>
              <a:gd name="connsiteX135" fmla="*/ 830309 w 882055"/>
              <a:gd name="connsiteY135" fmla="*/ 615187 h 890512"/>
              <a:gd name="connsiteX136" fmla="*/ 787618 w 882055"/>
              <a:gd name="connsiteY136" fmla="*/ 434523 h 890512"/>
              <a:gd name="connsiteX137" fmla="*/ 752352 w 882055"/>
              <a:gd name="connsiteY137" fmla="*/ 287889 h 890512"/>
              <a:gd name="connsiteX138" fmla="*/ 744927 w 882055"/>
              <a:gd name="connsiteY138" fmla="*/ 288507 h 890512"/>
              <a:gd name="connsiteX139" fmla="*/ 740906 w 882055"/>
              <a:gd name="connsiteY139" fmla="*/ 289745 h 890512"/>
              <a:gd name="connsiteX140" fmla="*/ 736884 w 882055"/>
              <a:gd name="connsiteY140" fmla="*/ 290982 h 890512"/>
              <a:gd name="connsiteX141" fmla="*/ 735028 w 882055"/>
              <a:gd name="connsiteY141" fmla="*/ 291292 h 890512"/>
              <a:gd name="connsiteX142" fmla="*/ 735028 w 882055"/>
              <a:gd name="connsiteY142" fmla="*/ 291292 h 890512"/>
              <a:gd name="connsiteX143" fmla="*/ 29698 w 882055"/>
              <a:gd name="connsiteY143" fmla="*/ 473811 h 890512"/>
              <a:gd name="connsiteX144" fmla="*/ 28151 w 882055"/>
              <a:gd name="connsiteY144" fmla="*/ 479070 h 890512"/>
              <a:gd name="connsiteX145" fmla="*/ 30936 w 882055"/>
              <a:gd name="connsiteY145" fmla="*/ 487113 h 890512"/>
              <a:gd name="connsiteX146" fmla="*/ 34029 w 882055"/>
              <a:gd name="connsiteY146" fmla="*/ 495466 h 890512"/>
              <a:gd name="connsiteX147" fmla="*/ 52590 w 882055"/>
              <a:gd name="connsiteY147" fmla="*/ 573424 h 890512"/>
              <a:gd name="connsiteX148" fmla="*/ 71461 w 882055"/>
              <a:gd name="connsiteY148" fmla="*/ 652000 h 890512"/>
              <a:gd name="connsiteX149" fmla="*/ 78576 w 882055"/>
              <a:gd name="connsiteY149" fmla="*/ 678914 h 890512"/>
              <a:gd name="connsiteX150" fmla="*/ 90332 w 882055"/>
              <a:gd name="connsiteY150" fmla="*/ 731195 h 890512"/>
              <a:gd name="connsiteX151" fmla="*/ 97447 w 882055"/>
              <a:gd name="connsiteY151" fmla="*/ 758109 h 890512"/>
              <a:gd name="connsiteX152" fmla="*/ 120648 w 882055"/>
              <a:gd name="connsiteY152" fmla="*/ 794303 h 890512"/>
              <a:gd name="connsiteX153" fmla="*/ 77029 w 882055"/>
              <a:gd name="connsiteY153" fmla="*/ 621374 h 890512"/>
              <a:gd name="connsiteX154" fmla="*/ 39288 w 882055"/>
              <a:gd name="connsiteY154" fmla="*/ 472265 h 890512"/>
              <a:gd name="connsiteX155" fmla="*/ 34029 w 882055"/>
              <a:gd name="connsiteY155" fmla="*/ 472883 h 890512"/>
              <a:gd name="connsiteX156" fmla="*/ 29698 w 882055"/>
              <a:gd name="connsiteY156" fmla="*/ 473811 h 890512"/>
              <a:gd name="connsiteX157" fmla="*/ 29698 w 882055"/>
              <a:gd name="connsiteY157" fmla="*/ 473811 h 890512"/>
              <a:gd name="connsiteX158" fmla="*/ 761323 w 882055"/>
              <a:gd name="connsiteY158" fmla="*/ 423696 h 890512"/>
              <a:gd name="connsiteX159" fmla="*/ 772151 w 882055"/>
              <a:gd name="connsiteY159" fmla="*/ 591057 h 890512"/>
              <a:gd name="connsiteX160" fmla="*/ 819482 w 882055"/>
              <a:gd name="connsiteY160" fmla="*/ 611474 h 890512"/>
              <a:gd name="connsiteX161" fmla="*/ 794733 w 882055"/>
              <a:gd name="connsiteY161" fmla="*/ 526402 h 890512"/>
              <a:gd name="connsiteX162" fmla="*/ 761323 w 882055"/>
              <a:gd name="connsiteY162" fmla="*/ 423696 h 890512"/>
              <a:gd name="connsiteX163" fmla="*/ 761323 w 882055"/>
              <a:gd name="connsiteY163" fmla="*/ 423696 h 890512"/>
              <a:gd name="connsiteX164" fmla="*/ 107037 w 882055"/>
              <a:gd name="connsiteY164" fmla="*/ 698713 h 890512"/>
              <a:gd name="connsiteX165" fmla="*/ 111677 w 882055"/>
              <a:gd name="connsiteY165" fmla="*/ 713871 h 890512"/>
              <a:gd name="connsiteX166" fmla="*/ 129929 w 882055"/>
              <a:gd name="connsiteY166" fmla="*/ 780073 h 890512"/>
              <a:gd name="connsiteX167" fmla="*/ 137663 w 882055"/>
              <a:gd name="connsiteY167" fmla="*/ 766771 h 890512"/>
              <a:gd name="connsiteX168" fmla="*/ 149728 w 882055"/>
              <a:gd name="connsiteY168" fmla="*/ 749137 h 890512"/>
              <a:gd name="connsiteX169" fmla="*/ 128382 w 882055"/>
              <a:gd name="connsiteY169" fmla="*/ 668086 h 890512"/>
              <a:gd name="connsiteX170" fmla="*/ 80742 w 882055"/>
              <a:gd name="connsiteY170" fmla="*/ 466696 h 890512"/>
              <a:gd name="connsiteX171" fmla="*/ 121886 w 882055"/>
              <a:gd name="connsiteY171" fmla="*/ 612402 h 890512"/>
              <a:gd name="connsiteX172" fmla="*/ 154987 w 882055"/>
              <a:gd name="connsiteY172" fmla="*/ 739238 h 890512"/>
              <a:gd name="connsiteX173" fmla="*/ 201390 w 882055"/>
              <a:gd name="connsiteY173" fmla="*/ 726555 h 890512"/>
              <a:gd name="connsiteX174" fmla="*/ 196750 w 882055"/>
              <a:gd name="connsiteY174" fmla="*/ 720058 h 890512"/>
              <a:gd name="connsiteX175" fmla="*/ 192110 w 882055"/>
              <a:gd name="connsiteY175" fmla="*/ 706137 h 890512"/>
              <a:gd name="connsiteX176" fmla="*/ 192419 w 882055"/>
              <a:gd name="connsiteY176" fmla="*/ 705519 h 890512"/>
              <a:gd name="connsiteX177" fmla="*/ 194584 w 882055"/>
              <a:gd name="connsiteY177" fmla="*/ 705828 h 890512"/>
              <a:gd name="connsiteX178" fmla="*/ 194894 w 882055"/>
              <a:gd name="connsiteY178" fmla="*/ 706137 h 890512"/>
              <a:gd name="connsiteX179" fmla="*/ 167670 w 882055"/>
              <a:gd name="connsiteY179" fmla="*/ 599100 h 890512"/>
              <a:gd name="connsiteX180" fmla="*/ 129001 w 882055"/>
              <a:gd name="connsiteY180" fmla="*/ 456488 h 890512"/>
              <a:gd name="connsiteX181" fmla="*/ 128073 w 882055"/>
              <a:gd name="connsiteY181" fmla="*/ 458034 h 890512"/>
              <a:gd name="connsiteX182" fmla="*/ 121886 w 882055"/>
              <a:gd name="connsiteY182" fmla="*/ 450919 h 890512"/>
              <a:gd name="connsiteX183" fmla="*/ 100231 w 882055"/>
              <a:gd name="connsiteY183" fmla="*/ 458962 h 890512"/>
              <a:gd name="connsiteX184" fmla="*/ 73626 w 882055"/>
              <a:gd name="connsiteY184" fmla="*/ 463912 h 890512"/>
              <a:gd name="connsiteX185" fmla="*/ 75792 w 882055"/>
              <a:gd name="connsiteY185" fmla="*/ 468862 h 890512"/>
              <a:gd name="connsiteX186" fmla="*/ 70533 w 882055"/>
              <a:gd name="connsiteY186" fmla="*/ 472265 h 890512"/>
              <a:gd name="connsiteX187" fmla="*/ 60943 w 882055"/>
              <a:gd name="connsiteY187" fmla="*/ 473502 h 890512"/>
              <a:gd name="connsiteX188" fmla="*/ 51662 w 882055"/>
              <a:gd name="connsiteY188" fmla="*/ 474739 h 890512"/>
              <a:gd name="connsiteX189" fmla="*/ 142303 w 882055"/>
              <a:gd name="connsiteY189" fmla="*/ 738929 h 890512"/>
              <a:gd name="connsiteX190" fmla="*/ 119411 w 882055"/>
              <a:gd name="connsiteY190" fmla="*/ 715727 h 890512"/>
              <a:gd name="connsiteX191" fmla="*/ 107037 w 882055"/>
              <a:gd name="connsiteY191" fmla="*/ 698713 h 890512"/>
              <a:gd name="connsiteX192" fmla="*/ 107037 w 882055"/>
              <a:gd name="connsiteY192" fmla="*/ 698713 h 890512"/>
              <a:gd name="connsiteX193" fmla="*/ 441450 w 882055"/>
              <a:gd name="connsiteY193" fmla="*/ 692835 h 890512"/>
              <a:gd name="connsiteX194" fmla="*/ 454752 w 882055"/>
              <a:gd name="connsiteY194" fmla="*/ 691288 h 890512"/>
              <a:gd name="connsiteX195" fmla="*/ 474551 w 882055"/>
              <a:gd name="connsiteY195" fmla="*/ 688813 h 890512"/>
              <a:gd name="connsiteX196" fmla="*/ 488472 w 882055"/>
              <a:gd name="connsiteY196" fmla="*/ 682317 h 890512"/>
              <a:gd name="connsiteX197" fmla="*/ 491565 w 882055"/>
              <a:gd name="connsiteY197" fmla="*/ 673036 h 890512"/>
              <a:gd name="connsiteX198" fmla="*/ 495896 w 882055"/>
              <a:gd name="connsiteY198" fmla="*/ 657568 h 890512"/>
              <a:gd name="connsiteX199" fmla="*/ 468673 w 882055"/>
              <a:gd name="connsiteY199" fmla="*/ 663137 h 890512"/>
              <a:gd name="connsiteX200" fmla="*/ 440212 w 882055"/>
              <a:gd name="connsiteY200" fmla="*/ 669014 h 890512"/>
              <a:gd name="connsiteX201" fmla="*/ 469601 w 882055"/>
              <a:gd name="connsiteY201" fmla="*/ 651691 h 890512"/>
              <a:gd name="connsiteX202" fmla="*/ 501465 w 882055"/>
              <a:gd name="connsiteY202" fmla="*/ 648288 h 890512"/>
              <a:gd name="connsiteX203" fmla="*/ 491565 w 882055"/>
              <a:gd name="connsiteY203" fmla="*/ 584870 h 890512"/>
              <a:gd name="connsiteX204" fmla="*/ 501465 w 882055"/>
              <a:gd name="connsiteY204" fmla="*/ 618280 h 890512"/>
              <a:gd name="connsiteX205" fmla="*/ 453515 w 882055"/>
              <a:gd name="connsiteY205" fmla="*/ 429883 h 890512"/>
              <a:gd name="connsiteX206" fmla="*/ 446709 w 882055"/>
              <a:gd name="connsiteY206" fmla="*/ 406681 h 890512"/>
              <a:gd name="connsiteX207" fmla="*/ 447637 w 882055"/>
              <a:gd name="connsiteY207" fmla="*/ 412559 h 890512"/>
              <a:gd name="connsiteX208" fmla="*/ 445471 w 882055"/>
              <a:gd name="connsiteY208" fmla="*/ 420293 h 890512"/>
              <a:gd name="connsiteX209" fmla="*/ 419176 w 882055"/>
              <a:gd name="connsiteY209" fmla="*/ 376674 h 890512"/>
              <a:gd name="connsiteX210" fmla="*/ 393500 w 882055"/>
              <a:gd name="connsiteY210" fmla="*/ 382242 h 890512"/>
              <a:gd name="connsiteX211" fmla="*/ 369679 w 882055"/>
              <a:gd name="connsiteY211" fmla="*/ 389048 h 890512"/>
              <a:gd name="connsiteX212" fmla="*/ 340909 w 882055"/>
              <a:gd name="connsiteY212" fmla="*/ 397401 h 890512"/>
              <a:gd name="connsiteX213" fmla="*/ 368133 w 882055"/>
              <a:gd name="connsiteY213" fmla="*/ 497322 h 890512"/>
              <a:gd name="connsiteX214" fmla="*/ 439594 w 882055"/>
              <a:gd name="connsiteY214" fmla="*/ 691597 h 890512"/>
              <a:gd name="connsiteX215" fmla="*/ 440831 w 882055"/>
              <a:gd name="connsiteY215" fmla="*/ 694072 h 890512"/>
              <a:gd name="connsiteX216" fmla="*/ 441450 w 882055"/>
              <a:gd name="connsiteY216" fmla="*/ 692835 h 890512"/>
              <a:gd name="connsiteX217" fmla="*/ 441450 w 882055"/>
              <a:gd name="connsiteY217" fmla="*/ 692835 h 890512"/>
              <a:gd name="connsiteX218" fmla="*/ 596437 w 882055"/>
              <a:gd name="connsiteY218" fmla="*/ 329343 h 890512"/>
              <a:gd name="connsiteX219" fmla="*/ 565811 w 882055"/>
              <a:gd name="connsiteY219" fmla="*/ 338314 h 890512"/>
              <a:gd name="connsiteX220" fmla="*/ 547868 w 882055"/>
              <a:gd name="connsiteY220" fmla="*/ 343573 h 890512"/>
              <a:gd name="connsiteX221" fmla="*/ 573854 w 882055"/>
              <a:gd name="connsiteY221" fmla="*/ 437926 h 890512"/>
              <a:gd name="connsiteX222" fmla="*/ 647480 w 882055"/>
              <a:gd name="connsiteY222" fmla="*/ 640863 h 890512"/>
              <a:gd name="connsiteX223" fmla="*/ 672229 w 882055"/>
              <a:gd name="connsiteY223" fmla="*/ 636223 h 890512"/>
              <a:gd name="connsiteX224" fmla="*/ 702855 w 882055"/>
              <a:gd name="connsiteY224" fmla="*/ 603431 h 890512"/>
              <a:gd name="connsiteX225" fmla="*/ 675322 w 882055"/>
              <a:gd name="connsiteY225" fmla="*/ 609309 h 890512"/>
              <a:gd name="connsiteX226" fmla="*/ 647171 w 882055"/>
              <a:gd name="connsiteY226" fmla="*/ 615187 h 890512"/>
              <a:gd name="connsiteX227" fmla="*/ 677488 w 882055"/>
              <a:gd name="connsiteY227" fmla="*/ 597244 h 890512"/>
              <a:gd name="connsiteX228" fmla="*/ 708423 w 882055"/>
              <a:gd name="connsiteY228" fmla="*/ 594460 h 890512"/>
              <a:gd name="connsiteX229" fmla="*/ 697905 w 882055"/>
              <a:gd name="connsiteY229" fmla="*/ 529495 h 890512"/>
              <a:gd name="connsiteX230" fmla="*/ 707495 w 882055"/>
              <a:gd name="connsiteY230" fmla="*/ 561359 h 890512"/>
              <a:gd name="connsiteX231" fmla="*/ 675632 w 882055"/>
              <a:gd name="connsiteY231" fmla="*/ 430811 h 890512"/>
              <a:gd name="connsiteX232" fmla="*/ 654286 w 882055"/>
              <a:gd name="connsiteY232" fmla="*/ 349450 h 890512"/>
              <a:gd name="connsiteX233" fmla="*/ 653049 w 882055"/>
              <a:gd name="connsiteY233" fmla="*/ 354091 h 890512"/>
              <a:gd name="connsiteX234" fmla="*/ 651193 w 882055"/>
              <a:gd name="connsiteY234" fmla="*/ 359659 h 890512"/>
              <a:gd name="connsiteX235" fmla="*/ 645006 w 882055"/>
              <a:gd name="connsiteY235" fmla="*/ 351307 h 890512"/>
              <a:gd name="connsiteX236" fmla="*/ 625826 w 882055"/>
              <a:gd name="connsiteY236" fmla="*/ 322846 h 890512"/>
              <a:gd name="connsiteX237" fmla="*/ 596437 w 882055"/>
              <a:gd name="connsiteY237" fmla="*/ 329343 h 890512"/>
              <a:gd name="connsiteX238" fmla="*/ 596437 w 882055"/>
              <a:gd name="connsiteY238" fmla="*/ 329343 h 890512"/>
              <a:gd name="connsiteX239" fmla="*/ 135497 w 882055"/>
              <a:gd name="connsiteY239" fmla="*/ 451538 h 890512"/>
              <a:gd name="connsiteX240" fmla="*/ 162721 w 882055"/>
              <a:gd name="connsiteY240" fmla="*/ 553625 h 890512"/>
              <a:gd name="connsiteX241" fmla="*/ 237894 w 882055"/>
              <a:gd name="connsiteY241" fmla="*/ 748209 h 890512"/>
              <a:gd name="connsiteX242" fmla="*/ 256765 w 882055"/>
              <a:gd name="connsiteY242" fmla="*/ 744497 h 890512"/>
              <a:gd name="connsiteX243" fmla="*/ 287700 w 882055"/>
              <a:gd name="connsiteY243" fmla="*/ 710159 h 890512"/>
              <a:gd name="connsiteX244" fmla="*/ 281822 w 882055"/>
              <a:gd name="connsiteY244" fmla="*/ 711706 h 890512"/>
              <a:gd name="connsiteX245" fmla="*/ 273470 w 882055"/>
              <a:gd name="connsiteY245" fmla="*/ 713871 h 890512"/>
              <a:gd name="connsiteX246" fmla="*/ 263880 w 882055"/>
              <a:gd name="connsiteY246" fmla="*/ 716655 h 890512"/>
              <a:gd name="connsiteX247" fmla="*/ 253671 w 882055"/>
              <a:gd name="connsiteY247" fmla="*/ 719439 h 890512"/>
              <a:gd name="connsiteX248" fmla="*/ 234182 w 882055"/>
              <a:gd name="connsiteY248" fmla="*/ 722842 h 890512"/>
              <a:gd name="connsiteX249" fmla="*/ 237585 w 882055"/>
              <a:gd name="connsiteY249" fmla="*/ 716346 h 890512"/>
              <a:gd name="connsiteX250" fmla="*/ 245937 w 882055"/>
              <a:gd name="connsiteY250" fmla="*/ 707375 h 890512"/>
              <a:gd name="connsiteX251" fmla="*/ 248412 w 882055"/>
              <a:gd name="connsiteY251" fmla="*/ 707375 h 890512"/>
              <a:gd name="connsiteX252" fmla="*/ 249031 w 882055"/>
              <a:gd name="connsiteY252" fmla="*/ 707375 h 890512"/>
              <a:gd name="connsiteX253" fmla="*/ 248721 w 882055"/>
              <a:gd name="connsiteY253" fmla="*/ 710159 h 890512"/>
              <a:gd name="connsiteX254" fmla="*/ 263261 w 882055"/>
              <a:gd name="connsiteY254" fmla="*/ 704591 h 890512"/>
              <a:gd name="connsiteX255" fmla="*/ 292650 w 882055"/>
              <a:gd name="connsiteY255" fmla="*/ 704900 h 890512"/>
              <a:gd name="connsiteX256" fmla="*/ 283369 w 882055"/>
              <a:gd name="connsiteY256" fmla="*/ 637460 h 890512"/>
              <a:gd name="connsiteX257" fmla="*/ 288010 w 882055"/>
              <a:gd name="connsiteY257" fmla="*/ 646432 h 890512"/>
              <a:gd name="connsiteX258" fmla="*/ 292031 w 882055"/>
              <a:gd name="connsiteY258" fmla="*/ 656640 h 890512"/>
              <a:gd name="connsiteX259" fmla="*/ 287082 w 882055"/>
              <a:gd name="connsiteY259" fmla="*/ 638698 h 890512"/>
              <a:gd name="connsiteX260" fmla="*/ 287082 w 882055"/>
              <a:gd name="connsiteY260" fmla="*/ 634367 h 890512"/>
              <a:gd name="connsiteX261" fmla="*/ 286772 w 882055"/>
              <a:gd name="connsiteY261" fmla="*/ 630036 h 890512"/>
              <a:gd name="connsiteX262" fmla="*/ 270067 w 882055"/>
              <a:gd name="connsiteY262" fmla="*/ 566927 h 890512"/>
              <a:gd name="connsiteX263" fmla="*/ 244081 w 882055"/>
              <a:gd name="connsiteY263" fmla="*/ 472265 h 890512"/>
              <a:gd name="connsiteX264" fmla="*/ 244700 w 882055"/>
              <a:gd name="connsiteY264" fmla="*/ 474739 h 890512"/>
              <a:gd name="connsiteX265" fmla="*/ 245937 w 882055"/>
              <a:gd name="connsiteY265" fmla="*/ 490516 h 890512"/>
              <a:gd name="connsiteX266" fmla="*/ 231398 w 882055"/>
              <a:gd name="connsiteY266" fmla="*/ 465459 h 890512"/>
              <a:gd name="connsiteX267" fmla="*/ 211908 w 882055"/>
              <a:gd name="connsiteY267" fmla="*/ 432976 h 890512"/>
              <a:gd name="connsiteX268" fmla="*/ 184994 w 882055"/>
              <a:gd name="connsiteY268" fmla="*/ 437308 h 890512"/>
              <a:gd name="connsiteX269" fmla="*/ 165814 w 882055"/>
              <a:gd name="connsiteY269" fmla="*/ 442876 h 890512"/>
              <a:gd name="connsiteX270" fmla="*/ 142613 w 882055"/>
              <a:gd name="connsiteY270" fmla="*/ 449682 h 890512"/>
              <a:gd name="connsiteX271" fmla="*/ 135497 w 882055"/>
              <a:gd name="connsiteY271" fmla="*/ 451538 h 890512"/>
              <a:gd name="connsiteX272" fmla="*/ 135497 w 882055"/>
              <a:gd name="connsiteY272" fmla="*/ 451538 h 890512"/>
              <a:gd name="connsiteX273" fmla="*/ 654596 w 882055"/>
              <a:gd name="connsiteY273" fmla="*/ 312328 h 890512"/>
              <a:gd name="connsiteX274" fmla="*/ 680272 w 882055"/>
              <a:gd name="connsiteY274" fmla="*/ 410084 h 890512"/>
              <a:gd name="connsiteX275" fmla="*/ 723582 w 882055"/>
              <a:gd name="connsiteY275" fmla="*/ 596625 h 890512"/>
              <a:gd name="connsiteX276" fmla="*/ 740287 w 882055"/>
              <a:gd name="connsiteY276" fmla="*/ 588273 h 890512"/>
              <a:gd name="connsiteX277" fmla="*/ 761014 w 882055"/>
              <a:gd name="connsiteY277" fmla="*/ 578992 h 890512"/>
              <a:gd name="connsiteX278" fmla="*/ 734719 w 882055"/>
              <a:gd name="connsiteY278" fmla="*/ 474430 h 890512"/>
              <a:gd name="connsiteX279" fmla="*/ 688934 w 882055"/>
              <a:gd name="connsiteY279" fmla="*/ 304594 h 890512"/>
              <a:gd name="connsiteX280" fmla="*/ 685531 w 882055"/>
              <a:gd name="connsiteY280" fmla="*/ 305832 h 890512"/>
              <a:gd name="connsiteX281" fmla="*/ 679653 w 882055"/>
              <a:gd name="connsiteY281" fmla="*/ 307378 h 890512"/>
              <a:gd name="connsiteX282" fmla="*/ 673157 w 882055"/>
              <a:gd name="connsiteY282" fmla="*/ 309234 h 890512"/>
              <a:gd name="connsiteX283" fmla="*/ 654596 w 882055"/>
              <a:gd name="connsiteY283" fmla="*/ 312328 h 890512"/>
              <a:gd name="connsiteX284" fmla="*/ 654596 w 882055"/>
              <a:gd name="connsiteY284" fmla="*/ 312328 h 890512"/>
              <a:gd name="connsiteX285" fmla="*/ 709351 w 882055"/>
              <a:gd name="connsiteY285" fmla="*/ 297479 h 890512"/>
              <a:gd name="connsiteX286" fmla="*/ 693265 w 882055"/>
              <a:gd name="connsiteY286" fmla="*/ 303975 h 890512"/>
              <a:gd name="connsiteX287" fmla="*/ 749877 w 882055"/>
              <a:gd name="connsiteY287" fmla="*/ 505675 h 890512"/>
              <a:gd name="connsiteX288" fmla="*/ 768129 w 882055"/>
              <a:gd name="connsiteY288" fmla="*/ 581158 h 890512"/>
              <a:gd name="connsiteX289" fmla="*/ 744618 w 882055"/>
              <a:gd name="connsiteY289" fmla="*/ 372034 h 890512"/>
              <a:gd name="connsiteX290" fmla="*/ 727603 w 882055"/>
              <a:gd name="connsiteY290" fmla="*/ 294385 h 890512"/>
              <a:gd name="connsiteX291" fmla="*/ 709351 w 882055"/>
              <a:gd name="connsiteY291" fmla="*/ 297479 h 890512"/>
              <a:gd name="connsiteX292" fmla="*/ 709351 w 882055"/>
              <a:gd name="connsiteY292" fmla="*/ 297479 h 890512"/>
              <a:gd name="connsiteX293" fmla="*/ 524357 w 882055"/>
              <a:gd name="connsiteY293" fmla="*/ 642720 h 890512"/>
              <a:gd name="connsiteX294" fmla="*/ 539825 w 882055"/>
              <a:gd name="connsiteY294" fmla="*/ 639007 h 890512"/>
              <a:gd name="connsiteX295" fmla="*/ 571070 w 882055"/>
              <a:gd name="connsiteY295" fmla="*/ 631892 h 890512"/>
              <a:gd name="connsiteX296" fmla="*/ 611595 w 882055"/>
              <a:gd name="connsiteY296" fmla="*/ 617661 h 890512"/>
              <a:gd name="connsiteX297" fmla="*/ 607264 w 882055"/>
              <a:gd name="connsiteY297" fmla="*/ 610237 h 890512"/>
              <a:gd name="connsiteX298" fmla="*/ 602624 w 882055"/>
              <a:gd name="connsiteY298" fmla="*/ 591366 h 890512"/>
              <a:gd name="connsiteX299" fmla="*/ 604789 w 882055"/>
              <a:gd name="connsiteY299" fmla="*/ 595388 h 890512"/>
              <a:gd name="connsiteX300" fmla="*/ 606027 w 882055"/>
              <a:gd name="connsiteY300" fmla="*/ 599100 h 890512"/>
              <a:gd name="connsiteX301" fmla="*/ 586537 w 882055"/>
              <a:gd name="connsiteY301" fmla="*/ 520524 h 890512"/>
              <a:gd name="connsiteX302" fmla="*/ 534256 w 882055"/>
              <a:gd name="connsiteY302" fmla="*/ 342954 h 890512"/>
              <a:gd name="connsiteX303" fmla="*/ 492803 w 882055"/>
              <a:gd name="connsiteY303" fmla="*/ 356566 h 890512"/>
              <a:gd name="connsiteX304" fmla="*/ 450112 w 882055"/>
              <a:gd name="connsiteY304" fmla="*/ 365537 h 890512"/>
              <a:gd name="connsiteX305" fmla="*/ 480119 w 882055"/>
              <a:gd name="connsiteY305" fmla="*/ 487113 h 890512"/>
              <a:gd name="connsiteX306" fmla="*/ 516004 w 882055"/>
              <a:gd name="connsiteY306" fmla="*/ 645194 h 890512"/>
              <a:gd name="connsiteX307" fmla="*/ 524357 w 882055"/>
              <a:gd name="connsiteY307" fmla="*/ 642720 h 890512"/>
              <a:gd name="connsiteX308" fmla="*/ 524357 w 882055"/>
              <a:gd name="connsiteY308" fmla="*/ 642720 h 890512"/>
              <a:gd name="connsiteX309" fmla="*/ 255218 w 882055"/>
              <a:gd name="connsiteY309" fmla="*/ 418127 h 890512"/>
              <a:gd name="connsiteX310" fmla="*/ 241916 w 882055"/>
              <a:gd name="connsiteY310" fmla="*/ 422149 h 890512"/>
              <a:gd name="connsiteX311" fmla="*/ 270067 w 882055"/>
              <a:gd name="connsiteY311" fmla="*/ 527639 h 890512"/>
              <a:gd name="connsiteX312" fmla="*/ 309665 w 882055"/>
              <a:gd name="connsiteY312" fmla="*/ 699641 h 890512"/>
              <a:gd name="connsiteX313" fmla="*/ 340291 w 882055"/>
              <a:gd name="connsiteY313" fmla="*/ 691907 h 890512"/>
              <a:gd name="connsiteX314" fmla="*/ 372773 w 882055"/>
              <a:gd name="connsiteY314" fmla="*/ 682935 h 890512"/>
              <a:gd name="connsiteX315" fmla="*/ 403709 w 882055"/>
              <a:gd name="connsiteY315" fmla="*/ 674273 h 890512"/>
              <a:gd name="connsiteX316" fmla="*/ 407730 w 882055"/>
              <a:gd name="connsiteY316" fmla="*/ 673345 h 890512"/>
              <a:gd name="connsiteX317" fmla="*/ 377413 w 882055"/>
              <a:gd name="connsiteY317" fmla="*/ 561359 h 890512"/>
              <a:gd name="connsiteX318" fmla="*/ 327916 w 882055"/>
              <a:gd name="connsiteY318" fmla="*/ 397710 h 890512"/>
              <a:gd name="connsiteX319" fmla="*/ 296362 w 882055"/>
              <a:gd name="connsiteY319" fmla="*/ 408228 h 890512"/>
              <a:gd name="connsiteX320" fmla="*/ 275017 w 882055"/>
              <a:gd name="connsiteY320" fmla="*/ 413487 h 890512"/>
              <a:gd name="connsiteX321" fmla="*/ 272851 w 882055"/>
              <a:gd name="connsiteY321" fmla="*/ 414106 h 890512"/>
              <a:gd name="connsiteX322" fmla="*/ 255218 w 882055"/>
              <a:gd name="connsiteY322" fmla="*/ 418127 h 890512"/>
              <a:gd name="connsiteX323" fmla="*/ 255218 w 882055"/>
              <a:gd name="connsiteY323" fmla="*/ 418127 h 890512"/>
              <a:gd name="connsiteX324" fmla="*/ 533328 w 882055"/>
              <a:gd name="connsiteY324" fmla="*/ 329961 h 890512"/>
              <a:gd name="connsiteX325" fmla="*/ 758539 w 882055"/>
              <a:gd name="connsiteY325" fmla="*/ 274587 h 890512"/>
              <a:gd name="connsiteX326" fmla="*/ 761632 w 882055"/>
              <a:gd name="connsiteY326" fmla="*/ 277061 h 890512"/>
              <a:gd name="connsiteX327" fmla="*/ 759467 w 882055"/>
              <a:gd name="connsiteY327" fmla="*/ 273659 h 890512"/>
              <a:gd name="connsiteX328" fmla="*/ 758848 w 882055"/>
              <a:gd name="connsiteY328" fmla="*/ 271184 h 890512"/>
              <a:gd name="connsiteX329" fmla="*/ 739668 w 882055"/>
              <a:gd name="connsiteY329" fmla="*/ 272731 h 890512"/>
              <a:gd name="connsiteX330" fmla="*/ 724819 w 882055"/>
              <a:gd name="connsiteY330" fmla="*/ 277061 h 890512"/>
              <a:gd name="connsiteX331" fmla="*/ 711826 w 882055"/>
              <a:gd name="connsiteY331" fmla="*/ 280774 h 890512"/>
              <a:gd name="connsiteX332" fmla="*/ 524357 w 882055"/>
              <a:gd name="connsiteY332" fmla="*/ 324393 h 890512"/>
              <a:gd name="connsiteX333" fmla="*/ 322348 w 882055"/>
              <a:gd name="connsiteY333" fmla="*/ 382552 h 890512"/>
              <a:gd name="connsiteX334" fmla="*/ 179117 w 882055"/>
              <a:gd name="connsiteY334" fmla="*/ 414724 h 890512"/>
              <a:gd name="connsiteX335" fmla="*/ 144160 w 882055"/>
              <a:gd name="connsiteY335" fmla="*/ 424933 h 890512"/>
              <a:gd name="connsiteX336" fmla="*/ 115389 w 882055"/>
              <a:gd name="connsiteY336" fmla="*/ 432048 h 890512"/>
              <a:gd name="connsiteX337" fmla="*/ 87238 w 882055"/>
              <a:gd name="connsiteY337" fmla="*/ 439164 h 890512"/>
              <a:gd name="connsiteX338" fmla="*/ 8662 w 882055"/>
              <a:gd name="connsiteY338" fmla="*/ 468243 h 890512"/>
              <a:gd name="connsiteX339" fmla="*/ 180973 w 882055"/>
              <a:gd name="connsiteY339" fmla="*/ 424314 h 890512"/>
              <a:gd name="connsiteX340" fmla="*/ 356996 w 882055"/>
              <a:gd name="connsiteY340" fmla="*/ 377293 h 890512"/>
              <a:gd name="connsiteX341" fmla="*/ 533328 w 882055"/>
              <a:gd name="connsiteY341" fmla="*/ 329961 h 890512"/>
              <a:gd name="connsiteX342" fmla="*/ 533328 w 882055"/>
              <a:gd name="connsiteY342" fmla="*/ 329961 h 890512"/>
              <a:gd name="connsiteX343" fmla="*/ 497134 w 882055"/>
              <a:gd name="connsiteY343" fmla="*/ 150845 h 890512"/>
              <a:gd name="connsiteX344" fmla="*/ 519717 w 882055"/>
              <a:gd name="connsiteY344" fmla="*/ 234370 h 890512"/>
              <a:gd name="connsiteX345" fmla="*/ 540134 w 882055"/>
              <a:gd name="connsiteY345" fmla="*/ 312637 h 890512"/>
              <a:gd name="connsiteX346" fmla="*/ 574163 w 882055"/>
              <a:gd name="connsiteY346" fmla="*/ 303047 h 890512"/>
              <a:gd name="connsiteX347" fmla="*/ 606645 w 882055"/>
              <a:gd name="connsiteY347" fmla="*/ 294385 h 890512"/>
              <a:gd name="connsiteX348" fmla="*/ 638509 w 882055"/>
              <a:gd name="connsiteY348" fmla="*/ 286342 h 890512"/>
              <a:gd name="connsiteX349" fmla="*/ 622423 w 882055"/>
              <a:gd name="connsiteY349" fmla="*/ 227255 h 890512"/>
              <a:gd name="connsiteX350" fmla="*/ 594890 w 882055"/>
              <a:gd name="connsiteY350" fmla="*/ 128262 h 890512"/>
              <a:gd name="connsiteX351" fmla="*/ 592106 w 882055"/>
              <a:gd name="connsiteY351" fmla="*/ 129809 h 890512"/>
              <a:gd name="connsiteX352" fmla="*/ 580041 w 882055"/>
              <a:gd name="connsiteY352" fmla="*/ 131046 h 890512"/>
              <a:gd name="connsiteX353" fmla="*/ 586228 w 882055"/>
              <a:gd name="connsiteY353" fmla="*/ 158888 h 890512"/>
              <a:gd name="connsiteX354" fmla="*/ 597674 w 882055"/>
              <a:gd name="connsiteY354" fmla="*/ 222615 h 890512"/>
              <a:gd name="connsiteX355" fmla="*/ 570142 w 882055"/>
              <a:gd name="connsiteY355" fmla="*/ 122075 h 890512"/>
              <a:gd name="connsiteX356" fmla="*/ 593343 w 882055"/>
              <a:gd name="connsiteY356" fmla="*/ 118981 h 890512"/>
              <a:gd name="connsiteX357" fmla="*/ 567357 w 882055"/>
              <a:gd name="connsiteY357" fmla="*/ 22462 h 890512"/>
              <a:gd name="connsiteX358" fmla="*/ 553127 w 882055"/>
              <a:gd name="connsiteY358" fmla="*/ 23390 h 890512"/>
              <a:gd name="connsiteX359" fmla="*/ 530854 w 882055"/>
              <a:gd name="connsiteY359" fmla="*/ 19369 h 890512"/>
              <a:gd name="connsiteX360" fmla="*/ 510436 w 882055"/>
              <a:gd name="connsiteY360" fmla="*/ 26793 h 890512"/>
              <a:gd name="connsiteX361" fmla="*/ 475169 w 882055"/>
              <a:gd name="connsiteY361" fmla="*/ 43189 h 890512"/>
              <a:gd name="connsiteX362" fmla="*/ 488162 w 882055"/>
              <a:gd name="connsiteY362" fmla="*/ 105060 h 890512"/>
              <a:gd name="connsiteX363" fmla="*/ 498062 w 882055"/>
              <a:gd name="connsiteY363" fmla="*/ 142492 h 890512"/>
              <a:gd name="connsiteX364" fmla="*/ 520335 w 882055"/>
              <a:gd name="connsiteY364" fmla="*/ 134449 h 890512"/>
              <a:gd name="connsiteX365" fmla="*/ 543846 w 882055"/>
              <a:gd name="connsiteY365" fmla="*/ 126715 h 890512"/>
              <a:gd name="connsiteX366" fmla="*/ 566429 w 882055"/>
              <a:gd name="connsiteY366" fmla="*/ 124240 h 890512"/>
              <a:gd name="connsiteX367" fmla="*/ 573544 w 882055"/>
              <a:gd name="connsiteY367" fmla="*/ 150226 h 890512"/>
              <a:gd name="connsiteX368" fmla="*/ 580041 w 882055"/>
              <a:gd name="connsiteY368" fmla="*/ 189514 h 890512"/>
              <a:gd name="connsiteX369" fmla="*/ 577566 w 882055"/>
              <a:gd name="connsiteY369" fmla="*/ 185492 h 890512"/>
              <a:gd name="connsiteX370" fmla="*/ 578185 w 882055"/>
              <a:gd name="connsiteY370" fmla="*/ 190442 h 890512"/>
              <a:gd name="connsiteX371" fmla="*/ 565501 w 882055"/>
              <a:gd name="connsiteY371" fmla="*/ 157032 h 890512"/>
              <a:gd name="connsiteX372" fmla="*/ 560552 w 882055"/>
              <a:gd name="connsiteY372" fmla="*/ 140327 h 890512"/>
              <a:gd name="connsiteX373" fmla="*/ 533019 w 882055"/>
              <a:gd name="connsiteY373" fmla="*/ 144658 h 890512"/>
              <a:gd name="connsiteX374" fmla="*/ 497134 w 882055"/>
              <a:gd name="connsiteY374" fmla="*/ 150845 h 890512"/>
              <a:gd name="connsiteX375" fmla="*/ 497134 w 882055"/>
              <a:gd name="connsiteY375" fmla="*/ 150845 h 890512"/>
              <a:gd name="connsiteX376" fmla="*/ 318945 w 882055"/>
              <a:gd name="connsiteY376" fmla="*/ 294076 h 890512"/>
              <a:gd name="connsiteX377" fmla="*/ 314614 w 882055"/>
              <a:gd name="connsiteY377" fmla="*/ 295313 h 890512"/>
              <a:gd name="connsiteX378" fmla="*/ 333794 w 882055"/>
              <a:gd name="connsiteY378" fmla="*/ 366774 h 890512"/>
              <a:gd name="connsiteX379" fmla="*/ 343075 w 882055"/>
              <a:gd name="connsiteY379" fmla="*/ 363990 h 890512"/>
              <a:gd name="connsiteX380" fmla="*/ 344931 w 882055"/>
              <a:gd name="connsiteY380" fmla="*/ 363371 h 890512"/>
              <a:gd name="connsiteX381" fmla="*/ 375248 w 882055"/>
              <a:gd name="connsiteY381" fmla="*/ 355019 h 890512"/>
              <a:gd name="connsiteX382" fmla="*/ 406183 w 882055"/>
              <a:gd name="connsiteY382" fmla="*/ 346357 h 890512"/>
              <a:gd name="connsiteX383" fmla="*/ 432169 w 882055"/>
              <a:gd name="connsiteY383" fmla="*/ 340479 h 890512"/>
              <a:gd name="connsiteX384" fmla="*/ 422579 w 882055"/>
              <a:gd name="connsiteY384" fmla="*/ 306450 h 890512"/>
              <a:gd name="connsiteX385" fmla="*/ 413608 w 882055"/>
              <a:gd name="connsiteY385" fmla="*/ 272421 h 890512"/>
              <a:gd name="connsiteX386" fmla="*/ 406183 w 882055"/>
              <a:gd name="connsiteY386" fmla="*/ 273040 h 890512"/>
              <a:gd name="connsiteX387" fmla="*/ 402162 w 882055"/>
              <a:gd name="connsiteY387" fmla="*/ 274277 h 890512"/>
              <a:gd name="connsiteX388" fmla="*/ 398140 w 882055"/>
              <a:gd name="connsiteY388" fmla="*/ 275515 h 890512"/>
              <a:gd name="connsiteX389" fmla="*/ 395356 w 882055"/>
              <a:gd name="connsiteY389" fmla="*/ 276133 h 890512"/>
              <a:gd name="connsiteX390" fmla="*/ 403709 w 882055"/>
              <a:gd name="connsiteY390" fmla="*/ 332746 h 890512"/>
              <a:gd name="connsiteX391" fmla="*/ 395975 w 882055"/>
              <a:gd name="connsiteY391" fmla="*/ 307688 h 890512"/>
              <a:gd name="connsiteX392" fmla="*/ 387313 w 882055"/>
              <a:gd name="connsiteY392" fmla="*/ 266853 h 890512"/>
              <a:gd name="connsiteX393" fmla="*/ 392572 w 882055"/>
              <a:gd name="connsiteY393" fmla="*/ 264687 h 890512"/>
              <a:gd name="connsiteX394" fmla="*/ 409896 w 882055"/>
              <a:gd name="connsiteY394" fmla="*/ 262213 h 890512"/>
              <a:gd name="connsiteX395" fmla="*/ 360708 w 882055"/>
              <a:gd name="connsiteY395" fmla="*/ 76909 h 890512"/>
              <a:gd name="connsiteX396" fmla="*/ 346478 w 882055"/>
              <a:gd name="connsiteY396" fmla="*/ 77837 h 890512"/>
              <a:gd name="connsiteX397" fmla="*/ 324204 w 882055"/>
              <a:gd name="connsiteY397" fmla="*/ 73815 h 890512"/>
              <a:gd name="connsiteX398" fmla="*/ 304406 w 882055"/>
              <a:gd name="connsiteY398" fmla="*/ 81240 h 890512"/>
              <a:gd name="connsiteX399" fmla="*/ 268520 w 882055"/>
              <a:gd name="connsiteY399" fmla="*/ 97945 h 890512"/>
              <a:gd name="connsiteX400" fmla="*/ 295743 w 882055"/>
              <a:gd name="connsiteY400" fmla="*/ 215809 h 890512"/>
              <a:gd name="connsiteX401" fmla="*/ 314614 w 882055"/>
              <a:gd name="connsiteY401" fmla="*/ 287889 h 890512"/>
              <a:gd name="connsiteX402" fmla="*/ 356377 w 882055"/>
              <a:gd name="connsiteY402" fmla="*/ 272421 h 890512"/>
              <a:gd name="connsiteX403" fmla="*/ 382363 w 882055"/>
              <a:gd name="connsiteY403" fmla="*/ 267781 h 890512"/>
              <a:gd name="connsiteX404" fmla="*/ 387622 w 882055"/>
              <a:gd name="connsiteY404" fmla="*/ 286342 h 890512"/>
              <a:gd name="connsiteX405" fmla="*/ 391334 w 882055"/>
              <a:gd name="connsiteY405" fmla="*/ 314803 h 890512"/>
              <a:gd name="connsiteX406" fmla="*/ 388859 w 882055"/>
              <a:gd name="connsiteY406" fmla="*/ 310781 h 890512"/>
              <a:gd name="connsiteX407" fmla="*/ 389478 w 882055"/>
              <a:gd name="connsiteY407" fmla="*/ 314803 h 890512"/>
              <a:gd name="connsiteX408" fmla="*/ 381744 w 882055"/>
              <a:gd name="connsiteY408" fmla="*/ 298716 h 890512"/>
              <a:gd name="connsiteX409" fmla="*/ 376795 w 882055"/>
              <a:gd name="connsiteY409" fmla="*/ 284486 h 890512"/>
              <a:gd name="connsiteX410" fmla="*/ 372773 w 882055"/>
              <a:gd name="connsiteY410" fmla="*/ 286342 h 890512"/>
              <a:gd name="connsiteX411" fmla="*/ 344622 w 882055"/>
              <a:gd name="connsiteY411" fmla="*/ 290673 h 890512"/>
              <a:gd name="connsiteX412" fmla="*/ 318945 w 882055"/>
              <a:gd name="connsiteY412" fmla="*/ 294076 h 890512"/>
              <a:gd name="connsiteX413" fmla="*/ 318945 w 882055"/>
              <a:gd name="connsiteY413" fmla="*/ 294076 h 890512"/>
              <a:gd name="connsiteX414" fmla="*/ 93735 w 882055"/>
              <a:gd name="connsiteY414" fmla="*/ 288507 h 890512"/>
              <a:gd name="connsiteX415" fmla="*/ 106109 w 882055"/>
              <a:gd name="connsiteY415" fmla="*/ 339551 h 890512"/>
              <a:gd name="connsiteX416" fmla="*/ 129001 w 882055"/>
              <a:gd name="connsiteY416" fmla="*/ 420293 h 890512"/>
              <a:gd name="connsiteX417" fmla="*/ 174476 w 882055"/>
              <a:gd name="connsiteY417" fmla="*/ 406063 h 890512"/>
              <a:gd name="connsiteX418" fmla="*/ 225520 w 882055"/>
              <a:gd name="connsiteY418" fmla="*/ 394307 h 890512"/>
              <a:gd name="connsiteX419" fmla="*/ 207887 w 882055"/>
              <a:gd name="connsiteY419" fmla="*/ 329033 h 890512"/>
              <a:gd name="connsiteX420" fmla="*/ 191491 w 882055"/>
              <a:gd name="connsiteY420" fmla="*/ 265925 h 890512"/>
              <a:gd name="connsiteX421" fmla="*/ 189016 w 882055"/>
              <a:gd name="connsiteY421" fmla="*/ 266853 h 890512"/>
              <a:gd name="connsiteX422" fmla="*/ 184066 w 882055"/>
              <a:gd name="connsiteY422" fmla="*/ 267472 h 890512"/>
              <a:gd name="connsiteX423" fmla="*/ 176951 w 882055"/>
              <a:gd name="connsiteY423" fmla="*/ 268400 h 890512"/>
              <a:gd name="connsiteX424" fmla="*/ 173548 w 882055"/>
              <a:gd name="connsiteY424" fmla="*/ 269637 h 890512"/>
              <a:gd name="connsiteX425" fmla="*/ 186232 w 882055"/>
              <a:gd name="connsiteY425" fmla="*/ 335220 h 890512"/>
              <a:gd name="connsiteX426" fmla="*/ 186541 w 882055"/>
              <a:gd name="connsiteY426" fmla="*/ 337695 h 890512"/>
              <a:gd name="connsiteX427" fmla="*/ 165196 w 882055"/>
              <a:gd name="connsiteY427" fmla="*/ 260666 h 890512"/>
              <a:gd name="connsiteX428" fmla="*/ 169217 w 882055"/>
              <a:gd name="connsiteY428" fmla="*/ 258810 h 890512"/>
              <a:gd name="connsiteX429" fmla="*/ 177570 w 882055"/>
              <a:gd name="connsiteY429" fmla="*/ 257572 h 890512"/>
              <a:gd name="connsiteX430" fmla="*/ 186541 w 882055"/>
              <a:gd name="connsiteY430" fmla="*/ 256335 h 890512"/>
              <a:gd name="connsiteX431" fmla="*/ 189635 w 882055"/>
              <a:gd name="connsiteY431" fmla="*/ 255097 h 890512"/>
              <a:gd name="connsiteX432" fmla="*/ 163340 w 882055"/>
              <a:gd name="connsiteY432" fmla="*/ 163837 h 890512"/>
              <a:gd name="connsiteX433" fmla="*/ 154678 w 882055"/>
              <a:gd name="connsiteY433" fmla="*/ 130427 h 890512"/>
              <a:gd name="connsiteX434" fmla="*/ 124051 w 882055"/>
              <a:gd name="connsiteY434" fmla="*/ 133830 h 890512"/>
              <a:gd name="connsiteX435" fmla="*/ 123742 w 882055"/>
              <a:gd name="connsiteY435" fmla="*/ 133830 h 890512"/>
              <a:gd name="connsiteX436" fmla="*/ 122505 w 882055"/>
              <a:gd name="connsiteY436" fmla="*/ 131974 h 890512"/>
              <a:gd name="connsiteX437" fmla="*/ 122195 w 882055"/>
              <a:gd name="connsiteY437" fmla="*/ 127953 h 890512"/>
              <a:gd name="connsiteX438" fmla="*/ 123433 w 882055"/>
              <a:gd name="connsiteY438" fmla="*/ 126096 h 890512"/>
              <a:gd name="connsiteX439" fmla="*/ 101159 w 882055"/>
              <a:gd name="connsiteY439" fmla="*/ 134449 h 890512"/>
              <a:gd name="connsiteX440" fmla="*/ 62799 w 882055"/>
              <a:gd name="connsiteY440" fmla="*/ 151773 h 890512"/>
              <a:gd name="connsiteX441" fmla="*/ 78886 w 882055"/>
              <a:gd name="connsiteY441" fmla="*/ 220759 h 890512"/>
              <a:gd name="connsiteX442" fmla="*/ 93116 w 882055"/>
              <a:gd name="connsiteY442" fmla="*/ 281392 h 890512"/>
              <a:gd name="connsiteX443" fmla="*/ 112915 w 882055"/>
              <a:gd name="connsiteY443" fmla="*/ 273659 h 890512"/>
              <a:gd name="connsiteX444" fmla="*/ 138282 w 882055"/>
              <a:gd name="connsiteY444" fmla="*/ 264997 h 890512"/>
              <a:gd name="connsiteX445" fmla="*/ 161483 w 882055"/>
              <a:gd name="connsiteY445" fmla="*/ 263141 h 890512"/>
              <a:gd name="connsiteX446" fmla="*/ 168289 w 882055"/>
              <a:gd name="connsiteY446" fmla="*/ 287579 h 890512"/>
              <a:gd name="connsiteX447" fmla="*/ 174476 w 882055"/>
              <a:gd name="connsiteY447" fmla="*/ 325012 h 890512"/>
              <a:gd name="connsiteX448" fmla="*/ 163030 w 882055"/>
              <a:gd name="connsiteY448" fmla="*/ 300882 h 890512"/>
              <a:gd name="connsiteX449" fmla="*/ 153749 w 882055"/>
              <a:gd name="connsiteY449" fmla="*/ 276752 h 890512"/>
              <a:gd name="connsiteX450" fmla="*/ 144469 w 882055"/>
              <a:gd name="connsiteY450" fmla="*/ 280155 h 890512"/>
              <a:gd name="connsiteX451" fmla="*/ 119720 w 882055"/>
              <a:gd name="connsiteY451" fmla="*/ 284486 h 890512"/>
              <a:gd name="connsiteX452" fmla="*/ 93735 w 882055"/>
              <a:gd name="connsiteY452" fmla="*/ 288507 h 890512"/>
              <a:gd name="connsiteX453" fmla="*/ 93735 w 882055"/>
              <a:gd name="connsiteY453" fmla="*/ 288507 h 890512"/>
              <a:gd name="connsiteX454" fmla="*/ 516004 w 882055"/>
              <a:gd name="connsiteY454" fmla="*/ 42261 h 890512"/>
              <a:gd name="connsiteX455" fmla="*/ 476407 w 882055"/>
              <a:gd name="connsiteY455" fmla="*/ 45354 h 890512"/>
              <a:gd name="connsiteX456" fmla="*/ 501465 w 882055"/>
              <a:gd name="connsiteY456" fmla="*/ 35455 h 890512"/>
              <a:gd name="connsiteX457" fmla="*/ 528997 w 882055"/>
              <a:gd name="connsiteY457" fmla="*/ 29268 h 890512"/>
              <a:gd name="connsiteX458" fmla="*/ 553436 w 882055"/>
              <a:gd name="connsiteY458" fmla="*/ 24009 h 890512"/>
              <a:gd name="connsiteX459" fmla="*/ 516004 w 882055"/>
              <a:gd name="connsiteY459" fmla="*/ 42261 h 890512"/>
              <a:gd name="connsiteX460" fmla="*/ 516004 w 882055"/>
              <a:gd name="connsiteY460" fmla="*/ 42261 h 890512"/>
              <a:gd name="connsiteX461" fmla="*/ 99612 w 882055"/>
              <a:gd name="connsiteY461" fmla="*/ 150845 h 890512"/>
              <a:gd name="connsiteX462" fmla="*/ 65274 w 882055"/>
              <a:gd name="connsiteY462" fmla="*/ 152701 h 890512"/>
              <a:gd name="connsiteX463" fmla="*/ 94663 w 882055"/>
              <a:gd name="connsiteY463" fmla="*/ 141873 h 890512"/>
              <a:gd name="connsiteX464" fmla="*/ 142922 w 882055"/>
              <a:gd name="connsiteY464" fmla="*/ 132902 h 890512"/>
              <a:gd name="connsiteX465" fmla="*/ 99612 w 882055"/>
              <a:gd name="connsiteY465" fmla="*/ 150845 h 890512"/>
              <a:gd name="connsiteX466" fmla="*/ 99612 w 882055"/>
              <a:gd name="connsiteY466" fmla="*/ 150845 h 890512"/>
              <a:gd name="connsiteX467" fmla="*/ 312449 w 882055"/>
              <a:gd name="connsiteY467" fmla="*/ 95161 h 890512"/>
              <a:gd name="connsiteX468" fmla="*/ 271304 w 882055"/>
              <a:gd name="connsiteY468" fmla="*/ 102585 h 890512"/>
              <a:gd name="connsiteX469" fmla="*/ 296362 w 882055"/>
              <a:gd name="connsiteY469" fmla="*/ 88664 h 890512"/>
              <a:gd name="connsiteX470" fmla="*/ 319255 w 882055"/>
              <a:gd name="connsiteY470" fmla="*/ 84024 h 890512"/>
              <a:gd name="connsiteX471" fmla="*/ 341837 w 882055"/>
              <a:gd name="connsiteY471" fmla="*/ 79384 h 890512"/>
              <a:gd name="connsiteX472" fmla="*/ 347406 w 882055"/>
              <a:gd name="connsiteY472" fmla="*/ 77837 h 890512"/>
              <a:gd name="connsiteX473" fmla="*/ 312449 w 882055"/>
              <a:gd name="connsiteY473" fmla="*/ 95161 h 890512"/>
              <a:gd name="connsiteX474" fmla="*/ 312449 w 882055"/>
              <a:gd name="connsiteY474" fmla="*/ 95161 h 890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</a:cxnLst>
            <a:rect l="l" t="t" r="r" b="b"/>
            <a:pathLst>
              <a:path w="882055" h="890512">
                <a:moveTo>
                  <a:pt x="480119" y="794303"/>
                </a:moveTo>
                <a:cubicBezTo>
                  <a:pt x="354830" y="827095"/>
                  <a:pt x="229232" y="858340"/>
                  <a:pt x="100850" y="890513"/>
                </a:cubicBezTo>
                <a:cubicBezTo>
                  <a:pt x="109202" y="879995"/>
                  <a:pt x="102396" y="863289"/>
                  <a:pt x="96209" y="848441"/>
                </a:cubicBezTo>
                <a:cubicBezTo>
                  <a:pt x="92188" y="838851"/>
                  <a:pt x="88785" y="830498"/>
                  <a:pt x="90950" y="825858"/>
                </a:cubicBezTo>
                <a:cubicBezTo>
                  <a:pt x="100850" y="830498"/>
                  <a:pt x="104562" y="846894"/>
                  <a:pt x="107656" y="861124"/>
                </a:cubicBezTo>
                <a:cubicBezTo>
                  <a:pt x="109202" y="868239"/>
                  <a:pt x="110749" y="875354"/>
                  <a:pt x="112915" y="879376"/>
                </a:cubicBezTo>
                <a:cubicBezTo>
                  <a:pt x="194275" y="858340"/>
                  <a:pt x="279348" y="836376"/>
                  <a:pt x="365967" y="813483"/>
                </a:cubicBezTo>
                <a:cubicBezTo>
                  <a:pt x="527451" y="771102"/>
                  <a:pt x="695740" y="726555"/>
                  <a:pt x="866195" y="680151"/>
                </a:cubicBezTo>
                <a:cubicBezTo>
                  <a:pt x="875475" y="672727"/>
                  <a:pt x="869288" y="655712"/>
                  <a:pt x="863720" y="640554"/>
                </a:cubicBezTo>
                <a:cubicBezTo>
                  <a:pt x="861554" y="634367"/>
                  <a:pt x="859389" y="628489"/>
                  <a:pt x="858151" y="623539"/>
                </a:cubicBezTo>
                <a:cubicBezTo>
                  <a:pt x="815770" y="635914"/>
                  <a:pt x="772769" y="647669"/>
                  <a:pt x="729459" y="658806"/>
                </a:cubicBezTo>
                <a:cubicBezTo>
                  <a:pt x="636344" y="683245"/>
                  <a:pt x="543846" y="705828"/>
                  <a:pt x="454443" y="728101"/>
                </a:cubicBezTo>
                <a:lnTo>
                  <a:pt x="451349" y="729029"/>
                </a:lnTo>
                <a:cubicBezTo>
                  <a:pt x="363492" y="750684"/>
                  <a:pt x="272851" y="772958"/>
                  <a:pt x="186232" y="795541"/>
                </a:cubicBezTo>
                <a:cubicBezTo>
                  <a:pt x="152203" y="804512"/>
                  <a:pt x="118483" y="813483"/>
                  <a:pt x="85073" y="822764"/>
                </a:cubicBezTo>
                <a:cubicBezTo>
                  <a:pt x="90022" y="818742"/>
                  <a:pt x="92188" y="814102"/>
                  <a:pt x="94663" y="809152"/>
                </a:cubicBezTo>
                <a:cubicBezTo>
                  <a:pt x="96209" y="806059"/>
                  <a:pt x="97756" y="802656"/>
                  <a:pt x="100231" y="799872"/>
                </a:cubicBezTo>
                <a:lnTo>
                  <a:pt x="104253" y="811936"/>
                </a:lnTo>
                <a:cubicBezTo>
                  <a:pt x="151275" y="796469"/>
                  <a:pt x="204793" y="781001"/>
                  <a:pt x="266973" y="764605"/>
                </a:cubicBezTo>
                <a:cubicBezTo>
                  <a:pt x="330082" y="748209"/>
                  <a:pt x="396593" y="732123"/>
                  <a:pt x="460630" y="716655"/>
                </a:cubicBezTo>
                <a:lnTo>
                  <a:pt x="464342" y="715727"/>
                </a:lnTo>
                <a:cubicBezTo>
                  <a:pt x="530544" y="699950"/>
                  <a:pt x="598912" y="683554"/>
                  <a:pt x="666042" y="665921"/>
                </a:cubicBezTo>
                <a:cubicBezTo>
                  <a:pt x="724201" y="650763"/>
                  <a:pt x="775244" y="636223"/>
                  <a:pt x="822266" y="621992"/>
                </a:cubicBezTo>
                <a:cubicBezTo>
                  <a:pt x="813913" y="615187"/>
                  <a:pt x="802777" y="611784"/>
                  <a:pt x="791949" y="608381"/>
                </a:cubicBezTo>
                <a:cubicBezTo>
                  <a:pt x="779266" y="604669"/>
                  <a:pt x="766273" y="600647"/>
                  <a:pt x="757611" y="589510"/>
                </a:cubicBezTo>
                <a:lnTo>
                  <a:pt x="754517" y="591057"/>
                </a:lnTo>
                <a:cubicBezTo>
                  <a:pt x="749258" y="593223"/>
                  <a:pt x="743690" y="595388"/>
                  <a:pt x="738121" y="596625"/>
                </a:cubicBezTo>
                <a:cubicBezTo>
                  <a:pt x="732862" y="597863"/>
                  <a:pt x="728531" y="598481"/>
                  <a:pt x="724510" y="598172"/>
                </a:cubicBezTo>
                <a:cubicBezTo>
                  <a:pt x="717085" y="608999"/>
                  <a:pt x="713682" y="617352"/>
                  <a:pt x="715229" y="621374"/>
                </a:cubicBezTo>
                <a:cubicBezTo>
                  <a:pt x="718013" y="621683"/>
                  <a:pt x="726675" y="619518"/>
                  <a:pt x="736884" y="617043"/>
                </a:cubicBezTo>
                <a:cubicBezTo>
                  <a:pt x="720798" y="630345"/>
                  <a:pt x="692028" y="643338"/>
                  <a:pt x="665732" y="650144"/>
                </a:cubicBezTo>
                <a:cubicBezTo>
                  <a:pt x="648099" y="654784"/>
                  <a:pt x="623660" y="658806"/>
                  <a:pt x="606027" y="652619"/>
                </a:cubicBezTo>
                <a:cubicBezTo>
                  <a:pt x="607574" y="651381"/>
                  <a:pt x="609120" y="651072"/>
                  <a:pt x="610667" y="650763"/>
                </a:cubicBezTo>
                <a:cubicBezTo>
                  <a:pt x="610977" y="650763"/>
                  <a:pt x="611286" y="650763"/>
                  <a:pt x="611595" y="650453"/>
                </a:cubicBezTo>
                <a:cubicBezTo>
                  <a:pt x="615617" y="649216"/>
                  <a:pt x="619329" y="647979"/>
                  <a:pt x="622732" y="646432"/>
                </a:cubicBezTo>
                <a:cubicBezTo>
                  <a:pt x="626135" y="644885"/>
                  <a:pt x="629847" y="643648"/>
                  <a:pt x="633869" y="642410"/>
                </a:cubicBezTo>
                <a:lnTo>
                  <a:pt x="636034" y="641791"/>
                </a:lnTo>
                <a:cubicBezTo>
                  <a:pt x="635106" y="638079"/>
                  <a:pt x="630157" y="634986"/>
                  <a:pt x="624279" y="631583"/>
                </a:cubicBezTo>
                <a:cubicBezTo>
                  <a:pt x="620876" y="629417"/>
                  <a:pt x="617164" y="627561"/>
                  <a:pt x="614689" y="624777"/>
                </a:cubicBezTo>
                <a:cubicBezTo>
                  <a:pt x="609120" y="629108"/>
                  <a:pt x="601386" y="632511"/>
                  <a:pt x="590559" y="635295"/>
                </a:cubicBezTo>
                <a:cubicBezTo>
                  <a:pt x="582206" y="637460"/>
                  <a:pt x="573544" y="639007"/>
                  <a:pt x="564883" y="640554"/>
                </a:cubicBezTo>
                <a:cubicBezTo>
                  <a:pt x="555911" y="642101"/>
                  <a:pt x="547559" y="643648"/>
                  <a:pt x="539825" y="645504"/>
                </a:cubicBezTo>
                <a:cubicBezTo>
                  <a:pt x="518170" y="651072"/>
                  <a:pt x="508580" y="659734"/>
                  <a:pt x="507033" y="673964"/>
                </a:cubicBezTo>
                <a:cubicBezTo>
                  <a:pt x="510436" y="673964"/>
                  <a:pt x="515695" y="672727"/>
                  <a:pt x="520645" y="671799"/>
                </a:cubicBezTo>
                <a:cubicBezTo>
                  <a:pt x="524666" y="670870"/>
                  <a:pt x="528997" y="669942"/>
                  <a:pt x="532710" y="670252"/>
                </a:cubicBezTo>
                <a:cubicBezTo>
                  <a:pt x="525285" y="681079"/>
                  <a:pt x="502083" y="691907"/>
                  <a:pt x="470529" y="700260"/>
                </a:cubicBezTo>
                <a:cubicBezTo>
                  <a:pt x="444234" y="707065"/>
                  <a:pt x="418867" y="710159"/>
                  <a:pt x="404327" y="708612"/>
                </a:cubicBezTo>
                <a:cubicBezTo>
                  <a:pt x="402780" y="707375"/>
                  <a:pt x="402471" y="706137"/>
                  <a:pt x="402780" y="704900"/>
                </a:cubicBezTo>
                <a:cubicBezTo>
                  <a:pt x="403399" y="702734"/>
                  <a:pt x="406493" y="701188"/>
                  <a:pt x="412989" y="699641"/>
                </a:cubicBezTo>
                <a:cubicBezTo>
                  <a:pt x="415155" y="699022"/>
                  <a:pt x="417630" y="698403"/>
                  <a:pt x="420104" y="698094"/>
                </a:cubicBezTo>
                <a:cubicBezTo>
                  <a:pt x="422579" y="697475"/>
                  <a:pt x="424745" y="697166"/>
                  <a:pt x="426601" y="696547"/>
                </a:cubicBezTo>
                <a:cubicBezTo>
                  <a:pt x="427838" y="696238"/>
                  <a:pt x="429076" y="695928"/>
                  <a:pt x="430004" y="695619"/>
                </a:cubicBezTo>
                <a:cubicBezTo>
                  <a:pt x="422888" y="679223"/>
                  <a:pt x="403090" y="682007"/>
                  <a:pt x="382672" y="687266"/>
                </a:cubicBezTo>
                <a:cubicBezTo>
                  <a:pt x="376485" y="688813"/>
                  <a:pt x="369989" y="690979"/>
                  <a:pt x="363802" y="692835"/>
                </a:cubicBezTo>
                <a:cubicBezTo>
                  <a:pt x="356996" y="694691"/>
                  <a:pt x="350809" y="696857"/>
                  <a:pt x="344312" y="698403"/>
                </a:cubicBezTo>
                <a:cubicBezTo>
                  <a:pt x="330082" y="702116"/>
                  <a:pt x="320183" y="703353"/>
                  <a:pt x="311830" y="702734"/>
                </a:cubicBezTo>
                <a:cubicBezTo>
                  <a:pt x="311830" y="704591"/>
                  <a:pt x="309974" y="709231"/>
                  <a:pt x="308118" y="713871"/>
                </a:cubicBezTo>
                <a:cubicBezTo>
                  <a:pt x="305952" y="719439"/>
                  <a:pt x="303477" y="725008"/>
                  <a:pt x="303168" y="728101"/>
                </a:cubicBezTo>
                <a:cubicBezTo>
                  <a:pt x="305643" y="729339"/>
                  <a:pt x="310593" y="728101"/>
                  <a:pt x="315233" y="726864"/>
                </a:cubicBezTo>
                <a:cubicBezTo>
                  <a:pt x="321111" y="725317"/>
                  <a:pt x="326988" y="724080"/>
                  <a:pt x="329773" y="727792"/>
                </a:cubicBezTo>
                <a:cubicBezTo>
                  <a:pt x="311521" y="738929"/>
                  <a:pt x="288319" y="747900"/>
                  <a:pt x="264499" y="754087"/>
                </a:cubicBezTo>
                <a:cubicBezTo>
                  <a:pt x="240678" y="760274"/>
                  <a:pt x="217167" y="763368"/>
                  <a:pt x="197059" y="763368"/>
                </a:cubicBezTo>
                <a:cubicBezTo>
                  <a:pt x="198915" y="757181"/>
                  <a:pt x="208196" y="754706"/>
                  <a:pt x="215311" y="752850"/>
                </a:cubicBezTo>
                <a:cubicBezTo>
                  <a:pt x="219023" y="751922"/>
                  <a:pt x="222426" y="750994"/>
                  <a:pt x="223973" y="749756"/>
                </a:cubicBezTo>
                <a:cubicBezTo>
                  <a:pt x="219333" y="737072"/>
                  <a:pt x="201699" y="732123"/>
                  <a:pt x="179117" y="738001"/>
                </a:cubicBezTo>
                <a:cubicBezTo>
                  <a:pt x="174476" y="739238"/>
                  <a:pt x="169836" y="740785"/>
                  <a:pt x="165196" y="742950"/>
                </a:cubicBezTo>
                <a:cubicBezTo>
                  <a:pt x="163958" y="756871"/>
                  <a:pt x="155915" y="765224"/>
                  <a:pt x="148490" y="773577"/>
                </a:cubicBezTo>
                <a:cubicBezTo>
                  <a:pt x="141685" y="780692"/>
                  <a:pt x="134879" y="788116"/>
                  <a:pt x="132095" y="799562"/>
                </a:cubicBezTo>
                <a:cubicBezTo>
                  <a:pt x="129929" y="800490"/>
                  <a:pt x="128382" y="801109"/>
                  <a:pt x="126836" y="801418"/>
                </a:cubicBezTo>
                <a:cubicBezTo>
                  <a:pt x="122505" y="802656"/>
                  <a:pt x="118792" y="802965"/>
                  <a:pt x="114771" y="803584"/>
                </a:cubicBezTo>
                <a:cubicBezTo>
                  <a:pt x="112605" y="803893"/>
                  <a:pt x="110130" y="804202"/>
                  <a:pt x="107965" y="804512"/>
                </a:cubicBezTo>
                <a:cubicBezTo>
                  <a:pt x="86310" y="747281"/>
                  <a:pt x="70533" y="676439"/>
                  <a:pt x="55374" y="608071"/>
                </a:cubicBezTo>
                <a:cubicBezTo>
                  <a:pt x="44856" y="560740"/>
                  <a:pt x="34957" y="516193"/>
                  <a:pt x="23511" y="476595"/>
                </a:cubicBezTo>
                <a:cubicBezTo>
                  <a:pt x="21345" y="475977"/>
                  <a:pt x="18561" y="475667"/>
                  <a:pt x="15777" y="475358"/>
                </a:cubicBezTo>
                <a:cubicBezTo>
                  <a:pt x="8352" y="474430"/>
                  <a:pt x="928" y="473502"/>
                  <a:pt x="0" y="461128"/>
                </a:cubicBezTo>
                <a:cubicBezTo>
                  <a:pt x="14849" y="456178"/>
                  <a:pt x="28461" y="450919"/>
                  <a:pt x="41763" y="445970"/>
                </a:cubicBezTo>
                <a:cubicBezTo>
                  <a:pt x="58777" y="439473"/>
                  <a:pt x="76411" y="432667"/>
                  <a:pt x="96519" y="427408"/>
                </a:cubicBezTo>
                <a:cubicBezTo>
                  <a:pt x="103325" y="425552"/>
                  <a:pt x="110440" y="424005"/>
                  <a:pt x="117864" y="422768"/>
                </a:cubicBezTo>
                <a:cubicBezTo>
                  <a:pt x="109512" y="383480"/>
                  <a:pt x="98684" y="343882"/>
                  <a:pt x="88475" y="305522"/>
                </a:cubicBezTo>
                <a:cubicBezTo>
                  <a:pt x="79504" y="272112"/>
                  <a:pt x="71152" y="240558"/>
                  <a:pt x="64655" y="209931"/>
                </a:cubicBezTo>
                <a:cubicBezTo>
                  <a:pt x="60015" y="203435"/>
                  <a:pt x="57540" y="193845"/>
                  <a:pt x="55374" y="184874"/>
                </a:cubicBezTo>
                <a:cubicBezTo>
                  <a:pt x="51353" y="169096"/>
                  <a:pt x="47331" y="152701"/>
                  <a:pt x="35885" y="149917"/>
                </a:cubicBezTo>
                <a:cubicBezTo>
                  <a:pt x="43619" y="136614"/>
                  <a:pt x="66511" y="124550"/>
                  <a:pt x="98375" y="116197"/>
                </a:cubicBezTo>
                <a:cubicBezTo>
                  <a:pt x="127145" y="108772"/>
                  <a:pt x="157152" y="105988"/>
                  <a:pt x="172930" y="109700"/>
                </a:cubicBezTo>
                <a:cubicBezTo>
                  <a:pt x="177261" y="117125"/>
                  <a:pt x="173858" y="120219"/>
                  <a:pt x="171073" y="122693"/>
                </a:cubicBezTo>
                <a:cubicBezTo>
                  <a:pt x="169217" y="124240"/>
                  <a:pt x="167670" y="125787"/>
                  <a:pt x="167361" y="127953"/>
                </a:cubicBezTo>
                <a:lnTo>
                  <a:pt x="236966" y="394307"/>
                </a:lnTo>
                <a:cubicBezTo>
                  <a:pt x="245628" y="393070"/>
                  <a:pt x="256146" y="390904"/>
                  <a:pt x="270067" y="387192"/>
                </a:cubicBezTo>
                <a:cubicBezTo>
                  <a:pt x="276564" y="385645"/>
                  <a:pt x="283369" y="383480"/>
                  <a:pt x="289866" y="381624"/>
                </a:cubicBezTo>
                <a:cubicBezTo>
                  <a:pt x="297909" y="379458"/>
                  <a:pt x="303787" y="377602"/>
                  <a:pt x="309974" y="376055"/>
                </a:cubicBezTo>
                <a:cubicBezTo>
                  <a:pt x="314614" y="374818"/>
                  <a:pt x="319255" y="373580"/>
                  <a:pt x="323895" y="372652"/>
                </a:cubicBezTo>
                <a:cubicBezTo>
                  <a:pt x="314924" y="313875"/>
                  <a:pt x="296672" y="251385"/>
                  <a:pt x="279348" y="191061"/>
                </a:cubicBezTo>
                <a:cubicBezTo>
                  <a:pt x="271304" y="163219"/>
                  <a:pt x="263261" y="135686"/>
                  <a:pt x="256146" y="107844"/>
                </a:cubicBezTo>
                <a:cubicBezTo>
                  <a:pt x="254909" y="103513"/>
                  <a:pt x="251815" y="102585"/>
                  <a:pt x="248412" y="101348"/>
                </a:cubicBezTo>
                <a:cubicBezTo>
                  <a:pt x="245319" y="100419"/>
                  <a:pt x="242225" y="99491"/>
                  <a:pt x="240369" y="95779"/>
                </a:cubicBezTo>
                <a:cubicBezTo>
                  <a:pt x="249650" y="82786"/>
                  <a:pt x="276254" y="69175"/>
                  <a:pt x="308736" y="60513"/>
                </a:cubicBezTo>
                <a:cubicBezTo>
                  <a:pt x="340600" y="52160"/>
                  <a:pt x="367205" y="51542"/>
                  <a:pt x="380507" y="58657"/>
                </a:cubicBezTo>
                <a:cubicBezTo>
                  <a:pt x="382982" y="65772"/>
                  <a:pt x="379579" y="67319"/>
                  <a:pt x="376795" y="68556"/>
                </a:cubicBezTo>
                <a:cubicBezTo>
                  <a:pt x="374938" y="69484"/>
                  <a:pt x="373392" y="70103"/>
                  <a:pt x="373392" y="71959"/>
                </a:cubicBezTo>
                <a:lnTo>
                  <a:pt x="443615" y="339861"/>
                </a:lnTo>
                <a:lnTo>
                  <a:pt x="445471" y="338933"/>
                </a:lnTo>
                <a:cubicBezTo>
                  <a:pt x="453205" y="337076"/>
                  <a:pt x="462177" y="334602"/>
                  <a:pt x="471148" y="332436"/>
                </a:cubicBezTo>
                <a:cubicBezTo>
                  <a:pt x="492184" y="326868"/>
                  <a:pt x="521573" y="318825"/>
                  <a:pt x="530854" y="312947"/>
                </a:cubicBezTo>
                <a:cubicBezTo>
                  <a:pt x="511364" y="228802"/>
                  <a:pt x="492803" y="155794"/>
                  <a:pt x="470529" y="76599"/>
                </a:cubicBezTo>
                <a:cubicBezTo>
                  <a:pt x="470529" y="81549"/>
                  <a:pt x="472695" y="88973"/>
                  <a:pt x="474860" y="96089"/>
                </a:cubicBezTo>
                <a:cubicBezTo>
                  <a:pt x="476098" y="100419"/>
                  <a:pt x="477644" y="104751"/>
                  <a:pt x="478263" y="108772"/>
                </a:cubicBezTo>
                <a:cubicBezTo>
                  <a:pt x="480429" y="114341"/>
                  <a:pt x="483213" y="127953"/>
                  <a:pt x="482594" y="129499"/>
                </a:cubicBezTo>
                <a:cubicBezTo>
                  <a:pt x="482594" y="129499"/>
                  <a:pt x="482285" y="129809"/>
                  <a:pt x="482285" y="129809"/>
                </a:cubicBezTo>
                <a:cubicBezTo>
                  <a:pt x="481357" y="130118"/>
                  <a:pt x="480738" y="128881"/>
                  <a:pt x="478572" y="121456"/>
                </a:cubicBezTo>
                <a:lnTo>
                  <a:pt x="460939" y="54326"/>
                </a:lnTo>
                <a:cubicBezTo>
                  <a:pt x="459702" y="49995"/>
                  <a:pt x="456918" y="48448"/>
                  <a:pt x="453824" y="47211"/>
                </a:cubicBezTo>
                <a:cubicBezTo>
                  <a:pt x="451349" y="45973"/>
                  <a:pt x="448565" y="44736"/>
                  <a:pt x="447018" y="41951"/>
                </a:cubicBezTo>
                <a:cubicBezTo>
                  <a:pt x="455989" y="28649"/>
                  <a:pt x="482594" y="15038"/>
                  <a:pt x="515076" y="6685"/>
                </a:cubicBezTo>
                <a:cubicBezTo>
                  <a:pt x="539515" y="189"/>
                  <a:pt x="571379" y="-3523"/>
                  <a:pt x="587156" y="4829"/>
                </a:cubicBezTo>
                <a:cubicBezTo>
                  <a:pt x="588703" y="11326"/>
                  <a:pt x="585919" y="13182"/>
                  <a:pt x="583444" y="14728"/>
                </a:cubicBezTo>
                <a:cubicBezTo>
                  <a:pt x="581897" y="15656"/>
                  <a:pt x="580350" y="16584"/>
                  <a:pt x="580041" y="18131"/>
                </a:cubicBezTo>
                <a:lnTo>
                  <a:pt x="650265" y="286342"/>
                </a:lnTo>
                <a:cubicBezTo>
                  <a:pt x="656142" y="285414"/>
                  <a:pt x="664186" y="284177"/>
                  <a:pt x="673776" y="281702"/>
                </a:cubicBezTo>
                <a:cubicBezTo>
                  <a:pt x="682128" y="279536"/>
                  <a:pt x="690790" y="276752"/>
                  <a:pt x="699452" y="273968"/>
                </a:cubicBezTo>
                <a:cubicBezTo>
                  <a:pt x="708423" y="271184"/>
                  <a:pt x="717085" y="268400"/>
                  <a:pt x="725129" y="266234"/>
                </a:cubicBezTo>
                <a:cubicBezTo>
                  <a:pt x="741215" y="261903"/>
                  <a:pt x="761632" y="258500"/>
                  <a:pt x="774316" y="267781"/>
                </a:cubicBezTo>
                <a:cubicBezTo>
                  <a:pt x="776791" y="276133"/>
                  <a:pt x="770294" y="278608"/>
                  <a:pt x="763798" y="281083"/>
                </a:cubicBezTo>
                <a:cubicBezTo>
                  <a:pt x="761942" y="282011"/>
                  <a:pt x="760086" y="282630"/>
                  <a:pt x="758539" y="283558"/>
                </a:cubicBezTo>
                <a:cubicBezTo>
                  <a:pt x="767201" y="315112"/>
                  <a:pt x="775553" y="348522"/>
                  <a:pt x="783906" y="383171"/>
                </a:cubicBezTo>
                <a:cubicBezTo>
                  <a:pt x="802467" y="458034"/>
                  <a:pt x="821338" y="535373"/>
                  <a:pt x="843302" y="606525"/>
                </a:cubicBezTo>
                <a:cubicBezTo>
                  <a:pt x="844849" y="611165"/>
                  <a:pt x="842683" y="613640"/>
                  <a:pt x="840827" y="616115"/>
                </a:cubicBezTo>
                <a:cubicBezTo>
                  <a:pt x="839590" y="617661"/>
                  <a:pt x="838353" y="618899"/>
                  <a:pt x="838043" y="620755"/>
                </a:cubicBezTo>
                <a:cubicBezTo>
                  <a:pt x="839281" y="620136"/>
                  <a:pt x="840518" y="619827"/>
                  <a:pt x="841755" y="619518"/>
                </a:cubicBezTo>
                <a:cubicBezTo>
                  <a:pt x="842374" y="619518"/>
                  <a:pt x="842683" y="619208"/>
                  <a:pt x="843302" y="619208"/>
                </a:cubicBezTo>
                <a:cubicBezTo>
                  <a:pt x="849799" y="617661"/>
                  <a:pt x="851036" y="615187"/>
                  <a:pt x="852274" y="611165"/>
                </a:cubicBezTo>
                <a:cubicBezTo>
                  <a:pt x="870216" y="618589"/>
                  <a:pt x="886303" y="659734"/>
                  <a:pt x="881044" y="683245"/>
                </a:cubicBezTo>
                <a:cubicBezTo>
                  <a:pt x="763179" y="718202"/>
                  <a:pt x="633250" y="754397"/>
                  <a:pt x="480119" y="794303"/>
                </a:cubicBezTo>
                <a:lnTo>
                  <a:pt x="480119" y="794303"/>
                </a:lnTo>
                <a:close/>
                <a:moveTo>
                  <a:pt x="735028" y="291292"/>
                </a:moveTo>
                <a:lnTo>
                  <a:pt x="751733" y="351307"/>
                </a:lnTo>
                <a:cubicBezTo>
                  <a:pt x="776791" y="441020"/>
                  <a:pt x="802467" y="534136"/>
                  <a:pt x="830309" y="615187"/>
                </a:cubicBezTo>
                <a:cubicBezTo>
                  <a:pt x="821957" y="560740"/>
                  <a:pt x="804633" y="496394"/>
                  <a:pt x="787618" y="434523"/>
                </a:cubicBezTo>
                <a:cubicBezTo>
                  <a:pt x="773079" y="381314"/>
                  <a:pt x="759467" y="330889"/>
                  <a:pt x="752352" y="287889"/>
                </a:cubicBezTo>
                <a:cubicBezTo>
                  <a:pt x="750496" y="287270"/>
                  <a:pt x="747402" y="287889"/>
                  <a:pt x="744927" y="288507"/>
                </a:cubicBezTo>
                <a:lnTo>
                  <a:pt x="740906" y="289745"/>
                </a:lnTo>
                <a:lnTo>
                  <a:pt x="736884" y="290982"/>
                </a:lnTo>
                <a:cubicBezTo>
                  <a:pt x="736575" y="290982"/>
                  <a:pt x="735647" y="290982"/>
                  <a:pt x="735028" y="291292"/>
                </a:cubicBezTo>
                <a:lnTo>
                  <a:pt x="735028" y="291292"/>
                </a:lnTo>
                <a:close/>
                <a:moveTo>
                  <a:pt x="29698" y="473811"/>
                </a:moveTo>
                <a:cubicBezTo>
                  <a:pt x="27842" y="475049"/>
                  <a:pt x="27533" y="476595"/>
                  <a:pt x="28151" y="479070"/>
                </a:cubicBezTo>
                <a:cubicBezTo>
                  <a:pt x="28461" y="482782"/>
                  <a:pt x="29698" y="484948"/>
                  <a:pt x="30936" y="487113"/>
                </a:cubicBezTo>
                <a:cubicBezTo>
                  <a:pt x="32173" y="489279"/>
                  <a:pt x="33720" y="491754"/>
                  <a:pt x="34029" y="495466"/>
                </a:cubicBezTo>
                <a:cubicBezTo>
                  <a:pt x="38051" y="519905"/>
                  <a:pt x="45475" y="547128"/>
                  <a:pt x="52590" y="573424"/>
                </a:cubicBezTo>
                <a:cubicBezTo>
                  <a:pt x="60015" y="600028"/>
                  <a:pt x="67439" y="627252"/>
                  <a:pt x="71461" y="652000"/>
                </a:cubicBezTo>
                <a:cubicBezTo>
                  <a:pt x="73626" y="660971"/>
                  <a:pt x="76101" y="669942"/>
                  <a:pt x="78576" y="678914"/>
                </a:cubicBezTo>
                <a:cubicBezTo>
                  <a:pt x="83526" y="696547"/>
                  <a:pt x="88475" y="714799"/>
                  <a:pt x="90332" y="731195"/>
                </a:cubicBezTo>
                <a:cubicBezTo>
                  <a:pt x="93735" y="738001"/>
                  <a:pt x="95591" y="748209"/>
                  <a:pt x="97447" y="758109"/>
                </a:cubicBezTo>
                <a:cubicBezTo>
                  <a:pt x="101159" y="778217"/>
                  <a:pt x="104562" y="797087"/>
                  <a:pt x="120648" y="794303"/>
                </a:cubicBezTo>
                <a:cubicBezTo>
                  <a:pt x="109512" y="740166"/>
                  <a:pt x="93116" y="679842"/>
                  <a:pt x="77029" y="621374"/>
                </a:cubicBezTo>
                <a:cubicBezTo>
                  <a:pt x="62490" y="568165"/>
                  <a:pt x="48878" y="517740"/>
                  <a:pt x="39288" y="472265"/>
                </a:cubicBezTo>
                <a:cubicBezTo>
                  <a:pt x="38360" y="471955"/>
                  <a:pt x="36813" y="472265"/>
                  <a:pt x="34029" y="472883"/>
                </a:cubicBezTo>
                <a:cubicBezTo>
                  <a:pt x="32792" y="473193"/>
                  <a:pt x="31554" y="473502"/>
                  <a:pt x="29698" y="473811"/>
                </a:cubicBezTo>
                <a:lnTo>
                  <a:pt x="29698" y="473811"/>
                </a:lnTo>
                <a:close/>
                <a:moveTo>
                  <a:pt x="761323" y="423696"/>
                </a:moveTo>
                <a:cubicBezTo>
                  <a:pt x="779266" y="490207"/>
                  <a:pt x="782359" y="544963"/>
                  <a:pt x="772151" y="591057"/>
                </a:cubicBezTo>
                <a:cubicBezTo>
                  <a:pt x="786381" y="598791"/>
                  <a:pt x="810201" y="610237"/>
                  <a:pt x="819482" y="611474"/>
                </a:cubicBezTo>
                <a:cubicBezTo>
                  <a:pt x="808654" y="585798"/>
                  <a:pt x="801539" y="555481"/>
                  <a:pt x="794733" y="526402"/>
                </a:cubicBezTo>
                <a:cubicBezTo>
                  <a:pt x="785762" y="490207"/>
                  <a:pt x="777100" y="452775"/>
                  <a:pt x="761323" y="423696"/>
                </a:cubicBezTo>
                <a:lnTo>
                  <a:pt x="761323" y="423696"/>
                </a:lnTo>
                <a:close/>
                <a:moveTo>
                  <a:pt x="107037" y="698713"/>
                </a:moveTo>
                <a:lnTo>
                  <a:pt x="111677" y="713871"/>
                </a:lnTo>
                <a:cubicBezTo>
                  <a:pt x="118174" y="734907"/>
                  <a:pt x="124670" y="756871"/>
                  <a:pt x="129929" y="780073"/>
                </a:cubicBezTo>
                <a:cubicBezTo>
                  <a:pt x="132713" y="777908"/>
                  <a:pt x="135188" y="772649"/>
                  <a:pt x="137663" y="766771"/>
                </a:cubicBezTo>
                <a:cubicBezTo>
                  <a:pt x="140447" y="760274"/>
                  <a:pt x="143850" y="752850"/>
                  <a:pt x="149728" y="749137"/>
                </a:cubicBezTo>
                <a:cubicBezTo>
                  <a:pt x="142922" y="723152"/>
                  <a:pt x="135807" y="695928"/>
                  <a:pt x="128382" y="668086"/>
                </a:cubicBezTo>
                <a:cubicBezTo>
                  <a:pt x="110749" y="601266"/>
                  <a:pt x="92807" y="532280"/>
                  <a:pt x="80742" y="466696"/>
                </a:cubicBezTo>
                <a:cubicBezTo>
                  <a:pt x="99922" y="516193"/>
                  <a:pt x="111059" y="565071"/>
                  <a:pt x="121886" y="612402"/>
                </a:cubicBezTo>
                <a:cubicBezTo>
                  <a:pt x="131167" y="653547"/>
                  <a:pt x="140757" y="695928"/>
                  <a:pt x="154987" y="739238"/>
                </a:cubicBezTo>
                <a:lnTo>
                  <a:pt x="201390" y="726555"/>
                </a:lnTo>
                <a:cubicBezTo>
                  <a:pt x="200153" y="725008"/>
                  <a:pt x="198606" y="722533"/>
                  <a:pt x="196750" y="720058"/>
                </a:cubicBezTo>
                <a:cubicBezTo>
                  <a:pt x="193656" y="715727"/>
                  <a:pt x="190253" y="711087"/>
                  <a:pt x="192110" y="706137"/>
                </a:cubicBezTo>
                <a:lnTo>
                  <a:pt x="192419" y="705519"/>
                </a:lnTo>
                <a:lnTo>
                  <a:pt x="194584" y="705828"/>
                </a:lnTo>
                <a:cubicBezTo>
                  <a:pt x="194584" y="705828"/>
                  <a:pt x="194894" y="706137"/>
                  <a:pt x="194894" y="706137"/>
                </a:cubicBezTo>
                <a:cubicBezTo>
                  <a:pt x="185613" y="673036"/>
                  <a:pt x="176642" y="635604"/>
                  <a:pt x="167670" y="599100"/>
                </a:cubicBezTo>
                <a:cubicBezTo>
                  <a:pt x="155606" y="549603"/>
                  <a:pt x="143231" y="498250"/>
                  <a:pt x="129001" y="456488"/>
                </a:cubicBezTo>
                <a:cubicBezTo>
                  <a:pt x="129001" y="457416"/>
                  <a:pt x="128692" y="458034"/>
                  <a:pt x="128073" y="458034"/>
                </a:cubicBezTo>
                <a:cubicBezTo>
                  <a:pt x="126836" y="458344"/>
                  <a:pt x="125598" y="457106"/>
                  <a:pt x="121886" y="450919"/>
                </a:cubicBezTo>
                <a:cubicBezTo>
                  <a:pt x="116936" y="454013"/>
                  <a:pt x="109202" y="456797"/>
                  <a:pt x="100231" y="458962"/>
                </a:cubicBezTo>
                <a:cubicBezTo>
                  <a:pt x="91260" y="461437"/>
                  <a:pt x="81670" y="462984"/>
                  <a:pt x="73626" y="463912"/>
                </a:cubicBezTo>
                <a:cubicBezTo>
                  <a:pt x="75792" y="465459"/>
                  <a:pt x="76411" y="467006"/>
                  <a:pt x="75792" y="468862"/>
                </a:cubicBezTo>
                <a:cubicBezTo>
                  <a:pt x="75173" y="470408"/>
                  <a:pt x="73626" y="471646"/>
                  <a:pt x="70533" y="472265"/>
                </a:cubicBezTo>
                <a:cubicBezTo>
                  <a:pt x="67749" y="472883"/>
                  <a:pt x="64346" y="473502"/>
                  <a:pt x="60943" y="473502"/>
                </a:cubicBezTo>
                <a:cubicBezTo>
                  <a:pt x="57540" y="473811"/>
                  <a:pt x="54137" y="474121"/>
                  <a:pt x="51662" y="474739"/>
                </a:cubicBezTo>
                <a:cubicBezTo>
                  <a:pt x="66821" y="560431"/>
                  <a:pt x="94663" y="681079"/>
                  <a:pt x="142303" y="738929"/>
                </a:cubicBezTo>
                <a:cubicBezTo>
                  <a:pt x="131785" y="736144"/>
                  <a:pt x="125289" y="725936"/>
                  <a:pt x="119411" y="715727"/>
                </a:cubicBezTo>
                <a:cubicBezTo>
                  <a:pt x="115699" y="709850"/>
                  <a:pt x="111677" y="703353"/>
                  <a:pt x="107037" y="698713"/>
                </a:cubicBezTo>
                <a:lnTo>
                  <a:pt x="107037" y="698713"/>
                </a:lnTo>
                <a:close/>
                <a:moveTo>
                  <a:pt x="441450" y="692835"/>
                </a:moveTo>
                <a:cubicBezTo>
                  <a:pt x="445162" y="691907"/>
                  <a:pt x="449802" y="691597"/>
                  <a:pt x="454752" y="691288"/>
                </a:cubicBezTo>
                <a:cubicBezTo>
                  <a:pt x="460939" y="690979"/>
                  <a:pt x="467745" y="690669"/>
                  <a:pt x="474551" y="688813"/>
                </a:cubicBezTo>
                <a:cubicBezTo>
                  <a:pt x="480119" y="687266"/>
                  <a:pt x="484760" y="685410"/>
                  <a:pt x="488472" y="682317"/>
                </a:cubicBezTo>
                <a:cubicBezTo>
                  <a:pt x="487544" y="679842"/>
                  <a:pt x="489400" y="676748"/>
                  <a:pt x="491565" y="673036"/>
                </a:cubicBezTo>
                <a:cubicBezTo>
                  <a:pt x="494040" y="668705"/>
                  <a:pt x="497134" y="663446"/>
                  <a:pt x="495896" y="657568"/>
                </a:cubicBezTo>
                <a:cubicBezTo>
                  <a:pt x="488472" y="658496"/>
                  <a:pt x="478882" y="660662"/>
                  <a:pt x="468673" y="663137"/>
                </a:cubicBezTo>
                <a:cubicBezTo>
                  <a:pt x="459702" y="665612"/>
                  <a:pt x="450112" y="667777"/>
                  <a:pt x="440212" y="669014"/>
                </a:cubicBezTo>
                <a:cubicBezTo>
                  <a:pt x="446400" y="660662"/>
                  <a:pt x="456608" y="655094"/>
                  <a:pt x="469601" y="651691"/>
                </a:cubicBezTo>
                <a:cubicBezTo>
                  <a:pt x="483832" y="647979"/>
                  <a:pt x="496824" y="647979"/>
                  <a:pt x="501465" y="648288"/>
                </a:cubicBezTo>
                <a:cubicBezTo>
                  <a:pt x="483522" y="632511"/>
                  <a:pt x="487234" y="604669"/>
                  <a:pt x="491565" y="584870"/>
                </a:cubicBezTo>
                <a:lnTo>
                  <a:pt x="501465" y="618280"/>
                </a:lnTo>
                <a:cubicBezTo>
                  <a:pt x="491565" y="561050"/>
                  <a:pt x="471457" y="491445"/>
                  <a:pt x="453515" y="429883"/>
                </a:cubicBezTo>
                <a:lnTo>
                  <a:pt x="446709" y="406681"/>
                </a:lnTo>
                <a:cubicBezTo>
                  <a:pt x="446709" y="407919"/>
                  <a:pt x="447328" y="410393"/>
                  <a:pt x="447637" y="412559"/>
                </a:cubicBezTo>
                <a:cubicBezTo>
                  <a:pt x="448256" y="415652"/>
                  <a:pt x="449184" y="419365"/>
                  <a:pt x="445471" y="420293"/>
                </a:cubicBezTo>
                <a:cubicBezTo>
                  <a:pt x="437119" y="405135"/>
                  <a:pt x="428766" y="389667"/>
                  <a:pt x="419176" y="376674"/>
                </a:cubicBezTo>
                <a:cubicBezTo>
                  <a:pt x="411442" y="378221"/>
                  <a:pt x="403090" y="379768"/>
                  <a:pt x="393500" y="382242"/>
                </a:cubicBezTo>
                <a:cubicBezTo>
                  <a:pt x="385457" y="384408"/>
                  <a:pt x="377723" y="386573"/>
                  <a:pt x="369679" y="389048"/>
                </a:cubicBezTo>
                <a:cubicBezTo>
                  <a:pt x="359471" y="392142"/>
                  <a:pt x="350499" y="394926"/>
                  <a:pt x="340909" y="397401"/>
                </a:cubicBezTo>
                <a:cubicBezTo>
                  <a:pt x="351427" y="428645"/>
                  <a:pt x="360089" y="463603"/>
                  <a:pt x="368133" y="497322"/>
                </a:cubicBezTo>
                <a:cubicBezTo>
                  <a:pt x="387313" y="574661"/>
                  <a:pt x="405255" y="647360"/>
                  <a:pt x="439594" y="691597"/>
                </a:cubicBezTo>
                <a:cubicBezTo>
                  <a:pt x="439903" y="692835"/>
                  <a:pt x="440522" y="693763"/>
                  <a:pt x="440831" y="694072"/>
                </a:cubicBezTo>
                <a:lnTo>
                  <a:pt x="441450" y="692835"/>
                </a:lnTo>
                <a:lnTo>
                  <a:pt x="441450" y="692835"/>
                </a:lnTo>
                <a:close/>
                <a:moveTo>
                  <a:pt x="596437" y="329343"/>
                </a:moveTo>
                <a:cubicBezTo>
                  <a:pt x="586228" y="332127"/>
                  <a:pt x="576019" y="335220"/>
                  <a:pt x="565811" y="338314"/>
                </a:cubicBezTo>
                <a:cubicBezTo>
                  <a:pt x="559933" y="340170"/>
                  <a:pt x="553746" y="342026"/>
                  <a:pt x="547868" y="343573"/>
                </a:cubicBezTo>
                <a:cubicBezTo>
                  <a:pt x="557458" y="371415"/>
                  <a:pt x="565192" y="403897"/>
                  <a:pt x="573854" y="437926"/>
                </a:cubicBezTo>
                <a:cubicBezTo>
                  <a:pt x="593034" y="514956"/>
                  <a:pt x="612833" y="594769"/>
                  <a:pt x="647480" y="640863"/>
                </a:cubicBezTo>
                <a:cubicBezTo>
                  <a:pt x="655214" y="639626"/>
                  <a:pt x="664186" y="638079"/>
                  <a:pt x="672229" y="636223"/>
                </a:cubicBezTo>
                <a:cubicBezTo>
                  <a:pt x="693884" y="630655"/>
                  <a:pt x="703783" y="620136"/>
                  <a:pt x="702855" y="603431"/>
                </a:cubicBezTo>
                <a:cubicBezTo>
                  <a:pt x="695121" y="604359"/>
                  <a:pt x="685531" y="606834"/>
                  <a:pt x="675322" y="609309"/>
                </a:cubicBezTo>
                <a:cubicBezTo>
                  <a:pt x="666351" y="611784"/>
                  <a:pt x="656761" y="613949"/>
                  <a:pt x="647171" y="615187"/>
                </a:cubicBezTo>
                <a:cubicBezTo>
                  <a:pt x="654596" y="606215"/>
                  <a:pt x="664804" y="600338"/>
                  <a:pt x="677488" y="597244"/>
                </a:cubicBezTo>
                <a:cubicBezTo>
                  <a:pt x="690790" y="593841"/>
                  <a:pt x="702546" y="594151"/>
                  <a:pt x="708423" y="594460"/>
                </a:cubicBezTo>
                <a:cubicBezTo>
                  <a:pt x="690790" y="578683"/>
                  <a:pt x="693574" y="552697"/>
                  <a:pt x="697905" y="529495"/>
                </a:cubicBezTo>
                <a:lnTo>
                  <a:pt x="707495" y="561359"/>
                </a:lnTo>
                <a:cubicBezTo>
                  <a:pt x="700999" y="520834"/>
                  <a:pt x="688006" y="475049"/>
                  <a:pt x="675632" y="430811"/>
                </a:cubicBezTo>
                <a:cubicBezTo>
                  <a:pt x="668207" y="403897"/>
                  <a:pt x="660473" y="375746"/>
                  <a:pt x="654286" y="349450"/>
                </a:cubicBezTo>
                <a:cubicBezTo>
                  <a:pt x="652430" y="350379"/>
                  <a:pt x="652430" y="351616"/>
                  <a:pt x="653049" y="354091"/>
                </a:cubicBezTo>
                <a:cubicBezTo>
                  <a:pt x="653358" y="356256"/>
                  <a:pt x="653977" y="359040"/>
                  <a:pt x="651193" y="359659"/>
                </a:cubicBezTo>
                <a:lnTo>
                  <a:pt x="645006" y="351307"/>
                </a:lnTo>
                <a:cubicBezTo>
                  <a:pt x="639128" y="341098"/>
                  <a:pt x="633250" y="330580"/>
                  <a:pt x="625826" y="322846"/>
                </a:cubicBezTo>
                <a:cubicBezTo>
                  <a:pt x="616854" y="324702"/>
                  <a:pt x="607264" y="326559"/>
                  <a:pt x="596437" y="329343"/>
                </a:cubicBezTo>
                <a:lnTo>
                  <a:pt x="596437" y="329343"/>
                </a:lnTo>
                <a:close/>
                <a:moveTo>
                  <a:pt x="135497" y="451538"/>
                </a:moveTo>
                <a:cubicBezTo>
                  <a:pt x="146016" y="483401"/>
                  <a:pt x="154368" y="518977"/>
                  <a:pt x="162721" y="553625"/>
                </a:cubicBezTo>
                <a:cubicBezTo>
                  <a:pt x="180663" y="628798"/>
                  <a:pt x="199534" y="706447"/>
                  <a:pt x="237894" y="748209"/>
                </a:cubicBezTo>
                <a:cubicBezTo>
                  <a:pt x="244081" y="747281"/>
                  <a:pt x="250887" y="746044"/>
                  <a:pt x="256765" y="744497"/>
                </a:cubicBezTo>
                <a:cubicBezTo>
                  <a:pt x="273779" y="740166"/>
                  <a:pt x="292650" y="730576"/>
                  <a:pt x="287700" y="710159"/>
                </a:cubicBezTo>
                <a:cubicBezTo>
                  <a:pt x="285844" y="710778"/>
                  <a:pt x="283988" y="711396"/>
                  <a:pt x="281822" y="711706"/>
                </a:cubicBezTo>
                <a:cubicBezTo>
                  <a:pt x="279038" y="712324"/>
                  <a:pt x="276254" y="713252"/>
                  <a:pt x="273470" y="713871"/>
                </a:cubicBezTo>
                <a:cubicBezTo>
                  <a:pt x="270067" y="714799"/>
                  <a:pt x="266973" y="715727"/>
                  <a:pt x="263880" y="716655"/>
                </a:cubicBezTo>
                <a:cubicBezTo>
                  <a:pt x="259858" y="717893"/>
                  <a:pt x="256765" y="718821"/>
                  <a:pt x="253671" y="719439"/>
                </a:cubicBezTo>
                <a:cubicBezTo>
                  <a:pt x="246556" y="721296"/>
                  <a:pt x="240369" y="722224"/>
                  <a:pt x="234182" y="722842"/>
                </a:cubicBezTo>
                <a:cubicBezTo>
                  <a:pt x="235110" y="720677"/>
                  <a:pt x="236347" y="718511"/>
                  <a:pt x="237585" y="716346"/>
                </a:cubicBezTo>
                <a:cubicBezTo>
                  <a:pt x="240060" y="712324"/>
                  <a:pt x="242534" y="708303"/>
                  <a:pt x="245937" y="707375"/>
                </a:cubicBezTo>
                <a:cubicBezTo>
                  <a:pt x="246865" y="707065"/>
                  <a:pt x="247484" y="707065"/>
                  <a:pt x="248412" y="707375"/>
                </a:cubicBezTo>
                <a:lnTo>
                  <a:pt x="249031" y="707375"/>
                </a:lnTo>
                <a:lnTo>
                  <a:pt x="248721" y="710159"/>
                </a:lnTo>
                <a:cubicBezTo>
                  <a:pt x="253362" y="707993"/>
                  <a:pt x="258002" y="706137"/>
                  <a:pt x="263261" y="704591"/>
                </a:cubicBezTo>
                <a:cubicBezTo>
                  <a:pt x="275017" y="701497"/>
                  <a:pt x="286154" y="702734"/>
                  <a:pt x="292650" y="704900"/>
                </a:cubicBezTo>
                <a:cubicBezTo>
                  <a:pt x="277801" y="690669"/>
                  <a:pt x="274707" y="652309"/>
                  <a:pt x="283369" y="637460"/>
                </a:cubicBezTo>
                <a:lnTo>
                  <a:pt x="288010" y="646432"/>
                </a:lnTo>
                <a:cubicBezTo>
                  <a:pt x="289866" y="651072"/>
                  <a:pt x="291413" y="655403"/>
                  <a:pt x="292031" y="656640"/>
                </a:cubicBezTo>
                <a:cubicBezTo>
                  <a:pt x="291103" y="654784"/>
                  <a:pt x="289247" y="646741"/>
                  <a:pt x="287082" y="638698"/>
                </a:cubicBezTo>
                <a:cubicBezTo>
                  <a:pt x="286154" y="636842"/>
                  <a:pt x="286772" y="635604"/>
                  <a:pt x="287082" y="634367"/>
                </a:cubicBezTo>
                <a:cubicBezTo>
                  <a:pt x="287700" y="633129"/>
                  <a:pt x="288010" y="632201"/>
                  <a:pt x="286772" y="630036"/>
                </a:cubicBezTo>
                <a:cubicBezTo>
                  <a:pt x="280894" y="609309"/>
                  <a:pt x="275635" y="587964"/>
                  <a:pt x="270067" y="566927"/>
                </a:cubicBezTo>
                <a:cubicBezTo>
                  <a:pt x="262024" y="535064"/>
                  <a:pt x="253981" y="501963"/>
                  <a:pt x="244081" y="472265"/>
                </a:cubicBezTo>
                <a:cubicBezTo>
                  <a:pt x="244081" y="473193"/>
                  <a:pt x="244391" y="473811"/>
                  <a:pt x="244700" y="474739"/>
                </a:cubicBezTo>
                <a:cubicBezTo>
                  <a:pt x="245628" y="480308"/>
                  <a:pt x="246865" y="485876"/>
                  <a:pt x="245937" y="490516"/>
                </a:cubicBezTo>
                <a:cubicBezTo>
                  <a:pt x="239750" y="483401"/>
                  <a:pt x="235729" y="474430"/>
                  <a:pt x="231398" y="465459"/>
                </a:cubicBezTo>
                <a:cubicBezTo>
                  <a:pt x="225829" y="453394"/>
                  <a:pt x="220261" y="441020"/>
                  <a:pt x="211908" y="432976"/>
                </a:cubicBezTo>
                <a:cubicBezTo>
                  <a:pt x="204484" y="433286"/>
                  <a:pt x="196131" y="434523"/>
                  <a:pt x="184994" y="437308"/>
                </a:cubicBezTo>
                <a:cubicBezTo>
                  <a:pt x="178807" y="438854"/>
                  <a:pt x="172311" y="440710"/>
                  <a:pt x="165814" y="442876"/>
                </a:cubicBezTo>
                <a:cubicBezTo>
                  <a:pt x="157771" y="445351"/>
                  <a:pt x="150347" y="447516"/>
                  <a:pt x="142613" y="449682"/>
                </a:cubicBezTo>
                <a:cubicBezTo>
                  <a:pt x="140447" y="450301"/>
                  <a:pt x="137972" y="450919"/>
                  <a:pt x="135497" y="451538"/>
                </a:cubicBezTo>
                <a:lnTo>
                  <a:pt x="135497" y="451538"/>
                </a:lnTo>
                <a:close/>
                <a:moveTo>
                  <a:pt x="654596" y="312328"/>
                </a:moveTo>
                <a:cubicBezTo>
                  <a:pt x="660164" y="337695"/>
                  <a:pt x="669754" y="372962"/>
                  <a:pt x="680272" y="410084"/>
                </a:cubicBezTo>
                <a:cubicBezTo>
                  <a:pt x="698215" y="475667"/>
                  <a:pt x="718941" y="549913"/>
                  <a:pt x="723582" y="596625"/>
                </a:cubicBezTo>
                <a:cubicBezTo>
                  <a:pt x="726675" y="592294"/>
                  <a:pt x="733172" y="590438"/>
                  <a:pt x="740287" y="588273"/>
                </a:cubicBezTo>
                <a:cubicBezTo>
                  <a:pt x="747711" y="586107"/>
                  <a:pt x="755755" y="583942"/>
                  <a:pt x="761014" y="578992"/>
                </a:cubicBezTo>
                <a:cubicBezTo>
                  <a:pt x="751114" y="544654"/>
                  <a:pt x="742762" y="508769"/>
                  <a:pt x="734719" y="474430"/>
                </a:cubicBezTo>
                <a:cubicBezTo>
                  <a:pt x="722035" y="419674"/>
                  <a:pt x="709042" y="363062"/>
                  <a:pt x="688934" y="304594"/>
                </a:cubicBezTo>
                <a:lnTo>
                  <a:pt x="685531" y="305832"/>
                </a:lnTo>
                <a:lnTo>
                  <a:pt x="679653" y="307378"/>
                </a:lnTo>
                <a:lnTo>
                  <a:pt x="673157" y="309234"/>
                </a:lnTo>
                <a:cubicBezTo>
                  <a:pt x="666970" y="310781"/>
                  <a:pt x="660473" y="312328"/>
                  <a:pt x="654596" y="312328"/>
                </a:cubicBezTo>
                <a:lnTo>
                  <a:pt x="654596" y="312328"/>
                </a:lnTo>
                <a:close/>
                <a:moveTo>
                  <a:pt x="709351" y="297479"/>
                </a:moveTo>
                <a:cubicBezTo>
                  <a:pt x="702236" y="299335"/>
                  <a:pt x="696359" y="301810"/>
                  <a:pt x="693265" y="303975"/>
                </a:cubicBezTo>
                <a:cubicBezTo>
                  <a:pt x="714920" y="357803"/>
                  <a:pt x="732553" y="432976"/>
                  <a:pt x="749877" y="505675"/>
                </a:cubicBezTo>
                <a:cubicBezTo>
                  <a:pt x="756064" y="531661"/>
                  <a:pt x="761942" y="557028"/>
                  <a:pt x="768129" y="581158"/>
                </a:cubicBezTo>
                <a:cubicBezTo>
                  <a:pt x="780194" y="523618"/>
                  <a:pt x="762251" y="446588"/>
                  <a:pt x="744618" y="372034"/>
                </a:cubicBezTo>
                <a:cubicBezTo>
                  <a:pt x="738121" y="344810"/>
                  <a:pt x="732244" y="318825"/>
                  <a:pt x="727603" y="294385"/>
                </a:cubicBezTo>
                <a:cubicBezTo>
                  <a:pt x="723582" y="294695"/>
                  <a:pt x="716467" y="295623"/>
                  <a:pt x="709351" y="297479"/>
                </a:cubicBezTo>
                <a:lnTo>
                  <a:pt x="709351" y="297479"/>
                </a:lnTo>
                <a:close/>
                <a:moveTo>
                  <a:pt x="524357" y="642720"/>
                </a:moveTo>
                <a:cubicBezTo>
                  <a:pt x="529307" y="641482"/>
                  <a:pt x="534566" y="640245"/>
                  <a:pt x="539825" y="639007"/>
                </a:cubicBezTo>
                <a:cubicBezTo>
                  <a:pt x="550034" y="636842"/>
                  <a:pt x="560552" y="634367"/>
                  <a:pt x="571070" y="631892"/>
                </a:cubicBezTo>
                <a:cubicBezTo>
                  <a:pt x="587156" y="627561"/>
                  <a:pt x="599840" y="623230"/>
                  <a:pt x="611595" y="617661"/>
                </a:cubicBezTo>
                <a:cubicBezTo>
                  <a:pt x="610358" y="615805"/>
                  <a:pt x="609120" y="613021"/>
                  <a:pt x="607264" y="610237"/>
                </a:cubicBezTo>
                <a:cubicBezTo>
                  <a:pt x="604171" y="604669"/>
                  <a:pt x="600458" y="598172"/>
                  <a:pt x="602624" y="591366"/>
                </a:cubicBezTo>
                <a:cubicBezTo>
                  <a:pt x="604171" y="592294"/>
                  <a:pt x="604480" y="593841"/>
                  <a:pt x="604789" y="595388"/>
                </a:cubicBezTo>
                <a:cubicBezTo>
                  <a:pt x="605099" y="596935"/>
                  <a:pt x="605099" y="598791"/>
                  <a:pt x="606027" y="599100"/>
                </a:cubicBezTo>
                <a:cubicBezTo>
                  <a:pt x="599840" y="574661"/>
                  <a:pt x="593343" y="547747"/>
                  <a:pt x="586537" y="520524"/>
                </a:cubicBezTo>
                <a:cubicBezTo>
                  <a:pt x="571070" y="457725"/>
                  <a:pt x="554983" y="392451"/>
                  <a:pt x="534256" y="342954"/>
                </a:cubicBezTo>
                <a:cubicBezTo>
                  <a:pt x="523120" y="347904"/>
                  <a:pt x="507961" y="352544"/>
                  <a:pt x="492803" y="356566"/>
                </a:cubicBezTo>
                <a:cubicBezTo>
                  <a:pt x="477644" y="360587"/>
                  <a:pt x="462486" y="363681"/>
                  <a:pt x="450112" y="365537"/>
                </a:cubicBezTo>
                <a:cubicBezTo>
                  <a:pt x="456608" y="402969"/>
                  <a:pt x="468054" y="443804"/>
                  <a:pt x="480119" y="487113"/>
                </a:cubicBezTo>
                <a:cubicBezTo>
                  <a:pt x="495278" y="540941"/>
                  <a:pt x="510745" y="596935"/>
                  <a:pt x="516004" y="645194"/>
                </a:cubicBezTo>
                <a:cubicBezTo>
                  <a:pt x="518479" y="644266"/>
                  <a:pt x="521573" y="643648"/>
                  <a:pt x="524357" y="642720"/>
                </a:cubicBezTo>
                <a:lnTo>
                  <a:pt x="524357" y="642720"/>
                </a:lnTo>
                <a:close/>
                <a:moveTo>
                  <a:pt x="255218" y="418127"/>
                </a:moveTo>
                <a:cubicBezTo>
                  <a:pt x="250268" y="419365"/>
                  <a:pt x="245937" y="420602"/>
                  <a:pt x="241916" y="422149"/>
                </a:cubicBezTo>
                <a:cubicBezTo>
                  <a:pt x="249959" y="455869"/>
                  <a:pt x="260168" y="492373"/>
                  <a:pt x="270067" y="527639"/>
                </a:cubicBezTo>
                <a:cubicBezTo>
                  <a:pt x="286463" y="585798"/>
                  <a:pt x="303168" y="646122"/>
                  <a:pt x="309665" y="699641"/>
                </a:cubicBezTo>
                <a:cubicBezTo>
                  <a:pt x="319255" y="697166"/>
                  <a:pt x="329773" y="694691"/>
                  <a:pt x="340291" y="691907"/>
                </a:cubicBezTo>
                <a:cubicBezTo>
                  <a:pt x="351118" y="689123"/>
                  <a:pt x="361945" y="686029"/>
                  <a:pt x="372773" y="682935"/>
                </a:cubicBezTo>
                <a:cubicBezTo>
                  <a:pt x="383600" y="679842"/>
                  <a:pt x="393809" y="677058"/>
                  <a:pt x="403709" y="674273"/>
                </a:cubicBezTo>
                <a:lnTo>
                  <a:pt x="407730" y="673345"/>
                </a:lnTo>
                <a:cubicBezTo>
                  <a:pt x="396284" y="641173"/>
                  <a:pt x="387003" y="602503"/>
                  <a:pt x="377413" y="561359"/>
                </a:cubicBezTo>
                <a:cubicBezTo>
                  <a:pt x="363183" y="502272"/>
                  <a:pt x="348643" y="441020"/>
                  <a:pt x="327916" y="397710"/>
                </a:cubicBezTo>
                <a:cubicBezTo>
                  <a:pt x="320801" y="401422"/>
                  <a:pt x="310593" y="404825"/>
                  <a:pt x="296362" y="408228"/>
                </a:cubicBezTo>
                <a:cubicBezTo>
                  <a:pt x="289556" y="410084"/>
                  <a:pt x="282132" y="411940"/>
                  <a:pt x="275017" y="413487"/>
                </a:cubicBezTo>
                <a:lnTo>
                  <a:pt x="272851" y="414106"/>
                </a:lnTo>
                <a:cubicBezTo>
                  <a:pt x="266664" y="415034"/>
                  <a:pt x="260786" y="416581"/>
                  <a:pt x="255218" y="418127"/>
                </a:cubicBezTo>
                <a:lnTo>
                  <a:pt x="255218" y="418127"/>
                </a:lnTo>
                <a:close/>
                <a:moveTo>
                  <a:pt x="533328" y="329961"/>
                </a:moveTo>
                <a:cubicBezTo>
                  <a:pt x="619638" y="307378"/>
                  <a:pt x="691100" y="290054"/>
                  <a:pt x="758539" y="274587"/>
                </a:cubicBezTo>
                <a:cubicBezTo>
                  <a:pt x="760704" y="276443"/>
                  <a:pt x="761323" y="276752"/>
                  <a:pt x="761632" y="277061"/>
                </a:cubicBezTo>
                <a:cubicBezTo>
                  <a:pt x="761323" y="276752"/>
                  <a:pt x="761014" y="275824"/>
                  <a:pt x="759467" y="273659"/>
                </a:cubicBezTo>
                <a:lnTo>
                  <a:pt x="758848" y="271184"/>
                </a:lnTo>
                <a:cubicBezTo>
                  <a:pt x="756992" y="269637"/>
                  <a:pt x="750496" y="269946"/>
                  <a:pt x="739668" y="272731"/>
                </a:cubicBezTo>
                <a:cubicBezTo>
                  <a:pt x="734719" y="273968"/>
                  <a:pt x="729459" y="275515"/>
                  <a:pt x="724819" y="277061"/>
                </a:cubicBezTo>
                <a:cubicBezTo>
                  <a:pt x="718632" y="278918"/>
                  <a:pt x="714920" y="280155"/>
                  <a:pt x="711826" y="280774"/>
                </a:cubicBezTo>
                <a:cubicBezTo>
                  <a:pt x="651502" y="296241"/>
                  <a:pt x="577876" y="315112"/>
                  <a:pt x="524357" y="324393"/>
                </a:cubicBezTo>
                <a:cubicBezTo>
                  <a:pt x="462486" y="342954"/>
                  <a:pt x="391953" y="364300"/>
                  <a:pt x="322348" y="382552"/>
                </a:cubicBezTo>
                <a:cubicBezTo>
                  <a:pt x="267592" y="396782"/>
                  <a:pt x="220570" y="407300"/>
                  <a:pt x="179117" y="414724"/>
                </a:cubicBezTo>
                <a:cubicBezTo>
                  <a:pt x="167980" y="418437"/>
                  <a:pt x="156224" y="421840"/>
                  <a:pt x="144160" y="424933"/>
                </a:cubicBezTo>
                <a:cubicBezTo>
                  <a:pt x="134879" y="427408"/>
                  <a:pt x="124979" y="429883"/>
                  <a:pt x="115389" y="432048"/>
                </a:cubicBezTo>
                <a:cubicBezTo>
                  <a:pt x="105799" y="434523"/>
                  <a:pt x="96519" y="436689"/>
                  <a:pt x="87238" y="439164"/>
                </a:cubicBezTo>
                <a:cubicBezTo>
                  <a:pt x="61562" y="445970"/>
                  <a:pt x="32173" y="454632"/>
                  <a:pt x="8662" y="468243"/>
                </a:cubicBezTo>
                <a:cubicBezTo>
                  <a:pt x="59706" y="455250"/>
                  <a:pt x="116318" y="441020"/>
                  <a:pt x="180973" y="424314"/>
                </a:cubicBezTo>
                <a:cubicBezTo>
                  <a:pt x="239441" y="409156"/>
                  <a:pt x="297909" y="393070"/>
                  <a:pt x="356996" y="377293"/>
                </a:cubicBezTo>
                <a:cubicBezTo>
                  <a:pt x="415464" y="361515"/>
                  <a:pt x="474241" y="345429"/>
                  <a:pt x="533328" y="329961"/>
                </a:cubicBezTo>
                <a:lnTo>
                  <a:pt x="533328" y="329961"/>
                </a:lnTo>
                <a:close/>
                <a:moveTo>
                  <a:pt x="497134" y="150845"/>
                </a:moveTo>
                <a:cubicBezTo>
                  <a:pt x="504249" y="175284"/>
                  <a:pt x="511673" y="204672"/>
                  <a:pt x="519717" y="234370"/>
                </a:cubicBezTo>
                <a:lnTo>
                  <a:pt x="540134" y="312637"/>
                </a:lnTo>
                <a:cubicBezTo>
                  <a:pt x="549415" y="309544"/>
                  <a:pt x="561480" y="306450"/>
                  <a:pt x="574163" y="303047"/>
                </a:cubicBezTo>
                <a:cubicBezTo>
                  <a:pt x="584681" y="300263"/>
                  <a:pt x="595818" y="297169"/>
                  <a:pt x="606645" y="294385"/>
                </a:cubicBezTo>
                <a:cubicBezTo>
                  <a:pt x="618092" y="291292"/>
                  <a:pt x="628919" y="288507"/>
                  <a:pt x="638509" y="286342"/>
                </a:cubicBezTo>
                <a:cubicBezTo>
                  <a:pt x="632941" y="268400"/>
                  <a:pt x="627682" y="247673"/>
                  <a:pt x="622423" y="227255"/>
                </a:cubicBezTo>
                <a:cubicBezTo>
                  <a:pt x="613451" y="191989"/>
                  <a:pt x="604480" y="155485"/>
                  <a:pt x="594890" y="128262"/>
                </a:cubicBezTo>
                <a:cubicBezTo>
                  <a:pt x="594271" y="128881"/>
                  <a:pt x="593343" y="129499"/>
                  <a:pt x="592106" y="129809"/>
                </a:cubicBezTo>
                <a:cubicBezTo>
                  <a:pt x="588084" y="130737"/>
                  <a:pt x="584063" y="131355"/>
                  <a:pt x="580041" y="131046"/>
                </a:cubicBezTo>
                <a:cubicBezTo>
                  <a:pt x="581897" y="138161"/>
                  <a:pt x="584063" y="148060"/>
                  <a:pt x="586228" y="158888"/>
                </a:cubicBezTo>
                <a:cubicBezTo>
                  <a:pt x="590559" y="179924"/>
                  <a:pt x="595199" y="203744"/>
                  <a:pt x="597674" y="222615"/>
                </a:cubicBezTo>
                <a:cubicBezTo>
                  <a:pt x="585919" y="194155"/>
                  <a:pt x="575091" y="152701"/>
                  <a:pt x="570142" y="122075"/>
                </a:cubicBezTo>
                <a:cubicBezTo>
                  <a:pt x="579113" y="119909"/>
                  <a:pt x="586847" y="118672"/>
                  <a:pt x="593343" y="118981"/>
                </a:cubicBezTo>
                <a:lnTo>
                  <a:pt x="567357" y="22462"/>
                </a:lnTo>
                <a:cubicBezTo>
                  <a:pt x="563645" y="22462"/>
                  <a:pt x="558386" y="22772"/>
                  <a:pt x="553127" y="23390"/>
                </a:cubicBezTo>
                <a:cubicBezTo>
                  <a:pt x="542918" y="24628"/>
                  <a:pt x="533019" y="25556"/>
                  <a:pt x="530854" y="19369"/>
                </a:cubicBezTo>
                <a:cubicBezTo>
                  <a:pt x="525285" y="22462"/>
                  <a:pt x="517861" y="24628"/>
                  <a:pt x="510436" y="26793"/>
                </a:cubicBezTo>
                <a:cubicBezTo>
                  <a:pt x="496515" y="30815"/>
                  <a:pt x="482594" y="35146"/>
                  <a:pt x="475169" y="43189"/>
                </a:cubicBezTo>
                <a:cubicBezTo>
                  <a:pt x="475169" y="61132"/>
                  <a:pt x="481666" y="83405"/>
                  <a:pt x="488162" y="105060"/>
                </a:cubicBezTo>
                <a:cubicBezTo>
                  <a:pt x="491875" y="117744"/>
                  <a:pt x="495587" y="130737"/>
                  <a:pt x="498062" y="142492"/>
                </a:cubicBezTo>
                <a:cubicBezTo>
                  <a:pt x="504868" y="140017"/>
                  <a:pt x="512602" y="137233"/>
                  <a:pt x="520335" y="134449"/>
                </a:cubicBezTo>
                <a:cubicBezTo>
                  <a:pt x="528069" y="131665"/>
                  <a:pt x="536113" y="128571"/>
                  <a:pt x="543846" y="126715"/>
                </a:cubicBezTo>
                <a:cubicBezTo>
                  <a:pt x="552508" y="124550"/>
                  <a:pt x="559933" y="123621"/>
                  <a:pt x="566429" y="124240"/>
                </a:cubicBezTo>
                <a:cubicBezTo>
                  <a:pt x="567976" y="132593"/>
                  <a:pt x="570760" y="141564"/>
                  <a:pt x="573544" y="150226"/>
                </a:cubicBezTo>
                <a:cubicBezTo>
                  <a:pt x="577876" y="164456"/>
                  <a:pt x="582516" y="178996"/>
                  <a:pt x="580041" y="189514"/>
                </a:cubicBezTo>
                <a:cubicBezTo>
                  <a:pt x="578494" y="186111"/>
                  <a:pt x="577876" y="185492"/>
                  <a:pt x="577566" y="185492"/>
                </a:cubicBezTo>
                <a:cubicBezTo>
                  <a:pt x="577566" y="185802"/>
                  <a:pt x="576947" y="187658"/>
                  <a:pt x="578185" y="190442"/>
                </a:cubicBezTo>
                <a:cubicBezTo>
                  <a:pt x="571688" y="179615"/>
                  <a:pt x="568285" y="167550"/>
                  <a:pt x="565501" y="157032"/>
                </a:cubicBezTo>
                <a:cubicBezTo>
                  <a:pt x="563955" y="150845"/>
                  <a:pt x="562408" y="145276"/>
                  <a:pt x="560552" y="140327"/>
                </a:cubicBezTo>
                <a:cubicBezTo>
                  <a:pt x="551580" y="142492"/>
                  <a:pt x="542300" y="143729"/>
                  <a:pt x="533019" y="144658"/>
                </a:cubicBezTo>
                <a:cubicBezTo>
                  <a:pt x="520954" y="146823"/>
                  <a:pt x="509199" y="148370"/>
                  <a:pt x="497134" y="150845"/>
                </a:cubicBezTo>
                <a:lnTo>
                  <a:pt x="497134" y="150845"/>
                </a:lnTo>
                <a:close/>
                <a:moveTo>
                  <a:pt x="318945" y="294076"/>
                </a:moveTo>
                <a:cubicBezTo>
                  <a:pt x="317398" y="294385"/>
                  <a:pt x="315852" y="295004"/>
                  <a:pt x="314614" y="295313"/>
                </a:cubicBezTo>
                <a:lnTo>
                  <a:pt x="333794" y="366774"/>
                </a:lnTo>
                <a:cubicBezTo>
                  <a:pt x="336269" y="365846"/>
                  <a:pt x="339672" y="364918"/>
                  <a:pt x="343075" y="363990"/>
                </a:cubicBezTo>
                <a:cubicBezTo>
                  <a:pt x="343694" y="363681"/>
                  <a:pt x="344312" y="363681"/>
                  <a:pt x="344931" y="363371"/>
                </a:cubicBezTo>
                <a:cubicBezTo>
                  <a:pt x="354521" y="360897"/>
                  <a:pt x="364730" y="357803"/>
                  <a:pt x="375248" y="355019"/>
                </a:cubicBezTo>
                <a:cubicBezTo>
                  <a:pt x="385766" y="351925"/>
                  <a:pt x="396284" y="349141"/>
                  <a:pt x="406183" y="346357"/>
                </a:cubicBezTo>
                <a:cubicBezTo>
                  <a:pt x="415464" y="343882"/>
                  <a:pt x="424126" y="341717"/>
                  <a:pt x="432169" y="340479"/>
                </a:cubicBezTo>
                <a:cubicBezTo>
                  <a:pt x="429076" y="330271"/>
                  <a:pt x="425673" y="317897"/>
                  <a:pt x="422579" y="306450"/>
                </a:cubicBezTo>
                <a:cubicBezTo>
                  <a:pt x="419176" y="293766"/>
                  <a:pt x="415773" y="282011"/>
                  <a:pt x="413608" y="272421"/>
                </a:cubicBezTo>
                <a:cubicBezTo>
                  <a:pt x="411752" y="271803"/>
                  <a:pt x="408658" y="272421"/>
                  <a:pt x="406183" y="273040"/>
                </a:cubicBezTo>
                <a:lnTo>
                  <a:pt x="402162" y="274277"/>
                </a:lnTo>
                <a:lnTo>
                  <a:pt x="398140" y="275515"/>
                </a:lnTo>
                <a:cubicBezTo>
                  <a:pt x="397212" y="275824"/>
                  <a:pt x="396284" y="275824"/>
                  <a:pt x="395356" y="276133"/>
                </a:cubicBezTo>
                <a:cubicBezTo>
                  <a:pt x="402471" y="286961"/>
                  <a:pt x="405874" y="316659"/>
                  <a:pt x="403709" y="332746"/>
                </a:cubicBezTo>
                <a:cubicBezTo>
                  <a:pt x="400924" y="324702"/>
                  <a:pt x="398449" y="316350"/>
                  <a:pt x="395975" y="307688"/>
                </a:cubicBezTo>
                <a:cubicBezTo>
                  <a:pt x="391953" y="293766"/>
                  <a:pt x="387931" y="279227"/>
                  <a:pt x="387313" y="266853"/>
                </a:cubicBezTo>
                <a:cubicBezTo>
                  <a:pt x="389478" y="265616"/>
                  <a:pt x="391025" y="265306"/>
                  <a:pt x="392572" y="264687"/>
                </a:cubicBezTo>
                <a:cubicBezTo>
                  <a:pt x="398449" y="263141"/>
                  <a:pt x="404018" y="262213"/>
                  <a:pt x="409896" y="262213"/>
                </a:cubicBezTo>
                <a:lnTo>
                  <a:pt x="360708" y="76909"/>
                </a:lnTo>
                <a:cubicBezTo>
                  <a:pt x="356996" y="76909"/>
                  <a:pt x="351737" y="77218"/>
                  <a:pt x="346478" y="77837"/>
                </a:cubicBezTo>
                <a:cubicBezTo>
                  <a:pt x="336269" y="78765"/>
                  <a:pt x="326370" y="80002"/>
                  <a:pt x="324204" y="73815"/>
                </a:cubicBezTo>
                <a:cubicBezTo>
                  <a:pt x="318636" y="76599"/>
                  <a:pt x="311521" y="79074"/>
                  <a:pt x="304406" y="81240"/>
                </a:cubicBezTo>
                <a:cubicBezTo>
                  <a:pt x="290485" y="85571"/>
                  <a:pt x="276254" y="89902"/>
                  <a:pt x="268520" y="97945"/>
                </a:cubicBezTo>
                <a:cubicBezTo>
                  <a:pt x="273161" y="134140"/>
                  <a:pt x="284607" y="175593"/>
                  <a:pt x="295743" y="215809"/>
                </a:cubicBezTo>
                <a:cubicBezTo>
                  <a:pt x="302549" y="239629"/>
                  <a:pt x="309355" y="264378"/>
                  <a:pt x="314614" y="287889"/>
                </a:cubicBezTo>
                <a:cubicBezTo>
                  <a:pt x="322039" y="283867"/>
                  <a:pt x="338435" y="277061"/>
                  <a:pt x="356377" y="272421"/>
                </a:cubicBezTo>
                <a:cubicBezTo>
                  <a:pt x="365967" y="269946"/>
                  <a:pt x="374629" y="268400"/>
                  <a:pt x="382363" y="267781"/>
                </a:cubicBezTo>
                <a:cubicBezTo>
                  <a:pt x="383600" y="273659"/>
                  <a:pt x="385766" y="280155"/>
                  <a:pt x="387622" y="286342"/>
                </a:cubicBezTo>
                <a:cubicBezTo>
                  <a:pt x="391025" y="296860"/>
                  <a:pt x="394737" y="307997"/>
                  <a:pt x="391334" y="314803"/>
                </a:cubicBezTo>
                <a:cubicBezTo>
                  <a:pt x="390097" y="311709"/>
                  <a:pt x="389169" y="310781"/>
                  <a:pt x="388859" y="310781"/>
                </a:cubicBezTo>
                <a:cubicBezTo>
                  <a:pt x="388550" y="310781"/>
                  <a:pt x="388241" y="312019"/>
                  <a:pt x="389478" y="314803"/>
                </a:cubicBezTo>
                <a:cubicBezTo>
                  <a:pt x="385457" y="311091"/>
                  <a:pt x="383600" y="304594"/>
                  <a:pt x="381744" y="298716"/>
                </a:cubicBezTo>
                <a:cubicBezTo>
                  <a:pt x="380197" y="293766"/>
                  <a:pt x="378960" y="288507"/>
                  <a:pt x="376795" y="284486"/>
                </a:cubicBezTo>
                <a:cubicBezTo>
                  <a:pt x="375866" y="285414"/>
                  <a:pt x="374320" y="285723"/>
                  <a:pt x="372773" y="286342"/>
                </a:cubicBezTo>
                <a:cubicBezTo>
                  <a:pt x="364111" y="288507"/>
                  <a:pt x="353593" y="289745"/>
                  <a:pt x="344622" y="290673"/>
                </a:cubicBezTo>
                <a:cubicBezTo>
                  <a:pt x="334722" y="291292"/>
                  <a:pt x="325751" y="292220"/>
                  <a:pt x="318945" y="294076"/>
                </a:cubicBezTo>
                <a:lnTo>
                  <a:pt x="318945" y="294076"/>
                </a:lnTo>
                <a:close/>
                <a:moveTo>
                  <a:pt x="93735" y="288507"/>
                </a:moveTo>
                <a:cubicBezTo>
                  <a:pt x="97447" y="304594"/>
                  <a:pt x="101778" y="322228"/>
                  <a:pt x="106109" y="339551"/>
                </a:cubicBezTo>
                <a:cubicBezTo>
                  <a:pt x="112915" y="367084"/>
                  <a:pt x="120030" y="395545"/>
                  <a:pt x="129001" y="420293"/>
                </a:cubicBezTo>
                <a:cubicBezTo>
                  <a:pt x="143541" y="414724"/>
                  <a:pt x="158699" y="410084"/>
                  <a:pt x="174476" y="406063"/>
                </a:cubicBezTo>
                <a:cubicBezTo>
                  <a:pt x="190253" y="402041"/>
                  <a:pt x="206031" y="398329"/>
                  <a:pt x="225520" y="394307"/>
                </a:cubicBezTo>
                <a:cubicBezTo>
                  <a:pt x="220261" y="374818"/>
                  <a:pt x="213764" y="351307"/>
                  <a:pt x="207887" y="329033"/>
                </a:cubicBezTo>
                <a:cubicBezTo>
                  <a:pt x="201390" y="304903"/>
                  <a:pt x="195203" y="282320"/>
                  <a:pt x="191491" y="265925"/>
                </a:cubicBezTo>
                <a:cubicBezTo>
                  <a:pt x="190563" y="266234"/>
                  <a:pt x="189944" y="266544"/>
                  <a:pt x="189016" y="266853"/>
                </a:cubicBezTo>
                <a:cubicBezTo>
                  <a:pt x="187160" y="267162"/>
                  <a:pt x="185613" y="267472"/>
                  <a:pt x="184066" y="267472"/>
                </a:cubicBezTo>
                <a:cubicBezTo>
                  <a:pt x="181901" y="267472"/>
                  <a:pt x="179426" y="267781"/>
                  <a:pt x="176951" y="268400"/>
                </a:cubicBezTo>
                <a:cubicBezTo>
                  <a:pt x="175714" y="268709"/>
                  <a:pt x="174786" y="269018"/>
                  <a:pt x="173548" y="269637"/>
                </a:cubicBezTo>
                <a:cubicBezTo>
                  <a:pt x="181282" y="283558"/>
                  <a:pt x="184066" y="314494"/>
                  <a:pt x="186232" y="335220"/>
                </a:cubicBezTo>
                <a:lnTo>
                  <a:pt x="186541" y="337695"/>
                </a:lnTo>
                <a:cubicBezTo>
                  <a:pt x="176951" y="316968"/>
                  <a:pt x="168289" y="283867"/>
                  <a:pt x="165196" y="260666"/>
                </a:cubicBezTo>
                <a:cubicBezTo>
                  <a:pt x="166742" y="259428"/>
                  <a:pt x="167980" y="259119"/>
                  <a:pt x="169217" y="258810"/>
                </a:cubicBezTo>
                <a:cubicBezTo>
                  <a:pt x="172311" y="257882"/>
                  <a:pt x="174786" y="257882"/>
                  <a:pt x="177570" y="257572"/>
                </a:cubicBezTo>
                <a:cubicBezTo>
                  <a:pt x="180663" y="257263"/>
                  <a:pt x="183448" y="257263"/>
                  <a:pt x="186541" y="256335"/>
                </a:cubicBezTo>
                <a:cubicBezTo>
                  <a:pt x="187469" y="256026"/>
                  <a:pt x="188707" y="255716"/>
                  <a:pt x="189635" y="255097"/>
                </a:cubicBezTo>
                <a:cubicBezTo>
                  <a:pt x="179735" y="226946"/>
                  <a:pt x="171383" y="194773"/>
                  <a:pt x="163340" y="163837"/>
                </a:cubicBezTo>
                <a:cubicBezTo>
                  <a:pt x="160555" y="152701"/>
                  <a:pt x="157462" y="141564"/>
                  <a:pt x="154678" y="130427"/>
                </a:cubicBezTo>
                <a:cubicBezTo>
                  <a:pt x="145088" y="129499"/>
                  <a:pt x="133332" y="131665"/>
                  <a:pt x="124051" y="133830"/>
                </a:cubicBezTo>
                <a:lnTo>
                  <a:pt x="123742" y="133830"/>
                </a:lnTo>
                <a:lnTo>
                  <a:pt x="122505" y="131974"/>
                </a:lnTo>
                <a:cubicBezTo>
                  <a:pt x="120958" y="129499"/>
                  <a:pt x="120958" y="129499"/>
                  <a:pt x="122195" y="127953"/>
                </a:cubicBezTo>
                <a:cubicBezTo>
                  <a:pt x="122505" y="127643"/>
                  <a:pt x="122814" y="127024"/>
                  <a:pt x="123433" y="126096"/>
                </a:cubicBezTo>
                <a:cubicBezTo>
                  <a:pt x="117246" y="129809"/>
                  <a:pt x="109202" y="132284"/>
                  <a:pt x="101159" y="134449"/>
                </a:cubicBezTo>
                <a:cubicBezTo>
                  <a:pt x="86001" y="138780"/>
                  <a:pt x="70533" y="143420"/>
                  <a:pt x="62799" y="151773"/>
                </a:cubicBezTo>
                <a:cubicBezTo>
                  <a:pt x="66821" y="173737"/>
                  <a:pt x="73008" y="197557"/>
                  <a:pt x="78886" y="220759"/>
                </a:cubicBezTo>
                <a:cubicBezTo>
                  <a:pt x="84145" y="240867"/>
                  <a:pt x="89404" y="261903"/>
                  <a:pt x="93116" y="281392"/>
                </a:cubicBezTo>
                <a:cubicBezTo>
                  <a:pt x="98684" y="279227"/>
                  <a:pt x="105799" y="276443"/>
                  <a:pt x="112915" y="273659"/>
                </a:cubicBezTo>
                <a:cubicBezTo>
                  <a:pt x="121267" y="270565"/>
                  <a:pt x="129929" y="267162"/>
                  <a:pt x="138282" y="264997"/>
                </a:cubicBezTo>
                <a:cubicBezTo>
                  <a:pt x="147562" y="262522"/>
                  <a:pt x="154987" y="261903"/>
                  <a:pt x="161483" y="263141"/>
                </a:cubicBezTo>
                <a:cubicBezTo>
                  <a:pt x="163030" y="270874"/>
                  <a:pt x="165814" y="279536"/>
                  <a:pt x="168289" y="287579"/>
                </a:cubicBezTo>
                <a:cubicBezTo>
                  <a:pt x="172620" y="301191"/>
                  <a:pt x="176951" y="315112"/>
                  <a:pt x="174476" y="325012"/>
                </a:cubicBezTo>
                <a:cubicBezTo>
                  <a:pt x="168598" y="320990"/>
                  <a:pt x="165814" y="311091"/>
                  <a:pt x="163030" y="300882"/>
                </a:cubicBezTo>
                <a:cubicBezTo>
                  <a:pt x="160555" y="291601"/>
                  <a:pt x="157771" y="282011"/>
                  <a:pt x="153749" y="276752"/>
                </a:cubicBezTo>
                <a:cubicBezTo>
                  <a:pt x="151275" y="278299"/>
                  <a:pt x="147872" y="279227"/>
                  <a:pt x="144469" y="280155"/>
                </a:cubicBezTo>
                <a:cubicBezTo>
                  <a:pt x="136735" y="282011"/>
                  <a:pt x="128382" y="283249"/>
                  <a:pt x="119720" y="284486"/>
                </a:cubicBezTo>
                <a:cubicBezTo>
                  <a:pt x="111059" y="285105"/>
                  <a:pt x="102087" y="286342"/>
                  <a:pt x="93735" y="288507"/>
                </a:cubicBezTo>
                <a:lnTo>
                  <a:pt x="93735" y="288507"/>
                </a:lnTo>
                <a:close/>
                <a:moveTo>
                  <a:pt x="516004" y="42261"/>
                </a:moveTo>
                <a:cubicBezTo>
                  <a:pt x="500846" y="46282"/>
                  <a:pt x="486925" y="47211"/>
                  <a:pt x="476407" y="45354"/>
                </a:cubicBezTo>
                <a:cubicBezTo>
                  <a:pt x="483522" y="41023"/>
                  <a:pt x="491565" y="38239"/>
                  <a:pt x="501465" y="35455"/>
                </a:cubicBezTo>
                <a:cubicBezTo>
                  <a:pt x="510436" y="32980"/>
                  <a:pt x="519717" y="31124"/>
                  <a:pt x="528997" y="29268"/>
                </a:cubicBezTo>
                <a:cubicBezTo>
                  <a:pt x="537350" y="27412"/>
                  <a:pt x="545703" y="25865"/>
                  <a:pt x="553436" y="24009"/>
                </a:cubicBezTo>
                <a:cubicBezTo>
                  <a:pt x="545084" y="31743"/>
                  <a:pt x="531163" y="38239"/>
                  <a:pt x="516004" y="42261"/>
                </a:cubicBezTo>
                <a:lnTo>
                  <a:pt x="516004" y="42261"/>
                </a:lnTo>
                <a:close/>
                <a:moveTo>
                  <a:pt x="99612" y="150845"/>
                </a:moveTo>
                <a:cubicBezTo>
                  <a:pt x="85691" y="154557"/>
                  <a:pt x="74555" y="155175"/>
                  <a:pt x="65274" y="152701"/>
                </a:cubicBezTo>
                <a:cubicBezTo>
                  <a:pt x="73626" y="148060"/>
                  <a:pt x="83526" y="144658"/>
                  <a:pt x="94663" y="141873"/>
                </a:cubicBezTo>
                <a:cubicBezTo>
                  <a:pt x="110130" y="137852"/>
                  <a:pt x="127764" y="134449"/>
                  <a:pt x="142922" y="132902"/>
                </a:cubicBezTo>
                <a:cubicBezTo>
                  <a:pt x="129620" y="140327"/>
                  <a:pt x="114771" y="146823"/>
                  <a:pt x="99612" y="150845"/>
                </a:cubicBezTo>
                <a:lnTo>
                  <a:pt x="99612" y="150845"/>
                </a:lnTo>
                <a:close/>
                <a:moveTo>
                  <a:pt x="312449" y="95161"/>
                </a:moveTo>
                <a:cubicBezTo>
                  <a:pt x="299456" y="98563"/>
                  <a:pt x="285535" y="100729"/>
                  <a:pt x="271304" y="102585"/>
                </a:cubicBezTo>
                <a:cubicBezTo>
                  <a:pt x="275945" y="96089"/>
                  <a:pt x="283988" y="92067"/>
                  <a:pt x="296362" y="88664"/>
                </a:cubicBezTo>
                <a:cubicBezTo>
                  <a:pt x="303477" y="86808"/>
                  <a:pt x="311521" y="85261"/>
                  <a:pt x="319255" y="84024"/>
                </a:cubicBezTo>
                <a:cubicBezTo>
                  <a:pt x="327298" y="82786"/>
                  <a:pt x="335032" y="81240"/>
                  <a:pt x="341837" y="79384"/>
                </a:cubicBezTo>
                <a:cubicBezTo>
                  <a:pt x="343694" y="78765"/>
                  <a:pt x="345550" y="78456"/>
                  <a:pt x="347406" y="77837"/>
                </a:cubicBezTo>
                <a:cubicBezTo>
                  <a:pt x="339672" y="85571"/>
                  <a:pt x="327916" y="90830"/>
                  <a:pt x="312449" y="95161"/>
                </a:cubicBezTo>
                <a:lnTo>
                  <a:pt x="312449" y="95161"/>
                </a:lnTo>
                <a:close/>
              </a:path>
            </a:pathLst>
          </a:custGeom>
          <a:solidFill>
            <a:schemeClr val="accent2">
              <a:alpha val="20000"/>
            </a:schemeClr>
          </a:solidFill>
          <a:ln w="30868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6" name="图形 28">
            <a:extLst>
              <a:ext uri="{FF2B5EF4-FFF2-40B4-BE49-F238E27FC236}">
                <a16:creationId xmlns:a16="http://schemas.microsoft.com/office/drawing/2014/main" id="{7B97B5C0-60EE-4716-AF73-C096AE6E3D32}"/>
              </a:ext>
            </a:extLst>
          </p:cNvPr>
          <p:cNvSpPr/>
          <p:nvPr/>
        </p:nvSpPr>
        <p:spPr>
          <a:xfrm rot="1415520">
            <a:off x="6670641" y="5691072"/>
            <a:ext cx="882055" cy="890512"/>
          </a:xfrm>
          <a:custGeom>
            <a:avLst/>
            <a:gdLst>
              <a:gd name="connsiteX0" fmla="*/ 480119 w 882055"/>
              <a:gd name="connsiteY0" fmla="*/ 794303 h 890512"/>
              <a:gd name="connsiteX1" fmla="*/ 100850 w 882055"/>
              <a:gd name="connsiteY1" fmla="*/ 890513 h 890512"/>
              <a:gd name="connsiteX2" fmla="*/ 96209 w 882055"/>
              <a:gd name="connsiteY2" fmla="*/ 848441 h 890512"/>
              <a:gd name="connsiteX3" fmla="*/ 90950 w 882055"/>
              <a:gd name="connsiteY3" fmla="*/ 825858 h 890512"/>
              <a:gd name="connsiteX4" fmla="*/ 107656 w 882055"/>
              <a:gd name="connsiteY4" fmla="*/ 861124 h 890512"/>
              <a:gd name="connsiteX5" fmla="*/ 112915 w 882055"/>
              <a:gd name="connsiteY5" fmla="*/ 879376 h 890512"/>
              <a:gd name="connsiteX6" fmla="*/ 365967 w 882055"/>
              <a:gd name="connsiteY6" fmla="*/ 813483 h 890512"/>
              <a:gd name="connsiteX7" fmla="*/ 866195 w 882055"/>
              <a:gd name="connsiteY7" fmla="*/ 680151 h 890512"/>
              <a:gd name="connsiteX8" fmla="*/ 863720 w 882055"/>
              <a:gd name="connsiteY8" fmla="*/ 640554 h 890512"/>
              <a:gd name="connsiteX9" fmla="*/ 858151 w 882055"/>
              <a:gd name="connsiteY9" fmla="*/ 623539 h 890512"/>
              <a:gd name="connsiteX10" fmla="*/ 729459 w 882055"/>
              <a:gd name="connsiteY10" fmla="*/ 658806 h 890512"/>
              <a:gd name="connsiteX11" fmla="*/ 454443 w 882055"/>
              <a:gd name="connsiteY11" fmla="*/ 728101 h 890512"/>
              <a:gd name="connsiteX12" fmla="*/ 451349 w 882055"/>
              <a:gd name="connsiteY12" fmla="*/ 729029 h 890512"/>
              <a:gd name="connsiteX13" fmla="*/ 186232 w 882055"/>
              <a:gd name="connsiteY13" fmla="*/ 795541 h 890512"/>
              <a:gd name="connsiteX14" fmla="*/ 85073 w 882055"/>
              <a:gd name="connsiteY14" fmla="*/ 822764 h 890512"/>
              <a:gd name="connsiteX15" fmla="*/ 94663 w 882055"/>
              <a:gd name="connsiteY15" fmla="*/ 809152 h 890512"/>
              <a:gd name="connsiteX16" fmla="*/ 100231 w 882055"/>
              <a:gd name="connsiteY16" fmla="*/ 799872 h 890512"/>
              <a:gd name="connsiteX17" fmla="*/ 104253 w 882055"/>
              <a:gd name="connsiteY17" fmla="*/ 811936 h 890512"/>
              <a:gd name="connsiteX18" fmla="*/ 266973 w 882055"/>
              <a:gd name="connsiteY18" fmla="*/ 764605 h 890512"/>
              <a:gd name="connsiteX19" fmla="*/ 460630 w 882055"/>
              <a:gd name="connsiteY19" fmla="*/ 716655 h 890512"/>
              <a:gd name="connsiteX20" fmla="*/ 464342 w 882055"/>
              <a:gd name="connsiteY20" fmla="*/ 715727 h 890512"/>
              <a:gd name="connsiteX21" fmla="*/ 666042 w 882055"/>
              <a:gd name="connsiteY21" fmla="*/ 665921 h 890512"/>
              <a:gd name="connsiteX22" fmla="*/ 822266 w 882055"/>
              <a:gd name="connsiteY22" fmla="*/ 621992 h 890512"/>
              <a:gd name="connsiteX23" fmla="*/ 791949 w 882055"/>
              <a:gd name="connsiteY23" fmla="*/ 608381 h 890512"/>
              <a:gd name="connsiteX24" fmla="*/ 757611 w 882055"/>
              <a:gd name="connsiteY24" fmla="*/ 589510 h 890512"/>
              <a:gd name="connsiteX25" fmla="*/ 754517 w 882055"/>
              <a:gd name="connsiteY25" fmla="*/ 591057 h 890512"/>
              <a:gd name="connsiteX26" fmla="*/ 738121 w 882055"/>
              <a:gd name="connsiteY26" fmla="*/ 596625 h 890512"/>
              <a:gd name="connsiteX27" fmla="*/ 724510 w 882055"/>
              <a:gd name="connsiteY27" fmla="*/ 598172 h 890512"/>
              <a:gd name="connsiteX28" fmla="*/ 715229 w 882055"/>
              <a:gd name="connsiteY28" fmla="*/ 621374 h 890512"/>
              <a:gd name="connsiteX29" fmla="*/ 736884 w 882055"/>
              <a:gd name="connsiteY29" fmla="*/ 617043 h 890512"/>
              <a:gd name="connsiteX30" fmla="*/ 665732 w 882055"/>
              <a:gd name="connsiteY30" fmla="*/ 650144 h 890512"/>
              <a:gd name="connsiteX31" fmla="*/ 606027 w 882055"/>
              <a:gd name="connsiteY31" fmla="*/ 652619 h 890512"/>
              <a:gd name="connsiteX32" fmla="*/ 610667 w 882055"/>
              <a:gd name="connsiteY32" fmla="*/ 650763 h 890512"/>
              <a:gd name="connsiteX33" fmla="*/ 611595 w 882055"/>
              <a:gd name="connsiteY33" fmla="*/ 650453 h 890512"/>
              <a:gd name="connsiteX34" fmla="*/ 622732 w 882055"/>
              <a:gd name="connsiteY34" fmla="*/ 646432 h 890512"/>
              <a:gd name="connsiteX35" fmla="*/ 633869 w 882055"/>
              <a:gd name="connsiteY35" fmla="*/ 642410 h 890512"/>
              <a:gd name="connsiteX36" fmla="*/ 636034 w 882055"/>
              <a:gd name="connsiteY36" fmla="*/ 641791 h 890512"/>
              <a:gd name="connsiteX37" fmla="*/ 624279 w 882055"/>
              <a:gd name="connsiteY37" fmla="*/ 631583 h 890512"/>
              <a:gd name="connsiteX38" fmla="*/ 614689 w 882055"/>
              <a:gd name="connsiteY38" fmla="*/ 624777 h 890512"/>
              <a:gd name="connsiteX39" fmla="*/ 590559 w 882055"/>
              <a:gd name="connsiteY39" fmla="*/ 635295 h 890512"/>
              <a:gd name="connsiteX40" fmla="*/ 564883 w 882055"/>
              <a:gd name="connsiteY40" fmla="*/ 640554 h 890512"/>
              <a:gd name="connsiteX41" fmla="*/ 539825 w 882055"/>
              <a:gd name="connsiteY41" fmla="*/ 645504 h 890512"/>
              <a:gd name="connsiteX42" fmla="*/ 507033 w 882055"/>
              <a:gd name="connsiteY42" fmla="*/ 673964 h 890512"/>
              <a:gd name="connsiteX43" fmla="*/ 520645 w 882055"/>
              <a:gd name="connsiteY43" fmla="*/ 671799 h 890512"/>
              <a:gd name="connsiteX44" fmla="*/ 532710 w 882055"/>
              <a:gd name="connsiteY44" fmla="*/ 670252 h 890512"/>
              <a:gd name="connsiteX45" fmla="*/ 470529 w 882055"/>
              <a:gd name="connsiteY45" fmla="*/ 700260 h 890512"/>
              <a:gd name="connsiteX46" fmla="*/ 404327 w 882055"/>
              <a:gd name="connsiteY46" fmla="*/ 708612 h 890512"/>
              <a:gd name="connsiteX47" fmla="*/ 402780 w 882055"/>
              <a:gd name="connsiteY47" fmla="*/ 704900 h 890512"/>
              <a:gd name="connsiteX48" fmla="*/ 412989 w 882055"/>
              <a:gd name="connsiteY48" fmla="*/ 699641 h 890512"/>
              <a:gd name="connsiteX49" fmla="*/ 420104 w 882055"/>
              <a:gd name="connsiteY49" fmla="*/ 698094 h 890512"/>
              <a:gd name="connsiteX50" fmla="*/ 426601 w 882055"/>
              <a:gd name="connsiteY50" fmla="*/ 696547 h 890512"/>
              <a:gd name="connsiteX51" fmla="*/ 430004 w 882055"/>
              <a:gd name="connsiteY51" fmla="*/ 695619 h 890512"/>
              <a:gd name="connsiteX52" fmla="*/ 382672 w 882055"/>
              <a:gd name="connsiteY52" fmla="*/ 687266 h 890512"/>
              <a:gd name="connsiteX53" fmla="*/ 363802 w 882055"/>
              <a:gd name="connsiteY53" fmla="*/ 692835 h 890512"/>
              <a:gd name="connsiteX54" fmla="*/ 344312 w 882055"/>
              <a:gd name="connsiteY54" fmla="*/ 698403 h 890512"/>
              <a:gd name="connsiteX55" fmla="*/ 311830 w 882055"/>
              <a:gd name="connsiteY55" fmla="*/ 702734 h 890512"/>
              <a:gd name="connsiteX56" fmla="*/ 308118 w 882055"/>
              <a:gd name="connsiteY56" fmla="*/ 713871 h 890512"/>
              <a:gd name="connsiteX57" fmla="*/ 303168 w 882055"/>
              <a:gd name="connsiteY57" fmla="*/ 728101 h 890512"/>
              <a:gd name="connsiteX58" fmla="*/ 315233 w 882055"/>
              <a:gd name="connsiteY58" fmla="*/ 726864 h 890512"/>
              <a:gd name="connsiteX59" fmla="*/ 329773 w 882055"/>
              <a:gd name="connsiteY59" fmla="*/ 727792 h 890512"/>
              <a:gd name="connsiteX60" fmla="*/ 264499 w 882055"/>
              <a:gd name="connsiteY60" fmla="*/ 754087 h 890512"/>
              <a:gd name="connsiteX61" fmla="*/ 197059 w 882055"/>
              <a:gd name="connsiteY61" fmla="*/ 763368 h 890512"/>
              <a:gd name="connsiteX62" fmla="*/ 215311 w 882055"/>
              <a:gd name="connsiteY62" fmla="*/ 752850 h 890512"/>
              <a:gd name="connsiteX63" fmla="*/ 223973 w 882055"/>
              <a:gd name="connsiteY63" fmla="*/ 749756 h 890512"/>
              <a:gd name="connsiteX64" fmla="*/ 179117 w 882055"/>
              <a:gd name="connsiteY64" fmla="*/ 738001 h 890512"/>
              <a:gd name="connsiteX65" fmla="*/ 165196 w 882055"/>
              <a:gd name="connsiteY65" fmla="*/ 742950 h 890512"/>
              <a:gd name="connsiteX66" fmla="*/ 148490 w 882055"/>
              <a:gd name="connsiteY66" fmla="*/ 773577 h 890512"/>
              <a:gd name="connsiteX67" fmla="*/ 132095 w 882055"/>
              <a:gd name="connsiteY67" fmla="*/ 799562 h 890512"/>
              <a:gd name="connsiteX68" fmla="*/ 126836 w 882055"/>
              <a:gd name="connsiteY68" fmla="*/ 801418 h 890512"/>
              <a:gd name="connsiteX69" fmla="*/ 114771 w 882055"/>
              <a:gd name="connsiteY69" fmla="*/ 803584 h 890512"/>
              <a:gd name="connsiteX70" fmla="*/ 107965 w 882055"/>
              <a:gd name="connsiteY70" fmla="*/ 804512 h 890512"/>
              <a:gd name="connsiteX71" fmla="*/ 55374 w 882055"/>
              <a:gd name="connsiteY71" fmla="*/ 608071 h 890512"/>
              <a:gd name="connsiteX72" fmla="*/ 23511 w 882055"/>
              <a:gd name="connsiteY72" fmla="*/ 476595 h 890512"/>
              <a:gd name="connsiteX73" fmla="*/ 15777 w 882055"/>
              <a:gd name="connsiteY73" fmla="*/ 475358 h 890512"/>
              <a:gd name="connsiteX74" fmla="*/ 0 w 882055"/>
              <a:gd name="connsiteY74" fmla="*/ 461128 h 890512"/>
              <a:gd name="connsiteX75" fmla="*/ 41763 w 882055"/>
              <a:gd name="connsiteY75" fmla="*/ 445970 h 890512"/>
              <a:gd name="connsiteX76" fmla="*/ 96519 w 882055"/>
              <a:gd name="connsiteY76" fmla="*/ 427408 h 890512"/>
              <a:gd name="connsiteX77" fmla="*/ 117864 w 882055"/>
              <a:gd name="connsiteY77" fmla="*/ 422768 h 890512"/>
              <a:gd name="connsiteX78" fmla="*/ 88475 w 882055"/>
              <a:gd name="connsiteY78" fmla="*/ 305522 h 890512"/>
              <a:gd name="connsiteX79" fmla="*/ 64655 w 882055"/>
              <a:gd name="connsiteY79" fmla="*/ 209931 h 890512"/>
              <a:gd name="connsiteX80" fmla="*/ 55374 w 882055"/>
              <a:gd name="connsiteY80" fmla="*/ 184874 h 890512"/>
              <a:gd name="connsiteX81" fmla="*/ 35885 w 882055"/>
              <a:gd name="connsiteY81" fmla="*/ 149917 h 890512"/>
              <a:gd name="connsiteX82" fmla="*/ 98375 w 882055"/>
              <a:gd name="connsiteY82" fmla="*/ 116197 h 890512"/>
              <a:gd name="connsiteX83" fmla="*/ 172930 w 882055"/>
              <a:gd name="connsiteY83" fmla="*/ 109700 h 890512"/>
              <a:gd name="connsiteX84" fmla="*/ 171073 w 882055"/>
              <a:gd name="connsiteY84" fmla="*/ 122693 h 890512"/>
              <a:gd name="connsiteX85" fmla="*/ 167361 w 882055"/>
              <a:gd name="connsiteY85" fmla="*/ 127953 h 890512"/>
              <a:gd name="connsiteX86" fmla="*/ 236966 w 882055"/>
              <a:gd name="connsiteY86" fmla="*/ 394307 h 890512"/>
              <a:gd name="connsiteX87" fmla="*/ 270067 w 882055"/>
              <a:gd name="connsiteY87" fmla="*/ 387192 h 890512"/>
              <a:gd name="connsiteX88" fmla="*/ 289866 w 882055"/>
              <a:gd name="connsiteY88" fmla="*/ 381624 h 890512"/>
              <a:gd name="connsiteX89" fmla="*/ 309974 w 882055"/>
              <a:gd name="connsiteY89" fmla="*/ 376055 h 890512"/>
              <a:gd name="connsiteX90" fmla="*/ 323895 w 882055"/>
              <a:gd name="connsiteY90" fmla="*/ 372652 h 890512"/>
              <a:gd name="connsiteX91" fmla="*/ 279348 w 882055"/>
              <a:gd name="connsiteY91" fmla="*/ 191061 h 890512"/>
              <a:gd name="connsiteX92" fmla="*/ 256146 w 882055"/>
              <a:gd name="connsiteY92" fmla="*/ 107844 h 890512"/>
              <a:gd name="connsiteX93" fmla="*/ 248412 w 882055"/>
              <a:gd name="connsiteY93" fmla="*/ 101348 h 890512"/>
              <a:gd name="connsiteX94" fmla="*/ 240369 w 882055"/>
              <a:gd name="connsiteY94" fmla="*/ 95779 h 890512"/>
              <a:gd name="connsiteX95" fmla="*/ 308736 w 882055"/>
              <a:gd name="connsiteY95" fmla="*/ 60513 h 890512"/>
              <a:gd name="connsiteX96" fmla="*/ 380507 w 882055"/>
              <a:gd name="connsiteY96" fmla="*/ 58657 h 890512"/>
              <a:gd name="connsiteX97" fmla="*/ 376795 w 882055"/>
              <a:gd name="connsiteY97" fmla="*/ 68556 h 890512"/>
              <a:gd name="connsiteX98" fmla="*/ 373392 w 882055"/>
              <a:gd name="connsiteY98" fmla="*/ 71959 h 890512"/>
              <a:gd name="connsiteX99" fmla="*/ 443615 w 882055"/>
              <a:gd name="connsiteY99" fmla="*/ 339861 h 890512"/>
              <a:gd name="connsiteX100" fmla="*/ 445471 w 882055"/>
              <a:gd name="connsiteY100" fmla="*/ 338933 h 890512"/>
              <a:gd name="connsiteX101" fmla="*/ 471148 w 882055"/>
              <a:gd name="connsiteY101" fmla="*/ 332436 h 890512"/>
              <a:gd name="connsiteX102" fmla="*/ 530854 w 882055"/>
              <a:gd name="connsiteY102" fmla="*/ 312947 h 890512"/>
              <a:gd name="connsiteX103" fmla="*/ 470529 w 882055"/>
              <a:gd name="connsiteY103" fmla="*/ 76599 h 890512"/>
              <a:gd name="connsiteX104" fmla="*/ 474860 w 882055"/>
              <a:gd name="connsiteY104" fmla="*/ 96089 h 890512"/>
              <a:gd name="connsiteX105" fmla="*/ 478263 w 882055"/>
              <a:gd name="connsiteY105" fmla="*/ 108772 h 890512"/>
              <a:gd name="connsiteX106" fmla="*/ 482594 w 882055"/>
              <a:gd name="connsiteY106" fmla="*/ 129499 h 890512"/>
              <a:gd name="connsiteX107" fmla="*/ 482285 w 882055"/>
              <a:gd name="connsiteY107" fmla="*/ 129809 h 890512"/>
              <a:gd name="connsiteX108" fmla="*/ 478572 w 882055"/>
              <a:gd name="connsiteY108" fmla="*/ 121456 h 890512"/>
              <a:gd name="connsiteX109" fmla="*/ 460939 w 882055"/>
              <a:gd name="connsiteY109" fmla="*/ 54326 h 890512"/>
              <a:gd name="connsiteX110" fmla="*/ 453824 w 882055"/>
              <a:gd name="connsiteY110" fmla="*/ 47211 h 890512"/>
              <a:gd name="connsiteX111" fmla="*/ 447018 w 882055"/>
              <a:gd name="connsiteY111" fmla="*/ 41951 h 890512"/>
              <a:gd name="connsiteX112" fmla="*/ 515076 w 882055"/>
              <a:gd name="connsiteY112" fmla="*/ 6685 h 890512"/>
              <a:gd name="connsiteX113" fmla="*/ 587156 w 882055"/>
              <a:gd name="connsiteY113" fmla="*/ 4829 h 890512"/>
              <a:gd name="connsiteX114" fmla="*/ 583444 w 882055"/>
              <a:gd name="connsiteY114" fmla="*/ 14728 h 890512"/>
              <a:gd name="connsiteX115" fmla="*/ 580041 w 882055"/>
              <a:gd name="connsiteY115" fmla="*/ 18131 h 890512"/>
              <a:gd name="connsiteX116" fmla="*/ 650265 w 882055"/>
              <a:gd name="connsiteY116" fmla="*/ 286342 h 890512"/>
              <a:gd name="connsiteX117" fmla="*/ 673776 w 882055"/>
              <a:gd name="connsiteY117" fmla="*/ 281702 h 890512"/>
              <a:gd name="connsiteX118" fmla="*/ 699452 w 882055"/>
              <a:gd name="connsiteY118" fmla="*/ 273968 h 890512"/>
              <a:gd name="connsiteX119" fmla="*/ 725129 w 882055"/>
              <a:gd name="connsiteY119" fmla="*/ 266234 h 890512"/>
              <a:gd name="connsiteX120" fmla="*/ 774316 w 882055"/>
              <a:gd name="connsiteY120" fmla="*/ 267781 h 890512"/>
              <a:gd name="connsiteX121" fmla="*/ 763798 w 882055"/>
              <a:gd name="connsiteY121" fmla="*/ 281083 h 890512"/>
              <a:gd name="connsiteX122" fmla="*/ 758539 w 882055"/>
              <a:gd name="connsiteY122" fmla="*/ 283558 h 890512"/>
              <a:gd name="connsiteX123" fmla="*/ 783906 w 882055"/>
              <a:gd name="connsiteY123" fmla="*/ 383171 h 890512"/>
              <a:gd name="connsiteX124" fmla="*/ 843302 w 882055"/>
              <a:gd name="connsiteY124" fmla="*/ 606525 h 890512"/>
              <a:gd name="connsiteX125" fmla="*/ 840827 w 882055"/>
              <a:gd name="connsiteY125" fmla="*/ 616115 h 890512"/>
              <a:gd name="connsiteX126" fmla="*/ 838043 w 882055"/>
              <a:gd name="connsiteY126" fmla="*/ 620755 h 890512"/>
              <a:gd name="connsiteX127" fmla="*/ 841755 w 882055"/>
              <a:gd name="connsiteY127" fmla="*/ 619518 h 890512"/>
              <a:gd name="connsiteX128" fmla="*/ 843302 w 882055"/>
              <a:gd name="connsiteY128" fmla="*/ 619208 h 890512"/>
              <a:gd name="connsiteX129" fmla="*/ 852274 w 882055"/>
              <a:gd name="connsiteY129" fmla="*/ 611165 h 890512"/>
              <a:gd name="connsiteX130" fmla="*/ 881044 w 882055"/>
              <a:gd name="connsiteY130" fmla="*/ 683245 h 890512"/>
              <a:gd name="connsiteX131" fmla="*/ 480119 w 882055"/>
              <a:gd name="connsiteY131" fmla="*/ 794303 h 890512"/>
              <a:gd name="connsiteX132" fmla="*/ 480119 w 882055"/>
              <a:gd name="connsiteY132" fmla="*/ 794303 h 890512"/>
              <a:gd name="connsiteX133" fmla="*/ 735028 w 882055"/>
              <a:gd name="connsiteY133" fmla="*/ 291292 h 890512"/>
              <a:gd name="connsiteX134" fmla="*/ 751733 w 882055"/>
              <a:gd name="connsiteY134" fmla="*/ 351307 h 890512"/>
              <a:gd name="connsiteX135" fmla="*/ 830309 w 882055"/>
              <a:gd name="connsiteY135" fmla="*/ 615187 h 890512"/>
              <a:gd name="connsiteX136" fmla="*/ 787618 w 882055"/>
              <a:gd name="connsiteY136" fmla="*/ 434523 h 890512"/>
              <a:gd name="connsiteX137" fmla="*/ 752352 w 882055"/>
              <a:gd name="connsiteY137" fmla="*/ 287889 h 890512"/>
              <a:gd name="connsiteX138" fmla="*/ 744927 w 882055"/>
              <a:gd name="connsiteY138" fmla="*/ 288507 h 890512"/>
              <a:gd name="connsiteX139" fmla="*/ 740906 w 882055"/>
              <a:gd name="connsiteY139" fmla="*/ 289745 h 890512"/>
              <a:gd name="connsiteX140" fmla="*/ 736884 w 882055"/>
              <a:gd name="connsiteY140" fmla="*/ 290982 h 890512"/>
              <a:gd name="connsiteX141" fmla="*/ 735028 w 882055"/>
              <a:gd name="connsiteY141" fmla="*/ 291292 h 890512"/>
              <a:gd name="connsiteX142" fmla="*/ 735028 w 882055"/>
              <a:gd name="connsiteY142" fmla="*/ 291292 h 890512"/>
              <a:gd name="connsiteX143" fmla="*/ 29698 w 882055"/>
              <a:gd name="connsiteY143" fmla="*/ 473811 h 890512"/>
              <a:gd name="connsiteX144" fmla="*/ 28151 w 882055"/>
              <a:gd name="connsiteY144" fmla="*/ 479070 h 890512"/>
              <a:gd name="connsiteX145" fmla="*/ 30936 w 882055"/>
              <a:gd name="connsiteY145" fmla="*/ 487113 h 890512"/>
              <a:gd name="connsiteX146" fmla="*/ 34029 w 882055"/>
              <a:gd name="connsiteY146" fmla="*/ 495466 h 890512"/>
              <a:gd name="connsiteX147" fmla="*/ 52590 w 882055"/>
              <a:gd name="connsiteY147" fmla="*/ 573424 h 890512"/>
              <a:gd name="connsiteX148" fmla="*/ 71461 w 882055"/>
              <a:gd name="connsiteY148" fmla="*/ 652000 h 890512"/>
              <a:gd name="connsiteX149" fmla="*/ 78576 w 882055"/>
              <a:gd name="connsiteY149" fmla="*/ 678914 h 890512"/>
              <a:gd name="connsiteX150" fmla="*/ 90332 w 882055"/>
              <a:gd name="connsiteY150" fmla="*/ 731195 h 890512"/>
              <a:gd name="connsiteX151" fmla="*/ 97447 w 882055"/>
              <a:gd name="connsiteY151" fmla="*/ 758109 h 890512"/>
              <a:gd name="connsiteX152" fmla="*/ 120648 w 882055"/>
              <a:gd name="connsiteY152" fmla="*/ 794303 h 890512"/>
              <a:gd name="connsiteX153" fmla="*/ 77029 w 882055"/>
              <a:gd name="connsiteY153" fmla="*/ 621374 h 890512"/>
              <a:gd name="connsiteX154" fmla="*/ 39288 w 882055"/>
              <a:gd name="connsiteY154" fmla="*/ 472265 h 890512"/>
              <a:gd name="connsiteX155" fmla="*/ 34029 w 882055"/>
              <a:gd name="connsiteY155" fmla="*/ 472883 h 890512"/>
              <a:gd name="connsiteX156" fmla="*/ 29698 w 882055"/>
              <a:gd name="connsiteY156" fmla="*/ 473811 h 890512"/>
              <a:gd name="connsiteX157" fmla="*/ 29698 w 882055"/>
              <a:gd name="connsiteY157" fmla="*/ 473811 h 890512"/>
              <a:gd name="connsiteX158" fmla="*/ 761323 w 882055"/>
              <a:gd name="connsiteY158" fmla="*/ 423696 h 890512"/>
              <a:gd name="connsiteX159" fmla="*/ 772151 w 882055"/>
              <a:gd name="connsiteY159" fmla="*/ 591057 h 890512"/>
              <a:gd name="connsiteX160" fmla="*/ 819482 w 882055"/>
              <a:gd name="connsiteY160" fmla="*/ 611474 h 890512"/>
              <a:gd name="connsiteX161" fmla="*/ 794733 w 882055"/>
              <a:gd name="connsiteY161" fmla="*/ 526402 h 890512"/>
              <a:gd name="connsiteX162" fmla="*/ 761323 w 882055"/>
              <a:gd name="connsiteY162" fmla="*/ 423696 h 890512"/>
              <a:gd name="connsiteX163" fmla="*/ 761323 w 882055"/>
              <a:gd name="connsiteY163" fmla="*/ 423696 h 890512"/>
              <a:gd name="connsiteX164" fmla="*/ 107037 w 882055"/>
              <a:gd name="connsiteY164" fmla="*/ 698713 h 890512"/>
              <a:gd name="connsiteX165" fmla="*/ 111677 w 882055"/>
              <a:gd name="connsiteY165" fmla="*/ 713871 h 890512"/>
              <a:gd name="connsiteX166" fmla="*/ 129929 w 882055"/>
              <a:gd name="connsiteY166" fmla="*/ 780073 h 890512"/>
              <a:gd name="connsiteX167" fmla="*/ 137663 w 882055"/>
              <a:gd name="connsiteY167" fmla="*/ 766771 h 890512"/>
              <a:gd name="connsiteX168" fmla="*/ 149728 w 882055"/>
              <a:gd name="connsiteY168" fmla="*/ 749137 h 890512"/>
              <a:gd name="connsiteX169" fmla="*/ 128382 w 882055"/>
              <a:gd name="connsiteY169" fmla="*/ 668086 h 890512"/>
              <a:gd name="connsiteX170" fmla="*/ 80742 w 882055"/>
              <a:gd name="connsiteY170" fmla="*/ 466696 h 890512"/>
              <a:gd name="connsiteX171" fmla="*/ 121886 w 882055"/>
              <a:gd name="connsiteY171" fmla="*/ 612402 h 890512"/>
              <a:gd name="connsiteX172" fmla="*/ 154987 w 882055"/>
              <a:gd name="connsiteY172" fmla="*/ 739238 h 890512"/>
              <a:gd name="connsiteX173" fmla="*/ 201390 w 882055"/>
              <a:gd name="connsiteY173" fmla="*/ 726555 h 890512"/>
              <a:gd name="connsiteX174" fmla="*/ 196750 w 882055"/>
              <a:gd name="connsiteY174" fmla="*/ 720058 h 890512"/>
              <a:gd name="connsiteX175" fmla="*/ 192110 w 882055"/>
              <a:gd name="connsiteY175" fmla="*/ 706137 h 890512"/>
              <a:gd name="connsiteX176" fmla="*/ 192419 w 882055"/>
              <a:gd name="connsiteY176" fmla="*/ 705519 h 890512"/>
              <a:gd name="connsiteX177" fmla="*/ 194584 w 882055"/>
              <a:gd name="connsiteY177" fmla="*/ 705828 h 890512"/>
              <a:gd name="connsiteX178" fmla="*/ 194894 w 882055"/>
              <a:gd name="connsiteY178" fmla="*/ 706137 h 890512"/>
              <a:gd name="connsiteX179" fmla="*/ 167670 w 882055"/>
              <a:gd name="connsiteY179" fmla="*/ 599100 h 890512"/>
              <a:gd name="connsiteX180" fmla="*/ 129001 w 882055"/>
              <a:gd name="connsiteY180" fmla="*/ 456488 h 890512"/>
              <a:gd name="connsiteX181" fmla="*/ 128073 w 882055"/>
              <a:gd name="connsiteY181" fmla="*/ 458034 h 890512"/>
              <a:gd name="connsiteX182" fmla="*/ 121886 w 882055"/>
              <a:gd name="connsiteY182" fmla="*/ 450919 h 890512"/>
              <a:gd name="connsiteX183" fmla="*/ 100231 w 882055"/>
              <a:gd name="connsiteY183" fmla="*/ 458962 h 890512"/>
              <a:gd name="connsiteX184" fmla="*/ 73626 w 882055"/>
              <a:gd name="connsiteY184" fmla="*/ 463912 h 890512"/>
              <a:gd name="connsiteX185" fmla="*/ 75792 w 882055"/>
              <a:gd name="connsiteY185" fmla="*/ 468862 h 890512"/>
              <a:gd name="connsiteX186" fmla="*/ 70533 w 882055"/>
              <a:gd name="connsiteY186" fmla="*/ 472265 h 890512"/>
              <a:gd name="connsiteX187" fmla="*/ 60943 w 882055"/>
              <a:gd name="connsiteY187" fmla="*/ 473502 h 890512"/>
              <a:gd name="connsiteX188" fmla="*/ 51662 w 882055"/>
              <a:gd name="connsiteY188" fmla="*/ 474739 h 890512"/>
              <a:gd name="connsiteX189" fmla="*/ 142303 w 882055"/>
              <a:gd name="connsiteY189" fmla="*/ 738929 h 890512"/>
              <a:gd name="connsiteX190" fmla="*/ 119411 w 882055"/>
              <a:gd name="connsiteY190" fmla="*/ 715727 h 890512"/>
              <a:gd name="connsiteX191" fmla="*/ 107037 w 882055"/>
              <a:gd name="connsiteY191" fmla="*/ 698713 h 890512"/>
              <a:gd name="connsiteX192" fmla="*/ 107037 w 882055"/>
              <a:gd name="connsiteY192" fmla="*/ 698713 h 890512"/>
              <a:gd name="connsiteX193" fmla="*/ 441450 w 882055"/>
              <a:gd name="connsiteY193" fmla="*/ 692835 h 890512"/>
              <a:gd name="connsiteX194" fmla="*/ 454752 w 882055"/>
              <a:gd name="connsiteY194" fmla="*/ 691288 h 890512"/>
              <a:gd name="connsiteX195" fmla="*/ 474551 w 882055"/>
              <a:gd name="connsiteY195" fmla="*/ 688813 h 890512"/>
              <a:gd name="connsiteX196" fmla="*/ 488472 w 882055"/>
              <a:gd name="connsiteY196" fmla="*/ 682317 h 890512"/>
              <a:gd name="connsiteX197" fmla="*/ 491565 w 882055"/>
              <a:gd name="connsiteY197" fmla="*/ 673036 h 890512"/>
              <a:gd name="connsiteX198" fmla="*/ 495896 w 882055"/>
              <a:gd name="connsiteY198" fmla="*/ 657568 h 890512"/>
              <a:gd name="connsiteX199" fmla="*/ 468673 w 882055"/>
              <a:gd name="connsiteY199" fmla="*/ 663137 h 890512"/>
              <a:gd name="connsiteX200" fmla="*/ 440212 w 882055"/>
              <a:gd name="connsiteY200" fmla="*/ 669014 h 890512"/>
              <a:gd name="connsiteX201" fmla="*/ 469601 w 882055"/>
              <a:gd name="connsiteY201" fmla="*/ 651691 h 890512"/>
              <a:gd name="connsiteX202" fmla="*/ 501465 w 882055"/>
              <a:gd name="connsiteY202" fmla="*/ 648288 h 890512"/>
              <a:gd name="connsiteX203" fmla="*/ 491565 w 882055"/>
              <a:gd name="connsiteY203" fmla="*/ 584870 h 890512"/>
              <a:gd name="connsiteX204" fmla="*/ 501465 w 882055"/>
              <a:gd name="connsiteY204" fmla="*/ 618280 h 890512"/>
              <a:gd name="connsiteX205" fmla="*/ 453515 w 882055"/>
              <a:gd name="connsiteY205" fmla="*/ 429883 h 890512"/>
              <a:gd name="connsiteX206" fmla="*/ 446709 w 882055"/>
              <a:gd name="connsiteY206" fmla="*/ 406681 h 890512"/>
              <a:gd name="connsiteX207" fmla="*/ 447637 w 882055"/>
              <a:gd name="connsiteY207" fmla="*/ 412559 h 890512"/>
              <a:gd name="connsiteX208" fmla="*/ 445471 w 882055"/>
              <a:gd name="connsiteY208" fmla="*/ 420293 h 890512"/>
              <a:gd name="connsiteX209" fmla="*/ 419176 w 882055"/>
              <a:gd name="connsiteY209" fmla="*/ 376674 h 890512"/>
              <a:gd name="connsiteX210" fmla="*/ 393500 w 882055"/>
              <a:gd name="connsiteY210" fmla="*/ 382242 h 890512"/>
              <a:gd name="connsiteX211" fmla="*/ 369679 w 882055"/>
              <a:gd name="connsiteY211" fmla="*/ 389048 h 890512"/>
              <a:gd name="connsiteX212" fmla="*/ 340909 w 882055"/>
              <a:gd name="connsiteY212" fmla="*/ 397401 h 890512"/>
              <a:gd name="connsiteX213" fmla="*/ 368133 w 882055"/>
              <a:gd name="connsiteY213" fmla="*/ 497322 h 890512"/>
              <a:gd name="connsiteX214" fmla="*/ 439594 w 882055"/>
              <a:gd name="connsiteY214" fmla="*/ 691597 h 890512"/>
              <a:gd name="connsiteX215" fmla="*/ 440831 w 882055"/>
              <a:gd name="connsiteY215" fmla="*/ 694072 h 890512"/>
              <a:gd name="connsiteX216" fmla="*/ 441450 w 882055"/>
              <a:gd name="connsiteY216" fmla="*/ 692835 h 890512"/>
              <a:gd name="connsiteX217" fmla="*/ 441450 w 882055"/>
              <a:gd name="connsiteY217" fmla="*/ 692835 h 890512"/>
              <a:gd name="connsiteX218" fmla="*/ 596437 w 882055"/>
              <a:gd name="connsiteY218" fmla="*/ 329343 h 890512"/>
              <a:gd name="connsiteX219" fmla="*/ 565811 w 882055"/>
              <a:gd name="connsiteY219" fmla="*/ 338314 h 890512"/>
              <a:gd name="connsiteX220" fmla="*/ 547868 w 882055"/>
              <a:gd name="connsiteY220" fmla="*/ 343573 h 890512"/>
              <a:gd name="connsiteX221" fmla="*/ 573854 w 882055"/>
              <a:gd name="connsiteY221" fmla="*/ 437926 h 890512"/>
              <a:gd name="connsiteX222" fmla="*/ 647480 w 882055"/>
              <a:gd name="connsiteY222" fmla="*/ 640863 h 890512"/>
              <a:gd name="connsiteX223" fmla="*/ 672229 w 882055"/>
              <a:gd name="connsiteY223" fmla="*/ 636223 h 890512"/>
              <a:gd name="connsiteX224" fmla="*/ 702855 w 882055"/>
              <a:gd name="connsiteY224" fmla="*/ 603431 h 890512"/>
              <a:gd name="connsiteX225" fmla="*/ 675322 w 882055"/>
              <a:gd name="connsiteY225" fmla="*/ 609309 h 890512"/>
              <a:gd name="connsiteX226" fmla="*/ 647171 w 882055"/>
              <a:gd name="connsiteY226" fmla="*/ 615187 h 890512"/>
              <a:gd name="connsiteX227" fmla="*/ 677488 w 882055"/>
              <a:gd name="connsiteY227" fmla="*/ 597244 h 890512"/>
              <a:gd name="connsiteX228" fmla="*/ 708423 w 882055"/>
              <a:gd name="connsiteY228" fmla="*/ 594460 h 890512"/>
              <a:gd name="connsiteX229" fmla="*/ 697905 w 882055"/>
              <a:gd name="connsiteY229" fmla="*/ 529495 h 890512"/>
              <a:gd name="connsiteX230" fmla="*/ 707495 w 882055"/>
              <a:gd name="connsiteY230" fmla="*/ 561359 h 890512"/>
              <a:gd name="connsiteX231" fmla="*/ 675632 w 882055"/>
              <a:gd name="connsiteY231" fmla="*/ 430811 h 890512"/>
              <a:gd name="connsiteX232" fmla="*/ 654286 w 882055"/>
              <a:gd name="connsiteY232" fmla="*/ 349450 h 890512"/>
              <a:gd name="connsiteX233" fmla="*/ 653049 w 882055"/>
              <a:gd name="connsiteY233" fmla="*/ 354091 h 890512"/>
              <a:gd name="connsiteX234" fmla="*/ 651193 w 882055"/>
              <a:gd name="connsiteY234" fmla="*/ 359659 h 890512"/>
              <a:gd name="connsiteX235" fmla="*/ 645006 w 882055"/>
              <a:gd name="connsiteY235" fmla="*/ 351307 h 890512"/>
              <a:gd name="connsiteX236" fmla="*/ 625826 w 882055"/>
              <a:gd name="connsiteY236" fmla="*/ 322846 h 890512"/>
              <a:gd name="connsiteX237" fmla="*/ 596437 w 882055"/>
              <a:gd name="connsiteY237" fmla="*/ 329343 h 890512"/>
              <a:gd name="connsiteX238" fmla="*/ 596437 w 882055"/>
              <a:gd name="connsiteY238" fmla="*/ 329343 h 890512"/>
              <a:gd name="connsiteX239" fmla="*/ 135497 w 882055"/>
              <a:gd name="connsiteY239" fmla="*/ 451538 h 890512"/>
              <a:gd name="connsiteX240" fmla="*/ 162721 w 882055"/>
              <a:gd name="connsiteY240" fmla="*/ 553625 h 890512"/>
              <a:gd name="connsiteX241" fmla="*/ 237894 w 882055"/>
              <a:gd name="connsiteY241" fmla="*/ 748209 h 890512"/>
              <a:gd name="connsiteX242" fmla="*/ 256765 w 882055"/>
              <a:gd name="connsiteY242" fmla="*/ 744497 h 890512"/>
              <a:gd name="connsiteX243" fmla="*/ 287700 w 882055"/>
              <a:gd name="connsiteY243" fmla="*/ 710159 h 890512"/>
              <a:gd name="connsiteX244" fmla="*/ 281822 w 882055"/>
              <a:gd name="connsiteY244" fmla="*/ 711706 h 890512"/>
              <a:gd name="connsiteX245" fmla="*/ 273470 w 882055"/>
              <a:gd name="connsiteY245" fmla="*/ 713871 h 890512"/>
              <a:gd name="connsiteX246" fmla="*/ 263880 w 882055"/>
              <a:gd name="connsiteY246" fmla="*/ 716655 h 890512"/>
              <a:gd name="connsiteX247" fmla="*/ 253671 w 882055"/>
              <a:gd name="connsiteY247" fmla="*/ 719439 h 890512"/>
              <a:gd name="connsiteX248" fmla="*/ 234182 w 882055"/>
              <a:gd name="connsiteY248" fmla="*/ 722842 h 890512"/>
              <a:gd name="connsiteX249" fmla="*/ 237585 w 882055"/>
              <a:gd name="connsiteY249" fmla="*/ 716346 h 890512"/>
              <a:gd name="connsiteX250" fmla="*/ 245937 w 882055"/>
              <a:gd name="connsiteY250" fmla="*/ 707375 h 890512"/>
              <a:gd name="connsiteX251" fmla="*/ 248412 w 882055"/>
              <a:gd name="connsiteY251" fmla="*/ 707375 h 890512"/>
              <a:gd name="connsiteX252" fmla="*/ 249031 w 882055"/>
              <a:gd name="connsiteY252" fmla="*/ 707375 h 890512"/>
              <a:gd name="connsiteX253" fmla="*/ 248721 w 882055"/>
              <a:gd name="connsiteY253" fmla="*/ 710159 h 890512"/>
              <a:gd name="connsiteX254" fmla="*/ 263261 w 882055"/>
              <a:gd name="connsiteY254" fmla="*/ 704591 h 890512"/>
              <a:gd name="connsiteX255" fmla="*/ 292650 w 882055"/>
              <a:gd name="connsiteY255" fmla="*/ 704900 h 890512"/>
              <a:gd name="connsiteX256" fmla="*/ 283369 w 882055"/>
              <a:gd name="connsiteY256" fmla="*/ 637460 h 890512"/>
              <a:gd name="connsiteX257" fmla="*/ 288010 w 882055"/>
              <a:gd name="connsiteY257" fmla="*/ 646432 h 890512"/>
              <a:gd name="connsiteX258" fmla="*/ 292031 w 882055"/>
              <a:gd name="connsiteY258" fmla="*/ 656640 h 890512"/>
              <a:gd name="connsiteX259" fmla="*/ 287082 w 882055"/>
              <a:gd name="connsiteY259" fmla="*/ 638698 h 890512"/>
              <a:gd name="connsiteX260" fmla="*/ 287082 w 882055"/>
              <a:gd name="connsiteY260" fmla="*/ 634367 h 890512"/>
              <a:gd name="connsiteX261" fmla="*/ 286772 w 882055"/>
              <a:gd name="connsiteY261" fmla="*/ 630036 h 890512"/>
              <a:gd name="connsiteX262" fmla="*/ 270067 w 882055"/>
              <a:gd name="connsiteY262" fmla="*/ 566927 h 890512"/>
              <a:gd name="connsiteX263" fmla="*/ 244081 w 882055"/>
              <a:gd name="connsiteY263" fmla="*/ 472265 h 890512"/>
              <a:gd name="connsiteX264" fmla="*/ 244700 w 882055"/>
              <a:gd name="connsiteY264" fmla="*/ 474739 h 890512"/>
              <a:gd name="connsiteX265" fmla="*/ 245937 w 882055"/>
              <a:gd name="connsiteY265" fmla="*/ 490516 h 890512"/>
              <a:gd name="connsiteX266" fmla="*/ 231398 w 882055"/>
              <a:gd name="connsiteY266" fmla="*/ 465459 h 890512"/>
              <a:gd name="connsiteX267" fmla="*/ 211908 w 882055"/>
              <a:gd name="connsiteY267" fmla="*/ 432976 h 890512"/>
              <a:gd name="connsiteX268" fmla="*/ 184994 w 882055"/>
              <a:gd name="connsiteY268" fmla="*/ 437308 h 890512"/>
              <a:gd name="connsiteX269" fmla="*/ 165814 w 882055"/>
              <a:gd name="connsiteY269" fmla="*/ 442876 h 890512"/>
              <a:gd name="connsiteX270" fmla="*/ 142613 w 882055"/>
              <a:gd name="connsiteY270" fmla="*/ 449682 h 890512"/>
              <a:gd name="connsiteX271" fmla="*/ 135497 w 882055"/>
              <a:gd name="connsiteY271" fmla="*/ 451538 h 890512"/>
              <a:gd name="connsiteX272" fmla="*/ 135497 w 882055"/>
              <a:gd name="connsiteY272" fmla="*/ 451538 h 890512"/>
              <a:gd name="connsiteX273" fmla="*/ 654596 w 882055"/>
              <a:gd name="connsiteY273" fmla="*/ 312328 h 890512"/>
              <a:gd name="connsiteX274" fmla="*/ 680272 w 882055"/>
              <a:gd name="connsiteY274" fmla="*/ 410084 h 890512"/>
              <a:gd name="connsiteX275" fmla="*/ 723582 w 882055"/>
              <a:gd name="connsiteY275" fmla="*/ 596625 h 890512"/>
              <a:gd name="connsiteX276" fmla="*/ 740287 w 882055"/>
              <a:gd name="connsiteY276" fmla="*/ 588273 h 890512"/>
              <a:gd name="connsiteX277" fmla="*/ 761014 w 882055"/>
              <a:gd name="connsiteY277" fmla="*/ 578992 h 890512"/>
              <a:gd name="connsiteX278" fmla="*/ 734719 w 882055"/>
              <a:gd name="connsiteY278" fmla="*/ 474430 h 890512"/>
              <a:gd name="connsiteX279" fmla="*/ 688934 w 882055"/>
              <a:gd name="connsiteY279" fmla="*/ 304594 h 890512"/>
              <a:gd name="connsiteX280" fmla="*/ 685531 w 882055"/>
              <a:gd name="connsiteY280" fmla="*/ 305832 h 890512"/>
              <a:gd name="connsiteX281" fmla="*/ 679653 w 882055"/>
              <a:gd name="connsiteY281" fmla="*/ 307378 h 890512"/>
              <a:gd name="connsiteX282" fmla="*/ 673157 w 882055"/>
              <a:gd name="connsiteY282" fmla="*/ 309234 h 890512"/>
              <a:gd name="connsiteX283" fmla="*/ 654596 w 882055"/>
              <a:gd name="connsiteY283" fmla="*/ 312328 h 890512"/>
              <a:gd name="connsiteX284" fmla="*/ 654596 w 882055"/>
              <a:gd name="connsiteY284" fmla="*/ 312328 h 890512"/>
              <a:gd name="connsiteX285" fmla="*/ 709351 w 882055"/>
              <a:gd name="connsiteY285" fmla="*/ 297479 h 890512"/>
              <a:gd name="connsiteX286" fmla="*/ 693265 w 882055"/>
              <a:gd name="connsiteY286" fmla="*/ 303975 h 890512"/>
              <a:gd name="connsiteX287" fmla="*/ 749877 w 882055"/>
              <a:gd name="connsiteY287" fmla="*/ 505675 h 890512"/>
              <a:gd name="connsiteX288" fmla="*/ 768129 w 882055"/>
              <a:gd name="connsiteY288" fmla="*/ 581158 h 890512"/>
              <a:gd name="connsiteX289" fmla="*/ 744618 w 882055"/>
              <a:gd name="connsiteY289" fmla="*/ 372034 h 890512"/>
              <a:gd name="connsiteX290" fmla="*/ 727603 w 882055"/>
              <a:gd name="connsiteY290" fmla="*/ 294385 h 890512"/>
              <a:gd name="connsiteX291" fmla="*/ 709351 w 882055"/>
              <a:gd name="connsiteY291" fmla="*/ 297479 h 890512"/>
              <a:gd name="connsiteX292" fmla="*/ 709351 w 882055"/>
              <a:gd name="connsiteY292" fmla="*/ 297479 h 890512"/>
              <a:gd name="connsiteX293" fmla="*/ 524357 w 882055"/>
              <a:gd name="connsiteY293" fmla="*/ 642720 h 890512"/>
              <a:gd name="connsiteX294" fmla="*/ 539825 w 882055"/>
              <a:gd name="connsiteY294" fmla="*/ 639007 h 890512"/>
              <a:gd name="connsiteX295" fmla="*/ 571070 w 882055"/>
              <a:gd name="connsiteY295" fmla="*/ 631892 h 890512"/>
              <a:gd name="connsiteX296" fmla="*/ 611595 w 882055"/>
              <a:gd name="connsiteY296" fmla="*/ 617661 h 890512"/>
              <a:gd name="connsiteX297" fmla="*/ 607264 w 882055"/>
              <a:gd name="connsiteY297" fmla="*/ 610237 h 890512"/>
              <a:gd name="connsiteX298" fmla="*/ 602624 w 882055"/>
              <a:gd name="connsiteY298" fmla="*/ 591366 h 890512"/>
              <a:gd name="connsiteX299" fmla="*/ 604789 w 882055"/>
              <a:gd name="connsiteY299" fmla="*/ 595388 h 890512"/>
              <a:gd name="connsiteX300" fmla="*/ 606027 w 882055"/>
              <a:gd name="connsiteY300" fmla="*/ 599100 h 890512"/>
              <a:gd name="connsiteX301" fmla="*/ 586537 w 882055"/>
              <a:gd name="connsiteY301" fmla="*/ 520524 h 890512"/>
              <a:gd name="connsiteX302" fmla="*/ 534256 w 882055"/>
              <a:gd name="connsiteY302" fmla="*/ 342954 h 890512"/>
              <a:gd name="connsiteX303" fmla="*/ 492803 w 882055"/>
              <a:gd name="connsiteY303" fmla="*/ 356566 h 890512"/>
              <a:gd name="connsiteX304" fmla="*/ 450112 w 882055"/>
              <a:gd name="connsiteY304" fmla="*/ 365537 h 890512"/>
              <a:gd name="connsiteX305" fmla="*/ 480119 w 882055"/>
              <a:gd name="connsiteY305" fmla="*/ 487113 h 890512"/>
              <a:gd name="connsiteX306" fmla="*/ 516004 w 882055"/>
              <a:gd name="connsiteY306" fmla="*/ 645194 h 890512"/>
              <a:gd name="connsiteX307" fmla="*/ 524357 w 882055"/>
              <a:gd name="connsiteY307" fmla="*/ 642720 h 890512"/>
              <a:gd name="connsiteX308" fmla="*/ 524357 w 882055"/>
              <a:gd name="connsiteY308" fmla="*/ 642720 h 890512"/>
              <a:gd name="connsiteX309" fmla="*/ 255218 w 882055"/>
              <a:gd name="connsiteY309" fmla="*/ 418127 h 890512"/>
              <a:gd name="connsiteX310" fmla="*/ 241916 w 882055"/>
              <a:gd name="connsiteY310" fmla="*/ 422149 h 890512"/>
              <a:gd name="connsiteX311" fmla="*/ 270067 w 882055"/>
              <a:gd name="connsiteY311" fmla="*/ 527639 h 890512"/>
              <a:gd name="connsiteX312" fmla="*/ 309665 w 882055"/>
              <a:gd name="connsiteY312" fmla="*/ 699641 h 890512"/>
              <a:gd name="connsiteX313" fmla="*/ 340291 w 882055"/>
              <a:gd name="connsiteY313" fmla="*/ 691907 h 890512"/>
              <a:gd name="connsiteX314" fmla="*/ 372773 w 882055"/>
              <a:gd name="connsiteY314" fmla="*/ 682935 h 890512"/>
              <a:gd name="connsiteX315" fmla="*/ 403709 w 882055"/>
              <a:gd name="connsiteY315" fmla="*/ 674273 h 890512"/>
              <a:gd name="connsiteX316" fmla="*/ 407730 w 882055"/>
              <a:gd name="connsiteY316" fmla="*/ 673345 h 890512"/>
              <a:gd name="connsiteX317" fmla="*/ 377413 w 882055"/>
              <a:gd name="connsiteY317" fmla="*/ 561359 h 890512"/>
              <a:gd name="connsiteX318" fmla="*/ 327916 w 882055"/>
              <a:gd name="connsiteY318" fmla="*/ 397710 h 890512"/>
              <a:gd name="connsiteX319" fmla="*/ 296362 w 882055"/>
              <a:gd name="connsiteY319" fmla="*/ 408228 h 890512"/>
              <a:gd name="connsiteX320" fmla="*/ 275017 w 882055"/>
              <a:gd name="connsiteY320" fmla="*/ 413487 h 890512"/>
              <a:gd name="connsiteX321" fmla="*/ 272851 w 882055"/>
              <a:gd name="connsiteY321" fmla="*/ 414106 h 890512"/>
              <a:gd name="connsiteX322" fmla="*/ 255218 w 882055"/>
              <a:gd name="connsiteY322" fmla="*/ 418127 h 890512"/>
              <a:gd name="connsiteX323" fmla="*/ 255218 w 882055"/>
              <a:gd name="connsiteY323" fmla="*/ 418127 h 890512"/>
              <a:gd name="connsiteX324" fmla="*/ 533328 w 882055"/>
              <a:gd name="connsiteY324" fmla="*/ 329961 h 890512"/>
              <a:gd name="connsiteX325" fmla="*/ 758539 w 882055"/>
              <a:gd name="connsiteY325" fmla="*/ 274587 h 890512"/>
              <a:gd name="connsiteX326" fmla="*/ 761632 w 882055"/>
              <a:gd name="connsiteY326" fmla="*/ 277061 h 890512"/>
              <a:gd name="connsiteX327" fmla="*/ 759467 w 882055"/>
              <a:gd name="connsiteY327" fmla="*/ 273659 h 890512"/>
              <a:gd name="connsiteX328" fmla="*/ 758848 w 882055"/>
              <a:gd name="connsiteY328" fmla="*/ 271184 h 890512"/>
              <a:gd name="connsiteX329" fmla="*/ 739668 w 882055"/>
              <a:gd name="connsiteY329" fmla="*/ 272731 h 890512"/>
              <a:gd name="connsiteX330" fmla="*/ 724819 w 882055"/>
              <a:gd name="connsiteY330" fmla="*/ 277061 h 890512"/>
              <a:gd name="connsiteX331" fmla="*/ 711826 w 882055"/>
              <a:gd name="connsiteY331" fmla="*/ 280774 h 890512"/>
              <a:gd name="connsiteX332" fmla="*/ 524357 w 882055"/>
              <a:gd name="connsiteY332" fmla="*/ 324393 h 890512"/>
              <a:gd name="connsiteX333" fmla="*/ 322348 w 882055"/>
              <a:gd name="connsiteY333" fmla="*/ 382552 h 890512"/>
              <a:gd name="connsiteX334" fmla="*/ 179117 w 882055"/>
              <a:gd name="connsiteY334" fmla="*/ 414724 h 890512"/>
              <a:gd name="connsiteX335" fmla="*/ 144160 w 882055"/>
              <a:gd name="connsiteY335" fmla="*/ 424933 h 890512"/>
              <a:gd name="connsiteX336" fmla="*/ 115389 w 882055"/>
              <a:gd name="connsiteY336" fmla="*/ 432048 h 890512"/>
              <a:gd name="connsiteX337" fmla="*/ 87238 w 882055"/>
              <a:gd name="connsiteY337" fmla="*/ 439164 h 890512"/>
              <a:gd name="connsiteX338" fmla="*/ 8662 w 882055"/>
              <a:gd name="connsiteY338" fmla="*/ 468243 h 890512"/>
              <a:gd name="connsiteX339" fmla="*/ 180973 w 882055"/>
              <a:gd name="connsiteY339" fmla="*/ 424314 h 890512"/>
              <a:gd name="connsiteX340" fmla="*/ 356996 w 882055"/>
              <a:gd name="connsiteY340" fmla="*/ 377293 h 890512"/>
              <a:gd name="connsiteX341" fmla="*/ 533328 w 882055"/>
              <a:gd name="connsiteY341" fmla="*/ 329961 h 890512"/>
              <a:gd name="connsiteX342" fmla="*/ 533328 w 882055"/>
              <a:gd name="connsiteY342" fmla="*/ 329961 h 890512"/>
              <a:gd name="connsiteX343" fmla="*/ 497134 w 882055"/>
              <a:gd name="connsiteY343" fmla="*/ 150845 h 890512"/>
              <a:gd name="connsiteX344" fmla="*/ 519717 w 882055"/>
              <a:gd name="connsiteY344" fmla="*/ 234370 h 890512"/>
              <a:gd name="connsiteX345" fmla="*/ 540134 w 882055"/>
              <a:gd name="connsiteY345" fmla="*/ 312637 h 890512"/>
              <a:gd name="connsiteX346" fmla="*/ 574163 w 882055"/>
              <a:gd name="connsiteY346" fmla="*/ 303047 h 890512"/>
              <a:gd name="connsiteX347" fmla="*/ 606645 w 882055"/>
              <a:gd name="connsiteY347" fmla="*/ 294385 h 890512"/>
              <a:gd name="connsiteX348" fmla="*/ 638509 w 882055"/>
              <a:gd name="connsiteY348" fmla="*/ 286342 h 890512"/>
              <a:gd name="connsiteX349" fmla="*/ 622423 w 882055"/>
              <a:gd name="connsiteY349" fmla="*/ 227255 h 890512"/>
              <a:gd name="connsiteX350" fmla="*/ 594890 w 882055"/>
              <a:gd name="connsiteY350" fmla="*/ 128262 h 890512"/>
              <a:gd name="connsiteX351" fmla="*/ 592106 w 882055"/>
              <a:gd name="connsiteY351" fmla="*/ 129809 h 890512"/>
              <a:gd name="connsiteX352" fmla="*/ 580041 w 882055"/>
              <a:gd name="connsiteY352" fmla="*/ 131046 h 890512"/>
              <a:gd name="connsiteX353" fmla="*/ 586228 w 882055"/>
              <a:gd name="connsiteY353" fmla="*/ 158888 h 890512"/>
              <a:gd name="connsiteX354" fmla="*/ 597674 w 882055"/>
              <a:gd name="connsiteY354" fmla="*/ 222615 h 890512"/>
              <a:gd name="connsiteX355" fmla="*/ 570142 w 882055"/>
              <a:gd name="connsiteY355" fmla="*/ 122075 h 890512"/>
              <a:gd name="connsiteX356" fmla="*/ 593343 w 882055"/>
              <a:gd name="connsiteY356" fmla="*/ 118981 h 890512"/>
              <a:gd name="connsiteX357" fmla="*/ 567357 w 882055"/>
              <a:gd name="connsiteY357" fmla="*/ 22462 h 890512"/>
              <a:gd name="connsiteX358" fmla="*/ 553127 w 882055"/>
              <a:gd name="connsiteY358" fmla="*/ 23390 h 890512"/>
              <a:gd name="connsiteX359" fmla="*/ 530854 w 882055"/>
              <a:gd name="connsiteY359" fmla="*/ 19369 h 890512"/>
              <a:gd name="connsiteX360" fmla="*/ 510436 w 882055"/>
              <a:gd name="connsiteY360" fmla="*/ 26793 h 890512"/>
              <a:gd name="connsiteX361" fmla="*/ 475169 w 882055"/>
              <a:gd name="connsiteY361" fmla="*/ 43189 h 890512"/>
              <a:gd name="connsiteX362" fmla="*/ 488162 w 882055"/>
              <a:gd name="connsiteY362" fmla="*/ 105060 h 890512"/>
              <a:gd name="connsiteX363" fmla="*/ 498062 w 882055"/>
              <a:gd name="connsiteY363" fmla="*/ 142492 h 890512"/>
              <a:gd name="connsiteX364" fmla="*/ 520335 w 882055"/>
              <a:gd name="connsiteY364" fmla="*/ 134449 h 890512"/>
              <a:gd name="connsiteX365" fmla="*/ 543846 w 882055"/>
              <a:gd name="connsiteY365" fmla="*/ 126715 h 890512"/>
              <a:gd name="connsiteX366" fmla="*/ 566429 w 882055"/>
              <a:gd name="connsiteY366" fmla="*/ 124240 h 890512"/>
              <a:gd name="connsiteX367" fmla="*/ 573544 w 882055"/>
              <a:gd name="connsiteY367" fmla="*/ 150226 h 890512"/>
              <a:gd name="connsiteX368" fmla="*/ 580041 w 882055"/>
              <a:gd name="connsiteY368" fmla="*/ 189514 h 890512"/>
              <a:gd name="connsiteX369" fmla="*/ 577566 w 882055"/>
              <a:gd name="connsiteY369" fmla="*/ 185492 h 890512"/>
              <a:gd name="connsiteX370" fmla="*/ 578185 w 882055"/>
              <a:gd name="connsiteY370" fmla="*/ 190442 h 890512"/>
              <a:gd name="connsiteX371" fmla="*/ 565501 w 882055"/>
              <a:gd name="connsiteY371" fmla="*/ 157032 h 890512"/>
              <a:gd name="connsiteX372" fmla="*/ 560552 w 882055"/>
              <a:gd name="connsiteY372" fmla="*/ 140327 h 890512"/>
              <a:gd name="connsiteX373" fmla="*/ 533019 w 882055"/>
              <a:gd name="connsiteY373" fmla="*/ 144658 h 890512"/>
              <a:gd name="connsiteX374" fmla="*/ 497134 w 882055"/>
              <a:gd name="connsiteY374" fmla="*/ 150845 h 890512"/>
              <a:gd name="connsiteX375" fmla="*/ 497134 w 882055"/>
              <a:gd name="connsiteY375" fmla="*/ 150845 h 890512"/>
              <a:gd name="connsiteX376" fmla="*/ 318945 w 882055"/>
              <a:gd name="connsiteY376" fmla="*/ 294076 h 890512"/>
              <a:gd name="connsiteX377" fmla="*/ 314614 w 882055"/>
              <a:gd name="connsiteY377" fmla="*/ 295313 h 890512"/>
              <a:gd name="connsiteX378" fmla="*/ 333794 w 882055"/>
              <a:gd name="connsiteY378" fmla="*/ 366774 h 890512"/>
              <a:gd name="connsiteX379" fmla="*/ 343075 w 882055"/>
              <a:gd name="connsiteY379" fmla="*/ 363990 h 890512"/>
              <a:gd name="connsiteX380" fmla="*/ 344931 w 882055"/>
              <a:gd name="connsiteY380" fmla="*/ 363371 h 890512"/>
              <a:gd name="connsiteX381" fmla="*/ 375248 w 882055"/>
              <a:gd name="connsiteY381" fmla="*/ 355019 h 890512"/>
              <a:gd name="connsiteX382" fmla="*/ 406183 w 882055"/>
              <a:gd name="connsiteY382" fmla="*/ 346357 h 890512"/>
              <a:gd name="connsiteX383" fmla="*/ 432169 w 882055"/>
              <a:gd name="connsiteY383" fmla="*/ 340479 h 890512"/>
              <a:gd name="connsiteX384" fmla="*/ 422579 w 882055"/>
              <a:gd name="connsiteY384" fmla="*/ 306450 h 890512"/>
              <a:gd name="connsiteX385" fmla="*/ 413608 w 882055"/>
              <a:gd name="connsiteY385" fmla="*/ 272421 h 890512"/>
              <a:gd name="connsiteX386" fmla="*/ 406183 w 882055"/>
              <a:gd name="connsiteY386" fmla="*/ 273040 h 890512"/>
              <a:gd name="connsiteX387" fmla="*/ 402162 w 882055"/>
              <a:gd name="connsiteY387" fmla="*/ 274277 h 890512"/>
              <a:gd name="connsiteX388" fmla="*/ 398140 w 882055"/>
              <a:gd name="connsiteY388" fmla="*/ 275515 h 890512"/>
              <a:gd name="connsiteX389" fmla="*/ 395356 w 882055"/>
              <a:gd name="connsiteY389" fmla="*/ 276133 h 890512"/>
              <a:gd name="connsiteX390" fmla="*/ 403709 w 882055"/>
              <a:gd name="connsiteY390" fmla="*/ 332746 h 890512"/>
              <a:gd name="connsiteX391" fmla="*/ 395975 w 882055"/>
              <a:gd name="connsiteY391" fmla="*/ 307688 h 890512"/>
              <a:gd name="connsiteX392" fmla="*/ 387313 w 882055"/>
              <a:gd name="connsiteY392" fmla="*/ 266853 h 890512"/>
              <a:gd name="connsiteX393" fmla="*/ 392572 w 882055"/>
              <a:gd name="connsiteY393" fmla="*/ 264687 h 890512"/>
              <a:gd name="connsiteX394" fmla="*/ 409896 w 882055"/>
              <a:gd name="connsiteY394" fmla="*/ 262213 h 890512"/>
              <a:gd name="connsiteX395" fmla="*/ 360708 w 882055"/>
              <a:gd name="connsiteY395" fmla="*/ 76909 h 890512"/>
              <a:gd name="connsiteX396" fmla="*/ 346478 w 882055"/>
              <a:gd name="connsiteY396" fmla="*/ 77837 h 890512"/>
              <a:gd name="connsiteX397" fmla="*/ 324204 w 882055"/>
              <a:gd name="connsiteY397" fmla="*/ 73815 h 890512"/>
              <a:gd name="connsiteX398" fmla="*/ 304406 w 882055"/>
              <a:gd name="connsiteY398" fmla="*/ 81240 h 890512"/>
              <a:gd name="connsiteX399" fmla="*/ 268520 w 882055"/>
              <a:gd name="connsiteY399" fmla="*/ 97945 h 890512"/>
              <a:gd name="connsiteX400" fmla="*/ 295743 w 882055"/>
              <a:gd name="connsiteY400" fmla="*/ 215809 h 890512"/>
              <a:gd name="connsiteX401" fmla="*/ 314614 w 882055"/>
              <a:gd name="connsiteY401" fmla="*/ 287889 h 890512"/>
              <a:gd name="connsiteX402" fmla="*/ 356377 w 882055"/>
              <a:gd name="connsiteY402" fmla="*/ 272421 h 890512"/>
              <a:gd name="connsiteX403" fmla="*/ 382363 w 882055"/>
              <a:gd name="connsiteY403" fmla="*/ 267781 h 890512"/>
              <a:gd name="connsiteX404" fmla="*/ 387622 w 882055"/>
              <a:gd name="connsiteY404" fmla="*/ 286342 h 890512"/>
              <a:gd name="connsiteX405" fmla="*/ 391334 w 882055"/>
              <a:gd name="connsiteY405" fmla="*/ 314803 h 890512"/>
              <a:gd name="connsiteX406" fmla="*/ 388859 w 882055"/>
              <a:gd name="connsiteY406" fmla="*/ 310781 h 890512"/>
              <a:gd name="connsiteX407" fmla="*/ 389478 w 882055"/>
              <a:gd name="connsiteY407" fmla="*/ 314803 h 890512"/>
              <a:gd name="connsiteX408" fmla="*/ 381744 w 882055"/>
              <a:gd name="connsiteY408" fmla="*/ 298716 h 890512"/>
              <a:gd name="connsiteX409" fmla="*/ 376795 w 882055"/>
              <a:gd name="connsiteY409" fmla="*/ 284486 h 890512"/>
              <a:gd name="connsiteX410" fmla="*/ 372773 w 882055"/>
              <a:gd name="connsiteY410" fmla="*/ 286342 h 890512"/>
              <a:gd name="connsiteX411" fmla="*/ 344622 w 882055"/>
              <a:gd name="connsiteY411" fmla="*/ 290673 h 890512"/>
              <a:gd name="connsiteX412" fmla="*/ 318945 w 882055"/>
              <a:gd name="connsiteY412" fmla="*/ 294076 h 890512"/>
              <a:gd name="connsiteX413" fmla="*/ 318945 w 882055"/>
              <a:gd name="connsiteY413" fmla="*/ 294076 h 890512"/>
              <a:gd name="connsiteX414" fmla="*/ 93735 w 882055"/>
              <a:gd name="connsiteY414" fmla="*/ 288507 h 890512"/>
              <a:gd name="connsiteX415" fmla="*/ 106109 w 882055"/>
              <a:gd name="connsiteY415" fmla="*/ 339551 h 890512"/>
              <a:gd name="connsiteX416" fmla="*/ 129001 w 882055"/>
              <a:gd name="connsiteY416" fmla="*/ 420293 h 890512"/>
              <a:gd name="connsiteX417" fmla="*/ 174476 w 882055"/>
              <a:gd name="connsiteY417" fmla="*/ 406063 h 890512"/>
              <a:gd name="connsiteX418" fmla="*/ 225520 w 882055"/>
              <a:gd name="connsiteY418" fmla="*/ 394307 h 890512"/>
              <a:gd name="connsiteX419" fmla="*/ 207887 w 882055"/>
              <a:gd name="connsiteY419" fmla="*/ 329033 h 890512"/>
              <a:gd name="connsiteX420" fmla="*/ 191491 w 882055"/>
              <a:gd name="connsiteY420" fmla="*/ 265925 h 890512"/>
              <a:gd name="connsiteX421" fmla="*/ 189016 w 882055"/>
              <a:gd name="connsiteY421" fmla="*/ 266853 h 890512"/>
              <a:gd name="connsiteX422" fmla="*/ 184066 w 882055"/>
              <a:gd name="connsiteY422" fmla="*/ 267472 h 890512"/>
              <a:gd name="connsiteX423" fmla="*/ 176951 w 882055"/>
              <a:gd name="connsiteY423" fmla="*/ 268400 h 890512"/>
              <a:gd name="connsiteX424" fmla="*/ 173548 w 882055"/>
              <a:gd name="connsiteY424" fmla="*/ 269637 h 890512"/>
              <a:gd name="connsiteX425" fmla="*/ 186232 w 882055"/>
              <a:gd name="connsiteY425" fmla="*/ 335220 h 890512"/>
              <a:gd name="connsiteX426" fmla="*/ 186541 w 882055"/>
              <a:gd name="connsiteY426" fmla="*/ 337695 h 890512"/>
              <a:gd name="connsiteX427" fmla="*/ 165196 w 882055"/>
              <a:gd name="connsiteY427" fmla="*/ 260666 h 890512"/>
              <a:gd name="connsiteX428" fmla="*/ 169217 w 882055"/>
              <a:gd name="connsiteY428" fmla="*/ 258810 h 890512"/>
              <a:gd name="connsiteX429" fmla="*/ 177570 w 882055"/>
              <a:gd name="connsiteY429" fmla="*/ 257572 h 890512"/>
              <a:gd name="connsiteX430" fmla="*/ 186541 w 882055"/>
              <a:gd name="connsiteY430" fmla="*/ 256335 h 890512"/>
              <a:gd name="connsiteX431" fmla="*/ 189635 w 882055"/>
              <a:gd name="connsiteY431" fmla="*/ 255097 h 890512"/>
              <a:gd name="connsiteX432" fmla="*/ 163340 w 882055"/>
              <a:gd name="connsiteY432" fmla="*/ 163837 h 890512"/>
              <a:gd name="connsiteX433" fmla="*/ 154678 w 882055"/>
              <a:gd name="connsiteY433" fmla="*/ 130427 h 890512"/>
              <a:gd name="connsiteX434" fmla="*/ 124051 w 882055"/>
              <a:gd name="connsiteY434" fmla="*/ 133830 h 890512"/>
              <a:gd name="connsiteX435" fmla="*/ 123742 w 882055"/>
              <a:gd name="connsiteY435" fmla="*/ 133830 h 890512"/>
              <a:gd name="connsiteX436" fmla="*/ 122505 w 882055"/>
              <a:gd name="connsiteY436" fmla="*/ 131974 h 890512"/>
              <a:gd name="connsiteX437" fmla="*/ 122195 w 882055"/>
              <a:gd name="connsiteY437" fmla="*/ 127953 h 890512"/>
              <a:gd name="connsiteX438" fmla="*/ 123433 w 882055"/>
              <a:gd name="connsiteY438" fmla="*/ 126096 h 890512"/>
              <a:gd name="connsiteX439" fmla="*/ 101159 w 882055"/>
              <a:gd name="connsiteY439" fmla="*/ 134449 h 890512"/>
              <a:gd name="connsiteX440" fmla="*/ 62799 w 882055"/>
              <a:gd name="connsiteY440" fmla="*/ 151773 h 890512"/>
              <a:gd name="connsiteX441" fmla="*/ 78886 w 882055"/>
              <a:gd name="connsiteY441" fmla="*/ 220759 h 890512"/>
              <a:gd name="connsiteX442" fmla="*/ 93116 w 882055"/>
              <a:gd name="connsiteY442" fmla="*/ 281392 h 890512"/>
              <a:gd name="connsiteX443" fmla="*/ 112915 w 882055"/>
              <a:gd name="connsiteY443" fmla="*/ 273659 h 890512"/>
              <a:gd name="connsiteX444" fmla="*/ 138282 w 882055"/>
              <a:gd name="connsiteY444" fmla="*/ 264997 h 890512"/>
              <a:gd name="connsiteX445" fmla="*/ 161483 w 882055"/>
              <a:gd name="connsiteY445" fmla="*/ 263141 h 890512"/>
              <a:gd name="connsiteX446" fmla="*/ 168289 w 882055"/>
              <a:gd name="connsiteY446" fmla="*/ 287579 h 890512"/>
              <a:gd name="connsiteX447" fmla="*/ 174476 w 882055"/>
              <a:gd name="connsiteY447" fmla="*/ 325012 h 890512"/>
              <a:gd name="connsiteX448" fmla="*/ 163030 w 882055"/>
              <a:gd name="connsiteY448" fmla="*/ 300882 h 890512"/>
              <a:gd name="connsiteX449" fmla="*/ 153749 w 882055"/>
              <a:gd name="connsiteY449" fmla="*/ 276752 h 890512"/>
              <a:gd name="connsiteX450" fmla="*/ 144469 w 882055"/>
              <a:gd name="connsiteY450" fmla="*/ 280155 h 890512"/>
              <a:gd name="connsiteX451" fmla="*/ 119720 w 882055"/>
              <a:gd name="connsiteY451" fmla="*/ 284486 h 890512"/>
              <a:gd name="connsiteX452" fmla="*/ 93735 w 882055"/>
              <a:gd name="connsiteY452" fmla="*/ 288507 h 890512"/>
              <a:gd name="connsiteX453" fmla="*/ 93735 w 882055"/>
              <a:gd name="connsiteY453" fmla="*/ 288507 h 890512"/>
              <a:gd name="connsiteX454" fmla="*/ 516004 w 882055"/>
              <a:gd name="connsiteY454" fmla="*/ 42261 h 890512"/>
              <a:gd name="connsiteX455" fmla="*/ 476407 w 882055"/>
              <a:gd name="connsiteY455" fmla="*/ 45354 h 890512"/>
              <a:gd name="connsiteX456" fmla="*/ 501465 w 882055"/>
              <a:gd name="connsiteY456" fmla="*/ 35455 h 890512"/>
              <a:gd name="connsiteX457" fmla="*/ 528997 w 882055"/>
              <a:gd name="connsiteY457" fmla="*/ 29268 h 890512"/>
              <a:gd name="connsiteX458" fmla="*/ 553436 w 882055"/>
              <a:gd name="connsiteY458" fmla="*/ 24009 h 890512"/>
              <a:gd name="connsiteX459" fmla="*/ 516004 w 882055"/>
              <a:gd name="connsiteY459" fmla="*/ 42261 h 890512"/>
              <a:gd name="connsiteX460" fmla="*/ 516004 w 882055"/>
              <a:gd name="connsiteY460" fmla="*/ 42261 h 890512"/>
              <a:gd name="connsiteX461" fmla="*/ 99612 w 882055"/>
              <a:gd name="connsiteY461" fmla="*/ 150845 h 890512"/>
              <a:gd name="connsiteX462" fmla="*/ 65274 w 882055"/>
              <a:gd name="connsiteY462" fmla="*/ 152701 h 890512"/>
              <a:gd name="connsiteX463" fmla="*/ 94663 w 882055"/>
              <a:gd name="connsiteY463" fmla="*/ 141873 h 890512"/>
              <a:gd name="connsiteX464" fmla="*/ 142922 w 882055"/>
              <a:gd name="connsiteY464" fmla="*/ 132902 h 890512"/>
              <a:gd name="connsiteX465" fmla="*/ 99612 w 882055"/>
              <a:gd name="connsiteY465" fmla="*/ 150845 h 890512"/>
              <a:gd name="connsiteX466" fmla="*/ 99612 w 882055"/>
              <a:gd name="connsiteY466" fmla="*/ 150845 h 890512"/>
              <a:gd name="connsiteX467" fmla="*/ 312449 w 882055"/>
              <a:gd name="connsiteY467" fmla="*/ 95161 h 890512"/>
              <a:gd name="connsiteX468" fmla="*/ 271304 w 882055"/>
              <a:gd name="connsiteY468" fmla="*/ 102585 h 890512"/>
              <a:gd name="connsiteX469" fmla="*/ 296362 w 882055"/>
              <a:gd name="connsiteY469" fmla="*/ 88664 h 890512"/>
              <a:gd name="connsiteX470" fmla="*/ 319255 w 882055"/>
              <a:gd name="connsiteY470" fmla="*/ 84024 h 890512"/>
              <a:gd name="connsiteX471" fmla="*/ 341837 w 882055"/>
              <a:gd name="connsiteY471" fmla="*/ 79384 h 890512"/>
              <a:gd name="connsiteX472" fmla="*/ 347406 w 882055"/>
              <a:gd name="connsiteY472" fmla="*/ 77837 h 890512"/>
              <a:gd name="connsiteX473" fmla="*/ 312449 w 882055"/>
              <a:gd name="connsiteY473" fmla="*/ 95161 h 890512"/>
              <a:gd name="connsiteX474" fmla="*/ 312449 w 882055"/>
              <a:gd name="connsiteY474" fmla="*/ 95161 h 890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</a:cxnLst>
            <a:rect l="l" t="t" r="r" b="b"/>
            <a:pathLst>
              <a:path w="882055" h="890512">
                <a:moveTo>
                  <a:pt x="480119" y="794303"/>
                </a:moveTo>
                <a:cubicBezTo>
                  <a:pt x="354830" y="827095"/>
                  <a:pt x="229232" y="858340"/>
                  <a:pt x="100850" y="890513"/>
                </a:cubicBezTo>
                <a:cubicBezTo>
                  <a:pt x="109202" y="879995"/>
                  <a:pt x="102396" y="863289"/>
                  <a:pt x="96209" y="848441"/>
                </a:cubicBezTo>
                <a:cubicBezTo>
                  <a:pt x="92188" y="838851"/>
                  <a:pt x="88785" y="830498"/>
                  <a:pt x="90950" y="825858"/>
                </a:cubicBezTo>
                <a:cubicBezTo>
                  <a:pt x="100850" y="830498"/>
                  <a:pt x="104562" y="846894"/>
                  <a:pt x="107656" y="861124"/>
                </a:cubicBezTo>
                <a:cubicBezTo>
                  <a:pt x="109202" y="868239"/>
                  <a:pt x="110749" y="875354"/>
                  <a:pt x="112915" y="879376"/>
                </a:cubicBezTo>
                <a:cubicBezTo>
                  <a:pt x="194275" y="858340"/>
                  <a:pt x="279348" y="836376"/>
                  <a:pt x="365967" y="813483"/>
                </a:cubicBezTo>
                <a:cubicBezTo>
                  <a:pt x="527451" y="771102"/>
                  <a:pt x="695740" y="726555"/>
                  <a:pt x="866195" y="680151"/>
                </a:cubicBezTo>
                <a:cubicBezTo>
                  <a:pt x="875475" y="672727"/>
                  <a:pt x="869288" y="655712"/>
                  <a:pt x="863720" y="640554"/>
                </a:cubicBezTo>
                <a:cubicBezTo>
                  <a:pt x="861554" y="634367"/>
                  <a:pt x="859389" y="628489"/>
                  <a:pt x="858151" y="623539"/>
                </a:cubicBezTo>
                <a:cubicBezTo>
                  <a:pt x="815770" y="635914"/>
                  <a:pt x="772769" y="647669"/>
                  <a:pt x="729459" y="658806"/>
                </a:cubicBezTo>
                <a:cubicBezTo>
                  <a:pt x="636344" y="683245"/>
                  <a:pt x="543846" y="705828"/>
                  <a:pt x="454443" y="728101"/>
                </a:cubicBezTo>
                <a:lnTo>
                  <a:pt x="451349" y="729029"/>
                </a:lnTo>
                <a:cubicBezTo>
                  <a:pt x="363492" y="750684"/>
                  <a:pt x="272851" y="772958"/>
                  <a:pt x="186232" y="795541"/>
                </a:cubicBezTo>
                <a:cubicBezTo>
                  <a:pt x="152203" y="804512"/>
                  <a:pt x="118483" y="813483"/>
                  <a:pt x="85073" y="822764"/>
                </a:cubicBezTo>
                <a:cubicBezTo>
                  <a:pt x="90022" y="818742"/>
                  <a:pt x="92188" y="814102"/>
                  <a:pt x="94663" y="809152"/>
                </a:cubicBezTo>
                <a:cubicBezTo>
                  <a:pt x="96209" y="806059"/>
                  <a:pt x="97756" y="802656"/>
                  <a:pt x="100231" y="799872"/>
                </a:cubicBezTo>
                <a:lnTo>
                  <a:pt x="104253" y="811936"/>
                </a:lnTo>
                <a:cubicBezTo>
                  <a:pt x="151275" y="796469"/>
                  <a:pt x="204793" y="781001"/>
                  <a:pt x="266973" y="764605"/>
                </a:cubicBezTo>
                <a:cubicBezTo>
                  <a:pt x="330082" y="748209"/>
                  <a:pt x="396593" y="732123"/>
                  <a:pt x="460630" y="716655"/>
                </a:cubicBezTo>
                <a:lnTo>
                  <a:pt x="464342" y="715727"/>
                </a:lnTo>
                <a:cubicBezTo>
                  <a:pt x="530544" y="699950"/>
                  <a:pt x="598912" y="683554"/>
                  <a:pt x="666042" y="665921"/>
                </a:cubicBezTo>
                <a:cubicBezTo>
                  <a:pt x="724201" y="650763"/>
                  <a:pt x="775244" y="636223"/>
                  <a:pt x="822266" y="621992"/>
                </a:cubicBezTo>
                <a:cubicBezTo>
                  <a:pt x="813913" y="615187"/>
                  <a:pt x="802777" y="611784"/>
                  <a:pt x="791949" y="608381"/>
                </a:cubicBezTo>
                <a:cubicBezTo>
                  <a:pt x="779266" y="604669"/>
                  <a:pt x="766273" y="600647"/>
                  <a:pt x="757611" y="589510"/>
                </a:cubicBezTo>
                <a:lnTo>
                  <a:pt x="754517" y="591057"/>
                </a:lnTo>
                <a:cubicBezTo>
                  <a:pt x="749258" y="593223"/>
                  <a:pt x="743690" y="595388"/>
                  <a:pt x="738121" y="596625"/>
                </a:cubicBezTo>
                <a:cubicBezTo>
                  <a:pt x="732862" y="597863"/>
                  <a:pt x="728531" y="598481"/>
                  <a:pt x="724510" y="598172"/>
                </a:cubicBezTo>
                <a:cubicBezTo>
                  <a:pt x="717085" y="608999"/>
                  <a:pt x="713682" y="617352"/>
                  <a:pt x="715229" y="621374"/>
                </a:cubicBezTo>
                <a:cubicBezTo>
                  <a:pt x="718013" y="621683"/>
                  <a:pt x="726675" y="619518"/>
                  <a:pt x="736884" y="617043"/>
                </a:cubicBezTo>
                <a:cubicBezTo>
                  <a:pt x="720798" y="630345"/>
                  <a:pt x="692028" y="643338"/>
                  <a:pt x="665732" y="650144"/>
                </a:cubicBezTo>
                <a:cubicBezTo>
                  <a:pt x="648099" y="654784"/>
                  <a:pt x="623660" y="658806"/>
                  <a:pt x="606027" y="652619"/>
                </a:cubicBezTo>
                <a:cubicBezTo>
                  <a:pt x="607574" y="651381"/>
                  <a:pt x="609120" y="651072"/>
                  <a:pt x="610667" y="650763"/>
                </a:cubicBezTo>
                <a:cubicBezTo>
                  <a:pt x="610977" y="650763"/>
                  <a:pt x="611286" y="650763"/>
                  <a:pt x="611595" y="650453"/>
                </a:cubicBezTo>
                <a:cubicBezTo>
                  <a:pt x="615617" y="649216"/>
                  <a:pt x="619329" y="647979"/>
                  <a:pt x="622732" y="646432"/>
                </a:cubicBezTo>
                <a:cubicBezTo>
                  <a:pt x="626135" y="644885"/>
                  <a:pt x="629847" y="643648"/>
                  <a:pt x="633869" y="642410"/>
                </a:cubicBezTo>
                <a:lnTo>
                  <a:pt x="636034" y="641791"/>
                </a:lnTo>
                <a:cubicBezTo>
                  <a:pt x="635106" y="638079"/>
                  <a:pt x="630157" y="634986"/>
                  <a:pt x="624279" y="631583"/>
                </a:cubicBezTo>
                <a:cubicBezTo>
                  <a:pt x="620876" y="629417"/>
                  <a:pt x="617164" y="627561"/>
                  <a:pt x="614689" y="624777"/>
                </a:cubicBezTo>
                <a:cubicBezTo>
                  <a:pt x="609120" y="629108"/>
                  <a:pt x="601386" y="632511"/>
                  <a:pt x="590559" y="635295"/>
                </a:cubicBezTo>
                <a:cubicBezTo>
                  <a:pt x="582206" y="637460"/>
                  <a:pt x="573544" y="639007"/>
                  <a:pt x="564883" y="640554"/>
                </a:cubicBezTo>
                <a:cubicBezTo>
                  <a:pt x="555911" y="642101"/>
                  <a:pt x="547559" y="643648"/>
                  <a:pt x="539825" y="645504"/>
                </a:cubicBezTo>
                <a:cubicBezTo>
                  <a:pt x="518170" y="651072"/>
                  <a:pt x="508580" y="659734"/>
                  <a:pt x="507033" y="673964"/>
                </a:cubicBezTo>
                <a:cubicBezTo>
                  <a:pt x="510436" y="673964"/>
                  <a:pt x="515695" y="672727"/>
                  <a:pt x="520645" y="671799"/>
                </a:cubicBezTo>
                <a:cubicBezTo>
                  <a:pt x="524666" y="670870"/>
                  <a:pt x="528997" y="669942"/>
                  <a:pt x="532710" y="670252"/>
                </a:cubicBezTo>
                <a:cubicBezTo>
                  <a:pt x="525285" y="681079"/>
                  <a:pt x="502083" y="691907"/>
                  <a:pt x="470529" y="700260"/>
                </a:cubicBezTo>
                <a:cubicBezTo>
                  <a:pt x="444234" y="707065"/>
                  <a:pt x="418867" y="710159"/>
                  <a:pt x="404327" y="708612"/>
                </a:cubicBezTo>
                <a:cubicBezTo>
                  <a:pt x="402780" y="707375"/>
                  <a:pt x="402471" y="706137"/>
                  <a:pt x="402780" y="704900"/>
                </a:cubicBezTo>
                <a:cubicBezTo>
                  <a:pt x="403399" y="702734"/>
                  <a:pt x="406493" y="701188"/>
                  <a:pt x="412989" y="699641"/>
                </a:cubicBezTo>
                <a:cubicBezTo>
                  <a:pt x="415155" y="699022"/>
                  <a:pt x="417630" y="698403"/>
                  <a:pt x="420104" y="698094"/>
                </a:cubicBezTo>
                <a:cubicBezTo>
                  <a:pt x="422579" y="697475"/>
                  <a:pt x="424745" y="697166"/>
                  <a:pt x="426601" y="696547"/>
                </a:cubicBezTo>
                <a:cubicBezTo>
                  <a:pt x="427838" y="696238"/>
                  <a:pt x="429076" y="695928"/>
                  <a:pt x="430004" y="695619"/>
                </a:cubicBezTo>
                <a:cubicBezTo>
                  <a:pt x="422888" y="679223"/>
                  <a:pt x="403090" y="682007"/>
                  <a:pt x="382672" y="687266"/>
                </a:cubicBezTo>
                <a:cubicBezTo>
                  <a:pt x="376485" y="688813"/>
                  <a:pt x="369989" y="690979"/>
                  <a:pt x="363802" y="692835"/>
                </a:cubicBezTo>
                <a:cubicBezTo>
                  <a:pt x="356996" y="694691"/>
                  <a:pt x="350809" y="696857"/>
                  <a:pt x="344312" y="698403"/>
                </a:cubicBezTo>
                <a:cubicBezTo>
                  <a:pt x="330082" y="702116"/>
                  <a:pt x="320183" y="703353"/>
                  <a:pt x="311830" y="702734"/>
                </a:cubicBezTo>
                <a:cubicBezTo>
                  <a:pt x="311830" y="704591"/>
                  <a:pt x="309974" y="709231"/>
                  <a:pt x="308118" y="713871"/>
                </a:cubicBezTo>
                <a:cubicBezTo>
                  <a:pt x="305952" y="719439"/>
                  <a:pt x="303477" y="725008"/>
                  <a:pt x="303168" y="728101"/>
                </a:cubicBezTo>
                <a:cubicBezTo>
                  <a:pt x="305643" y="729339"/>
                  <a:pt x="310593" y="728101"/>
                  <a:pt x="315233" y="726864"/>
                </a:cubicBezTo>
                <a:cubicBezTo>
                  <a:pt x="321111" y="725317"/>
                  <a:pt x="326988" y="724080"/>
                  <a:pt x="329773" y="727792"/>
                </a:cubicBezTo>
                <a:cubicBezTo>
                  <a:pt x="311521" y="738929"/>
                  <a:pt x="288319" y="747900"/>
                  <a:pt x="264499" y="754087"/>
                </a:cubicBezTo>
                <a:cubicBezTo>
                  <a:pt x="240678" y="760274"/>
                  <a:pt x="217167" y="763368"/>
                  <a:pt x="197059" y="763368"/>
                </a:cubicBezTo>
                <a:cubicBezTo>
                  <a:pt x="198915" y="757181"/>
                  <a:pt x="208196" y="754706"/>
                  <a:pt x="215311" y="752850"/>
                </a:cubicBezTo>
                <a:cubicBezTo>
                  <a:pt x="219023" y="751922"/>
                  <a:pt x="222426" y="750994"/>
                  <a:pt x="223973" y="749756"/>
                </a:cubicBezTo>
                <a:cubicBezTo>
                  <a:pt x="219333" y="737072"/>
                  <a:pt x="201699" y="732123"/>
                  <a:pt x="179117" y="738001"/>
                </a:cubicBezTo>
                <a:cubicBezTo>
                  <a:pt x="174476" y="739238"/>
                  <a:pt x="169836" y="740785"/>
                  <a:pt x="165196" y="742950"/>
                </a:cubicBezTo>
                <a:cubicBezTo>
                  <a:pt x="163958" y="756871"/>
                  <a:pt x="155915" y="765224"/>
                  <a:pt x="148490" y="773577"/>
                </a:cubicBezTo>
                <a:cubicBezTo>
                  <a:pt x="141685" y="780692"/>
                  <a:pt x="134879" y="788116"/>
                  <a:pt x="132095" y="799562"/>
                </a:cubicBezTo>
                <a:cubicBezTo>
                  <a:pt x="129929" y="800490"/>
                  <a:pt x="128382" y="801109"/>
                  <a:pt x="126836" y="801418"/>
                </a:cubicBezTo>
                <a:cubicBezTo>
                  <a:pt x="122505" y="802656"/>
                  <a:pt x="118792" y="802965"/>
                  <a:pt x="114771" y="803584"/>
                </a:cubicBezTo>
                <a:cubicBezTo>
                  <a:pt x="112605" y="803893"/>
                  <a:pt x="110130" y="804202"/>
                  <a:pt x="107965" y="804512"/>
                </a:cubicBezTo>
                <a:cubicBezTo>
                  <a:pt x="86310" y="747281"/>
                  <a:pt x="70533" y="676439"/>
                  <a:pt x="55374" y="608071"/>
                </a:cubicBezTo>
                <a:cubicBezTo>
                  <a:pt x="44856" y="560740"/>
                  <a:pt x="34957" y="516193"/>
                  <a:pt x="23511" y="476595"/>
                </a:cubicBezTo>
                <a:cubicBezTo>
                  <a:pt x="21345" y="475977"/>
                  <a:pt x="18561" y="475667"/>
                  <a:pt x="15777" y="475358"/>
                </a:cubicBezTo>
                <a:cubicBezTo>
                  <a:pt x="8352" y="474430"/>
                  <a:pt x="928" y="473502"/>
                  <a:pt x="0" y="461128"/>
                </a:cubicBezTo>
                <a:cubicBezTo>
                  <a:pt x="14849" y="456178"/>
                  <a:pt x="28461" y="450919"/>
                  <a:pt x="41763" y="445970"/>
                </a:cubicBezTo>
                <a:cubicBezTo>
                  <a:pt x="58777" y="439473"/>
                  <a:pt x="76411" y="432667"/>
                  <a:pt x="96519" y="427408"/>
                </a:cubicBezTo>
                <a:cubicBezTo>
                  <a:pt x="103325" y="425552"/>
                  <a:pt x="110440" y="424005"/>
                  <a:pt x="117864" y="422768"/>
                </a:cubicBezTo>
                <a:cubicBezTo>
                  <a:pt x="109512" y="383480"/>
                  <a:pt x="98684" y="343882"/>
                  <a:pt x="88475" y="305522"/>
                </a:cubicBezTo>
                <a:cubicBezTo>
                  <a:pt x="79504" y="272112"/>
                  <a:pt x="71152" y="240558"/>
                  <a:pt x="64655" y="209931"/>
                </a:cubicBezTo>
                <a:cubicBezTo>
                  <a:pt x="60015" y="203435"/>
                  <a:pt x="57540" y="193845"/>
                  <a:pt x="55374" y="184874"/>
                </a:cubicBezTo>
                <a:cubicBezTo>
                  <a:pt x="51353" y="169096"/>
                  <a:pt x="47331" y="152701"/>
                  <a:pt x="35885" y="149917"/>
                </a:cubicBezTo>
                <a:cubicBezTo>
                  <a:pt x="43619" y="136614"/>
                  <a:pt x="66511" y="124550"/>
                  <a:pt x="98375" y="116197"/>
                </a:cubicBezTo>
                <a:cubicBezTo>
                  <a:pt x="127145" y="108772"/>
                  <a:pt x="157152" y="105988"/>
                  <a:pt x="172930" y="109700"/>
                </a:cubicBezTo>
                <a:cubicBezTo>
                  <a:pt x="177261" y="117125"/>
                  <a:pt x="173858" y="120219"/>
                  <a:pt x="171073" y="122693"/>
                </a:cubicBezTo>
                <a:cubicBezTo>
                  <a:pt x="169217" y="124240"/>
                  <a:pt x="167670" y="125787"/>
                  <a:pt x="167361" y="127953"/>
                </a:cubicBezTo>
                <a:lnTo>
                  <a:pt x="236966" y="394307"/>
                </a:lnTo>
                <a:cubicBezTo>
                  <a:pt x="245628" y="393070"/>
                  <a:pt x="256146" y="390904"/>
                  <a:pt x="270067" y="387192"/>
                </a:cubicBezTo>
                <a:cubicBezTo>
                  <a:pt x="276564" y="385645"/>
                  <a:pt x="283369" y="383480"/>
                  <a:pt x="289866" y="381624"/>
                </a:cubicBezTo>
                <a:cubicBezTo>
                  <a:pt x="297909" y="379458"/>
                  <a:pt x="303787" y="377602"/>
                  <a:pt x="309974" y="376055"/>
                </a:cubicBezTo>
                <a:cubicBezTo>
                  <a:pt x="314614" y="374818"/>
                  <a:pt x="319255" y="373580"/>
                  <a:pt x="323895" y="372652"/>
                </a:cubicBezTo>
                <a:cubicBezTo>
                  <a:pt x="314924" y="313875"/>
                  <a:pt x="296672" y="251385"/>
                  <a:pt x="279348" y="191061"/>
                </a:cubicBezTo>
                <a:cubicBezTo>
                  <a:pt x="271304" y="163219"/>
                  <a:pt x="263261" y="135686"/>
                  <a:pt x="256146" y="107844"/>
                </a:cubicBezTo>
                <a:cubicBezTo>
                  <a:pt x="254909" y="103513"/>
                  <a:pt x="251815" y="102585"/>
                  <a:pt x="248412" y="101348"/>
                </a:cubicBezTo>
                <a:cubicBezTo>
                  <a:pt x="245319" y="100419"/>
                  <a:pt x="242225" y="99491"/>
                  <a:pt x="240369" y="95779"/>
                </a:cubicBezTo>
                <a:cubicBezTo>
                  <a:pt x="249650" y="82786"/>
                  <a:pt x="276254" y="69175"/>
                  <a:pt x="308736" y="60513"/>
                </a:cubicBezTo>
                <a:cubicBezTo>
                  <a:pt x="340600" y="52160"/>
                  <a:pt x="367205" y="51542"/>
                  <a:pt x="380507" y="58657"/>
                </a:cubicBezTo>
                <a:cubicBezTo>
                  <a:pt x="382982" y="65772"/>
                  <a:pt x="379579" y="67319"/>
                  <a:pt x="376795" y="68556"/>
                </a:cubicBezTo>
                <a:cubicBezTo>
                  <a:pt x="374938" y="69484"/>
                  <a:pt x="373392" y="70103"/>
                  <a:pt x="373392" y="71959"/>
                </a:cubicBezTo>
                <a:lnTo>
                  <a:pt x="443615" y="339861"/>
                </a:lnTo>
                <a:lnTo>
                  <a:pt x="445471" y="338933"/>
                </a:lnTo>
                <a:cubicBezTo>
                  <a:pt x="453205" y="337076"/>
                  <a:pt x="462177" y="334602"/>
                  <a:pt x="471148" y="332436"/>
                </a:cubicBezTo>
                <a:cubicBezTo>
                  <a:pt x="492184" y="326868"/>
                  <a:pt x="521573" y="318825"/>
                  <a:pt x="530854" y="312947"/>
                </a:cubicBezTo>
                <a:cubicBezTo>
                  <a:pt x="511364" y="228802"/>
                  <a:pt x="492803" y="155794"/>
                  <a:pt x="470529" y="76599"/>
                </a:cubicBezTo>
                <a:cubicBezTo>
                  <a:pt x="470529" y="81549"/>
                  <a:pt x="472695" y="88973"/>
                  <a:pt x="474860" y="96089"/>
                </a:cubicBezTo>
                <a:cubicBezTo>
                  <a:pt x="476098" y="100419"/>
                  <a:pt x="477644" y="104751"/>
                  <a:pt x="478263" y="108772"/>
                </a:cubicBezTo>
                <a:cubicBezTo>
                  <a:pt x="480429" y="114341"/>
                  <a:pt x="483213" y="127953"/>
                  <a:pt x="482594" y="129499"/>
                </a:cubicBezTo>
                <a:cubicBezTo>
                  <a:pt x="482594" y="129499"/>
                  <a:pt x="482285" y="129809"/>
                  <a:pt x="482285" y="129809"/>
                </a:cubicBezTo>
                <a:cubicBezTo>
                  <a:pt x="481357" y="130118"/>
                  <a:pt x="480738" y="128881"/>
                  <a:pt x="478572" y="121456"/>
                </a:cubicBezTo>
                <a:lnTo>
                  <a:pt x="460939" y="54326"/>
                </a:lnTo>
                <a:cubicBezTo>
                  <a:pt x="459702" y="49995"/>
                  <a:pt x="456918" y="48448"/>
                  <a:pt x="453824" y="47211"/>
                </a:cubicBezTo>
                <a:cubicBezTo>
                  <a:pt x="451349" y="45973"/>
                  <a:pt x="448565" y="44736"/>
                  <a:pt x="447018" y="41951"/>
                </a:cubicBezTo>
                <a:cubicBezTo>
                  <a:pt x="455989" y="28649"/>
                  <a:pt x="482594" y="15038"/>
                  <a:pt x="515076" y="6685"/>
                </a:cubicBezTo>
                <a:cubicBezTo>
                  <a:pt x="539515" y="189"/>
                  <a:pt x="571379" y="-3523"/>
                  <a:pt x="587156" y="4829"/>
                </a:cubicBezTo>
                <a:cubicBezTo>
                  <a:pt x="588703" y="11326"/>
                  <a:pt x="585919" y="13182"/>
                  <a:pt x="583444" y="14728"/>
                </a:cubicBezTo>
                <a:cubicBezTo>
                  <a:pt x="581897" y="15656"/>
                  <a:pt x="580350" y="16584"/>
                  <a:pt x="580041" y="18131"/>
                </a:cubicBezTo>
                <a:lnTo>
                  <a:pt x="650265" y="286342"/>
                </a:lnTo>
                <a:cubicBezTo>
                  <a:pt x="656142" y="285414"/>
                  <a:pt x="664186" y="284177"/>
                  <a:pt x="673776" y="281702"/>
                </a:cubicBezTo>
                <a:cubicBezTo>
                  <a:pt x="682128" y="279536"/>
                  <a:pt x="690790" y="276752"/>
                  <a:pt x="699452" y="273968"/>
                </a:cubicBezTo>
                <a:cubicBezTo>
                  <a:pt x="708423" y="271184"/>
                  <a:pt x="717085" y="268400"/>
                  <a:pt x="725129" y="266234"/>
                </a:cubicBezTo>
                <a:cubicBezTo>
                  <a:pt x="741215" y="261903"/>
                  <a:pt x="761632" y="258500"/>
                  <a:pt x="774316" y="267781"/>
                </a:cubicBezTo>
                <a:cubicBezTo>
                  <a:pt x="776791" y="276133"/>
                  <a:pt x="770294" y="278608"/>
                  <a:pt x="763798" y="281083"/>
                </a:cubicBezTo>
                <a:cubicBezTo>
                  <a:pt x="761942" y="282011"/>
                  <a:pt x="760086" y="282630"/>
                  <a:pt x="758539" y="283558"/>
                </a:cubicBezTo>
                <a:cubicBezTo>
                  <a:pt x="767201" y="315112"/>
                  <a:pt x="775553" y="348522"/>
                  <a:pt x="783906" y="383171"/>
                </a:cubicBezTo>
                <a:cubicBezTo>
                  <a:pt x="802467" y="458034"/>
                  <a:pt x="821338" y="535373"/>
                  <a:pt x="843302" y="606525"/>
                </a:cubicBezTo>
                <a:cubicBezTo>
                  <a:pt x="844849" y="611165"/>
                  <a:pt x="842683" y="613640"/>
                  <a:pt x="840827" y="616115"/>
                </a:cubicBezTo>
                <a:cubicBezTo>
                  <a:pt x="839590" y="617661"/>
                  <a:pt x="838353" y="618899"/>
                  <a:pt x="838043" y="620755"/>
                </a:cubicBezTo>
                <a:cubicBezTo>
                  <a:pt x="839281" y="620136"/>
                  <a:pt x="840518" y="619827"/>
                  <a:pt x="841755" y="619518"/>
                </a:cubicBezTo>
                <a:cubicBezTo>
                  <a:pt x="842374" y="619518"/>
                  <a:pt x="842683" y="619208"/>
                  <a:pt x="843302" y="619208"/>
                </a:cubicBezTo>
                <a:cubicBezTo>
                  <a:pt x="849799" y="617661"/>
                  <a:pt x="851036" y="615187"/>
                  <a:pt x="852274" y="611165"/>
                </a:cubicBezTo>
                <a:cubicBezTo>
                  <a:pt x="870216" y="618589"/>
                  <a:pt x="886303" y="659734"/>
                  <a:pt x="881044" y="683245"/>
                </a:cubicBezTo>
                <a:cubicBezTo>
                  <a:pt x="763179" y="718202"/>
                  <a:pt x="633250" y="754397"/>
                  <a:pt x="480119" y="794303"/>
                </a:cubicBezTo>
                <a:lnTo>
                  <a:pt x="480119" y="794303"/>
                </a:lnTo>
                <a:close/>
                <a:moveTo>
                  <a:pt x="735028" y="291292"/>
                </a:moveTo>
                <a:lnTo>
                  <a:pt x="751733" y="351307"/>
                </a:lnTo>
                <a:cubicBezTo>
                  <a:pt x="776791" y="441020"/>
                  <a:pt x="802467" y="534136"/>
                  <a:pt x="830309" y="615187"/>
                </a:cubicBezTo>
                <a:cubicBezTo>
                  <a:pt x="821957" y="560740"/>
                  <a:pt x="804633" y="496394"/>
                  <a:pt x="787618" y="434523"/>
                </a:cubicBezTo>
                <a:cubicBezTo>
                  <a:pt x="773079" y="381314"/>
                  <a:pt x="759467" y="330889"/>
                  <a:pt x="752352" y="287889"/>
                </a:cubicBezTo>
                <a:cubicBezTo>
                  <a:pt x="750496" y="287270"/>
                  <a:pt x="747402" y="287889"/>
                  <a:pt x="744927" y="288507"/>
                </a:cubicBezTo>
                <a:lnTo>
                  <a:pt x="740906" y="289745"/>
                </a:lnTo>
                <a:lnTo>
                  <a:pt x="736884" y="290982"/>
                </a:lnTo>
                <a:cubicBezTo>
                  <a:pt x="736575" y="290982"/>
                  <a:pt x="735647" y="290982"/>
                  <a:pt x="735028" y="291292"/>
                </a:cubicBezTo>
                <a:lnTo>
                  <a:pt x="735028" y="291292"/>
                </a:lnTo>
                <a:close/>
                <a:moveTo>
                  <a:pt x="29698" y="473811"/>
                </a:moveTo>
                <a:cubicBezTo>
                  <a:pt x="27842" y="475049"/>
                  <a:pt x="27533" y="476595"/>
                  <a:pt x="28151" y="479070"/>
                </a:cubicBezTo>
                <a:cubicBezTo>
                  <a:pt x="28461" y="482782"/>
                  <a:pt x="29698" y="484948"/>
                  <a:pt x="30936" y="487113"/>
                </a:cubicBezTo>
                <a:cubicBezTo>
                  <a:pt x="32173" y="489279"/>
                  <a:pt x="33720" y="491754"/>
                  <a:pt x="34029" y="495466"/>
                </a:cubicBezTo>
                <a:cubicBezTo>
                  <a:pt x="38051" y="519905"/>
                  <a:pt x="45475" y="547128"/>
                  <a:pt x="52590" y="573424"/>
                </a:cubicBezTo>
                <a:cubicBezTo>
                  <a:pt x="60015" y="600028"/>
                  <a:pt x="67439" y="627252"/>
                  <a:pt x="71461" y="652000"/>
                </a:cubicBezTo>
                <a:cubicBezTo>
                  <a:pt x="73626" y="660971"/>
                  <a:pt x="76101" y="669942"/>
                  <a:pt x="78576" y="678914"/>
                </a:cubicBezTo>
                <a:cubicBezTo>
                  <a:pt x="83526" y="696547"/>
                  <a:pt x="88475" y="714799"/>
                  <a:pt x="90332" y="731195"/>
                </a:cubicBezTo>
                <a:cubicBezTo>
                  <a:pt x="93735" y="738001"/>
                  <a:pt x="95591" y="748209"/>
                  <a:pt x="97447" y="758109"/>
                </a:cubicBezTo>
                <a:cubicBezTo>
                  <a:pt x="101159" y="778217"/>
                  <a:pt x="104562" y="797087"/>
                  <a:pt x="120648" y="794303"/>
                </a:cubicBezTo>
                <a:cubicBezTo>
                  <a:pt x="109512" y="740166"/>
                  <a:pt x="93116" y="679842"/>
                  <a:pt x="77029" y="621374"/>
                </a:cubicBezTo>
                <a:cubicBezTo>
                  <a:pt x="62490" y="568165"/>
                  <a:pt x="48878" y="517740"/>
                  <a:pt x="39288" y="472265"/>
                </a:cubicBezTo>
                <a:cubicBezTo>
                  <a:pt x="38360" y="471955"/>
                  <a:pt x="36813" y="472265"/>
                  <a:pt x="34029" y="472883"/>
                </a:cubicBezTo>
                <a:cubicBezTo>
                  <a:pt x="32792" y="473193"/>
                  <a:pt x="31554" y="473502"/>
                  <a:pt x="29698" y="473811"/>
                </a:cubicBezTo>
                <a:lnTo>
                  <a:pt x="29698" y="473811"/>
                </a:lnTo>
                <a:close/>
                <a:moveTo>
                  <a:pt x="761323" y="423696"/>
                </a:moveTo>
                <a:cubicBezTo>
                  <a:pt x="779266" y="490207"/>
                  <a:pt x="782359" y="544963"/>
                  <a:pt x="772151" y="591057"/>
                </a:cubicBezTo>
                <a:cubicBezTo>
                  <a:pt x="786381" y="598791"/>
                  <a:pt x="810201" y="610237"/>
                  <a:pt x="819482" y="611474"/>
                </a:cubicBezTo>
                <a:cubicBezTo>
                  <a:pt x="808654" y="585798"/>
                  <a:pt x="801539" y="555481"/>
                  <a:pt x="794733" y="526402"/>
                </a:cubicBezTo>
                <a:cubicBezTo>
                  <a:pt x="785762" y="490207"/>
                  <a:pt x="777100" y="452775"/>
                  <a:pt x="761323" y="423696"/>
                </a:cubicBezTo>
                <a:lnTo>
                  <a:pt x="761323" y="423696"/>
                </a:lnTo>
                <a:close/>
                <a:moveTo>
                  <a:pt x="107037" y="698713"/>
                </a:moveTo>
                <a:lnTo>
                  <a:pt x="111677" y="713871"/>
                </a:lnTo>
                <a:cubicBezTo>
                  <a:pt x="118174" y="734907"/>
                  <a:pt x="124670" y="756871"/>
                  <a:pt x="129929" y="780073"/>
                </a:cubicBezTo>
                <a:cubicBezTo>
                  <a:pt x="132713" y="777908"/>
                  <a:pt x="135188" y="772649"/>
                  <a:pt x="137663" y="766771"/>
                </a:cubicBezTo>
                <a:cubicBezTo>
                  <a:pt x="140447" y="760274"/>
                  <a:pt x="143850" y="752850"/>
                  <a:pt x="149728" y="749137"/>
                </a:cubicBezTo>
                <a:cubicBezTo>
                  <a:pt x="142922" y="723152"/>
                  <a:pt x="135807" y="695928"/>
                  <a:pt x="128382" y="668086"/>
                </a:cubicBezTo>
                <a:cubicBezTo>
                  <a:pt x="110749" y="601266"/>
                  <a:pt x="92807" y="532280"/>
                  <a:pt x="80742" y="466696"/>
                </a:cubicBezTo>
                <a:cubicBezTo>
                  <a:pt x="99922" y="516193"/>
                  <a:pt x="111059" y="565071"/>
                  <a:pt x="121886" y="612402"/>
                </a:cubicBezTo>
                <a:cubicBezTo>
                  <a:pt x="131167" y="653547"/>
                  <a:pt x="140757" y="695928"/>
                  <a:pt x="154987" y="739238"/>
                </a:cubicBezTo>
                <a:lnTo>
                  <a:pt x="201390" y="726555"/>
                </a:lnTo>
                <a:cubicBezTo>
                  <a:pt x="200153" y="725008"/>
                  <a:pt x="198606" y="722533"/>
                  <a:pt x="196750" y="720058"/>
                </a:cubicBezTo>
                <a:cubicBezTo>
                  <a:pt x="193656" y="715727"/>
                  <a:pt x="190253" y="711087"/>
                  <a:pt x="192110" y="706137"/>
                </a:cubicBezTo>
                <a:lnTo>
                  <a:pt x="192419" y="705519"/>
                </a:lnTo>
                <a:lnTo>
                  <a:pt x="194584" y="705828"/>
                </a:lnTo>
                <a:cubicBezTo>
                  <a:pt x="194584" y="705828"/>
                  <a:pt x="194894" y="706137"/>
                  <a:pt x="194894" y="706137"/>
                </a:cubicBezTo>
                <a:cubicBezTo>
                  <a:pt x="185613" y="673036"/>
                  <a:pt x="176642" y="635604"/>
                  <a:pt x="167670" y="599100"/>
                </a:cubicBezTo>
                <a:cubicBezTo>
                  <a:pt x="155606" y="549603"/>
                  <a:pt x="143231" y="498250"/>
                  <a:pt x="129001" y="456488"/>
                </a:cubicBezTo>
                <a:cubicBezTo>
                  <a:pt x="129001" y="457416"/>
                  <a:pt x="128692" y="458034"/>
                  <a:pt x="128073" y="458034"/>
                </a:cubicBezTo>
                <a:cubicBezTo>
                  <a:pt x="126836" y="458344"/>
                  <a:pt x="125598" y="457106"/>
                  <a:pt x="121886" y="450919"/>
                </a:cubicBezTo>
                <a:cubicBezTo>
                  <a:pt x="116936" y="454013"/>
                  <a:pt x="109202" y="456797"/>
                  <a:pt x="100231" y="458962"/>
                </a:cubicBezTo>
                <a:cubicBezTo>
                  <a:pt x="91260" y="461437"/>
                  <a:pt x="81670" y="462984"/>
                  <a:pt x="73626" y="463912"/>
                </a:cubicBezTo>
                <a:cubicBezTo>
                  <a:pt x="75792" y="465459"/>
                  <a:pt x="76411" y="467006"/>
                  <a:pt x="75792" y="468862"/>
                </a:cubicBezTo>
                <a:cubicBezTo>
                  <a:pt x="75173" y="470408"/>
                  <a:pt x="73626" y="471646"/>
                  <a:pt x="70533" y="472265"/>
                </a:cubicBezTo>
                <a:cubicBezTo>
                  <a:pt x="67749" y="472883"/>
                  <a:pt x="64346" y="473502"/>
                  <a:pt x="60943" y="473502"/>
                </a:cubicBezTo>
                <a:cubicBezTo>
                  <a:pt x="57540" y="473811"/>
                  <a:pt x="54137" y="474121"/>
                  <a:pt x="51662" y="474739"/>
                </a:cubicBezTo>
                <a:cubicBezTo>
                  <a:pt x="66821" y="560431"/>
                  <a:pt x="94663" y="681079"/>
                  <a:pt x="142303" y="738929"/>
                </a:cubicBezTo>
                <a:cubicBezTo>
                  <a:pt x="131785" y="736144"/>
                  <a:pt x="125289" y="725936"/>
                  <a:pt x="119411" y="715727"/>
                </a:cubicBezTo>
                <a:cubicBezTo>
                  <a:pt x="115699" y="709850"/>
                  <a:pt x="111677" y="703353"/>
                  <a:pt x="107037" y="698713"/>
                </a:cubicBezTo>
                <a:lnTo>
                  <a:pt x="107037" y="698713"/>
                </a:lnTo>
                <a:close/>
                <a:moveTo>
                  <a:pt x="441450" y="692835"/>
                </a:moveTo>
                <a:cubicBezTo>
                  <a:pt x="445162" y="691907"/>
                  <a:pt x="449802" y="691597"/>
                  <a:pt x="454752" y="691288"/>
                </a:cubicBezTo>
                <a:cubicBezTo>
                  <a:pt x="460939" y="690979"/>
                  <a:pt x="467745" y="690669"/>
                  <a:pt x="474551" y="688813"/>
                </a:cubicBezTo>
                <a:cubicBezTo>
                  <a:pt x="480119" y="687266"/>
                  <a:pt x="484760" y="685410"/>
                  <a:pt x="488472" y="682317"/>
                </a:cubicBezTo>
                <a:cubicBezTo>
                  <a:pt x="487544" y="679842"/>
                  <a:pt x="489400" y="676748"/>
                  <a:pt x="491565" y="673036"/>
                </a:cubicBezTo>
                <a:cubicBezTo>
                  <a:pt x="494040" y="668705"/>
                  <a:pt x="497134" y="663446"/>
                  <a:pt x="495896" y="657568"/>
                </a:cubicBezTo>
                <a:cubicBezTo>
                  <a:pt x="488472" y="658496"/>
                  <a:pt x="478882" y="660662"/>
                  <a:pt x="468673" y="663137"/>
                </a:cubicBezTo>
                <a:cubicBezTo>
                  <a:pt x="459702" y="665612"/>
                  <a:pt x="450112" y="667777"/>
                  <a:pt x="440212" y="669014"/>
                </a:cubicBezTo>
                <a:cubicBezTo>
                  <a:pt x="446400" y="660662"/>
                  <a:pt x="456608" y="655094"/>
                  <a:pt x="469601" y="651691"/>
                </a:cubicBezTo>
                <a:cubicBezTo>
                  <a:pt x="483832" y="647979"/>
                  <a:pt x="496824" y="647979"/>
                  <a:pt x="501465" y="648288"/>
                </a:cubicBezTo>
                <a:cubicBezTo>
                  <a:pt x="483522" y="632511"/>
                  <a:pt x="487234" y="604669"/>
                  <a:pt x="491565" y="584870"/>
                </a:cubicBezTo>
                <a:lnTo>
                  <a:pt x="501465" y="618280"/>
                </a:lnTo>
                <a:cubicBezTo>
                  <a:pt x="491565" y="561050"/>
                  <a:pt x="471457" y="491445"/>
                  <a:pt x="453515" y="429883"/>
                </a:cubicBezTo>
                <a:lnTo>
                  <a:pt x="446709" y="406681"/>
                </a:lnTo>
                <a:cubicBezTo>
                  <a:pt x="446709" y="407919"/>
                  <a:pt x="447328" y="410393"/>
                  <a:pt x="447637" y="412559"/>
                </a:cubicBezTo>
                <a:cubicBezTo>
                  <a:pt x="448256" y="415652"/>
                  <a:pt x="449184" y="419365"/>
                  <a:pt x="445471" y="420293"/>
                </a:cubicBezTo>
                <a:cubicBezTo>
                  <a:pt x="437119" y="405135"/>
                  <a:pt x="428766" y="389667"/>
                  <a:pt x="419176" y="376674"/>
                </a:cubicBezTo>
                <a:cubicBezTo>
                  <a:pt x="411442" y="378221"/>
                  <a:pt x="403090" y="379768"/>
                  <a:pt x="393500" y="382242"/>
                </a:cubicBezTo>
                <a:cubicBezTo>
                  <a:pt x="385457" y="384408"/>
                  <a:pt x="377723" y="386573"/>
                  <a:pt x="369679" y="389048"/>
                </a:cubicBezTo>
                <a:cubicBezTo>
                  <a:pt x="359471" y="392142"/>
                  <a:pt x="350499" y="394926"/>
                  <a:pt x="340909" y="397401"/>
                </a:cubicBezTo>
                <a:cubicBezTo>
                  <a:pt x="351427" y="428645"/>
                  <a:pt x="360089" y="463603"/>
                  <a:pt x="368133" y="497322"/>
                </a:cubicBezTo>
                <a:cubicBezTo>
                  <a:pt x="387313" y="574661"/>
                  <a:pt x="405255" y="647360"/>
                  <a:pt x="439594" y="691597"/>
                </a:cubicBezTo>
                <a:cubicBezTo>
                  <a:pt x="439903" y="692835"/>
                  <a:pt x="440522" y="693763"/>
                  <a:pt x="440831" y="694072"/>
                </a:cubicBezTo>
                <a:lnTo>
                  <a:pt x="441450" y="692835"/>
                </a:lnTo>
                <a:lnTo>
                  <a:pt x="441450" y="692835"/>
                </a:lnTo>
                <a:close/>
                <a:moveTo>
                  <a:pt x="596437" y="329343"/>
                </a:moveTo>
                <a:cubicBezTo>
                  <a:pt x="586228" y="332127"/>
                  <a:pt x="576019" y="335220"/>
                  <a:pt x="565811" y="338314"/>
                </a:cubicBezTo>
                <a:cubicBezTo>
                  <a:pt x="559933" y="340170"/>
                  <a:pt x="553746" y="342026"/>
                  <a:pt x="547868" y="343573"/>
                </a:cubicBezTo>
                <a:cubicBezTo>
                  <a:pt x="557458" y="371415"/>
                  <a:pt x="565192" y="403897"/>
                  <a:pt x="573854" y="437926"/>
                </a:cubicBezTo>
                <a:cubicBezTo>
                  <a:pt x="593034" y="514956"/>
                  <a:pt x="612833" y="594769"/>
                  <a:pt x="647480" y="640863"/>
                </a:cubicBezTo>
                <a:cubicBezTo>
                  <a:pt x="655214" y="639626"/>
                  <a:pt x="664186" y="638079"/>
                  <a:pt x="672229" y="636223"/>
                </a:cubicBezTo>
                <a:cubicBezTo>
                  <a:pt x="693884" y="630655"/>
                  <a:pt x="703783" y="620136"/>
                  <a:pt x="702855" y="603431"/>
                </a:cubicBezTo>
                <a:cubicBezTo>
                  <a:pt x="695121" y="604359"/>
                  <a:pt x="685531" y="606834"/>
                  <a:pt x="675322" y="609309"/>
                </a:cubicBezTo>
                <a:cubicBezTo>
                  <a:pt x="666351" y="611784"/>
                  <a:pt x="656761" y="613949"/>
                  <a:pt x="647171" y="615187"/>
                </a:cubicBezTo>
                <a:cubicBezTo>
                  <a:pt x="654596" y="606215"/>
                  <a:pt x="664804" y="600338"/>
                  <a:pt x="677488" y="597244"/>
                </a:cubicBezTo>
                <a:cubicBezTo>
                  <a:pt x="690790" y="593841"/>
                  <a:pt x="702546" y="594151"/>
                  <a:pt x="708423" y="594460"/>
                </a:cubicBezTo>
                <a:cubicBezTo>
                  <a:pt x="690790" y="578683"/>
                  <a:pt x="693574" y="552697"/>
                  <a:pt x="697905" y="529495"/>
                </a:cubicBezTo>
                <a:lnTo>
                  <a:pt x="707495" y="561359"/>
                </a:lnTo>
                <a:cubicBezTo>
                  <a:pt x="700999" y="520834"/>
                  <a:pt x="688006" y="475049"/>
                  <a:pt x="675632" y="430811"/>
                </a:cubicBezTo>
                <a:cubicBezTo>
                  <a:pt x="668207" y="403897"/>
                  <a:pt x="660473" y="375746"/>
                  <a:pt x="654286" y="349450"/>
                </a:cubicBezTo>
                <a:cubicBezTo>
                  <a:pt x="652430" y="350379"/>
                  <a:pt x="652430" y="351616"/>
                  <a:pt x="653049" y="354091"/>
                </a:cubicBezTo>
                <a:cubicBezTo>
                  <a:pt x="653358" y="356256"/>
                  <a:pt x="653977" y="359040"/>
                  <a:pt x="651193" y="359659"/>
                </a:cubicBezTo>
                <a:lnTo>
                  <a:pt x="645006" y="351307"/>
                </a:lnTo>
                <a:cubicBezTo>
                  <a:pt x="639128" y="341098"/>
                  <a:pt x="633250" y="330580"/>
                  <a:pt x="625826" y="322846"/>
                </a:cubicBezTo>
                <a:cubicBezTo>
                  <a:pt x="616854" y="324702"/>
                  <a:pt x="607264" y="326559"/>
                  <a:pt x="596437" y="329343"/>
                </a:cubicBezTo>
                <a:lnTo>
                  <a:pt x="596437" y="329343"/>
                </a:lnTo>
                <a:close/>
                <a:moveTo>
                  <a:pt x="135497" y="451538"/>
                </a:moveTo>
                <a:cubicBezTo>
                  <a:pt x="146016" y="483401"/>
                  <a:pt x="154368" y="518977"/>
                  <a:pt x="162721" y="553625"/>
                </a:cubicBezTo>
                <a:cubicBezTo>
                  <a:pt x="180663" y="628798"/>
                  <a:pt x="199534" y="706447"/>
                  <a:pt x="237894" y="748209"/>
                </a:cubicBezTo>
                <a:cubicBezTo>
                  <a:pt x="244081" y="747281"/>
                  <a:pt x="250887" y="746044"/>
                  <a:pt x="256765" y="744497"/>
                </a:cubicBezTo>
                <a:cubicBezTo>
                  <a:pt x="273779" y="740166"/>
                  <a:pt x="292650" y="730576"/>
                  <a:pt x="287700" y="710159"/>
                </a:cubicBezTo>
                <a:cubicBezTo>
                  <a:pt x="285844" y="710778"/>
                  <a:pt x="283988" y="711396"/>
                  <a:pt x="281822" y="711706"/>
                </a:cubicBezTo>
                <a:cubicBezTo>
                  <a:pt x="279038" y="712324"/>
                  <a:pt x="276254" y="713252"/>
                  <a:pt x="273470" y="713871"/>
                </a:cubicBezTo>
                <a:cubicBezTo>
                  <a:pt x="270067" y="714799"/>
                  <a:pt x="266973" y="715727"/>
                  <a:pt x="263880" y="716655"/>
                </a:cubicBezTo>
                <a:cubicBezTo>
                  <a:pt x="259858" y="717893"/>
                  <a:pt x="256765" y="718821"/>
                  <a:pt x="253671" y="719439"/>
                </a:cubicBezTo>
                <a:cubicBezTo>
                  <a:pt x="246556" y="721296"/>
                  <a:pt x="240369" y="722224"/>
                  <a:pt x="234182" y="722842"/>
                </a:cubicBezTo>
                <a:cubicBezTo>
                  <a:pt x="235110" y="720677"/>
                  <a:pt x="236347" y="718511"/>
                  <a:pt x="237585" y="716346"/>
                </a:cubicBezTo>
                <a:cubicBezTo>
                  <a:pt x="240060" y="712324"/>
                  <a:pt x="242534" y="708303"/>
                  <a:pt x="245937" y="707375"/>
                </a:cubicBezTo>
                <a:cubicBezTo>
                  <a:pt x="246865" y="707065"/>
                  <a:pt x="247484" y="707065"/>
                  <a:pt x="248412" y="707375"/>
                </a:cubicBezTo>
                <a:lnTo>
                  <a:pt x="249031" y="707375"/>
                </a:lnTo>
                <a:lnTo>
                  <a:pt x="248721" y="710159"/>
                </a:lnTo>
                <a:cubicBezTo>
                  <a:pt x="253362" y="707993"/>
                  <a:pt x="258002" y="706137"/>
                  <a:pt x="263261" y="704591"/>
                </a:cubicBezTo>
                <a:cubicBezTo>
                  <a:pt x="275017" y="701497"/>
                  <a:pt x="286154" y="702734"/>
                  <a:pt x="292650" y="704900"/>
                </a:cubicBezTo>
                <a:cubicBezTo>
                  <a:pt x="277801" y="690669"/>
                  <a:pt x="274707" y="652309"/>
                  <a:pt x="283369" y="637460"/>
                </a:cubicBezTo>
                <a:lnTo>
                  <a:pt x="288010" y="646432"/>
                </a:lnTo>
                <a:cubicBezTo>
                  <a:pt x="289866" y="651072"/>
                  <a:pt x="291413" y="655403"/>
                  <a:pt x="292031" y="656640"/>
                </a:cubicBezTo>
                <a:cubicBezTo>
                  <a:pt x="291103" y="654784"/>
                  <a:pt x="289247" y="646741"/>
                  <a:pt x="287082" y="638698"/>
                </a:cubicBezTo>
                <a:cubicBezTo>
                  <a:pt x="286154" y="636842"/>
                  <a:pt x="286772" y="635604"/>
                  <a:pt x="287082" y="634367"/>
                </a:cubicBezTo>
                <a:cubicBezTo>
                  <a:pt x="287700" y="633129"/>
                  <a:pt x="288010" y="632201"/>
                  <a:pt x="286772" y="630036"/>
                </a:cubicBezTo>
                <a:cubicBezTo>
                  <a:pt x="280894" y="609309"/>
                  <a:pt x="275635" y="587964"/>
                  <a:pt x="270067" y="566927"/>
                </a:cubicBezTo>
                <a:cubicBezTo>
                  <a:pt x="262024" y="535064"/>
                  <a:pt x="253981" y="501963"/>
                  <a:pt x="244081" y="472265"/>
                </a:cubicBezTo>
                <a:cubicBezTo>
                  <a:pt x="244081" y="473193"/>
                  <a:pt x="244391" y="473811"/>
                  <a:pt x="244700" y="474739"/>
                </a:cubicBezTo>
                <a:cubicBezTo>
                  <a:pt x="245628" y="480308"/>
                  <a:pt x="246865" y="485876"/>
                  <a:pt x="245937" y="490516"/>
                </a:cubicBezTo>
                <a:cubicBezTo>
                  <a:pt x="239750" y="483401"/>
                  <a:pt x="235729" y="474430"/>
                  <a:pt x="231398" y="465459"/>
                </a:cubicBezTo>
                <a:cubicBezTo>
                  <a:pt x="225829" y="453394"/>
                  <a:pt x="220261" y="441020"/>
                  <a:pt x="211908" y="432976"/>
                </a:cubicBezTo>
                <a:cubicBezTo>
                  <a:pt x="204484" y="433286"/>
                  <a:pt x="196131" y="434523"/>
                  <a:pt x="184994" y="437308"/>
                </a:cubicBezTo>
                <a:cubicBezTo>
                  <a:pt x="178807" y="438854"/>
                  <a:pt x="172311" y="440710"/>
                  <a:pt x="165814" y="442876"/>
                </a:cubicBezTo>
                <a:cubicBezTo>
                  <a:pt x="157771" y="445351"/>
                  <a:pt x="150347" y="447516"/>
                  <a:pt x="142613" y="449682"/>
                </a:cubicBezTo>
                <a:cubicBezTo>
                  <a:pt x="140447" y="450301"/>
                  <a:pt x="137972" y="450919"/>
                  <a:pt x="135497" y="451538"/>
                </a:cubicBezTo>
                <a:lnTo>
                  <a:pt x="135497" y="451538"/>
                </a:lnTo>
                <a:close/>
                <a:moveTo>
                  <a:pt x="654596" y="312328"/>
                </a:moveTo>
                <a:cubicBezTo>
                  <a:pt x="660164" y="337695"/>
                  <a:pt x="669754" y="372962"/>
                  <a:pt x="680272" y="410084"/>
                </a:cubicBezTo>
                <a:cubicBezTo>
                  <a:pt x="698215" y="475667"/>
                  <a:pt x="718941" y="549913"/>
                  <a:pt x="723582" y="596625"/>
                </a:cubicBezTo>
                <a:cubicBezTo>
                  <a:pt x="726675" y="592294"/>
                  <a:pt x="733172" y="590438"/>
                  <a:pt x="740287" y="588273"/>
                </a:cubicBezTo>
                <a:cubicBezTo>
                  <a:pt x="747711" y="586107"/>
                  <a:pt x="755755" y="583942"/>
                  <a:pt x="761014" y="578992"/>
                </a:cubicBezTo>
                <a:cubicBezTo>
                  <a:pt x="751114" y="544654"/>
                  <a:pt x="742762" y="508769"/>
                  <a:pt x="734719" y="474430"/>
                </a:cubicBezTo>
                <a:cubicBezTo>
                  <a:pt x="722035" y="419674"/>
                  <a:pt x="709042" y="363062"/>
                  <a:pt x="688934" y="304594"/>
                </a:cubicBezTo>
                <a:lnTo>
                  <a:pt x="685531" y="305832"/>
                </a:lnTo>
                <a:lnTo>
                  <a:pt x="679653" y="307378"/>
                </a:lnTo>
                <a:lnTo>
                  <a:pt x="673157" y="309234"/>
                </a:lnTo>
                <a:cubicBezTo>
                  <a:pt x="666970" y="310781"/>
                  <a:pt x="660473" y="312328"/>
                  <a:pt x="654596" y="312328"/>
                </a:cubicBezTo>
                <a:lnTo>
                  <a:pt x="654596" y="312328"/>
                </a:lnTo>
                <a:close/>
                <a:moveTo>
                  <a:pt x="709351" y="297479"/>
                </a:moveTo>
                <a:cubicBezTo>
                  <a:pt x="702236" y="299335"/>
                  <a:pt x="696359" y="301810"/>
                  <a:pt x="693265" y="303975"/>
                </a:cubicBezTo>
                <a:cubicBezTo>
                  <a:pt x="714920" y="357803"/>
                  <a:pt x="732553" y="432976"/>
                  <a:pt x="749877" y="505675"/>
                </a:cubicBezTo>
                <a:cubicBezTo>
                  <a:pt x="756064" y="531661"/>
                  <a:pt x="761942" y="557028"/>
                  <a:pt x="768129" y="581158"/>
                </a:cubicBezTo>
                <a:cubicBezTo>
                  <a:pt x="780194" y="523618"/>
                  <a:pt x="762251" y="446588"/>
                  <a:pt x="744618" y="372034"/>
                </a:cubicBezTo>
                <a:cubicBezTo>
                  <a:pt x="738121" y="344810"/>
                  <a:pt x="732244" y="318825"/>
                  <a:pt x="727603" y="294385"/>
                </a:cubicBezTo>
                <a:cubicBezTo>
                  <a:pt x="723582" y="294695"/>
                  <a:pt x="716467" y="295623"/>
                  <a:pt x="709351" y="297479"/>
                </a:cubicBezTo>
                <a:lnTo>
                  <a:pt x="709351" y="297479"/>
                </a:lnTo>
                <a:close/>
                <a:moveTo>
                  <a:pt x="524357" y="642720"/>
                </a:moveTo>
                <a:cubicBezTo>
                  <a:pt x="529307" y="641482"/>
                  <a:pt x="534566" y="640245"/>
                  <a:pt x="539825" y="639007"/>
                </a:cubicBezTo>
                <a:cubicBezTo>
                  <a:pt x="550034" y="636842"/>
                  <a:pt x="560552" y="634367"/>
                  <a:pt x="571070" y="631892"/>
                </a:cubicBezTo>
                <a:cubicBezTo>
                  <a:pt x="587156" y="627561"/>
                  <a:pt x="599840" y="623230"/>
                  <a:pt x="611595" y="617661"/>
                </a:cubicBezTo>
                <a:cubicBezTo>
                  <a:pt x="610358" y="615805"/>
                  <a:pt x="609120" y="613021"/>
                  <a:pt x="607264" y="610237"/>
                </a:cubicBezTo>
                <a:cubicBezTo>
                  <a:pt x="604171" y="604669"/>
                  <a:pt x="600458" y="598172"/>
                  <a:pt x="602624" y="591366"/>
                </a:cubicBezTo>
                <a:cubicBezTo>
                  <a:pt x="604171" y="592294"/>
                  <a:pt x="604480" y="593841"/>
                  <a:pt x="604789" y="595388"/>
                </a:cubicBezTo>
                <a:cubicBezTo>
                  <a:pt x="605099" y="596935"/>
                  <a:pt x="605099" y="598791"/>
                  <a:pt x="606027" y="599100"/>
                </a:cubicBezTo>
                <a:cubicBezTo>
                  <a:pt x="599840" y="574661"/>
                  <a:pt x="593343" y="547747"/>
                  <a:pt x="586537" y="520524"/>
                </a:cubicBezTo>
                <a:cubicBezTo>
                  <a:pt x="571070" y="457725"/>
                  <a:pt x="554983" y="392451"/>
                  <a:pt x="534256" y="342954"/>
                </a:cubicBezTo>
                <a:cubicBezTo>
                  <a:pt x="523120" y="347904"/>
                  <a:pt x="507961" y="352544"/>
                  <a:pt x="492803" y="356566"/>
                </a:cubicBezTo>
                <a:cubicBezTo>
                  <a:pt x="477644" y="360587"/>
                  <a:pt x="462486" y="363681"/>
                  <a:pt x="450112" y="365537"/>
                </a:cubicBezTo>
                <a:cubicBezTo>
                  <a:pt x="456608" y="402969"/>
                  <a:pt x="468054" y="443804"/>
                  <a:pt x="480119" y="487113"/>
                </a:cubicBezTo>
                <a:cubicBezTo>
                  <a:pt x="495278" y="540941"/>
                  <a:pt x="510745" y="596935"/>
                  <a:pt x="516004" y="645194"/>
                </a:cubicBezTo>
                <a:cubicBezTo>
                  <a:pt x="518479" y="644266"/>
                  <a:pt x="521573" y="643648"/>
                  <a:pt x="524357" y="642720"/>
                </a:cubicBezTo>
                <a:lnTo>
                  <a:pt x="524357" y="642720"/>
                </a:lnTo>
                <a:close/>
                <a:moveTo>
                  <a:pt x="255218" y="418127"/>
                </a:moveTo>
                <a:cubicBezTo>
                  <a:pt x="250268" y="419365"/>
                  <a:pt x="245937" y="420602"/>
                  <a:pt x="241916" y="422149"/>
                </a:cubicBezTo>
                <a:cubicBezTo>
                  <a:pt x="249959" y="455869"/>
                  <a:pt x="260168" y="492373"/>
                  <a:pt x="270067" y="527639"/>
                </a:cubicBezTo>
                <a:cubicBezTo>
                  <a:pt x="286463" y="585798"/>
                  <a:pt x="303168" y="646122"/>
                  <a:pt x="309665" y="699641"/>
                </a:cubicBezTo>
                <a:cubicBezTo>
                  <a:pt x="319255" y="697166"/>
                  <a:pt x="329773" y="694691"/>
                  <a:pt x="340291" y="691907"/>
                </a:cubicBezTo>
                <a:cubicBezTo>
                  <a:pt x="351118" y="689123"/>
                  <a:pt x="361945" y="686029"/>
                  <a:pt x="372773" y="682935"/>
                </a:cubicBezTo>
                <a:cubicBezTo>
                  <a:pt x="383600" y="679842"/>
                  <a:pt x="393809" y="677058"/>
                  <a:pt x="403709" y="674273"/>
                </a:cubicBezTo>
                <a:lnTo>
                  <a:pt x="407730" y="673345"/>
                </a:lnTo>
                <a:cubicBezTo>
                  <a:pt x="396284" y="641173"/>
                  <a:pt x="387003" y="602503"/>
                  <a:pt x="377413" y="561359"/>
                </a:cubicBezTo>
                <a:cubicBezTo>
                  <a:pt x="363183" y="502272"/>
                  <a:pt x="348643" y="441020"/>
                  <a:pt x="327916" y="397710"/>
                </a:cubicBezTo>
                <a:cubicBezTo>
                  <a:pt x="320801" y="401422"/>
                  <a:pt x="310593" y="404825"/>
                  <a:pt x="296362" y="408228"/>
                </a:cubicBezTo>
                <a:cubicBezTo>
                  <a:pt x="289556" y="410084"/>
                  <a:pt x="282132" y="411940"/>
                  <a:pt x="275017" y="413487"/>
                </a:cubicBezTo>
                <a:lnTo>
                  <a:pt x="272851" y="414106"/>
                </a:lnTo>
                <a:cubicBezTo>
                  <a:pt x="266664" y="415034"/>
                  <a:pt x="260786" y="416581"/>
                  <a:pt x="255218" y="418127"/>
                </a:cubicBezTo>
                <a:lnTo>
                  <a:pt x="255218" y="418127"/>
                </a:lnTo>
                <a:close/>
                <a:moveTo>
                  <a:pt x="533328" y="329961"/>
                </a:moveTo>
                <a:cubicBezTo>
                  <a:pt x="619638" y="307378"/>
                  <a:pt x="691100" y="290054"/>
                  <a:pt x="758539" y="274587"/>
                </a:cubicBezTo>
                <a:cubicBezTo>
                  <a:pt x="760704" y="276443"/>
                  <a:pt x="761323" y="276752"/>
                  <a:pt x="761632" y="277061"/>
                </a:cubicBezTo>
                <a:cubicBezTo>
                  <a:pt x="761323" y="276752"/>
                  <a:pt x="761014" y="275824"/>
                  <a:pt x="759467" y="273659"/>
                </a:cubicBezTo>
                <a:lnTo>
                  <a:pt x="758848" y="271184"/>
                </a:lnTo>
                <a:cubicBezTo>
                  <a:pt x="756992" y="269637"/>
                  <a:pt x="750496" y="269946"/>
                  <a:pt x="739668" y="272731"/>
                </a:cubicBezTo>
                <a:cubicBezTo>
                  <a:pt x="734719" y="273968"/>
                  <a:pt x="729459" y="275515"/>
                  <a:pt x="724819" y="277061"/>
                </a:cubicBezTo>
                <a:cubicBezTo>
                  <a:pt x="718632" y="278918"/>
                  <a:pt x="714920" y="280155"/>
                  <a:pt x="711826" y="280774"/>
                </a:cubicBezTo>
                <a:cubicBezTo>
                  <a:pt x="651502" y="296241"/>
                  <a:pt x="577876" y="315112"/>
                  <a:pt x="524357" y="324393"/>
                </a:cubicBezTo>
                <a:cubicBezTo>
                  <a:pt x="462486" y="342954"/>
                  <a:pt x="391953" y="364300"/>
                  <a:pt x="322348" y="382552"/>
                </a:cubicBezTo>
                <a:cubicBezTo>
                  <a:pt x="267592" y="396782"/>
                  <a:pt x="220570" y="407300"/>
                  <a:pt x="179117" y="414724"/>
                </a:cubicBezTo>
                <a:cubicBezTo>
                  <a:pt x="167980" y="418437"/>
                  <a:pt x="156224" y="421840"/>
                  <a:pt x="144160" y="424933"/>
                </a:cubicBezTo>
                <a:cubicBezTo>
                  <a:pt x="134879" y="427408"/>
                  <a:pt x="124979" y="429883"/>
                  <a:pt x="115389" y="432048"/>
                </a:cubicBezTo>
                <a:cubicBezTo>
                  <a:pt x="105799" y="434523"/>
                  <a:pt x="96519" y="436689"/>
                  <a:pt x="87238" y="439164"/>
                </a:cubicBezTo>
                <a:cubicBezTo>
                  <a:pt x="61562" y="445970"/>
                  <a:pt x="32173" y="454632"/>
                  <a:pt x="8662" y="468243"/>
                </a:cubicBezTo>
                <a:cubicBezTo>
                  <a:pt x="59706" y="455250"/>
                  <a:pt x="116318" y="441020"/>
                  <a:pt x="180973" y="424314"/>
                </a:cubicBezTo>
                <a:cubicBezTo>
                  <a:pt x="239441" y="409156"/>
                  <a:pt x="297909" y="393070"/>
                  <a:pt x="356996" y="377293"/>
                </a:cubicBezTo>
                <a:cubicBezTo>
                  <a:pt x="415464" y="361515"/>
                  <a:pt x="474241" y="345429"/>
                  <a:pt x="533328" y="329961"/>
                </a:cubicBezTo>
                <a:lnTo>
                  <a:pt x="533328" y="329961"/>
                </a:lnTo>
                <a:close/>
                <a:moveTo>
                  <a:pt x="497134" y="150845"/>
                </a:moveTo>
                <a:cubicBezTo>
                  <a:pt x="504249" y="175284"/>
                  <a:pt x="511673" y="204672"/>
                  <a:pt x="519717" y="234370"/>
                </a:cubicBezTo>
                <a:lnTo>
                  <a:pt x="540134" y="312637"/>
                </a:lnTo>
                <a:cubicBezTo>
                  <a:pt x="549415" y="309544"/>
                  <a:pt x="561480" y="306450"/>
                  <a:pt x="574163" y="303047"/>
                </a:cubicBezTo>
                <a:cubicBezTo>
                  <a:pt x="584681" y="300263"/>
                  <a:pt x="595818" y="297169"/>
                  <a:pt x="606645" y="294385"/>
                </a:cubicBezTo>
                <a:cubicBezTo>
                  <a:pt x="618092" y="291292"/>
                  <a:pt x="628919" y="288507"/>
                  <a:pt x="638509" y="286342"/>
                </a:cubicBezTo>
                <a:cubicBezTo>
                  <a:pt x="632941" y="268400"/>
                  <a:pt x="627682" y="247673"/>
                  <a:pt x="622423" y="227255"/>
                </a:cubicBezTo>
                <a:cubicBezTo>
                  <a:pt x="613451" y="191989"/>
                  <a:pt x="604480" y="155485"/>
                  <a:pt x="594890" y="128262"/>
                </a:cubicBezTo>
                <a:cubicBezTo>
                  <a:pt x="594271" y="128881"/>
                  <a:pt x="593343" y="129499"/>
                  <a:pt x="592106" y="129809"/>
                </a:cubicBezTo>
                <a:cubicBezTo>
                  <a:pt x="588084" y="130737"/>
                  <a:pt x="584063" y="131355"/>
                  <a:pt x="580041" y="131046"/>
                </a:cubicBezTo>
                <a:cubicBezTo>
                  <a:pt x="581897" y="138161"/>
                  <a:pt x="584063" y="148060"/>
                  <a:pt x="586228" y="158888"/>
                </a:cubicBezTo>
                <a:cubicBezTo>
                  <a:pt x="590559" y="179924"/>
                  <a:pt x="595199" y="203744"/>
                  <a:pt x="597674" y="222615"/>
                </a:cubicBezTo>
                <a:cubicBezTo>
                  <a:pt x="585919" y="194155"/>
                  <a:pt x="575091" y="152701"/>
                  <a:pt x="570142" y="122075"/>
                </a:cubicBezTo>
                <a:cubicBezTo>
                  <a:pt x="579113" y="119909"/>
                  <a:pt x="586847" y="118672"/>
                  <a:pt x="593343" y="118981"/>
                </a:cubicBezTo>
                <a:lnTo>
                  <a:pt x="567357" y="22462"/>
                </a:lnTo>
                <a:cubicBezTo>
                  <a:pt x="563645" y="22462"/>
                  <a:pt x="558386" y="22772"/>
                  <a:pt x="553127" y="23390"/>
                </a:cubicBezTo>
                <a:cubicBezTo>
                  <a:pt x="542918" y="24628"/>
                  <a:pt x="533019" y="25556"/>
                  <a:pt x="530854" y="19369"/>
                </a:cubicBezTo>
                <a:cubicBezTo>
                  <a:pt x="525285" y="22462"/>
                  <a:pt x="517861" y="24628"/>
                  <a:pt x="510436" y="26793"/>
                </a:cubicBezTo>
                <a:cubicBezTo>
                  <a:pt x="496515" y="30815"/>
                  <a:pt x="482594" y="35146"/>
                  <a:pt x="475169" y="43189"/>
                </a:cubicBezTo>
                <a:cubicBezTo>
                  <a:pt x="475169" y="61132"/>
                  <a:pt x="481666" y="83405"/>
                  <a:pt x="488162" y="105060"/>
                </a:cubicBezTo>
                <a:cubicBezTo>
                  <a:pt x="491875" y="117744"/>
                  <a:pt x="495587" y="130737"/>
                  <a:pt x="498062" y="142492"/>
                </a:cubicBezTo>
                <a:cubicBezTo>
                  <a:pt x="504868" y="140017"/>
                  <a:pt x="512602" y="137233"/>
                  <a:pt x="520335" y="134449"/>
                </a:cubicBezTo>
                <a:cubicBezTo>
                  <a:pt x="528069" y="131665"/>
                  <a:pt x="536113" y="128571"/>
                  <a:pt x="543846" y="126715"/>
                </a:cubicBezTo>
                <a:cubicBezTo>
                  <a:pt x="552508" y="124550"/>
                  <a:pt x="559933" y="123621"/>
                  <a:pt x="566429" y="124240"/>
                </a:cubicBezTo>
                <a:cubicBezTo>
                  <a:pt x="567976" y="132593"/>
                  <a:pt x="570760" y="141564"/>
                  <a:pt x="573544" y="150226"/>
                </a:cubicBezTo>
                <a:cubicBezTo>
                  <a:pt x="577876" y="164456"/>
                  <a:pt x="582516" y="178996"/>
                  <a:pt x="580041" y="189514"/>
                </a:cubicBezTo>
                <a:cubicBezTo>
                  <a:pt x="578494" y="186111"/>
                  <a:pt x="577876" y="185492"/>
                  <a:pt x="577566" y="185492"/>
                </a:cubicBezTo>
                <a:cubicBezTo>
                  <a:pt x="577566" y="185802"/>
                  <a:pt x="576947" y="187658"/>
                  <a:pt x="578185" y="190442"/>
                </a:cubicBezTo>
                <a:cubicBezTo>
                  <a:pt x="571688" y="179615"/>
                  <a:pt x="568285" y="167550"/>
                  <a:pt x="565501" y="157032"/>
                </a:cubicBezTo>
                <a:cubicBezTo>
                  <a:pt x="563955" y="150845"/>
                  <a:pt x="562408" y="145276"/>
                  <a:pt x="560552" y="140327"/>
                </a:cubicBezTo>
                <a:cubicBezTo>
                  <a:pt x="551580" y="142492"/>
                  <a:pt x="542300" y="143729"/>
                  <a:pt x="533019" y="144658"/>
                </a:cubicBezTo>
                <a:cubicBezTo>
                  <a:pt x="520954" y="146823"/>
                  <a:pt x="509199" y="148370"/>
                  <a:pt x="497134" y="150845"/>
                </a:cubicBezTo>
                <a:lnTo>
                  <a:pt x="497134" y="150845"/>
                </a:lnTo>
                <a:close/>
                <a:moveTo>
                  <a:pt x="318945" y="294076"/>
                </a:moveTo>
                <a:cubicBezTo>
                  <a:pt x="317398" y="294385"/>
                  <a:pt x="315852" y="295004"/>
                  <a:pt x="314614" y="295313"/>
                </a:cubicBezTo>
                <a:lnTo>
                  <a:pt x="333794" y="366774"/>
                </a:lnTo>
                <a:cubicBezTo>
                  <a:pt x="336269" y="365846"/>
                  <a:pt x="339672" y="364918"/>
                  <a:pt x="343075" y="363990"/>
                </a:cubicBezTo>
                <a:cubicBezTo>
                  <a:pt x="343694" y="363681"/>
                  <a:pt x="344312" y="363681"/>
                  <a:pt x="344931" y="363371"/>
                </a:cubicBezTo>
                <a:cubicBezTo>
                  <a:pt x="354521" y="360897"/>
                  <a:pt x="364730" y="357803"/>
                  <a:pt x="375248" y="355019"/>
                </a:cubicBezTo>
                <a:cubicBezTo>
                  <a:pt x="385766" y="351925"/>
                  <a:pt x="396284" y="349141"/>
                  <a:pt x="406183" y="346357"/>
                </a:cubicBezTo>
                <a:cubicBezTo>
                  <a:pt x="415464" y="343882"/>
                  <a:pt x="424126" y="341717"/>
                  <a:pt x="432169" y="340479"/>
                </a:cubicBezTo>
                <a:cubicBezTo>
                  <a:pt x="429076" y="330271"/>
                  <a:pt x="425673" y="317897"/>
                  <a:pt x="422579" y="306450"/>
                </a:cubicBezTo>
                <a:cubicBezTo>
                  <a:pt x="419176" y="293766"/>
                  <a:pt x="415773" y="282011"/>
                  <a:pt x="413608" y="272421"/>
                </a:cubicBezTo>
                <a:cubicBezTo>
                  <a:pt x="411752" y="271803"/>
                  <a:pt x="408658" y="272421"/>
                  <a:pt x="406183" y="273040"/>
                </a:cubicBezTo>
                <a:lnTo>
                  <a:pt x="402162" y="274277"/>
                </a:lnTo>
                <a:lnTo>
                  <a:pt x="398140" y="275515"/>
                </a:lnTo>
                <a:cubicBezTo>
                  <a:pt x="397212" y="275824"/>
                  <a:pt x="396284" y="275824"/>
                  <a:pt x="395356" y="276133"/>
                </a:cubicBezTo>
                <a:cubicBezTo>
                  <a:pt x="402471" y="286961"/>
                  <a:pt x="405874" y="316659"/>
                  <a:pt x="403709" y="332746"/>
                </a:cubicBezTo>
                <a:cubicBezTo>
                  <a:pt x="400924" y="324702"/>
                  <a:pt x="398449" y="316350"/>
                  <a:pt x="395975" y="307688"/>
                </a:cubicBezTo>
                <a:cubicBezTo>
                  <a:pt x="391953" y="293766"/>
                  <a:pt x="387931" y="279227"/>
                  <a:pt x="387313" y="266853"/>
                </a:cubicBezTo>
                <a:cubicBezTo>
                  <a:pt x="389478" y="265616"/>
                  <a:pt x="391025" y="265306"/>
                  <a:pt x="392572" y="264687"/>
                </a:cubicBezTo>
                <a:cubicBezTo>
                  <a:pt x="398449" y="263141"/>
                  <a:pt x="404018" y="262213"/>
                  <a:pt x="409896" y="262213"/>
                </a:cubicBezTo>
                <a:lnTo>
                  <a:pt x="360708" y="76909"/>
                </a:lnTo>
                <a:cubicBezTo>
                  <a:pt x="356996" y="76909"/>
                  <a:pt x="351737" y="77218"/>
                  <a:pt x="346478" y="77837"/>
                </a:cubicBezTo>
                <a:cubicBezTo>
                  <a:pt x="336269" y="78765"/>
                  <a:pt x="326370" y="80002"/>
                  <a:pt x="324204" y="73815"/>
                </a:cubicBezTo>
                <a:cubicBezTo>
                  <a:pt x="318636" y="76599"/>
                  <a:pt x="311521" y="79074"/>
                  <a:pt x="304406" y="81240"/>
                </a:cubicBezTo>
                <a:cubicBezTo>
                  <a:pt x="290485" y="85571"/>
                  <a:pt x="276254" y="89902"/>
                  <a:pt x="268520" y="97945"/>
                </a:cubicBezTo>
                <a:cubicBezTo>
                  <a:pt x="273161" y="134140"/>
                  <a:pt x="284607" y="175593"/>
                  <a:pt x="295743" y="215809"/>
                </a:cubicBezTo>
                <a:cubicBezTo>
                  <a:pt x="302549" y="239629"/>
                  <a:pt x="309355" y="264378"/>
                  <a:pt x="314614" y="287889"/>
                </a:cubicBezTo>
                <a:cubicBezTo>
                  <a:pt x="322039" y="283867"/>
                  <a:pt x="338435" y="277061"/>
                  <a:pt x="356377" y="272421"/>
                </a:cubicBezTo>
                <a:cubicBezTo>
                  <a:pt x="365967" y="269946"/>
                  <a:pt x="374629" y="268400"/>
                  <a:pt x="382363" y="267781"/>
                </a:cubicBezTo>
                <a:cubicBezTo>
                  <a:pt x="383600" y="273659"/>
                  <a:pt x="385766" y="280155"/>
                  <a:pt x="387622" y="286342"/>
                </a:cubicBezTo>
                <a:cubicBezTo>
                  <a:pt x="391025" y="296860"/>
                  <a:pt x="394737" y="307997"/>
                  <a:pt x="391334" y="314803"/>
                </a:cubicBezTo>
                <a:cubicBezTo>
                  <a:pt x="390097" y="311709"/>
                  <a:pt x="389169" y="310781"/>
                  <a:pt x="388859" y="310781"/>
                </a:cubicBezTo>
                <a:cubicBezTo>
                  <a:pt x="388550" y="310781"/>
                  <a:pt x="388241" y="312019"/>
                  <a:pt x="389478" y="314803"/>
                </a:cubicBezTo>
                <a:cubicBezTo>
                  <a:pt x="385457" y="311091"/>
                  <a:pt x="383600" y="304594"/>
                  <a:pt x="381744" y="298716"/>
                </a:cubicBezTo>
                <a:cubicBezTo>
                  <a:pt x="380197" y="293766"/>
                  <a:pt x="378960" y="288507"/>
                  <a:pt x="376795" y="284486"/>
                </a:cubicBezTo>
                <a:cubicBezTo>
                  <a:pt x="375866" y="285414"/>
                  <a:pt x="374320" y="285723"/>
                  <a:pt x="372773" y="286342"/>
                </a:cubicBezTo>
                <a:cubicBezTo>
                  <a:pt x="364111" y="288507"/>
                  <a:pt x="353593" y="289745"/>
                  <a:pt x="344622" y="290673"/>
                </a:cubicBezTo>
                <a:cubicBezTo>
                  <a:pt x="334722" y="291292"/>
                  <a:pt x="325751" y="292220"/>
                  <a:pt x="318945" y="294076"/>
                </a:cubicBezTo>
                <a:lnTo>
                  <a:pt x="318945" y="294076"/>
                </a:lnTo>
                <a:close/>
                <a:moveTo>
                  <a:pt x="93735" y="288507"/>
                </a:moveTo>
                <a:cubicBezTo>
                  <a:pt x="97447" y="304594"/>
                  <a:pt x="101778" y="322228"/>
                  <a:pt x="106109" y="339551"/>
                </a:cubicBezTo>
                <a:cubicBezTo>
                  <a:pt x="112915" y="367084"/>
                  <a:pt x="120030" y="395545"/>
                  <a:pt x="129001" y="420293"/>
                </a:cubicBezTo>
                <a:cubicBezTo>
                  <a:pt x="143541" y="414724"/>
                  <a:pt x="158699" y="410084"/>
                  <a:pt x="174476" y="406063"/>
                </a:cubicBezTo>
                <a:cubicBezTo>
                  <a:pt x="190253" y="402041"/>
                  <a:pt x="206031" y="398329"/>
                  <a:pt x="225520" y="394307"/>
                </a:cubicBezTo>
                <a:cubicBezTo>
                  <a:pt x="220261" y="374818"/>
                  <a:pt x="213764" y="351307"/>
                  <a:pt x="207887" y="329033"/>
                </a:cubicBezTo>
                <a:cubicBezTo>
                  <a:pt x="201390" y="304903"/>
                  <a:pt x="195203" y="282320"/>
                  <a:pt x="191491" y="265925"/>
                </a:cubicBezTo>
                <a:cubicBezTo>
                  <a:pt x="190563" y="266234"/>
                  <a:pt x="189944" y="266544"/>
                  <a:pt x="189016" y="266853"/>
                </a:cubicBezTo>
                <a:cubicBezTo>
                  <a:pt x="187160" y="267162"/>
                  <a:pt x="185613" y="267472"/>
                  <a:pt x="184066" y="267472"/>
                </a:cubicBezTo>
                <a:cubicBezTo>
                  <a:pt x="181901" y="267472"/>
                  <a:pt x="179426" y="267781"/>
                  <a:pt x="176951" y="268400"/>
                </a:cubicBezTo>
                <a:cubicBezTo>
                  <a:pt x="175714" y="268709"/>
                  <a:pt x="174786" y="269018"/>
                  <a:pt x="173548" y="269637"/>
                </a:cubicBezTo>
                <a:cubicBezTo>
                  <a:pt x="181282" y="283558"/>
                  <a:pt x="184066" y="314494"/>
                  <a:pt x="186232" y="335220"/>
                </a:cubicBezTo>
                <a:lnTo>
                  <a:pt x="186541" y="337695"/>
                </a:lnTo>
                <a:cubicBezTo>
                  <a:pt x="176951" y="316968"/>
                  <a:pt x="168289" y="283867"/>
                  <a:pt x="165196" y="260666"/>
                </a:cubicBezTo>
                <a:cubicBezTo>
                  <a:pt x="166742" y="259428"/>
                  <a:pt x="167980" y="259119"/>
                  <a:pt x="169217" y="258810"/>
                </a:cubicBezTo>
                <a:cubicBezTo>
                  <a:pt x="172311" y="257882"/>
                  <a:pt x="174786" y="257882"/>
                  <a:pt x="177570" y="257572"/>
                </a:cubicBezTo>
                <a:cubicBezTo>
                  <a:pt x="180663" y="257263"/>
                  <a:pt x="183448" y="257263"/>
                  <a:pt x="186541" y="256335"/>
                </a:cubicBezTo>
                <a:cubicBezTo>
                  <a:pt x="187469" y="256026"/>
                  <a:pt x="188707" y="255716"/>
                  <a:pt x="189635" y="255097"/>
                </a:cubicBezTo>
                <a:cubicBezTo>
                  <a:pt x="179735" y="226946"/>
                  <a:pt x="171383" y="194773"/>
                  <a:pt x="163340" y="163837"/>
                </a:cubicBezTo>
                <a:cubicBezTo>
                  <a:pt x="160555" y="152701"/>
                  <a:pt x="157462" y="141564"/>
                  <a:pt x="154678" y="130427"/>
                </a:cubicBezTo>
                <a:cubicBezTo>
                  <a:pt x="145088" y="129499"/>
                  <a:pt x="133332" y="131665"/>
                  <a:pt x="124051" y="133830"/>
                </a:cubicBezTo>
                <a:lnTo>
                  <a:pt x="123742" y="133830"/>
                </a:lnTo>
                <a:lnTo>
                  <a:pt x="122505" y="131974"/>
                </a:lnTo>
                <a:cubicBezTo>
                  <a:pt x="120958" y="129499"/>
                  <a:pt x="120958" y="129499"/>
                  <a:pt x="122195" y="127953"/>
                </a:cubicBezTo>
                <a:cubicBezTo>
                  <a:pt x="122505" y="127643"/>
                  <a:pt x="122814" y="127024"/>
                  <a:pt x="123433" y="126096"/>
                </a:cubicBezTo>
                <a:cubicBezTo>
                  <a:pt x="117246" y="129809"/>
                  <a:pt x="109202" y="132284"/>
                  <a:pt x="101159" y="134449"/>
                </a:cubicBezTo>
                <a:cubicBezTo>
                  <a:pt x="86001" y="138780"/>
                  <a:pt x="70533" y="143420"/>
                  <a:pt x="62799" y="151773"/>
                </a:cubicBezTo>
                <a:cubicBezTo>
                  <a:pt x="66821" y="173737"/>
                  <a:pt x="73008" y="197557"/>
                  <a:pt x="78886" y="220759"/>
                </a:cubicBezTo>
                <a:cubicBezTo>
                  <a:pt x="84145" y="240867"/>
                  <a:pt x="89404" y="261903"/>
                  <a:pt x="93116" y="281392"/>
                </a:cubicBezTo>
                <a:cubicBezTo>
                  <a:pt x="98684" y="279227"/>
                  <a:pt x="105799" y="276443"/>
                  <a:pt x="112915" y="273659"/>
                </a:cubicBezTo>
                <a:cubicBezTo>
                  <a:pt x="121267" y="270565"/>
                  <a:pt x="129929" y="267162"/>
                  <a:pt x="138282" y="264997"/>
                </a:cubicBezTo>
                <a:cubicBezTo>
                  <a:pt x="147562" y="262522"/>
                  <a:pt x="154987" y="261903"/>
                  <a:pt x="161483" y="263141"/>
                </a:cubicBezTo>
                <a:cubicBezTo>
                  <a:pt x="163030" y="270874"/>
                  <a:pt x="165814" y="279536"/>
                  <a:pt x="168289" y="287579"/>
                </a:cubicBezTo>
                <a:cubicBezTo>
                  <a:pt x="172620" y="301191"/>
                  <a:pt x="176951" y="315112"/>
                  <a:pt x="174476" y="325012"/>
                </a:cubicBezTo>
                <a:cubicBezTo>
                  <a:pt x="168598" y="320990"/>
                  <a:pt x="165814" y="311091"/>
                  <a:pt x="163030" y="300882"/>
                </a:cubicBezTo>
                <a:cubicBezTo>
                  <a:pt x="160555" y="291601"/>
                  <a:pt x="157771" y="282011"/>
                  <a:pt x="153749" y="276752"/>
                </a:cubicBezTo>
                <a:cubicBezTo>
                  <a:pt x="151275" y="278299"/>
                  <a:pt x="147872" y="279227"/>
                  <a:pt x="144469" y="280155"/>
                </a:cubicBezTo>
                <a:cubicBezTo>
                  <a:pt x="136735" y="282011"/>
                  <a:pt x="128382" y="283249"/>
                  <a:pt x="119720" y="284486"/>
                </a:cubicBezTo>
                <a:cubicBezTo>
                  <a:pt x="111059" y="285105"/>
                  <a:pt x="102087" y="286342"/>
                  <a:pt x="93735" y="288507"/>
                </a:cubicBezTo>
                <a:lnTo>
                  <a:pt x="93735" y="288507"/>
                </a:lnTo>
                <a:close/>
                <a:moveTo>
                  <a:pt x="516004" y="42261"/>
                </a:moveTo>
                <a:cubicBezTo>
                  <a:pt x="500846" y="46282"/>
                  <a:pt x="486925" y="47211"/>
                  <a:pt x="476407" y="45354"/>
                </a:cubicBezTo>
                <a:cubicBezTo>
                  <a:pt x="483522" y="41023"/>
                  <a:pt x="491565" y="38239"/>
                  <a:pt x="501465" y="35455"/>
                </a:cubicBezTo>
                <a:cubicBezTo>
                  <a:pt x="510436" y="32980"/>
                  <a:pt x="519717" y="31124"/>
                  <a:pt x="528997" y="29268"/>
                </a:cubicBezTo>
                <a:cubicBezTo>
                  <a:pt x="537350" y="27412"/>
                  <a:pt x="545703" y="25865"/>
                  <a:pt x="553436" y="24009"/>
                </a:cubicBezTo>
                <a:cubicBezTo>
                  <a:pt x="545084" y="31743"/>
                  <a:pt x="531163" y="38239"/>
                  <a:pt x="516004" y="42261"/>
                </a:cubicBezTo>
                <a:lnTo>
                  <a:pt x="516004" y="42261"/>
                </a:lnTo>
                <a:close/>
                <a:moveTo>
                  <a:pt x="99612" y="150845"/>
                </a:moveTo>
                <a:cubicBezTo>
                  <a:pt x="85691" y="154557"/>
                  <a:pt x="74555" y="155175"/>
                  <a:pt x="65274" y="152701"/>
                </a:cubicBezTo>
                <a:cubicBezTo>
                  <a:pt x="73626" y="148060"/>
                  <a:pt x="83526" y="144658"/>
                  <a:pt x="94663" y="141873"/>
                </a:cubicBezTo>
                <a:cubicBezTo>
                  <a:pt x="110130" y="137852"/>
                  <a:pt x="127764" y="134449"/>
                  <a:pt x="142922" y="132902"/>
                </a:cubicBezTo>
                <a:cubicBezTo>
                  <a:pt x="129620" y="140327"/>
                  <a:pt x="114771" y="146823"/>
                  <a:pt x="99612" y="150845"/>
                </a:cubicBezTo>
                <a:lnTo>
                  <a:pt x="99612" y="150845"/>
                </a:lnTo>
                <a:close/>
                <a:moveTo>
                  <a:pt x="312449" y="95161"/>
                </a:moveTo>
                <a:cubicBezTo>
                  <a:pt x="299456" y="98563"/>
                  <a:pt x="285535" y="100729"/>
                  <a:pt x="271304" y="102585"/>
                </a:cubicBezTo>
                <a:cubicBezTo>
                  <a:pt x="275945" y="96089"/>
                  <a:pt x="283988" y="92067"/>
                  <a:pt x="296362" y="88664"/>
                </a:cubicBezTo>
                <a:cubicBezTo>
                  <a:pt x="303477" y="86808"/>
                  <a:pt x="311521" y="85261"/>
                  <a:pt x="319255" y="84024"/>
                </a:cubicBezTo>
                <a:cubicBezTo>
                  <a:pt x="327298" y="82786"/>
                  <a:pt x="335032" y="81240"/>
                  <a:pt x="341837" y="79384"/>
                </a:cubicBezTo>
                <a:cubicBezTo>
                  <a:pt x="343694" y="78765"/>
                  <a:pt x="345550" y="78456"/>
                  <a:pt x="347406" y="77837"/>
                </a:cubicBezTo>
                <a:cubicBezTo>
                  <a:pt x="339672" y="85571"/>
                  <a:pt x="327916" y="90830"/>
                  <a:pt x="312449" y="95161"/>
                </a:cubicBezTo>
                <a:lnTo>
                  <a:pt x="312449" y="95161"/>
                </a:lnTo>
                <a:close/>
              </a:path>
            </a:pathLst>
          </a:custGeom>
          <a:solidFill>
            <a:schemeClr val="accent2">
              <a:alpha val="20000"/>
            </a:schemeClr>
          </a:solidFill>
          <a:ln w="30868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1" name="图形 30">
            <a:extLst>
              <a:ext uri="{FF2B5EF4-FFF2-40B4-BE49-F238E27FC236}">
                <a16:creationId xmlns:a16="http://schemas.microsoft.com/office/drawing/2014/main" id="{A4C582EB-6D97-4A2F-ABCA-3E2E3D609020}"/>
              </a:ext>
            </a:extLst>
          </p:cNvPr>
          <p:cNvSpPr/>
          <p:nvPr/>
        </p:nvSpPr>
        <p:spPr>
          <a:xfrm>
            <a:off x="11159172" y="-359203"/>
            <a:ext cx="1018971" cy="1361210"/>
          </a:xfrm>
          <a:custGeom>
            <a:avLst/>
            <a:gdLst>
              <a:gd name="connsiteX0" fmla="*/ 412745 w 1018971"/>
              <a:gd name="connsiteY0" fmla="*/ 1361210 h 1361210"/>
              <a:gd name="connsiteX1" fmla="*/ 316270 w 1018971"/>
              <a:gd name="connsiteY1" fmla="*/ 1303174 h 1361210"/>
              <a:gd name="connsiteX2" fmla="*/ 317777 w 1018971"/>
              <a:gd name="connsiteY2" fmla="*/ 1194639 h 1361210"/>
              <a:gd name="connsiteX3" fmla="*/ 415760 w 1018971"/>
              <a:gd name="connsiteY3" fmla="*/ 1121529 h 1361210"/>
              <a:gd name="connsiteX4" fmla="*/ 416514 w 1018971"/>
              <a:gd name="connsiteY4" fmla="*/ 1095149 h 1361210"/>
              <a:gd name="connsiteX5" fmla="*/ 379582 w 1018971"/>
              <a:gd name="connsiteY5" fmla="*/ 743164 h 1361210"/>
              <a:gd name="connsiteX6" fmla="*/ 374306 w 1018971"/>
              <a:gd name="connsiteY6" fmla="*/ 745425 h 1361210"/>
              <a:gd name="connsiteX7" fmla="*/ 353202 w 1018971"/>
              <a:gd name="connsiteY7" fmla="*/ 736380 h 1361210"/>
              <a:gd name="connsiteX8" fmla="*/ 333605 w 1018971"/>
              <a:gd name="connsiteY8" fmla="*/ 728089 h 1361210"/>
              <a:gd name="connsiteX9" fmla="*/ 324561 w 1018971"/>
              <a:gd name="connsiteY9" fmla="*/ 731858 h 1361210"/>
              <a:gd name="connsiteX10" fmla="*/ 222809 w 1018971"/>
              <a:gd name="connsiteY10" fmla="*/ 932346 h 1361210"/>
              <a:gd name="connsiteX11" fmla="*/ 215272 w 1018971"/>
              <a:gd name="connsiteY11" fmla="*/ 944406 h 1361210"/>
              <a:gd name="connsiteX12" fmla="*/ 240898 w 1018971"/>
              <a:gd name="connsiteY12" fmla="*/ 1037866 h 1361210"/>
              <a:gd name="connsiteX13" fmla="*/ 116535 w 1018971"/>
              <a:gd name="connsiteY13" fmla="*/ 1147155 h 1361210"/>
              <a:gd name="connsiteX14" fmla="*/ 463 w 1018971"/>
              <a:gd name="connsiteY14" fmla="*/ 1014501 h 1361210"/>
              <a:gd name="connsiteX15" fmla="*/ 116535 w 1018971"/>
              <a:gd name="connsiteY15" fmla="*/ 892399 h 1361210"/>
              <a:gd name="connsiteX16" fmla="*/ 197936 w 1018971"/>
              <a:gd name="connsiteY16" fmla="*/ 924809 h 1361210"/>
              <a:gd name="connsiteX17" fmla="*/ 277830 w 1018971"/>
              <a:gd name="connsiteY17" fmla="*/ 788387 h 1361210"/>
              <a:gd name="connsiteX18" fmla="*/ 322299 w 1018971"/>
              <a:gd name="connsiteY18" fmla="*/ 717537 h 1361210"/>
              <a:gd name="connsiteX19" fmla="*/ 273308 w 1018971"/>
              <a:gd name="connsiteY19" fmla="*/ 622569 h 1361210"/>
              <a:gd name="connsiteX20" fmla="*/ 253711 w 1018971"/>
              <a:gd name="connsiteY20" fmla="*/ 558503 h 1361210"/>
              <a:gd name="connsiteX21" fmla="*/ 439125 w 1018971"/>
              <a:gd name="connsiteY21" fmla="*/ 428864 h 1361210"/>
              <a:gd name="connsiteX22" fmla="*/ 462491 w 1018971"/>
              <a:gd name="connsiteY22" fmla="*/ 204257 h 1361210"/>
              <a:gd name="connsiteX23" fmla="*/ 484348 w 1018971"/>
              <a:gd name="connsiteY23" fmla="*/ 2261 h 1361210"/>
              <a:gd name="connsiteX24" fmla="*/ 509975 w 1018971"/>
              <a:gd name="connsiteY24" fmla="*/ 0 h 1361210"/>
              <a:gd name="connsiteX25" fmla="*/ 641875 w 1018971"/>
              <a:gd name="connsiteY25" fmla="*/ 67081 h 1361210"/>
              <a:gd name="connsiteX26" fmla="*/ 642629 w 1018971"/>
              <a:gd name="connsiteY26" fmla="*/ 171093 h 1361210"/>
              <a:gd name="connsiteX27" fmla="*/ 475304 w 1018971"/>
              <a:gd name="connsiteY27" fmla="*/ 430372 h 1361210"/>
              <a:gd name="connsiteX28" fmla="*/ 584593 w 1018971"/>
              <a:gd name="connsiteY28" fmla="*/ 585637 h 1361210"/>
              <a:gd name="connsiteX29" fmla="*/ 790357 w 1018971"/>
              <a:gd name="connsiteY29" fmla="*/ 538153 h 1361210"/>
              <a:gd name="connsiteX30" fmla="*/ 793372 w 1018971"/>
              <a:gd name="connsiteY30" fmla="*/ 520817 h 1361210"/>
              <a:gd name="connsiteX31" fmla="*/ 864975 w 1018971"/>
              <a:gd name="connsiteY31" fmla="*/ 394193 h 1361210"/>
              <a:gd name="connsiteX32" fmla="*/ 878542 w 1018971"/>
              <a:gd name="connsiteY32" fmla="*/ 393440 h 1361210"/>
              <a:gd name="connsiteX33" fmla="*/ 906429 w 1018971"/>
              <a:gd name="connsiteY33" fmla="*/ 392686 h 1361210"/>
              <a:gd name="connsiteX34" fmla="*/ 999136 w 1018971"/>
              <a:gd name="connsiteY34" fmla="*/ 423588 h 1361210"/>
              <a:gd name="connsiteX35" fmla="*/ 1005166 w 1018971"/>
              <a:gd name="connsiteY35" fmla="*/ 563779 h 1361210"/>
              <a:gd name="connsiteX36" fmla="*/ 877034 w 1018971"/>
              <a:gd name="connsiteY36" fmla="*/ 604480 h 1361210"/>
              <a:gd name="connsiteX37" fmla="*/ 794125 w 1018971"/>
              <a:gd name="connsiteY37" fmla="*/ 601465 h 1361210"/>
              <a:gd name="connsiteX38" fmla="*/ 707448 w 1018971"/>
              <a:gd name="connsiteY38" fmla="*/ 597696 h 1361210"/>
              <a:gd name="connsiteX39" fmla="*/ 583085 w 1018971"/>
              <a:gd name="connsiteY39" fmla="*/ 622569 h 1361210"/>
              <a:gd name="connsiteX40" fmla="*/ 467013 w 1018971"/>
              <a:gd name="connsiteY40" fmla="*/ 763514 h 1361210"/>
              <a:gd name="connsiteX41" fmla="*/ 421790 w 1018971"/>
              <a:gd name="connsiteY41" fmla="*/ 795924 h 1361210"/>
              <a:gd name="connsiteX42" fmla="*/ 457968 w 1018971"/>
              <a:gd name="connsiteY42" fmla="*/ 993397 h 1361210"/>
              <a:gd name="connsiteX43" fmla="*/ 473796 w 1018971"/>
              <a:gd name="connsiteY43" fmla="*/ 1135096 h 1361210"/>
              <a:gd name="connsiteX44" fmla="*/ 537108 w 1018971"/>
              <a:gd name="connsiteY44" fmla="*/ 1245138 h 1361210"/>
              <a:gd name="connsiteX45" fmla="*/ 412745 w 1018971"/>
              <a:gd name="connsiteY45" fmla="*/ 1361210 h 1361210"/>
              <a:gd name="connsiteX46" fmla="*/ 412745 w 1018971"/>
              <a:gd name="connsiteY46" fmla="*/ 1361210 h 1361210"/>
              <a:gd name="connsiteX47" fmla="*/ 421036 w 1018971"/>
              <a:gd name="connsiteY47" fmla="*/ 1175043 h 1361210"/>
              <a:gd name="connsiteX48" fmla="*/ 370537 w 1018971"/>
              <a:gd name="connsiteY48" fmla="*/ 1193132 h 1361210"/>
              <a:gd name="connsiteX49" fmla="*/ 351694 w 1018971"/>
              <a:gd name="connsiteY49" fmla="*/ 1244384 h 1361210"/>
              <a:gd name="connsiteX50" fmla="*/ 348679 w 1018971"/>
              <a:gd name="connsiteY50" fmla="*/ 1273779 h 1361210"/>
              <a:gd name="connsiteX51" fmla="*/ 457215 w 1018971"/>
              <a:gd name="connsiteY51" fmla="*/ 1323525 h 1361210"/>
              <a:gd name="connsiteX52" fmla="*/ 509221 w 1018971"/>
              <a:gd name="connsiteY52" fmla="*/ 1236094 h 1361210"/>
              <a:gd name="connsiteX53" fmla="*/ 421036 w 1018971"/>
              <a:gd name="connsiteY53" fmla="*/ 1175043 h 1361210"/>
              <a:gd name="connsiteX54" fmla="*/ 421036 w 1018971"/>
              <a:gd name="connsiteY54" fmla="*/ 1175043 h 1361210"/>
              <a:gd name="connsiteX55" fmla="*/ 138393 w 1018971"/>
              <a:gd name="connsiteY55" fmla="*/ 951189 h 1361210"/>
              <a:gd name="connsiteX56" fmla="*/ 109752 w 1018971"/>
              <a:gd name="connsiteY56" fmla="*/ 954204 h 1361210"/>
              <a:gd name="connsiteX57" fmla="*/ 70558 w 1018971"/>
              <a:gd name="connsiteY57" fmla="*/ 962495 h 1361210"/>
              <a:gd name="connsiteX58" fmla="*/ 38149 w 1018971"/>
              <a:gd name="connsiteY58" fmla="*/ 1031083 h 1361210"/>
              <a:gd name="connsiteX59" fmla="*/ 36641 w 1018971"/>
              <a:gd name="connsiteY59" fmla="*/ 1042389 h 1361210"/>
              <a:gd name="connsiteX60" fmla="*/ 124072 w 1018971"/>
              <a:gd name="connsiteY60" fmla="*/ 1099671 h 1361210"/>
              <a:gd name="connsiteX61" fmla="*/ 201705 w 1018971"/>
              <a:gd name="connsiteY61" fmla="*/ 1058217 h 1361210"/>
              <a:gd name="connsiteX62" fmla="*/ 138393 w 1018971"/>
              <a:gd name="connsiteY62" fmla="*/ 951189 h 1361210"/>
              <a:gd name="connsiteX63" fmla="*/ 138393 w 1018971"/>
              <a:gd name="connsiteY63" fmla="*/ 951189 h 1361210"/>
              <a:gd name="connsiteX64" fmla="*/ 431588 w 1018971"/>
              <a:gd name="connsiteY64" fmla="*/ 483885 h 1361210"/>
              <a:gd name="connsiteX65" fmla="*/ 301949 w 1018971"/>
              <a:gd name="connsiteY65" fmla="*/ 546444 h 1361210"/>
              <a:gd name="connsiteX66" fmla="*/ 304964 w 1018971"/>
              <a:gd name="connsiteY66" fmla="*/ 600711 h 1361210"/>
              <a:gd name="connsiteX67" fmla="*/ 307979 w 1018971"/>
              <a:gd name="connsiteY67" fmla="*/ 655733 h 1361210"/>
              <a:gd name="connsiteX68" fmla="*/ 443648 w 1018971"/>
              <a:gd name="connsiteY68" fmla="*/ 725074 h 1361210"/>
              <a:gd name="connsiteX69" fmla="*/ 498669 w 1018971"/>
              <a:gd name="connsiteY69" fmla="*/ 701709 h 1361210"/>
              <a:gd name="connsiteX70" fmla="*/ 529571 w 1018971"/>
              <a:gd name="connsiteY70" fmla="*/ 605234 h 1361210"/>
              <a:gd name="connsiteX71" fmla="*/ 431588 w 1018971"/>
              <a:gd name="connsiteY71" fmla="*/ 483885 h 1361210"/>
              <a:gd name="connsiteX72" fmla="*/ 431588 w 1018971"/>
              <a:gd name="connsiteY72" fmla="*/ 483885 h 1361210"/>
              <a:gd name="connsiteX73" fmla="*/ 947130 w 1018971"/>
              <a:gd name="connsiteY73" fmla="*/ 437155 h 1361210"/>
              <a:gd name="connsiteX74" fmla="*/ 880049 w 1018971"/>
              <a:gd name="connsiteY74" fmla="*/ 474841 h 1361210"/>
              <a:gd name="connsiteX75" fmla="*/ 856684 w 1018971"/>
              <a:gd name="connsiteY75" fmla="*/ 523079 h 1361210"/>
              <a:gd name="connsiteX76" fmla="*/ 964465 w 1018971"/>
              <a:gd name="connsiteY76" fmla="*/ 561518 h 1361210"/>
              <a:gd name="connsiteX77" fmla="*/ 976525 w 1018971"/>
              <a:gd name="connsiteY77" fmla="*/ 562272 h 1361210"/>
              <a:gd name="connsiteX78" fmla="*/ 952406 w 1018971"/>
              <a:gd name="connsiteY78" fmla="*/ 437909 h 1361210"/>
              <a:gd name="connsiteX79" fmla="*/ 947130 w 1018971"/>
              <a:gd name="connsiteY79" fmla="*/ 437155 h 1361210"/>
              <a:gd name="connsiteX80" fmla="*/ 947130 w 1018971"/>
              <a:gd name="connsiteY80" fmla="*/ 437155 h 1361210"/>
              <a:gd name="connsiteX81" fmla="*/ 520527 w 1018971"/>
              <a:gd name="connsiteY81" fmla="*/ 27887 h 1361210"/>
              <a:gd name="connsiteX82" fmla="*/ 463244 w 1018971"/>
              <a:gd name="connsiteY82" fmla="*/ 153004 h 1361210"/>
              <a:gd name="connsiteX83" fmla="*/ 525803 w 1018971"/>
              <a:gd name="connsiteY83" fmla="*/ 184660 h 1361210"/>
              <a:gd name="connsiteX84" fmla="*/ 589869 w 1018971"/>
              <a:gd name="connsiteY84" fmla="*/ 168079 h 1361210"/>
              <a:gd name="connsiteX85" fmla="*/ 600421 w 1018971"/>
              <a:gd name="connsiteY85" fmla="*/ 163556 h 1361210"/>
              <a:gd name="connsiteX86" fmla="*/ 594391 w 1018971"/>
              <a:gd name="connsiteY86" fmla="*/ 87431 h 1361210"/>
              <a:gd name="connsiteX87" fmla="*/ 520527 w 1018971"/>
              <a:gd name="connsiteY87" fmla="*/ 27887 h 1361210"/>
              <a:gd name="connsiteX88" fmla="*/ 520527 w 1018971"/>
              <a:gd name="connsiteY88" fmla="*/ 27887 h 1361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</a:cxnLst>
            <a:rect l="l" t="t" r="r" b="b"/>
            <a:pathLst>
              <a:path w="1018971" h="1361210">
                <a:moveTo>
                  <a:pt x="412745" y="1361210"/>
                </a:moveTo>
                <a:cubicBezTo>
                  <a:pt x="377321" y="1361210"/>
                  <a:pt x="344157" y="1340860"/>
                  <a:pt x="316270" y="1303174"/>
                </a:cubicBezTo>
                <a:cubicBezTo>
                  <a:pt x="298181" y="1274533"/>
                  <a:pt x="298934" y="1233079"/>
                  <a:pt x="317777" y="1194639"/>
                </a:cubicBezTo>
                <a:cubicBezTo>
                  <a:pt x="338127" y="1153185"/>
                  <a:pt x="375060" y="1126051"/>
                  <a:pt x="415760" y="1121529"/>
                </a:cubicBezTo>
                <a:lnTo>
                  <a:pt x="416514" y="1095149"/>
                </a:lnTo>
                <a:cubicBezTo>
                  <a:pt x="424805" y="979830"/>
                  <a:pt x="433849" y="859989"/>
                  <a:pt x="379582" y="743164"/>
                </a:cubicBezTo>
                <a:cubicBezTo>
                  <a:pt x="379582" y="744671"/>
                  <a:pt x="376567" y="745425"/>
                  <a:pt x="374306" y="745425"/>
                </a:cubicBezTo>
                <a:cubicBezTo>
                  <a:pt x="366769" y="745425"/>
                  <a:pt x="359985" y="740902"/>
                  <a:pt x="353202" y="736380"/>
                </a:cubicBezTo>
                <a:cubicBezTo>
                  <a:pt x="346418" y="732612"/>
                  <a:pt x="339635" y="728089"/>
                  <a:pt x="333605" y="728089"/>
                </a:cubicBezTo>
                <a:cubicBezTo>
                  <a:pt x="330590" y="728089"/>
                  <a:pt x="327575" y="728843"/>
                  <a:pt x="324561" y="731858"/>
                </a:cubicBezTo>
                <a:cubicBezTo>
                  <a:pt x="307225" y="798185"/>
                  <a:pt x="265017" y="866773"/>
                  <a:pt x="222809" y="932346"/>
                </a:cubicBezTo>
                <a:lnTo>
                  <a:pt x="215272" y="944406"/>
                </a:lnTo>
                <a:cubicBezTo>
                  <a:pt x="240144" y="975308"/>
                  <a:pt x="249189" y="1006964"/>
                  <a:pt x="240898" y="1037866"/>
                </a:cubicBezTo>
                <a:cubicBezTo>
                  <a:pt x="223563" y="1101178"/>
                  <a:pt x="141408" y="1137357"/>
                  <a:pt x="116535" y="1147155"/>
                </a:cubicBezTo>
                <a:cubicBezTo>
                  <a:pt x="23828" y="1131327"/>
                  <a:pt x="-4059" y="1068015"/>
                  <a:pt x="463" y="1014501"/>
                </a:cubicBezTo>
                <a:cubicBezTo>
                  <a:pt x="5739" y="955711"/>
                  <a:pt x="51715" y="892399"/>
                  <a:pt x="116535" y="892399"/>
                </a:cubicBezTo>
                <a:cubicBezTo>
                  <a:pt x="143669" y="892399"/>
                  <a:pt x="171556" y="902951"/>
                  <a:pt x="197936" y="924809"/>
                </a:cubicBezTo>
                <a:cubicBezTo>
                  <a:pt x="219794" y="879586"/>
                  <a:pt x="249189" y="832856"/>
                  <a:pt x="277830" y="788387"/>
                </a:cubicBezTo>
                <a:cubicBezTo>
                  <a:pt x="292905" y="765021"/>
                  <a:pt x="307979" y="741656"/>
                  <a:pt x="322299" y="717537"/>
                </a:cubicBezTo>
                <a:cubicBezTo>
                  <a:pt x="278584" y="700956"/>
                  <a:pt x="275569" y="659501"/>
                  <a:pt x="273308" y="622569"/>
                </a:cubicBezTo>
                <a:cubicBezTo>
                  <a:pt x="271047" y="596943"/>
                  <a:pt x="269539" y="572070"/>
                  <a:pt x="253711" y="558503"/>
                </a:cubicBezTo>
                <a:cubicBezTo>
                  <a:pt x="280845" y="486900"/>
                  <a:pt x="341896" y="444692"/>
                  <a:pt x="439125" y="428864"/>
                </a:cubicBezTo>
                <a:cubicBezTo>
                  <a:pt x="517512" y="345202"/>
                  <a:pt x="489624" y="273599"/>
                  <a:pt x="462491" y="204257"/>
                </a:cubicBezTo>
                <a:cubicBezTo>
                  <a:pt x="436110" y="137176"/>
                  <a:pt x="410484" y="73110"/>
                  <a:pt x="484348" y="2261"/>
                </a:cubicBezTo>
                <a:cubicBezTo>
                  <a:pt x="493393" y="754"/>
                  <a:pt x="501684" y="0"/>
                  <a:pt x="509975" y="0"/>
                </a:cubicBezTo>
                <a:cubicBezTo>
                  <a:pt x="564242" y="0"/>
                  <a:pt x="617002" y="27134"/>
                  <a:pt x="641875" y="67081"/>
                </a:cubicBezTo>
                <a:cubicBezTo>
                  <a:pt x="655442" y="88938"/>
                  <a:pt x="666748" y="125117"/>
                  <a:pt x="642629" y="171093"/>
                </a:cubicBezTo>
                <a:cubicBezTo>
                  <a:pt x="524295" y="244204"/>
                  <a:pt x="499423" y="309023"/>
                  <a:pt x="475304" y="430372"/>
                </a:cubicBezTo>
                <a:cubicBezTo>
                  <a:pt x="540123" y="459766"/>
                  <a:pt x="574040" y="530616"/>
                  <a:pt x="584593" y="585637"/>
                </a:cubicBezTo>
                <a:cubicBezTo>
                  <a:pt x="648658" y="578100"/>
                  <a:pt x="718754" y="562272"/>
                  <a:pt x="790357" y="538153"/>
                </a:cubicBezTo>
                <a:lnTo>
                  <a:pt x="793372" y="520817"/>
                </a:lnTo>
                <a:cubicBezTo>
                  <a:pt x="803170" y="472580"/>
                  <a:pt x="809200" y="443185"/>
                  <a:pt x="864975" y="394193"/>
                </a:cubicBezTo>
                <a:lnTo>
                  <a:pt x="878542" y="393440"/>
                </a:lnTo>
                <a:cubicBezTo>
                  <a:pt x="887586" y="392686"/>
                  <a:pt x="897385" y="392686"/>
                  <a:pt x="906429" y="392686"/>
                </a:cubicBezTo>
                <a:cubicBezTo>
                  <a:pt x="934317" y="392686"/>
                  <a:pt x="966726" y="396454"/>
                  <a:pt x="999136" y="423588"/>
                </a:cubicBezTo>
                <a:cubicBezTo>
                  <a:pt x="1023255" y="489161"/>
                  <a:pt x="1025516" y="534384"/>
                  <a:pt x="1005166" y="563779"/>
                </a:cubicBezTo>
                <a:cubicBezTo>
                  <a:pt x="980293" y="599204"/>
                  <a:pt x="923765" y="604480"/>
                  <a:pt x="877034" y="604480"/>
                </a:cubicBezTo>
                <a:cubicBezTo>
                  <a:pt x="850654" y="604480"/>
                  <a:pt x="822767" y="602972"/>
                  <a:pt x="794125" y="601465"/>
                </a:cubicBezTo>
                <a:cubicBezTo>
                  <a:pt x="763977" y="599958"/>
                  <a:pt x="735336" y="597696"/>
                  <a:pt x="707448" y="597696"/>
                </a:cubicBezTo>
                <a:cubicBezTo>
                  <a:pt x="649412" y="597696"/>
                  <a:pt x="610219" y="605987"/>
                  <a:pt x="583085" y="622569"/>
                </a:cubicBezTo>
                <a:cubicBezTo>
                  <a:pt x="581578" y="687389"/>
                  <a:pt x="518266" y="729597"/>
                  <a:pt x="467013" y="763514"/>
                </a:cubicBezTo>
                <a:cubicBezTo>
                  <a:pt x="449677" y="774820"/>
                  <a:pt x="433849" y="785372"/>
                  <a:pt x="421790" y="795924"/>
                </a:cubicBezTo>
                <a:cubicBezTo>
                  <a:pt x="452692" y="860743"/>
                  <a:pt x="455707" y="927824"/>
                  <a:pt x="457968" y="993397"/>
                </a:cubicBezTo>
                <a:cubicBezTo>
                  <a:pt x="460229" y="1040128"/>
                  <a:pt x="462491" y="1087612"/>
                  <a:pt x="473796" y="1135096"/>
                </a:cubicBezTo>
                <a:cubicBezTo>
                  <a:pt x="522788" y="1153185"/>
                  <a:pt x="546153" y="1193886"/>
                  <a:pt x="537108" y="1245138"/>
                </a:cubicBezTo>
                <a:cubicBezTo>
                  <a:pt x="528064" y="1300159"/>
                  <a:pt x="474550" y="1361210"/>
                  <a:pt x="412745" y="1361210"/>
                </a:cubicBezTo>
                <a:lnTo>
                  <a:pt x="412745" y="1361210"/>
                </a:lnTo>
                <a:close/>
                <a:moveTo>
                  <a:pt x="421036" y="1175043"/>
                </a:moveTo>
                <a:cubicBezTo>
                  <a:pt x="402193" y="1175043"/>
                  <a:pt x="384858" y="1181826"/>
                  <a:pt x="370537" y="1193132"/>
                </a:cubicBezTo>
                <a:cubicBezTo>
                  <a:pt x="350941" y="1209713"/>
                  <a:pt x="350941" y="1226295"/>
                  <a:pt x="351694" y="1244384"/>
                </a:cubicBezTo>
                <a:cubicBezTo>
                  <a:pt x="351694" y="1254183"/>
                  <a:pt x="351694" y="1263981"/>
                  <a:pt x="348679" y="1273779"/>
                </a:cubicBezTo>
                <a:cubicBezTo>
                  <a:pt x="387873" y="1304682"/>
                  <a:pt x="424051" y="1321263"/>
                  <a:pt x="457215" y="1323525"/>
                </a:cubicBezTo>
                <a:cubicBezTo>
                  <a:pt x="499423" y="1299406"/>
                  <a:pt x="518266" y="1267750"/>
                  <a:pt x="509221" y="1236094"/>
                </a:cubicBezTo>
                <a:cubicBezTo>
                  <a:pt x="499423" y="1202176"/>
                  <a:pt x="460229" y="1175043"/>
                  <a:pt x="421036" y="1175043"/>
                </a:cubicBezTo>
                <a:lnTo>
                  <a:pt x="421036" y="1175043"/>
                </a:lnTo>
                <a:close/>
                <a:moveTo>
                  <a:pt x="138393" y="951189"/>
                </a:moveTo>
                <a:cubicBezTo>
                  <a:pt x="128594" y="954204"/>
                  <a:pt x="118796" y="954204"/>
                  <a:pt x="109752" y="954204"/>
                </a:cubicBezTo>
                <a:cubicBezTo>
                  <a:pt x="96185" y="954204"/>
                  <a:pt x="83372" y="954204"/>
                  <a:pt x="70558" y="962495"/>
                </a:cubicBezTo>
                <a:cubicBezTo>
                  <a:pt x="44178" y="985106"/>
                  <a:pt x="41163" y="1007718"/>
                  <a:pt x="38149" y="1031083"/>
                </a:cubicBezTo>
                <a:lnTo>
                  <a:pt x="36641" y="1042389"/>
                </a:lnTo>
                <a:cubicBezTo>
                  <a:pt x="64529" y="1080074"/>
                  <a:pt x="94677" y="1099671"/>
                  <a:pt x="124072" y="1099671"/>
                </a:cubicBezTo>
                <a:cubicBezTo>
                  <a:pt x="148945" y="1099671"/>
                  <a:pt x="175325" y="1085350"/>
                  <a:pt x="201705" y="1058217"/>
                </a:cubicBezTo>
                <a:cubicBezTo>
                  <a:pt x="193414" y="1023546"/>
                  <a:pt x="182862" y="987367"/>
                  <a:pt x="138393" y="951189"/>
                </a:cubicBezTo>
                <a:lnTo>
                  <a:pt x="138393" y="951189"/>
                </a:lnTo>
                <a:close/>
                <a:moveTo>
                  <a:pt x="431588" y="483885"/>
                </a:moveTo>
                <a:cubicBezTo>
                  <a:pt x="393902" y="483885"/>
                  <a:pt x="350187" y="504989"/>
                  <a:pt x="301949" y="546444"/>
                </a:cubicBezTo>
                <a:cubicBezTo>
                  <a:pt x="296673" y="564533"/>
                  <a:pt x="301195" y="583376"/>
                  <a:pt x="304964" y="600711"/>
                </a:cubicBezTo>
                <a:cubicBezTo>
                  <a:pt x="308733" y="618801"/>
                  <a:pt x="312501" y="637643"/>
                  <a:pt x="307979" y="655733"/>
                </a:cubicBezTo>
                <a:cubicBezTo>
                  <a:pt x="359231" y="701709"/>
                  <a:pt x="404454" y="725074"/>
                  <a:pt x="443648" y="725074"/>
                </a:cubicBezTo>
                <a:cubicBezTo>
                  <a:pt x="465505" y="725074"/>
                  <a:pt x="484348" y="717537"/>
                  <a:pt x="498669" y="701709"/>
                </a:cubicBezTo>
                <a:cubicBezTo>
                  <a:pt x="519773" y="680605"/>
                  <a:pt x="531079" y="644427"/>
                  <a:pt x="529571" y="605234"/>
                </a:cubicBezTo>
                <a:cubicBezTo>
                  <a:pt x="528064" y="547198"/>
                  <a:pt x="495654" y="483885"/>
                  <a:pt x="431588" y="483885"/>
                </a:cubicBezTo>
                <a:lnTo>
                  <a:pt x="431588" y="483885"/>
                </a:lnTo>
                <a:close/>
                <a:moveTo>
                  <a:pt x="947130" y="437155"/>
                </a:moveTo>
                <a:cubicBezTo>
                  <a:pt x="929041" y="437155"/>
                  <a:pt x="900399" y="452983"/>
                  <a:pt x="880049" y="474841"/>
                </a:cubicBezTo>
                <a:cubicBezTo>
                  <a:pt x="864221" y="491423"/>
                  <a:pt x="855930" y="508758"/>
                  <a:pt x="856684" y="523079"/>
                </a:cubicBezTo>
                <a:cubicBezTo>
                  <a:pt x="886079" y="558503"/>
                  <a:pt x="922257" y="560011"/>
                  <a:pt x="964465" y="561518"/>
                </a:cubicBezTo>
                <a:lnTo>
                  <a:pt x="976525" y="562272"/>
                </a:lnTo>
                <a:cubicBezTo>
                  <a:pt x="1001397" y="520817"/>
                  <a:pt x="993106" y="478609"/>
                  <a:pt x="952406" y="437909"/>
                </a:cubicBezTo>
                <a:lnTo>
                  <a:pt x="947130" y="437155"/>
                </a:lnTo>
                <a:lnTo>
                  <a:pt x="947130" y="437155"/>
                </a:lnTo>
                <a:close/>
                <a:moveTo>
                  <a:pt x="520527" y="27887"/>
                </a:moveTo>
                <a:cubicBezTo>
                  <a:pt x="470028" y="68588"/>
                  <a:pt x="450431" y="110042"/>
                  <a:pt x="463244" y="153004"/>
                </a:cubicBezTo>
                <a:cubicBezTo>
                  <a:pt x="482087" y="174108"/>
                  <a:pt x="502437" y="184660"/>
                  <a:pt x="525803" y="184660"/>
                </a:cubicBezTo>
                <a:cubicBezTo>
                  <a:pt x="546907" y="184660"/>
                  <a:pt x="568764" y="176369"/>
                  <a:pt x="589869" y="168079"/>
                </a:cubicBezTo>
                <a:lnTo>
                  <a:pt x="600421" y="163556"/>
                </a:lnTo>
                <a:cubicBezTo>
                  <a:pt x="610219" y="141699"/>
                  <a:pt x="608711" y="114565"/>
                  <a:pt x="594391" y="87431"/>
                </a:cubicBezTo>
                <a:cubicBezTo>
                  <a:pt x="577809" y="56529"/>
                  <a:pt x="549168" y="33163"/>
                  <a:pt x="520527" y="27887"/>
                </a:cubicBezTo>
                <a:lnTo>
                  <a:pt x="520527" y="27887"/>
                </a:lnTo>
                <a:close/>
              </a:path>
            </a:pathLst>
          </a:custGeom>
          <a:solidFill>
            <a:schemeClr val="accent2">
              <a:alpha val="20000"/>
            </a:schemeClr>
          </a:solidFill>
          <a:ln w="74839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2" name="图形 29">
            <a:extLst>
              <a:ext uri="{FF2B5EF4-FFF2-40B4-BE49-F238E27FC236}">
                <a16:creationId xmlns:a16="http://schemas.microsoft.com/office/drawing/2014/main" id="{9EF8B9A0-3833-49CB-AE21-3196EADBEDF7}"/>
              </a:ext>
            </a:extLst>
          </p:cNvPr>
          <p:cNvSpPr/>
          <p:nvPr/>
        </p:nvSpPr>
        <p:spPr>
          <a:xfrm>
            <a:off x="11129414" y="4320837"/>
            <a:ext cx="1051149" cy="902783"/>
          </a:xfrm>
          <a:custGeom>
            <a:avLst/>
            <a:gdLst>
              <a:gd name="connsiteX0" fmla="*/ 486954 w 1051149"/>
              <a:gd name="connsiteY0" fmla="*/ 902784 h 902783"/>
              <a:gd name="connsiteX1" fmla="*/ 365926 w 1051149"/>
              <a:gd name="connsiteY1" fmla="*/ 827493 h 902783"/>
              <a:gd name="connsiteX2" fmla="*/ 357482 w 1051149"/>
              <a:gd name="connsiteY2" fmla="*/ 702243 h 902783"/>
              <a:gd name="connsiteX3" fmla="*/ 153424 w 1051149"/>
              <a:gd name="connsiteY3" fmla="*/ 553070 h 902783"/>
              <a:gd name="connsiteX4" fmla="*/ 97132 w 1051149"/>
              <a:gd name="connsiteY4" fmla="*/ 567846 h 902783"/>
              <a:gd name="connsiteX5" fmla="*/ 34507 w 1051149"/>
              <a:gd name="connsiteY5" fmla="*/ 541107 h 902783"/>
              <a:gd name="connsiteX6" fmla="*/ 28 w 1051149"/>
              <a:gd name="connsiteY6" fmla="*/ 446115 h 902783"/>
              <a:gd name="connsiteX7" fmla="*/ 122463 w 1051149"/>
              <a:gd name="connsiteY7" fmla="*/ 323679 h 902783"/>
              <a:gd name="connsiteX8" fmla="*/ 132314 w 1051149"/>
              <a:gd name="connsiteY8" fmla="*/ 323679 h 902783"/>
              <a:gd name="connsiteX9" fmla="*/ 292747 w 1051149"/>
              <a:gd name="connsiteY9" fmla="*/ 151989 h 902783"/>
              <a:gd name="connsiteX10" fmla="*/ 279377 w 1051149"/>
              <a:gd name="connsiteY10" fmla="*/ 107659 h 902783"/>
              <a:gd name="connsiteX11" fmla="*/ 368741 w 1051149"/>
              <a:gd name="connsiteY11" fmla="*/ 1407 h 902783"/>
              <a:gd name="connsiteX12" fmla="*/ 382814 w 1051149"/>
              <a:gd name="connsiteY12" fmla="*/ 0 h 902783"/>
              <a:gd name="connsiteX13" fmla="*/ 522137 w 1051149"/>
              <a:gd name="connsiteY13" fmla="*/ 121028 h 902783"/>
              <a:gd name="connsiteX14" fmla="*/ 683976 w 1051149"/>
              <a:gd name="connsiteY14" fmla="*/ 167469 h 902783"/>
              <a:gd name="connsiteX15" fmla="*/ 841594 w 1051149"/>
              <a:gd name="connsiteY15" fmla="*/ 142137 h 902783"/>
              <a:gd name="connsiteX16" fmla="*/ 914070 w 1051149"/>
              <a:gd name="connsiteY16" fmla="*/ 125250 h 902783"/>
              <a:gd name="connsiteX17" fmla="*/ 983028 w 1051149"/>
              <a:gd name="connsiteY17" fmla="*/ 251907 h 902783"/>
              <a:gd name="connsiteX18" fmla="*/ 915477 w 1051149"/>
              <a:gd name="connsiteY18" fmla="*/ 343382 h 902783"/>
              <a:gd name="connsiteX19" fmla="*/ 928847 w 1051149"/>
              <a:gd name="connsiteY19" fmla="*/ 522813 h 902783"/>
              <a:gd name="connsiteX20" fmla="*/ 942920 w 1051149"/>
              <a:gd name="connsiteY20" fmla="*/ 605843 h 902783"/>
              <a:gd name="connsiteX21" fmla="*/ 1044949 w 1051149"/>
              <a:gd name="connsiteY21" fmla="*/ 694503 h 902783"/>
              <a:gd name="connsiteX22" fmla="*/ 1012581 w 1051149"/>
              <a:gd name="connsiteY22" fmla="*/ 828197 h 902783"/>
              <a:gd name="connsiteX23" fmla="*/ 1009767 w 1051149"/>
              <a:gd name="connsiteY23" fmla="*/ 828197 h 902783"/>
              <a:gd name="connsiteX24" fmla="*/ 842298 w 1051149"/>
              <a:gd name="connsiteY24" fmla="*/ 800755 h 902783"/>
              <a:gd name="connsiteX25" fmla="*/ 679051 w 1051149"/>
              <a:gd name="connsiteY25" fmla="*/ 774016 h 902783"/>
              <a:gd name="connsiteX26" fmla="*/ 591798 w 1051149"/>
              <a:gd name="connsiteY26" fmla="*/ 785274 h 902783"/>
              <a:gd name="connsiteX27" fmla="*/ 572096 w 1051149"/>
              <a:gd name="connsiteY27" fmla="*/ 834530 h 902783"/>
              <a:gd name="connsiteX28" fmla="*/ 543950 w 1051149"/>
              <a:gd name="connsiteY28" fmla="*/ 886600 h 902783"/>
              <a:gd name="connsiteX29" fmla="*/ 486954 w 1051149"/>
              <a:gd name="connsiteY29" fmla="*/ 902784 h 902783"/>
              <a:gd name="connsiteX30" fmla="*/ 486954 w 1051149"/>
              <a:gd name="connsiteY30" fmla="*/ 902784 h 902783"/>
              <a:gd name="connsiteX31" fmla="*/ 467956 w 1051149"/>
              <a:gd name="connsiteY31" fmla="*/ 728982 h 902783"/>
              <a:gd name="connsiteX32" fmla="*/ 396183 w 1051149"/>
              <a:gd name="connsiteY32" fmla="*/ 763461 h 902783"/>
              <a:gd name="connsiteX33" fmla="*/ 408849 w 1051149"/>
              <a:gd name="connsiteY33" fmla="*/ 847899 h 902783"/>
              <a:gd name="connsiteX34" fmla="*/ 456697 w 1051149"/>
              <a:gd name="connsiteY34" fmla="*/ 861269 h 902783"/>
              <a:gd name="connsiteX35" fmla="*/ 496805 w 1051149"/>
              <a:gd name="connsiteY35" fmla="*/ 857047 h 902783"/>
              <a:gd name="connsiteX36" fmla="*/ 531284 w 1051149"/>
              <a:gd name="connsiteY36" fmla="*/ 852825 h 902783"/>
              <a:gd name="connsiteX37" fmla="*/ 544653 w 1051149"/>
              <a:gd name="connsiteY37" fmla="*/ 767683 h 902783"/>
              <a:gd name="connsiteX38" fmla="*/ 467956 w 1051149"/>
              <a:gd name="connsiteY38" fmla="*/ 728982 h 902783"/>
              <a:gd name="connsiteX39" fmla="*/ 467956 w 1051149"/>
              <a:gd name="connsiteY39" fmla="*/ 728982 h 902783"/>
              <a:gd name="connsiteX40" fmla="*/ 919699 w 1051149"/>
              <a:gd name="connsiteY40" fmla="*/ 650173 h 902783"/>
              <a:gd name="connsiteX41" fmla="*/ 871851 w 1051149"/>
              <a:gd name="connsiteY41" fmla="*/ 728279 h 902783"/>
              <a:gd name="connsiteX42" fmla="*/ 977399 w 1051149"/>
              <a:gd name="connsiteY42" fmla="*/ 803569 h 902783"/>
              <a:gd name="connsiteX43" fmla="*/ 1004841 w 1051149"/>
              <a:gd name="connsiteY43" fmla="*/ 798644 h 902783"/>
              <a:gd name="connsiteX44" fmla="*/ 1012581 w 1051149"/>
              <a:gd name="connsiteY44" fmla="*/ 705058 h 902783"/>
              <a:gd name="connsiteX45" fmla="*/ 921107 w 1051149"/>
              <a:gd name="connsiteY45" fmla="*/ 650173 h 902783"/>
              <a:gd name="connsiteX46" fmla="*/ 919699 w 1051149"/>
              <a:gd name="connsiteY46" fmla="*/ 650173 h 902783"/>
              <a:gd name="connsiteX47" fmla="*/ 919699 w 1051149"/>
              <a:gd name="connsiteY47" fmla="*/ 650173 h 902783"/>
              <a:gd name="connsiteX48" fmla="*/ 650905 w 1051149"/>
              <a:gd name="connsiteY48" fmla="*/ 747277 h 902783"/>
              <a:gd name="connsiteX49" fmla="*/ 737454 w 1051149"/>
              <a:gd name="connsiteY49" fmla="*/ 763461 h 902783"/>
              <a:gd name="connsiteX50" fmla="*/ 832447 w 1051149"/>
              <a:gd name="connsiteY50" fmla="*/ 733908 h 902783"/>
              <a:gd name="connsiteX51" fmla="*/ 781784 w 1051149"/>
              <a:gd name="connsiteY51" fmla="*/ 730390 h 902783"/>
              <a:gd name="connsiteX52" fmla="*/ 690309 w 1051149"/>
              <a:gd name="connsiteY52" fmla="*/ 740944 h 902783"/>
              <a:gd name="connsiteX53" fmla="*/ 650905 w 1051149"/>
              <a:gd name="connsiteY53" fmla="*/ 747277 h 902783"/>
              <a:gd name="connsiteX54" fmla="*/ 650905 w 1051149"/>
              <a:gd name="connsiteY54" fmla="*/ 747277 h 902783"/>
              <a:gd name="connsiteX55" fmla="*/ 436291 w 1051149"/>
              <a:gd name="connsiteY55" fmla="*/ 684652 h 902783"/>
              <a:gd name="connsiteX56" fmla="*/ 587576 w 1051149"/>
              <a:gd name="connsiteY56" fmla="*/ 724057 h 902783"/>
              <a:gd name="connsiteX57" fmla="*/ 649497 w 1051149"/>
              <a:gd name="connsiteY57" fmla="*/ 746573 h 902783"/>
              <a:gd name="connsiteX58" fmla="*/ 649497 w 1051149"/>
              <a:gd name="connsiteY58" fmla="*/ 738833 h 902783"/>
              <a:gd name="connsiteX59" fmla="*/ 688198 w 1051149"/>
              <a:gd name="connsiteY59" fmla="*/ 728982 h 902783"/>
              <a:gd name="connsiteX60" fmla="*/ 698753 w 1051149"/>
              <a:gd name="connsiteY60" fmla="*/ 728279 h 902783"/>
              <a:gd name="connsiteX61" fmla="*/ 681162 w 1051149"/>
              <a:gd name="connsiteY61" fmla="*/ 721946 h 902783"/>
              <a:gd name="connsiteX62" fmla="*/ 670607 w 1051149"/>
              <a:gd name="connsiteY62" fmla="*/ 722649 h 902783"/>
              <a:gd name="connsiteX63" fmla="*/ 658645 w 1051149"/>
              <a:gd name="connsiteY63" fmla="*/ 722649 h 902783"/>
              <a:gd name="connsiteX64" fmla="*/ 616426 w 1051149"/>
              <a:gd name="connsiteY64" fmla="*/ 702947 h 902783"/>
              <a:gd name="connsiteX65" fmla="*/ 684680 w 1051149"/>
              <a:gd name="connsiteY65" fmla="*/ 692392 h 902783"/>
              <a:gd name="connsiteX66" fmla="*/ 737454 w 1051149"/>
              <a:gd name="connsiteY66" fmla="*/ 695207 h 902783"/>
              <a:gd name="connsiteX67" fmla="*/ 792339 w 1051149"/>
              <a:gd name="connsiteY67" fmla="*/ 698022 h 902783"/>
              <a:gd name="connsiteX68" fmla="*/ 826817 w 1051149"/>
              <a:gd name="connsiteY68" fmla="*/ 695911 h 902783"/>
              <a:gd name="connsiteX69" fmla="*/ 902108 w 1051149"/>
              <a:gd name="connsiteY69" fmla="*/ 610065 h 902783"/>
              <a:gd name="connsiteX70" fmla="*/ 888739 w 1051149"/>
              <a:gd name="connsiteY70" fmla="*/ 492556 h 902783"/>
              <a:gd name="connsiteX71" fmla="*/ 885220 w 1051149"/>
              <a:gd name="connsiteY71" fmla="*/ 346900 h 902783"/>
              <a:gd name="connsiteX72" fmla="*/ 745194 w 1051149"/>
              <a:gd name="connsiteY72" fmla="*/ 207577 h 902783"/>
              <a:gd name="connsiteX73" fmla="*/ 726195 w 1051149"/>
              <a:gd name="connsiteY73" fmla="*/ 204059 h 902783"/>
              <a:gd name="connsiteX74" fmla="*/ 503842 w 1051149"/>
              <a:gd name="connsiteY74" fmla="*/ 149174 h 902783"/>
              <a:gd name="connsiteX75" fmla="*/ 360297 w 1051149"/>
              <a:gd name="connsiteY75" fmla="*/ 242056 h 902783"/>
              <a:gd name="connsiteX76" fmla="*/ 187903 w 1051149"/>
              <a:gd name="connsiteY76" fmla="*/ 379971 h 902783"/>
              <a:gd name="connsiteX77" fmla="*/ 204087 w 1051149"/>
              <a:gd name="connsiteY77" fmla="*/ 493259 h 902783"/>
              <a:gd name="connsiteX78" fmla="*/ 193532 w 1051149"/>
              <a:gd name="connsiteY78" fmla="*/ 536182 h 902783"/>
              <a:gd name="connsiteX79" fmla="*/ 361001 w 1051149"/>
              <a:gd name="connsiteY79" fmla="*/ 669876 h 902783"/>
              <a:gd name="connsiteX80" fmla="*/ 391961 w 1051149"/>
              <a:gd name="connsiteY80" fmla="*/ 690985 h 902783"/>
              <a:gd name="connsiteX81" fmla="*/ 436291 w 1051149"/>
              <a:gd name="connsiteY81" fmla="*/ 684652 h 902783"/>
              <a:gd name="connsiteX82" fmla="*/ 436291 w 1051149"/>
              <a:gd name="connsiteY82" fmla="*/ 684652 h 902783"/>
              <a:gd name="connsiteX83" fmla="*/ 112612 w 1051149"/>
              <a:gd name="connsiteY83" fmla="*/ 387008 h 902783"/>
              <a:gd name="connsiteX84" fmla="*/ 49283 w 1051149"/>
              <a:gd name="connsiteY84" fmla="*/ 453855 h 902783"/>
              <a:gd name="connsiteX85" fmla="*/ 148498 w 1051149"/>
              <a:gd name="connsiteY85" fmla="*/ 534775 h 902783"/>
              <a:gd name="connsiteX86" fmla="*/ 200568 w 1051149"/>
              <a:gd name="connsiteY86" fmla="*/ 428523 h 902783"/>
              <a:gd name="connsiteX87" fmla="*/ 197754 w 1051149"/>
              <a:gd name="connsiteY87" fmla="*/ 427116 h 902783"/>
              <a:gd name="connsiteX88" fmla="*/ 192828 w 1051149"/>
              <a:gd name="connsiteY88" fmla="*/ 429227 h 902783"/>
              <a:gd name="connsiteX89" fmla="*/ 112612 w 1051149"/>
              <a:gd name="connsiteY89" fmla="*/ 387008 h 902783"/>
              <a:gd name="connsiteX90" fmla="*/ 112612 w 1051149"/>
              <a:gd name="connsiteY90" fmla="*/ 387008 h 902783"/>
              <a:gd name="connsiteX91" fmla="*/ 313856 w 1051149"/>
              <a:gd name="connsiteY91" fmla="*/ 202651 h 902783"/>
              <a:gd name="connsiteX92" fmla="*/ 173126 w 1051149"/>
              <a:gd name="connsiteY92" fmla="*/ 325087 h 902783"/>
              <a:gd name="connsiteX93" fmla="*/ 149905 w 1051149"/>
              <a:gd name="connsiteY93" fmla="*/ 353936 h 902783"/>
              <a:gd name="connsiteX94" fmla="*/ 154831 w 1051149"/>
              <a:gd name="connsiteY94" fmla="*/ 353233 h 902783"/>
              <a:gd name="connsiteX95" fmla="*/ 163275 w 1051149"/>
              <a:gd name="connsiteY95" fmla="*/ 353233 h 902783"/>
              <a:gd name="connsiteX96" fmla="*/ 277266 w 1051149"/>
              <a:gd name="connsiteY96" fmla="*/ 254018 h 902783"/>
              <a:gd name="connsiteX97" fmla="*/ 320189 w 1051149"/>
              <a:gd name="connsiteY97" fmla="*/ 200540 h 902783"/>
              <a:gd name="connsiteX98" fmla="*/ 315263 w 1051149"/>
              <a:gd name="connsiteY98" fmla="*/ 202651 h 902783"/>
              <a:gd name="connsiteX99" fmla="*/ 313856 w 1051149"/>
              <a:gd name="connsiteY99" fmla="*/ 202651 h 902783"/>
              <a:gd name="connsiteX100" fmla="*/ 313856 w 1051149"/>
              <a:gd name="connsiteY100" fmla="*/ 202651 h 902783"/>
              <a:gd name="connsiteX101" fmla="*/ 870444 w 1051149"/>
              <a:gd name="connsiteY101" fmla="*/ 291311 h 902783"/>
              <a:gd name="connsiteX102" fmla="*/ 920403 w 1051149"/>
              <a:gd name="connsiteY102" fmla="*/ 313828 h 902783"/>
              <a:gd name="connsiteX103" fmla="*/ 952067 w 1051149"/>
              <a:gd name="connsiteY103" fmla="*/ 225168 h 902783"/>
              <a:gd name="connsiteX104" fmla="*/ 869036 w 1051149"/>
              <a:gd name="connsiteY104" fmla="*/ 147767 h 902783"/>
              <a:gd name="connsiteX105" fmla="*/ 828928 w 1051149"/>
              <a:gd name="connsiteY105" fmla="*/ 159729 h 902783"/>
              <a:gd name="connsiteX106" fmla="*/ 810633 w 1051149"/>
              <a:gd name="connsiteY106" fmla="*/ 204762 h 902783"/>
              <a:gd name="connsiteX107" fmla="*/ 790228 w 1051149"/>
              <a:gd name="connsiteY107" fmla="*/ 240649 h 902783"/>
              <a:gd name="connsiteX108" fmla="*/ 809930 w 1051149"/>
              <a:gd name="connsiteY108" fmla="*/ 268091 h 902783"/>
              <a:gd name="connsiteX109" fmla="*/ 823299 w 1051149"/>
              <a:gd name="connsiteY109" fmla="*/ 292015 h 902783"/>
              <a:gd name="connsiteX110" fmla="*/ 836669 w 1051149"/>
              <a:gd name="connsiteY110" fmla="*/ 292015 h 902783"/>
              <a:gd name="connsiteX111" fmla="*/ 854260 w 1051149"/>
              <a:gd name="connsiteY111" fmla="*/ 291311 h 902783"/>
              <a:gd name="connsiteX112" fmla="*/ 870444 w 1051149"/>
              <a:gd name="connsiteY112" fmla="*/ 291311 h 902783"/>
              <a:gd name="connsiteX113" fmla="*/ 870444 w 1051149"/>
              <a:gd name="connsiteY113" fmla="*/ 291311 h 902783"/>
              <a:gd name="connsiteX114" fmla="*/ 396183 w 1051149"/>
              <a:gd name="connsiteY114" fmla="*/ 30961 h 902783"/>
              <a:gd name="connsiteX115" fmla="*/ 325114 w 1051149"/>
              <a:gd name="connsiteY115" fmla="*/ 134397 h 902783"/>
              <a:gd name="connsiteX116" fmla="*/ 322300 w 1051149"/>
              <a:gd name="connsiteY116" fmla="*/ 148470 h 902783"/>
              <a:gd name="connsiteX117" fmla="*/ 370148 w 1051149"/>
              <a:gd name="connsiteY117" fmla="*/ 195615 h 902783"/>
              <a:gd name="connsiteX118" fmla="*/ 382814 w 1051149"/>
              <a:gd name="connsiteY118" fmla="*/ 194208 h 902783"/>
              <a:gd name="connsiteX119" fmla="*/ 460215 w 1051149"/>
              <a:gd name="connsiteY119" fmla="*/ 168876 h 902783"/>
              <a:gd name="connsiteX120" fmla="*/ 465141 w 1051149"/>
              <a:gd name="connsiteY120" fmla="*/ 87956 h 902783"/>
              <a:gd name="connsiteX121" fmla="*/ 396183 w 1051149"/>
              <a:gd name="connsiteY121" fmla="*/ 30961 h 902783"/>
              <a:gd name="connsiteX122" fmla="*/ 396183 w 1051149"/>
              <a:gd name="connsiteY122" fmla="*/ 30961 h 9027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</a:cxnLst>
            <a:rect l="l" t="t" r="r" b="b"/>
            <a:pathLst>
              <a:path w="1051149" h="902783">
                <a:moveTo>
                  <a:pt x="486954" y="902784"/>
                </a:moveTo>
                <a:cubicBezTo>
                  <a:pt x="441217" y="902784"/>
                  <a:pt x="393369" y="873231"/>
                  <a:pt x="365926" y="827493"/>
                </a:cubicBezTo>
                <a:cubicBezTo>
                  <a:pt x="340595" y="785274"/>
                  <a:pt x="337780" y="739537"/>
                  <a:pt x="357482" y="702243"/>
                </a:cubicBezTo>
                <a:cubicBezTo>
                  <a:pt x="293450" y="654395"/>
                  <a:pt x="209716" y="593178"/>
                  <a:pt x="153424" y="553070"/>
                </a:cubicBezTo>
                <a:cubicBezTo>
                  <a:pt x="134425" y="562921"/>
                  <a:pt x="115427" y="567846"/>
                  <a:pt x="97132" y="567846"/>
                </a:cubicBezTo>
                <a:cubicBezTo>
                  <a:pt x="73208" y="567846"/>
                  <a:pt x="51394" y="558699"/>
                  <a:pt x="34507" y="541107"/>
                </a:cubicBezTo>
                <a:cubicBezTo>
                  <a:pt x="11990" y="519294"/>
                  <a:pt x="-676" y="483408"/>
                  <a:pt x="28" y="446115"/>
                </a:cubicBezTo>
                <a:cubicBezTo>
                  <a:pt x="1435" y="385601"/>
                  <a:pt x="40136" y="323679"/>
                  <a:pt x="122463" y="323679"/>
                </a:cubicBezTo>
                <a:cubicBezTo>
                  <a:pt x="125981" y="323679"/>
                  <a:pt x="128796" y="323679"/>
                  <a:pt x="132314" y="323679"/>
                </a:cubicBezTo>
                <a:cubicBezTo>
                  <a:pt x="194235" y="265980"/>
                  <a:pt x="246306" y="205466"/>
                  <a:pt x="292747" y="151989"/>
                </a:cubicBezTo>
                <a:cubicBezTo>
                  <a:pt x="281488" y="140027"/>
                  <a:pt x="276563" y="123843"/>
                  <a:pt x="279377" y="107659"/>
                </a:cubicBezTo>
                <a:cubicBezTo>
                  <a:pt x="283599" y="75994"/>
                  <a:pt x="313856" y="40108"/>
                  <a:pt x="368741" y="1407"/>
                </a:cubicBezTo>
                <a:cubicBezTo>
                  <a:pt x="373666" y="704"/>
                  <a:pt x="377888" y="0"/>
                  <a:pt x="382814" y="0"/>
                </a:cubicBezTo>
                <a:cubicBezTo>
                  <a:pt x="441217" y="0"/>
                  <a:pt x="511582" y="61218"/>
                  <a:pt x="522137" y="121028"/>
                </a:cubicBezTo>
                <a:cubicBezTo>
                  <a:pt x="574910" y="152692"/>
                  <a:pt x="626277" y="167469"/>
                  <a:pt x="683976" y="167469"/>
                </a:cubicBezTo>
                <a:cubicBezTo>
                  <a:pt x="736046" y="167469"/>
                  <a:pt x="787413" y="154803"/>
                  <a:pt x="841594" y="142137"/>
                </a:cubicBezTo>
                <a:cubicBezTo>
                  <a:pt x="864815" y="136508"/>
                  <a:pt x="889442" y="130879"/>
                  <a:pt x="914070" y="125250"/>
                </a:cubicBezTo>
                <a:cubicBezTo>
                  <a:pt x="963326" y="157618"/>
                  <a:pt x="987953" y="203355"/>
                  <a:pt x="983028" y="251907"/>
                </a:cubicBezTo>
                <a:cubicBezTo>
                  <a:pt x="978806" y="293422"/>
                  <a:pt x="952771" y="328605"/>
                  <a:pt x="915477" y="343382"/>
                </a:cubicBezTo>
                <a:cubicBezTo>
                  <a:pt x="904923" y="402488"/>
                  <a:pt x="917588" y="463706"/>
                  <a:pt x="928847" y="522813"/>
                </a:cubicBezTo>
                <a:cubicBezTo>
                  <a:pt x="934476" y="550255"/>
                  <a:pt x="940105" y="578401"/>
                  <a:pt x="942920" y="605843"/>
                </a:cubicBezTo>
                <a:cubicBezTo>
                  <a:pt x="992175" y="616398"/>
                  <a:pt x="1030876" y="650173"/>
                  <a:pt x="1044949" y="694503"/>
                </a:cubicBezTo>
                <a:cubicBezTo>
                  <a:pt x="1059726" y="739537"/>
                  <a:pt x="1047764" y="788089"/>
                  <a:pt x="1012581" y="828197"/>
                </a:cubicBezTo>
                <a:cubicBezTo>
                  <a:pt x="1011878" y="828197"/>
                  <a:pt x="1010470" y="828197"/>
                  <a:pt x="1009767" y="828197"/>
                </a:cubicBezTo>
                <a:cubicBezTo>
                  <a:pt x="949956" y="828197"/>
                  <a:pt x="895072" y="814124"/>
                  <a:pt x="842298" y="800755"/>
                </a:cubicBezTo>
                <a:cubicBezTo>
                  <a:pt x="789524" y="787385"/>
                  <a:pt x="735343" y="774016"/>
                  <a:pt x="679051" y="774016"/>
                </a:cubicBezTo>
                <a:cubicBezTo>
                  <a:pt x="648794" y="774016"/>
                  <a:pt x="620648" y="777534"/>
                  <a:pt x="591798" y="785274"/>
                </a:cubicBezTo>
                <a:cubicBezTo>
                  <a:pt x="600242" y="800051"/>
                  <a:pt x="586873" y="816939"/>
                  <a:pt x="572096" y="834530"/>
                </a:cubicBezTo>
                <a:cubicBezTo>
                  <a:pt x="559430" y="850714"/>
                  <a:pt x="546061" y="867601"/>
                  <a:pt x="543950" y="886600"/>
                </a:cubicBezTo>
                <a:cubicBezTo>
                  <a:pt x="524951" y="897858"/>
                  <a:pt x="506656" y="902784"/>
                  <a:pt x="486954" y="902784"/>
                </a:cubicBezTo>
                <a:lnTo>
                  <a:pt x="486954" y="902784"/>
                </a:lnTo>
                <a:close/>
                <a:moveTo>
                  <a:pt x="467956" y="728982"/>
                </a:moveTo>
                <a:cubicBezTo>
                  <a:pt x="435588" y="728982"/>
                  <a:pt x="408145" y="742352"/>
                  <a:pt x="396183" y="763461"/>
                </a:cubicBezTo>
                <a:cubicBezTo>
                  <a:pt x="384221" y="785274"/>
                  <a:pt x="388443" y="814124"/>
                  <a:pt x="408849" y="847899"/>
                </a:cubicBezTo>
                <a:cubicBezTo>
                  <a:pt x="422922" y="857047"/>
                  <a:pt x="438402" y="861269"/>
                  <a:pt x="456697" y="861269"/>
                </a:cubicBezTo>
                <a:cubicBezTo>
                  <a:pt x="470066" y="861269"/>
                  <a:pt x="483436" y="859158"/>
                  <a:pt x="496805" y="857047"/>
                </a:cubicBezTo>
                <a:cubicBezTo>
                  <a:pt x="508064" y="854936"/>
                  <a:pt x="520026" y="853528"/>
                  <a:pt x="531284" y="852825"/>
                </a:cubicBezTo>
                <a:cubicBezTo>
                  <a:pt x="552394" y="820457"/>
                  <a:pt x="557319" y="790200"/>
                  <a:pt x="544653" y="767683"/>
                </a:cubicBezTo>
                <a:cubicBezTo>
                  <a:pt x="531988" y="743759"/>
                  <a:pt x="501731" y="728982"/>
                  <a:pt x="467956" y="728982"/>
                </a:cubicBezTo>
                <a:lnTo>
                  <a:pt x="467956" y="728982"/>
                </a:lnTo>
                <a:close/>
                <a:moveTo>
                  <a:pt x="919699" y="650173"/>
                </a:moveTo>
                <a:cubicBezTo>
                  <a:pt x="880999" y="669876"/>
                  <a:pt x="864111" y="698022"/>
                  <a:pt x="871851" y="728279"/>
                </a:cubicBezTo>
                <a:cubicBezTo>
                  <a:pt x="880999" y="767683"/>
                  <a:pt x="931661" y="803569"/>
                  <a:pt x="977399" y="803569"/>
                </a:cubicBezTo>
                <a:cubicBezTo>
                  <a:pt x="987250" y="803569"/>
                  <a:pt x="996397" y="802162"/>
                  <a:pt x="1004841" y="798644"/>
                </a:cubicBezTo>
                <a:cubicBezTo>
                  <a:pt x="1025247" y="769794"/>
                  <a:pt x="1028765" y="736019"/>
                  <a:pt x="1012581" y="705058"/>
                </a:cubicBezTo>
                <a:cubicBezTo>
                  <a:pt x="995694" y="671283"/>
                  <a:pt x="960511" y="650173"/>
                  <a:pt x="921107" y="650173"/>
                </a:cubicBezTo>
                <a:lnTo>
                  <a:pt x="919699" y="650173"/>
                </a:lnTo>
                <a:lnTo>
                  <a:pt x="919699" y="650173"/>
                </a:lnTo>
                <a:close/>
                <a:moveTo>
                  <a:pt x="650905" y="747277"/>
                </a:moveTo>
                <a:cubicBezTo>
                  <a:pt x="679754" y="756425"/>
                  <a:pt x="708604" y="763461"/>
                  <a:pt x="737454" y="763461"/>
                </a:cubicBezTo>
                <a:cubicBezTo>
                  <a:pt x="771933" y="763461"/>
                  <a:pt x="802893" y="753610"/>
                  <a:pt x="832447" y="733908"/>
                </a:cubicBezTo>
                <a:cubicBezTo>
                  <a:pt x="816966" y="732500"/>
                  <a:pt x="800079" y="730390"/>
                  <a:pt x="781784" y="730390"/>
                </a:cubicBezTo>
                <a:cubicBezTo>
                  <a:pt x="751527" y="730390"/>
                  <a:pt x="720566" y="735315"/>
                  <a:pt x="690309" y="740944"/>
                </a:cubicBezTo>
                <a:cubicBezTo>
                  <a:pt x="676940" y="743055"/>
                  <a:pt x="663570" y="745870"/>
                  <a:pt x="650905" y="747277"/>
                </a:cubicBezTo>
                <a:lnTo>
                  <a:pt x="650905" y="747277"/>
                </a:lnTo>
                <a:close/>
                <a:moveTo>
                  <a:pt x="436291" y="684652"/>
                </a:moveTo>
                <a:cubicBezTo>
                  <a:pt x="486954" y="684652"/>
                  <a:pt x="537617" y="704354"/>
                  <a:pt x="587576" y="724057"/>
                </a:cubicBezTo>
                <a:cubicBezTo>
                  <a:pt x="607982" y="731797"/>
                  <a:pt x="628388" y="740241"/>
                  <a:pt x="649497" y="746573"/>
                </a:cubicBezTo>
                <a:cubicBezTo>
                  <a:pt x="647386" y="743055"/>
                  <a:pt x="648090" y="740944"/>
                  <a:pt x="649497" y="738833"/>
                </a:cubicBezTo>
                <a:cubicBezTo>
                  <a:pt x="655127" y="731093"/>
                  <a:pt x="674125" y="730390"/>
                  <a:pt x="688198" y="728982"/>
                </a:cubicBezTo>
                <a:cubicBezTo>
                  <a:pt x="692420" y="728982"/>
                  <a:pt x="695938" y="728279"/>
                  <a:pt x="698753" y="728279"/>
                </a:cubicBezTo>
                <a:cubicBezTo>
                  <a:pt x="695938" y="724057"/>
                  <a:pt x="691716" y="721946"/>
                  <a:pt x="681162" y="721946"/>
                </a:cubicBezTo>
                <a:cubicBezTo>
                  <a:pt x="677643" y="721946"/>
                  <a:pt x="674125" y="721946"/>
                  <a:pt x="670607" y="722649"/>
                </a:cubicBezTo>
                <a:cubicBezTo>
                  <a:pt x="667089" y="722649"/>
                  <a:pt x="662867" y="722649"/>
                  <a:pt x="658645" y="722649"/>
                </a:cubicBezTo>
                <a:cubicBezTo>
                  <a:pt x="644572" y="722649"/>
                  <a:pt x="627684" y="720538"/>
                  <a:pt x="616426" y="702947"/>
                </a:cubicBezTo>
                <a:cubicBezTo>
                  <a:pt x="637535" y="695207"/>
                  <a:pt x="658645" y="692392"/>
                  <a:pt x="684680" y="692392"/>
                </a:cubicBezTo>
                <a:cubicBezTo>
                  <a:pt x="702271" y="692392"/>
                  <a:pt x="719862" y="693800"/>
                  <a:pt x="737454" y="695207"/>
                </a:cubicBezTo>
                <a:cubicBezTo>
                  <a:pt x="756452" y="696614"/>
                  <a:pt x="774747" y="698022"/>
                  <a:pt x="792339" y="698022"/>
                </a:cubicBezTo>
                <a:cubicBezTo>
                  <a:pt x="803597" y="698022"/>
                  <a:pt x="815559" y="697318"/>
                  <a:pt x="826817" y="695911"/>
                </a:cubicBezTo>
                <a:cubicBezTo>
                  <a:pt x="831039" y="666357"/>
                  <a:pt x="869036" y="623435"/>
                  <a:pt x="902108" y="610065"/>
                </a:cubicBezTo>
                <a:cubicBezTo>
                  <a:pt x="910552" y="572068"/>
                  <a:pt x="899293" y="531256"/>
                  <a:pt x="888739" y="492556"/>
                </a:cubicBezTo>
                <a:cubicBezTo>
                  <a:pt x="876073" y="444707"/>
                  <a:pt x="862000" y="395452"/>
                  <a:pt x="885220" y="346900"/>
                </a:cubicBezTo>
                <a:cubicBezTo>
                  <a:pt x="814152" y="319457"/>
                  <a:pt x="762785" y="284275"/>
                  <a:pt x="745194" y="207577"/>
                </a:cubicBezTo>
                <a:lnTo>
                  <a:pt x="726195" y="204059"/>
                </a:lnTo>
                <a:cubicBezTo>
                  <a:pt x="653719" y="188578"/>
                  <a:pt x="578429" y="171691"/>
                  <a:pt x="503842" y="149174"/>
                </a:cubicBezTo>
                <a:cubicBezTo>
                  <a:pt x="463734" y="202651"/>
                  <a:pt x="411663" y="222354"/>
                  <a:pt x="360297" y="242056"/>
                </a:cubicBezTo>
                <a:cubicBezTo>
                  <a:pt x="297672" y="266684"/>
                  <a:pt x="232233" y="291311"/>
                  <a:pt x="187903" y="379971"/>
                </a:cubicBezTo>
                <a:cubicBezTo>
                  <a:pt x="228011" y="416561"/>
                  <a:pt x="216049" y="455262"/>
                  <a:pt x="204087" y="493259"/>
                </a:cubicBezTo>
                <a:cubicBezTo>
                  <a:pt x="199865" y="507332"/>
                  <a:pt x="194939" y="522109"/>
                  <a:pt x="193532" y="536182"/>
                </a:cubicBezTo>
                <a:cubicBezTo>
                  <a:pt x="249120" y="593881"/>
                  <a:pt x="306116" y="632582"/>
                  <a:pt x="361001" y="669876"/>
                </a:cubicBezTo>
                <a:lnTo>
                  <a:pt x="391961" y="690985"/>
                </a:lnTo>
                <a:cubicBezTo>
                  <a:pt x="405331" y="686763"/>
                  <a:pt x="420811" y="684652"/>
                  <a:pt x="436291" y="684652"/>
                </a:cubicBezTo>
                <a:lnTo>
                  <a:pt x="436291" y="684652"/>
                </a:lnTo>
                <a:close/>
                <a:moveTo>
                  <a:pt x="112612" y="387008"/>
                </a:moveTo>
                <a:cubicBezTo>
                  <a:pt x="73911" y="387008"/>
                  <a:pt x="49987" y="420783"/>
                  <a:pt x="49283" y="453855"/>
                </a:cubicBezTo>
                <a:cubicBezTo>
                  <a:pt x="47876" y="489037"/>
                  <a:pt x="73911" y="531256"/>
                  <a:pt x="148498" y="534775"/>
                </a:cubicBezTo>
                <a:cubicBezTo>
                  <a:pt x="180162" y="505221"/>
                  <a:pt x="192124" y="470742"/>
                  <a:pt x="200568" y="428523"/>
                </a:cubicBezTo>
                <a:cubicBezTo>
                  <a:pt x="199865" y="427820"/>
                  <a:pt x="198457" y="427116"/>
                  <a:pt x="197754" y="427116"/>
                </a:cubicBezTo>
                <a:cubicBezTo>
                  <a:pt x="195643" y="427116"/>
                  <a:pt x="194235" y="428523"/>
                  <a:pt x="192828" y="429227"/>
                </a:cubicBezTo>
                <a:cubicBezTo>
                  <a:pt x="164682" y="401785"/>
                  <a:pt x="137240" y="387008"/>
                  <a:pt x="112612" y="387008"/>
                </a:cubicBezTo>
                <a:lnTo>
                  <a:pt x="112612" y="387008"/>
                </a:lnTo>
                <a:close/>
                <a:moveTo>
                  <a:pt x="313856" y="202651"/>
                </a:moveTo>
                <a:cubicBezTo>
                  <a:pt x="270933" y="202651"/>
                  <a:pt x="211827" y="276535"/>
                  <a:pt x="173126" y="325087"/>
                </a:cubicBezTo>
                <a:cubicBezTo>
                  <a:pt x="163978" y="336345"/>
                  <a:pt x="156238" y="346196"/>
                  <a:pt x="149905" y="353936"/>
                </a:cubicBezTo>
                <a:cubicBezTo>
                  <a:pt x="151313" y="353936"/>
                  <a:pt x="152720" y="353233"/>
                  <a:pt x="154831" y="353233"/>
                </a:cubicBezTo>
                <a:cubicBezTo>
                  <a:pt x="157646" y="353233"/>
                  <a:pt x="160460" y="353233"/>
                  <a:pt x="163275" y="353233"/>
                </a:cubicBezTo>
                <a:cubicBezTo>
                  <a:pt x="203383" y="353233"/>
                  <a:pt x="242787" y="300459"/>
                  <a:pt x="277266" y="254018"/>
                </a:cubicBezTo>
                <a:cubicBezTo>
                  <a:pt x="292747" y="233612"/>
                  <a:pt x="306820" y="214613"/>
                  <a:pt x="320189" y="200540"/>
                </a:cubicBezTo>
                <a:cubicBezTo>
                  <a:pt x="318078" y="202651"/>
                  <a:pt x="316671" y="202651"/>
                  <a:pt x="315263" y="202651"/>
                </a:cubicBezTo>
                <a:cubicBezTo>
                  <a:pt x="314560" y="202651"/>
                  <a:pt x="313856" y="202651"/>
                  <a:pt x="313856" y="202651"/>
                </a:cubicBezTo>
                <a:lnTo>
                  <a:pt x="313856" y="202651"/>
                </a:lnTo>
                <a:close/>
                <a:moveTo>
                  <a:pt x="870444" y="291311"/>
                </a:moveTo>
                <a:cubicBezTo>
                  <a:pt x="887331" y="291311"/>
                  <a:pt x="905626" y="294126"/>
                  <a:pt x="920403" y="313828"/>
                </a:cubicBezTo>
                <a:cubicBezTo>
                  <a:pt x="954178" y="294830"/>
                  <a:pt x="959104" y="255425"/>
                  <a:pt x="952067" y="225168"/>
                </a:cubicBezTo>
                <a:cubicBezTo>
                  <a:pt x="942920" y="186467"/>
                  <a:pt x="911255" y="147767"/>
                  <a:pt x="869036" y="147767"/>
                </a:cubicBezTo>
                <a:cubicBezTo>
                  <a:pt x="855667" y="147767"/>
                  <a:pt x="842298" y="151989"/>
                  <a:pt x="828928" y="159729"/>
                </a:cubicBezTo>
                <a:cubicBezTo>
                  <a:pt x="809226" y="173098"/>
                  <a:pt x="809930" y="189986"/>
                  <a:pt x="810633" y="204762"/>
                </a:cubicBezTo>
                <a:cubicBezTo>
                  <a:pt x="811337" y="219539"/>
                  <a:pt x="812041" y="233612"/>
                  <a:pt x="790228" y="240649"/>
                </a:cubicBezTo>
                <a:cubicBezTo>
                  <a:pt x="802893" y="248389"/>
                  <a:pt x="806412" y="258240"/>
                  <a:pt x="809930" y="268091"/>
                </a:cubicBezTo>
                <a:cubicBezTo>
                  <a:pt x="812744" y="276535"/>
                  <a:pt x="816263" y="284275"/>
                  <a:pt x="823299" y="292015"/>
                </a:cubicBezTo>
                <a:cubicBezTo>
                  <a:pt x="827521" y="292015"/>
                  <a:pt x="831743" y="292015"/>
                  <a:pt x="836669" y="292015"/>
                </a:cubicBezTo>
                <a:cubicBezTo>
                  <a:pt x="842298" y="292015"/>
                  <a:pt x="848631" y="292015"/>
                  <a:pt x="854260" y="291311"/>
                </a:cubicBezTo>
                <a:cubicBezTo>
                  <a:pt x="859889" y="292015"/>
                  <a:pt x="865518" y="291311"/>
                  <a:pt x="870444" y="291311"/>
                </a:cubicBezTo>
                <a:lnTo>
                  <a:pt x="870444" y="291311"/>
                </a:lnTo>
                <a:close/>
                <a:moveTo>
                  <a:pt x="396183" y="30961"/>
                </a:moveTo>
                <a:cubicBezTo>
                  <a:pt x="340595" y="43626"/>
                  <a:pt x="332151" y="93586"/>
                  <a:pt x="325114" y="134397"/>
                </a:cubicBezTo>
                <a:lnTo>
                  <a:pt x="322300" y="148470"/>
                </a:lnTo>
                <a:lnTo>
                  <a:pt x="370148" y="195615"/>
                </a:lnTo>
                <a:lnTo>
                  <a:pt x="382814" y="194208"/>
                </a:lnTo>
                <a:cubicBezTo>
                  <a:pt x="408145" y="192097"/>
                  <a:pt x="434180" y="189986"/>
                  <a:pt x="460215" y="168876"/>
                </a:cubicBezTo>
                <a:cubicBezTo>
                  <a:pt x="474992" y="147767"/>
                  <a:pt x="476399" y="116806"/>
                  <a:pt x="465141" y="87956"/>
                </a:cubicBezTo>
                <a:cubicBezTo>
                  <a:pt x="451772" y="56996"/>
                  <a:pt x="427144" y="35886"/>
                  <a:pt x="396183" y="30961"/>
                </a:cubicBezTo>
                <a:lnTo>
                  <a:pt x="396183" y="30961"/>
                </a:lnTo>
                <a:close/>
              </a:path>
            </a:pathLst>
          </a:custGeom>
          <a:solidFill>
            <a:schemeClr val="accent2">
              <a:alpha val="20000"/>
            </a:schemeClr>
          </a:solidFill>
          <a:ln w="6985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4" name="图形 11">
            <a:extLst>
              <a:ext uri="{FF2B5EF4-FFF2-40B4-BE49-F238E27FC236}">
                <a16:creationId xmlns:a16="http://schemas.microsoft.com/office/drawing/2014/main" id="{54B6CA91-B0EB-445C-B020-AC81D711E3CF}"/>
              </a:ext>
            </a:extLst>
          </p:cNvPr>
          <p:cNvSpPr/>
          <p:nvPr/>
        </p:nvSpPr>
        <p:spPr>
          <a:xfrm>
            <a:off x="225797" y="1526229"/>
            <a:ext cx="876459" cy="631623"/>
          </a:xfrm>
          <a:custGeom>
            <a:avLst/>
            <a:gdLst>
              <a:gd name="connsiteX0" fmla="*/ 99564 w 876459"/>
              <a:gd name="connsiteY0" fmla="*/ 631624 h 631623"/>
              <a:gd name="connsiteX1" fmla="*/ 50867 w 876459"/>
              <a:gd name="connsiteY1" fmla="*/ 621598 h 631623"/>
              <a:gd name="connsiteX2" fmla="*/ 40364 w 876459"/>
              <a:gd name="connsiteY2" fmla="*/ 610617 h 631623"/>
              <a:gd name="connsiteX3" fmla="*/ 28906 w 876459"/>
              <a:gd name="connsiteY3" fmla="*/ 604411 h 631623"/>
              <a:gd name="connsiteX4" fmla="*/ 2170 w 876459"/>
              <a:gd name="connsiteY4" fmla="*/ 511314 h 631623"/>
              <a:gd name="connsiteX5" fmla="*/ 54209 w 876459"/>
              <a:gd name="connsiteY5" fmla="*/ 445908 h 631623"/>
              <a:gd name="connsiteX6" fmla="*/ 56596 w 876459"/>
              <a:gd name="connsiteY6" fmla="*/ 450682 h 631623"/>
              <a:gd name="connsiteX7" fmla="*/ 20790 w 876459"/>
              <a:gd name="connsiteY7" fmla="*/ 555714 h 631623"/>
              <a:gd name="connsiteX8" fmla="*/ 92402 w 876459"/>
              <a:gd name="connsiteY8" fmla="*/ 615391 h 631623"/>
              <a:gd name="connsiteX9" fmla="*/ 98609 w 876459"/>
              <a:gd name="connsiteY9" fmla="*/ 615391 h 631623"/>
              <a:gd name="connsiteX10" fmla="*/ 173563 w 876459"/>
              <a:gd name="connsiteY10" fmla="*/ 576721 h 631623"/>
              <a:gd name="connsiteX11" fmla="*/ 186454 w 876459"/>
              <a:gd name="connsiteY11" fmla="*/ 534708 h 631623"/>
              <a:gd name="connsiteX12" fmla="*/ 175951 w 876459"/>
              <a:gd name="connsiteY12" fmla="*/ 558101 h 631623"/>
              <a:gd name="connsiteX13" fmla="*/ 102428 w 876459"/>
              <a:gd name="connsiteY13" fmla="*/ 594385 h 631623"/>
              <a:gd name="connsiteX14" fmla="*/ 47525 w 876459"/>
              <a:gd name="connsiteY14" fmla="*/ 578153 h 631623"/>
              <a:gd name="connsiteX15" fmla="*/ 48480 w 876459"/>
              <a:gd name="connsiteY15" fmla="*/ 562875 h 631623"/>
              <a:gd name="connsiteX16" fmla="*/ 50390 w 876459"/>
              <a:gd name="connsiteY16" fmla="*/ 553805 h 631623"/>
              <a:gd name="connsiteX17" fmla="*/ 56596 w 876459"/>
              <a:gd name="connsiteY17" fmla="*/ 553805 h 631623"/>
              <a:gd name="connsiteX18" fmla="*/ 80944 w 876459"/>
              <a:gd name="connsiteY18" fmla="*/ 554759 h 631623"/>
              <a:gd name="connsiteX19" fmla="*/ 129641 w 876459"/>
              <a:gd name="connsiteY19" fmla="*/ 547121 h 631623"/>
              <a:gd name="connsiteX20" fmla="*/ 147783 w 876459"/>
              <a:gd name="connsiteY20" fmla="*/ 543301 h 631623"/>
              <a:gd name="connsiteX21" fmla="*/ 136325 w 876459"/>
              <a:gd name="connsiteY21" fmla="*/ 525637 h 631623"/>
              <a:gd name="connsiteX22" fmla="*/ 107680 w 876459"/>
              <a:gd name="connsiteY22" fmla="*/ 530411 h 631623"/>
              <a:gd name="connsiteX23" fmla="*/ 86196 w 876459"/>
              <a:gd name="connsiteY23" fmla="*/ 524682 h 631623"/>
              <a:gd name="connsiteX24" fmla="*/ 85719 w 876459"/>
              <a:gd name="connsiteY24" fmla="*/ 525159 h 631623"/>
              <a:gd name="connsiteX25" fmla="*/ 83331 w 876459"/>
              <a:gd name="connsiteY25" fmla="*/ 521340 h 631623"/>
              <a:gd name="connsiteX26" fmla="*/ 81422 w 876459"/>
              <a:gd name="connsiteY26" fmla="*/ 516089 h 631623"/>
              <a:gd name="connsiteX27" fmla="*/ 87628 w 876459"/>
              <a:gd name="connsiteY27" fmla="*/ 515134 h 631623"/>
              <a:gd name="connsiteX28" fmla="*/ 102906 w 876459"/>
              <a:gd name="connsiteY28" fmla="*/ 517521 h 631623"/>
              <a:gd name="connsiteX29" fmla="*/ 135370 w 876459"/>
              <a:gd name="connsiteY29" fmla="*/ 505108 h 631623"/>
              <a:gd name="connsiteX30" fmla="*/ 158763 w 876459"/>
              <a:gd name="connsiteY30" fmla="*/ 493650 h 631623"/>
              <a:gd name="connsiteX31" fmla="*/ 106725 w 876459"/>
              <a:gd name="connsiteY31" fmla="*/ 448773 h 631623"/>
              <a:gd name="connsiteX32" fmla="*/ 85719 w 876459"/>
              <a:gd name="connsiteY32" fmla="*/ 441611 h 631623"/>
              <a:gd name="connsiteX33" fmla="*/ 89538 w 876459"/>
              <a:gd name="connsiteY33" fmla="*/ 436360 h 631623"/>
              <a:gd name="connsiteX34" fmla="*/ 139189 w 876459"/>
              <a:gd name="connsiteY34" fmla="*/ 446863 h 631623"/>
              <a:gd name="connsiteX35" fmla="*/ 138235 w 876459"/>
              <a:gd name="connsiteY35" fmla="*/ 445908 h 631623"/>
              <a:gd name="connsiteX36" fmla="*/ 144441 w 876459"/>
              <a:gd name="connsiteY36" fmla="*/ 446863 h 631623"/>
              <a:gd name="connsiteX37" fmla="*/ 173086 w 876459"/>
              <a:gd name="connsiteY37" fmla="*/ 465482 h 631623"/>
              <a:gd name="connsiteX38" fmla="*/ 179770 w 876459"/>
              <a:gd name="connsiteY38" fmla="*/ 472644 h 631623"/>
              <a:gd name="connsiteX39" fmla="*/ 235628 w 876459"/>
              <a:gd name="connsiteY39" fmla="*/ 431586 h 631623"/>
              <a:gd name="connsiteX40" fmla="*/ 346866 w 876459"/>
              <a:gd name="connsiteY40" fmla="*/ 354244 h 631623"/>
              <a:gd name="connsiteX41" fmla="*/ 309150 w 876459"/>
              <a:gd name="connsiteY41" fmla="*/ 266877 h 631623"/>
              <a:gd name="connsiteX42" fmla="*/ 297215 w 876459"/>
              <a:gd name="connsiteY42" fmla="*/ 264489 h 631623"/>
              <a:gd name="connsiteX43" fmla="*/ 244699 w 876459"/>
              <a:gd name="connsiteY43" fmla="*/ 309844 h 631623"/>
              <a:gd name="connsiteX44" fmla="*/ 205073 w 876459"/>
              <a:gd name="connsiteY44" fmla="*/ 293612 h 631623"/>
              <a:gd name="connsiteX45" fmla="*/ 195047 w 876459"/>
              <a:gd name="connsiteY45" fmla="*/ 255418 h 631623"/>
              <a:gd name="connsiteX46" fmla="*/ 200299 w 876459"/>
              <a:gd name="connsiteY46" fmla="*/ 255896 h 631623"/>
              <a:gd name="connsiteX47" fmla="*/ 210802 w 876459"/>
              <a:gd name="connsiteY47" fmla="*/ 282154 h 631623"/>
              <a:gd name="connsiteX48" fmla="*/ 248518 w 876459"/>
              <a:gd name="connsiteY48" fmla="*/ 297909 h 631623"/>
              <a:gd name="connsiteX49" fmla="*/ 277163 w 876459"/>
              <a:gd name="connsiteY49" fmla="*/ 286928 h 631623"/>
              <a:gd name="connsiteX50" fmla="*/ 285757 w 876459"/>
              <a:gd name="connsiteY50" fmla="*/ 253509 h 631623"/>
              <a:gd name="connsiteX51" fmla="*/ 286234 w 876459"/>
              <a:gd name="connsiteY51" fmla="*/ 249689 h 631623"/>
              <a:gd name="connsiteX52" fmla="*/ 268570 w 876459"/>
              <a:gd name="connsiteY52" fmla="*/ 279289 h 631623"/>
              <a:gd name="connsiteX53" fmla="*/ 264750 w 876459"/>
              <a:gd name="connsiteY53" fmla="*/ 274515 h 631623"/>
              <a:gd name="connsiteX54" fmla="*/ 266182 w 876459"/>
              <a:gd name="connsiteY54" fmla="*/ 269741 h 631623"/>
              <a:gd name="connsiteX55" fmla="*/ 267615 w 876459"/>
              <a:gd name="connsiteY55" fmla="*/ 264967 h 631623"/>
              <a:gd name="connsiteX56" fmla="*/ 266182 w 876459"/>
              <a:gd name="connsiteY56" fmla="*/ 263057 h 631623"/>
              <a:gd name="connsiteX57" fmla="*/ 266182 w 876459"/>
              <a:gd name="connsiteY57" fmla="*/ 256851 h 631623"/>
              <a:gd name="connsiteX58" fmla="*/ 255202 w 876459"/>
              <a:gd name="connsiteY58" fmla="*/ 253509 h 631623"/>
              <a:gd name="connsiteX59" fmla="*/ 243266 w 876459"/>
              <a:gd name="connsiteY59" fmla="*/ 265444 h 631623"/>
              <a:gd name="connsiteX60" fmla="*/ 241834 w 876459"/>
              <a:gd name="connsiteY60" fmla="*/ 266399 h 631623"/>
              <a:gd name="connsiteX61" fmla="*/ 236105 w 876459"/>
              <a:gd name="connsiteY61" fmla="*/ 264489 h 631623"/>
              <a:gd name="connsiteX62" fmla="*/ 232763 w 876459"/>
              <a:gd name="connsiteY62" fmla="*/ 263535 h 631623"/>
              <a:gd name="connsiteX63" fmla="*/ 230854 w 876459"/>
              <a:gd name="connsiteY63" fmla="*/ 259715 h 631623"/>
              <a:gd name="connsiteX64" fmla="*/ 237060 w 876459"/>
              <a:gd name="connsiteY64" fmla="*/ 248257 h 631623"/>
              <a:gd name="connsiteX65" fmla="*/ 250905 w 876459"/>
              <a:gd name="connsiteY65" fmla="*/ 224386 h 631623"/>
              <a:gd name="connsiteX66" fmla="*/ 242789 w 876459"/>
              <a:gd name="connsiteY66" fmla="*/ 217225 h 631623"/>
              <a:gd name="connsiteX67" fmla="*/ 238970 w 876459"/>
              <a:gd name="connsiteY67" fmla="*/ 221044 h 631623"/>
              <a:gd name="connsiteX68" fmla="*/ 232286 w 876459"/>
              <a:gd name="connsiteY68" fmla="*/ 222477 h 631623"/>
              <a:gd name="connsiteX69" fmla="*/ 224170 w 876459"/>
              <a:gd name="connsiteY69" fmla="*/ 222477 h 631623"/>
              <a:gd name="connsiteX70" fmla="*/ 227512 w 876459"/>
              <a:gd name="connsiteY70" fmla="*/ 217225 h 631623"/>
              <a:gd name="connsiteX71" fmla="*/ 248041 w 876459"/>
              <a:gd name="connsiteY71" fmla="*/ 210064 h 631623"/>
              <a:gd name="connsiteX72" fmla="*/ 279073 w 876459"/>
              <a:gd name="connsiteY72" fmla="*/ 227728 h 631623"/>
              <a:gd name="connsiteX73" fmla="*/ 279073 w 876459"/>
              <a:gd name="connsiteY73" fmla="*/ 225819 h 631623"/>
              <a:gd name="connsiteX74" fmla="*/ 283370 w 876459"/>
              <a:gd name="connsiteY74" fmla="*/ 228683 h 631623"/>
              <a:gd name="connsiteX75" fmla="*/ 297692 w 876459"/>
              <a:gd name="connsiteY75" fmla="*/ 259238 h 631623"/>
              <a:gd name="connsiteX76" fmla="*/ 304853 w 876459"/>
              <a:gd name="connsiteY76" fmla="*/ 256373 h 631623"/>
              <a:gd name="connsiteX77" fmla="*/ 310105 w 876459"/>
              <a:gd name="connsiteY77" fmla="*/ 256851 h 631623"/>
              <a:gd name="connsiteX78" fmla="*/ 341614 w 876459"/>
              <a:gd name="connsiteY78" fmla="*/ 162322 h 631623"/>
              <a:gd name="connsiteX79" fmla="*/ 293873 w 876459"/>
              <a:gd name="connsiteY79" fmla="*/ 123174 h 631623"/>
              <a:gd name="connsiteX80" fmla="*/ 261886 w 876459"/>
              <a:gd name="connsiteY80" fmla="*/ 95484 h 631623"/>
              <a:gd name="connsiteX81" fmla="*/ 262363 w 876459"/>
              <a:gd name="connsiteY81" fmla="*/ 95006 h 631623"/>
              <a:gd name="connsiteX82" fmla="*/ 232286 w 876459"/>
              <a:gd name="connsiteY82" fmla="*/ 105509 h 631623"/>
              <a:gd name="connsiteX83" fmla="*/ 182634 w 876459"/>
              <a:gd name="connsiteY83" fmla="*/ 50129 h 631623"/>
              <a:gd name="connsiteX84" fmla="*/ 227512 w 876459"/>
              <a:gd name="connsiteY84" fmla="*/ 477 h 631623"/>
              <a:gd name="connsiteX85" fmla="*/ 235150 w 876459"/>
              <a:gd name="connsiteY85" fmla="*/ 0 h 631623"/>
              <a:gd name="connsiteX86" fmla="*/ 278118 w 876459"/>
              <a:gd name="connsiteY86" fmla="*/ 31987 h 631623"/>
              <a:gd name="connsiteX87" fmla="*/ 267615 w 876459"/>
              <a:gd name="connsiteY87" fmla="*/ 91187 h 631623"/>
              <a:gd name="connsiteX88" fmla="*/ 266182 w 876459"/>
              <a:gd name="connsiteY88" fmla="*/ 89755 h 631623"/>
              <a:gd name="connsiteX89" fmla="*/ 265228 w 876459"/>
              <a:gd name="connsiteY89" fmla="*/ 91187 h 631623"/>
              <a:gd name="connsiteX90" fmla="*/ 325860 w 876459"/>
              <a:gd name="connsiteY90" fmla="*/ 135587 h 631623"/>
              <a:gd name="connsiteX91" fmla="*/ 349253 w 876459"/>
              <a:gd name="connsiteY91" fmla="*/ 155638 h 631623"/>
              <a:gd name="connsiteX92" fmla="*/ 417524 w 876459"/>
              <a:gd name="connsiteY92" fmla="*/ 111238 h 631623"/>
              <a:gd name="connsiteX93" fmla="*/ 419434 w 876459"/>
              <a:gd name="connsiteY93" fmla="*/ 116013 h 631623"/>
              <a:gd name="connsiteX94" fmla="*/ 327769 w 876459"/>
              <a:gd name="connsiteY94" fmla="*/ 256851 h 631623"/>
              <a:gd name="connsiteX95" fmla="*/ 332066 w 876459"/>
              <a:gd name="connsiteY95" fmla="*/ 256373 h 631623"/>
              <a:gd name="connsiteX96" fmla="*/ 339705 w 876459"/>
              <a:gd name="connsiteY96" fmla="*/ 262580 h 631623"/>
              <a:gd name="connsiteX97" fmla="*/ 330156 w 876459"/>
              <a:gd name="connsiteY97" fmla="*/ 275947 h 631623"/>
              <a:gd name="connsiteX98" fmla="*/ 357847 w 876459"/>
              <a:gd name="connsiteY98" fmla="*/ 341831 h 631623"/>
              <a:gd name="connsiteX99" fmla="*/ 360711 w 876459"/>
              <a:gd name="connsiteY99" fmla="*/ 346128 h 631623"/>
              <a:gd name="connsiteX100" fmla="*/ 362621 w 876459"/>
              <a:gd name="connsiteY100" fmla="*/ 341831 h 631623"/>
              <a:gd name="connsiteX101" fmla="*/ 375511 w 876459"/>
              <a:gd name="connsiteY101" fmla="*/ 335625 h 631623"/>
              <a:gd name="connsiteX102" fmla="*/ 341614 w 876459"/>
              <a:gd name="connsiteY102" fmla="*/ 282154 h 631623"/>
              <a:gd name="connsiteX103" fmla="*/ 337795 w 876459"/>
              <a:gd name="connsiteY103" fmla="*/ 273560 h 631623"/>
              <a:gd name="connsiteX104" fmla="*/ 345434 w 876459"/>
              <a:gd name="connsiteY104" fmla="*/ 279289 h 631623"/>
              <a:gd name="connsiteX105" fmla="*/ 366440 w 876459"/>
              <a:gd name="connsiteY105" fmla="*/ 302205 h 631623"/>
              <a:gd name="connsiteX106" fmla="*/ 381240 w 876459"/>
              <a:gd name="connsiteY106" fmla="*/ 320825 h 631623"/>
              <a:gd name="connsiteX107" fmla="*/ 388879 w 876459"/>
              <a:gd name="connsiteY107" fmla="*/ 318915 h 631623"/>
              <a:gd name="connsiteX108" fmla="*/ 391266 w 876459"/>
              <a:gd name="connsiteY108" fmla="*/ 323212 h 631623"/>
              <a:gd name="connsiteX109" fmla="*/ 391743 w 876459"/>
              <a:gd name="connsiteY109" fmla="*/ 316051 h 631623"/>
              <a:gd name="connsiteX110" fmla="*/ 396040 w 876459"/>
              <a:gd name="connsiteY110" fmla="*/ 296476 h 631623"/>
              <a:gd name="connsiteX111" fmla="*/ 433756 w 876459"/>
              <a:gd name="connsiteY111" fmla="*/ 299341 h 631623"/>
              <a:gd name="connsiteX112" fmla="*/ 502982 w 876459"/>
              <a:gd name="connsiteY112" fmla="*/ 283586 h 631623"/>
              <a:gd name="connsiteX113" fmla="*/ 553588 w 876459"/>
              <a:gd name="connsiteY113" fmla="*/ 270218 h 631623"/>
              <a:gd name="connsiteX114" fmla="*/ 526853 w 876459"/>
              <a:gd name="connsiteY114" fmla="*/ 241096 h 631623"/>
              <a:gd name="connsiteX115" fmla="*/ 522556 w 876459"/>
              <a:gd name="connsiteY115" fmla="*/ 235844 h 631623"/>
              <a:gd name="connsiteX116" fmla="*/ 470040 w 876459"/>
              <a:gd name="connsiteY116" fmla="*/ 251122 h 631623"/>
              <a:gd name="connsiteX117" fmla="*/ 444737 w 876459"/>
              <a:gd name="connsiteY117" fmla="*/ 245870 h 631623"/>
              <a:gd name="connsiteX118" fmla="*/ 438530 w 876459"/>
              <a:gd name="connsiteY118" fmla="*/ 243006 h 631623"/>
              <a:gd name="connsiteX119" fmla="*/ 444737 w 876459"/>
              <a:gd name="connsiteY119" fmla="*/ 241096 h 631623"/>
              <a:gd name="connsiteX120" fmla="*/ 466221 w 876459"/>
              <a:gd name="connsiteY120" fmla="*/ 237277 h 631623"/>
              <a:gd name="connsiteX121" fmla="*/ 520169 w 876459"/>
              <a:gd name="connsiteY121" fmla="*/ 225341 h 631623"/>
              <a:gd name="connsiteX122" fmla="*/ 550723 w 876459"/>
              <a:gd name="connsiteY122" fmla="*/ 255418 h 631623"/>
              <a:gd name="connsiteX123" fmla="*/ 558840 w 876459"/>
              <a:gd name="connsiteY123" fmla="*/ 266877 h 631623"/>
              <a:gd name="connsiteX124" fmla="*/ 555498 w 876459"/>
              <a:gd name="connsiteY124" fmla="*/ 270218 h 631623"/>
              <a:gd name="connsiteX125" fmla="*/ 557407 w 876459"/>
              <a:gd name="connsiteY125" fmla="*/ 270218 h 631623"/>
              <a:gd name="connsiteX126" fmla="*/ 558362 w 876459"/>
              <a:gd name="connsiteY126" fmla="*/ 275470 h 631623"/>
              <a:gd name="connsiteX127" fmla="*/ 528762 w 876459"/>
              <a:gd name="connsiteY127" fmla="*/ 287883 h 631623"/>
              <a:gd name="connsiteX128" fmla="*/ 437098 w 876459"/>
              <a:gd name="connsiteY128" fmla="*/ 311754 h 631623"/>
              <a:gd name="connsiteX129" fmla="*/ 401769 w 876459"/>
              <a:gd name="connsiteY129" fmla="*/ 306980 h 631623"/>
              <a:gd name="connsiteX130" fmla="*/ 405111 w 876459"/>
              <a:gd name="connsiteY130" fmla="*/ 314618 h 631623"/>
              <a:gd name="connsiteX131" fmla="*/ 406543 w 876459"/>
              <a:gd name="connsiteY131" fmla="*/ 320347 h 631623"/>
              <a:gd name="connsiteX132" fmla="*/ 402724 w 876459"/>
              <a:gd name="connsiteY132" fmla="*/ 328941 h 631623"/>
              <a:gd name="connsiteX133" fmla="*/ 436143 w 876459"/>
              <a:gd name="connsiteY133" fmla="*/ 335625 h 631623"/>
              <a:gd name="connsiteX134" fmla="*/ 453808 w 876459"/>
              <a:gd name="connsiteY134" fmla="*/ 334670 h 631623"/>
              <a:gd name="connsiteX135" fmla="*/ 470995 w 876459"/>
              <a:gd name="connsiteY135" fmla="*/ 334192 h 631623"/>
              <a:gd name="connsiteX136" fmla="*/ 492956 w 876459"/>
              <a:gd name="connsiteY136" fmla="*/ 338967 h 631623"/>
              <a:gd name="connsiteX137" fmla="*/ 571730 w 876459"/>
              <a:gd name="connsiteY137" fmla="*/ 277380 h 631623"/>
              <a:gd name="connsiteX138" fmla="*/ 564091 w 876459"/>
              <a:gd name="connsiteY138" fmla="*/ 187625 h 631623"/>
              <a:gd name="connsiteX139" fmla="*/ 545949 w 876459"/>
              <a:gd name="connsiteY139" fmla="*/ 213406 h 631623"/>
              <a:gd name="connsiteX140" fmla="*/ 540698 w 876459"/>
              <a:gd name="connsiteY140" fmla="*/ 214361 h 631623"/>
              <a:gd name="connsiteX141" fmla="*/ 543562 w 876459"/>
              <a:gd name="connsiteY141" fmla="*/ 209586 h 631623"/>
              <a:gd name="connsiteX142" fmla="*/ 548336 w 876459"/>
              <a:gd name="connsiteY142" fmla="*/ 164709 h 631623"/>
              <a:gd name="connsiteX143" fmla="*/ 447124 w 876459"/>
              <a:gd name="connsiteY143" fmla="*/ 119354 h 631623"/>
              <a:gd name="connsiteX144" fmla="*/ 443304 w 876459"/>
              <a:gd name="connsiteY144" fmla="*/ 114580 h 631623"/>
              <a:gd name="connsiteX145" fmla="*/ 433279 w 876459"/>
              <a:gd name="connsiteY145" fmla="*/ 111238 h 631623"/>
              <a:gd name="connsiteX146" fmla="*/ 457627 w 876459"/>
              <a:gd name="connsiteY146" fmla="*/ 100735 h 631623"/>
              <a:gd name="connsiteX147" fmla="*/ 462401 w 876459"/>
              <a:gd name="connsiteY147" fmla="*/ 100735 h 631623"/>
              <a:gd name="connsiteX148" fmla="*/ 460969 w 876459"/>
              <a:gd name="connsiteY148" fmla="*/ 108851 h 631623"/>
              <a:gd name="connsiteX149" fmla="*/ 462401 w 876459"/>
              <a:gd name="connsiteY149" fmla="*/ 108851 h 631623"/>
              <a:gd name="connsiteX150" fmla="*/ 540220 w 876459"/>
              <a:gd name="connsiteY150" fmla="*/ 132722 h 631623"/>
              <a:gd name="connsiteX151" fmla="*/ 471472 w 876459"/>
              <a:gd name="connsiteY151" fmla="*/ 106942 h 631623"/>
              <a:gd name="connsiteX152" fmla="*/ 471472 w 876459"/>
              <a:gd name="connsiteY152" fmla="*/ 101690 h 631623"/>
              <a:gd name="connsiteX153" fmla="*/ 599897 w 876459"/>
              <a:gd name="connsiteY153" fmla="*/ 176167 h 631623"/>
              <a:gd name="connsiteX154" fmla="*/ 671033 w 876459"/>
              <a:gd name="connsiteY154" fmla="*/ 112193 h 631623"/>
              <a:gd name="connsiteX155" fmla="*/ 669600 w 876459"/>
              <a:gd name="connsiteY155" fmla="*/ 63497 h 631623"/>
              <a:gd name="connsiteX156" fmla="*/ 692039 w 876459"/>
              <a:gd name="connsiteY156" fmla="*/ 44877 h 631623"/>
              <a:gd name="connsiteX157" fmla="*/ 693949 w 876459"/>
              <a:gd name="connsiteY157" fmla="*/ 49651 h 631623"/>
              <a:gd name="connsiteX158" fmla="*/ 674852 w 876459"/>
              <a:gd name="connsiteY158" fmla="*/ 91187 h 631623"/>
              <a:gd name="connsiteX159" fmla="*/ 688220 w 876459"/>
              <a:gd name="connsiteY159" fmla="*/ 111238 h 631623"/>
              <a:gd name="connsiteX160" fmla="*/ 688697 w 876459"/>
              <a:gd name="connsiteY160" fmla="*/ 102167 h 631623"/>
              <a:gd name="connsiteX161" fmla="*/ 689175 w 876459"/>
              <a:gd name="connsiteY161" fmla="*/ 100258 h 631623"/>
              <a:gd name="connsiteX162" fmla="*/ 692517 w 876459"/>
              <a:gd name="connsiteY162" fmla="*/ 97871 h 631623"/>
              <a:gd name="connsiteX163" fmla="*/ 697291 w 876459"/>
              <a:gd name="connsiteY163" fmla="*/ 97871 h 631623"/>
              <a:gd name="connsiteX164" fmla="*/ 729278 w 876459"/>
              <a:gd name="connsiteY164" fmla="*/ 89277 h 631623"/>
              <a:gd name="connsiteX165" fmla="*/ 727368 w 876459"/>
              <a:gd name="connsiteY165" fmla="*/ 90232 h 631623"/>
              <a:gd name="connsiteX166" fmla="*/ 723549 w 876459"/>
              <a:gd name="connsiteY166" fmla="*/ 90232 h 631623"/>
              <a:gd name="connsiteX167" fmla="*/ 714478 w 876459"/>
              <a:gd name="connsiteY167" fmla="*/ 90709 h 631623"/>
              <a:gd name="connsiteX168" fmla="*/ 700633 w 876459"/>
              <a:gd name="connsiteY168" fmla="*/ 84980 h 631623"/>
              <a:gd name="connsiteX169" fmla="*/ 721162 w 876459"/>
              <a:gd name="connsiteY169" fmla="*/ 72567 h 631623"/>
              <a:gd name="connsiteX170" fmla="*/ 741213 w 876459"/>
              <a:gd name="connsiteY170" fmla="*/ 63974 h 631623"/>
              <a:gd name="connsiteX171" fmla="*/ 707794 w 876459"/>
              <a:gd name="connsiteY171" fmla="*/ 45832 h 631623"/>
              <a:gd name="connsiteX172" fmla="*/ 715910 w 876459"/>
              <a:gd name="connsiteY172" fmla="*/ 37239 h 631623"/>
              <a:gd name="connsiteX173" fmla="*/ 716865 w 876459"/>
              <a:gd name="connsiteY173" fmla="*/ 37239 h 631623"/>
              <a:gd name="connsiteX174" fmla="*/ 721162 w 876459"/>
              <a:gd name="connsiteY174" fmla="*/ 38671 h 631623"/>
              <a:gd name="connsiteX175" fmla="*/ 730233 w 876459"/>
              <a:gd name="connsiteY175" fmla="*/ 41535 h 631623"/>
              <a:gd name="connsiteX176" fmla="*/ 730710 w 876459"/>
              <a:gd name="connsiteY176" fmla="*/ 41535 h 631623"/>
              <a:gd name="connsiteX177" fmla="*/ 735484 w 876459"/>
              <a:gd name="connsiteY177" fmla="*/ 41058 h 631623"/>
              <a:gd name="connsiteX178" fmla="*/ 765562 w 876459"/>
              <a:gd name="connsiteY178" fmla="*/ 91664 h 631623"/>
              <a:gd name="connsiteX179" fmla="*/ 712091 w 876459"/>
              <a:gd name="connsiteY179" fmla="*/ 140838 h 631623"/>
              <a:gd name="connsiteX180" fmla="*/ 674852 w 876459"/>
              <a:gd name="connsiteY180" fmla="*/ 118400 h 631623"/>
              <a:gd name="connsiteX181" fmla="*/ 648594 w 876459"/>
              <a:gd name="connsiteY181" fmla="*/ 146567 h 631623"/>
              <a:gd name="connsiteX182" fmla="*/ 602285 w 876459"/>
              <a:gd name="connsiteY182" fmla="*/ 184283 h 631623"/>
              <a:gd name="connsiteX183" fmla="*/ 584620 w 876459"/>
              <a:gd name="connsiteY183" fmla="*/ 363792 h 631623"/>
              <a:gd name="connsiteX184" fmla="*/ 584143 w 876459"/>
              <a:gd name="connsiteY184" fmla="*/ 364270 h 631623"/>
              <a:gd name="connsiteX185" fmla="*/ 634749 w 876459"/>
              <a:gd name="connsiteY185" fmla="*/ 405805 h 631623"/>
              <a:gd name="connsiteX186" fmla="*/ 703975 w 876459"/>
              <a:gd name="connsiteY186" fmla="*/ 465005 h 631623"/>
              <a:gd name="connsiteX187" fmla="*/ 704929 w 876459"/>
              <a:gd name="connsiteY187" fmla="*/ 459753 h 631623"/>
              <a:gd name="connsiteX188" fmla="*/ 724026 w 876459"/>
              <a:gd name="connsiteY188" fmla="*/ 444476 h 631623"/>
              <a:gd name="connsiteX189" fmla="*/ 726891 w 876459"/>
              <a:gd name="connsiteY189" fmla="*/ 448773 h 631623"/>
              <a:gd name="connsiteX190" fmla="*/ 701587 w 876459"/>
              <a:gd name="connsiteY190" fmla="*/ 557146 h 631623"/>
              <a:gd name="connsiteX191" fmla="*/ 766516 w 876459"/>
              <a:gd name="connsiteY191" fmla="*/ 609185 h 631623"/>
              <a:gd name="connsiteX192" fmla="*/ 839561 w 876459"/>
              <a:gd name="connsiteY192" fmla="*/ 588179 h 631623"/>
              <a:gd name="connsiteX193" fmla="*/ 864387 w 876459"/>
              <a:gd name="connsiteY193" fmla="*/ 528979 h 631623"/>
              <a:gd name="connsiteX194" fmla="*/ 855316 w 876459"/>
              <a:gd name="connsiteY194" fmla="*/ 483147 h 631623"/>
              <a:gd name="connsiteX195" fmla="*/ 861045 w 876459"/>
              <a:gd name="connsiteY195" fmla="*/ 510360 h 631623"/>
              <a:gd name="connsiteX196" fmla="*/ 797071 w 876459"/>
              <a:gd name="connsiteY196" fmla="*/ 590088 h 631623"/>
              <a:gd name="connsiteX197" fmla="*/ 796116 w 876459"/>
              <a:gd name="connsiteY197" fmla="*/ 590088 h 631623"/>
              <a:gd name="connsiteX198" fmla="*/ 795161 w 876459"/>
              <a:gd name="connsiteY198" fmla="*/ 589611 h 631623"/>
              <a:gd name="connsiteX199" fmla="*/ 766994 w 876459"/>
              <a:gd name="connsiteY199" fmla="*/ 585792 h 631623"/>
              <a:gd name="connsiteX200" fmla="*/ 729278 w 876459"/>
              <a:gd name="connsiteY200" fmla="*/ 576721 h 631623"/>
              <a:gd name="connsiteX201" fmla="*/ 729755 w 876459"/>
              <a:gd name="connsiteY201" fmla="*/ 565263 h 631623"/>
              <a:gd name="connsiteX202" fmla="*/ 733097 w 876459"/>
              <a:gd name="connsiteY202" fmla="*/ 550463 h 631623"/>
              <a:gd name="connsiteX203" fmla="*/ 757923 w 876459"/>
              <a:gd name="connsiteY203" fmla="*/ 551417 h 631623"/>
              <a:gd name="connsiteX204" fmla="*/ 798026 w 876459"/>
              <a:gd name="connsiteY204" fmla="*/ 542347 h 631623"/>
              <a:gd name="connsiteX205" fmla="*/ 828581 w 876459"/>
              <a:gd name="connsiteY205" fmla="*/ 533276 h 631623"/>
              <a:gd name="connsiteX206" fmla="*/ 816645 w 876459"/>
              <a:gd name="connsiteY206" fmla="*/ 519908 h 631623"/>
              <a:gd name="connsiteX207" fmla="*/ 776542 w 876459"/>
              <a:gd name="connsiteY207" fmla="*/ 524682 h 631623"/>
              <a:gd name="connsiteX208" fmla="*/ 766039 w 876459"/>
              <a:gd name="connsiteY208" fmla="*/ 524205 h 631623"/>
              <a:gd name="connsiteX209" fmla="*/ 760310 w 876459"/>
              <a:gd name="connsiteY209" fmla="*/ 522295 h 631623"/>
              <a:gd name="connsiteX210" fmla="*/ 761742 w 876459"/>
              <a:gd name="connsiteY210" fmla="*/ 514656 h 631623"/>
              <a:gd name="connsiteX211" fmla="*/ 783703 w 876459"/>
              <a:gd name="connsiteY211" fmla="*/ 509882 h 631623"/>
              <a:gd name="connsiteX212" fmla="*/ 805665 w 876459"/>
              <a:gd name="connsiteY212" fmla="*/ 506063 h 631623"/>
              <a:gd name="connsiteX213" fmla="*/ 803755 w 876459"/>
              <a:gd name="connsiteY213" fmla="*/ 506063 h 631623"/>
              <a:gd name="connsiteX214" fmla="*/ 797548 w 876459"/>
              <a:gd name="connsiteY214" fmla="*/ 499379 h 631623"/>
              <a:gd name="connsiteX215" fmla="*/ 828581 w 876459"/>
              <a:gd name="connsiteY215" fmla="*/ 476940 h 631623"/>
              <a:gd name="connsiteX216" fmla="*/ 766039 w 876459"/>
              <a:gd name="connsiteY216" fmla="*/ 439224 h 631623"/>
              <a:gd name="connsiteX217" fmla="*/ 755536 w 876459"/>
              <a:gd name="connsiteY217" fmla="*/ 440179 h 631623"/>
              <a:gd name="connsiteX218" fmla="*/ 754103 w 876459"/>
              <a:gd name="connsiteY218" fmla="*/ 434928 h 631623"/>
              <a:gd name="connsiteX219" fmla="*/ 781794 w 876459"/>
              <a:gd name="connsiteY219" fmla="*/ 429676 h 631623"/>
              <a:gd name="connsiteX220" fmla="*/ 836219 w 876459"/>
              <a:gd name="connsiteY220" fmla="*/ 452115 h 631623"/>
              <a:gd name="connsiteX221" fmla="*/ 837652 w 876459"/>
              <a:gd name="connsiteY221" fmla="*/ 449727 h 631623"/>
              <a:gd name="connsiteX222" fmla="*/ 876322 w 876459"/>
              <a:gd name="connsiteY222" fmla="*/ 530888 h 631623"/>
              <a:gd name="connsiteX223" fmla="*/ 830490 w 876459"/>
              <a:gd name="connsiteY223" fmla="*/ 613482 h 631623"/>
              <a:gd name="connsiteX224" fmla="*/ 825239 w 876459"/>
              <a:gd name="connsiteY224" fmla="*/ 612527 h 631623"/>
              <a:gd name="connsiteX225" fmla="*/ 824284 w 876459"/>
              <a:gd name="connsiteY225" fmla="*/ 612527 h 631623"/>
              <a:gd name="connsiteX226" fmla="*/ 820465 w 876459"/>
              <a:gd name="connsiteY226" fmla="*/ 614914 h 631623"/>
              <a:gd name="connsiteX227" fmla="*/ 776065 w 876459"/>
              <a:gd name="connsiteY227" fmla="*/ 627804 h 631623"/>
              <a:gd name="connsiteX228" fmla="*/ 689175 w 876459"/>
              <a:gd name="connsiteY228" fmla="*/ 571946 h 631623"/>
              <a:gd name="connsiteX229" fmla="*/ 695858 w 876459"/>
              <a:gd name="connsiteY229" fmla="*/ 468824 h 631623"/>
              <a:gd name="connsiteX230" fmla="*/ 638091 w 876459"/>
              <a:gd name="connsiteY230" fmla="*/ 422992 h 631623"/>
              <a:gd name="connsiteX231" fmla="*/ 573162 w 876459"/>
              <a:gd name="connsiteY231" fmla="*/ 367134 h 631623"/>
              <a:gd name="connsiteX232" fmla="*/ 533059 w 876459"/>
              <a:gd name="connsiteY232" fmla="*/ 390050 h 631623"/>
              <a:gd name="connsiteX233" fmla="*/ 521124 w 876459"/>
              <a:gd name="connsiteY233" fmla="*/ 392437 h 631623"/>
              <a:gd name="connsiteX234" fmla="*/ 522556 w 876459"/>
              <a:gd name="connsiteY234" fmla="*/ 394347 h 631623"/>
              <a:gd name="connsiteX235" fmla="*/ 468130 w 876459"/>
              <a:gd name="connsiteY235" fmla="*/ 412966 h 631623"/>
              <a:gd name="connsiteX236" fmla="*/ 382672 w 876459"/>
              <a:gd name="connsiteY236" fmla="*/ 387663 h 631623"/>
              <a:gd name="connsiteX237" fmla="*/ 346389 w 876459"/>
              <a:gd name="connsiteY237" fmla="*/ 433973 h 631623"/>
              <a:gd name="connsiteX238" fmla="*/ 302466 w 876459"/>
              <a:gd name="connsiteY238" fmla="*/ 484579 h 631623"/>
              <a:gd name="connsiteX239" fmla="*/ 301989 w 876459"/>
              <a:gd name="connsiteY239" fmla="*/ 484579 h 631623"/>
              <a:gd name="connsiteX240" fmla="*/ 300079 w 876459"/>
              <a:gd name="connsiteY240" fmla="*/ 490785 h 631623"/>
              <a:gd name="connsiteX241" fmla="*/ 292440 w 876459"/>
              <a:gd name="connsiteY241" fmla="*/ 486011 h 631623"/>
              <a:gd name="connsiteX242" fmla="*/ 296260 w 876459"/>
              <a:gd name="connsiteY242" fmla="*/ 482192 h 631623"/>
              <a:gd name="connsiteX243" fmla="*/ 300079 w 876459"/>
              <a:gd name="connsiteY243" fmla="*/ 478373 h 631623"/>
              <a:gd name="connsiteX244" fmla="*/ 343524 w 876459"/>
              <a:gd name="connsiteY244" fmla="*/ 422992 h 631623"/>
              <a:gd name="connsiteX245" fmla="*/ 376943 w 876459"/>
              <a:gd name="connsiteY245" fmla="*/ 384799 h 631623"/>
              <a:gd name="connsiteX246" fmla="*/ 376943 w 876459"/>
              <a:gd name="connsiteY246" fmla="*/ 381457 h 631623"/>
              <a:gd name="connsiteX247" fmla="*/ 376943 w 876459"/>
              <a:gd name="connsiteY247" fmla="*/ 379547 h 631623"/>
              <a:gd name="connsiteX248" fmla="*/ 368827 w 876459"/>
              <a:gd name="connsiteY248" fmla="*/ 375728 h 631623"/>
              <a:gd name="connsiteX249" fmla="*/ 351163 w 876459"/>
              <a:gd name="connsiteY249" fmla="*/ 366179 h 631623"/>
              <a:gd name="connsiteX250" fmla="*/ 351163 w 876459"/>
              <a:gd name="connsiteY250" fmla="*/ 366179 h 631623"/>
              <a:gd name="connsiteX251" fmla="*/ 319653 w 876459"/>
              <a:gd name="connsiteY251" fmla="*/ 389095 h 631623"/>
              <a:gd name="connsiteX252" fmla="*/ 314879 w 876459"/>
              <a:gd name="connsiteY252" fmla="*/ 392437 h 631623"/>
              <a:gd name="connsiteX253" fmla="*/ 267137 w 876459"/>
              <a:gd name="connsiteY253" fmla="*/ 426334 h 631623"/>
              <a:gd name="connsiteX254" fmla="*/ 256157 w 876459"/>
              <a:gd name="connsiteY254" fmla="*/ 433973 h 631623"/>
              <a:gd name="connsiteX255" fmla="*/ 183589 w 876459"/>
              <a:gd name="connsiteY255" fmla="*/ 481237 h 631623"/>
              <a:gd name="connsiteX256" fmla="*/ 199344 w 876459"/>
              <a:gd name="connsiteY256" fmla="*/ 524682 h 631623"/>
              <a:gd name="connsiteX257" fmla="*/ 208415 w 876459"/>
              <a:gd name="connsiteY257" fmla="*/ 521818 h 631623"/>
              <a:gd name="connsiteX258" fmla="*/ 205073 w 876459"/>
              <a:gd name="connsiteY258" fmla="*/ 529456 h 631623"/>
              <a:gd name="connsiteX259" fmla="*/ 197912 w 876459"/>
              <a:gd name="connsiteY259" fmla="*/ 534230 h 631623"/>
              <a:gd name="connsiteX260" fmla="*/ 172609 w 876459"/>
              <a:gd name="connsiteY260" fmla="*/ 602024 h 631623"/>
              <a:gd name="connsiteX261" fmla="*/ 99564 w 876459"/>
              <a:gd name="connsiteY261" fmla="*/ 631624 h 631623"/>
              <a:gd name="connsiteX262" fmla="*/ 99564 w 876459"/>
              <a:gd name="connsiteY262" fmla="*/ 631624 h 631623"/>
              <a:gd name="connsiteX263" fmla="*/ 56596 w 876459"/>
              <a:gd name="connsiteY263" fmla="*/ 562875 h 631623"/>
              <a:gd name="connsiteX264" fmla="*/ 59938 w 876459"/>
              <a:gd name="connsiteY264" fmla="*/ 567650 h 631623"/>
              <a:gd name="connsiteX265" fmla="*/ 59461 w 876459"/>
              <a:gd name="connsiteY265" fmla="*/ 575766 h 631623"/>
              <a:gd name="connsiteX266" fmla="*/ 82377 w 876459"/>
              <a:gd name="connsiteY266" fmla="*/ 577675 h 631623"/>
              <a:gd name="connsiteX267" fmla="*/ 125822 w 876459"/>
              <a:gd name="connsiteY267" fmla="*/ 571946 h 631623"/>
              <a:gd name="connsiteX268" fmla="*/ 132983 w 876459"/>
              <a:gd name="connsiteY268" fmla="*/ 570514 h 631623"/>
              <a:gd name="connsiteX269" fmla="*/ 138712 w 876459"/>
              <a:gd name="connsiteY269" fmla="*/ 569559 h 631623"/>
              <a:gd name="connsiteX270" fmla="*/ 136325 w 876459"/>
              <a:gd name="connsiteY270" fmla="*/ 575288 h 631623"/>
              <a:gd name="connsiteX271" fmla="*/ 162105 w 876459"/>
              <a:gd name="connsiteY271" fmla="*/ 554282 h 631623"/>
              <a:gd name="connsiteX272" fmla="*/ 165447 w 876459"/>
              <a:gd name="connsiteY272" fmla="*/ 504153 h 631623"/>
              <a:gd name="connsiteX273" fmla="*/ 143486 w 876459"/>
              <a:gd name="connsiteY273" fmla="*/ 518476 h 631623"/>
              <a:gd name="connsiteX274" fmla="*/ 149693 w 876459"/>
              <a:gd name="connsiteY274" fmla="*/ 526114 h 631623"/>
              <a:gd name="connsiteX275" fmla="*/ 159718 w 876459"/>
              <a:gd name="connsiteY275" fmla="*/ 552850 h 631623"/>
              <a:gd name="connsiteX276" fmla="*/ 128209 w 876459"/>
              <a:gd name="connsiteY276" fmla="*/ 561921 h 631623"/>
              <a:gd name="connsiteX277" fmla="*/ 86196 w 876459"/>
              <a:gd name="connsiteY277" fmla="*/ 569082 h 631623"/>
              <a:gd name="connsiteX278" fmla="*/ 56596 w 876459"/>
              <a:gd name="connsiteY278" fmla="*/ 562875 h 631623"/>
              <a:gd name="connsiteX279" fmla="*/ 56596 w 876459"/>
              <a:gd name="connsiteY279" fmla="*/ 562875 h 631623"/>
              <a:gd name="connsiteX280" fmla="*/ 744078 w 876459"/>
              <a:gd name="connsiteY280" fmla="*/ 570037 h 631623"/>
              <a:gd name="connsiteX281" fmla="*/ 748852 w 876459"/>
              <a:gd name="connsiteY281" fmla="*/ 571469 h 631623"/>
              <a:gd name="connsiteX282" fmla="*/ 761265 w 876459"/>
              <a:gd name="connsiteY282" fmla="*/ 576243 h 631623"/>
              <a:gd name="connsiteX283" fmla="*/ 785136 w 876459"/>
              <a:gd name="connsiteY283" fmla="*/ 568604 h 631623"/>
              <a:gd name="connsiteX284" fmla="*/ 817123 w 876459"/>
              <a:gd name="connsiteY284" fmla="*/ 559534 h 631623"/>
              <a:gd name="connsiteX285" fmla="*/ 825716 w 876459"/>
              <a:gd name="connsiteY285" fmla="*/ 555237 h 631623"/>
              <a:gd name="connsiteX286" fmla="*/ 820465 w 876459"/>
              <a:gd name="connsiteY286" fmla="*/ 563353 h 631623"/>
              <a:gd name="connsiteX287" fmla="*/ 818555 w 876459"/>
              <a:gd name="connsiteY287" fmla="*/ 565740 h 631623"/>
              <a:gd name="connsiteX288" fmla="*/ 841471 w 876459"/>
              <a:gd name="connsiteY288" fmla="*/ 543779 h 631623"/>
              <a:gd name="connsiteX289" fmla="*/ 840994 w 876459"/>
              <a:gd name="connsiteY289" fmla="*/ 492695 h 631623"/>
              <a:gd name="connsiteX290" fmla="*/ 826671 w 876459"/>
              <a:gd name="connsiteY290" fmla="*/ 505585 h 631623"/>
              <a:gd name="connsiteX291" fmla="*/ 819987 w 876459"/>
              <a:gd name="connsiteY291" fmla="*/ 508927 h 631623"/>
              <a:gd name="connsiteX292" fmla="*/ 836219 w 876459"/>
              <a:gd name="connsiteY292" fmla="*/ 528501 h 631623"/>
              <a:gd name="connsiteX293" fmla="*/ 838129 w 876459"/>
              <a:gd name="connsiteY293" fmla="*/ 532798 h 631623"/>
              <a:gd name="connsiteX294" fmla="*/ 837174 w 876459"/>
              <a:gd name="connsiteY294" fmla="*/ 533276 h 631623"/>
              <a:gd name="connsiteX295" fmla="*/ 843858 w 876459"/>
              <a:gd name="connsiteY295" fmla="*/ 533276 h 631623"/>
              <a:gd name="connsiteX296" fmla="*/ 837174 w 876459"/>
              <a:gd name="connsiteY296" fmla="*/ 539005 h 631623"/>
              <a:gd name="connsiteX297" fmla="*/ 761742 w 876459"/>
              <a:gd name="connsiteY297" fmla="*/ 563353 h 631623"/>
              <a:gd name="connsiteX298" fmla="*/ 740736 w 876459"/>
              <a:gd name="connsiteY298" fmla="*/ 560966 h 631623"/>
              <a:gd name="connsiteX299" fmla="*/ 742645 w 876459"/>
              <a:gd name="connsiteY299" fmla="*/ 564785 h 631623"/>
              <a:gd name="connsiteX300" fmla="*/ 744078 w 876459"/>
              <a:gd name="connsiteY300" fmla="*/ 570037 h 631623"/>
              <a:gd name="connsiteX301" fmla="*/ 744078 w 876459"/>
              <a:gd name="connsiteY301" fmla="*/ 570037 h 631623"/>
              <a:gd name="connsiteX302" fmla="*/ 409408 w 876459"/>
              <a:gd name="connsiteY302" fmla="*/ 391483 h 631623"/>
              <a:gd name="connsiteX303" fmla="*/ 466698 w 876459"/>
              <a:gd name="connsiteY303" fmla="*/ 400553 h 631623"/>
              <a:gd name="connsiteX304" fmla="*/ 508233 w 876459"/>
              <a:gd name="connsiteY304" fmla="*/ 395779 h 631623"/>
              <a:gd name="connsiteX305" fmla="*/ 510143 w 876459"/>
              <a:gd name="connsiteY305" fmla="*/ 392437 h 631623"/>
              <a:gd name="connsiteX306" fmla="*/ 523033 w 876459"/>
              <a:gd name="connsiteY306" fmla="*/ 381457 h 631623"/>
              <a:gd name="connsiteX307" fmla="*/ 539743 w 876459"/>
              <a:gd name="connsiteY307" fmla="*/ 365225 h 631623"/>
              <a:gd name="connsiteX308" fmla="*/ 547382 w 876459"/>
              <a:gd name="connsiteY308" fmla="*/ 363792 h 631623"/>
              <a:gd name="connsiteX309" fmla="*/ 552156 w 876459"/>
              <a:gd name="connsiteY309" fmla="*/ 360928 h 631623"/>
              <a:gd name="connsiteX310" fmla="*/ 559794 w 876459"/>
              <a:gd name="connsiteY310" fmla="*/ 355676 h 631623"/>
              <a:gd name="connsiteX311" fmla="*/ 555498 w 876459"/>
              <a:gd name="connsiteY311" fmla="*/ 354244 h 631623"/>
              <a:gd name="connsiteX312" fmla="*/ 547382 w 876459"/>
              <a:gd name="connsiteY312" fmla="*/ 345173 h 631623"/>
              <a:gd name="connsiteX313" fmla="*/ 547859 w 876459"/>
              <a:gd name="connsiteY313" fmla="*/ 340876 h 631623"/>
              <a:gd name="connsiteX314" fmla="*/ 500595 w 876459"/>
              <a:gd name="connsiteY314" fmla="*/ 361883 h 631623"/>
              <a:gd name="connsiteX315" fmla="*/ 491046 w 876459"/>
              <a:gd name="connsiteY315" fmla="*/ 361883 h 631623"/>
              <a:gd name="connsiteX316" fmla="*/ 495820 w 876459"/>
              <a:gd name="connsiteY316" fmla="*/ 357108 h 631623"/>
              <a:gd name="connsiteX317" fmla="*/ 506801 w 876459"/>
              <a:gd name="connsiteY317" fmla="*/ 350425 h 631623"/>
              <a:gd name="connsiteX318" fmla="*/ 513485 w 876459"/>
              <a:gd name="connsiteY318" fmla="*/ 347083 h 631623"/>
              <a:gd name="connsiteX319" fmla="*/ 465743 w 876459"/>
              <a:gd name="connsiteY319" fmla="*/ 353767 h 631623"/>
              <a:gd name="connsiteX320" fmla="*/ 393176 w 876459"/>
              <a:gd name="connsiteY320" fmla="*/ 333715 h 631623"/>
              <a:gd name="connsiteX321" fmla="*/ 420866 w 876459"/>
              <a:gd name="connsiteY321" fmla="*/ 348992 h 631623"/>
              <a:gd name="connsiteX322" fmla="*/ 419911 w 876459"/>
              <a:gd name="connsiteY322" fmla="*/ 355199 h 631623"/>
              <a:gd name="connsiteX323" fmla="*/ 385059 w 876459"/>
              <a:gd name="connsiteY323" fmla="*/ 343263 h 631623"/>
              <a:gd name="connsiteX324" fmla="*/ 386492 w 876459"/>
              <a:gd name="connsiteY324" fmla="*/ 348992 h 631623"/>
              <a:gd name="connsiteX325" fmla="*/ 386969 w 876459"/>
              <a:gd name="connsiteY325" fmla="*/ 351379 h 631623"/>
              <a:gd name="connsiteX326" fmla="*/ 384582 w 876459"/>
              <a:gd name="connsiteY326" fmla="*/ 356154 h 631623"/>
              <a:gd name="connsiteX327" fmla="*/ 375989 w 876459"/>
              <a:gd name="connsiteY327" fmla="*/ 359018 h 631623"/>
              <a:gd name="connsiteX328" fmla="*/ 377898 w 876459"/>
              <a:gd name="connsiteY328" fmla="*/ 360450 h 631623"/>
              <a:gd name="connsiteX329" fmla="*/ 396518 w 876459"/>
              <a:gd name="connsiteY329" fmla="*/ 371431 h 631623"/>
              <a:gd name="connsiteX330" fmla="*/ 401292 w 876459"/>
              <a:gd name="connsiteY330" fmla="*/ 369521 h 631623"/>
              <a:gd name="connsiteX331" fmla="*/ 406543 w 876459"/>
              <a:gd name="connsiteY331" fmla="*/ 364270 h 631623"/>
              <a:gd name="connsiteX332" fmla="*/ 405588 w 876459"/>
              <a:gd name="connsiteY332" fmla="*/ 371431 h 631623"/>
              <a:gd name="connsiteX333" fmla="*/ 408930 w 876459"/>
              <a:gd name="connsiteY333" fmla="*/ 378592 h 631623"/>
              <a:gd name="connsiteX334" fmla="*/ 414182 w 876459"/>
              <a:gd name="connsiteY334" fmla="*/ 388618 h 631623"/>
              <a:gd name="connsiteX335" fmla="*/ 409408 w 876459"/>
              <a:gd name="connsiteY335" fmla="*/ 391483 h 631623"/>
              <a:gd name="connsiteX336" fmla="*/ 409408 w 876459"/>
              <a:gd name="connsiteY336" fmla="*/ 391483 h 631623"/>
              <a:gd name="connsiteX337" fmla="*/ 561227 w 876459"/>
              <a:gd name="connsiteY337" fmla="*/ 342786 h 631623"/>
              <a:gd name="connsiteX338" fmla="*/ 569343 w 876459"/>
              <a:gd name="connsiteY338" fmla="*/ 350902 h 631623"/>
              <a:gd name="connsiteX339" fmla="*/ 593691 w 876459"/>
              <a:gd name="connsiteY339" fmla="*/ 207677 h 631623"/>
              <a:gd name="connsiteX340" fmla="*/ 585098 w 876459"/>
              <a:gd name="connsiteY340" fmla="*/ 297431 h 631623"/>
              <a:gd name="connsiteX341" fmla="*/ 567433 w 876459"/>
              <a:gd name="connsiteY341" fmla="*/ 317960 h 631623"/>
              <a:gd name="connsiteX342" fmla="*/ 552156 w 876459"/>
              <a:gd name="connsiteY342" fmla="*/ 336579 h 631623"/>
              <a:gd name="connsiteX343" fmla="*/ 556452 w 876459"/>
              <a:gd name="connsiteY343" fmla="*/ 335625 h 631623"/>
              <a:gd name="connsiteX344" fmla="*/ 565523 w 876459"/>
              <a:gd name="connsiteY344" fmla="*/ 339921 h 631623"/>
              <a:gd name="connsiteX345" fmla="*/ 561227 w 876459"/>
              <a:gd name="connsiteY345" fmla="*/ 342786 h 631623"/>
              <a:gd name="connsiteX346" fmla="*/ 561227 w 876459"/>
              <a:gd name="connsiteY346" fmla="*/ 342786 h 631623"/>
              <a:gd name="connsiteX347" fmla="*/ 702065 w 876459"/>
              <a:gd name="connsiteY347" fmla="*/ 119832 h 631623"/>
              <a:gd name="connsiteX348" fmla="*/ 722594 w 876459"/>
              <a:gd name="connsiteY348" fmla="*/ 125083 h 631623"/>
              <a:gd name="connsiteX349" fmla="*/ 749807 w 876459"/>
              <a:gd name="connsiteY349" fmla="*/ 109329 h 631623"/>
              <a:gd name="connsiteX350" fmla="*/ 716387 w 876459"/>
              <a:gd name="connsiteY350" fmla="*/ 121742 h 631623"/>
              <a:gd name="connsiteX351" fmla="*/ 702065 w 876459"/>
              <a:gd name="connsiteY351" fmla="*/ 119832 h 631623"/>
              <a:gd name="connsiteX352" fmla="*/ 702065 w 876459"/>
              <a:gd name="connsiteY352" fmla="*/ 119832 h 631623"/>
              <a:gd name="connsiteX353" fmla="*/ 206983 w 876459"/>
              <a:gd name="connsiteY353" fmla="*/ 79729 h 631623"/>
              <a:gd name="connsiteX354" fmla="*/ 230854 w 876459"/>
              <a:gd name="connsiteY354" fmla="*/ 91664 h 631623"/>
              <a:gd name="connsiteX355" fmla="*/ 252337 w 876459"/>
              <a:gd name="connsiteY355" fmla="*/ 83071 h 631623"/>
              <a:gd name="connsiteX356" fmla="*/ 234195 w 876459"/>
              <a:gd name="connsiteY356" fmla="*/ 85458 h 631623"/>
              <a:gd name="connsiteX357" fmla="*/ 206983 w 876459"/>
              <a:gd name="connsiteY357" fmla="*/ 79729 h 631623"/>
              <a:gd name="connsiteX358" fmla="*/ 206983 w 876459"/>
              <a:gd name="connsiteY358" fmla="*/ 79729 h 631623"/>
              <a:gd name="connsiteX359" fmla="*/ 222737 w 876459"/>
              <a:gd name="connsiteY359" fmla="*/ 9071 h 631623"/>
              <a:gd name="connsiteX360" fmla="*/ 194092 w 876459"/>
              <a:gd name="connsiteY360" fmla="*/ 48219 h 631623"/>
              <a:gd name="connsiteX361" fmla="*/ 206983 w 876459"/>
              <a:gd name="connsiteY361" fmla="*/ 78774 h 631623"/>
              <a:gd name="connsiteX362" fmla="*/ 205073 w 876459"/>
              <a:gd name="connsiteY362" fmla="*/ 67316 h 631623"/>
              <a:gd name="connsiteX363" fmla="*/ 226079 w 876459"/>
              <a:gd name="connsiteY363" fmla="*/ 60632 h 631623"/>
              <a:gd name="connsiteX364" fmla="*/ 244221 w 876459"/>
              <a:gd name="connsiteY364" fmla="*/ 55858 h 631623"/>
              <a:gd name="connsiteX365" fmla="*/ 244699 w 876459"/>
              <a:gd name="connsiteY365" fmla="*/ 51084 h 631623"/>
              <a:gd name="connsiteX366" fmla="*/ 235628 w 876459"/>
              <a:gd name="connsiteY366" fmla="*/ 53948 h 631623"/>
              <a:gd name="connsiteX367" fmla="*/ 217486 w 876459"/>
              <a:gd name="connsiteY367" fmla="*/ 47742 h 631623"/>
              <a:gd name="connsiteX368" fmla="*/ 228466 w 876459"/>
              <a:gd name="connsiteY368" fmla="*/ 39148 h 631623"/>
              <a:gd name="connsiteX369" fmla="*/ 258066 w 876459"/>
              <a:gd name="connsiteY369" fmla="*/ 26258 h 631623"/>
              <a:gd name="connsiteX370" fmla="*/ 238970 w 876459"/>
              <a:gd name="connsiteY370" fmla="*/ 15755 h 631623"/>
              <a:gd name="connsiteX371" fmla="*/ 222737 w 876459"/>
              <a:gd name="connsiteY371" fmla="*/ 9071 h 631623"/>
              <a:gd name="connsiteX372" fmla="*/ 222737 w 876459"/>
              <a:gd name="connsiteY372" fmla="*/ 9071 h 631623"/>
              <a:gd name="connsiteX373" fmla="*/ 255202 w 876459"/>
              <a:gd name="connsiteY373" fmla="*/ 575288 h 631623"/>
              <a:gd name="connsiteX374" fmla="*/ 210802 w 876459"/>
              <a:gd name="connsiteY374" fmla="*/ 529934 h 631623"/>
              <a:gd name="connsiteX375" fmla="*/ 239924 w 876459"/>
              <a:gd name="connsiteY375" fmla="*/ 479805 h 631623"/>
              <a:gd name="connsiteX376" fmla="*/ 244699 w 876459"/>
              <a:gd name="connsiteY376" fmla="*/ 477418 h 631623"/>
              <a:gd name="connsiteX377" fmla="*/ 243266 w 876459"/>
              <a:gd name="connsiteY377" fmla="*/ 483147 h 631623"/>
              <a:gd name="connsiteX378" fmla="*/ 238492 w 876459"/>
              <a:gd name="connsiteY378" fmla="*/ 491263 h 631623"/>
              <a:gd name="connsiteX379" fmla="*/ 223215 w 876459"/>
              <a:gd name="connsiteY379" fmla="*/ 520385 h 631623"/>
              <a:gd name="connsiteX380" fmla="*/ 230854 w 876459"/>
              <a:gd name="connsiteY380" fmla="*/ 524682 h 631623"/>
              <a:gd name="connsiteX381" fmla="*/ 230854 w 876459"/>
              <a:gd name="connsiteY381" fmla="*/ 532321 h 631623"/>
              <a:gd name="connsiteX382" fmla="*/ 230376 w 876459"/>
              <a:gd name="connsiteY382" fmla="*/ 534230 h 631623"/>
              <a:gd name="connsiteX383" fmla="*/ 225602 w 876459"/>
              <a:gd name="connsiteY383" fmla="*/ 537572 h 631623"/>
              <a:gd name="connsiteX384" fmla="*/ 262841 w 876459"/>
              <a:gd name="connsiteY384" fmla="*/ 563353 h 631623"/>
              <a:gd name="connsiteX385" fmla="*/ 295782 w 876459"/>
              <a:gd name="connsiteY385" fmla="*/ 550463 h 631623"/>
              <a:gd name="connsiteX386" fmla="*/ 297692 w 876459"/>
              <a:gd name="connsiteY386" fmla="*/ 548553 h 631623"/>
              <a:gd name="connsiteX387" fmla="*/ 266660 w 876459"/>
              <a:gd name="connsiteY387" fmla="*/ 559534 h 631623"/>
              <a:gd name="connsiteX388" fmla="*/ 235628 w 876459"/>
              <a:gd name="connsiteY388" fmla="*/ 549030 h 631623"/>
              <a:gd name="connsiteX389" fmla="*/ 236583 w 876459"/>
              <a:gd name="connsiteY389" fmla="*/ 536618 h 631623"/>
              <a:gd name="connsiteX390" fmla="*/ 237537 w 876459"/>
              <a:gd name="connsiteY390" fmla="*/ 535185 h 631623"/>
              <a:gd name="connsiteX391" fmla="*/ 240402 w 876459"/>
              <a:gd name="connsiteY391" fmla="*/ 532798 h 631623"/>
              <a:gd name="connsiteX392" fmla="*/ 257589 w 876459"/>
              <a:gd name="connsiteY392" fmla="*/ 534708 h 631623"/>
              <a:gd name="connsiteX393" fmla="*/ 279550 w 876459"/>
              <a:gd name="connsiteY393" fmla="*/ 528501 h 631623"/>
              <a:gd name="connsiteX394" fmla="*/ 267137 w 876459"/>
              <a:gd name="connsiteY394" fmla="*/ 528024 h 631623"/>
              <a:gd name="connsiteX395" fmla="*/ 249950 w 876459"/>
              <a:gd name="connsiteY395" fmla="*/ 519908 h 631623"/>
              <a:gd name="connsiteX396" fmla="*/ 268570 w 876459"/>
              <a:gd name="connsiteY396" fmla="*/ 510837 h 631623"/>
              <a:gd name="connsiteX397" fmla="*/ 292440 w 876459"/>
              <a:gd name="connsiteY397" fmla="*/ 502721 h 631623"/>
              <a:gd name="connsiteX398" fmla="*/ 295782 w 876459"/>
              <a:gd name="connsiteY398" fmla="*/ 491263 h 631623"/>
              <a:gd name="connsiteX399" fmla="*/ 312015 w 876459"/>
              <a:gd name="connsiteY399" fmla="*/ 541392 h 631623"/>
              <a:gd name="connsiteX400" fmla="*/ 255202 w 876459"/>
              <a:gd name="connsiteY400" fmla="*/ 575288 h 631623"/>
              <a:gd name="connsiteX401" fmla="*/ 255202 w 876459"/>
              <a:gd name="connsiteY401" fmla="*/ 575288 h 631623"/>
              <a:gd name="connsiteX402" fmla="*/ 690129 w 876459"/>
              <a:gd name="connsiteY402" fmla="*/ 372863 h 631623"/>
              <a:gd name="connsiteX403" fmla="*/ 666736 w 876459"/>
              <a:gd name="connsiteY403" fmla="*/ 362837 h 631623"/>
              <a:gd name="connsiteX404" fmla="*/ 663871 w 876459"/>
              <a:gd name="connsiteY404" fmla="*/ 334670 h 631623"/>
              <a:gd name="connsiteX405" fmla="*/ 670078 w 876459"/>
              <a:gd name="connsiteY405" fmla="*/ 327986 h 631623"/>
              <a:gd name="connsiteX406" fmla="*/ 690607 w 876459"/>
              <a:gd name="connsiteY406" fmla="*/ 316528 h 631623"/>
              <a:gd name="connsiteX407" fmla="*/ 696336 w 876459"/>
              <a:gd name="connsiteY407" fmla="*/ 317005 h 631623"/>
              <a:gd name="connsiteX408" fmla="*/ 686310 w 876459"/>
              <a:gd name="connsiteY408" fmla="*/ 330850 h 631623"/>
              <a:gd name="connsiteX409" fmla="*/ 682013 w 876459"/>
              <a:gd name="connsiteY409" fmla="*/ 332760 h 631623"/>
              <a:gd name="connsiteX410" fmla="*/ 688697 w 876459"/>
              <a:gd name="connsiteY410" fmla="*/ 349470 h 631623"/>
              <a:gd name="connsiteX411" fmla="*/ 690129 w 876459"/>
              <a:gd name="connsiteY411" fmla="*/ 336579 h 631623"/>
              <a:gd name="connsiteX412" fmla="*/ 702542 w 876459"/>
              <a:gd name="connsiteY412" fmla="*/ 341354 h 631623"/>
              <a:gd name="connsiteX413" fmla="*/ 712568 w 876459"/>
              <a:gd name="connsiteY413" fmla="*/ 348038 h 631623"/>
              <a:gd name="connsiteX414" fmla="*/ 712568 w 876459"/>
              <a:gd name="connsiteY414" fmla="*/ 338012 h 631623"/>
              <a:gd name="connsiteX415" fmla="*/ 712091 w 876459"/>
              <a:gd name="connsiteY415" fmla="*/ 328463 h 631623"/>
              <a:gd name="connsiteX416" fmla="*/ 717342 w 876459"/>
              <a:gd name="connsiteY416" fmla="*/ 336102 h 631623"/>
              <a:gd name="connsiteX417" fmla="*/ 718775 w 876459"/>
              <a:gd name="connsiteY417" fmla="*/ 358541 h 631623"/>
              <a:gd name="connsiteX418" fmla="*/ 690129 w 876459"/>
              <a:gd name="connsiteY418" fmla="*/ 372863 h 631623"/>
              <a:gd name="connsiteX419" fmla="*/ 690129 w 876459"/>
              <a:gd name="connsiteY419" fmla="*/ 372863 h 631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</a:cxnLst>
            <a:rect l="l" t="t" r="r" b="b"/>
            <a:pathLst>
              <a:path w="876459" h="631623">
                <a:moveTo>
                  <a:pt x="99564" y="631624"/>
                </a:moveTo>
                <a:cubicBezTo>
                  <a:pt x="83331" y="631624"/>
                  <a:pt x="67099" y="628282"/>
                  <a:pt x="50867" y="621598"/>
                </a:cubicBezTo>
                <a:cubicBezTo>
                  <a:pt x="49912" y="614914"/>
                  <a:pt x="47048" y="613482"/>
                  <a:pt x="40364" y="610617"/>
                </a:cubicBezTo>
                <a:cubicBezTo>
                  <a:pt x="36067" y="608708"/>
                  <a:pt x="32248" y="606798"/>
                  <a:pt x="28906" y="604411"/>
                </a:cubicBezTo>
                <a:cubicBezTo>
                  <a:pt x="5990" y="584359"/>
                  <a:pt x="-4991" y="547121"/>
                  <a:pt x="2170" y="511314"/>
                </a:cubicBezTo>
                <a:cubicBezTo>
                  <a:pt x="8377" y="478850"/>
                  <a:pt x="27474" y="454979"/>
                  <a:pt x="54209" y="445908"/>
                </a:cubicBezTo>
                <a:lnTo>
                  <a:pt x="56596" y="450682"/>
                </a:lnTo>
                <a:cubicBezTo>
                  <a:pt x="20790" y="471689"/>
                  <a:pt x="11241" y="519430"/>
                  <a:pt x="20790" y="555714"/>
                </a:cubicBezTo>
                <a:cubicBezTo>
                  <a:pt x="30338" y="592953"/>
                  <a:pt x="57551" y="615391"/>
                  <a:pt x="92402" y="615391"/>
                </a:cubicBezTo>
                <a:lnTo>
                  <a:pt x="98609" y="615391"/>
                </a:lnTo>
                <a:cubicBezTo>
                  <a:pt x="130596" y="615391"/>
                  <a:pt x="158286" y="601546"/>
                  <a:pt x="173563" y="576721"/>
                </a:cubicBezTo>
                <a:cubicBezTo>
                  <a:pt x="181680" y="564308"/>
                  <a:pt x="185976" y="549985"/>
                  <a:pt x="186454" y="534708"/>
                </a:cubicBezTo>
                <a:cubicBezTo>
                  <a:pt x="184544" y="542824"/>
                  <a:pt x="181202" y="550940"/>
                  <a:pt x="175951" y="558101"/>
                </a:cubicBezTo>
                <a:cubicBezTo>
                  <a:pt x="160673" y="580540"/>
                  <a:pt x="132505" y="594385"/>
                  <a:pt x="102428" y="594385"/>
                </a:cubicBezTo>
                <a:cubicBezTo>
                  <a:pt x="83331" y="594385"/>
                  <a:pt x="64235" y="588656"/>
                  <a:pt x="47525" y="578153"/>
                </a:cubicBezTo>
                <a:cubicBezTo>
                  <a:pt x="46093" y="570514"/>
                  <a:pt x="47525" y="566695"/>
                  <a:pt x="48480" y="562875"/>
                </a:cubicBezTo>
                <a:cubicBezTo>
                  <a:pt x="49435" y="560011"/>
                  <a:pt x="50390" y="557146"/>
                  <a:pt x="50390" y="553805"/>
                </a:cubicBezTo>
                <a:cubicBezTo>
                  <a:pt x="52299" y="553805"/>
                  <a:pt x="54686" y="553805"/>
                  <a:pt x="56596" y="553805"/>
                </a:cubicBezTo>
                <a:cubicBezTo>
                  <a:pt x="65667" y="553805"/>
                  <a:pt x="73306" y="554759"/>
                  <a:pt x="80944" y="554759"/>
                </a:cubicBezTo>
                <a:cubicBezTo>
                  <a:pt x="98131" y="554759"/>
                  <a:pt x="114841" y="550940"/>
                  <a:pt x="129641" y="547121"/>
                </a:cubicBezTo>
                <a:cubicBezTo>
                  <a:pt x="136325" y="545688"/>
                  <a:pt x="142054" y="544256"/>
                  <a:pt x="147783" y="543301"/>
                </a:cubicBezTo>
                <a:cubicBezTo>
                  <a:pt x="142531" y="538527"/>
                  <a:pt x="139189" y="531843"/>
                  <a:pt x="136325" y="525637"/>
                </a:cubicBezTo>
                <a:cubicBezTo>
                  <a:pt x="132028" y="528024"/>
                  <a:pt x="119138" y="530411"/>
                  <a:pt x="107680" y="530411"/>
                </a:cubicBezTo>
                <a:cubicBezTo>
                  <a:pt x="97654" y="530411"/>
                  <a:pt x="90970" y="528501"/>
                  <a:pt x="86196" y="524682"/>
                </a:cubicBezTo>
                <a:lnTo>
                  <a:pt x="85719" y="525159"/>
                </a:lnTo>
                <a:lnTo>
                  <a:pt x="83331" y="521340"/>
                </a:lnTo>
                <a:lnTo>
                  <a:pt x="81422" y="516089"/>
                </a:lnTo>
                <a:lnTo>
                  <a:pt x="87628" y="515134"/>
                </a:lnTo>
                <a:cubicBezTo>
                  <a:pt x="92880" y="516566"/>
                  <a:pt x="98131" y="517521"/>
                  <a:pt x="102906" y="517521"/>
                </a:cubicBezTo>
                <a:cubicBezTo>
                  <a:pt x="116273" y="517521"/>
                  <a:pt x="125822" y="511314"/>
                  <a:pt x="135370" y="505108"/>
                </a:cubicBezTo>
                <a:cubicBezTo>
                  <a:pt x="142054" y="500811"/>
                  <a:pt x="149693" y="496037"/>
                  <a:pt x="158763" y="493650"/>
                </a:cubicBezTo>
                <a:cubicBezTo>
                  <a:pt x="163060" y="466437"/>
                  <a:pt x="135847" y="457844"/>
                  <a:pt x="106725" y="448773"/>
                </a:cubicBezTo>
                <a:cubicBezTo>
                  <a:pt x="99086" y="446386"/>
                  <a:pt x="91925" y="443998"/>
                  <a:pt x="85719" y="441611"/>
                </a:cubicBezTo>
                <a:lnTo>
                  <a:pt x="89538" y="436360"/>
                </a:lnTo>
                <a:cubicBezTo>
                  <a:pt x="108635" y="436360"/>
                  <a:pt x="124867" y="439702"/>
                  <a:pt x="139189" y="446863"/>
                </a:cubicBezTo>
                <a:lnTo>
                  <a:pt x="138235" y="445908"/>
                </a:lnTo>
                <a:lnTo>
                  <a:pt x="144441" y="446863"/>
                </a:lnTo>
                <a:cubicBezTo>
                  <a:pt x="158286" y="449250"/>
                  <a:pt x="165925" y="457844"/>
                  <a:pt x="173086" y="465482"/>
                </a:cubicBezTo>
                <a:lnTo>
                  <a:pt x="179770" y="472644"/>
                </a:lnTo>
                <a:cubicBezTo>
                  <a:pt x="195525" y="458798"/>
                  <a:pt x="215576" y="445431"/>
                  <a:pt x="235628" y="431586"/>
                </a:cubicBezTo>
                <a:cubicBezTo>
                  <a:pt x="268570" y="409624"/>
                  <a:pt x="309627" y="381934"/>
                  <a:pt x="346866" y="354244"/>
                </a:cubicBezTo>
                <a:cubicBezTo>
                  <a:pt x="328247" y="330850"/>
                  <a:pt x="311537" y="306025"/>
                  <a:pt x="309150" y="266877"/>
                </a:cubicBezTo>
                <a:cubicBezTo>
                  <a:pt x="304853" y="266877"/>
                  <a:pt x="300557" y="265922"/>
                  <a:pt x="297215" y="264489"/>
                </a:cubicBezTo>
                <a:cubicBezTo>
                  <a:pt x="300079" y="293612"/>
                  <a:pt x="271911" y="309844"/>
                  <a:pt x="244699" y="309844"/>
                </a:cubicBezTo>
                <a:cubicBezTo>
                  <a:pt x="228466" y="309844"/>
                  <a:pt x="214144" y="304115"/>
                  <a:pt x="205073" y="293612"/>
                </a:cubicBezTo>
                <a:cubicBezTo>
                  <a:pt x="196479" y="284064"/>
                  <a:pt x="193138" y="270696"/>
                  <a:pt x="195047" y="255418"/>
                </a:cubicBezTo>
                <a:lnTo>
                  <a:pt x="200299" y="255896"/>
                </a:lnTo>
                <a:cubicBezTo>
                  <a:pt x="200776" y="266399"/>
                  <a:pt x="204118" y="274993"/>
                  <a:pt x="210802" y="282154"/>
                </a:cubicBezTo>
                <a:cubicBezTo>
                  <a:pt x="219873" y="292180"/>
                  <a:pt x="234195" y="297909"/>
                  <a:pt x="248518" y="297909"/>
                </a:cubicBezTo>
                <a:cubicBezTo>
                  <a:pt x="260453" y="297909"/>
                  <a:pt x="270479" y="294089"/>
                  <a:pt x="277163" y="286928"/>
                </a:cubicBezTo>
                <a:cubicBezTo>
                  <a:pt x="284324" y="279289"/>
                  <a:pt x="287189" y="267831"/>
                  <a:pt x="285757" y="253509"/>
                </a:cubicBezTo>
                <a:cubicBezTo>
                  <a:pt x="286711" y="251599"/>
                  <a:pt x="286234" y="250644"/>
                  <a:pt x="286234" y="249689"/>
                </a:cubicBezTo>
                <a:cubicBezTo>
                  <a:pt x="286711" y="262102"/>
                  <a:pt x="280505" y="273083"/>
                  <a:pt x="268570" y="279289"/>
                </a:cubicBezTo>
                <a:lnTo>
                  <a:pt x="264750" y="274515"/>
                </a:lnTo>
                <a:cubicBezTo>
                  <a:pt x="265705" y="273560"/>
                  <a:pt x="266182" y="271651"/>
                  <a:pt x="266182" y="269741"/>
                </a:cubicBezTo>
                <a:cubicBezTo>
                  <a:pt x="266660" y="268309"/>
                  <a:pt x="266660" y="266399"/>
                  <a:pt x="267615" y="264967"/>
                </a:cubicBezTo>
                <a:cubicBezTo>
                  <a:pt x="267137" y="264489"/>
                  <a:pt x="266660" y="264012"/>
                  <a:pt x="266182" y="263057"/>
                </a:cubicBezTo>
                <a:cubicBezTo>
                  <a:pt x="266182" y="260193"/>
                  <a:pt x="266182" y="258283"/>
                  <a:pt x="266182" y="256851"/>
                </a:cubicBezTo>
                <a:cubicBezTo>
                  <a:pt x="263318" y="256851"/>
                  <a:pt x="258066" y="256851"/>
                  <a:pt x="255202" y="253509"/>
                </a:cubicBezTo>
                <a:cubicBezTo>
                  <a:pt x="251383" y="258283"/>
                  <a:pt x="247563" y="262102"/>
                  <a:pt x="243266" y="265444"/>
                </a:cubicBezTo>
                <a:lnTo>
                  <a:pt x="241834" y="266399"/>
                </a:lnTo>
                <a:lnTo>
                  <a:pt x="236105" y="264489"/>
                </a:lnTo>
                <a:lnTo>
                  <a:pt x="232763" y="263535"/>
                </a:lnTo>
                <a:lnTo>
                  <a:pt x="230854" y="259715"/>
                </a:lnTo>
                <a:cubicBezTo>
                  <a:pt x="233241" y="255896"/>
                  <a:pt x="235150" y="252077"/>
                  <a:pt x="237060" y="248257"/>
                </a:cubicBezTo>
                <a:cubicBezTo>
                  <a:pt x="240879" y="240141"/>
                  <a:pt x="245176" y="231548"/>
                  <a:pt x="250905" y="224386"/>
                </a:cubicBezTo>
                <a:cubicBezTo>
                  <a:pt x="246131" y="223431"/>
                  <a:pt x="242789" y="221999"/>
                  <a:pt x="242789" y="217225"/>
                </a:cubicBezTo>
                <a:lnTo>
                  <a:pt x="238970" y="221044"/>
                </a:lnTo>
                <a:cubicBezTo>
                  <a:pt x="237060" y="221999"/>
                  <a:pt x="234673" y="222477"/>
                  <a:pt x="232286" y="222477"/>
                </a:cubicBezTo>
                <a:lnTo>
                  <a:pt x="224170" y="222477"/>
                </a:lnTo>
                <a:lnTo>
                  <a:pt x="227512" y="217225"/>
                </a:lnTo>
                <a:cubicBezTo>
                  <a:pt x="233718" y="212451"/>
                  <a:pt x="240402" y="210064"/>
                  <a:pt x="248041" y="210064"/>
                </a:cubicBezTo>
                <a:cubicBezTo>
                  <a:pt x="261408" y="210064"/>
                  <a:pt x="272389" y="217702"/>
                  <a:pt x="279073" y="227728"/>
                </a:cubicBezTo>
                <a:lnTo>
                  <a:pt x="279073" y="225819"/>
                </a:lnTo>
                <a:lnTo>
                  <a:pt x="283370" y="228683"/>
                </a:lnTo>
                <a:cubicBezTo>
                  <a:pt x="292918" y="234412"/>
                  <a:pt x="295305" y="245870"/>
                  <a:pt x="297692" y="259238"/>
                </a:cubicBezTo>
                <a:lnTo>
                  <a:pt x="304853" y="256373"/>
                </a:lnTo>
                <a:cubicBezTo>
                  <a:pt x="306763" y="256373"/>
                  <a:pt x="308673" y="256373"/>
                  <a:pt x="310105" y="256851"/>
                </a:cubicBezTo>
                <a:cubicBezTo>
                  <a:pt x="310105" y="219612"/>
                  <a:pt x="320131" y="189535"/>
                  <a:pt x="341614" y="162322"/>
                </a:cubicBezTo>
                <a:cubicBezTo>
                  <a:pt x="327292" y="150864"/>
                  <a:pt x="310582" y="137019"/>
                  <a:pt x="293873" y="123174"/>
                </a:cubicBezTo>
                <a:cubicBezTo>
                  <a:pt x="281460" y="112671"/>
                  <a:pt x="271434" y="104554"/>
                  <a:pt x="261886" y="95484"/>
                </a:cubicBezTo>
                <a:lnTo>
                  <a:pt x="262363" y="95006"/>
                </a:lnTo>
                <a:cubicBezTo>
                  <a:pt x="252815" y="101690"/>
                  <a:pt x="242312" y="105509"/>
                  <a:pt x="232286" y="105509"/>
                </a:cubicBezTo>
                <a:cubicBezTo>
                  <a:pt x="203163" y="105509"/>
                  <a:pt x="183589" y="76864"/>
                  <a:pt x="182634" y="50129"/>
                </a:cubicBezTo>
                <a:cubicBezTo>
                  <a:pt x="181680" y="27690"/>
                  <a:pt x="193138" y="3342"/>
                  <a:pt x="227512" y="477"/>
                </a:cubicBezTo>
                <a:cubicBezTo>
                  <a:pt x="229899" y="0"/>
                  <a:pt x="232763" y="0"/>
                  <a:pt x="235150" y="0"/>
                </a:cubicBezTo>
                <a:cubicBezTo>
                  <a:pt x="254247" y="0"/>
                  <a:pt x="270479" y="11935"/>
                  <a:pt x="278118" y="31987"/>
                </a:cubicBezTo>
                <a:cubicBezTo>
                  <a:pt x="286234" y="53948"/>
                  <a:pt x="281937" y="78297"/>
                  <a:pt x="267615" y="91187"/>
                </a:cubicBezTo>
                <a:cubicBezTo>
                  <a:pt x="267137" y="90709"/>
                  <a:pt x="266660" y="90232"/>
                  <a:pt x="266182" y="89755"/>
                </a:cubicBezTo>
                <a:lnTo>
                  <a:pt x="265228" y="91187"/>
                </a:lnTo>
                <a:cubicBezTo>
                  <a:pt x="286234" y="102167"/>
                  <a:pt x="307240" y="119832"/>
                  <a:pt x="325860" y="135587"/>
                </a:cubicBezTo>
                <a:cubicBezTo>
                  <a:pt x="333976" y="142748"/>
                  <a:pt x="341614" y="149432"/>
                  <a:pt x="349253" y="155638"/>
                </a:cubicBezTo>
                <a:cubicBezTo>
                  <a:pt x="368350" y="133677"/>
                  <a:pt x="390788" y="119354"/>
                  <a:pt x="417524" y="111238"/>
                </a:cubicBezTo>
                <a:lnTo>
                  <a:pt x="419434" y="116013"/>
                </a:lnTo>
                <a:cubicBezTo>
                  <a:pt x="358324" y="149432"/>
                  <a:pt x="330156" y="192877"/>
                  <a:pt x="327769" y="256851"/>
                </a:cubicBezTo>
                <a:cubicBezTo>
                  <a:pt x="329202" y="256373"/>
                  <a:pt x="330634" y="256373"/>
                  <a:pt x="332066" y="256373"/>
                </a:cubicBezTo>
                <a:cubicBezTo>
                  <a:pt x="336363" y="256373"/>
                  <a:pt x="339705" y="257806"/>
                  <a:pt x="339705" y="262580"/>
                </a:cubicBezTo>
                <a:cubicBezTo>
                  <a:pt x="341137" y="272128"/>
                  <a:pt x="334453" y="274515"/>
                  <a:pt x="330156" y="275947"/>
                </a:cubicBezTo>
                <a:cubicBezTo>
                  <a:pt x="332544" y="303638"/>
                  <a:pt x="347344" y="325599"/>
                  <a:pt x="357847" y="341831"/>
                </a:cubicBezTo>
                <a:lnTo>
                  <a:pt x="360711" y="346128"/>
                </a:lnTo>
                <a:lnTo>
                  <a:pt x="362621" y="341831"/>
                </a:lnTo>
                <a:cubicBezTo>
                  <a:pt x="366440" y="338967"/>
                  <a:pt x="370260" y="336579"/>
                  <a:pt x="375511" y="335625"/>
                </a:cubicBezTo>
                <a:cubicBezTo>
                  <a:pt x="362143" y="323689"/>
                  <a:pt x="351163" y="306025"/>
                  <a:pt x="341614" y="282154"/>
                </a:cubicBezTo>
                <a:lnTo>
                  <a:pt x="337795" y="273560"/>
                </a:lnTo>
                <a:lnTo>
                  <a:pt x="345434" y="279289"/>
                </a:lnTo>
                <a:cubicBezTo>
                  <a:pt x="353550" y="285496"/>
                  <a:pt x="359756" y="293612"/>
                  <a:pt x="366440" y="302205"/>
                </a:cubicBezTo>
                <a:cubicBezTo>
                  <a:pt x="371214" y="308412"/>
                  <a:pt x="375989" y="315096"/>
                  <a:pt x="381240" y="320825"/>
                </a:cubicBezTo>
                <a:lnTo>
                  <a:pt x="388879" y="318915"/>
                </a:lnTo>
                <a:lnTo>
                  <a:pt x="391266" y="323212"/>
                </a:lnTo>
                <a:cubicBezTo>
                  <a:pt x="390788" y="320825"/>
                  <a:pt x="391266" y="318438"/>
                  <a:pt x="391743" y="316051"/>
                </a:cubicBezTo>
                <a:cubicBezTo>
                  <a:pt x="393176" y="308889"/>
                  <a:pt x="393653" y="302205"/>
                  <a:pt x="396040" y="296476"/>
                </a:cubicBezTo>
                <a:cubicBezTo>
                  <a:pt x="411795" y="297909"/>
                  <a:pt x="422775" y="299341"/>
                  <a:pt x="433756" y="299341"/>
                </a:cubicBezTo>
                <a:cubicBezTo>
                  <a:pt x="459537" y="299341"/>
                  <a:pt x="481498" y="291225"/>
                  <a:pt x="502982" y="283586"/>
                </a:cubicBezTo>
                <a:cubicBezTo>
                  <a:pt x="520169" y="277380"/>
                  <a:pt x="536401" y="271651"/>
                  <a:pt x="553588" y="270218"/>
                </a:cubicBezTo>
                <a:cubicBezTo>
                  <a:pt x="544994" y="264012"/>
                  <a:pt x="535446" y="251599"/>
                  <a:pt x="526853" y="241096"/>
                </a:cubicBezTo>
                <a:lnTo>
                  <a:pt x="522556" y="235844"/>
                </a:lnTo>
                <a:cubicBezTo>
                  <a:pt x="512530" y="243006"/>
                  <a:pt x="490091" y="251122"/>
                  <a:pt x="470040" y="251122"/>
                </a:cubicBezTo>
                <a:cubicBezTo>
                  <a:pt x="460014" y="251122"/>
                  <a:pt x="451898" y="249212"/>
                  <a:pt x="444737" y="245870"/>
                </a:cubicBezTo>
                <a:lnTo>
                  <a:pt x="438530" y="243006"/>
                </a:lnTo>
                <a:lnTo>
                  <a:pt x="444737" y="241096"/>
                </a:lnTo>
                <a:cubicBezTo>
                  <a:pt x="451898" y="238709"/>
                  <a:pt x="459059" y="237754"/>
                  <a:pt x="466221" y="237277"/>
                </a:cubicBezTo>
                <a:cubicBezTo>
                  <a:pt x="486749" y="234890"/>
                  <a:pt x="505846" y="232025"/>
                  <a:pt x="520169" y="225341"/>
                </a:cubicBezTo>
                <a:cubicBezTo>
                  <a:pt x="534014" y="230115"/>
                  <a:pt x="542607" y="243006"/>
                  <a:pt x="550723" y="255418"/>
                </a:cubicBezTo>
                <a:cubicBezTo>
                  <a:pt x="553588" y="259238"/>
                  <a:pt x="556452" y="263535"/>
                  <a:pt x="558840" y="266877"/>
                </a:cubicBezTo>
                <a:lnTo>
                  <a:pt x="555498" y="270218"/>
                </a:lnTo>
                <a:cubicBezTo>
                  <a:pt x="555975" y="270218"/>
                  <a:pt x="556930" y="270218"/>
                  <a:pt x="557407" y="270218"/>
                </a:cubicBezTo>
                <a:lnTo>
                  <a:pt x="558362" y="275470"/>
                </a:lnTo>
                <a:lnTo>
                  <a:pt x="528762" y="287883"/>
                </a:lnTo>
                <a:cubicBezTo>
                  <a:pt x="503459" y="298386"/>
                  <a:pt x="471950" y="311754"/>
                  <a:pt x="437098" y="311754"/>
                </a:cubicBezTo>
                <a:cubicBezTo>
                  <a:pt x="424685" y="311754"/>
                  <a:pt x="412750" y="310322"/>
                  <a:pt x="401769" y="306980"/>
                </a:cubicBezTo>
                <a:cubicBezTo>
                  <a:pt x="406543" y="308412"/>
                  <a:pt x="405588" y="312231"/>
                  <a:pt x="405111" y="314618"/>
                </a:cubicBezTo>
                <a:cubicBezTo>
                  <a:pt x="404156" y="319392"/>
                  <a:pt x="404156" y="319392"/>
                  <a:pt x="406543" y="320347"/>
                </a:cubicBezTo>
                <a:lnTo>
                  <a:pt x="402724" y="328941"/>
                </a:lnTo>
                <a:cubicBezTo>
                  <a:pt x="409885" y="332760"/>
                  <a:pt x="420866" y="335625"/>
                  <a:pt x="436143" y="335625"/>
                </a:cubicBezTo>
                <a:cubicBezTo>
                  <a:pt x="441872" y="335625"/>
                  <a:pt x="447601" y="335147"/>
                  <a:pt x="453808" y="334670"/>
                </a:cubicBezTo>
                <a:cubicBezTo>
                  <a:pt x="460014" y="334192"/>
                  <a:pt x="465266" y="334192"/>
                  <a:pt x="470995" y="334192"/>
                </a:cubicBezTo>
                <a:cubicBezTo>
                  <a:pt x="480543" y="334192"/>
                  <a:pt x="487704" y="335625"/>
                  <a:pt x="492956" y="338967"/>
                </a:cubicBezTo>
                <a:cubicBezTo>
                  <a:pt x="523511" y="335147"/>
                  <a:pt x="556930" y="309844"/>
                  <a:pt x="571730" y="277380"/>
                </a:cubicBezTo>
                <a:cubicBezTo>
                  <a:pt x="585575" y="247302"/>
                  <a:pt x="583188" y="215315"/>
                  <a:pt x="564091" y="187625"/>
                </a:cubicBezTo>
                <a:cubicBezTo>
                  <a:pt x="561704" y="199561"/>
                  <a:pt x="557885" y="211496"/>
                  <a:pt x="545949" y="213406"/>
                </a:cubicBezTo>
                <a:lnTo>
                  <a:pt x="540698" y="214361"/>
                </a:lnTo>
                <a:lnTo>
                  <a:pt x="543562" y="209586"/>
                </a:lnTo>
                <a:cubicBezTo>
                  <a:pt x="553588" y="192399"/>
                  <a:pt x="555020" y="177599"/>
                  <a:pt x="548336" y="164709"/>
                </a:cubicBezTo>
                <a:cubicBezTo>
                  <a:pt x="533059" y="135109"/>
                  <a:pt x="479588" y="121742"/>
                  <a:pt x="447124" y="119354"/>
                </a:cubicBezTo>
                <a:cubicBezTo>
                  <a:pt x="447601" y="115535"/>
                  <a:pt x="444737" y="114580"/>
                  <a:pt x="443304" y="114580"/>
                </a:cubicBezTo>
                <a:cubicBezTo>
                  <a:pt x="438530" y="113625"/>
                  <a:pt x="435188" y="112671"/>
                  <a:pt x="433279" y="111238"/>
                </a:cubicBezTo>
                <a:cubicBezTo>
                  <a:pt x="438053" y="101213"/>
                  <a:pt x="446646" y="100735"/>
                  <a:pt x="457627" y="100735"/>
                </a:cubicBezTo>
                <a:lnTo>
                  <a:pt x="462401" y="100735"/>
                </a:lnTo>
                <a:lnTo>
                  <a:pt x="460969" y="108851"/>
                </a:lnTo>
                <a:cubicBezTo>
                  <a:pt x="461446" y="108851"/>
                  <a:pt x="461924" y="108851"/>
                  <a:pt x="462401" y="108851"/>
                </a:cubicBezTo>
                <a:cubicBezTo>
                  <a:pt x="490569" y="108851"/>
                  <a:pt x="517782" y="117445"/>
                  <a:pt x="540220" y="132722"/>
                </a:cubicBezTo>
                <a:cubicBezTo>
                  <a:pt x="520169" y="117922"/>
                  <a:pt x="496298" y="108851"/>
                  <a:pt x="471472" y="106942"/>
                </a:cubicBezTo>
                <a:lnTo>
                  <a:pt x="471472" y="101690"/>
                </a:lnTo>
                <a:cubicBezTo>
                  <a:pt x="538311" y="102645"/>
                  <a:pt x="578414" y="142748"/>
                  <a:pt x="599897" y="176167"/>
                </a:cubicBezTo>
                <a:cubicBezTo>
                  <a:pt x="620426" y="155638"/>
                  <a:pt x="644775" y="135109"/>
                  <a:pt x="671033" y="112193"/>
                </a:cubicBezTo>
                <a:cubicBezTo>
                  <a:pt x="662439" y="100258"/>
                  <a:pt x="661962" y="78774"/>
                  <a:pt x="669600" y="63497"/>
                </a:cubicBezTo>
                <a:cubicBezTo>
                  <a:pt x="674852" y="52993"/>
                  <a:pt x="682491" y="46787"/>
                  <a:pt x="692039" y="44877"/>
                </a:cubicBezTo>
                <a:lnTo>
                  <a:pt x="693949" y="49651"/>
                </a:lnTo>
                <a:cubicBezTo>
                  <a:pt x="682013" y="58245"/>
                  <a:pt x="669123" y="72567"/>
                  <a:pt x="674852" y="91187"/>
                </a:cubicBezTo>
                <a:cubicBezTo>
                  <a:pt x="677239" y="98348"/>
                  <a:pt x="682013" y="105509"/>
                  <a:pt x="688220" y="111238"/>
                </a:cubicBezTo>
                <a:cubicBezTo>
                  <a:pt x="687742" y="106942"/>
                  <a:pt x="688220" y="104554"/>
                  <a:pt x="688697" y="102167"/>
                </a:cubicBezTo>
                <a:lnTo>
                  <a:pt x="689175" y="100258"/>
                </a:lnTo>
                <a:lnTo>
                  <a:pt x="692517" y="97871"/>
                </a:lnTo>
                <a:lnTo>
                  <a:pt x="697291" y="97871"/>
                </a:lnTo>
                <a:cubicBezTo>
                  <a:pt x="714000" y="97871"/>
                  <a:pt x="725936" y="97393"/>
                  <a:pt x="729278" y="89277"/>
                </a:cubicBezTo>
                <a:cubicBezTo>
                  <a:pt x="729278" y="89755"/>
                  <a:pt x="728323" y="90232"/>
                  <a:pt x="727368" y="90232"/>
                </a:cubicBezTo>
                <a:cubicBezTo>
                  <a:pt x="726413" y="90232"/>
                  <a:pt x="724981" y="90232"/>
                  <a:pt x="723549" y="90232"/>
                </a:cubicBezTo>
                <a:lnTo>
                  <a:pt x="714478" y="90709"/>
                </a:lnTo>
                <a:cubicBezTo>
                  <a:pt x="709704" y="90709"/>
                  <a:pt x="703497" y="90232"/>
                  <a:pt x="700633" y="84980"/>
                </a:cubicBezTo>
                <a:cubicBezTo>
                  <a:pt x="707794" y="77819"/>
                  <a:pt x="714478" y="74955"/>
                  <a:pt x="721162" y="72567"/>
                </a:cubicBezTo>
                <a:cubicBezTo>
                  <a:pt x="727845" y="70180"/>
                  <a:pt x="735007" y="67316"/>
                  <a:pt x="741213" y="63974"/>
                </a:cubicBezTo>
                <a:cubicBezTo>
                  <a:pt x="737394" y="52516"/>
                  <a:pt x="723549" y="49651"/>
                  <a:pt x="707794" y="45832"/>
                </a:cubicBezTo>
                <a:cubicBezTo>
                  <a:pt x="706362" y="38671"/>
                  <a:pt x="712568" y="37239"/>
                  <a:pt x="715910" y="37239"/>
                </a:cubicBezTo>
                <a:lnTo>
                  <a:pt x="716865" y="37239"/>
                </a:lnTo>
                <a:lnTo>
                  <a:pt x="721162" y="38671"/>
                </a:lnTo>
                <a:cubicBezTo>
                  <a:pt x="726891" y="41058"/>
                  <a:pt x="728323" y="41535"/>
                  <a:pt x="730233" y="41535"/>
                </a:cubicBezTo>
                <a:lnTo>
                  <a:pt x="730710" y="41535"/>
                </a:lnTo>
                <a:lnTo>
                  <a:pt x="735484" y="41058"/>
                </a:lnTo>
                <a:cubicBezTo>
                  <a:pt x="758878" y="50129"/>
                  <a:pt x="769858" y="68748"/>
                  <a:pt x="765562" y="91664"/>
                </a:cubicBezTo>
                <a:cubicBezTo>
                  <a:pt x="760787" y="115535"/>
                  <a:pt x="738349" y="140838"/>
                  <a:pt x="712091" y="140838"/>
                </a:cubicBezTo>
                <a:cubicBezTo>
                  <a:pt x="697768" y="140838"/>
                  <a:pt x="684878" y="133200"/>
                  <a:pt x="674852" y="118400"/>
                </a:cubicBezTo>
                <a:cubicBezTo>
                  <a:pt x="668168" y="127471"/>
                  <a:pt x="658142" y="137019"/>
                  <a:pt x="648594" y="146567"/>
                </a:cubicBezTo>
                <a:cubicBezTo>
                  <a:pt x="633794" y="160890"/>
                  <a:pt x="619472" y="174257"/>
                  <a:pt x="602285" y="184283"/>
                </a:cubicBezTo>
                <a:cubicBezTo>
                  <a:pt x="640478" y="240141"/>
                  <a:pt x="618039" y="331328"/>
                  <a:pt x="584620" y="363792"/>
                </a:cubicBezTo>
                <a:lnTo>
                  <a:pt x="584143" y="364270"/>
                </a:lnTo>
                <a:cubicBezTo>
                  <a:pt x="600852" y="379070"/>
                  <a:pt x="618039" y="392437"/>
                  <a:pt x="634749" y="405805"/>
                </a:cubicBezTo>
                <a:cubicBezTo>
                  <a:pt x="660530" y="426334"/>
                  <a:pt x="683446" y="444476"/>
                  <a:pt x="703975" y="465005"/>
                </a:cubicBezTo>
                <a:lnTo>
                  <a:pt x="704929" y="459753"/>
                </a:lnTo>
                <a:cubicBezTo>
                  <a:pt x="711136" y="454502"/>
                  <a:pt x="716865" y="448773"/>
                  <a:pt x="724026" y="444476"/>
                </a:cubicBezTo>
                <a:lnTo>
                  <a:pt x="726891" y="448773"/>
                </a:lnTo>
                <a:cubicBezTo>
                  <a:pt x="700155" y="470256"/>
                  <a:pt x="689175" y="517521"/>
                  <a:pt x="701587" y="557146"/>
                </a:cubicBezTo>
                <a:cubicBezTo>
                  <a:pt x="711613" y="589611"/>
                  <a:pt x="735484" y="608708"/>
                  <a:pt x="766516" y="609185"/>
                </a:cubicBezTo>
                <a:cubicBezTo>
                  <a:pt x="797071" y="608230"/>
                  <a:pt x="819032" y="598204"/>
                  <a:pt x="839561" y="588179"/>
                </a:cubicBezTo>
                <a:cubicBezTo>
                  <a:pt x="861045" y="573379"/>
                  <a:pt x="864387" y="544734"/>
                  <a:pt x="864387" y="528979"/>
                </a:cubicBezTo>
                <a:cubicBezTo>
                  <a:pt x="864387" y="512747"/>
                  <a:pt x="861045" y="496514"/>
                  <a:pt x="855316" y="483147"/>
                </a:cubicBezTo>
                <a:cubicBezTo>
                  <a:pt x="858658" y="491740"/>
                  <a:pt x="860568" y="501289"/>
                  <a:pt x="861045" y="510360"/>
                </a:cubicBezTo>
                <a:cubicBezTo>
                  <a:pt x="863432" y="542824"/>
                  <a:pt x="847677" y="583404"/>
                  <a:pt x="797071" y="590088"/>
                </a:cubicBezTo>
                <a:lnTo>
                  <a:pt x="796116" y="590088"/>
                </a:lnTo>
                <a:lnTo>
                  <a:pt x="795161" y="589611"/>
                </a:lnTo>
                <a:cubicBezTo>
                  <a:pt x="787045" y="585792"/>
                  <a:pt x="777020" y="585792"/>
                  <a:pt x="766994" y="585792"/>
                </a:cubicBezTo>
                <a:cubicBezTo>
                  <a:pt x="752194" y="585792"/>
                  <a:pt x="738349" y="585792"/>
                  <a:pt x="729278" y="576721"/>
                </a:cubicBezTo>
                <a:lnTo>
                  <a:pt x="729755" y="565263"/>
                </a:lnTo>
                <a:cubicBezTo>
                  <a:pt x="730710" y="560488"/>
                  <a:pt x="731665" y="555237"/>
                  <a:pt x="733097" y="550463"/>
                </a:cubicBezTo>
                <a:cubicBezTo>
                  <a:pt x="744078" y="550463"/>
                  <a:pt x="751239" y="551417"/>
                  <a:pt x="757923" y="551417"/>
                </a:cubicBezTo>
                <a:cubicBezTo>
                  <a:pt x="771768" y="551417"/>
                  <a:pt x="785136" y="547121"/>
                  <a:pt x="798026" y="542347"/>
                </a:cubicBezTo>
                <a:cubicBezTo>
                  <a:pt x="809484" y="538050"/>
                  <a:pt x="819032" y="534708"/>
                  <a:pt x="828581" y="533276"/>
                </a:cubicBezTo>
                <a:cubicBezTo>
                  <a:pt x="822374" y="530411"/>
                  <a:pt x="819032" y="524682"/>
                  <a:pt x="816645" y="519908"/>
                </a:cubicBezTo>
                <a:cubicBezTo>
                  <a:pt x="807097" y="521818"/>
                  <a:pt x="793729" y="524682"/>
                  <a:pt x="776542" y="524682"/>
                </a:cubicBezTo>
                <a:cubicBezTo>
                  <a:pt x="773200" y="524682"/>
                  <a:pt x="769858" y="524682"/>
                  <a:pt x="766039" y="524205"/>
                </a:cubicBezTo>
                <a:lnTo>
                  <a:pt x="760310" y="522295"/>
                </a:lnTo>
                <a:lnTo>
                  <a:pt x="761742" y="514656"/>
                </a:lnTo>
                <a:cubicBezTo>
                  <a:pt x="767949" y="511314"/>
                  <a:pt x="776065" y="510837"/>
                  <a:pt x="783703" y="509882"/>
                </a:cubicBezTo>
                <a:cubicBezTo>
                  <a:pt x="790865" y="509405"/>
                  <a:pt x="799936" y="508450"/>
                  <a:pt x="805665" y="506063"/>
                </a:cubicBezTo>
                <a:cubicBezTo>
                  <a:pt x="805187" y="506063"/>
                  <a:pt x="804232" y="506063"/>
                  <a:pt x="803755" y="506063"/>
                </a:cubicBezTo>
                <a:cubicBezTo>
                  <a:pt x="799936" y="506063"/>
                  <a:pt x="796594" y="504153"/>
                  <a:pt x="797548" y="499379"/>
                </a:cubicBezTo>
                <a:cubicBezTo>
                  <a:pt x="813303" y="494605"/>
                  <a:pt x="829535" y="489353"/>
                  <a:pt x="828581" y="476940"/>
                </a:cubicBezTo>
                <a:cubicBezTo>
                  <a:pt x="828103" y="460708"/>
                  <a:pt x="797071" y="439224"/>
                  <a:pt x="766039" y="439224"/>
                </a:cubicBezTo>
                <a:cubicBezTo>
                  <a:pt x="762697" y="439224"/>
                  <a:pt x="758878" y="439224"/>
                  <a:pt x="755536" y="440179"/>
                </a:cubicBezTo>
                <a:lnTo>
                  <a:pt x="754103" y="434928"/>
                </a:lnTo>
                <a:cubicBezTo>
                  <a:pt x="762220" y="431586"/>
                  <a:pt x="771768" y="429676"/>
                  <a:pt x="781794" y="429676"/>
                </a:cubicBezTo>
                <a:cubicBezTo>
                  <a:pt x="804232" y="429676"/>
                  <a:pt x="822852" y="438747"/>
                  <a:pt x="836219" y="452115"/>
                </a:cubicBezTo>
                <a:lnTo>
                  <a:pt x="837652" y="449727"/>
                </a:lnTo>
                <a:cubicBezTo>
                  <a:pt x="868206" y="463573"/>
                  <a:pt x="877755" y="500811"/>
                  <a:pt x="876322" y="530888"/>
                </a:cubicBezTo>
                <a:cubicBezTo>
                  <a:pt x="874890" y="563830"/>
                  <a:pt x="860090" y="602024"/>
                  <a:pt x="830490" y="613482"/>
                </a:cubicBezTo>
                <a:cubicBezTo>
                  <a:pt x="828581" y="613004"/>
                  <a:pt x="826671" y="612527"/>
                  <a:pt x="825239" y="612527"/>
                </a:cubicBezTo>
                <a:cubicBezTo>
                  <a:pt x="824761" y="612527"/>
                  <a:pt x="824761" y="612527"/>
                  <a:pt x="824284" y="612527"/>
                </a:cubicBezTo>
                <a:lnTo>
                  <a:pt x="820465" y="614914"/>
                </a:lnTo>
                <a:cubicBezTo>
                  <a:pt x="807574" y="623508"/>
                  <a:pt x="792297" y="627804"/>
                  <a:pt x="776065" y="627804"/>
                </a:cubicBezTo>
                <a:cubicBezTo>
                  <a:pt x="741213" y="627804"/>
                  <a:pt x="706839" y="605843"/>
                  <a:pt x="689175" y="571946"/>
                </a:cubicBezTo>
                <a:cubicBezTo>
                  <a:pt x="671510" y="538050"/>
                  <a:pt x="674375" y="499379"/>
                  <a:pt x="695858" y="468824"/>
                </a:cubicBezTo>
                <a:cubicBezTo>
                  <a:pt x="677239" y="455934"/>
                  <a:pt x="657665" y="439224"/>
                  <a:pt x="638091" y="422992"/>
                </a:cubicBezTo>
                <a:cubicBezTo>
                  <a:pt x="614697" y="403418"/>
                  <a:pt x="593691" y="385276"/>
                  <a:pt x="573162" y="367134"/>
                </a:cubicBezTo>
                <a:cubicBezTo>
                  <a:pt x="558840" y="384321"/>
                  <a:pt x="551201" y="386231"/>
                  <a:pt x="533059" y="390050"/>
                </a:cubicBezTo>
                <a:cubicBezTo>
                  <a:pt x="529717" y="391005"/>
                  <a:pt x="525420" y="391483"/>
                  <a:pt x="521124" y="392437"/>
                </a:cubicBezTo>
                <a:lnTo>
                  <a:pt x="522556" y="394347"/>
                </a:lnTo>
                <a:cubicBezTo>
                  <a:pt x="508233" y="410102"/>
                  <a:pt x="484840" y="412966"/>
                  <a:pt x="468130" y="412966"/>
                </a:cubicBezTo>
                <a:cubicBezTo>
                  <a:pt x="437575" y="412966"/>
                  <a:pt x="401769" y="402463"/>
                  <a:pt x="382672" y="387663"/>
                </a:cubicBezTo>
                <a:cubicBezTo>
                  <a:pt x="373124" y="402463"/>
                  <a:pt x="359756" y="418695"/>
                  <a:pt x="346389" y="433973"/>
                </a:cubicBezTo>
                <a:cubicBezTo>
                  <a:pt x="332544" y="450682"/>
                  <a:pt x="317744" y="468347"/>
                  <a:pt x="302466" y="484579"/>
                </a:cubicBezTo>
                <a:lnTo>
                  <a:pt x="301989" y="484579"/>
                </a:lnTo>
                <a:cubicBezTo>
                  <a:pt x="301511" y="486966"/>
                  <a:pt x="300557" y="488876"/>
                  <a:pt x="300079" y="490785"/>
                </a:cubicBezTo>
                <a:lnTo>
                  <a:pt x="292440" y="486011"/>
                </a:lnTo>
                <a:lnTo>
                  <a:pt x="296260" y="482192"/>
                </a:lnTo>
                <a:lnTo>
                  <a:pt x="300079" y="478373"/>
                </a:lnTo>
                <a:cubicBezTo>
                  <a:pt x="310582" y="457366"/>
                  <a:pt x="327292" y="439702"/>
                  <a:pt x="343524" y="422992"/>
                </a:cubicBezTo>
                <a:cubicBezTo>
                  <a:pt x="356414" y="409147"/>
                  <a:pt x="367872" y="397212"/>
                  <a:pt x="376943" y="384799"/>
                </a:cubicBezTo>
                <a:lnTo>
                  <a:pt x="376943" y="381457"/>
                </a:lnTo>
                <a:lnTo>
                  <a:pt x="376943" y="379547"/>
                </a:lnTo>
                <a:cubicBezTo>
                  <a:pt x="375034" y="377637"/>
                  <a:pt x="372169" y="376683"/>
                  <a:pt x="368827" y="375728"/>
                </a:cubicBezTo>
                <a:cubicBezTo>
                  <a:pt x="362621" y="374773"/>
                  <a:pt x="356892" y="372863"/>
                  <a:pt x="351163" y="366179"/>
                </a:cubicBezTo>
                <a:cubicBezTo>
                  <a:pt x="351163" y="366179"/>
                  <a:pt x="351163" y="366179"/>
                  <a:pt x="351163" y="366179"/>
                </a:cubicBezTo>
                <a:cubicBezTo>
                  <a:pt x="340660" y="373341"/>
                  <a:pt x="330156" y="381457"/>
                  <a:pt x="319653" y="389095"/>
                </a:cubicBezTo>
                <a:lnTo>
                  <a:pt x="314879" y="392437"/>
                </a:lnTo>
                <a:cubicBezTo>
                  <a:pt x="298647" y="404373"/>
                  <a:pt x="282892" y="416308"/>
                  <a:pt x="267137" y="426334"/>
                </a:cubicBezTo>
                <a:lnTo>
                  <a:pt x="256157" y="433973"/>
                </a:lnTo>
                <a:cubicBezTo>
                  <a:pt x="236105" y="447340"/>
                  <a:pt x="213189" y="463095"/>
                  <a:pt x="183589" y="481237"/>
                </a:cubicBezTo>
                <a:cubicBezTo>
                  <a:pt x="193615" y="496037"/>
                  <a:pt x="197912" y="509405"/>
                  <a:pt x="199344" y="524682"/>
                </a:cubicBezTo>
                <a:lnTo>
                  <a:pt x="208415" y="521818"/>
                </a:lnTo>
                <a:lnTo>
                  <a:pt x="205073" y="529456"/>
                </a:lnTo>
                <a:cubicBezTo>
                  <a:pt x="202208" y="531366"/>
                  <a:pt x="200776" y="534230"/>
                  <a:pt x="197912" y="534230"/>
                </a:cubicBezTo>
                <a:cubicBezTo>
                  <a:pt x="199821" y="559534"/>
                  <a:pt x="190273" y="583882"/>
                  <a:pt x="172609" y="602024"/>
                </a:cubicBezTo>
                <a:cubicBezTo>
                  <a:pt x="153989" y="621598"/>
                  <a:pt x="127731" y="631624"/>
                  <a:pt x="99564" y="631624"/>
                </a:cubicBezTo>
                <a:lnTo>
                  <a:pt x="99564" y="631624"/>
                </a:lnTo>
                <a:close/>
                <a:moveTo>
                  <a:pt x="56596" y="562875"/>
                </a:moveTo>
                <a:lnTo>
                  <a:pt x="59938" y="567650"/>
                </a:lnTo>
                <a:cubicBezTo>
                  <a:pt x="59938" y="569559"/>
                  <a:pt x="59938" y="572424"/>
                  <a:pt x="59461" y="575766"/>
                </a:cubicBezTo>
                <a:cubicBezTo>
                  <a:pt x="63280" y="576243"/>
                  <a:pt x="71873" y="577675"/>
                  <a:pt x="82377" y="577675"/>
                </a:cubicBezTo>
                <a:cubicBezTo>
                  <a:pt x="96699" y="577675"/>
                  <a:pt x="112454" y="574811"/>
                  <a:pt x="125822" y="571946"/>
                </a:cubicBezTo>
                <a:lnTo>
                  <a:pt x="132983" y="570514"/>
                </a:lnTo>
                <a:lnTo>
                  <a:pt x="138712" y="569559"/>
                </a:lnTo>
                <a:lnTo>
                  <a:pt x="136325" y="575288"/>
                </a:lnTo>
                <a:cubicBezTo>
                  <a:pt x="146351" y="570992"/>
                  <a:pt x="155899" y="563353"/>
                  <a:pt x="162105" y="554282"/>
                </a:cubicBezTo>
                <a:cubicBezTo>
                  <a:pt x="172131" y="539482"/>
                  <a:pt x="173086" y="521340"/>
                  <a:pt x="165447" y="504153"/>
                </a:cubicBezTo>
                <a:cubicBezTo>
                  <a:pt x="163538" y="511792"/>
                  <a:pt x="153034" y="515134"/>
                  <a:pt x="143486" y="518476"/>
                </a:cubicBezTo>
                <a:cubicBezTo>
                  <a:pt x="144441" y="518953"/>
                  <a:pt x="147305" y="522772"/>
                  <a:pt x="149693" y="526114"/>
                </a:cubicBezTo>
                <a:cubicBezTo>
                  <a:pt x="154944" y="533276"/>
                  <a:pt x="161151" y="541392"/>
                  <a:pt x="159718" y="552850"/>
                </a:cubicBezTo>
                <a:cubicBezTo>
                  <a:pt x="147305" y="557146"/>
                  <a:pt x="137757" y="559056"/>
                  <a:pt x="128209" y="561921"/>
                </a:cubicBezTo>
                <a:cubicBezTo>
                  <a:pt x="112931" y="565740"/>
                  <a:pt x="100041" y="569082"/>
                  <a:pt x="86196" y="569082"/>
                </a:cubicBezTo>
                <a:cubicBezTo>
                  <a:pt x="75693" y="568604"/>
                  <a:pt x="66144" y="566695"/>
                  <a:pt x="56596" y="562875"/>
                </a:cubicBezTo>
                <a:lnTo>
                  <a:pt x="56596" y="562875"/>
                </a:lnTo>
                <a:close/>
                <a:moveTo>
                  <a:pt x="744078" y="570037"/>
                </a:moveTo>
                <a:cubicBezTo>
                  <a:pt x="745510" y="570514"/>
                  <a:pt x="747420" y="570992"/>
                  <a:pt x="748852" y="571469"/>
                </a:cubicBezTo>
                <a:cubicBezTo>
                  <a:pt x="752671" y="572901"/>
                  <a:pt x="756491" y="573856"/>
                  <a:pt x="761265" y="576243"/>
                </a:cubicBezTo>
                <a:cubicBezTo>
                  <a:pt x="766516" y="572424"/>
                  <a:pt x="775587" y="570514"/>
                  <a:pt x="785136" y="568604"/>
                </a:cubicBezTo>
                <a:cubicBezTo>
                  <a:pt x="797071" y="566217"/>
                  <a:pt x="807574" y="564308"/>
                  <a:pt x="817123" y="559534"/>
                </a:cubicBezTo>
                <a:lnTo>
                  <a:pt x="825716" y="555237"/>
                </a:lnTo>
                <a:lnTo>
                  <a:pt x="820465" y="563353"/>
                </a:lnTo>
                <a:cubicBezTo>
                  <a:pt x="819987" y="564308"/>
                  <a:pt x="819510" y="564785"/>
                  <a:pt x="818555" y="565740"/>
                </a:cubicBezTo>
                <a:cubicBezTo>
                  <a:pt x="827626" y="561443"/>
                  <a:pt x="836219" y="553805"/>
                  <a:pt x="841471" y="543779"/>
                </a:cubicBezTo>
                <a:cubicBezTo>
                  <a:pt x="851019" y="527069"/>
                  <a:pt x="850542" y="507972"/>
                  <a:pt x="840994" y="492695"/>
                </a:cubicBezTo>
                <a:cubicBezTo>
                  <a:pt x="840994" y="498901"/>
                  <a:pt x="833355" y="502243"/>
                  <a:pt x="826671" y="505585"/>
                </a:cubicBezTo>
                <a:cubicBezTo>
                  <a:pt x="824284" y="507018"/>
                  <a:pt x="821897" y="507972"/>
                  <a:pt x="819987" y="508927"/>
                </a:cubicBezTo>
                <a:cubicBezTo>
                  <a:pt x="828103" y="512747"/>
                  <a:pt x="832400" y="520863"/>
                  <a:pt x="836219" y="528501"/>
                </a:cubicBezTo>
                <a:lnTo>
                  <a:pt x="838129" y="532798"/>
                </a:lnTo>
                <a:lnTo>
                  <a:pt x="837174" y="533276"/>
                </a:lnTo>
                <a:lnTo>
                  <a:pt x="843858" y="533276"/>
                </a:lnTo>
                <a:lnTo>
                  <a:pt x="837174" y="539005"/>
                </a:lnTo>
                <a:cubicBezTo>
                  <a:pt x="819510" y="549508"/>
                  <a:pt x="792297" y="563353"/>
                  <a:pt x="761742" y="563353"/>
                </a:cubicBezTo>
                <a:cubicBezTo>
                  <a:pt x="754103" y="563353"/>
                  <a:pt x="747420" y="562398"/>
                  <a:pt x="740736" y="560966"/>
                </a:cubicBezTo>
                <a:cubicBezTo>
                  <a:pt x="742168" y="561443"/>
                  <a:pt x="742168" y="562875"/>
                  <a:pt x="742645" y="564785"/>
                </a:cubicBezTo>
                <a:cubicBezTo>
                  <a:pt x="744078" y="566695"/>
                  <a:pt x="744555" y="568604"/>
                  <a:pt x="744078" y="570037"/>
                </a:cubicBezTo>
                <a:lnTo>
                  <a:pt x="744078" y="570037"/>
                </a:lnTo>
                <a:close/>
                <a:moveTo>
                  <a:pt x="409408" y="391483"/>
                </a:moveTo>
                <a:cubicBezTo>
                  <a:pt x="424685" y="397212"/>
                  <a:pt x="445214" y="400553"/>
                  <a:pt x="466698" y="400553"/>
                </a:cubicBezTo>
                <a:cubicBezTo>
                  <a:pt x="481975" y="400553"/>
                  <a:pt x="496298" y="398644"/>
                  <a:pt x="508233" y="395779"/>
                </a:cubicBezTo>
                <a:lnTo>
                  <a:pt x="510143" y="392437"/>
                </a:lnTo>
                <a:cubicBezTo>
                  <a:pt x="513485" y="387186"/>
                  <a:pt x="518736" y="384321"/>
                  <a:pt x="523033" y="381457"/>
                </a:cubicBezTo>
                <a:cubicBezTo>
                  <a:pt x="530672" y="377160"/>
                  <a:pt x="537356" y="373341"/>
                  <a:pt x="539743" y="365225"/>
                </a:cubicBezTo>
                <a:lnTo>
                  <a:pt x="547382" y="363792"/>
                </a:lnTo>
                <a:cubicBezTo>
                  <a:pt x="548814" y="363792"/>
                  <a:pt x="550246" y="362837"/>
                  <a:pt x="552156" y="360928"/>
                </a:cubicBezTo>
                <a:cubicBezTo>
                  <a:pt x="554065" y="359018"/>
                  <a:pt x="556452" y="356631"/>
                  <a:pt x="559794" y="355676"/>
                </a:cubicBezTo>
                <a:cubicBezTo>
                  <a:pt x="558362" y="355676"/>
                  <a:pt x="557407" y="354721"/>
                  <a:pt x="555498" y="354244"/>
                </a:cubicBezTo>
                <a:cubicBezTo>
                  <a:pt x="552156" y="352812"/>
                  <a:pt x="548336" y="350902"/>
                  <a:pt x="547382" y="345173"/>
                </a:cubicBezTo>
                <a:cubicBezTo>
                  <a:pt x="547382" y="343263"/>
                  <a:pt x="547382" y="341831"/>
                  <a:pt x="547859" y="340876"/>
                </a:cubicBezTo>
                <a:cubicBezTo>
                  <a:pt x="535446" y="352812"/>
                  <a:pt x="521124" y="361883"/>
                  <a:pt x="500595" y="361883"/>
                </a:cubicBezTo>
                <a:lnTo>
                  <a:pt x="491046" y="361883"/>
                </a:lnTo>
                <a:lnTo>
                  <a:pt x="495820" y="357108"/>
                </a:lnTo>
                <a:lnTo>
                  <a:pt x="506801" y="350425"/>
                </a:lnTo>
                <a:cubicBezTo>
                  <a:pt x="509188" y="348992"/>
                  <a:pt x="511098" y="348038"/>
                  <a:pt x="513485" y="347083"/>
                </a:cubicBezTo>
                <a:cubicBezTo>
                  <a:pt x="498685" y="351379"/>
                  <a:pt x="482453" y="353767"/>
                  <a:pt x="465743" y="353767"/>
                </a:cubicBezTo>
                <a:cubicBezTo>
                  <a:pt x="437098" y="353767"/>
                  <a:pt x="411317" y="346605"/>
                  <a:pt x="393176" y="333715"/>
                </a:cubicBezTo>
                <a:cubicBezTo>
                  <a:pt x="401292" y="339921"/>
                  <a:pt x="410363" y="345650"/>
                  <a:pt x="420866" y="348992"/>
                </a:cubicBezTo>
                <a:lnTo>
                  <a:pt x="419911" y="355199"/>
                </a:lnTo>
                <a:cubicBezTo>
                  <a:pt x="407021" y="354244"/>
                  <a:pt x="395563" y="350425"/>
                  <a:pt x="385059" y="343263"/>
                </a:cubicBezTo>
                <a:cubicBezTo>
                  <a:pt x="386014" y="345173"/>
                  <a:pt x="386014" y="347083"/>
                  <a:pt x="386492" y="348992"/>
                </a:cubicBezTo>
                <a:lnTo>
                  <a:pt x="386969" y="351379"/>
                </a:lnTo>
                <a:lnTo>
                  <a:pt x="384582" y="356154"/>
                </a:lnTo>
                <a:cubicBezTo>
                  <a:pt x="380763" y="356631"/>
                  <a:pt x="378376" y="358063"/>
                  <a:pt x="375989" y="359018"/>
                </a:cubicBezTo>
                <a:cubicBezTo>
                  <a:pt x="376466" y="359496"/>
                  <a:pt x="376943" y="359973"/>
                  <a:pt x="377898" y="360450"/>
                </a:cubicBezTo>
                <a:cubicBezTo>
                  <a:pt x="384105" y="365702"/>
                  <a:pt x="390788" y="371431"/>
                  <a:pt x="396518" y="371431"/>
                </a:cubicBezTo>
                <a:cubicBezTo>
                  <a:pt x="398427" y="371431"/>
                  <a:pt x="399859" y="370954"/>
                  <a:pt x="401292" y="369521"/>
                </a:cubicBezTo>
                <a:lnTo>
                  <a:pt x="406543" y="364270"/>
                </a:lnTo>
                <a:lnTo>
                  <a:pt x="405588" y="371431"/>
                </a:lnTo>
                <a:cubicBezTo>
                  <a:pt x="405111" y="376205"/>
                  <a:pt x="406543" y="377160"/>
                  <a:pt x="408930" y="378592"/>
                </a:cubicBezTo>
                <a:cubicBezTo>
                  <a:pt x="411317" y="380025"/>
                  <a:pt x="414659" y="382889"/>
                  <a:pt x="414182" y="388618"/>
                </a:cubicBezTo>
                <a:cubicBezTo>
                  <a:pt x="412272" y="390528"/>
                  <a:pt x="410840" y="391483"/>
                  <a:pt x="409408" y="391483"/>
                </a:cubicBezTo>
                <a:lnTo>
                  <a:pt x="409408" y="391483"/>
                </a:lnTo>
                <a:close/>
                <a:moveTo>
                  <a:pt x="561227" y="342786"/>
                </a:moveTo>
                <a:cubicBezTo>
                  <a:pt x="564091" y="345650"/>
                  <a:pt x="566956" y="348038"/>
                  <a:pt x="569343" y="350902"/>
                </a:cubicBezTo>
                <a:cubicBezTo>
                  <a:pt x="601807" y="310799"/>
                  <a:pt x="610878" y="257806"/>
                  <a:pt x="593691" y="207677"/>
                </a:cubicBezTo>
                <a:cubicBezTo>
                  <a:pt x="600852" y="236322"/>
                  <a:pt x="597988" y="266877"/>
                  <a:pt x="585098" y="297431"/>
                </a:cubicBezTo>
                <a:cubicBezTo>
                  <a:pt x="578414" y="304115"/>
                  <a:pt x="573162" y="310799"/>
                  <a:pt x="567433" y="317960"/>
                </a:cubicBezTo>
                <a:cubicBezTo>
                  <a:pt x="562659" y="324167"/>
                  <a:pt x="557407" y="330850"/>
                  <a:pt x="552156" y="336579"/>
                </a:cubicBezTo>
                <a:cubicBezTo>
                  <a:pt x="553588" y="336102"/>
                  <a:pt x="555020" y="335625"/>
                  <a:pt x="556452" y="335625"/>
                </a:cubicBezTo>
                <a:cubicBezTo>
                  <a:pt x="560272" y="335625"/>
                  <a:pt x="563614" y="337534"/>
                  <a:pt x="565523" y="339921"/>
                </a:cubicBezTo>
                <a:lnTo>
                  <a:pt x="561227" y="342786"/>
                </a:lnTo>
                <a:lnTo>
                  <a:pt x="561227" y="342786"/>
                </a:lnTo>
                <a:close/>
                <a:moveTo>
                  <a:pt x="702065" y="119832"/>
                </a:moveTo>
                <a:cubicBezTo>
                  <a:pt x="708749" y="123174"/>
                  <a:pt x="715910" y="125083"/>
                  <a:pt x="722594" y="125083"/>
                </a:cubicBezTo>
                <a:cubicBezTo>
                  <a:pt x="734529" y="125083"/>
                  <a:pt x="743600" y="119354"/>
                  <a:pt x="749807" y="109329"/>
                </a:cubicBezTo>
                <a:cubicBezTo>
                  <a:pt x="741691" y="116967"/>
                  <a:pt x="729755" y="121742"/>
                  <a:pt x="716387" y="121742"/>
                </a:cubicBezTo>
                <a:cubicBezTo>
                  <a:pt x="711613" y="121742"/>
                  <a:pt x="706839" y="121264"/>
                  <a:pt x="702065" y="119832"/>
                </a:cubicBezTo>
                <a:lnTo>
                  <a:pt x="702065" y="119832"/>
                </a:lnTo>
                <a:close/>
                <a:moveTo>
                  <a:pt x="206983" y="79729"/>
                </a:moveTo>
                <a:cubicBezTo>
                  <a:pt x="213189" y="86890"/>
                  <a:pt x="221305" y="91664"/>
                  <a:pt x="230854" y="91664"/>
                </a:cubicBezTo>
                <a:cubicBezTo>
                  <a:pt x="238015" y="91664"/>
                  <a:pt x="245176" y="88800"/>
                  <a:pt x="252337" y="83071"/>
                </a:cubicBezTo>
                <a:cubicBezTo>
                  <a:pt x="246608" y="84503"/>
                  <a:pt x="240402" y="85458"/>
                  <a:pt x="234195" y="85458"/>
                </a:cubicBezTo>
                <a:cubicBezTo>
                  <a:pt x="225125" y="85458"/>
                  <a:pt x="215576" y="83071"/>
                  <a:pt x="206983" y="79729"/>
                </a:cubicBezTo>
                <a:lnTo>
                  <a:pt x="206983" y="79729"/>
                </a:lnTo>
                <a:close/>
                <a:moveTo>
                  <a:pt x="222737" y="9071"/>
                </a:moveTo>
                <a:cubicBezTo>
                  <a:pt x="203641" y="13368"/>
                  <a:pt x="192183" y="27690"/>
                  <a:pt x="194092" y="48219"/>
                </a:cubicBezTo>
                <a:cubicBezTo>
                  <a:pt x="195047" y="59200"/>
                  <a:pt x="199821" y="70658"/>
                  <a:pt x="206983" y="78774"/>
                </a:cubicBezTo>
                <a:lnTo>
                  <a:pt x="205073" y="67316"/>
                </a:lnTo>
                <a:cubicBezTo>
                  <a:pt x="211757" y="61587"/>
                  <a:pt x="219396" y="61109"/>
                  <a:pt x="226079" y="60632"/>
                </a:cubicBezTo>
                <a:cubicBezTo>
                  <a:pt x="232763" y="60155"/>
                  <a:pt x="241834" y="59200"/>
                  <a:pt x="244221" y="55858"/>
                </a:cubicBezTo>
                <a:cubicBezTo>
                  <a:pt x="245176" y="54426"/>
                  <a:pt x="244699" y="52516"/>
                  <a:pt x="244699" y="51084"/>
                </a:cubicBezTo>
                <a:lnTo>
                  <a:pt x="235628" y="53948"/>
                </a:lnTo>
                <a:cubicBezTo>
                  <a:pt x="228466" y="53948"/>
                  <a:pt x="220828" y="52993"/>
                  <a:pt x="217486" y="47742"/>
                </a:cubicBezTo>
                <a:lnTo>
                  <a:pt x="228466" y="39148"/>
                </a:lnTo>
                <a:cubicBezTo>
                  <a:pt x="239924" y="34851"/>
                  <a:pt x="249473" y="30555"/>
                  <a:pt x="258066" y="26258"/>
                </a:cubicBezTo>
                <a:cubicBezTo>
                  <a:pt x="256157" y="21006"/>
                  <a:pt x="249473" y="18619"/>
                  <a:pt x="238970" y="15755"/>
                </a:cubicBezTo>
                <a:cubicBezTo>
                  <a:pt x="233241" y="14323"/>
                  <a:pt x="227034" y="12890"/>
                  <a:pt x="222737" y="9071"/>
                </a:cubicBezTo>
                <a:lnTo>
                  <a:pt x="222737" y="9071"/>
                </a:lnTo>
                <a:close/>
                <a:moveTo>
                  <a:pt x="255202" y="575288"/>
                </a:moveTo>
                <a:cubicBezTo>
                  <a:pt x="229421" y="575288"/>
                  <a:pt x="213189" y="558101"/>
                  <a:pt x="210802" y="529934"/>
                </a:cubicBezTo>
                <a:cubicBezTo>
                  <a:pt x="210802" y="505108"/>
                  <a:pt x="220828" y="489831"/>
                  <a:pt x="239924" y="479805"/>
                </a:cubicBezTo>
                <a:lnTo>
                  <a:pt x="244699" y="477418"/>
                </a:lnTo>
                <a:lnTo>
                  <a:pt x="243266" y="483147"/>
                </a:lnTo>
                <a:cubicBezTo>
                  <a:pt x="242789" y="486011"/>
                  <a:pt x="240879" y="488398"/>
                  <a:pt x="238492" y="491263"/>
                </a:cubicBezTo>
                <a:cubicBezTo>
                  <a:pt x="231331" y="499856"/>
                  <a:pt x="224170" y="508450"/>
                  <a:pt x="223215" y="520385"/>
                </a:cubicBezTo>
                <a:cubicBezTo>
                  <a:pt x="227034" y="521340"/>
                  <a:pt x="229421" y="522295"/>
                  <a:pt x="230854" y="524682"/>
                </a:cubicBezTo>
                <a:cubicBezTo>
                  <a:pt x="232286" y="527547"/>
                  <a:pt x="231331" y="530411"/>
                  <a:pt x="230854" y="532321"/>
                </a:cubicBezTo>
                <a:lnTo>
                  <a:pt x="230376" y="534230"/>
                </a:lnTo>
                <a:lnTo>
                  <a:pt x="225602" y="537572"/>
                </a:lnTo>
                <a:cubicBezTo>
                  <a:pt x="225602" y="554282"/>
                  <a:pt x="245176" y="563353"/>
                  <a:pt x="262841" y="563353"/>
                </a:cubicBezTo>
                <a:cubicBezTo>
                  <a:pt x="276208" y="563353"/>
                  <a:pt x="288144" y="558579"/>
                  <a:pt x="295782" y="550463"/>
                </a:cubicBezTo>
                <a:cubicBezTo>
                  <a:pt x="296260" y="549985"/>
                  <a:pt x="297215" y="549030"/>
                  <a:pt x="297692" y="548553"/>
                </a:cubicBezTo>
                <a:cubicBezTo>
                  <a:pt x="289576" y="555714"/>
                  <a:pt x="277641" y="559534"/>
                  <a:pt x="266660" y="559534"/>
                </a:cubicBezTo>
                <a:cubicBezTo>
                  <a:pt x="254724" y="559534"/>
                  <a:pt x="243744" y="555714"/>
                  <a:pt x="235628" y="549030"/>
                </a:cubicBezTo>
                <a:cubicBezTo>
                  <a:pt x="233718" y="541869"/>
                  <a:pt x="235150" y="539005"/>
                  <a:pt x="236583" y="536618"/>
                </a:cubicBezTo>
                <a:lnTo>
                  <a:pt x="237537" y="535185"/>
                </a:lnTo>
                <a:lnTo>
                  <a:pt x="240402" y="532798"/>
                </a:lnTo>
                <a:cubicBezTo>
                  <a:pt x="246608" y="533753"/>
                  <a:pt x="251860" y="534708"/>
                  <a:pt x="257589" y="534708"/>
                </a:cubicBezTo>
                <a:cubicBezTo>
                  <a:pt x="266660" y="534708"/>
                  <a:pt x="274299" y="532798"/>
                  <a:pt x="279550" y="528501"/>
                </a:cubicBezTo>
                <a:cubicBezTo>
                  <a:pt x="278118" y="528501"/>
                  <a:pt x="273344" y="528024"/>
                  <a:pt x="267137" y="528024"/>
                </a:cubicBezTo>
                <a:cubicBezTo>
                  <a:pt x="260931" y="528024"/>
                  <a:pt x="251860" y="527547"/>
                  <a:pt x="249950" y="519908"/>
                </a:cubicBezTo>
                <a:cubicBezTo>
                  <a:pt x="257112" y="514179"/>
                  <a:pt x="262841" y="512269"/>
                  <a:pt x="268570" y="510837"/>
                </a:cubicBezTo>
                <a:cubicBezTo>
                  <a:pt x="277641" y="508450"/>
                  <a:pt x="285757" y="506063"/>
                  <a:pt x="292440" y="502721"/>
                </a:cubicBezTo>
                <a:cubicBezTo>
                  <a:pt x="291963" y="500334"/>
                  <a:pt x="293873" y="495560"/>
                  <a:pt x="295782" y="491263"/>
                </a:cubicBezTo>
                <a:cubicBezTo>
                  <a:pt x="315357" y="506540"/>
                  <a:pt x="319653" y="524682"/>
                  <a:pt x="312015" y="541392"/>
                </a:cubicBezTo>
                <a:cubicBezTo>
                  <a:pt x="302466" y="560488"/>
                  <a:pt x="278118" y="575288"/>
                  <a:pt x="255202" y="575288"/>
                </a:cubicBezTo>
                <a:lnTo>
                  <a:pt x="255202" y="575288"/>
                </a:lnTo>
                <a:close/>
                <a:moveTo>
                  <a:pt x="690129" y="372863"/>
                </a:moveTo>
                <a:cubicBezTo>
                  <a:pt x="680104" y="372863"/>
                  <a:pt x="671988" y="369044"/>
                  <a:pt x="666736" y="362837"/>
                </a:cubicBezTo>
                <a:cubicBezTo>
                  <a:pt x="661484" y="355676"/>
                  <a:pt x="660530" y="346128"/>
                  <a:pt x="663871" y="334670"/>
                </a:cubicBezTo>
                <a:cubicBezTo>
                  <a:pt x="666736" y="331805"/>
                  <a:pt x="668168" y="329896"/>
                  <a:pt x="670078" y="327986"/>
                </a:cubicBezTo>
                <a:cubicBezTo>
                  <a:pt x="674375" y="323212"/>
                  <a:pt x="679626" y="316528"/>
                  <a:pt x="690607" y="316528"/>
                </a:cubicBezTo>
                <a:cubicBezTo>
                  <a:pt x="692039" y="316528"/>
                  <a:pt x="694426" y="316528"/>
                  <a:pt x="696336" y="317005"/>
                </a:cubicBezTo>
                <a:cubicBezTo>
                  <a:pt x="695858" y="326554"/>
                  <a:pt x="691084" y="328941"/>
                  <a:pt x="686310" y="330850"/>
                </a:cubicBezTo>
                <a:cubicBezTo>
                  <a:pt x="684878" y="331805"/>
                  <a:pt x="683446" y="332283"/>
                  <a:pt x="682013" y="332760"/>
                </a:cubicBezTo>
                <a:cubicBezTo>
                  <a:pt x="682968" y="340876"/>
                  <a:pt x="685833" y="345173"/>
                  <a:pt x="688697" y="349470"/>
                </a:cubicBezTo>
                <a:cubicBezTo>
                  <a:pt x="688697" y="347083"/>
                  <a:pt x="686788" y="342309"/>
                  <a:pt x="690129" y="336579"/>
                </a:cubicBezTo>
                <a:cubicBezTo>
                  <a:pt x="697291" y="337057"/>
                  <a:pt x="700155" y="339444"/>
                  <a:pt x="702542" y="341354"/>
                </a:cubicBezTo>
                <a:cubicBezTo>
                  <a:pt x="705884" y="344218"/>
                  <a:pt x="708749" y="347083"/>
                  <a:pt x="712568" y="348038"/>
                </a:cubicBezTo>
                <a:cubicBezTo>
                  <a:pt x="711613" y="347083"/>
                  <a:pt x="712568" y="343741"/>
                  <a:pt x="712568" y="338012"/>
                </a:cubicBezTo>
                <a:lnTo>
                  <a:pt x="712091" y="328463"/>
                </a:lnTo>
                <a:lnTo>
                  <a:pt x="717342" y="336102"/>
                </a:lnTo>
                <a:cubicBezTo>
                  <a:pt x="722116" y="343741"/>
                  <a:pt x="722594" y="351379"/>
                  <a:pt x="718775" y="358541"/>
                </a:cubicBezTo>
                <a:cubicBezTo>
                  <a:pt x="713523" y="367612"/>
                  <a:pt x="702065" y="372863"/>
                  <a:pt x="690129" y="372863"/>
                </a:cubicBezTo>
                <a:lnTo>
                  <a:pt x="690129" y="372863"/>
                </a:lnTo>
                <a:close/>
              </a:path>
            </a:pathLst>
          </a:custGeom>
          <a:solidFill>
            <a:schemeClr val="accent2">
              <a:alpha val="20000"/>
            </a:schemeClr>
          </a:solidFill>
          <a:ln w="476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5" name="图形 12">
            <a:extLst>
              <a:ext uri="{FF2B5EF4-FFF2-40B4-BE49-F238E27FC236}">
                <a16:creationId xmlns:a16="http://schemas.microsoft.com/office/drawing/2014/main" id="{0F17BB66-71F2-4CFC-9771-43681C2B4353}"/>
              </a:ext>
            </a:extLst>
          </p:cNvPr>
          <p:cNvSpPr/>
          <p:nvPr/>
        </p:nvSpPr>
        <p:spPr>
          <a:xfrm>
            <a:off x="4475258" y="3581044"/>
            <a:ext cx="873783" cy="1122058"/>
          </a:xfrm>
          <a:custGeom>
            <a:avLst/>
            <a:gdLst>
              <a:gd name="connsiteX0" fmla="*/ 529785 w 873783"/>
              <a:gd name="connsiteY0" fmla="*/ 1120353 h 1122058"/>
              <a:gd name="connsiteX1" fmla="*/ 510366 w 873783"/>
              <a:gd name="connsiteY1" fmla="*/ 1076907 h 1122058"/>
              <a:gd name="connsiteX2" fmla="*/ 480085 w 873783"/>
              <a:gd name="connsiteY2" fmla="*/ 1067362 h 1122058"/>
              <a:gd name="connsiteX3" fmla="*/ 315187 w 873783"/>
              <a:gd name="connsiteY3" fmla="*/ 1014371 h 1122058"/>
              <a:gd name="connsiteX4" fmla="*/ 151606 w 873783"/>
              <a:gd name="connsiteY4" fmla="*/ 962038 h 1122058"/>
              <a:gd name="connsiteX5" fmla="*/ 81499 w 873783"/>
              <a:gd name="connsiteY5" fmla="*/ 938669 h 1122058"/>
              <a:gd name="connsiteX6" fmla="*/ 34103 w 873783"/>
              <a:gd name="connsiteY6" fmla="*/ 955455 h 1122058"/>
              <a:gd name="connsiteX7" fmla="*/ 202 w 873783"/>
              <a:gd name="connsiteY7" fmla="*/ 911351 h 1122058"/>
              <a:gd name="connsiteX8" fmla="*/ 45952 w 873783"/>
              <a:gd name="connsiteY8" fmla="*/ 878108 h 1122058"/>
              <a:gd name="connsiteX9" fmla="*/ 82157 w 873783"/>
              <a:gd name="connsiteY9" fmla="*/ 863296 h 1122058"/>
              <a:gd name="connsiteX10" fmla="*/ 86436 w 873783"/>
              <a:gd name="connsiteY10" fmla="*/ 814255 h 1122058"/>
              <a:gd name="connsiteX11" fmla="*/ 137453 w 873783"/>
              <a:gd name="connsiteY11" fmla="*/ 797469 h 1122058"/>
              <a:gd name="connsiteX12" fmla="*/ 159505 w 873783"/>
              <a:gd name="connsiteY12" fmla="*/ 813597 h 1122058"/>
              <a:gd name="connsiteX13" fmla="*/ 174316 w 873783"/>
              <a:gd name="connsiteY13" fmla="*/ 809318 h 1122058"/>
              <a:gd name="connsiteX14" fmla="*/ 186823 w 873783"/>
              <a:gd name="connsiteY14" fmla="*/ 805368 h 1122058"/>
              <a:gd name="connsiteX15" fmla="*/ 231915 w 873783"/>
              <a:gd name="connsiteY15" fmla="*/ 752048 h 1122058"/>
              <a:gd name="connsiteX16" fmla="*/ 245410 w 873783"/>
              <a:gd name="connsiteY16" fmla="*/ 755669 h 1122058"/>
              <a:gd name="connsiteX17" fmla="*/ 283919 w 873783"/>
              <a:gd name="connsiteY17" fmla="*/ 783974 h 1122058"/>
              <a:gd name="connsiteX18" fmla="*/ 292476 w 873783"/>
              <a:gd name="connsiteY18" fmla="*/ 782329 h 1122058"/>
              <a:gd name="connsiteX19" fmla="*/ 307617 w 873783"/>
              <a:gd name="connsiteY19" fmla="*/ 781012 h 1122058"/>
              <a:gd name="connsiteX20" fmla="*/ 308933 w 873783"/>
              <a:gd name="connsiteY20" fmla="*/ 770480 h 1122058"/>
              <a:gd name="connsiteX21" fmla="*/ 319137 w 873783"/>
              <a:gd name="connsiteY21" fmla="*/ 744478 h 1122058"/>
              <a:gd name="connsiteX22" fmla="*/ 306629 w 873783"/>
              <a:gd name="connsiteY22" fmla="*/ 730983 h 1122058"/>
              <a:gd name="connsiteX23" fmla="*/ 291160 w 873783"/>
              <a:gd name="connsiteY23" fmla="*/ 712881 h 1122058"/>
              <a:gd name="connsiteX24" fmla="*/ 265487 w 873783"/>
              <a:gd name="connsiteY24" fmla="*/ 714855 h 1122058"/>
              <a:gd name="connsiteX25" fmla="*/ 245410 w 873783"/>
              <a:gd name="connsiteY25" fmla="*/ 696424 h 1122058"/>
              <a:gd name="connsiteX26" fmla="*/ 250018 w 873783"/>
              <a:gd name="connsiteY26" fmla="*/ 668776 h 1122058"/>
              <a:gd name="connsiteX27" fmla="*/ 237510 w 873783"/>
              <a:gd name="connsiteY27" fmla="*/ 651003 h 1122058"/>
              <a:gd name="connsiteX28" fmla="*/ 221712 w 873783"/>
              <a:gd name="connsiteY28" fmla="*/ 625988 h 1122058"/>
              <a:gd name="connsiteX29" fmla="*/ 195381 w 873783"/>
              <a:gd name="connsiteY29" fmla="*/ 629280 h 1122058"/>
              <a:gd name="connsiteX30" fmla="*/ 168392 w 873783"/>
              <a:gd name="connsiteY30" fmla="*/ 594062 h 1122058"/>
              <a:gd name="connsiteX31" fmla="*/ 186494 w 873783"/>
              <a:gd name="connsiteY31" fmla="*/ 558186 h 1122058"/>
              <a:gd name="connsiteX32" fmla="*/ 182215 w 873783"/>
              <a:gd name="connsiteY32" fmla="*/ 545020 h 1122058"/>
              <a:gd name="connsiteX33" fmla="*/ 177937 w 873783"/>
              <a:gd name="connsiteY33" fmla="*/ 520335 h 1122058"/>
              <a:gd name="connsiteX34" fmla="*/ 172999 w 873783"/>
              <a:gd name="connsiteY34" fmla="*/ 519677 h 1122058"/>
              <a:gd name="connsiteX35" fmla="*/ 152264 w 873783"/>
              <a:gd name="connsiteY35" fmla="*/ 502232 h 1122058"/>
              <a:gd name="connsiteX36" fmla="*/ 151276 w 873783"/>
              <a:gd name="connsiteY36" fmla="*/ 467673 h 1122058"/>
              <a:gd name="connsiteX37" fmla="*/ 199660 w 873783"/>
              <a:gd name="connsiteY37" fmla="*/ 439038 h 1122058"/>
              <a:gd name="connsiteX38" fmla="*/ 202951 w 873783"/>
              <a:gd name="connsiteY38" fmla="*/ 440355 h 1122058"/>
              <a:gd name="connsiteX39" fmla="*/ 212167 w 873783"/>
              <a:gd name="connsiteY39" fmla="*/ 430810 h 1122058"/>
              <a:gd name="connsiteX40" fmla="*/ 224016 w 873783"/>
              <a:gd name="connsiteY40" fmla="*/ 419948 h 1122058"/>
              <a:gd name="connsiteX41" fmla="*/ 234548 w 873783"/>
              <a:gd name="connsiteY41" fmla="*/ 376502 h 1122058"/>
              <a:gd name="connsiteX42" fmla="*/ 284248 w 873783"/>
              <a:gd name="connsiteY42" fmla="*/ 365311 h 1122058"/>
              <a:gd name="connsiteX43" fmla="*/ 306300 w 873783"/>
              <a:gd name="connsiteY43" fmla="*/ 380781 h 1122058"/>
              <a:gd name="connsiteX44" fmla="*/ 322428 w 873783"/>
              <a:gd name="connsiteY44" fmla="*/ 374856 h 1122058"/>
              <a:gd name="connsiteX45" fmla="*/ 327036 w 873783"/>
              <a:gd name="connsiteY45" fmla="*/ 372881 h 1122058"/>
              <a:gd name="connsiteX46" fmla="*/ 347772 w 873783"/>
              <a:gd name="connsiteY46" fmla="*/ 324169 h 1122058"/>
              <a:gd name="connsiteX47" fmla="*/ 395497 w 873783"/>
              <a:gd name="connsiteY47" fmla="*/ 317586 h 1122058"/>
              <a:gd name="connsiteX48" fmla="*/ 430714 w 873783"/>
              <a:gd name="connsiteY48" fmla="*/ 351487 h 1122058"/>
              <a:gd name="connsiteX49" fmla="*/ 442892 w 873783"/>
              <a:gd name="connsiteY49" fmla="*/ 350829 h 1122058"/>
              <a:gd name="connsiteX50" fmla="*/ 453754 w 873783"/>
              <a:gd name="connsiteY50" fmla="*/ 350171 h 1122058"/>
              <a:gd name="connsiteX51" fmla="*/ 464945 w 873783"/>
              <a:gd name="connsiteY51" fmla="*/ 313966 h 1122058"/>
              <a:gd name="connsiteX52" fmla="*/ 448159 w 873783"/>
              <a:gd name="connsiteY52" fmla="*/ 290926 h 1122058"/>
              <a:gd name="connsiteX53" fmla="*/ 436639 w 873783"/>
              <a:gd name="connsiteY53" fmla="*/ 277761 h 1122058"/>
              <a:gd name="connsiteX54" fmla="*/ 409979 w 873783"/>
              <a:gd name="connsiteY54" fmla="*/ 278419 h 1122058"/>
              <a:gd name="connsiteX55" fmla="*/ 385952 w 873783"/>
              <a:gd name="connsiteY55" fmla="*/ 232340 h 1122058"/>
              <a:gd name="connsiteX56" fmla="*/ 368836 w 873783"/>
              <a:gd name="connsiteY56" fmla="*/ 187577 h 1122058"/>
              <a:gd name="connsiteX57" fmla="*/ 340201 w 873783"/>
              <a:gd name="connsiteY57" fmla="*/ 189223 h 1122058"/>
              <a:gd name="connsiteX58" fmla="*/ 310908 w 873783"/>
              <a:gd name="connsiteY58" fmla="*/ 152030 h 1122058"/>
              <a:gd name="connsiteX59" fmla="*/ 331973 w 873783"/>
              <a:gd name="connsiteY59" fmla="*/ 116812 h 1122058"/>
              <a:gd name="connsiteX60" fmla="*/ 329669 w 873783"/>
              <a:gd name="connsiteY60" fmla="*/ 103318 h 1122058"/>
              <a:gd name="connsiteX61" fmla="*/ 327694 w 873783"/>
              <a:gd name="connsiteY61" fmla="*/ 84228 h 1122058"/>
              <a:gd name="connsiteX62" fmla="*/ 315187 w 873783"/>
              <a:gd name="connsiteY62" fmla="*/ 82911 h 1122058"/>
              <a:gd name="connsiteX63" fmla="*/ 295768 w 873783"/>
              <a:gd name="connsiteY63" fmla="*/ 31566 h 1122058"/>
              <a:gd name="connsiteX64" fmla="*/ 316833 w 873783"/>
              <a:gd name="connsiteY64" fmla="*/ 3589 h 1122058"/>
              <a:gd name="connsiteX65" fmla="*/ 342505 w 873783"/>
              <a:gd name="connsiteY65" fmla="*/ 1943 h 1122058"/>
              <a:gd name="connsiteX66" fmla="*/ 350076 w 873783"/>
              <a:gd name="connsiteY66" fmla="*/ 5235 h 1122058"/>
              <a:gd name="connsiteX67" fmla="*/ 373115 w 873783"/>
              <a:gd name="connsiteY67" fmla="*/ 41769 h 1122058"/>
              <a:gd name="connsiteX68" fmla="*/ 371140 w 873783"/>
              <a:gd name="connsiteY68" fmla="*/ 53618 h 1122058"/>
              <a:gd name="connsiteX69" fmla="*/ 451450 w 873783"/>
              <a:gd name="connsiteY69" fmla="*/ 80278 h 1122058"/>
              <a:gd name="connsiteX70" fmla="*/ 550850 w 873783"/>
              <a:gd name="connsiteY70" fmla="*/ 112204 h 1122058"/>
              <a:gd name="connsiteX71" fmla="*/ 653870 w 873783"/>
              <a:gd name="connsiteY71" fmla="*/ 145118 h 1122058"/>
              <a:gd name="connsiteX72" fmla="*/ 796716 w 873783"/>
              <a:gd name="connsiteY72" fmla="*/ 196464 h 1122058"/>
              <a:gd name="connsiteX73" fmla="*/ 841807 w 873783"/>
              <a:gd name="connsiteY73" fmla="*/ 172437 h 1122058"/>
              <a:gd name="connsiteX74" fmla="*/ 872746 w 873783"/>
              <a:gd name="connsiteY74" fmla="*/ 227732 h 1122058"/>
              <a:gd name="connsiteX75" fmla="*/ 819755 w 873783"/>
              <a:gd name="connsiteY75" fmla="*/ 250113 h 1122058"/>
              <a:gd name="connsiteX76" fmla="*/ 808894 w 873783"/>
              <a:gd name="connsiteY76" fmla="*/ 258671 h 1122058"/>
              <a:gd name="connsiteX77" fmla="*/ 799678 w 873783"/>
              <a:gd name="connsiteY77" fmla="*/ 266899 h 1122058"/>
              <a:gd name="connsiteX78" fmla="*/ 790462 w 873783"/>
              <a:gd name="connsiteY78" fmla="*/ 316599 h 1122058"/>
              <a:gd name="connsiteX79" fmla="*/ 742079 w 873783"/>
              <a:gd name="connsiteY79" fmla="*/ 329106 h 1122058"/>
              <a:gd name="connsiteX80" fmla="*/ 719039 w 873783"/>
              <a:gd name="connsiteY80" fmla="*/ 314953 h 1122058"/>
              <a:gd name="connsiteX81" fmla="*/ 695670 w 873783"/>
              <a:gd name="connsiteY81" fmla="*/ 324169 h 1122058"/>
              <a:gd name="connsiteX82" fmla="*/ 675264 w 873783"/>
              <a:gd name="connsiteY82" fmla="*/ 365640 h 1122058"/>
              <a:gd name="connsiteX83" fmla="*/ 628855 w 873783"/>
              <a:gd name="connsiteY83" fmla="*/ 371236 h 1122058"/>
              <a:gd name="connsiteX84" fmla="*/ 596929 w 873783"/>
              <a:gd name="connsiteY84" fmla="*/ 342601 h 1122058"/>
              <a:gd name="connsiteX85" fmla="*/ 574218 w 873783"/>
              <a:gd name="connsiteY85" fmla="*/ 346550 h 1122058"/>
              <a:gd name="connsiteX86" fmla="*/ 566319 w 873783"/>
              <a:gd name="connsiteY86" fmla="*/ 347538 h 1122058"/>
              <a:gd name="connsiteX87" fmla="*/ 555458 w 873783"/>
              <a:gd name="connsiteY87" fmla="*/ 381768 h 1122058"/>
              <a:gd name="connsiteX88" fmla="*/ 568952 w 873783"/>
              <a:gd name="connsiteY88" fmla="*/ 394604 h 1122058"/>
              <a:gd name="connsiteX89" fmla="*/ 586726 w 873783"/>
              <a:gd name="connsiteY89" fmla="*/ 414682 h 1122058"/>
              <a:gd name="connsiteX90" fmla="*/ 615032 w 873783"/>
              <a:gd name="connsiteY90" fmla="*/ 412049 h 1122058"/>
              <a:gd name="connsiteX91" fmla="*/ 635438 w 873783"/>
              <a:gd name="connsiteY91" fmla="*/ 429822 h 1122058"/>
              <a:gd name="connsiteX92" fmla="*/ 632476 w 873783"/>
              <a:gd name="connsiteY92" fmla="*/ 457799 h 1122058"/>
              <a:gd name="connsiteX93" fmla="*/ 673289 w 873783"/>
              <a:gd name="connsiteY93" fmla="*/ 498283 h 1122058"/>
              <a:gd name="connsiteX94" fmla="*/ 710481 w 873783"/>
              <a:gd name="connsiteY94" fmla="*/ 533501 h 1122058"/>
              <a:gd name="connsiteX95" fmla="*/ 696329 w 873783"/>
              <a:gd name="connsiteY95" fmla="*/ 568389 h 1122058"/>
              <a:gd name="connsiteX96" fmla="*/ 700607 w 873783"/>
              <a:gd name="connsiteY96" fmla="*/ 585833 h 1122058"/>
              <a:gd name="connsiteX97" fmla="*/ 705544 w 873783"/>
              <a:gd name="connsiteY97" fmla="*/ 604923 h 1122058"/>
              <a:gd name="connsiteX98" fmla="*/ 707848 w 873783"/>
              <a:gd name="connsiteY98" fmla="*/ 605253 h 1122058"/>
              <a:gd name="connsiteX99" fmla="*/ 731875 w 873783"/>
              <a:gd name="connsiteY99" fmla="*/ 657585 h 1122058"/>
              <a:gd name="connsiteX100" fmla="*/ 710811 w 873783"/>
              <a:gd name="connsiteY100" fmla="*/ 683916 h 1122058"/>
              <a:gd name="connsiteX101" fmla="*/ 682176 w 873783"/>
              <a:gd name="connsiteY101" fmla="*/ 685562 h 1122058"/>
              <a:gd name="connsiteX102" fmla="*/ 670656 w 873783"/>
              <a:gd name="connsiteY102" fmla="*/ 694120 h 1122058"/>
              <a:gd name="connsiteX103" fmla="*/ 657490 w 873783"/>
              <a:gd name="connsiteY103" fmla="*/ 704981 h 1122058"/>
              <a:gd name="connsiteX104" fmla="*/ 649262 w 873783"/>
              <a:gd name="connsiteY104" fmla="*/ 752377 h 1122058"/>
              <a:gd name="connsiteX105" fmla="*/ 596600 w 873783"/>
              <a:gd name="connsiteY105" fmla="*/ 766201 h 1122058"/>
              <a:gd name="connsiteX106" fmla="*/ 572573 w 873783"/>
              <a:gd name="connsiteY106" fmla="*/ 747111 h 1122058"/>
              <a:gd name="connsiteX107" fmla="*/ 561711 w 873783"/>
              <a:gd name="connsiteY107" fmla="*/ 750402 h 1122058"/>
              <a:gd name="connsiteX108" fmla="*/ 552166 w 873783"/>
              <a:gd name="connsiteY108" fmla="*/ 753364 h 1122058"/>
              <a:gd name="connsiteX109" fmla="*/ 538672 w 873783"/>
              <a:gd name="connsiteY109" fmla="*/ 798127 h 1122058"/>
              <a:gd name="connsiteX110" fmla="*/ 482718 w 873783"/>
              <a:gd name="connsiteY110" fmla="*/ 807343 h 1122058"/>
              <a:gd name="connsiteX111" fmla="*/ 448488 w 873783"/>
              <a:gd name="connsiteY111" fmla="*/ 774758 h 1122058"/>
              <a:gd name="connsiteX112" fmla="*/ 437297 w 873783"/>
              <a:gd name="connsiteY112" fmla="*/ 776404 h 1122058"/>
              <a:gd name="connsiteX113" fmla="*/ 424790 w 873783"/>
              <a:gd name="connsiteY113" fmla="*/ 777721 h 1122058"/>
              <a:gd name="connsiteX114" fmla="*/ 424132 w 873783"/>
              <a:gd name="connsiteY114" fmla="*/ 785291 h 1122058"/>
              <a:gd name="connsiteX115" fmla="*/ 414587 w 873783"/>
              <a:gd name="connsiteY115" fmla="*/ 816559 h 1122058"/>
              <a:gd name="connsiteX116" fmla="*/ 445855 w 873783"/>
              <a:gd name="connsiteY116" fmla="*/ 849473 h 1122058"/>
              <a:gd name="connsiteX117" fmla="*/ 469553 w 873783"/>
              <a:gd name="connsiteY117" fmla="*/ 849473 h 1122058"/>
              <a:gd name="connsiteX118" fmla="*/ 494238 w 873783"/>
              <a:gd name="connsiteY118" fmla="*/ 871854 h 1122058"/>
              <a:gd name="connsiteX119" fmla="*/ 505099 w 873783"/>
              <a:gd name="connsiteY119" fmla="*/ 923858 h 1122058"/>
              <a:gd name="connsiteX120" fmla="*/ 516290 w 873783"/>
              <a:gd name="connsiteY120" fmla="*/ 940644 h 1122058"/>
              <a:gd name="connsiteX121" fmla="*/ 536697 w 873783"/>
              <a:gd name="connsiteY121" fmla="*/ 941960 h 1122058"/>
              <a:gd name="connsiteX122" fmla="*/ 566977 w 873783"/>
              <a:gd name="connsiteY122" fmla="*/ 977507 h 1122058"/>
              <a:gd name="connsiteX123" fmla="*/ 547229 w 873783"/>
              <a:gd name="connsiteY123" fmla="*/ 1007788 h 1122058"/>
              <a:gd name="connsiteX124" fmla="*/ 550191 w 873783"/>
              <a:gd name="connsiteY124" fmla="*/ 1021283 h 1122058"/>
              <a:gd name="connsiteX125" fmla="*/ 552825 w 873783"/>
              <a:gd name="connsiteY125" fmla="*/ 1036423 h 1122058"/>
              <a:gd name="connsiteX126" fmla="*/ 558420 w 873783"/>
              <a:gd name="connsiteY126" fmla="*/ 1037739 h 1122058"/>
              <a:gd name="connsiteX127" fmla="*/ 595283 w 873783"/>
              <a:gd name="connsiteY127" fmla="*/ 1065716 h 1122058"/>
              <a:gd name="connsiteX128" fmla="*/ 589688 w 873783"/>
              <a:gd name="connsiteY128" fmla="*/ 1093693 h 1122058"/>
              <a:gd name="connsiteX129" fmla="*/ 529785 w 873783"/>
              <a:gd name="connsiteY129" fmla="*/ 1120353 h 1122058"/>
              <a:gd name="connsiteX130" fmla="*/ 529785 w 873783"/>
              <a:gd name="connsiteY130" fmla="*/ 1120353 h 1122058"/>
              <a:gd name="connsiteX131" fmla="*/ 534393 w 873783"/>
              <a:gd name="connsiteY131" fmla="*/ 1052222 h 1122058"/>
              <a:gd name="connsiteX132" fmla="*/ 529785 w 873783"/>
              <a:gd name="connsiteY132" fmla="*/ 1055842 h 1122058"/>
              <a:gd name="connsiteX133" fmla="*/ 521886 w 873783"/>
              <a:gd name="connsiteY133" fmla="*/ 1066045 h 1122058"/>
              <a:gd name="connsiteX134" fmla="*/ 527152 w 873783"/>
              <a:gd name="connsiteY134" fmla="*/ 1074274 h 1122058"/>
              <a:gd name="connsiteX135" fmla="*/ 516619 w 873783"/>
              <a:gd name="connsiteY135" fmla="*/ 1088098 h 1122058"/>
              <a:gd name="connsiteX136" fmla="*/ 524848 w 873783"/>
              <a:gd name="connsiteY136" fmla="*/ 1103896 h 1122058"/>
              <a:gd name="connsiteX137" fmla="*/ 539001 w 873783"/>
              <a:gd name="connsiteY137" fmla="*/ 1111795 h 1122058"/>
              <a:gd name="connsiteX138" fmla="*/ 578826 w 873783"/>
              <a:gd name="connsiteY138" fmla="*/ 1089085 h 1122058"/>
              <a:gd name="connsiteX139" fmla="*/ 564673 w 873783"/>
              <a:gd name="connsiteY139" fmla="*/ 1048930 h 1122058"/>
              <a:gd name="connsiteX140" fmla="*/ 541963 w 873783"/>
              <a:gd name="connsiteY140" fmla="*/ 1049588 h 1122058"/>
              <a:gd name="connsiteX141" fmla="*/ 547229 w 873783"/>
              <a:gd name="connsiteY141" fmla="*/ 1049259 h 1122058"/>
              <a:gd name="connsiteX142" fmla="*/ 550520 w 873783"/>
              <a:gd name="connsiteY142" fmla="*/ 1048930 h 1122058"/>
              <a:gd name="connsiteX143" fmla="*/ 551837 w 873783"/>
              <a:gd name="connsiteY143" fmla="*/ 1052222 h 1122058"/>
              <a:gd name="connsiteX144" fmla="*/ 546571 w 873783"/>
              <a:gd name="connsiteY144" fmla="*/ 1053867 h 1122058"/>
              <a:gd name="connsiteX145" fmla="*/ 543279 w 873783"/>
              <a:gd name="connsiteY145" fmla="*/ 1053867 h 1122058"/>
              <a:gd name="connsiteX146" fmla="*/ 544596 w 873783"/>
              <a:gd name="connsiteY146" fmla="*/ 1055842 h 1122058"/>
              <a:gd name="connsiteX147" fmla="*/ 557432 w 873783"/>
              <a:gd name="connsiteY147" fmla="*/ 1068678 h 1122058"/>
              <a:gd name="connsiteX148" fmla="*/ 552166 w 873783"/>
              <a:gd name="connsiteY148" fmla="*/ 1068678 h 1122058"/>
              <a:gd name="connsiteX149" fmla="*/ 534393 w 873783"/>
              <a:gd name="connsiteY149" fmla="*/ 1052222 h 1122058"/>
              <a:gd name="connsiteX150" fmla="*/ 534393 w 873783"/>
              <a:gd name="connsiteY150" fmla="*/ 1052222 h 1122058"/>
              <a:gd name="connsiteX151" fmla="*/ 10735 w 873783"/>
              <a:gd name="connsiteY151" fmla="*/ 903122 h 1122058"/>
              <a:gd name="connsiteX152" fmla="*/ 10735 w 873783"/>
              <a:gd name="connsiteY152" fmla="*/ 924516 h 1122058"/>
              <a:gd name="connsiteX153" fmla="*/ 32128 w 873783"/>
              <a:gd name="connsiteY153" fmla="*/ 941960 h 1122058"/>
              <a:gd name="connsiteX154" fmla="*/ 68334 w 873783"/>
              <a:gd name="connsiteY154" fmla="*/ 937682 h 1122058"/>
              <a:gd name="connsiteX155" fmla="*/ 67675 w 873783"/>
              <a:gd name="connsiteY155" fmla="*/ 921883 h 1122058"/>
              <a:gd name="connsiteX156" fmla="*/ 69650 w 873783"/>
              <a:gd name="connsiteY156" fmla="*/ 913325 h 1122058"/>
              <a:gd name="connsiteX157" fmla="*/ 67346 w 873783"/>
              <a:gd name="connsiteY157" fmla="*/ 912338 h 1122058"/>
              <a:gd name="connsiteX158" fmla="*/ 63726 w 873783"/>
              <a:gd name="connsiteY158" fmla="*/ 913984 h 1122058"/>
              <a:gd name="connsiteX159" fmla="*/ 57801 w 873783"/>
              <a:gd name="connsiteY159" fmla="*/ 915959 h 1122058"/>
              <a:gd name="connsiteX160" fmla="*/ 31141 w 873783"/>
              <a:gd name="connsiteY160" fmla="*/ 894565 h 1122058"/>
              <a:gd name="connsiteX161" fmla="*/ 14026 w 873783"/>
              <a:gd name="connsiteY161" fmla="*/ 898843 h 1122058"/>
              <a:gd name="connsiteX162" fmla="*/ 16330 w 873783"/>
              <a:gd name="connsiteY162" fmla="*/ 900818 h 1122058"/>
              <a:gd name="connsiteX163" fmla="*/ 19292 w 873783"/>
              <a:gd name="connsiteY163" fmla="*/ 903780 h 1122058"/>
              <a:gd name="connsiteX164" fmla="*/ 17317 w 873783"/>
              <a:gd name="connsiteY164" fmla="*/ 908059 h 1122058"/>
              <a:gd name="connsiteX165" fmla="*/ 14026 w 873783"/>
              <a:gd name="connsiteY165" fmla="*/ 908059 h 1122058"/>
              <a:gd name="connsiteX166" fmla="*/ 11064 w 873783"/>
              <a:gd name="connsiteY166" fmla="*/ 904439 h 1122058"/>
              <a:gd name="connsiteX167" fmla="*/ 10735 w 873783"/>
              <a:gd name="connsiteY167" fmla="*/ 903122 h 1122058"/>
              <a:gd name="connsiteX168" fmla="*/ 10735 w 873783"/>
              <a:gd name="connsiteY168" fmla="*/ 903122 h 1122058"/>
              <a:gd name="connsiteX169" fmla="*/ 77550 w 873783"/>
              <a:gd name="connsiteY169" fmla="*/ 881728 h 1122058"/>
              <a:gd name="connsiteX170" fmla="*/ 79195 w 873783"/>
              <a:gd name="connsiteY170" fmla="*/ 885020 h 1122058"/>
              <a:gd name="connsiteX171" fmla="*/ 85449 w 873783"/>
              <a:gd name="connsiteY171" fmla="*/ 926491 h 1122058"/>
              <a:gd name="connsiteX172" fmla="*/ 78208 w 873783"/>
              <a:gd name="connsiteY172" fmla="*/ 931099 h 1122058"/>
              <a:gd name="connsiteX173" fmla="*/ 254626 w 873783"/>
              <a:gd name="connsiteY173" fmla="*/ 982115 h 1122058"/>
              <a:gd name="connsiteX174" fmla="*/ 327365 w 873783"/>
              <a:gd name="connsiteY174" fmla="*/ 1006142 h 1122058"/>
              <a:gd name="connsiteX175" fmla="*/ 403067 w 873783"/>
              <a:gd name="connsiteY175" fmla="*/ 1031486 h 1122058"/>
              <a:gd name="connsiteX176" fmla="*/ 512670 w 873783"/>
              <a:gd name="connsiteY176" fmla="*/ 1066045 h 1122058"/>
              <a:gd name="connsiteX177" fmla="*/ 534393 w 873783"/>
              <a:gd name="connsiteY177" fmla="*/ 1041689 h 1122058"/>
              <a:gd name="connsiteX178" fmla="*/ 543279 w 873783"/>
              <a:gd name="connsiteY178" fmla="*/ 1036094 h 1122058"/>
              <a:gd name="connsiteX179" fmla="*/ 537684 w 873783"/>
              <a:gd name="connsiteY179" fmla="*/ 1013712 h 1122058"/>
              <a:gd name="connsiteX180" fmla="*/ 522544 w 873783"/>
              <a:gd name="connsiteY180" fmla="*/ 1011738 h 1122058"/>
              <a:gd name="connsiteX181" fmla="*/ 489630 w 873783"/>
              <a:gd name="connsiteY181" fmla="*/ 965987 h 1122058"/>
              <a:gd name="connsiteX182" fmla="*/ 395826 w 873783"/>
              <a:gd name="connsiteY182" fmla="*/ 939986 h 1122058"/>
              <a:gd name="connsiteX183" fmla="*/ 301692 w 873783"/>
              <a:gd name="connsiteY183" fmla="*/ 906414 h 1122058"/>
              <a:gd name="connsiteX184" fmla="*/ 203280 w 873783"/>
              <a:gd name="connsiteY184" fmla="*/ 871525 h 1122058"/>
              <a:gd name="connsiteX185" fmla="*/ 165100 w 873783"/>
              <a:gd name="connsiteY185" fmla="*/ 859676 h 1122058"/>
              <a:gd name="connsiteX186" fmla="*/ 108159 w 873783"/>
              <a:gd name="connsiteY186" fmla="*/ 882716 h 1122058"/>
              <a:gd name="connsiteX187" fmla="*/ 77550 w 873783"/>
              <a:gd name="connsiteY187" fmla="*/ 881728 h 1122058"/>
              <a:gd name="connsiteX188" fmla="*/ 77550 w 873783"/>
              <a:gd name="connsiteY188" fmla="*/ 881728 h 1122058"/>
              <a:gd name="connsiteX189" fmla="*/ 77550 w 873783"/>
              <a:gd name="connsiteY189" fmla="*/ 881728 h 1122058"/>
              <a:gd name="connsiteX190" fmla="*/ 107172 w 873783"/>
              <a:gd name="connsiteY190" fmla="*/ 808989 h 1122058"/>
              <a:gd name="connsiteX191" fmla="*/ 89398 w 873783"/>
              <a:gd name="connsiteY191" fmla="*/ 828408 h 1122058"/>
              <a:gd name="connsiteX192" fmla="*/ 97298 w 873783"/>
              <a:gd name="connsiteY192" fmla="*/ 865930 h 1122058"/>
              <a:gd name="connsiteX193" fmla="*/ 110792 w 873783"/>
              <a:gd name="connsiteY193" fmla="*/ 872841 h 1122058"/>
              <a:gd name="connsiteX194" fmla="*/ 153909 w 873783"/>
              <a:gd name="connsiteY194" fmla="*/ 850789 h 1122058"/>
              <a:gd name="connsiteX195" fmla="*/ 152922 w 873783"/>
              <a:gd name="connsiteY195" fmla="*/ 824787 h 1122058"/>
              <a:gd name="connsiteX196" fmla="*/ 131199 w 873783"/>
              <a:gd name="connsiteY196" fmla="*/ 807343 h 1122058"/>
              <a:gd name="connsiteX197" fmla="*/ 122971 w 873783"/>
              <a:gd name="connsiteY197" fmla="*/ 805368 h 1122058"/>
              <a:gd name="connsiteX198" fmla="*/ 121983 w 873783"/>
              <a:gd name="connsiteY198" fmla="*/ 806685 h 1122058"/>
              <a:gd name="connsiteX199" fmla="*/ 114742 w 873783"/>
              <a:gd name="connsiteY199" fmla="*/ 814913 h 1122058"/>
              <a:gd name="connsiteX200" fmla="*/ 111122 w 873783"/>
              <a:gd name="connsiteY200" fmla="*/ 814913 h 1122058"/>
              <a:gd name="connsiteX201" fmla="*/ 108488 w 873783"/>
              <a:gd name="connsiteY201" fmla="*/ 810964 h 1122058"/>
              <a:gd name="connsiteX202" fmla="*/ 107172 w 873783"/>
              <a:gd name="connsiteY202" fmla="*/ 808989 h 1122058"/>
              <a:gd name="connsiteX203" fmla="*/ 107172 w 873783"/>
              <a:gd name="connsiteY203" fmla="*/ 808989 h 1122058"/>
              <a:gd name="connsiteX204" fmla="*/ 507074 w 873783"/>
              <a:gd name="connsiteY204" fmla="*/ 975532 h 1122058"/>
              <a:gd name="connsiteX205" fmla="*/ 522215 w 873783"/>
              <a:gd name="connsiteY205" fmla="*/ 995610 h 1122058"/>
              <a:gd name="connsiteX206" fmla="*/ 526823 w 873783"/>
              <a:gd name="connsiteY206" fmla="*/ 998572 h 1122058"/>
              <a:gd name="connsiteX207" fmla="*/ 539330 w 873783"/>
              <a:gd name="connsiteY207" fmla="*/ 992977 h 1122058"/>
              <a:gd name="connsiteX208" fmla="*/ 557762 w 873783"/>
              <a:gd name="connsiteY208" fmla="*/ 973228 h 1122058"/>
              <a:gd name="connsiteX209" fmla="*/ 554799 w 873783"/>
              <a:gd name="connsiteY209" fmla="*/ 973558 h 1122058"/>
              <a:gd name="connsiteX210" fmla="*/ 550850 w 873783"/>
              <a:gd name="connsiteY210" fmla="*/ 969279 h 1122058"/>
              <a:gd name="connsiteX211" fmla="*/ 554799 w 873783"/>
              <a:gd name="connsiteY211" fmla="*/ 963354 h 1122058"/>
              <a:gd name="connsiteX212" fmla="*/ 539001 w 873783"/>
              <a:gd name="connsiteY212" fmla="*/ 954797 h 1122058"/>
              <a:gd name="connsiteX213" fmla="*/ 530772 w 873783"/>
              <a:gd name="connsiteY213" fmla="*/ 954468 h 1122058"/>
              <a:gd name="connsiteX214" fmla="*/ 531760 w 873783"/>
              <a:gd name="connsiteY214" fmla="*/ 954797 h 1122058"/>
              <a:gd name="connsiteX215" fmla="*/ 540317 w 873783"/>
              <a:gd name="connsiteY215" fmla="*/ 957759 h 1122058"/>
              <a:gd name="connsiteX216" fmla="*/ 551179 w 873783"/>
              <a:gd name="connsiteY216" fmla="*/ 964013 h 1122058"/>
              <a:gd name="connsiteX217" fmla="*/ 549533 w 873783"/>
              <a:gd name="connsiteY217" fmla="*/ 970595 h 1122058"/>
              <a:gd name="connsiteX218" fmla="*/ 540976 w 873783"/>
              <a:gd name="connsiteY218" fmla="*/ 969937 h 1122058"/>
              <a:gd name="connsiteX219" fmla="*/ 527481 w 873783"/>
              <a:gd name="connsiteY219" fmla="*/ 961380 h 1122058"/>
              <a:gd name="connsiteX220" fmla="*/ 516619 w 873783"/>
              <a:gd name="connsiteY220" fmla="*/ 953809 h 1122058"/>
              <a:gd name="connsiteX221" fmla="*/ 503783 w 873783"/>
              <a:gd name="connsiteY221" fmla="*/ 960392 h 1122058"/>
              <a:gd name="connsiteX222" fmla="*/ 518594 w 873783"/>
              <a:gd name="connsiteY222" fmla="*/ 973228 h 1122058"/>
              <a:gd name="connsiteX223" fmla="*/ 508062 w 873783"/>
              <a:gd name="connsiteY223" fmla="*/ 977507 h 1122058"/>
              <a:gd name="connsiteX224" fmla="*/ 507074 w 873783"/>
              <a:gd name="connsiteY224" fmla="*/ 975532 h 1122058"/>
              <a:gd name="connsiteX225" fmla="*/ 507074 w 873783"/>
              <a:gd name="connsiteY225" fmla="*/ 975532 h 1122058"/>
              <a:gd name="connsiteX226" fmla="*/ 199001 w 873783"/>
              <a:gd name="connsiteY226" fmla="*/ 860993 h 1122058"/>
              <a:gd name="connsiteX227" fmla="*/ 298401 w 873783"/>
              <a:gd name="connsiteY227" fmla="*/ 894894 h 1122058"/>
              <a:gd name="connsiteX228" fmla="*/ 397142 w 873783"/>
              <a:gd name="connsiteY228" fmla="*/ 928466 h 1122058"/>
              <a:gd name="connsiteX229" fmla="*/ 494567 w 873783"/>
              <a:gd name="connsiteY229" fmla="*/ 958088 h 1122058"/>
              <a:gd name="connsiteX230" fmla="*/ 501479 w 873783"/>
              <a:gd name="connsiteY230" fmla="*/ 949531 h 1122058"/>
              <a:gd name="connsiteX231" fmla="*/ 506745 w 873783"/>
              <a:gd name="connsiteY231" fmla="*/ 945581 h 1122058"/>
              <a:gd name="connsiteX232" fmla="*/ 499504 w 873783"/>
              <a:gd name="connsiteY232" fmla="*/ 934719 h 1122058"/>
              <a:gd name="connsiteX233" fmla="*/ 478439 w 873783"/>
              <a:gd name="connsiteY233" fmla="*/ 903122 h 1122058"/>
              <a:gd name="connsiteX234" fmla="*/ 448159 w 873783"/>
              <a:gd name="connsiteY234" fmla="*/ 906084 h 1122058"/>
              <a:gd name="connsiteX235" fmla="*/ 442234 w 873783"/>
              <a:gd name="connsiteY235" fmla="*/ 904110 h 1122058"/>
              <a:gd name="connsiteX236" fmla="*/ 432360 w 873783"/>
              <a:gd name="connsiteY236" fmla="*/ 885349 h 1122058"/>
              <a:gd name="connsiteX237" fmla="*/ 427094 w 873783"/>
              <a:gd name="connsiteY237" fmla="*/ 871525 h 1122058"/>
              <a:gd name="connsiteX238" fmla="*/ 397801 w 873783"/>
              <a:gd name="connsiteY238" fmla="*/ 862967 h 1122058"/>
              <a:gd name="connsiteX239" fmla="*/ 356329 w 873783"/>
              <a:gd name="connsiteY239" fmla="*/ 848156 h 1122058"/>
              <a:gd name="connsiteX240" fmla="*/ 315845 w 873783"/>
              <a:gd name="connsiteY240" fmla="*/ 833674 h 1122058"/>
              <a:gd name="connsiteX241" fmla="*/ 287210 w 873783"/>
              <a:gd name="connsiteY241" fmla="*/ 825446 h 1122058"/>
              <a:gd name="connsiteX242" fmla="*/ 285235 w 873783"/>
              <a:gd name="connsiteY242" fmla="*/ 827420 h 1122058"/>
              <a:gd name="connsiteX243" fmla="*/ 217762 w 873783"/>
              <a:gd name="connsiteY243" fmla="*/ 849473 h 1122058"/>
              <a:gd name="connsiteX244" fmla="*/ 202622 w 873783"/>
              <a:gd name="connsiteY244" fmla="*/ 842232 h 1122058"/>
              <a:gd name="connsiteX245" fmla="*/ 193735 w 873783"/>
              <a:gd name="connsiteY245" fmla="*/ 827091 h 1122058"/>
              <a:gd name="connsiteX246" fmla="*/ 187811 w 873783"/>
              <a:gd name="connsiteY246" fmla="*/ 815901 h 1122058"/>
              <a:gd name="connsiteX247" fmla="*/ 180570 w 873783"/>
              <a:gd name="connsiteY247" fmla="*/ 819521 h 1122058"/>
              <a:gd name="connsiteX248" fmla="*/ 166746 w 873783"/>
              <a:gd name="connsiteY248" fmla="*/ 823800 h 1122058"/>
              <a:gd name="connsiteX249" fmla="*/ 168392 w 873783"/>
              <a:gd name="connsiteY249" fmla="*/ 833016 h 1122058"/>
              <a:gd name="connsiteX250" fmla="*/ 172341 w 873783"/>
              <a:gd name="connsiteY250" fmla="*/ 852435 h 1122058"/>
              <a:gd name="connsiteX251" fmla="*/ 199001 w 873783"/>
              <a:gd name="connsiteY251" fmla="*/ 860993 h 1122058"/>
              <a:gd name="connsiteX252" fmla="*/ 199001 w 873783"/>
              <a:gd name="connsiteY252" fmla="*/ 860993 h 1122058"/>
              <a:gd name="connsiteX253" fmla="*/ 247055 w 873783"/>
              <a:gd name="connsiteY253" fmla="*/ 764555 h 1122058"/>
              <a:gd name="connsiteX254" fmla="*/ 225662 w 873783"/>
              <a:gd name="connsiteY254" fmla="*/ 760606 h 1122058"/>
              <a:gd name="connsiteX255" fmla="*/ 200318 w 873783"/>
              <a:gd name="connsiteY255" fmla="*/ 799773 h 1122058"/>
              <a:gd name="connsiteX256" fmla="*/ 205255 w 873783"/>
              <a:gd name="connsiteY256" fmla="*/ 829395 h 1122058"/>
              <a:gd name="connsiteX257" fmla="*/ 217433 w 873783"/>
              <a:gd name="connsiteY257" fmla="*/ 834991 h 1122058"/>
              <a:gd name="connsiteX258" fmla="*/ 264171 w 873783"/>
              <a:gd name="connsiteY258" fmla="*/ 826433 h 1122058"/>
              <a:gd name="connsiteX259" fmla="*/ 274374 w 873783"/>
              <a:gd name="connsiteY259" fmla="*/ 784633 h 1122058"/>
              <a:gd name="connsiteX260" fmla="*/ 247055 w 873783"/>
              <a:gd name="connsiteY260" fmla="*/ 764555 h 1122058"/>
              <a:gd name="connsiteX261" fmla="*/ 247055 w 873783"/>
              <a:gd name="connsiteY261" fmla="*/ 764555 h 1122058"/>
              <a:gd name="connsiteX262" fmla="*/ 308275 w 873783"/>
              <a:gd name="connsiteY262" fmla="*/ 792532 h 1122058"/>
              <a:gd name="connsiteX263" fmla="*/ 296426 w 873783"/>
              <a:gd name="connsiteY263" fmla="*/ 794178 h 1122058"/>
              <a:gd name="connsiteX264" fmla="*/ 284577 w 873783"/>
              <a:gd name="connsiteY264" fmla="*/ 796152 h 1122058"/>
              <a:gd name="connsiteX265" fmla="*/ 285565 w 873783"/>
              <a:gd name="connsiteY265" fmla="*/ 810635 h 1122058"/>
              <a:gd name="connsiteX266" fmla="*/ 284906 w 873783"/>
              <a:gd name="connsiteY266" fmla="*/ 814913 h 1122058"/>
              <a:gd name="connsiteX267" fmla="*/ 332302 w 873783"/>
              <a:gd name="connsiteY267" fmla="*/ 827091 h 1122058"/>
              <a:gd name="connsiteX268" fmla="*/ 371470 w 873783"/>
              <a:gd name="connsiteY268" fmla="*/ 840915 h 1122058"/>
              <a:gd name="connsiteX269" fmla="*/ 410308 w 873783"/>
              <a:gd name="connsiteY269" fmla="*/ 854410 h 1122058"/>
              <a:gd name="connsiteX270" fmla="*/ 436639 w 873783"/>
              <a:gd name="connsiteY270" fmla="*/ 862309 h 1122058"/>
              <a:gd name="connsiteX271" fmla="*/ 419524 w 873783"/>
              <a:gd name="connsiteY271" fmla="*/ 834332 h 1122058"/>
              <a:gd name="connsiteX272" fmla="*/ 407016 w 873783"/>
              <a:gd name="connsiteY272" fmla="*/ 821825 h 1122058"/>
              <a:gd name="connsiteX273" fmla="*/ 353038 w 873783"/>
              <a:gd name="connsiteY273" fmla="*/ 833674 h 1122058"/>
              <a:gd name="connsiteX274" fmla="*/ 308275 w 873783"/>
              <a:gd name="connsiteY274" fmla="*/ 792532 h 1122058"/>
              <a:gd name="connsiteX275" fmla="*/ 308275 w 873783"/>
              <a:gd name="connsiteY275" fmla="*/ 792532 h 1122058"/>
              <a:gd name="connsiteX276" fmla="*/ 376407 w 873783"/>
              <a:gd name="connsiteY276" fmla="*/ 738224 h 1122058"/>
              <a:gd name="connsiteX277" fmla="*/ 318808 w 873783"/>
              <a:gd name="connsiteY277" fmla="*/ 762910 h 1122058"/>
              <a:gd name="connsiteX278" fmla="*/ 325061 w 873783"/>
              <a:gd name="connsiteY278" fmla="*/ 798786 h 1122058"/>
              <a:gd name="connsiteX279" fmla="*/ 328353 w 873783"/>
              <a:gd name="connsiteY279" fmla="*/ 810305 h 1122058"/>
              <a:gd name="connsiteX280" fmla="*/ 351721 w 873783"/>
              <a:gd name="connsiteY280" fmla="*/ 814913 h 1122058"/>
              <a:gd name="connsiteX281" fmla="*/ 397142 w 873783"/>
              <a:gd name="connsiteY281" fmla="*/ 817876 h 1122058"/>
              <a:gd name="connsiteX282" fmla="*/ 412283 w 873783"/>
              <a:gd name="connsiteY282" fmla="*/ 774100 h 1122058"/>
              <a:gd name="connsiteX283" fmla="*/ 376407 w 873783"/>
              <a:gd name="connsiteY283" fmla="*/ 738224 h 1122058"/>
              <a:gd name="connsiteX284" fmla="*/ 376407 w 873783"/>
              <a:gd name="connsiteY284" fmla="*/ 738224 h 1122058"/>
              <a:gd name="connsiteX285" fmla="*/ 462641 w 873783"/>
              <a:gd name="connsiteY285" fmla="*/ 759947 h 1122058"/>
              <a:gd name="connsiteX286" fmla="*/ 465932 w 873783"/>
              <a:gd name="connsiteY286" fmla="*/ 763897 h 1122058"/>
              <a:gd name="connsiteX287" fmla="*/ 460995 w 873783"/>
              <a:gd name="connsiteY287" fmla="*/ 779366 h 1122058"/>
              <a:gd name="connsiteX288" fmla="*/ 484035 w 873783"/>
              <a:gd name="connsiteY288" fmla="*/ 795165 h 1122058"/>
              <a:gd name="connsiteX289" fmla="*/ 534064 w 873783"/>
              <a:gd name="connsiteY289" fmla="*/ 785291 h 1122058"/>
              <a:gd name="connsiteX290" fmla="*/ 539659 w 873783"/>
              <a:gd name="connsiteY290" fmla="*/ 744149 h 1122058"/>
              <a:gd name="connsiteX291" fmla="*/ 514644 w 873783"/>
              <a:gd name="connsiteY291" fmla="*/ 724071 h 1122058"/>
              <a:gd name="connsiteX292" fmla="*/ 465603 w 873783"/>
              <a:gd name="connsiteY292" fmla="*/ 740528 h 1122058"/>
              <a:gd name="connsiteX293" fmla="*/ 465932 w 873783"/>
              <a:gd name="connsiteY293" fmla="*/ 745794 h 1122058"/>
              <a:gd name="connsiteX294" fmla="*/ 465603 w 873783"/>
              <a:gd name="connsiteY294" fmla="*/ 753694 h 1122058"/>
              <a:gd name="connsiteX295" fmla="*/ 464286 w 873783"/>
              <a:gd name="connsiteY295" fmla="*/ 753364 h 1122058"/>
              <a:gd name="connsiteX296" fmla="*/ 462641 w 873783"/>
              <a:gd name="connsiteY296" fmla="*/ 752706 h 1122058"/>
              <a:gd name="connsiteX297" fmla="*/ 458362 w 873783"/>
              <a:gd name="connsiteY297" fmla="*/ 755669 h 1122058"/>
              <a:gd name="connsiteX298" fmla="*/ 455400 w 873783"/>
              <a:gd name="connsiteY298" fmla="*/ 759289 h 1122058"/>
              <a:gd name="connsiteX299" fmla="*/ 460337 w 873783"/>
              <a:gd name="connsiteY299" fmla="*/ 759618 h 1122058"/>
              <a:gd name="connsiteX300" fmla="*/ 462641 w 873783"/>
              <a:gd name="connsiteY300" fmla="*/ 759947 h 1122058"/>
              <a:gd name="connsiteX301" fmla="*/ 462641 w 873783"/>
              <a:gd name="connsiteY301" fmla="*/ 759947 h 1122058"/>
              <a:gd name="connsiteX302" fmla="*/ 358304 w 873783"/>
              <a:gd name="connsiteY302" fmla="*/ 718476 h 1122058"/>
              <a:gd name="connsiteX303" fmla="*/ 300047 w 873783"/>
              <a:gd name="connsiteY303" fmla="*/ 702019 h 1122058"/>
              <a:gd name="connsiteX304" fmla="*/ 299059 w 873783"/>
              <a:gd name="connsiteY304" fmla="*/ 707285 h 1122058"/>
              <a:gd name="connsiteX305" fmla="*/ 312883 w 873783"/>
              <a:gd name="connsiteY305" fmla="*/ 721767 h 1122058"/>
              <a:gd name="connsiteX306" fmla="*/ 327036 w 873783"/>
              <a:gd name="connsiteY306" fmla="*/ 737237 h 1122058"/>
              <a:gd name="connsiteX307" fmla="*/ 382989 w 873783"/>
              <a:gd name="connsiteY307" fmla="*/ 729667 h 1122058"/>
              <a:gd name="connsiteX308" fmla="*/ 423802 w 873783"/>
              <a:gd name="connsiteY308" fmla="*/ 767188 h 1122058"/>
              <a:gd name="connsiteX309" fmla="*/ 435322 w 873783"/>
              <a:gd name="connsiteY309" fmla="*/ 764884 h 1122058"/>
              <a:gd name="connsiteX310" fmla="*/ 450792 w 873783"/>
              <a:gd name="connsiteY310" fmla="*/ 759618 h 1122058"/>
              <a:gd name="connsiteX311" fmla="*/ 449146 w 873783"/>
              <a:gd name="connsiteY311" fmla="*/ 759618 h 1122058"/>
              <a:gd name="connsiteX312" fmla="*/ 448159 w 873783"/>
              <a:gd name="connsiteY312" fmla="*/ 754023 h 1122058"/>
              <a:gd name="connsiteX313" fmla="*/ 448159 w 873783"/>
              <a:gd name="connsiteY313" fmla="*/ 748427 h 1122058"/>
              <a:gd name="connsiteX314" fmla="*/ 426106 w 873783"/>
              <a:gd name="connsiteY314" fmla="*/ 741516 h 1122058"/>
              <a:gd name="connsiteX315" fmla="*/ 394838 w 873783"/>
              <a:gd name="connsiteY315" fmla="*/ 730983 h 1122058"/>
              <a:gd name="connsiteX316" fmla="*/ 391547 w 873783"/>
              <a:gd name="connsiteY316" fmla="*/ 729996 h 1122058"/>
              <a:gd name="connsiteX317" fmla="*/ 358304 w 873783"/>
              <a:gd name="connsiteY317" fmla="*/ 718476 h 1122058"/>
              <a:gd name="connsiteX318" fmla="*/ 358304 w 873783"/>
              <a:gd name="connsiteY318" fmla="*/ 718476 h 1122058"/>
              <a:gd name="connsiteX319" fmla="*/ 282931 w 873783"/>
              <a:gd name="connsiteY319" fmla="*/ 658573 h 1122058"/>
              <a:gd name="connsiteX320" fmla="*/ 311237 w 873783"/>
              <a:gd name="connsiteY320" fmla="*/ 696095 h 1122058"/>
              <a:gd name="connsiteX321" fmla="*/ 371140 w 873783"/>
              <a:gd name="connsiteY321" fmla="*/ 712551 h 1122058"/>
              <a:gd name="connsiteX322" fmla="*/ 406687 w 873783"/>
              <a:gd name="connsiteY322" fmla="*/ 724400 h 1122058"/>
              <a:gd name="connsiteX323" fmla="*/ 442563 w 873783"/>
              <a:gd name="connsiteY323" fmla="*/ 736579 h 1122058"/>
              <a:gd name="connsiteX324" fmla="*/ 453754 w 873783"/>
              <a:gd name="connsiteY324" fmla="*/ 740199 h 1122058"/>
              <a:gd name="connsiteX325" fmla="*/ 517936 w 873783"/>
              <a:gd name="connsiteY325" fmla="*/ 716172 h 1122058"/>
              <a:gd name="connsiteX326" fmla="*/ 553483 w 873783"/>
              <a:gd name="connsiteY326" fmla="*/ 743490 h 1122058"/>
              <a:gd name="connsiteX327" fmla="*/ 563028 w 873783"/>
              <a:gd name="connsiteY327" fmla="*/ 739541 h 1122058"/>
              <a:gd name="connsiteX328" fmla="*/ 569281 w 873783"/>
              <a:gd name="connsiteY328" fmla="*/ 737895 h 1122058"/>
              <a:gd name="connsiteX329" fmla="*/ 568294 w 873783"/>
              <a:gd name="connsiteY329" fmla="*/ 721109 h 1122058"/>
              <a:gd name="connsiteX330" fmla="*/ 567965 w 873783"/>
              <a:gd name="connsiteY330" fmla="*/ 714855 h 1122058"/>
              <a:gd name="connsiteX331" fmla="*/ 534722 w 873783"/>
              <a:gd name="connsiteY331" fmla="*/ 704323 h 1122058"/>
              <a:gd name="connsiteX332" fmla="*/ 413270 w 873783"/>
              <a:gd name="connsiteY332" fmla="*/ 663181 h 1122058"/>
              <a:gd name="connsiteX333" fmla="*/ 408991 w 873783"/>
              <a:gd name="connsiteY333" fmla="*/ 661535 h 1122058"/>
              <a:gd name="connsiteX334" fmla="*/ 293135 w 873783"/>
              <a:gd name="connsiteY334" fmla="*/ 622368 h 1122058"/>
              <a:gd name="connsiteX335" fmla="*/ 244422 w 873783"/>
              <a:gd name="connsiteY335" fmla="*/ 606569 h 1122058"/>
              <a:gd name="connsiteX336" fmla="*/ 236194 w 873783"/>
              <a:gd name="connsiteY336" fmla="*/ 616114 h 1122058"/>
              <a:gd name="connsiteX337" fmla="*/ 230928 w 873783"/>
              <a:gd name="connsiteY337" fmla="*/ 623026 h 1122058"/>
              <a:gd name="connsiteX338" fmla="*/ 250347 w 873783"/>
              <a:gd name="connsiteY338" fmla="*/ 652648 h 1122058"/>
              <a:gd name="connsiteX339" fmla="*/ 258246 w 873783"/>
              <a:gd name="connsiteY339" fmla="*/ 662852 h 1122058"/>
              <a:gd name="connsiteX340" fmla="*/ 282931 w 873783"/>
              <a:gd name="connsiteY340" fmla="*/ 658573 h 1122058"/>
              <a:gd name="connsiteX341" fmla="*/ 282931 w 873783"/>
              <a:gd name="connsiteY341" fmla="*/ 658573 h 1122058"/>
              <a:gd name="connsiteX342" fmla="*/ 591334 w 873783"/>
              <a:gd name="connsiteY342" fmla="*/ 691158 h 1122058"/>
              <a:gd name="connsiteX343" fmla="*/ 584422 w 873783"/>
              <a:gd name="connsiteY343" fmla="*/ 708602 h 1122058"/>
              <a:gd name="connsiteX344" fmla="*/ 575864 w 873783"/>
              <a:gd name="connsiteY344" fmla="*/ 726375 h 1122058"/>
              <a:gd name="connsiteX345" fmla="*/ 582118 w 873783"/>
              <a:gd name="connsiteY345" fmla="*/ 730325 h 1122058"/>
              <a:gd name="connsiteX346" fmla="*/ 589688 w 873783"/>
              <a:gd name="connsiteY346" fmla="*/ 736249 h 1122058"/>
              <a:gd name="connsiteX347" fmla="*/ 584751 w 873783"/>
              <a:gd name="connsiteY347" fmla="*/ 745794 h 1122058"/>
              <a:gd name="connsiteX348" fmla="*/ 605157 w 873783"/>
              <a:gd name="connsiteY348" fmla="*/ 755998 h 1122058"/>
              <a:gd name="connsiteX349" fmla="*/ 630172 w 873783"/>
              <a:gd name="connsiteY349" fmla="*/ 754681 h 1122058"/>
              <a:gd name="connsiteX350" fmla="*/ 645641 w 873783"/>
              <a:gd name="connsiteY350" fmla="*/ 730983 h 1122058"/>
              <a:gd name="connsiteX351" fmla="*/ 630172 w 873783"/>
              <a:gd name="connsiteY351" fmla="*/ 687537 h 1122058"/>
              <a:gd name="connsiteX352" fmla="*/ 606145 w 873783"/>
              <a:gd name="connsiteY352" fmla="*/ 693461 h 1122058"/>
              <a:gd name="connsiteX353" fmla="*/ 617665 w 873783"/>
              <a:gd name="connsiteY353" fmla="*/ 699715 h 1122058"/>
              <a:gd name="connsiteX354" fmla="*/ 635109 w 873783"/>
              <a:gd name="connsiteY354" fmla="*/ 715185 h 1122058"/>
              <a:gd name="connsiteX355" fmla="*/ 624247 w 873783"/>
              <a:gd name="connsiteY355" fmla="*/ 715514 h 1122058"/>
              <a:gd name="connsiteX356" fmla="*/ 608778 w 873783"/>
              <a:gd name="connsiteY356" fmla="*/ 703994 h 1122058"/>
              <a:gd name="connsiteX357" fmla="*/ 591334 w 873783"/>
              <a:gd name="connsiteY357" fmla="*/ 691158 h 1122058"/>
              <a:gd name="connsiteX358" fmla="*/ 591334 w 873783"/>
              <a:gd name="connsiteY358" fmla="*/ 691158 h 1122058"/>
              <a:gd name="connsiteX359" fmla="*/ 186165 w 873783"/>
              <a:gd name="connsiteY359" fmla="*/ 572010 h 1122058"/>
              <a:gd name="connsiteX360" fmla="*/ 181557 w 873783"/>
              <a:gd name="connsiteY360" fmla="*/ 572997 h 1122058"/>
              <a:gd name="connsiteX361" fmla="*/ 175633 w 873783"/>
              <a:gd name="connsiteY361" fmla="*/ 590441 h 1122058"/>
              <a:gd name="connsiteX362" fmla="*/ 176620 w 873783"/>
              <a:gd name="connsiteY362" fmla="*/ 592745 h 1122058"/>
              <a:gd name="connsiteX363" fmla="*/ 183861 w 873783"/>
              <a:gd name="connsiteY363" fmla="*/ 609202 h 1122058"/>
              <a:gd name="connsiteX364" fmla="*/ 195052 w 873783"/>
              <a:gd name="connsiteY364" fmla="*/ 611506 h 1122058"/>
              <a:gd name="connsiteX365" fmla="*/ 226649 w 873783"/>
              <a:gd name="connsiteY365" fmla="*/ 612823 h 1122058"/>
              <a:gd name="connsiteX366" fmla="*/ 230599 w 873783"/>
              <a:gd name="connsiteY366" fmla="*/ 596695 h 1122058"/>
              <a:gd name="connsiteX367" fmla="*/ 232244 w 873783"/>
              <a:gd name="connsiteY367" fmla="*/ 589783 h 1122058"/>
              <a:gd name="connsiteX368" fmla="*/ 224016 w 873783"/>
              <a:gd name="connsiteY368" fmla="*/ 586492 h 1122058"/>
              <a:gd name="connsiteX369" fmla="*/ 219079 w 873783"/>
              <a:gd name="connsiteY369" fmla="*/ 584846 h 1122058"/>
              <a:gd name="connsiteX370" fmla="*/ 199001 w 873783"/>
              <a:gd name="connsiteY370" fmla="*/ 572339 h 1122058"/>
              <a:gd name="connsiteX371" fmla="*/ 191431 w 873783"/>
              <a:gd name="connsiteY371" fmla="*/ 573655 h 1122058"/>
              <a:gd name="connsiteX372" fmla="*/ 188798 w 873783"/>
              <a:gd name="connsiteY372" fmla="*/ 572997 h 1122058"/>
              <a:gd name="connsiteX373" fmla="*/ 186165 w 873783"/>
              <a:gd name="connsiteY373" fmla="*/ 572010 h 1122058"/>
              <a:gd name="connsiteX374" fmla="*/ 186165 w 873783"/>
              <a:gd name="connsiteY374" fmla="*/ 572010 h 1122058"/>
              <a:gd name="connsiteX375" fmla="*/ 215787 w 873783"/>
              <a:gd name="connsiteY375" fmla="*/ 552920 h 1122058"/>
              <a:gd name="connsiteX376" fmla="*/ 250676 w 873783"/>
              <a:gd name="connsiteY376" fmla="*/ 601303 h 1122058"/>
              <a:gd name="connsiteX377" fmla="*/ 354684 w 873783"/>
              <a:gd name="connsiteY377" fmla="*/ 631913 h 1122058"/>
              <a:gd name="connsiteX378" fmla="*/ 438285 w 873783"/>
              <a:gd name="connsiteY378" fmla="*/ 660219 h 1122058"/>
              <a:gd name="connsiteX379" fmla="*/ 442563 w 873783"/>
              <a:gd name="connsiteY379" fmla="*/ 661864 h 1122058"/>
              <a:gd name="connsiteX380" fmla="*/ 520240 w 873783"/>
              <a:gd name="connsiteY380" fmla="*/ 688195 h 1122058"/>
              <a:gd name="connsiteX381" fmla="*/ 571585 w 873783"/>
              <a:gd name="connsiteY381" fmla="*/ 704323 h 1122058"/>
              <a:gd name="connsiteX382" fmla="*/ 581789 w 873783"/>
              <a:gd name="connsiteY382" fmla="*/ 683258 h 1122058"/>
              <a:gd name="connsiteX383" fmla="*/ 586067 w 873783"/>
              <a:gd name="connsiteY383" fmla="*/ 677663 h 1122058"/>
              <a:gd name="connsiteX384" fmla="*/ 624247 w 873783"/>
              <a:gd name="connsiteY384" fmla="*/ 677005 h 1122058"/>
              <a:gd name="connsiteX385" fmla="*/ 655515 w 873783"/>
              <a:gd name="connsiteY385" fmla="*/ 695765 h 1122058"/>
              <a:gd name="connsiteX386" fmla="*/ 663086 w 873783"/>
              <a:gd name="connsiteY386" fmla="*/ 687208 h 1122058"/>
              <a:gd name="connsiteX387" fmla="*/ 670656 w 873783"/>
              <a:gd name="connsiteY387" fmla="*/ 679967 h 1122058"/>
              <a:gd name="connsiteX388" fmla="*/ 650578 w 873783"/>
              <a:gd name="connsiteY388" fmla="*/ 637508 h 1122058"/>
              <a:gd name="connsiteX389" fmla="*/ 572573 w 873783"/>
              <a:gd name="connsiteY389" fmla="*/ 611177 h 1122058"/>
              <a:gd name="connsiteX390" fmla="*/ 451121 w 873783"/>
              <a:gd name="connsiteY390" fmla="*/ 572997 h 1122058"/>
              <a:gd name="connsiteX391" fmla="*/ 326378 w 873783"/>
              <a:gd name="connsiteY391" fmla="*/ 533830 h 1122058"/>
              <a:gd name="connsiteX392" fmla="*/ 225991 w 873783"/>
              <a:gd name="connsiteY392" fmla="*/ 498941 h 1122058"/>
              <a:gd name="connsiteX393" fmla="*/ 186494 w 873783"/>
              <a:gd name="connsiteY393" fmla="*/ 522310 h 1122058"/>
              <a:gd name="connsiteX394" fmla="*/ 190444 w 873783"/>
              <a:gd name="connsiteY394" fmla="*/ 539425 h 1122058"/>
              <a:gd name="connsiteX395" fmla="*/ 193735 w 873783"/>
              <a:gd name="connsiteY395" fmla="*/ 553578 h 1122058"/>
              <a:gd name="connsiteX396" fmla="*/ 215787 w 873783"/>
              <a:gd name="connsiteY396" fmla="*/ 552920 h 1122058"/>
              <a:gd name="connsiteX397" fmla="*/ 215787 w 873783"/>
              <a:gd name="connsiteY397" fmla="*/ 552920 h 1122058"/>
              <a:gd name="connsiteX398" fmla="*/ 161480 w 873783"/>
              <a:gd name="connsiteY398" fmla="*/ 499270 h 1122058"/>
              <a:gd name="connsiteX399" fmla="*/ 165758 w 873783"/>
              <a:gd name="connsiteY399" fmla="*/ 500916 h 1122058"/>
              <a:gd name="connsiteX400" fmla="*/ 174645 w 873783"/>
              <a:gd name="connsiteY400" fmla="*/ 503878 h 1122058"/>
              <a:gd name="connsiteX401" fmla="*/ 212496 w 873783"/>
              <a:gd name="connsiteY401" fmla="*/ 499270 h 1122058"/>
              <a:gd name="connsiteX402" fmla="*/ 218750 w 873783"/>
              <a:gd name="connsiteY402" fmla="*/ 479193 h 1122058"/>
              <a:gd name="connsiteX403" fmla="*/ 222699 w 873783"/>
              <a:gd name="connsiteY403" fmla="*/ 474914 h 1122058"/>
              <a:gd name="connsiteX404" fmla="*/ 217433 w 873783"/>
              <a:gd name="connsiteY404" fmla="*/ 466686 h 1122058"/>
              <a:gd name="connsiteX405" fmla="*/ 208546 w 873783"/>
              <a:gd name="connsiteY405" fmla="*/ 454178 h 1122058"/>
              <a:gd name="connsiteX406" fmla="*/ 195052 w 873783"/>
              <a:gd name="connsiteY406" fmla="*/ 458128 h 1122058"/>
              <a:gd name="connsiteX407" fmla="*/ 194393 w 873783"/>
              <a:gd name="connsiteY407" fmla="*/ 450887 h 1122058"/>
              <a:gd name="connsiteX408" fmla="*/ 194393 w 873783"/>
              <a:gd name="connsiteY408" fmla="*/ 445292 h 1122058"/>
              <a:gd name="connsiteX409" fmla="*/ 192089 w 873783"/>
              <a:gd name="connsiteY409" fmla="*/ 446937 h 1122058"/>
              <a:gd name="connsiteX410" fmla="*/ 174316 w 873783"/>
              <a:gd name="connsiteY410" fmla="*/ 449570 h 1122058"/>
              <a:gd name="connsiteX411" fmla="*/ 172670 w 873783"/>
              <a:gd name="connsiteY411" fmla="*/ 448583 h 1122058"/>
              <a:gd name="connsiteX412" fmla="*/ 158517 w 873783"/>
              <a:gd name="connsiteY412" fmla="*/ 498283 h 1122058"/>
              <a:gd name="connsiteX413" fmla="*/ 161480 w 873783"/>
              <a:gd name="connsiteY413" fmla="*/ 499270 h 1122058"/>
              <a:gd name="connsiteX414" fmla="*/ 161480 w 873783"/>
              <a:gd name="connsiteY414" fmla="*/ 499270 h 1122058"/>
              <a:gd name="connsiteX415" fmla="*/ 680859 w 873783"/>
              <a:gd name="connsiteY415" fmla="*/ 666472 h 1122058"/>
              <a:gd name="connsiteX416" fmla="*/ 695012 w 873783"/>
              <a:gd name="connsiteY416" fmla="*/ 674701 h 1122058"/>
              <a:gd name="connsiteX417" fmla="*/ 718710 w 873783"/>
              <a:gd name="connsiteY417" fmla="*/ 656269 h 1122058"/>
              <a:gd name="connsiteX418" fmla="*/ 703570 w 873783"/>
              <a:gd name="connsiteY418" fmla="*/ 615785 h 1122058"/>
              <a:gd name="connsiteX419" fmla="*/ 689417 w 873783"/>
              <a:gd name="connsiteY419" fmla="*/ 620722 h 1122058"/>
              <a:gd name="connsiteX420" fmla="*/ 691062 w 873783"/>
              <a:gd name="connsiteY420" fmla="*/ 621051 h 1122058"/>
              <a:gd name="connsiteX421" fmla="*/ 703570 w 873783"/>
              <a:gd name="connsiteY421" fmla="*/ 631254 h 1122058"/>
              <a:gd name="connsiteX422" fmla="*/ 704557 w 873783"/>
              <a:gd name="connsiteY422" fmla="*/ 629938 h 1122058"/>
              <a:gd name="connsiteX423" fmla="*/ 708178 w 873783"/>
              <a:gd name="connsiteY423" fmla="*/ 629938 h 1122058"/>
              <a:gd name="connsiteX424" fmla="*/ 710811 w 873783"/>
              <a:gd name="connsiteY424" fmla="*/ 630925 h 1122058"/>
              <a:gd name="connsiteX425" fmla="*/ 711140 w 873783"/>
              <a:gd name="connsiteY425" fmla="*/ 630925 h 1122058"/>
              <a:gd name="connsiteX426" fmla="*/ 715419 w 873783"/>
              <a:gd name="connsiteY426" fmla="*/ 632571 h 1122058"/>
              <a:gd name="connsiteX427" fmla="*/ 714102 w 873783"/>
              <a:gd name="connsiteY427" fmla="*/ 643433 h 1122058"/>
              <a:gd name="connsiteX428" fmla="*/ 705544 w 873783"/>
              <a:gd name="connsiteY428" fmla="*/ 642445 h 1122058"/>
              <a:gd name="connsiteX429" fmla="*/ 688429 w 873783"/>
              <a:gd name="connsiteY429" fmla="*/ 629938 h 1122058"/>
              <a:gd name="connsiteX430" fmla="*/ 671643 w 873783"/>
              <a:gd name="connsiteY430" fmla="*/ 617431 h 1122058"/>
              <a:gd name="connsiteX431" fmla="*/ 667694 w 873783"/>
              <a:gd name="connsiteY431" fmla="*/ 622368 h 1122058"/>
              <a:gd name="connsiteX432" fmla="*/ 664073 w 873783"/>
              <a:gd name="connsiteY432" fmla="*/ 626976 h 1122058"/>
              <a:gd name="connsiteX433" fmla="*/ 666706 w 873783"/>
              <a:gd name="connsiteY433" fmla="*/ 626647 h 1122058"/>
              <a:gd name="connsiteX434" fmla="*/ 670985 w 873783"/>
              <a:gd name="connsiteY434" fmla="*/ 629938 h 1122058"/>
              <a:gd name="connsiteX435" fmla="*/ 669010 w 873783"/>
              <a:gd name="connsiteY435" fmla="*/ 644091 h 1122058"/>
              <a:gd name="connsiteX436" fmla="*/ 667364 w 873783"/>
              <a:gd name="connsiteY436" fmla="*/ 649357 h 1122058"/>
              <a:gd name="connsiteX437" fmla="*/ 667035 w 873783"/>
              <a:gd name="connsiteY437" fmla="*/ 650015 h 1122058"/>
              <a:gd name="connsiteX438" fmla="*/ 664402 w 873783"/>
              <a:gd name="connsiteY438" fmla="*/ 649028 h 1122058"/>
              <a:gd name="connsiteX439" fmla="*/ 658149 w 873783"/>
              <a:gd name="connsiteY439" fmla="*/ 650674 h 1122058"/>
              <a:gd name="connsiteX440" fmla="*/ 671643 w 873783"/>
              <a:gd name="connsiteY440" fmla="*/ 663839 h 1122058"/>
              <a:gd name="connsiteX441" fmla="*/ 675922 w 873783"/>
              <a:gd name="connsiteY441" fmla="*/ 665156 h 1122058"/>
              <a:gd name="connsiteX442" fmla="*/ 680859 w 873783"/>
              <a:gd name="connsiteY442" fmla="*/ 666472 h 1122058"/>
              <a:gd name="connsiteX443" fmla="*/ 680859 w 873783"/>
              <a:gd name="connsiteY443" fmla="*/ 666472 h 1122058"/>
              <a:gd name="connsiteX444" fmla="*/ 227965 w 873783"/>
              <a:gd name="connsiteY444" fmla="*/ 429493 h 1122058"/>
              <a:gd name="connsiteX445" fmla="*/ 219408 w 873783"/>
              <a:gd name="connsiteY445" fmla="*/ 439038 h 1122058"/>
              <a:gd name="connsiteX446" fmla="*/ 211838 w 873783"/>
              <a:gd name="connsiteY446" fmla="*/ 446937 h 1122058"/>
              <a:gd name="connsiteX447" fmla="*/ 229611 w 873783"/>
              <a:gd name="connsiteY447" fmla="*/ 490713 h 1122058"/>
              <a:gd name="connsiteX448" fmla="*/ 234219 w 873783"/>
              <a:gd name="connsiteY448" fmla="*/ 491700 h 1122058"/>
              <a:gd name="connsiteX449" fmla="*/ 376407 w 873783"/>
              <a:gd name="connsiteY449" fmla="*/ 537121 h 1122058"/>
              <a:gd name="connsiteX450" fmla="*/ 380356 w 873783"/>
              <a:gd name="connsiteY450" fmla="*/ 538438 h 1122058"/>
              <a:gd name="connsiteX451" fmla="*/ 515961 w 873783"/>
              <a:gd name="connsiteY451" fmla="*/ 581555 h 1122058"/>
              <a:gd name="connsiteX452" fmla="*/ 652224 w 873783"/>
              <a:gd name="connsiteY452" fmla="*/ 628951 h 1122058"/>
              <a:gd name="connsiteX453" fmla="*/ 659136 w 873783"/>
              <a:gd name="connsiteY453" fmla="*/ 620064 h 1122058"/>
              <a:gd name="connsiteX454" fmla="*/ 692708 w 873783"/>
              <a:gd name="connsiteY454" fmla="*/ 604265 h 1122058"/>
              <a:gd name="connsiteX455" fmla="*/ 684809 w 873783"/>
              <a:gd name="connsiteY455" fmla="*/ 572997 h 1122058"/>
              <a:gd name="connsiteX456" fmla="*/ 663744 w 873783"/>
              <a:gd name="connsiteY456" fmla="*/ 573985 h 1122058"/>
              <a:gd name="connsiteX457" fmla="*/ 628197 w 873783"/>
              <a:gd name="connsiteY457" fmla="*/ 530868 h 1122058"/>
              <a:gd name="connsiteX458" fmla="*/ 623260 w 873783"/>
              <a:gd name="connsiteY458" fmla="*/ 529551 h 1122058"/>
              <a:gd name="connsiteX459" fmla="*/ 526823 w 873783"/>
              <a:gd name="connsiteY459" fmla="*/ 498941 h 1122058"/>
              <a:gd name="connsiteX460" fmla="*/ 523531 w 873783"/>
              <a:gd name="connsiteY460" fmla="*/ 497954 h 1122058"/>
              <a:gd name="connsiteX461" fmla="*/ 432689 w 873783"/>
              <a:gd name="connsiteY461" fmla="*/ 468990 h 1122058"/>
              <a:gd name="connsiteX462" fmla="*/ 307946 w 873783"/>
              <a:gd name="connsiteY462" fmla="*/ 423898 h 1122058"/>
              <a:gd name="connsiteX463" fmla="*/ 294122 w 873783"/>
              <a:gd name="connsiteY463" fmla="*/ 443317 h 1122058"/>
              <a:gd name="connsiteX464" fmla="*/ 251005 w 873783"/>
              <a:gd name="connsiteY464" fmla="*/ 446937 h 1122058"/>
              <a:gd name="connsiteX465" fmla="*/ 227965 w 873783"/>
              <a:gd name="connsiteY465" fmla="*/ 429493 h 1122058"/>
              <a:gd name="connsiteX466" fmla="*/ 227965 w 873783"/>
              <a:gd name="connsiteY466" fmla="*/ 429493 h 1122058"/>
              <a:gd name="connsiteX467" fmla="*/ 276349 w 873783"/>
              <a:gd name="connsiteY467" fmla="*/ 371236 h 1122058"/>
              <a:gd name="connsiteX468" fmla="*/ 241131 w 873783"/>
              <a:gd name="connsiteY468" fmla="*/ 383085 h 1122058"/>
              <a:gd name="connsiteX469" fmla="*/ 237181 w 873783"/>
              <a:gd name="connsiteY469" fmla="*/ 428506 h 1122058"/>
              <a:gd name="connsiteX470" fmla="*/ 242448 w 873783"/>
              <a:gd name="connsiteY470" fmla="*/ 430151 h 1122058"/>
              <a:gd name="connsiteX471" fmla="*/ 298072 w 873783"/>
              <a:gd name="connsiteY471" fmla="*/ 427189 h 1122058"/>
              <a:gd name="connsiteX472" fmla="*/ 303996 w 873783"/>
              <a:gd name="connsiteY472" fmla="*/ 408099 h 1122058"/>
              <a:gd name="connsiteX473" fmla="*/ 310579 w 873783"/>
              <a:gd name="connsiteY473" fmla="*/ 395592 h 1122058"/>
              <a:gd name="connsiteX474" fmla="*/ 300047 w 873783"/>
              <a:gd name="connsiteY474" fmla="*/ 390326 h 1122058"/>
              <a:gd name="connsiteX475" fmla="*/ 296426 w 873783"/>
              <a:gd name="connsiteY475" fmla="*/ 389667 h 1122058"/>
              <a:gd name="connsiteX476" fmla="*/ 276349 w 873783"/>
              <a:gd name="connsiteY476" fmla="*/ 371236 h 1122058"/>
              <a:gd name="connsiteX477" fmla="*/ 276349 w 873783"/>
              <a:gd name="connsiteY477" fmla="*/ 371236 h 1122058"/>
              <a:gd name="connsiteX478" fmla="*/ 652224 w 873783"/>
              <a:gd name="connsiteY478" fmla="*/ 520006 h 1122058"/>
              <a:gd name="connsiteX479" fmla="*/ 655186 w 873783"/>
              <a:gd name="connsiteY479" fmla="*/ 523626 h 1122058"/>
              <a:gd name="connsiteX480" fmla="*/ 643337 w 873783"/>
              <a:gd name="connsiteY480" fmla="*/ 546008 h 1122058"/>
              <a:gd name="connsiteX481" fmla="*/ 667035 w 873783"/>
              <a:gd name="connsiteY481" fmla="*/ 560490 h 1122058"/>
              <a:gd name="connsiteX482" fmla="*/ 677568 w 873783"/>
              <a:gd name="connsiteY482" fmla="*/ 562794 h 1122058"/>
              <a:gd name="connsiteX483" fmla="*/ 682176 w 873783"/>
              <a:gd name="connsiteY483" fmla="*/ 553907 h 1122058"/>
              <a:gd name="connsiteX484" fmla="*/ 689417 w 873783"/>
              <a:gd name="connsiteY484" fmla="*/ 553578 h 1122058"/>
              <a:gd name="connsiteX485" fmla="*/ 693037 w 873783"/>
              <a:gd name="connsiteY485" fmla="*/ 555224 h 1122058"/>
              <a:gd name="connsiteX486" fmla="*/ 698303 w 873783"/>
              <a:gd name="connsiteY486" fmla="*/ 545020 h 1122058"/>
              <a:gd name="connsiteX487" fmla="*/ 699620 w 873783"/>
              <a:gd name="connsiteY487" fmla="*/ 539096 h 1122058"/>
              <a:gd name="connsiteX488" fmla="*/ 687771 w 873783"/>
              <a:gd name="connsiteY488" fmla="*/ 538767 h 1122058"/>
              <a:gd name="connsiteX489" fmla="*/ 670985 w 873783"/>
              <a:gd name="connsiteY489" fmla="*/ 526260 h 1122058"/>
              <a:gd name="connsiteX490" fmla="*/ 654857 w 873783"/>
              <a:gd name="connsiteY490" fmla="*/ 514081 h 1122058"/>
              <a:gd name="connsiteX491" fmla="*/ 649920 w 873783"/>
              <a:gd name="connsiteY491" fmla="*/ 518360 h 1122058"/>
              <a:gd name="connsiteX492" fmla="*/ 647616 w 873783"/>
              <a:gd name="connsiteY492" fmla="*/ 519677 h 1122058"/>
              <a:gd name="connsiteX493" fmla="*/ 647945 w 873783"/>
              <a:gd name="connsiteY493" fmla="*/ 520006 h 1122058"/>
              <a:gd name="connsiteX494" fmla="*/ 652224 w 873783"/>
              <a:gd name="connsiteY494" fmla="*/ 520006 h 1122058"/>
              <a:gd name="connsiteX495" fmla="*/ 652224 w 873783"/>
              <a:gd name="connsiteY495" fmla="*/ 520006 h 1122058"/>
              <a:gd name="connsiteX496" fmla="*/ 316504 w 873783"/>
              <a:gd name="connsiteY496" fmla="*/ 387363 h 1122058"/>
              <a:gd name="connsiteX497" fmla="*/ 314529 w 873783"/>
              <a:gd name="connsiteY497" fmla="*/ 398225 h 1122058"/>
              <a:gd name="connsiteX498" fmla="*/ 311566 w 873783"/>
              <a:gd name="connsiteY498" fmla="*/ 415669 h 1122058"/>
              <a:gd name="connsiteX499" fmla="*/ 480414 w 873783"/>
              <a:gd name="connsiteY499" fmla="*/ 471294 h 1122058"/>
              <a:gd name="connsiteX500" fmla="*/ 633792 w 873783"/>
              <a:gd name="connsiteY500" fmla="*/ 522639 h 1122058"/>
              <a:gd name="connsiteX501" fmla="*/ 640375 w 873783"/>
              <a:gd name="connsiteY501" fmla="*/ 515727 h 1122058"/>
              <a:gd name="connsiteX502" fmla="*/ 652224 w 873783"/>
              <a:gd name="connsiteY502" fmla="*/ 503549 h 1122058"/>
              <a:gd name="connsiteX503" fmla="*/ 624576 w 873783"/>
              <a:gd name="connsiteY503" fmla="*/ 465369 h 1122058"/>
              <a:gd name="connsiteX504" fmla="*/ 600220 w 873783"/>
              <a:gd name="connsiteY504" fmla="*/ 471294 h 1122058"/>
              <a:gd name="connsiteX505" fmla="*/ 571915 w 873783"/>
              <a:gd name="connsiteY505" fmla="*/ 437063 h 1122058"/>
              <a:gd name="connsiteX506" fmla="*/ 519252 w 873783"/>
              <a:gd name="connsiteY506" fmla="*/ 422581 h 1122058"/>
              <a:gd name="connsiteX507" fmla="*/ 463628 w 873783"/>
              <a:gd name="connsiteY507" fmla="*/ 403162 h 1122058"/>
              <a:gd name="connsiteX508" fmla="*/ 424461 w 873783"/>
              <a:gd name="connsiteY508" fmla="*/ 389338 h 1122058"/>
              <a:gd name="connsiteX509" fmla="*/ 375419 w 873783"/>
              <a:gd name="connsiteY509" fmla="*/ 415669 h 1122058"/>
              <a:gd name="connsiteX510" fmla="*/ 366532 w 873783"/>
              <a:gd name="connsiteY510" fmla="*/ 413694 h 1122058"/>
              <a:gd name="connsiteX511" fmla="*/ 340201 w 873783"/>
              <a:gd name="connsiteY511" fmla="*/ 395921 h 1122058"/>
              <a:gd name="connsiteX512" fmla="*/ 325719 w 873783"/>
              <a:gd name="connsiteY512" fmla="*/ 384730 h 1122058"/>
              <a:gd name="connsiteX513" fmla="*/ 316504 w 873783"/>
              <a:gd name="connsiteY513" fmla="*/ 387363 h 1122058"/>
              <a:gd name="connsiteX514" fmla="*/ 316504 w 873783"/>
              <a:gd name="connsiteY514" fmla="*/ 387363 h 1122058"/>
              <a:gd name="connsiteX515" fmla="*/ 316504 w 873783"/>
              <a:gd name="connsiteY515" fmla="*/ 387363 h 1122058"/>
              <a:gd name="connsiteX516" fmla="*/ 397801 w 873783"/>
              <a:gd name="connsiteY516" fmla="*/ 326473 h 1122058"/>
              <a:gd name="connsiteX517" fmla="*/ 341189 w 873783"/>
              <a:gd name="connsiteY517" fmla="*/ 345892 h 1122058"/>
              <a:gd name="connsiteX518" fmla="*/ 346455 w 873783"/>
              <a:gd name="connsiteY518" fmla="*/ 391971 h 1122058"/>
              <a:gd name="connsiteX519" fmla="*/ 359291 w 873783"/>
              <a:gd name="connsiteY519" fmla="*/ 397896 h 1122058"/>
              <a:gd name="connsiteX520" fmla="*/ 408004 w 873783"/>
              <a:gd name="connsiteY520" fmla="*/ 390984 h 1122058"/>
              <a:gd name="connsiteX521" fmla="*/ 419524 w 873783"/>
              <a:gd name="connsiteY521" fmla="*/ 348854 h 1122058"/>
              <a:gd name="connsiteX522" fmla="*/ 397801 w 873783"/>
              <a:gd name="connsiteY522" fmla="*/ 326473 h 1122058"/>
              <a:gd name="connsiteX523" fmla="*/ 397801 w 873783"/>
              <a:gd name="connsiteY523" fmla="*/ 326473 h 1122058"/>
              <a:gd name="connsiteX524" fmla="*/ 439272 w 873783"/>
              <a:gd name="connsiteY524" fmla="*/ 382426 h 1122058"/>
              <a:gd name="connsiteX525" fmla="*/ 471857 w 873783"/>
              <a:gd name="connsiteY525" fmla="*/ 394275 h 1122058"/>
              <a:gd name="connsiteX526" fmla="*/ 520569 w 873783"/>
              <a:gd name="connsiteY526" fmla="*/ 412049 h 1122058"/>
              <a:gd name="connsiteX527" fmla="*/ 580143 w 873783"/>
              <a:gd name="connsiteY527" fmla="*/ 425873 h 1122058"/>
              <a:gd name="connsiteX528" fmla="*/ 568952 w 873783"/>
              <a:gd name="connsiteY528" fmla="*/ 414353 h 1122058"/>
              <a:gd name="connsiteX529" fmla="*/ 544925 w 873783"/>
              <a:gd name="connsiteY529" fmla="*/ 390326 h 1122058"/>
              <a:gd name="connsiteX530" fmla="*/ 507074 w 873783"/>
              <a:gd name="connsiteY530" fmla="*/ 403491 h 1122058"/>
              <a:gd name="connsiteX531" fmla="*/ 476465 w 873783"/>
              <a:gd name="connsiteY531" fmla="*/ 383743 h 1122058"/>
              <a:gd name="connsiteX532" fmla="*/ 448159 w 873783"/>
              <a:gd name="connsiteY532" fmla="*/ 364653 h 1122058"/>
              <a:gd name="connsiteX533" fmla="*/ 429727 w 873783"/>
              <a:gd name="connsiteY533" fmla="*/ 366957 h 1122058"/>
              <a:gd name="connsiteX534" fmla="*/ 429727 w 873783"/>
              <a:gd name="connsiteY534" fmla="*/ 371236 h 1122058"/>
              <a:gd name="connsiteX535" fmla="*/ 428081 w 873783"/>
              <a:gd name="connsiteY535" fmla="*/ 379135 h 1122058"/>
              <a:gd name="connsiteX536" fmla="*/ 439272 w 873783"/>
              <a:gd name="connsiteY536" fmla="*/ 382426 h 1122058"/>
              <a:gd name="connsiteX537" fmla="*/ 439272 w 873783"/>
              <a:gd name="connsiteY537" fmla="*/ 382426 h 1122058"/>
              <a:gd name="connsiteX538" fmla="*/ 520569 w 873783"/>
              <a:gd name="connsiteY538" fmla="*/ 305408 h 1122058"/>
              <a:gd name="connsiteX539" fmla="*/ 483706 w 873783"/>
              <a:gd name="connsiteY539" fmla="*/ 308370 h 1122058"/>
              <a:gd name="connsiteX540" fmla="*/ 461982 w 873783"/>
              <a:gd name="connsiteY540" fmla="*/ 347538 h 1122058"/>
              <a:gd name="connsiteX541" fmla="*/ 497529 w 873783"/>
              <a:gd name="connsiteY541" fmla="*/ 383414 h 1122058"/>
              <a:gd name="connsiteX542" fmla="*/ 538342 w 873783"/>
              <a:gd name="connsiteY542" fmla="*/ 385059 h 1122058"/>
              <a:gd name="connsiteX543" fmla="*/ 556116 w 873783"/>
              <a:gd name="connsiteY543" fmla="*/ 341613 h 1122058"/>
              <a:gd name="connsiteX544" fmla="*/ 520569 w 873783"/>
              <a:gd name="connsiteY544" fmla="*/ 305408 h 1122058"/>
              <a:gd name="connsiteX545" fmla="*/ 520569 w 873783"/>
              <a:gd name="connsiteY545" fmla="*/ 305408 h 1122058"/>
              <a:gd name="connsiteX546" fmla="*/ 612728 w 873783"/>
              <a:gd name="connsiteY546" fmla="*/ 325815 h 1122058"/>
              <a:gd name="connsiteX547" fmla="*/ 616677 w 873783"/>
              <a:gd name="connsiteY547" fmla="*/ 330094 h 1122058"/>
              <a:gd name="connsiteX548" fmla="*/ 612728 w 873783"/>
              <a:gd name="connsiteY548" fmla="*/ 343917 h 1122058"/>
              <a:gd name="connsiteX549" fmla="*/ 609765 w 873783"/>
              <a:gd name="connsiteY549" fmla="*/ 350829 h 1122058"/>
              <a:gd name="connsiteX550" fmla="*/ 628197 w 873783"/>
              <a:gd name="connsiteY550" fmla="*/ 360703 h 1122058"/>
              <a:gd name="connsiteX551" fmla="*/ 681188 w 873783"/>
              <a:gd name="connsiteY551" fmla="*/ 339309 h 1122058"/>
              <a:gd name="connsiteX552" fmla="*/ 678884 w 873783"/>
              <a:gd name="connsiteY552" fmla="*/ 300471 h 1122058"/>
              <a:gd name="connsiteX553" fmla="*/ 658807 w 873783"/>
              <a:gd name="connsiteY553" fmla="*/ 289280 h 1122058"/>
              <a:gd name="connsiteX554" fmla="*/ 621285 w 873783"/>
              <a:gd name="connsiteY554" fmla="*/ 292572 h 1122058"/>
              <a:gd name="connsiteX555" fmla="*/ 604170 w 873783"/>
              <a:gd name="connsiteY555" fmla="*/ 324169 h 1122058"/>
              <a:gd name="connsiteX556" fmla="*/ 609107 w 873783"/>
              <a:gd name="connsiteY556" fmla="*/ 325156 h 1122058"/>
              <a:gd name="connsiteX557" fmla="*/ 612728 w 873783"/>
              <a:gd name="connsiteY557" fmla="*/ 325815 h 1122058"/>
              <a:gd name="connsiteX558" fmla="*/ 612728 w 873783"/>
              <a:gd name="connsiteY558" fmla="*/ 325815 h 1122058"/>
              <a:gd name="connsiteX559" fmla="*/ 526164 w 873783"/>
              <a:gd name="connsiteY559" fmla="*/ 297180 h 1122058"/>
              <a:gd name="connsiteX560" fmla="*/ 567636 w 873783"/>
              <a:gd name="connsiteY560" fmla="*/ 337005 h 1122058"/>
              <a:gd name="connsiteX561" fmla="*/ 583105 w 873783"/>
              <a:gd name="connsiteY561" fmla="*/ 333385 h 1122058"/>
              <a:gd name="connsiteX562" fmla="*/ 596271 w 873783"/>
              <a:gd name="connsiteY562" fmla="*/ 331410 h 1122058"/>
              <a:gd name="connsiteX563" fmla="*/ 596271 w 873783"/>
              <a:gd name="connsiteY563" fmla="*/ 324498 h 1122058"/>
              <a:gd name="connsiteX564" fmla="*/ 597587 w 873783"/>
              <a:gd name="connsiteY564" fmla="*/ 313307 h 1122058"/>
              <a:gd name="connsiteX565" fmla="*/ 548217 w 873783"/>
              <a:gd name="connsiteY565" fmla="*/ 295205 h 1122058"/>
              <a:gd name="connsiteX566" fmla="*/ 527810 w 873783"/>
              <a:gd name="connsiteY566" fmla="*/ 288622 h 1122058"/>
              <a:gd name="connsiteX567" fmla="*/ 507074 w 873783"/>
              <a:gd name="connsiteY567" fmla="*/ 282039 h 1122058"/>
              <a:gd name="connsiteX568" fmla="*/ 451779 w 873783"/>
              <a:gd name="connsiteY568" fmla="*/ 259658 h 1122058"/>
              <a:gd name="connsiteX569" fmla="*/ 507403 w 873783"/>
              <a:gd name="connsiteY569" fmla="*/ 275457 h 1122058"/>
              <a:gd name="connsiteX570" fmla="*/ 576193 w 873783"/>
              <a:gd name="connsiteY570" fmla="*/ 296851 h 1122058"/>
              <a:gd name="connsiteX571" fmla="*/ 600879 w 873783"/>
              <a:gd name="connsiteY571" fmla="*/ 305079 h 1122058"/>
              <a:gd name="connsiteX572" fmla="*/ 661111 w 873783"/>
              <a:gd name="connsiteY572" fmla="*/ 282039 h 1122058"/>
              <a:gd name="connsiteX573" fmla="*/ 694683 w 873783"/>
              <a:gd name="connsiteY573" fmla="*/ 312978 h 1122058"/>
              <a:gd name="connsiteX574" fmla="*/ 711798 w 873783"/>
              <a:gd name="connsiteY574" fmla="*/ 303433 h 1122058"/>
              <a:gd name="connsiteX575" fmla="*/ 711798 w 873783"/>
              <a:gd name="connsiteY575" fmla="*/ 295205 h 1122058"/>
              <a:gd name="connsiteX576" fmla="*/ 710481 w 873783"/>
              <a:gd name="connsiteY576" fmla="*/ 274140 h 1122058"/>
              <a:gd name="connsiteX577" fmla="*/ 581789 w 873783"/>
              <a:gd name="connsiteY577" fmla="*/ 233985 h 1122058"/>
              <a:gd name="connsiteX578" fmla="*/ 526823 w 873783"/>
              <a:gd name="connsiteY578" fmla="*/ 215883 h 1122058"/>
              <a:gd name="connsiteX579" fmla="*/ 522544 w 873783"/>
              <a:gd name="connsiteY579" fmla="*/ 214237 h 1122058"/>
              <a:gd name="connsiteX580" fmla="*/ 463299 w 873783"/>
              <a:gd name="connsiteY580" fmla="*/ 194489 h 1122058"/>
              <a:gd name="connsiteX581" fmla="*/ 383648 w 873783"/>
              <a:gd name="connsiteY581" fmla="*/ 168816 h 1122058"/>
              <a:gd name="connsiteX582" fmla="*/ 379698 w 873783"/>
              <a:gd name="connsiteY582" fmla="*/ 176715 h 1122058"/>
              <a:gd name="connsiteX583" fmla="*/ 375748 w 873783"/>
              <a:gd name="connsiteY583" fmla="*/ 182640 h 1122058"/>
              <a:gd name="connsiteX584" fmla="*/ 395167 w 873783"/>
              <a:gd name="connsiteY584" fmla="*/ 214237 h 1122058"/>
              <a:gd name="connsiteX585" fmla="*/ 400763 w 873783"/>
              <a:gd name="connsiteY585" fmla="*/ 222465 h 1122058"/>
              <a:gd name="connsiteX586" fmla="*/ 423473 w 873783"/>
              <a:gd name="connsiteY586" fmla="*/ 216541 h 1122058"/>
              <a:gd name="connsiteX587" fmla="*/ 453754 w 873783"/>
              <a:gd name="connsiteY587" fmla="*/ 257354 h 1122058"/>
              <a:gd name="connsiteX588" fmla="*/ 448488 w 873783"/>
              <a:gd name="connsiteY588" fmla="*/ 258341 h 1122058"/>
              <a:gd name="connsiteX589" fmla="*/ 444538 w 873783"/>
              <a:gd name="connsiteY589" fmla="*/ 259000 h 1122058"/>
              <a:gd name="connsiteX590" fmla="*/ 446842 w 873783"/>
              <a:gd name="connsiteY590" fmla="*/ 258671 h 1122058"/>
              <a:gd name="connsiteX591" fmla="*/ 447171 w 873783"/>
              <a:gd name="connsiteY591" fmla="*/ 258671 h 1122058"/>
              <a:gd name="connsiteX592" fmla="*/ 449146 w 873783"/>
              <a:gd name="connsiteY592" fmla="*/ 260645 h 1122058"/>
              <a:gd name="connsiteX593" fmla="*/ 445196 w 873783"/>
              <a:gd name="connsiteY593" fmla="*/ 267886 h 1122058"/>
              <a:gd name="connsiteX594" fmla="*/ 442563 w 873783"/>
              <a:gd name="connsiteY594" fmla="*/ 271178 h 1122058"/>
              <a:gd name="connsiteX595" fmla="*/ 452767 w 873783"/>
              <a:gd name="connsiteY595" fmla="*/ 282698 h 1122058"/>
              <a:gd name="connsiteX596" fmla="*/ 473173 w 873783"/>
              <a:gd name="connsiteY596" fmla="*/ 306066 h 1122058"/>
              <a:gd name="connsiteX597" fmla="*/ 526164 w 873783"/>
              <a:gd name="connsiteY597" fmla="*/ 297180 h 1122058"/>
              <a:gd name="connsiteX598" fmla="*/ 526164 w 873783"/>
              <a:gd name="connsiteY598" fmla="*/ 297180 h 1122058"/>
              <a:gd name="connsiteX599" fmla="*/ 728255 w 873783"/>
              <a:gd name="connsiteY599" fmla="*/ 292572 h 1122058"/>
              <a:gd name="connsiteX600" fmla="*/ 733850 w 873783"/>
              <a:gd name="connsiteY600" fmla="*/ 295534 h 1122058"/>
              <a:gd name="connsiteX601" fmla="*/ 734838 w 873783"/>
              <a:gd name="connsiteY601" fmla="*/ 305737 h 1122058"/>
              <a:gd name="connsiteX602" fmla="*/ 734838 w 873783"/>
              <a:gd name="connsiteY602" fmla="*/ 312978 h 1122058"/>
              <a:gd name="connsiteX603" fmla="*/ 746028 w 873783"/>
              <a:gd name="connsiteY603" fmla="*/ 317915 h 1122058"/>
              <a:gd name="connsiteX604" fmla="*/ 771043 w 873783"/>
              <a:gd name="connsiteY604" fmla="*/ 316599 h 1122058"/>
              <a:gd name="connsiteX605" fmla="*/ 788487 w 873783"/>
              <a:gd name="connsiteY605" fmla="*/ 294876 h 1122058"/>
              <a:gd name="connsiteX606" fmla="*/ 771701 w 873783"/>
              <a:gd name="connsiteY606" fmla="*/ 252746 h 1122058"/>
              <a:gd name="connsiteX607" fmla="*/ 752611 w 873783"/>
              <a:gd name="connsiteY607" fmla="*/ 251430 h 1122058"/>
              <a:gd name="connsiteX608" fmla="*/ 755902 w 873783"/>
              <a:gd name="connsiteY608" fmla="*/ 251759 h 1122058"/>
              <a:gd name="connsiteX609" fmla="*/ 756561 w 873783"/>
              <a:gd name="connsiteY609" fmla="*/ 252746 h 1122058"/>
              <a:gd name="connsiteX610" fmla="*/ 751295 w 873783"/>
              <a:gd name="connsiteY610" fmla="*/ 256367 h 1122058"/>
              <a:gd name="connsiteX611" fmla="*/ 758206 w 873783"/>
              <a:gd name="connsiteY611" fmla="*/ 261633 h 1122058"/>
              <a:gd name="connsiteX612" fmla="*/ 769397 w 873783"/>
              <a:gd name="connsiteY612" fmla="*/ 279406 h 1122058"/>
              <a:gd name="connsiteX613" fmla="*/ 734509 w 873783"/>
              <a:gd name="connsiteY613" fmla="*/ 253734 h 1122058"/>
              <a:gd name="connsiteX614" fmla="*/ 726938 w 873783"/>
              <a:gd name="connsiteY614" fmla="*/ 270520 h 1122058"/>
              <a:gd name="connsiteX615" fmla="*/ 719368 w 873783"/>
              <a:gd name="connsiteY615" fmla="*/ 289939 h 1122058"/>
              <a:gd name="connsiteX616" fmla="*/ 723647 w 873783"/>
              <a:gd name="connsiteY616" fmla="*/ 291584 h 1122058"/>
              <a:gd name="connsiteX617" fmla="*/ 725951 w 873783"/>
              <a:gd name="connsiteY617" fmla="*/ 292243 h 1122058"/>
              <a:gd name="connsiteX618" fmla="*/ 728255 w 873783"/>
              <a:gd name="connsiteY618" fmla="*/ 292572 h 1122058"/>
              <a:gd name="connsiteX619" fmla="*/ 728255 w 873783"/>
              <a:gd name="connsiteY619" fmla="*/ 292572 h 1122058"/>
              <a:gd name="connsiteX620" fmla="*/ 329998 w 873783"/>
              <a:gd name="connsiteY620" fmla="*/ 137219 h 1122058"/>
              <a:gd name="connsiteX621" fmla="*/ 330656 w 873783"/>
              <a:gd name="connsiteY621" fmla="*/ 137548 h 1122058"/>
              <a:gd name="connsiteX622" fmla="*/ 332302 w 873783"/>
              <a:gd name="connsiteY622" fmla="*/ 138865 h 1122058"/>
              <a:gd name="connsiteX623" fmla="*/ 317820 w 873783"/>
              <a:gd name="connsiteY623" fmla="*/ 153017 h 1122058"/>
              <a:gd name="connsiteX624" fmla="*/ 341189 w 873783"/>
              <a:gd name="connsiteY624" fmla="*/ 175399 h 1122058"/>
              <a:gd name="connsiteX625" fmla="*/ 372128 w 873783"/>
              <a:gd name="connsiteY625" fmla="*/ 168816 h 1122058"/>
              <a:gd name="connsiteX626" fmla="*/ 372128 w 873783"/>
              <a:gd name="connsiteY626" fmla="*/ 161575 h 1122058"/>
              <a:gd name="connsiteX627" fmla="*/ 376736 w 873783"/>
              <a:gd name="connsiteY627" fmla="*/ 154992 h 1122058"/>
              <a:gd name="connsiteX628" fmla="*/ 366532 w 873783"/>
              <a:gd name="connsiteY628" fmla="*/ 154005 h 1122058"/>
              <a:gd name="connsiteX629" fmla="*/ 342835 w 873783"/>
              <a:gd name="connsiteY629" fmla="*/ 138535 h 1122058"/>
              <a:gd name="connsiteX630" fmla="*/ 328682 w 873783"/>
              <a:gd name="connsiteY630" fmla="*/ 127674 h 1122058"/>
              <a:gd name="connsiteX631" fmla="*/ 323745 w 873783"/>
              <a:gd name="connsiteY631" fmla="*/ 135902 h 1122058"/>
              <a:gd name="connsiteX632" fmla="*/ 318478 w 873783"/>
              <a:gd name="connsiteY632" fmla="*/ 144131 h 1122058"/>
              <a:gd name="connsiteX633" fmla="*/ 329998 w 873783"/>
              <a:gd name="connsiteY633" fmla="*/ 137219 h 1122058"/>
              <a:gd name="connsiteX634" fmla="*/ 329998 w 873783"/>
              <a:gd name="connsiteY634" fmla="*/ 137219 h 1122058"/>
              <a:gd name="connsiteX635" fmla="*/ 355671 w 873783"/>
              <a:gd name="connsiteY635" fmla="*/ 114837 h 1122058"/>
              <a:gd name="connsiteX636" fmla="*/ 389572 w 873783"/>
              <a:gd name="connsiteY636" fmla="*/ 165854 h 1122058"/>
              <a:gd name="connsiteX637" fmla="*/ 554799 w 873783"/>
              <a:gd name="connsiteY637" fmla="*/ 214895 h 1122058"/>
              <a:gd name="connsiteX638" fmla="*/ 613386 w 873783"/>
              <a:gd name="connsiteY638" fmla="*/ 234314 h 1122058"/>
              <a:gd name="connsiteX639" fmla="*/ 622602 w 873783"/>
              <a:gd name="connsiteY639" fmla="*/ 237277 h 1122058"/>
              <a:gd name="connsiteX640" fmla="*/ 676580 w 873783"/>
              <a:gd name="connsiteY640" fmla="*/ 255050 h 1122058"/>
              <a:gd name="connsiteX641" fmla="*/ 715089 w 873783"/>
              <a:gd name="connsiteY641" fmla="*/ 267557 h 1122058"/>
              <a:gd name="connsiteX642" fmla="*/ 732205 w 873783"/>
              <a:gd name="connsiteY642" fmla="*/ 245834 h 1122058"/>
              <a:gd name="connsiteX643" fmla="*/ 771701 w 873783"/>
              <a:gd name="connsiteY643" fmla="*/ 244518 h 1122058"/>
              <a:gd name="connsiteX644" fmla="*/ 795399 w 873783"/>
              <a:gd name="connsiteY644" fmla="*/ 257683 h 1122058"/>
              <a:gd name="connsiteX645" fmla="*/ 801653 w 873783"/>
              <a:gd name="connsiteY645" fmla="*/ 248796 h 1122058"/>
              <a:gd name="connsiteX646" fmla="*/ 808235 w 873783"/>
              <a:gd name="connsiteY646" fmla="*/ 241226 h 1122058"/>
              <a:gd name="connsiteX647" fmla="*/ 796057 w 873783"/>
              <a:gd name="connsiteY647" fmla="*/ 201072 h 1122058"/>
              <a:gd name="connsiteX648" fmla="*/ 781246 w 873783"/>
              <a:gd name="connsiteY648" fmla="*/ 196793 h 1122058"/>
              <a:gd name="connsiteX649" fmla="*/ 544596 w 873783"/>
              <a:gd name="connsiteY649" fmla="*/ 120433 h 1122058"/>
              <a:gd name="connsiteX650" fmla="*/ 367520 w 873783"/>
              <a:gd name="connsiteY650" fmla="*/ 60859 h 1122058"/>
              <a:gd name="connsiteX651" fmla="*/ 344480 w 873783"/>
              <a:gd name="connsiteY651" fmla="*/ 82582 h 1122058"/>
              <a:gd name="connsiteX652" fmla="*/ 336252 w 873783"/>
              <a:gd name="connsiteY652" fmla="*/ 86532 h 1122058"/>
              <a:gd name="connsiteX653" fmla="*/ 340201 w 873783"/>
              <a:gd name="connsiteY653" fmla="*/ 101343 h 1122058"/>
              <a:gd name="connsiteX654" fmla="*/ 342505 w 873783"/>
              <a:gd name="connsiteY654" fmla="*/ 113192 h 1122058"/>
              <a:gd name="connsiteX655" fmla="*/ 355671 w 873783"/>
              <a:gd name="connsiteY655" fmla="*/ 114837 h 1122058"/>
              <a:gd name="connsiteX656" fmla="*/ 355671 w 873783"/>
              <a:gd name="connsiteY656" fmla="*/ 114837 h 1122058"/>
              <a:gd name="connsiteX657" fmla="*/ 325719 w 873783"/>
              <a:gd name="connsiteY657" fmla="*/ 9184 h 1122058"/>
              <a:gd name="connsiteX658" fmla="*/ 301363 w 873783"/>
              <a:gd name="connsiteY658" fmla="*/ 38807 h 1122058"/>
              <a:gd name="connsiteX659" fmla="*/ 322757 w 873783"/>
              <a:gd name="connsiteY659" fmla="*/ 70404 h 1122058"/>
              <a:gd name="connsiteX660" fmla="*/ 353367 w 873783"/>
              <a:gd name="connsiteY660" fmla="*/ 64150 h 1122058"/>
              <a:gd name="connsiteX661" fmla="*/ 353367 w 873783"/>
              <a:gd name="connsiteY661" fmla="*/ 57238 h 1122058"/>
              <a:gd name="connsiteX662" fmla="*/ 358962 w 873783"/>
              <a:gd name="connsiteY662" fmla="*/ 40452 h 1122058"/>
              <a:gd name="connsiteX663" fmla="*/ 355671 w 873783"/>
              <a:gd name="connsiteY663" fmla="*/ 40123 h 1122058"/>
              <a:gd name="connsiteX664" fmla="*/ 353696 w 873783"/>
              <a:gd name="connsiteY664" fmla="*/ 38148 h 1122058"/>
              <a:gd name="connsiteX665" fmla="*/ 354684 w 873783"/>
              <a:gd name="connsiteY665" fmla="*/ 33870 h 1122058"/>
              <a:gd name="connsiteX666" fmla="*/ 362583 w 873783"/>
              <a:gd name="connsiteY666" fmla="*/ 30578 h 1122058"/>
              <a:gd name="connsiteX667" fmla="*/ 358962 w 873783"/>
              <a:gd name="connsiteY667" fmla="*/ 28603 h 1122058"/>
              <a:gd name="connsiteX668" fmla="*/ 338227 w 873783"/>
              <a:gd name="connsiteY668" fmla="*/ 11817 h 1122058"/>
              <a:gd name="connsiteX669" fmla="*/ 329340 w 873783"/>
              <a:gd name="connsiteY669" fmla="*/ 10501 h 1122058"/>
              <a:gd name="connsiteX670" fmla="*/ 330656 w 873783"/>
              <a:gd name="connsiteY670" fmla="*/ 10830 h 1122058"/>
              <a:gd name="connsiteX671" fmla="*/ 332631 w 873783"/>
              <a:gd name="connsiteY671" fmla="*/ 13134 h 1122058"/>
              <a:gd name="connsiteX672" fmla="*/ 329669 w 873783"/>
              <a:gd name="connsiteY672" fmla="*/ 15438 h 1122058"/>
              <a:gd name="connsiteX673" fmla="*/ 339872 w 873783"/>
              <a:gd name="connsiteY673" fmla="*/ 22679 h 1122058"/>
              <a:gd name="connsiteX674" fmla="*/ 353038 w 873783"/>
              <a:gd name="connsiteY674" fmla="*/ 32224 h 1122058"/>
              <a:gd name="connsiteX675" fmla="*/ 352050 w 873783"/>
              <a:gd name="connsiteY675" fmla="*/ 41111 h 1122058"/>
              <a:gd name="connsiteX676" fmla="*/ 331973 w 873783"/>
              <a:gd name="connsiteY676" fmla="*/ 35186 h 1122058"/>
              <a:gd name="connsiteX677" fmla="*/ 325719 w 873783"/>
              <a:gd name="connsiteY677" fmla="*/ 23995 h 1122058"/>
              <a:gd name="connsiteX678" fmla="*/ 319137 w 873783"/>
              <a:gd name="connsiteY678" fmla="*/ 13134 h 1122058"/>
              <a:gd name="connsiteX679" fmla="*/ 326049 w 873783"/>
              <a:gd name="connsiteY679" fmla="*/ 9843 h 1122058"/>
              <a:gd name="connsiteX680" fmla="*/ 325719 w 873783"/>
              <a:gd name="connsiteY680" fmla="*/ 9184 h 1122058"/>
              <a:gd name="connsiteX681" fmla="*/ 325719 w 873783"/>
              <a:gd name="connsiteY681" fmla="*/ 9184 h 1122058"/>
              <a:gd name="connsiteX682" fmla="*/ 803627 w 873783"/>
              <a:gd name="connsiteY682" fmla="*/ 208971 h 1122058"/>
              <a:gd name="connsiteX683" fmla="*/ 808894 w 873783"/>
              <a:gd name="connsiteY683" fmla="*/ 229048 h 1122058"/>
              <a:gd name="connsiteX684" fmla="*/ 811198 w 873783"/>
              <a:gd name="connsiteY684" fmla="*/ 227732 h 1122058"/>
              <a:gd name="connsiteX685" fmla="*/ 813502 w 873783"/>
              <a:gd name="connsiteY685" fmla="*/ 230036 h 1122058"/>
              <a:gd name="connsiteX686" fmla="*/ 814160 w 873783"/>
              <a:gd name="connsiteY686" fmla="*/ 224440 h 1122058"/>
              <a:gd name="connsiteX687" fmla="*/ 820743 w 873783"/>
              <a:gd name="connsiteY687" fmla="*/ 223453 h 1122058"/>
              <a:gd name="connsiteX688" fmla="*/ 824692 w 873783"/>
              <a:gd name="connsiteY688" fmla="*/ 225099 h 1122058"/>
              <a:gd name="connsiteX689" fmla="*/ 828642 w 873783"/>
              <a:gd name="connsiteY689" fmla="*/ 226744 h 1122058"/>
              <a:gd name="connsiteX690" fmla="*/ 828971 w 873783"/>
              <a:gd name="connsiteY690" fmla="*/ 226744 h 1122058"/>
              <a:gd name="connsiteX691" fmla="*/ 831604 w 873783"/>
              <a:gd name="connsiteY691" fmla="*/ 227403 h 1122058"/>
              <a:gd name="connsiteX692" fmla="*/ 831933 w 873783"/>
              <a:gd name="connsiteY692" fmla="*/ 232340 h 1122058"/>
              <a:gd name="connsiteX693" fmla="*/ 832921 w 873783"/>
              <a:gd name="connsiteY693" fmla="*/ 236618 h 1122058"/>
              <a:gd name="connsiteX694" fmla="*/ 864518 w 873783"/>
              <a:gd name="connsiteY694" fmla="*/ 217858 h 1122058"/>
              <a:gd name="connsiteX695" fmla="*/ 850365 w 873783"/>
              <a:gd name="connsiteY695" fmla="*/ 183627 h 1122058"/>
              <a:gd name="connsiteX696" fmla="*/ 839833 w 873783"/>
              <a:gd name="connsiteY696" fmla="*/ 182311 h 1122058"/>
              <a:gd name="connsiteX697" fmla="*/ 839833 w 873783"/>
              <a:gd name="connsiteY697" fmla="*/ 184615 h 1122058"/>
              <a:gd name="connsiteX698" fmla="*/ 843453 w 873783"/>
              <a:gd name="connsiteY698" fmla="*/ 187577 h 1122058"/>
              <a:gd name="connsiteX699" fmla="*/ 847732 w 873783"/>
              <a:gd name="connsiteY699" fmla="*/ 192514 h 1122058"/>
              <a:gd name="connsiteX700" fmla="*/ 846744 w 873783"/>
              <a:gd name="connsiteY700" fmla="*/ 195147 h 1122058"/>
              <a:gd name="connsiteX701" fmla="*/ 841807 w 873783"/>
              <a:gd name="connsiteY701" fmla="*/ 200413 h 1122058"/>
              <a:gd name="connsiteX702" fmla="*/ 841807 w 873783"/>
              <a:gd name="connsiteY702" fmla="*/ 200413 h 1122058"/>
              <a:gd name="connsiteX703" fmla="*/ 833579 w 873783"/>
              <a:gd name="connsiteY703" fmla="*/ 193172 h 1122058"/>
              <a:gd name="connsiteX704" fmla="*/ 827325 w 873783"/>
              <a:gd name="connsiteY704" fmla="*/ 186919 h 1122058"/>
              <a:gd name="connsiteX705" fmla="*/ 811527 w 873783"/>
              <a:gd name="connsiteY705" fmla="*/ 210287 h 1122058"/>
              <a:gd name="connsiteX706" fmla="*/ 803627 w 873783"/>
              <a:gd name="connsiteY706" fmla="*/ 208971 h 1122058"/>
              <a:gd name="connsiteX707" fmla="*/ 803627 w 873783"/>
              <a:gd name="connsiteY707" fmla="*/ 208971 h 11220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</a:cxnLst>
            <a:rect l="l" t="t" r="r" b="b"/>
            <a:pathLst>
              <a:path w="873783" h="1122058">
                <a:moveTo>
                  <a:pt x="529785" y="1120353"/>
                </a:moveTo>
                <a:cubicBezTo>
                  <a:pt x="519582" y="1117062"/>
                  <a:pt x="507733" y="1106529"/>
                  <a:pt x="510366" y="1076907"/>
                </a:cubicBezTo>
                <a:lnTo>
                  <a:pt x="480085" y="1067362"/>
                </a:lnTo>
                <a:cubicBezTo>
                  <a:pt x="424132" y="1048930"/>
                  <a:pt x="369166" y="1031486"/>
                  <a:pt x="315187" y="1014371"/>
                </a:cubicBezTo>
                <a:cubicBezTo>
                  <a:pt x="258904" y="996597"/>
                  <a:pt x="205255" y="979482"/>
                  <a:pt x="151606" y="962038"/>
                </a:cubicBezTo>
                <a:cubicBezTo>
                  <a:pt x="128237" y="954468"/>
                  <a:pt x="104868" y="946568"/>
                  <a:pt x="81499" y="938669"/>
                </a:cubicBezTo>
                <a:cubicBezTo>
                  <a:pt x="71954" y="959405"/>
                  <a:pt x="49902" y="960721"/>
                  <a:pt x="34103" y="955455"/>
                </a:cubicBezTo>
                <a:cubicBezTo>
                  <a:pt x="15672" y="949201"/>
                  <a:pt x="-2102" y="932415"/>
                  <a:pt x="202" y="911351"/>
                </a:cubicBezTo>
                <a:cubicBezTo>
                  <a:pt x="7114" y="883374"/>
                  <a:pt x="26862" y="880741"/>
                  <a:pt x="45952" y="878108"/>
                </a:cubicBezTo>
                <a:cubicBezTo>
                  <a:pt x="59447" y="876133"/>
                  <a:pt x="73271" y="874158"/>
                  <a:pt x="82157" y="863296"/>
                </a:cubicBezTo>
                <a:cubicBezTo>
                  <a:pt x="72612" y="847498"/>
                  <a:pt x="74258" y="829066"/>
                  <a:pt x="86436" y="814255"/>
                </a:cubicBezTo>
                <a:cubicBezTo>
                  <a:pt x="99273" y="798456"/>
                  <a:pt x="119679" y="791874"/>
                  <a:pt x="137453" y="797469"/>
                </a:cubicBezTo>
                <a:cubicBezTo>
                  <a:pt x="146010" y="800102"/>
                  <a:pt x="153251" y="805697"/>
                  <a:pt x="159505" y="813597"/>
                </a:cubicBezTo>
                <a:cubicBezTo>
                  <a:pt x="164771" y="813268"/>
                  <a:pt x="169708" y="811293"/>
                  <a:pt x="174316" y="809318"/>
                </a:cubicBezTo>
                <a:cubicBezTo>
                  <a:pt x="178266" y="807672"/>
                  <a:pt x="182215" y="806027"/>
                  <a:pt x="186823" y="805368"/>
                </a:cubicBezTo>
                <a:cubicBezTo>
                  <a:pt x="189127" y="774758"/>
                  <a:pt x="212167" y="755998"/>
                  <a:pt x="231915" y="752048"/>
                </a:cubicBezTo>
                <a:cubicBezTo>
                  <a:pt x="236852" y="753364"/>
                  <a:pt x="241131" y="754352"/>
                  <a:pt x="245410" y="755669"/>
                </a:cubicBezTo>
                <a:cubicBezTo>
                  <a:pt x="266475" y="762580"/>
                  <a:pt x="278982" y="771796"/>
                  <a:pt x="283919" y="783974"/>
                </a:cubicBezTo>
                <a:cubicBezTo>
                  <a:pt x="286552" y="783316"/>
                  <a:pt x="289514" y="782658"/>
                  <a:pt x="292476" y="782329"/>
                </a:cubicBezTo>
                <a:cubicBezTo>
                  <a:pt x="297084" y="781341"/>
                  <a:pt x="302021" y="780354"/>
                  <a:pt x="307617" y="781012"/>
                </a:cubicBezTo>
                <a:cubicBezTo>
                  <a:pt x="307617" y="777721"/>
                  <a:pt x="308275" y="774100"/>
                  <a:pt x="308933" y="770480"/>
                </a:cubicBezTo>
                <a:cubicBezTo>
                  <a:pt x="310250" y="760606"/>
                  <a:pt x="311566" y="751390"/>
                  <a:pt x="319137" y="744478"/>
                </a:cubicBezTo>
                <a:cubicBezTo>
                  <a:pt x="315187" y="740528"/>
                  <a:pt x="310908" y="735920"/>
                  <a:pt x="306629" y="730983"/>
                </a:cubicBezTo>
                <a:cubicBezTo>
                  <a:pt x="301363" y="725059"/>
                  <a:pt x="295768" y="719134"/>
                  <a:pt x="291160" y="712881"/>
                </a:cubicBezTo>
                <a:cubicBezTo>
                  <a:pt x="284248" y="717159"/>
                  <a:pt x="274703" y="718147"/>
                  <a:pt x="265487" y="714855"/>
                </a:cubicBezTo>
                <a:cubicBezTo>
                  <a:pt x="255942" y="711564"/>
                  <a:pt x="248372" y="704652"/>
                  <a:pt x="245410" y="696424"/>
                </a:cubicBezTo>
                <a:cubicBezTo>
                  <a:pt x="242448" y="687866"/>
                  <a:pt x="244093" y="678321"/>
                  <a:pt x="250018" y="668776"/>
                </a:cubicBezTo>
                <a:cubicBezTo>
                  <a:pt x="246397" y="662852"/>
                  <a:pt x="241789" y="656927"/>
                  <a:pt x="237510" y="651003"/>
                </a:cubicBezTo>
                <a:cubicBezTo>
                  <a:pt x="231586" y="643103"/>
                  <a:pt x="225662" y="635204"/>
                  <a:pt x="221712" y="625988"/>
                </a:cubicBezTo>
                <a:cubicBezTo>
                  <a:pt x="213483" y="631254"/>
                  <a:pt x="204268" y="632242"/>
                  <a:pt x="195381" y="629280"/>
                </a:cubicBezTo>
                <a:cubicBezTo>
                  <a:pt x="181228" y="624672"/>
                  <a:pt x="170037" y="610190"/>
                  <a:pt x="168392" y="594062"/>
                </a:cubicBezTo>
                <a:cubicBezTo>
                  <a:pt x="166746" y="578922"/>
                  <a:pt x="173329" y="566085"/>
                  <a:pt x="186494" y="558186"/>
                </a:cubicBezTo>
                <a:cubicBezTo>
                  <a:pt x="185178" y="554236"/>
                  <a:pt x="183861" y="549628"/>
                  <a:pt x="182215" y="545020"/>
                </a:cubicBezTo>
                <a:cubicBezTo>
                  <a:pt x="179911" y="538109"/>
                  <a:pt x="177278" y="530209"/>
                  <a:pt x="177937" y="520335"/>
                </a:cubicBezTo>
                <a:cubicBezTo>
                  <a:pt x="176620" y="520664"/>
                  <a:pt x="174645" y="520335"/>
                  <a:pt x="172999" y="519677"/>
                </a:cubicBezTo>
                <a:cubicBezTo>
                  <a:pt x="163454" y="516715"/>
                  <a:pt x="156213" y="510790"/>
                  <a:pt x="152264" y="502232"/>
                </a:cubicBezTo>
                <a:cubicBezTo>
                  <a:pt x="147327" y="492358"/>
                  <a:pt x="146998" y="479851"/>
                  <a:pt x="151276" y="467673"/>
                </a:cubicBezTo>
                <a:cubicBezTo>
                  <a:pt x="158188" y="447925"/>
                  <a:pt x="176949" y="431468"/>
                  <a:pt x="199660" y="439038"/>
                </a:cubicBezTo>
                <a:cubicBezTo>
                  <a:pt x="200647" y="439367"/>
                  <a:pt x="201964" y="439696"/>
                  <a:pt x="202951" y="440355"/>
                </a:cubicBezTo>
                <a:cubicBezTo>
                  <a:pt x="205913" y="437722"/>
                  <a:pt x="208875" y="434101"/>
                  <a:pt x="212167" y="430810"/>
                </a:cubicBezTo>
                <a:cubicBezTo>
                  <a:pt x="215787" y="426860"/>
                  <a:pt x="219737" y="422910"/>
                  <a:pt x="224016" y="419948"/>
                </a:cubicBezTo>
                <a:cubicBezTo>
                  <a:pt x="218750" y="403491"/>
                  <a:pt x="222699" y="387693"/>
                  <a:pt x="234548" y="376502"/>
                </a:cubicBezTo>
                <a:cubicBezTo>
                  <a:pt x="247055" y="364324"/>
                  <a:pt x="267133" y="359716"/>
                  <a:pt x="284248" y="365311"/>
                </a:cubicBezTo>
                <a:cubicBezTo>
                  <a:pt x="292806" y="368273"/>
                  <a:pt x="300376" y="373540"/>
                  <a:pt x="306300" y="380781"/>
                </a:cubicBezTo>
                <a:cubicBezTo>
                  <a:pt x="311566" y="379464"/>
                  <a:pt x="317162" y="376831"/>
                  <a:pt x="322428" y="374856"/>
                </a:cubicBezTo>
                <a:lnTo>
                  <a:pt x="327036" y="372881"/>
                </a:lnTo>
                <a:cubicBezTo>
                  <a:pt x="326378" y="345563"/>
                  <a:pt x="338227" y="331410"/>
                  <a:pt x="347772" y="324169"/>
                </a:cubicBezTo>
                <a:cubicBezTo>
                  <a:pt x="360937" y="314624"/>
                  <a:pt x="378711" y="312320"/>
                  <a:pt x="395497" y="317586"/>
                </a:cubicBezTo>
                <a:cubicBezTo>
                  <a:pt x="412283" y="323182"/>
                  <a:pt x="425119" y="335360"/>
                  <a:pt x="430714" y="351487"/>
                </a:cubicBezTo>
                <a:cubicBezTo>
                  <a:pt x="434993" y="352146"/>
                  <a:pt x="438943" y="351487"/>
                  <a:pt x="442892" y="350829"/>
                </a:cubicBezTo>
                <a:cubicBezTo>
                  <a:pt x="446184" y="350171"/>
                  <a:pt x="449804" y="349842"/>
                  <a:pt x="453754" y="350171"/>
                </a:cubicBezTo>
                <a:lnTo>
                  <a:pt x="464945" y="313966"/>
                </a:lnTo>
                <a:cubicBezTo>
                  <a:pt x="461653" y="305408"/>
                  <a:pt x="454741" y="298167"/>
                  <a:pt x="448159" y="290926"/>
                </a:cubicBezTo>
                <a:cubicBezTo>
                  <a:pt x="444209" y="286647"/>
                  <a:pt x="439930" y="282369"/>
                  <a:pt x="436639" y="277761"/>
                </a:cubicBezTo>
                <a:cubicBezTo>
                  <a:pt x="426106" y="280723"/>
                  <a:pt x="416891" y="280723"/>
                  <a:pt x="409979" y="278419"/>
                </a:cubicBezTo>
                <a:cubicBezTo>
                  <a:pt x="392205" y="272494"/>
                  <a:pt x="389243" y="253075"/>
                  <a:pt x="385952" y="232340"/>
                </a:cubicBezTo>
                <a:cubicBezTo>
                  <a:pt x="383319" y="215224"/>
                  <a:pt x="380356" y="197451"/>
                  <a:pt x="368836" y="187577"/>
                </a:cubicBezTo>
                <a:cubicBezTo>
                  <a:pt x="359621" y="191856"/>
                  <a:pt x="349746" y="192185"/>
                  <a:pt x="340201" y="189223"/>
                </a:cubicBezTo>
                <a:cubicBezTo>
                  <a:pt x="324403" y="183956"/>
                  <a:pt x="312225" y="168816"/>
                  <a:pt x="310908" y="152030"/>
                </a:cubicBezTo>
                <a:cubicBezTo>
                  <a:pt x="309592" y="137219"/>
                  <a:pt x="317491" y="124382"/>
                  <a:pt x="331973" y="116812"/>
                </a:cubicBezTo>
                <a:cubicBezTo>
                  <a:pt x="331315" y="112534"/>
                  <a:pt x="330656" y="107926"/>
                  <a:pt x="329669" y="103318"/>
                </a:cubicBezTo>
                <a:cubicBezTo>
                  <a:pt x="328353" y="97393"/>
                  <a:pt x="327036" y="91140"/>
                  <a:pt x="327694" y="84228"/>
                </a:cubicBezTo>
                <a:cubicBezTo>
                  <a:pt x="323415" y="84886"/>
                  <a:pt x="319137" y="84228"/>
                  <a:pt x="315187" y="82911"/>
                </a:cubicBezTo>
                <a:cubicBezTo>
                  <a:pt x="294122" y="75999"/>
                  <a:pt x="289514" y="51972"/>
                  <a:pt x="295768" y="31566"/>
                </a:cubicBezTo>
                <a:cubicBezTo>
                  <a:pt x="299718" y="18729"/>
                  <a:pt x="307288" y="8526"/>
                  <a:pt x="316833" y="3589"/>
                </a:cubicBezTo>
                <a:cubicBezTo>
                  <a:pt x="324732" y="-690"/>
                  <a:pt x="333290" y="-1019"/>
                  <a:pt x="342505" y="1943"/>
                </a:cubicBezTo>
                <a:cubicBezTo>
                  <a:pt x="344809" y="2602"/>
                  <a:pt x="347442" y="3589"/>
                  <a:pt x="350076" y="5235"/>
                </a:cubicBezTo>
                <a:cubicBezTo>
                  <a:pt x="360937" y="13134"/>
                  <a:pt x="371140" y="29591"/>
                  <a:pt x="373115" y="41769"/>
                </a:cubicBezTo>
                <a:cubicBezTo>
                  <a:pt x="373774" y="46706"/>
                  <a:pt x="373115" y="50656"/>
                  <a:pt x="371140" y="53618"/>
                </a:cubicBezTo>
                <a:cubicBezTo>
                  <a:pt x="395497" y="61846"/>
                  <a:pt x="422815" y="71062"/>
                  <a:pt x="451450" y="80278"/>
                </a:cubicBezTo>
                <a:cubicBezTo>
                  <a:pt x="483376" y="90810"/>
                  <a:pt x="516948" y="101343"/>
                  <a:pt x="550850" y="112204"/>
                </a:cubicBezTo>
                <a:cubicBezTo>
                  <a:pt x="586067" y="123395"/>
                  <a:pt x="620298" y="134257"/>
                  <a:pt x="653870" y="145118"/>
                </a:cubicBezTo>
                <a:cubicBezTo>
                  <a:pt x="714760" y="165196"/>
                  <a:pt x="760181" y="181323"/>
                  <a:pt x="796716" y="196464"/>
                </a:cubicBezTo>
                <a:cubicBezTo>
                  <a:pt x="813502" y="168158"/>
                  <a:pt x="832262" y="169145"/>
                  <a:pt x="841807" y="172437"/>
                </a:cubicBezTo>
                <a:cubicBezTo>
                  <a:pt x="862543" y="179348"/>
                  <a:pt x="878013" y="206667"/>
                  <a:pt x="872746" y="227732"/>
                </a:cubicBezTo>
                <a:cubicBezTo>
                  <a:pt x="868468" y="246493"/>
                  <a:pt x="849049" y="254721"/>
                  <a:pt x="819755" y="250113"/>
                </a:cubicBezTo>
                <a:cubicBezTo>
                  <a:pt x="815476" y="251430"/>
                  <a:pt x="812185" y="255050"/>
                  <a:pt x="808894" y="258671"/>
                </a:cubicBezTo>
                <a:cubicBezTo>
                  <a:pt x="806261" y="261633"/>
                  <a:pt x="803298" y="264924"/>
                  <a:pt x="799678" y="266899"/>
                </a:cubicBezTo>
                <a:cubicBezTo>
                  <a:pt x="806919" y="283356"/>
                  <a:pt x="803298" y="302775"/>
                  <a:pt x="790462" y="316599"/>
                </a:cubicBezTo>
                <a:cubicBezTo>
                  <a:pt x="777626" y="330094"/>
                  <a:pt x="759523" y="334701"/>
                  <a:pt x="742079" y="329106"/>
                </a:cubicBezTo>
                <a:cubicBezTo>
                  <a:pt x="734179" y="326473"/>
                  <a:pt x="726280" y="321865"/>
                  <a:pt x="719039" y="314953"/>
                </a:cubicBezTo>
                <a:cubicBezTo>
                  <a:pt x="711140" y="315941"/>
                  <a:pt x="703240" y="318903"/>
                  <a:pt x="695670" y="324169"/>
                </a:cubicBezTo>
                <a:cubicBezTo>
                  <a:pt x="695012" y="347209"/>
                  <a:pt x="684150" y="359716"/>
                  <a:pt x="675264" y="365640"/>
                </a:cubicBezTo>
                <a:cubicBezTo>
                  <a:pt x="662427" y="374527"/>
                  <a:pt x="644983" y="376502"/>
                  <a:pt x="628855" y="371236"/>
                </a:cubicBezTo>
                <a:cubicBezTo>
                  <a:pt x="614044" y="366299"/>
                  <a:pt x="602524" y="356095"/>
                  <a:pt x="596929" y="342601"/>
                </a:cubicBezTo>
                <a:lnTo>
                  <a:pt x="574218" y="346550"/>
                </a:lnTo>
                <a:lnTo>
                  <a:pt x="566319" y="347538"/>
                </a:lnTo>
                <a:cubicBezTo>
                  <a:pt x="567307" y="356754"/>
                  <a:pt x="561382" y="372223"/>
                  <a:pt x="555458" y="381768"/>
                </a:cubicBezTo>
                <a:cubicBezTo>
                  <a:pt x="559078" y="386047"/>
                  <a:pt x="564344" y="390326"/>
                  <a:pt x="568952" y="394604"/>
                </a:cubicBezTo>
                <a:cubicBezTo>
                  <a:pt x="575864" y="400529"/>
                  <a:pt x="583105" y="407112"/>
                  <a:pt x="586726" y="414682"/>
                </a:cubicBezTo>
                <a:cubicBezTo>
                  <a:pt x="594296" y="409745"/>
                  <a:pt x="605157" y="408757"/>
                  <a:pt x="615032" y="412049"/>
                </a:cubicBezTo>
                <a:cubicBezTo>
                  <a:pt x="624576" y="415340"/>
                  <a:pt x="632147" y="421594"/>
                  <a:pt x="635438" y="429822"/>
                </a:cubicBezTo>
                <a:cubicBezTo>
                  <a:pt x="638729" y="438051"/>
                  <a:pt x="637742" y="447925"/>
                  <a:pt x="632476" y="457799"/>
                </a:cubicBezTo>
                <a:cubicBezTo>
                  <a:pt x="634780" y="476231"/>
                  <a:pt x="654199" y="487421"/>
                  <a:pt x="673289" y="498283"/>
                </a:cubicBezTo>
                <a:cubicBezTo>
                  <a:pt x="691062" y="508486"/>
                  <a:pt x="707848" y="518031"/>
                  <a:pt x="710481" y="533501"/>
                </a:cubicBezTo>
                <a:cubicBezTo>
                  <a:pt x="712127" y="543375"/>
                  <a:pt x="707519" y="554895"/>
                  <a:pt x="696329" y="568389"/>
                </a:cubicBezTo>
                <a:cubicBezTo>
                  <a:pt x="695999" y="572997"/>
                  <a:pt x="698303" y="579251"/>
                  <a:pt x="700607" y="585833"/>
                </a:cubicBezTo>
                <a:cubicBezTo>
                  <a:pt x="702911" y="592087"/>
                  <a:pt x="705215" y="598670"/>
                  <a:pt x="705544" y="604923"/>
                </a:cubicBezTo>
                <a:lnTo>
                  <a:pt x="707848" y="605253"/>
                </a:lnTo>
                <a:cubicBezTo>
                  <a:pt x="732863" y="613481"/>
                  <a:pt x="737800" y="638166"/>
                  <a:pt x="731875" y="657585"/>
                </a:cubicBezTo>
                <a:cubicBezTo>
                  <a:pt x="727926" y="669434"/>
                  <a:pt x="720356" y="678979"/>
                  <a:pt x="710811" y="683916"/>
                </a:cubicBezTo>
                <a:cubicBezTo>
                  <a:pt x="702253" y="688195"/>
                  <a:pt x="692379" y="688854"/>
                  <a:pt x="682176" y="685562"/>
                </a:cubicBezTo>
                <a:cubicBezTo>
                  <a:pt x="677239" y="687208"/>
                  <a:pt x="673947" y="690828"/>
                  <a:pt x="670656" y="694120"/>
                </a:cubicBezTo>
                <a:cubicBezTo>
                  <a:pt x="666706" y="698399"/>
                  <a:pt x="662756" y="702677"/>
                  <a:pt x="657490" y="704981"/>
                </a:cubicBezTo>
                <a:cubicBezTo>
                  <a:pt x="664731" y="721767"/>
                  <a:pt x="661440" y="739212"/>
                  <a:pt x="649262" y="752377"/>
                </a:cubicBezTo>
                <a:cubicBezTo>
                  <a:pt x="635767" y="766530"/>
                  <a:pt x="614702" y="772125"/>
                  <a:pt x="596600" y="766201"/>
                </a:cubicBezTo>
                <a:cubicBezTo>
                  <a:pt x="586726" y="762910"/>
                  <a:pt x="578497" y="756327"/>
                  <a:pt x="572573" y="747111"/>
                </a:cubicBezTo>
                <a:cubicBezTo>
                  <a:pt x="568952" y="747769"/>
                  <a:pt x="565332" y="749086"/>
                  <a:pt x="561711" y="750402"/>
                </a:cubicBezTo>
                <a:cubicBezTo>
                  <a:pt x="558749" y="751390"/>
                  <a:pt x="555458" y="752706"/>
                  <a:pt x="552166" y="753364"/>
                </a:cubicBezTo>
                <a:cubicBezTo>
                  <a:pt x="556774" y="776733"/>
                  <a:pt x="547229" y="790557"/>
                  <a:pt x="538672" y="798127"/>
                </a:cubicBezTo>
                <a:cubicBezTo>
                  <a:pt x="524519" y="810305"/>
                  <a:pt x="502466" y="813597"/>
                  <a:pt x="482718" y="807343"/>
                </a:cubicBezTo>
                <a:cubicBezTo>
                  <a:pt x="465932" y="801748"/>
                  <a:pt x="453754" y="790228"/>
                  <a:pt x="448488" y="774758"/>
                </a:cubicBezTo>
                <a:cubicBezTo>
                  <a:pt x="444538" y="774758"/>
                  <a:pt x="440918" y="775417"/>
                  <a:pt x="437297" y="776404"/>
                </a:cubicBezTo>
                <a:cubicBezTo>
                  <a:pt x="433347" y="777392"/>
                  <a:pt x="429398" y="778379"/>
                  <a:pt x="424790" y="777721"/>
                </a:cubicBezTo>
                <a:lnTo>
                  <a:pt x="424132" y="785291"/>
                </a:lnTo>
                <a:cubicBezTo>
                  <a:pt x="422486" y="796482"/>
                  <a:pt x="420840" y="807014"/>
                  <a:pt x="414587" y="816559"/>
                </a:cubicBezTo>
                <a:cubicBezTo>
                  <a:pt x="424790" y="826104"/>
                  <a:pt x="435322" y="836965"/>
                  <a:pt x="445855" y="849473"/>
                </a:cubicBezTo>
                <a:cubicBezTo>
                  <a:pt x="452767" y="846840"/>
                  <a:pt x="461324" y="846840"/>
                  <a:pt x="469553" y="849473"/>
                </a:cubicBezTo>
                <a:cubicBezTo>
                  <a:pt x="481072" y="853422"/>
                  <a:pt x="490617" y="861651"/>
                  <a:pt x="494238" y="871854"/>
                </a:cubicBezTo>
                <a:cubicBezTo>
                  <a:pt x="484693" y="896210"/>
                  <a:pt x="494567" y="909705"/>
                  <a:pt x="505099" y="923858"/>
                </a:cubicBezTo>
                <a:cubicBezTo>
                  <a:pt x="509049" y="929124"/>
                  <a:pt x="513328" y="934719"/>
                  <a:pt x="516290" y="940644"/>
                </a:cubicBezTo>
                <a:cubicBezTo>
                  <a:pt x="522544" y="938998"/>
                  <a:pt x="529785" y="939327"/>
                  <a:pt x="536697" y="941960"/>
                </a:cubicBezTo>
                <a:cubicBezTo>
                  <a:pt x="553154" y="947227"/>
                  <a:pt x="565990" y="962367"/>
                  <a:pt x="566977" y="977507"/>
                </a:cubicBezTo>
                <a:cubicBezTo>
                  <a:pt x="567965" y="990014"/>
                  <a:pt x="561053" y="1000876"/>
                  <a:pt x="547229" y="1007788"/>
                </a:cubicBezTo>
                <a:cubicBezTo>
                  <a:pt x="547558" y="1012396"/>
                  <a:pt x="548875" y="1016675"/>
                  <a:pt x="550191" y="1021283"/>
                </a:cubicBezTo>
                <a:cubicBezTo>
                  <a:pt x="551508" y="1025890"/>
                  <a:pt x="553154" y="1030828"/>
                  <a:pt x="552825" y="1036423"/>
                </a:cubicBezTo>
                <a:cubicBezTo>
                  <a:pt x="554470" y="1036423"/>
                  <a:pt x="556445" y="1037081"/>
                  <a:pt x="558420" y="1037739"/>
                </a:cubicBezTo>
                <a:cubicBezTo>
                  <a:pt x="578826" y="1044322"/>
                  <a:pt x="591334" y="1053867"/>
                  <a:pt x="595283" y="1065716"/>
                </a:cubicBezTo>
                <a:cubicBezTo>
                  <a:pt x="598245" y="1074603"/>
                  <a:pt x="596600" y="1084148"/>
                  <a:pt x="589688" y="1093693"/>
                </a:cubicBezTo>
                <a:cubicBezTo>
                  <a:pt x="577510" y="1112125"/>
                  <a:pt x="550191" y="1127265"/>
                  <a:pt x="529785" y="1120353"/>
                </a:cubicBezTo>
                <a:lnTo>
                  <a:pt x="529785" y="1120353"/>
                </a:lnTo>
                <a:close/>
                <a:moveTo>
                  <a:pt x="534393" y="1052222"/>
                </a:moveTo>
                <a:cubicBezTo>
                  <a:pt x="533076" y="1053538"/>
                  <a:pt x="531431" y="1054525"/>
                  <a:pt x="529785" y="1055842"/>
                </a:cubicBezTo>
                <a:cubicBezTo>
                  <a:pt x="526493" y="1057817"/>
                  <a:pt x="523202" y="1060121"/>
                  <a:pt x="521886" y="1066045"/>
                </a:cubicBezTo>
                <a:cubicBezTo>
                  <a:pt x="525506" y="1067691"/>
                  <a:pt x="527481" y="1070982"/>
                  <a:pt x="527152" y="1074274"/>
                </a:cubicBezTo>
                <a:cubicBezTo>
                  <a:pt x="526823" y="1080198"/>
                  <a:pt x="520898" y="1086123"/>
                  <a:pt x="516619" y="1088098"/>
                </a:cubicBezTo>
                <a:cubicBezTo>
                  <a:pt x="515961" y="1094680"/>
                  <a:pt x="520240" y="1099288"/>
                  <a:pt x="524848" y="1103896"/>
                </a:cubicBezTo>
                <a:cubicBezTo>
                  <a:pt x="530443" y="1107846"/>
                  <a:pt x="534722" y="1110479"/>
                  <a:pt x="539001" y="1111795"/>
                </a:cubicBezTo>
                <a:cubicBezTo>
                  <a:pt x="559078" y="1118378"/>
                  <a:pt x="573231" y="1105213"/>
                  <a:pt x="578826" y="1089085"/>
                </a:cubicBezTo>
                <a:cubicBezTo>
                  <a:pt x="583763" y="1073616"/>
                  <a:pt x="580472" y="1054196"/>
                  <a:pt x="564673" y="1048930"/>
                </a:cubicBezTo>
                <a:cubicBezTo>
                  <a:pt x="558420" y="1046955"/>
                  <a:pt x="550850" y="1046955"/>
                  <a:pt x="541963" y="1049588"/>
                </a:cubicBezTo>
                <a:cubicBezTo>
                  <a:pt x="544925" y="1049588"/>
                  <a:pt x="546242" y="1049588"/>
                  <a:pt x="547229" y="1049259"/>
                </a:cubicBezTo>
                <a:cubicBezTo>
                  <a:pt x="548875" y="1048930"/>
                  <a:pt x="549862" y="1048601"/>
                  <a:pt x="550520" y="1048930"/>
                </a:cubicBezTo>
                <a:cubicBezTo>
                  <a:pt x="551837" y="1049259"/>
                  <a:pt x="552166" y="1050905"/>
                  <a:pt x="551837" y="1052222"/>
                </a:cubicBezTo>
                <a:cubicBezTo>
                  <a:pt x="550850" y="1054855"/>
                  <a:pt x="548217" y="1054196"/>
                  <a:pt x="546571" y="1053867"/>
                </a:cubicBezTo>
                <a:cubicBezTo>
                  <a:pt x="545254" y="1053538"/>
                  <a:pt x="543938" y="1053209"/>
                  <a:pt x="543279" y="1053867"/>
                </a:cubicBezTo>
                <a:lnTo>
                  <a:pt x="544596" y="1055842"/>
                </a:lnTo>
                <a:cubicBezTo>
                  <a:pt x="551179" y="1058804"/>
                  <a:pt x="558091" y="1061767"/>
                  <a:pt x="557432" y="1068678"/>
                </a:cubicBezTo>
                <a:cubicBezTo>
                  <a:pt x="555458" y="1069337"/>
                  <a:pt x="553812" y="1069008"/>
                  <a:pt x="552166" y="1068678"/>
                </a:cubicBezTo>
                <a:cubicBezTo>
                  <a:pt x="544596" y="1066045"/>
                  <a:pt x="537026" y="1058146"/>
                  <a:pt x="534393" y="1052222"/>
                </a:cubicBezTo>
                <a:lnTo>
                  <a:pt x="534393" y="1052222"/>
                </a:lnTo>
                <a:close/>
                <a:moveTo>
                  <a:pt x="10735" y="903122"/>
                </a:moveTo>
                <a:cubicBezTo>
                  <a:pt x="7772" y="910692"/>
                  <a:pt x="7772" y="917933"/>
                  <a:pt x="10735" y="924516"/>
                </a:cubicBezTo>
                <a:cubicBezTo>
                  <a:pt x="14355" y="932086"/>
                  <a:pt x="21925" y="938669"/>
                  <a:pt x="32128" y="941960"/>
                </a:cubicBezTo>
                <a:cubicBezTo>
                  <a:pt x="45294" y="946239"/>
                  <a:pt x="59776" y="944594"/>
                  <a:pt x="68334" y="937682"/>
                </a:cubicBezTo>
                <a:cubicBezTo>
                  <a:pt x="62738" y="934390"/>
                  <a:pt x="65371" y="927807"/>
                  <a:pt x="67675" y="921883"/>
                </a:cubicBezTo>
                <a:cubicBezTo>
                  <a:pt x="68992" y="918592"/>
                  <a:pt x="70308" y="915629"/>
                  <a:pt x="69650" y="913325"/>
                </a:cubicBezTo>
                <a:cubicBezTo>
                  <a:pt x="68992" y="912996"/>
                  <a:pt x="68005" y="912667"/>
                  <a:pt x="67346" y="912338"/>
                </a:cubicBezTo>
                <a:cubicBezTo>
                  <a:pt x="66030" y="912009"/>
                  <a:pt x="65042" y="912996"/>
                  <a:pt x="63726" y="913984"/>
                </a:cubicBezTo>
                <a:cubicBezTo>
                  <a:pt x="62080" y="915300"/>
                  <a:pt x="60763" y="916946"/>
                  <a:pt x="57801" y="915959"/>
                </a:cubicBezTo>
                <a:cubicBezTo>
                  <a:pt x="48585" y="906414"/>
                  <a:pt x="40028" y="897527"/>
                  <a:pt x="31141" y="894565"/>
                </a:cubicBezTo>
                <a:cubicBezTo>
                  <a:pt x="24558" y="892590"/>
                  <a:pt x="18963" y="893906"/>
                  <a:pt x="14026" y="898843"/>
                </a:cubicBezTo>
                <a:cubicBezTo>
                  <a:pt x="14026" y="899502"/>
                  <a:pt x="15013" y="900160"/>
                  <a:pt x="16330" y="900818"/>
                </a:cubicBezTo>
                <a:cubicBezTo>
                  <a:pt x="17646" y="901476"/>
                  <a:pt x="18963" y="902464"/>
                  <a:pt x="19292" y="903780"/>
                </a:cubicBezTo>
                <a:cubicBezTo>
                  <a:pt x="19621" y="905097"/>
                  <a:pt x="18963" y="906414"/>
                  <a:pt x="17317" y="908059"/>
                </a:cubicBezTo>
                <a:cubicBezTo>
                  <a:pt x="15672" y="908388"/>
                  <a:pt x="14684" y="908059"/>
                  <a:pt x="14026" y="908059"/>
                </a:cubicBezTo>
                <a:cubicBezTo>
                  <a:pt x="11722" y="907401"/>
                  <a:pt x="11393" y="905755"/>
                  <a:pt x="11064" y="904439"/>
                </a:cubicBezTo>
                <a:cubicBezTo>
                  <a:pt x="11393" y="904439"/>
                  <a:pt x="11064" y="903780"/>
                  <a:pt x="10735" y="903122"/>
                </a:cubicBezTo>
                <a:lnTo>
                  <a:pt x="10735" y="903122"/>
                </a:lnTo>
                <a:close/>
                <a:moveTo>
                  <a:pt x="77550" y="881728"/>
                </a:moveTo>
                <a:cubicBezTo>
                  <a:pt x="78208" y="882057"/>
                  <a:pt x="78537" y="883374"/>
                  <a:pt x="79195" y="885020"/>
                </a:cubicBezTo>
                <a:cubicBezTo>
                  <a:pt x="83145" y="895223"/>
                  <a:pt x="91044" y="916617"/>
                  <a:pt x="85449" y="926491"/>
                </a:cubicBezTo>
                <a:cubicBezTo>
                  <a:pt x="83803" y="929124"/>
                  <a:pt x="81499" y="930770"/>
                  <a:pt x="78208" y="931099"/>
                </a:cubicBezTo>
                <a:cubicBezTo>
                  <a:pt x="138440" y="944594"/>
                  <a:pt x="201305" y="964342"/>
                  <a:pt x="254626" y="982115"/>
                </a:cubicBezTo>
                <a:cubicBezTo>
                  <a:pt x="278324" y="990014"/>
                  <a:pt x="302680" y="997914"/>
                  <a:pt x="327365" y="1006142"/>
                </a:cubicBezTo>
                <a:cubicBezTo>
                  <a:pt x="353038" y="1014700"/>
                  <a:pt x="378052" y="1022928"/>
                  <a:pt x="403067" y="1031486"/>
                </a:cubicBezTo>
                <a:cubicBezTo>
                  <a:pt x="438943" y="1043335"/>
                  <a:pt x="475477" y="1054855"/>
                  <a:pt x="512670" y="1066045"/>
                </a:cubicBezTo>
                <a:cubicBezTo>
                  <a:pt x="516290" y="1052222"/>
                  <a:pt x="525506" y="1046955"/>
                  <a:pt x="534393" y="1041689"/>
                </a:cubicBezTo>
                <a:cubicBezTo>
                  <a:pt x="537355" y="1040043"/>
                  <a:pt x="540317" y="1038069"/>
                  <a:pt x="543279" y="1036094"/>
                </a:cubicBezTo>
                <a:cubicBezTo>
                  <a:pt x="541634" y="1028853"/>
                  <a:pt x="539659" y="1021283"/>
                  <a:pt x="537684" y="1013712"/>
                </a:cubicBezTo>
                <a:cubicBezTo>
                  <a:pt x="532747" y="1014042"/>
                  <a:pt x="527481" y="1013383"/>
                  <a:pt x="522544" y="1011738"/>
                </a:cubicBezTo>
                <a:cubicBezTo>
                  <a:pt x="500492" y="1004497"/>
                  <a:pt x="493251" y="983432"/>
                  <a:pt x="489630" y="965987"/>
                </a:cubicBezTo>
                <a:cubicBezTo>
                  <a:pt x="460666" y="959734"/>
                  <a:pt x="429727" y="951176"/>
                  <a:pt x="395826" y="939986"/>
                </a:cubicBezTo>
                <a:cubicBezTo>
                  <a:pt x="364229" y="929453"/>
                  <a:pt x="333619" y="918262"/>
                  <a:pt x="301692" y="906414"/>
                </a:cubicBezTo>
                <a:cubicBezTo>
                  <a:pt x="269437" y="894565"/>
                  <a:pt x="237181" y="882716"/>
                  <a:pt x="203280" y="871525"/>
                </a:cubicBezTo>
                <a:cubicBezTo>
                  <a:pt x="190773" y="867575"/>
                  <a:pt x="178266" y="863626"/>
                  <a:pt x="165100" y="859676"/>
                </a:cubicBezTo>
                <a:cubicBezTo>
                  <a:pt x="157859" y="892919"/>
                  <a:pt x="131528" y="887324"/>
                  <a:pt x="108159" y="882716"/>
                </a:cubicBezTo>
                <a:cubicBezTo>
                  <a:pt x="95981" y="880083"/>
                  <a:pt x="84461" y="877779"/>
                  <a:pt x="77550" y="881728"/>
                </a:cubicBezTo>
                <a:lnTo>
                  <a:pt x="77550" y="881728"/>
                </a:lnTo>
                <a:lnTo>
                  <a:pt x="77550" y="881728"/>
                </a:lnTo>
                <a:close/>
                <a:moveTo>
                  <a:pt x="107172" y="808989"/>
                </a:moveTo>
                <a:cubicBezTo>
                  <a:pt x="95652" y="811293"/>
                  <a:pt x="91044" y="822154"/>
                  <a:pt x="89398" y="828408"/>
                </a:cubicBezTo>
                <a:cubicBezTo>
                  <a:pt x="85778" y="842561"/>
                  <a:pt x="89069" y="859347"/>
                  <a:pt x="97298" y="865930"/>
                </a:cubicBezTo>
                <a:cubicBezTo>
                  <a:pt x="101577" y="868892"/>
                  <a:pt x="106184" y="871525"/>
                  <a:pt x="110792" y="872841"/>
                </a:cubicBezTo>
                <a:cubicBezTo>
                  <a:pt x="131528" y="879753"/>
                  <a:pt x="148314" y="866917"/>
                  <a:pt x="153909" y="850789"/>
                </a:cubicBezTo>
                <a:cubicBezTo>
                  <a:pt x="157201" y="841903"/>
                  <a:pt x="156872" y="832687"/>
                  <a:pt x="152922" y="824787"/>
                </a:cubicBezTo>
                <a:cubicBezTo>
                  <a:pt x="148972" y="816888"/>
                  <a:pt x="141402" y="810635"/>
                  <a:pt x="131199" y="807343"/>
                </a:cubicBezTo>
                <a:cubicBezTo>
                  <a:pt x="128895" y="806685"/>
                  <a:pt x="125933" y="806027"/>
                  <a:pt x="122971" y="805368"/>
                </a:cubicBezTo>
                <a:lnTo>
                  <a:pt x="121983" y="806685"/>
                </a:lnTo>
                <a:cubicBezTo>
                  <a:pt x="119350" y="808330"/>
                  <a:pt x="117375" y="809976"/>
                  <a:pt x="114742" y="814913"/>
                </a:cubicBezTo>
                <a:cubicBezTo>
                  <a:pt x="113096" y="815242"/>
                  <a:pt x="112109" y="815242"/>
                  <a:pt x="111122" y="814913"/>
                </a:cubicBezTo>
                <a:cubicBezTo>
                  <a:pt x="108818" y="814255"/>
                  <a:pt x="108818" y="812609"/>
                  <a:pt x="108488" y="810964"/>
                </a:cubicBezTo>
                <a:cubicBezTo>
                  <a:pt x="108159" y="810305"/>
                  <a:pt x="107830" y="809318"/>
                  <a:pt x="107172" y="808989"/>
                </a:cubicBezTo>
                <a:lnTo>
                  <a:pt x="107172" y="808989"/>
                </a:lnTo>
                <a:close/>
                <a:moveTo>
                  <a:pt x="507074" y="975532"/>
                </a:moveTo>
                <a:cubicBezTo>
                  <a:pt x="506416" y="985077"/>
                  <a:pt x="513986" y="990014"/>
                  <a:pt x="522215" y="995610"/>
                </a:cubicBezTo>
                <a:lnTo>
                  <a:pt x="526823" y="998572"/>
                </a:lnTo>
                <a:cubicBezTo>
                  <a:pt x="529785" y="995281"/>
                  <a:pt x="534393" y="993964"/>
                  <a:pt x="539330" y="992977"/>
                </a:cubicBezTo>
                <a:cubicBezTo>
                  <a:pt x="547887" y="991002"/>
                  <a:pt x="556445" y="989027"/>
                  <a:pt x="557762" y="973228"/>
                </a:cubicBezTo>
                <a:cubicBezTo>
                  <a:pt x="557103" y="973887"/>
                  <a:pt x="555787" y="973887"/>
                  <a:pt x="554799" y="973558"/>
                </a:cubicBezTo>
                <a:cubicBezTo>
                  <a:pt x="552495" y="972899"/>
                  <a:pt x="550850" y="971254"/>
                  <a:pt x="550850" y="969279"/>
                </a:cubicBezTo>
                <a:cubicBezTo>
                  <a:pt x="550850" y="966975"/>
                  <a:pt x="552166" y="964671"/>
                  <a:pt x="554799" y="963354"/>
                </a:cubicBezTo>
                <a:cubicBezTo>
                  <a:pt x="549862" y="960721"/>
                  <a:pt x="544596" y="956442"/>
                  <a:pt x="539001" y="954797"/>
                </a:cubicBezTo>
                <a:cubicBezTo>
                  <a:pt x="536038" y="953809"/>
                  <a:pt x="533076" y="953809"/>
                  <a:pt x="530772" y="954468"/>
                </a:cubicBezTo>
                <a:cubicBezTo>
                  <a:pt x="531101" y="954468"/>
                  <a:pt x="531431" y="954468"/>
                  <a:pt x="531760" y="954797"/>
                </a:cubicBezTo>
                <a:cubicBezTo>
                  <a:pt x="534064" y="955455"/>
                  <a:pt x="537355" y="956772"/>
                  <a:pt x="540317" y="957759"/>
                </a:cubicBezTo>
                <a:cubicBezTo>
                  <a:pt x="544596" y="959405"/>
                  <a:pt x="549204" y="961050"/>
                  <a:pt x="551179" y="964013"/>
                </a:cubicBezTo>
                <a:lnTo>
                  <a:pt x="549533" y="970595"/>
                </a:lnTo>
                <a:cubicBezTo>
                  <a:pt x="546242" y="971254"/>
                  <a:pt x="543609" y="970925"/>
                  <a:pt x="540976" y="969937"/>
                </a:cubicBezTo>
                <a:cubicBezTo>
                  <a:pt x="535709" y="968291"/>
                  <a:pt x="531431" y="964671"/>
                  <a:pt x="527481" y="961380"/>
                </a:cubicBezTo>
                <a:cubicBezTo>
                  <a:pt x="523202" y="957759"/>
                  <a:pt x="519911" y="954797"/>
                  <a:pt x="516619" y="953809"/>
                </a:cubicBezTo>
                <a:cubicBezTo>
                  <a:pt x="512341" y="952493"/>
                  <a:pt x="508062" y="954468"/>
                  <a:pt x="503783" y="960392"/>
                </a:cubicBezTo>
                <a:cubicBezTo>
                  <a:pt x="511024" y="964013"/>
                  <a:pt x="516619" y="967633"/>
                  <a:pt x="518594" y="973228"/>
                </a:cubicBezTo>
                <a:cubicBezTo>
                  <a:pt x="515961" y="976520"/>
                  <a:pt x="512999" y="979153"/>
                  <a:pt x="508062" y="977507"/>
                </a:cubicBezTo>
                <a:lnTo>
                  <a:pt x="507074" y="975532"/>
                </a:lnTo>
                <a:lnTo>
                  <a:pt x="507074" y="975532"/>
                </a:lnTo>
                <a:close/>
                <a:moveTo>
                  <a:pt x="199001" y="860993"/>
                </a:moveTo>
                <a:cubicBezTo>
                  <a:pt x="232903" y="872183"/>
                  <a:pt x="265816" y="883703"/>
                  <a:pt x="298401" y="894894"/>
                </a:cubicBezTo>
                <a:cubicBezTo>
                  <a:pt x="331973" y="906743"/>
                  <a:pt x="364558" y="917933"/>
                  <a:pt x="397142" y="928466"/>
                </a:cubicBezTo>
                <a:cubicBezTo>
                  <a:pt x="432689" y="940315"/>
                  <a:pt x="464616" y="949860"/>
                  <a:pt x="494567" y="958088"/>
                </a:cubicBezTo>
                <a:cubicBezTo>
                  <a:pt x="495225" y="953151"/>
                  <a:pt x="498517" y="951176"/>
                  <a:pt x="501479" y="949531"/>
                </a:cubicBezTo>
                <a:cubicBezTo>
                  <a:pt x="503454" y="948543"/>
                  <a:pt x="505099" y="947227"/>
                  <a:pt x="506745" y="945581"/>
                </a:cubicBezTo>
                <a:cubicBezTo>
                  <a:pt x="504441" y="942619"/>
                  <a:pt x="502137" y="938669"/>
                  <a:pt x="499504" y="934719"/>
                </a:cubicBezTo>
                <a:cubicBezTo>
                  <a:pt x="493251" y="923858"/>
                  <a:pt x="486668" y="912996"/>
                  <a:pt x="478439" y="903122"/>
                </a:cubicBezTo>
                <a:cubicBezTo>
                  <a:pt x="472515" y="910034"/>
                  <a:pt x="462312" y="910692"/>
                  <a:pt x="448159" y="906084"/>
                </a:cubicBezTo>
                <a:cubicBezTo>
                  <a:pt x="446184" y="905426"/>
                  <a:pt x="444209" y="904768"/>
                  <a:pt x="442234" y="904110"/>
                </a:cubicBezTo>
                <a:cubicBezTo>
                  <a:pt x="435322" y="899502"/>
                  <a:pt x="433677" y="892261"/>
                  <a:pt x="432360" y="885349"/>
                </a:cubicBezTo>
                <a:cubicBezTo>
                  <a:pt x="431373" y="880412"/>
                  <a:pt x="430385" y="875475"/>
                  <a:pt x="427094" y="871525"/>
                </a:cubicBezTo>
                <a:cubicBezTo>
                  <a:pt x="417549" y="869221"/>
                  <a:pt x="407675" y="866259"/>
                  <a:pt x="397801" y="862967"/>
                </a:cubicBezTo>
                <a:cubicBezTo>
                  <a:pt x="383977" y="858359"/>
                  <a:pt x="370153" y="853422"/>
                  <a:pt x="356329" y="848156"/>
                </a:cubicBezTo>
                <a:cubicBezTo>
                  <a:pt x="341518" y="842561"/>
                  <a:pt x="328353" y="837953"/>
                  <a:pt x="315845" y="833674"/>
                </a:cubicBezTo>
                <a:cubicBezTo>
                  <a:pt x="305971" y="830383"/>
                  <a:pt x="296426" y="827750"/>
                  <a:pt x="287210" y="825446"/>
                </a:cubicBezTo>
                <a:lnTo>
                  <a:pt x="285235" y="827420"/>
                </a:lnTo>
                <a:cubicBezTo>
                  <a:pt x="270095" y="839928"/>
                  <a:pt x="247055" y="859018"/>
                  <a:pt x="217762" y="849473"/>
                </a:cubicBezTo>
                <a:cubicBezTo>
                  <a:pt x="212825" y="847827"/>
                  <a:pt x="207888" y="845523"/>
                  <a:pt x="202622" y="842232"/>
                </a:cubicBezTo>
                <a:cubicBezTo>
                  <a:pt x="198343" y="837624"/>
                  <a:pt x="196039" y="832358"/>
                  <a:pt x="193735" y="827091"/>
                </a:cubicBezTo>
                <a:cubicBezTo>
                  <a:pt x="191760" y="823142"/>
                  <a:pt x="190115" y="819192"/>
                  <a:pt x="187811" y="815901"/>
                </a:cubicBezTo>
                <a:cubicBezTo>
                  <a:pt x="185836" y="816888"/>
                  <a:pt x="183203" y="818205"/>
                  <a:pt x="180570" y="819521"/>
                </a:cubicBezTo>
                <a:cubicBezTo>
                  <a:pt x="176291" y="821496"/>
                  <a:pt x="172012" y="823800"/>
                  <a:pt x="166746" y="823800"/>
                </a:cubicBezTo>
                <a:cubicBezTo>
                  <a:pt x="167733" y="826433"/>
                  <a:pt x="168062" y="829724"/>
                  <a:pt x="168392" y="833016"/>
                </a:cubicBezTo>
                <a:cubicBezTo>
                  <a:pt x="169050" y="839599"/>
                  <a:pt x="169708" y="846510"/>
                  <a:pt x="172341" y="852435"/>
                </a:cubicBezTo>
                <a:cubicBezTo>
                  <a:pt x="181228" y="855068"/>
                  <a:pt x="190115" y="858030"/>
                  <a:pt x="199001" y="860993"/>
                </a:cubicBezTo>
                <a:lnTo>
                  <a:pt x="199001" y="860993"/>
                </a:lnTo>
                <a:close/>
                <a:moveTo>
                  <a:pt x="247055" y="764555"/>
                </a:moveTo>
                <a:cubicBezTo>
                  <a:pt x="240473" y="762580"/>
                  <a:pt x="232903" y="760935"/>
                  <a:pt x="225662" y="760606"/>
                </a:cubicBezTo>
                <a:cubicBezTo>
                  <a:pt x="213483" y="768834"/>
                  <a:pt x="203280" y="784303"/>
                  <a:pt x="200318" y="799773"/>
                </a:cubicBezTo>
                <a:cubicBezTo>
                  <a:pt x="198014" y="810964"/>
                  <a:pt x="199989" y="821496"/>
                  <a:pt x="205255" y="829395"/>
                </a:cubicBezTo>
                <a:cubicBezTo>
                  <a:pt x="208875" y="831699"/>
                  <a:pt x="213154" y="833674"/>
                  <a:pt x="217433" y="834991"/>
                </a:cubicBezTo>
                <a:cubicBezTo>
                  <a:pt x="234219" y="840586"/>
                  <a:pt x="252651" y="836965"/>
                  <a:pt x="264171" y="826433"/>
                </a:cubicBezTo>
                <a:cubicBezTo>
                  <a:pt x="275032" y="816559"/>
                  <a:pt x="278653" y="801748"/>
                  <a:pt x="274374" y="784633"/>
                </a:cubicBezTo>
                <a:cubicBezTo>
                  <a:pt x="268779" y="773442"/>
                  <a:pt x="256271" y="767517"/>
                  <a:pt x="247055" y="764555"/>
                </a:cubicBezTo>
                <a:lnTo>
                  <a:pt x="247055" y="764555"/>
                </a:lnTo>
                <a:close/>
                <a:moveTo>
                  <a:pt x="308275" y="792532"/>
                </a:moveTo>
                <a:cubicBezTo>
                  <a:pt x="304984" y="794507"/>
                  <a:pt x="300376" y="794507"/>
                  <a:pt x="296426" y="794178"/>
                </a:cubicBezTo>
                <a:cubicBezTo>
                  <a:pt x="291818" y="794178"/>
                  <a:pt x="287539" y="793848"/>
                  <a:pt x="284577" y="796152"/>
                </a:cubicBezTo>
                <a:cubicBezTo>
                  <a:pt x="287539" y="799444"/>
                  <a:pt x="286552" y="805039"/>
                  <a:pt x="285565" y="810635"/>
                </a:cubicBezTo>
                <a:lnTo>
                  <a:pt x="284906" y="814913"/>
                </a:lnTo>
                <a:cubicBezTo>
                  <a:pt x="297743" y="816559"/>
                  <a:pt x="312883" y="820509"/>
                  <a:pt x="332302" y="827091"/>
                </a:cubicBezTo>
                <a:cubicBezTo>
                  <a:pt x="345139" y="831370"/>
                  <a:pt x="358304" y="835978"/>
                  <a:pt x="371470" y="840915"/>
                </a:cubicBezTo>
                <a:cubicBezTo>
                  <a:pt x="385952" y="846181"/>
                  <a:pt x="398459" y="850460"/>
                  <a:pt x="410308" y="854410"/>
                </a:cubicBezTo>
                <a:cubicBezTo>
                  <a:pt x="419524" y="857372"/>
                  <a:pt x="428410" y="860005"/>
                  <a:pt x="436639" y="862309"/>
                </a:cubicBezTo>
                <a:cubicBezTo>
                  <a:pt x="437626" y="849802"/>
                  <a:pt x="428740" y="842232"/>
                  <a:pt x="419524" y="834332"/>
                </a:cubicBezTo>
                <a:cubicBezTo>
                  <a:pt x="414916" y="830383"/>
                  <a:pt x="410308" y="826433"/>
                  <a:pt x="407016" y="821825"/>
                </a:cubicBezTo>
                <a:cubicBezTo>
                  <a:pt x="396484" y="840257"/>
                  <a:pt x="372128" y="839928"/>
                  <a:pt x="353038" y="833674"/>
                </a:cubicBezTo>
                <a:cubicBezTo>
                  <a:pt x="332631" y="827091"/>
                  <a:pt x="310908" y="810964"/>
                  <a:pt x="308275" y="792532"/>
                </a:cubicBezTo>
                <a:lnTo>
                  <a:pt x="308275" y="792532"/>
                </a:lnTo>
                <a:close/>
                <a:moveTo>
                  <a:pt x="376407" y="738224"/>
                </a:moveTo>
                <a:cubicBezTo>
                  <a:pt x="357317" y="731971"/>
                  <a:pt x="330986" y="734604"/>
                  <a:pt x="318808" y="762910"/>
                </a:cubicBezTo>
                <a:cubicBezTo>
                  <a:pt x="317820" y="776404"/>
                  <a:pt x="321441" y="787595"/>
                  <a:pt x="325061" y="798786"/>
                </a:cubicBezTo>
                <a:cubicBezTo>
                  <a:pt x="326378" y="802735"/>
                  <a:pt x="327365" y="806356"/>
                  <a:pt x="328353" y="810305"/>
                </a:cubicBezTo>
                <a:cubicBezTo>
                  <a:pt x="334606" y="809976"/>
                  <a:pt x="342835" y="812280"/>
                  <a:pt x="351721" y="814913"/>
                </a:cubicBezTo>
                <a:cubicBezTo>
                  <a:pt x="366862" y="819192"/>
                  <a:pt x="383977" y="824458"/>
                  <a:pt x="397142" y="817876"/>
                </a:cubicBezTo>
                <a:cubicBezTo>
                  <a:pt x="414257" y="800431"/>
                  <a:pt x="414916" y="784633"/>
                  <a:pt x="412283" y="774100"/>
                </a:cubicBezTo>
                <a:cubicBezTo>
                  <a:pt x="408991" y="758302"/>
                  <a:pt x="394838" y="744149"/>
                  <a:pt x="376407" y="738224"/>
                </a:cubicBezTo>
                <a:lnTo>
                  <a:pt x="376407" y="738224"/>
                </a:lnTo>
                <a:close/>
                <a:moveTo>
                  <a:pt x="462641" y="759947"/>
                </a:moveTo>
                <a:cubicBezTo>
                  <a:pt x="463628" y="760276"/>
                  <a:pt x="466590" y="761264"/>
                  <a:pt x="465932" y="763897"/>
                </a:cubicBezTo>
                <a:lnTo>
                  <a:pt x="460995" y="779366"/>
                </a:lnTo>
                <a:cubicBezTo>
                  <a:pt x="466590" y="786278"/>
                  <a:pt x="474490" y="791874"/>
                  <a:pt x="484035" y="795165"/>
                </a:cubicBezTo>
                <a:cubicBezTo>
                  <a:pt x="502137" y="801089"/>
                  <a:pt x="522544" y="796811"/>
                  <a:pt x="534064" y="785291"/>
                </a:cubicBezTo>
                <a:cubicBezTo>
                  <a:pt x="543609" y="775088"/>
                  <a:pt x="545913" y="760606"/>
                  <a:pt x="539659" y="744149"/>
                </a:cubicBezTo>
                <a:cubicBezTo>
                  <a:pt x="534393" y="734933"/>
                  <a:pt x="525506" y="727692"/>
                  <a:pt x="514644" y="724071"/>
                </a:cubicBezTo>
                <a:cubicBezTo>
                  <a:pt x="497200" y="718476"/>
                  <a:pt x="474819" y="722096"/>
                  <a:pt x="465603" y="740528"/>
                </a:cubicBezTo>
                <a:cubicBezTo>
                  <a:pt x="464286" y="742832"/>
                  <a:pt x="464945" y="744149"/>
                  <a:pt x="465932" y="745794"/>
                </a:cubicBezTo>
                <a:cubicBezTo>
                  <a:pt x="466920" y="747769"/>
                  <a:pt x="468236" y="749744"/>
                  <a:pt x="465603" y="753694"/>
                </a:cubicBezTo>
                <a:cubicBezTo>
                  <a:pt x="464945" y="753694"/>
                  <a:pt x="464616" y="753364"/>
                  <a:pt x="464286" y="753364"/>
                </a:cubicBezTo>
                <a:cubicBezTo>
                  <a:pt x="463628" y="753035"/>
                  <a:pt x="462970" y="753035"/>
                  <a:pt x="462641" y="752706"/>
                </a:cubicBezTo>
                <a:cubicBezTo>
                  <a:pt x="460666" y="752048"/>
                  <a:pt x="459678" y="753364"/>
                  <a:pt x="458362" y="755669"/>
                </a:cubicBezTo>
                <a:cubicBezTo>
                  <a:pt x="457704" y="756985"/>
                  <a:pt x="456716" y="758631"/>
                  <a:pt x="455400" y="759289"/>
                </a:cubicBezTo>
                <a:cubicBezTo>
                  <a:pt x="458033" y="759289"/>
                  <a:pt x="459349" y="759289"/>
                  <a:pt x="460337" y="759618"/>
                </a:cubicBezTo>
                <a:cubicBezTo>
                  <a:pt x="460337" y="759289"/>
                  <a:pt x="461653" y="759618"/>
                  <a:pt x="462641" y="759947"/>
                </a:cubicBezTo>
                <a:lnTo>
                  <a:pt x="462641" y="759947"/>
                </a:lnTo>
                <a:close/>
                <a:moveTo>
                  <a:pt x="358304" y="718476"/>
                </a:moveTo>
                <a:cubicBezTo>
                  <a:pt x="334277" y="710577"/>
                  <a:pt x="316504" y="705640"/>
                  <a:pt x="300047" y="702019"/>
                </a:cubicBezTo>
                <a:lnTo>
                  <a:pt x="299059" y="707285"/>
                </a:lnTo>
                <a:cubicBezTo>
                  <a:pt x="302680" y="712222"/>
                  <a:pt x="307946" y="717159"/>
                  <a:pt x="312883" y="721767"/>
                </a:cubicBezTo>
                <a:cubicBezTo>
                  <a:pt x="318149" y="726704"/>
                  <a:pt x="323415" y="731641"/>
                  <a:pt x="327036" y="737237"/>
                </a:cubicBezTo>
                <a:cubicBezTo>
                  <a:pt x="339543" y="725388"/>
                  <a:pt x="361266" y="722426"/>
                  <a:pt x="382989" y="729667"/>
                </a:cubicBezTo>
                <a:cubicBezTo>
                  <a:pt x="403725" y="736579"/>
                  <a:pt x="418865" y="750402"/>
                  <a:pt x="423802" y="767188"/>
                </a:cubicBezTo>
                <a:cubicBezTo>
                  <a:pt x="425777" y="765543"/>
                  <a:pt x="430385" y="765213"/>
                  <a:pt x="435322" y="764884"/>
                </a:cubicBezTo>
                <a:cubicBezTo>
                  <a:pt x="442892" y="764555"/>
                  <a:pt x="450463" y="763897"/>
                  <a:pt x="450792" y="759618"/>
                </a:cubicBezTo>
                <a:cubicBezTo>
                  <a:pt x="450133" y="759947"/>
                  <a:pt x="449475" y="759947"/>
                  <a:pt x="449146" y="759618"/>
                </a:cubicBezTo>
                <a:cubicBezTo>
                  <a:pt x="447830" y="759289"/>
                  <a:pt x="447830" y="756985"/>
                  <a:pt x="448159" y="754023"/>
                </a:cubicBezTo>
                <a:cubicBezTo>
                  <a:pt x="448488" y="751719"/>
                  <a:pt x="448817" y="749086"/>
                  <a:pt x="448159" y="748427"/>
                </a:cubicBezTo>
                <a:cubicBezTo>
                  <a:pt x="441247" y="746453"/>
                  <a:pt x="433677" y="744149"/>
                  <a:pt x="426106" y="741516"/>
                </a:cubicBezTo>
                <a:cubicBezTo>
                  <a:pt x="415574" y="738224"/>
                  <a:pt x="405371" y="734604"/>
                  <a:pt x="394838" y="730983"/>
                </a:cubicBezTo>
                <a:lnTo>
                  <a:pt x="391547" y="729996"/>
                </a:lnTo>
                <a:cubicBezTo>
                  <a:pt x="380685" y="725717"/>
                  <a:pt x="369495" y="722096"/>
                  <a:pt x="358304" y="718476"/>
                </a:cubicBezTo>
                <a:lnTo>
                  <a:pt x="358304" y="718476"/>
                </a:lnTo>
                <a:close/>
                <a:moveTo>
                  <a:pt x="282931" y="658573"/>
                </a:moveTo>
                <a:cubicBezTo>
                  <a:pt x="299388" y="663839"/>
                  <a:pt x="312554" y="681613"/>
                  <a:pt x="311237" y="696095"/>
                </a:cubicBezTo>
                <a:cubicBezTo>
                  <a:pt x="325719" y="698399"/>
                  <a:pt x="344809" y="703994"/>
                  <a:pt x="371140" y="712551"/>
                </a:cubicBezTo>
                <a:cubicBezTo>
                  <a:pt x="382989" y="716501"/>
                  <a:pt x="394838" y="720451"/>
                  <a:pt x="406687" y="724400"/>
                </a:cubicBezTo>
                <a:cubicBezTo>
                  <a:pt x="420182" y="729008"/>
                  <a:pt x="431702" y="732958"/>
                  <a:pt x="442563" y="736579"/>
                </a:cubicBezTo>
                <a:lnTo>
                  <a:pt x="453754" y="740199"/>
                </a:lnTo>
                <a:cubicBezTo>
                  <a:pt x="463628" y="712222"/>
                  <a:pt x="493251" y="707944"/>
                  <a:pt x="517936" y="716172"/>
                </a:cubicBezTo>
                <a:cubicBezTo>
                  <a:pt x="534064" y="721438"/>
                  <a:pt x="547229" y="731641"/>
                  <a:pt x="553483" y="743490"/>
                </a:cubicBezTo>
                <a:cubicBezTo>
                  <a:pt x="555787" y="741516"/>
                  <a:pt x="559407" y="740528"/>
                  <a:pt x="563028" y="739541"/>
                </a:cubicBezTo>
                <a:cubicBezTo>
                  <a:pt x="565003" y="738882"/>
                  <a:pt x="567307" y="738553"/>
                  <a:pt x="569281" y="737895"/>
                </a:cubicBezTo>
                <a:cubicBezTo>
                  <a:pt x="568952" y="732629"/>
                  <a:pt x="568623" y="727034"/>
                  <a:pt x="568294" y="721109"/>
                </a:cubicBezTo>
                <a:lnTo>
                  <a:pt x="567965" y="714855"/>
                </a:lnTo>
                <a:cubicBezTo>
                  <a:pt x="557103" y="711893"/>
                  <a:pt x="545913" y="708273"/>
                  <a:pt x="534722" y="704323"/>
                </a:cubicBezTo>
                <a:cubicBezTo>
                  <a:pt x="493580" y="690828"/>
                  <a:pt x="453425" y="677005"/>
                  <a:pt x="413270" y="663181"/>
                </a:cubicBezTo>
                <a:lnTo>
                  <a:pt x="408991" y="661535"/>
                </a:lnTo>
                <a:cubicBezTo>
                  <a:pt x="370811" y="648370"/>
                  <a:pt x="332302" y="635204"/>
                  <a:pt x="293135" y="622368"/>
                </a:cubicBezTo>
                <a:cubicBezTo>
                  <a:pt x="277007" y="617102"/>
                  <a:pt x="260879" y="611835"/>
                  <a:pt x="244422" y="606569"/>
                </a:cubicBezTo>
                <a:cubicBezTo>
                  <a:pt x="241460" y="608215"/>
                  <a:pt x="238827" y="612164"/>
                  <a:pt x="236194" y="616114"/>
                </a:cubicBezTo>
                <a:cubicBezTo>
                  <a:pt x="234548" y="618747"/>
                  <a:pt x="232903" y="621380"/>
                  <a:pt x="230928" y="623026"/>
                </a:cubicBezTo>
                <a:cubicBezTo>
                  <a:pt x="235206" y="633558"/>
                  <a:pt x="242777" y="643433"/>
                  <a:pt x="250347" y="652648"/>
                </a:cubicBezTo>
                <a:cubicBezTo>
                  <a:pt x="252980" y="655940"/>
                  <a:pt x="255613" y="659560"/>
                  <a:pt x="258246" y="662852"/>
                </a:cubicBezTo>
                <a:cubicBezTo>
                  <a:pt x="266145" y="655281"/>
                  <a:pt x="276020" y="656269"/>
                  <a:pt x="282931" y="658573"/>
                </a:cubicBezTo>
                <a:lnTo>
                  <a:pt x="282931" y="658573"/>
                </a:lnTo>
                <a:close/>
                <a:moveTo>
                  <a:pt x="591334" y="691158"/>
                </a:moveTo>
                <a:cubicBezTo>
                  <a:pt x="584422" y="695436"/>
                  <a:pt x="584422" y="702348"/>
                  <a:pt x="584422" y="708602"/>
                </a:cubicBezTo>
                <a:cubicBezTo>
                  <a:pt x="584422" y="715514"/>
                  <a:pt x="584093" y="722426"/>
                  <a:pt x="575864" y="726375"/>
                </a:cubicBezTo>
                <a:cubicBezTo>
                  <a:pt x="577510" y="728679"/>
                  <a:pt x="579814" y="729337"/>
                  <a:pt x="582118" y="730325"/>
                </a:cubicBezTo>
                <a:cubicBezTo>
                  <a:pt x="584422" y="731312"/>
                  <a:pt x="587384" y="732300"/>
                  <a:pt x="589688" y="736249"/>
                </a:cubicBezTo>
                <a:cubicBezTo>
                  <a:pt x="586726" y="738882"/>
                  <a:pt x="585409" y="741845"/>
                  <a:pt x="584751" y="745794"/>
                </a:cubicBezTo>
                <a:cubicBezTo>
                  <a:pt x="591663" y="750402"/>
                  <a:pt x="598575" y="754023"/>
                  <a:pt x="605157" y="755998"/>
                </a:cubicBezTo>
                <a:cubicBezTo>
                  <a:pt x="614702" y="759289"/>
                  <a:pt x="623260" y="758631"/>
                  <a:pt x="630172" y="754681"/>
                </a:cubicBezTo>
                <a:cubicBezTo>
                  <a:pt x="637742" y="750402"/>
                  <a:pt x="643337" y="741845"/>
                  <a:pt x="645641" y="730983"/>
                </a:cubicBezTo>
                <a:cubicBezTo>
                  <a:pt x="649262" y="713868"/>
                  <a:pt x="644654" y="692145"/>
                  <a:pt x="630172" y="687537"/>
                </a:cubicBezTo>
                <a:cubicBezTo>
                  <a:pt x="623260" y="685233"/>
                  <a:pt x="615032" y="687208"/>
                  <a:pt x="606145" y="693461"/>
                </a:cubicBezTo>
                <a:cubicBezTo>
                  <a:pt x="609436" y="695107"/>
                  <a:pt x="613715" y="697411"/>
                  <a:pt x="617665" y="699715"/>
                </a:cubicBezTo>
                <a:cubicBezTo>
                  <a:pt x="625235" y="703665"/>
                  <a:pt x="632805" y="707944"/>
                  <a:pt x="635109" y="715185"/>
                </a:cubicBezTo>
                <a:cubicBezTo>
                  <a:pt x="630830" y="716830"/>
                  <a:pt x="627539" y="716830"/>
                  <a:pt x="624247" y="715514"/>
                </a:cubicBezTo>
                <a:cubicBezTo>
                  <a:pt x="618323" y="713539"/>
                  <a:pt x="613715" y="708931"/>
                  <a:pt x="608778" y="703994"/>
                </a:cubicBezTo>
                <a:cubicBezTo>
                  <a:pt x="603841" y="698728"/>
                  <a:pt x="598575" y="693461"/>
                  <a:pt x="591334" y="691158"/>
                </a:cubicBezTo>
                <a:lnTo>
                  <a:pt x="591334" y="691158"/>
                </a:lnTo>
                <a:close/>
                <a:moveTo>
                  <a:pt x="186165" y="572010"/>
                </a:moveTo>
                <a:cubicBezTo>
                  <a:pt x="183861" y="571351"/>
                  <a:pt x="182215" y="571351"/>
                  <a:pt x="181557" y="572997"/>
                </a:cubicBezTo>
                <a:cubicBezTo>
                  <a:pt x="187482" y="581226"/>
                  <a:pt x="182874" y="585504"/>
                  <a:pt x="175633" y="590441"/>
                </a:cubicBezTo>
                <a:lnTo>
                  <a:pt x="176620" y="592745"/>
                </a:lnTo>
                <a:cubicBezTo>
                  <a:pt x="178266" y="598670"/>
                  <a:pt x="179582" y="604594"/>
                  <a:pt x="183861" y="609202"/>
                </a:cubicBezTo>
                <a:cubicBezTo>
                  <a:pt x="187482" y="609531"/>
                  <a:pt x="191431" y="610519"/>
                  <a:pt x="195052" y="611506"/>
                </a:cubicBezTo>
                <a:cubicBezTo>
                  <a:pt x="205255" y="614139"/>
                  <a:pt x="214471" y="616443"/>
                  <a:pt x="226649" y="612823"/>
                </a:cubicBezTo>
                <a:cubicBezTo>
                  <a:pt x="227307" y="606898"/>
                  <a:pt x="229282" y="601303"/>
                  <a:pt x="230599" y="596695"/>
                </a:cubicBezTo>
                <a:cubicBezTo>
                  <a:pt x="231586" y="593733"/>
                  <a:pt x="232573" y="590441"/>
                  <a:pt x="232244" y="589783"/>
                </a:cubicBezTo>
                <a:cubicBezTo>
                  <a:pt x="230269" y="588796"/>
                  <a:pt x="227307" y="587808"/>
                  <a:pt x="224016" y="586492"/>
                </a:cubicBezTo>
                <a:lnTo>
                  <a:pt x="219079" y="584846"/>
                </a:lnTo>
                <a:cubicBezTo>
                  <a:pt x="210850" y="582213"/>
                  <a:pt x="202622" y="578592"/>
                  <a:pt x="199001" y="572339"/>
                </a:cubicBezTo>
                <a:cubicBezTo>
                  <a:pt x="197356" y="575301"/>
                  <a:pt x="194064" y="574643"/>
                  <a:pt x="191431" y="573655"/>
                </a:cubicBezTo>
                <a:lnTo>
                  <a:pt x="188798" y="572997"/>
                </a:lnTo>
                <a:lnTo>
                  <a:pt x="186165" y="572010"/>
                </a:lnTo>
                <a:lnTo>
                  <a:pt x="186165" y="572010"/>
                </a:lnTo>
                <a:close/>
                <a:moveTo>
                  <a:pt x="215787" y="552920"/>
                </a:moveTo>
                <a:cubicBezTo>
                  <a:pt x="236194" y="559502"/>
                  <a:pt x="247385" y="583200"/>
                  <a:pt x="250676" y="601303"/>
                </a:cubicBezTo>
                <a:cubicBezTo>
                  <a:pt x="279640" y="608215"/>
                  <a:pt x="312883" y="618418"/>
                  <a:pt x="354684" y="631913"/>
                </a:cubicBezTo>
                <a:cubicBezTo>
                  <a:pt x="382331" y="641129"/>
                  <a:pt x="410637" y="650674"/>
                  <a:pt x="438285" y="660219"/>
                </a:cubicBezTo>
                <a:lnTo>
                  <a:pt x="442563" y="661864"/>
                </a:lnTo>
                <a:cubicBezTo>
                  <a:pt x="469223" y="671080"/>
                  <a:pt x="495225" y="679967"/>
                  <a:pt x="520240" y="688195"/>
                </a:cubicBezTo>
                <a:cubicBezTo>
                  <a:pt x="537684" y="694120"/>
                  <a:pt x="554799" y="699386"/>
                  <a:pt x="571585" y="704323"/>
                </a:cubicBezTo>
                <a:cubicBezTo>
                  <a:pt x="572902" y="694778"/>
                  <a:pt x="577510" y="688854"/>
                  <a:pt x="581789" y="683258"/>
                </a:cubicBezTo>
                <a:cubicBezTo>
                  <a:pt x="583105" y="681283"/>
                  <a:pt x="584751" y="679638"/>
                  <a:pt x="586067" y="677663"/>
                </a:cubicBezTo>
                <a:cubicBezTo>
                  <a:pt x="595942" y="672397"/>
                  <a:pt x="609436" y="672068"/>
                  <a:pt x="624247" y="677005"/>
                </a:cubicBezTo>
                <a:cubicBezTo>
                  <a:pt x="636425" y="680954"/>
                  <a:pt x="648933" y="688524"/>
                  <a:pt x="655515" y="695765"/>
                </a:cubicBezTo>
                <a:cubicBezTo>
                  <a:pt x="657161" y="692145"/>
                  <a:pt x="660123" y="689512"/>
                  <a:pt x="663086" y="687208"/>
                </a:cubicBezTo>
                <a:cubicBezTo>
                  <a:pt x="665719" y="684904"/>
                  <a:pt x="668352" y="682600"/>
                  <a:pt x="670656" y="679967"/>
                </a:cubicBezTo>
                <a:cubicBezTo>
                  <a:pt x="658807" y="669434"/>
                  <a:pt x="646300" y="657585"/>
                  <a:pt x="650578" y="637508"/>
                </a:cubicBezTo>
                <a:cubicBezTo>
                  <a:pt x="625235" y="628951"/>
                  <a:pt x="599233" y="619735"/>
                  <a:pt x="572573" y="611177"/>
                </a:cubicBezTo>
                <a:cubicBezTo>
                  <a:pt x="532747" y="598012"/>
                  <a:pt x="492263" y="585504"/>
                  <a:pt x="451121" y="572997"/>
                </a:cubicBezTo>
                <a:cubicBezTo>
                  <a:pt x="409979" y="560490"/>
                  <a:pt x="368178" y="547324"/>
                  <a:pt x="326378" y="533830"/>
                </a:cubicBezTo>
                <a:cubicBezTo>
                  <a:pt x="289514" y="521652"/>
                  <a:pt x="256600" y="510132"/>
                  <a:pt x="225991" y="498941"/>
                </a:cubicBezTo>
                <a:cubicBezTo>
                  <a:pt x="214800" y="515069"/>
                  <a:pt x="201964" y="522310"/>
                  <a:pt x="186494" y="522310"/>
                </a:cubicBezTo>
                <a:cubicBezTo>
                  <a:pt x="186494" y="528563"/>
                  <a:pt x="188469" y="534159"/>
                  <a:pt x="190444" y="539425"/>
                </a:cubicBezTo>
                <a:cubicBezTo>
                  <a:pt x="192089" y="543704"/>
                  <a:pt x="193406" y="548312"/>
                  <a:pt x="193735" y="553578"/>
                </a:cubicBezTo>
                <a:cubicBezTo>
                  <a:pt x="201305" y="550287"/>
                  <a:pt x="208875" y="550616"/>
                  <a:pt x="215787" y="552920"/>
                </a:cubicBezTo>
                <a:lnTo>
                  <a:pt x="215787" y="552920"/>
                </a:lnTo>
                <a:close/>
                <a:moveTo>
                  <a:pt x="161480" y="499270"/>
                </a:moveTo>
                <a:cubicBezTo>
                  <a:pt x="162796" y="499599"/>
                  <a:pt x="164442" y="500258"/>
                  <a:pt x="165758" y="500916"/>
                </a:cubicBezTo>
                <a:cubicBezTo>
                  <a:pt x="168721" y="501903"/>
                  <a:pt x="171683" y="502891"/>
                  <a:pt x="174645" y="503878"/>
                </a:cubicBezTo>
                <a:cubicBezTo>
                  <a:pt x="188469" y="508486"/>
                  <a:pt x="203609" y="511448"/>
                  <a:pt x="212496" y="499270"/>
                </a:cubicBezTo>
                <a:cubicBezTo>
                  <a:pt x="206901" y="492029"/>
                  <a:pt x="213483" y="485117"/>
                  <a:pt x="218750" y="479193"/>
                </a:cubicBezTo>
                <a:cubicBezTo>
                  <a:pt x="220066" y="477547"/>
                  <a:pt x="221712" y="476231"/>
                  <a:pt x="222699" y="474914"/>
                </a:cubicBezTo>
                <a:cubicBezTo>
                  <a:pt x="220395" y="472939"/>
                  <a:pt x="219079" y="469648"/>
                  <a:pt x="217433" y="466686"/>
                </a:cubicBezTo>
                <a:cubicBezTo>
                  <a:pt x="215458" y="462078"/>
                  <a:pt x="213154" y="457470"/>
                  <a:pt x="208546" y="454178"/>
                </a:cubicBezTo>
                <a:cubicBezTo>
                  <a:pt x="204597" y="456811"/>
                  <a:pt x="199330" y="457799"/>
                  <a:pt x="195052" y="458128"/>
                </a:cubicBezTo>
                <a:cubicBezTo>
                  <a:pt x="192419" y="456482"/>
                  <a:pt x="193406" y="453520"/>
                  <a:pt x="194393" y="450887"/>
                </a:cubicBezTo>
                <a:cubicBezTo>
                  <a:pt x="195381" y="447925"/>
                  <a:pt x="196039" y="445950"/>
                  <a:pt x="194393" y="445292"/>
                </a:cubicBezTo>
                <a:lnTo>
                  <a:pt x="192089" y="446937"/>
                </a:lnTo>
                <a:cubicBezTo>
                  <a:pt x="186823" y="449900"/>
                  <a:pt x="182544" y="452204"/>
                  <a:pt x="174316" y="449570"/>
                </a:cubicBezTo>
                <a:lnTo>
                  <a:pt x="172670" y="448583"/>
                </a:lnTo>
                <a:cubicBezTo>
                  <a:pt x="157201" y="457470"/>
                  <a:pt x="151276" y="484788"/>
                  <a:pt x="158517" y="498283"/>
                </a:cubicBezTo>
                <a:cubicBezTo>
                  <a:pt x="159505" y="498612"/>
                  <a:pt x="160163" y="498941"/>
                  <a:pt x="161480" y="499270"/>
                </a:cubicBezTo>
                <a:lnTo>
                  <a:pt x="161480" y="499270"/>
                </a:lnTo>
                <a:close/>
                <a:moveTo>
                  <a:pt x="680859" y="666472"/>
                </a:moveTo>
                <a:cubicBezTo>
                  <a:pt x="686125" y="668118"/>
                  <a:pt x="691391" y="670422"/>
                  <a:pt x="695012" y="674701"/>
                </a:cubicBezTo>
                <a:cubicBezTo>
                  <a:pt x="712127" y="676017"/>
                  <a:pt x="717393" y="663510"/>
                  <a:pt x="718710" y="656269"/>
                </a:cubicBezTo>
                <a:cubicBezTo>
                  <a:pt x="722001" y="639812"/>
                  <a:pt x="714431" y="619405"/>
                  <a:pt x="703570" y="615785"/>
                </a:cubicBezTo>
                <a:cubicBezTo>
                  <a:pt x="698962" y="614139"/>
                  <a:pt x="694025" y="615785"/>
                  <a:pt x="689417" y="620722"/>
                </a:cubicBezTo>
                <a:cubicBezTo>
                  <a:pt x="690075" y="620722"/>
                  <a:pt x="690404" y="621051"/>
                  <a:pt x="691062" y="621051"/>
                </a:cubicBezTo>
                <a:cubicBezTo>
                  <a:pt x="697316" y="623026"/>
                  <a:pt x="701266" y="626647"/>
                  <a:pt x="703570" y="631254"/>
                </a:cubicBezTo>
                <a:cubicBezTo>
                  <a:pt x="703570" y="630596"/>
                  <a:pt x="703899" y="630267"/>
                  <a:pt x="704557" y="629938"/>
                </a:cubicBezTo>
                <a:cubicBezTo>
                  <a:pt x="705544" y="629280"/>
                  <a:pt x="707190" y="629609"/>
                  <a:pt x="708178" y="629938"/>
                </a:cubicBezTo>
                <a:cubicBezTo>
                  <a:pt x="709165" y="630267"/>
                  <a:pt x="709823" y="630596"/>
                  <a:pt x="710811" y="630925"/>
                </a:cubicBezTo>
                <a:lnTo>
                  <a:pt x="711140" y="630925"/>
                </a:lnTo>
                <a:lnTo>
                  <a:pt x="715419" y="632571"/>
                </a:lnTo>
                <a:cubicBezTo>
                  <a:pt x="716406" y="636192"/>
                  <a:pt x="716077" y="639483"/>
                  <a:pt x="714102" y="643433"/>
                </a:cubicBezTo>
                <a:cubicBezTo>
                  <a:pt x="710481" y="643762"/>
                  <a:pt x="707848" y="643103"/>
                  <a:pt x="705544" y="642445"/>
                </a:cubicBezTo>
                <a:cubicBezTo>
                  <a:pt x="697974" y="640141"/>
                  <a:pt x="693037" y="634875"/>
                  <a:pt x="688429" y="629938"/>
                </a:cubicBezTo>
                <a:cubicBezTo>
                  <a:pt x="683821" y="625001"/>
                  <a:pt x="678884" y="619735"/>
                  <a:pt x="671643" y="617431"/>
                </a:cubicBezTo>
                <a:cubicBezTo>
                  <a:pt x="670985" y="619735"/>
                  <a:pt x="669339" y="621051"/>
                  <a:pt x="667694" y="622368"/>
                </a:cubicBezTo>
                <a:cubicBezTo>
                  <a:pt x="666048" y="623355"/>
                  <a:pt x="664731" y="624343"/>
                  <a:pt x="664073" y="626976"/>
                </a:cubicBezTo>
                <a:cubicBezTo>
                  <a:pt x="664731" y="626317"/>
                  <a:pt x="665719" y="626647"/>
                  <a:pt x="666706" y="626647"/>
                </a:cubicBezTo>
                <a:cubicBezTo>
                  <a:pt x="668681" y="627305"/>
                  <a:pt x="670327" y="628621"/>
                  <a:pt x="670985" y="629938"/>
                </a:cubicBezTo>
                <a:cubicBezTo>
                  <a:pt x="672631" y="633558"/>
                  <a:pt x="670985" y="638825"/>
                  <a:pt x="669010" y="644091"/>
                </a:cubicBezTo>
                <a:cubicBezTo>
                  <a:pt x="668352" y="645737"/>
                  <a:pt x="667694" y="647711"/>
                  <a:pt x="667364" y="649357"/>
                </a:cubicBezTo>
                <a:lnTo>
                  <a:pt x="667035" y="650015"/>
                </a:lnTo>
                <a:lnTo>
                  <a:pt x="664402" y="649028"/>
                </a:lnTo>
                <a:cubicBezTo>
                  <a:pt x="660453" y="647711"/>
                  <a:pt x="658807" y="649357"/>
                  <a:pt x="658149" y="650674"/>
                </a:cubicBezTo>
                <a:cubicBezTo>
                  <a:pt x="658478" y="657915"/>
                  <a:pt x="663744" y="661206"/>
                  <a:pt x="671643" y="663839"/>
                </a:cubicBezTo>
                <a:lnTo>
                  <a:pt x="675922" y="665156"/>
                </a:lnTo>
                <a:lnTo>
                  <a:pt x="680859" y="666472"/>
                </a:lnTo>
                <a:lnTo>
                  <a:pt x="680859" y="666472"/>
                </a:lnTo>
                <a:close/>
                <a:moveTo>
                  <a:pt x="227965" y="429493"/>
                </a:moveTo>
                <a:cubicBezTo>
                  <a:pt x="225332" y="433114"/>
                  <a:pt x="222370" y="436076"/>
                  <a:pt x="219408" y="439038"/>
                </a:cubicBezTo>
                <a:cubicBezTo>
                  <a:pt x="216775" y="441342"/>
                  <a:pt x="214142" y="443975"/>
                  <a:pt x="211838" y="446937"/>
                </a:cubicBezTo>
                <a:cubicBezTo>
                  <a:pt x="225003" y="455166"/>
                  <a:pt x="230599" y="469319"/>
                  <a:pt x="229611" y="490713"/>
                </a:cubicBezTo>
                <a:lnTo>
                  <a:pt x="234219" y="491700"/>
                </a:lnTo>
                <a:cubicBezTo>
                  <a:pt x="281944" y="507499"/>
                  <a:pt x="329340" y="522310"/>
                  <a:pt x="376407" y="537121"/>
                </a:cubicBezTo>
                <a:lnTo>
                  <a:pt x="380356" y="538438"/>
                </a:lnTo>
                <a:cubicBezTo>
                  <a:pt x="425777" y="552920"/>
                  <a:pt x="471198" y="567073"/>
                  <a:pt x="515961" y="581555"/>
                </a:cubicBezTo>
                <a:cubicBezTo>
                  <a:pt x="568294" y="598670"/>
                  <a:pt x="611740" y="613810"/>
                  <a:pt x="652224" y="628951"/>
                </a:cubicBezTo>
                <a:cubicBezTo>
                  <a:pt x="654199" y="626317"/>
                  <a:pt x="656832" y="623355"/>
                  <a:pt x="659136" y="620064"/>
                </a:cubicBezTo>
                <a:cubicBezTo>
                  <a:pt x="667364" y="609531"/>
                  <a:pt x="675922" y="598670"/>
                  <a:pt x="692708" y="604265"/>
                </a:cubicBezTo>
                <a:cubicBezTo>
                  <a:pt x="692708" y="593074"/>
                  <a:pt x="689088" y="582542"/>
                  <a:pt x="684809" y="572997"/>
                </a:cubicBezTo>
                <a:cubicBezTo>
                  <a:pt x="678226" y="576288"/>
                  <a:pt x="670985" y="576288"/>
                  <a:pt x="663744" y="573985"/>
                </a:cubicBezTo>
                <a:cubicBezTo>
                  <a:pt x="645971" y="568060"/>
                  <a:pt x="633463" y="546995"/>
                  <a:pt x="628197" y="530868"/>
                </a:cubicBezTo>
                <a:lnTo>
                  <a:pt x="623260" y="529551"/>
                </a:lnTo>
                <a:cubicBezTo>
                  <a:pt x="590675" y="519019"/>
                  <a:pt x="558749" y="508815"/>
                  <a:pt x="526823" y="498941"/>
                </a:cubicBezTo>
                <a:lnTo>
                  <a:pt x="523531" y="497954"/>
                </a:lnTo>
                <a:cubicBezTo>
                  <a:pt x="492921" y="488080"/>
                  <a:pt x="462312" y="478535"/>
                  <a:pt x="432689" y="468990"/>
                </a:cubicBezTo>
                <a:cubicBezTo>
                  <a:pt x="382989" y="452533"/>
                  <a:pt x="343493" y="438380"/>
                  <a:pt x="307946" y="423898"/>
                </a:cubicBezTo>
                <a:cubicBezTo>
                  <a:pt x="307288" y="431797"/>
                  <a:pt x="302021" y="438709"/>
                  <a:pt x="294122" y="443317"/>
                </a:cubicBezTo>
                <a:cubicBezTo>
                  <a:pt x="282273" y="450229"/>
                  <a:pt x="265487" y="451545"/>
                  <a:pt x="251005" y="446937"/>
                </a:cubicBezTo>
                <a:cubicBezTo>
                  <a:pt x="241131" y="443317"/>
                  <a:pt x="233232" y="437392"/>
                  <a:pt x="227965" y="429493"/>
                </a:cubicBezTo>
                <a:lnTo>
                  <a:pt x="227965" y="429493"/>
                </a:lnTo>
                <a:close/>
                <a:moveTo>
                  <a:pt x="276349" y="371236"/>
                </a:moveTo>
                <a:cubicBezTo>
                  <a:pt x="264171" y="367286"/>
                  <a:pt x="250347" y="371894"/>
                  <a:pt x="241131" y="383085"/>
                </a:cubicBezTo>
                <a:cubicBezTo>
                  <a:pt x="230269" y="395921"/>
                  <a:pt x="228624" y="413036"/>
                  <a:pt x="237181" y="428506"/>
                </a:cubicBezTo>
                <a:lnTo>
                  <a:pt x="242448" y="430151"/>
                </a:lnTo>
                <a:cubicBezTo>
                  <a:pt x="267462" y="438380"/>
                  <a:pt x="285565" y="437392"/>
                  <a:pt x="298072" y="427189"/>
                </a:cubicBezTo>
                <a:cubicBezTo>
                  <a:pt x="295768" y="420277"/>
                  <a:pt x="300047" y="414024"/>
                  <a:pt x="303996" y="408099"/>
                </a:cubicBezTo>
                <a:cubicBezTo>
                  <a:pt x="306629" y="404149"/>
                  <a:pt x="309592" y="400200"/>
                  <a:pt x="310579" y="395592"/>
                </a:cubicBezTo>
                <a:cubicBezTo>
                  <a:pt x="306300" y="393288"/>
                  <a:pt x="303667" y="391642"/>
                  <a:pt x="300047" y="390326"/>
                </a:cubicBezTo>
                <a:cubicBezTo>
                  <a:pt x="298730" y="389997"/>
                  <a:pt x="297414" y="389667"/>
                  <a:pt x="296426" y="389667"/>
                </a:cubicBezTo>
                <a:cubicBezTo>
                  <a:pt x="290831" y="380122"/>
                  <a:pt x="284248" y="373869"/>
                  <a:pt x="276349" y="371236"/>
                </a:cubicBezTo>
                <a:lnTo>
                  <a:pt x="276349" y="371236"/>
                </a:lnTo>
                <a:close/>
                <a:moveTo>
                  <a:pt x="652224" y="520006"/>
                </a:moveTo>
                <a:cubicBezTo>
                  <a:pt x="653870" y="520335"/>
                  <a:pt x="655515" y="521981"/>
                  <a:pt x="655186" y="523626"/>
                </a:cubicBezTo>
                <a:cubicBezTo>
                  <a:pt x="654199" y="534488"/>
                  <a:pt x="651566" y="540083"/>
                  <a:pt x="643337" y="546008"/>
                </a:cubicBezTo>
                <a:cubicBezTo>
                  <a:pt x="651237" y="552591"/>
                  <a:pt x="658807" y="557528"/>
                  <a:pt x="667035" y="560490"/>
                </a:cubicBezTo>
                <a:cubicBezTo>
                  <a:pt x="670327" y="561477"/>
                  <a:pt x="673947" y="562465"/>
                  <a:pt x="677568" y="562794"/>
                </a:cubicBezTo>
                <a:cubicBezTo>
                  <a:pt x="677897" y="558515"/>
                  <a:pt x="679543" y="555224"/>
                  <a:pt x="682176" y="553907"/>
                </a:cubicBezTo>
                <a:cubicBezTo>
                  <a:pt x="684150" y="552920"/>
                  <a:pt x="686454" y="552591"/>
                  <a:pt x="689417" y="553578"/>
                </a:cubicBezTo>
                <a:cubicBezTo>
                  <a:pt x="690404" y="553907"/>
                  <a:pt x="691721" y="554565"/>
                  <a:pt x="693037" y="555224"/>
                </a:cubicBezTo>
                <a:cubicBezTo>
                  <a:pt x="696987" y="552261"/>
                  <a:pt x="697645" y="549957"/>
                  <a:pt x="698303" y="545020"/>
                </a:cubicBezTo>
                <a:cubicBezTo>
                  <a:pt x="698632" y="543375"/>
                  <a:pt x="698962" y="541400"/>
                  <a:pt x="699620" y="539096"/>
                </a:cubicBezTo>
                <a:cubicBezTo>
                  <a:pt x="695670" y="540412"/>
                  <a:pt x="691391" y="540083"/>
                  <a:pt x="687771" y="538767"/>
                </a:cubicBezTo>
                <a:cubicBezTo>
                  <a:pt x="680530" y="536463"/>
                  <a:pt x="675593" y="531197"/>
                  <a:pt x="670985" y="526260"/>
                </a:cubicBezTo>
                <a:cubicBezTo>
                  <a:pt x="666377" y="521322"/>
                  <a:pt x="661440" y="516385"/>
                  <a:pt x="654857" y="514081"/>
                </a:cubicBezTo>
                <a:cubicBezTo>
                  <a:pt x="654857" y="516056"/>
                  <a:pt x="651895" y="517373"/>
                  <a:pt x="649920" y="518360"/>
                </a:cubicBezTo>
                <a:cubicBezTo>
                  <a:pt x="648933" y="518689"/>
                  <a:pt x="647945" y="519348"/>
                  <a:pt x="647616" y="519677"/>
                </a:cubicBezTo>
                <a:cubicBezTo>
                  <a:pt x="647616" y="519677"/>
                  <a:pt x="647945" y="519677"/>
                  <a:pt x="647945" y="520006"/>
                </a:cubicBezTo>
                <a:cubicBezTo>
                  <a:pt x="649262" y="519677"/>
                  <a:pt x="650908" y="519677"/>
                  <a:pt x="652224" y="520006"/>
                </a:cubicBezTo>
                <a:lnTo>
                  <a:pt x="652224" y="520006"/>
                </a:lnTo>
                <a:close/>
                <a:moveTo>
                  <a:pt x="316504" y="387363"/>
                </a:moveTo>
                <a:cubicBezTo>
                  <a:pt x="313212" y="390326"/>
                  <a:pt x="313870" y="393617"/>
                  <a:pt x="314529" y="398225"/>
                </a:cubicBezTo>
                <a:cubicBezTo>
                  <a:pt x="315187" y="403162"/>
                  <a:pt x="316174" y="409087"/>
                  <a:pt x="311566" y="415669"/>
                </a:cubicBezTo>
                <a:cubicBezTo>
                  <a:pt x="367191" y="434101"/>
                  <a:pt x="423473" y="452862"/>
                  <a:pt x="480414" y="471294"/>
                </a:cubicBezTo>
                <a:cubicBezTo>
                  <a:pt x="531101" y="488080"/>
                  <a:pt x="582118" y="504866"/>
                  <a:pt x="633792" y="522639"/>
                </a:cubicBezTo>
                <a:cubicBezTo>
                  <a:pt x="635438" y="520335"/>
                  <a:pt x="638071" y="518031"/>
                  <a:pt x="640375" y="515727"/>
                </a:cubicBezTo>
                <a:cubicBezTo>
                  <a:pt x="644325" y="511777"/>
                  <a:pt x="648604" y="507828"/>
                  <a:pt x="652224" y="503549"/>
                </a:cubicBezTo>
                <a:cubicBezTo>
                  <a:pt x="644325" y="492687"/>
                  <a:pt x="635109" y="478535"/>
                  <a:pt x="624576" y="465369"/>
                </a:cubicBezTo>
                <a:cubicBezTo>
                  <a:pt x="617994" y="472281"/>
                  <a:pt x="609107" y="474256"/>
                  <a:pt x="600220" y="471294"/>
                </a:cubicBezTo>
                <a:cubicBezTo>
                  <a:pt x="585409" y="466356"/>
                  <a:pt x="573889" y="449900"/>
                  <a:pt x="571915" y="437063"/>
                </a:cubicBezTo>
                <a:cubicBezTo>
                  <a:pt x="556774" y="434101"/>
                  <a:pt x="539330" y="429164"/>
                  <a:pt x="519252" y="422581"/>
                </a:cubicBezTo>
                <a:cubicBezTo>
                  <a:pt x="500492" y="416657"/>
                  <a:pt x="482060" y="409745"/>
                  <a:pt x="463628" y="403162"/>
                </a:cubicBezTo>
                <a:cubicBezTo>
                  <a:pt x="450463" y="398225"/>
                  <a:pt x="437297" y="393617"/>
                  <a:pt x="424461" y="389338"/>
                </a:cubicBezTo>
                <a:cubicBezTo>
                  <a:pt x="414587" y="407441"/>
                  <a:pt x="398130" y="416328"/>
                  <a:pt x="375419" y="415669"/>
                </a:cubicBezTo>
                <a:cubicBezTo>
                  <a:pt x="372128" y="415340"/>
                  <a:pt x="369166" y="414682"/>
                  <a:pt x="366532" y="413694"/>
                </a:cubicBezTo>
                <a:cubicBezTo>
                  <a:pt x="354684" y="409745"/>
                  <a:pt x="347113" y="402504"/>
                  <a:pt x="340201" y="395921"/>
                </a:cubicBezTo>
                <a:cubicBezTo>
                  <a:pt x="335594" y="391313"/>
                  <a:pt x="330986" y="387363"/>
                  <a:pt x="325719" y="384730"/>
                </a:cubicBezTo>
                <a:cubicBezTo>
                  <a:pt x="323086" y="387034"/>
                  <a:pt x="320782" y="389009"/>
                  <a:pt x="316504" y="387363"/>
                </a:cubicBezTo>
                <a:lnTo>
                  <a:pt x="316504" y="387363"/>
                </a:lnTo>
                <a:lnTo>
                  <a:pt x="316504" y="387363"/>
                </a:lnTo>
                <a:close/>
                <a:moveTo>
                  <a:pt x="397801" y="326473"/>
                </a:moveTo>
                <a:cubicBezTo>
                  <a:pt x="378711" y="320219"/>
                  <a:pt x="352709" y="329106"/>
                  <a:pt x="341189" y="345892"/>
                </a:cubicBezTo>
                <a:cubicBezTo>
                  <a:pt x="331644" y="359716"/>
                  <a:pt x="333619" y="376173"/>
                  <a:pt x="346455" y="391971"/>
                </a:cubicBezTo>
                <a:cubicBezTo>
                  <a:pt x="350405" y="394275"/>
                  <a:pt x="354684" y="396250"/>
                  <a:pt x="359291" y="397896"/>
                </a:cubicBezTo>
                <a:cubicBezTo>
                  <a:pt x="377723" y="403820"/>
                  <a:pt x="396155" y="401187"/>
                  <a:pt x="408004" y="390984"/>
                </a:cubicBezTo>
                <a:cubicBezTo>
                  <a:pt x="415574" y="384401"/>
                  <a:pt x="423802" y="371565"/>
                  <a:pt x="419524" y="348854"/>
                </a:cubicBezTo>
                <a:cubicBezTo>
                  <a:pt x="416232" y="337664"/>
                  <a:pt x="408662" y="330094"/>
                  <a:pt x="397801" y="326473"/>
                </a:cubicBezTo>
                <a:lnTo>
                  <a:pt x="397801" y="326473"/>
                </a:lnTo>
                <a:close/>
                <a:moveTo>
                  <a:pt x="439272" y="382426"/>
                </a:moveTo>
                <a:cubicBezTo>
                  <a:pt x="450133" y="386047"/>
                  <a:pt x="460995" y="389997"/>
                  <a:pt x="471857" y="394275"/>
                </a:cubicBezTo>
                <a:cubicBezTo>
                  <a:pt x="488313" y="400529"/>
                  <a:pt x="504441" y="406783"/>
                  <a:pt x="520569" y="412049"/>
                </a:cubicBezTo>
                <a:cubicBezTo>
                  <a:pt x="543279" y="419619"/>
                  <a:pt x="562369" y="423898"/>
                  <a:pt x="580143" y="425873"/>
                </a:cubicBezTo>
                <a:cubicBezTo>
                  <a:pt x="575535" y="422910"/>
                  <a:pt x="572244" y="418632"/>
                  <a:pt x="568952" y="414353"/>
                </a:cubicBezTo>
                <a:cubicBezTo>
                  <a:pt x="562369" y="405795"/>
                  <a:pt x="555458" y="397238"/>
                  <a:pt x="544925" y="390326"/>
                </a:cubicBezTo>
                <a:cubicBezTo>
                  <a:pt x="533734" y="403820"/>
                  <a:pt x="521227" y="408099"/>
                  <a:pt x="507074" y="403491"/>
                </a:cubicBezTo>
                <a:cubicBezTo>
                  <a:pt x="495884" y="399871"/>
                  <a:pt x="485680" y="391313"/>
                  <a:pt x="476465" y="383743"/>
                </a:cubicBezTo>
                <a:cubicBezTo>
                  <a:pt x="465932" y="375185"/>
                  <a:pt x="457045" y="367615"/>
                  <a:pt x="448159" y="364653"/>
                </a:cubicBezTo>
                <a:cubicBezTo>
                  <a:pt x="441247" y="362349"/>
                  <a:pt x="435322" y="363336"/>
                  <a:pt x="429727" y="366957"/>
                </a:cubicBezTo>
                <a:cubicBezTo>
                  <a:pt x="429398" y="368273"/>
                  <a:pt x="429398" y="369919"/>
                  <a:pt x="429727" y="371236"/>
                </a:cubicBezTo>
                <a:cubicBezTo>
                  <a:pt x="430056" y="373540"/>
                  <a:pt x="430056" y="375514"/>
                  <a:pt x="428081" y="379135"/>
                </a:cubicBezTo>
                <a:cubicBezTo>
                  <a:pt x="431702" y="380122"/>
                  <a:pt x="435651" y="381439"/>
                  <a:pt x="439272" y="382426"/>
                </a:cubicBezTo>
                <a:lnTo>
                  <a:pt x="439272" y="382426"/>
                </a:lnTo>
                <a:close/>
                <a:moveTo>
                  <a:pt x="520569" y="305408"/>
                </a:moveTo>
                <a:cubicBezTo>
                  <a:pt x="507074" y="301129"/>
                  <a:pt x="493909" y="302117"/>
                  <a:pt x="483706" y="308370"/>
                </a:cubicBezTo>
                <a:cubicBezTo>
                  <a:pt x="472186" y="315611"/>
                  <a:pt x="464616" y="329106"/>
                  <a:pt x="461982" y="347538"/>
                </a:cubicBezTo>
                <a:cubicBezTo>
                  <a:pt x="466261" y="364324"/>
                  <a:pt x="479098" y="377489"/>
                  <a:pt x="497529" y="383414"/>
                </a:cubicBezTo>
                <a:cubicBezTo>
                  <a:pt x="510037" y="387693"/>
                  <a:pt x="524189" y="388022"/>
                  <a:pt x="538342" y="385059"/>
                </a:cubicBezTo>
                <a:cubicBezTo>
                  <a:pt x="557103" y="368273"/>
                  <a:pt x="558420" y="352146"/>
                  <a:pt x="556116" y="341613"/>
                </a:cubicBezTo>
                <a:cubicBezTo>
                  <a:pt x="552495" y="325156"/>
                  <a:pt x="538672" y="311003"/>
                  <a:pt x="520569" y="305408"/>
                </a:cubicBezTo>
                <a:lnTo>
                  <a:pt x="520569" y="305408"/>
                </a:lnTo>
                <a:close/>
                <a:moveTo>
                  <a:pt x="612728" y="325815"/>
                </a:moveTo>
                <a:cubicBezTo>
                  <a:pt x="614373" y="326473"/>
                  <a:pt x="617006" y="327460"/>
                  <a:pt x="616677" y="330094"/>
                </a:cubicBezTo>
                <a:cubicBezTo>
                  <a:pt x="619310" y="335360"/>
                  <a:pt x="615690" y="339968"/>
                  <a:pt x="612728" y="343917"/>
                </a:cubicBezTo>
                <a:cubicBezTo>
                  <a:pt x="610753" y="346550"/>
                  <a:pt x="608778" y="348854"/>
                  <a:pt x="609765" y="350829"/>
                </a:cubicBezTo>
                <a:cubicBezTo>
                  <a:pt x="615690" y="355108"/>
                  <a:pt x="621943" y="358728"/>
                  <a:pt x="628197" y="360703"/>
                </a:cubicBezTo>
                <a:cubicBezTo>
                  <a:pt x="653541" y="368932"/>
                  <a:pt x="672631" y="354450"/>
                  <a:pt x="681188" y="339309"/>
                </a:cubicBezTo>
                <a:cubicBezTo>
                  <a:pt x="688100" y="326802"/>
                  <a:pt x="690404" y="310016"/>
                  <a:pt x="678884" y="300471"/>
                </a:cubicBezTo>
                <a:cubicBezTo>
                  <a:pt x="672960" y="295534"/>
                  <a:pt x="666048" y="291584"/>
                  <a:pt x="658807" y="289280"/>
                </a:cubicBezTo>
                <a:cubicBezTo>
                  <a:pt x="644983" y="284673"/>
                  <a:pt x="631488" y="285989"/>
                  <a:pt x="621285" y="292572"/>
                </a:cubicBezTo>
                <a:cubicBezTo>
                  <a:pt x="611411" y="298825"/>
                  <a:pt x="605487" y="309687"/>
                  <a:pt x="604170" y="324169"/>
                </a:cubicBezTo>
                <a:cubicBezTo>
                  <a:pt x="606803" y="324827"/>
                  <a:pt x="608120" y="324827"/>
                  <a:pt x="609107" y="325156"/>
                </a:cubicBezTo>
                <a:cubicBezTo>
                  <a:pt x="610424" y="325156"/>
                  <a:pt x="611740" y="325156"/>
                  <a:pt x="612728" y="325815"/>
                </a:cubicBezTo>
                <a:lnTo>
                  <a:pt x="612728" y="325815"/>
                </a:lnTo>
                <a:close/>
                <a:moveTo>
                  <a:pt x="526164" y="297180"/>
                </a:moveTo>
                <a:cubicBezTo>
                  <a:pt x="547887" y="304092"/>
                  <a:pt x="564015" y="319890"/>
                  <a:pt x="567636" y="337005"/>
                </a:cubicBezTo>
                <a:cubicBezTo>
                  <a:pt x="571585" y="334043"/>
                  <a:pt x="577181" y="333714"/>
                  <a:pt x="583105" y="333385"/>
                </a:cubicBezTo>
                <a:cubicBezTo>
                  <a:pt x="587713" y="333056"/>
                  <a:pt x="592321" y="332727"/>
                  <a:pt x="596271" y="331410"/>
                </a:cubicBezTo>
                <a:cubicBezTo>
                  <a:pt x="596271" y="329106"/>
                  <a:pt x="596271" y="326802"/>
                  <a:pt x="596271" y="324498"/>
                </a:cubicBezTo>
                <a:cubicBezTo>
                  <a:pt x="596271" y="321207"/>
                  <a:pt x="596271" y="317586"/>
                  <a:pt x="597587" y="313307"/>
                </a:cubicBezTo>
                <a:cubicBezTo>
                  <a:pt x="578497" y="305408"/>
                  <a:pt x="561382" y="299484"/>
                  <a:pt x="548217" y="295205"/>
                </a:cubicBezTo>
                <a:cubicBezTo>
                  <a:pt x="541305" y="292901"/>
                  <a:pt x="534393" y="290926"/>
                  <a:pt x="527810" y="288622"/>
                </a:cubicBezTo>
                <a:cubicBezTo>
                  <a:pt x="520240" y="286318"/>
                  <a:pt x="513657" y="284014"/>
                  <a:pt x="507074" y="282039"/>
                </a:cubicBezTo>
                <a:cubicBezTo>
                  <a:pt x="490947" y="276773"/>
                  <a:pt x="471857" y="269861"/>
                  <a:pt x="451779" y="259658"/>
                </a:cubicBezTo>
                <a:cubicBezTo>
                  <a:pt x="470869" y="264266"/>
                  <a:pt x="488972" y="269861"/>
                  <a:pt x="507403" y="275457"/>
                </a:cubicBezTo>
                <a:cubicBezTo>
                  <a:pt x="529785" y="282039"/>
                  <a:pt x="552495" y="288951"/>
                  <a:pt x="576193" y="296851"/>
                </a:cubicBezTo>
                <a:cubicBezTo>
                  <a:pt x="584093" y="299484"/>
                  <a:pt x="592650" y="302446"/>
                  <a:pt x="600879" y="305079"/>
                </a:cubicBezTo>
                <a:cubicBezTo>
                  <a:pt x="609765" y="280065"/>
                  <a:pt x="638071" y="274140"/>
                  <a:pt x="661111" y="282039"/>
                </a:cubicBezTo>
                <a:cubicBezTo>
                  <a:pt x="677568" y="287635"/>
                  <a:pt x="690075" y="299155"/>
                  <a:pt x="694683" y="312978"/>
                </a:cubicBezTo>
                <a:cubicBezTo>
                  <a:pt x="698962" y="308700"/>
                  <a:pt x="704886" y="305408"/>
                  <a:pt x="711798" y="303433"/>
                </a:cubicBezTo>
                <a:cubicBezTo>
                  <a:pt x="711469" y="301129"/>
                  <a:pt x="711798" y="298167"/>
                  <a:pt x="711798" y="295205"/>
                </a:cubicBezTo>
                <a:cubicBezTo>
                  <a:pt x="712456" y="287635"/>
                  <a:pt x="713115" y="280065"/>
                  <a:pt x="710481" y="274140"/>
                </a:cubicBezTo>
                <a:cubicBezTo>
                  <a:pt x="665719" y="261304"/>
                  <a:pt x="620298" y="246493"/>
                  <a:pt x="581789" y="233985"/>
                </a:cubicBezTo>
                <a:lnTo>
                  <a:pt x="526823" y="215883"/>
                </a:lnTo>
                <a:lnTo>
                  <a:pt x="522544" y="214237"/>
                </a:lnTo>
                <a:lnTo>
                  <a:pt x="463299" y="194489"/>
                </a:lnTo>
                <a:cubicBezTo>
                  <a:pt x="437297" y="185931"/>
                  <a:pt x="410637" y="177374"/>
                  <a:pt x="383648" y="168816"/>
                </a:cubicBezTo>
                <a:cubicBezTo>
                  <a:pt x="383648" y="172437"/>
                  <a:pt x="381344" y="174411"/>
                  <a:pt x="379698" y="176715"/>
                </a:cubicBezTo>
                <a:cubicBezTo>
                  <a:pt x="378052" y="178361"/>
                  <a:pt x="376736" y="180007"/>
                  <a:pt x="375748" y="182640"/>
                </a:cubicBezTo>
                <a:cubicBezTo>
                  <a:pt x="380356" y="193831"/>
                  <a:pt x="387926" y="204034"/>
                  <a:pt x="395167" y="214237"/>
                </a:cubicBezTo>
                <a:lnTo>
                  <a:pt x="400763" y="222465"/>
                </a:lnTo>
                <a:cubicBezTo>
                  <a:pt x="406029" y="215554"/>
                  <a:pt x="414257" y="213579"/>
                  <a:pt x="423473" y="216541"/>
                </a:cubicBezTo>
                <a:cubicBezTo>
                  <a:pt x="440259" y="222136"/>
                  <a:pt x="456058" y="243201"/>
                  <a:pt x="453754" y="257354"/>
                </a:cubicBezTo>
                <a:cubicBezTo>
                  <a:pt x="452437" y="259000"/>
                  <a:pt x="450463" y="258671"/>
                  <a:pt x="448488" y="258341"/>
                </a:cubicBezTo>
                <a:cubicBezTo>
                  <a:pt x="446184" y="258012"/>
                  <a:pt x="445196" y="257683"/>
                  <a:pt x="444538" y="259000"/>
                </a:cubicBezTo>
                <a:cubicBezTo>
                  <a:pt x="445196" y="258012"/>
                  <a:pt x="446184" y="258341"/>
                  <a:pt x="446842" y="258671"/>
                </a:cubicBezTo>
                <a:lnTo>
                  <a:pt x="447171" y="258671"/>
                </a:lnTo>
                <a:lnTo>
                  <a:pt x="449146" y="260645"/>
                </a:lnTo>
                <a:cubicBezTo>
                  <a:pt x="449804" y="262620"/>
                  <a:pt x="447500" y="265253"/>
                  <a:pt x="445196" y="267886"/>
                </a:cubicBezTo>
                <a:cubicBezTo>
                  <a:pt x="444209" y="269203"/>
                  <a:pt x="442892" y="270520"/>
                  <a:pt x="442563" y="271178"/>
                </a:cubicBezTo>
                <a:cubicBezTo>
                  <a:pt x="445855" y="274469"/>
                  <a:pt x="449475" y="278748"/>
                  <a:pt x="452767" y="282698"/>
                </a:cubicBezTo>
                <a:cubicBezTo>
                  <a:pt x="459020" y="290597"/>
                  <a:pt x="465932" y="298496"/>
                  <a:pt x="473173" y="306066"/>
                </a:cubicBezTo>
                <a:cubicBezTo>
                  <a:pt x="484035" y="293559"/>
                  <a:pt x="504770" y="289939"/>
                  <a:pt x="526164" y="297180"/>
                </a:cubicBezTo>
                <a:lnTo>
                  <a:pt x="526164" y="297180"/>
                </a:lnTo>
                <a:close/>
                <a:moveTo>
                  <a:pt x="728255" y="292572"/>
                </a:moveTo>
                <a:cubicBezTo>
                  <a:pt x="730230" y="293230"/>
                  <a:pt x="732205" y="294218"/>
                  <a:pt x="733850" y="295534"/>
                </a:cubicBezTo>
                <a:cubicBezTo>
                  <a:pt x="735167" y="298825"/>
                  <a:pt x="735167" y="302446"/>
                  <a:pt x="734838" y="305737"/>
                </a:cubicBezTo>
                <a:cubicBezTo>
                  <a:pt x="734838" y="308370"/>
                  <a:pt x="734509" y="311003"/>
                  <a:pt x="734838" y="312978"/>
                </a:cubicBezTo>
                <a:cubicBezTo>
                  <a:pt x="738458" y="314953"/>
                  <a:pt x="742408" y="316928"/>
                  <a:pt x="746028" y="317915"/>
                </a:cubicBezTo>
                <a:cubicBezTo>
                  <a:pt x="754915" y="320878"/>
                  <a:pt x="763802" y="320548"/>
                  <a:pt x="771043" y="316599"/>
                </a:cubicBezTo>
                <a:cubicBezTo>
                  <a:pt x="778942" y="312649"/>
                  <a:pt x="785196" y="304750"/>
                  <a:pt x="788487" y="294876"/>
                </a:cubicBezTo>
                <a:cubicBezTo>
                  <a:pt x="793753" y="278748"/>
                  <a:pt x="789804" y="258671"/>
                  <a:pt x="771701" y="252746"/>
                </a:cubicBezTo>
                <a:cubicBezTo>
                  <a:pt x="766106" y="251100"/>
                  <a:pt x="759852" y="250442"/>
                  <a:pt x="752611" y="251430"/>
                </a:cubicBezTo>
                <a:cubicBezTo>
                  <a:pt x="754257" y="251430"/>
                  <a:pt x="755573" y="251430"/>
                  <a:pt x="755902" y="251759"/>
                </a:cubicBezTo>
                <a:cubicBezTo>
                  <a:pt x="756561" y="252088"/>
                  <a:pt x="756561" y="252088"/>
                  <a:pt x="756561" y="252746"/>
                </a:cubicBezTo>
                <a:cubicBezTo>
                  <a:pt x="752940" y="253734"/>
                  <a:pt x="750965" y="254392"/>
                  <a:pt x="751295" y="256367"/>
                </a:cubicBezTo>
                <a:cubicBezTo>
                  <a:pt x="752940" y="258012"/>
                  <a:pt x="755573" y="259987"/>
                  <a:pt x="758206" y="261633"/>
                </a:cubicBezTo>
                <a:cubicBezTo>
                  <a:pt x="764460" y="266241"/>
                  <a:pt x="770714" y="270849"/>
                  <a:pt x="769397" y="279406"/>
                </a:cubicBezTo>
                <a:cubicBezTo>
                  <a:pt x="756890" y="267557"/>
                  <a:pt x="749320" y="262949"/>
                  <a:pt x="734509" y="253734"/>
                </a:cubicBezTo>
                <a:cubicBezTo>
                  <a:pt x="727268" y="257683"/>
                  <a:pt x="726938" y="263608"/>
                  <a:pt x="726938" y="270520"/>
                </a:cubicBezTo>
                <a:cubicBezTo>
                  <a:pt x="726938" y="277102"/>
                  <a:pt x="726609" y="284343"/>
                  <a:pt x="719368" y="289939"/>
                </a:cubicBezTo>
                <a:cubicBezTo>
                  <a:pt x="721014" y="290597"/>
                  <a:pt x="722330" y="291255"/>
                  <a:pt x="723647" y="291584"/>
                </a:cubicBezTo>
                <a:lnTo>
                  <a:pt x="725951" y="292243"/>
                </a:lnTo>
                <a:lnTo>
                  <a:pt x="728255" y="292572"/>
                </a:lnTo>
                <a:lnTo>
                  <a:pt x="728255" y="292572"/>
                </a:lnTo>
                <a:close/>
                <a:moveTo>
                  <a:pt x="329998" y="137219"/>
                </a:moveTo>
                <a:lnTo>
                  <a:pt x="330656" y="137548"/>
                </a:lnTo>
                <a:lnTo>
                  <a:pt x="332302" y="138865"/>
                </a:lnTo>
                <a:cubicBezTo>
                  <a:pt x="328682" y="148739"/>
                  <a:pt x="322099" y="151372"/>
                  <a:pt x="317820" y="153017"/>
                </a:cubicBezTo>
                <a:cubicBezTo>
                  <a:pt x="316504" y="160588"/>
                  <a:pt x="327365" y="170791"/>
                  <a:pt x="341189" y="175399"/>
                </a:cubicBezTo>
                <a:cubicBezTo>
                  <a:pt x="347442" y="177374"/>
                  <a:pt x="363241" y="180994"/>
                  <a:pt x="372128" y="168816"/>
                </a:cubicBezTo>
                <a:cubicBezTo>
                  <a:pt x="371140" y="167829"/>
                  <a:pt x="371140" y="164866"/>
                  <a:pt x="372128" y="161575"/>
                </a:cubicBezTo>
                <a:cubicBezTo>
                  <a:pt x="373115" y="158284"/>
                  <a:pt x="374761" y="155980"/>
                  <a:pt x="376736" y="154992"/>
                </a:cubicBezTo>
                <a:cubicBezTo>
                  <a:pt x="373115" y="155980"/>
                  <a:pt x="369824" y="155321"/>
                  <a:pt x="366532" y="154005"/>
                </a:cubicBezTo>
                <a:cubicBezTo>
                  <a:pt x="356658" y="150713"/>
                  <a:pt x="349746" y="144460"/>
                  <a:pt x="342835" y="138535"/>
                </a:cubicBezTo>
                <a:cubicBezTo>
                  <a:pt x="338556" y="134586"/>
                  <a:pt x="333948" y="130636"/>
                  <a:pt x="328682" y="127674"/>
                </a:cubicBezTo>
                <a:cubicBezTo>
                  <a:pt x="328682" y="129649"/>
                  <a:pt x="326049" y="132940"/>
                  <a:pt x="323745" y="135902"/>
                </a:cubicBezTo>
                <a:cubicBezTo>
                  <a:pt x="321441" y="138865"/>
                  <a:pt x="318149" y="143143"/>
                  <a:pt x="318478" y="144131"/>
                </a:cubicBezTo>
                <a:cubicBezTo>
                  <a:pt x="321111" y="139852"/>
                  <a:pt x="323745" y="134915"/>
                  <a:pt x="329998" y="137219"/>
                </a:cubicBezTo>
                <a:lnTo>
                  <a:pt x="329998" y="137219"/>
                </a:lnTo>
                <a:close/>
                <a:moveTo>
                  <a:pt x="355671" y="114837"/>
                </a:moveTo>
                <a:cubicBezTo>
                  <a:pt x="376407" y="121749"/>
                  <a:pt x="393851" y="147751"/>
                  <a:pt x="389572" y="165854"/>
                </a:cubicBezTo>
                <a:cubicBezTo>
                  <a:pt x="446184" y="180007"/>
                  <a:pt x="504770" y="198438"/>
                  <a:pt x="554799" y="214895"/>
                </a:cubicBezTo>
                <a:cubicBezTo>
                  <a:pt x="574218" y="221478"/>
                  <a:pt x="593967" y="228061"/>
                  <a:pt x="613386" y="234314"/>
                </a:cubicBezTo>
                <a:lnTo>
                  <a:pt x="622602" y="237277"/>
                </a:lnTo>
                <a:lnTo>
                  <a:pt x="676580" y="255050"/>
                </a:lnTo>
                <a:cubicBezTo>
                  <a:pt x="689417" y="259329"/>
                  <a:pt x="702253" y="263608"/>
                  <a:pt x="715089" y="267557"/>
                </a:cubicBezTo>
                <a:cubicBezTo>
                  <a:pt x="717393" y="257683"/>
                  <a:pt x="723318" y="250113"/>
                  <a:pt x="732205" y="245834"/>
                </a:cubicBezTo>
                <a:cubicBezTo>
                  <a:pt x="742737" y="240239"/>
                  <a:pt x="757219" y="239910"/>
                  <a:pt x="771701" y="244518"/>
                </a:cubicBezTo>
                <a:cubicBezTo>
                  <a:pt x="780588" y="247480"/>
                  <a:pt x="788487" y="252088"/>
                  <a:pt x="795399" y="257683"/>
                </a:cubicBezTo>
                <a:cubicBezTo>
                  <a:pt x="795728" y="253075"/>
                  <a:pt x="799020" y="250771"/>
                  <a:pt x="801653" y="248796"/>
                </a:cubicBezTo>
                <a:cubicBezTo>
                  <a:pt x="804286" y="246822"/>
                  <a:pt x="806919" y="245176"/>
                  <a:pt x="808235" y="241226"/>
                </a:cubicBezTo>
                <a:cubicBezTo>
                  <a:pt x="796386" y="231681"/>
                  <a:pt x="792437" y="217858"/>
                  <a:pt x="796057" y="201072"/>
                </a:cubicBezTo>
                <a:lnTo>
                  <a:pt x="781246" y="196793"/>
                </a:lnTo>
                <a:cubicBezTo>
                  <a:pt x="701266" y="171120"/>
                  <a:pt x="622602" y="146106"/>
                  <a:pt x="544596" y="120433"/>
                </a:cubicBezTo>
                <a:cubicBezTo>
                  <a:pt x="485022" y="101014"/>
                  <a:pt x="425777" y="80936"/>
                  <a:pt x="367520" y="60859"/>
                </a:cubicBezTo>
                <a:cubicBezTo>
                  <a:pt x="363570" y="74024"/>
                  <a:pt x="353696" y="78303"/>
                  <a:pt x="344480" y="82582"/>
                </a:cubicBezTo>
                <a:cubicBezTo>
                  <a:pt x="341518" y="83899"/>
                  <a:pt x="338885" y="85215"/>
                  <a:pt x="336252" y="86532"/>
                </a:cubicBezTo>
                <a:cubicBezTo>
                  <a:pt x="338227" y="90810"/>
                  <a:pt x="339214" y="96077"/>
                  <a:pt x="340201" y="101343"/>
                </a:cubicBezTo>
                <a:cubicBezTo>
                  <a:pt x="340860" y="105292"/>
                  <a:pt x="341518" y="109242"/>
                  <a:pt x="342505" y="113192"/>
                </a:cubicBezTo>
                <a:cubicBezTo>
                  <a:pt x="346455" y="112863"/>
                  <a:pt x="351063" y="113192"/>
                  <a:pt x="355671" y="114837"/>
                </a:cubicBezTo>
                <a:lnTo>
                  <a:pt x="355671" y="114837"/>
                </a:lnTo>
                <a:close/>
                <a:moveTo>
                  <a:pt x="325719" y="9184"/>
                </a:moveTo>
                <a:cubicBezTo>
                  <a:pt x="310579" y="13792"/>
                  <a:pt x="301692" y="24654"/>
                  <a:pt x="301363" y="38807"/>
                </a:cubicBezTo>
                <a:cubicBezTo>
                  <a:pt x="301363" y="52960"/>
                  <a:pt x="310250" y="66125"/>
                  <a:pt x="322757" y="70404"/>
                </a:cubicBezTo>
                <a:cubicBezTo>
                  <a:pt x="329340" y="72708"/>
                  <a:pt x="340201" y="73366"/>
                  <a:pt x="353367" y="64150"/>
                </a:cubicBezTo>
                <a:cubicBezTo>
                  <a:pt x="353367" y="62505"/>
                  <a:pt x="353367" y="59871"/>
                  <a:pt x="353367" y="57238"/>
                </a:cubicBezTo>
                <a:cubicBezTo>
                  <a:pt x="353367" y="51314"/>
                  <a:pt x="353038" y="44731"/>
                  <a:pt x="358962" y="40452"/>
                </a:cubicBezTo>
                <a:cubicBezTo>
                  <a:pt x="357646" y="40452"/>
                  <a:pt x="356329" y="40452"/>
                  <a:pt x="355671" y="40123"/>
                </a:cubicBezTo>
                <a:cubicBezTo>
                  <a:pt x="354354" y="39794"/>
                  <a:pt x="354025" y="39136"/>
                  <a:pt x="353696" y="38148"/>
                </a:cubicBezTo>
                <a:cubicBezTo>
                  <a:pt x="353367" y="36832"/>
                  <a:pt x="353696" y="35515"/>
                  <a:pt x="354684" y="33870"/>
                </a:cubicBezTo>
                <a:cubicBezTo>
                  <a:pt x="356658" y="31566"/>
                  <a:pt x="359950" y="29591"/>
                  <a:pt x="362583" y="30578"/>
                </a:cubicBezTo>
                <a:lnTo>
                  <a:pt x="358962" y="28603"/>
                </a:lnTo>
                <a:cubicBezTo>
                  <a:pt x="353696" y="22350"/>
                  <a:pt x="347113" y="14450"/>
                  <a:pt x="338227" y="11817"/>
                </a:cubicBezTo>
                <a:cubicBezTo>
                  <a:pt x="335594" y="10501"/>
                  <a:pt x="332302" y="10172"/>
                  <a:pt x="329340" y="10501"/>
                </a:cubicBezTo>
                <a:cubicBezTo>
                  <a:pt x="329669" y="10501"/>
                  <a:pt x="330327" y="10501"/>
                  <a:pt x="330656" y="10830"/>
                </a:cubicBezTo>
                <a:cubicBezTo>
                  <a:pt x="332302" y="11159"/>
                  <a:pt x="332631" y="12147"/>
                  <a:pt x="332631" y="13134"/>
                </a:cubicBezTo>
                <a:cubicBezTo>
                  <a:pt x="332631" y="14450"/>
                  <a:pt x="331315" y="14780"/>
                  <a:pt x="329669" y="15438"/>
                </a:cubicBezTo>
                <a:cubicBezTo>
                  <a:pt x="330327" y="18729"/>
                  <a:pt x="334935" y="20704"/>
                  <a:pt x="339872" y="22679"/>
                </a:cubicBezTo>
                <a:cubicBezTo>
                  <a:pt x="345468" y="24983"/>
                  <a:pt x="351063" y="27616"/>
                  <a:pt x="353038" y="32224"/>
                </a:cubicBezTo>
                <a:cubicBezTo>
                  <a:pt x="354025" y="34857"/>
                  <a:pt x="353696" y="37490"/>
                  <a:pt x="352050" y="41111"/>
                </a:cubicBezTo>
                <a:lnTo>
                  <a:pt x="331973" y="35186"/>
                </a:lnTo>
                <a:cubicBezTo>
                  <a:pt x="333948" y="28603"/>
                  <a:pt x="330327" y="26629"/>
                  <a:pt x="325719" y="23995"/>
                </a:cubicBezTo>
                <a:cubicBezTo>
                  <a:pt x="321770" y="21692"/>
                  <a:pt x="316833" y="19058"/>
                  <a:pt x="319137" y="13134"/>
                </a:cubicBezTo>
                <a:cubicBezTo>
                  <a:pt x="321441" y="12476"/>
                  <a:pt x="325719" y="10830"/>
                  <a:pt x="326049" y="9843"/>
                </a:cubicBezTo>
                <a:lnTo>
                  <a:pt x="325719" y="9184"/>
                </a:lnTo>
                <a:lnTo>
                  <a:pt x="325719" y="9184"/>
                </a:lnTo>
                <a:close/>
                <a:moveTo>
                  <a:pt x="803627" y="208971"/>
                </a:moveTo>
                <a:cubicBezTo>
                  <a:pt x="802311" y="215883"/>
                  <a:pt x="803957" y="227732"/>
                  <a:pt x="808894" y="229048"/>
                </a:cubicBezTo>
                <a:lnTo>
                  <a:pt x="811198" y="227732"/>
                </a:lnTo>
                <a:cubicBezTo>
                  <a:pt x="811856" y="227732"/>
                  <a:pt x="812843" y="228390"/>
                  <a:pt x="813502" y="230036"/>
                </a:cubicBezTo>
                <a:lnTo>
                  <a:pt x="814160" y="224440"/>
                </a:lnTo>
                <a:cubicBezTo>
                  <a:pt x="815806" y="222136"/>
                  <a:pt x="818768" y="222795"/>
                  <a:pt x="820743" y="223453"/>
                </a:cubicBezTo>
                <a:cubicBezTo>
                  <a:pt x="822059" y="223782"/>
                  <a:pt x="823376" y="224440"/>
                  <a:pt x="824692" y="225099"/>
                </a:cubicBezTo>
                <a:cubicBezTo>
                  <a:pt x="826009" y="225757"/>
                  <a:pt x="827325" y="226415"/>
                  <a:pt x="828642" y="226744"/>
                </a:cubicBezTo>
                <a:lnTo>
                  <a:pt x="828971" y="226744"/>
                </a:lnTo>
                <a:lnTo>
                  <a:pt x="831604" y="227403"/>
                </a:lnTo>
                <a:cubicBezTo>
                  <a:pt x="832921" y="228719"/>
                  <a:pt x="832592" y="230694"/>
                  <a:pt x="831933" y="232340"/>
                </a:cubicBezTo>
                <a:cubicBezTo>
                  <a:pt x="831275" y="234973"/>
                  <a:pt x="831275" y="235960"/>
                  <a:pt x="832921" y="236618"/>
                </a:cubicBezTo>
                <a:cubicBezTo>
                  <a:pt x="850036" y="240897"/>
                  <a:pt x="860897" y="230365"/>
                  <a:pt x="864518" y="217858"/>
                </a:cubicBezTo>
                <a:cubicBezTo>
                  <a:pt x="868468" y="205021"/>
                  <a:pt x="864847" y="188564"/>
                  <a:pt x="850365" y="183627"/>
                </a:cubicBezTo>
                <a:cubicBezTo>
                  <a:pt x="847074" y="182640"/>
                  <a:pt x="843782" y="182311"/>
                  <a:pt x="839833" y="182311"/>
                </a:cubicBezTo>
                <a:cubicBezTo>
                  <a:pt x="839833" y="182969"/>
                  <a:pt x="839503" y="183956"/>
                  <a:pt x="839833" y="184615"/>
                </a:cubicBezTo>
                <a:cubicBezTo>
                  <a:pt x="840162" y="185931"/>
                  <a:pt x="841807" y="186589"/>
                  <a:pt x="843453" y="187577"/>
                </a:cubicBezTo>
                <a:cubicBezTo>
                  <a:pt x="845428" y="188893"/>
                  <a:pt x="847732" y="189881"/>
                  <a:pt x="847732" y="192514"/>
                </a:cubicBezTo>
                <a:cubicBezTo>
                  <a:pt x="847403" y="193501"/>
                  <a:pt x="847074" y="194489"/>
                  <a:pt x="846744" y="195147"/>
                </a:cubicBezTo>
                <a:cubicBezTo>
                  <a:pt x="845428" y="197780"/>
                  <a:pt x="844441" y="200742"/>
                  <a:pt x="841807" y="200413"/>
                </a:cubicBezTo>
                <a:cubicBezTo>
                  <a:pt x="841807" y="200413"/>
                  <a:pt x="841807" y="200413"/>
                  <a:pt x="841807" y="200413"/>
                </a:cubicBezTo>
                <a:cubicBezTo>
                  <a:pt x="836212" y="198768"/>
                  <a:pt x="834896" y="195805"/>
                  <a:pt x="833579" y="193172"/>
                </a:cubicBezTo>
                <a:cubicBezTo>
                  <a:pt x="832262" y="190539"/>
                  <a:pt x="830946" y="188235"/>
                  <a:pt x="827325" y="186919"/>
                </a:cubicBezTo>
                <a:cubicBezTo>
                  <a:pt x="814160" y="185931"/>
                  <a:pt x="812514" y="203046"/>
                  <a:pt x="811527" y="210287"/>
                </a:cubicBezTo>
                <a:lnTo>
                  <a:pt x="803627" y="208971"/>
                </a:lnTo>
                <a:lnTo>
                  <a:pt x="803627" y="208971"/>
                </a:lnTo>
                <a:close/>
              </a:path>
            </a:pathLst>
          </a:custGeom>
          <a:solidFill>
            <a:schemeClr val="accent2">
              <a:alpha val="20000"/>
            </a:schemeClr>
          </a:solidFill>
          <a:ln w="32808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7AAD5B47-DE81-4B13-8CC1-2DF078237B4E}"/>
              </a:ext>
            </a:extLst>
          </p:cNvPr>
          <p:cNvSpPr txBox="1"/>
          <p:nvPr/>
        </p:nvSpPr>
        <p:spPr>
          <a:xfrm>
            <a:off x="4507147" y="5340641"/>
            <a:ext cx="683424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600" b="1" i="1">
                <a:gradFill>
                  <a:gsLst>
                    <a:gs pos="0">
                      <a:schemeClr val="accent5"/>
                    </a:gs>
                    <a:gs pos="100000">
                      <a:schemeClr val="accent2"/>
                    </a:gs>
                  </a:gsLst>
                  <a:lin ang="2700000" scaled="1"/>
                </a:gradFill>
              </a:rPr>
              <a:t>精于专业，成于细节，同心协力，力争卓越！</a:t>
            </a:r>
          </a:p>
        </p:txBody>
      </p:sp>
      <p:grpSp>
        <p:nvGrpSpPr>
          <p:cNvPr id="88" name="组合 87">
            <a:extLst>
              <a:ext uri="{FF2B5EF4-FFF2-40B4-BE49-F238E27FC236}">
                <a16:creationId xmlns:a16="http://schemas.microsoft.com/office/drawing/2014/main" id="{EFC4B184-556A-4649-96DC-49A1EA5008F8}"/>
              </a:ext>
            </a:extLst>
          </p:cNvPr>
          <p:cNvGrpSpPr/>
          <p:nvPr/>
        </p:nvGrpSpPr>
        <p:grpSpPr>
          <a:xfrm>
            <a:off x="6857061" y="2034019"/>
            <a:ext cx="2036881" cy="2323700"/>
            <a:chOff x="6970622" y="2822394"/>
            <a:chExt cx="2036881" cy="2323700"/>
          </a:xfrm>
        </p:grpSpPr>
        <p:sp>
          <p:nvSpPr>
            <p:cNvPr id="61" name="矩形: 圆角 60">
              <a:extLst>
                <a:ext uri="{FF2B5EF4-FFF2-40B4-BE49-F238E27FC236}">
                  <a16:creationId xmlns:a16="http://schemas.microsoft.com/office/drawing/2014/main" id="{6A88ECF5-EAD3-43B6-8E71-7948CD2D1F90}"/>
                </a:ext>
              </a:extLst>
            </p:cNvPr>
            <p:cNvSpPr/>
            <p:nvPr/>
          </p:nvSpPr>
          <p:spPr>
            <a:xfrm>
              <a:off x="6970622" y="2833190"/>
              <a:ext cx="2036881" cy="2312904"/>
            </a:xfrm>
            <a:prstGeom prst="roundRect">
              <a:avLst>
                <a:gd name="adj" fmla="val 1056"/>
              </a:avLst>
            </a:prstGeom>
            <a:solidFill>
              <a:schemeClr val="bg1"/>
            </a:solidFill>
            <a:ln>
              <a:noFill/>
            </a:ln>
            <a:effectLst>
              <a:outerShdw blurRad="139700" sx="102000" sy="102000" algn="ctr" rotWithShape="0">
                <a:schemeClr val="tx1"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9" name="任意多边形: 形状 68">
              <a:extLst>
                <a:ext uri="{FF2B5EF4-FFF2-40B4-BE49-F238E27FC236}">
                  <a16:creationId xmlns:a16="http://schemas.microsoft.com/office/drawing/2014/main" id="{59E12C5A-5139-4419-820B-995D9495F52C}"/>
                </a:ext>
              </a:extLst>
            </p:cNvPr>
            <p:cNvSpPr/>
            <p:nvPr/>
          </p:nvSpPr>
          <p:spPr>
            <a:xfrm>
              <a:off x="6970622" y="2822394"/>
              <a:ext cx="2036881" cy="45719"/>
            </a:xfrm>
            <a:custGeom>
              <a:avLst/>
              <a:gdLst>
                <a:gd name="connsiteX0" fmla="*/ 11036 w 1728787"/>
                <a:gd name="connsiteY0" fmla="*/ 0 h 39233"/>
                <a:gd name="connsiteX1" fmla="*/ 1717751 w 1728787"/>
                <a:gd name="connsiteY1" fmla="*/ 0 h 39233"/>
                <a:gd name="connsiteX2" fmla="*/ 1728787 w 1728787"/>
                <a:gd name="connsiteY2" fmla="*/ 11036 h 39233"/>
                <a:gd name="connsiteX3" fmla="*/ 1728787 w 1728787"/>
                <a:gd name="connsiteY3" fmla="*/ 39233 h 39233"/>
                <a:gd name="connsiteX4" fmla="*/ 0 w 1728787"/>
                <a:gd name="connsiteY4" fmla="*/ 39233 h 39233"/>
                <a:gd name="connsiteX5" fmla="*/ 0 w 1728787"/>
                <a:gd name="connsiteY5" fmla="*/ 11036 h 39233"/>
                <a:gd name="connsiteX6" fmla="*/ 11036 w 1728787"/>
                <a:gd name="connsiteY6" fmla="*/ 0 h 39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28787" h="39233">
                  <a:moveTo>
                    <a:pt x="11036" y="0"/>
                  </a:moveTo>
                  <a:lnTo>
                    <a:pt x="1717751" y="0"/>
                  </a:lnTo>
                  <a:cubicBezTo>
                    <a:pt x="1723846" y="0"/>
                    <a:pt x="1728787" y="4941"/>
                    <a:pt x="1728787" y="11036"/>
                  </a:cubicBezTo>
                  <a:lnTo>
                    <a:pt x="1728787" y="39233"/>
                  </a:lnTo>
                  <a:lnTo>
                    <a:pt x="0" y="39233"/>
                  </a:lnTo>
                  <a:lnTo>
                    <a:pt x="0" y="11036"/>
                  </a:lnTo>
                  <a:cubicBezTo>
                    <a:pt x="0" y="4941"/>
                    <a:pt x="4941" y="0"/>
                    <a:pt x="11036" y="0"/>
                  </a:cubicBezTo>
                  <a:close/>
                </a:path>
              </a:pathLst>
            </a:custGeom>
            <a:solidFill>
              <a:srgbClr val="014CA9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/>
            </a:p>
          </p:txBody>
        </p:sp>
      </p:grpSp>
      <p:pic>
        <p:nvPicPr>
          <p:cNvPr id="11266" name="图片 3" descr="资源 2">
            <a:extLst>
              <a:ext uri="{FF2B5EF4-FFF2-40B4-BE49-F238E27FC236}">
                <a16:creationId xmlns:a16="http://schemas.microsoft.com/office/drawing/2014/main" id="{14C8BEE8-ECAD-4210-8838-C29513B9FD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324" y="288214"/>
            <a:ext cx="1883508" cy="11964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7" name="图片 2">
            <a:extLst>
              <a:ext uri="{FF2B5EF4-FFF2-40B4-BE49-F238E27FC236}">
                <a16:creationId xmlns:a16="http://schemas.microsoft.com/office/drawing/2014/main" id="{F26B5536-14BC-443A-BF5D-AE99E4393A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8395" y="100275"/>
            <a:ext cx="1473491" cy="14734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8" name="图片 1" descr="huawei">
            <a:extLst>
              <a:ext uri="{FF2B5EF4-FFF2-40B4-BE49-F238E27FC236}">
                <a16:creationId xmlns:a16="http://schemas.microsoft.com/office/drawing/2014/main" id="{B5D5E158-993D-470B-A859-2C11A1A44E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3726" y="288214"/>
            <a:ext cx="1193559" cy="11935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9" name="Picture 5">
            <a:extLst>
              <a:ext uri="{FF2B5EF4-FFF2-40B4-BE49-F238E27FC236}">
                <a16:creationId xmlns:a16="http://schemas.microsoft.com/office/drawing/2014/main" id="{D65610EB-C9CB-41AF-97C8-9236749017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r:link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6474" y="288213"/>
            <a:ext cx="1193559" cy="11935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1" name="文本框 90">
            <a:extLst>
              <a:ext uri="{FF2B5EF4-FFF2-40B4-BE49-F238E27FC236}">
                <a16:creationId xmlns:a16="http://schemas.microsoft.com/office/drawing/2014/main" id="{C3234309-834B-48F1-B9EE-C702D37AD5F6}"/>
              </a:ext>
            </a:extLst>
          </p:cNvPr>
          <p:cNvSpPr txBox="1"/>
          <p:nvPr/>
        </p:nvSpPr>
        <p:spPr>
          <a:xfrm>
            <a:off x="6026746" y="632400"/>
            <a:ext cx="55433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800" b="1" i="1" spc="300">
                <a:solidFill>
                  <a:srgbClr val="014CA9"/>
                </a:solidFill>
              </a:rPr>
              <a:t>感谢数模，感谢有你</a:t>
            </a:r>
          </a:p>
        </p:txBody>
      </p:sp>
      <p:pic>
        <p:nvPicPr>
          <p:cNvPr id="95" name="图形 94" descr="清单演示文稿 RTL">
            <a:extLst>
              <a:ext uri="{FF2B5EF4-FFF2-40B4-BE49-F238E27FC236}">
                <a16:creationId xmlns:a16="http://schemas.microsoft.com/office/drawing/2014/main" id="{AE8CEB7B-4062-4B14-ADC2-4FC6D9B3E10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492445" y="2347498"/>
            <a:ext cx="766112" cy="766112"/>
          </a:xfrm>
          <a:prstGeom prst="rect">
            <a:avLst/>
          </a:prstGeom>
        </p:spPr>
      </p:pic>
      <p:sp>
        <p:nvSpPr>
          <p:cNvPr id="62" name="文本框 61">
            <a:extLst>
              <a:ext uri="{FF2B5EF4-FFF2-40B4-BE49-F238E27FC236}">
                <a16:creationId xmlns:a16="http://schemas.microsoft.com/office/drawing/2014/main" id="{9F48D854-302B-47FF-8534-D9DB2C17E0B3}"/>
              </a:ext>
            </a:extLst>
          </p:cNvPr>
          <p:cNvSpPr txBox="1"/>
          <p:nvPr/>
        </p:nvSpPr>
        <p:spPr>
          <a:xfrm>
            <a:off x="6878506" y="3227976"/>
            <a:ext cx="2103228" cy="879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b="1">
                <a:solidFill>
                  <a:schemeClr val="accent1"/>
                </a:solidFill>
              </a:rPr>
              <a:t>两周例会</a:t>
            </a:r>
            <a:endParaRPr lang="en-US" altLang="zh-CN" b="1">
              <a:solidFill>
                <a:schemeClr val="accent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zh-CN" altLang="en-US" b="1">
                <a:solidFill>
                  <a:schemeClr val="accent1"/>
                </a:solidFill>
              </a:rPr>
              <a:t>准备充分</a:t>
            </a:r>
            <a:endParaRPr lang="en-US" altLang="zh-CN" b="1">
              <a:solidFill>
                <a:schemeClr val="accent1"/>
              </a:solidFill>
            </a:endParaRPr>
          </a:p>
        </p:txBody>
      </p:sp>
      <p:grpSp>
        <p:nvGrpSpPr>
          <p:cNvPr id="103" name="组合 102">
            <a:extLst>
              <a:ext uri="{FF2B5EF4-FFF2-40B4-BE49-F238E27FC236}">
                <a16:creationId xmlns:a16="http://schemas.microsoft.com/office/drawing/2014/main" id="{F826266C-FF3A-4799-B7A0-B519AB4D3892}"/>
              </a:ext>
            </a:extLst>
          </p:cNvPr>
          <p:cNvGrpSpPr/>
          <p:nvPr/>
        </p:nvGrpSpPr>
        <p:grpSpPr>
          <a:xfrm>
            <a:off x="9466911" y="2043544"/>
            <a:ext cx="2036881" cy="2324136"/>
            <a:chOff x="6970622" y="2822394"/>
            <a:chExt cx="2036881" cy="2233991"/>
          </a:xfrm>
        </p:grpSpPr>
        <p:sp>
          <p:nvSpPr>
            <p:cNvPr id="104" name="矩形: 圆角 103">
              <a:extLst>
                <a:ext uri="{FF2B5EF4-FFF2-40B4-BE49-F238E27FC236}">
                  <a16:creationId xmlns:a16="http://schemas.microsoft.com/office/drawing/2014/main" id="{4814F2D4-8EA8-410F-BF2F-9BAF2825B2F9}"/>
                </a:ext>
              </a:extLst>
            </p:cNvPr>
            <p:cNvSpPr/>
            <p:nvPr/>
          </p:nvSpPr>
          <p:spPr>
            <a:xfrm>
              <a:off x="6970622" y="2833190"/>
              <a:ext cx="2036881" cy="2223195"/>
            </a:xfrm>
            <a:prstGeom prst="roundRect">
              <a:avLst>
                <a:gd name="adj" fmla="val 1056"/>
              </a:avLst>
            </a:prstGeom>
            <a:solidFill>
              <a:schemeClr val="bg1"/>
            </a:solidFill>
            <a:ln>
              <a:noFill/>
            </a:ln>
            <a:effectLst>
              <a:outerShdw blurRad="139700" sx="102000" sy="102000" algn="ctr" rotWithShape="0">
                <a:schemeClr val="tx1"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05" name="任意多边形: 形状 104">
              <a:extLst>
                <a:ext uri="{FF2B5EF4-FFF2-40B4-BE49-F238E27FC236}">
                  <a16:creationId xmlns:a16="http://schemas.microsoft.com/office/drawing/2014/main" id="{9900833B-CF7D-41B2-A836-2F8D75344F0B}"/>
                </a:ext>
              </a:extLst>
            </p:cNvPr>
            <p:cNvSpPr/>
            <p:nvPr/>
          </p:nvSpPr>
          <p:spPr>
            <a:xfrm>
              <a:off x="6970622" y="2822394"/>
              <a:ext cx="2036881" cy="45719"/>
            </a:xfrm>
            <a:custGeom>
              <a:avLst/>
              <a:gdLst>
                <a:gd name="connsiteX0" fmla="*/ 11036 w 1728787"/>
                <a:gd name="connsiteY0" fmla="*/ 0 h 39233"/>
                <a:gd name="connsiteX1" fmla="*/ 1717751 w 1728787"/>
                <a:gd name="connsiteY1" fmla="*/ 0 h 39233"/>
                <a:gd name="connsiteX2" fmla="*/ 1728787 w 1728787"/>
                <a:gd name="connsiteY2" fmla="*/ 11036 h 39233"/>
                <a:gd name="connsiteX3" fmla="*/ 1728787 w 1728787"/>
                <a:gd name="connsiteY3" fmla="*/ 39233 h 39233"/>
                <a:gd name="connsiteX4" fmla="*/ 0 w 1728787"/>
                <a:gd name="connsiteY4" fmla="*/ 39233 h 39233"/>
                <a:gd name="connsiteX5" fmla="*/ 0 w 1728787"/>
                <a:gd name="connsiteY5" fmla="*/ 11036 h 39233"/>
                <a:gd name="connsiteX6" fmla="*/ 11036 w 1728787"/>
                <a:gd name="connsiteY6" fmla="*/ 0 h 39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28787" h="39233">
                  <a:moveTo>
                    <a:pt x="11036" y="0"/>
                  </a:moveTo>
                  <a:lnTo>
                    <a:pt x="1717751" y="0"/>
                  </a:lnTo>
                  <a:cubicBezTo>
                    <a:pt x="1723846" y="0"/>
                    <a:pt x="1728787" y="4941"/>
                    <a:pt x="1728787" y="11036"/>
                  </a:cubicBezTo>
                  <a:lnTo>
                    <a:pt x="1728787" y="39233"/>
                  </a:lnTo>
                  <a:lnTo>
                    <a:pt x="0" y="39233"/>
                  </a:lnTo>
                  <a:lnTo>
                    <a:pt x="0" y="11036"/>
                  </a:lnTo>
                  <a:cubicBezTo>
                    <a:pt x="0" y="4941"/>
                    <a:pt x="4941" y="0"/>
                    <a:pt x="11036" y="0"/>
                  </a:cubicBezTo>
                  <a:close/>
                </a:path>
              </a:pathLst>
            </a:custGeom>
            <a:solidFill>
              <a:srgbClr val="014CA9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/>
            </a:p>
          </p:txBody>
        </p:sp>
      </p:grpSp>
      <p:sp>
        <p:nvSpPr>
          <p:cNvPr id="107" name="文本框 106">
            <a:extLst>
              <a:ext uri="{FF2B5EF4-FFF2-40B4-BE49-F238E27FC236}">
                <a16:creationId xmlns:a16="http://schemas.microsoft.com/office/drawing/2014/main" id="{AE4E84E2-C973-4635-8896-55D41FC609D2}"/>
              </a:ext>
            </a:extLst>
          </p:cNvPr>
          <p:cNvSpPr txBox="1"/>
          <p:nvPr/>
        </p:nvSpPr>
        <p:spPr>
          <a:xfrm>
            <a:off x="9466911" y="3230114"/>
            <a:ext cx="2103228" cy="879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b="1" dirty="0">
                <a:solidFill>
                  <a:schemeClr val="accent1"/>
                </a:solidFill>
                <a:latin typeface="+mj-ea"/>
                <a:ea typeface="+mj-ea"/>
              </a:rPr>
              <a:t>一起学习</a:t>
            </a:r>
            <a:endParaRPr lang="en-US" altLang="zh-CN" b="1" dirty="0">
              <a:solidFill>
                <a:schemeClr val="accent1"/>
              </a:solidFill>
              <a:latin typeface="+mj-ea"/>
              <a:ea typeface="+mj-ea"/>
            </a:endParaRPr>
          </a:p>
          <a:p>
            <a:pPr algn="ctr">
              <a:lnSpc>
                <a:spcPct val="150000"/>
              </a:lnSpc>
            </a:pPr>
            <a:r>
              <a:rPr lang="zh-CN" altLang="en-US" b="1" dirty="0">
                <a:solidFill>
                  <a:schemeClr val="accent1"/>
                </a:solidFill>
                <a:latin typeface="+mj-ea"/>
                <a:ea typeface="+mj-ea"/>
              </a:rPr>
              <a:t>共同成长</a:t>
            </a:r>
          </a:p>
        </p:txBody>
      </p:sp>
      <p:grpSp>
        <p:nvGrpSpPr>
          <p:cNvPr id="108" name="组合 107">
            <a:extLst>
              <a:ext uri="{FF2B5EF4-FFF2-40B4-BE49-F238E27FC236}">
                <a16:creationId xmlns:a16="http://schemas.microsoft.com/office/drawing/2014/main" id="{AFEED7B8-1AF0-4B43-9D51-70B61F472E9B}"/>
              </a:ext>
            </a:extLst>
          </p:cNvPr>
          <p:cNvGrpSpPr/>
          <p:nvPr/>
        </p:nvGrpSpPr>
        <p:grpSpPr>
          <a:xfrm>
            <a:off x="4313558" y="2034019"/>
            <a:ext cx="2036881" cy="2281706"/>
            <a:chOff x="6970622" y="2822394"/>
            <a:chExt cx="2036881" cy="2281706"/>
          </a:xfrm>
        </p:grpSpPr>
        <p:sp>
          <p:nvSpPr>
            <p:cNvPr id="109" name="矩形: 圆角 108">
              <a:extLst>
                <a:ext uri="{FF2B5EF4-FFF2-40B4-BE49-F238E27FC236}">
                  <a16:creationId xmlns:a16="http://schemas.microsoft.com/office/drawing/2014/main" id="{0E8B7E93-51C4-4522-A439-60E04FDE750A}"/>
                </a:ext>
              </a:extLst>
            </p:cNvPr>
            <p:cNvSpPr/>
            <p:nvPr/>
          </p:nvSpPr>
          <p:spPr>
            <a:xfrm>
              <a:off x="6970622" y="2833189"/>
              <a:ext cx="2036881" cy="2270911"/>
            </a:xfrm>
            <a:prstGeom prst="roundRect">
              <a:avLst>
                <a:gd name="adj" fmla="val 1056"/>
              </a:avLst>
            </a:prstGeom>
            <a:solidFill>
              <a:schemeClr val="bg1"/>
            </a:solidFill>
            <a:ln>
              <a:noFill/>
            </a:ln>
            <a:effectLst>
              <a:outerShdw blurRad="139700" sx="102000" sy="102000" algn="ctr" rotWithShape="0">
                <a:schemeClr val="tx1"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10" name="任意多边形: 形状 109">
              <a:extLst>
                <a:ext uri="{FF2B5EF4-FFF2-40B4-BE49-F238E27FC236}">
                  <a16:creationId xmlns:a16="http://schemas.microsoft.com/office/drawing/2014/main" id="{124F261E-79F8-4385-BE78-E4C80C94FF21}"/>
                </a:ext>
              </a:extLst>
            </p:cNvPr>
            <p:cNvSpPr/>
            <p:nvPr/>
          </p:nvSpPr>
          <p:spPr>
            <a:xfrm>
              <a:off x="6970622" y="2822394"/>
              <a:ext cx="2036881" cy="45719"/>
            </a:xfrm>
            <a:custGeom>
              <a:avLst/>
              <a:gdLst>
                <a:gd name="connsiteX0" fmla="*/ 11036 w 1728787"/>
                <a:gd name="connsiteY0" fmla="*/ 0 h 39233"/>
                <a:gd name="connsiteX1" fmla="*/ 1717751 w 1728787"/>
                <a:gd name="connsiteY1" fmla="*/ 0 h 39233"/>
                <a:gd name="connsiteX2" fmla="*/ 1728787 w 1728787"/>
                <a:gd name="connsiteY2" fmla="*/ 11036 h 39233"/>
                <a:gd name="connsiteX3" fmla="*/ 1728787 w 1728787"/>
                <a:gd name="connsiteY3" fmla="*/ 39233 h 39233"/>
                <a:gd name="connsiteX4" fmla="*/ 0 w 1728787"/>
                <a:gd name="connsiteY4" fmla="*/ 39233 h 39233"/>
                <a:gd name="connsiteX5" fmla="*/ 0 w 1728787"/>
                <a:gd name="connsiteY5" fmla="*/ 11036 h 39233"/>
                <a:gd name="connsiteX6" fmla="*/ 11036 w 1728787"/>
                <a:gd name="connsiteY6" fmla="*/ 0 h 39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28787" h="39233">
                  <a:moveTo>
                    <a:pt x="11036" y="0"/>
                  </a:moveTo>
                  <a:lnTo>
                    <a:pt x="1717751" y="0"/>
                  </a:lnTo>
                  <a:cubicBezTo>
                    <a:pt x="1723846" y="0"/>
                    <a:pt x="1728787" y="4941"/>
                    <a:pt x="1728787" y="11036"/>
                  </a:cubicBezTo>
                  <a:lnTo>
                    <a:pt x="1728787" y="39233"/>
                  </a:lnTo>
                  <a:lnTo>
                    <a:pt x="0" y="39233"/>
                  </a:lnTo>
                  <a:lnTo>
                    <a:pt x="0" y="11036"/>
                  </a:lnTo>
                  <a:cubicBezTo>
                    <a:pt x="0" y="4941"/>
                    <a:pt x="4941" y="0"/>
                    <a:pt x="11036" y="0"/>
                  </a:cubicBezTo>
                  <a:close/>
                </a:path>
              </a:pathLst>
            </a:custGeom>
            <a:solidFill>
              <a:srgbClr val="014CA9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/>
            </a:p>
          </p:txBody>
        </p:sp>
      </p:grpSp>
      <p:sp>
        <p:nvSpPr>
          <p:cNvPr id="112" name="文本框 111">
            <a:extLst>
              <a:ext uri="{FF2B5EF4-FFF2-40B4-BE49-F238E27FC236}">
                <a16:creationId xmlns:a16="http://schemas.microsoft.com/office/drawing/2014/main" id="{D91A4CCB-86D6-422B-8DF8-86B4DE277BC9}"/>
              </a:ext>
            </a:extLst>
          </p:cNvPr>
          <p:cNvSpPr txBox="1"/>
          <p:nvPr/>
        </p:nvSpPr>
        <p:spPr>
          <a:xfrm>
            <a:off x="4278321" y="3242170"/>
            <a:ext cx="2107354" cy="879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b="1">
                <a:solidFill>
                  <a:schemeClr val="accent1"/>
                </a:solidFill>
                <a:latin typeface="+mj-ea"/>
                <a:ea typeface="+mj-ea"/>
              </a:rPr>
              <a:t>高效协作</a:t>
            </a:r>
            <a:endParaRPr lang="en-US" altLang="zh-CN" b="1">
              <a:solidFill>
                <a:schemeClr val="accent1"/>
              </a:solidFill>
              <a:latin typeface="+mj-ea"/>
              <a:ea typeface="+mj-ea"/>
            </a:endParaRPr>
          </a:p>
          <a:p>
            <a:pPr algn="ctr">
              <a:lnSpc>
                <a:spcPct val="150000"/>
              </a:lnSpc>
            </a:pPr>
            <a:r>
              <a:rPr lang="zh-CN" altLang="en-US" b="1">
                <a:solidFill>
                  <a:schemeClr val="accent1"/>
                </a:solidFill>
                <a:latin typeface="+mj-ea"/>
                <a:ea typeface="+mj-ea"/>
              </a:rPr>
              <a:t>分工明确</a:t>
            </a:r>
            <a:endParaRPr lang="zh-CN" altLang="en-US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pic>
        <p:nvPicPr>
          <p:cNvPr id="113" name="图形 112" descr="集体讨论">
            <a:extLst>
              <a:ext uri="{FF2B5EF4-FFF2-40B4-BE49-F238E27FC236}">
                <a16:creationId xmlns:a16="http://schemas.microsoft.com/office/drawing/2014/main" id="{F16354FE-5449-4E96-9783-7C8CC388A10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028151" y="2184897"/>
            <a:ext cx="914400" cy="914400"/>
          </a:xfrm>
          <a:prstGeom prst="rect">
            <a:avLst/>
          </a:prstGeom>
        </p:spPr>
      </p:pic>
      <p:pic>
        <p:nvPicPr>
          <p:cNvPr id="114" name="图形 113" descr="Internet">
            <a:extLst>
              <a:ext uri="{FF2B5EF4-FFF2-40B4-BE49-F238E27FC236}">
                <a16:creationId xmlns:a16="http://schemas.microsoft.com/office/drawing/2014/main" id="{0DF0517C-58C7-4CF6-936C-C5234694BDA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841625" y="227506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7792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75D4C168-C863-4E66-8651-3BBBF8DA94FE}"/>
              </a:ext>
            </a:extLst>
          </p:cNvPr>
          <p:cNvSpPr txBox="1"/>
          <p:nvPr/>
        </p:nvSpPr>
        <p:spPr>
          <a:xfrm>
            <a:off x="3260153" y="2492648"/>
            <a:ext cx="567169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b="1" spc="600">
                <a:gradFill>
                  <a:gsLst>
                    <a:gs pos="0">
                      <a:schemeClr val="accent5"/>
                    </a:gs>
                    <a:gs pos="100000">
                      <a:schemeClr val="accent2"/>
                    </a:gs>
                  </a:gsLst>
                  <a:lin ang="2700000" scaled="1"/>
                </a:gradFill>
              </a:rPr>
              <a:t>感谢各位专家</a:t>
            </a:r>
            <a:endParaRPr lang="en-US" altLang="zh-CN" sz="5400" b="1" spc="600">
              <a:gradFill>
                <a:gsLst>
                  <a:gs pos="0">
                    <a:schemeClr val="accent5"/>
                  </a:gs>
                  <a:gs pos="100000">
                    <a:schemeClr val="accent2"/>
                  </a:gs>
                </a:gsLst>
                <a:lin ang="2700000" scaled="1"/>
              </a:gradFill>
            </a:endParaRPr>
          </a:p>
          <a:p>
            <a:pPr algn="ctr"/>
            <a:r>
              <a:rPr lang="zh-CN" altLang="en-US" sz="5400" b="1" spc="600">
                <a:gradFill>
                  <a:gsLst>
                    <a:gs pos="0">
                      <a:schemeClr val="accent5"/>
                    </a:gs>
                    <a:gs pos="100000">
                      <a:schemeClr val="accent2"/>
                    </a:gs>
                  </a:gsLst>
                  <a:lin ang="2700000" scaled="1"/>
                </a:gradFill>
              </a:rPr>
              <a:t>批评与指正</a:t>
            </a:r>
            <a:endParaRPr lang="en-US" altLang="zh-CN" sz="5400" b="1" spc="600" dirty="0">
              <a:gradFill>
                <a:gsLst>
                  <a:gs pos="0">
                    <a:schemeClr val="accent5"/>
                  </a:gs>
                  <a:gs pos="100000">
                    <a:schemeClr val="accent2"/>
                  </a:gs>
                </a:gsLst>
                <a:lin ang="2700000" scaled="1"/>
              </a:gradFill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6ABE3A2A-5D17-486B-A84D-15D9AA52D3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7028" r="41063" b="30181"/>
          <a:stretch/>
        </p:blipFill>
        <p:spPr>
          <a:xfrm>
            <a:off x="801388" y="-2510476"/>
            <a:ext cx="10942639" cy="8139184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487D2B96-FDC8-4849-B70E-04C022BB99E6}"/>
              </a:ext>
            </a:extLst>
          </p:cNvPr>
          <p:cNvSpPr/>
          <p:nvPr/>
        </p:nvSpPr>
        <p:spPr>
          <a:xfrm>
            <a:off x="4879601" y="4624121"/>
            <a:ext cx="2348514" cy="446487"/>
          </a:xfrm>
          <a:prstGeom prst="rect">
            <a:avLst/>
          </a:prstGeom>
          <a:gradFill>
            <a:gsLst>
              <a:gs pos="0">
                <a:schemeClr val="accent2">
                  <a:lumMod val="89000"/>
                </a:schemeClr>
              </a:gs>
              <a:gs pos="100000">
                <a:schemeClr val="accent2">
                  <a:lumMod val="74000"/>
                  <a:lumOff val="26000"/>
                </a:schemeClr>
              </a:gs>
            </a:gsLst>
            <a:lin ang="2700000" scaled="1"/>
          </a:gradFill>
          <a:ln>
            <a:noFill/>
          </a:ln>
          <a:effectLst>
            <a:outerShdw blurRad="431800" sx="102000" sy="102000" algn="ctr" rotWithShape="0">
              <a:schemeClr val="accent4">
                <a:alpha val="41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zh-CN" altLang="en-US" b="1"/>
              <a:t>上海大学一队</a:t>
            </a:r>
          </a:p>
        </p:txBody>
      </p:sp>
      <p:sp>
        <p:nvSpPr>
          <p:cNvPr id="7" name="文本占位符 55">
            <a:extLst>
              <a:ext uri="{FF2B5EF4-FFF2-40B4-BE49-F238E27FC236}">
                <a16:creationId xmlns:a16="http://schemas.microsoft.com/office/drawing/2014/main" id="{D9F2CF09-E2F1-43C6-B103-662B2EC932FB}"/>
              </a:ext>
            </a:extLst>
          </p:cNvPr>
          <p:cNvSpPr txBox="1">
            <a:spLocks/>
          </p:cNvSpPr>
          <p:nvPr/>
        </p:nvSpPr>
        <p:spPr>
          <a:xfrm>
            <a:off x="4788599" y="5360943"/>
            <a:ext cx="2670151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zh-CN" altLang="en-US" sz="2000" b="1" kern="1200" dirty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600">
                <a:solidFill>
                  <a:srgbClr val="D8EAF5"/>
                </a:solidFill>
              </a:rPr>
              <a:t>队员：顾东洲 俞寅生 刘骁</a:t>
            </a:r>
          </a:p>
        </p:txBody>
      </p:sp>
    </p:spTree>
    <p:extLst>
      <p:ext uri="{BB962C8B-B14F-4D97-AF65-F5344CB8AC3E}">
        <p14:creationId xmlns:p14="http://schemas.microsoft.com/office/powerpoint/2010/main" val="27406747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2585FDC6-0CEE-46E0-B694-DF21FC72C6D8}"/>
              </a:ext>
            </a:extLst>
          </p:cNvPr>
          <p:cNvSpPr txBox="1"/>
          <p:nvPr/>
        </p:nvSpPr>
        <p:spPr>
          <a:xfrm>
            <a:off x="1143341" y="822253"/>
            <a:ext cx="5968304" cy="581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>
                <a:solidFill>
                  <a:schemeClr val="accent1"/>
                </a:solidFill>
                <a:latin typeface="+mj-ea"/>
                <a:ea typeface="+mj-ea"/>
              </a:rPr>
              <a:t>构建</a:t>
            </a:r>
            <a:r>
              <a:rPr lang="zh-CN" altLang="en-US" sz="2400" b="1">
                <a:solidFill>
                  <a:srgbClr val="F37336"/>
                </a:solidFill>
                <a:latin typeface="+mj-ea"/>
                <a:ea typeface="+mj-ea"/>
              </a:rPr>
              <a:t>抗乳腺癌药物</a:t>
            </a:r>
            <a:r>
              <a:rPr lang="zh-CN" altLang="en-US" sz="2000" b="1">
                <a:solidFill>
                  <a:schemeClr val="accent1"/>
                </a:solidFill>
                <a:latin typeface="+mj-ea"/>
                <a:ea typeface="+mj-ea"/>
              </a:rPr>
              <a:t>定量构效关系 </a:t>
            </a:r>
            <a:r>
              <a:rPr lang="en-US" altLang="zh-CN" sz="2000" b="1">
                <a:solidFill>
                  <a:schemeClr val="accent1"/>
                </a:solidFill>
                <a:latin typeface="+mj-ea"/>
                <a:ea typeface="+mj-ea"/>
              </a:rPr>
              <a:t>(QSAR) </a:t>
            </a:r>
            <a:r>
              <a:rPr lang="zh-CN" altLang="en-US" sz="2000" b="1">
                <a:solidFill>
                  <a:schemeClr val="accent1"/>
                </a:solidFill>
                <a:latin typeface="+mj-ea"/>
                <a:ea typeface="+mj-ea"/>
              </a:rPr>
              <a:t>模型</a:t>
            </a:r>
            <a:endParaRPr lang="zh-CN" altLang="en-US" sz="20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DA97707E-0F14-49F3-9DFE-619F1EE42D8A}"/>
              </a:ext>
            </a:extLst>
          </p:cNvPr>
          <p:cNvGrpSpPr/>
          <p:nvPr/>
        </p:nvGrpSpPr>
        <p:grpSpPr>
          <a:xfrm>
            <a:off x="4727986" y="1786059"/>
            <a:ext cx="2681012" cy="2676423"/>
            <a:chOff x="4782224" y="1913974"/>
            <a:chExt cx="2681012" cy="2676423"/>
          </a:xfrm>
        </p:grpSpPr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FB62B269-5EB0-4C3E-AA74-2E45D05654E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53236" y="1991271"/>
              <a:ext cx="2520000" cy="2520000"/>
            </a:xfrm>
            <a:prstGeom prst="ellipse">
              <a:avLst/>
            </a:prstGeom>
            <a:noFill/>
            <a:ln w="19050" cap="flat" cmpd="sng" algn="ctr">
              <a:solidFill>
                <a:srgbClr val="025CD7"/>
              </a:solidFill>
              <a:prstDash val="lg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Yu Gothic UI Light"/>
                <a:ea typeface="微软雅黑 Light"/>
                <a:cs typeface="+mn-cs"/>
              </a:endParaRPr>
            </a:p>
          </p:txBody>
        </p:sp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A46F8908-A245-4F94-A5E1-5BA4148BF488}"/>
                </a:ext>
              </a:extLst>
            </p:cNvPr>
            <p:cNvSpPr/>
            <p:nvPr/>
          </p:nvSpPr>
          <p:spPr>
            <a:xfrm rot="10800000">
              <a:off x="7320064" y="3181025"/>
              <a:ext cx="143172" cy="140492"/>
            </a:xfrm>
            <a:prstGeom prst="ellipse">
              <a:avLst/>
            </a:prstGeom>
            <a:solidFill>
              <a:srgbClr val="014CA9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Yu Gothic UI Light"/>
                <a:ea typeface="微软雅黑 Light"/>
                <a:cs typeface="+mn-cs"/>
              </a:endParaRPr>
            </a:p>
          </p:txBody>
        </p:sp>
        <p:sp>
          <p:nvSpPr>
            <p:cNvPr id="7" name="PA_ 2">
              <a:extLst>
                <a:ext uri="{FF2B5EF4-FFF2-40B4-BE49-F238E27FC236}">
                  <a16:creationId xmlns:a16="http://schemas.microsoft.com/office/drawing/2014/main" id="{6B7A5B64-EFED-40BD-BC7E-380A672DF6EE}"/>
                </a:ext>
              </a:extLst>
            </p:cNvPr>
            <p:cNvSpPr>
              <a:spLocks noChangeAspect="1"/>
            </p:cNvSpPr>
            <p:nvPr>
              <p:custDataLst>
                <p:tags r:id="rId2"/>
              </p:custDataLst>
            </p:nvPr>
          </p:nvSpPr>
          <p:spPr>
            <a:xfrm>
              <a:off x="5033236" y="2175711"/>
              <a:ext cx="2160000" cy="2160000"/>
            </a:xfrm>
            <a:prstGeom prst="ellipse">
              <a:avLst/>
            </a:prstGeom>
            <a:solidFill>
              <a:srgbClr val="014CA9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27000" sx="101000" sy="101000" algn="ctr" rotWithShape="0">
                <a:srgbClr val="025CD7">
                  <a:alpha val="50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Yu Gothic UI Light"/>
                <a:ea typeface="微软雅黑 Light"/>
                <a:cs typeface="+mn-cs"/>
              </a:endParaRP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0B1E750D-E902-44AC-B165-9E66F8C5F89E}"/>
                </a:ext>
              </a:extLst>
            </p:cNvPr>
            <p:cNvSpPr txBox="1"/>
            <p:nvPr/>
          </p:nvSpPr>
          <p:spPr>
            <a:xfrm>
              <a:off x="5514355" y="2778658"/>
              <a:ext cx="1197764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defRPr/>
              </a:pPr>
              <a:r>
                <a:rPr lang="en-US" altLang="zh-CN" sz="2800" spc="50">
                  <a:solidFill>
                    <a:srgbClr val="FFFFFF"/>
                  </a:solidFill>
                  <a:latin typeface="微软雅黑"/>
                </a:rPr>
                <a:t>QSAR</a:t>
              </a:r>
            </a:p>
            <a:p>
              <a:pPr algn="ctr">
                <a:defRPr/>
              </a:pPr>
              <a:r>
                <a:rPr lang="zh-CN" altLang="en-US" sz="2800" spc="50">
                  <a:solidFill>
                    <a:srgbClr val="FFFFFF"/>
                  </a:solidFill>
                  <a:latin typeface="微软雅黑"/>
                </a:rPr>
                <a:t>模型</a:t>
              </a:r>
              <a:endParaRPr lang="zh-CN" altLang="en-US" sz="2800" spc="50" dirty="0">
                <a:solidFill>
                  <a:srgbClr val="FFFFFF"/>
                </a:solidFill>
                <a:latin typeface="微软雅黑"/>
              </a:endParaRPr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72883CEB-809E-4C72-B331-DD37EC08CF59}"/>
                </a:ext>
              </a:extLst>
            </p:cNvPr>
            <p:cNvSpPr/>
            <p:nvPr/>
          </p:nvSpPr>
          <p:spPr>
            <a:xfrm rot="10800000">
              <a:off x="4782224" y="3231384"/>
              <a:ext cx="143172" cy="140492"/>
            </a:xfrm>
            <a:prstGeom prst="ellipse">
              <a:avLst/>
            </a:prstGeom>
            <a:solidFill>
              <a:srgbClr val="014CA9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Yu Gothic UI Light"/>
                <a:ea typeface="微软雅黑 Light"/>
                <a:cs typeface="+mn-cs"/>
              </a:endParaRPr>
            </a:p>
          </p:txBody>
        </p:sp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5A3BB70C-EDAF-4F44-9A03-32747BC42580}"/>
                </a:ext>
              </a:extLst>
            </p:cNvPr>
            <p:cNvSpPr/>
            <p:nvPr/>
          </p:nvSpPr>
          <p:spPr>
            <a:xfrm rot="10800000">
              <a:off x="6021553" y="1913974"/>
              <a:ext cx="143172" cy="140492"/>
            </a:xfrm>
            <a:prstGeom prst="ellipse">
              <a:avLst/>
            </a:prstGeom>
            <a:solidFill>
              <a:srgbClr val="014CA9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Yu Gothic UI Light"/>
                <a:ea typeface="微软雅黑 Light"/>
                <a:cs typeface="+mn-cs"/>
              </a:endParaRPr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881472D6-2B32-4339-A39E-1ED8AE29A65A}"/>
                </a:ext>
              </a:extLst>
            </p:cNvPr>
            <p:cNvSpPr/>
            <p:nvPr/>
          </p:nvSpPr>
          <p:spPr>
            <a:xfrm rot="10800000">
              <a:off x="6024278" y="4449905"/>
              <a:ext cx="143172" cy="140492"/>
            </a:xfrm>
            <a:prstGeom prst="ellipse">
              <a:avLst/>
            </a:prstGeom>
            <a:solidFill>
              <a:srgbClr val="014CA9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Yu Gothic UI Light"/>
                <a:ea typeface="微软雅黑 Light"/>
                <a:cs typeface="+mn-cs"/>
              </a:endParaRPr>
            </a:p>
          </p:txBody>
        </p:sp>
      </p:grpSp>
      <p:sp>
        <p:nvSpPr>
          <p:cNvPr id="12" name="箭头: 右 11">
            <a:extLst>
              <a:ext uri="{FF2B5EF4-FFF2-40B4-BE49-F238E27FC236}">
                <a16:creationId xmlns:a16="http://schemas.microsoft.com/office/drawing/2014/main" id="{66D59636-DE3D-43F1-86DE-C0A14EA4995C}"/>
              </a:ext>
            </a:extLst>
          </p:cNvPr>
          <p:cNvSpPr/>
          <p:nvPr/>
        </p:nvSpPr>
        <p:spPr>
          <a:xfrm>
            <a:off x="3351543" y="3056375"/>
            <a:ext cx="1060503" cy="3089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箭头: 右 12">
            <a:extLst>
              <a:ext uri="{FF2B5EF4-FFF2-40B4-BE49-F238E27FC236}">
                <a16:creationId xmlns:a16="http://schemas.microsoft.com/office/drawing/2014/main" id="{BA905A4E-236C-4F7F-BEAD-60FD9EDC2E56}"/>
              </a:ext>
            </a:extLst>
          </p:cNvPr>
          <p:cNvSpPr/>
          <p:nvPr/>
        </p:nvSpPr>
        <p:spPr>
          <a:xfrm rot="10800000">
            <a:off x="7636642" y="3005708"/>
            <a:ext cx="1060503" cy="3089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6124F1E0-E79C-445C-AA52-A233C0B0CED8}"/>
              </a:ext>
            </a:extLst>
          </p:cNvPr>
          <p:cNvSpPr/>
          <p:nvPr/>
        </p:nvSpPr>
        <p:spPr>
          <a:xfrm>
            <a:off x="8873621" y="3587535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化合物实验数据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B80DA2B4-FAC9-4A83-8F84-5395A26C5542}"/>
              </a:ext>
            </a:extLst>
          </p:cNvPr>
          <p:cNvGrpSpPr/>
          <p:nvPr/>
        </p:nvGrpSpPr>
        <p:grpSpPr>
          <a:xfrm>
            <a:off x="8983685" y="1965166"/>
            <a:ext cx="1918073" cy="2258197"/>
            <a:chOff x="9021398" y="2163386"/>
            <a:chExt cx="1918073" cy="2258197"/>
          </a:xfrm>
        </p:grpSpPr>
        <p:pic>
          <p:nvPicPr>
            <p:cNvPr id="16" name="图片 15" descr="图片包含 室内, 瓶子, 桌子, 电脑&#10;&#10;描述已自动生成">
              <a:extLst>
                <a:ext uri="{FF2B5EF4-FFF2-40B4-BE49-F238E27FC236}">
                  <a16:creationId xmlns:a16="http://schemas.microsoft.com/office/drawing/2014/main" id="{6F4ED139-B949-494A-9519-517216F0207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03399" y="2234968"/>
              <a:ext cx="816364" cy="1314450"/>
            </a:xfrm>
            <a:prstGeom prst="rect">
              <a:avLst/>
            </a:prstGeom>
            <a:effectLst>
              <a:outerShdw blurRad="177800" dist="241300" dir="6660000" algn="t" rotWithShape="0">
                <a:prstClr val="black">
                  <a:alpha val="15000"/>
                </a:prstClr>
              </a:outerShdw>
            </a:effectLst>
          </p:spPr>
        </p:pic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06BAC6ED-21B6-4E90-B1BA-7D5537AC2C42}"/>
                </a:ext>
              </a:extLst>
            </p:cNvPr>
            <p:cNvGrpSpPr/>
            <p:nvPr/>
          </p:nvGrpSpPr>
          <p:grpSpPr>
            <a:xfrm>
              <a:off x="9021398" y="2163386"/>
              <a:ext cx="1918073" cy="2258197"/>
              <a:chOff x="458411" y="4116538"/>
              <a:chExt cx="1728787" cy="1728787"/>
            </a:xfrm>
          </p:grpSpPr>
          <p:sp>
            <p:nvSpPr>
              <p:cNvPr id="20" name="矩形: 圆角 19">
                <a:extLst>
                  <a:ext uri="{FF2B5EF4-FFF2-40B4-BE49-F238E27FC236}">
                    <a16:creationId xmlns:a16="http://schemas.microsoft.com/office/drawing/2014/main" id="{0892D51F-C590-4832-B2EF-0E69F2DE8C0A}"/>
                  </a:ext>
                </a:extLst>
              </p:cNvPr>
              <p:cNvSpPr/>
              <p:nvPr/>
            </p:nvSpPr>
            <p:spPr>
              <a:xfrm>
                <a:off x="458411" y="4116538"/>
                <a:ext cx="1728787" cy="1728787"/>
              </a:xfrm>
              <a:prstGeom prst="roundRect">
                <a:avLst>
                  <a:gd name="adj" fmla="val 1056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139700" sx="102000" sy="102000" algn="ctr" rotWithShape="0">
                  <a:schemeClr val="tx1">
                    <a:alpha val="1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1" name="任意多边形: 形状 20">
                <a:extLst>
                  <a:ext uri="{FF2B5EF4-FFF2-40B4-BE49-F238E27FC236}">
                    <a16:creationId xmlns:a16="http://schemas.microsoft.com/office/drawing/2014/main" id="{B9E0AD59-03E2-4B2D-875B-4EE3D3B28B6D}"/>
                  </a:ext>
                </a:extLst>
              </p:cNvPr>
              <p:cNvSpPr/>
              <p:nvPr/>
            </p:nvSpPr>
            <p:spPr>
              <a:xfrm>
                <a:off x="458411" y="4116538"/>
                <a:ext cx="1728787" cy="39233"/>
              </a:xfrm>
              <a:custGeom>
                <a:avLst/>
                <a:gdLst>
                  <a:gd name="connsiteX0" fmla="*/ 11036 w 1728787"/>
                  <a:gd name="connsiteY0" fmla="*/ 0 h 39233"/>
                  <a:gd name="connsiteX1" fmla="*/ 1717751 w 1728787"/>
                  <a:gd name="connsiteY1" fmla="*/ 0 h 39233"/>
                  <a:gd name="connsiteX2" fmla="*/ 1728787 w 1728787"/>
                  <a:gd name="connsiteY2" fmla="*/ 11036 h 39233"/>
                  <a:gd name="connsiteX3" fmla="*/ 1728787 w 1728787"/>
                  <a:gd name="connsiteY3" fmla="*/ 39233 h 39233"/>
                  <a:gd name="connsiteX4" fmla="*/ 0 w 1728787"/>
                  <a:gd name="connsiteY4" fmla="*/ 39233 h 39233"/>
                  <a:gd name="connsiteX5" fmla="*/ 0 w 1728787"/>
                  <a:gd name="connsiteY5" fmla="*/ 11036 h 39233"/>
                  <a:gd name="connsiteX6" fmla="*/ 11036 w 1728787"/>
                  <a:gd name="connsiteY6" fmla="*/ 0 h 392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28787" h="39233">
                    <a:moveTo>
                      <a:pt x="11036" y="0"/>
                    </a:moveTo>
                    <a:lnTo>
                      <a:pt x="1717751" y="0"/>
                    </a:lnTo>
                    <a:cubicBezTo>
                      <a:pt x="1723846" y="0"/>
                      <a:pt x="1728787" y="4941"/>
                      <a:pt x="1728787" y="11036"/>
                    </a:cubicBezTo>
                    <a:lnTo>
                      <a:pt x="1728787" y="39233"/>
                    </a:lnTo>
                    <a:lnTo>
                      <a:pt x="0" y="39233"/>
                    </a:lnTo>
                    <a:lnTo>
                      <a:pt x="0" y="11036"/>
                    </a:lnTo>
                    <a:cubicBezTo>
                      <a:pt x="0" y="4941"/>
                      <a:pt x="4941" y="0"/>
                      <a:pt x="11036" y="0"/>
                    </a:cubicBezTo>
                    <a:close/>
                  </a:path>
                </a:pathLst>
              </a:custGeom>
              <a:solidFill>
                <a:srgbClr val="014CA9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dirty="0"/>
              </a:p>
            </p:txBody>
          </p:sp>
        </p:grpSp>
        <p:pic>
          <p:nvPicPr>
            <p:cNvPr id="18" name="图片 17" descr="图片包含 室内, 瓶子, 桌子, 电脑&#10;&#10;描述已自动生成">
              <a:extLst>
                <a:ext uri="{FF2B5EF4-FFF2-40B4-BE49-F238E27FC236}">
                  <a16:creationId xmlns:a16="http://schemas.microsoft.com/office/drawing/2014/main" id="{3F76B8EF-98CD-426B-ACC4-958494D82B9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55799" y="2387368"/>
              <a:ext cx="816364" cy="1314450"/>
            </a:xfrm>
            <a:prstGeom prst="rect">
              <a:avLst/>
            </a:prstGeom>
            <a:effectLst>
              <a:outerShdw blurRad="177800" dist="241300" dir="6660000" algn="t" rotWithShape="0">
                <a:prstClr val="black">
                  <a:alpha val="15000"/>
                </a:prstClr>
              </a:outerShdw>
            </a:effectLst>
          </p:spPr>
        </p:pic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52F9F4E7-8F84-4B40-B5BC-3C81298F63FB}"/>
                </a:ext>
              </a:extLst>
            </p:cNvPr>
            <p:cNvSpPr/>
            <p:nvPr/>
          </p:nvSpPr>
          <p:spPr>
            <a:xfrm>
              <a:off x="9294567" y="3938155"/>
              <a:ext cx="133882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b="1" dirty="0">
                  <a:solidFill>
                    <a:schemeClr val="accent1"/>
                  </a:solidFill>
                  <a:latin typeface="微软雅黑" pitchFamily="34" charset="-122"/>
                  <a:ea typeface="微软雅黑" pitchFamily="34" charset="-122"/>
                </a:rPr>
                <a:t>生物学性质</a:t>
              </a:r>
              <a:endPara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endParaRPr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DA504CDF-9B97-4EDA-ABB2-4C6F6921E166}"/>
              </a:ext>
            </a:extLst>
          </p:cNvPr>
          <p:cNvGrpSpPr/>
          <p:nvPr/>
        </p:nvGrpSpPr>
        <p:grpSpPr>
          <a:xfrm>
            <a:off x="1143341" y="2056878"/>
            <a:ext cx="2028137" cy="2258197"/>
            <a:chOff x="1181054" y="2181528"/>
            <a:chExt cx="2028137" cy="2258197"/>
          </a:xfrm>
        </p:grpSpPr>
        <p:pic>
          <p:nvPicPr>
            <p:cNvPr id="23" name="图片 22" descr="图片包含 室内, 瓶子, 桌子, 电脑&#10;&#10;描述已自动生成">
              <a:extLst>
                <a:ext uri="{FF2B5EF4-FFF2-40B4-BE49-F238E27FC236}">
                  <a16:creationId xmlns:a16="http://schemas.microsoft.com/office/drawing/2014/main" id="{EF3C533A-A48F-4432-A37F-FDF2AC4DFBC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3119" y="2253110"/>
              <a:ext cx="816364" cy="1314450"/>
            </a:xfrm>
            <a:prstGeom prst="rect">
              <a:avLst/>
            </a:prstGeom>
            <a:effectLst>
              <a:outerShdw blurRad="177800" dist="241300" dir="6660000" algn="t" rotWithShape="0">
                <a:prstClr val="black">
                  <a:alpha val="15000"/>
                </a:prstClr>
              </a:outerShdw>
            </a:effectLst>
          </p:spPr>
        </p:pic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6B7AF63B-C88E-4E0B-958F-7C6AFBED665A}"/>
                </a:ext>
              </a:extLst>
            </p:cNvPr>
            <p:cNvSpPr/>
            <p:nvPr/>
          </p:nvSpPr>
          <p:spPr>
            <a:xfrm>
              <a:off x="1181054" y="3803897"/>
              <a:ext cx="180049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b="1">
                  <a:solidFill>
                    <a:schemeClr val="accent1"/>
                  </a:solidFill>
                  <a:latin typeface="微软雅黑" pitchFamily="34" charset="-122"/>
                  <a:ea typeface="微软雅黑" pitchFamily="34" charset="-122"/>
                </a:rPr>
                <a:t>化合物实验数据</a:t>
              </a:r>
              <a:endPara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endParaRPr>
            </a:p>
          </p:txBody>
        </p:sp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1C00D9A6-8451-4A0F-9D23-C36DBD220065}"/>
                </a:ext>
              </a:extLst>
            </p:cNvPr>
            <p:cNvGrpSpPr/>
            <p:nvPr/>
          </p:nvGrpSpPr>
          <p:grpSpPr>
            <a:xfrm>
              <a:off x="1291118" y="2181528"/>
              <a:ext cx="1918073" cy="2258197"/>
              <a:chOff x="458411" y="4116538"/>
              <a:chExt cx="1728787" cy="1728787"/>
            </a:xfrm>
          </p:grpSpPr>
          <p:sp>
            <p:nvSpPr>
              <p:cNvPr id="28" name="矩形: 圆角 27">
                <a:extLst>
                  <a:ext uri="{FF2B5EF4-FFF2-40B4-BE49-F238E27FC236}">
                    <a16:creationId xmlns:a16="http://schemas.microsoft.com/office/drawing/2014/main" id="{A3738399-B611-4D86-A9D2-B9A1CEE32172}"/>
                  </a:ext>
                </a:extLst>
              </p:cNvPr>
              <p:cNvSpPr/>
              <p:nvPr/>
            </p:nvSpPr>
            <p:spPr>
              <a:xfrm>
                <a:off x="458411" y="4116538"/>
                <a:ext cx="1728787" cy="1728787"/>
              </a:xfrm>
              <a:prstGeom prst="roundRect">
                <a:avLst>
                  <a:gd name="adj" fmla="val 1056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139700" sx="102000" sy="102000" algn="ctr" rotWithShape="0">
                  <a:schemeClr val="tx1">
                    <a:alpha val="1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9" name="任意多边形: 形状 28">
                <a:extLst>
                  <a:ext uri="{FF2B5EF4-FFF2-40B4-BE49-F238E27FC236}">
                    <a16:creationId xmlns:a16="http://schemas.microsoft.com/office/drawing/2014/main" id="{98895D5B-C73C-46E0-94DC-4A5CC44E60A7}"/>
                  </a:ext>
                </a:extLst>
              </p:cNvPr>
              <p:cNvSpPr/>
              <p:nvPr/>
            </p:nvSpPr>
            <p:spPr>
              <a:xfrm>
                <a:off x="458411" y="4116538"/>
                <a:ext cx="1728787" cy="39233"/>
              </a:xfrm>
              <a:custGeom>
                <a:avLst/>
                <a:gdLst>
                  <a:gd name="connsiteX0" fmla="*/ 11036 w 1728787"/>
                  <a:gd name="connsiteY0" fmla="*/ 0 h 39233"/>
                  <a:gd name="connsiteX1" fmla="*/ 1717751 w 1728787"/>
                  <a:gd name="connsiteY1" fmla="*/ 0 h 39233"/>
                  <a:gd name="connsiteX2" fmla="*/ 1728787 w 1728787"/>
                  <a:gd name="connsiteY2" fmla="*/ 11036 h 39233"/>
                  <a:gd name="connsiteX3" fmla="*/ 1728787 w 1728787"/>
                  <a:gd name="connsiteY3" fmla="*/ 39233 h 39233"/>
                  <a:gd name="connsiteX4" fmla="*/ 0 w 1728787"/>
                  <a:gd name="connsiteY4" fmla="*/ 39233 h 39233"/>
                  <a:gd name="connsiteX5" fmla="*/ 0 w 1728787"/>
                  <a:gd name="connsiteY5" fmla="*/ 11036 h 39233"/>
                  <a:gd name="connsiteX6" fmla="*/ 11036 w 1728787"/>
                  <a:gd name="connsiteY6" fmla="*/ 0 h 392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28787" h="39233">
                    <a:moveTo>
                      <a:pt x="11036" y="0"/>
                    </a:moveTo>
                    <a:lnTo>
                      <a:pt x="1717751" y="0"/>
                    </a:lnTo>
                    <a:cubicBezTo>
                      <a:pt x="1723846" y="0"/>
                      <a:pt x="1728787" y="4941"/>
                      <a:pt x="1728787" y="11036"/>
                    </a:cubicBezTo>
                    <a:lnTo>
                      <a:pt x="1728787" y="39233"/>
                    </a:lnTo>
                    <a:lnTo>
                      <a:pt x="0" y="39233"/>
                    </a:lnTo>
                    <a:lnTo>
                      <a:pt x="0" y="11036"/>
                    </a:lnTo>
                    <a:cubicBezTo>
                      <a:pt x="0" y="4941"/>
                      <a:pt x="4941" y="0"/>
                      <a:pt x="11036" y="0"/>
                    </a:cubicBezTo>
                    <a:close/>
                  </a:path>
                </a:pathLst>
              </a:custGeom>
              <a:solidFill>
                <a:srgbClr val="014CA9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dirty="0"/>
              </a:p>
            </p:txBody>
          </p:sp>
        </p:grp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FB5284C7-021D-4758-BA0C-E4B8B4D66F9D}"/>
                </a:ext>
              </a:extLst>
            </p:cNvPr>
            <p:cNvSpPr/>
            <p:nvPr/>
          </p:nvSpPr>
          <p:spPr>
            <a:xfrm>
              <a:off x="1333454" y="3956297"/>
              <a:ext cx="180049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1" i="0" u="none" strike="noStrike" kern="1200" cap="none" spc="0" normalizeH="0" baseline="0" noProof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rPr>
                <a:t>分子描述符特征</a:t>
              </a:r>
              <a:endPara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endParaRPr>
            </a:p>
          </p:txBody>
        </p:sp>
        <p:pic>
          <p:nvPicPr>
            <p:cNvPr id="27" name="图片 26">
              <a:extLst>
                <a:ext uri="{FF2B5EF4-FFF2-40B4-BE49-F238E27FC236}">
                  <a16:creationId xmlns:a16="http://schemas.microsoft.com/office/drawing/2014/main" id="{9ACCE718-61C4-4731-8FEC-BEE6E57958B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 b="48042"/>
            <a:stretch/>
          </p:blipFill>
          <p:spPr>
            <a:xfrm>
              <a:off x="1480837" y="2382460"/>
              <a:ext cx="1567538" cy="1468312"/>
            </a:xfrm>
            <a:prstGeom prst="rect">
              <a:avLst/>
            </a:prstGeom>
          </p:spPr>
        </p:pic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6E905AA1-8EE5-473C-9D60-5CEEBFF84D4C}"/>
              </a:ext>
            </a:extLst>
          </p:cNvPr>
          <p:cNvGrpSpPr/>
          <p:nvPr/>
        </p:nvGrpSpPr>
        <p:grpSpPr>
          <a:xfrm>
            <a:off x="1564384" y="4987656"/>
            <a:ext cx="2281562" cy="1581875"/>
            <a:chOff x="1098154" y="4599802"/>
            <a:chExt cx="1918073" cy="2350775"/>
          </a:xfrm>
        </p:grpSpPr>
        <p:sp>
          <p:nvSpPr>
            <p:cNvPr id="31" name="矩形: 圆角 30">
              <a:extLst>
                <a:ext uri="{FF2B5EF4-FFF2-40B4-BE49-F238E27FC236}">
                  <a16:creationId xmlns:a16="http://schemas.microsoft.com/office/drawing/2014/main" id="{488281E5-8D4C-4428-84E4-737D2EA9315C}"/>
                </a:ext>
              </a:extLst>
            </p:cNvPr>
            <p:cNvSpPr/>
            <p:nvPr/>
          </p:nvSpPr>
          <p:spPr>
            <a:xfrm>
              <a:off x="1098154" y="4599802"/>
              <a:ext cx="1918073" cy="2350775"/>
            </a:xfrm>
            <a:prstGeom prst="roundRect">
              <a:avLst>
                <a:gd name="adj" fmla="val 1056"/>
              </a:avLst>
            </a:prstGeom>
            <a:solidFill>
              <a:schemeClr val="bg1"/>
            </a:solidFill>
            <a:ln>
              <a:noFill/>
            </a:ln>
            <a:effectLst>
              <a:outerShdw blurRad="139700" sx="102000" sy="102000" algn="ctr" rotWithShape="0">
                <a:schemeClr val="tx1"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2" name="任意多边形: 形状 31">
              <a:extLst>
                <a:ext uri="{FF2B5EF4-FFF2-40B4-BE49-F238E27FC236}">
                  <a16:creationId xmlns:a16="http://schemas.microsoft.com/office/drawing/2014/main" id="{A848970A-A797-499A-8D7F-460F8616A61E}"/>
                </a:ext>
              </a:extLst>
            </p:cNvPr>
            <p:cNvSpPr/>
            <p:nvPr/>
          </p:nvSpPr>
          <p:spPr>
            <a:xfrm>
              <a:off x="1098154" y="4609336"/>
              <a:ext cx="1918073" cy="51247"/>
            </a:xfrm>
            <a:custGeom>
              <a:avLst/>
              <a:gdLst>
                <a:gd name="connsiteX0" fmla="*/ 11036 w 1728787"/>
                <a:gd name="connsiteY0" fmla="*/ 0 h 39233"/>
                <a:gd name="connsiteX1" fmla="*/ 1717751 w 1728787"/>
                <a:gd name="connsiteY1" fmla="*/ 0 h 39233"/>
                <a:gd name="connsiteX2" fmla="*/ 1728787 w 1728787"/>
                <a:gd name="connsiteY2" fmla="*/ 11036 h 39233"/>
                <a:gd name="connsiteX3" fmla="*/ 1728787 w 1728787"/>
                <a:gd name="connsiteY3" fmla="*/ 39233 h 39233"/>
                <a:gd name="connsiteX4" fmla="*/ 0 w 1728787"/>
                <a:gd name="connsiteY4" fmla="*/ 39233 h 39233"/>
                <a:gd name="connsiteX5" fmla="*/ 0 w 1728787"/>
                <a:gd name="connsiteY5" fmla="*/ 11036 h 39233"/>
                <a:gd name="connsiteX6" fmla="*/ 11036 w 1728787"/>
                <a:gd name="connsiteY6" fmla="*/ 0 h 39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28787" h="39233">
                  <a:moveTo>
                    <a:pt x="11036" y="0"/>
                  </a:moveTo>
                  <a:lnTo>
                    <a:pt x="1717751" y="0"/>
                  </a:lnTo>
                  <a:cubicBezTo>
                    <a:pt x="1723846" y="0"/>
                    <a:pt x="1728787" y="4941"/>
                    <a:pt x="1728787" y="11036"/>
                  </a:cubicBezTo>
                  <a:lnTo>
                    <a:pt x="1728787" y="39233"/>
                  </a:lnTo>
                  <a:lnTo>
                    <a:pt x="0" y="39233"/>
                  </a:lnTo>
                  <a:lnTo>
                    <a:pt x="0" y="11036"/>
                  </a:lnTo>
                  <a:cubicBezTo>
                    <a:pt x="0" y="4941"/>
                    <a:pt x="4941" y="0"/>
                    <a:pt x="11036" y="0"/>
                  </a:cubicBezTo>
                  <a:close/>
                </a:path>
              </a:pathLst>
            </a:custGeom>
            <a:solidFill>
              <a:srgbClr val="F37336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/>
            </a:p>
          </p:txBody>
        </p:sp>
      </p:grpSp>
      <p:pic>
        <p:nvPicPr>
          <p:cNvPr id="33" name="图片 32" descr="b43e68fd7871ca79c737365573751de">
            <a:extLst>
              <a:ext uri="{FF2B5EF4-FFF2-40B4-BE49-F238E27FC236}">
                <a16:creationId xmlns:a16="http://schemas.microsoft.com/office/drawing/2014/main" id="{2E1CB934-5431-4217-B9FD-879396FD739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687" b="26105"/>
          <a:stretch>
            <a:fillRect/>
          </a:stretch>
        </p:blipFill>
        <p:spPr bwMode="auto">
          <a:xfrm>
            <a:off x="1724782" y="5103858"/>
            <a:ext cx="1969968" cy="1021855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文本框 33">
            <a:extLst>
              <a:ext uri="{FF2B5EF4-FFF2-40B4-BE49-F238E27FC236}">
                <a16:creationId xmlns:a16="http://schemas.microsoft.com/office/drawing/2014/main" id="{C0FBDBD6-C058-4762-8837-A3930CFAB30E}"/>
              </a:ext>
            </a:extLst>
          </p:cNvPr>
          <p:cNvSpPr txBox="1"/>
          <p:nvPr/>
        </p:nvSpPr>
        <p:spPr>
          <a:xfrm>
            <a:off x="1937360" y="6114438"/>
            <a:ext cx="1569660" cy="4012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kumimoji="1" lang="zh-CN" altLang="en-US" b="1">
                <a:solidFill>
                  <a:srgbClr val="014CA9"/>
                </a:solidFill>
              </a:rPr>
              <a:t>待研究化合物</a:t>
            </a:r>
            <a:endParaRPr kumimoji="1" lang="zh-CN" altLang="en-US" b="1" dirty="0">
              <a:solidFill>
                <a:srgbClr val="014CA9"/>
              </a:solidFill>
            </a:endParaRPr>
          </a:p>
        </p:txBody>
      </p:sp>
      <p:sp>
        <p:nvSpPr>
          <p:cNvPr id="35" name="箭头: 右 34">
            <a:extLst>
              <a:ext uri="{FF2B5EF4-FFF2-40B4-BE49-F238E27FC236}">
                <a16:creationId xmlns:a16="http://schemas.microsoft.com/office/drawing/2014/main" id="{E5D00074-62C6-48E6-9210-46DCF40E19EA}"/>
              </a:ext>
            </a:extLst>
          </p:cNvPr>
          <p:cNvSpPr/>
          <p:nvPr/>
        </p:nvSpPr>
        <p:spPr>
          <a:xfrm>
            <a:off x="4174837" y="5964953"/>
            <a:ext cx="4083515" cy="149485"/>
          </a:xfrm>
          <a:prstGeom prst="rightArrow">
            <a:avLst/>
          </a:prstGeom>
          <a:solidFill>
            <a:srgbClr val="F373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37336"/>
              </a:solidFill>
            </a:endParaRPr>
          </a:p>
        </p:txBody>
      </p: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905C0A7E-B781-4996-AC61-34FC71A6FD5A}"/>
              </a:ext>
            </a:extLst>
          </p:cNvPr>
          <p:cNvGrpSpPr/>
          <p:nvPr/>
        </p:nvGrpSpPr>
        <p:grpSpPr>
          <a:xfrm>
            <a:off x="8489045" y="4979120"/>
            <a:ext cx="2281562" cy="1581875"/>
            <a:chOff x="1098154" y="4599802"/>
            <a:chExt cx="1918073" cy="2350775"/>
          </a:xfrm>
        </p:grpSpPr>
        <p:sp>
          <p:nvSpPr>
            <p:cNvPr id="37" name="矩形: 圆角 36">
              <a:extLst>
                <a:ext uri="{FF2B5EF4-FFF2-40B4-BE49-F238E27FC236}">
                  <a16:creationId xmlns:a16="http://schemas.microsoft.com/office/drawing/2014/main" id="{928B6B67-11D1-4510-BC61-03FE236BBAF6}"/>
                </a:ext>
              </a:extLst>
            </p:cNvPr>
            <p:cNvSpPr/>
            <p:nvPr/>
          </p:nvSpPr>
          <p:spPr>
            <a:xfrm>
              <a:off x="1098154" y="4599802"/>
              <a:ext cx="1918073" cy="2350775"/>
            </a:xfrm>
            <a:prstGeom prst="roundRect">
              <a:avLst>
                <a:gd name="adj" fmla="val 1056"/>
              </a:avLst>
            </a:prstGeom>
            <a:solidFill>
              <a:schemeClr val="bg1"/>
            </a:solidFill>
            <a:ln>
              <a:noFill/>
            </a:ln>
            <a:effectLst>
              <a:outerShdw blurRad="139700" sx="102000" sy="102000" algn="ctr" rotWithShape="0">
                <a:schemeClr val="tx1"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8" name="任意多边形: 形状 37">
              <a:extLst>
                <a:ext uri="{FF2B5EF4-FFF2-40B4-BE49-F238E27FC236}">
                  <a16:creationId xmlns:a16="http://schemas.microsoft.com/office/drawing/2014/main" id="{8B35A0C6-10DB-473B-AF08-2E0E9761691F}"/>
                </a:ext>
              </a:extLst>
            </p:cNvPr>
            <p:cNvSpPr/>
            <p:nvPr/>
          </p:nvSpPr>
          <p:spPr>
            <a:xfrm>
              <a:off x="1098154" y="4609336"/>
              <a:ext cx="1918073" cy="51247"/>
            </a:xfrm>
            <a:custGeom>
              <a:avLst/>
              <a:gdLst>
                <a:gd name="connsiteX0" fmla="*/ 11036 w 1728787"/>
                <a:gd name="connsiteY0" fmla="*/ 0 h 39233"/>
                <a:gd name="connsiteX1" fmla="*/ 1717751 w 1728787"/>
                <a:gd name="connsiteY1" fmla="*/ 0 h 39233"/>
                <a:gd name="connsiteX2" fmla="*/ 1728787 w 1728787"/>
                <a:gd name="connsiteY2" fmla="*/ 11036 h 39233"/>
                <a:gd name="connsiteX3" fmla="*/ 1728787 w 1728787"/>
                <a:gd name="connsiteY3" fmla="*/ 39233 h 39233"/>
                <a:gd name="connsiteX4" fmla="*/ 0 w 1728787"/>
                <a:gd name="connsiteY4" fmla="*/ 39233 h 39233"/>
                <a:gd name="connsiteX5" fmla="*/ 0 w 1728787"/>
                <a:gd name="connsiteY5" fmla="*/ 11036 h 39233"/>
                <a:gd name="connsiteX6" fmla="*/ 11036 w 1728787"/>
                <a:gd name="connsiteY6" fmla="*/ 0 h 39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28787" h="39233">
                  <a:moveTo>
                    <a:pt x="11036" y="0"/>
                  </a:moveTo>
                  <a:lnTo>
                    <a:pt x="1717751" y="0"/>
                  </a:lnTo>
                  <a:cubicBezTo>
                    <a:pt x="1723846" y="0"/>
                    <a:pt x="1728787" y="4941"/>
                    <a:pt x="1728787" y="11036"/>
                  </a:cubicBezTo>
                  <a:lnTo>
                    <a:pt x="1728787" y="39233"/>
                  </a:lnTo>
                  <a:lnTo>
                    <a:pt x="0" y="39233"/>
                  </a:lnTo>
                  <a:lnTo>
                    <a:pt x="0" y="11036"/>
                  </a:lnTo>
                  <a:cubicBezTo>
                    <a:pt x="0" y="4941"/>
                    <a:pt x="4941" y="0"/>
                    <a:pt x="11036" y="0"/>
                  </a:cubicBezTo>
                  <a:close/>
                </a:path>
              </a:pathLst>
            </a:custGeom>
            <a:solidFill>
              <a:srgbClr val="F37336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/>
            </a:p>
          </p:txBody>
        </p:sp>
      </p:grpSp>
      <p:sp>
        <p:nvSpPr>
          <p:cNvPr id="39" name="文本框 38">
            <a:extLst>
              <a:ext uri="{FF2B5EF4-FFF2-40B4-BE49-F238E27FC236}">
                <a16:creationId xmlns:a16="http://schemas.microsoft.com/office/drawing/2014/main" id="{E447F912-F898-43EE-8246-3DA0BE66CF35}"/>
              </a:ext>
            </a:extLst>
          </p:cNvPr>
          <p:cNvSpPr txBox="1"/>
          <p:nvPr/>
        </p:nvSpPr>
        <p:spPr>
          <a:xfrm>
            <a:off x="8886960" y="6074317"/>
            <a:ext cx="1620957" cy="4303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kumimoji="1" lang="zh-CN" altLang="en-US" sz="2000" b="1">
                <a:solidFill>
                  <a:srgbClr val="F37336"/>
                </a:solidFill>
              </a:rPr>
              <a:t>优质</a:t>
            </a:r>
            <a:r>
              <a:rPr kumimoji="1" lang="zh-CN" altLang="en-US" b="1">
                <a:solidFill>
                  <a:srgbClr val="014CA9"/>
                </a:solidFill>
              </a:rPr>
              <a:t>候选药物</a:t>
            </a:r>
            <a:endParaRPr kumimoji="1" lang="zh-CN" altLang="en-US" b="1" dirty="0">
              <a:solidFill>
                <a:srgbClr val="014CA9"/>
              </a:solidFill>
            </a:endParaRPr>
          </a:p>
        </p:txBody>
      </p:sp>
      <p:sp>
        <p:nvSpPr>
          <p:cNvPr id="40" name="箭头: 右 39">
            <a:extLst>
              <a:ext uri="{FF2B5EF4-FFF2-40B4-BE49-F238E27FC236}">
                <a16:creationId xmlns:a16="http://schemas.microsoft.com/office/drawing/2014/main" id="{4CB49C4E-66CE-4BB7-B4AB-F77552ACECAB}"/>
              </a:ext>
            </a:extLst>
          </p:cNvPr>
          <p:cNvSpPr/>
          <p:nvPr/>
        </p:nvSpPr>
        <p:spPr>
          <a:xfrm rot="5400000">
            <a:off x="5768027" y="4787145"/>
            <a:ext cx="608825" cy="3089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E85ED04E-6A6B-4305-9618-D2A690076697}"/>
              </a:ext>
            </a:extLst>
          </p:cNvPr>
          <p:cNvSpPr txBox="1"/>
          <p:nvPr/>
        </p:nvSpPr>
        <p:spPr>
          <a:xfrm>
            <a:off x="4205466" y="5505773"/>
            <a:ext cx="408351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b="1">
                <a:solidFill>
                  <a:schemeClr val="accent1"/>
                </a:solidFill>
                <a:latin typeface="+mj-ea"/>
                <a:ea typeface="+mj-ea"/>
              </a:rPr>
              <a:t>研究目标：</a:t>
            </a:r>
            <a:r>
              <a:rPr lang="zh-CN" altLang="en-US" sz="1800" b="1">
                <a:solidFill>
                  <a:schemeClr val="accent1"/>
                </a:solidFill>
                <a:latin typeface="+mj-ea"/>
                <a:ea typeface="+mj-ea"/>
              </a:rPr>
              <a:t>筛选</a:t>
            </a:r>
            <a:r>
              <a:rPr lang="zh-CN" altLang="en-US" sz="2000" b="1">
                <a:solidFill>
                  <a:srgbClr val="F37336"/>
                </a:solidFill>
                <a:latin typeface="+mj-ea"/>
                <a:ea typeface="+mj-ea"/>
              </a:rPr>
              <a:t>潜在活性</a:t>
            </a:r>
            <a:r>
              <a:rPr lang="zh-CN" altLang="en-US" sz="1800" b="1">
                <a:solidFill>
                  <a:schemeClr val="accent1"/>
                </a:solidFill>
                <a:latin typeface="+mj-ea"/>
                <a:ea typeface="+mj-ea"/>
              </a:rPr>
              <a:t>化合物</a:t>
            </a:r>
            <a:endParaRPr lang="zh-CN" altLang="en-US"/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4641F4E8-9883-4473-9504-9EAFE6C89D6E}"/>
              </a:ext>
            </a:extLst>
          </p:cNvPr>
          <p:cNvSpPr/>
          <p:nvPr/>
        </p:nvSpPr>
        <p:spPr>
          <a:xfrm>
            <a:off x="3357189" y="2683835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自变量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0D28C281-8B73-42B9-B80B-8950B1F1D06F}"/>
              </a:ext>
            </a:extLst>
          </p:cNvPr>
          <p:cNvSpPr/>
          <p:nvPr/>
        </p:nvSpPr>
        <p:spPr>
          <a:xfrm>
            <a:off x="7710110" y="2583711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因变量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0C0ABC88-5B12-4D14-99E9-6015BAD84DB5}"/>
              </a:ext>
            </a:extLst>
          </p:cNvPr>
          <p:cNvSpPr/>
          <p:nvPr/>
        </p:nvSpPr>
        <p:spPr>
          <a:xfrm>
            <a:off x="6296086" y="4677606"/>
            <a:ext cx="6976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预测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AC3EE650-219A-4742-935C-7CA39AB54F5B}"/>
              </a:ext>
            </a:extLst>
          </p:cNvPr>
          <p:cNvSpPr txBox="1"/>
          <p:nvPr/>
        </p:nvSpPr>
        <p:spPr>
          <a:xfrm>
            <a:off x="5311868" y="6151492"/>
            <a:ext cx="230633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>
                <a:solidFill>
                  <a:srgbClr val="F37336"/>
                </a:solidFill>
                <a:latin typeface="+mj-ea"/>
                <a:ea typeface="+mj-ea"/>
              </a:rPr>
              <a:t>节约时间和成本</a:t>
            </a:r>
            <a:endParaRPr lang="zh-CN" altLang="en-US" sz="2000">
              <a:solidFill>
                <a:srgbClr val="F37336"/>
              </a:solidFill>
            </a:endParaRPr>
          </a:p>
        </p:txBody>
      </p: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D99FA106-960B-4357-92C8-9BD52ADA848B}"/>
              </a:ext>
            </a:extLst>
          </p:cNvPr>
          <p:cNvGrpSpPr/>
          <p:nvPr/>
        </p:nvGrpSpPr>
        <p:grpSpPr>
          <a:xfrm>
            <a:off x="9416078" y="5376081"/>
            <a:ext cx="545354" cy="522118"/>
            <a:chOff x="1780539" y="3234328"/>
            <a:chExt cx="710876" cy="680590"/>
          </a:xfrm>
        </p:grpSpPr>
        <p:sp>
          <p:nvSpPr>
            <p:cNvPr id="47" name="图形 76" descr="细菌 轮廓">
              <a:extLst>
                <a:ext uri="{FF2B5EF4-FFF2-40B4-BE49-F238E27FC236}">
                  <a16:creationId xmlns:a16="http://schemas.microsoft.com/office/drawing/2014/main" id="{103904DD-10EC-46CB-92BA-14201949790E}"/>
                </a:ext>
              </a:extLst>
            </p:cNvPr>
            <p:cNvSpPr/>
            <p:nvPr/>
          </p:nvSpPr>
          <p:spPr>
            <a:xfrm>
              <a:off x="1981836" y="3467298"/>
              <a:ext cx="194718" cy="220593"/>
            </a:xfrm>
            <a:custGeom>
              <a:avLst/>
              <a:gdLst>
                <a:gd name="connsiteX0" fmla="*/ 185165 w 194719"/>
                <a:gd name="connsiteY0" fmla="*/ 131810 h 220592"/>
                <a:gd name="connsiteX1" fmla="*/ 100250 w 194719"/>
                <a:gd name="connsiteY1" fmla="*/ 19621 h 220592"/>
                <a:gd name="connsiteX2" fmla="*/ 19622 w 194719"/>
                <a:gd name="connsiteY2" fmla="*/ 14049 h 220592"/>
                <a:gd name="connsiteX3" fmla="*/ 13985 w 194719"/>
                <a:gd name="connsiteY3" fmla="*/ 94603 h 220592"/>
                <a:gd name="connsiteX4" fmla="*/ 89962 w 194719"/>
                <a:gd name="connsiteY4" fmla="*/ 195062 h 220592"/>
                <a:gd name="connsiteX5" fmla="*/ 169190 w 194719"/>
                <a:gd name="connsiteY5" fmla="*/ 211037 h 220592"/>
                <a:gd name="connsiteX6" fmla="*/ 185165 w 194719"/>
                <a:gd name="connsiteY6" fmla="*/ 131810 h 220592"/>
                <a:gd name="connsiteX7" fmla="*/ 158648 w 194719"/>
                <a:gd name="connsiteY7" fmla="*/ 195170 h 220592"/>
                <a:gd name="connsiteX8" fmla="*/ 105843 w 194719"/>
                <a:gd name="connsiteY8" fmla="*/ 184542 h 220592"/>
                <a:gd name="connsiteX9" fmla="*/ 105828 w 194719"/>
                <a:gd name="connsiteY9" fmla="*/ 184520 h 220592"/>
                <a:gd name="connsiteX10" fmla="*/ 28363 w 194719"/>
                <a:gd name="connsiteY10" fmla="*/ 82106 h 220592"/>
                <a:gd name="connsiteX11" fmla="*/ 32124 w 194719"/>
                <a:gd name="connsiteY11" fmla="*/ 28357 h 220592"/>
                <a:gd name="connsiteX12" fmla="*/ 85873 w 194719"/>
                <a:gd name="connsiteY12" fmla="*/ 32119 h 220592"/>
                <a:gd name="connsiteX13" fmla="*/ 169298 w 194719"/>
                <a:gd name="connsiteY13" fmla="*/ 142354 h 220592"/>
                <a:gd name="connsiteX14" fmla="*/ 158652 w 194719"/>
                <a:gd name="connsiteY14" fmla="*/ 195167 h 220592"/>
                <a:gd name="connsiteX15" fmla="*/ 158648 w 194719"/>
                <a:gd name="connsiteY15" fmla="*/ 195170 h 220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4719" h="220592">
                  <a:moveTo>
                    <a:pt x="185165" y="131810"/>
                  </a:moveTo>
                  <a:cubicBezTo>
                    <a:pt x="159291" y="92634"/>
                    <a:pt x="130928" y="55161"/>
                    <a:pt x="100250" y="19621"/>
                  </a:cubicBezTo>
                  <a:cubicBezTo>
                    <a:pt x="79523" y="-4182"/>
                    <a:pt x="43425" y="-6677"/>
                    <a:pt x="19622" y="14049"/>
                  </a:cubicBezTo>
                  <a:cubicBezTo>
                    <a:pt x="-4153" y="34750"/>
                    <a:pt x="-6675" y="70793"/>
                    <a:pt x="13985" y="94603"/>
                  </a:cubicBezTo>
                  <a:cubicBezTo>
                    <a:pt x="41433" y="126430"/>
                    <a:pt x="66811" y="159985"/>
                    <a:pt x="89962" y="195062"/>
                  </a:cubicBezTo>
                  <a:cubicBezTo>
                    <a:pt x="107429" y="221352"/>
                    <a:pt x="142900" y="228504"/>
                    <a:pt x="169190" y="211037"/>
                  </a:cubicBezTo>
                  <a:cubicBezTo>
                    <a:pt x="195480" y="193571"/>
                    <a:pt x="202632" y="158099"/>
                    <a:pt x="185165" y="131810"/>
                  </a:cubicBezTo>
                  <a:close/>
                  <a:moveTo>
                    <a:pt x="158648" y="195170"/>
                  </a:moveTo>
                  <a:cubicBezTo>
                    <a:pt x="141131" y="206817"/>
                    <a:pt x="117489" y="202058"/>
                    <a:pt x="105843" y="184542"/>
                  </a:cubicBezTo>
                  <a:cubicBezTo>
                    <a:pt x="105838" y="184534"/>
                    <a:pt x="105832" y="184526"/>
                    <a:pt x="105828" y="184520"/>
                  </a:cubicBezTo>
                  <a:cubicBezTo>
                    <a:pt x="82224" y="148760"/>
                    <a:pt x="56349" y="114551"/>
                    <a:pt x="28363" y="82106"/>
                  </a:cubicBezTo>
                  <a:cubicBezTo>
                    <a:pt x="14559" y="66225"/>
                    <a:pt x="16243" y="42161"/>
                    <a:pt x="32124" y="28357"/>
                  </a:cubicBezTo>
                  <a:cubicBezTo>
                    <a:pt x="48005" y="14554"/>
                    <a:pt x="72069" y="16238"/>
                    <a:pt x="85873" y="32119"/>
                  </a:cubicBezTo>
                  <a:cubicBezTo>
                    <a:pt x="116013" y="67039"/>
                    <a:pt x="143879" y="103860"/>
                    <a:pt x="169298" y="142354"/>
                  </a:cubicBezTo>
                  <a:cubicBezTo>
                    <a:pt x="180943" y="159878"/>
                    <a:pt x="176176" y="183522"/>
                    <a:pt x="158652" y="195167"/>
                  </a:cubicBezTo>
                  <a:cubicBezTo>
                    <a:pt x="158651" y="195168"/>
                    <a:pt x="158649" y="195169"/>
                    <a:pt x="158648" y="195170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8" name="图形 76" descr="细菌 轮廓">
              <a:extLst>
                <a:ext uri="{FF2B5EF4-FFF2-40B4-BE49-F238E27FC236}">
                  <a16:creationId xmlns:a16="http://schemas.microsoft.com/office/drawing/2014/main" id="{544C511C-B09D-4D17-8EF4-5B4A93949229}"/>
                </a:ext>
              </a:extLst>
            </p:cNvPr>
            <p:cNvSpPr/>
            <p:nvPr/>
          </p:nvSpPr>
          <p:spPr>
            <a:xfrm>
              <a:off x="1780539" y="3310483"/>
              <a:ext cx="227248" cy="184446"/>
            </a:xfrm>
            <a:custGeom>
              <a:avLst/>
              <a:gdLst>
                <a:gd name="connsiteX0" fmla="*/ 214339 w 227248"/>
                <a:gd name="connsiteY0" fmla="*/ 163474 h 184446"/>
                <a:gd name="connsiteX1" fmla="*/ 206275 w 227248"/>
                <a:gd name="connsiteY1" fmla="*/ 83051 h 184446"/>
                <a:gd name="connsiteX2" fmla="*/ 79724 w 227248"/>
                <a:gd name="connsiteY2" fmla="*/ 4656 h 184446"/>
                <a:gd name="connsiteX3" fmla="*/ 4656 w 227248"/>
                <a:gd name="connsiteY3" fmla="*/ 34604 h 184446"/>
                <a:gd name="connsiteX4" fmla="*/ 34604 w 227248"/>
                <a:gd name="connsiteY4" fmla="*/ 109671 h 184446"/>
                <a:gd name="connsiteX5" fmla="*/ 34694 w 227248"/>
                <a:gd name="connsiteY5" fmla="*/ 109710 h 184446"/>
                <a:gd name="connsiteX6" fmla="*/ 133916 w 227248"/>
                <a:gd name="connsiteY6" fmla="*/ 171539 h 184446"/>
                <a:gd name="connsiteX7" fmla="*/ 214339 w 227248"/>
                <a:gd name="connsiteY7" fmla="*/ 163474 h 184446"/>
                <a:gd name="connsiteX8" fmla="*/ 199594 w 227248"/>
                <a:gd name="connsiteY8" fmla="*/ 151414 h 184446"/>
                <a:gd name="connsiteX9" fmla="*/ 145976 w 227248"/>
                <a:gd name="connsiteY9" fmla="*/ 156792 h 184446"/>
                <a:gd name="connsiteX10" fmla="*/ 42197 w 227248"/>
                <a:gd name="connsiteY10" fmla="*/ 92200 h 184446"/>
                <a:gd name="connsiteX11" fmla="*/ 22132 w 227248"/>
                <a:gd name="connsiteY11" fmla="*/ 42195 h 184446"/>
                <a:gd name="connsiteX12" fmla="*/ 72137 w 227248"/>
                <a:gd name="connsiteY12" fmla="*/ 22131 h 184446"/>
                <a:gd name="connsiteX13" fmla="*/ 72219 w 227248"/>
                <a:gd name="connsiteY13" fmla="*/ 22165 h 184446"/>
                <a:gd name="connsiteX14" fmla="*/ 194215 w 227248"/>
                <a:gd name="connsiteY14" fmla="*/ 97798 h 184446"/>
                <a:gd name="connsiteX15" fmla="*/ 199594 w 227248"/>
                <a:gd name="connsiteY15" fmla="*/ 151414 h 184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27248" h="184446">
                  <a:moveTo>
                    <a:pt x="214339" y="163474"/>
                  </a:moveTo>
                  <a:cubicBezTo>
                    <a:pt x="234318" y="139038"/>
                    <a:pt x="230707" y="103033"/>
                    <a:pt x="206275" y="83051"/>
                  </a:cubicBezTo>
                  <a:cubicBezTo>
                    <a:pt x="167957" y="51140"/>
                    <a:pt x="125361" y="24752"/>
                    <a:pt x="79724" y="4656"/>
                  </a:cubicBezTo>
                  <a:cubicBezTo>
                    <a:pt x="50725" y="-7804"/>
                    <a:pt x="17116" y="5604"/>
                    <a:pt x="4656" y="34604"/>
                  </a:cubicBezTo>
                  <a:cubicBezTo>
                    <a:pt x="-7804" y="63603"/>
                    <a:pt x="5605" y="97212"/>
                    <a:pt x="34604" y="109671"/>
                  </a:cubicBezTo>
                  <a:cubicBezTo>
                    <a:pt x="34634" y="109684"/>
                    <a:pt x="34665" y="109697"/>
                    <a:pt x="34694" y="109710"/>
                  </a:cubicBezTo>
                  <a:cubicBezTo>
                    <a:pt x="70487" y="125596"/>
                    <a:pt x="103885" y="146407"/>
                    <a:pt x="133916" y="171539"/>
                  </a:cubicBezTo>
                  <a:cubicBezTo>
                    <a:pt x="158352" y="191516"/>
                    <a:pt x="194356" y="187906"/>
                    <a:pt x="214339" y="163474"/>
                  </a:cubicBezTo>
                  <a:close/>
                  <a:moveTo>
                    <a:pt x="199594" y="151414"/>
                  </a:moveTo>
                  <a:cubicBezTo>
                    <a:pt x="186271" y="167701"/>
                    <a:pt x="162268" y="170109"/>
                    <a:pt x="145976" y="156792"/>
                  </a:cubicBezTo>
                  <a:cubicBezTo>
                    <a:pt x="114563" y="130529"/>
                    <a:pt x="79632" y="108787"/>
                    <a:pt x="42197" y="92200"/>
                  </a:cubicBezTo>
                  <a:cubicBezTo>
                    <a:pt x="22848" y="83933"/>
                    <a:pt x="13865" y="61544"/>
                    <a:pt x="22132" y="42195"/>
                  </a:cubicBezTo>
                  <a:cubicBezTo>
                    <a:pt x="30400" y="22846"/>
                    <a:pt x="52788" y="13863"/>
                    <a:pt x="72137" y="22131"/>
                  </a:cubicBezTo>
                  <a:cubicBezTo>
                    <a:pt x="72164" y="22142"/>
                    <a:pt x="72192" y="22154"/>
                    <a:pt x="72219" y="22165"/>
                  </a:cubicBezTo>
                  <a:cubicBezTo>
                    <a:pt x="116215" y="41559"/>
                    <a:pt x="157279" y="67017"/>
                    <a:pt x="194215" y="97798"/>
                  </a:cubicBezTo>
                  <a:cubicBezTo>
                    <a:pt x="210481" y="111131"/>
                    <a:pt x="212887" y="135114"/>
                    <a:pt x="199594" y="151414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9" name="图形 76" descr="细菌 轮廓">
              <a:extLst>
                <a:ext uri="{FF2B5EF4-FFF2-40B4-BE49-F238E27FC236}">
                  <a16:creationId xmlns:a16="http://schemas.microsoft.com/office/drawing/2014/main" id="{D016A2BF-CEED-49B3-8522-2F2D11CF0494}"/>
                </a:ext>
              </a:extLst>
            </p:cNvPr>
            <p:cNvSpPr/>
            <p:nvPr/>
          </p:nvSpPr>
          <p:spPr>
            <a:xfrm>
              <a:off x="2125632" y="3679970"/>
              <a:ext cx="171425" cy="234948"/>
            </a:xfrm>
            <a:custGeom>
              <a:avLst/>
              <a:gdLst>
                <a:gd name="connsiteX0" fmla="*/ 107566 w 171425"/>
                <a:gd name="connsiteY0" fmla="*/ 30232 h 234948"/>
                <a:gd name="connsiteX1" fmla="*/ 30231 w 171425"/>
                <a:gd name="connsiteY1" fmla="*/ 6753 h 234948"/>
                <a:gd name="connsiteX2" fmla="*/ 6753 w 171425"/>
                <a:gd name="connsiteY2" fmla="*/ 84088 h 234948"/>
                <a:gd name="connsiteX3" fmla="*/ 61419 w 171425"/>
                <a:gd name="connsiteY3" fmla="*/ 199565 h 234948"/>
                <a:gd name="connsiteX4" fmla="*/ 136041 w 171425"/>
                <a:gd name="connsiteY4" fmla="*/ 230619 h 234948"/>
                <a:gd name="connsiteX5" fmla="*/ 167096 w 171425"/>
                <a:gd name="connsiteY5" fmla="*/ 155998 h 234948"/>
                <a:gd name="connsiteX6" fmla="*/ 167041 w 171425"/>
                <a:gd name="connsiteY6" fmla="*/ 155865 h 234948"/>
                <a:gd name="connsiteX7" fmla="*/ 107566 w 171425"/>
                <a:gd name="connsiteY7" fmla="*/ 30232 h 234948"/>
                <a:gd name="connsiteX8" fmla="*/ 128802 w 171425"/>
                <a:gd name="connsiteY8" fmla="*/ 212920 h 234948"/>
                <a:gd name="connsiteX9" fmla="*/ 79054 w 171425"/>
                <a:gd name="connsiteY9" fmla="*/ 192357 h 234948"/>
                <a:gd name="connsiteX10" fmla="*/ 79023 w 171425"/>
                <a:gd name="connsiteY10" fmla="*/ 192283 h 234948"/>
                <a:gd name="connsiteX11" fmla="*/ 23555 w 171425"/>
                <a:gd name="connsiteY11" fmla="*/ 75110 h 234948"/>
                <a:gd name="connsiteX12" fmla="*/ 39062 w 171425"/>
                <a:gd name="connsiteY12" fmla="*/ 23511 h 234948"/>
                <a:gd name="connsiteX13" fmla="*/ 90662 w 171425"/>
                <a:gd name="connsiteY13" fmla="*/ 39017 h 234948"/>
                <a:gd name="connsiteX14" fmla="*/ 90764 w 171425"/>
                <a:gd name="connsiteY14" fmla="*/ 39209 h 234948"/>
                <a:gd name="connsiteX15" fmla="*/ 149438 w 171425"/>
                <a:gd name="connsiteY15" fmla="*/ 163146 h 234948"/>
                <a:gd name="connsiteX16" fmla="*/ 128802 w 171425"/>
                <a:gd name="connsiteY16" fmla="*/ 212921 h 234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1425" h="234948">
                  <a:moveTo>
                    <a:pt x="107566" y="30232"/>
                  </a:moveTo>
                  <a:cubicBezTo>
                    <a:pt x="92694" y="2393"/>
                    <a:pt x="58069" y="-8119"/>
                    <a:pt x="30231" y="6753"/>
                  </a:cubicBezTo>
                  <a:cubicBezTo>
                    <a:pt x="2393" y="21626"/>
                    <a:pt x="-8119" y="56249"/>
                    <a:pt x="6753" y="84088"/>
                  </a:cubicBezTo>
                  <a:cubicBezTo>
                    <a:pt x="27031" y="122049"/>
                    <a:pt x="45425" y="160897"/>
                    <a:pt x="61419" y="199565"/>
                  </a:cubicBezTo>
                  <a:cubicBezTo>
                    <a:pt x="73450" y="228747"/>
                    <a:pt x="106859" y="242650"/>
                    <a:pt x="136041" y="230619"/>
                  </a:cubicBezTo>
                  <a:cubicBezTo>
                    <a:pt x="165223" y="218589"/>
                    <a:pt x="179126" y="185179"/>
                    <a:pt x="167096" y="155998"/>
                  </a:cubicBezTo>
                  <a:cubicBezTo>
                    <a:pt x="167078" y="155954"/>
                    <a:pt x="167059" y="155909"/>
                    <a:pt x="167041" y="155865"/>
                  </a:cubicBezTo>
                  <a:cubicBezTo>
                    <a:pt x="149614" y="113752"/>
                    <a:pt x="129607" y="71480"/>
                    <a:pt x="107566" y="30232"/>
                  </a:cubicBezTo>
                  <a:close/>
                  <a:moveTo>
                    <a:pt x="128802" y="212920"/>
                  </a:moveTo>
                  <a:cubicBezTo>
                    <a:pt x="109385" y="220979"/>
                    <a:pt x="87113" y="211772"/>
                    <a:pt x="79054" y="192357"/>
                  </a:cubicBezTo>
                  <a:cubicBezTo>
                    <a:pt x="79043" y="192332"/>
                    <a:pt x="79034" y="192307"/>
                    <a:pt x="79023" y="192283"/>
                  </a:cubicBezTo>
                  <a:cubicBezTo>
                    <a:pt x="62802" y="153069"/>
                    <a:pt x="44141" y="113647"/>
                    <a:pt x="23555" y="75110"/>
                  </a:cubicBezTo>
                  <a:cubicBezTo>
                    <a:pt x="13588" y="56580"/>
                    <a:pt x="20531" y="33478"/>
                    <a:pt x="39062" y="23511"/>
                  </a:cubicBezTo>
                  <a:cubicBezTo>
                    <a:pt x="57593" y="13544"/>
                    <a:pt x="80695" y="20486"/>
                    <a:pt x="90662" y="39017"/>
                  </a:cubicBezTo>
                  <a:cubicBezTo>
                    <a:pt x="90696" y="39081"/>
                    <a:pt x="90731" y="39145"/>
                    <a:pt x="90764" y="39209"/>
                  </a:cubicBezTo>
                  <a:cubicBezTo>
                    <a:pt x="112497" y="79881"/>
                    <a:pt x="132238" y="121580"/>
                    <a:pt x="149438" y="163146"/>
                  </a:cubicBezTo>
                  <a:cubicBezTo>
                    <a:pt x="157455" y="182590"/>
                    <a:pt x="148225" y="204854"/>
                    <a:pt x="128802" y="21292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0" name="图形 76" descr="细菌 轮廓">
              <a:extLst>
                <a:ext uri="{FF2B5EF4-FFF2-40B4-BE49-F238E27FC236}">
                  <a16:creationId xmlns:a16="http://schemas.microsoft.com/office/drawing/2014/main" id="{8DA6A081-910C-42B2-B751-AAD420B9142D}"/>
                </a:ext>
              </a:extLst>
            </p:cNvPr>
            <p:cNvSpPr/>
            <p:nvPr/>
          </p:nvSpPr>
          <p:spPr>
            <a:xfrm>
              <a:off x="2320592" y="3396213"/>
              <a:ext cx="170823" cy="235137"/>
            </a:xfrm>
            <a:custGeom>
              <a:avLst/>
              <a:gdLst>
                <a:gd name="connsiteX0" fmla="*/ 137872 w 170823"/>
                <a:gd name="connsiteY0" fmla="*/ 5411 h 235137"/>
                <a:gd name="connsiteX1" fmla="*/ 61929 w 170823"/>
                <a:gd name="connsiteY1" fmla="*/ 32884 h 235137"/>
                <a:gd name="connsiteX2" fmla="*/ 61890 w 170823"/>
                <a:gd name="connsiteY2" fmla="*/ 32967 h 235137"/>
                <a:gd name="connsiteX3" fmla="*/ 5396 w 170823"/>
                <a:gd name="connsiteY3" fmla="*/ 153760 h 235137"/>
                <a:gd name="connsiteX4" fmla="*/ 32952 w 170823"/>
                <a:gd name="connsiteY4" fmla="*/ 229741 h 235137"/>
                <a:gd name="connsiteX5" fmla="*/ 108934 w 170823"/>
                <a:gd name="connsiteY5" fmla="*/ 202185 h 235137"/>
                <a:gd name="connsiteX6" fmla="*/ 165428 w 170823"/>
                <a:gd name="connsiteY6" fmla="*/ 81392 h 235137"/>
                <a:gd name="connsiteX7" fmla="*/ 137872 w 170823"/>
                <a:gd name="connsiteY7" fmla="*/ 5411 h 235137"/>
                <a:gd name="connsiteX8" fmla="*/ 148172 w 170823"/>
                <a:gd name="connsiteY8" fmla="*/ 73322 h 235137"/>
                <a:gd name="connsiteX9" fmla="*/ 91678 w 170823"/>
                <a:gd name="connsiteY9" fmla="*/ 194114 h 235137"/>
                <a:gd name="connsiteX10" fmla="*/ 57127 w 170823"/>
                <a:gd name="connsiteY10" fmla="*/ 216086 h 235137"/>
                <a:gd name="connsiteX11" fmla="*/ 19071 w 170823"/>
                <a:gd name="connsiteY11" fmla="*/ 177891 h 235137"/>
                <a:gd name="connsiteX12" fmla="*/ 22652 w 170823"/>
                <a:gd name="connsiteY12" fmla="*/ 161831 h 235137"/>
                <a:gd name="connsiteX13" fmla="*/ 79145 w 170823"/>
                <a:gd name="connsiteY13" fmla="*/ 41038 h 235137"/>
                <a:gd name="connsiteX14" fmla="*/ 113689 w 170823"/>
                <a:gd name="connsiteY14" fmla="*/ 19063 h 235137"/>
                <a:gd name="connsiteX15" fmla="*/ 151751 w 170823"/>
                <a:gd name="connsiteY15" fmla="*/ 57262 h 235137"/>
                <a:gd name="connsiteX16" fmla="*/ 148172 w 170823"/>
                <a:gd name="connsiteY16" fmla="*/ 73322 h 235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0823" h="235137">
                  <a:moveTo>
                    <a:pt x="137872" y="5411"/>
                  </a:moveTo>
                  <a:cubicBezTo>
                    <a:pt x="109314" y="-7973"/>
                    <a:pt x="75313" y="4326"/>
                    <a:pt x="61929" y="32884"/>
                  </a:cubicBezTo>
                  <a:cubicBezTo>
                    <a:pt x="61916" y="32912"/>
                    <a:pt x="61903" y="32939"/>
                    <a:pt x="61890" y="32967"/>
                  </a:cubicBezTo>
                  <a:lnTo>
                    <a:pt x="5396" y="153760"/>
                  </a:lnTo>
                  <a:cubicBezTo>
                    <a:pt x="-7976" y="182351"/>
                    <a:pt x="4361" y="216369"/>
                    <a:pt x="32952" y="229741"/>
                  </a:cubicBezTo>
                  <a:cubicBezTo>
                    <a:pt x="61543" y="243113"/>
                    <a:pt x="95562" y="230777"/>
                    <a:pt x="108934" y="202185"/>
                  </a:cubicBezTo>
                  <a:lnTo>
                    <a:pt x="165428" y="81392"/>
                  </a:lnTo>
                  <a:cubicBezTo>
                    <a:pt x="178800" y="52801"/>
                    <a:pt x="166462" y="18783"/>
                    <a:pt x="137872" y="5411"/>
                  </a:cubicBezTo>
                  <a:close/>
                  <a:moveTo>
                    <a:pt x="148172" y="73322"/>
                  </a:moveTo>
                  <a:lnTo>
                    <a:pt x="91678" y="194114"/>
                  </a:lnTo>
                  <a:cubicBezTo>
                    <a:pt x="85376" y="207499"/>
                    <a:pt x="71922" y="216055"/>
                    <a:pt x="57127" y="216086"/>
                  </a:cubicBezTo>
                  <a:cubicBezTo>
                    <a:pt x="36071" y="216048"/>
                    <a:pt x="19033" y="198947"/>
                    <a:pt x="19071" y="177891"/>
                  </a:cubicBezTo>
                  <a:cubicBezTo>
                    <a:pt x="19082" y="172341"/>
                    <a:pt x="20304" y="166859"/>
                    <a:pt x="22652" y="161831"/>
                  </a:cubicBezTo>
                  <a:lnTo>
                    <a:pt x="79145" y="41038"/>
                  </a:lnTo>
                  <a:cubicBezTo>
                    <a:pt x="85446" y="27653"/>
                    <a:pt x="98895" y="19098"/>
                    <a:pt x="113689" y="19063"/>
                  </a:cubicBezTo>
                  <a:cubicBezTo>
                    <a:pt x="134747" y="19101"/>
                    <a:pt x="151789" y="36204"/>
                    <a:pt x="151751" y="57262"/>
                  </a:cubicBezTo>
                  <a:cubicBezTo>
                    <a:pt x="151740" y="62813"/>
                    <a:pt x="150519" y="68293"/>
                    <a:pt x="148172" y="73322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1" name="图形 76" descr="细菌 轮廓">
              <a:extLst>
                <a:ext uri="{FF2B5EF4-FFF2-40B4-BE49-F238E27FC236}">
                  <a16:creationId xmlns:a16="http://schemas.microsoft.com/office/drawing/2014/main" id="{4FFEF665-AD44-4CDB-9BD0-8C642ED61370}"/>
                </a:ext>
              </a:extLst>
            </p:cNvPr>
            <p:cNvSpPr/>
            <p:nvPr/>
          </p:nvSpPr>
          <p:spPr>
            <a:xfrm>
              <a:off x="1799639" y="3618474"/>
              <a:ext cx="138398" cy="245539"/>
            </a:xfrm>
            <a:custGeom>
              <a:avLst/>
              <a:gdLst>
                <a:gd name="connsiteX0" fmla="*/ 113370 w 138398"/>
                <a:gd name="connsiteY0" fmla="*/ 46843 h 245538"/>
                <a:gd name="connsiteX1" fmla="*/ 46844 w 138398"/>
                <a:gd name="connsiteY1" fmla="*/ 949 h 245538"/>
                <a:gd name="connsiteX2" fmla="*/ 949 w 138398"/>
                <a:gd name="connsiteY2" fmla="*/ 67474 h 245538"/>
                <a:gd name="connsiteX3" fmla="*/ 25017 w 138398"/>
                <a:gd name="connsiteY3" fmla="*/ 198633 h 245538"/>
                <a:gd name="connsiteX4" fmla="*/ 91493 w 138398"/>
                <a:gd name="connsiteY4" fmla="*/ 244601 h 245538"/>
                <a:gd name="connsiteX5" fmla="*/ 137461 w 138398"/>
                <a:gd name="connsiteY5" fmla="*/ 178124 h 245538"/>
                <a:gd name="connsiteX6" fmla="*/ 137438 w 138398"/>
                <a:gd name="connsiteY6" fmla="*/ 178002 h 245538"/>
                <a:gd name="connsiteX7" fmla="*/ 88096 w 138398"/>
                <a:gd name="connsiteY7" fmla="*/ 225794 h 245538"/>
                <a:gd name="connsiteX8" fmla="*/ 43775 w 138398"/>
                <a:gd name="connsiteY8" fmla="*/ 195307 h 245538"/>
                <a:gd name="connsiteX9" fmla="*/ 43754 w 138398"/>
                <a:gd name="connsiteY9" fmla="*/ 195196 h 245538"/>
                <a:gd name="connsiteX10" fmla="*/ 19686 w 138398"/>
                <a:gd name="connsiteY10" fmla="*/ 64036 h 245538"/>
                <a:gd name="connsiteX11" fmla="*/ 50282 w 138398"/>
                <a:gd name="connsiteY11" fmla="*/ 19685 h 245538"/>
                <a:gd name="connsiteX12" fmla="*/ 94633 w 138398"/>
                <a:gd name="connsiteY12" fmla="*/ 50281 h 245538"/>
                <a:gd name="connsiteX13" fmla="*/ 118701 w 138398"/>
                <a:gd name="connsiteY13" fmla="*/ 181442 h 245538"/>
                <a:gd name="connsiteX14" fmla="*/ 88096 w 138398"/>
                <a:gd name="connsiteY14" fmla="*/ 225794 h 245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8398" h="245538">
                  <a:moveTo>
                    <a:pt x="113370" y="46843"/>
                  </a:moveTo>
                  <a:cubicBezTo>
                    <a:pt x="107672" y="15799"/>
                    <a:pt x="77888" y="-4748"/>
                    <a:pt x="46844" y="949"/>
                  </a:cubicBezTo>
                  <a:cubicBezTo>
                    <a:pt x="15800" y="6646"/>
                    <a:pt x="-4748" y="36430"/>
                    <a:pt x="949" y="67474"/>
                  </a:cubicBezTo>
                  <a:lnTo>
                    <a:pt x="25017" y="198633"/>
                  </a:lnTo>
                  <a:cubicBezTo>
                    <a:pt x="30681" y="229684"/>
                    <a:pt x="60444" y="250265"/>
                    <a:pt x="91493" y="244601"/>
                  </a:cubicBezTo>
                  <a:cubicBezTo>
                    <a:pt x="122544" y="238937"/>
                    <a:pt x="143125" y="209175"/>
                    <a:pt x="137461" y="178124"/>
                  </a:cubicBezTo>
                  <a:cubicBezTo>
                    <a:pt x="137453" y="178084"/>
                    <a:pt x="137446" y="178043"/>
                    <a:pt x="137438" y="178002"/>
                  </a:cubicBezTo>
                  <a:close/>
                  <a:moveTo>
                    <a:pt x="88096" y="225794"/>
                  </a:moveTo>
                  <a:cubicBezTo>
                    <a:pt x="67438" y="229614"/>
                    <a:pt x="47595" y="215965"/>
                    <a:pt x="43775" y="195307"/>
                  </a:cubicBezTo>
                  <a:cubicBezTo>
                    <a:pt x="43767" y="195270"/>
                    <a:pt x="43761" y="195233"/>
                    <a:pt x="43754" y="195196"/>
                  </a:cubicBezTo>
                  <a:lnTo>
                    <a:pt x="19686" y="64036"/>
                  </a:lnTo>
                  <a:cubicBezTo>
                    <a:pt x="15889" y="43340"/>
                    <a:pt x="29586" y="23484"/>
                    <a:pt x="50282" y="19685"/>
                  </a:cubicBezTo>
                  <a:cubicBezTo>
                    <a:pt x="70978" y="15888"/>
                    <a:pt x="90834" y="29586"/>
                    <a:pt x="94633" y="50281"/>
                  </a:cubicBezTo>
                  <a:lnTo>
                    <a:pt x="118701" y="181442"/>
                  </a:lnTo>
                  <a:cubicBezTo>
                    <a:pt x="122473" y="202136"/>
                    <a:pt x="108781" y="221977"/>
                    <a:pt x="88096" y="225794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2" name="图形 76" descr="细菌 轮廓">
              <a:extLst>
                <a:ext uri="{FF2B5EF4-FFF2-40B4-BE49-F238E27FC236}">
                  <a16:creationId xmlns:a16="http://schemas.microsoft.com/office/drawing/2014/main" id="{84AB059E-8DDB-4BDC-A74D-B95702E03F87}"/>
                </a:ext>
              </a:extLst>
            </p:cNvPr>
            <p:cNvSpPr/>
            <p:nvPr/>
          </p:nvSpPr>
          <p:spPr>
            <a:xfrm>
              <a:off x="2066376" y="3234328"/>
              <a:ext cx="220631" cy="194791"/>
            </a:xfrm>
            <a:custGeom>
              <a:avLst/>
              <a:gdLst>
                <a:gd name="connsiteX0" fmla="*/ 22636 w 220631"/>
                <a:gd name="connsiteY0" fmla="*/ 102703 h 194791"/>
                <a:gd name="connsiteX1" fmla="*/ 128959 w 220631"/>
                <a:gd name="connsiteY1" fmla="*/ 183186 h 194791"/>
                <a:gd name="connsiteX2" fmla="*/ 209027 w 220631"/>
                <a:gd name="connsiteY2" fmla="*/ 172155 h 194791"/>
                <a:gd name="connsiteX3" fmla="*/ 197996 w 220631"/>
                <a:gd name="connsiteY3" fmla="*/ 92089 h 194791"/>
                <a:gd name="connsiteX4" fmla="*/ 197941 w 220631"/>
                <a:gd name="connsiteY4" fmla="*/ 92048 h 194791"/>
                <a:gd name="connsiteX5" fmla="*/ 91618 w 220631"/>
                <a:gd name="connsiteY5" fmla="*/ 11564 h 194791"/>
                <a:gd name="connsiteX6" fmla="*/ 11564 w 220631"/>
                <a:gd name="connsiteY6" fmla="*/ 22690 h 194791"/>
                <a:gd name="connsiteX7" fmla="*/ 22636 w 220631"/>
                <a:gd name="connsiteY7" fmla="*/ 102703 h 194791"/>
                <a:gd name="connsiteX8" fmla="*/ 26746 w 220631"/>
                <a:gd name="connsiteY8" fmla="*/ 34141 h 194791"/>
                <a:gd name="connsiteX9" fmla="*/ 80099 w 220631"/>
                <a:gd name="connsiteY9" fmla="*/ 26738 h 194791"/>
                <a:gd name="connsiteX10" fmla="*/ 80119 w 220631"/>
                <a:gd name="connsiteY10" fmla="*/ 26753 h 194791"/>
                <a:gd name="connsiteX11" fmla="*/ 186443 w 220631"/>
                <a:gd name="connsiteY11" fmla="*/ 107237 h 194791"/>
                <a:gd name="connsiteX12" fmla="*/ 193827 w 220631"/>
                <a:gd name="connsiteY12" fmla="*/ 160616 h 194791"/>
                <a:gd name="connsiteX13" fmla="*/ 163408 w 220631"/>
                <a:gd name="connsiteY13" fmla="*/ 175721 h 194791"/>
                <a:gd name="connsiteX14" fmla="*/ 140458 w 220631"/>
                <a:gd name="connsiteY14" fmla="*/ 167997 h 194791"/>
                <a:gd name="connsiteX15" fmla="*/ 34134 w 220631"/>
                <a:gd name="connsiteY15" fmla="*/ 87513 h 194791"/>
                <a:gd name="connsiteX16" fmla="*/ 26746 w 220631"/>
                <a:gd name="connsiteY16" fmla="*/ 34141 h 194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0631" h="194791">
                  <a:moveTo>
                    <a:pt x="22636" y="102703"/>
                  </a:moveTo>
                  <a:lnTo>
                    <a:pt x="128959" y="183186"/>
                  </a:lnTo>
                  <a:cubicBezTo>
                    <a:pt x="154115" y="202250"/>
                    <a:pt x="189962" y="197312"/>
                    <a:pt x="209027" y="172155"/>
                  </a:cubicBezTo>
                  <a:cubicBezTo>
                    <a:pt x="228090" y="147000"/>
                    <a:pt x="223151" y="111152"/>
                    <a:pt x="197996" y="92089"/>
                  </a:cubicBezTo>
                  <a:cubicBezTo>
                    <a:pt x="197977" y="92075"/>
                    <a:pt x="197959" y="92061"/>
                    <a:pt x="197941" y="92048"/>
                  </a:cubicBezTo>
                  <a:lnTo>
                    <a:pt x="91618" y="11564"/>
                  </a:lnTo>
                  <a:cubicBezTo>
                    <a:pt x="66439" y="-7470"/>
                    <a:pt x="30598" y="-2489"/>
                    <a:pt x="11564" y="22690"/>
                  </a:cubicBezTo>
                  <a:cubicBezTo>
                    <a:pt x="-7454" y="47847"/>
                    <a:pt x="-2499" y="83655"/>
                    <a:pt x="22636" y="102703"/>
                  </a:cubicBezTo>
                  <a:close/>
                  <a:moveTo>
                    <a:pt x="26746" y="34141"/>
                  </a:moveTo>
                  <a:cubicBezTo>
                    <a:pt x="39435" y="17363"/>
                    <a:pt x="63322" y="14049"/>
                    <a:pt x="80099" y="26738"/>
                  </a:cubicBezTo>
                  <a:cubicBezTo>
                    <a:pt x="80106" y="26743"/>
                    <a:pt x="80112" y="26748"/>
                    <a:pt x="80119" y="26753"/>
                  </a:cubicBezTo>
                  <a:lnTo>
                    <a:pt x="186443" y="107237"/>
                  </a:lnTo>
                  <a:cubicBezTo>
                    <a:pt x="203222" y="119938"/>
                    <a:pt x="206527" y="143836"/>
                    <a:pt x="193827" y="160616"/>
                  </a:cubicBezTo>
                  <a:cubicBezTo>
                    <a:pt x="186616" y="170141"/>
                    <a:pt x="175355" y="175733"/>
                    <a:pt x="163408" y="175721"/>
                  </a:cubicBezTo>
                  <a:cubicBezTo>
                    <a:pt x="155117" y="175737"/>
                    <a:pt x="147052" y="173022"/>
                    <a:pt x="140458" y="167997"/>
                  </a:cubicBezTo>
                  <a:lnTo>
                    <a:pt x="34134" y="87513"/>
                  </a:lnTo>
                  <a:cubicBezTo>
                    <a:pt x="17378" y="74802"/>
                    <a:pt x="14073" y="50926"/>
                    <a:pt x="26746" y="3414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cxnSp>
        <p:nvCxnSpPr>
          <p:cNvPr id="54" name="直接箭头连接符 53">
            <a:extLst>
              <a:ext uri="{FF2B5EF4-FFF2-40B4-BE49-F238E27FC236}">
                <a16:creationId xmlns:a16="http://schemas.microsoft.com/office/drawing/2014/main" id="{114952D9-A5B7-486B-ACC1-CE79180823D0}"/>
              </a:ext>
            </a:extLst>
          </p:cNvPr>
          <p:cNvCxnSpPr>
            <a:cxnSpLocks/>
          </p:cNvCxnSpPr>
          <p:nvPr/>
        </p:nvCxnSpPr>
        <p:spPr>
          <a:xfrm flipV="1">
            <a:off x="6993713" y="1856304"/>
            <a:ext cx="343699" cy="2336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文本框 54">
            <a:extLst>
              <a:ext uri="{FF2B5EF4-FFF2-40B4-BE49-F238E27FC236}">
                <a16:creationId xmlns:a16="http://schemas.microsoft.com/office/drawing/2014/main" id="{92CCDBD3-B44D-4F2D-8E32-504CC890A706}"/>
              </a:ext>
            </a:extLst>
          </p:cNvPr>
          <p:cNvSpPr txBox="1"/>
          <p:nvPr/>
        </p:nvSpPr>
        <p:spPr>
          <a:xfrm>
            <a:off x="7094614" y="1409231"/>
            <a:ext cx="1210588" cy="435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kumimoji="1" lang="zh-CN" altLang="en-US" sz="2000" b="1">
                <a:solidFill>
                  <a:srgbClr val="014CA9"/>
                </a:solidFill>
              </a:rPr>
              <a:t>研究对象</a:t>
            </a:r>
            <a:endParaRPr kumimoji="1" lang="zh-CN" altLang="en-US" sz="2000" b="1" dirty="0">
              <a:solidFill>
                <a:srgbClr val="014CA9"/>
              </a:solidFill>
            </a:endParaRPr>
          </a:p>
        </p:txBody>
      </p: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299D74CE-CE46-4072-8740-F1782DC8B333}"/>
              </a:ext>
            </a:extLst>
          </p:cNvPr>
          <p:cNvGrpSpPr/>
          <p:nvPr/>
        </p:nvGrpSpPr>
        <p:grpSpPr>
          <a:xfrm>
            <a:off x="181650" y="910398"/>
            <a:ext cx="961691" cy="468201"/>
            <a:chOff x="288509" y="1097982"/>
            <a:chExt cx="961691" cy="468201"/>
          </a:xfrm>
        </p:grpSpPr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F126ECB2-B52A-471D-9B70-81F6E9D1C7B3}"/>
                </a:ext>
              </a:extLst>
            </p:cNvPr>
            <p:cNvSpPr txBox="1"/>
            <p:nvPr/>
          </p:nvSpPr>
          <p:spPr>
            <a:xfrm>
              <a:off x="288509" y="1147992"/>
              <a:ext cx="961691" cy="418191"/>
            </a:xfrm>
            <a:prstGeom prst="rect">
              <a:avLst/>
            </a:prstGeom>
            <a:solidFill>
              <a:srgbClr val="F37336"/>
            </a:solidFill>
          </p:spPr>
          <p:txBody>
            <a:bodyPr wrap="square" rtlCol="0" anchor="ctr" anchorCtr="1">
              <a:spAutoFit/>
            </a:bodyPr>
            <a:lstStyle/>
            <a:p>
              <a:pPr>
                <a:lnSpc>
                  <a:spcPct val="150000"/>
                </a:lnSpc>
              </a:pPr>
              <a:endParaRPr lang="zh-CN" altLang="en-US" sz="16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60" name="文本框 59">
              <a:extLst>
                <a:ext uri="{FF2B5EF4-FFF2-40B4-BE49-F238E27FC236}">
                  <a16:creationId xmlns:a16="http://schemas.microsoft.com/office/drawing/2014/main" id="{8FA37EAA-FBEE-4377-8FC0-ECB708CB154B}"/>
                </a:ext>
              </a:extLst>
            </p:cNvPr>
            <p:cNvSpPr txBox="1"/>
            <p:nvPr/>
          </p:nvSpPr>
          <p:spPr>
            <a:xfrm>
              <a:off x="288509" y="1097982"/>
              <a:ext cx="961691" cy="4589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b="1">
                  <a:solidFill>
                    <a:schemeClr val="bg1"/>
                  </a:solidFill>
                  <a:latin typeface="+mj-ea"/>
                  <a:ea typeface="+mj-ea"/>
                </a:rPr>
                <a:t>背景</a:t>
              </a:r>
              <a:endParaRPr lang="zh-CN" altLang="en-US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463726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51"/>
    </mc:Choice>
    <mc:Fallback xmlns="">
      <p:transition spd="slow" advTm="11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5" grpId="0" animBg="1"/>
      <p:bldP spid="39" grpId="0"/>
      <p:bldP spid="40" grpId="0" animBg="1"/>
      <p:bldP spid="41" grpId="0"/>
      <p:bldP spid="44" grpId="0"/>
      <p:bldP spid="45" grpId="0"/>
      <p:bldP spid="5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>
            <a:extLst>
              <a:ext uri="{FF2B5EF4-FFF2-40B4-BE49-F238E27FC236}">
                <a16:creationId xmlns:a16="http://schemas.microsoft.com/office/drawing/2014/main" id="{30057673-CA1D-404F-8792-DD2A9C194F08}"/>
              </a:ext>
            </a:extLst>
          </p:cNvPr>
          <p:cNvSpPr/>
          <p:nvPr/>
        </p:nvSpPr>
        <p:spPr>
          <a:xfrm>
            <a:off x="7061955" y="1343161"/>
            <a:ext cx="4890301" cy="2430884"/>
          </a:xfrm>
          <a:prstGeom prst="rect">
            <a:avLst/>
          </a:prstGeom>
          <a:solidFill>
            <a:schemeClr val="bg1"/>
          </a:solidFill>
          <a:ln w="19050">
            <a:solidFill>
              <a:srgbClr val="014CA9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sz="3200" dirty="0">
              <a:solidFill>
                <a:schemeClr val="accent2"/>
              </a:solidFill>
              <a:latin typeface="+mj-ea"/>
              <a:ea typeface="+mj-ea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85E4F8A-5905-4491-BB46-06F7A104FC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023" r="24671" b="25501"/>
          <a:stretch/>
        </p:blipFill>
        <p:spPr bwMode="auto">
          <a:xfrm>
            <a:off x="7065181" y="1524059"/>
            <a:ext cx="4876801" cy="22088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矩形 24">
            <a:extLst>
              <a:ext uri="{FF2B5EF4-FFF2-40B4-BE49-F238E27FC236}">
                <a16:creationId xmlns:a16="http://schemas.microsoft.com/office/drawing/2014/main" id="{DC9DEFE1-C791-4F27-BE11-FA2B59A67294}"/>
              </a:ext>
            </a:extLst>
          </p:cNvPr>
          <p:cNvSpPr/>
          <p:nvPr/>
        </p:nvSpPr>
        <p:spPr>
          <a:xfrm>
            <a:off x="7041152" y="4084649"/>
            <a:ext cx="4890301" cy="2659469"/>
          </a:xfrm>
          <a:prstGeom prst="rect">
            <a:avLst/>
          </a:prstGeom>
          <a:solidFill>
            <a:schemeClr val="bg1"/>
          </a:solidFill>
          <a:ln w="19050">
            <a:solidFill>
              <a:srgbClr val="014CA9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sz="3200" dirty="0">
              <a:solidFill>
                <a:schemeClr val="accent2"/>
              </a:solidFill>
              <a:latin typeface="+mj-ea"/>
              <a:ea typeface="+mj-ea"/>
            </a:endParaRPr>
          </a:p>
        </p:txBody>
      </p:sp>
      <p:pic>
        <p:nvPicPr>
          <p:cNvPr id="2051" name="Picture 3">
            <a:extLst>
              <a:ext uri="{FF2B5EF4-FFF2-40B4-BE49-F238E27FC236}">
                <a16:creationId xmlns:a16="http://schemas.microsoft.com/office/drawing/2014/main" id="{0A0CED48-CC7E-4320-B2FF-C0E6C660BA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6" t="24438" r="25126" b="26126"/>
          <a:stretch/>
        </p:blipFill>
        <p:spPr bwMode="auto">
          <a:xfrm>
            <a:off x="7129052" y="4215913"/>
            <a:ext cx="4769605" cy="25076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CC6AC5E7-32AC-47E7-BDB9-35EBB7E3FE2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6960" y="1627104"/>
            <a:ext cx="6591055" cy="494186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8" name="PA_ 2">
            <a:extLst>
              <a:ext uri="{FF2B5EF4-FFF2-40B4-BE49-F238E27FC236}">
                <a16:creationId xmlns:a16="http://schemas.microsoft.com/office/drawing/2014/main" id="{4B75018A-BD70-4A15-83F7-4BB98174AFF6}"/>
              </a:ext>
            </a:extLst>
          </p:cNvPr>
          <p:cNvSpPr>
            <a:spLocks noChangeAspect="1"/>
          </p:cNvSpPr>
          <p:nvPr>
            <p:custDataLst>
              <p:tags r:id="rId2"/>
            </p:custDataLst>
          </p:nvPr>
        </p:nvSpPr>
        <p:spPr>
          <a:xfrm>
            <a:off x="8484447" y="1196384"/>
            <a:ext cx="2283400" cy="286185"/>
          </a:xfrm>
          <a:prstGeom prst="rect">
            <a:avLst/>
          </a:prstGeom>
          <a:solidFill>
            <a:srgbClr val="014CA9"/>
          </a:solidFill>
          <a:ln w="12700" cap="flat" cmpd="sng" algn="ctr">
            <a:noFill/>
            <a:prstDash val="solid"/>
            <a:miter lim="800000"/>
          </a:ln>
          <a:effectLst>
            <a:outerShdw blurRad="127000" sx="101000" sy="101000" algn="ctr" rotWithShape="0">
              <a:srgbClr val="025CD7">
                <a:alpha val="50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400" b="1" kern="0">
                <a:solidFill>
                  <a:prstClr val="white"/>
                </a:solidFill>
                <a:latin typeface="+mj-ea"/>
                <a:ea typeface="+mj-ea"/>
              </a:rPr>
              <a:t>离散变量</a:t>
            </a:r>
            <a:endParaRPr kumimoji="0" lang="zh-CN" altLang="en-US" sz="140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  <p:sp>
        <p:nvSpPr>
          <p:cNvPr id="29" name="PA_ 2">
            <a:extLst>
              <a:ext uri="{FF2B5EF4-FFF2-40B4-BE49-F238E27FC236}">
                <a16:creationId xmlns:a16="http://schemas.microsoft.com/office/drawing/2014/main" id="{0FDC690A-7667-4D4D-AB52-76110D772086}"/>
              </a:ext>
            </a:extLst>
          </p:cNvPr>
          <p:cNvSpPr>
            <a:spLocks noChangeAspect="1"/>
          </p:cNvSpPr>
          <p:nvPr>
            <p:custDataLst>
              <p:tags r:id="rId3"/>
            </p:custDataLst>
          </p:nvPr>
        </p:nvSpPr>
        <p:spPr>
          <a:xfrm>
            <a:off x="8484447" y="3954943"/>
            <a:ext cx="2283400" cy="286185"/>
          </a:xfrm>
          <a:prstGeom prst="rect">
            <a:avLst/>
          </a:prstGeom>
          <a:solidFill>
            <a:srgbClr val="014CA9"/>
          </a:solidFill>
          <a:ln w="12700" cap="flat" cmpd="sng" algn="ctr">
            <a:noFill/>
            <a:prstDash val="solid"/>
            <a:miter lim="800000"/>
          </a:ln>
          <a:effectLst>
            <a:outerShdw blurRad="127000" sx="101000" sy="101000" algn="ctr" rotWithShape="0">
              <a:srgbClr val="025CD7">
                <a:alpha val="50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400" b="1" kern="0">
                <a:solidFill>
                  <a:prstClr val="white"/>
                </a:solidFill>
                <a:latin typeface="+mj-ea"/>
                <a:ea typeface="+mj-ea"/>
              </a:rPr>
              <a:t>连续变量</a:t>
            </a:r>
            <a:endParaRPr kumimoji="0" lang="zh-CN" altLang="en-US" sz="140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196326B7-E981-444E-9E64-DD19ED415977}"/>
              </a:ext>
            </a:extLst>
          </p:cNvPr>
          <p:cNvSpPr txBox="1"/>
          <p:nvPr/>
        </p:nvSpPr>
        <p:spPr>
          <a:xfrm>
            <a:off x="1143341" y="852733"/>
            <a:ext cx="5968304" cy="5403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>
                <a:solidFill>
                  <a:schemeClr val="accent1"/>
                </a:solidFill>
                <a:latin typeface="+mj-ea"/>
                <a:ea typeface="+mj-ea"/>
              </a:rPr>
              <a:t>对生物活性</a:t>
            </a:r>
            <a:r>
              <a:rPr lang="en-US" altLang="zh-CN" sz="2000" b="1">
                <a:solidFill>
                  <a:schemeClr val="accent1"/>
                </a:solidFill>
                <a:latin typeface="+mj-ea"/>
                <a:ea typeface="+mj-ea"/>
              </a:rPr>
              <a:t>pIC</a:t>
            </a:r>
            <a:r>
              <a:rPr lang="en-US" altLang="zh-CN" sz="2000" b="1" baseline="-25000">
                <a:solidFill>
                  <a:schemeClr val="accent1"/>
                </a:solidFill>
                <a:latin typeface="+mj-ea"/>
                <a:ea typeface="+mj-ea"/>
              </a:rPr>
              <a:t>50</a:t>
            </a:r>
            <a:r>
              <a:rPr lang="zh-CN" altLang="en-US" sz="2000" b="1">
                <a:solidFill>
                  <a:schemeClr val="accent1"/>
                </a:solidFill>
                <a:latin typeface="+mj-ea"/>
                <a:ea typeface="+mj-ea"/>
              </a:rPr>
              <a:t>有显著影响的</a:t>
            </a:r>
            <a:r>
              <a:rPr lang="zh-CN" altLang="en-US" sz="2200" b="1">
                <a:solidFill>
                  <a:srgbClr val="F37336"/>
                </a:solidFill>
                <a:latin typeface="+mj-ea"/>
                <a:ea typeface="+mj-ea"/>
              </a:rPr>
              <a:t>前</a:t>
            </a:r>
            <a:r>
              <a:rPr lang="en-US" altLang="zh-CN" sz="2200" b="1">
                <a:solidFill>
                  <a:srgbClr val="F37336"/>
                </a:solidFill>
                <a:latin typeface="+mj-ea"/>
                <a:ea typeface="+mj-ea"/>
              </a:rPr>
              <a:t>20</a:t>
            </a:r>
            <a:r>
              <a:rPr lang="zh-CN" altLang="en-US" sz="2200" b="1">
                <a:solidFill>
                  <a:srgbClr val="F37336"/>
                </a:solidFill>
                <a:latin typeface="+mj-ea"/>
                <a:ea typeface="+mj-ea"/>
              </a:rPr>
              <a:t>个</a:t>
            </a:r>
            <a:r>
              <a:rPr lang="zh-CN" altLang="en-US" sz="2000" b="1">
                <a:solidFill>
                  <a:schemeClr val="accent1"/>
                </a:solidFill>
                <a:latin typeface="+mj-ea"/>
                <a:ea typeface="+mj-ea"/>
              </a:rPr>
              <a:t>分子描述符</a:t>
            </a:r>
            <a:endParaRPr lang="zh-CN" altLang="en-US" sz="20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3BD36687-4DA1-4FCB-8B5B-ABBF9077E75F}"/>
              </a:ext>
            </a:extLst>
          </p:cNvPr>
          <p:cNvGrpSpPr/>
          <p:nvPr/>
        </p:nvGrpSpPr>
        <p:grpSpPr>
          <a:xfrm>
            <a:off x="181650" y="910398"/>
            <a:ext cx="971851" cy="468201"/>
            <a:chOff x="288509" y="1097982"/>
            <a:chExt cx="971851" cy="468201"/>
          </a:xfrm>
        </p:grpSpPr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F13C4EC8-EF79-48DE-B7C9-603EE5E2D923}"/>
                </a:ext>
              </a:extLst>
            </p:cNvPr>
            <p:cNvSpPr txBox="1"/>
            <p:nvPr/>
          </p:nvSpPr>
          <p:spPr>
            <a:xfrm>
              <a:off x="288509" y="1147992"/>
              <a:ext cx="961691" cy="418191"/>
            </a:xfrm>
            <a:prstGeom prst="rect">
              <a:avLst/>
            </a:prstGeom>
            <a:solidFill>
              <a:srgbClr val="F37336"/>
            </a:solidFill>
          </p:spPr>
          <p:txBody>
            <a:bodyPr wrap="square" rtlCol="0" anchor="ctr" anchorCtr="1">
              <a:spAutoFit/>
            </a:bodyPr>
            <a:lstStyle/>
            <a:p>
              <a:pPr>
                <a:lnSpc>
                  <a:spcPct val="150000"/>
                </a:lnSpc>
              </a:pPr>
              <a:endParaRPr lang="zh-CN" altLang="en-US" sz="16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19EC6643-99F5-47D0-B939-AB0AA6D8FEC4}"/>
                </a:ext>
              </a:extLst>
            </p:cNvPr>
            <p:cNvSpPr txBox="1"/>
            <p:nvPr/>
          </p:nvSpPr>
          <p:spPr>
            <a:xfrm>
              <a:off x="298669" y="1097982"/>
              <a:ext cx="961691" cy="4589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b="1">
                  <a:solidFill>
                    <a:schemeClr val="bg1"/>
                  </a:solidFill>
                  <a:latin typeface="+mj-ea"/>
                  <a:ea typeface="+mj-ea"/>
                </a:rPr>
                <a:t>问题一</a:t>
              </a:r>
              <a:endParaRPr lang="zh-CN" altLang="en-US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230301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68"/>
    </mc:Choice>
    <mc:Fallback xmlns="">
      <p:transition spd="slow" advTm="7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5" grpId="0" animBg="1"/>
      <p:bldP spid="28" grpId="0" animBg="1"/>
      <p:bldP spid="2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C573A548-8F17-4D48-A364-8AAE8832D4E6}"/>
              </a:ext>
            </a:extLst>
          </p:cNvPr>
          <p:cNvSpPr/>
          <p:nvPr/>
        </p:nvSpPr>
        <p:spPr>
          <a:xfrm>
            <a:off x="188546" y="1580997"/>
            <a:ext cx="11575366" cy="2520419"/>
          </a:xfrm>
          <a:prstGeom prst="rect">
            <a:avLst/>
          </a:prstGeom>
          <a:solidFill>
            <a:schemeClr val="bg1"/>
          </a:solidFill>
          <a:ln w="19050">
            <a:solidFill>
              <a:srgbClr val="014CA9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sz="3200" dirty="0">
              <a:solidFill>
                <a:schemeClr val="accent2"/>
              </a:solidFill>
              <a:latin typeface="+mj-ea"/>
              <a:ea typeface="+mj-ea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82A902C-BA6F-4A01-8209-47EC0E1D02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33" r="12830"/>
          <a:stretch>
            <a:fillRect/>
          </a:stretch>
        </p:blipFill>
        <p:spPr bwMode="auto">
          <a:xfrm>
            <a:off x="9187211" y="1673188"/>
            <a:ext cx="2537402" cy="20011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4">
            <a:extLst>
              <a:ext uri="{FF2B5EF4-FFF2-40B4-BE49-F238E27FC236}">
                <a16:creationId xmlns:a16="http://schemas.microsoft.com/office/drawing/2014/main" id="{060692AF-1C43-4C89-AE00-90E1B46928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1123" y="171674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3075" name="Picture 3">
            <a:extLst>
              <a:ext uri="{FF2B5EF4-FFF2-40B4-BE49-F238E27FC236}">
                <a16:creationId xmlns:a16="http://schemas.microsoft.com/office/drawing/2014/main" id="{2083D43E-4F52-4EDA-9758-A43C822959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550" b="10101"/>
          <a:stretch/>
        </p:blipFill>
        <p:spPr bwMode="auto">
          <a:xfrm>
            <a:off x="2398879" y="1580998"/>
            <a:ext cx="2570747" cy="2227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3">
            <a:extLst>
              <a:ext uri="{FF2B5EF4-FFF2-40B4-BE49-F238E27FC236}">
                <a16:creationId xmlns:a16="http://schemas.microsoft.com/office/drawing/2014/main" id="{31A6E744-D4DC-49BC-9FE9-6D096CBAF8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91" b="10101"/>
          <a:stretch/>
        </p:blipFill>
        <p:spPr bwMode="auto">
          <a:xfrm>
            <a:off x="5661641" y="1580998"/>
            <a:ext cx="2729101" cy="2254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箭头: 右 13">
            <a:extLst>
              <a:ext uri="{FF2B5EF4-FFF2-40B4-BE49-F238E27FC236}">
                <a16:creationId xmlns:a16="http://schemas.microsoft.com/office/drawing/2014/main" id="{DE4FF237-74E8-4C28-B909-541204ECEB7F}"/>
              </a:ext>
            </a:extLst>
          </p:cNvPr>
          <p:cNvSpPr/>
          <p:nvPr/>
        </p:nvSpPr>
        <p:spPr>
          <a:xfrm>
            <a:off x="1626650" y="2570613"/>
            <a:ext cx="773579" cy="206349"/>
          </a:xfrm>
          <a:prstGeom prst="rightArrow">
            <a:avLst/>
          </a:prstGeom>
          <a:solidFill>
            <a:srgbClr val="014C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A3032D19-EDD9-40D3-900D-232E331495D8}"/>
              </a:ext>
            </a:extLst>
          </p:cNvPr>
          <p:cNvSpPr/>
          <p:nvPr/>
        </p:nvSpPr>
        <p:spPr>
          <a:xfrm>
            <a:off x="1548108" y="2307104"/>
            <a:ext cx="9028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400" b="1">
                <a:solidFill>
                  <a:srgbClr val="014CA9"/>
                </a:solidFill>
                <a:latin typeface="微软雅黑" pitchFamily="34" charset="-122"/>
                <a:ea typeface="微软雅黑" pitchFamily="34" charset="-122"/>
              </a:rPr>
              <a:t>类内筛选</a:t>
            </a:r>
            <a:endParaRPr kumimoji="0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srgbClr val="014CA9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6" name="PA_ 2">
            <a:extLst>
              <a:ext uri="{FF2B5EF4-FFF2-40B4-BE49-F238E27FC236}">
                <a16:creationId xmlns:a16="http://schemas.microsoft.com/office/drawing/2014/main" id="{0FD4B2FE-658D-4B9A-9859-0AED3C235FA8}"/>
              </a:ext>
            </a:extLst>
          </p:cNvPr>
          <p:cNvSpPr>
            <a:spLocks noChangeAspect="1"/>
          </p:cNvSpPr>
          <p:nvPr>
            <p:custDataLst>
              <p:tags r:id="rId2"/>
            </p:custDataLst>
          </p:nvPr>
        </p:nvSpPr>
        <p:spPr>
          <a:xfrm>
            <a:off x="240472" y="2185362"/>
            <a:ext cx="1277594" cy="957991"/>
          </a:xfrm>
          <a:prstGeom prst="roundRect">
            <a:avLst/>
          </a:prstGeom>
          <a:solidFill>
            <a:srgbClr val="014CA9"/>
          </a:solidFill>
          <a:ln w="12700" cap="flat" cmpd="sng" algn="ctr">
            <a:noFill/>
            <a:prstDash val="solid"/>
            <a:miter lim="800000"/>
          </a:ln>
          <a:effectLst>
            <a:outerShdw blurRad="127000" sx="101000" sy="101000" algn="ctr" rotWithShape="0">
              <a:srgbClr val="025CD7">
                <a:alpha val="50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 b="1" kern="0">
                <a:solidFill>
                  <a:prstClr val="white"/>
                </a:solidFill>
                <a:latin typeface="+mj-ea"/>
                <a:ea typeface="+mj-ea"/>
              </a:rPr>
              <a:t>预处理后</a:t>
            </a:r>
            <a:endParaRPr lang="en-US" altLang="zh-CN" sz="1600" b="1" kern="0">
              <a:solidFill>
                <a:prstClr val="white"/>
              </a:solidFill>
              <a:latin typeface="+mj-ea"/>
              <a:ea typeface="+mj-ea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600" b="1" kern="0">
                <a:solidFill>
                  <a:prstClr val="white"/>
                </a:solidFill>
                <a:latin typeface="+mj-ea"/>
                <a:ea typeface="+mj-ea"/>
              </a:rPr>
              <a:t>341</a:t>
            </a:r>
            <a:r>
              <a:rPr lang="zh-CN" altLang="en-US" sz="1600" b="1" kern="0">
                <a:solidFill>
                  <a:prstClr val="white"/>
                </a:solidFill>
                <a:latin typeface="+mj-ea"/>
                <a:ea typeface="+mj-ea"/>
              </a:rPr>
              <a:t>维变量</a:t>
            </a:r>
            <a:endParaRPr kumimoji="0" lang="zh-CN" altLang="en-US" sz="160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  <p:sp>
        <p:nvSpPr>
          <p:cNvPr id="17" name="PA_ 2">
            <a:extLst>
              <a:ext uri="{FF2B5EF4-FFF2-40B4-BE49-F238E27FC236}">
                <a16:creationId xmlns:a16="http://schemas.microsoft.com/office/drawing/2014/main" id="{525CDB6A-19A4-4738-A656-2785C59B9C40}"/>
              </a:ext>
            </a:extLst>
          </p:cNvPr>
          <p:cNvSpPr>
            <a:spLocks noChangeAspect="1"/>
          </p:cNvSpPr>
          <p:nvPr>
            <p:custDataLst>
              <p:tags r:id="rId3"/>
            </p:custDataLst>
          </p:nvPr>
        </p:nvSpPr>
        <p:spPr>
          <a:xfrm>
            <a:off x="169399" y="1581730"/>
            <a:ext cx="1277594" cy="411867"/>
          </a:xfrm>
          <a:prstGeom prst="rect">
            <a:avLst/>
          </a:prstGeom>
          <a:solidFill>
            <a:srgbClr val="014CA9"/>
          </a:solidFill>
          <a:ln w="12700" cap="flat" cmpd="sng" algn="ctr">
            <a:noFill/>
            <a:prstDash val="solid"/>
            <a:miter lim="800000"/>
          </a:ln>
          <a:effectLst>
            <a:outerShdw blurRad="127000" sx="101000" sy="101000" algn="ctr" rotWithShape="0">
              <a:srgbClr val="025CD7">
                <a:alpha val="50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独立性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D1B1BF0D-F60C-4B9A-B60B-96D19EED00C6}"/>
              </a:ext>
            </a:extLst>
          </p:cNvPr>
          <p:cNvSpPr/>
          <p:nvPr/>
        </p:nvSpPr>
        <p:spPr>
          <a:xfrm>
            <a:off x="2739618" y="3797541"/>
            <a:ext cx="197263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400" b="1">
                <a:solidFill>
                  <a:srgbClr val="014CA9"/>
                </a:solidFill>
                <a:latin typeface="微软雅黑" pitchFamily="34" charset="-122"/>
                <a:ea typeface="微软雅黑" pitchFamily="34" charset="-122"/>
              </a:rPr>
              <a:t>剩余</a:t>
            </a:r>
            <a:r>
              <a:rPr lang="en-US" altLang="zh-CN" sz="1400" b="1">
                <a:solidFill>
                  <a:srgbClr val="014CA9"/>
                </a:solidFill>
                <a:latin typeface="微软雅黑" pitchFamily="34" charset="-122"/>
                <a:ea typeface="微软雅黑" pitchFamily="34" charset="-122"/>
              </a:rPr>
              <a:t>280</a:t>
            </a:r>
            <a:r>
              <a:rPr lang="zh-CN" altLang="en-US" sz="1400" b="1">
                <a:solidFill>
                  <a:srgbClr val="014CA9"/>
                </a:solidFill>
                <a:latin typeface="微软雅黑" pitchFamily="34" charset="-122"/>
                <a:ea typeface="微软雅黑" pitchFamily="34" charset="-122"/>
              </a:rPr>
              <a:t>维变量</a:t>
            </a:r>
            <a:endParaRPr kumimoji="0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srgbClr val="014CA9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063C0A4D-E387-42DA-8D11-C7A3707EF84D}"/>
              </a:ext>
            </a:extLst>
          </p:cNvPr>
          <p:cNvSpPr/>
          <p:nvPr/>
        </p:nvSpPr>
        <p:spPr>
          <a:xfrm>
            <a:off x="6119097" y="3791848"/>
            <a:ext cx="197263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400" b="1">
                <a:solidFill>
                  <a:srgbClr val="014CA9"/>
                </a:solidFill>
                <a:latin typeface="微软雅黑" pitchFamily="34" charset="-122"/>
                <a:ea typeface="微软雅黑" pitchFamily="34" charset="-122"/>
              </a:rPr>
              <a:t>剩余</a:t>
            </a:r>
            <a:r>
              <a:rPr lang="en-US" altLang="zh-CN" sz="1400" b="1">
                <a:solidFill>
                  <a:srgbClr val="014CA9"/>
                </a:solidFill>
                <a:latin typeface="微软雅黑" pitchFamily="34" charset="-122"/>
                <a:ea typeface="微软雅黑" pitchFamily="34" charset="-122"/>
              </a:rPr>
              <a:t>137</a:t>
            </a:r>
            <a:r>
              <a:rPr lang="zh-CN" altLang="en-US" sz="1400" b="1">
                <a:solidFill>
                  <a:srgbClr val="014CA9"/>
                </a:solidFill>
                <a:latin typeface="微软雅黑" pitchFamily="34" charset="-122"/>
                <a:ea typeface="微软雅黑" pitchFamily="34" charset="-122"/>
              </a:rPr>
              <a:t>维变量</a:t>
            </a:r>
            <a:endParaRPr kumimoji="0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srgbClr val="014CA9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0" name="箭头: 右 19">
            <a:extLst>
              <a:ext uri="{FF2B5EF4-FFF2-40B4-BE49-F238E27FC236}">
                <a16:creationId xmlns:a16="http://schemas.microsoft.com/office/drawing/2014/main" id="{FA39E040-D5A2-42E0-ACD7-1742AC2C9B4F}"/>
              </a:ext>
            </a:extLst>
          </p:cNvPr>
          <p:cNvSpPr/>
          <p:nvPr/>
        </p:nvSpPr>
        <p:spPr>
          <a:xfrm>
            <a:off x="5017198" y="2570613"/>
            <a:ext cx="773579" cy="206349"/>
          </a:xfrm>
          <a:prstGeom prst="rightArrow">
            <a:avLst/>
          </a:prstGeom>
          <a:solidFill>
            <a:srgbClr val="014C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4949EDDA-BB88-4D72-B376-D361ECF15EB7}"/>
              </a:ext>
            </a:extLst>
          </p:cNvPr>
          <p:cNvSpPr/>
          <p:nvPr/>
        </p:nvSpPr>
        <p:spPr>
          <a:xfrm>
            <a:off x="4938656" y="2307104"/>
            <a:ext cx="9028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400" b="1">
                <a:solidFill>
                  <a:srgbClr val="014CA9"/>
                </a:solidFill>
                <a:latin typeface="微软雅黑" pitchFamily="34" charset="-122"/>
                <a:ea typeface="微软雅黑" pitchFamily="34" charset="-122"/>
              </a:rPr>
              <a:t>类间筛选</a:t>
            </a:r>
            <a:endParaRPr kumimoji="0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srgbClr val="014CA9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2" name="箭头: 右 21">
            <a:extLst>
              <a:ext uri="{FF2B5EF4-FFF2-40B4-BE49-F238E27FC236}">
                <a16:creationId xmlns:a16="http://schemas.microsoft.com/office/drawing/2014/main" id="{3B946573-2602-4CD0-A59E-8330A1EEFAFB}"/>
              </a:ext>
            </a:extLst>
          </p:cNvPr>
          <p:cNvSpPr/>
          <p:nvPr/>
        </p:nvSpPr>
        <p:spPr>
          <a:xfrm>
            <a:off x="8438132" y="2551874"/>
            <a:ext cx="773579" cy="206349"/>
          </a:xfrm>
          <a:prstGeom prst="rightArrow">
            <a:avLst/>
          </a:prstGeom>
          <a:solidFill>
            <a:srgbClr val="014C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04A1BE20-6EBB-4BCB-BB2A-AE18B94B32C3}"/>
              </a:ext>
            </a:extLst>
          </p:cNvPr>
          <p:cNvSpPr/>
          <p:nvPr/>
        </p:nvSpPr>
        <p:spPr>
          <a:xfrm>
            <a:off x="8363575" y="2288365"/>
            <a:ext cx="9028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400" b="1">
                <a:solidFill>
                  <a:srgbClr val="014CA9"/>
                </a:solidFill>
                <a:latin typeface="微软雅黑" pitchFamily="34" charset="-122"/>
                <a:ea typeface="微软雅黑" pitchFamily="34" charset="-122"/>
              </a:rPr>
              <a:t>集成筛选</a:t>
            </a:r>
            <a:endParaRPr kumimoji="0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srgbClr val="014CA9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757736C5-CC57-4BA5-8036-B2C7C50FFE2E}"/>
              </a:ext>
            </a:extLst>
          </p:cNvPr>
          <p:cNvSpPr/>
          <p:nvPr/>
        </p:nvSpPr>
        <p:spPr>
          <a:xfrm>
            <a:off x="9567588" y="3755496"/>
            <a:ext cx="197263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 b="1">
                <a:solidFill>
                  <a:srgbClr val="F37336"/>
                </a:solidFill>
                <a:latin typeface="微软雅黑" pitchFamily="34" charset="-122"/>
                <a:ea typeface="微软雅黑" pitchFamily="34" charset="-122"/>
              </a:rPr>
              <a:t>前</a:t>
            </a:r>
            <a:r>
              <a:rPr lang="en-US" altLang="zh-CN" sz="1600" b="1">
                <a:solidFill>
                  <a:srgbClr val="F37336"/>
                </a:solidFill>
                <a:latin typeface="微软雅黑" pitchFamily="34" charset="-122"/>
                <a:ea typeface="微软雅黑" pitchFamily="34" charset="-122"/>
              </a:rPr>
              <a:t>20</a:t>
            </a:r>
            <a:r>
              <a:rPr lang="zh-CN" altLang="en-US" sz="1600" b="1">
                <a:solidFill>
                  <a:srgbClr val="F37336"/>
                </a:solidFill>
                <a:latin typeface="微软雅黑" pitchFamily="34" charset="-122"/>
                <a:ea typeface="微软雅黑" pitchFamily="34" charset="-122"/>
              </a:rPr>
              <a:t>维</a:t>
            </a:r>
            <a:r>
              <a:rPr lang="zh-CN" altLang="en-US" sz="1400" b="1">
                <a:solidFill>
                  <a:srgbClr val="014CA9"/>
                </a:solidFill>
                <a:latin typeface="微软雅黑" pitchFamily="34" charset="-122"/>
                <a:ea typeface="微软雅黑" pitchFamily="34" charset="-122"/>
              </a:rPr>
              <a:t>变量</a:t>
            </a:r>
            <a:endParaRPr kumimoji="0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srgbClr val="014CA9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F371D22C-3A48-42C8-87A5-EA953093F065}"/>
              </a:ext>
            </a:extLst>
          </p:cNvPr>
          <p:cNvSpPr/>
          <p:nvPr/>
        </p:nvSpPr>
        <p:spPr>
          <a:xfrm>
            <a:off x="212241" y="4402632"/>
            <a:ext cx="11575366" cy="2302968"/>
          </a:xfrm>
          <a:prstGeom prst="rect">
            <a:avLst/>
          </a:prstGeom>
          <a:solidFill>
            <a:schemeClr val="bg1"/>
          </a:solidFill>
          <a:ln w="19050">
            <a:solidFill>
              <a:srgbClr val="014CA9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sz="3200" dirty="0">
              <a:solidFill>
                <a:schemeClr val="accent2"/>
              </a:solidFill>
              <a:latin typeface="+mj-ea"/>
              <a:ea typeface="+mj-ea"/>
            </a:endParaRPr>
          </a:p>
        </p:txBody>
      </p:sp>
      <p:graphicFrame>
        <p:nvGraphicFramePr>
          <p:cNvPr id="27" name="表格 4">
            <a:extLst>
              <a:ext uri="{FF2B5EF4-FFF2-40B4-BE49-F238E27FC236}">
                <a16:creationId xmlns:a16="http://schemas.microsoft.com/office/drawing/2014/main" id="{E57D5E21-3601-41E2-ADA5-51E17DE040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0464280"/>
              </p:ext>
            </p:extLst>
          </p:nvPr>
        </p:nvGraphicFramePr>
        <p:xfrm>
          <a:off x="778549" y="5089153"/>
          <a:ext cx="10395360" cy="15180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32560">
                  <a:extLst>
                    <a:ext uri="{9D8B030D-6E8A-4147-A177-3AD203B41FA5}">
                      <a16:colId xmlns:a16="http://schemas.microsoft.com/office/drawing/2014/main" val="857220021"/>
                    </a:ext>
                  </a:extLst>
                </a:gridCol>
                <a:gridCol w="1732560">
                  <a:extLst>
                    <a:ext uri="{9D8B030D-6E8A-4147-A177-3AD203B41FA5}">
                      <a16:colId xmlns:a16="http://schemas.microsoft.com/office/drawing/2014/main" val="2593672537"/>
                    </a:ext>
                  </a:extLst>
                </a:gridCol>
                <a:gridCol w="1732560">
                  <a:extLst>
                    <a:ext uri="{9D8B030D-6E8A-4147-A177-3AD203B41FA5}">
                      <a16:colId xmlns:a16="http://schemas.microsoft.com/office/drawing/2014/main" val="612938940"/>
                    </a:ext>
                  </a:extLst>
                </a:gridCol>
                <a:gridCol w="1732560">
                  <a:extLst>
                    <a:ext uri="{9D8B030D-6E8A-4147-A177-3AD203B41FA5}">
                      <a16:colId xmlns:a16="http://schemas.microsoft.com/office/drawing/2014/main" val="1805331787"/>
                    </a:ext>
                  </a:extLst>
                </a:gridCol>
                <a:gridCol w="1732560">
                  <a:extLst>
                    <a:ext uri="{9D8B030D-6E8A-4147-A177-3AD203B41FA5}">
                      <a16:colId xmlns:a16="http://schemas.microsoft.com/office/drawing/2014/main" val="3773199163"/>
                    </a:ext>
                  </a:extLst>
                </a:gridCol>
                <a:gridCol w="1732560">
                  <a:extLst>
                    <a:ext uri="{9D8B030D-6E8A-4147-A177-3AD203B41FA5}">
                      <a16:colId xmlns:a16="http://schemas.microsoft.com/office/drawing/2014/main" val="1497925403"/>
                    </a:ext>
                  </a:extLst>
                </a:gridCol>
              </a:tblGrid>
              <a:tr h="562471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dirty="0">
                          <a:latin typeface="+mj-ea"/>
                          <a:ea typeface="+mj-ea"/>
                        </a:rPr>
                        <a:t>模型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b="1" kern="0" dirty="0">
                          <a:effectLst/>
                          <a:latin typeface="+mj-ea"/>
                          <a:ea typeface="+mj-ea"/>
                        </a:rPr>
                        <a:t>Spearman</a:t>
                      </a:r>
                      <a:endParaRPr lang="zh-CN" sz="1600" b="1" kern="100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1600" b="1" kern="0" dirty="0">
                          <a:effectLst/>
                          <a:latin typeface="+mj-ea"/>
                          <a:ea typeface="+mj-ea"/>
                        </a:rPr>
                        <a:t>距离相关系数</a:t>
                      </a:r>
                      <a:endParaRPr lang="zh-CN" sz="1600" b="1" kern="100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1600" b="1" kern="0" dirty="0">
                          <a:effectLst/>
                          <a:latin typeface="+mj-ea"/>
                          <a:ea typeface="+mj-ea"/>
                        </a:rPr>
                        <a:t>随机森林</a:t>
                      </a:r>
                      <a:endParaRPr lang="zh-CN" sz="1600" b="1" kern="100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1600" b="1" kern="0" dirty="0">
                          <a:effectLst/>
                          <a:latin typeface="+mj-ea"/>
                          <a:ea typeface="+mj-ea"/>
                        </a:rPr>
                        <a:t>弹性网络</a:t>
                      </a:r>
                      <a:endParaRPr lang="zh-CN" sz="1600" b="1" kern="100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1600" b="1" kern="0">
                          <a:effectLst/>
                          <a:latin typeface="+mj-ea"/>
                          <a:ea typeface="+mj-ea"/>
                        </a:rPr>
                        <a:t>集成筛选模型</a:t>
                      </a:r>
                      <a:endParaRPr lang="zh-CN" sz="1600" b="1" kern="100">
                        <a:effectLst/>
                        <a:latin typeface="+mj-ea"/>
                        <a:ea typeface="+mj-ea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056774841"/>
                  </a:ext>
                </a:extLst>
              </a:tr>
              <a:tr h="47780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latin typeface="+mj-ea"/>
                          <a:ea typeface="+mj-ea"/>
                        </a:rPr>
                        <a:t>MAE</a:t>
                      </a:r>
                      <a:endParaRPr lang="zh-CN" altLang="en-US" sz="16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b="1" kern="0" dirty="0">
                          <a:effectLst/>
                          <a:latin typeface="+mj-ea"/>
                          <a:ea typeface="+mj-ea"/>
                        </a:rPr>
                        <a:t>0.549</a:t>
                      </a:r>
                      <a:endParaRPr lang="zh-CN" sz="1600" b="1" kern="100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b="1" kern="0" dirty="0">
                          <a:effectLst/>
                          <a:latin typeface="+mj-ea"/>
                          <a:ea typeface="+mj-ea"/>
                        </a:rPr>
                        <a:t>0.555</a:t>
                      </a:r>
                      <a:endParaRPr lang="zh-CN" sz="1600" b="1" kern="100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b="1" kern="0" dirty="0">
                          <a:effectLst/>
                          <a:latin typeface="+mj-ea"/>
                          <a:ea typeface="+mj-ea"/>
                        </a:rPr>
                        <a:t>0.548</a:t>
                      </a:r>
                      <a:endParaRPr lang="zh-CN" sz="1600" b="1" kern="100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b="1" kern="0" dirty="0">
                          <a:effectLst/>
                          <a:latin typeface="+mj-ea"/>
                          <a:ea typeface="+mj-ea"/>
                        </a:rPr>
                        <a:t>0.556</a:t>
                      </a:r>
                      <a:endParaRPr lang="zh-CN" sz="1600" b="1" kern="100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b="1" kern="0" dirty="0">
                          <a:solidFill>
                            <a:srgbClr val="F37336"/>
                          </a:solidFill>
                          <a:effectLst/>
                          <a:latin typeface="+mj-ea"/>
                          <a:ea typeface="+mj-ea"/>
                        </a:rPr>
                        <a:t>0.546</a:t>
                      </a:r>
                      <a:endParaRPr lang="zh-CN" sz="1600" b="1" kern="100" dirty="0">
                        <a:solidFill>
                          <a:srgbClr val="F37336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530185858"/>
                  </a:ext>
                </a:extLst>
              </a:tr>
              <a:tr h="47780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1" kern="120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R</a:t>
                      </a:r>
                      <a:r>
                        <a:rPr lang="en-US" altLang="zh-CN" sz="1600" b="1" kern="1200" baseline="3000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2</a:t>
                      </a:r>
                      <a:endParaRPr lang="zh-CN" altLang="en-US" sz="1600" b="1" kern="1200" baseline="30000" dirty="0">
                        <a:solidFill>
                          <a:schemeClr val="dk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en-US" sz="1600" b="1" kern="100" dirty="0">
                          <a:effectLst/>
                          <a:latin typeface="+mj-ea"/>
                          <a:ea typeface="+mj-ea"/>
                        </a:rPr>
                        <a:t>0.725</a:t>
                      </a:r>
                      <a:endParaRPr lang="zh-CN" sz="1600" b="1" kern="100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en-US" sz="1600" b="1" kern="100" dirty="0">
                          <a:effectLst/>
                          <a:latin typeface="+mj-ea"/>
                          <a:ea typeface="+mj-ea"/>
                        </a:rPr>
                        <a:t>0.724</a:t>
                      </a:r>
                      <a:endParaRPr lang="zh-CN" sz="1600" b="1" kern="100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en-US" sz="1600" b="1" kern="100" dirty="0">
                          <a:effectLst/>
                          <a:latin typeface="+mj-ea"/>
                          <a:ea typeface="+mj-ea"/>
                        </a:rPr>
                        <a:t>0.726</a:t>
                      </a:r>
                      <a:endParaRPr lang="zh-CN" sz="1600" b="1" kern="100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en-US" sz="1600" b="1" kern="100" dirty="0">
                          <a:effectLst/>
                          <a:latin typeface="+mj-ea"/>
                          <a:ea typeface="+mj-ea"/>
                        </a:rPr>
                        <a:t>0.724</a:t>
                      </a:r>
                      <a:endParaRPr lang="zh-CN" sz="1600" b="1" kern="100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en-US" sz="1600" b="1" kern="100" dirty="0">
                          <a:solidFill>
                            <a:srgbClr val="F37336"/>
                          </a:solidFill>
                          <a:effectLst/>
                          <a:latin typeface="+mj-ea"/>
                          <a:ea typeface="+mj-ea"/>
                        </a:rPr>
                        <a:t>0.731</a:t>
                      </a:r>
                      <a:endParaRPr lang="zh-CN" sz="1600" b="1" kern="100" dirty="0">
                        <a:solidFill>
                          <a:srgbClr val="F37336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635626364"/>
                  </a:ext>
                </a:extLst>
              </a:tr>
            </a:tbl>
          </a:graphicData>
        </a:graphic>
      </p:graphicFrame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46734EAE-4EA7-44AE-A416-8328B4AC3258}"/>
              </a:ext>
            </a:extLst>
          </p:cNvPr>
          <p:cNvSpPr/>
          <p:nvPr/>
        </p:nvSpPr>
        <p:spPr>
          <a:xfrm>
            <a:off x="3341486" y="4564079"/>
            <a:ext cx="7199514" cy="426712"/>
          </a:xfrm>
          <a:prstGeom prst="roundRect">
            <a:avLst>
              <a:gd name="adj" fmla="val 1056"/>
            </a:avLst>
          </a:prstGeom>
          <a:solidFill>
            <a:schemeClr val="bg1"/>
          </a:solidFill>
          <a:ln>
            <a:noFill/>
          </a:ln>
          <a:effectLst>
            <a:outerShdw blurRad="139700" sx="102000" sy="102000" algn="ctr" rotWithShape="0">
              <a:schemeClr val="tx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57773BCA-071F-475E-B36D-070FF53E0599}"/>
              </a:ext>
            </a:extLst>
          </p:cNvPr>
          <p:cNvSpPr/>
          <p:nvPr/>
        </p:nvSpPr>
        <p:spPr>
          <a:xfrm>
            <a:off x="2614908" y="4595905"/>
            <a:ext cx="857344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zh-CN" altLang="en-US" sz="1600" b="1">
                <a:solidFill>
                  <a:srgbClr val="014CA9"/>
                </a:solidFill>
                <a:latin typeface="+mj-ea"/>
                <a:ea typeface="+mj-ea"/>
              </a:rPr>
              <a:t>使用</a:t>
            </a:r>
            <a:r>
              <a:rPr lang="zh-CN" altLang="en-US" b="1">
                <a:solidFill>
                  <a:srgbClr val="F37336"/>
                </a:solidFill>
                <a:latin typeface="+mj-ea"/>
                <a:ea typeface="+mj-ea"/>
              </a:rPr>
              <a:t>多种回归模型</a:t>
            </a:r>
            <a:r>
              <a:rPr lang="zh-CN" altLang="en-US" sz="1600" b="1">
                <a:solidFill>
                  <a:srgbClr val="014CA9"/>
                </a:solidFill>
                <a:latin typeface="+mj-ea"/>
                <a:ea typeface="+mj-ea"/>
              </a:rPr>
              <a:t>，集成筛选方法选择的</a:t>
            </a:r>
            <a:r>
              <a:rPr lang="en-US" altLang="zh-CN" sz="1600" b="1">
                <a:solidFill>
                  <a:srgbClr val="014CA9"/>
                </a:solidFill>
                <a:latin typeface="+mj-ea"/>
                <a:ea typeface="+mj-ea"/>
              </a:rPr>
              <a:t>20</a:t>
            </a:r>
            <a:r>
              <a:rPr lang="zh-CN" altLang="en-US" sz="1600" b="1">
                <a:solidFill>
                  <a:srgbClr val="014CA9"/>
                </a:solidFill>
                <a:latin typeface="+mj-ea"/>
                <a:ea typeface="+mj-ea"/>
              </a:rPr>
              <a:t>个特征，回归的平均</a:t>
            </a:r>
            <a:r>
              <a:rPr lang="zh-CN" altLang="en-US" b="1">
                <a:solidFill>
                  <a:srgbClr val="F37336"/>
                </a:solidFill>
                <a:latin typeface="+mj-ea"/>
                <a:ea typeface="+mj-ea"/>
              </a:rPr>
              <a:t>性能最佳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F37336"/>
              </a:solidFill>
              <a:effectLst/>
              <a:uLnTx/>
              <a:uFillTx/>
              <a:latin typeface="+mj-ea"/>
              <a:ea typeface="+mj-ea"/>
            </a:endParaRPr>
          </a:p>
        </p:txBody>
      </p:sp>
      <p:sp>
        <p:nvSpPr>
          <p:cNvPr id="29" name="PA_ 2">
            <a:extLst>
              <a:ext uri="{FF2B5EF4-FFF2-40B4-BE49-F238E27FC236}">
                <a16:creationId xmlns:a16="http://schemas.microsoft.com/office/drawing/2014/main" id="{E0799BBE-3659-4FE4-A975-445D4BB64118}"/>
              </a:ext>
            </a:extLst>
          </p:cNvPr>
          <p:cNvSpPr>
            <a:spLocks noChangeAspect="1"/>
          </p:cNvSpPr>
          <p:nvPr>
            <p:custDataLst>
              <p:tags r:id="rId4"/>
            </p:custDataLst>
          </p:nvPr>
        </p:nvSpPr>
        <p:spPr>
          <a:xfrm>
            <a:off x="2189737" y="4570344"/>
            <a:ext cx="1170249" cy="426719"/>
          </a:xfrm>
          <a:prstGeom prst="rect">
            <a:avLst/>
          </a:prstGeom>
          <a:solidFill>
            <a:srgbClr val="F37336"/>
          </a:solidFill>
          <a:ln w="12700" cap="flat" cmpd="sng" algn="ctr">
            <a:noFill/>
            <a:prstDash val="solid"/>
            <a:miter lim="800000"/>
          </a:ln>
          <a:effectLst>
            <a:outerShdw blurRad="127000" sx="101000" sy="101000" algn="ctr" rotWithShape="0">
              <a:srgbClr val="025CD7">
                <a:alpha val="50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结论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DA59FD8A-162E-4F47-8E86-8654C9D019C2}"/>
              </a:ext>
            </a:extLst>
          </p:cNvPr>
          <p:cNvSpPr txBox="1"/>
          <p:nvPr/>
        </p:nvSpPr>
        <p:spPr>
          <a:xfrm>
            <a:off x="1143341" y="883213"/>
            <a:ext cx="5968304" cy="5403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200" b="1">
                <a:solidFill>
                  <a:srgbClr val="F37336"/>
                </a:solidFill>
                <a:latin typeface="+mj-ea"/>
              </a:rPr>
              <a:t>20</a:t>
            </a:r>
            <a:r>
              <a:rPr lang="zh-CN" altLang="en-US" sz="2200" b="1">
                <a:solidFill>
                  <a:srgbClr val="F37336"/>
                </a:solidFill>
                <a:latin typeface="+mj-ea"/>
              </a:rPr>
              <a:t>个</a:t>
            </a:r>
            <a:r>
              <a:rPr lang="zh-CN" altLang="en-US" sz="2000" b="1">
                <a:solidFill>
                  <a:schemeClr val="accent1"/>
                </a:solidFill>
                <a:latin typeface="+mj-ea"/>
              </a:rPr>
              <a:t>分子描述符的</a:t>
            </a:r>
            <a:r>
              <a:rPr lang="zh-CN" altLang="en-US" sz="2200" b="1">
                <a:solidFill>
                  <a:srgbClr val="F37336"/>
                </a:solidFill>
                <a:latin typeface="+mj-ea"/>
              </a:rPr>
              <a:t>独立性</a:t>
            </a:r>
            <a:r>
              <a:rPr lang="zh-CN" altLang="en-US" sz="2000" b="1">
                <a:solidFill>
                  <a:schemeClr val="accent1"/>
                </a:solidFill>
                <a:latin typeface="+mj-ea"/>
              </a:rPr>
              <a:t>与</a:t>
            </a:r>
            <a:r>
              <a:rPr lang="zh-CN" altLang="en-US" sz="2200" b="1">
                <a:solidFill>
                  <a:srgbClr val="F37336"/>
                </a:solidFill>
                <a:latin typeface="+mj-ea"/>
              </a:rPr>
              <a:t>代表性</a:t>
            </a:r>
            <a:r>
              <a:rPr lang="zh-CN" altLang="en-US" sz="2000" b="1">
                <a:solidFill>
                  <a:schemeClr val="accent1"/>
                </a:solidFill>
                <a:latin typeface="+mj-ea"/>
              </a:rPr>
              <a:t>验证</a:t>
            </a:r>
            <a:endParaRPr lang="zh-CN" altLang="en-US" sz="2000" b="1" dirty="0">
              <a:solidFill>
                <a:schemeClr val="accent1"/>
              </a:solidFill>
              <a:latin typeface="+mj-ea"/>
            </a:endParaRP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4A8E72E6-BEBC-4679-9F76-4B83797B70B4}"/>
              </a:ext>
            </a:extLst>
          </p:cNvPr>
          <p:cNvGrpSpPr/>
          <p:nvPr/>
        </p:nvGrpSpPr>
        <p:grpSpPr>
          <a:xfrm>
            <a:off x="181650" y="910398"/>
            <a:ext cx="971851" cy="468201"/>
            <a:chOff x="288509" y="1097982"/>
            <a:chExt cx="971851" cy="468201"/>
          </a:xfrm>
        </p:grpSpPr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439B2260-BF44-45A9-BF09-AE1CF5517198}"/>
                </a:ext>
              </a:extLst>
            </p:cNvPr>
            <p:cNvSpPr txBox="1"/>
            <p:nvPr/>
          </p:nvSpPr>
          <p:spPr>
            <a:xfrm>
              <a:off x="288509" y="1147992"/>
              <a:ext cx="961691" cy="418191"/>
            </a:xfrm>
            <a:prstGeom prst="rect">
              <a:avLst/>
            </a:prstGeom>
            <a:solidFill>
              <a:srgbClr val="F37336"/>
            </a:solidFill>
          </p:spPr>
          <p:txBody>
            <a:bodyPr wrap="square" rtlCol="0" anchor="ctr" anchorCtr="1">
              <a:spAutoFit/>
            </a:bodyPr>
            <a:lstStyle/>
            <a:p>
              <a:pPr>
                <a:lnSpc>
                  <a:spcPct val="150000"/>
                </a:lnSpc>
              </a:pPr>
              <a:endParaRPr lang="zh-CN" altLang="en-US" sz="16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C1B0EEB7-F83A-4DD4-875F-D8F226A20648}"/>
                </a:ext>
              </a:extLst>
            </p:cNvPr>
            <p:cNvSpPr txBox="1"/>
            <p:nvPr/>
          </p:nvSpPr>
          <p:spPr>
            <a:xfrm>
              <a:off x="298669" y="1097982"/>
              <a:ext cx="961691" cy="4589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b="1">
                  <a:solidFill>
                    <a:schemeClr val="bg1"/>
                  </a:solidFill>
                  <a:latin typeface="+mj-ea"/>
                  <a:ea typeface="+mj-ea"/>
                </a:rPr>
                <a:t>问题一</a:t>
              </a:r>
              <a:endParaRPr lang="zh-CN" altLang="en-US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35" name="PA_ 2">
            <a:extLst>
              <a:ext uri="{FF2B5EF4-FFF2-40B4-BE49-F238E27FC236}">
                <a16:creationId xmlns:a16="http://schemas.microsoft.com/office/drawing/2014/main" id="{AE73B562-631C-4D9B-9FFD-E81F354AB78A}"/>
              </a:ext>
            </a:extLst>
          </p:cNvPr>
          <p:cNvSpPr>
            <a:spLocks noChangeAspect="1"/>
          </p:cNvSpPr>
          <p:nvPr>
            <p:custDataLst>
              <p:tags r:id="rId5"/>
            </p:custDataLst>
          </p:nvPr>
        </p:nvSpPr>
        <p:spPr>
          <a:xfrm>
            <a:off x="208866" y="4401477"/>
            <a:ext cx="1277594" cy="411867"/>
          </a:xfrm>
          <a:prstGeom prst="rect">
            <a:avLst/>
          </a:prstGeom>
          <a:solidFill>
            <a:srgbClr val="014CA9"/>
          </a:solidFill>
          <a:ln w="12700" cap="flat" cmpd="sng" algn="ctr">
            <a:noFill/>
            <a:prstDash val="solid"/>
            <a:miter lim="800000"/>
          </a:ln>
          <a:effectLst>
            <a:outerShdw blurRad="127000" sx="101000" sy="101000" algn="ctr" rotWithShape="0">
              <a:srgbClr val="025CD7">
                <a:alpha val="50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 b="1" kern="0">
                <a:solidFill>
                  <a:prstClr val="white"/>
                </a:solidFill>
                <a:latin typeface="+mj-ea"/>
                <a:ea typeface="+mj-ea"/>
              </a:rPr>
              <a:t>代表</a:t>
            </a:r>
            <a:r>
              <a:rPr kumimoji="0" lang="zh-CN" altLang="en-US" sz="16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性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91949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62"/>
    </mc:Choice>
    <mc:Fallback xmlns="">
      <p:transition spd="slow" advTm="20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30" grpId="0" animBg="1"/>
      <p:bldP spid="28" grpId="0"/>
      <p:bldP spid="29" grpId="0" animBg="1"/>
      <p:bldP spid="3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7C146D2E-902B-41B2-8401-9A820CEEAA3F}"/>
              </a:ext>
            </a:extLst>
          </p:cNvPr>
          <p:cNvSpPr/>
          <p:nvPr/>
        </p:nvSpPr>
        <p:spPr>
          <a:xfrm>
            <a:off x="573361" y="2724149"/>
            <a:ext cx="3926068" cy="2704193"/>
          </a:xfrm>
          <a:prstGeom prst="roundRect">
            <a:avLst>
              <a:gd name="adj" fmla="val 1056"/>
            </a:avLst>
          </a:prstGeom>
          <a:solidFill>
            <a:schemeClr val="bg1"/>
          </a:solidFill>
          <a:ln>
            <a:noFill/>
          </a:ln>
          <a:effectLst>
            <a:outerShdw blurRad="139700" sx="102000" sy="102000" algn="ctr" rotWithShape="0">
              <a:schemeClr val="tx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PA_ 2">
            <a:extLst>
              <a:ext uri="{FF2B5EF4-FFF2-40B4-BE49-F238E27FC236}">
                <a16:creationId xmlns:a16="http://schemas.microsoft.com/office/drawing/2014/main" id="{6BADE758-1BE8-4A34-AEAA-BF0BBAF7F023}"/>
              </a:ext>
            </a:extLst>
          </p:cNvPr>
          <p:cNvSpPr>
            <a:spLocks noChangeAspect="1"/>
          </p:cNvSpPr>
          <p:nvPr>
            <p:custDataLst>
              <p:tags r:id="rId1"/>
            </p:custDataLst>
          </p:nvPr>
        </p:nvSpPr>
        <p:spPr>
          <a:xfrm>
            <a:off x="573361" y="2349764"/>
            <a:ext cx="1901372" cy="426719"/>
          </a:xfrm>
          <a:prstGeom prst="rect">
            <a:avLst/>
          </a:prstGeom>
          <a:solidFill>
            <a:srgbClr val="014CA9"/>
          </a:solidFill>
          <a:ln w="12700" cap="flat" cmpd="sng" algn="ctr">
            <a:noFill/>
            <a:prstDash val="solid"/>
            <a:miter lim="800000"/>
          </a:ln>
          <a:effectLst>
            <a:outerShdw blurRad="127000" sx="101000" sy="101000" algn="ctr" rotWithShape="0">
              <a:srgbClr val="025CD7">
                <a:alpha val="50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问题分析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CA862CAC-9B84-4BC0-8E80-E987D3057D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8503" y="861716"/>
            <a:ext cx="7414565" cy="5898680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761E8E2-3E02-4A86-8B2C-1011EC46796B}"/>
              </a:ext>
            </a:extLst>
          </p:cNvPr>
          <p:cNvSpPr txBox="1"/>
          <p:nvPr/>
        </p:nvSpPr>
        <p:spPr>
          <a:xfrm>
            <a:off x="646884" y="3069257"/>
            <a:ext cx="3800785" cy="197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lnSpc>
                <a:spcPct val="200000"/>
              </a:lnSpc>
              <a:spcBef>
                <a:spcPts val="1200"/>
              </a:spcBef>
              <a:spcAft>
                <a:spcPts val="1200"/>
              </a:spcAft>
              <a:buFont typeface="Wingdings" panose="05000000000000000000" pitchFamily="2" charset="2"/>
              <a:buChar char="p"/>
              <a:defRPr/>
            </a:pPr>
            <a:r>
              <a:rPr lang="zh-CN" altLang="en-US" b="1">
                <a:solidFill>
                  <a:srgbClr val="014CA9"/>
                </a:solidFill>
                <a:latin typeface="微软雅黑" pitchFamily="34" charset="-122"/>
                <a:ea typeface="微软雅黑" pitchFamily="34" charset="-122"/>
              </a:rPr>
              <a:t>分子描述符与生物活性</a:t>
            </a:r>
            <a:r>
              <a:rPr lang="en-US" altLang="zh-CN" sz="1800" b="1">
                <a:solidFill>
                  <a:schemeClr val="accent1"/>
                </a:solidFill>
                <a:latin typeface="+mj-ea"/>
              </a:rPr>
              <a:t>pIC</a:t>
            </a:r>
            <a:r>
              <a:rPr lang="en-US" altLang="zh-CN" sz="1800" b="1" baseline="-25000">
                <a:solidFill>
                  <a:schemeClr val="accent1"/>
                </a:solidFill>
                <a:latin typeface="+mj-ea"/>
              </a:rPr>
              <a:t>50</a:t>
            </a:r>
            <a:r>
              <a:rPr lang="zh-CN" altLang="en-US" b="1">
                <a:solidFill>
                  <a:schemeClr val="accent1"/>
                </a:solidFill>
                <a:latin typeface="+mj-ea"/>
              </a:rPr>
              <a:t>间的</a:t>
            </a:r>
            <a:r>
              <a:rPr lang="zh-CN" altLang="en-US" b="1">
                <a:solidFill>
                  <a:srgbClr val="014CA9"/>
                </a:solidFill>
                <a:latin typeface="微软雅黑" pitchFamily="34" charset="-122"/>
                <a:ea typeface="微软雅黑" pitchFamily="34" charset="-122"/>
              </a:rPr>
              <a:t>高度非线性关系</a:t>
            </a:r>
            <a:endParaRPr lang="en-US" altLang="zh-CN" b="1">
              <a:solidFill>
                <a:srgbClr val="014CA9"/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lvl="0" indent="-285750">
              <a:lnSpc>
                <a:spcPct val="200000"/>
              </a:lnSpc>
              <a:spcBef>
                <a:spcPts val="1200"/>
              </a:spcBef>
              <a:spcAft>
                <a:spcPts val="1200"/>
              </a:spcAft>
              <a:buFont typeface="Wingdings" panose="05000000000000000000" pitchFamily="2" charset="2"/>
              <a:buChar char="p"/>
              <a:defRPr/>
            </a:pPr>
            <a:r>
              <a:rPr lang="zh-CN" altLang="en-US" b="1">
                <a:solidFill>
                  <a:srgbClr val="014CA9"/>
                </a:solidFill>
                <a:latin typeface="微软雅黑" pitchFamily="34" charset="-122"/>
                <a:ea typeface="微软雅黑" pitchFamily="34" charset="-122"/>
              </a:rPr>
              <a:t>分子描述符限制，特征数量少</a:t>
            </a:r>
            <a:endParaRPr lang="en-US" altLang="zh-CN" b="1">
              <a:solidFill>
                <a:srgbClr val="014CA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B0DD5FB-560D-4003-B665-BB7CEE2A78CF}"/>
              </a:ext>
            </a:extLst>
          </p:cNvPr>
          <p:cNvSpPr txBox="1"/>
          <p:nvPr/>
        </p:nvSpPr>
        <p:spPr>
          <a:xfrm>
            <a:off x="1143341" y="883213"/>
            <a:ext cx="5968304" cy="5403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>
                <a:solidFill>
                  <a:schemeClr val="accent1"/>
                </a:solidFill>
                <a:latin typeface="+mj-ea"/>
              </a:rPr>
              <a:t>使用</a:t>
            </a:r>
            <a:r>
              <a:rPr lang="en-US" altLang="zh-CN" sz="2200" b="1">
                <a:solidFill>
                  <a:srgbClr val="F37336"/>
                </a:solidFill>
                <a:latin typeface="+mj-ea"/>
              </a:rPr>
              <a:t>20</a:t>
            </a:r>
            <a:r>
              <a:rPr lang="zh-CN" altLang="en-US" sz="2200" b="1">
                <a:solidFill>
                  <a:srgbClr val="F37336"/>
                </a:solidFill>
                <a:latin typeface="+mj-ea"/>
              </a:rPr>
              <a:t>个</a:t>
            </a:r>
            <a:r>
              <a:rPr lang="zh-CN" altLang="en-US" sz="2000" b="1">
                <a:solidFill>
                  <a:schemeClr val="accent1"/>
                </a:solidFill>
                <a:latin typeface="+mj-ea"/>
              </a:rPr>
              <a:t>分子描述符建立</a:t>
            </a:r>
            <a:r>
              <a:rPr lang="en-US" altLang="zh-CN" sz="2000" b="1">
                <a:solidFill>
                  <a:schemeClr val="accent1"/>
                </a:solidFill>
                <a:latin typeface="+mj-ea"/>
              </a:rPr>
              <a:t>pIC</a:t>
            </a:r>
            <a:r>
              <a:rPr lang="en-US" altLang="zh-CN" sz="2000" b="1" baseline="-25000">
                <a:solidFill>
                  <a:schemeClr val="accent1"/>
                </a:solidFill>
                <a:latin typeface="+mj-ea"/>
              </a:rPr>
              <a:t>50</a:t>
            </a:r>
            <a:r>
              <a:rPr lang="zh-CN" altLang="en-US" sz="2000" b="1">
                <a:solidFill>
                  <a:schemeClr val="accent1"/>
                </a:solidFill>
                <a:latin typeface="+mj-ea"/>
              </a:rPr>
              <a:t>的</a:t>
            </a:r>
            <a:r>
              <a:rPr lang="zh-CN" altLang="en-US" sz="2000" b="1">
                <a:solidFill>
                  <a:srgbClr val="F37336"/>
                </a:solidFill>
                <a:latin typeface="+mj-ea"/>
              </a:rPr>
              <a:t>定量回归模型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3842817D-3D45-4D1E-B1F1-06EA08198A02}"/>
              </a:ext>
            </a:extLst>
          </p:cNvPr>
          <p:cNvGrpSpPr/>
          <p:nvPr/>
        </p:nvGrpSpPr>
        <p:grpSpPr>
          <a:xfrm>
            <a:off x="181650" y="910398"/>
            <a:ext cx="971851" cy="468201"/>
            <a:chOff x="288509" y="1097982"/>
            <a:chExt cx="971851" cy="468201"/>
          </a:xfrm>
        </p:grpSpPr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B4D4842D-0D8E-40AD-A2D9-BA540C421427}"/>
                </a:ext>
              </a:extLst>
            </p:cNvPr>
            <p:cNvSpPr txBox="1"/>
            <p:nvPr/>
          </p:nvSpPr>
          <p:spPr>
            <a:xfrm>
              <a:off x="288509" y="1147992"/>
              <a:ext cx="961691" cy="418191"/>
            </a:xfrm>
            <a:prstGeom prst="rect">
              <a:avLst/>
            </a:prstGeom>
            <a:solidFill>
              <a:srgbClr val="F37336"/>
            </a:solidFill>
          </p:spPr>
          <p:txBody>
            <a:bodyPr wrap="square" rtlCol="0" anchor="ctr" anchorCtr="1">
              <a:spAutoFit/>
            </a:bodyPr>
            <a:lstStyle/>
            <a:p>
              <a:pPr>
                <a:lnSpc>
                  <a:spcPct val="150000"/>
                </a:lnSpc>
              </a:pPr>
              <a:endParaRPr lang="zh-CN" altLang="en-US" sz="16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3EA7C04B-9B31-419B-AFDD-2A59EC3C9068}"/>
                </a:ext>
              </a:extLst>
            </p:cNvPr>
            <p:cNvSpPr txBox="1"/>
            <p:nvPr/>
          </p:nvSpPr>
          <p:spPr>
            <a:xfrm>
              <a:off x="298669" y="1097982"/>
              <a:ext cx="961691" cy="4589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b="1">
                  <a:solidFill>
                    <a:schemeClr val="bg1"/>
                  </a:solidFill>
                  <a:latin typeface="+mj-ea"/>
                  <a:ea typeface="+mj-ea"/>
                </a:rPr>
                <a:t>问题二</a:t>
              </a:r>
              <a:endParaRPr lang="zh-CN" altLang="en-US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450033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7C146D2E-902B-41B2-8401-9A820CEEAA3F}"/>
              </a:ext>
            </a:extLst>
          </p:cNvPr>
          <p:cNvSpPr/>
          <p:nvPr/>
        </p:nvSpPr>
        <p:spPr>
          <a:xfrm>
            <a:off x="483324" y="5113902"/>
            <a:ext cx="10602492" cy="1476084"/>
          </a:xfrm>
          <a:prstGeom prst="roundRect">
            <a:avLst>
              <a:gd name="adj" fmla="val 1056"/>
            </a:avLst>
          </a:prstGeom>
          <a:solidFill>
            <a:schemeClr val="bg1"/>
          </a:solidFill>
          <a:ln>
            <a:noFill/>
          </a:ln>
          <a:effectLst>
            <a:outerShdw blurRad="139700" sx="102000" sy="102000" algn="ctr" rotWithShape="0">
              <a:schemeClr val="tx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PA_ 2">
            <a:extLst>
              <a:ext uri="{FF2B5EF4-FFF2-40B4-BE49-F238E27FC236}">
                <a16:creationId xmlns:a16="http://schemas.microsoft.com/office/drawing/2014/main" id="{6BADE758-1BE8-4A34-AEAA-BF0BBAF7F023}"/>
              </a:ext>
            </a:extLst>
          </p:cNvPr>
          <p:cNvSpPr>
            <a:spLocks noChangeAspect="1"/>
          </p:cNvSpPr>
          <p:nvPr>
            <p:custDataLst>
              <p:tags r:id="rId1"/>
            </p:custDataLst>
          </p:nvPr>
        </p:nvSpPr>
        <p:spPr>
          <a:xfrm>
            <a:off x="483323" y="4687183"/>
            <a:ext cx="1901372" cy="426719"/>
          </a:xfrm>
          <a:prstGeom prst="rect">
            <a:avLst/>
          </a:prstGeom>
          <a:solidFill>
            <a:srgbClr val="F37336"/>
          </a:solidFill>
          <a:ln w="12700" cap="flat" cmpd="sng" algn="ctr">
            <a:noFill/>
            <a:prstDash val="solid"/>
            <a:miter lim="800000"/>
          </a:ln>
          <a:effectLst>
            <a:outerShdw blurRad="127000" sx="101000" sy="101000" algn="ctr" rotWithShape="0">
              <a:srgbClr val="025CD7">
                <a:alpha val="50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 b="1" kern="0">
                <a:solidFill>
                  <a:prstClr val="white"/>
                </a:solidFill>
                <a:latin typeface="+mj-ea"/>
                <a:ea typeface="+mj-ea"/>
              </a:rPr>
              <a:t>结论</a:t>
            </a:r>
            <a:endParaRPr kumimoji="0" lang="zh-CN" altLang="en-US" sz="160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2761E8E2-3E02-4A86-8B2C-1011EC46796B}"/>
              </a:ext>
            </a:extLst>
          </p:cNvPr>
          <p:cNvSpPr txBox="1"/>
          <p:nvPr/>
        </p:nvSpPr>
        <p:spPr>
          <a:xfrm>
            <a:off x="652154" y="5370041"/>
            <a:ext cx="10433662" cy="9313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ü"/>
              <a:defRPr/>
            </a:pPr>
            <a:r>
              <a:rPr lang="zh-CN" altLang="en-US" sz="1600" b="1">
                <a:solidFill>
                  <a:srgbClr val="014CA9"/>
                </a:solidFill>
                <a:latin typeface="微软雅黑" pitchFamily="34" charset="-122"/>
                <a:ea typeface="微软雅黑" pitchFamily="34" charset="-122"/>
              </a:rPr>
              <a:t>所有模型的</a:t>
            </a:r>
            <a:r>
              <a:rPr lang="en-US" altLang="zh-CN" sz="1600" b="1">
                <a:solidFill>
                  <a:srgbClr val="014CA9"/>
                </a:solidFill>
                <a:latin typeface="微软雅黑" pitchFamily="34" charset="-122"/>
                <a:ea typeface="微软雅黑" pitchFamily="34" charset="-122"/>
              </a:rPr>
              <a:t>R2</a:t>
            </a:r>
            <a:r>
              <a:rPr lang="zh-CN" altLang="en-US" sz="1600" b="1">
                <a:solidFill>
                  <a:srgbClr val="014CA9"/>
                </a:solidFill>
                <a:latin typeface="微软雅黑" pitchFamily="34" charset="-122"/>
                <a:ea typeface="微软雅黑" pitchFamily="34" charset="-122"/>
              </a:rPr>
              <a:t>均</a:t>
            </a:r>
            <a:r>
              <a:rPr lang="zh-CN" altLang="en-US" b="1">
                <a:solidFill>
                  <a:srgbClr val="F37336"/>
                </a:solidFill>
                <a:latin typeface="微软雅黑" pitchFamily="34" charset="-122"/>
                <a:ea typeface="微软雅黑" pitchFamily="34" charset="-122"/>
              </a:rPr>
              <a:t>大于</a:t>
            </a:r>
            <a:r>
              <a:rPr lang="en-US" altLang="zh-CN" b="1">
                <a:solidFill>
                  <a:srgbClr val="F37336"/>
                </a:solidFill>
                <a:latin typeface="微软雅黑" pitchFamily="34" charset="-122"/>
                <a:ea typeface="微软雅黑" pitchFamily="34" charset="-122"/>
              </a:rPr>
              <a:t>0.6</a:t>
            </a:r>
            <a:r>
              <a:rPr lang="zh-CN" altLang="en-US" sz="1600" b="1">
                <a:solidFill>
                  <a:srgbClr val="014CA9"/>
                </a:solidFill>
                <a:latin typeface="微软雅黑" pitchFamily="34" charset="-122"/>
                <a:ea typeface="微软雅黑" pitchFamily="34" charset="-122"/>
              </a:rPr>
              <a:t>，提取的</a:t>
            </a:r>
            <a:r>
              <a:rPr lang="zh-CN" altLang="en-US" b="1">
                <a:solidFill>
                  <a:srgbClr val="F37336"/>
                </a:solidFill>
                <a:latin typeface="微软雅黑" pitchFamily="34" charset="-122"/>
                <a:ea typeface="微软雅黑" pitchFamily="34" charset="-122"/>
              </a:rPr>
              <a:t>前</a:t>
            </a:r>
            <a:r>
              <a:rPr lang="en-US" altLang="zh-CN" b="1">
                <a:solidFill>
                  <a:srgbClr val="F37336"/>
                </a:solidFill>
                <a:latin typeface="微软雅黑" pitchFamily="34" charset="-122"/>
                <a:ea typeface="微软雅黑" pitchFamily="34" charset="-122"/>
              </a:rPr>
              <a:t>20</a:t>
            </a:r>
            <a:r>
              <a:rPr lang="zh-CN" altLang="en-US" b="1">
                <a:solidFill>
                  <a:srgbClr val="F37336"/>
                </a:solidFill>
                <a:latin typeface="微软雅黑" pitchFamily="34" charset="-122"/>
                <a:ea typeface="微软雅黑" pitchFamily="34" charset="-122"/>
              </a:rPr>
              <a:t>个重要特征</a:t>
            </a:r>
            <a:r>
              <a:rPr lang="zh-CN" altLang="en-US" sz="1600" b="1">
                <a:solidFill>
                  <a:srgbClr val="014CA9"/>
                </a:solidFill>
                <a:latin typeface="微软雅黑" pitchFamily="34" charset="-122"/>
                <a:ea typeface="微软雅黑" pitchFamily="34" charset="-122"/>
              </a:rPr>
              <a:t>对回归模型</a:t>
            </a:r>
            <a:r>
              <a:rPr lang="zh-CN" altLang="en-US" b="1">
                <a:solidFill>
                  <a:srgbClr val="F37336"/>
                </a:solidFill>
                <a:latin typeface="微软雅黑" pitchFamily="34" charset="-122"/>
                <a:ea typeface="微软雅黑" pitchFamily="34" charset="-122"/>
              </a:rPr>
              <a:t>有效</a:t>
            </a:r>
            <a:endParaRPr lang="en-US" altLang="zh-CN" sz="1600" b="1">
              <a:solidFill>
                <a:srgbClr val="014CA9"/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lvl="0" indent="-28575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ü"/>
              <a:defRPr/>
            </a:pPr>
            <a:r>
              <a:rPr lang="zh-CN" altLang="en-US" b="1">
                <a:solidFill>
                  <a:srgbClr val="014CA9"/>
                </a:solidFill>
                <a:latin typeface="微软雅黑" pitchFamily="34" charset="-122"/>
                <a:ea typeface="微软雅黑" pitchFamily="34" charset="-122"/>
              </a:rPr>
              <a:t>深度森林回归</a:t>
            </a:r>
            <a:r>
              <a:rPr lang="en-US" altLang="zh-CN" b="1">
                <a:solidFill>
                  <a:srgbClr val="014CA9"/>
                </a:solidFill>
                <a:latin typeface="微软雅黑" pitchFamily="34" charset="-122"/>
                <a:ea typeface="微软雅黑" pitchFamily="34" charset="-122"/>
              </a:rPr>
              <a:t>(</a:t>
            </a:r>
            <a:r>
              <a:rPr lang="en-US" altLang="zh-CN" b="1">
                <a:solidFill>
                  <a:srgbClr val="F37336"/>
                </a:solidFill>
                <a:latin typeface="微软雅黑" pitchFamily="34" charset="-122"/>
                <a:ea typeface="微软雅黑" pitchFamily="34" charset="-122"/>
              </a:rPr>
              <a:t>DF</a:t>
            </a:r>
            <a:r>
              <a:rPr lang="en-US" altLang="zh-CN" b="1">
                <a:solidFill>
                  <a:srgbClr val="014CA9"/>
                </a:solidFill>
                <a:latin typeface="微软雅黑" pitchFamily="34" charset="-122"/>
                <a:ea typeface="微软雅黑" pitchFamily="34" charset="-122"/>
              </a:rPr>
              <a:t>)</a:t>
            </a:r>
            <a:r>
              <a:rPr lang="zh-CN" altLang="en-US" sz="1600" b="1">
                <a:solidFill>
                  <a:srgbClr val="014CA9"/>
                </a:solidFill>
                <a:latin typeface="微软雅黑" pitchFamily="34" charset="-122"/>
                <a:ea typeface="微软雅黑" pitchFamily="34" charset="-122"/>
              </a:rPr>
              <a:t>相较于基于</a:t>
            </a:r>
            <a:r>
              <a:rPr lang="en-US" altLang="zh-CN" sz="1600" b="1">
                <a:solidFill>
                  <a:srgbClr val="014CA9"/>
                </a:solidFill>
                <a:latin typeface="微软雅黑" pitchFamily="34" charset="-122"/>
                <a:ea typeface="微软雅黑" pitchFamily="34" charset="-122"/>
              </a:rPr>
              <a:t>Stacking</a:t>
            </a:r>
            <a:r>
              <a:rPr lang="zh-CN" altLang="en-US" sz="1600" b="1">
                <a:solidFill>
                  <a:srgbClr val="014CA9"/>
                </a:solidFill>
                <a:latin typeface="微软雅黑" pitchFamily="34" charset="-122"/>
                <a:ea typeface="微软雅黑" pitchFamily="34" charset="-122"/>
              </a:rPr>
              <a:t>的回归模型不仅在</a:t>
            </a:r>
            <a:r>
              <a:rPr lang="zh-CN" altLang="en-US" b="1">
                <a:solidFill>
                  <a:srgbClr val="F37336"/>
                </a:solidFill>
                <a:latin typeface="微软雅黑" pitchFamily="34" charset="-122"/>
                <a:ea typeface="微软雅黑" pitchFamily="34" charset="-122"/>
              </a:rPr>
              <a:t>性能上更佳</a:t>
            </a:r>
            <a:r>
              <a:rPr lang="zh-CN" altLang="en-US" sz="1600" b="1">
                <a:solidFill>
                  <a:srgbClr val="014CA9"/>
                </a:solidFill>
                <a:latin typeface="微软雅黑" pitchFamily="34" charset="-122"/>
                <a:ea typeface="微软雅黑" pitchFamily="34" charset="-122"/>
              </a:rPr>
              <a:t>，同时在</a:t>
            </a:r>
            <a:r>
              <a:rPr lang="zh-CN" altLang="en-US" b="1">
                <a:solidFill>
                  <a:srgbClr val="F37336"/>
                </a:solidFill>
                <a:latin typeface="微软雅黑" pitchFamily="34" charset="-122"/>
                <a:ea typeface="微软雅黑" pitchFamily="34" charset="-122"/>
              </a:rPr>
              <a:t>训练时间</a:t>
            </a:r>
            <a:r>
              <a:rPr lang="zh-CN" altLang="en-US" sz="1600" b="1">
                <a:solidFill>
                  <a:srgbClr val="014CA9"/>
                </a:solidFill>
                <a:latin typeface="微软雅黑" pitchFamily="34" charset="-122"/>
                <a:ea typeface="微软雅黑" pitchFamily="34" charset="-122"/>
              </a:rPr>
              <a:t>上也</a:t>
            </a:r>
            <a:r>
              <a:rPr lang="zh-CN" altLang="en-US" b="1">
                <a:solidFill>
                  <a:srgbClr val="F37336"/>
                </a:solidFill>
                <a:latin typeface="微软雅黑" pitchFamily="34" charset="-122"/>
                <a:ea typeface="微软雅黑" pitchFamily="34" charset="-122"/>
              </a:rPr>
              <a:t>占优</a:t>
            </a:r>
            <a:endParaRPr lang="en-US" altLang="zh-CN" b="1">
              <a:solidFill>
                <a:srgbClr val="F3733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FFC0FF3E-CEB2-4581-8A74-31ECB49AD6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488680"/>
              </p:ext>
            </p:extLst>
          </p:nvPr>
        </p:nvGraphicFramePr>
        <p:xfrm>
          <a:off x="483323" y="1672180"/>
          <a:ext cx="6759956" cy="28622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01136">
                  <a:extLst>
                    <a:ext uri="{9D8B030D-6E8A-4147-A177-3AD203B41FA5}">
                      <a16:colId xmlns:a16="http://schemas.microsoft.com/office/drawing/2014/main" val="597886397"/>
                    </a:ext>
                  </a:extLst>
                </a:gridCol>
                <a:gridCol w="1114705">
                  <a:extLst>
                    <a:ext uri="{9D8B030D-6E8A-4147-A177-3AD203B41FA5}">
                      <a16:colId xmlns:a16="http://schemas.microsoft.com/office/drawing/2014/main" val="1492888217"/>
                    </a:ext>
                  </a:extLst>
                </a:gridCol>
                <a:gridCol w="1114705">
                  <a:extLst>
                    <a:ext uri="{9D8B030D-6E8A-4147-A177-3AD203B41FA5}">
                      <a16:colId xmlns:a16="http://schemas.microsoft.com/office/drawing/2014/main" val="796137772"/>
                    </a:ext>
                  </a:extLst>
                </a:gridCol>
                <a:gridCol w="1114705">
                  <a:extLst>
                    <a:ext uri="{9D8B030D-6E8A-4147-A177-3AD203B41FA5}">
                      <a16:colId xmlns:a16="http://schemas.microsoft.com/office/drawing/2014/main" val="1657804926"/>
                    </a:ext>
                  </a:extLst>
                </a:gridCol>
                <a:gridCol w="1114705">
                  <a:extLst>
                    <a:ext uri="{9D8B030D-6E8A-4147-A177-3AD203B41FA5}">
                      <a16:colId xmlns:a16="http://schemas.microsoft.com/office/drawing/2014/main" val="3537589380"/>
                    </a:ext>
                  </a:extLst>
                </a:gridCol>
              </a:tblGrid>
              <a:tr h="408891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zh-CN" sz="1400" b="1" kern="0">
                          <a:effectLst/>
                          <a:latin typeface="+mj-ea"/>
                          <a:ea typeface="+mj-ea"/>
                        </a:rPr>
                        <a:t>模型</a:t>
                      </a:r>
                      <a:endParaRPr lang="zh-CN" sz="1400" b="1" kern="100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en-US" sz="1400" b="1" kern="0">
                          <a:effectLst/>
                          <a:latin typeface="+mj-ea"/>
                          <a:ea typeface="+mj-ea"/>
                        </a:rPr>
                        <a:t>MSE</a:t>
                      </a:r>
                      <a:endParaRPr lang="zh-CN" sz="1400" b="1" kern="100">
                        <a:effectLst/>
                        <a:latin typeface="+mj-ea"/>
                        <a:ea typeface="+mj-ea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en-US" sz="1400" b="1" kern="0">
                          <a:effectLst/>
                          <a:latin typeface="+mj-ea"/>
                          <a:ea typeface="+mj-ea"/>
                        </a:rPr>
                        <a:t>MAE</a:t>
                      </a:r>
                      <a:endParaRPr lang="zh-CN" sz="1400" b="1" kern="100">
                        <a:effectLst/>
                        <a:latin typeface="+mj-ea"/>
                        <a:ea typeface="+mj-ea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en-US" sz="1400" b="1" kern="0" dirty="0">
                          <a:effectLst/>
                          <a:latin typeface="+mj-ea"/>
                          <a:ea typeface="+mj-ea"/>
                        </a:rPr>
                        <a:t>R</a:t>
                      </a:r>
                      <a:r>
                        <a:rPr lang="en-US" sz="1400" b="1" kern="0" baseline="30000" dirty="0">
                          <a:effectLst/>
                          <a:latin typeface="+mj-ea"/>
                          <a:ea typeface="+mj-ea"/>
                        </a:rPr>
                        <a:t>2</a:t>
                      </a:r>
                      <a:endParaRPr lang="zh-CN" sz="1400" b="1" kern="100" baseline="30000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en-US" altLang="zh-CN" sz="1400" b="1" kern="1200">
                          <a:solidFill>
                            <a:schemeClr val="lt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RT</a:t>
                      </a:r>
                      <a:endParaRPr lang="zh-CN" sz="1400" b="1" kern="100">
                        <a:effectLst/>
                        <a:latin typeface="+mj-ea"/>
                        <a:ea typeface="+mj-ea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033682411"/>
                  </a:ext>
                </a:extLst>
              </a:tr>
              <a:tr h="408891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0">
                          <a:effectLst/>
                          <a:latin typeface="+mj-ea"/>
                          <a:ea typeface="+mj-ea"/>
                        </a:rPr>
                        <a:t>K</a:t>
                      </a:r>
                      <a:r>
                        <a:rPr lang="zh-CN" sz="1400" b="1" kern="0">
                          <a:effectLst/>
                          <a:latin typeface="+mj-ea"/>
                          <a:ea typeface="+mj-ea"/>
                        </a:rPr>
                        <a:t>近邻回归（</a:t>
                      </a:r>
                      <a:r>
                        <a:rPr lang="en-US" sz="1400" b="1" kern="0">
                          <a:effectLst/>
                          <a:latin typeface="+mj-ea"/>
                          <a:ea typeface="+mj-ea"/>
                        </a:rPr>
                        <a:t>KNN</a:t>
                      </a:r>
                      <a:r>
                        <a:rPr lang="zh-CN" sz="1400" b="1" kern="0">
                          <a:effectLst/>
                          <a:latin typeface="+mj-ea"/>
                          <a:ea typeface="+mj-ea"/>
                        </a:rPr>
                        <a:t>）</a:t>
                      </a:r>
                      <a:endParaRPr lang="zh-CN" sz="1400" b="1" kern="100">
                        <a:effectLst/>
                        <a:latin typeface="+mj-ea"/>
                        <a:ea typeface="+mj-ea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en-US" sz="1400" b="1" kern="0">
                          <a:effectLst/>
                          <a:latin typeface="+mj-ea"/>
                          <a:ea typeface="+mj-ea"/>
                        </a:rPr>
                        <a:t>0.676</a:t>
                      </a:r>
                      <a:endParaRPr lang="zh-CN" sz="1400" b="1" kern="100">
                        <a:effectLst/>
                        <a:latin typeface="+mj-ea"/>
                        <a:ea typeface="+mj-ea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en-US" sz="1400" b="1" kern="0">
                          <a:effectLst/>
                          <a:latin typeface="+mj-ea"/>
                          <a:ea typeface="+mj-ea"/>
                        </a:rPr>
                        <a:t>0.594</a:t>
                      </a:r>
                      <a:endParaRPr lang="zh-CN" sz="1400" b="1" kern="100">
                        <a:effectLst/>
                        <a:latin typeface="+mj-ea"/>
                        <a:ea typeface="+mj-ea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en-US" sz="1400" b="1" kern="0">
                          <a:effectLst/>
                          <a:latin typeface="+mj-ea"/>
                          <a:ea typeface="+mj-ea"/>
                        </a:rPr>
                        <a:t>0.665</a:t>
                      </a:r>
                      <a:endParaRPr lang="zh-CN" sz="1400" b="1" kern="100">
                        <a:effectLst/>
                        <a:latin typeface="+mj-ea"/>
                        <a:ea typeface="+mj-ea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0">
                          <a:effectLst/>
                          <a:latin typeface="+mj-ea"/>
                          <a:ea typeface="+mj-ea"/>
                        </a:rPr>
                        <a:t>0.268</a:t>
                      </a:r>
                      <a:endParaRPr lang="zh-CN" sz="1400" b="1" kern="100">
                        <a:effectLst/>
                        <a:latin typeface="+mj-ea"/>
                        <a:ea typeface="+mj-ea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46460510"/>
                  </a:ext>
                </a:extLst>
              </a:tr>
              <a:tr h="408891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400" b="1" kern="0">
                          <a:effectLst/>
                          <a:latin typeface="+mj-ea"/>
                          <a:ea typeface="+mj-ea"/>
                        </a:rPr>
                        <a:t>支持向量机回归（</a:t>
                      </a:r>
                      <a:r>
                        <a:rPr lang="en-US" sz="1400" b="1" kern="0">
                          <a:effectLst/>
                          <a:latin typeface="+mj-ea"/>
                          <a:ea typeface="+mj-ea"/>
                        </a:rPr>
                        <a:t>SVR</a:t>
                      </a:r>
                      <a:r>
                        <a:rPr lang="zh-CN" sz="1400" b="1" kern="0">
                          <a:effectLst/>
                          <a:latin typeface="+mj-ea"/>
                          <a:ea typeface="+mj-ea"/>
                        </a:rPr>
                        <a:t>）</a:t>
                      </a:r>
                      <a:endParaRPr lang="zh-CN" sz="1400" b="1" kern="100">
                        <a:effectLst/>
                        <a:latin typeface="+mj-ea"/>
                        <a:ea typeface="+mj-ea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en-US" sz="1400" b="1" kern="0">
                          <a:effectLst/>
                          <a:latin typeface="+mj-ea"/>
                          <a:ea typeface="+mj-ea"/>
                        </a:rPr>
                        <a:t>0.633</a:t>
                      </a:r>
                      <a:endParaRPr lang="zh-CN" sz="1400" b="1" kern="100">
                        <a:effectLst/>
                        <a:latin typeface="+mj-ea"/>
                        <a:ea typeface="+mj-ea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en-US" sz="1400" b="1" kern="0">
                          <a:effectLst/>
                          <a:latin typeface="+mj-ea"/>
                          <a:ea typeface="+mj-ea"/>
                        </a:rPr>
                        <a:t>0.588</a:t>
                      </a:r>
                      <a:endParaRPr lang="zh-CN" sz="1400" b="1" kern="100">
                        <a:effectLst/>
                        <a:latin typeface="+mj-ea"/>
                        <a:ea typeface="+mj-ea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en-US" sz="1400" b="1" kern="0">
                          <a:effectLst/>
                          <a:latin typeface="+mj-ea"/>
                          <a:ea typeface="+mj-ea"/>
                        </a:rPr>
                        <a:t>0.686</a:t>
                      </a:r>
                      <a:endParaRPr lang="zh-CN" sz="1400" b="1" kern="100">
                        <a:effectLst/>
                        <a:latin typeface="+mj-ea"/>
                        <a:ea typeface="+mj-ea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0">
                          <a:effectLst/>
                          <a:latin typeface="+mj-ea"/>
                          <a:ea typeface="+mj-ea"/>
                        </a:rPr>
                        <a:t>0.364</a:t>
                      </a:r>
                      <a:endParaRPr lang="zh-CN" sz="1400" b="1" kern="100">
                        <a:effectLst/>
                        <a:latin typeface="+mj-ea"/>
                        <a:ea typeface="+mj-ea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247191629"/>
                  </a:ext>
                </a:extLst>
              </a:tr>
              <a:tr h="408891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400" b="1" kern="0">
                          <a:effectLst/>
                          <a:latin typeface="+mj-ea"/>
                          <a:ea typeface="+mj-ea"/>
                        </a:rPr>
                        <a:t>随机森林回归（</a:t>
                      </a:r>
                      <a:r>
                        <a:rPr lang="en-US" altLang="zh-CN" sz="1400" b="1" kern="0">
                          <a:effectLst/>
                          <a:latin typeface="+mj-ea"/>
                          <a:ea typeface="+mj-ea"/>
                        </a:rPr>
                        <a:t>RF</a:t>
                      </a:r>
                      <a:r>
                        <a:rPr lang="zh-CN" sz="1400" b="1" kern="0">
                          <a:effectLst/>
                          <a:latin typeface="+mj-ea"/>
                          <a:ea typeface="+mj-ea"/>
                        </a:rPr>
                        <a:t>）</a:t>
                      </a:r>
                      <a:endParaRPr lang="zh-CN" sz="1400" b="1" kern="100">
                        <a:effectLst/>
                        <a:latin typeface="+mj-ea"/>
                        <a:ea typeface="+mj-ea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en-US" sz="1400" b="1" kern="0">
                          <a:effectLst/>
                          <a:latin typeface="+mj-ea"/>
                          <a:ea typeface="+mj-ea"/>
                        </a:rPr>
                        <a:t>0.520</a:t>
                      </a:r>
                      <a:endParaRPr lang="zh-CN" sz="1400" b="1" kern="100">
                        <a:effectLst/>
                        <a:latin typeface="+mj-ea"/>
                        <a:ea typeface="+mj-ea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en-US" sz="1400" b="1" kern="0">
                          <a:effectLst/>
                          <a:latin typeface="+mj-ea"/>
                          <a:ea typeface="+mj-ea"/>
                        </a:rPr>
                        <a:t>0.531</a:t>
                      </a:r>
                      <a:endParaRPr lang="zh-CN" sz="1400" b="1" kern="100">
                        <a:effectLst/>
                        <a:latin typeface="+mj-ea"/>
                        <a:ea typeface="+mj-ea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en-US" sz="1400" b="1" kern="0">
                          <a:effectLst/>
                          <a:latin typeface="+mj-ea"/>
                          <a:ea typeface="+mj-ea"/>
                        </a:rPr>
                        <a:t>0.742</a:t>
                      </a:r>
                      <a:endParaRPr lang="zh-CN" sz="1400" b="1" kern="100">
                        <a:effectLst/>
                        <a:latin typeface="+mj-ea"/>
                        <a:ea typeface="+mj-ea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100">
                          <a:effectLst/>
                          <a:latin typeface="+mj-ea"/>
                          <a:ea typeface="+mj-ea"/>
                          <a:cs typeface="Segoe UI" panose="020B0502040204020203" pitchFamily="34" charset="0"/>
                        </a:rPr>
                        <a:t>0.472</a:t>
                      </a:r>
                      <a:endParaRPr lang="zh-CN" sz="1400" b="1" kern="100">
                        <a:effectLst/>
                        <a:latin typeface="+mj-ea"/>
                        <a:ea typeface="+mj-ea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603913677"/>
                  </a:ext>
                </a:extLst>
              </a:tr>
              <a:tr h="408891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400" b="1" kern="0">
                          <a:effectLst/>
                          <a:latin typeface="+mj-ea"/>
                          <a:ea typeface="+mj-ea"/>
                        </a:rPr>
                        <a:t>梯度提升回归（</a:t>
                      </a:r>
                      <a:r>
                        <a:rPr lang="en-US" sz="1400" b="1" kern="0">
                          <a:effectLst/>
                          <a:latin typeface="+mj-ea"/>
                          <a:ea typeface="+mj-ea"/>
                        </a:rPr>
                        <a:t>GBR</a:t>
                      </a:r>
                      <a:r>
                        <a:rPr lang="zh-CN" sz="1400" b="1" kern="0">
                          <a:effectLst/>
                          <a:latin typeface="+mj-ea"/>
                          <a:ea typeface="+mj-ea"/>
                        </a:rPr>
                        <a:t>）</a:t>
                      </a:r>
                      <a:endParaRPr lang="zh-CN" sz="1400" b="1" kern="100">
                        <a:effectLst/>
                        <a:latin typeface="+mj-ea"/>
                        <a:ea typeface="+mj-ea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en-US" sz="1400" b="1" kern="0">
                          <a:effectLst/>
                          <a:latin typeface="+mj-ea"/>
                          <a:ea typeface="+mj-ea"/>
                        </a:rPr>
                        <a:t>0.589</a:t>
                      </a:r>
                      <a:endParaRPr lang="zh-CN" sz="1400" b="1" kern="100">
                        <a:effectLst/>
                        <a:latin typeface="+mj-ea"/>
                        <a:ea typeface="+mj-ea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en-US" sz="1400" b="1" kern="0">
                          <a:effectLst/>
                          <a:latin typeface="+mj-ea"/>
                          <a:ea typeface="+mj-ea"/>
                        </a:rPr>
                        <a:t>0.579</a:t>
                      </a:r>
                      <a:endParaRPr lang="zh-CN" sz="1400" b="1" kern="100">
                        <a:effectLst/>
                        <a:latin typeface="+mj-ea"/>
                        <a:ea typeface="+mj-ea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en-US" sz="1400" b="1" kern="0">
                          <a:effectLst/>
                          <a:latin typeface="+mj-ea"/>
                          <a:ea typeface="+mj-ea"/>
                        </a:rPr>
                        <a:t>0.708</a:t>
                      </a:r>
                      <a:endParaRPr lang="zh-CN" sz="1400" b="1" kern="100">
                        <a:effectLst/>
                        <a:latin typeface="+mj-ea"/>
                        <a:ea typeface="+mj-ea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0">
                          <a:effectLst/>
                          <a:latin typeface="+mj-ea"/>
                          <a:ea typeface="+mj-ea"/>
                        </a:rPr>
                        <a:t>0.614</a:t>
                      </a:r>
                      <a:endParaRPr lang="zh-CN" sz="1400" b="1" kern="100">
                        <a:effectLst/>
                        <a:latin typeface="+mj-ea"/>
                        <a:ea typeface="+mj-ea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64427426"/>
                  </a:ext>
                </a:extLst>
              </a:tr>
              <a:tr h="408891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400" b="1" kern="0">
                          <a:effectLst/>
                          <a:latin typeface="+mj-ea"/>
                          <a:ea typeface="+mj-ea"/>
                        </a:rPr>
                        <a:t>基于</a:t>
                      </a:r>
                      <a:r>
                        <a:rPr lang="en-US" sz="1400" b="1" kern="0">
                          <a:effectLst/>
                          <a:latin typeface="+mj-ea"/>
                          <a:ea typeface="+mj-ea"/>
                        </a:rPr>
                        <a:t>Stacking</a:t>
                      </a:r>
                      <a:r>
                        <a:rPr lang="zh-CN" sz="1400" b="1" kern="0">
                          <a:effectLst/>
                          <a:latin typeface="+mj-ea"/>
                          <a:ea typeface="+mj-ea"/>
                        </a:rPr>
                        <a:t>的回归</a:t>
                      </a:r>
                      <a:endParaRPr lang="zh-CN" sz="1400" b="1" kern="100">
                        <a:effectLst/>
                        <a:latin typeface="+mj-ea"/>
                        <a:ea typeface="+mj-ea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en-US" sz="1400" b="1" ker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0.517</a:t>
                      </a:r>
                      <a:endParaRPr lang="zh-CN" sz="1400" b="1" kern="10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en-US" sz="1400" b="1" ker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0.524</a:t>
                      </a:r>
                      <a:endParaRPr lang="zh-CN" sz="1400" b="1" kern="10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en-US" sz="1400" b="1" ker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0.744</a:t>
                      </a:r>
                      <a:endParaRPr lang="zh-CN" sz="1400" b="1" kern="10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0">
                          <a:effectLst/>
                          <a:latin typeface="+mj-ea"/>
                          <a:ea typeface="+mj-ea"/>
                        </a:rPr>
                        <a:t>8.798</a:t>
                      </a:r>
                      <a:endParaRPr lang="zh-CN" sz="1400" b="1" kern="100">
                        <a:effectLst/>
                        <a:latin typeface="+mj-ea"/>
                        <a:ea typeface="+mj-ea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67126892"/>
                  </a:ext>
                </a:extLst>
              </a:tr>
              <a:tr h="408891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400" b="1" kern="0">
                          <a:effectLst/>
                          <a:latin typeface="+mj-ea"/>
                          <a:ea typeface="+mj-ea"/>
                        </a:rPr>
                        <a:t>深度森林回归</a:t>
                      </a:r>
                      <a:r>
                        <a:rPr lang="en-US" sz="1400" b="1" kern="0">
                          <a:effectLst/>
                          <a:latin typeface="+mj-ea"/>
                          <a:ea typeface="+mj-ea"/>
                        </a:rPr>
                        <a:t>(DF)</a:t>
                      </a:r>
                      <a:endParaRPr lang="zh-CN" sz="1400" b="1" kern="100">
                        <a:effectLst/>
                        <a:latin typeface="+mj-ea"/>
                        <a:ea typeface="+mj-ea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0">
                          <a:solidFill>
                            <a:srgbClr val="F37336"/>
                          </a:solidFill>
                          <a:effectLst/>
                          <a:latin typeface="+mj-ea"/>
                          <a:ea typeface="+mj-ea"/>
                        </a:rPr>
                        <a:t>0.476</a:t>
                      </a:r>
                      <a:endParaRPr lang="zh-CN" sz="1400" b="1" kern="100">
                        <a:solidFill>
                          <a:srgbClr val="F37336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0">
                          <a:solidFill>
                            <a:srgbClr val="F37336"/>
                          </a:solidFill>
                          <a:effectLst/>
                          <a:latin typeface="+mj-ea"/>
                          <a:ea typeface="+mj-ea"/>
                        </a:rPr>
                        <a:t>0.506</a:t>
                      </a:r>
                      <a:endParaRPr lang="zh-CN" sz="1400" b="1" kern="100">
                        <a:solidFill>
                          <a:srgbClr val="F37336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0">
                          <a:solidFill>
                            <a:srgbClr val="F37336"/>
                          </a:solidFill>
                          <a:effectLst/>
                          <a:latin typeface="+mj-ea"/>
                          <a:ea typeface="+mj-ea"/>
                        </a:rPr>
                        <a:t>0.764</a:t>
                      </a:r>
                      <a:endParaRPr lang="zh-CN" sz="1400" b="1" kern="100">
                        <a:solidFill>
                          <a:srgbClr val="F37336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0" dirty="0">
                          <a:solidFill>
                            <a:srgbClr val="F37336"/>
                          </a:solidFill>
                          <a:effectLst/>
                          <a:latin typeface="+mj-ea"/>
                          <a:ea typeface="+mj-ea"/>
                        </a:rPr>
                        <a:t>8.31</a:t>
                      </a:r>
                      <a:endParaRPr lang="zh-CN" sz="1400" b="1" kern="100" dirty="0">
                        <a:solidFill>
                          <a:srgbClr val="F37336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494260890"/>
                  </a:ext>
                </a:extLst>
              </a:tr>
            </a:tbl>
          </a:graphicData>
        </a:graphic>
      </p:graphicFrame>
      <p:pic>
        <p:nvPicPr>
          <p:cNvPr id="10" name="图片 9">
            <a:extLst>
              <a:ext uri="{FF2B5EF4-FFF2-40B4-BE49-F238E27FC236}">
                <a16:creationId xmlns:a16="http://schemas.microsoft.com/office/drawing/2014/main" id="{2EFB425E-3D9E-4186-A1C5-A1FD898D31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5080" y="1162440"/>
            <a:ext cx="5092700" cy="34036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A51BEDD9-1F48-497D-96D9-F1E262EC97C5}"/>
              </a:ext>
            </a:extLst>
          </p:cNvPr>
          <p:cNvSpPr/>
          <p:nvPr/>
        </p:nvSpPr>
        <p:spPr>
          <a:xfrm>
            <a:off x="7739972" y="4635545"/>
            <a:ext cx="378291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760"/>
              </a:spcBef>
              <a:spcAft>
                <a:spcPts val="800"/>
              </a:spcAft>
            </a:pPr>
            <a:r>
              <a:rPr lang="x-none" altLang="zh-CN" sz="1400" b="1" i="1">
                <a:solidFill>
                  <a:srgbClr val="014CA9"/>
                </a:solidFill>
                <a:latin typeface="+mj-ea"/>
                <a:ea typeface="+mj-ea"/>
              </a:rPr>
              <a:t>深度</a:t>
            </a:r>
            <a:r>
              <a:rPr lang="zh-CN" altLang="zh-CN" sz="1400" b="1" i="1">
                <a:solidFill>
                  <a:srgbClr val="014CA9"/>
                </a:solidFill>
                <a:latin typeface="+mj-ea"/>
                <a:ea typeface="+mj-ea"/>
              </a:rPr>
              <a:t>森林</a:t>
            </a:r>
            <a:r>
              <a:rPr lang="x-none" altLang="zh-CN" sz="1400" b="1" i="1">
                <a:solidFill>
                  <a:srgbClr val="014CA9"/>
                </a:solidFill>
                <a:latin typeface="+mj-ea"/>
                <a:ea typeface="+mj-ea"/>
              </a:rPr>
              <a:t>回归模型的线性拟合散点图</a:t>
            </a:r>
            <a:endParaRPr lang="zh-CN" altLang="zh-CN" sz="1400" b="1" i="1">
              <a:solidFill>
                <a:srgbClr val="014CA9"/>
              </a:solidFill>
              <a:latin typeface="+mj-ea"/>
              <a:ea typeface="+mj-ea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6994359-1AF9-4B2A-8530-D7EB21AECAD4}"/>
              </a:ext>
            </a:extLst>
          </p:cNvPr>
          <p:cNvSpPr txBox="1"/>
          <p:nvPr/>
        </p:nvSpPr>
        <p:spPr>
          <a:xfrm>
            <a:off x="1143341" y="883213"/>
            <a:ext cx="5968304" cy="5403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>
                <a:solidFill>
                  <a:schemeClr val="accent1"/>
                </a:solidFill>
                <a:latin typeface="+mj-ea"/>
              </a:rPr>
              <a:t>回归模型的</a:t>
            </a:r>
            <a:r>
              <a:rPr lang="zh-CN" altLang="en-US" sz="2200" b="1">
                <a:solidFill>
                  <a:srgbClr val="F37336"/>
                </a:solidFill>
                <a:latin typeface="+mj-ea"/>
              </a:rPr>
              <a:t>对比</a:t>
            </a:r>
            <a:r>
              <a:rPr lang="zh-CN" altLang="en-US" sz="2000" b="1">
                <a:solidFill>
                  <a:schemeClr val="accent1"/>
                </a:solidFill>
                <a:latin typeface="+mj-ea"/>
              </a:rPr>
              <a:t>分析与</a:t>
            </a:r>
            <a:r>
              <a:rPr lang="zh-CN" altLang="en-US" sz="2200" b="1">
                <a:solidFill>
                  <a:srgbClr val="F37336"/>
                </a:solidFill>
                <a:latin typeface="+mj-ea"/>
              </a:rPr>
              <a:t>验证</a:t>
            </a: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3E2AD07D-F7B2-4FB3-A30C-35EA687DF4EB}"/>
              </a:ext>
            </a:extLst>
          </p:cNvPr>
          <p:cNvGrpSpPr/>
          <p:nvPr/>
        </p:nvGrpSpPr>
        <p:grpSpPr>
          <a:xfrm>
            <a:off x="181650" y="910398"/>
            <a:ext cx="971851" cy="468201"/>
            <a:chOff x="288509" y="1097982"/>
            <a:chExt cx="971851" cy="468201"/>
          </a:xfrm>
        </p:grpSpPr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F38DCA4E-95B2-447A-815C-C75E395AC21D}"/>
                </a:ext>
              </a:extLst>
            </p:cNvPr>
            <p:cNvSpPr txBox="1"/>
            <p:nvPr/>
          </p:nvSpPr>
          <p:spPr>
            <a:xfrm>
              <a:off x="288509" y="1147992"/>
              <a:ext cx="961691" cy="418191"/>
            </a:xfrm>
            <a:prstGeom prst="rect">
              <a:avLst/>
            </a:prstGeom>
            <a:solidFill>
              <a:srgbClr val="F37336"/>
            </a:solidFill>
          </p:spPr>
          <p:txBody>
            <a:bodyPr wrap="square" rtlCol="0" anchor="ctr" anchorCtr="1">
              <a:spAutoFit/>
            </a:bodyPr>
            <a:lstStyle/>
            <a:p>
              <a:pPr>
                <a:lnSpc>
                  <a:spcPct val="150000"/>
                </a:lnSpc>
              </a:pPr>
              <a:endParaRPr lang="zh-CN" altLang="en-US" sz="16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4091DF89-B766-4219-BBD5-E1B0F5CD310F}"/>
                </a:ext>
              </a:extLst>
            </p:cNvPr>
            <p:cNvSpPr txBox="1"/>
            <p:nvPr/>
          </p:nvSpPr>
          <p:spPr>
            <a:xfrm>
              <a:off x="298669" y="1097982"/>
              <a:ext cx="961691" cy="4589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b="1">
                  <a:solidFill>
                    <a:schemeClr val="bg1"/>
                  </a:solidFill>
                  <a:latin typeface="+mj-ea"/>
                  <a:ea typeface="+mj-ea"/>
                </a:rPr>
                <a:t>问题二</a:t>
              </a:r>
              <a:endParaRPr lang="zh-CN" altLang="en-US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68323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3">
            <a:extLst>
              <a:ext uri="{FF2B5EF4-FFF2-40B4-BE49-F238E27FC236}">
                <a16:creationId xmlns:a16="http://schemas.microsoft.com/office/drawing/2014/main" id="{68575978-6A71-4033-9D60-8DE2AAD38B4C}"/>
              </a:ext>
            </a:extLst>
          </p:cNvPr>
          <p:cNvSpPr/>
          <p:nvPr/>
        </p:nvSpPr>
        <p:spPr>
          <a:xfrm>
            <a:off x="881642" y="1979297"/>
            <a:ext cx="3710963" cy="2299914"/>
          </a:xfrm>
          <a:prstGeom prst="roundRect">
            <a:avLst>
              <a:gd name="adj" fmla="val 1056"/>
            </a:avLst>
          </a:prstGeom>
          <a:solidFill>
            <a:schemeClr val="bg1"/>
          </a:solidFill>
          <a:ln>
            <a:noFill/>
          </a:ln>
          <a:effectLst>
            <a:outerShdw blurRad="139700" sx="102000" sy="102000" algn="ctr" rotWithShape="0">
              <a:schemeClr val="tx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PA_ 2">
            <a:extLst>
              <a:ext uri="{FF2B5EF4-FFF2-40B4-BE49-F238E27FC236}">
                <a16:creationId xmlns:a16="http://schemas.microsoft.com/office/drawing/2014/main" id="{26DFAF05-4024-49BC-9B78-08DA4117A4AF}"/>
              </a:ext>
            </a:extLst>
          </p:cNvPr>
          <p:cNvSpPr>
            <a:spLocks noChangeAspect="1"/>
          </p:cNvSpPr>
          <p:nvPr>
            <p:custDataLst>
              <p:tags r:id="rId1"/>
            </p:custDataLst>
          </p:nvPr>
        </p:nvSpPr>
        <p:spPr>
          <a:xfrm>
            <a:off x="881642" y="1604911"/>
            <a:ext cx="1901372" cy="426719"/>
          </a:xfrm>
          <a:prstGeom prst="rect">
            <a:avLst/>
          </a:prstGeom>
          <a:solidFill>
            <a:srgbClr val="014CA9"/>
          </a:solidFill>
          <a:ln w="12700" cap="flat" cmpd="sng" algn="ctr">
            <a:noFill/>
            <a:prstDash val="solid"/>
            <a:miter lim="800000"/>
          </a:ln>
          <a:effectLst>
            <a:outerShdw blurRad="127000" sx="101000" sy="101000" algn="ctr" rotWithShape="0">
              <a:srgbClr val="025CD7">
                <a:alpha val="50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问题分析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E0F5C20-B280-40A0-B485-F30C09DC3A3E}"/>
              </a:ext>
            </a:extLst>
          </p:cNvPr>
          <p:cNvSpPr txBox="1"/>
          <p:nvPr/>
        </p:nvSpPr>
        <p:spPr>
          <a:xfrm>
            <a:off x="1006924" y="2324404"/>
            <a:ext cx="3575407" cy="14245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lnSpc>
                <a:spcPct val="200000"/>
              </a:lnSpc>
              <a:spcBef>
                <a:spcPts val="1200"/>
              </a:spcBef>
              <a:spcAft>
                <a:spcPts val="1200"/>
              </a:spcAft>
              <a:buFont typeface="Wingdings" panose="05000000000000000000" pitchFamily="2" charset="2"/>
              <a:buChar char="p"/>
              <a:defRPr/>
            </a:pPr>
            <a:r>
              <a:rPr lang="zh-CN" altLang="en-US" b="1">
                <a:solidFill>
                  <a:srgbClr val="014CA9"/>
                </a:solidFill>
                <a:latin typeface="微软雅黑" pitchFamily="34" charset="-122"/>
                <a:ea typeface="微软雅黑" pitchFamily="34" charset="-122"/>
              </a:rPr>
              <a:t>特征数量没有限制，高维特征</a:t>
            </a:r>
            <a:endParaRPr lang="en-US" altLang="zh-CN" b="1">
              <a:solidFill>
                <a:srgbClr val="014CA9"/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lvl="0" indent="-285750">
              <a:lnSpc>
                <a:spcPct val="200000"/>
              </a:lnSpc>
              <a:spcBef>
                <a:spcPts val="1200"/>
              </a:spcBef>
              <a:spcAft>
                <a:spcPts val="1200"/>
              </a:spcAft>
              <a:buFont typeface="Wingdings" panose="05000000000000000000" pitchFamily="2" charset="2"/>
              <a:buChar char="p"/>
              <a:defRPr/>
            </a:pPr>
            <a:r>
              <a:rPr lang="zh-CN" altLang="en-US" b="1">
                <a:solidFill>
                  <a:srgbClr val="014CA9"/>
                </a:solidFill>
                <a:latin typeface="微软雅黑" pitchFamily="34" charset="-122"/>
                <a:ea typeface="微软雅黑" pitchFamily="34" charset="-122"/>
              </a:rPr>
              <a:t>样本数据量较少（</a:t>
            </a:r>
            <a:r>
              <a:rPr lang="en-US" altLang="zh-CN" b="1">
                <a:solidFill>
                  <a:srgbClr val="014CA9"/>
                </a:solidFill>
                <a:latin typeface="微软雅黑" pitchFamily="34" charset="-122"/>
                <a:ea typeface="微软雅黑" pitchFamily="34" charset="-122"/>
              </a:rPr>
              <a:t>1974</a:t>
            </a:r>
            <a:r>
              <a:rPr lang="zh-CN" altLang="en-US" b="1">
                <a:solidFill>
                  <a:srgbClr val="014CA9"/>
                </a:solidFill>
                <a:latin typeface="微软雅黑" pitchFamily="34" charset="-122"/>
                <a:ea typeface="微软雅黑" pitchFamily="34" charset="-122"/>
              </a:rPr>
              <a:t>条）</a:t>
            </a:r>
            <a:endParaRPr lang="en-US" altLang="zh-CN" b="1">
              <a:solidFill>
                <a:srgbClr val="014CA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A821D46C-0A37-46BC-93BD-C7CEFB3FAD68}"/>
              </a:ext>
            </a:extLst>
          </p:cNvPr>
          <p:cNvSpPr/>
          <p:nvPr/>
        </p:nvSpPr>
        <p:spPr>
          <a:xfrm>
            <a:off x="5304328" y="1979297"/>
            <a:ext cx="6199022" cy="4624702"/>
          </a:xfrm>
          <a:prstGeom prst="roundRect">
            <a:avLst>
              <a:gd name="adj" fmla="val 1056"/>
            </a:avLst>
          </a:prstGeom>
          <a:solidFill>
            <a:schemeClr val="bg1"/>
          </a:solidFill>
          <a:ln>
            <a:noFill/>
          </a:ln>
          <a:effectLst>
            <a:outerShdw blurRad="139700" sx="102000" sy="102000" algn="ctr" rotWithShape="0">
              <a:schemeClr val="tx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47620E7-8FBA-4685-8FD1-4F87210597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5642" y="4826949"/>
            <a:ext cx="5802410" cy="1640953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PA_ 2">
            <a:extLst>
              <a:ext uri="{FF2B5EF4-FFF2-40B4-BE49-F238E27FC236}">
                <a16:creationId xmlns:a16="http://schemas.microsoft.com/office/drawing/2014/main" id="{35C661CE-8CE6-4C81-9E0E-E4A9F9EB86EF}"/>
              </a:ext>
            </a:extLst>
          </p:cNvPr>
          <p:cNvSpPr>
            <a:spLocks noChangeAspect="1"/>
          </p:cNvSpPr>
          <p:nvPr>
            <p:custDataLst>
              <p:tags r:id="rId2"/>
            </p:custDataLst>
          </p:nvPr>
        </p:nvSpPr>
        <p:spPr>
          <a:xfrm>
            <a:off x="9601978" y="1602151"/>
            <a:ext cx="1901372" cy="426719"/>
          </a:xfrm>
          <a:prstGeom prst="rect">
            <a:avLst/>
          </a:prstGeom>
          <a:solidFill>
            <a:srgbClr val="F37336"/>
          </a:solidFill>
          <a:ln w="12700" cap="flat" cmpd="sng" algn="ctr">
            <a:noFill/>
            <a:prstDash val="solid"/>
            <a:miter lim="800000"/>
          </a:ln>
          <a:effectLst>
            <a:outerShdw blurRad="127000" sx="101000" sy="101000" algn="ctr" rotWithShape="0">
              <a:srgbClr val="025CD7">
                <a:alpha val="50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解决方案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A247511-E1DA-4A73-812E-0369770B5073}"/>
              </a:ext>
            </a:extLst>
          </p:cNvPr>
          <p:cNvSpPr txBox="1"/>
          <p:nvPr/>
        </p:nvSpPr>
        <p:spPr>
          <a:xfrm>
            <a:off x="5655642" y="2173693"/>
            <a:ext cx="5802410" cy="29934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lnSpc>
                <a:spcPct val="130000"/>
              </a:lnSpc>
              <a:spcBef>
                <a:spcPts val="1200"/>
              </a:spcBef>
              <a:spcAft>
                <a:spcPts val="1200"/>
              </a:spcAft>
              <a:buFont typeface="Wingdings" panose="05000000000000000000" pitchFamily="2" charset="2"/>
              <a:buChar char="ü"/>
              <a:defRPr/>
            </a:pPr>
            <a:r>
              <a:rPr lang="zh-CN" altLang="en-US" b="1">
                <a:solidFill>
                  <a:srgbClr val="014CA9"/>
                </a:solidFill>
                <a:latin typeface="微软雅黑" pitchFamily="34" charset="-122"/>
                <a:ea typeface="微软雅黑" pitchFamily="34" charset="-122"/>
              </a:rPr>
              <a:t>采用</a:t>
            </a:r>
            <a:r>
              <a:rPr lang="zh-CN" altLang="en-US" sz="2000" b="1">
                <a:solidFill>
                  <a:srgbClr val="F37336"/>
                </a:solidFill>
                <a:latin typeface="微软雅黑" pitchFamily="34" charset="-122"/>
                <a:ea typeface="微软雅黑" pitchFamily="34" charset="-122"/>
              </a:rPr>
              <a:t>特征提取能力强大</a:t>
            </a:r>
            <a:r>
              <a:rPr lang="zh-CN" altLang="en-US" b="1">
                <a:solidFill>
                  <a:srgbClr val="014CA9"/>
                </a:solidFill>
                <a:latin typeface="微软雅黑" pitchFamily="34" charset="-122"/>
                <a:ea typeface="微软雅黑" pitchFamily="34" charset="-122"/>
              </a:rPr>
              <a:t>的神经网络建模，自动学习复杂非线性映射关系</a:t>
            </a:r>
            <a:endParaRPr lang="en-US" altLang="zh-CN" b="1">
              <a:solidFill>
                <a:srgbClr val="014CA9"/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lvl="0" indent="-285750">
              <a:lnSpc>
                <a:spcPct val="130000"/>
              </a:lnSpc>
              <a:spcBef>
                <a:spcPts val="1200"/>
              </a:spcBef>
              <a:spcAft>
                <a:spcPts val="1200"/>
              </a:spcAft>
              <a:buFont typeface="Wingdings" panose="05000000000000000000" pitchFamily="2" charset="2"/>
              <a:buChar char="ü"/>
              <a:defRPr/>
            </a:pPr>
            <a:r>
              <a:rPr lang="zh-CN" altLang="en-US" b="1">
                <a:solidFill>
                  <a:srgbClr val="014CA9"/>
                </a:solidFill>
                <a:latin typeface="微软雅黑" pitchFamily="34" charset="-122"/>
                <a:ea typeface="微软雅黑" pitchFamily="34" charset="-122"/>
              </a:rPr>
              <a:t>基于</a:t>
            </a:r>
            <a:r>
              <a:rPr lang="zh-CN" altLang="en-US" sz="2000" b="1">
                <a:solidFill>
                  <a:srgbClr val="F37336"/>
                </a:solidFill>
                <a:latin typeface="微软雅黑" pitchFamily="34" charset="-122"/>
                <a:ea typeface="微软雅黑" pitchFamily="34" charset="-122"/>
              </a:rPr>
              <a:t>原型网络</a:t>
            </a:r>
            <a:r>
              <a:rPr lang="zh-CN" altLang="en-US" b="1">
                <a:solidFill>
                  <a:srgbClr val="014CA9"/>
                </a:solidFill>
                <a:latin typeface="微软雅黑" pitchFamily="34" charset="-122"/>
                <a:ea typeface="微软雅黑" pitchFamily="34" charset="-122"/>
              </a:rPr>
              <a:t>的模型建立：基于度量的</a:t>
            </a:r>
            <a:r>
              <a:rPr lang="zh-CN" altLang="en-US" sz="2000" b="1">
                <a:solidFill>
                  <a:srgbClr val="F37336"/>
                </a:solidFill>
                <a:latin typeface="微软雅黑" pitchFamily="34" charset="-122"/>
                <a:ea typeface="微软雅黑" pitchFamily="34" charset="-122"/>
              </a:rPr>
              <a:t>小样本</a:t>
            </a:r>
            <a:r>
              <a:rPr lang="zh-CN" altLang="en-US" b="1">
                <a:solidFill>
                  <a:srgbClr val="014CA9"/>
                </a:solidFill>
                <a:latin typeface="微软雅黑" pitchFamily="34" charset="-122"/>
                <a:ea typeface="微软雅黑" pitchFamily="34" charset="-122"/>
              </a:rPr>
              <a:t>分类算法，旨在学习到一个嵌入空间，使得</a:t>
            </a:r>
            <a:r>
              <a:rPr lang="zh-CN" altLang="en-US" sz="2000" b="1">
                <a:solidFill>
                  <a:srgbClr val="F37336"/>
                </a:solidFill>
                <a:latin typeface="微软雅黑" pitchFamily="34" charset="-122"/>
                <a:ea typeface="微软雅黑" pitchFamily="34" charset="-122"/>
              </a:rPr>
              <a:t>同类样本</a:t>
            </a:r>
            <a:r>
              <a:rPr lang="zh-CN" altLang="en-US" b="1">
                <a:solidFill>
                  <a:srgbClr val="014CA9"/>
                </a:solidFill>
                <a:latin typeface="微软雅黑" pitchFamily="34" charset="-122"/>
                <a:ea typeface="微软雅黑" pitchFamily="34" charset="-122"/>
              </a:rPr>
              <a:t>在嵌入空间内</a:t>
            </a:r>
            <a:r>
              <a:rPr lang="zh-CN" altLang="en-US" sz="2000" b="1">
                <a:solidFill>
                  <a:srgbClr val="F37336"/>
                </a:solidFill>
                <a:latin typeface="微软雅黑" pitchFamily="34" charset="-122"/>
                <a:ea typeface="微软雅黑" pitchFamily="34" charset="-122"/>
              </a:rPr>
              <a:t>聚集</a:t>
            </a:r>
            <a:r>
              <a:rPr lang="zh-CN" altLang="en-US" b="1">
                <a:solidFill>
                  <a:srgbClr val="014CA9"/>
                </a:solidFill>
                <a:latin typeface="微软雅黑" pitchFamily="34" charset="-122"/>
                <a:ea typeface="微软雅黑" pitchFamily="34" charset="-122"/>
              </a:rPr>
              <a:t>，</a:t>
            </a:r>
            <a:r>
              <a:rPr lang="zh-CN" altLang="en-US" sz="2000" b="1">
                <a:solidFill>
                  <a:srgbClr val="F37336"/>
                </a:solidFill>
                <a:latin typeface="微软雅黑" pitchFamily="34" charset="-122"/>
                <a:ea typeface="微软雅黑" pitchFamily="34" charset="-122"/>
              </a:rPr>
              <a:t>不同簇</a:t>
            </a:r>
            <a:r>
              <a:rPr lang="zh-CN" altLang="en-US" b="1">
                <a:solidFill>
                  <a:srgbClr val="014CA9"/>
                </a:solidFill>
                <a:latin typeface="微软雅黑" pitchFamily="34" charset="-122"/>
                <a:ea typeface="微软雅黑" pitchFamily="34" charset="-122"/>
              </a:rPr>
              <a:t>尽可能</a:t>
            </a:r>
            <a:r>
              <a:rPr lang="zh-CN" altLang="en-US" sz="2000" b="1">
                <a:solidFill>
                  <a:srgbClr val="F37336"/>
                </a:solidFill>
                <a:latin typeface="微软雅黑" pitchFamily="34" charset="-122"/>
                <a:ea typeface="微软雅黑" pitchFamily="34" charset="-122"/>
              </a:rPr>
              <a:t>远离</a:t>
            </a:r>
            <a:r>
              <a:rPr lang="zh-CN" altLang="en-US" b="1">
                <a:solidFill>
                  <a:srgbClr val="F37336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endParaRPr lang="zh-CN" altLang="en-US" b="1">
              <a:solidFill>
                <a:srgbClr val="014CA9"/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lvl="0" indent="-285750">
              <a:lnSpc>
                <a:spcPct val="130000"/>
              </a:lnSpc>
              <a:spcBef>
                <a:spcPts val="1200"/>
              </a:spcBef>
              <a:spcAft>
                <a:spcPts val="1200"/>
              </a:spcAft>
              <a:buFont typeface="Wingdings" panose="05000000000000000000" pitchFamily="2" charset="2"/>
              <a:buChar char="ü"/>
              <a:defRPr/>
            </a:pPr>
            <a:endParaRPr lang="en-US" altLang="zh-CN" b="1">
              <a:solidFill>
                <a:srgbClr val="014CA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FB277B25-D384-4062-A260-EBA354065E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1642" y="4715241"/>
            <a:ext cx="3710963" cy="167733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E309629F-350D-4714-A1AF-6A3A120A1999}"/>
              </a:ext>
            </a:extLst>
          </p:cNvPr>
          <p:cNvSpPr txBox="1"/>
          <p:nvPr/>
        </p:nvSpPr>
        <p:spPr>
          <a:xfrm>
            <a:off x="1143340" y="883213"/>
            <a:ext cx="8742339" cy="5403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>
                <a:solidFill>
                  <a:schemeClr val="accent1"/>
                </a:solidFill>
                <a:latin typeface="+mj-ea"/>
                <a:ea typeface="+mj-ea"/>
              </a:rPr>
              <a:t>针对化合物的</a:t>
            </a:r>
            <a:r>
              <a:rPr lang="en-US" altLang="zh-CN" sz="2000" b="1">
                <a:solidFill>
                  <a:schemeClr val="accent1"/>
                </a:solidFill>
                <a:latin typeface="+mj-ea"/>
                <a:ea typeface="+mj-ea"/>
              </a:rPr>
              <a:t>ADMET</a:t>
            </a:r>
            <a:r>
              <a:rPr lang="zh-CN" altLang="en-US" sz="2000" b="1">
                <a:solidFill>
                  <a:schemeClr val="accent1"/>
                </a:solidFill>
                <a:latin typeface="+mj-ea"/>
                <a:ea typeface="+mj-ea"/>
              </a:rPr>
              <a:t>特性，对</a:t>
            </a:r>
            <a:r>
              <a:rPr lang="en-US" altLang="zh-CN" sz="2200" b="1">
                <a:solidFill>
                  <a:srgbClr val="F37336"/>
                </a:solidFill>
                <a:latin typeface="+mj-ea"/>
                <a:ea typeface="+mj-ea"/>
              </a:rPr>
              <a:t>5</a:t>
            </a:r>
            <a:r>
              <a:rPr lang="zh-CN" altLang="en-US" sz="2200" b="1">
                <a:solidFill>
                  <a:srgbClr val="F37336"/>
                </a:solidFill>
                <a:latin typeface="+mj-ea"/>
                <a:ea typeface="+mj-ea"/>
              </a:rPr>
              <a:t>个性质</a:t>
            </a:r>
            <a:r>
              <a:rPr lang="zh-CN" altLang="en-US" sz="2000" b="1">
                <a:solidFill>
                  <a:schemeClr val="accent1"/>
                </a:solidFill>
                <a:latin typeface="+mj-ea"/>
                <a:ea typeface="+mj-ea"/>
              </a:rPr>
              <a:t>分别构建</a:t>
            </a:r>
            <a:r>
              <a:rPr lang="zh-CN" altLang="en-US" sz="2200" b="1">
                <a:solidFill>
                  <a:srgbClr val="F37336"/>
                </a:solidFill>
                <a:latin typeface="+mj-ea"/>
                <a:ea typeface="+mj-ea"/>
              </a:rPr>
              <a:t>二分类模型 </a:t>
            </a:r>
            <a:endParaRPr lang="zh-CN" altLang="en-US" sz="2200" b="1" dirty="0">
              <a:solidFill>
                <a:srgbClr val="F37336"/>
              </a:solidFill>
              <a:latin typeface="+mj-ea"/>
              <a:ea typeface="+mj-ea"/>
            </a:endParaRP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1C9C942D-26DA-445D-B3D4-2CC4A0AECA86}"/>
              </a:ext>
            </a:extLst>
          </p:cNvPr>
          <p:cNvGrpSpPr/>
          <p:nvPr/>
        </p:nvGrpSpPr>
        <p:grpSpPr>
          <a:xfrm>
            <a:off x="181650" y="910398"/>
            <a:ext cx="971851" cy="468201"/>
            <a:chOff x="288509" y="1097982"/>
            <a:chExt cx="971851" cy="468201"/>
          </a:xfrm>
        </p:grpSpPr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62ADAD8C-DA60-4EC7-A272-6822C3B2F2ED}"/>
                </a:ext>
              </a:extLst>
            </p:cNvPr>
            <p:cNvSpPr txBox="1"/>
            <p:nvPr/>
          </p:nvSpPr>
          <p:spPr>
            <a:xfrm>
              <a:off x="288509" y="1147992"/>
              <a:ext cx="961691" cy="418191"/>
            </a:xfrm>
            <a:prstGeom prst="rect">
              <a:avLst/>
            </a:prstGeom>
            <a:solidFill>
              <a:srgbClr val="F37336"/>
            </a:solidFill>
          </p:spPr>
          <p:txBody>
            <a:bodyPr wrap="square" rtlCol="0" anchor="ctr" anchorCtr="1">
              <a:spAutoFit/>
            </a:bodyPr>
            <a:lstStyle/>
            <a:p>
              <a:pPr>
                <a:lnSpc>
                  <a:spcPct val="150000"/>
                </a:lnSpc>
              </a:pPr>
              <a:endParaRPr lang="zh-CN" altLang="en-US" sz="16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1879032A-01A1-4D4C-B1AF-CE6F5F4E143A}"/>
                </a:ext>
              </a:extLst>
            </p:cNvPr>
            <p:cNvSpPr txBox="1"/>
            <p:nvPr/>
          </p:nvSpPr>
          <p:spPr>
            <a:xfrm>
              <a:off x="298669" y="1097982"/>
              <a:ext cx="961691" cy="4589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b="1">
                  <a:solidFill>
                    <a:schemeClr val="bg1"/>
                  </a:solidFill>
                  <a:latin typeface="+mj-ea"/>
                  <a:ea typeface="+mj-ea"/>
                </a:rPr>
                <a:t>问题三</a:t>
              </a:r>
              <a:endParaRPr lang="zh-CN" altLang="en-US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1966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788BE3A9-A5F1-432E-9CF7-51B2CB53F227}"/>
              </a:ext>
            </a:extLst>
          </p:cNvPr>
          <p:cNvSpPr/>
          <p:nvPr/>
        </p:nvSpPr>
        <p:spPr>
          <a:xfrm>
            <a:off x="1172384" y="6185643"/>
            <a:ext cx="308892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760"/>
              </a:spcBef>
              <a:spcAft>
                <a:spcPts val="800"/>
              </a:spcAft>
            </a:pPr>
            <a:r>
              <a:rPr lang="zh-CN" altLang="en-US" sz="1400" b="1" i="1">
                <a:solidFill>
                  <a:srgbClr val="014CA9"/>
                </a:solidFill>
                <a:latin typeface="+mj-ea"/>
                <a:ea typeface="+mj-ea"/>
              </a:rPr>
              <a:t>定量：五个二分类模型的</a:t>
            </a:r>
            <a:r>
              <a:rPr lang="en-US" altLang="zh-CN" sz="1400" b="1" i="1">
                <a:solidFill>
                  <a:srgbClr val="014CA9"/>
                </a:solidFill>
                <a:latin typeface="+mj-ea"/>
                <a:ea typeface="+mj-ea"/>
              </a:rPr>
              <a:t>ROC</a:t>
            </a:r>
            <a:r>
              <a:rPr lang="zh-CN" altLang="en-US" sz="1400" b="1" i="1">
                <a:solidFill>
                  <a:srgbClr val="014CA9"/>
                </a:solidFill>
                <a:latin typeface="+mj-ea"/>
                <a:ea typeface="+mj-ea"/>
              </a:rPr>
              <a:t>曲线图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966A5132-EA24-4E52-ADC7-07FC7D083B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67"/>
          <a:stretch/>
        </p:blipFill>
        <p:spPr bwMode="auto">
          <a:xfrm>
            <a:off x="4988641" y="1201191"/>
            <a:ext cx="3444160" cy="2507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DA8336A2-99F0-4F9D-8161-06F3CC04A12D}"/>
              </a:ext>
            </a:extLst>
          </p:cNvPr>
          <p:cNvSpPr/>
          <p:nvPr/>
        </p:nvSpPr>
        <p:spPr>
          <a:xfrm>
            <a:off x="6183305" y="3090446"/>
            <a:ext cx="21595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760"/>
              </a:spcBef>
              <a:spcAft>
                <a:spcPts val="800"/>
              </a:spcAft>
            </a:pPr>
            <a:r>
              <a:rPr lang="zh-CN" altLang="en-US" sz="1400" b="1" i="1">
                <a:solidFill>
                  <a:srgbClr val="014CA9"/>
                </a:solidFill>
                <a:latin typeface="+mj-ea"/>
                <a:ea typeface="+mj-ea"/>
              </a:rPr>
              <a:t>定性：原型网络嵌入空间</a:t>
            </a:r>
          </a:p>
        </p:txBody>
      </p:sp>
      <p:pic>
        <p:nvPicPr>
          <p:cNvPr id="7171" name="Picture 3">
            <a:extLst>
              <a:ext uri="{FF2B5EF4-FFF2-40B4-BE49-F238E27FC236}">
                <a16:creationId xmlns:a16="http://schemas.microsoft.com/office/drawing/2014/main" id="{1B9C92CA-EF9F-4468-A03C-D656F474FF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5674" y="3665873"/>
            <a:ext cx="2550314" cy="25197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5" name="组合 14">
            <a:extLst>
              <a:ext uri="{FF2B5EF4-FFF2-40B4-BE49-F238E27FC236}">
                <a16:creationId xmlns:a16="http://schemas.microsoft.com/office/drawing/2014/main" id="{C6837749-19BE-487A-9156-7E576C9B22E2}"/>
              </a:ext>
            </a:extLst>
          </p:cNvPr>
          <p:cNvGrpSpPr/>
          <p:nvPr/>
        </p:nvGrpSpPr>
        <p:grpSpPr>
          <a:xfrm>
            <a:off x="233798" y="1996896"/>
            <a:ext cx="4657830" cy="4071845"/>
            <a:chOff x="233798" y="1955800"/>
            <a:chExt cx="4657830" cy="4071845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1DE1E15F-1DE2-44D4-BDD3-CFE551462B3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12" r="5179" b="3036"/>
            <a:stretch>
              <a:fillRect/>
            </a:stretch>
          </p:blipFill>
          <p:spPr bwMode="auto">
            <a:xfrm>
              <a:off x="233798" y="1955800"/>
              <a:ext cx="4657830" cy="407184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A988A962-74F3-4B09-8413-E2C9028A79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602" t="66777" r="10910" b="13637"/>
            <a:stretch/>
          </p:blipFill>
          <p:spPr bwMode="auto">
            <a:xfrm>
              <a:off x="2065106" y="4314315"/>
              <a:ext cx="2551344" cy="122288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D431EE61-FB8D-40C8-AA2E-15753BAD2CC4}"/>
              </a:ext>
            </a:extLst>
          </p:cNvPr>
          <p:cNvSpPr/>
          <p:nvPr/>
        </p:nvSpPr>
        <p:spPr>
          <a:xfrm>
            <a:off x="8529814" y="1604093"/>
            <a:ext cx="3212536" cy="4889327"/>
          </a:xfrm>
          <a:prstGeom prst="roundRect">
            <a:avLst>
              <a:gd name="adj" fmla="val 1056"/>
            </a:avLst>
          </a:prstGeom>
          <a:solidFill>
            <a:schemeClr val="bg1"/>
          </a:solidFill>
          <a:ln>
            <a:noFill/>
          </a:ln>
          <a:effectLst>
            <a:outerShdw blurRad="139700" sx="102000" sy="102000" algn="ctr" rotWithShape="0">
              <a:schemeClr val="tx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PA_ 2">
            <a:extLst>
              <a:ext uri="{FF2B5EF4-FFF2-40B4-BE49-F238E27FC236}">
                <a16:creationId xmlns:a16="http://schemas.microsoft.com/office/drawing/2014/main" id="{EE37ABD7-4299-462E-A8FF-760683918901}"/>
              </a:ext>
            </a:extLst>
          </p:cNvPr>
          <p:cNvSpPr>
            <a:spLocks noChangeAspect="1"/>
          </p:cNvSpPr>
          <p:nvPr>
            <p:custDataLst>
              <p:tags r:id="rId1"/>
            </p:custDataLst>
          </p:nvPr>
        </p:nvSpPr>
        <p:spPr>
          <a:xfrm>
            <a:off x="8529814" y="1220058"/>
            <a:ext cx="3212536" cy="426719"/>
          </a:xfrm>
          <a:prstGeom prst="rect">
            <a:avLst/>
          </a:prstGeom>
          <a:solidFill>
            <a:srgbClr val="F37336"/>
          </a:solidFill>
          <a:ln w="12700" cap="flat" cmpd="sng" algn="ctr">
            <a:noFill/>
            <a:prstDash val="solid"/>
            <a:miter lim="800000"/>
          </a:ln>
          <a:effectLst>
            <a:outerShdw blurRad="127000" sx="101000" sy="101000" algn="ctr" rotWithShape="0">
              <a:srgbClr val="025CD7">
                <a:alpha val="50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kern="0">
                <a:solidFill>
                  <a:prstClr val="white"/>
                </a:solidFill>
                <a:latin typeface="+mj-ea"/>
                <a:ea typeface="+mj-ea"/>
              </a:rPr>
              <a:t>结论</a:t>
            </a:r>
            <a:endParaRPr kumimoji="0" lang="zh-CN" altLang="en-US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13E3BFCC-CA59-4BF8-BC05-B452E2DA3752}"/>
              </a:ext>
            </a:extLst>
          </p:cNvPr>
          <p:cNvSpPr txBox="1"/>
          <p:nvPr/>
        </p:nvSpPr>
        <p:spPr>
          <a:xfrm>
            <a:off x="8529814" y="1900225"/>
            <a:ext cx="3085528" cy="12437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ü"/>
              <a:defRPr/>
            </a:pPr>
            <a:r>
              <a:rPr lang="en-US" altLang="zh-CN" sz="1600" b="1">
                <a:solidFill>
                  <a:srgbClr val="014CA9"/>
                </a:solidFill>
                <a:latin typeface="微软雅黑" pitchFamily="34" charset="-122"/>
                <a:ea typeface="微软雅黑" pitchFamily="34" charset="-122"/>
              </a:rPr>
              <a:t>5</a:t>
            </a:r>
            <a:r>
              <a:rPr lang="zh-CN" altLang="en-US" sz="1600" b="1">
                <a:solidFill>
                  <a:srgbClr val="014CA9"/>
                </a:solidFill>
                <a:latin typeface="微软雅黑" pitchFamily="34" charset="-122"/>
                <a:ea typeface="微软雅黑" pitchFamily="34" charset="-122"/>
              </a:rPr>
              <a:t>个性质的</a:t>
            </a:r>
            <a:r>
              <a:rPr lang="en-US" altLang="zh-CN" sz="1600" b="1">
                <a:solidFill>
                  <a:srgbClr val="014CA9"/>
                </a:solidFill>
                <a:latin typeface="微软雅黑" pitchFamily="34" charset="-122"/>
                <a:ea typeface="微软雅黑" pitchFamily="34" charset="-122"/>
              </a:rPr>
              <a:t>AUC</a:t>
            </a:r>
            <a:r>
              <a:rPr lang="zh-CN" altLang="en-US" sz="1600" b="1">
                <a:solidFill>
                  <a:srgbClr val="014CA9"/>
                </a:solidFill>
                <a:latin typeface="微软雅黑" pitchFamily="34" charset="-122"/>
                <a:ea typeface="微软雅黑" pitchFamily="34" charset="-122"/>
              </a:rPr>
              <a:t>性能都超过了</a:t>
            </a:r>
            <a:r>
              <a:rPr lang="en-US" altLang="zh-CN" b="1">
                <a:solidFill>
                  <a:srgbClr val="F37336"/>
                </a:solidFill>
                <a:latin typeface="微软雅黑" pitchFamily="34" charset="-122"/>
                <a:ea typeface="微软雅黑" pitchFamily="34" charset="-122"/>
              </a:rPr>
              <a:t>90%</a:t>
            </a:r>
            <a:r>
              <a:rPr lang="en-US" altLang="zh-CN" sz="1600" b="1">
                <a:solidFill>
                  <a:srgbClr val="014CA9"/>
                </a:solidFill>
                <a:latin typeface="微软雅黑" pitchFamily="34" charset="-122"/>
                <a:ea typeface="微软雅黑" pitchFamily="34" charset="-122"/>
              </a:rPr>
              <a:t>,</a:t>
            </a:r>
            <a:r>
              <a:rPr lang="zh-CN" altLang="en-US" sz="1600" b="1">
                <a:solidFill>
                  <a:srgbClr val="014CA9"/>
                </a:solidFill>
                <a:latin typeface="微软雅黑" pitchFamily="34" charset="-122"/>
                <a:ea typeface="微软雅黑" pitchFamily="34" charset="-122"/>
              </a:rPr>
              <a:t>其中</a:t>
            </a:r>
            <a:r>
              <a:rPr lang="en-US" altLang="zh-CN" sz="1600" b="1">
                <a:solidFill>
                  <a:srgbClr val="014CA9"/>
                </a:solidFill>
                <a:latin typeface="微软雅黑" pitchFamily="34" charset="-122"/>
                <a:ea typeface="微软雅黑" pitchFamily="34" charset="-122"/>
              </a:rPr>
              <a:t>4</a:t>
            </a:r>
            <a:r>
              <a:rPr lang="zh-CN" altLang="en-US" sz="1600" b="1">
                <a:solidFill>
                  <a:srgbClr val="014CA9"/>
                </a:solidFill>
                <a:latin typeface="微软雅黑" pitchFamily="34" charset="-122"/>
                <a:ea typeface="微软雅黑" pitchFamily="34" charset="-122"/>
              </a:rPr>
              <a:t>个超过</a:t>
            </a:r>
            <a:r>
              <a:rPr lang="en-US" altLang="zh-CN" b="1">
                <a:solidFill>
                  <a:srgbClr val="F37336"/>
                </a:solidFill>
                <a:latin typeface="微软雅黑" pitchFamily="34" charset="-122"/>
                <a:ea typeface="微软雅黑" pitchFamily="34" charset="-122"/>
              </a:rPr>
              <a:t>95%</a:t>
            </a:r>
            <a:r>
              <a:rPr lang="zh-CN" altLang="en-US" sz="1600" b="1">
                <a:solidFill>
                  <a:srgbClr val="014CA9"/>
                </a:solidFill>
                <a:latin typeface="微软雅黑" pitchFamily="34" charset="-122"/>
                <a:ea typeface="微软雅黑" pitchFamily="34" charset="-122"/>
              </a:rPr>
              <a:t>，</a:t>
            </a:r>
            <a:r>
              <a:rPr lang="zh-CN" altLang="en-US" b="1">
                <a:solidFill>
                  <a:srgbClr val="F37336"/>
                </a:solidFill>
                <a:latin typeface="微软雅黑" pitchFamily="34" charset="-122"/>
                <a:ea typeface="微软雅黑" pitchFamily="34" charset="-122"/>
              </a:rPr>
              <a:t>分类效果显著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AE1DAF3D-71E6-4F8C-B43E-3274A77FB0EE}"/>
              </a:ext>
            </a:extLst>
          </p:cNvPr>
          <p:cNvSpPr/>
          <p:nvPr/>
        </p:nvSpPr>
        <p:spPr>
          <a:xfrm>
            <a:off x="8831041" y="5295821"/>
            <a:ext cx="2073516" cy="11542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b="1">
                <a:solidFill>
                  <a:srgbClr val="014CA9"/>
                </a:solidFill>
                <a:latin typeface="+mj-ea"/>
              </a:rPr>
              <a:t>MDEC-22, ETA_Eta</a:t>
            </a:r>
          </a:p>
          <a:p>
            <a:pPr>
              <a:lnSpc>
                <a:spcPct val="150000"/>
              </a:lnSpc>
            </a:pPr>
            <a:r>
              <a:rPr lang="en-US" altLang="zh-CN" sz="1600" b="1">
                <a:solidFill>
                  <a:srgbClr val="014CA9"/>
                </a:solidFill>
                <a:latin typeface="+mj-ea"/>
              </a:rPr>
              <a:t>WTPT-5</a:t>
            </a:r>
            <a:r>
              <a:rPr lang="zh-CN" altLang="en-US" sz="1600" b="1">
                <a:solidFill>
                  <a:srgbClr val="014CA9"/>
                </a:solidFill>
                <a:latin typeface="+mj-ea"/>
              </a:rPr>
              <a:t>，</a:t>
            </a:r>
            <a:r>
              <a:rPr lang="en-US" altLang="zh-CN" sz="1600" b="1">
                <a:solidFill>
                  <a:srgbClr val="014CA9"/>
                </a:solidFill>
                <a:latin typeface="+mj-ea"/>
              </a:rPr>
              <a:t>C2SP3</a:t>
            </a:r>
          </a:p>
          <a:p>
            <a:pPr>
              <a:lnSpc>
                <a:spcPct val="150000"/>
              </a:lnSpc>
            </a:pPr>
            <a:r>
              <a:rPr lang="en-US" altLang="zh-CN" sz="1400" b="1">
                <a:solidFill>
                  <a:srgbClr val="014CA9"/>
                </a:solidFill>
                <a:latin typeface="+mj-ea"/>
              </a:rPr>
              <a:t>(</a:t>
            </a:r>
            <a:r>
              <a:rPr lang="zh-CN" altLang="en-US" sz="1400" i="1">
                <a:solidFill>
                  <a:srgbClr val="014CA9"/>
                </a:solidFill>
                <a:latin typeface="+mj-ea"/>
              </a:rPr>
              <a:t>出现在</a:t>
            </a:r>
            <a:r>
              <a:rPr lang="en-US" altLang="zh-CN" sz="1400" i="1">
                <a:solidFill>
                  <a:srgbClr val="014CA9"/>
                </a:solidFill>
                <a:latin typeface="+mj-ea"/>
              </a:rPr>
              <a:t>4</a:t>
            </a:r>
            <a:r>
              <a:rPr lang="zh-CN" altLang="en-US" sz="1400" i="1">
                <a:solidFill>
                  <a:srgbClr val="014CA9"/>
                </a:solidFill>
                <a:latin typeface="+mj-ea"/>
              </a:rPr>
              <a:t>个性质中</a:t>
            </a:r>
            <a:r>
              <a:rPr lang="en-US" altLang="zh-CN" sz="1400" i="1">
                <a:solidFill>
                  <a:srgbClr val="014CA9"/>
                </a:solidFill>
                <a:latin typeface="+mj-ea"/>
              </a:rPr>
              <a:t>)</a:t>
            </a:r>
            <a:endParaRPr lang="zh-CN" altLang="en-US" sz="1400" i="1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E56D85FD-74DA-48F7-B8B6-4B97AD6AAB3F}"/>
              </a:ext>
            </a:extLst>
          </p:cNvPr>
          <p:cNvSpPr/>
          <p:nvPr/>
        </p:nvSpPr>
        <p:spPr>
          <a:xfrm>
            <a:off x="5561512" y="6185643"/>
            <a:ext cx="25186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1400" b="1" i="1" kern="100">
                <a:solidFill>
                  <a:srgbClr val="014CA9"/>
                </a:solidFill>
                <a:latin typeface="+mj-ea"/>
                <a:ea typeface="+mj-ea"/>
                <a:cs typeface="Times New Roman" panose="02020603050405020304" pitchFamily="18" charset="0"/>
              </a:rPr>
              <a:t>各个分类模型重要特征维恩图</a:t>
            </a:r>
            <a:endParaRPr lang="zh-CN" altLang="en-US" sz="1400" b="1" i="1">
              <a:solidFill>
                <a:srgbClr val="014CA9"/>
              </a:solidFill>
              <a:latin typeface="+mj-ea"/>
              <a:ea typeface="+mj-ea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AB1D404A-A19F-4A90-9FB4-B94DD5EF6BA6}"/>
              </a:ext>
            </a:extLst>
          </p:cNvPr>
          <p:cNvSpPr txBox="1"/>
          <p:nvPr/>
        </p:nvSpPr>
        <p:spPr>
          <a:xfrm>
            <a:off x="8529814" y="3251409"/>
            <a:ext cx="3085528" cy="2080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ü"/>
              <a:defRPr/>
            </a:pPr>
            <a:r>
              <a:rPr lang="zh-CN" altLang="en-US" sz="1600" b="1">
                <a:solidFill>
                  <a:srgbClr val="014CA9"/>
                </a:solidFill>
                <a:latin typeface="+mj-ea"/>
              </a:rPr>
              <a:t>使用</a:t>
            </a:r>
            <a:r>
              <a:rPr lang="en-US" altLang="zh-CN" b="1">
                <a:solidFill>
                  <a:srgbClr val="F37336"/>
                </a:solidFill>
                <a:latin typeface="+mj-ea"/>
              </a:rPr>
              <a:t>MIV</a:t>
            </a:r>
            <a:r>
              <a:rPr lang="zh-CN" altLang="en-US" b="1">
                <a:solidFill>
                  <a:srgbClr val="F37336"/>
                </a:solidFill>
                <a:latin typeface="+mj-ea"/>
              </a:rPr>
              <a:t>算法</a:t>
            </a:r>
            <a:r>
              <a:rPr lang="zh-CN" altLang="en-US" sz="1600" b="1">
                <a:solidFill>
                  <a:srgbClr val="014CA9"/>
                </a:solidFill>
                <a:latin typeface="+mj-ea"/>
              </a:rPr>
              <a:t>得到</a:t>
            </a:r>
            <a:r>
              <a:rPr lang="en-US" altLang="zh-CN" sz="1600" b="1">
                <a:solidFill>
                  <a:srgbClr val="014CA9"/>
                </a:solidFill>
                <a:latin typeface="+mj-ea"/>
              </a:rPr>
              <a:t>5</a:t>
            </a:r>
            <a:r>
              <a:rPr lang="zh-CN" altLang="en-US" sz="1600" b="1">
                <a:solidFill>
                  <a:srgbClr val="014CA9"/>
                </a:solidFill>
                <a:latin typeface="+mj-ea"/>
              </a:rPr>
              <a:t>个模型</a:t>
            </a:r>
            <a:r>
              <a:rPr lang="zh-CN" altLang="en-US" sz="1600" b="1">
                <a:solidFill>
                  <a:srgbClr val="F37336"/>
                </a:solidFill>
                <a:latin typeface="+mj-ea"/>
              </a:rPr>
              <a:t>前</a:t>
            </a:r>
            <a:r>
              <a:rPr lang="en-US" altLang="zh-CN" sz="1600" b="1">
                <a:solidFill>
                  <a:srgbClr val="F37336"/>
                </a:solidFill>
                <a:latin typeface="+mj-ea"/>
              </a:rPr>
              <a:t>20</a:t>
            </a:r>
            <a:r>
              <a:rPr lang="zh-CN" altLang="en-US" sz="1600" b="1">
                <a:solidFill>
                  <a:srgbClr val="F37336"/>
                </a:solidFill>
                <a:latin typeface="+mj-ea"/>
              </a:rPr>
              <a:t>个</a:t>
            </a:r>
            <a:r>
              <a:rPr lang="zh-CN" altLang="en-US" sz="1600" b="1">
                <a:solidFill>
                  <a:srgbClr val="014CA9"/>
                </a:solidFill>
                <a:latin typeface="+mj-ea"/>
              </a:rPr>
              <a:t>重要变量，通过</a:t>
            </a:r>
            <a:r>
              <a:rPr lang="zh-CN" altLang="en-US" b="1">
                <a:solidFill>
                  <a:srgbClr val="F37336"/>
                </a:solidFill>
                <a:latin typeface="+mj-ea"/>
              </a:rPr>
              <a:t>韦恩图</a:t>
            </a:r>
            <a:r>
              <a:rPr lang="zh-CN" altLang="en-US" sz="1600" b="1">
                <a:solidFill>
                  <a:srgbClr val="014CA9"/>
                </a:solidFill>
                <a:latin typeface="+mj-ea"/>
              </a:rPr>
              <a:t>分析，发现对</a:t>
            </a:r>
            <a:r>
              <a:rPr lang="en-US" altLang="zh-CN" sz="1600" b="1">
                <a:solidFill>
                  <a:srgbClr val="014CA9"/>
                </a:solidFill>
                <a:latin typeface="+mj-ea"/>
              </a:rPr>
              <a:t>ADMET</a:t>
            </a:r>
            <a:r>
              <a:rPr lang="zh-CN" altLang="en-US" sz="1600" b="1">
                <a:solidFill>
                  <a:srgbClr val="014CA9"/>
                </a:solidFill>
                <a:latin typeface="+mj-ea"/>
              </a:rPr>
              <a:t>性质具有</a:t>
            </a:r>
            <a:r>
              <a:rPr lang="zh-CN" altLang="en-US" b="1">
                <a:solidFill>
                  <a:srgbClr val="F37336"/>
                </a:solidFill>
                <a:latin typeface="+mj-ea"/>
              </a:rPr>
              <a:t>共性影响</a:t>
            </a:r>
            <a:r>
              <a:rPr lang="zh-CN" altLang="en-US" sz="1600" b="1">
                <a:solidFill>
                  <a:srgbClr val="014CA9"/>
                </a:solidFill>
                <a:latin typeface="+mj-ea"/>
              </a:rPr>
              <a:t>的重要分子描述符：</a:t>
            </a:r>
            <a:endParaRPr lang="en-US" altLang="zh-CN" sz="1600" b="1">
              <a:solidFill>
                <a:srgbClr val="014CA9"/>
              </a:solidFill>
              <a:latin typeface="+mj-ea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E96DCE2E-FE50-4F00-9B55-268298422E25}"/>
              </a:ext>
            </a:extLst>
          </p:cNvPr>
          <p:cNvSpPr txBox="1"/>
          <p:nvPr/>
        </p:nvSpPr>
        <p:spPr>
          <a:xfrm>
            <a:off x="1143340" y="883213"/>
            <a:ext cx="8742339" cy="5403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>
                <a:solidFill>
                  <a:schemeClr val="accent1"/>
                </a:solidFill>
                <a:latin typeface="+mj-ea"/>
              </a:rPr>
              <a:t>分类模型的</a:t>
            </a:r>
            <a:r>
              <a:rPr lang="zh-CN" altLang="en-US" sz="2200" b="1">
                <a:solidFill>
                  <a:srgbClr val="F37336"/>
                </a:solidFill>
                <a:latin typeface="+mj-ea"/>
              </a:rPr>
              <a:t>求解</a:t>
            </a:r>
            <a:r>
              <a:rPr lang="zh-CN" altLang="en-US" sz="2000" b="1">
                <a:solidFill>
                  <a:schemeClr val="accent1"/>
                </a:solidFill>
                <a:latin typeface="+mj-ea"/>
              </a:rPr>
              <a:t>与</a:t>
            </a:r>
            <a:r>
              <a:rPr lang="zh-CN" altLang="en-US" sz="2200" b="1">
                <a:solidFill>
                  <a:srgbClr val="F37336"/>
                </a:solidFill>
                <a:latin typeface="+mj-ea"/>
              </a:rPr>
              <a:t>验证</a:t>
            </a:r>
            <a:endParaRPr lang="zh-CN" altLang="en-US" sz="2200" b="1" dirty="0">
              <a:solidFill>
                <a:srgbClr val="F37336"/>
              </a:solidFill>
              <a:latin typeface="+mj-ea"/>
            </a:endParaRPr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34E8507C-BCA4-4D5F-8BB6-1D442A19D4CF}"/>
              </a:ext>
            </a:extLst>
          </p:cNvPr>
          <p:cNvGrpSpPr/>
          <p:nvPr/>
        </p:nvGrpSpPr>
        <p:grpSpPr>
          <a:xfrm>
            <a:off x="181650" y="910398"/>
            <a:ext cx="971851" cy="468201"/>
            <a:chOff x="288509" y="1097982"/>
            <a:chExt cx="971851" cy="468201"/>
          </a:xfrm>
        </p:grpSpPr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5535A6D5-CDAC-4EE0-AFCC-B4881E4C0942}"/>
                </a:ext>
              </a:extLst>
            </p:cNvPr>
            <p:cNvSpPr txBox="1"/>
            <p:nvPr/>
          </p:nvSpPr>
          <p:spPr>
            <a:xfrm>
              <a:off x="288509" y="1147992"/>
              <a:ext cx="961691" cy="418191"/>
            </a:xfrm>
            <a:prstGeom prst="rect">
              <a:avLst/>
            </a:prstGeom>
            <a:solidFill>
              <a:srgbClr val="F37336"/>
            </a:solidFill>
          </p:spPr>
          <p:txBody>
            <a:bodyPr wrap="square" rtlCol="0" anchor="ctr" anchorCtr="1">
              <a:spAutoFit/>
            </a:bodyPr>
            <a:lstStyle/>
            <a:p>
              <a:pPr>
                <a:lnSpc>
                  <a:spcPct val="150000"/>
                </a:lnSpc>
              </a:pPr>
              <a:endParaRPr lang="zh-CN" altLang="en-US" sz="16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9C951D26-A4CB-4452-85C7-97598442B761}"/>
                </a:ext>
              </a:extLst>
            </p:cNvPr>
            <p:cNvSpPr txBox="1"/>
            <p:nvPr/>
          </p:nvSpPr>
          <p:spPr>
            <a:xfrm>
              <a:off x="298669" y="1097982"/>
              <a:ext cx="961691" cy="4589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b="1">
                  <a:solidFill>
                    <a:schemeClr val="bg1"/>
                  </a:solidFill>
                  <a:latin typeface="+mj-ea"/>
                  <a:ea typeface="+mj-ea"/>
                </a:rPr>
                <a:t>问题三</a:t>
              </a:r>
              <a:endParaRPr lang="zh-CN" altLang="en-US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8348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4" grpId="0"/>
      <p:bldP spid="1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矩形: 圆角 39">
            <a:extLst>
              <a:ext uri="{FF2B5EF4-FFF2-40B4-BE49-F238E27FC236}">
                <a16:creationId xmlns:a16="http://schemas.microsoft.com/office/drawing/2014/main" id="{12356080-3D30-4F05-B097-5EC7252AED5B}"/>
              </a:ext>
            </a:extLst>
          </p:cNvPr>
          <p:cNvSpPr/>
          <p:nvPr/>
        </p:nvSpPr>
        <p:spPr>
          <a:xfrm>
            <a:off x="287611" y="2284160"/>
            <a:ext cx="5598839" cy="4411914"/>
          </a:xfrm>
          <a:prstGeom prst="roundRect">
            <a:avLst>
              <a:gd name="adj" fmla="val 1056"/>
            </a:avLst>
          </a:prstGeom>
          <a:solidFill>
            <a:schemeClr val="bg1"/>
          </a:solidFill>
          <a:ln>
            <a:noFill/>
          </a:ln>
          <a:effectLst>
            <a:outerShdw blurRad="139700" sx="102000" sy="102000" algn="ctr" rotWithShape="0">
              <a:schemeClr val="tx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1" name="PA_ 2">
            <a:extLst>
              <a:ext uri="{FF2B5EF4-FFF2-40B4-BE49-F238E27FC236}">
                <a16:creationId xmlns:a16="http://schemas.microsoft.com/office/drawing/2014/main" id="{90BB946D-9E7E-40D1-8C34-C466E2765642}"/>
              </a:ext>
            </a:extLst>
          </p:cNvPr>
          <p:cNvSpPr>
            <a:spLocks noChangeAspect="1"/>
          </p:cNvSpPr>
          <p:nvPr>
            <p:custDataLst>
              <p:tags r:id="rId2"/>
            </p:custDataLst>
          </p:nvPr>
        </p:nvSpPr>
        <p:spPr>
          <a:xfrm>
            <a:off x="1706836" y="2048340"/>
            <a:ext cx="2550839" cy="426719"/>
          </a:xfrm>
          <a:prstGeom prst="rect">
            <a:avLst/>
          </a:prstGeom>
          <a:solidFill>
            <a:srgbClr val="014CA9"/>
          </a:solidFill>
          <a:ln w="12700" cap="flat" cmpd="sng" algn="ctr">
            <a:noFill/>
            <a:prstDash val="solid"/>
            <a:miter lim="800000"/>
          </a:ln>
          <a:effectLst>
            <a:outerShdw blurRad="127000" sx="101000" sy="101000" algn="ctr" rotWithShape="0">
              <a:srgbClr val="025CD7">
                <a:alpha val="50000"/>
              </a:srgbClr>
            </a:outerShdw>
          </a:effectLst>
        </p:spPr>
        <p:txBody>
          <a:bodyPr rtlCol="0" anchor="ctr"/>
          <a:lstStyle/>
          <a:p>
            <a:pPr lvl="0" algn="ctr">
              <a:defRPr/>
            </a:pPr>
            <a:r>
              <a:rPr lang="zh-CN" altLang="en-US" sz="1600" b="1" kern="0">
                <a:solidFill>
                  <a:prstClr val="white"/>
                </a:solidFill>
                <a:latin typeface="+mj-ea"/>
              </a:rPr>
              <a:t>多目标混合整数规划模型</a:t>
            </a:r>
          </a:p>
        </p:txBody>
      </p:sp>
      <p:graphicFrame>
        <p:nvGraphicFramePr>
          <p:cNvPr id="39" name="对象 38">
            <a:extLst>
              <a:ext uri="{FF2B5EF4-FFF2-40B4-BE49-F238E27FC236}">
                <a16:creationId xmlns:a16="http://schemas.microsoft.com/office/drawing/2014/main" id="{AB95FBA7-DDC8-4ABB-902E-7B750856C27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486608"/>
              </p:ext>
            </p:extLst>
          </p:nvPr>
        </p:nvGraphicFramePr>
        <p:xfrm>
          <a:off x="866776" y="2728592"/>
          <a:ext cx="3105149" cy="37006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00" name="AxMath" r:id="rId5" imgW="2318040" imgH="2772360" progId="Equation.AxMath">
                  <p:embed/>
                </p:oleObj>
              </mc:Choice>
              <mc:Fallback>
                <p:oleObj name="AxMath" r:id="rId5" imgW="2318040" imgH="2772360" progId="Equation.AxMath">
                  <p:embed/>
                  <p:pic>
                    <p:nvPicPr>
                      <p:cNvPr id="15" name="对象 14">
                        <a:extLst>
                          <a:ext uri="{FF2B5EF4-FFF2-40B4-BE49-F238E27FC236}">
                            <a16:creationId xmlns:a16="http://schemas.microsoft.com/office/drawing/2014/main" id="{D825306E-DC1D-4B7A-8AA9-FC5014D3CD0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6776" y="2728592"/>
                        <a:ext cx="3105149" cy="370066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2" name="矩形 41">
            <a:extLst>
              <a:ext uri="{FF2B5EF4-FFF2-40B4-BE49-F238E27FC236}">
                <a16:creationId xmlns:a16="http://schemas.microsoft.com/office/drawing/2014/main" id="{FB3E87BA-F242-4ADA-B707-85FE02EB8097}"/>
              </a:ext>
            </a:extLst>
          </p:cNvPr>
          <p:cNvSpPr/>
          <p:nvPr/>
        </p:nvSpPr>
        <p:spPr>
          <a:xfrm>
            <a:off x="443250" y="3200399"/>
            <a:ext cx="366375" cy="12491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kumimoji="1" lang="zh-CN" altLang="en-US" sz="1600" b="1">
                <a:solidFill>
                  <a:schemeClr val="accent1"/>
                </a:solidFill>
                <a:latin typeface="+mj-ea"/>
              </a:rPr>
              <a:t>目</a:t>
            </a:r>
            <a:endParaRPr kumimoji="1" lang="en-US" altLang="zh-CN" sz="1600" b="1">
              <a:solidFill>
                <a:schemeClr val="accent1"/>
              </a:solidFill>
              <a:latin typeface="+mj-ea"/>
            </a:endParaRPr>
          </a:p>
          <a:p>
            <a:pPr algn="just">
              <a:lnSpc>
                <a:spcPct val="120000"/>
              </a:lnSpc>
            </a:pPr>
            <a:r>
              <a:rPr kumimoji="1" lang="zh-CN" altLang="en-US" sz="1600" b="1">
                <a:solidFill>
                  <a:schemeClr val="accent1"/>
                </a:solidFill>
                <a:latin typeface="+mj-ea"/>
              </a:rPr>
              <a:t>标</a:t>
            </a:r>
            <a:endParaRPr kumimoji="1" lang="en-US" altLang="zh-CN" sz="1600" b="1">
              <a:solidFill>
                <a:schemeClr val="accent1"/>
              </a:solidFill>
              <a:latin typeface="+mj-ea"/>
            </a:endParaRPr>
          </a:p>
          <a:p>
            <a:pPr algn="just">
              <a:lnSpc>
                <a:spcPct val="120000"/>
              </a:lnSpc>
            </a:pPr>
            <a:r>
              <a:rPr kumimoji="1" lang="zh-CN" altLang="en-US" sz="1600" b="1">
                <a:solidFill>
                  <a:schemeClr val="accent1"/>
                </a:solidFill>
                <a:latin typeface="+mj-ea"/>
              </a:rPr>
              <a:t>函</a:t>
            </a:r>
            <a:endParaRPr kumimoji="1" lang="en-US" altLang="zh-CN" sz="1600" b="1">
              <a:solidFill>
                <a:schemeClr val="accent1"/>
              </a:solidFill>
              <a:latin typeface="+mj-ea"/>
            </a:endParaRPr>
          </a:p>
          <a:p>
            <a:pPr algn="just">
              <a:lnSpc>
                <a:spcPct val="120000"/>
              </a:lnSpc>
            </a:pPr>
            <a:r>
              <a:rPr kumimoji="1" lang="zh-CN" altLang="en-US" sz="1600" b="1">
                <a:solidFill>
                  <a:schemeClr val="accent1"/>
                </a:solidFill>
                <a:latin typeface="+mj-ea"/>
              </a:rPr>
              <a:t>数</a:t>
            </a:r>
            <a:endParaRPr kumimoji="1" lang="zh-CN" altLang="en-US" sz="1600" b="1" dirty="0">
              <a:solidFill>
                <a:schemeClr val="accent1"/>
              </a:solidFill>
              <a:latin typeface="+mj-ea"/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4572CB39-BEEF-4563-AA30-87F9827F5F04}"/>
              </a:ext>
            </a:extLst>
          </p:cNvPr>
          <p:cNvSpPr/>
          <p:nvPr/>
        </p:nvSpPr>
        <p:spPr>
          <a:xfrm>
            <a:off x="443251" y="4992934"/>
            <a:ext cx="366375" cy="12491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kumimoji="1" lang="zh-CN" altLang="en-US" sz="1600" b="1">
                <a:solidFill>
                  <a:schemeClr val="accent1"/>
                </a:solidFill>
                <a:latin typeface="+mj-ea"/>
              </a:rPr>
              <a:t>约束条件</a:t>
            </a:r>
            <a:endParaRPr kumimoji="1" lang="zh-CN" altLang="en-US" sz="1600" b="1" dirty="0">
              <a:solidFill>
                <a:schemeClr val="accent1"/>
              </a:solidFill>
              <a:latin typeface="+mj-ea"/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4BDC4B48-2CFA-41E0-BC91-9F4AA4EBD6BC}"/>
              </a:ext>
            </a:extLst>
          </p:cNvPr>
          <p:cNvSpPr txBox="1"/>
          <p:nvPr/>
        </p:nvSpPr>
        <p:spPr>
          <a:xfrm>
            <a:off x="3981450" y="2695065"/>
            <a:ext cx="1800493" cy="328936"/>
          </a:xfrm>
          <a:prstGeom prst="rect">
            <a:avLst/>
          </a:prstGeom>
          <a:noFill/>
          <a:effectLst>
            <a:softEdge rad="537401"/>
          </a:effectLst>
        </p:spPr>
        <p:txBody>
          <a:bodyPr wrap="non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kumimoji="1" lang="zh-CN" altLang="en-US" sz="1400" b="1" i="1">
                <a:solidFill>
                  <a:srgbClr val="014CA9"/>
                </a:solidFill>
                <a:latin typeface="+mj-ea"/>
                <a:ea typeface="+mj-ea"/>
              </a:rPr>
              <a:t>双目标转化成单目标</a:t>
            </a:r>
            <a:endParaRPr kumimoji="1" lang="zh-CN" altLang="en-US" sz="1400" b="1" i="1" dirty="0">
              <a:solidFill>
                <a:srgbClr val="014CA9"/>
              </a:solidFill>
              <a:latin typeface="+mj-ea"/>
              <a:ea typeface="+mj-ea"/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B44B9160-CCE8-4ECB-AA9F-BFE1107A6728}"/>
              </a:ext>
            </a:extLst>
          </p:cNvPr>
          <p:cNvSpPr/>
          <p:nvPr/>
        </p:nvSpPr>
        <p:spPr>
          <a:xfrm>
            <a:off x="4529474" y="3429000"/>
            <a:ext cx="366375" cy="9537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kumimoji="1" lang="zh-CN" altLang="en-US" sz="1600" b="1" i="1">
                <a:solidFill>
                  <a:schemeClr val="accent1"/>
                </a:solidFill>
                <a:latin typeface="+mj-ea"/>
              </a:rPr>
              <a:t>归一化</a:t>
            </a:r>
            <a:endParaRPr kumimoji="1" lang="zh-CN" altLang="en-US" sz="1600" b="1" i="1" dirty="0">
              <a:solidFill>
                <a:schemeClr val="accent1"/>
              </a:solidFill>
              <a:latin typeface="+mj-ea"/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906619F3-849C-4C47-A609-2499F55D8FBC}"/>
              </a:ext>
            </a:extLst>
          </p:cNvPr>
          <p:cNvSpPr txBox="1"/>
          <p:nvPr/>
        </p:nvSpPr>
        <p:spPr>
          <a:xfrm>
            <a:off x="4114800" y="5219988"/>
            <a:ext cx="1580689" cy="3289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kumimoji="1" lang="en-US" altLang="zh-CN" sz="1400" b="1" i="1">
                <a:solidFill>
                  <a:srgbClr val="014CA9"/>
                </a:solidFill>
                <a:latin typeface="+mj-ea"/>
                <a:ea typeface="+mj-ea"/>
              </a:rPr>
              <a:t>ADMET</a:t>
            </a:r>
            <a:r>
              <a:rPr kumimoji="1" lang="zh-CN" altLang="en-US" sz="1400" b="1" i="1">
                <a:solidFill>
                  <a:srgbClr val="014CA9"/>
                </a:solidFill>
                <a:latin typeface="+mj-ea"/>
                <a:ea typeface="+mj-ea"/>
              </a:rPr>
              <a:t>性质约束</a:t>
            </a:r>
            <a:endParaRPr kumimoji="1" lang="zh-CN" altLang="en-US" sz="1400" b="1" i="1" dirty="0">
              <a:solidFill>
                <a:srgbClr val="014CA9"/>
              </a:solidFill>
              <a:latin typeface="+mj-ea"/>
              <a:ea typeface="+mj-ea"/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D0783541-8461-49C0-B55B-8358E360F786}"/>
              </a:ext>
            </a:extLst>
          </p:cNvPr>
          <p:cNvSpPr txBox="1"/>
          <p:nvPr/>
        </p:nvSpPr>
        <p:spPr>
          <a:xfrm>
            <a:off x="4174909" y="5673340"/>
            <a:ext cx="1441420" cy="3289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kumimoji="1" lang="zh-CN" altLang="en-US" sz="1400" b="1" i="1">
                <a:solidFill>
                  <a:srgbClr val="014CA9"/>
                </a:solidFill>
                <a:latin typeface="+mj-ea"/>
              </a:rPr>
              <a:t>变量上下界约束</a:t>
            </a:r>
            <a:endParaRPr kumimoji="1" lang="zh-CN" altLang="en-US" sz="1400" b="1" i="1" dirty="0">
              <a:solidFill>
                <a:srgbClr val="014CA9"/>
              </a:solidFill>
              <a:latin typeface="+mj-ea"/>
            </a:endParaRP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CC77A69F-FBB1-4452-913B-CC23AED6D9DA}"/>
              </a:ext>
            </a:extLst>
          </p:cNvPr>
          <p:cNvSpPr txBox="1"/>
          <p:nvPr/>
        </p:nvSpPr>
        <p:spPr>
          <a:xfrm>
            <a:off x="4085369" y="6110321"/>
            <a:ext cx="1620957" cy="3289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kumimoji="1" lang="zh-CN" altLang="en-US" sz="1400" b="1" i="1">
                <a:solidFill>
                  <a:srgbClr val="014CA9"/>
                </a:solidFill>
                <a:latin typeface="+mj-ea"/>
              </a:rPr>
              <a:t>特征变量整数约束</a:t>
            </a:r>
          </a:p>
        </p:txBody>
      </p:sp>
      <p:pic>
        <p:nvPicPr>
          <p:cNvPr id="52" name="图片 51">
            <a:extLst>
              <a:ext uri="{FF2B5EF4-FFF2-40B4-BE49-F238E27FC236}">
                <a16:creationId xmlns:a16="http://schemas.microsoft.com/office/drawing/2014/main" id="{71093342-34D0-492F-9802-1BAD615EB0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18009" y="1453993"/>
            <a:ext cx="5948513" cy="524208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6391AEDE-3353-48F6-A66C-F1A7266FC5C4}"/>
              </a:ext>
            </a:extLst>
          </p:cNvPr>
          <p:cNvSpPr/>
          <p:nvPr/>
        </p:nvSpPr>
        <p:spPr>
          <a:xfrm>
            <a:off x="10321159" y="2375338"/>
            <a:ext cx="1740327" cy="592996"/>
          </a:xfrm>
          <a:prstGeom prst="rect">
            <a:avLst/>
          </a:prstGeom>
          <a:solidFill>
            <a:srgbClr val="B7DDE8"/>
          </a:solidFill>
          <a:ln w="12700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00">
                <a:solidFill>
                  <a:schemeClr val="tx1"/>
                </a:solidFill>
                <a:latin typeface="+mj-ea"/>
                <a:ea typeface="+mj-ea"/>
              </a:rPr>
              <a:t>35</a:t>
            </a:r>
            <a:r>
              <a:rPr lang="zh-CN" altLang="en-US" sz="1300">
                <a:solidFill>
                  <a:schemeClr val="tx1"/>
                </a:solidFill>
                <a:latin typeface="+mj-ea"/>
                <a:ea typeface="+mj-ea"/>
              </a:rPr>
              <a:t>个优质化合物特征</a:t>
            </a:r>
          </a:p>
        </p:txBody>
      </p:sp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6573DF56-256F-42B4-9AAC-6D7E4A6E3AC3}"/>
              </a:ext>
            </a:extLst>
          </p:cNvPr>
          <p:cNvCxnSpPr>
            <a:cxnSpLocks/>
            <a:stCxn id="2" idx="2"/>
          </p:cNvCxnSpPr>
          <p:nvPr/>
        </p:nvCxnSpPr>
        <p:spPr>
          <a:xfrm>
            <a:off x="11191323" y="2968334"/>
            <a:ext cx="0" cy="4098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A4B20814-3A73-45DB-8926-144BF7AD4D2A}"/>
              </a:ext>
            </a:extLst>
          </p:cNvPr>
          <p:cNvSpPr txBox="1"/>
          <p:nvPr/>
        </p:nvSpPr>
        <p:spPr>
          <a:xfrm>
            <a:off x="1143340" y="883213"/>
            <a:ext cx="11048660" cy="961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>
                <a:solidFill>
                  <a:schemeClr val="accent1"/>
                </a:solidFill>
                <a:latin typeface="+mj-ea"/>
              </a:rPr>
              <a:t>针对有益于</a:t>
            </a:r>
            <a:r>
              <a:rPr lang="zh-CN" altLang="en-US" sz="2000" b="1">
                <a:solidFill>
                  <a:srgbClr val="F37336"/>
                </a:solidFill>
                <a:latin typeface="+mj-ea"/>
              </a:rPr>
              <a:t>生物活性</a:t>
            </a:r>
            <a:r>
              <a:rPr lang="zh-CN" altLang="en-US" sz="2000" b="1">
                <a:solidFill>
                  <a:schemeClr val="accent1"/>
                </a:solidFill>
                <a:latin typeface="+mj-ea"/>
              </a:rPr>
              <a:t>和</a:t>
            </a:r>
            <a:r>
              <a:rPr lang="en-US" altLang="zh-CN" sz="2000" b="1">
                <a:solidFill>
                  <a:srgbClr val="F37336"/>
                </a:solidFill>
                <a:latin typeface="+mj-ea"/>
              </a:rPr>
              <a:t>ADMET</a:t>
            </a:r>
            <a:r>
              <a:rPr lang="zh-CN" altLang="en-US" sz="2000" b="1">
                <a:solidFill>
                  <a:schemeClr val="accent1"/>
                </a:solidFill>
                <a:latin typeface="+mj-ea"/>
              </a:rPr>
              <a:t>性质的变量建模</a:t>
            </a:r>
            <a:endParaRPr lang="en-US" altLang="zh-CN" sz="2000" b="1">
              <a:solidFill>
                <a:schemeClr val="accent1"/>
              </a:solidFill>
              <a:latin typeface="+mj-ea"/>
            </a:endParaRPr>
          </a:p>
          <a:p>
            <a:pPr>
              <a:lnSpc>
                <a:spcPct val="150000"/>
              </a:lnSpc>
            </a:pPr>
            <a:r>
              <a:rPr lang="zh-CN" altLang="en-US" sz="2000" b="1">
                <a:solidFill>
                  <a:srgbClr val="F37336"/>
                </a:solidFill>
                <a:latin typeface="+mj-ea"/>
              </a:rPr>
              <a:t>优化</a:t>
            </a:r>
            <a:r>
              <a:rPr lang="zh-CN" altLang="en-US" sz="2000" b="1">
                <a:solidFill>
                  <a:srgbClr val="014CA9"/>
                </a:solidFill>
                <a:latin typeface="+mj-ea"/>
              </a:rPr>
              <a:t>得</a:t>
            </a:r>
            <a:r>
              <a:rPr lang="zh-CN" altLang="en-US" sz="2000" b="1">
                <a:solidFill>
                  <a:schemeClr val="accent1"/>
                </a:solidFill>
                <a:latin typeface="+mj-ea"/>
              </a:rPr>
              <a:t>其</a:t>
            </a:r>
            <a:r>
              <a:rPr lang="zh-CN" altLang="en-US" sz="2000" b="1">
                <a:solidFill>
                  <a:srgbClr val="F37336"/>
                </a:solidFill>
                <a:latin typeface="+mj-ea"/>
              </a:rPr>
              <a:t>取值范围</a:t>
            </a:r>
            <a:endParaRPr lang="zh-CN" altLang="en-US" sz="2200" b="1" dirty="0">
              <a:solidFill>
                <a:srgbClr val="F37336"/>
              </a:solidFill>
              <a:latin typeface="+mj-ea"/>
            </a:endParaRP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576AB3DC-3F08-4E41-9A04-D91E9E4911A5}"/>
              </a:ext>
            </a:extLst>
          </p:cNvPr>
          <p:cNvGrpSpPr/>
          <p:nvPr/>
        </p:nvGrpSpPr>
        <p:grpSpPr>
          <a:xfrm>
            <a:off x="181650" y="910398"/>
            <a:ext cx="971851" cy="468201"/>
            <a:chOff x="288509" y="1097982"/>
            <a:chExt cx="971851" cy="468201"/>
          </a:xfrm>
        </p:grpSpPr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53B1CE5A-BA82-4F41-8A15-8E1646F9FDE3}"/>
                </a:ext>
              </a:extLst>
            </p:cNvPr>
            <p:cNvSpPr txBox="1"/>
            <p:nvPr/>
          </p:nvSpPr>
          <p:spPr>
            <a:xfrm>
              <a:off x="288509" y="1147992"/>
              <a:ext cx="961691" cy="418191"/>
            </a:xfrm>
            <a:prstGeom prst="rect">
              <a:avLst/>
            </a:prstGeom>
            <a:solidFill>
              <a:srgbClr val="F37336"/>
            </a:solidFill>
          </p:spPr>
          <p:txBody>
            <a:bodyPr wrap="square" rtlCol="0" anchor="ctr" anchorCtr="1">
              <a:spAutoFit/>
            </a:bodyPr>
            <a:lstStyle/>
            <a:p>
              <a:pPr>
                <a:lnSpc>
                  <a:spcPct val="150000"/>
                </a:lnSpc>
              </a:pPr>
              <a:endParaRPr lang="zh-CN" altLang="en-US" sz="16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3BF12ED2-087B-4866-AF80-4E9C7A225A36}"/>
                </a:ext>
              </a:extLst>
            </p:cNvPr>
            <p:cNvSpPr txBox="1"/>
            <p:nvPr/>
          </p:nvSpPr>
          <p:spPr>
            <a:xfrm>
              <a:off x="298669" y="1097982"/>
              <a:ext cx="961691" cy="4589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b="1">
                  <a:solidFill>
                    <a:schemeClr val="bg1"/>
                  </a:solidFill>
                  <a:latin typeface="+mj-ea"/>
                  <a:ea typeface="+mj-ea"/>
                </a:rPr>
                <a:t>问题四</a:t>
              </a:r>
              <a:endParaRPr lang="zh-CN" altLang="en-US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5978240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2.5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2.5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2.5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2.5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2.5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2.5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2.5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2.5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2.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2.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2.5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2.5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2.5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2.5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2.5"/>
</p:tagLst>
</file>

<file path=ppt/theme/theme1.xml><?xml version="1.0" encoding="utf-8"?>
<a:theme xmlns:a="http://schemas.openxmlformats.org/drawingml/2006/main" name="Microsoft">
  <a:themeElements>
    <a:clrScheme name="生物行业蓝色总结报告配色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14CA9"/>
      </a:accent1>
      <a:accent2>
        <a:srgbClr val="3B96CB"/>
      </a:accent2>
      <a:accent3>
        <a:srgbClr val="011E60"/>
      </a:accent3>
      <a:accent4>
        <a:srgbClr val="00133E"/>
      </a:accent4>
      <a:accent5>
        <a:srgbClr val="E7F5FE"/>
      </a:accent5>
      <a:accent6>
        <a:srgbClr val="BFBFBF"/>
      </a:accent6>
      <a:hlink>
        <a:srgbClr val="BFBFBF"/>
      </a:hlink>
      <a:folHlink>
        <a:srgbClr val="BFBFBF"/>
      </a:folHlink>
    </a:clrScheme>
    <a:fontScheme name="自定义 4">
      <a:majorFont>
        <a:latin typeface="DIN"/>
        <a:ea typeface="微软雅黑"/>
        <a:cs typeface=""/>
      </a:majorFont>
      <a:minorFont>
        <a:latin typeface="DIN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3753</TotalTime>
  <Words>849</Words>
  <Application>Microsoft Office PowerPoint</Application>
  <PresentationFormat>宽屏</PresentationFormat>
  <Paragraphs>212</Paragraphs>
  <Slides>13</Slides>
  <Notes>13</Notes>
  <HiddenSlides>0</HiddenSlides>
  <MMClips>0</MMClips>
  <ScaleCrop>false</ScaleCrop>
  <HeadingPairs>
    <vt:vector size="8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1" baseType="lpstr">
      <vt:lpstr>DIN</vt:lpstr>
      <vt:lpstr>Yu Gothic UI Light</vt:lpstr>
      <vt:lpstr>等线</vt:lpstr>
      <vt:lpstr>微软雅黑</vt:lpstr>
      <vt:lpstr>Arial</vt:lpstr>
      <vt:lpstr>Wingdings</vt:lpstr>
      <vt:lpstr>Microsoft</vt:lpstr>
      <vt:lpstr>AxMath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顾 东洲</dc:creator>
  <cp:lastModifiedBy>顾 东洲</cp:lastModifiedBy>
  <cp:revision>161</cp:revision>
  <dcterms:created xsi:type="dcterms:W3CDTF">2022-04-14T15:08:38Z</dcterms:created>
  <dcterms:modified xsi:type="dcterms:W3CDTF">2022-04-23T02:31:29Z</dcterms:modified>
</cp:coreProperties>
</file>